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2q==" ContentType="image/2q=="/>
  <Default Extension="9k=" ContentType="image/9k="/>
  <Default Extension="mj9iaiabf0ecgwoaedqpaaaaeefgaiybebbzlohvyukajbkdi1myhqaidldkkssbqbijyzgm2ukabczbshviqiapbjdo5kybqcitdfkqkqbafkjodfmmqiarkybclwiaacpxnbopkwbacltdbkquebfju9nferoeaqaaaaasuvork5cyii=" ContentType="image/mj9iaiabf0ecgwoaedqpaaaaeefgaiybebbzlohvyukajbkdi1myhqaidldkkssbqbijyzgm2ukabczbshviqiapbjdo5kybqcitdfkqkqbafkjodfmmqiarkybclwiaacpxnbopkwbacltdbkquebfju9nferoeaqaaaaasuvork5cyii="/>
  <Default Extension="svg" ContentType="image/svg+xml"/>
  <Default Extension="z" ContentType="image/z"/>
  <Default Extension="7tyrrspdqw2nwldj4o+atkgpohfywoakja9i74nvgcadjyqblpwaic07f30bbacagswhddqsgiapgxvom+dfqaggywegzyvacatexd9g6zat3+zcumhyym1aaaaaelftksuqmcc" ContentType="image/7tyrrspdqw2nwldj4o+atkgpohfywoakja9i74nvgcadjyqblpwaic07f30bbacagswhddqsgiapgxvom+dfqaggywegzyvacatexd9g6zat3+zcumhyym1aaaaaelftksuqmcc"/>
  <Default Extension="6ybyuhtpmrmaaaaasuvork5cyii=" ContentType="image/6ybyuhtpmrmaaaaasuvork5cyii="/>
  <Default Extension="5z+8jby4siiaaaaasuvork5cyii=" ContentType="image/5z+8jby4siiaaaaasuvork5cyii=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2q=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7tyrrspdqw2nwldj4o+atkgpohfywoakja9i74nvgcadjyqblpwaic07f30bbacagswhddqsgiapgxvom+dfqaggywegzyvacatexd9g6zat3+zcumhyym1aaaaaelftksuqmcc"/><Relationship Id="rId2" Type="http://schemas.openxmlformats.org/officeDocument/2006/relationships/image" Target="../media/image-10-2.6ybyuhtpmrmaaaaasuvork5cyii="/><Relationship Id="rId3" Type="http://schemas.openxmlformats.org/officeDocument/2006/relationships/image" Target="../media/image-10-3.5z+8jby4siiaaaaasuvork5cyii=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image" Target="../media/image-12-7.9k=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9k="/><Relationship Id="rId2" Type="http://schemas.openxmlformats.org/officeDocument/2006/relationships/image" Target="../media/image-13-2.z"/><Relationship Id="rId3" Type="http://schemas.openxmlformats.org/officeDocument/2006/relationships/image" Target="../media/image-13-3.9k=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7tyrrspdqw2nwldj4o+atkgpohfywoakja9i74nvgcadjyqblpwaic07f30bbacagswhddqsgiapgxvom+dfqaggywegzyvacatexd9g6zat3+zcumhyym1aaaaaelftksuqmcc"/><Relationship Id="rId2" Type="http://schemas.openxmlformats.org/officeDocument/2006/relationships/image" Target="../media/image-14-2.6ybyuhtpmrmaaaaasuvork5cyii="/><Relationship Id="rId3" Type="http://schemas.openxmlformats.org/officeDocument/2006/relationships/image" Target="../media/image-14-3.5z+8jby4siiaaaaasuvork5cyii=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7tyrrspdqw2nwldj4o+atkgpohfywoakja9i74nvgcadjyqblpwaic07f30bbacagswhddqsgiapgxvom+dfqaggywegzyvacatexd9g6zat3+zcumhyym1aaaaaelftksuqmcc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mj9iaiabf0ecgwoaedqpaaaaeefgaiybebbzlohvyukajbkdi1myhqaidldkkssbqbijyzgm2ukabczbshviqiapbjdo5kybqcitdfkqkqbafkjodfmmqiarkybclwiaacpxnbopkwbacltdbkquebfju9nferoeaqaaaaasuvork5cyii="/><Relationship Id="rId2" Type="http://schemas.openxmlformats.org/officeDocument/2006/relationships/image" Target="../media/image-17-2.5z+8jby4siiaaaaasuvork5cyii="/><Relationship Id="rId3" Type="http://schemas.openxmlformats.org/officeDocument/2006/relationships/image" Target="../media/image-17-3.6ybyuhtpmrmaaaaasuvork5cyii="/><Relationship Id="rId4" Type="http://schemas.openxmlformats.org/officeDocument/2006/relationships/image" Target="../media/image-17-4.7tyrrspdqw2nwldj4o+atkgpohfywoakja9i74nvgcadjyqblpwaic07f30bbacagswhddqsgiapgxvom+dfqaggywegzyvacatexd9g6zat3+zcumhyym1aaaaaelftksuqmcc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7tyrrspdqw2nwldj4o+atkgpohfywoakja9i74nvgcadjyqblpwaic07f30bbacagswhddqsgiapgxvom+dfqaggywegzyvacatexd9g6zat3+zcumhyym1aaaaaelftksuqmcc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9k="/><Relationship Id="rId2" Type="http://schemas.openxmlformats.org/officeDocument/2006/relationships/image" Target="../media/image-2-2.mj9iaiabf0ecgwoaedqpaaaaeefgaiybebbzlohvyukajbkdi1myhqaidldkkssbqbijyzgm2ukabczbshviqiapbjdo5kybqcitdfkqkqbafkjodfmmqiarkybclwiaacpxnbopkwbacltdbkquebfju9nferoeaqaaaaasuvork5cyii="/><Relationship Id="rId3" Type="http://schemas.openxmlformats.org/officeDocument/2006/relationships/image" Target="../media/image-2-2.mj9iaiabf0ecgwoaedqpaaaaeefgaiybebbzlohvyukajbkdi1myhqaidldkkssbqbijyzgm2ukabczbshviqiapbjdo5kybqcitdfkqkqbafkjodfmmqiarkybclwiaacpxnbopkwbacltdbkquebfju9nferoeaqaaaaasuvork5cyii="/><Relationship Id="rId4" Type="http://schemas.openxmlformats.org/officeDocument/2006/relationships/image" Target="../media/image-2-2.mj9iaiabf0ecgwoaedqpaaaaeefgaiybebbzlohvyukajbkdi1myhqaidldkkssbqbijyzgm2ukabczbshviqiapbjdo5kybqcitdfkqkqbafkjodfmmqiarkybclwiaacpxnbopkwbacltdbkquebfju9nferoeaqaaaaasuvork5cyii="/><Relationship Id="rId5" Type="http://schemas.openxmlformats.org/officeDocument/2006/relationships/image" Target="../media/image-2-2.mj9iaiabf0ecgwoaedqpaaaaeefgaiybebbzlohvyukajbkdi1myhqaidldkkssbqbijyzgm2ukabczbshviqiapbjdo5kybqcitdfkqkqbafkjodfmmqiarkybclwiaacpxnbopkwbacltdbkquebfju9nferoeaqaaaaasuvork5cyii="/><Relationship Id="rId6" Type="http://schemas.openxmlformats.org/officeDocument/2006/relationships/image" Target="../media/image-2-2.mj9iaiabf0ecgwoaedqpaaaaeefgaiybebbzlohvyukajbkdi1myhqaidldkkssbqbijyzgm2ukabczbshviqiapbjdo5kybqcitdfkqkqbafkjodfmmqiarkybclwiaacpxnbopkwbacltdbkquebfju9nferoeaqaaaaasuvork5cyii="/><Relationship Id="rId7" Type="http://schemas.openxmlformats.org/officeDocument/2006/relationships/image" Target="../media/image-2-2.mj9iaiabf0ecgwoaedqpaaaaeefgaiybebbzlohvyukajbkdi1myhqaidldkkssbqbijyzgm2ukabczbshviqiapbjdo5kybqcitdfkqkqbafkjodfmmqiarkybclwiaacpxnbopkwbacltdbkquebfju9nferoeaqaaaaasuvork5cyii=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mj9iaiabf0ecgwoaedqpaaaaeefgaiybebbzlohvyukajbkdi1myhqaidldkkssbqbijyzgm2ukabczbshviqiapbjdo5kybqcitdfkqkqbafkjodfmmqiarkybclwiaacpxnbopkwbacltdbkquebfju9nferoeaqaaaaasuvork5cyii="/><Relationship Id="rId2" Type="http://schemas.openxmlformats.org/officeDocument/2006/relationships/image" Target="../media/image-20-2.5z+8jby4siiaaaaasuvork5cyii="/><Relationship Id="rId3" Type="http://schemas.openxmlformats.org/officeDocument/2006/relationships/image" Target="../media/image-20-3.6ybyuhtpmrmaaaaasuvork5cyii="/><Relationship Id="rId4" Type="http://schemas.openxmlformats.org/officeDocument/2006/relationships/image" Target="../media/image-20-4.7tyrrspdqw2nwldj4o+atkgpohfywoakja9i74nvgcadjyqblpwaic07f30bbacagswhddqsgiapgxvom+dfqaggywegzyvacatexd9g6zat3+zcumhyym1aaaaaelftksuqmcc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7tyrrspdqw2nwldj4o+atkgpohfywoakja9i74nvgcadjyqblpwaic07f30bbacagswhddqsgiapgxvom+dfqaggywegzyvacatexd9g6zat3+zcumhyym1aaaaaelftksuqmcc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mj9iaiabf0ecgwoaedqpaaaaeefgaiybebbzlohvyukajbkdi1myhqaidldkkssbqbijyzgm2ukabczbshviqiapbjdo5kybqcitdfkqkqbafkjodfmmqiarkybclwiaacpxnbopkwbacltdbkquebfju9nferoeaqaaaaasuvork5cyii="/><Relationship Id="rId2" Type="http://schemas.openxmlformats.org/officeDocument/2006/relationships/image" Target="../media/image-24-2.5z+8jby4siiaaaaasuvork5cyii="/><Relationship Id="rId3" Type="http://schemas.openxmlformats.org/officeDocument/2006/relationships/image" Target="../media/image-24-3.6ybyuhtpmrmaaaaasuvork5cyii="/><Relationship Id="rId4" Type="http://schemas.openxmlformats.org/officeDocument/2006/relationships/image" Target="../media/image-24-4.7tyrrspdqw2nwldj4o+atkgpohfywoakja9i74nvgcadjyqblpwaic07f30bbacagswhddqsgiapgxvom+dfqaggywegzyvacatexd9g6zat3+zcumhyym1aaaaaelftksuqmcc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7tyrrspdqw2nwldj4o+atkgpohfywoakja9i74nvgcadjyqblpwaic07f30bbacagswhddqsgiapgxvom+dfqaggywegzyvacatexd9g6zat3+zcumhyym1aaaaaelftksuqmcc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mj9iaiabf0ecgwoaedqpaaaaeefgaiybebbzlohvyukajbkdi1myhqaidldkkssbqbijyzgm2ukabczbshviqiapbjdo5kybqcitdfkqkqbafkjodfmmqiarkybclwiaacpxnbopkwbacltdbkquebfju9nferoeaqaaaaasuvork5cyii="/><Relationship Id="rId2" Type="http://schemas.openxmlformats.org/officeDocument/2006/relationships/image" Target="../media/image-28-2.5z+8jby4siiaaaaasuvork5cyii="/><Relationship Id="rId3" Type="http://schemas.openxmlformats.org/officeDocument/2006/relationships/image" Target="../media/image-28-3.6ybyuhtpmrmaaaaasuvork5cyii="/><Relationship Id="rId4" Type="http://schemas.openxmlformats.org/officeDocument/2006/relationships/image" Target="../media/image-28-4.7tyrrspdqw2nwldj4o+atkgpohfywoakja9i74nvgcadjyqblpwaic07f30bbacagswhddqsgiapgxvom+dfqaggywegzyvacatexd9g6zat3+zcumhyym1aaaaaelftksuqmcc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7tyrrspdqw2nwldj4o+atkgpohfywoakja9i74nvgcadjyqblpwaic07f30bbacagswhddqsgiapgxvom+dfqaggywegzyvacatexd9g6zat3+zcumhyym1aaaaaelftksuqmcc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mj9iaiabf0ecgwoaedqpaaaaeefgaiybebbzlohvyukajbkdi1myhqaidldkkssbqbijyzgm2ukabczbshviqiapbjdo5kybqcitdfkqkqbafkjodfmmqiarkybclwiaacpxnbopkwbacltdbkquebfju9nferoeaqaaaaasuvork5cyii="/><Relationship Id="rId2" Type="http://schemas.openxmlformats.org/officeDocument/2006/relationships/image" Target="../media/image-31-2.5z+8jby4siiaaaaasuvork5cyii="/><Relationship Id="rId3" Type="http://schemas.openxmlformats.org/officeDocument/2006/relationships/image" Target="../media/image-31-3.6ybyuhtpmrmaaaaasuvork5cyii="/><Relationship Id="rId4" Type="http://schemas.openxmlformats.org/officeDocument/2006/relationships/image" Target="../media/image-31-4.7tyrrspdqw2nwldj4o+atkgpohfywoakja9i74nvgcadjyqblpwaic07f30bbacagswhddqsgiapgxvom+dfqaggywegzyvacatexd9g6zat3+zcumhyym1aaaaaelftksuqmcc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2q=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9k=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9k="/><Relationship Id="rId2" Type="http://schemas.openxmlformats.org/officeDocument/2006/relationships/image" Target="../media/image-5-2.z"/><Relationship Id="rId3" Type="http://schemas.openxmlformats.org/officeDocument/2006/relationships/image" Target="../media/image-5-3.9k=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7tyrrspdqw2nwldj4o+atkgpohfywoakja9i74nvgcadjyqblpwaic07f30bbacagswhddqsgiapgxvom+dfqaggywegzyvacatexd9g6zat3+zcumhyym1aaaaaelftksuqmcc"/><Relationship Id="rId2" Type="http://schemas.openxmlformats.org/officeDocument/2006/relationships/image" Target="../media/image-6-2.6ybyuhtpmrmaaaaasuvork5cyii="/><Relationship Id="rId3" Type="http://schemas.openxmlformats.org/officeDocument/2006/relationships/image" Target="../media/image-6-3.5z+8jby4siiaaaaasuvork5cyii=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9k=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9k="/><Relationship Id="rId2" Type="http://schemas.openxmlformats.org/officeDocument/2006/relationships/image" Target="../media/image-9-2.z"/><Relationship Id="rId3" Type="http://schemas.openxmlformats.org/officeDocument/2006/relationships/image" Target="../media/image-9-3.9k=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4Ttq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zOjAy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1MgAyMDI0OjA0OjA5IDExOjMwOjUyAAAAAAYBAwADAAAAAQAGAAABGgAFAAAAAQAAEZQBGwAFAAAAAQAAEZwBKAADAAAAAQACAAACAQAEAAAAAQAAEaQCAgAEAAAAAQAAKb0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jghRWXzeF9BUN7dqGMcC7V9cVTaR5sYuc7vYjtJvsysxALN69q6TSdXuLOHzd7xOTwykg1MepnjYc8fM9XGn6d4l8JzyRtDc30SIqTiTBU5547596888Q6Rrfhc2Ecl55SzI0kPkycx59fQ9q6K8VOKk+v+R42VtRtTkrOOv4uxxjPFL5lvErqgGQHbJLdz+NKlt5unKvmIzAEgEkYHpz7ntXO+59Bdx37leFywXPDdD9R/9ao5MwXAKtjHKn2qep0LexbkZikTRk748vEevuV/mfxq1uW5gjngbZKvzJt42kdv8+1DE9iC8t1mT7THFhZDiRF/gb6dh3qqjZARmwwb5SOMN/8AXoDePoDxSwxi+ilCMJCoCuQ6nGT+Bq3ZRw2thdXT389vcSIUihjBBkVvU9Np5FRJ6aIuLT3K0enGRkVmO9uiqMmrt7oU9i+weaI3GV82MoWH0Nau1+U55YhLcpNayLndGcY4xTYZJrO5juLeRoZ42DI68EEUpR0syo1FLY0YPEV4lzdTX6/bHuAdzSnJye9V4rrdBJBDKY0lPzJjrURpRWnQJJxfNEtX5hl0u0ghsljmhz5kwPL1j4dfUU4Jpau41UjPYeokY45rRGkuYFfeCT0UVUpWM5zjERdMKt+8O2prjTIUh3rMCawqVZRasZxrc2pkSK8Z+U5qe3vjGpQgc+ta3U1ZnS11RNEg2NIG/Cq5AlJB4NOG9jO/UtT3VvHJmEb8Z5NUXZ55C23k+lTCL+KRs2krIu6dax/aFe7OI15x61f1PUI9RuVSBVjijXAI71peyOCUJVa6l9lG54D1z+yLiYyndA3BBPWu78aaXBr9j9utFSMJHvUZ/HrXbTbnScex81mDWFxyq2+JrX5HkEttJNqVukYgQ42/MQgPU8n1qif9Evwp5jLYYKeqmuO1kfVwmp6eRsXMMUpkuZ54/ssUghjhUpHJgglW2gcjI5PvVHU/sEiziyS5CiTdB5mMmPHIbHcHFQka8zdpFC3kJBj7g7lz6j/OKtwFIpiyZW3n5BK58s9/8+9Nl21aLKyCFvMKExP8kydMH19iDVC7i8m5ddzMMZ3E/fU8/wD16QoEtiu+9hQzpDudQZnGVTJ++R6UXNnHaXt3At7DcLBK0aPHnEq5ILLxjHGefWkxp9Ds9F1GK28La41klvBqqW0eyUqWd13fMV9CAevtXKHxBc397LdazNPeymAxoTJgqw4U++Kz5L1JSW//AAEZ0UuRKepVi1G5X721x7irYubO4X97Hsb1FdV+jOepRcXzU2Rz2DEebAwdTzWe0JDhmG3nmpaSNKVXmWu5YMrQTfJJvjrat77QZNHkiubeRb8tlZR0AqHuYYmlVaUqOjur+hueHtP8I3nh7VJtS1MwX0KbrdM43HHp35rmV1e3tJR5S+YFPei1zNUqlR8rK9/qhv5i6x7AewqCM/KQ/Q0ctlY6lBU42RL9ljYZDVBJZkD5eaajcUKzTsyrmSFsc4p6yK7DPFCOhpNcyLVutoDmU5xU84Aj82CM+UON2Km75vIzabWpRkmklAUKami064VwJVaPd2I5NXp1G2oR0NIWk8Nx9leJrcINx3jBNdt4f1lbrT2tbiT5AwVa1pTTV1szws2oOUL21i7mF4t0y3tNUkFv80RAljLDqe4rm9csDBPGweFvMhEp8skBc8457ilNJN2OvLq7lCm5btCi0a+t4HLxRMYiwaZ9qnaD39eBgdziqjRSpHDLIhVZB5iE9GGSD+oNZXV7Hpw+H0KrAxTnHTqMVoW8jMsixfekUug25+cDBH4gmhmj6Mdaz7xucLtYbHwO+Ov41JJC0sBhOfNiG+En+Ne6/wBR+PqKCHpJlPb8qYIIYZGM5X1X+v41e0remp27pZLelZATA4OJR6fiOKTTasgnJR1exq6HqMGleI/OWLNk2+OSBnJxC4IKk45K59O1ZcmmtaQXM0apLHHc+T52eOQSODzyB1xWaXLK762Mea94r1Kf2kZwQG/4DU8U9qSPOh4zzitmn0E4SWqJEJjm8y1kGzOQhNWbhre4RftEBhZuhxwacZLZmM4ycueG6MybTzE29D5kftVXa4Us6/LnHvQ1ZnXSqKcfMCY2j29DTdqADnJpF3Y4ZHNDTEjAoFy3Y5JHXkmrUcx7nNUjKpBdB7okq9BVGW2KHK0SVxUptaM0l0+1hjDSy5bvzWg13bRab5SYZPTFElFHO51aj00RYt59NTSzII8Xatlc9OKqanr5vrqG5lVRNEBtEfY9c1nOHO1IrBupHnU9ddB622u+KZpbyRWMcSfOwAGFFNt7mKKRY4yQqdCO5qo2iuSPQWJftH5Gne6gL+eMAgsi4FYOpW8j2plJJ2njPOMdq1epyYReycYsq6Uv72RJZNkar5ikANg9hjvUcss13fTSzEGR5CThQo+b0A4HNYrc9a9m0VrmMqykg5U7T/SnwSSQklSVkiO9fw61VjS6cS1Oohuzt2hLhVZcHgE88fQ8VYTMtuJVYi4hPQDsO/8An2qSZbJkdxASVuYQRFLyMH7j+n+exFTKTFbxzW0zKxILIeCrjtx29DSFNJx1EjjhaGa6kuXWdRujj2ZDnPzBj24ye+SKuFbaaOK4bPlu4WaONCML2bdyM8kdO1TqYytFplCOGDzpWhUiMSHbvOSAOmaln2zqNqoD3461vbYynJufkUWjMZzgqfUVox3895shnVJlVdicYIqJwua89o3GXdpJZPsR+euDVQ3PO2aL8aalbRmcLVFzLRgUtpOFwDTFgWNsnBFPlT1NFOSXKyvIMsccCmAc4AyaWxvF6E0UBkOZDtWri/ZIxjOTU6vYwqSk3aJIkcTglXqvJlThhxWiIi23ZkLIBzJJk1Pb281x8tvCTjueBTSNJzUY3eiJvsMg/wCPiYIvdRWz4es9De9ZL+cxIFyGHVj6ZrKvOUINx1Zkm6mkdIlnWdaht76ZNBaW1s3TY4JI3e/Oa5N7tIciLk9zUUYyjHmnuaqKl7sdiawuXN0Jf4UHNegpbabrfhSSWCCO3uLZAJEHJkPHzfjXXSScWmeTmjlSlGcNk1c4DTJ00bWY7qeyhu4lLxmKbO05BAPHcZz+FW0mS0N5aSWMMjzxqEkkX54iDnK/XpWCPWqS5rW7GXcLkTDjoHGafbSltPjRoFEXnYNxtGeRggnGfenexoleBJdbJ9NkYxFLmCfaEReAp6j14IH50RyiKWOctJiQFZM8EHoR/n1qSkrwsWlh+/CxHkzsQhLDIcYI/MH9faqQYjerYyeCT2I6GkJO6Ldvc/Znjk2xSbiCBIu4I2Qc4PGeO/8AWrYuHlnvI5njBkYsywYCEk5wAOOOo+lK1pXOetfk9C3/AGTHJbST2rhBwhidvnZgPmI9q564ZoDleDmtbnPhqntJOMiVLjz4+Mbh1WmJJHvyCUcU73N+RptC3DzScuS/+0OtNilCxbSofHrUTjcuFlGyIpriJmB8vZj0p0c1uwO9j04pK6KlGTV0QuYSMb6YLiKH7nzNRuaKMnoRl5524BxUq24QZkb8KpDk1FcsSVHjQ/LmrIlSQYb9apMwnF7l5dNto5WWMiWRRk5NQrd3pDC3URgcGhTXNyow5faQU6u3YqOo+9cS5bvk0w3yxEeUuSOhNLRam8YOastEVrmeaeTMhyT0ApEtyeXO1aS1N1anGyOj8O/2L/pcWrLdcwH7ItuAS0vbd7Vas9Rl0uCe2WRkllwJFx19jTTabPOxdONSKh13ZlavZuyPMgG2NhuOe5FN8vzLyHaTu2knJHak9LmlOXNBfMilX923chWQ/h/+qs8xCCHZPDKk5IZCwwNhGQcH1GCDSZ1UXpYv26+dcywkEi5hBwO7Y/8Aiqht4x5EkPmKzkeYoByRjgg+/wD9al1Kjs/kW4pRLZ5dMvGNo7Y54P8AMUlzsuBHckHEo2yezjv+PX8TQxR0dhwB+zqjIrYdklOzAVvTd0OcZFWJLW4uC93HE7CFVNwUj2hD0GeMDIpoyrNR32L6XrXFlcRwOghVxOnmt857YHqfX6Vi6hGHQsOh+YUzjoR9nUMjdIh3KrDHerSTR3Qw/wAknr60J9D0px+0iRJDbtiVSVqdpbW5VVSMIw7+tPqc8oyvzx2IZLR16cj0NVng/vRflTaNIVE9iPy4x1jNPXYv3YqVjRuT6kgaV+FXaPYU5bZurn86aRDlGOw7dDHwefpShoZehwaLk2luC3K2xLI7bzwcGoX1CbBCHaDU6LUpUub4i1Y6Lc6np13fRzRhbb7yu3LfSqAhA++fwFRCak2uxvL3ErFp1RI0KNyRzntWrEdNuNLhgEDx3iMWkuGPDD0q1exxYjn0cX118y3q/iVLux0y0hsbS2lsIyn2iFMNL05Y9zx+tZkfmSMbud85bPzHlj6/SjYU/wCdrV6FiLz5wu5M28sg8tmHBI4J+lVZJQ+sSOQhVGKgKMKST29qnfUinbmaXRFyw3tMZ0jV4/PIAIyDwTjFYVzKWkk3gMSwAJ/hHoPwqmbYf42XRdTO+mSMU/dp5KYAB6nr+fenAvp+urFJAFBc8MvJVhj/APVSRut36Fu6itrTW7i3tjItu4AXzSrEEgdSvHWokj3yS2pIxKNy8Y+cdv50nuSn1K6NvkjjeUpHKwR26rvH3WP+ematW9xIHJkdwjMEuEXjIB646HFCFVV1Zk1wkEF9Otl5zWTN+6M6gN2znHGeh4qN1V0ZFOQBkf1ojfqcs97omutUjk0a1t5LSIG2BQMi4Z8+tY0sVpPCJEk8uUtgx05Nt3Lw1OVNN3ursV47i0WMTpvjk+7g5NNa3ViTGTG6n7jcGlGSkdEk4e8tg+1TxnEgzViG+iaVMrjnBz0qr2RnKhzaxZPeNbxzkCVTnngVEpjZSysuBRGelyHCcdB0dzFGcl1qvLcQFiSxb2FF9QjTk5XGR3MUj+X5QANU5SI52UdBQzopxabTGhGbp+Zp6xqp5+Y0JGkpdEXrFBJMsUk3kxOwDHtj1NXNY0+3s9QMFlcCeIKD5mO/pSu+flsZPa7ZQ/cxfeO9qmijuLshUG1OmewrRvsZSdlzSNP/AIR6FLe/mfU7QtZor+WWw0ueyjuRWSokvJAm4RRjjLHtWCnzNq2wRlzRVRr5GlHIttBulDYAKQoD1J71Rmlkt7aO3ZgzKTsUAZy3Uk1pYzppN+pqafcWdppEZFsftsMrSvK0nyum3AXb65J5rnTH56Tylgirg8g8n04pPQ2o/E2Pt5Xhe0eMkOshwfxra12JLuzt9UF4rXORFLC7EyHC5Dgf3cDHXrQjRtqa+ZSvVOyGYcZ4J/z7EVYu2laKG92BFJBjdexGM8fXmkSnt9xXvkRiXiGxJlEiDsD1x+eR+VQxT7pVkfkSj5sn8DQipK8TUW6/dx7Qoa3IyAeCRxux6kYp1hLHJeiCaJ3ErHYIsAlz0/DNUkefUg7OxDf2MkUksJQq4PQ9QR1FYDjDGh7nVhZqUSVLyRGTLE7Dlc9qnfF6ZLhpj55xgdKzas+ZHVflXkNE7KuJl3KKkWKCbmIg/wCya0vc55Jw1WwPaRY7g1HDFaiRlmkZVxxzSY1Um1oUCCz4TJGeKlW2kPXge9NK50OSiiUGO3Gc7nqt99i3Uk0MmKfxMnAJ68D0FaGnaVcai7rAFUIMktRKSirsnd2RPbXUemQXEEkSSO/GT2rOMks7bUGF9qErNvuc8KdpSnJ7ksMUEcyi4fAPU+lWReSeU8UWBGTjd7UX1sOpDnV2PWzSKBWI+Zud7HjFRfaIo3xCnnS+pHApq25n7020xSAubi7l3TfwJ2B/pWlPZWOnDcZ1vNQdcs8b7oowemOOTioldvlQ1Jx1S02MueaL7NJAY/3zMreZvxtA7Y70mt2I0a8fTYr6C8UhJGlt3JRsjOPwzTlvY6KMWlqVIP8AW2YOBh93T3q/LDb3Eqrc3X2YLEWB2FskA4HHqeKB/bQSDFgVaIhlVTh85BOQT/46KfbSCWwRHiDxiXnBw3I6Z7UienzIEzNp5UE74ZMfgf8A64qvFErLcK0qRmNfOjDfx5Iyo9+/4UGu+hcQjbFKWByAkmDxg9CafcIUlDR5BGOR61RxzVpI0YnS8sRksbpTknPUd6qX1vpiQWH2ZZTe7m+0K/3T6YqJ82ljLDylCo4/1YpyxRukgaNVLfd9qpy2b28YkRsg9cdqFdHbGqpaMEuoms2ga33zs3yvUEvmmXco8tlGCBSSs9TeySt0LNneBiUuWGAOCallgimXMThs9q0ucsounO62K0S+RIVcYz0yKbcSnbtOc+tO+hqlzSuVCTzWto2mSXu5kXcVGcVIYmoqVJyZs+Fbyw0m8lm1G1E6smF4B2n8ap3mpf6TLJYBoFcnAQ4wD2qfZtTbezMpS5rW6GdHbNI2+U8dTmlZ/m8uAfjWmwN8zt0RZW3hNuCWLT55z0Ap9+1nbzrHZytcDaOSuMH0qdU0TG873/pD5rS4gt45L4hI5Vygzzj6VTM2yI/ZomVBwXAz+tDZFNqorr4TX1TQbWys9LvUujMt5CJWjLAspzhgcdOartay/wBnXF7bwhbaB1VvmHyFunuadJ80bicpaKf4GUZbiK2bcGWGfDfMv+swTyD9c9KQFbiKGFLdVn3HdLk5YHpn0Aoukjr5bao0bO6itdQeFre3u4ooniUnONxG3eCOepyKg1kIuwB0aRW2nDHdjH8qXQiN/aL0Jvn+zSea+5jAmWZt2SSWHP0qKz2/YZmOdwKkDtwaA+y/UdAQbm6t9oCujsMDpgbh/wCg4/Gq8cbPeW5jiL73MZQKSTn6fWpNVuPs0JuJLRhu3ZXjP51v2shvECSrLLdDMK+W5JWUHhvx6/XNWmceJTWqIYY59KmX7REgS4x+9Izt56g0/wATW0EVyktmpWMqCDuzk96EtzjU/wB/GUdncyHAkAkbOAuari8VflK5Wn0O6EXJW7Cqbd3Do2xwcio57WV5GkDhifSlyrc1jUlD3ZFTyyCEkXbk8titvWtKsdMa2bS9RFzvj3Pgg7T+H8qhtoJ1Ze0hCKvF3u+xmx3yTHEyjPQGlkh3DHVT0I7VSG06cipLF5bY6itPRtSksWZY2ALDHNFh4iCq0nFlYebO2OcVq2IsrYE3ZycflVHPXvy8sNxNaSyN5GumXDSwlAXyOhqOCJAu1RjH3mqIOUleW5Va0FyxImLXEohhwqZwWNPtYLVdVitZbpIY2bD3BGQlObaTaCmryUPvJotMlu9RjN3O62DSbBeMp27c9QKvWd+PC+pzPpF0JkQsollTKOORnafaqjG8bsznUvP2VNe6uvnfYwZbskkIT/vd6rliF+c4B7etB0whyoke5utQSGGad3jt0KwRsSQoznao9zVlrlbG18iAq9xKhWZiudoz90e/HWp6lTV2ok2mWwSN2kQ4XDO/oew/z6VX1OCQ6w0KgyMOgA5HHTj0pSdnYim7zci048m0md0XBl8sITyNqgZx/wACHPtT9KtJrzTb7ySoEMIkYM4XIzk4z1prVik1Gnd+RWgcDVLc5IVnQNzwR0P8zUL4gkcsocxuGKnoccEH8xSNkOuxIGtr4523C7gT6g7T+orRtZAt6nzlVuAOV5Icdx7kfrTRhWV0aN0z3Nq9rHfxtaLM2zeNpbA+Vsc4yOOvWrEdvJqPh7e80LNExjES/wCsXA6kY6H19RQ5Wsec4JK605Xc5tM/vIW4Pas1owEZiehxiqPRpPVk2nWTajP5MTBXwW5pVt5omILYwcdalMqdSPM4MmUO4w6hh6mmPYsQTFkHuKtq6IVRQfkZzRtE+GXmp0lktzhuVIrN6Ox1NKcSXdHOuO9QPC0RyOnrVMzi3F8rNC8kFvJ5cXUVXSJ5TvkOBS5rq5mlyLXcsKmR8vyoOp9aN7TusMXC5wTTM99X0Nqy0WO8s7ordxQm3UEI33pT6Cki02z0m9DatbGdDGcQq+0hiOCatWVr9TheJlKUqUdJdH+pWv8AU759MtUnEjWMZKwLjCj1Ge9Ry2Sa/rEqaFbyRQLF5gS5lUEbV+bk8evFZTqa819Eelh8PGlG1tX+pis6x/d+ZvWowGdu5JqmbLTVk3nfZUIj5mPG7+79KsafbsHMjKrykEqrdvf6+lCIm7Rb6s39HiVbyGUxRvFAwcpIDtm2kEhiAeAOT9MDmsiWdNQ1651CG3EEDO0qxgkhQO2frWad5MiOkWMvdyWsaMw3AZYZ53Hn+oH4VbtY2t7VywUCROinPG3rz69fxqupb+BFGUBJ48crs3AngnFWL7H9pXHzYEgb7w7EZHSl0L6orxvFJ4faMwM80U+RMHOI1YEFSuMclQc5qS0H2mwfayrJEN6s3HK84+uM/lVCmrmrZNZypJdXcsip5eVjjQHe5PTrwAc889qVb2azuHMLskExHmRq3DAHIz61Vk1Y82cXe3yDXLWKC5W6tjuhkAYHH5isS9gdAswU+XJypxwSKLmmDm5Ri2bHheazsoL66m3fbPLxAu3Kkn1qhLHIsX2koH3vt69/pWMbqTbOmUVOdluaWpeGryy0Sx1J723Y3TEG3Rvnj+tV7LTLsTxxksGlGV3ggEetOFVTi5PTcmtGMfcWoy40x/LnZ1BELYcg1jTQsvI+ZfetNJrQuk5Q0kVclWyOKspPldr8ikjacb6ltIgMyzHLGlUGQ73+WMdvWhKxyylzO4k05mISMYQVa0i3s59SihvbiSC1P+skQZIoleztuVBKNlI25dLk0ZEvZBMtvIS9nKwwXAPDVUHiUxSXN1JHHeXVzG0T+emQoP8AEPfilK8oWOfDwi67qNbaIxYywhiju5ZDbo25Yt3549Kr3EwMreSCiZO1c9BTSSR2KTnO/QS0iV50aVCYVYb+ccfWkneNXaO1B2k/ePX6Uh3bnboJGgiYZAaU9B2WuisdPgGk+Y2orDeXEyxiMqSNmeXY9gOPrTekWRUd2k+pW1SaS2tltDK0Xmw/uimMSRZ4BAGck85Jp2jWkAH2e/3Qq2WIOVLKvO3pxn1PpUU07BLl5U11/QyriRLi83PIQGf5jjOAO/51qqLeKwigWVg0g2szHgZI5+nFUXL7KMmdszgA52p39/pWhdgPqiBWJ+5kgcjgZo6Ftar5lK1aSGK/hWUqHX51z97aQecU/TLoW08tuXCxM6vv8sMV2nr69M9KHsNq90a1ratHDcfZ5N0TNhV5JCsM4JxjkfqtSXMEUQMKS+aY8fOvQqQCCP61ezR51TV3NzSkstdtLbS7q7SG5JMablCIqgZBLd+a5ybTrtn/ALMP7xwxEIU5BOe1J2TMMMnTvHu9CpaiSC4ktpkKSoSrKeoIpqRFCXYkktuAJ4FKNmdcm4Ta7le61Bmk+Z2dvQGt/X/GGt+K4tNSaG3s0sohEjQrtLdOT+Xak43asbpRhC8upgTW10hZBeFlbk89ahEc6fxhqpaAqsZLYaYxIfmG1qjaF16DNDLU+hfjQsPNlOF7Condrh9i8LQYK179EOYCMbF69zW3/Ynl6RbX6zxkSnBQHkfWqSMK9b2ajdbsh1Oa8n02Pfcl4ID5aIz52+wHalbUY18Mwac+nWomSczC6C/vWGD8pPpz+grKceZq2lmbU/3cLdzAllLsecn1qW1iiR1muwTEDnZnBf2qmbSvGNo7j9Ru01C+ke2tltrcn5IUPCiixsZ7wzrZorvDEZZGLAYUdcZ+tUld6Er91TSk723YkMQii86Toeg7t/8AWrTtb6OytJrs+SLpAHhlZS+5sqQoB4GMZ/Ss6l9Ehpc7d/QwDPNeXklxKxaaRyxPTknJrcvL6WRp55ZnllKLArSHJP8AeP6AfjVIdWC5opdP+AZdpbSXUjGMFtp+bb1CjqfpWzdeW93DbLGs8US+ZJ5KlSwxx+mOfU0Ic/iS7GNar9ovjtYje6opB9Tj8sZqzvkvdTPljPmzHaoA7mk9jRrX5Bo1tcXmqtYQpvklVlEQ4Mhx90e/HSqiM1rqMTunIIDRsPTggj8DT6Dt7xpESx2rvbtI32SUeYwPAGflJ/HPPvWmrxOY7uMFjJ0j27gR/GvtjgjHY076HDWiR3ssn2wyNCkToeFjXC46jArpdQ0q5vbKwudPEU18sAmC2Z3vt6/Njowptpq7OCcXGUJR9PvOVhhgnvJLu5uvK3IW3MCSz+n41BdDdas0fdcCpi3zNdDtb+GTM1RHbYAG+U+tPlM/lb3cDBxszTbtodSjzPmkOhljQKzrv/2aJI2KCX7O6Rno2ODS66ktWYxwkcaOrFm7qaWGYsSQvA6+1K73ZTjdaEkshmlESHCirWpalNeyxtLs3xxiMFFxwKfIpST7GcXaPIQ2VnPdF3jhkkSMZdlUkL9fSt6xhgWxA8w+ZI+CmOgq3JdOhz4hNtR7mZ/Zplv7poxujgG5smsy8mJOO56+1Zxd1c2VnVcV0L2lWf2ezk1WdYmhT5Ujk/jPsKyppGu7hpDhQew6AU0Om+epKfRaDraF767is7cqDK4QMxwMk45PYVbudPfSLmWG62l42K4Vshvx9Kq2ly51Epez6siSR2k83cRIfuAdhV7V7v7RoVvHdTqzQfubaCMhfKA+8XXHJOeue1ZcvM+bsaxfJJRSM3T7YDNxKwWONGcdCSw6DH1IpJ5CtukZ+999s+tVcTfNMl0yIl1eJiZidgXb0JwB9e9SzXDI15cxyBfmZRtG3I6DA9PamFrzZHZxrFbNdOcusLtu3gnJIUZHUH5ieeuKjtf9bCC+xSjEOykD36dRx+tJmvVjdJ/5CsaqHk4OAmQT8p5qrO3EL+mRn8T/AI0wt750yR2V0bSO3ZzNew7ZWlIVQ2OMf8CUc+9Z9lI8En2S4UxiTDKXGNrdj9DRHY5qivdG8LQXOkNcRtaxm1lEbRSShZWBGTx3UHOD15qbRdSl8O6qs0N2m2WLnymJ4Yfd9jTS904KqbTgt31G6jaWttLNmDzLW6Q+Ud3+rf1rPstNn/seW6do/Ljl8oqXG7P09KlvleoUJe1o+a1+4yNRtfIVJFzuY9aQnzCpdcvjGKprW52wqOVMVo3HOQPYVd/tO4msorORl8qP7vFJxu0xc3u6EDwqRyBUAg8uTlysbdcUS1Q6NSzsyKMlOe9SwxtPLtGSTWi01HJpXkdN4Y1+88P3EkUEcUkMpHmpIuQ2P/11X8Q6n9u1KS4tbdbZXIwkfQcYrFUlGbqX3MXVc2o9tRt3Dc6PpRWcJvuRvJB+aucijM8xLfdHLGmrWugw70lU7sLi5eYiNSfLH3VpLiCW3SNGjZfMG4MRjcPb2qktLnTFRjaJc0e3iFytxctJHZxNl5ETdz1Aqzd3n/CRa9HNfXSQC4fYWSIlYV6D5R1+gqJyaWgoLnrOXRFfVIJtFunsXybkDEmV6AjgexwelYvMkvzknnnNKDTVzpirJs6NLe7vLIeTa+cyohcQAEeWvOSV/wB4A1kXbGSdgQ28sBk9xTWxlBe8aemyR2loRtSWRi5KsoIUBeGB9cn9Kz9QEESulrM80fy4eRNpJ6njJ9fXtVPZBTXvNkkIVNMuCDuZ3jUDGezZ+nrSaddta6gkys0ZiRsMkYZhwecHqeaRcldSQuntBFqrI5893H7uVHICkjOcY59KoSbfIjDf325/KmNfEX7C58h7PAUr5mSSOQAe1GqKkOr3UcTM0aSsEJGDjPHrQtjNr3y/Zz/a4sDm4Qcj/noo/qP1FTta+ZG80AdoBtDORjDkdBT2ZxTTi2dJo0tjq1hHp96DERkGRPmYnHBwffFc1q1pPZXJDqyyxHDqe47GjXZnFh7QrSh/VmWpLUTW0YmXkAOOe1Zt7FHFckxZ2kcZp+ZtQm3Ll6FRp06Fqg81Wb5Sc0XO+MHYsRyv9amEivw1BlKOuhTrS0W//s6+84wiUFSuD2pNXVgrw56co3tc0r+4gSJpEQLJIckDtWNAzyzjnhTuP1pyWiRz4aLjTcpDtWuXlKq7EmqxYw2G0dZTk/Sk1bQ6aa9xLuyqnyq0h7cCrcl7f6otpbzzPMYlEMCn+Eegp3srG04xb55dDS8Rw/2UyaLb3KzRR4aRkBALkc5z6dKp6P5Nuk97e2clxbxKY4yjFAJSPlOQO2CcVjIVBL2XMuuv3mbcXV9HfedcNKt2j790gO/PUE5qEyPJJJM7bpHbJJ7k8mqSXQ7OljoNL1d7PVkvXLPIUaSTsCx+bkDgg4HHvWL5ytco84MkYYsyhtuRnoD2p2srGFNe83/XUuNL/ojbGVFjiOEzy29sHnvgAVXeEeTG06lVlBePawGSMj+Y9qbHT0JBMTpS8qT52AMdgtMj2NcuTj5k9RGAf8KTLXX1ItMwNatAz7V81QzDsMjNF3hFljCjCylevp/jT6g/jJ8KYLF9uGZ2JPY/MOgxxRqzA6vclQQPMOMjFCIa94hgmaORXVirA5BFdJFqIvLFbeOJEmVi7hSR5p9euMj0x/hVM568dblxLAw3qPp9wboqw3SKhVAvHJzyME81uXOlLeWX9tzp59pC/kz+W43HI4x7e9PRHj1nJ1E46O3/AAxx8Uhtrxo8sYycx7j/AA0/UogYRInTFJdjr2qRl3MOKNGVnftVyTR2XTItQSRNjvtC55qJSS+Z6Scru2yKEjvGwwMY61NHcJJw3yt601oKUeZcyE71o6fDkmRug5rSKOes7QK15cNLKcdBwKsWcRSMMf4uTSe5Mly00ijMxmuiPVsCrOsrFFPHFDnCIAc+tS9zRXU4R8mZ0vyxov410ng3R7vVNdUWlpJcm2iMzKgyRj/69KTLrKUqTUd3c5+6uHnup5nJLsSST71s63e/ZfDmmaLa3IkgB+1SFRgGQ/UA5AyPSspK8kb07RiomJrMeoJqTjU5HkuiqszPJvJBUEc5PbFElhPaSW6XKBPMiE4ycgowyDx61cbct1saTdtC9F5Vq8kgZZJ0zG0bAMmAVH49/wAqxzhn+VQBjoTVJ6EQjZ3L14klvAqyqqMSBt6Op75HX8/fFQ3Hkx28IVzJIy5PUeWckY9+OfxpscL6CRk/YFQLuPnHHvwKRZCY/KEaHGWzt5PsfbikyrBaXzwalFeFI5HVt22Rdyk+4NS38cjz3BC5Bfzfl6BTyDx9RQKStNMkg8wpZqkfm4LHABOMfT25/CodRd21O4MhYtvOS3WiOwvtD7C0kvLhIYl3O5wBXQXNlottIlp9tkS5UYklAym7+dWkrXOHE1KntFCmr9WaNu97p6GYOrrKpi8+J/3cykY2nHRvr1rQ8P3cmnFrUupsL0+WHfICnjP5ZpXaZ5uIpRq03bS9vwMfxHYta6hPaRzRzfZz+5li+66+1WLCLT0S2/tCYzQTRFnWE/Mh7A1Er7LqbuStG+upy11C9vLIiqdmeD7VWhVnfYHI9BniqtrY9GElycxca0uIrcTT27eSxwJO1RXmmGFI5InDhxnA7VHMr2Ki+XXoz//ZAP/hMeRodHRwOi8vbnMuYWRvYmUuY29tL3hhcC8xLjAvADw/eHBhY2tldCBiZWdpbj0n77u/JyBpZD0nVzVNME1wQ2VoaUh6cmVTek5UY3prYzlkJz8+DQo8eDp4bXBtZXRhIHhtbG5zOng9ImFkb2JlOm5zOm1ldGEvIj48cmRmOlJERiB4bWxuczpyZGY9Imh0dHA6Ly93d3cudzMub3JnLzE5OTkvMDIvMjItcmRmLXN5bnRheC1ucyMiPjxyZGY6RGVzY3JpcHRpb24gcmRmOmFib3V0PSJ1dWlkOmZhZjViZGQ1LWJhM2QtMTFkYS1hZDMxLWQzM2Q3NTE4MmYxYiIgeG1sbnM6eG1wPSJodHRwOi8vbnMuYWRvYmUuY29tL3hhcC8xLjAvIj48eG1wOkNyZWF0b3JUb29sPldpbmRvd3MgUGhvdG8gRWRpdG9yIDEwLjAuMTAwMTEuMTYzODQ8L3htcDpDcmVhdG9yVG9vbD48eG1wOkNyZWF0ZURhdGU+MjAyNC0wNC0wOVQxMTozMDo1MjwveG1wOkNyZWF0ZURhdGU+PC9yZGY6RGVzY3JpcHRpb24+PC9yZGY6UkRGPjwveDp4bXBtZXRhPg0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PD94cGFja2V0IGVuZD0ndyc/Pv/bAEMAAwICAwICAwMDAwQDAwQFCAUFBAQFCgcHBggMCgwMCwoLCw0OEhANDhEOCwsQFhARExQVFRUMDxcYFhQYEhQVFP/bAEMBAwQEBQQFCQUFCRQNCw0UFBQUFBQUFBQUFBQUFBQUFBQUFBQUFBQUFBQUFBQUFBQUFBQUFBQUFBQUFBQUFBQUFP/AABEIApkEng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zXgs3bqK07a1PpUsMe3pU0beX0rblPmqlVzHxwgdOKkZttM87b0FW9P02S/Gc4+laWRx1JqKuyi0UkgwAcVYt9Jdjk12Fto8cI5GTV6TRwse4KAadjyKmPinZHNRWYh+6tWwrAAjGB61YlXy+uKxtU1ZLaMqrdKHoRTc6rsT3d8lupJ5xXIalqhnJO7k1HfalJICC3Wsd5KxlI+iwuEUHeSLDSbmyauaXYyahcJFErEsf++R3zWYMk4712HgJT9suWUhmEZzn+6f61x1ZWVj1JRUX5Gza6BFAkYMhKsMmUdPyrYsbd9MnX5t0Z+61LGpDjBxxil1i+ii09MDYdwG0jtXNRqScrnh4uhGpGSfU6i31PzIQO5rS0u+MMuQTXnVrrBjYAvkCuk0fUGZ/vZr2uY+DxeDUYyuj2jR9YaO0IQgZr7E+Ef7a2maNpNvpXipJIZ4IxGLuAeYrgDGW96+GNHvQINpHbNTTakMAH5SO68VE43ldHzODxFfLq3PRe590eLP2ntN+JesDTLCF4rVWz5sn8VQ6hpMGsWjQXK+ZGwxj0+lfHXhfXXj1pZxMcluNvavr3wvqUWraHa3MT71ZRuPocZr6zJ3Gf7qW5+RcbTxVTF/Xpyuz5k+K3geXw5qUsY3tExwrleDXjN/byafdrPDuiOc5HJ/QV+ii/CGy+LN/a2t87RW8LbpChw7L7ZBrofGv7CPgPXPDs0NhBNpWpbP3N2sxI3f7Q9PpXDj6NOhV5Ln6hwjRxeaYBYhRuup+bOr+MtW1ax+yT3LNFjHU15VeRSWOqM7cKTk16n4k8M3fhXxBqOkXybLqxmaCVf9oHFcT4pshIm9Qc15rV1c+uwPJh5ulFWTPWPgP4F0HxxcXb6riSWJcxxMRz9eK674veD9A8OabG1tDDYTBtphQ5LV87eEfFOo+HpZZrG5e3lxjctZPiP4gavrGsB7+5klCtkFia+fq4ap7XnUtDnqZRiq+O9pGr7i6HtH7N/gvwLqX7RWlQeNJrcaIySvF9oIELSL90Nnsfwr2D/gp18Lfhr4f+Huhat4ZtbHT9eF35IttPKlWi9WA5z+NfE2twyahAlwJGaRPuENjb9MVyGp63qWrDbe31zeyKcKbiVn2+4ya4KuX1Hio11PRH6rluIUcP7OXQwNKunsrpXQlStew+G3N/bpPJICe9cf4a+FGteKreSewtZJUQZJUVCzaj4dme0k3RlTjDAivpKcbK5x4z2OMbpxlqjqPHmmRalp7yqwfaM15ZaMY5GjIxivVPDuntqmnyiaXCsvPNeeavaDTdXlRP3oBwKxrR1uistqezUqPYyLy0NvNvya9R+EOrafea9p9rrMoGnBvnyOa86uv9Ihz/ABUmh3Tw3SxqdpZuvpWFj1cTD21PzO51v7Po/i64aH/SLFpWUf7Smub1K3tbPXZBMrCxc5IXrs9vevS/FHgR7bwLZalvWYn7zJ2rg9RjGr+G45EjzcWpKue5WpvY87CVVP4XscXIRDcvsHyg8fSu30gW/iHw7c25jaTUIv3kcjHPyL1FcxfW6yWcM8RVSPlZe9WvBuqf2VqlvJIzeUsimQL3TuK2TuetWjeHMtx3h3UrnQ9WgmiGWRgSh6MO4NbHiCOe9vL5VgjAm/0rYhwqYUE7T/31+VSfEqx0+18R3MujGQ6ZMRLCJF24DdBUFjrl1qmljTTD5kqugikRecAMMD2O7n6Cs7WOa7a50WPCM1odOvtOvLae4urpRHZCOXEccm7DO47+1cx4m0ibQdamsjLHNLbtjzbeQSK3+6cVr2kw8P65bXkSi6SF1fy2yBJg5Kn0rV8RaXN4yuNV17SNFaz0qKXe0VuuViU/dpF058s79DnlubK3t9KurFJDf7mFxCwyGIK4wcem78qydUtZLW7kMsJtpFco0ZzuDf3SCBgjvWn4f13UNBnW7099t3G3mfcVsDBHQgj+I/kKZJqEviDUL2XVLySXULh2maabJLyN1J/+tT3O8v6TrEd34du9FuPLRGkF3DcMMtE6LtKHjcQw7A1t/C/Vre7ll0XVZGFlf/uUfOFimb7khHoO9cFCWilKksrKRjDHgjofrWnqmrC61JbuOBbQuFUrH0DDv+NUYVqaqR5Tf8UWFl4D8Qa5phSLWImha1juipwjEf6xfxru/wBmW6+HFxqOrab8SYLmLS9Ts3ttP1a3kJGlXn8MhT+IHvisbVktvH3gWzvIESLU9O/0WdIxlp4vvGU+4PUelcb4DvpdG1yG+itLe7udPcXiR3z/ALoBOu5T94e3X3qXoY0aicGnujNvraXwrrl0qwrcrCzRFpFLI+RkdMUzw54k1Lwhrdvqek3txpuqWMwltLu3kKyJMOj59a9V+JV5c/G/UPEvjZ7DT/Cj2ItZ7/TLc+WrpIzKrQoTl8KATgflXjOoRxQ31wlvOZ4M74nPU56fjQd9P3o2Z9EeKLPVPjL8P/E/xVv/ABVDdeI7XUIhq1neRpBLMhCokqL1fgndjj0xXHeDPHMcsa2urpJ9ittk8KxKqFJUhkVJCWGSA4TIzyBWF8MfHSeE/FsN9f6fbX2nXaLaah9vhaRfKLAuyqCBvAAx/KvU/jKfBPwt+LEs3gW4t/Gnhe4sIZLKXU4zIoJQYLKNvzDt29Qazk+U468InMTWdt5N3o2oyrPG02W8iYmNWKZWZMZRj/Ce2O2ea83uo9S8A+IzGAourVxInR1YkEBh7Hca9QW40mOPRo44Zl1h1ZL63uLfEQzJ+6O9mDbTGeg53KRmsbxN4bg1XQkaNQtza/JAyg/v12q21iehUHIHoyjk1SfNscNGq6UrSKfgjxnceBfE1h4i0ed53t5VuLhXUrG6nb5ocDgo0hwVz0ZfrXpPx28F2PiTRbfx94XEMuj686yXNnDH/wAgu5A+e3z3Gfu14DZXsunpfW8k0lozx+W7MAScEMEIIyMsq/TAr3X4AfEseDry/wDCOvwQ3HhPXgtjqVtM3yxMxUx3a+hTPGPxzVjxlNwksRT36nh2rWMn2gAXCyzCJDIItwO4naQTnrim6nq1rcahC1nBNbWkfIs7ifeqc5wrDGB9K9G+NHwl1b4a+Kr3S3b7TBcEXVrdQ4KXMOcpKnr71wUWnaSuj3Mj3V42qyTQ/Z0jgV4ShTMgY9Q4PRQD+NK1j0aFaNendEutaaLy1e6WMW0gZSsb8FkZchl/vfpXL2909nMkyfu2Q5BAHHOa7dFfw3MdOuHSaRpRE17FIJkEe3G1Rjgg1zniLSJLW4VjGyxsCyHb95e38j+VPQ0T+yze8fa8/wAQ9QTXLbSks3W2hivGt23CSZU2tMw7ZPU9KPA/iDym+z3LMVAwdpxuQjBH40vwr8c3vgXXJ5beO3nhurd7a5tLqMSRzRsuCrZ/MYI5rG8SaPeeEPE13Y3CotxayYcQSCRFx2DDg0jCpTVSLpv5HW+LND0+y1pbokJp19E00ccZ+aMt91frXBtGbO+ClgQO616fosNl4000afGpfU7hmMW5gAsnZAf61w0mjBhOhJS5iO3y34Jx1/Kpsc2HqWXLLc+pV/bK13xb+yvdfBu80K11LyokitdSlmJeOFTkHH973/SvkFJPs0wVs8DFa/h/UJdMvl2yNH821sHqPStH4geGxo97BLbnzrOaMSJL6+1F2jeMlGfJLYztTuFvbVHX5pAtc+zbVPqKt2Mm5ymflIxTbyxNuxJPFbLU64Wg+XofXX7Av7Ymkfs03Wv2HiK0luNJ1by2FxZjMiOnQZ9PXivPv2zvj5pn7Rnxem8TaXp7WFmlutuPMGHkA/ib1b3/AErwW2Yq5GcZOeOP5Vdurd5Yw6jLe1eYsFThX+sdRyqNOyMmrdh/rt3eqrgq2Ks2+YzmvT3HKXun3V/wTj/aT8J/A668SaL4mePT49SZWhvSufu9s+lN/wCCkn7Rfg74yap4XsfCc32+600OZtRHG4N1BPoO1fFNvFcXCN5cLSRqMjapIFVppB91hx0I7V4Cy2n9beJT1JdScoKM1dMkknaX77Mwxgg96ryKB3phm9KXazda9+SadzKMfZ26EO6nbqf9lNL9nk9KZtzog3NU6yFaPs59KNm33+lHWxnKUWXrGZTOA/3TXSPDAbdWVdp75rkEyrA4xir0eoTiMoW3A+tZun2I0I74mGfjNSW8hlXIqpI0k0gJOSa1bW08sY6UK8dx6EDrUfkrVq6j8qPcOvvVaN9zhT39KLmb0IGtdvamtBitpbUydsVSdD6U07i5rGW8LelABFajQk9hVdrfbVmvtFIrqxRsivZv2ZvE9j4f+KejX2oIrwwyc+Z0/GvG5IWXoKda301hIskLsrqcg1xYrD/WKUoX1ZHKpSufvn4X+LGg3nhmMOyeUi7QNwwRX5xftgeJtH8TfFNH0t4mMSkS+Xxk18y2fx68YWel/YY9XlEf97J3fzrl28U3l5qD3V1cNNO5yXc8mvh8p4bll+JlWlK6YYuo8RT5ErHvOg/ES90mze2d/tETEA7s5xgjB59zVuTw/f8AjtYru8DKyYEQHTnvj1rxTTfEDXE4VpMozfMe9fYHgG7srnTUdF2bVXC8ema9/GRWFlzQWp4Xs8RJckpaHgPjn4cSabGZbYMVxggivJrq1dCwK4IOOa+2vidp8EOmxyJKoBTcwwK+VNW09bi6n2bQpbjFd2XYl4lWZEan1eXKzz+S3K9K+rvCNlaroenxQoHjMMTgjofWvnK80cp9zJ+tdD4b+IWpeGbUQDbcQKML8/Kj0Fa5hhZYiNkz3sLjIxPYPiFbwR+FtUM22MrC2FYfxDpivl+IbTkcV2XjL4i6p4stxaygxWfdV/i+tccqlaMBh3h1aTNa9ZVXeJp2sZuGCoNz9NgHOfT3Na194D1y00/7a+l3SW+M7zESK9G/Zj8H2niTXL3ULpFk+wFEgRxx5hONxHevre40m3utLFvIqpC2AFIyoyrEZHXtXl4/OfqtbkUTfDYD28Odn5stlGw/ynpTQxHevVP2ivBtv4R8ZxmzRYILyLzjGvRT6D2ryqvoMPifrFFT7nPUoqnLlJRIwbOaet1IvQ1Buo3V0czOaUIvoaEOpSr/ABVPHrbisjJoDFe9VzGMsNBm/DrbDqKnXWif4hXM7m9TSiQinzE/VYnRNr5PYUxtcZuorCjc+tO3H1p8xl9Vga82qOehFVWvpW6uar01QWp8yLjRgi0bhj3ppYmolBanbjnGQTRzISilsN3mjdRtI6g0vlt6VHMjWNkQfNRtPrVjyz6VHtPpU8yLvEj2mnbTU6wk9qnjtSyjI5NQ5JEupYqJC3vUnkmr0cJPRamjtPMPQ4qHWitznlVRl+W1NZWHatL7G+0kjbj1qGSFuyGj20Q50UXdqPMqWWM9gfxqCSMr0rTnibRsO8w+tPjbd1NVWk29ah+f+8au50ciNIMx6EVYVs1jxzsO9W47wdxTehlKFzQ3ButSxQCZkAH3jg1Qjlz0q5DN5bKR/Cc1Mlc5ZXWx3ItS0K8ZCptX2HpSvAfl+UcjNGkapDfWQAYCYjG08VaePhTzwMHmvnKsZcx6VOtGHUytatRcWdwsighU3CuE+aPpXaa9rEfktaw/OzrtZ/auVkjFehQg+XUmVaEhYbry85xyMVoWc643YOa56UMZNuMjOOK2bW0mWPkmupS5dzgqUlPY2d6suTVTUIVkG4dajaQxjFSmQNDnBoU2zidJwMWUEdqjL7u1WpBuqq0JHrXZy8x3U5sqzvt6VnMzsSS2cnNaUtuW65qtJDt7URp2O6MzYB20u4noKmjs5JOgrUt9PXuK1seHKoo7lS2sHk6jFdZoFkqR7cCs5QF6DFWrO6+y/MSc1toeXXqSqrlR1CWqoN2AfrUV1cCOFsnAFZMviaKKLlhmuS1zxc90DHCSAfzrJzSdjgw+AnUnqS61ryxthGBFcfeag00hyc5qO4kdzljmqLsd2awlUTPtcNhYUl5jmkLdaQoGo2mpEjMn3axldnpN9iS3QmTcRW5prPYymSFihPX0PtVG2iG3FaEfy1EkpHBUqM6OLxYqrl4GD+x4rH1DWZ76QO7kIO1Z00m3oc1VaduhO4e9VGnGJlGLm7M1LXUD5nJrtPDt95j9a86s1eaTgV3Phu3eFssK7FqeNmFKmoHqVjqBWPcOuMVXv9TO7G6sOHUjCm3PFUrzUA3Oeapux8NHCc09j074eaRe+JtZhgseSDkt2FfZHw50OfwzpAtJ51n3sGG0dOMV8vfsw69a215fxuyi4I3Rhu49q+odJ1+KNk8x8A+orTA4p0a9z8a409u6v1aMPd7nq/gTxEnh/VEllP7puvqK9e1j4raTZ6QZluVkO37qferxHwLp0fiLUoUDBoiMnHUV65r3wqsF0nzIotrheoFfT4/6rWqwbPqeBcRnVDJ6ywsLxifmF8XbK/1TxzrOr3cBSW+uZLhscD5jnivLr7TxNGwIyq8Z6V93/Eb4a23iaG4jESxXit8rDj8K8i+Cf7NNx8TPijc6JqLSWmkaei3F1KMBmDHCquQRn6iuPHYX6vrHY6shzh5tX9g3+87Hx3/Z72N48bqyof4tpK/nXPeKLMpmQDkV+zPir9gT4Xa94dezttLm0y725S/t5mZ8+4PB/Kvyv+NXwxv/AIZ+MNZ8M6oQbqwmMRdRwwA3BvoVIx7188pXP2H6vVwk4yqK1zzvw/cNdWITGT3rMsdEgm8Ux2s7+VFI/wB7I6Vc8Jwyy6h9lU7WY45rQ8eeGZ9LjScN+8UfeHWspG8avLWdN7M9r0z4k6Z8EdM/s6NIr/7ZD5iyDkr9a+dPHXjBPFWuS3wAAdvugYFctqF5c3WPOmklwMDcc4HpVCKQx3IB5APQ1UZWVjuwuV0aE5Vlq2d14f1ZrfKbvlIxzU2taLDLbtduwPOaztJ015oPtBYBa3buFb7RZIx1HpVuz3MpfuqycfmedyzoGdVHyjpVdbadZFkSJsA5BFXDbm3bLqMA4Ne6eE9X8EzfDLyLu2VdZVsBuOayjTUtj0sVjHhqfNGF0cj4V8WXmr2a6PcyGOBgEUdgaxxC+g6xPayjMUhMZz3969R8f33gi08L6LPoMYj1FRiXkYPueOtYupeCdV8f+G5tf0yydobFA1w8SltoH8RHYVlUhyuzPBo4iN3PlcEzx/xNpLaNfSQs3UbkI6VgQSvuypxzn/61el3vhufxD4b/ALQQea9m3ly8849a86vbf7LNsyMUon12FqRqQ5ZHd6LbW3iDw/d2rzst9bp56F2ypUdUGe/pXNaPqMuj6pbTRSeXIjgh17Unhm+a31C3ZY2lXeAVUElvXAq14sshb6k00URihm+ZUYY2+tD1M7KNRwezN7UNJshqCSfb0urO75aYcFHcZYke3ajwjrFzp99d6QguNQsrpjC1lbybVnY/cyRnis3SLGzuNDvJ3ulS8iCkQN0bjBqXXpdPtbqwutFecMsaM4kH+qlHXHtWZl1sZXiHw9qng/U/s95bTWV4oyY5VwStY811PLMLltwJctu2fKPUA98d69W8ZXXib4peH5PFN9HLd2+mxrbz32AcE92ArzD7XeXdjb6cgMsccrSRRquTluo+lOOh14efNHXcS8jVreG5jbezn5scYPpUlg0IhnSVB5kifI/900adNafZbm3mV5Z5gohAIAVycFjVTa0cnlN/CxVvf0qzc7T4beLrjwfr25ZxDBKhtrrKhswv98Yx129D1zT/AIveCofBPipo7ETSaZLEtxZ3FwAHliZch8An8qydU1bT73wvo1vFpyW2q2LypcXUZz9pDHMRI9U6fSvQfCelH4qfDnUbOK0aXXNCjFysvmooNqBhvvckr6AiheZwT/dTVbp1DxZ8ZI/jp4+8K6l44sNL060sLO30y7k0myMDTQoxDSMu4kyYJOeme1cZ8XPhvL8O/FNxZFLlrCVnn065lh2Lc2rHEcieorl5ITayEBSB94NnPHpXsFnNe/F74fXUOq+IYhqnhSxC6RaXbEM1qpzIiSMcYXsCM1JtKbUlKOzPI9Ga+1f7NoMMyLDJObhFlwFR9nXd1r1X4R6bD8TvDOs+EV09ZvE8rR3dlrE9wIoreGMZkRySMfL0HrXjNzavEqsWZo25DbSMcYP1rptA8WW3hjxJoOsaba+ZPZPFcT211h43mVjvBHGVYbRg+p5oqROqrHmhpuekfDefw9pN9anxxp7atpWpySW6LYXaefBIq+XHKTnIAYkc9iT15rS0fVZ9DvBY39vZ6jLAsLW95HLn7JKyI0cw25RiDtO1j/DVv4kTeBda8KjxMWuv+Et8QJNfta2sAitLd2uUbyAAMhAnm/PnO4DjGQec1DxpL4v8Qxz+JtMnSZZIrS4uLWAIfs8SMGVo1ChmG9fmPoK5qdzyJw515nN+PfDpmgOsja10znz06tMGwwmwBwG3L9OazdB8QWa2uqSXts13qtxapb28jcxoeQWwBncP3R64wH45GPQY9It7HU5tPv4biKdUa4i81ZN9wqxvm0IGeGIHzcbdnuK888Vaa2j3jX+mmQaZcneiqxZYXPDQlsAF1yV6c5zXSdOHqqa9nI+hvhfr5+PXw6Pw/wBQksLLxNoiNcaDrNzIwkmiX/lzXOcg9hjNfOviDR203UrtJ3a0mtmUNJLGVcYOCCoAKsD1xg4rW8K+IdR8O6lD4k0i6+y3Om3MVxC0aEiCR9xRcnIUkIeua91+MXg6D43fDWL4taCy/wBoTXK23iC1UndDdbctdYHSMnk8fjTi77nBeWDxH90+X7OKGaVYrqRrFEDlnKHcD1VivueMdhWzpt4l5p81sYEuH8ry184sXVR5hyg9QHGc5rLuoSby6uJWjutlx83zFAzH5ictz19qfDrk011bK8YtYrdQPLiLASYVVIBJJywX17mpPal7yvExbq1e1mEbRyIPvbWXnFdVY2/h/WvAeqiVblPFdtcx3FvN5imCW3OVkVu5kDtGQRgbc8HqINW0d9TR5bcyTyqhnZmfAEXrnvjuKwtL1KfS75LmKV45lOQ+cnOR/gPypgndeZLoeqTaXeBlcxFW4IONpr0XX7eOS1svEOj24g8pPKuVZg37zu2D2PesH4o3lr4s1j/hI7DS7XQra/TfJY2km9IpF4fA/hBP3QST71V8Ea9Fa3Yt9QV5LKQ4miDdaRyV4K/tY7lLXLGO3mint51njmjEzbRgof7v1roNP15da8JtpFxB594rBoLgnlV9Ki8R+FTpOpfZfPSVJkSZGhO9fm6VhW2/QNUSUg5Bz/8AWqTJzVaOm5jNA+nXOHB4654rVuGjvLPzEHzDqK+lP2ev2ffCf7S3xMm0fVPEbaDG2n/aIvKVHaWYdUGcAfzrxL4neBYfhr8SvEPhe31OHVrfTruS3S+tzmOZQ2AVrKGKi5+z6nVGoprXc87+7J1NdV4Mso9WnaCaYRgDIyaxL6xNvJgjtmo7KZoJN6MUbGOK6pWtc6NJRuiXVLNba9mjBztOBXVeHPhP4r8UaHJq+m6Df3lgg3G4ht2Kke1cvJmR97liWG8nbX6c/se/tkfDTwZ8DdM8M69NDo2o6VGY51cBluR2PTk142PxVbDUv3Mbs6MPCFSVps5b9mP9n3QdY+FcWoXsMDmdGBLsu5WHbpXxN8dvDtp4V+KeuaZZENbwyDao/wB3Jr3bVP2pNT0zxd4v1LwfaxQeFbq4ke0si2BED/dGa+Y/EGvXXijWrvVLt/NuLly7v7kY4riyyjifbSq1nuehiqtL2SVPdGbDDu7Vet7FpOimrek6XJdMAo612tnoa2y5YV9nGF9z4/FYzk0OPj0WWTotTr4dlbsa66Se3tx/Dmq/9uW69hWnJE8tYyq1dITwL8J7rxrrH2SN/JjRTJI+OQtdX8R/2eZPCOj/ANpWczT2ysquZAO/0Ao+HPxKTwjri3SputpB5Uy45K13/wASfjlbeLPC/wDYtjAWSUgyTOPT0rxqrl7XTY7VilGi+bc+ZW0ORv4TVWTTZ4mxtr0hbcbcsgA9aqS2kUzZGK9PlRx08xk7s88W2eFgWBq19qK9q7GbQVbtWdceHz2qJU2zvp45Pc5yeYzLt7UlmoWQOeSK1ZtBk7A1Vawki6A/jWfIzojiIvdlxm+XIIFZ5+anSK4XB3VHyOorOMWgc+bYVKUqrUKpWkWItVgp2CaAHpVOSzx1q152GwaJmDdTQbRkzLlh2tnFV5IzuzWq6+Z0xVZ4D6UtDpjJfaK0Nw8H3T3zXrHw/wDjVNoNv5F6rOygAMpOTxj1ryeS3degqLy2Q5A5rCtQhW3KXK5XPdfFnxxm8RW4ghV13LtOT0rk7bUkfOSOua87jumTvzV+11Tb3qaFGFD4TzcTg1UdzvDIsnQ5qBreNuCi4+grnLTV9p5bitmHVEk6kV3aPc8qVKdPYZLpI/hGPpWfc6Q8DcAkV0MFws3QirXkrNH0zUySWxKrzpmj8GviIvw7164e7VnsLhVWVlH+rYHIOO9fUVx8aPCVnpaXY1m2JQ7yvJc8Ec/TJr5C/s1RyF+bGAx/n9agk0t9rqhXBGOAK8HF5XTxVTnZ6+HzaVCPKi38YPH/APwsXxU99HD5FnAvlQq3LFfU+9cHsNdHLoLjPy9azJ7MwNz0r1qNGNGnGEehf1z2zuzO2mkqzJCV6CoVj9a3saqSlsMpOadtPpS8+1TcvmQ2ikyfSn7aYOVhFbbS+YaZz6VJ5RqxNxRJ5hqWPLFQqnJqJUZmxitvS7EtcDdk49KltRV2ctWpGIWuivOVAPJrUt/C627FpQxbjC49Vz1rqdD0VVYNjOPWuuk06N7VxvUjj5ce2K8qtiOV2R5yrXPL5vDpG3KYyM1lSab5e7n7pwa9PvrLbjA+4MCucu9LDDhRndvqaVZyJeI5d2cZ9jPpSrYs38JX611H9iv+uKnt9NLMRIvSurmMXio3tc5SPT5GwFXcxrTi0kjax65xXRR2qrjy1AxTjAoABXoc1lKTexzSxXmUbLw+G6/pW0nhiKCNQFBYjNWNLkXC4XJP96t632SSq23K4wa8jFVZQOvDz59znv8AhElljO9Bg/xdqpXXhuK3XhQzV6RMiR2uAFx6VzGpANM5GAF9K8b65UvYMTXdN2R55f6GFP3cCsG408D+9XeajmReMAYzXL3ilWOAMCvVoYmcj1MHJVFc5mbT9/SqEkLx9a6SVQ3t9KoSRg9RmvYp1r7no2ZgbmXtTFlZu5FaclqG7VVktT6Y+ldyqrqCsxIbl16NWgl6vrWV5ZXpSbitbppkSpxZ0drdHcG3ncO+a0RrN0yFTKcGuWt7zb1NaUV0G70vZxkvM4alC2zNLjJPrTXhz0qCO4DdTVqBtw5PNTypRsjhacdy1pemqq+Y4LNnPNaDKFGAKmtmDQgJjJpskLb1UdcZrypzadj0KU11K80IZclaw7m5bbsDYro5m2xt6qCx+lcpMod9wzmtaMr7lTlGWw5ZNvepk/felZ+81Yjl9DivUjI5pK2xM0OegqCS0Ldq0IJFbrU21W610LUyUuXc0Vh2dsVN5gj6kVWe5aZsRI0g9VFZtw93JNsWJvyNZyqwjuzlp4ec9zRm1COPPOaqLJPqkxihJAXq/aoJLPbCSzZfuO1dNpenrZ6XEQOWGTXDWxiWx6eGy9c12YUnhuSR9pueayNQ02TT5iJAcdiK7QsVYqTlx6Vna6vmaerFckHBJrzoYiU5HsSwsaUbpHDXClWAx3waqGPdWlfKfMPTk5qr5deotTni7EKx57VcijC9KaFC05W21tYnmLUPy9KlkuAB71VWbbUDMWOSay5WYSjclmkLVGkckzBQM59KRUZunNdr4H8LvrF0gCk+tarU5sRiY4Wm5voL4a8PSTMp8snPtXa2+jtbL8w2mvY/CvguxsbKON4FZz34rM8a+GUs4fOjXA7r3rtjHS5+WVs9WJxHs0jyDVN1u2BisCa9Jk4PFafia5AmxmuYkuAvSsZan1+DpqUOaSOk0fxNd6HcJPaTtFKnRgf0r0PTfjxrsxVZrxyFrxB74e9S2uoMJPvVPLyu6IxOU4fFRtUimz9If2bfjwkN5avOQd3yv14+nNfYOpfGCG60zyo925l44r8hvg54sey1JAH+Ut3r7z8C+Iv7Y0mFmy7KMZr6fAKlinH2q2Pw/Psxx/C8alDAu0JHWTyNNI0jnczHJJra8Aa9B4P8TSao0YEdzGsM8ij7pByCR3rCGZJAoGcnArY/4RXUvs/nm2YjHHH619ZiqdGdFUpPc/JMhxmYYXGyx+Fg5OO9j1/xR8e/B3hvQ57++1m1VY15WGYNI30UGvyb+P3jSX4pfETX/EEkflG+uC0ULdRGFRYwT9EH5mvtvWvDtlrlrJb3FpGCeN+3Dj8a+P8A4weAxoWp3CQj92hKjnmvjMZlqwyTjsz95wPHdXPqqoV1yyifLszPourRyqSpDcmuh1y7n1axYO2fl4zVfxhpXzBx65pmlzGa38t/m2jFeJONnY/U41I1acavVHn0kO1mBHNYd2vk3XFeyeAfhZJ8Q/F89iLpbS2ghM8smPmK+3vVX43fBY/DuG0vbe5a5gmk8v8AeY4P4AV5cq8I1PZt6n22Ei6lH2i2PO9N1OZYvLDnb6V2GhXGVZH6NXDaSy7gPWut024AkyuDXbTfNueVi4KPvGJ4mXyb50QfKTnmofDqx3WpQxzy7IWf5mz2re8ZaezW6XCrgdyK5K1s3kYMpx7Um3E6qD9tQetjsfiJoNr4fvrY2N2LmGaMSKM9BXofwg8b+KvDekapZ6Bc5i1WH7PcQ43eYv0rw7Wo7/5GnkZwigL7Cuj+H3jC88P3kM0Em1om3AN0P1rKS966OPFYWUsOle7RoaXqE+h67c2NyjLHcbomhfOAx7muD8SWjWOpSRSDO1iB9O1en/EPSb68jh8QSwfZ/tHzkr2Nex+Cf2KL341fs06x8VNH1yOTUtOEzSaKY/nIh++M9m9K5alVU9zvy9qorx6HyfoupTaJfWt7bsPtEThkyOCwOOfaunvdSn8WWLlojLP5hYso9e2PSvtTw34m/Zq1z9iGWx1O1sLPx5ZaZJbECMi8kvQcqVbkbTx2/GvhvwL4sk8L65HcwQx3C7uRKCQf1FOjW9s7NHbiKOnMtyDQY4P7UW2vH8uFiUZsYKmthYbS1j1PT54vMm3YgnVs4Ktg8e9Z3iqC4j1uS/eDymuJDIFHTP8AhWj51u1vaX9tB/paMry55Xg5PHvW1jinb4ka/wAP/GGs6fZ6l4YsN0lvrAWGSAnC7vXnvXG61Yaj4N8SyJkQX9s2SYyCFPfnpWlrM00erR6pbx/Zo5iJEaPI2t3xzXeaz4d8L3vwcg1qLUmPic3bRXFlIMswP8WfSpbsQqnsZprZnjNxtW4LxEkHLKzDHfP54q1dbbqFLlP9ZtAK+471ZuNWA0H+zpreMlbjzo59p8wgrt2k5xjHtWbZz7XCgDBOc4zWi1PWWtmafhvXBoOu2eoGJbmJSDLEy5DeuRXULpmoeCToOvz2Y/srWC8tqEkDLNGr7HQ+hJ9a4m9/dyRuMBHBYevNaljNd6xa/ZFkIS1V5o45HO1ecsFBOBzzxSuZVIqSsztPH/haXVtLm8a6Zpos/Dlzetbxxxn/AFbhdwT2OK4zwtf2+na1ZS3UImslmjeeFcjcg7cV2/gDWNT1rQ7rwcjZh1SXzIYZJAifaOm/noccVwOvaPdeHNWuLG5jMFzA5R0J5zRe5w0W1F0ZfI6z44aN4fs/HV4PCV5JqXhuciewkERVkR1ztK+oNcFpkkMRuIJo/kuI/Kz3VwQQR/3z+pr1f4aQ23jPQ9V8HjRv7Q8Qam6yaZdbjG8Tp8zJ16Fa8p1jTLjS72WO4RopEkKndwAy9unbvSUl1OzD1Lfu3uehfCK50W41DU9G8Wx3MVtJZzLbTRI0j21zjdHhdwHzHI+pq9pfjW7s9Um0nWby4stI1ry11YrCJpirKgkdQw3bwUGVUjOTjHby66kkk23asROW2THOSZMfeye5PJ9/SvddA8M65+0BoNw9rPHeaqsk19NE0awQRmKKJI4UOQC8hdyABnIHvSaXQqpFR1KD373KW95JPcSSw/6Xa3F/bENdqrxqr5OeBgErnohPzE4qmJdNna50u9kkktL598eZgsdtdNDxcEj5VVW4YEn5ffmoPDbTXmi3ejatqH9nTaTulht5LUeYQSUaItgFWV9rKn+0zDBwRchkt9T0oaZf7IjbQrImLdY5xuCeZnIJb5GY4PUgfSg8nWnPmOLsb6+8J6heQS/ZbuO0uN0sEj5jeSNZESQgY3D94cfQfj6Z8Ffii/wV8cj7e8d94Z1PZaanbXQLLPav/rHEanhgvT39a5TxFpem6/4NtZ4I7a31fTg4MKJtMtqG+87M3zOH4wBnbzt71yfh+8guobyyvZ4YXmC7J51JMe1WkypUjk7Qnf7w4ojodclHFU+Vnrv7Qnwyt/hdr8WqaKi6t4V8Q2j3uk318A7vbOvVyANkq+h/KvP9S1DwZHqerLa6Rd3MU1uVs2Dgm3/dA72HBLJIHB4GRjGOtezfBDxZaeKPCupfCzxcFhvn3X2hX10GknivBGfKgRD0EpaPg5HX8PI9S02/+GPxPhbxP4eFzcWl/HJdabeqEScxyqxhlVOqttwRwSCeavQjB1HCX1eZy0M0fmx2k8zRhTkQEgDeWwyEjoDkHk4rP8RaUdLvnt1Kuy8ZXOM/iBx712fxi+Kk/wATPil4g8RzeHtO8NyagwhfTNJtxFbwKiJGAE5wSEDE5+8SeBxVCbfrWmyOW+0XccfSZ9ztB2XHrUnbP93PyM/wn4yOiaXrmk3FjDfWOq23lMjpzFKrbkkU9Qynp29Qa5690650W+EV3FJbSsA4DDBwfun3B9RTZo2hmyyEAYzxjOK7fxF4ntvFfgLS4b/MmuaU32W3k8v55rdhwrnvsPTp+NFi09fIs+Hrq28VaE2kbFXU0/exTscZUdErm7uOaZzHJzMh2sp7Vj6XqE2m3SzRsUZeQS23b/8AXrrL6P8AtDT49VtRkhds/ru9aLHBKm6UrrYs/D/xAuha1ZvcRtJBDOJnWNykhH90MDnNdN+0l8QPDnj7xsNQ8LeGF8L6VAhCwHJdyTncxzya81nkVpY7hBtbOT659a6XWBB4k8PwzQxk3sXyy7e9c/soqfOtxX5ZX6HLtcLeQlR8z/dA71kMpi+8GQdOVzivYv2T9W8FeH/jRpsnxBt1m0FkeN2lHyq56EirX7X9j4It/i5dz/D6eOXQ7qPzNkWdiP6D2qJV71/Z8p6tOEYxumWtF+GfhjXPhSmqC9Ees43E+YOvpjHSvKJ7FbNMv/rAAVOB2/Cs3S9Unt9sInkSEnmMNxWpqyyG3BzuwvWrjTcXq7o5ajfNoZwluJleKMM0eOVTgUlmW8wRbNpBxyK2PBd9Hb3jxSReYX7DrU3iK18nXAyReWsnPFbU5/vLWKqP3Tp/DFjtjEmOlM8Qa99nbZH0960NBVvsaquSzVBr/wAM/EM1mdRWwnazxuE207cV7DTtdHxqrUfbWrSsclHJLeyDbvfPQAV1fhH4bat4s1iDTbSB3uZTwmOcV9R/8E3f2d/DnxQ8R+IdV8UQfbF0jy9lnJ0fPXK9fyNfcHxU+DPhDwTolz4u0HTrXSb/AEuDfmNPkZfcdc/jXw2Y59DB1VRtqz34YaVZc1N6H532H7GXiq4ktLW05vbhwpQ4Ix37V7pff8E29V8M6Euqf2xBqtzCA8lnGuGK98e9cv4X/bi0nw78UtK1C42z2CzMsoQH5VbqRz1r6v8AGX7c/wANNL8F3WrWus295NsOy3Rxu57V89iMwx6rpqDszp/s6lVoSTerPiX4m/DnQdK8Lq8BihnXnGOffNfPf9nAN7VS8ZfG7VPEmo3crS4t5Z3ZY9/QHoPpXM2vjaYvtKlvUjJI/DvX6JhKtqfNVPi8NlGKoKSbvc7f7JLng7h7UjQlesdYtv4uCSLFKjQsTjaylT+tbVr4htrpseYtelGpCa5oiqUa9J2aGNZbuoqs2mBuq1uLdW7fxj86kVY2XO4VspJmCxFWO5yVxo4ZchKzptBPo1egwwptwVzSvpIk6Co5EzZZhKO55jJpMi9FNNa1aNsEV6LLouei1lXnh9mbIDYrL2KO2nmEZbs85uIyG4FMVdzYY4rr7vw2VZiM8Vi3GjSW7ZKnFc1SLjse5h8TTn1HWuknbkqKr3lgbbqRW3a3CNH8xIrN1SQTVy3aO7mg9mZbRBuoqCSzParkfzdRikZgrMM9Dit7hzOO5j/YXbotQtbtH1FdVaxoy5I7ZqC9sQy5xU7Aq76nOqxUYFWo77yuppslpt6ZqvJGV7ZqtTovGXQ3rXUWUjDcGur0q+SSNs54rziEsqgZPFblnqWyM7WIzRK7OKthovY7wXSqM4GKkTy3ztwM+lcSNabbtLcVcs9ZZP4hU6nhVMI47HWSWxZc1lXWnBhhkFWINYVlwetWIbmOYcnJqbtHJ79Pc5e408jsaptY7unH1rt5NLEtUf7JYSbfL3fUVXNY6KeMtu9jkGtiO1RfYz6V3lv4F1C+Yi3tpZR2KITWfqPhq60uQpcW8kZ7KwwajnVrnVHMqU3yqSucr9jPpTo7Vm6rWz5P+yakjtQvatOZHRLFmOunE9jTvsJ9K6GG3DdRT2scYwre+RUuVjllitbMxYLHDZ21pWG6OXOAv0qUR+Wfu4FC/wCs6YpTmpKyMpVXPQ7fR7xIxyea22vfLVhuBBGRXnlrJKGBGcGt63aSVQSTwMVwyoRlK55lSt7M077UkbG0Z3DNN07R5L5s5OKWzs1bG4ZwMV22j2KLH8oXPbFaRpqCueFicbKOzOebw4duVXvnmsq9sPszE4JHfFexWvhVrqNJXJjhOcgfe6f41xPjrR4NPiP2eXcWGTmsPbQvYwwsq1WVzz2QbTgHBqpJeA9fl+tR3l4I2kYHcV6Vhz3DyfxZ4yM10qNz6KlQlI24dYW3kGHxitOx8WRKXy/fFee3DNu+ZufaoDMy5wepzUywkam57dGhyHqv/CaQ3Hy79tQXGsIysSwy1ecadM27dJya1GuPMXG45rzKmX01K6IqYd1JXZo6lqyhdqnjGKxZrwSKQp60XcZZNxrN8tvXFb08LCJ6GH/cRsh7zH2qs8lPkB7VA6n0rf2KWx3fWBp+aoWX5sVOyle1MaM7s1rYuNSJUMe6oZrcnpVzyz6fpSMmKFeO5qpJmcYWPanrI69KveWPLz3qv5ArWNWwmr7ksc5WrsN0FbINZWGXoKYsxDYNdKaZjOipbHY6fqXksOQR71sLqVu+0h+cY6Vw8N5xjirsd4Wx82MelYzoqUro4J03E3L6985fKjwBkkv/AE+lZc0ZboAKVbhc9ePTtSrLuojT5TL3kUJIdvTNQ5K9KvyYNVHWtInRH3h8U3l1owXAdcmsdiW7CpIJ8LgcitlLl3HKmmeq3GnrosPlROHYYy23mqkUk0UySbFfOM9P72K6DXAb6xiucbduN3vXNvIu3DJuJIxz2zmvkYudTZn0ShTgZmrab5N5KpGEOCtTaNqUe37JM23YMKxqn4k8RRXF1HEhXdHHhjXN3GoKm5mfaB0713xoue5g6nLsdndTJCzO5VB7GuT1/Xluc21q3mKTnf0rHuLia5z5kjHPvUO1fSvQpYWMZXZnKvKUbC/NuyTmlpvme1N8xvau5pdDnH7qiaYr6Um5qi2lu1FxWJd7e1Sj6ULCW6LW1pum+Z1XNSY1qkYFrwv4bl1KZUUFs9a+gPhv4at9HysrKJexIrkPAtvBanOxQa7xb8R4KjBHfvTi0j8tzzHVK8nSR3kLfZ2VVJ46HFcv8SvFFvaaa8TMpkPfvWHrnxAl0uxLM3z4yK8R8T+LLnW7h2kc49uldbmrWR4eUZFOtV9rU2Kutaj9rkzkfhWRsln+4N30qPduk5bNdFa2TQorquFKhq451FDc/YKNBQVjmbiKWFmDqwIpsbGNsg10VxD5ikON2e561z0y+XM6DopxRTqKR0Sgo7ndfD/UWt9Ribd/FX3P8GfFmbERNIACM+9fA/g/P2pO2Gr6Z+H2v/2esYBxkY5r1sJUdN8yPxTjbL44uNktT7X8K6lDdavYrIV2tIAfoa+pLWGybSVB2fd9K/NzT/HktjcReVNn5hyx5H0r6T8L/F/UNX0YJGwJUAMcHOD+NerPnx8oxTtY+K4XzbD8K0KscTTupbaXL/ji2it9dlEGBGfSvlD4k25vPElzHcJ8u85zX0ndXst5cPNKdzt19K8y8feFWv8AUBNHH5jMMtgV72MoP2EYvdH5vhc2oSzWpiaasnsfGfxD8IyWLlmj2xMTtGOcV5fZbrS8KNyCcV9t+OvAba14fkZrZlmReCR/9avjnxRo0ulapIhBDK3aviq0eWV2j+ieHc1jjqPs29R2n+JdR8D6tHqumuEuVBU7hlXHowrnfid8T9Z+IAi/tLasMR3LCgIGfzNdHNbi4teRuriNW0vyZWUJlhXjVqNPn57H6Nl2Mkl7Js4lGaGUEcYrqfDd1GsnznIziubvoHt5AGUr6Zq9pNrcSPiOJ25ycVvTPfxMY1IXkzvtWVdQ014l5AGRXm/kzQzOm7aFr0XRvMWMrIuOMDdXF+KI3t7xvlwDWtS2x5eX1OWcqaKt3ePd2JBOWAxWVZXDRSdSKvWDbsg42mqN1GIZ9q/rXOe9Dl+FnsXh/Um1zww9hO0lwzEIuPm2sVyAB3NVNJ8Y+PvhzpupeGtI1rUNEsNQBNzYrKY1kB+8SDzz3q5+zL8R9J+HfxQ0HWNd05dT0q2n/ew9umN2PUV7r+2x8XPAXxb8UeH9S8H2ZT7PbmO6uzAIfMPbjFYyhGauz5xzqYLEuC2Z8VTxyQXHkhTuY5C4BO71+tMms7nT7oxXEctvKDysqFGB7gg8iuy8X+H5fD2qW97ANyELKhbnOPWu1+Pfi64+PGu2Xi7S/CtxYNHZJBqUlvAWjaVerkgYyayk1Fn0lOsqsC74Z/Z/8e/EX4I3/jfTdElu/DmlvIrXaNnfsGWx9O9bf7L/AOyj43/aMm1GPQFhttPswYp7y6PyBj2FR/An9rjx38Lfhnrnw30qe0k0HWTIjR3ERd7bzV+doyGAGR6g817n+xH+15pP7MWreIPDPjCGaTw3qsn2pbu2iDvBL0wVB5XGff3rop66s4qnLGSpvqfO/wC0B8E/E3wD1o+E/FFskc6Ibi3uFbKTKTg7TWN+z74Z0Lxl4+s9J8Tm8XTrjjFiu9yfToa97/b8/aa8NftGeMNGvfC9vM2laXbtbre3EWxpiTnIU84r52+GfxCn+F3xA0nxJpkcU0lpIsiwStnI75xiiSTOKtzOnNU9+hH8ZPAsfw8+I2oWCQXEun2t0whFynls8a9M8dfpXnlxdR2esvdw2/kR+YZY7eTkBfQ+v4V9c/tPfGbwb8ePBGl3unaNJY+LbZy1w3UOh65r5DZmvliidgiwg7OOfpTjodGVYipWw69qrNFu6j8+6ZHh8tph5iR7vuZ6DNVrdmt5lO3ft+/z19qfYJLqUDQxQqfs6NNLKSQQg6jrz7VHMgSRSowrruH0qrI9eSudDq15FD4ok1PTbI6RaTSedbW4k3GEAc/rXRePrOHXtK0/xLAkrTXGY7ySSRCGm7Y9B9c1xumXsB07UbeazM07ov2aZW5gKycj3BFdR4B1BNQll0HUJJhZXZ2hN+MTfwk57etKNkcFeLjLnRyWjalPp+oRzW0jQyxNujeN2VlbPUEHOe1eq/GvwrZ+JNPh8ZeE9B1DT/CzRxW9zJcbmRb0xqz7WP3txJry/XNJbwzqs1rI6SSxEBmicSJnvyK9S8D+Or+68Pr4S1nxI0HgS6vk+1QyK3lpuQJ5+ApPyADp1qbImo2mqkDxezZWeaGcmONsBpB1Ujofc10HgPxVfeE9WSa3aaO5t5I7i0w/+puY3HlylGBBxjoRUfjrwi3gfxdfaZ9phu3s5sx3EMgKSR43K4PoV7VDfXJ+1WOtQ3xvtRZxcXyPGI2im8xsL0wcgDp0pHp3VSB7X+0J8Xrrx5480vx7a+HLbQLjVtPiOoLbMs8Go3SbknmA/h3K2PUYGCDzXD2Grw28kl7FGty5TNurzb2SRSAHJIGflLcewrb/AGc9N+H/AIq+KWmab8SHv7TwddyPDHdWcoBtpnOYySV27D3wv5UnxF8I6P4F+IPiHwvpmpDXNJiv1fSdfTOx8ZCFhg53BuT0yBSPPqU1LY0pLe6jsDf2kbSW8twIB5alTPIYiuDzuMZCsDzjGOh5rzfxt4av9DuE1NdOa10+9kkaAcfIVkKlcdtr4xnqFFd54P1dLzUILO/uZoIHRLBXwCISWAZwNwwBzgnPU1U1bw+TeTWus3000N5kozbtqRSAPBOW+6mXZdw7DOaZwYabpT5WYUF07WB8YWuv+Zr1teRZicN5isyoY9jHJyCko+kY9a978cWdp+0N8J0+I2mzxweNtIP2fX7NM+dcsBvF4B2UD736Yr5c0++m8L6y87lhc2reZDuJKCVWXaxUjkY/l9a9H+E/xGv/AIR/EGPVEmjlsb0SW9/EwDrcWjOyyxkDg5A7HikdeKpXj7WnuefLbeIfGGqX9zHYy6jNa2jC8kghJ2xAY3PtHX3qhol0lvfRGdpAny48vjp/Dn0r6m1Xx74l/ZQ1rX9W+HNyt34S8aaZ5Vtf3unq4eGTrjP3ZR75HtXy5PbTK8kCSKwRxuVfuBSuchvQd6djvpVo16em5peK7FcQTLdecJ4hIxC8KWG5V+oHBPrWJoepf2XfxzGJZQrBjHJkq+DnB5zz7Gt7Qb6bUtPTS8xBpHXypJB8zqBu2ZzwCfx96566tJbNgCrMw+8pABHcd+mO9O4deU6H4pXnh/WPGFxqXhXS5NH0e5Eci6ezeaLeQpl0Bx0B6dao+E9Y+wXXlztm1l+V07H3+tbHgnUraaG60e/tIrmLUE8mKWSTyvskp+7Jn0Hf+lc/4k8Py+F/EF9pc0sU8tlM0bPA++NyO6t6UyNJLlka+veG5bBhcKQbKb5opAR09xS+EdcGg6pDcSQm4h3fNFnr9aZpFx/a1vFazOflcBdx6CofE2nwaPrE9va3S3sEb/u7hBxIP6VHKzi39xk/xG0mX7emrR2/2ayv2MkOPu8Vk6Sy3EDRzAOc5BNdXo1vrHjyx0zwvZp9rmmukhs7dR8zM/Cqv419r+JP+CR/ifw98M11bSPEUeq+J4IfNn0ny8LIf7sbev1zUX6WOiLfJyo/Om8tXtJiSOM5rodJmF/Zur8uBgVH4gtXjkZHjZGRijqwwVI4Kkeuaf8AD3wfrPjbxRbaLokEl5qNwcRwRjJNVNqC5maR/fLzM2RZtJvg8TbZF6Gte9bULy3t72eMhAMZxWp8Svh7rvw91ZtN1/Tp7C+jG7bIMZFEPiyObwuNNmiUTLwHxWCrKXvxKs7OLO08EsnkwTOMop5+lfctn8S/BH/CtobGdLdoTabGiUDdur4H8C3obTXjbk4xirNvqk66j5DzMIt3rX0UKloXR+UZtk/1+v8AG1yn6g/8E+vhT4Z0v4f3XjS0VpNX1G5milkEhwqI2EwPX1z+leB/8FEP2qNd0HxNrfw20aZYrOONBPcRn96SVyVznGPwr0D/AIJvx61qtp4qQanNFoNm8caQRsARK5yeoPH4V4X/AMFJP2X7nwTrS/EGyuJdR0vVJyk7TNlonxhQcAcV+RVI4epm3LXWvQ/U8uTp4CEenU+DzO/mFwdpPpUjXkrYDYxjbtxxUMkbJ1FWbONXbBr9DUEmm0baJ6bFeQ7mzjJ69BX0n+xL8N9D8d+NNQl1eNZ5LFYzBDJg5JbB4718/PHH6V1Hw78c6t8OfEUWraJceRdJjKtkq+Dn5gCP51zY2lKrScKejLoVo06l5LQ+2f2vPgL4eh8AXmr6fawWlxZpvEkYA3N6fSvz2jupITlWxXtvxU/aO8T/ABC0EaTdOlvaEZk8tj8x9OSa8P2GuLKaVfDw5asjqxlShXd4I0IfEVxH94mta18WS7cE/wA65z7P7k05YyvQ19ApNHi1MJRn0O8sfGYH3jXQWHi6OQdRmvJgzDpU8dxLGcq5q1UsePXyqnPY9vtdWhuAuMZNXvJSRcEivJdF1iWFlLvxXSW/ihlm2lht/Gr9ufPYjK50/hOsm0dZVJx1rG1DQ2ZOFzWhZeII7iHJOKuteRyDG4VvzRk7HmqdaicFd+Hn24UY+lYd5o8sfQE/WvVfLjk7LWbeaT5nRamVKLPWo5jOn8R5VLGYuxrPct5jY9c16DqWgE9Erm7/AEVkYkKRmud0kj6TD42NTdmZb3hjXDAdMVY+1CYYzVRrd4WwwqPcy9sVlJI70lLYe3zdRVK4jI7VeK+lNkQyfeG2pLUrGUysvQVraRpT3gHBCmqxiBrsPDcQaFVHWtNCMTV5YabmNfeHZIIt6bmFYpkeFsV6be26rb8tg+gFcPrGnrDJ8pzU3Rz0KzqfEitBqUgbO6t7SrwzFTu6nFcpsaPoKv2M7QY5xg5rCehrVowqHpNrfBYwznmuv8F6aPEfiC0sgEDzyLGPqa8otdbXaFcAAVu+FfGD6JrEF3DLuaNgwI4wRXHKUj5LHYGcqMvZ7n6S+FfBOk+FdNWztbGEMvBkZQW3fX0rjvjT8LdG8UeG7m5W1itr6FN6vGoGR71R8C/tLeGfE2mxG9uF0++6sP4f5/1rK+JXxpsNS05rHSZMowxJLnt6CuiMozjZH86U8JnWHzPmk3Y+Sdd8EyabIw6isZNFkr07VrpLoMWwa5+F4WbouKr2Z+30MbW9neZhaX4audRuUggRnlc4C4r7a+Bv7BVp4g0UXfiGR5LhxnyY2wB+YNeF/AuO0b4jaYtwqNEJuc9K/W/4Qwwf8IzbNGEKlM8HrUw96pZm+ElUzHG/VW7I/Pb45f8ABP8Ak8N6VJqPhp5bhYuXhkUZx7YAr4/k8HSW8hDqQVO0juD3r96PFmn291p7iZd4ZcHPpX4+fHCztdL+JGvQWqhIPtDFAvQZq5RVPY1zGnVy2v7GMro8eTRvJIU4wKsqqoMHAqTVL5IyxGK5i/15Y+hq+Uypxq4j4kdStwsfda6Pw/4hittQhLhGTv8APXjM/ig9jUS+KJv4ZtuPQCnKN42Oj+yXPdH0/N4wSGM+X8rdsNx1zXm3irxMuoNjlgdynd7dK81fxvI0GGkbK+5qnJ4m2xlmk8xyc4ry/qr5rn0OFwcae6JtQvVWR0Bw7DJUf41lTXBbbtONq1Sk1FZOG6Yxio5rnf8Ac44xXpRhY9KNNR6DpJyW3Hk1G8lRli1I3PStoxaNlHl3NOzXdV+NGU5xWPYzNG3TitZLg+1YzhzbGEmo7ly6QmGNFGd3Vu1VFsSWxU4vc4GBgfw9qsQqWOTWcY2OKdXsUBp57DNMOn7u1bsNvU62obtT0OR4ho5g6bmoJrFl6A11jWar2FVprXc2MVtyxNI4k5RrRl/hqB7VvSuoksj2FVJrUJ2zVSpxZ1xxJz3kmoZIyrYAraktSvaqk1ud2cVz+wR3QxL6mU7H0FVXHzZxWlLb47GqkseO1RyOO52RqKWxV3NH0qxHcEd6glVl7VGCVq+c6vZxkaaXg9auw3G7uKwwQKmhmaPofzrZNM5pUUzZMm6g4aqkdwG6mpY5N3U1UbI5ORxHtF6VLDassYI280xGq9bqJIwOmKUiOZo2NW8bSR7La0bzEjGWbs30rBuvEl5MzEMqbhj5QeP1rJ3H9MUlctPDRp7HoupJgzFiSSS3rTOPT8KUsewpfLY9BXUrLZEe07jPOPoKj+erMdgzdc1b/s1s9sVVyPaRRm7SemakWGQ/w1sQ6WF65q0livoaDGeJtsYcenu3ar9vpnqtbKwovQVNHFnpUnn1cS5bFKDTFH8NadnGsHarEduFHXmq904hVj3FBwTqObsdNpOoizXOcVo3Hja3t1yzGvMrjWJNuA9Zs97JMMbs/WpsYxyqFaXNI6TxT4sfVZgEY7AMVy8l03PPWq7XGBjNV3mp8x9DQw0KEbRRuWMIUqWiZs4PXFdtZ31vc2QhbCPgCuMtJhcRQsQHIQLtHWrEcwViTJtI9RXFUi5nUo8u5pavcJZtjINcs0gmmZh1Y5o1K8a4nYbiwFS6bZtJJ04rtow5dzOs1GPMzrfCNuyzK5HfNesaNqhhKktjFefaMgt4xx0rVfVBAua9D4Y2PzvMKaxU7HpMfiwx3SoH4znmvoj4P+LjNMkbyEK6Y4NfEcOumS7BL9PSvdPhZ4oe1nt2LYwMV14Ss4VLn5xxHksZYXbU+0kkDrkU1l3NkqOmK5LQ/FUdxbqxfkjNbS6whGT09q+2niYyjaR/OFbBzo1OTZFi6toLqF45ApRl54r4e+NfhaKHVbqSBf3atwRX1D428d3FvC0UCGIEYz3rxHxNYjWLObcNzOck18rjpwm7I/WOEPb4Opzyeh87WEqyQtGxIYHFZV4yQXhkkUMp9a1ddsZNH1R1AIVjk7qz9VtftFsSoyQM14FaKP6IoVFzKcdmcV468qaaKSMJgdfLr6t/Y58E+Dtc0W4l1lYZLkdBKRivkbVrORGcOCQtL4X8ban4ekKWV1JBnqFJFXgqkaM/ePdzPBVMzwPsqM+Vn0T8cdJ8O6J4+lt9EKLZt/CnIH0ryHx5oka2/wBo3A/SsmTXNQ1S+S5mZmbuTV3Xrw3Wlvkk7fWrqzVSVziwOGqYJ0053fU5OFY5IT5SAsKytQhbzN460R3D28h2sVps0rSrk1wNWPtIp81zV8J6bJqF8I42r1u8s4L/AMFPEExdwMCW74FeMeGtUbT9SEwbaCcV7P4P1CLUJ54HHEyd/Wr05bHz+axnGcaiexx15cvrWhmMszyW4wM+npX62/shfEz4OaP+yd4dS61Lw/p9ta6f5WrwXJQu9wepYH5jX5I3UbaN4intj8qMcYNcr4nt30zUHkRmWKYl3UHCsT6gcVyVafOengZKL06m18QdR0Y/EjXLrw1C9noT6hcPp0LsCVgMuYxxjtx9Km8YCTULS0v1REV48kxjAzXPeIrrSrpLOXTdyzSQ4uom/hf29q2fDMEviDS7u2EjmSGMyJEORiuqnG0bG+IhZxn2Leh3FteeF7yCXInj2+X347isKGxnureU28LSeT95gPujuT7Vo+DNYt9C8SRS30AubVWxJCw61o3urH/hIdTbR4fs1tfBkW2/2T2FSckW4TfZmf4Vvbu3lBhIKkEMsgyDmsHxRpd3o948E0bRTA5MbLg81Ms1xp900Y3I2cFTwa6C+uNX8bJczzk39zbxbpZjgMqjp9TVHRCXs6ntEtDirm1utPEE0kckAmiBSU8Blzg49RTo83kGF+eSMBtqDnb3FWrq7n1ZdPs728MVvagxxPIOIlJzjHpVOK5/snVpTBcLKiMU3qPvKaVz1F7yuh8Nx5MkU0PEyEEE+3+NbX2O/ltTru1lt/O2PKg4WQdBj37ViuFjuSMcMM1p+Hplkm/s65upbWzmcOUjBcGQfdbrSsc0rNWZ1PjC3XUtD07WYoLWJJg0U/k5BV/Rh0JPauN0S8WG5NvIzfvBhFXgBz9w4rs/AM1h9pvdG1RGngukdLfbNhYpx91jn0rjPEFg1hqjscRSqdx29Afaixz0HG/s2evvob/E74R3V9puiiDXvCu59Uvo7nAmtD9wlGY7pFPGRgY7d68Vs7qSyuUlUK7RcKsgyoBJBBHcHJr0X4deJrO38S2WpX2nx3mnFYo9StpCypMg4fcEIzkc/Wk+Ofg/RPC/xAvB4ev2vvDtzEt7p8zBBIsLcqCob72azuVTqcs+RnLXJufAuvWfkmeG9t/LeWC6jGY5BzgqxIxgqwPo1dL4sa4utP0GG30y3s443kis2fbFcXNtJJvh88BsAjoCNvH51kt4k8R/EjxVLqGpm612/mtGjnlEZnkZFi8tWPBGQu3nH8C12Pw18XP4Q8O+IPI8OaZ4h0vxJYf8I7cDUVWae2ugu5Ht/mBDgcqeVPTrUnU42Ofs9WmufPiu5potTsXZJ1jUyedGpy7OWb7w9VFdfZ3E2uadFHc3c5jSB5jHIFKjewDndjcd27gHOMCvLv3ui6ol0JEMTJHI62bgArIsbFckABsSbWwOCjV1+m69PZXUd2h3Wjyeetnj9w2Sh2jsc9x29qq55uLp2XOit4t0eW6szcPBI11CXMksjFN0aKgZSO5B4yOD1rH0W6Or6XPYXVzd4tU8yBc5WGMsWmYhiMhielekzRTzPb62W8yK72ySRRpsTy1IjaNwCM9APp7815h4q0c+HdYe5txmxmJIaHIABxlckHsVO30ZadhYKtGf7p7nvPwQ16x+IXgnUvhZ4kkhSe8Iv9C1K5mbMd0B8sKg5xvNeDeKPDd74Z1LVrG+X7FcWd19muBNmOQNjDLtI6H6Vqfbhpl9cav4flu7ZdPvRJaRtGxaCPLNExY9CoAr2n4rabb/AB6+Gtn8UY/Kj8QWLpYeJIIzvnmYLlb3aWwyt90kAc1Q+b6rWv8AZPmhWihaIxtLHOp53ccltq4yB/DXSaxf3OuQjVSI3cBbKVBCo4EeCMeg9a5608yO+eVvM86Mb0WVQ6Kf4dxY9Nob8a0dHm/su+33FtnyCpltMnDIAodW5+XdmpPRntzowlYphj8q9w3NdtqtrdeOtLGqWWnwxRaTZxpfNbnk4ODIRnknvWB4h0vyLkpHLFcIYlkLxjAGVyBTvCupJp9/Gly8iWUzLHcrG2N0ROSOKoyl8PMiqVXTprWaGX7QpRZG29m7rXQ37RyabFc29kAtxlGbIzv7YFV/FPh+PQtUbyI7hNIvQbiwmuEAZ4SW2yEA8HA6VX0y6k0bVoQ0QuDbyLIEkzsP15pXMZLm96JoeA/E154M8VaVrtjKsN7pN3FeQZbGHRtw4+tfsRaf8FLvhbJ8Iz4qlvWXXktfNPhxQRP5voD0xX45+OppbzxdeXTxWtuLmTesVnzGgIzgVb8MzWEV1Jb6oUSCePYJQv3KzcX0J53TV0EurL4s1HUL27KpdXMz3DHHG523HA+tVfh38SNY+DvxB0/xLoTCO90+Xem4ZDr71i3lrN4f1JoWBB7c1pXfh86nYi/j2sobp3qrKcOVjpzVGafRnq3x6/aG1D9pbxJbaxqWmW1lPaw+Ti1yfMPqck5ryPQbaCTxDBaXxMCO+NzdAff2qDRLptLvEOAOccjGPyrY8XRWclxBeWO/Yy5bI6N9cVjTpRoQ5UJ1Gqr7M6660mHw5r7QW06yQ4yNpzWdqw8i8WUcbua5jS9Slkug7uzMBjLGut1dFutHhmXl/wCLFehQt7OzPDxUFGtddT6Z/Ym/aSsvgj40v4deLJoGspGssoyRC6dG+vrXo37fn7WvhD4jfC9fCXhZm1cXF0k9xeLGRGqr0KmvhfRZjMGjY7vXd/F9a/VTwD8Fvhd48/ZjsZIdLtEtrzSsm8ZB50cnuK+BzylRwWJhjKiuz1cBVqSvRWx+Pk1mLqNmUYxWNJmObAOK67xRZDw7r2o6eJBItvO0SuvRgOhrlbwZkyK+zoTjUpKa6narxfLIQ3DN6VZhuirZFU1RmbFXILV5PuqTXQrdRy5Yq7A3hZducr6ECm4PpV6HRJv7lXk8Ozt1U0aHM8RTRkYPpRg+lbTaBMvakbQZ17U7oy+sx7mPin+XWi2izJ1U01tOlX+H9KuyB4iD6leOdo1AAHFK10zNlTzT2sZF7UGzdei1Ksxc8Z7l611aSOPhiBWhH4ikXvWB5MqjABqPZIvc0R3ucksPSkd7YeK1Jw3WunsNTjvYw33c143HdNC2Rmuh0HWnWUK78Vr7RnlYnL01eJ6VLCJhnHFY15pIk/hqxZ69C0HJqeO6Sb+Ic9K1jU5jweSpRONvdAJOa5+80Zo+leu/2P8Aa14X5j0xWRq3hd4o9wXPOKJQTPToZkovlkzy6O1bzMMDirdxa/Kp+V8/hW/daS8P/LOs+6hEkR3jla45LsfQUcRGpsznpYVjbArX0C++yuGyMj1rJvNytnHNQx3DR9Kl3R3StUjqd62tCaPmud1KZJmyACKxZNUkxjdj6U1b7Ix1pDp0eQnMYaoGVh0p63AapQ6t1q9HubFQtI3fFWYrkgYNKsWaZ5J9KzlqKSi3qW4tdubPGyUgitex+IF2q7JZHZf7pNctNG7dRTGRqUYKJhUwdCpukdvP4+luFKjIB9Kfa+Ltq4I5rhDI69DTzM6tkMa0OeWW0WrWPU9A8fTaVfx3EMpjkjbcrD1r9Av2cP299JsNKg03X5CrxjAZRivyvhknkU7Q27GRVn7Zd2YWRXdcDJI61jJWd4nnSyhKftaMuWR+wPxf/br0L+w5o9Il3SOu3c3JH0wa/Nj4g/E4axrVxcrIZGlfezH1rymXxLfzIVe5cg+9UGu2bOcnNKMZSd5GcMolUre2xUuZnSah4qluM7WPNY02oSSfefNZzTM1NLMa3PfpYeFPoTvcP61ELh19KY0hajy6q52Ril0JJJmbPPWlBYHOaZHGe9WkjLdaWgny9BFTdU+D9KCoXpTozu6inc520hsaFutWYYAWxikjGKuxIN2RUOdjmlMWOFAMYpwG2nKpWmSN5dZKVzl1kPVwtaNvdBeuKwvOqRJ/etuUylTbOmjugvepvthXoua55LwetWV1Lb3FRynHKkbBm3d6GYK2azlvA3pTheBuoNWZSo22LTAL3NQ+UO/NKZQ3eneYtajScdyvNb56Cq01mPetDdQy+Z/DWmhpGrYwZLUt/DWbNZn0rrHt/aqM1r7VMoJnZTr2OTmtmHUVRktyvSuqurUntWbLZnbkisfZo9SjiL7mIqnvxQMrVuaHb0FVmyvasJRS2PRjNS2HKxXpU0cxXvVbdThlad2iZRTNSKbdVuO429DisSOUrU63QxWia6mEqdyRUZ/uip47Qs2DmtCO3A6Cr2n2JmlG7pjJxVt2OSeI7GMlkd3TitS30uR496xEqen/AHznpXRQ2sLEqYhjOBXRf2eslnJLB8s5/i9OMV59XE8hkpOpscZZ+HZZFZiNqrye9aa+G4XjYLNu2j72MDNdrpdrEuloEQb2jINYl8s1vtjZtxHzYUDBrlWMbHOlK1zl72xexkCOMlhuBWoMbe1bGvyj+z2dfv78g/0+lck15K3VsfSvSoy5ziUH1NGSZV6Glt74bsKPzrKkkLd6YZzGchsVvY1jSvudI8zbsk1UuHJjO7vWbFrKdzmq95rAIwtXoKnR967RUmchsA5+tQM1QvI27OajMzN6VmevCmlsNLE1GSTUvl05YQaqyNdEPt5pbaVZEchlOamkvpZs5bOajjjaTotaNlpLSdQafIjnqVYx3ZDZ2r3DEgHBrsNJ0nyVBY8mjT9LEa4IxWuoXyz0G2tlaKuzwMViHU91FiFgsfXFZGp6lztDcVHqmpLGuFbn2rnjM11LgtjPeplK5y0sPze9I1tNmaa6HWvYvB+p/Z9nzY29K8t0Wx8lgdu49sHNdlptwLdcnIroou0rnjZpTjWXIj6O8OeMvLijTzO2K9Y0PWxqEC4OcjNfIGieIm+1RIHBr6E8CaozW8R38Fa9uNZyPwvP8ohh/esdB4ysUkbc3zGuCa3ZlKiNn3A9DjntXe685kTeW3DtTvAvhOPxJfTT3A2W67WbaMYP90e9YSj7WdkeXhsUsHh/aSPmf4peE3ObmNDge1ebWMitGY2HPSv0E8ZfBfQ/EmizWsETW1xtYxtu4JHTNfA3inSZfDXiCa0dSpjbad1cmLw06Pxn6nwznVPNqMoJ6xKmoabZyWVwnlqZWGRmvJ/7PSHWvKf5RnFeqywzXqkxA5xiuE8V+H7zT7n7Y6kAnIxXkNe9dH6pltS3NBvc+g9L8BaDJ8PTO6Ri52bg4614xqFmrpLAgyM4qbS/iZctoq6cXwNu3oc/zqTR5i7MZ0YbuRxzW61Ta6HBRoV8LUnKrLfY81v7BoZHAGNvrUNnbtcqwAGBW34w/wBHum2jGaxNLuGjYjjmueWp9vQlzUuYoTZt7rkAYOa9K8E3kkc0Eg5AOCTXnmqr/pG7FdJ4P1gRqIXOPm60dbHNmFP2lG6Ow+JumXUGpR38kDRRsAwO04/OuX8SWkl1oUF0ydOCa9H8ca5qeseDYI5cSW8eBwOePU1w+m3k2oeHZrT7O0/lZYledq+9VJHkYOo/ZKT6Hn9nFLdSeWkTTOo+VVHIHdsAVt+FdVutH1aNbOQR3DkRkE46nGDVjwJ4y1L4Z+MLfWdOihaeAtmO4jEkciH+Eg9vxrL1zxFJq3iO81ZYY7R7iZ5vLhXCIWOcKOoA7cmsoyZ9TOKqR0L/AIk0270zUpBcLskJ3Gta9uhd6NYXltEsNxbfK0ink/WszXNXn1q3gklDPKi7WkbvVjwbZR6zNNZTTrbjYWBY8FqadzglH3U+xT1mOQPFdTTCaS4Xfj+7V3w7qF1azHyFwZVKY5w1VrqKGOOeBzmVX+VuvFV7e8mhZNh2lW3LjtV2FLWNiPXtLnsbwpcxNE7fMfMGCR27VX8WaPpmk6gI9J1T+1rNoYpRN5flYLJllwe4NdL408Tap4m+zT3zrI0cSwh9gGcdz71yb3FsunypNbtJdk5WYHjrzUNWOzDTbiMhkEtjnrLHx+FPfCbJoyRjGSDjGKpafJ5M2G6EYNaaRhWkhP8AEMiqNpWNVrG502107UmKtBeFpIn3AsSOu4DpXT+P9BjvdF0zxFYxstpeqUly4JjmHVcY6Vxmk25vVeJX2uq7lViduO/Fdj8P549aivtEuLVrua8Q/ZI43yVnHRsH170Hn1vdlzxOM8Oamml6kFmjaa1mzFIq8fKRjI9x2/rX0bbrouvfBXxh4bvdO0CDV9Gii1DTvEd1etbXl1H5ikQRRkYf5d2B8vSvm/VLOSwuGtpUdZY3dXAGeR1wa9R+BfiDwXaa5GvjbSrrVdOWTEojkOVhMUo3DORuU7cZBHsawsxYj4VUibH7Jv7RU/7M/wARl8UzaDb67o1xbtp9zaSMF2A9GVypCt9QR7V5trPi638VfEq78QnSLO0+26rJqDaXany4UV5fM8pDnCqDwB2HFSeJrMaW2p6ZZ/bLeyvLkNbpcx7TJH/yyLDA2lvXp7Vwz28lvDFONwBJUHbjDjsfQ0HfSkqkeZH0t8fLX4SatpeiWHwv0vXjqu2a6u5dVCbZhKSRGoH3midjyMDHUGvJvDc0Fwx0SRgDJPiwuJrkJHalnAcv8vOQBzxUfhe4iuPDd5BHBN/almxu7eaNAFjgZcShmLAgHqAqsc9cVn31rJDptteRJshkYwBiSBwuSo3Dp36596LGEov4Weg6Dew3MdxpV5dCJU3ohVid7Asd+O4JAHHfnpVi91r+zfDus6LqOl2+oWl5EYlaSUxvbXhJdblOeWALKc8bW6ZCkc/aeIrua307Xo9TtbbULUC0WzhhETpGEKrIQo53KSv1rpdW87xJYw3/AJEXyxxv5yJlWACjMhOcgklTnvWh4VSDw9bmWx5Rp99P4X1JpHVBPCWaOG9h3BiykKWVhzhSevf8q9S+EXj9/hD40W48uHU9B1DdZ30F9GG+0WZZllUoeh4yCMYPr0rB8R6Ne+LvCLeITDCJ9LHk3chlzNcxM2RLhmJO0/KcLx1rk9MuLa5heG4u2hus/wCjvOTtQHexDfKSdx9CKD25xVen5nqH7RHgdvhnrk0WhIJfB/iCBbzSr2eEeZdW43sCwOcMN5BxjgDpXjN1eTLMXeT95GVQqcnftxg5xyDjjOa+kvg5qVj8W/hxf/DnVlt4dcijbUPD2qXl4R+/TrZKMZ/eLwoH8X5V4HqmmTWlzc2k07W80LbTDIrh9qgluOeVwOM5oehnh6n/AC6nuXNPEWq6TPbGKO3FuWnaU7mLsRhYeOtY+raadOaC4A2xXEfmr/31ggjt9KboOs3Gh6pZ3AaT9xOt0sSkkbl+tb+u2dre2L6mZJmmuGWZoVXCQM+4lnOCMAo3QjtxSudLVpWDw3jxJp82imK3fUGdWgu7mU5iVFI8tQT3J4FYscMsyyR3ExVodoKsMbgTjr2Pt2qDQdUuNB1S1v7VlS4tpVmj3KGAZTkda7P4kakPFmpTeMLSyt9NjvJz5lvDx+9I3SNtycZNSZS0dihYXX9uaWNHMcazBvOWXADYAxtz61zkyzHzMgiSM5bd1NW/tCyRxTQRNDKmWYqCT/vewrbu9OW90FdVEiSTLIY5YicsffirOe6g9SvLFaeIPD7yBmOqREsyt3Ttj3qLwbqXkzC3m5jzyh9aTwfqkWha5a3F0hubRZQZYv7wHb6VJ4n02Wxv49YgiENrfsZoVzwAGxUR0IlFOLp9OgeLtOFpeLMuBu5IHSv0p+Gn/BOv4f8AxK/Zv0bVbfVbmbxRqdh9qTWEnzAJ/wC6Vx9326+9fmfqd0dTsgy7mZVr6p/4J/ftZap8MfiFpPhTxP4ikh8C3BaJY5mzHbMFyB7CvIzSNb2blQlsd2CjCV1U3R8ta9od34T8QXmnXaeXPbOyMvOThsV0nh24S5hMUhyhr7D/AOCpFx8O9VuvCV34an0268Rs0jXZ0l0IaMnOXKj71fC+i3htyBk+9deWYmVejeW55+YUY3fL0NLc+magynjB5+lfor/wTbs9I8UWPjCy1O4mvbuIQvBZzSsIxCy5faueoNfnvrtsbqAXMak7Bhvevdf2HfGen6H8efDDavqcmn2NxK1vIUk2CQmP5d56bc1xZ9hvrOGdlr0MMFPlqwn06ml/wUq+Efh34a/FnS7rw7HHbQ6vaG4nsY2H7iQdh6fjmvjhlLNk1+sn/BUz4a+F9S+Fdh4miWGHxHa3scaGMhnniYZbPPavygVTuAKHp1HrWeSzmsNGnP4ke5WlTlUbg72LmlaY91J6/SvQNL8K/Z7VJ5QEjPVm/wAKr+AbGKSLzGUE+9X/ABlri2eIFfL98V7ylfQ+WxVapUrckSGSa1tmxxSzatbR/wASmuFl1CWc5zk1NDBLL1quVD+rfzM6htYgL4H3aeuowTYAPz965tbN/WnxxsmTnBNPkF7Fdzp45kkzuUe1NaOJuhA+orAFw64+ZuKmS+m7nP1pWMPYvuay6WshwOtSN4bkbGPm4ycVnWeptDMC+cGuhtdWX+9jcMUO/Qwk6kTKOht3X8qpjw/JcS+Wgy1dda3iyFgFBYetaegrapqW+TapxnDdKylWlHoVhq03UtI4+b4dmODMjEP6jGP5Vx15ayaPevG4IK88/wAX0r6JvLCJkTlSpODz8teV+M9NTUNQLxAYhHl5HrXPRqvqe28RCKszjodWkVdueK09M8QlZFD5wKz5tLePopqm1vJC27kGvUjJdDGVOlWPbPDuuQzQxckkda6+O1t7y1O8qO44rwHR9blse9ehaT46DRhJXGAMVtTlfc+Kx2WyhPmpmvqWhrcfcArlNR8Mld21RXdWerWd7yJAv+yRzUd8iMpPykmujlicVHFVqDszx/U9EwDkYNc3daTJB90E/WvZb7S4rgk7cZ9KwNQ8OlugrKVNPY+qwuaNq0jyaS3deopgjxXX6l4fdf4WrAubJ7bqKwcbH09HFRqdTMZjGcDk1pQ2crLnI6Zqvbw4uBuGQa6C1VRgdiMVx1Jcp6K5ZbGVLvt/vUq3Kn0qxrG3y5CDkr0rnxMRVU3zbkypI287vSmmJTWbDeE9MmtCObf7VvdXsc/IyM24amtZs1XI9rdadtz0NQZuUkXLG3FvGm3958v0qS6jVoz2JGMNSwXCOoDfIQMU24mX5/48dK5tea/Qr2kTmpojHJtHSo/MatKWMs24jmqv2X2NdUVY25okHNLu/wA4q4tiD61YS3LdRUvQXtUZflVIqse1XJLYK2BQIwtMnmuQqu6n5NOJC9Kj3ZoehOoNMzdhUkchFQBS3Snxv82DSTuOUblxZNtXYJAq5NZy4bvT/M+XHaqlG5yyjc0/PHtVO6kJPJ4qLzKhuLjIwKzjGxMYA022mi4K1VLFqbvNa3Ov2cS6J2FP+0N61S8w1KshaqsjOVFGnDeFati52/xVkbqkWQtVaHLKijXWcN/FU63RbtWMJCtTpM3qaLHHKmjaW4Dd6njlI/iNY8WTVpJjVHPOC6GoGDdaZNHnpUEUwbvVhSrd6s55KS2K00O7qKo3Np8uMVsFg3aoZF8zqKqyLpVXDc5Z7T2qjc2g9K6mW229qzJ7QntWMoJnrUa9+pzklqY25ziom3L2Fbc1uduMZqi8PtXLKLPSp1E9yltK9KVQVqw8dQ7j6CsLtG61OuMir0q5ptwqySDd94YrnXujUf2lo5A6tgiuqWp46o9ztLe6ZZwCeA1b0d/5O1c4DDJrzkeICq7gnzZzUkniSeaPYvyjGMnrXnVKKkdlKKjud5pPiBLdp0kuPl7N2FNvdegWRvmBIGK88jvJmyC/B7VNarLd3Sxgli5xWawsYq7LqVLqxr6xqy3UawoOQcnFYpYr1H4d69S0DwXaaduNzCs8m0Od3TFT6t4R07UrIKlsLe4Ztu5OMfWuiFSNN2OO3U8heU1SmkduprR1LT5dOupbeZGEkZCn61nMrN0Wu+L5ldHVHlRBuPoKUtnqBTjG3ZKctu7fwmmbKUEV2Zm9KVYy1XY9Nlk6LV610WW4lSNFLMxwqqOazl7qbfQiVaCdkZMal+i1ftdLkk6g/hXrHh39nrxbqmnreRaSyxt/z2YIfyNZ2oeEdQ8MXBg1Kze2kxuXeMBx7VnGvTk+VM469aUVzWOZsdB2rkrW1b6elr2qbzAgwSBVW51RIE3Nx7Guy6tc8FyqVnZFie4WNTgYPYk8VgalrYjyiZOf4gOK9u+FvwHk8caXHrWttNDZzKWtobdcs47McjpWx42/ZL066055NBlmtr8fchmcGJv+BADFeJUzajGp7Ns97D5PUdP2s0fLjXD3D8fMa7Lwb4Xa/vEkmA8sDO3tWJaeH5tPv5be6jaKeFzHIjdVYHaf1r0TwzdJBasoHzKMDFetH30pLqeTjq3sU4QNq60e1hjzFbfZCvA2H9fpXPaxI2nsUYnPatu6uz5ZYkZPH4en0rgPFmrGSZUEm4jvXXB8u54OGpvESvI2/DeqbtQT5q+m/BWrLDZQD7xxg18meEkMl4rjNe6+H9b+zqq7iorrhPl3PluJcHGouWKPZbrXstFkqIc48w8gfUV33w88RRafHNbXLhRM4k3L/e9a+dv+En3TRhSo5yfeu00PVi6wsHIDHaVJ5BrSjXcal0flmPypyw/IfSt9q1vZ2rTGYbVGRivgr44WJvvE15fbBGszlztHAJ9K+nmunu7HYZGZNvrXi3xc0hZVbPIruxtR1ldhwhB5diWk9GeG+Gbr96Ym5PbFT+LdMF9Y3AdwDjIFYrLJp94AhK470zUlurmMlpGYEYNfMH9AUpKE1NPRlH4LeE7Xxd8QLLSrmZYo5pNpY8YH419q/FL9mDwvo/w5vdTsd9rc2UZkEjMNrDt2r4n8K6bew+JLd7J2iuRJlXXg19HfELxL8QNW8Fw22qXr/YvLG5V43gdjXp4WdONOUZR1PFz729bG0Z0avKuqPlXx9Y4bzBzWD4a8M3mtMxhThetdp4mt2ntXXG4rWR4N8YR+G2uIZUJ39+9eRipSjsj9Cwdao8NaGrOX16xlsZnimGHX0qhpcjR3GFY9c1v+J9TXW7l50TbmufsQFulye+DWVGT5OZns025UbSWp7p4dZ9Y8JyWoi3uoJyW/pVT4WeOI/hvrt+Lmwjv7e4iMMkciA/iPevarj4beC/DfwctfENjr5fV5AB5ZIIfPXCgZ/WvnrxPZ/YdbguNhMMzbqqFf2p8hh5N1pU3omemfAT9jXxN+1JqGt3fh+a10jSdOl2PdXhzhsZCBR3rxT4wfCvWPg14+1bwjrsXkanpkxik2/ccYVlcH0ZTxXuvwS/aw8WfsqXmpR+HrSy1PSNX2yS6ffb1QSAY3qUKkN9Sa8S+NHxT1r41fETVvF+veUdU1Bw0ghBEaAKFVFBJIVQBjJP1rgpyqqveXwn1mFneOhT8Papbv4fuLGaAvOylkkUZz6c9qw7Nvs9+u4EbW+YAHOPpxXpf7KPgnw58Sfjz4Y8MeLbl7bQtQm2XLRyBMkLkDd0AP0r6A/wCCjX7LPgf9n288J3/gxprVNWE6XGlzTmVht+4655Cnvkn8K3lX5aqh3NHSUXLzPlCS3jOqwMg2W0+OtVdStRp+pSQ5VwrYDDpihXlutNimCErA4UtVnXFtI57WaCfzVmiDMrclW713XOXrY2IdZ0S68Ox2VzAUuROMyD+5/jXF7dPh1qQXBlOnh9uI1+Yj2zWxo/2ZpG+0IHG5Tz+tQ+MNFe1uhKkTQQTAPFuPVf730qZal0OWnLlXU5W6YGd3iVvJz8hI5x71oq/mQJODyoxVmZtKXwnHAkEn9sNdMXnZvlEezIx75rP0z5t0BOM89aD05WZOrGC4VslVbqw9PStE6g1nqSS2xaJFOUZDtIPqCOazSpktyn8SdKdDK01qq7fu/wAXp9aDmlFSVjtPiKdO1q6i1PSrT7HbyxL5kAJwkg+9k55zXI6ZdTw3GIZthZdrejD0NeieDdQi1zwNrHh02CzX8jJc29yzAeWq/eFeZzR+RNj7rKcEioOOh1pS6H0t8aNQh+J3wv8AB/i211y3vvFOi2SaXqNjZWLobaKL/VTSvyGPqcflXzaktzql9PBPceWs7tKUYfK8vYfU9q9Y+B2sW2o+LY9H1Y3raXq0f2CeC1uTAspkO1C56bVPXvjuK4f4meB9V+G3jLVNC1GGS31PTbny5EUhgpVsBwR9Vx67gagrCS9nL2TOd0HU20jWrO5eBbj7POJDbXCgLJjqhz69wevevSb7TZb2L7VJfWU39rW0upQ2umyF4rOVmyYmTcAhx8o+9x+deeatbpYpaXMF9Bci+h+0SLHyYW3FdrA5OeO394V3XwnhtvEd4NHvYZDPdzxtBqQuQn2RYwzSFdzBclRxk9aZ14hNRujH8P38Wh6uslzaSXtpk+Zas/lbu4JI54PI5612GlvLot9e+Hrq8jsg8iwXFxDKtxAE3ByPkyCMgdD1rkdf08wXVxNAk0kUzloJJ4yrNGX2oxHPBG7/AL5NXdKuTrmgxCKzE13pMbSfuIkQLFv3PJJJn5iOgAHT86o86pT9tG7Nm5Y6DrFpdTW0b5jAWFwD/opGOQMcgDBB67hn1rmvEFvL4V8SPdWIkisJJvtFkHCkiMAhQ+0kKefU4712enx23iDRbiICFWYoyF3GVLMAQTnKjBTOc4IGcAMRa8GeDJviVr3hv4fXNzBpuq31+kdtc38zpFaB8ZRwAcBty4OOOaDnwtZxlys4jw7q97oWrW2v6E80M2m3EM0dy0fMMo2lH54UeZu2ggnA5z1r2n4+eHU+KHgWx+L+jb55rxhbeJrWRgTb6mAA8xUABUl2jAA7mvEtU0+78BeJNZ0bUFtrmOyupbS6gWRnhMsLsm4bXy20tlTkjgda9M+BPjaHwD4kv/C/iK1e+8LeII1sL2znzEpy2EuTkn5o/wDIpR1N8RT5X7eO54hfQg6hNG0qRozfIY3Hloz9Pmx92uh8Ka9c28c1mlvNNb3tvMJ4YSpD9SrhWBGRknOM4J571Z+Lnw3u/hl4w1HRbz/XW0pQmMBlkjzlHXAKsrL0IPWsKGzvdJuVulEiPb7C5g+ZNkiYTaem1hwckcUnoejSnGtT50dv8YPhHYfD/S/CGo6V4nsfEdp4g0wX5NtlXs3zhoZUPKsGrkfB8llJqlpaatK9vpc0qrPNtJ8lWO1pQvsOtb+m6vJ4m0WTSZY7USbg1tM8Z85Thcx5B4BySSVPNcVcW5jZwh2pGw/d7s9TnjvzSWpjf2j5WbN5byeE/EWo2UdxugzJC0jJtM0Y6MFboD2FXobz/hF9daOC4jvbXj59vytlck1Wh/srUPCErl5YdfhuVKjOVuIiOfm/vKfw9qq2H2e+s5LSZmW6AzAo5HTBBqzCaT3H+JtMj0u7URTi4Rhu8xRw3+FafhuSx17T5rPVLuRDBC32VF5y2cgfSm6Oy6hYyaVIqQyZLGQjJc9kFZPkTeHdQjkiDBkcFWYDHH54qDHmVuXqS6WH0+8ME0TEsMbW4qjrWgXGn3XmIjBG5DtkBuMA11+oWLa5FHqsTqJUbbJE5ww98Y5FfVHw3/Zli+LXw4TUtRvUtDKoW2VRnGPXiunD4f23NFHi47OKWVxjVq6J7nhPwN8B6P42W4Gs3mwJHuXzG52+ma4Dx5pMeieIbiC3bEKnCkVo+MNH1X4Q+NNQ0WSSSKS2kMcmD2FZ+u/8TbT0uQTJISS7fyrjVP2M+WOx00pSlUVZSvCWxpaFdLfWJhZuD1qnFYyWV+xjcxKvJKnB/A1m+Gb4Q3G1jgZxXb6jYpND5kH45rZtSjys560nQnZbH2R8E/hf4c+J/wAJ7O88QXF14gusski3Fy7C3OdoIGeOPXNfFv7QPgbTvAPxG1PStMuY7q0ifCPGwI/Suh8GfFnxT4Tt5tK0bU5rSO8cI6r65zkVg/F/4b6l4Vkgv7y7+2JOR5kwycMRn8q82EI053Wx5WV4bEUMZOrUqXUtjM+HDNNE0SbncH+EZ/DHc1l+Olkg1iWN1aFlP/LRSCfoK9w/YG1DwjD8ZRB4s8mO3ltWFtJdY2LMOhr2j/gpB4Z8B2+leGdT0BbJdYkm2Si1YNlPUgd65JY9xxap8m59n9TXP9YctT4U0+zOMkcVeuLhLdfQ0W5KwcCsm8mMk2D0r6SyOWP7yeuxbbVM9KhOoM38NUQcUbj60jq9mi59vPrUovmHes/8BTtvHJ2n3qrIh04ovrqBOOelWF1IrjDdKyVUZwDk07y2pWRjUpQOjt9baPOH696u2uslrjeWOcY61x/J6GpIbpomzuNDinuYywkJO6PRl8RTyx7DcNtznGaX7RG0fYluv+NcFHqzL2q3BrXABPSsvYxWxyVMKzrJLNJWTHRutZeoaOpkKo+7jcMDtUUGsbQo3D5eladvqCzY28EHr/SspQcTBKVIwv7HYZ3HGKjCtbybe1dQ1uszAbdu78aq6joRLEpuZ+wpRq8ivI0VXmdmitY69LDyzHPrW1a+Kty7WfJqxpfw51GO1W5urZvLbkKowa5/xJ4am02AXcO4Kp/eJ3x7U6OYRnLluXUyyFSPNY6q11lJOCeauC4WZc9TXk9nrUkcm7cTXQab4mydpYge9etGalseRUy2UPgOvu7JJlziuZ1LQFk6JmtW11qOY7QeKtyMr/dyaUkmclOpVw7szzK80WSGQ7QcLVbzHt1AIPHrXo15apLnjrWFqGhrL0/SsJUlI+iw+Y92cJe3TTb8fxdaoiPJA5ya6268PMPurVeHRWFwMrwKwnDl2PfhiqcupW0/RiI1Z/lJGeaZdW7W/bFdT5a+UAwXgYrC1lvJYgDPpmuT3uY6VOD2Zi/aGj6GrMN5hsGqfl7uuaf5J3ZrqJlFM0luhI2f51Msm7uB9KxTvXpSid170XsY+xRsrh/vYFN+Wsz7ST0Y077Q1O6I9ka6Ee1OKkd6yEvGpzXzt1FZydyPZFm4kAbOarvcBelQySNJ1pfLz27ZqrmkVYNxapoYyOvpmiOHbVnd7dsVlKQcyIFj29OaibIk6CrDNtqE/M2a0ijRO4CQrQzlaTiozJurZuxPKS+carFi3WjcaXbWa1LiooZ5hp6rupqpuqVEp2KegKhapliK1JDHtXIqZsL2qLs5pSuRU+Oo+R1pFmArUUtS3tz0q3CuetZscwHerCXQ9a1OWcLGkpC9KVGql9qJ6LU6MaDmlEtxtt71YSSs8SFalDFad0c8o3NJWLU7NUoZtvQ1Os26tE7nPyj2+bqKryRqasbhURw1SVH3TNuLU9hWdNaFe1b0iHtVeVd3UVEo3OynUaOdeFvSqrQY7Vuyw7e1UpIdvaspU0z0o1jPeQ0hdmpyxNN0U1pWug3FwfuYFJRbOmVWENzOVGbuasRws3XJrcXw1KOoNWbfw+/cNWnszgnjKfRmHDbOWwK6PwxYmDVraeXhA3Oa07Dw+GbJSuisdEDOuUzg5qZUE42PExGYxh1O+t9BkkUZUjgdOp+XOMVWuNLblGJDSKQSB+v1q/oXiObTrfyZ4ftKIMBh948Y607VvEyzW7La27Q5XbubGRXmSwsua5j/AGtHlsePeLdJN5rNwyn7uIyR3PrWCuglWxivQbi3U53DJPU9/rVRbNC2cDNerCPLGzOT+0ZNXOUh8Ohv+WdaMXhVnGVjH5V3ug+HzqEgVV4Nes6F8L4ZLPfIu0/3eM/yrpUUzwcZxB9VfK2fNMnh17fkrivVf2cfA1nrPiq7v7mNJotOjV1jflXdmwqkV0fjPwDHYrlNx+qVxPw28eJ8NfFVxHdr/oF+FR5ef3TA5DfWvLzBS9lK257uSZlHHVU5PRn1deO8MUqwoY165D5OPbNedfGfT7fxT4Rv0uFVbu3iaSC4kXkEduO1dZY65YavbxXFt++i3blWJw5b2+lebfFzx3Bpfh+7txJHLeTbkWD73yt17/lXwNGpWhWsfq9TDUZUj5KutdaRgsYyT0Hen2ei3N+DNcTbADjYea3dF8PxTfaGkAjeOMyBiMnFSWsYt5mcDvn5q+zdZ1I2PnqdKFGV0j7k8C3dvdeGdMawBMbW8aYhDAED+HgcEd66W8RPs+ZQ+Hdo2Kjjd2z7Dua+OPAnxW1r4fpO1l5M9m4ybKQ5UE9SOmCateMv2r/EGuaLJp9nDFpgkTy5JI5C7le4U+/0r5CWT1amI509D6P+04xo+zSOT+K2qW1/8QtcubZVWJrjaGT7r4HUfXr9a5D+1fsPKylT7GueutcdcKsmfc8n6/WsW41CSaTrmv0aglSpxi+h8fLDe2nKbWjOsvPGU8ke1f51mwtLqMhJ+YmsmxsJJ5OFJr0Lwz4fMRyVz9a1WpzV/Y4OHum14W0w26ByMEV1cl8bNQd3IqrbwfZosCsm/ne4kEUYLlj29K1bUdz4mo/rVW72NWHWWkkyZMfSvRfB+uGeZd7scD/JryWPSJY/utuf+7XW+Ebp4LjaeD71hRlzT0PKzHCQ9loj6O0vVMWYAG7IxXFfEKPdDtZcsQWLZ4xV7StVEduAGxiuY8aakrxMgG8Z9f0r1K07xPz3A4V0sTc8S1yH/St+MDOK6LRdJgvNPyQC/oaz9Yj3RtvjKMrc55osb2SxhyuRXlxSlsfqUm50opboztST+wNSilh4ZDmul8SfGy41rQY7B48YGCT1/nXK6hMbqQmTkmsG7sFCb8HNXT0O+nRpV+V1Vqh8/wDpUEjYzkZrzPV7Z4b4r0zXp1j8tqw6nGOa4nxjZtHMJwPrSqe9ufVZdJQnydDNjsXhUlySKwp8wXORnGc1qw3Uki7WckVDqUIPzL1rinLSx9PCyeuxrab4ju3SJHuHZIsbFLHC49BXpF5H/bnhaOcHdJGM8dq8Vs5drYzXrPw11SOa2lspm4cYpqEYq6PCzGh7P97BGTfhtc0F43OZbfhRkkmvpn9jD/gn3Z/tMfD3VfFGseJ5dHihu3sYIbWISN5qgctnPy5I6Yr5ovreTSdcZIwUjY4PPBr1T9n/APa28ffsux6vD4WNnc6RfAM1jfRM8SSEYDqEdSG+pNctfml8O51YOrGLSex5Z8bPhHrH7PfxZ1jwhqUySX+lzr5V3buwVlZcowIwR8vX3qh4i17WPHelrqerate6pd23yedeTtIyx/3RnoKzPih8Ttf+LXjbUvFPia+bUNZvXLyzFQoxnhQBwFHQe1R+Fr793cWkqkpMm3HWrhSUlFvdHp19FzId4bumkkaxaQLBMMEt/OnyW6RiVF3PJGxG4DIKn2rK8l7e7KdCDgDBFdjNaXFjf2U0TIHu4QobGRk1uefUdndHN2rhLgq3QjFa+v3Q1DQ7XzLlprmE+WIm/hj9M1l30L290wddrKcFa3tBh02Tz4tUbbG8BMfru7VXKzNy+GS6HBMsjtIPmA9Ksx6rbf2YLT7CguhLv+2DO76dcY/Ci/BiupUVsgHn6VAunmRLh1dQkeG2scZFS9D2Y+8rl1V3SCTKhX64pNPmW21HypATAzYcD0qKFvMtNgXlDnAOSR35ovGO2J04K9adjLrY3PDt/Hp3iKJ5VZ7VJcSKrYyvpV34gaYlrrUk9rbta2N0omt1YjJT3965y6uIWjgMEZSQL+89zXX6vdJ4g8G6e8oc3VqfJ3ZyCo/lU8rOKp7lRTW3U1fB3jrw3Z/DDXvDc/g9LzxdqF7BPYeIYrorLaIv+sQp0w3Xgjmu4+LmlDx98MdF8XxWF619psC6Rr0yW7mIyRkJBLLIScsYyoPTOxeOufn21ke1ulIwCpBHHHHTivoX4XeMH8SJdeCNU1qTR/CuvqPtsRyY/tSoBFIw9d4GeelTGL6nPim6co1Y7I8Cs4xc6XcWnypKjNcQBYtzOyrgpuznG0BunYVX0jUGhmCzXMlvaSOvnbHO7bgqTt7jBrT1qwk0HxA0V3HIGhk8uWLd5chXPMe7qCV+T2rP1yOBdWuTaW7WtnI/mW8W9ZPLiblFLjGTjrUnt05KrC56xd69qXjLQL22i1CG80/wzawQWd08a29x5KSOEKR7tzkNI24knAP3a4fR7qCw1v7RcQy3enCYmazWdopJkU4KZBrvPAV34c1LwDrdjqovF8XGa1fQb+BS1vGyPmWOZd3ykryGwST1z0rgtURb6+vVmumaeWcv58yCMqQWJDKPulsDFXY4Y25rHY6DrUnhHX4biGKS1064IngVmDAw8oM9fm+Z8AjgOw6HFavjy0l0uS3voLdVsppFSSymPmMVVA24sGzyW4wQeBXF+H71b3SX0S+1FdPSHzL63LWhkklnK7RFvT5gH6gY4Ndn4VlsNe8L3tteN/p8K5jjVd+9iAvmFugCBQMZ5LD6VHMjycVH2NX2yOM1rR/tuhpqsEc26zYremXy4wu+TMWzGC/vk53flVG1uBeaW7lJZb6A581GLAKTmSRy2ScY6AD7wroNIt7fQ/ETadrGmySWybo5LV7h7UZIUq8mSNoXJf8ASufvrPV/BmuSW09q1vJF+9ltm5TYvIJXoRgDj/ZFKJ6kJKoku57qPK+OnwVSKXdc+M/CMGyK1t4ihn0lRuDMw4Yxn2+77814BdXV4s0y3GoLD8sCCDB2ShDtQMoGCAPUV2nw78Z33wn+I1jq9tbhhDKJGs7hEVZ7Zmw0UoGQFccEZ4FdR+0d8N7bw/rWmeKtADyeD/EqG/sGhyPJ3NhoMnoUbt1xVRd9zjozeHq+zex5F4f1QWdyAysLObaLqNSEZo/k3DJyB7cVp+Lrdfty38NvBY+ZGpFrFx5SAbkJOWyzKe3908Vi6jp39iX1zZ+ZDNCuFkuLaQvHjjoxHsK6LwxKdYs/7Ea3mur2WZYbdxdlY0cj5EWPgAEkgk54Y4xSjoejJJe8jH8J66vhrxRpmqvaRalBZ3UU72kh+SVVOWVh6N3xiu1+OHiDw94h+I174o8E6S3h7w/fFZEsdyultMUy8QIxkZ6VwOqabNYyz20ispRxGU2jiRW2lc5HBrp/AN9baha3Hh7UY7c/bmzb3t5cSRixlHRxg4yfcGi6MpWtczmc28lpqkICyMwkI/usO5+tei+CNa8N2vjLTfEnirw/H4i8ONKv9o6XuaMlTwWTYRjDfWvMbeRtDvrvTLtvMjVjGwZCyZH3cAHP610Hh+W3aO4spnDNtZ1fnczbf9V6cnnNCVzz8RDl95HdfFbXvh7p3xGvD8PrW8i8IXEY8mC9c5R2XLKCedvpnJ967H4Y/tK6/wDCvRXsreKOewlOUaYFgv8Au4YYr521/TZNNvAZI5Aucoz5PGMZxXVeFfEthfeH7nRr+08yeR1eK4BwyY7Dtj8K1pzlTd4nj47LaGNpJVVzI6D4mWd54+mm8QMzXNxckyySKehPrXAeGrpWEthKQA2PmPXirWl+INQ0uaXTjM4gfCFfSuf1y3msdSJVWjA79DWDbbuzuwuHVOmqDei2JNUt20u+YKeM5BrsfC/iCO4tjBL8zdq5W4Y6xppx80qDI28sfw7Vn6NdPY3K7tyEfwsCD+VCd9UdFbD+2pXa1PQZbJ7XUEdN2Qcg+h9a1/H3jvVPFHha20ieMER7TnaTI+Bgd/6V03wzudFup5/7Y3fPblUK44PY9OtHhjVtI0vx5YXd/amawSTyypwR/vdOlZzVlc+co1XGtGL6HgWnyT6fqaROJLeZW3KxyrKfavWfEOjzap4eguHmeSaBN25nLY9OtbP7Umm+Gl1WDU9Clj8xjhkixs/L/wCvXE+H/Ez6lpYtHPBCsdvXjt9KwpNVpKo46o+mxFR8nNHYwVTbDgda5+5B83Nd3pHhLUfEGrwadp0LXNzM+xUUZPvV34n/AAD8X/DGwj1HV7FYrOTAWQHIBLY5rveIpxkot6srCxc/fWyPM6t2unvdN8oOKihh3lQeprr9Is/Jhziu2KUtgxGI5DnpNHkj711Pgnw5FfQvNcw+aFbYB7028VWHAGat6DqUml3DFD8rfwnp9aitF9Dz44ttXZe1rwLHJ5bW0flu3UY4rJm8KPZyESR7ecDNd1peuveMGkbp7VL4kvIZbUbtpcN2rjjzdTwa+YVPb8kTzK60FI1yVx9KyrjSWX7orr79l8vrmsCab3rrPWoV5yMB7OSojbutbx2mmfZ1akej7ZrcxFkZfWrlvqkkX8VTzaeT0Aqs1mR2qdHuW3GW5uWHiBoWBDAYr1j4RWtvrGoJPcKs6qQAp6H5sV4H5ckddP4N8cXnhO8V41MkROSAffNcmJoe0p2W5EaUVK59s6na299oLbEjjkSMgqoxj/aHtXzd49s0eSaDfjcMfuxSXXx7eSzaGGN97LtLE87fSs7R/ECa1eLNcNlvTtXz+Hws6Luz0J1layOXk8DS6TGolUuzDO3/AOvWLqmmta2xnjG3Bwa9xvriLUreOHy0VAML6/jXCeJtNRrOeEBd7nKha9WnWmjmc4tXZ51DfSwNlWroLHX275rMutDkhwVDe6nqPrUYglgbBwK9P2pwyp06yOqTVlkbkcYzUqyJJ6GuVN40K49sUyPXPLrpp1r7nDLA2+E6x08zouartaBWyBWda64O71pR3yTJxW/uyMHTnAins1ZcYrH1DRjMwJycV0O7PQg0hXzKn2Ub3NIYidI4ubQ5QuQtV30+SPqtduYSVxUb2qSdVFQ6KR2wzB9Thms2b+Gq/wDZso6iu4m0xW6DH0qrc6S4XKjmuaUWdtPG825ycemleuaja3I9a6KWzYdqpPajdgGufU9BVoPqY4jI7VN5Z9asPEF6CneWfSqsPnRAsG7tV62tt/QdsU+0hy2DWvHbhegxVPQ46lbldjINm8YJxwKryfL0rXu1ZYyKyZFzRTjzbipy5isfmpGbFK3y1XdmrSMWjujoLuNNxRzSc05aljeak2mlWPParPlilGLRLkkQiPbUoULT8CmyMF6UzNty2JwwC4pssyjvVJpiveoPOaTqpo5R+zRYkuC1R7s9CajWN5GwK0LewY9Qaluw5SjHchh3v0FWUhb0rVg0lm9B9K04dHDdQd392s3USPNq4mKMSG3kHXNXltHXOSOmRW8NJwuWwtPOm5xx0GKj2jPNlikznPJYdWXpnoac25OorcurFlUED+HniqJsznB61spXHGupbFBFapwxWpFgO7GKetmx7Gtoto09rEZ5ho8ymtA69qi3fNgVfMhJKWxP5hpj4qJpNtDyCqKjFhJGDVSS3J6VcbLUzbUG8W0aWj+GwzYZa6qHSfJXAXFPsYxFKPQ1r8N2rqjFI+UxGKqVOpn/ANnBu1QSW3lNjaK1/MWP71Yd9qkSScsKNDlpe0mXrVQvetWylVWzmuOGroP46sWuuKsgXPBrKVXl3KqYSctz0CO3Miqeif3qztSmMMbkjeFrKbxA/CBiExnbWbeaw0wxvKhutcU8TY6KOVuW4l9rMYLDuKox6wp6GuO1a+eG6lUOTtOKlsrotHuJ5qubS56n9mxhHU908AaxGt5GG+6Tive9M1CKS32LJvbGd3SvjrQfEEliyEdjnmvUtJ+Jclvax+aGLZwGzxVRq2PzjOsjqV580Dv/ABxqR8mTMhLr054r5y8dSLNqGE5yOT6+9d/4p8dRXy4DLz6V5fqExvLnfRZVXrse9kODnhGm+hP4W1i70yYKLydET7ixyEAVe1LUGvJmBdnIzhpDk81zDTeRICvGKttrEEjM0isDjPFcDwcObmSP0v65NQ5UaVrqxsYXlHzfN5bA91pkmoWd1CzJKIz/AHSOa5zU9VjZFRX2Ac/L3rn7zWS2VQ9f4u9dEaMUKHtJ9Dota8RbLd4YnGxhg8VylxqLOwAPToQSP61XkL3Hqat2Ohy3LZ2tXRTikttTp9ymryZRXfIc9a1dL0GW8kHytzXTaP4O84IWXg4B45z7V9A/D/8AZb8V+JNPhv4LSO2t5PutdOEP5YpylGHxM83EY+y5aZ41ofhXyRuKnNdfZ2ItVznFdT4v+Hur/D64+zavaSW75KrJ1Rz2wa4TUNaWFcbsVtTqQlHmTPja06uInyMl1XVBbLgc1m+Hb77TfTqrKHEW5d3f6Vzd/qjXTYBaq0MksTBomKsOhHUe1c1aTmerQwkYLXc9CtfON0AX2Rk7fNxzmt+K4+zakchSVA3bOme9cLZ+I7qVgzhdwH3sfrWxptyzOXdjuJJJ+tRh4uMrnlY6ldWPV7HVRHB96ue8Qaw3nEZ4PpWS2sG3hw3WudvNYM0mSxNejUn7tj53D4G0uaxdup2ZuXyM5NEKs8JDdR6c1nyTK6Lub8q2NH/eMMDaG67axo6ux6004ROc1DMb9KYkZvocAc1reILMwMTjgVU0BTJLsC1cvddjspz/AHfMjLitWhJVgQDWJ4o01pYSeDmvQdY0vy23KOK5/VLUSRYK8USVzswuJtUumeMrmGVlPY4qWbLR+pq3r1r9kvnO3jOa3PBfhuPxHIyPN5ZAyK4atkrn3cq0Yw9o9jgwpjlwOtdF4e1Z7C9SQcUvjXwzJ4b1MxPycZFaHwr8Nw+KPGlhpt5N9nt5m2vJuAx9CRWXtLROuTjiKB9M/Af4R6P8a9UnbUb4W8duglZIwCzjvtzXm3xV+H9v4L8fat4et7hbtIpMLIrDGK6LxV4X1L4OeJlttI1CZYXjZo5Y3w+3sCVwK8pvtYvb7xU9zeTNNK7fM7k5NTD33zHwlDDV6eKnefu9DhL2zSzupY5R8ynFWNBvBp99BMoACt061e8ZWH2bUmYnIf5s1hwfLJ0755rdabH2sZe0o3Og8WXgu9QFykZjRxkcVZs4L240Vbzc0ltbyhM5+4e1X/EGmLceE7K8QqT0OKo+D4dR1Kyu9NtA0quBK0S98U7WOO6lTbfQn8TaLdWMdtczHeLyPzUk9fasq3MkkQbjbGQT9BXRXiX+oeF4GbMsFpJ5S56oPrXN2+7mPopGDWi1MqbTjqHiy2MNxDKbf7OkkYI/2qw7cRQ38E1xA1xbK6vJGrYLL3FdhrGl3mreGxqUs6yJakRrGeoX1riyhZt2TkdOf0rOR6uGnzRLk95bSa1dva2zWllPK5jt2bPlo33QT3NHl7kljbv0qneRwwTRrazfaI8Bjxja3tV0fvGic8Bvemb1LJ3RHaqZIyp5Yetdp8N9REOoXdhKsbRXkTIfOGQD2P1rjuYrwseFPpVq3umt7xHBwQ4P5UzkrR5o6Ca5YmzvpIgwfY+3cOldD4Rvri4jks1l2CEG4iGO69cHrVr4i6ZpttcWc+mT+fBPbrIfUMeua5jw9HcXesWdrbOIri4lW3iLnA+ZsAk9lqHJI50vbUXE9b+PXhGeTStD8amG1itvEcDzbbKQyhZkOycyZHysxG/H+0K8hXVLibw/b6H9gtrjN0ssNysP+kZZdpiDjkqeuMda+sfjB8LfE/wp8M6x8MPGNlavqdhEniDSbrT5mljdT8krDcOVKr09VHvXyv4X1jUfDfiSy1TTJvs2q6dMtxbkxqy7l6cNkGsbhltRpSpz3RnaHeS2l5CPMVRG4OHynIbA+Ycjjr3rrvFEIs5ba807TI9O0+6Ecluom8wrIEJzlic5JPBzjvXMeINWk17Vb3WplSGTULmWYlYwsZkY5cqM45ru/h3a3Hjq0g8IweXPeancRR6dFJK4H2p3woGWEabz8uSCB16VqtTtxFoPnWxylrdTaXqEOp29xD5hY3DMIlmEblsfMpXCk9uK6+21p11iLWEgC6bftl4fNRVDYViGC8IN4LAEdFGc855e80u78M65qWgalFcWmoQztZT2zKQ8U8cm3a4z94PwQc4681Y0SYytLok0s0C3FwqKsZAjFwpKhicgEfNg88DHXrUWRzVqaqwPfNT+A6+Ivhn4h8ewatAjW8cYNruyzZYbs5yTyM//AFuK8k1azl8XaO2zT7y58RW7NNdXDMPLkt9m0uec5B69u+K3/BWuatr+gX+g208vnSpxFC2+OTa5BwQcE528cdawv7Hu/D/icpOLowSW7XM8MLqJ/su1llQt/Cdilec8e/NFXl+weFgVVozcKktVscjYrZf2bOstyIZ7aMTRGRgd/J3RhVU7vvxnnHCv7Y98+BmqW/xT8Dar8LtZAlvrwPqPh2Sa6CpDehfmiHH/AC0NeJavcL4V8TwXdvbwiyLi7itZJVl3RPjbBIQW52jHPqaNB1i58O69Z6rZ8T2zpcWwI2NG6thQVHOFfrznFTHQ9nE0VWp8y3M7WtKuNL1SXSrtmtpIp/IlVtwXzN2CCAMfL3Gazbe83ZAeWJgmSzYLli/y45zx9c19IfHyzsvFnh/RvirYw2CXeso66vZwxCVLbVAWfe6vuUCVBvHH8LCvCrPwlNY6XZ3Oq2N1HBqizW1hM8HkxtL1VxIwO5AfT86DfDzjVp8vU1Natbe8sINThs4rKFh9kkifMh8xUw0zF+M55znrXJwyPaXixJFI6bgQsZwTjuOa2/CcmoTXUmliRczeZbMBP+7XG4lsfdGSMDPX9ax9Y01rG8ZY0a3e3cRkM3zq5OMHJHHvikXypS5ZH2X4Tj/Z9+IP7JN7Ya+YfCfxN0VJTFeQh2nv5wrGLqCCDgZHHsRXyPZXEtjqhMq+VIpI+dT8pC/d29ST0roPhr4rsfDPjLw/d67pba/o8N7Fc32kybk+0w8HCnOcsjnBzjOODX0TqHxb+EEH7NfjD4fX3gSaPxrFqUo0bVXto2uPKM6yRNPc7Qd6ocNhQMdAKItnLUSlLlZ4BHaWXiCzms7iYrfIymOZySXU/wAHtXDzQzaXcAfMki9eMY9B7/Wul857e7tbuGE2xdFkMYZTv98+tX/ESx6/Yx3GD9shTbjG1FiVVI46k/e79qs4YP2L5HsQ6teWmtaTYX1lCyX8I2zsOWb3PvVm8s7PWPCMc7Tm41V2fMQXLYHTgVyvhzVJdDvjhAecFHGa9U+Dnj+w+EfxGsPE2q6Ams6QwbzLOYZwp7getYym4/CKUeWWh2H7AHwT8LfGT4y3Oi+MNxs4bTzUsXbyzdSf3c9cfSuu/wCCjX7KvhT9n/XvD2reDUks7LWhKsuntMW8tk6FQfmC/Umvnjxd8SrxfildeMPDkMnhQzXHm2q2khU2yenfIr0v4hahqPxq+H1vr+v69c67rUOFjmuJMsg7gAcc1484V44j2l9D3IVoezszyzwhrR8kIZtrAAZHXiujvY442LO3HT5T2rynSrk6femNuMHHNepaLs1qw+VWkmxkDtXvRXuHx+OoKjP2qPcv2bv2Kf8Ahpbw3rmsXOvnSrexm+zRRgb2Mu3PzcHj6Yr568cfD7Ufgb8TNW8Kas6PeWMnlMwb5SP8a9I+C37R3jn9nvWL/wD4RuZDb3x2yWdwhaMPjG4DI5rzb4seINd8eeJ7zxFrE32nUb1/OkkIGPw7/rXjUqdeFdtv3WetTq0p0VB7s7b4O+Mm8A/EfTtd+y/aoIH2OO2G6tXuv7U37TXh/wAXfC2Xw7Y27PdTBUWR4x8u05BHvXyz8P8AWxC0fnRiZAQGDHt6Vf8AjH4ytfEy2sFpYR2fl8s6mtqmH9rVjPoisPWdBOh0Z5vajM4xXaQ/La5rj7Bf9JxXXnK2a56n0r6WlY4MY2nYhjja5f5ea0k0vy1yaNKt8fN3qzrF99kjwB81avzPF5nKXLEZCxt+hqK5lkn+8x65rOTUCzY4NaKMsy5BrC0AVPlfM1qZ14rsuKyLizk7V0rx7vSontxTSTOunV5TkpIpY+1Isjx10dxppkrLudNcdBS5TvjWUiot4e9Tbkk+6agksWXtVdlkh65rPlOhNPYuyW4kqm9kw4FOW6ZetWVmV+hqZa7FXZQMTKeBirVjeTWjAozDFWFUSelSG1z91ay5UKUrm7p/iyaGFyYt0nbcTitTSr46rMxMW+RgdvOBntXK2dm0km0j8q7fwzoLSMrAN1B/KnGlA8XGYiNKO46bShON5GAxwT3NY2qaSokOE6HFeoXXh3FqSoIKnOO1cLrEgSVlKndnNTOm+h5mCx3tHZM4O/shlxuHAyOKwbi1mj7V3UsRuJs8AYxVG7sBNnYQ2BngVldxPpaeIOM8ySPrVqHVJoxjfgVpTaOJP48HG7p2rEmsZFzz3wK1jUZ6UfZ1DZt9cPdq0bfWkb+KuM8t068UvmOOhxW3tSZYanLY9AjvlkUHPWrYwehFcbY3jGMfKePetKLUmT72aFV7nm1MClsb7OOxpjybhisUaqqnGeatQagjBcnk1tFKRzui4E8kYbtVO4sA7ZC4+lXfPRu9LuB6Gr9nESlKO5hSWAToc1A1uV7VvNGrdRUMlsG+7+tR7NHZGt3M61j2tnFaybaqGPb0pg3L3pSppktc8rj750WOsB3rQuWaRcGs2WMio5eU7KPu7kEme1MMe6rLR4pGG3tUHbzFfy6f5YqXAoYhakrmEChaczBaiaYCofPDHHeqehUVckkuCvTFQSTFqaI5Jugp/wBhlh+/j8Kz5kaKKjuQhS3WrMELN1qWC1ZuorUsrEv2xU8xlVrcpFZacytng10Fnpu7GSOadb2qw/exV0SxwqOORXPKR89VrylsWbWyUfeFWkaOMMAP3gON1Zp1RB1yKrNq6gk+pzmiK5jz5UpzN9im3DYP1pzSIveua/tQTdyKDqWe9bchX1eRvzXSFSFXORiqTQhm3HrWcmpp6mn/ANpKRx1raMSvZOJdhs2Zs1bW12feFV7W+VfWtLer9DmrOepNxKMtuG6qB9Kw7yAJI20EYrqHx6Gsi+h3FyAKdma4eq27M55waaTuq3LbsvaqUymPpVntQlFh55p32j2qvg03zD6CpNdDun1JI8YfpUcni4W3GdzVxMmpO38VU5Llm74o52efTy1dTp7/AMWSydGNY0+qyyNlmFZTSf7RNIN7daizPWhg4U+hpf2g/rUkOqFWDFzkVnbSegqaO1du2KppvccoR7HXWmvRTR7yxV8Y2mo7vWoo1BUiTFYkOnlW3EnPrVhbeNRgLUfV09zmclHYzJo5LqZ5HHzMcnHSr1pbmJdrdKshQO1Sceta+xXLYipO6si1azGPGMHHrV77e8ibC2FzkAVkrIkfrVeXVI4GxuFJwSOZ0Zz2Nprhj1xVS4uwlYV14gH8BzWTcX08zcFsU9FsdFHB23djZvtTjzkGsW61R3+6x5GKSHT57tvunFbdh4Skl++KrlO391R3Zzm2a5bHNaFnoM0zZKGu30/wisZyVb8cV0Fno6Rfw01G6ueZXzaMHaByGmeEWC5ZTmut03w8ka424rp/Dvhm/wDEWoLY6VZTahPnlIByF9T6Cux1z4EePPDNoLm80GVUzyscsbnH4Ma5HiqFOXJKWp4VXE18RrFaD/gDoNhrXxM0q1voI7iKPfN5Mv3XKrlR9K+3/tKW0Jt4oimDt4xgH2r83NK8WXnhnxJaXVkrpfWkwYDODkDG019Q2f7Tvhu6sxJPLJFLsHyD7xNeFmj5pLkeh7eV0Jct5o7n4/NZal8N9Z+2ojvaQ74CwyVYHaMH/e/Svzk1m9MlwYyCgHrX038YP2gbbxF4XOk2CPHbs4aVpDksAOg9u/1r5U1m4N5fO6cjtRl8ptWkelWwtOEuaw2O4aSfHGK0rdSq5xn61nWNqWYHnmtiMFVxXvRi3uefXsvhLdrEQucmtmCcRLnODWZHIscfJqreaosa4rq5uU8d03VdjSv9WOcB81kSX0i/Mc4ziqiTCdt/mBjjO0Co5bgIoUkgZyd1c1Sor2PRo4OMd0bdvqnRSN2K7nw3IsikfcC5+9z9K8jt77F1hWwK9P8AB915jDOAGx09q6KHxXPIzKh7KFzZ8TQARyFRkD1rktJumt7vPv612+qQPdAwxDeznaB3JzgV694P/YxvL7TYLzVtTTTp5hvFsqF2Ue+K9H6vOtJ8i2Pl6mZYbA4e+Jla55Etr/aViSpywrktUtGgbaRxX0B4i+D998OL1ba5Ingm/wBVOvKtXmfjDw2YZCQGCgZ5rnnTlT0kjkwWZ0qtROErpngXi6x+Uvt5NYmga1c6PceZbtsbGPavQfFWltJC4K4K+leayR+RMVbAxXnzSasz9cwNWOIpcrDxRrVzrV2Jp87tvGTWl4X2yabKIl2X0H7xZFbBI9qytSt1kjVupUYrPt5XhZmV2BPv+lc0o+7Y9+kko8qPW/Dfi3U/Ekzvqt5JeSooRTIc8CsnxHB9m1MSKCMnPNe6/sZ/sY+Nf2htOvPEFlcWuiaBby+R9svVLea4GTtAI4qt+1b+zzr3wH1yz0/Wljl89PMt7qE4jlA+9jNZ09rI+brUatLEObXus8R8W2qTWNrebdxAwfSuEnlBmwEx6DNemfY/7Q8MvuOWQZArCuNN0C48OwCNphrhl2lMjbt9en9a6rWOvC1uWLjLoGgzPfaLPaFSwUZCk1B4P1aTw/4ihlSRohnaxHoa+1vhj/wTe1278BQa3fazFa399bCeKwCZ2grkZavj3xl4FvfCHjO80q/Rrae2mZXD9sVrUpyirs4aeMpVqs6SZ22nabpepapq+lW+otbaXJatPAsq5Ekirnb7V5S/7q54rsPFkNlZtaHTXOxolDvk/exg/nXH6pbta32yTO7GeKmLNMMuY3NE8N6n4jjvrWxO9I4zK6lsAiuEuI2t5ihA4OK7vwrYa3q2pLbaOzCeVPLxG23I965jxJ4dvtH1eS1u08q4Q5ZT0pSR6eFmoz5WyPQW0465ZvqBzY7lEojGDjvit3x8uhNq8h8PE/YVGQG61z2veGtR8NzRR38BgaZA67RkFT/F9KbosqyPKrqWyvSg66kG5e0EmU+WrgZz6mhYyqK5DZzkHbkV7v8Asp/CPQPjF8UIPD+v3MtvbPG7L9nK75GHRVJBH6Vpftnfs+6Z8BPHtpp2jzTPpt9bC5iS6YeZEC2MMQAP0ro5Pd5+h5SzCH1hYZ/EzyqRI9U8FK6RfvoHyzHqVPauE+eNwRwRx9cHIr0n4eyWN5pWtWd982+2JhO8DDjp2p3wc+COvfHLxc3h3w3Cs+obGl2s4UbR9e9c7jzbFU6ypOal0Ow8E/FLUtc8SaBrfi7Ur/xFb2Bisbh7ydpmFkd6sgLE8Yc9fQV538YtBsPCfxA1KPRjLPofn+dYy3MIVpISNytjAyMemK3LzwTrfwz8dar4L1qA2mpRubWaEMGw2cjBFdt4y8BeJfip8DYfHUl1DdWfhc/2ZcxsypJCu75TwPTjmuaUXHcxhUVGvzdJHgM3iDW9W0O00USy3Wl2kjPBbRoCELdcHG79am8I61NZTm32/JMwUkk4U9pB6EDgEdPrWbotnb3N48VxqMmnR7GKSIpYGUJlE+XH3jxntUdpI9jcRymMDy3AZGOcj0+lXE+lqxU6dj0T4iNruta0dQ1MSm6mjVfthYgTsNwWQPj5zwMuTn1zXO30K28lvdxN5s08RYrMhLRSKcHcxUZbHzcde+a9J/4WBqmu/CG38H6hbrcaA2pfaNPnhjM0tjO2d0S4Ib5s9CSPavLtKUSCSxZzC4ctCjABN4G1g3GckcdauVmedSbtZnW614wuNY8TR+Igbe3nvSss9vaFdiyBUV32KoWMHqOOte2+F/h5e/FTwZ4j1Dwvo8d+ml+Tf3UjsN8cCxyB489SreY24HPQdK+ctLuLSOGa3W1lOrSzRrD5TYCKQAVK9SQ4GMnpXfeBfHHib4e6b4gstMvJdOeeNrLUYY5Cpbnayt1HHT61OnU8vH0X8UNzndb0v7PpssTQuI47gTW0qSB9qNmM72HodoVsYJJ4qv4a8PprGvXumavrFtoUkNvLM0l2xUCZVZxBlRy7yAKB+NbeseRNqV/iAJa3KC3mjZ8hQwjIlIXjIf5zjIG1sAVzvia81LUYYtQneSSW3WGC581VUx7VcxKQApJMf8RAPbOazPRw8uenZ9D2P4AeLrHVP7R8A66VsdD8RRCymk2Zjtbre0lvdtkHAjeRYyM5Ks3I4I5/4xePfHWpaLa/DfxdqEdzo/g37RFp1r9nQrFKp2OiyRgbhx8pJPDKeRXn4u5o7OT7OJLOATJLLEs5kySQFdscHgAYUfLjkHrXufxEtU+NXwl074kxwO+taIYNE16OBQshUjNveFjkYZQImOOqjpQcf+7V+ZfCeNeGtY0PSvh34g03WPBEmpazqxtf7F1/z3RbAo5a4BRRtm8xD0PI7Y6U37RB4n0yWWF2jvIIGguHS2QRyRIcq/BJ3HucVRuNNC3FzYtLbQwJOCsaXimGCSRdqSKVbG0D73y8elReC9WtNB1y3bUrV7u3jk2z2/2l4JJEIwV3DoA/X2ouetWXNHmiV9alv7pbW5upvOeFEjQLxsiUAJyB2AGB1NeseG9StfG3wpn8KNpVrqOtLL/aVt4hmuTAbTOWmjnaQnd8qAAA+teda9HLa6hc6e1zaxW1wftJhtZWeKIgZjUN1yv+c1l+E76LT9Yt5JbMXsKzLLLZhynnqpO5cg8ZyRxilY5J+/DzLtrIZtJms3u7WOS1YSorJ8xUfeUNjBx+tXNH1KfT5orhGKyL8y7xuHRhswf94/kK6b4m+B9T07Urnx1oXhfUNB8D3l5t06VgZ4Y2PSEy9mHvXHLM0czRST+cjbZFdeASepHuKa1OWrHmjdC+KtLitfs95Z3P2gzR75QFP7pwcFT9PXvXQeD/AA3qHxMvLbTbBvtGozL8sbHGPak0q4E9vPpV0VjguMJIwHzHjcoz6A1gWOo6n8PfFSTQXEtncwt8k0bDOKJRMIv2keVfEdU2jt5Gp6BqtuYNYtTiPzIzvVgeV5A7VxGk69qOj3T2InkhiVzvi3cCur8feMrrx5rza+5uPtrYN1dbzIfMxjd/jXpHxS/ZR1bwh8C/D3xNmZgmobRdRSY3Lu6MB1xXBUxEKTUZdTqw8bxtI8H1ewEsjT2251Xl2C4ArpfAetyafeRndgKcEGv1B/Y5/Zs+Fvjb9l/RJ9Q0e01m+1KAtqNyxHm2z5IwOeOB3zX5rfFTwnZ/Dr4o+JtD029/tHT9P1Ce2gugQfNjR8B8gAHI9KywuOdas4NbBjcOpUlfqbPirTY5pLa8QEKfvMnr617BoP7OB8XfB+fXo599wqvIIxzgDoOleTeH76O+0Oa3l5lQZTPNdL4M+Mnibwxodz4attQa2sZztZccgexr2+WB+e4lYjlSoy1ieLWcL6XqkkDfIN3NXNetyybhjHpgVvePdEW3ukvISWDJvb61jQqb+32gMW7VEbn0sayqRjVbOTt3MVxkda7iFfMtlJ54zXK32mS2NwN8bBfU10ujsZrVQTzjFd1Nm2KkqkOeLNexTylwOfrWHr07yXOAciuhj/d9K5q+UvdH64qpN2ueVh7OpdlaFCrZPWpDqAhfYc4qaWMpGW7gZrDkaSSTPU1ycx6cYqW5v2975nerIm3daxY8xrnpUyagvmbc8VtFsylSv8JrqS3enSRhu1MtZFuF+UjNWHIrdanDrEz5rVj0AqlcWLfxLWszbaY0it1pOyOqNVnLTaay9AaqNFIntXWNbntVaaxDdBU8qOyniH1OfjmePvWna3vq1Mm01l6Cqy27I3PArJxsbuSqHV6bLE7Kw6mvUPCE8EMa7xXidrO0OMHpXUaX4ja3UAv09aiOh83mOD9pG0T22e4j8htuemeTXkPiKTzLmTaenerD+LpZVK+dgYxxWLeTLIzHdkt1qpO55WX4GWHleRl3F00bYXFQLrHl5x8uRio7zmTisO4dl7msJRufZUaUWdBJcrKiLkDJ5I6/SoZLOKaXZjaQciufW/degrT0m6e8kyTgJ94tWclynXGjKIl9peATt4FZsmjsse4ZzXfQafDcW5xIS5qrcaUdu0HisfbHQnKKuzhrf9z8p6VZaQqpPzN6Yrp10FPM+6DU82ip5amJeF60OokaRqX3OGMhWTklT7inRXbRsD6V2WoaDH9lZ95LKu45jrlp7Eqm4IcYzW9KsmKXL1Jre8c960Ybr3rEh+WrVuGZsVv7RnLKnBmx9q+lNa7x0GKqc+tQyFuxNUq7ZzuikXjMGqBpwvpTYYpZOoqO4tZI1yK05iouKdiCSYt6VXZt3UflRKxVsGp4YsKDjfkZqZySO2Ebq6Kbt83Timl91aEkYWPpWRIxjJHcVippnRysk8zHUVC8tQbnk6kj6U7yy3rQa2Qw7jU1pa+bNxmljhZuq1rafZvC+7GT71lKVyJVIxFisSvQVcWzEzD5dw71o28YmXPApZrhbXKqFJP92sLs56lZS+EoR2aw9ak8wW/oKqPcFerCqE92D1c1qtTljCVTc15L7b/Fmq7ak+7JasObUPcVTk1At3rRQXU6aeCXU3ptSP8AeqodRdv4hWO07N1NKrM1aJRWx3RwsF0NMajIOjYpftz/AN79aztp9aftJHBOaAdOEd0aSag/rViHUmByTWSkbe9WViLdjW0bI55Rpmzb6o3Zq1rXVnHcGuXt43j7VegV1qtDzatCnLY6pdQMnRqk4bPOc1gKzeuK0YZDtzmr0PMlRjB3RYmhB6Vn3Nv7VfV93Wmyru6iqshwm47mDJblegqic+ldHJADVC4sWJ4GKx5Wd1OoupzR56n8qcsLSdDWrDp6r1XP1q19njHRAKpRuelKvFbGPFprntVoWIX+9WkqhelG72p2Rg6zlsQx2yL2qdVC9BTGmWPvUMl8sbYxQ3FGWsti2TjqaYzbayrjVk/hNVftU1w2EJIqOY29i7XkbM14kfQiqE+rCNeCCaqf2feXAyVP5VZtfDM85yd2aFJstOjT3ZSk1SWRsKTUKwT3ByQxrrrPwiVbJGa6Cx8PpH/yzqo077nPPHUqfwnCWnh+WT7ymul0/wAJ7hhkNdXa6akfVavcdgB9K09meJWzOUvhMO10FIRgJWvbWiR/wipWfagYnAPtVaa+jhHDhj7VPNGlueZzVa/w3Nzw/wCHb7xRqkVhpsXnTuQMex7/AEr6G8L/ALE+uarY2k+pa3a6Y1wWCqsbSfc3bvT0rj/2c309UgvXSRrt9Titm2qAY4ymQSc/dzX2Nd+JJX8M28hZp5UV/LG9vvOpJPJ+7ya/MM9z6vRly0kfQ4TKU1esYvwj+CcfwR8IvdJs1LUrpj9o1CCBioU/dU8cY7jr9Kj17xDNJM0DJIIyqqHSNTy3ThQK0vA3xYtvCdjqFh4rAttJuc3DSKmVjYtgv14/GvFPiJ8fvh5amaS08SRyhlYiWAs5wPunCgc18TSljcdLnbZ9LDD0KUdj5v8A2mNNsvD3jK0urULDPdxt9rRFIXzVbG7H+FeT29+RvIILjGGHWtb4oePLz4leJG1CRWS2hURQK3XAOdx9zXNWtpIjZ5FfrmBwcnQj7TdHLLFwov3Szqdw11KdmWJGNx6iq0VkF6ir8MYToPzqVlC/eIr3KdCNPY8WriqlaV+hVSNY8beMVI5EK5JGar3V2lr95hWFqOtecMIa2U+XcdOi57mleaqq/KrDFZy33nzMC2VFYL3LyNkmnQ3XlsT1PvWUpXPXhhIxWu504vDAu6OMhsYzVG+1USEgoCTVf+1vlxzVCaUyNu71zKHvXZtGmkXbKQmbdnmvVfCMpihjJxzXlei25mnxzivS9LVrWBefu+tenQ0Pm82UZLkW56F4V8RW+m+KtLurxQ8UNwjSR+oBya/Q22u4tSsYL20lE9nOP3U0Zyp/EdK/Ki8vpJrgMrbW9Vr1f4d/GDxN4VjSCx1OaGI8bCxK/keK+iy/GLDzldbn5DxRw280oxlCVmj64+Nha8h0zT7WB7nUI5DKUjTcUX0PpXiHifw7LJbETwPG+zJ8xcV9NeBdL/s/w3ZXM58/Ur23jmubpjudi65xn0qx4k8N2niPS7mCaNWm8tvLkwA2R0zXq4rL/rMfbpn5Nh84jllZYT+U/OnxdpphkmXbXi/iazEF4cLgGvpD4kab9mv5lweuK8M8YWe7DqOe9fD1I8rsz+nOHcX7SCd9zi3zMu0dKy9pUkDrnBzXS6Pb/aJCo64yOM1kapam2vpI+mTmuGW/Kfo1KevKffH/AAT1/by8LfAPwNf+DfHMV1Bpv2x7y01K1jM+CwwQyjt9Kr/trftMaR+0xrGkx+HrSaHRNJiZbaS5j2TXDScMSp4RQAMZJr4Mt0kjdHaM4J/3QR7AV61ocxl0ePacjbjBORj0x/jU00cOaYiUafLfQqaarrZzW/IUjHvXE7jDeZHRTXoluwWYgAYNcBqEQju5RzkNXRJHk4OXNe/U/SL4Jf8ABQnw1pfw407TPENtdLqunwJb+ZCpcSKowCcnr618W/tDeND46+IGpeJHgW2TUpXmSPd90dq8vt5nSRfmOB74/lXf+NrFbrwfY3XytJ0ZwBmqdWUo2kcccHDC4mM4vRlGOSbUPBJENgzRQSb5bsDO2uS18SySQXDHO5cCuj8EapqTaXf6baE+TOh8wZ44rC1KJ2t9pP8Aq279qiLsetS9yryjvDN/qNjqEMlg7Rzjo6tg1X8e22qRah5upTGSeVdxkJyaqaXI0d0nzH610fxCk0680uxktZnkuQuJFc5/LirlqdMXGFdabnn99qlxqEkf2iaSYxoI0LuSQvoPap9Im23S544xT3sbeLTba7W48yV5GSW32HdEB0Y+oqBprdL/AHWwcwZwvmEbqz5lex7Ul7p1nhvXrzw34mtr+yupbK5hffHNC5Vkb1GK9q/a8uPCuo6p4fu/DHja+8a/aLANdTX2GeNwc7RgDA9q+d9Qc7w4BGRnIp8UxmgKH5wfXj+VdHOuXlPIlhYyqxrvdGx4JuU/4SK2ikOyGVwhwBXRQ65rnwi8b3N5oWpzabf28jKLi2fDFT7+lcFZOYbqNgdrKQQR/OvTPivFDeJpOp2ljLbQXFqmZCpxK46kVzxujGskqq7M4/VvGGp654lfW7+9lutSmk82W5kbLM3qTXv/AMKf+Es+IWta78MPA6pnxhEs3kXDqIx5aNMzcjrtGPrXzC717X8J/iXefC/XPBHjXQoVGqaFdsJxvJW4jwT5bHHR0JXrU1XpcdejGPK30OB+OPwP8V/s/eMX0DxVYmxvtvmwSK2Y5lzhipFcBc3AlS3KxhCq+WSDlmOcgn0+U/mpr6y/b8/aM1747eItEj1Tw/aaFa6Tb7rX7LL9peRZVDnfIcA4HTAFfKOl6nJDHdWB2+RdhVIKjIZWyCD1HUj6Mazie5h6ka1PmWx2Xwm03UfE2uJpFl/aclzKHkgt9Ni8yRpkVmUhAQTwO1S+O9Nt/wC3n1DRILibTZB9sjNyuxsqMuDgc8fNxjiuf8AeONY+HPiqx1/Qr2TStXsZhLBcxYLRkZGBuzwQSK+gvDOr33jj4Q6t8PLTwzbeJNU1S9j8U6be2s6xS2LoPLukOOSDH0Ucd8GtTlrNwqXWx4FeWt1ps0NzDcBmuo/tCvF/A5OcE9c5967nQfFVppGpWl5bK87XloU1GPUlW5jkuDuDsCe5+RsEn5m9OK4llT7LcQxyqvlsLpIy3zbhww+nf6Va0TWhHplzpNxeNbQt/plttBbFwF4LYBJDKTwMconocuVmFSCqR0PWbPwPJqXhPVNb07TlvtMggW1e4lzKLcuQQxYECPgEYx0Y/hw17psDWpW41ARRhvsLQI6jY+N6yOfubAWYDBB44LYKjrfAHj7Wm0e80aG6uVs9QKTXNrFK22fbzvZQQM9sE9axdWDaNrl3PPHbS2l9E9tKZIVZAhwDKoGA2GUNwBkjPXBEtJHgYSpOnXlTmcNiaxubiwubyONsGyKxp5ikrzGvyfeAI9wdy5zXq37OvxDsfBXjIad4gWS+8K6tA+k6zYqxIaBlYNMmMhtjDzBx/C1cR4o8P/u4JtPhlNnErRm+uCP9OeJmdiCBgEoquEbJwAAWNYXmlUlmRtypGu1g+VDZbI5GQBmQDGflBznrWT0PdrRjWjbqd58Vvh6Ph54u1jw9q4MNxbyAWV1CiRRyQhspKzLuzvj6MCeeuelcDr221uljeO5S+XMV6l82GMwbcflKqyKR/e796+ibiEfGn9nNL+WUy+IvCESWN0iOx87Syd0UhBJH7lvlJUD5eOvNeJXFwde+0SanqGzVGmt7ZIZ5VjWbLOXluN7HeeEAIzwTnFIywdX2kXCW6J7CS68R+GZILZbOGbSy14smNsssZGCS+ednpnmuavLCVbaHUwtviYlmjilG9CpUElM7uc9ak0W6gsdTia5tmlSF98tsG2sQpIIY/wAIyrZznAxkGrmsacdJ1AxRajaTpqECy5spy8ccZIZYuQDngL061R0Ncrsz0bw38Std1j4fXvw9XWL210O9na8XQflNsZkXfuV2BZcgDt2rye2bapgnUBFbIZjtK56j3BqbTLloTHtLFF5K7iA46H5s8ZHFbnjmws7XUbO+0yez2XcK3P2WyLSfZGPJhbcOXA/A+tKOhx7SsNsrqKNRE6M93HuEvmcjOMAirPiCwOvafHdQQs09uv73HOVPT8apabbp51pqVzLvspmLPscbzgZZenBPbNdO0d34ZuLdbq1utOs7vE8P2iBkaa3Y5Dc/7PQ9M1pY4Kv7upeJnfBn4hS+CdWvbd7W3ube+he3eO5j3BWPRvqK6/xN8RPFHiaDTvCevavLcaFYqqw27Odu3sDzg15p428O/wBg38N5bSRvbXCiRGR92MdiVyM/jWja6gPEGko/Ju7ZeT3Zff3riqUKUmm1qjatJuHPDY2Lfxt4y+E91c6Ro+vX2k6fcfNJb2lwwjcE55GaxNekbUAt0uCTyTzk565+tS+INYh1vS03Qlr7zAvqTj0rL02eWNhZ3MbQn/ptlD+Rp06dOEnKO7J55zpJy6Gr4X1OSxuR82ARg5rtdU0c3FuuoW4Yx4yxNebTK1pdAZG0d69w+GOo2Or+Hr7T7o7Jiv7sEZrq1Pm8wi6dq0V6mJbtbatobrI4afBXZkHj86Z8JdDtrzxhBaXXzR+ZtPSqsNxL4b1qaIbg2SrAk5rU0FBpOsrqKMELNu4PGaqLseXXlJYecYddj239ob4L6HpPgZdUt/KhucZCrjBr5L0SR1m8sIfzr2/4nfEbUfGUUenM+6JOAFJ5/Wul+Gv7Jdx4g8Pw6reagtibgbooxGXJHvXQ5q9keRgMcsrwNsxnq+54kqnuKwriMi4zjvmvVPF3gC58JaxLp92D5kZ5x6VwGpadJbybipAIzzW0pJxse3gsVTq2lB6Mw74kRkdiMVm28YVskVqX+7GMVWtQducA1yWPoKctLlDUbgxDArEFywbdnmtDWDtk2jpWO2F71UW0e1QpqSubenaw0MnWupt7pbqPIPNefJJ82cCtXTdUMbYJreErnNiMKpbHWTIUXNZ8lwUrRt7hbiPkg1XvLMsuUGa0lqeRGKTsyvHqC981YWXd3FYNzC9v/HSQ35j6msbs6/Ypq8ToGUnpg0yS1SQYKgfSqEWqKf4qvx3yyNjFUn3M5c8dim2n7e7VBIrx9Rj6Vsbd3emyRh+woshqq+qMT7a0XqfrUq6me5qaaxDdBWZcafIv3arkOmKhMuNdKzZOKqzRCbrx9KpPvj606Ocj7xrKyOiMeXYhltijYUk1d0pdsbqGBI+9gUJMkhyQakhibOY321z1E2bRqtfEdBp920T7/MYpjO4D+lW73UhDKqIFJIyc1z/26eOTfkBsY+UVGtwS25jk4xzXF7EK1ZTVkdFb65Csn7yPYPzq7b3EDRo3mYX61w1xdOv3W2/SqjapImAHIAqpUrmdNOWx6DfahbrH5S4bjaeTXN3jKvAORjFYn9sM3Vse4o/tLPXn61caPKEoz7Flrcdqlt12tk1XS9X1qf7Qr9wK3sQ+ZFn7OT0NKiBpAoHB9ahjudv8VTrdL5oPyjFRHQwlzM2rTT8rnFOvLAeX0p1jqEW3DNirF3dRMMBq2uzyXKopnFalasrbgvNT28f7gEcEDHFaF9sk9PwqpGRGMA8VFRs9ujXcI2K7RFhg/L9ayrixaSUn1rdbbJ945qPy/mzxWEbo6/rDMiPT27irMen7e1XvOX2phulXpitdTL2kmNjt0HapVcL0qo18sfaq0mphd2B0o5WKMHI0Z7zYuFbb9KpXV5/tY96yJtVDd6pyai0npT5DupYXuXbq+O3Ias17x5Pu1C2WXBY0FtnatYpI9KNGERrSs3WlLE0wKzdBmrMNm8nUUzSXIlcI1LdatQxs3UVZtdPZuxrUh00r/DSucFTEcuxmw2bSdRVyOw2v0Na8On7am8kK2aZ50619jNjsT3FWxagfw/pVppY171C19Gv8NLU5pSkL9nT0qRYNvSqjaiq+lL/aX0p3YuRlofLVhW2rgVmrqCHtUy3at3q7szcb7mojVOSGrLivFbvU/wBs9R+Va8xzOmy2RuqFlp63SGnsFPQ0+ZESutjJbAqPp1NVLjUUj7g1lTaszdAacpKOx60KLlubc16kfSs6TVQv3WzWY1xNN0zVmz0ma6YbVODWXM2beyhD4mRzag8n3aj8q4u3+XdXSWPhNmZQw4NdLY+G1jOdlVGLZzVMdSo/CcRY+GJrp8c16P4X+H6xpvmTJrV0/SY4Wz5YFdrpSL9n+7zXTTprqfJZhnFSUbQMePwnag7fJAFVdS8NxWnKqqiuuZdpyTj8KwPFOpRRR7CVzW8uVHg0MTXr1LIwGt0iGAoqMyCGsm88SRR5281z994klYnB4rllNLY+hp4Oc9zr7rVIo2wGWqH9uQq2C9cJdanNMeW/Ko4bh2bLNXPVq/ynr0ctj9o7e88TOyiNeg9uaztSnCxCSMHkfrWPDMpOS+asNcF7cQ5JXOc968mXPI+go06NHodH4L+IFz4VklIDSwzLtljU4+hHuK+lPC/7ZekWehrbatY3V1cLGqAqvYDFfJEdiZF3Y+atfR9GDNuYZOMdTXBUyeli3eoicVmUYxtE9Z+JXxvv/HOn3WmaZaSafp10uyaWSUszrnO36V4+vh/7H823Bz1yfyrtYYRB9xQPwFNvERoDlRwM17OHy6hhI2jE+TnmFSpK1zko7UQ9FApZGEfcVBfagtuxG4cVz17rhP3SK7tErHfRoyrbm/NqEMP3Wz9axb3XM/dIrAmv3k6mqnmMepoPbo4JR+IuXF+033nzUCtuqqVLd6nQGsJanoxgo9BtNPNLupm6oLJdx9amhjLtjkmoo4zI2FFdPoeitw8g5NWo3OatUjThruXtA00wfMV5966C8uDbw4zzUaL5MbfL0rL1C4aaTapyK6bqLsfJyvWnzMtWMhmkya6KO5Nmscgbp61iaRDt+Yjmp7643ShV6Ct6crSucdampy5eh93/AAB+N2m+JPDlho2oTC0vLdfKSaT7kgxgfN2Ir17UtatdLs3uGkjkAXI2NXwb8C1STXrLzeEaUBs9MH26V9wNYQtH5bIvl4xtOPw7V9DSzKXs+Rn80cV5Vh8JmKnTWj3Pjv4gWbX99M4Rhzk14X4ssC0cnGCBmvpz4hwxxXt9Csi7FkKKy9cV4N4mtlkEpHIxivmZrmlc/ZeHMRaMeyPK/DFpNNrEUccn2fJ2nvR8RfDUmkXCS+Ysme61f06SHT9UDsdhDdql+IGqW9/Yp5bDcPSvIlf2lz9ao1pOorLc4mS6EliuWLuowM9q9J+HscmrWaW0Q3SuQoWvK4jsQnbuPpXefDXVpLK48yNtkisGBrrppIvNI82Hdt0ei654A1Lw1ElzdoqxN/EGyK8o1yPZfSEjG45r2LxF8Rr3xFbx2MyrGiHAAGa8n8XW5jug396rlqfN5XKrzctXqZKjJ3CvS9OU6v4DuLcrkw5O415takSW59RXonw8ujcWdxaOfkaM/LWdj1Md7sVJdDkvBOqJpGrnzlLQuShUelXdcSGae9WFcKw3Lnk1lTRjT/EmzGUEldjrUIkvLeeC0a2imiATcPvfjSsVUkoyU+55lbzCO6GexxXpWs6l4Vu/AQhS3aLWF+YybK851CL7PqMybcDdXp3hOx0tvCt7d3WnNdMqZ3E8Vqb4hxi4VDx391a3EE7xma3VwXXJG4dx9KqXl1HNePJEpijZsqh61Z1KcySyxBSyZJAXtn0rKXKtzkNjGay05j6On70bM6vTtLvPEl9pumWURnvL6RbeFQdu6Rmwoyema9Y+On7J/j/9mePQpPF9pai31hWME1lP5wR1XLRPjGG9+leS29xNa2sN1bzPBPCyyI8ZwVdTlWHuK6/4pftJfEH42WejWXjfxDNrdvpCMtosiKm0sMFjtAy3ua5anP7S62Mk1JNLocHcMY7gY7V6hNql/wCLPhjawi3aW30p9omUk7Ffpn0rzC9+8jj+IZr1T4H+JtTt49a0CyiS6XVLcxyQSKCpI6EehrsPMxcbU1Nbo8nmBBYDqDiu5+Hc1xqVpqejLfC1hkQTrFJyGZTwB79q5LXLV9P1KaB1wUfBxVvwjqH9neILWUnhXAJ+vf61k9VZmtRe0o3PV/icp8WfC7w9rMcLNLp27T7uYZKnAyhPvt4r58mtZI5GYKR5eCWyPl9Cf8K+n/DNql1p/jXwSt68sBiF5ZwwlAkjR8nqT1HFeC6N4gvPAvizT9Y07y0vdPuFnh8+FJo9w/vRuCrD2INRHQjKqnJ+7ZjapH5k4mG0+YNzJDk7D8p2tkDBwfU16R8LfiBqXgHUNM1vRdSudE1KwlYtfxOGIhkTa4VGPzcc/WqfxR+ISfFWGbxDdafY2GvvdZuIdHs47S1EJjCK21eA24fw4HtXNeD9Wms7i4t/tDQW14vkTqv8X49vwrU9bERTV0db8QvBeo+APFkUGqadf2Et0sd7ai7hWNri1kGY3UAnG5eK5D7RcaJqcVzp8jRhGEtuytztBOM/99EfgK9S8Y2N34k8DLd6lrRk1zw/IulrptwrmdbRBmNvMPGxTwoHb1rzm4s4prFoUKtPFJslK5C7CMrk9Tn2Wlc4aNRNWNay1iWC+iurcXBspizeY20I5O0v9wkcE56da9A8S6TDq/ht5IdOht7+HZcpffaCm6IIAFVDkBt7L0OOvFeaaFeae+i6kt3c6pHqQCjS44CphZjIPP3qcYGwDHTn16V3Hw91phAkLLJGI5VkSWLarlQSGAfGPQ/UCnF33PMx8VSl7WHQ9O/ZT+EehfGrUtSstb8b2Xh7Vo/Lu4/7ScHz5I8iP5m5wAT0IOOhrwi41C68J+I9R8qENIqyW8sixqqxL/qy8a9AdocDjkOe/NdJrvhEeHdS1S2ls/sq3ExSC8kkKNaNvAUFhkEAMu4DpzzWL4t0lZsvaxxf6IsLyLaiR0ZmjjDOJWO59zRSEDjG40p2R1YaUZ+/fQ6v4P8AxAn+EvxOgubuz8/S7gtYX1jexNG9xYyApMphJHOFYjnrjjtUPxs8A2fw/wDG2pW9v519pV1F5mn6hCqBJ7KTDRT5X+Ip1UY5Vga4a1tYr7R9QEMF1Jc2iRzbvIV4xEWG95mySvsAvc17Xpb2/wAXP2eriC8ZZvEvhDbJBsnLTXGluWaQYLEKIpMknGQGNZmddewqKvD5nhniBpbiaO+aKIXUh/ewW8LokTgDaxJJJZ+SCwySTnNa2nah/aHh26hlmgtryzkF5BM1uWmuW3YMYlztwp+Yf3u2KlsbGS5nuF1W+ljMmycQPOI47kxgGNJCw2gbd+HPy5T3rC06+k0TXYriNNypsnjViSPKK7wrZAyFX5OMc9MUHoy9+PMhmoiWW4W5fyVF387LCcAEdVx6V0Og6w+raTc+Hru6igt5XEiNKqfLLt2jdIWBwB0AyPXNUPFsX9nyRvHs+yXmbuKTYEB38kICchMdCRWLav5V0lxnaFYE7TjbhsdMYGe2MUzGS925p+HrpLO8uNPvT5NtMwRpYl3CJugkIx0A6jrXoviT4geLPiloej2mqalJq9v4XtF06280RI0EGcxgHKlwOnOTiuM8UWZuoLTXIomMV0NtwqKxQTDjbl2bJK/Mc4qlZTajrN1K8MNxfmMFp/JRpSsajO5sD7o7nFWmmc04Kqro3rKKLWNKn0+5lEVxGPMt1Me55COvzHpXFWF9L4f1VWPCq3zK3Q+xrqrgwhrfVbGRUj8wCeFZBuBHXHopqt440mK8tk1mzXEcn+tiLA+W34DpTkkYUbRfI9jv/AOr6F4D+Jvhfxfq+jjV/DMc6yXNs3IK969B/bz+Lnwy+LXjLw1qfw5tkWeG02XssVuI1ZvoO9eE/DKa88XMvhW0ga8u76VYbaPPV2ONozWx8Tvgf4i+D+uRaV4isJLS7mTzEjX5g49iK5Fh+eXthxrRoSdCe7MDT1TVrMAYEncmtrw7rE/h28SWF8FBjjoa4/R5JLG6KMCVP4V0GoXqWcO9VyXrqsefiKXM+TodPrV1Nq0v2x/9Y5By1WW0fU10VNQwxt849qxfDGorqlpcLM2HABUNXr3g/XLbWvBdxoMqqlzGN8bHqwosz5rFSlhFa17HmGi3XmXCbsl1bOfavtHwH8aNAs/CNnFqV39huLePy+QcEeox3r440yxGn+IBDL8sYlw2euK+ovF3gbw3qnwzWayKLdxQ70MRBYt6HjpWabhK58hxDRw2JlThX+FnIeKvF2m/ELxhNcRRnyW4HI3fjXC/ELQFtcSKVKqvG0Vwui6tNoGrMkmVfOPmzkV3eueITq2m7Ttyqc7R3rtTudcMG8BUgqTvE8h1JdvSoIUCrgVpazb7GIGWx6VnQfN1qOVn3NKd4XOa1hd03NY0ow2K6DXIyJc96wZFy2aR9PhZJxsMHy0qyFWyKZupam7Wx3Wi9za0nVih2s3FdXZ3SzKAWGTXnasVbIrT0/UmjkGW4FbKVzyMThVJXW51l5p4mXIUE1zV/aPbyYxxXR2WpJMoAbrU13YLdKSePStdGeZRk6UrSOI3MnSrNveyxtndU19pz2+cAnFZgkOcEYNZnrQ5aiub8Ore9aUF4rdTXILIV6VcivCvQ1N2Y1MP2OpHPekZA3WsW31Bu5rRjvlk9K15jhlTdMhudPWYdOfasq401065rpMgnOaY0Zk6j9KNC415L4jkl82E/OMCpI7ho+hrbmsfOXBWs2bRplb5AWFZzSR1xq05/EyWO8DdcGrHko3Q1jvaz233kYfUVJHcFe5rPluNwT1TLU1ru/irPubT2q0t16ilkuBJ1Ao5SotxMOW1lXtUBMg6k1vgD6/WopLXd2FLlZ3quuqMYXbL1p0d+y96vTadu6Cqkmnt2FI6IOnIlTUT609NROc1nPayQ9s1CPNX1p2RcaNOWx0C6yy9Ksrq5PVj+dcmzSjuaPtMi9zSsZSwdJu51DaoG6tSf2mv+TXKm6btmj7TL6mpUX1LjhIo6ZtVA7UjasB3Nc212x9aRppD0zS5Svq8TdbVNtV31T3FZO6Vu4pvlyN2p8rLVCEdy/NqW7oxqq1xI2ct1pI7R26irP8AZznoDVWLtTiVOvvSrGewzWjb6Ye4NW4dMb+7VGUsRFbGMsTHsas29i7dVzW/Hpe7otXYdPC9qDlqYzsYlvpu3+HP1rSh00p0FasdsFpTIsfpSuefPESqPyIbez8vtVj8hVZr4L0NUbrUC/QgfSkRySkaMl2F6GqE1+fWs5rp264qFt7dao3jQS3L0l56GqrXTHoaZsapFhK9qs6+SEdhp3GlVXbuasrCT2qUQkdqrlMeePYqhWH8RqYbxU32Y+lO2H+7+lVZGfNEhVmXoatRXbr3z9ahaJl7UzDL0FKxDtLY0YrxT3q+t37Vzq5XpVhbxh3osZSpoxo9Pubg9CVrVsvD0sjYIIr1618IW8MWzyxT7jw7HbpvROa0VHueRUzuMnaJwNj4ZC/eSt2z0hIQAExitholjqOaZbddxBA/ukc1ooxjucM8VUrbEUNqI2BAHFXkxH1IrGutcjij3AgnuKxNQ8UNFJgEFauVSMVcUcLUrHaHUkj6nFRf8JmunDAfP1rza88QSy9H/Ksia/mf+Imud4nsdUMojP4j0/UvilIv3f51w+r+KrjVJtxk2n8a507365NSW8LSNnbn61EqntD2sPluHw+qRoR3EjZy2c0Zdvl6g1LZ2LybeCM1rR6btIOOlckoyZU5xjsYX2Vz2Jq1Dpbt1yPpW4tuq9BUoUDtW0KSjucrxL6GdDpYHUVeW1Regp546mia4SH71bOKRzuc5bD1UKMDir1veLaev41gXGsQw9GzWPqHiB2+5TUkti1g3VPRv+EggC5LrXPa94tRYisTlmIxxXDSahMVxuqs8jv1YiplVOmjlcKcrss3V9JcElm6+lVSc9aYWZqN1YSlc9+FOMNkRlc96OadtoyKd2axFpBMy9hSr81IsRboDQtRXG5B6U+GEydjV2100t1zW3a6akP3hV8pz1K9nZFfSdJbG4jmuot0EMY+bGKoNII1wpANZt1qjD5UOa0ikjxakZVnrsddY2Oo+JtYg0rSLG61HULn/V2ttEXcfXFbnin4EfEHwHbR3uv+EtW0yzI3G5mtiUAr7y/4JIfD/RH8B+JPFktosmv/ANom0E8mGeGPbkEZHBr7z8ZeE9J8XaDdaRrVqt9p9zGVdJOgXHXPY15FStUk3KPQ9anlsPZ3ufz7LceSuBwfenWsf2ydcZwad4st4LPxNqdhaSedbW91NBFJnJdVfCt+IrT0GzCIGYYIr16EuZXPlMYlQ23O48M3smkNE8ONyfNwcV7Av7R2sR2IheRD0zIVy3H415d4T0q31FpTPwAvFJ4m0SDTw8kD7f8AZ7VcpuLsfm2KwmFxta1Val3VPE320uXbfuY5Oea5CO3kvo5TgFP1rOkv9sWzzM855FdBoUe61Zuct+VVF82x7MKEcHC8Tze48N/btaFsPlJbrVHx74L/ALChQ+d5o71teLbiWw1ITRHa4Oa57XPEV34gh8u4Ga4akeWV2fb4OVSXLNS0PP8A5o87TjNdR4BO69CdjWBd2r27NnBUelbngOQR6kmacWfRYr3sPJna3lq1nfKQSOc8msbxn+8jWQda6bxD800ZHGa2PE3wsk/4QdNaF2rqU3CMHmnKSjufK0ayhUi2eRaTtYlSGwa7LwXN5OqKq8bhg1xuixlrrZk4rs9LiW11yHYSB71KknbzPVxluWVzH8dWps9dMiDGTurem8TX+o6Lp0Ui7re34XC+nvUXxGtQkiS9S1ReHda8zQZLUw/OmSHIyKb0Oa/PQjLsc54ptTDfeYw2+Z83Sug0LW9Rs/C91aQRM8Mw2k7ScCq/i5JZrWC4c54x04rS8C648en3cDEFfLyAR0q1qbykpUVJ9DidE0mCZtUvLyZYVtEBFu7MkkrN02/I3TvXJXH/AB8HKkEfw4wa3tUupbHWXngPkurErjHfrWLe3Mt1MZJSSx/iVa5/tXPpqDvFSXU2LKMzabt3Dpk1kSRlZiAMj1Oe3U4xn8MVr6Go+yye4xX2xrvxS/ZnuP2K4fD0Wg2sfxLXTkgwunH7cNQHWVrkjJQ1lVrOD0RVKzckfEjfvbNW7qMVteAdTk0vxBaTxzNbv5uDIpwcGsWHnTyR1BxTbSTy5lbJznNdNzirR5oyidb8VdLgsfElwbO6F5bviRZvr2PvXG2s3lTZPtzXpfxV8i/0/Rr230/7FutkVmUECVl6sK8uyWPYU7IjCPno2fQ918DWd3Z+KPCmrSzAWGrYt2mTgkD93Ip9815z8YvDq+HfGep2ShgsFzJEPoDgH860dD1LUpPCUTwvI1rpt0JMZ4iL9CPxrt/i7ZDUPFOmalZwx3La1p8bqtycgu8e1iCMYIPPPeuc82nKVDEpvZnz9DvhYbVxuO3cEB56BcdOtS2cxgYENgn5hxgn/wCvWz4q1xdZ1o3qaTYaPtOPs9gJFi37t2cM7Hr71U1DUvsviKPVLKwj02CUiVbdPnRR3ABJq7n1HxxPXfA1jDe6vod3rOnalrFhri/Z0t5pPLfULhXQFEmzhVDOuGYYxniuLuoTo+uXdrd2qxtvkhe3X94IiRgcjBOztzV3wxDLqei6hcWbTCXSGTUUBlTyYY2O1sKWzu3GJuMjAPFbPxa8ASeDZNEvI7r+0IddtYtUsphcKXeN1+dZFUfI28MvzEfdNaJJnjfw6vKcFa3h0PXPMdZJEE22WJJmiMsZOduewPTiug03VGXVJ95WytZ43mit4+YkXLFQmMqcgDOcc8Via3FDJ9kltZPPeaECSJVYGKUH7gJJ3nHzZGPStPS9Z1O703THfWXkTR5Wjt7OQ5ktYmJkZ0Q/KQSeQc/N6Dis/Q6Z01Vg0+p6v8QNYuvE/gXwrd3OsrcnTYWtorJbPy2totxbe7L98E45OWOBnNcv4ZsvEPjC5j8JaJHP4lmlcww2KwvOmDGQkihh8vl5Jz0yelT+GSuoM9lNLJbq7F1bymLuxDeVhFOcsdoBxkZzV74dfE/xF8EPiBp/iLQEbTNWt3SKMTRrJHJGRh0YEZwe+CD71ty8yueBQn7OTp21RxVxoeqeAdc1LTNbt73TZtMO270aeVoJZXUbo1KAg7SeoB+mK6v4X+OW+EvxQsdX06e3vrCSSS3uYVLEG3dQJ4TnAYHeSMnqBVz9oz4rap8cvHlx461Oz0zSdSu0itZdLs0LbniRfmLEHBf5sfN2rzrTrg3tje6WxJjm/wBJgeUZWJlQOxLEhVTaBljnPUKD8tc7Vj3eVVqfKd58dPh5a+B/GV3Hpskl3p0rx3mnapEFaGayfJikbaWwcEDngeXjGc15rqDC9t7dkgvpb21G2dpXLRrEnEZVNm5cfeOc8V9AaAy/GT9ny4tmtluPEHg8ho5XuAsjaW7M0g+eQqwjlBbG3gMa8RuJry31W41W7umuf+W17FBd+XcXUcpw8RA+YlxwxUYUUWOfB1Oa9KW6L/hGMeKNEutEe88m85urONbfzJZ51XakCgKS24dPm2j0rnNW0XVPCuvXOma3Z3FldR7luLaTKSR7HZcMDkghh6dKntLiHwz4qe3/ANHu7FDwbebzgiFdxAkAXBHqFFdR4k0XRr/TPFGqarrp0/X7f7NLpOmy2T7tWglb55fNHCFVcON4wwyQBjFFjpa5ZcrM7wnfWOoafdaBqDTzG6YvbsdQaGCKZeQ/l4ZZCfu9OnvzXU/Ab4zav+z78S7DxJYO1zPEzWmp6bcRB4ru0YfvIm4wPQe9eSxXR0+73h8yRYKsowRg5BHpj2r0jxN4Y8Q+ONGvvGmm+HdUn0WOAJqmqQ2zSWpk+U72l2hULZzjsetEly7D5OWVj0T48an4E0v4pXY8Gi21bwrqsCXE9naSzbLKZhuMKOyKWCj2696898JLpP8Abg0zV7+W20C5YJLcwxB9kZ6SlcZIHcda5Tw/qC3kd99ok33UUW6GR5TGzMD0+h6cY4rdtZzqVs4eFYyMyRtHwAx6n/63StTy8R+7loZEn2j4X/EiWXSNQjuW028za6ha5CvsOVkX619KfHzx143/AGj/AAFpPjm/0q2ttD0gJYNc2pIxKepfknH5V4L4o0u+8TeE01aR7cJp7raPGu2OTn7p2jk4qz8Ovidrdj4evPCgvJl0O8kUzWmAQzL/ABAc81UeyOXFxdaCxMfiicteK0kCy7huXrU0Lfb7BlJJdelaPiDT49N1SVQGaB22r2x9ayFjeyuCBwGpWHGaqwUl1I9L1B9PvAPX5cGvQLO9urNkukDIFGfMU8VwF1GsF5DMw/dlua/QPwHovwz8Ufs5yXE6afb3KWrs7+YBL5w6AZ7f5zW0I8+54WdYhYaNObhdPc+O5NSN5cC4yS+d7H3r7G/Zzm0XVPAj+Y0Ut192VZzwB7V8UpcLb6hJbuoUNxW3pfiPUtB8yK0uZo4mOSFbGawlFHz+cZWsww6hB8vY7H9paHSLPx0zaSU2dWEWMZ9q5/QLxbqKNXPynrXJeImub7bcyMzu3zDnmpfDGpGJVQkbl6VpT1PShhZQwUIXu4mn4gtRHI2zpXOQptk2jpXU6oftERc/KD+Nc3Ipilzj860eh1YWXuWZja9H82a5iZSvQV2uqW32hc/yrkbtWDYxWR9PhZ2M/bS0si7elQtNtqD2Y+/sPLHtg00EjvVbzinQ5o+1fSqi7GvInua1nqhhxg9K6zT9WE4QO2a88Nxt6AVoWN+0WMHp61pFs8/EYVSW2p6FLGlxnAzmsHVNF+bdGOaXT9fWQfNwfat1WSZcg5rXRnjJzw8rM4aSNk6iowxFdTfaSJPuVz91p0lt2JrNxaPUoVoVHZsWObd6Ves5TWOv7vk8j2q5Z3aL1rO7HVhGWxvW8hLYzXQWlj9ojyeD7VyVveKJeTxXUWt0CuVfP+6KnnseHiouPwln+y9rYHIrp9L0SG1hUvErsf7wrnJL7yfmJya6HT/EVrdQgtIqEetZzlKWx4VZ1ZK8TP8AFGiQXFm8scYV1GeOledyaSexFek6xrUJt5I4zuLjBrkmj9AK6aKfU9HA1qijaZyc9rIjYC1VfzF6jb9a66a23NnaKp3Oned1XNb2PdhXXU5/7QB1p6Te9WZ9IbtiqMlrJD1BrLlZ0xlGWxd3D1ppz2xVHcw60nnstJpI1VHsy20at1GaiaxHYU1bwd1NSi6296zF78SubAHtUU2lhugrQ83PQilVt3U07Fe1mY/9mFei5pf7Mb+6K1gwHY1Js96Vg9tMxhpJH8NSppo9K1Nw9DQCo7GkL6zMzV0xF6LUq6ai9M1d49af5g9KCZVpsrR6eF7VajtAvalF4gpo1BV7VXKznlKbLEdmO/FWfKjj6Vmf2ifUVA+of7VIIwk9za85V9BUMl8q9CKxZr4noaryXLNQaRoc25ryamfUVSm1At3qiFZuppTC3bmnZHSqUY7im5kb0pDvapPINTLHntWnKOTtsRLGWqz5VSJGfSp1gdu1XymLnYreVU0cJk6Cra2uexq0trt6cU9DCVZFSO1c9qnW1DdqtQxkdaljQ98VNzm9uyqsO7tUn2dfSp8Ff7tHHpSujDnkVGty/wB0Uw2ee1XuB0NSbCemKY1UlHcwZbF0+7zVOSMjtXRPFVWazHpRc6oVu575c2vlnOBWXqlwsNu284Iqnq3jiBc7McV514k8ZvdMVVuP9mur2kT8+wGXVqkryR1OlqdevDBE+wKNzsRkKtbN54e0yOMoY2lkXq+44P0rkvhRqLynUgH/AHigZXuy+v0rsZkbzB1wOgFfK4zFTjUsj9RwOW0YU/e3PPPGnhuTT7cX1o7SQk/vE7ge1cOGJjyWZm969y8RBV8LajJPIMtCVHy8Z7Yrx+300nsa3ws5VI+8XiHTouyM63t3n6KTWza+G5Z1yeK3tG0tF6rn610SQpGuAoFevTpp7nzuJx7g7ROHPhl4Rkg4p8OmhGwVwK7KZQY8GsO8/dydK0lFLY5YYydV2KyxqmMDGKkDYqvLdLD1qrNq0cI+8M0c1jrjTnUNI/L1Iqrc30Vr95q5678QFumay5r2Sf75zWXOjup4J9Top9cTsax7rWJZupNZ5mJ7UzzD61EpXPSp4WMCZpGbqc1X8xvXNP8AMqKs+Y64w5SzEjTdR+VTPYOq8cmpLIbY0bjLA/nVlck5rGUrl8pjn5WKkYbtUXmGrF2C21gPmzioo7dpOgrZakcyGs4WlihaXoDV210x5Ota9tpoXtWnKzCVVRMeCwduoNa9ppu3qtXo4gn3R+dEkwj7/lVxSRxSrc/UIYRDTZ7tY+pzVO4vC33TUUdu9wfmzj2rQxtd3Yk109w2en0q5YWYb55BzUkNj5bYI6dSTUsspt/lZSvseCKV1ew3e2h7v+yz+1hrn7L3iK9mtbWHWtF1Aj7Zp085j5AxuRxwD9Qa9v8Ajd/wVP1j4jeEbnQvCHh0+GPtcZhub+a882WMHvGVAAP1Br4PaaWZgAcADAVeB+ldH4N8LzaveLGFJYt1HU/WuL6rHV9GFTHfVqLcnsLounSXU3mvnPrXXJELW3yeBXp2l/B9rfS/NZ1D4ztxXk3jKSTSLh7d/lKnGDXoQSpxsfBwzCOZV3GDvYtWPjyTQJd0bbhjGMUal44m1zLELCh9XrgfOM0nP5VdjkEEeCAB9K5ZtyldHqrL6CfM46myt400wX+leg6LF5enbm44zXmmht9rvQccV6bJdR2ej4J+bGK6qeh5WOjZ8iOB8RKt5ekEdDipLfwbBNCJRGZBjJAFUNbvhHceYBwWr374O+IvDUfgueXUpIUuY93mLLjJHbbXPX1NK1WthaMJU1c+TfE+mmGSYxqAA2B6Vn+EY5G1IeUpODXc+Prq11DU7+ayj8u1aRii+w6Vzvgab7NqQIAJ/wBoVlHa59pSrzng/eWp0uutIkkeTyKn1LxNqMfhxrVpX+zlNu30qHXrhbu4jC4FWfFVubfw7v4+7WrSe55EIx54J9ThfCKi41qC3fP7xsfL1ruta0ufSdai3xSRpu2h5FKj/wCvjvXnfhXUBpviCzvHXekMmSK+gfih8VNL8ceG9F0+1t2NzaXBbz2ADbe/IHevNqcyqRUT3sVThySucT8QrVX0eKZTnnHNcx4Lm2w3cKkDcmBmu58bRpJ4WXA+6civMNCLC+CKzLuOK9GUWeNg37TDNM6y+X7d4bZGXmLowrN8CtGlxKsgzuXbgelbunrusr22K87SQvvWF4QmSz8RYlTIzgA9KIuw6cr0pxOW123gt9cH2iNjFu59ayPFE2nXGpO+k20kNp/AjvlvxrqPHq+ZrUzYwCc4HSva/wBkn9jFf2n7TXbk+Ihov9m7FKLbGZmLdDgEcVNlex9Hh8RGnRhKofOvh990bJVHVv3N18qrk5ySBk57V1nijwZc/D3x7rPhm6kSW90y7ezlaJsqzK20lT6ZrmdehaO6yahW6o6Kcr1XbZk2nt5ljKv905qJGXKmmaLNlZ0PcZpW/d4x2pvQucdbHr3iDxPD4g+EukWL22LrT5Hj84n+FhnHSvHz8rY717J4LvNKvPhXrtndwzPebw9u6vxkDHTBrxu4+W4YHscVOp5+BdpTgdv8PpzNY63p0jSKt1bDbtcBdytuGcj1rs/Fjrq3wf8ADM8ds/naXdXFtJcDOGDFXVSfXG7H0rzz4cvp6eLtNTVmePS3mUXPlthvLJwce/4V714Nl03U/h98VPB9vuuoii6jpk7Jl/3EpyQB0Jjbn6DpWZw4yXs6ql2PnHxZY6dHKt3p91HLFMqOYycNGxHzIfUg9690sf2KdV8Sfsrn4x6P4k024ttP8x9Q0hy6z2kYk24JwQT+A6/WvHL6OyuPDcE08iNe2sskP2SKLDNGfmEhfocnjpWX4f8AFF5ZWF9ov9pXVrp90jCWCCVxHMd2QCgOD+VU9T6SjLmjobPw9/suz8ZQ2Ov6pcWWlN+5mv8AT0EzJ8g2nbkHAIAOD27V6NpOhw+Lfh3q+j2Ph26u/FOiyPfy6lasTCungHzWmXONqPgg/wDTU8dMeB2c5jfllY9AvBOD3/xBOa9y8L+IorfW9C1vUNMuLPwzdAadqrxmYx3MXPmswQrv+QhgucEovB5zrF23ODF0uWXOebCZfIUvGsjqxAViMY++WOHGPm54xVXSo7ZtSWyuWma2mLJGYZFhLMThG+cHA3dc12PizwlL4A8cX2ka7ZX2leTIVktblFhuDbsuQDklUYp0zkZ7Vyeu2J0bVJLeMtG8bD5SyMyDHCMV4Djow7GszenJSOl0G7vrC7tLm4Z0cMy+XOxGx0AUryeDhQMNyueldt8SdBf+z4dde1a3sb8k2zySqCXIBxGN+SBuXkgd685uZrY2qXn26RZbhN5hmlSRxMG2yhhxtz95QOCOpNer+D7UeK/BN5p8Vh9u1Tb50M6+bcSeTgh0WEDaOzHnOAKuLaVjwcdD2FWNXp1OItbybVLRfDY1JYrG4kVJLS4vZI4PtChv3rg4KfewPl6gZzXKBX0eYXnnRRSjeu1oxMQ23bhlycEDoSTzzya1Yo44prgOs0sUkjRyQLiKf5+VJY5Bweee9ReJI1vrqHUxaW8JmQOtpawN5aFT8yZfO/0JDHms5M9mhJWudn8G/iBZ/D34pWGszW8OoaTI8lpe2d0qyLJbyI8cu5QdpP8AEPmxu5xjinfGr4exeDfFWsQqsxiacz2Vwqp5VzprMzJLxnduAHNcIrFrW7dkkk2xxzxNJlvKVpDznOCuD1xXt+pLF8X/AIAWOpTytd+JfCcqaZcTSXZYx6a4JgdR02q5KY5IDLxQmcFf/Z6qqrbqeBaxqEmoWkBTTxE2nq1rNdQq2yRSxKNIeokJVgScDGMAV02n3S+JvDaLePJqGo6chWyjaXeXthklFwwOIyXIwDje44CgVTvpdRu/ETLrEs+mW11cR/2nKg3ssYCoZZI1+9gEk5B5J+lUrG4XQdTaNL1L2zk8yI/Y5zGdqttRvmAGP4gPT6nJc9eaUoc6MHUGxMrLuErjc0eAevTBr68/YZ/bVsfgD4f8Q+E/GmjSa94E1J/tLw26xztDMyqsmUZsFHCjII69MdK8j/aD+Il18StR8I6he+G9H0V7XRIbaS60uJYft6gtm4lVTtR8D7ua8fYLa3G+FmZH+9g9v7pz3pp9yYyTjc09ajOn+IrzyrVYk8wtFHI6kqrDcuSCQfl7jvXR+GLDVfFl5Fo2jWdxf39wwWG2tF8x5DtzgCvoCT9iPxl8Sf2ebL4vaR4isdfRdPMraPAjNdRQRMd8QfPzsAPavmrQ9Wu/C95Z61pU9xZ3Vpefu5IJykyEL2YYwD2NUctWn7ReZ2Xh1dN0zUtQtvEFhNPC0DwlXco0EhH3mGM5U+1X/wBm34maN8Gvivaaxr2g2+tacMwTQTIGKAj767hjNZOjQyaoy67dw+alrNHPqv75vPaKR/vEkndn2PFav7Q2j+Fv+Epm1TwJ9rfw7MsUkcd6QJIMx5ZMEnOKpOx5Siryoy6nRfHrxJ4f+IHirUtd8L6cdN0eZ98dvj7prg9N0iLXtNZFLi9Q4VOADUXwr1i3vtSi0XU50isrqURNcOP9X/tfSvvnwx+wNoei6VJqP9uNq0sqh4EijxCfUbgSXB7EYranTlV+E+dxuKWVR5JXv0Pzy1XSpTZsjDZs+YE96f4J8XS6ZfpbXEh+zFvmjJ+U/hXpvxk0/S7XxNef2YQFMzK9usZHksN3y9eRx1rxDWbOSxvjKBxnNTdrY9fBVIY+g1UXoei+NrNmkW5iABxnKVqfDDTz451yz0x3CzTOIw78DJrH8K6gviDSmhlO6VRgVS0e+vPCuvrNbt5bpIGQ+lRM8+tSm6NShHRrY+sPiJ+zLYeHfAt5qMF75txaR7nJACn6cV8jtBJpeoBirBK9y8XftHa94v0CPTbmSPyceXJsODJ+teW6+i31h5qcSoeQvTFZU5HgZNDF4dShi3e5ZspVmjwp4rM1CEqxPpTPD97tfYa0r2EyoWHeuuWp6kl7KpYwm3mPjBrmdSt/Lk4FdV907R0rG1eHDZA4rI9nDVDlLrKrkVkyMe1bV4pztxxUdvpLzOF2tg+1S007H01KpGEeZ7GIVY9qi+Ydc11s2hyQrlkP/fNVP7HabkIf93vUvR2ZvHFU5apmA6mlhmZa1LzR7m3yWiOBWa1uy04ysbqpGZYt7oxNkN+ddJpeuFVUN0NciIyPWrMUzLjB6VUZHLWoU6qPSbW9S6H3gD7VLdWq3C5wM1wun6s0bZJxXUWOtJMuN3NdEddzw6mFdF3Rn3+jGP8A1eax5I3t2wV2/Wu6aMSrnqfaqV7pKyrjG7371FkOliLfGckJmHer1rrs9uMIx/Gm3ekyWp6Eis5kKdC341nKNz0EqdU2G16aYYZ6lt9RbGN1c+DipUkaPpU6CeFptaI66DUPU7vrVyG4VlyTzXHLfFegq7b6lhcEiuiFTl3PPq4ZL4UdYrbioHJNK0ZXtVbSZgyiQkE5wPSt6ONZumK09sjyajlT3MNrX1FVprPf1C/lW1cQbWxzVaWPHatVZjp4hnPTaZnoKo3GlHsa6dosVEbdT2rKSR3U8S+rORksZPWoWt5B2Nde9mv92o3sU9KnlOyOKT3OQVXj9aX7Q610kmm7ui1Wk0Xc2MYrKx0xrwXxGL9ob+9TftR/vGtSTQXVsA7jVZtHdexosdCq0nsyv9qP940n2s+pqZtNkX+GhrGQfwfpTsieeBW+1P6043Ldmapfsb/88zSizdf4f0p8pXPAr7m9aNx/vGp/ssn939KX7DJ/dNOwc8CvhvWgxbu9XvsMv92n/YJP7tVyidddDP8AKp6Re1Xv7Nf0P5VcTTT6GlZGEq6WxlpCfSpFhbsK2odPLfw1aj0squdpNLRHNPFRTtcw1tGK521Ygsy/UVtLZ7RgjinRxLH0FaqzMfrTlsZgsgOxq2Icdv0q1tUdTUMlysfpSMeeUthFjC9aGwveqM2oKvQ1nzakW71BpGk5bmvJqEa9BVSbVFX7prGkuJG9agO89jWfMjpjh49TWk1Zj3pP7Wf+8KxmZx94YprMwrK7Oz2MDdXUy38VaFvqWa5MMR3qeG6kXvVcxlLDo677SrHGRmpX+auZhuju3Z5rRi1DPU1fMjilh2tiO41CWXPz9ay5A7Pxk1cW1Y+tXrfTecmnyo3i/Y7EPh24utJuvtEDlHxtPoV9D7V6dY+PrOSPNzAyTf3F6VwS2+3pVlAEXb0X0rmqYSnUd2Q8XKL93Y6DxF4on1yFbcIYLVSDtPfHrWHHGsfQUzzAvU1G18i9SK2p0o01ZHFUlOpK5tWM6x9a0jdKp5GR7VwtxryW/wB0ZrMm8UXGMLJj6VupJbGKy91ZXO7vtXjhVgW5FchqfiQSSfKa5661OecktIfwqruJbJNZylc9TD5dGitdzQm1aaTq1UmuHdsk00knsKRl21k5c2x7EKcVshfMP1paZxSeYai5q/IfijcKi80+1M3Megpj5WiXdUZkPYZqWG3kk6ircWm570crIlUjHchs7nblGztznjqM1tQgtzkFf9moIdPEf3gprTtbF2b91Ezj0UcfnS9lFbnNPEdih9gMkmSPkByKsw2PqMfSr1xDJY4M0TIM7QT0zVSe9VO9awSOKUpTJTD5fQ4pWukjXk81nzXjSdKhjjeaQY5rUzcb7mov2i+kCW0TSseioMk0y90PUbNd09vLGPV0Ir7K/Zh+Fuk2fhFNeubWO5v7p2WJ5ADsx6CvUvGXgfR/Fmk3VpeWMKiReJFjAYMfu4PpXE67jufneL40w2Ex31KMD83razZsZHHete2jWKPsfrU+u6bJpeq3Nuilmjcr7VlN5inbhgK64zUtj7uNRVVzXPrj9i39jpf2k7q+1rWbmbT/AAtp8ggYwqBLLJjJCkgjH4V9QfFv/glV4D1TwvcN4IvNQ0jxBCm6A3dwJIJmH8DjaCpPY5rhP+CWPx00Lw3pGufD3W7+LTbyW7/tCwkuW2rMGADRhicZFffXxC+KXhz4a+G7nWNd1K3srOFCVzIGeT0wO9cHLKUryPfo+xjRu2fgNdeD9Q8Naxe6Zqdu1rfWczW88T9VkVmUj8xXXeC9Yj0C+juHUEKc1ofFPxcfHnxB8Q+IjEI/7Uvp9Q29MCVy4X6gk/hXn2paotsh8tvmPavSp/DqfF4ml9ccoX0Z9MX/AMZtKj0zaZMSYxxXzT408RHX9VeVG3AnNc813cXTcu2Kmt4zDkkDn1qJSOfLsmw+Wtzhq2XLddq7z0pl1eeZ8ox+FVri8CLgH8Kk0Wze6lyQSKhantySjHmZ1/he28td7DBrX1bVi0ZiA4FV4WWwtuPvVnyb5mZtwrSUrbHzdSKqT5hNFS2vvEFpBetthaQBtx7V798RPh34bsfh+tzZiO2nRNymN+XHvXyh4iupbe5Vkch16EV0Wia3rPiK1S0uLyWSJRgKzEjFZOSe5ti8vqVFCtCdkuhl3eWWaP7wIr1b4Hfs26l4/wBFuNa+2R2FvGdiNIM729q43VPDo0/TfOMqyMw5wK9G+Efx2v8A4eaBPpgt1ubR23xqW5VvavNxDna0CsfXxP1Xlwr1PN/Fnhe88M+Kp9MvFMVxbPtdTWL4y1V/7O8gkYxjFdT4k8Q3Pi7X7vWL47p5m3u3bNea+LL4TXe1TkCu6Evcs9zvwMJVpQ590Y2kEm8QdAxwa9I1jQhokOmDyp43b5syDgg9eK8+8O2j3WqQRRqzln7eler+JJr6HxBo1vqYjmWEb0mVz86H15rnnJuordD38X8EmaHiiJ/+EUBYEZGRkV5t4XeJNet/P5Tfg19EfGTXvD+teA7eTT4lgu1P+pQY+X/GvmXTMyapGoP8ec16Ej5zK71KE7nrFrDD/b0/kMGjOfvVhL/Z0OvpGsZ83zMHnirmj27x6oIVbcxrmbxXt/FByTnzqzJpR96cbnvHiT9kfxRq2njVoLMPE0fmHDg8e3FeIWfjLxh8EdZu4/D2uXmi3L4SZrKcrkDoDivp/wAQftQeMvDPgfTdLt4bWKNbbyfOYFnYepO7Gfwr5Q8Ra9M0OpCaOG6bUCXM0i5eM9tpzx+Vc0XJSuyclniarlHEO8Vscj/a1xqWsSXlzM01zNKZJJHOSzHkkn1zzUviuP5kYcKwDH5SMeoyRyaybP5bteQOc8179+zv8S/BPwp8f/2z4+8KQ+LNKktGiELRJI0Eh6OEcYP5VtUnaGh9q7QqRaPA9JzHdBcAbl4/HpU9xlZNp6VZ1u+s73xXqF5YWn2KxuLp5LaDPMaM2FH4VFfr+9zRHXc6Jr3j9M/+Cc/7OPw0+LXwJ1bUPEOnrq2tzX8tvOhmZGt4wBsKhCME89c18LftL/DjTfhb8ZvE3hrSL9dQsLG7aOCbcrMyDuxUAE/QVv8A7KfiHXdP8bjTdI8TXvhtL5GWZ7W4aIOQvBODjNebfE6GW18WX73U5nuGmbzJWbcW/Gi55dOUY4l01uYVnmC5ixwP/r5r6X8C3+l6H8X9EXR7Rl0fVrNYJYbvcquJYtjnPXHce/rXzKlwsjKTwV6Yr1ZLxYdP8JavHf3c1wrGORHDbYdj5CqfTFZyizHMIXMZfCei2vifWtL8Q6u+hR2vmiO5S3abfMh2qhUH+KvPpG+waglzatl0nZkOAenrXt3xS0WL/hZ2tWltI0UGowedG03BO5d4JPseleGXKm0uHwfXj0zVWOzA1OaNibxJdXd/rDaneRSQTXv+kFm3HIP8QLnkHI6cV7d8FvhH8Qfjp4P1218H6I2twaYY7m7aJ0jdHC4i2hmGDtBBx1H50nxq/akb47fDH4a+F77wtY6XqXg+0/s99btXdnvIFiSONWTA28IC2S3JJGOlZ/7NP7Qni/8AZ98QajqHhK+itH1C38m5huYhNHL6MQ3cf5FaqzO3FW5LstfErS01HwL4U8V2WnTJHNC1hf3dxOZRNeW7EMrE9xC8LYPP3vYDhfFtjqE1vp95ersM1rmLMbr+6Dbd7FjyS3JJOT617losWvXVp44+Ht9NdXesreR65ZWthmWJ7oRssxCY/jicZx/cX054Txf8B/G/gHRYrzxT4a1XRbDP2eO5vLTy1Ri3Qk5+Xv8AWnY8ejV5dTzvwbc3KzSx2Uapfx4kjuthbyIyAkx68qVZWJOQOcAV2nwp137HrQgN26BXwrKxRHUnDb+QVUjg15zujsdUxJIywlmSdlJXdG2VfgdiuBt9hXUpqEtjqlstoIhHpoMKXkNt5bzRBsq8vcZHr0rN6HVjaccRQ8zufjF4N03wj4s1PT7e8g1eyhCi3vtODC1uQNh3fMx4+ZhnsQKwY9PTUvAdzepeqZ9NmjY/btQjjj8iU48uG3b5iRL8zshwq9AetdTrl3ezeDVVMBpoWjjjj377eHPKKu44DFlY5yeDjFcp4Z16+8PXkkyQWt9NJC+nu17bpM6xBdpXy2ztKj7pYcGspI83CzfI4vdHF2+dMunJjcx4JGWyE6YYjuBuXA6HngV7L8DvHln4R+Ic2i6jeTDw5q8UmiapHGVxcRSEr5zE8YEgVt2Sw2H5hXl+vWSK00lth7UEeXMWDsgcEmJzxg8jOFOMDGKg0ma7uLNwkk0htbV51hV1ARN5LNkkDGWb5QAeTSi7HoVYKrC3U67x94JufAOu+L9NN+mnalZmS1eGSQvJepkeYMgMgxtBxu5DDBrz+NjE00Fy23yy8gKkfeCbVIOPmX2GOPmz2r6C+Il63xG+D/h/xtE0E2o2cEegatbmN5jMYvmhkkLEj54wBkYJKjmvFdZ095pLvUpb+1LreGGdFXypWmx5nEb4K/3WfA2njay1VmVgqntabg90d58Lb7VvH3hK5+F+mw6bNJrMw1C2lvpSHSeFHIVH3hVDL/CwIzXj2r28+mu0U0e143KOSPlLA4zmtjQdavJNQQqJlRpxdCG1Pls3X5Qc5BwSK6r4taP4U0+60m78H3kxstQsknvLC4Xe9rd5zJFnJLKP72BU3Li/ZT5WdN8Ff2iPiB4D0HUvBnh/xLNo+keIJPs1zD8pRJWGHkjJHyFu5HHtXmklvc+HNUv9JvZI/tEchtLmNWV02j5RyOoB7isGFjbkJGBIgG0bsjA9BXbeNPDa6h4Q0zxlYWNnpunu39mS29nK0jCaMZMkm7oJAc8nqrVVy29bG38GfBOnePvippHhjVtaHhfStScxvq11IrRxJ5bOFK5VSN20c+tdLqHh61+HnjjWfC+tTWHiLRrG6ls/tto4CSD/AFazxn0z65ryOHUpbuyhmklZp7aQFHLkgKAozg5/u/qa2tCvbe40+WyuE4dg6secH2P15rRanl4mPXqYPiDS7jwj4geFmUsjcMhyCtfTHh39rrx34d+EkPh/Tr6MaXtMC3SoRcwDtGrg8AduM+9eHapY2+ueF5YorQnULVjLNc5z8mMgVmeBtahtZpNNvo/OtbkbcE9JD0b604zlT2OWvh6eMpRc1do7IR3OsLLdyu8hYFtzg/Mpznn8a5bVtN+1WrnBLL0ruo9bmg0aDSmaOIQFgwyMtn39KtWfw38Q6p4VbXrfQNTl0ZTmW/S2fyFX+8H28ilKpCFuZ7nlYeU6cnyrRHjPh3WJND1VQxZVzivRdYtUvVju4Duz+VcR4u8PyWcyyhWBxuA4Oc9Oa2fBetfaLEwS53p0FEZKSueriYqpFYiG/U7nxBpun3mk2l5ps8b3CLtniQYWNvTp1rBsbhWzGzDaflPGa1/B/ie0sFv9N1UO8NwmbeRVUBW/vdOtZM1ulrqJktWdYCcqWIP9K5otxdmefXipQ50ZUq/YLwN0BrpLeRbi14OaqaxpZlsROvzn2qDw/NsXymPfHNdlOV9zknacObqQTwmN6pahGZIc4FbupQ/NlRWW6eZGVPanYdCocXeW+6WvsD9lX9nHQvGnh2fxBrcTTQLIIoY1bGWxk5yDXyhqMJWTgV9kfsh/GrR/DugzeH9YufsatIZYpmGV3EY5r0svVJ1v32x5XFtbGxypywLal5HSfGv9lnw0vg2/1TQIntryyUySQMwKsg/u8V8WNo5hujGCxfp0x+tfoj8Wvi94ds/Beo2NlqMV/dXMTQosfQK3WviW7tftUjKATGzbscVOaql7b9xsfJ8HZnj/AKt/t6d/M4i68PzNGXaI4PYsDXOajogz8seBXpUsEUJ54HpmqVxZRSDFeLqfptPHyWp5bcab5PQH8azriIr0GK9J1DQDJkoMjtXK6hockWflOcZGTWi93c97DYxVNzlxxVq3unhbKmnSadJH2NRfZZF7VcZ2PXvCors6TSdefbhiT9a6K3v1nXIYGvOtzJ0JH0rR0/U2txjOfrWvMjyMRhFJXiduyLLHyM1j3+ieb/q/l+tOsdcSRcMOfatmGZLj7uHpHmKVTD7nEz6bLCeQcVWb5WwRivQLrTd0eXAX9awrrQlkbKHmhJM76OM5tzmtx9aVHqaexkh6g1X2GPqDSseipRmbelal5caqW+6c11ljqSx4+cc+tebwyMpz0q2t9KuMN0qOQ4q2FVXc9Dk1VJWyBRJKG9K4tdYO7HStBNX9xWkZtHkSwbibhfdSgZ6Cs2PUlbrV+1uhJjjrWykupzSpOJYa3JXIFQvGfStaDa0fJqKaFU75pppnNGpK9jJEOO9b2h6THJD5sybueM+lZTjb05rpNGu0mgVPusoxjtWVXa6IxM5qHu7iXGjwyJhYgp/2a5W9sjbTNGRyDiu9d0j+ZmH51xuobri4kkwQrnI7msoS7mOEqzfxMyzGD/CKabdT2q2VK9RTOfQV06Hs+08yr9nWj7KPQVZ20m360rle08yL7InpS/ZV/u1Y3e1LuHpT2FzvuR/ZV/u0LAp7VI05XsKakwq3oTzMPIX0qeK3B7VC10i0+OYioIk33NW1s9o+6M1e+yhRjaKp2N0FbOc/Wrsl1lc8VzykeXUk+YydQRY/u1izXSx9K1NUkZunNYclpJN0FOMj06DXUhm1Dd0qhNJLN/8AWrVTTc/eFWo7GOPoM/WquztVSMNjAjspZu1WP7JP9010Mdvs/hxU/wAg67anUyliJdEYkWjg/wANPbRsfw1sLcJHTxKjNgkVJPtpo5e60jK524rEurMwt0OK9DmjEi4AFc/rFmW4CjFKx1UcQ+blZx+7FL5hp11F5bEdhUW9aR78bSVyzG+2rAkIqiue1S+c3oKq5EoI64KB2p4bFV2uVXvVWTUgvQindniRpuoabSFaqTagq9GrFutWfsWrOkunk60+Y7IYVdTZuNYHY1l3GpPJ3qqTmm7RS5jsjh4xHPM8nU1Fup1Jtp8yOmKUeg0/NUmxvSoWbbTfMk/vGo5kaWLW76V0vgn4d658RL1rfR7UuEIEszg7IyegJ7muPDMa/Qf4EaHbeH/hpoUVrAskd1aR3UkmBnfImTk9yprxczx7wNLmSO/B4dV6lmfKfiL9mfxr4dsTdeRBqSx/62OxbfIv4HGa8oYssjqVKlcgqRyDX6m28SmF0lRmiTH7wgEp654ya+Dvj34VstD+LGtwWSKsLFZvLXAEZZM7ceua83Kc2njpcs0a4+hDC7M8ohtXk6itC304d81oxWnl9qfjbX2HKfNSrNleOAR9BUqxiPsKbJdLH71Wa4duuK00MbORpKVJjG3l2AFdnZXwsYfs6R4i+b5cenSvOUaXcG3HIIYV2mm363i7y+xgMsrVw4hykdMYx6lrUpjqEciyAOGU444BrhGtm3EdcHHNdrcX0NpGRneF+YJXKsDuJPrmow8ZPcipKMdiG2t8/eFXYYdjZUYPvUH2lYe1Rtes/cj6V6S1OaS59z6j+Bvx+sPCmjJoerAR28bFo5kzkE/jXoHjj9pHw5Z6PMNIupLu7kUrGNmF57/UV8OQySsu0ZA9Kv2sNw5yzMx7c9K5p4dS2Pg8VwpgK2K+tz+I9T03T4r/AHXcq+ZJIxYlvem6/wCGLeW1aaJFVwM4HSo/DWrRQ6akUrhHXpmptW8RwrbvHGN5YYNdCjbYputCryx2OXgVrfy/LdozGxdGQ7WVj3BHNW77Wrm4VTc3MlztAVRPI0gXHoGJFZF1qCwjkjNc7f608x2oOKHZdD36FOpUVmy/qWsFmJDZyc/jWTta6bLk1Wjz35+tXYXEfUVDlroepGiqa0LSKEj+UCqd5eBPunJqC8vMNsjOas6Tok1+6s4O0+lZydwdoLmmP0XR7rVmDCMkfSu107T/AOy4cOu0+9dj4R0y1sbRW8vIHWsTxzeQ+fsiIA/2auOh81Vx08TW5EtDMkn+0vheRTrpo7e2YsMGsy3mEIyxxWD4m8QNJmJH4PpUykmdOHwrnO3QxtRvPt15jqM44rrvC942lJlApPc03wD8Kdb8XRNeWdszQqcliK2ZPDNx4XuHtr5Gjk/iyP5Vnc7cViqGuHjJcy6DtY1htS8u3AxvOW9qv2vhC8msBJHExizu3gVzlrG0mqAZLKGwCetfSfhbWNK0/wAESx3UY81Y/lBxg04wT1Z81mOKlg4qFJXbPnXVn/sexl3HZ2ry68uGmlZyOWrtPiTrH2m/lji+5uzxXDDL9yTnFPRaH2uWU3Giqk92dd4BhuLa+kvre3a5a3HCgcE1r3GtzeItfhdhsijVY44yOgp2har/AGL4b3W0yNNnMqsuH/CqHhNftGpGR8n5+tYUo80uboVjJ2pTZ33jS08nw+oUYXGcf0ryTT8rqKMvUNXonjjxMrWYtgBtAxnvXBaHGs1+AxPXPFdtTyPLy6Dp4eUnszvfCdw0mtKz81jeJJAviZiAB+8zXs/w7+A+sa14dl8SptWzRdyjPJrxHxQGj8ROG5bze1T0uefhcRSxGJnGm72PV/HkkGoeC9NnEqQlY8GPYcn6V4XrFqVkXMg2sq9PbrXu/iDZc/DLTfMKmZejdwf8K8OvPKiaXeGlUKeVHTNRJ62OrKJL3kjlLry2vB5S4A9a2L6MyafGQd2MD5vmwB2yayGXdIzYxg44rUjk8yyZe1CST8j66pvFnPxttuA3cf45rWvPm2N/eGayGB83I59wOK15sm1Q9wtS/I6ZPW5vfDAXMni2wjguDbSM+BITjHGKPiVodxp/iW9haTzJEkJLdc+lVvAEkTeKNPNxMbe3aZd8gH3FLY/OvTP2gtO0TwP8VP8AiR6mviXSohHIJmH38rnnGM1B5EpOOMVup4XHE8bbW3A9AAvWvSrO6u7j4fxRGdWtbW8LrD/Eu4Y61yfjrWNN1nXrm90rT/7MsZm3Ja7iQn0rqfBJtbrwTrkTiRbxFjmU5BUgNjjiqWu51Yq8qfMz0X4lSQ6pf+BdXvpWubW80+GG4kON/wAvyNjA64rwLxJbpa31zGPMzHK4xJwQoOBkete46oq3fwd0C9iH+l2F/JEGIGTuG7HU8Zrgvi9omn6T4q1BZL26v3urSG8gnaHy8vIiybT/ALOCaDgy6a5uU88tbWa6t7mZEDi3TewJGFHfg8flV/SZG3rID7Gs6zZI2cSD90w52t90envVnR3K3Dp/Dg9fWri7H0FZc1Ox9ceBfievw3+Knwk+K9tpc8WnrClpqsiSlhczRAwTAA4wTE0bc5+Yk9OB9tftYftXfCf4gfs+61o+la5Bq+qajGq2tqUdWjkBzuLOmOP61+a3gzwzrHxA+HOt21rc+da+HwNVazlJztfETugOemAT7ivb/E3w3+EHij4F6Rf6B471PSPGtrahrnQdcEhgubhU3TRRyeX8pz93cx981otT5pVeS8EfIuuwrdRi7Ay5dkYqMHcDknHT9a3bK6stQ8ITK1tNN4jlvFC6ibohTAY3DQGMclmIUgk4wG46Yzb64N9HdRGJLcuBKIIwQoZfvYBJ61D4Re7l1CWysdPTUbm7i2LGylmT0dCCMOBkZORhjxWMj1oe9Cx6h8O47Oa1nhury6hkjiEm2GLO3BIIdtwI4wOAegrDuPCF7D4mn0t45otT1IrDa21xdFDJLK+EYndtUno3mnCnqT0qX4U+MLrwZ4o07W7d2S50+ZJUUzeWQoOQBndwe+c1q+PLe3jtItWgiF1PqFvIJIY43hismk/eIVkHyvgndg8fKwINQ/e2PBp81DFOPRlXx14Z1fwFcah4d8RC50bxLoE0PkaeuJYElXIlZjvZVwGjOfmzkngdPNVRI9VhnkZYoTOC00i+d5bEbiSoxkZ7dK9D8EtrvivxZo2n6BFfXT6i72sX9oyKPtEj26wzJvDJnhWCAsCcAZU81xGoWL6XqDo6yPJAgd8oI5EYcMrLk4IH8WMVkfRRR7H+zbqQk1jWvhxrVtJLbeJYPsUUNxIYkt79eYJW5yMP8vX7vvzXBa54dn8La1qF7q9ndT3Om332QRzxqy+citnzW6MFK8xsDwcZxxWBZ30un6umpQytNH5aThnlPmlwMbieoO+vfP2jrTTfFEGifEKKSwSLxdaed5GnlkhsNQV1E5YMW3MSvOcnDH2rf7PmeVKTw2Iv0kfPGp6bqfhzVGW+s57O7WX7UFuLVopGRhuU4K/dZfmVu9ejeHtSn8e+Ep/CNtBp+o6jqDjUba6nzHLbSRIzywhmkCEFQCdwb0AJrhtWuLnVbcalqWsQ6teLObZ4bt5HlWNY8K4Yk5jVfkHYelR+D9Yl02QWM0kkWm3UqLcAZXO3JB4I+YZOG6isbHqVY395HN3DGFyrFXYEg4OScdeK9V/Zz0/wd4u+JOlaR8Rr6+0nwjfOYptQtZwFgm25hdtwbIySDkdGNcj8TNPjg8RTT2+hf2FaTf6u3Xc8bbTtZo2IBZS3Q56Vy1nqLW7bOkZ/h7DjI/KqWpVlKPMjufG/h/T/AAB498R6Fp2oWviKxs7qSzg1S1IaO5iB+WVcN0xWPYv9njdgxSSH5ghGdwr6A/aG+JXwq+JPwS+Hc/hzw8vh74i6Sos9WjsbFIYZohE6sSVGCWkVdvPQnrxj55juC7JNCW3e+PyrWGpxVIqSueh6br9np+qW97b2qS2Z2mW0kb/WKBghq4bxfpNzpOoR3v2GSzt7oGe3B6bc4yD3xW5Y6lFqEUjzgvNMC4KKBtY9vpW7fRReLPBMkF/qkrXmlAR6fYJCSxRmzIu7uFFKZ5MJ+wqWlsZ1ndHxJof2qNwl1EmyQ4GSR3r9pPhL8TPhtrPwN0i8t7/RrTw8NNXzrGSSMJF8uWVo6/C/wjqj+HdZFs/EMhKOr/qfrXeXulf2bqiJDM0VjdEkOsrCOQEYwQOMV5uIwzr8uux2xqRwc3ZXUjqfi4vh/WPEWtNoBVNGN7P9hV+SYi+I8+hxXjekh9N1QseFNdJq1jeaHdSWrksHXjPQ1k3Fuz4cqFPHDZHPcdODXdSpqlaDepwU5WUo9GdD4ktd0Nvcw8BhkMOopdBkk1KD7LGfMuNo+Ut9315qCyvRcaf9mkySOB7Va8KudN1yNN4SKTKycDvVVY2Wm5zU/djyM2dBuPttu0JU5HasLUY20+/wOBurQ1TUX03xFc/Z1WNH6DsKg1wrfR7ozk5zmpptnBGk4VPI042jvLPcpJk9McVizI0M5UjipfDV9Ikm2RuKva5bKG81MmupamX8OpynKalb/wAWTmneH757Wbar7V7CrN03nRcDmsmFzDPyAKhvW6PYilOHLJ3PRbe8ecKWYnPXnpUWoasdMjznc1UdJud0WDXOeMr+RejYo1TvueNRwsJ1vZvYhu/Fi+dtPK0xfFqGuM3SSNnrSKXVsGp0PrY4Cly2PXvCAj8QXGWlwiMFO0+tdNrHhLT9Qt41iUGYjG0cfrXkPgnxSmg3siTAiO4AG7+77/Wu+u/HllbW0pF55p25jRfWvMqRnz6bG0cJThDTc42+0kZK4ww/hNYlxprA9OK2W1wXUhLgbj/EOtEhEgxxXfZnFGc4vXY468tzG2BlvpVQ5Vc4YfVcV7j4V8F2klqk1zGruyBttaGu+DbO7011ngViozkAA1wPGJS5HufQ0VzU+ZnglvdFGzniul0rWkjjznBrB1zSpNHvpLYkMF6HvVKGRlbHau/m0uZVsPCtoemW+twSQ8kouM8nmoo7hJ/uEVwH22c5yeAMd+Kv6fqrJgcgj72e34VrGpHa55UsB7NXR2c2nCdc7c1j32hv2WtrTtSSQYYir0kiSelXzI81V50Tzu402S3zxVTeR1Fd5d2azZ461i3Wh7VyoJpnq4fGRl8RzpBVshjTvtBXpuqeaxlj+8tVmXBwzYNRys9DmhItQ3jDqxrSsdWaPGW6VhtlaA2OlZWIlh4VNztrbXOMbhUv9tDuwNcTHO8fQ077U7dGraLaOB4CHNdHY/2otW9KnnvLuK3tmPnSH9K4f7ZJ610vw91MQ+IlZ3x+7PllvXtU1ar5LiWChJ67Hr+m+GbfyVWdjfScbjnC/hVHxD4di06P7VZuHjbhkxzGff1p1jrTNJl4z5SnazZxz9KZrmtRNY3kjS7V8shQw79jXgRrz9pY6KmW0vZ3icpfQhYw3GScVQ8taz7rXk2hQ+QDnmqi66D2r6CMu5431WRt7F9DRx6VkJrSt1JqX+2o/StOZEOjNdC9tNPW1kfopqvb30VxMiA9Tg1uCYdQcr/s1lUrKO5Hs59jIltmj4cHPeogrDt+lbE95FIJAV3Z7jisb7ao6gUo1eYrll2F+z7uoqcW5X+IVEl/H6ik/tKP/ZrXmCUZPoaNuvl1ZeT5cYNYLawopH15P79ZyVzP6s5O9jVn2HqagO32FYlxraL61Um1wN0NEVY6KeFkdI0iL1YCq8l9CvQ1y1xq7yfxflVOTUHbvWlzup4Hm3OouNaC/des+41o9mrnmmdupqIuxoudscJFbm62uFur1Pb60zSckCuYZitTwyfNmnoVLCxO+sdU87rUl9mSPtXP6PI3rWzNIfLqbHiVI8lXQ5HVl2sxFYvmH1rb1jHPPWud3GosfU4eN46l+OTb3qbdVGKTdVrzDSLmkjSlvtvcVRaYt1NV5DnuaVWzVGMaMYj2y3UmjmkZttI0m3sKi50RikG4+1N82hpNvYVD1pjsh/mn2pFmz2o8snoKkiti3amS7Ij5btUi27HtV6O0C9quJCPSq5TCddLYow2g9K+i/gL+0DD4K0uLQvEUcsunQk/ZLyH52jB/hK+leDLH5dTNJswC4/Dj+VcmKwMMZHlmZUsZUpT5on2r4k/am8H6HpEsumSyaldsCYliiI6+ua+P/EWuXHiDXLzV70+dfXchllkPdj/hWP8Aas5wecYz6UqRzTfdzWGDy6jg5e7uRicVPEq82Olugvc1VeZ2rTj0hj96lOmeWucivXODmV7GT5B9Caf9nPvV9ottRySIvShal83N8JGIwtTeaV5DbTjGRVR7rb0qBpXkqt90VZ9y7LeZbcGJbGM1Wad5KZHA79qv2ums3UGqjHyE5KJVjRpOozV22sS/8NadrpQXqK0YbdYq0jE4p1v5Spaaaq9RWjHCkXTn60NIF9qoXGoLAOuTT0OD3qxoTSiNM5ANZVzrSRr945rLvNSkkGARiqLYZsnmsrpHXRwsY6yLFxePOcjNQY2tmkaUDvUEkjP92sZNM9KMIpaEzXCoPl5NVZLmR/usakhs5JDkitGz0tuw/OoHKcaZX0uzMk6GQEg165pMVlDp4wg3CuIgs1jVSo5FWlvJYV2q5x71B4OMbxCsmbl94gksmeGF+P8AZrnprp7iXfJk/Wq1xcbcuTyax9Q17nanSpTbKw2EUdUtSxq2siONlXtWFao+oXijG7JxVaRnuZiM5zXYeD9EJmEjA4HzbiOKT0PZko4eldbn1V8C/iPoPhXwYNNvVW3uR/Gy9a84+LPiaz8S6881ufkPUiuNYTW55bPtWRqF4RhRwT19aFqfntHLILFyxd9WaPh2MXF0MLnndXX+MtaFnoe1DsbG2sfwfpzW6/aHTanvXMfFDXPMbyFYj6V1xceWx2Ro/WsZGNrpHnGo3cl5eE7tzMcV3GgfB/xLc6GPEx0e4bRYjveXb/B6iuC02RVvoyw3LnJzX6FzftSeC9P+Bp061hj+3Np/2QaXs+UyepNeLiq1SMtEfWZhiquEUKdGN7nxF4mCfblhjYSrjl14ya3PC9p9jt3nIztrn7eE6nqBbGVJzjtXT6xMNJ0nyfuOwycV7FOK5Lo5cRJz5afXqcX4kvjcXBAbPOKZ4dkJvgR171l3MhkmLe+a3vC9ixLN3Pft71jJtuyPTlCNLD2Z7v4L+JmuxaXLpdpPIlmE5jJ4rysSW+oeMgblsRtN830r0LSfB2taL4fudTm0u8hs5EyJ3iKgL6815PYwtLrvzjPz9a2UWo2kfJ4OhSjOrOmrXPsP9pnwX4S8O/Cvw9feHruM7osSQqQWPvx3r4tutSaO1mghXzHcY3Afd+tfafxG/ZfaL9lePx+dZeK4tIxKLN8tG0e/b+ePeviKaQLazMis8j/eftXn06yqTfkepk+HeGg2+piMQAR6nNadjGDZsfbNZUi4rUswRYvg54xXafUVGYF1dSedtBCr6AVd3Zs1IP8ADWbN80mTwavQ/wDHmB6DFQ9DulHS5c8M3xs9Ytpiu7bIGww4ODnBr1b9ovxFo/ijWtPvNH05dLtmt4w8KLgEgYrxnT5mjvos8/NXpHxS1iDVrDSJobcW5jtgrbe7DvUHjYiPLiYSPOpLUeS0qMBLXpnwp8Oan/ZN3f3Ok6hH4fuoXiGqG3b7Mrg4A39CN/FeWOzbSK+rfhb+1tqrfs1y/BGbRrWa1+0+db6sZPmjQS+eybcfe3cA9NvGM81hWcvsnfiEp0WmfWX7E37OPw7+LX7Pgm8Q2H9q3LX8qzKLmSMwsBhcbSMcetfFn7W3w3h+E3x71DQ5bqbUtJ097eFGdhv+zFAVjJxjIUYPFdL8Dfjx48+Gfh3xNbeFtdl02GQrMY1jVl3FsEjI61yXx2+GXinw22jeJfHNw1xL4sgS+stR84ytyy7i6nqNh7YrtulT8z5rBzUa3L1PEfFNpZaf4svVs7doLFZzNBEzBmWM/dUkcZ9eKzIJ1XUvOUBVZs7SR0PQ8VseNrGx03XpI9KvJb7T2AeG4lTa0oIzyKr+JvE83iKTTTLa2dobKyjtA1nAIjKq8B3x/ET34+lQfXxlzR1Pev2UviNqHw/+IlzJp16ljBqFjcWcnnhCsiNGxCZdSMlgMcVS8N+KtX1D4f8AinwlbX8a6dFKdV8m4t1ledlwrqsh5Hy7mOPSvLvCeoix1rT53mMKrKjuygHacnkA8cZNep+H7eH4a/HQadfNJHax3TWdwvnOrGKTKlWZCDyrdj2FaN9j5mtTUar8zzO3t5AyX0u3yvtDedKVP7vB+Ybe/HasqZl0nxKrxSS/Z4Lj5ZYGMLsgPO08449a7jxJ4V1LSW8SaTf3i2Nzo9yJH0piPMkclo5JFPqp2kr71xOshbhLeVG3CWFBJtjPDj5SOSeT6ispHqUZJq5oXVxbrrZW1WQWJYJCqoS6xFsxlio+YlOCRgbu3avSrPfrvg+78PWS6bDN5QvZ9TvBJG+UABiAIYAhy54HevMZJF1a006SbUw0qL9mHmSO0sCRsNpUKoXad68Fiflbn09a+BraFqWuaRpmpv8A2Zpt7eIl1rbA5ihfKyAjDD+LPTqBURetjjzBqmo1UjlvDOi+LPFukf8ACN6PbTa/FpFrc6yRoIkmns9yKrbjjCRY2kqoAy5PWsbxPdadqNjpaafaNpdnJHHJdSzOsh84p++ZMBSseBuEa54Zc4r2T45XKfA34m+MD8MfE+r6dY3Fv/Z1nf2e0Q3lq6jzITMjBWG/p8vSNfQk+b6g3iHVVufDdrpc0FjDdolvpe77Qbe6eDaxQ/e+cAcAHcFAIzQ0kdsK3tYe0Wxw0crXcM0ZdUuIVZmnjiL+aAm9A+D8oY9PSvcvg/rz+P8A4Q+KvCl1JAdS03/if6S08rdYxi4iRMdXQ7/Yqa8Ps9InhWZJmFnbtItq9y//ACxYnoRuXJ7HJOBXX/B/x9L8OPippWtpbSRCxvdslrIVB8gllliJbIO6PIJx/Efaqg11MsZTU6POt0Yn2c3OrytNaWMK3ZaONI7nyYrWYj5XYZLbcjODhcsOa5+GPyLj7RcW+9HbBiJIKMVUn5c5IGfXmvXfj74GTwb4y1jTYpJ2t3uY77T5IpVNtJZSAvHIGPBJQx4I7o1eX6kEuIWuIPtj30c7Ky3CriONVTZjadxcd+1ZvQ0w9RVqKZ6R4v1rw9rXwvsbrWdR1XUfHCXUcVrDI8ZsU08j/Vsw6EdcgjmvEbq1+zySLydr7FPrxivQvAGoeTdTWj2MOpfbYJLOO3nRpNjuPkYIGGCDXHataXdhPPZXls8F3ACskTrh1YHkEdiB+vFEXY0otx909h/Z2j1D4hLqnw5tdN0+/vfE0YtrKTUZjELa4U5SRW2nBB9c1wXibwtqPw+8U634X1yBrXVtJunsp1QhgkqNtIz0I43Ag8hhWXo15/wifiazn03U0uvJEVxHdWe6PYzJuIGQpyp+U+prtvjpZ63/AMJZba/ruqya3c69aRX630speRwV2qHO4/MoAz9BWlOSRhJezquPRnNaJdG2umtvOCK77Q7Dofb2rrvD2uyeG9etNVtVy1u247hlZFxgsB23V59cTCRIZo33MB84xgKf6101k8mpWok8xTuTayf7I6A+wraVmediKelxfiV4Mn0v+zdfW6sZ4tZV7qK3spxI8I3YCsOMGtrw94ol8TeE4tMZIjLZ/NGwX5sUttYy+JPDNxo2naAb/Uo5DdPfQruk8sDJ+Xn5R/eAH0rhvBF5JpviWKF38hGlVHaQfdGcHIrCxMv39CSe8Tt7zVP7ahh+3HMsTbX4wxFe4fHT4WfDXSvhH4S8UeBdTmmubnMeoW00vmMGP8TDAwa0/jt+ygfhX4R03xRZ6vHq9nMyrN8m3BboynuK8KuPFD6bbzafEnmWs6446L749ayrU5e0TXQ8CniFW/hnLWalZQN3Wuog8L6jfWZuLa0kZVOfMCmuWiV47lc8c9Pavpb4L/EDTtK0eXTtRRXjb+JhzXZZS3OfMsVUwsFOkrnzXeSTR3QS4LGQZHzda0dNZrgiIfMfatz4qfYrnxVcT2ShYXbcAvQfSqvgqS3sdUilmUOh6g1ny9jqlW9phlUtqynqGnz6NMC6MoP94YrchmS8sOMMa634pT2eq6fC6KQwAPBH9BXn/hyQxMYWVmj7NjrVRkkcEKir0ed7lK4txG2CCKwr6IiTcBXcaxZhSSvauYu7cspBHStOXS56WFqc6vcuaPdZGAtYvjD52bA4q1o8jQybc8U/XrfzLdmxk1m3Y3ppRxHMcdbx7I+gP1qG+j8sbh1qWMlTtPSobpmK4PNZ2PrafvK6KrfN16elC4XoTn1prblowatWtrua2RPHcMGzurQg1At1NZIG2kQmPoaRlKmn0PaPBPjS2ntY7S4AinQbBIfSun1LWLRbVh9oU5GOtfP1ndOknLd81tR6p9pO1nOPrXk1MFzy5iJYidKPLFEXifGp6hcXDLuXOBWXonh861rltZLJ5ayMAzEZ2jvWvMwnUAYxnNWPDd8mh63bXbgiIMRIvfBrrqKUaVluLDVryvI9h0nwZpmh6ai20cMb7S7ZQNuHvkGvNvib4VgtrRdVtYhBLvCyheN3ONw9q9St9Wt761inhlSRP4EVwxPsa8z+LHii3n09tLtZUnnZvmMf/LMA5xnuK+fw3tnW97Y+jqxpShozz/T9VMXU1rp4iT1rkFjIOM807ftbowHvX1R4M8JTnud5a6tHM2N2361pKBJHwc151b3DK2c5rpdP1jC4atbo8mrhfZ/CbcuniRc7RWLfaCN24da2rXUEkXDHB9qsMizelaHHGrOjucNcafJH2NV/LPZa7q509Ze35Vk3WhEfdOKnlPRpYxfaOa8o0xoyOnFasljJF1AqNrf1qbHYsQnsZ+xqSGSS3lWSNtrKQQR7VpLahu1L/ZRPTNZuN1ZijXia9r8QpPKAktv3mMbkk6+/1rM1zxZdayiKzGFVxwO+PWqjaSV6Lj8BUTWMg6DFc8cPFO50RrxkrNlZpnbqaYsz9mqw1jIO1Q/Z2h7V02KTgw+0Sf3qkS7kbq1RMrL/AA03afQ07g4wlsXrXUWguY3J6HJrqbDVFm+ZJNy4zhTjH1rhmz6GlSSRW+QsARg4PWsZR5jP2cDsdR1YQq5kcMeyjrXPNqUzdWqgyzSfMxZj6mk+aiCUdwUKbLg1CRe9L9sf1rPyaTzq6tDRUYvoXDfyt/FURu3PeqvnCk8wev61ncuNFLoWvtLnqc0/zPaqXmUn2sUzb2cVsi1+NIrAVVWQv0qXcaVxcqiSeZSbz6CmYNKOelMzHMuakhjJbApsKlu1athZljkirsc9SfLuaWkxla0LiULDk0y3jMNVtRuAF244pN2PGa56nMc/rEwI461h7TWjfSb5Kq7TUXPo8PpGzEhQVaqOOLFSsu2pCo7jfL3daTyyvSpvu9Oaa0hboKyuwIWkO7FIfmpxhcnOKnSxZuvFaJNg5pFRVMnY1PBaHvmtCGAL/CKsCNV6VtymE6y6FaO3C9qnWEL0qTAWmSXCR1VkcfPKWxKVC9Ka04j6VUadj0qPa8nXiq0EodyxJeFu1LHG83bNNihJbBFbOn2oFTG4pyjT2EstJaT7wrsPCfg3UfFOpw2Gk2bXM78nB4A9T6Csq3/d9xX1Z+yzotpY+FbnWVgE13cXDQynPJVf4c9q8/MMT9Wo8y3OXDweKq8r2PNbz9lvxda2YnV7Kd9u8xRz8kexIFePeItOuNAuprS+ga2uYmwY3649a/Q+91h873jBQnAjJ3bR6c18i/tbWMQ8Q6ReLtae5gdHK8Ftu35z+ZrwsszKpiavLI9fEZdClHmizwKa63d6q/NJ1qY27dhuq3b6a7feGPpX2cY2PNvGJQSEt2rRt9PJ7Vpw6eF7CrUaeX2FUrM5p1exWg07Z2q5bxrH2qOS48uqlxqiW/Vs0XRycs57GlJME6nFVLjUo1HytzWDdao0vQ1V8xpGyTUOfY6aeFT3NO41Z2/iqjJcPI2Saact2FSQ2r3H3FNZqVzp9nCnuR03DlsKu70IrVj0OZuoNeq/CX4X2+vXTy38Ya3h6rWNSXLucWJzCjg4OpJ6I8eg0q4um4jKr6mr8WgurYI/Ovrq6+F+gtbtBFYiMgZ3DGf5V4j4q0dNI1qSyCZ2vtHrXO6qirs8DB8QQx1Tkpo4BbNYezYPRip/kM1YSMKcENGeuMbiR9BX6hfA79gnwBY+AbG48ZaX/betX8Kyzlp3RId3O1SpHIHWvkL9tv8AZz0z9nfxRpk2hyyf8I9rCM8Ecpy0LjsSAOK+fw+f4fE4h0Fuj6qphanLztaHgAk/d8D86zr2+jtx94E1kXGtPjAOKxpbp5GySW+tfTGdHC/zGje6p5q4BrKG+RsgZp8Nu80mxV3HOBiuo0nwnO0fmONq+9ZyfKd8pQw6M7R9MLfO6812thcPZrw+Fxjb2rpfDXw1bULBbh7lYA3CKer/AOFcj4ktn0W7mtGO54zjjilCSk7Hz0sXHFVXTi9ie61picAqTT/D2lyarfR+YCw71j6PYy30wPUGvVPD+lLpdkJCvzdzXoRpo8/GV44ePLDc9E8O6DpU3htopgiTAkDJx/Dmvlr4oQ/YvFlxaxTi4VDhWU5z9a7bxt44uLfMVrM0eCT8p9sV5/oulza9qRkO55Ccl2rgqxcZeR6WVwVGl7eotSvpOjM0PmOuKu3EhmURRL8n+ea6W+tfssIgjX6+tM0vR1h/eSD5Pet4RjJXaOmeMVRttegaLp40238+Xj61y3ijWnvLwjflQMCtrxTroSPyozgVwskhmkLHvVyaSsjpwdB1Jc8ySJi8nI4PSva/gTb6ZY/Ebwh/wkQjbQm1CBrpJOU8rdhsjrXk/hzTTdXyFx+6XvXTRXRl1QeV8oVsDH1zWNPWeoY73o8qP2y+Mj+D5fg5rsupNZLowsHaNxsAbC5XZivxh8P6WdX8QFYFP3s5rqfEPxC8Sa5ocGhT6tdTWKKEW1eQlMAYxUvgvwXqNlNJctuhOzeGYcZr0K0uyPlo1FRpuU3Zs6n4w+MvF2h/BOLwvNr8kugGUL9h35G3du2/TNfPtmvneF7iZSo/e8L3xWh8RpdVSZLa7vHnhRtwVmyK45bqa3tzGMhW5IryKdOMZN9z7HCxUqMXErO2TWxb5i00sBkn1rFbdvxXXaJpg1KO1tXlWHz5AnmN0X61vKSirs6a0lFXZxWpOsk2QNo9qs2y7rPNfSv7Vf7K/h/4JeDfDmt6N4pXXX1I4miV0fZ9AoGPxzXzZa4+w1EZKSudlGqq1PmRX09gt5EWGfmr2D4tahod94Z8Ovpdq1q622J946+4ryCzwtzGf9qvSfiBqBvvDujDyljWODaNoxu+tOx5+LX7+mea4DNiux+Gkbf8JAGVtp8sg/TGMVyNuwEnzjFdT4DvYoNakkIwvlE8VTS6nRib+yk0ei+CpDbx+I405T7PkZ68HIr6Wm/Z98Y/tdfs++D9d0bWYJH8L211px0+9kAOEwV2FV+UEAdc18w/Dq4El5rKnnfbPxXpfwt+MHi3wn8Pf+EX8N6pc6aNU1kBxbsV8wFFUpkdjmiOsT5Fy9lVcux88fELwv8A8IlfW+nF2lnjiPn/ADhlDh3QBeMgbVU9epNY2qalp954c0aKDT/I1O3My3Vyp/4+gzbo+P8AZ6V+oXjD/gmN4ePwx1LUf7f1O48VQ2MlwrsE8h5Am4qV27uo/vV+Z/hvwLc+MvHNh4ds7m2try+l8qOa8lEUQJ67nPAqnFrc+oweK9tGzM/TWZbeGXOPWvRviJLpsz+H9VstUub/AFO+tll1OS6XaUucspVGx8wAArzi3fyV8phwpwMV6hrFvBq3wf0y8t9Ml+1afdtFdajjKbXG5E9AclunoKVzmxFvaXLvxktdO/tVNXtrx7y21LT4NQC3QZ5HupViFx86gZbzRJ7YHTvXmpthcaA0oDJ5LfJl1YLEzY7MGzu/2elerXU63Xwj8Ma+0EaTaVLdWUcyufMDg+ejFCcZzK/bHyr6HPnuoeH9V8J+LrrSvE+l3FlrMq7ZYbxRE0ZkjDRyAA4zh429OvFU7NXHg5e40+hzek7ryKWzWwa/umZHgESZkUgkngY65Ndl4B124heVWufJhdj+6D4DyAbtuB0Ge9cZpWINYhkkmuLaJX/eSWzBZAucMASR83pW+qw6frEcyTKLRStuVVPn8tRjL/w5PcqevHvXNHSVzrxVONWjynd+NL4NpempBqFz5EUAeBGIMcci5JbHQD5sdDyBVL4V+P73wVrmma3pcnla9pE630UzoWhSKJPMKlSeVbuoAP8AdK1oLNYzeH2EljPNew3Czx3guH2pFn5k8vOOvfcvzflXGXOmQ2euSPiRreZhNZyecsYkRnCBjk5ClFk4J44/G5aps8rCW9nyMs/FPydS8Z6hrV1GVh1h5dR3LAtth5h5jERh2KhW+X5j83bFc+jSTTTxQCS5RIPKEohG5zvLByCCxz8w4AwBmtLXrNINLby7WRby1uDHLdy3GVZWYlEjUEkD5WOQTzjGKp6P4iuNFvrLVbDUHstYj3weZ5asyRmMx7snPUO6/QDvyZjoe3TtKPKfQeuSRfET9nTQPEcMl3P4i8IXK6JfzH5hHZP5jWjlcYUAh0GSe1eNa493pOoxapPfYj1GJZLqXSrpWeVJkUzLsxhWIVsgLtXjivQv2VfFIm8Va14Blkgh0bxhbTaUwuCTBFPhjbzbc9Uk6ZzwTXnWv6RJouo6lp9/pwjnW4XS5BIhjRZA5PmAgYDfu9vT+I5zRJHl4SLo1p0unQyNS0XUfBPiBrW+srjTLwJFcpHNIBIkbgSwuHBwwZWX5hjHPFXviJYtbtBq9rI1yuvWwlusRPgT7syIHf7zbxvJGOGFZuqQMtlldPmgu7KZre9vfM3xO+4iNd/RdoVxkNtIjGAK6PwbDpXiTSTpmvapNpenWsrXMlzawLNLErQsmxIty7tz/Z1yCMZz2qbHfN8j5uh5jYyGGQHcQRz1PY5H6813ttbwa54HvpGvkW/09lkht2X5pYSfmKt0AA7Yrz6QBZODXY+AdTitteie58ryJcxzPMpKqGGCSARk/p7VUVYK23OUbBvtVtcwHl1XzI89sdauaHPtkEZfyw3DSdRVfWLB/DeuyW88MseyXCrIdjOmevTgMKikk+z3RUKEiJyFXkV0LU5akeaJ6R4L8X6j4D8RW+r6RffYru3k2pMBkMhGCGXuh7jpXHfELSbrSfEkl47RO1032kPatuQbjnGRV2FDNHbXTPlGUKzdx6iul8QX3h/WPhjb6cNLdPElpdM51CJsq0JGdrL6j16VNjy6c/Y1VF7Pc7/wH4ifx58Ldcj13xJO0+hxL9gsriclT7KD1xXLabo+m6l4cvb75kvrc7mHGCv09a4r4PyaF/wkws/EdzcW2myL5Rlj6IfU8HIrZjtLWy1+60/7S8tkZGTzo3wGUdM0fE7nmV8HGjVkodSx4k13TtUsrOS3tkt7pBiTYMCpdDumltCsZw471g3Xhy6sZG81HVeqllIDj2NN069ks7jlsKauLsROlCpC24X1yZrrLg5qGG4aOYBTipdfXbIsyHg1RRvm30WO2EYumo20Oi/t6S8VbeQIEGBlc5/U19Z/Cn4H+F/EPw/tr2ZFkvbo7fO37fLP5GvidZmSUMa9j+HPx88QeBtJlsbKZTBIOkq7tvuOax5WfMZ5gK9Sly4OXKw8YeHjour31jJtZraQxsR61wF7blHZQOozzXT/APCQT63qktzdtmSRiz5PUmota08TeXLGMHGD6V03XKl3JwvPh7QqPU4RUMM3pWjdxLNank81FqFuVbcODU1qDJb7aylFnv8APpznDX9ube4KnoKq3C7q6DW9NMcrMTmsK4yKk+kw9bmjZFGSkpZVxSU7HqLUj3Ui/NTmXbTV+WkMexKtkU9ZtrZBx+NQsxb0qNgV70rg7Pc0Vum9cVox3InUbsZFc6kxqzHdNGciiyk/IxlTvsbYeRM7JGUHoFYrj6YrPmsdzZX5uc4FKmofSrtrMG7Y+lS1GLukY+9B6MtaL4Sa5i89hx6VJq/hsLDkRkGuy0O6haAYAA7jtVrVY42gPHbI7V5M6svaWR2wqLk1ep4rJayWc/luKljdx0Nbmpac0jyOOWXpmsjyGXrivTpz5tzGU1IlhvpVbO6tix1g/wATVzy7lbGOKmjiZFyc/hXRzWOaVCNTc7e31KOYckZ9qulRIuflrgEvGt2zn862rHW+drNxVqaZ5dXCyirxOgn02N/4axrrS9v3c1rw6ksh7YqYqsi5BzTOKNSdLc5hoXj/AIasQnHWtqayWToKozaeVXK5NQbwrKbtJiJEknUVJ/ZQbpUIYxdRVmC8I+8aBuT6MqyaSecDpVOTR8ds/WugjuFbOT1pkqg9DQR7Scd2c22m+oFRNp6jsK25gvpWdNKqtjArO520605bGc9sv90Vq+HvCy6rcgMdqdzVF5R7V03gzU4I5pIXYbm7mi48TVqRp80TpV8M6csePs6n8K4bxr4XWxAuLcbY84Nel7srgFSfrXJePNSgh0oW7f61m+73FZ8yPEwOJr1K1meVOu3pVdlK1aZ8VCfmrdO59/Aq8+9LtPrUvPoKcsOag20GeX703yj6VZWMntUq27n+Gq9mYucUVVQ+mKm2g9M1aisnPar8OnfLnbWnKYTroyo4mbqKtW9qW/hrWh0rHXNW4rUR9hWtkefUxL6FO308L0X8604IVj60vmCL0qncXyjoaVjklKdYtXF0B3rndRu2bo1LdaiT93BrNaQt1rCTuejQo8m5E3zNk1NsqGrOak7vhEHy0jNuo3UbTQS9QgVm61bW3x2/Snww7egqzx6VXIc86i6EXle1S+WPU0vmLTGmArWKSOe8pbEh2r0qKS4C9BVVrot0FN8t5OpNFyuVrcfJcFmwKYqsevNSpb/NnFWBFihO45SS2Io4/arKRj0p3l7aXzAvSqSuZXY6NNrZqzDcm3HqazmuGPTFdl4F8C3HiqbcQwgHBcVjVqRpK7OTEVIUYc9R6GB/aDdccfWvSvg78cJvh7ePZ3azXWkTENJHGceUw/i+propvg7p3k7MlW/vHGP5V5p4o8FzeHb8QuNy7dysOhFcEvZ4xezkzz8Dm2HnUtTep9N6t+0d4Qh03zre5lmlzkxRxnefzr5w+IPjC7+I/iF9Ruo/s0C/u4ojyAnGR+OBWJDpxVt2MP8A3u9WVjEfTitcNldHDS5onrYjMZ1lYrR2qR/dFWVVY1zTJHEfpVO61RI1xjmvWukeVCM5FqSby+9UrjUkX7rVlXOqGRiAOBVBpGbqa55Stsd9PDdy9calJN0JFUyxbqc/Wmbj604fN0BpWPQhGMdwX5e2anhXd2NPt7B5eoP4Vt2OmA/w07M561eMditYaRLdfeGPpXV6VoIXAC8mpdPs/mA6ZrutEsYIlEjAEjselaRjY+Sx2YSj8Jz8eiNGuZF2/Wu2+Hviq08MtNBcHy1k6YrK1y+jVSPlOK878Rak0a5ST56yqw5tjxo4eWZJ05vRn0zqHxK0bTbUym68yQjHzEEV8x+PvHP9s+JJLuBtih9wxXI3GtXMy7WkLD61R2mRiWy3Oa5ZQUo2PdynIaGWy5rn6q/CP/go74E1P4f6evii8l0TX7SJYpohCZF+Vdu5QD1I65zXyD+23+1XF+0R4g02y0eKRdF0sOkc0o/eTs3VselfN8OnzykbWIB61p22htG2Sv8A+r0r5zD5DhsPiJYmO7PsZ4z3eVswIbKab72fwq/Ho7dxXTR6akK5H61XkYL0r6dK55zxTlsZ9lapazK2QCpz0rs/+Egtvse3ZzjNci8rbs5JqeC3muPuKemKr2be5yVHzK8mdppfxEbT7I24jZ8PkN3rBktbvxVfvcMNxY5Jq5pPhN5MPcMCQc9K7KztYdPjCKoT1NaUcPGMrs8KpWo4eb9grtjdB8Ow6fCrsMkdazPGHi9LGB4In2t/s1W8S+NIrGF47eQM3tXlOp6pNf3BZ2zW9SaWxvg8vliJ+2qjr6+kvJzlt2a9F8G2sdtYgqBvK56gNmvOtJtWvLgbRwK9D0vTxbxKZs59Qa5HHnPWx0o04ezRaljFwz3Eny+w6Vz3iDxEkCGOPgCtHxNqiWVuQjDJ7V5dfXck8xyxINX8MbIzy/CuqryFuLqS7bcWyaW3tmuX2KDjGeOtMs42uJkiVSXYgALXsngX4ey+HrmS48Q2jW7SRB7ZGIxJ61xzrRT5T6KpJUo+6jmpNL/sHS4k3CR5l37l7VJ4bs/9I85x8q807Wgtzqs8cDMYA+EX0HpVm4caXppQnDEYrtoR013Pn61TnfKVptQLaojo3yqcDFez+IvHUdn8P7dchJ2jwWAwa8O8P2bXV6pI3c59qn+IOuGSSOzUkIi4wK2k9Ls86thI4mrGn2OU1i/n1i+y7l6yWV1k8tzVixmKzM7Y4ps8xuJjIwC4/u1yaH2dOCpxUV0ICu6faOlekaZ8L/EGtfD/AFPxVYwLJo+kmMXMiyDjd0IXqa87sY3kuBxkmvqr9l/xx8K/DOj+L9L+KZuHsb6MLbQKWC8dDgHrXNiJyhHRGc4upLlR8n6x4i1DUoY7e4upp4ID8kckjMF+nNNtgfsNQ6w1vJq159jD/ZfOPlGTGfLP3ScDr61bjjMdnirp2UT0VGNOPKinaf8AHwn+9Xo/i6SWTwxpJeHomOledWWWuEBHO6vTfHEd/beGdIW4gkgjeHejOu3eP7w9RWh5eMd60DzS4+WT7pX6113wx02HVtZmjmk8mP7O7BiMZwuQv1rkbiRpmy3Nd/8AB+30k6jeHV8rAtrKqHcRiQr8ppz0NsTJKg7m58MuNW1FT/z7yAVe0+W50zwqdZhnMTWOpKUHGd+0kMBn/YH61n/Dct/b13jk+U5x07ZNXbOLTpPAeupdZW7S6hlgZVGAAHDZ4pwfunzElF1XfqfS+sf8FOvGet+BNQ0Y6ZpcV3JZmGbUUV/M5XaWHzY3Y9se1fC8VnqHia/nGlWFzf3CAzvFZRNMygdWIUcAdzWpusH1q+i0tp2tDHMY2mb5ioXI3cAZ/CoPAPxU8U/CfVLvUfCut3ei3l3ayWU8ttIQZIX+8pqakvaH0eDw8KZk2bO1o0mckN1Ne1fDiS+8Q/BrxtosV0fsdqsOpm1Z1UNtbaTyM/dcn6gV4vpbbtLnHfdXo3wTv71rzUtOtJVia+spbd0cZDAqCBz9KFqZY2PuuS6HQ+AINN1v4S+MLS6lAu7B7S9trVQzPN+8aKQLgHbgFck1wF9pVxNfSXk+v297dLZRSowdnfeAqi33HnfHGg9sDGc13HwG1qTT/GGpaK1tJeQatZT2UtrHJ5ZfcgIyw6Aso6eprgENpo3ii6n1DT/t8G2VEtY5GRVfHyk4PIB52jqfbirWsTmwr5as4d1cw9cXffNIFXEv70KVBxk5Oc1oyTosllI0l1F5in5pbfaEycfu1zgce/v15qr4jt3t3cZEgjkKGZVIDDLDofpWlZ29teeGrK8ttTkl1m3nZBpckHyQwqFZXVidpJO4Yx1FYHrRV42Z6T8Prg6hcQaTNP5Ed60VtLdyAECKQ5YPx2PIzXvv7W37LOgfCbwDpfiDQ7u5lgW4Fjcm8lV2kbBZWQKBhTk5+vGK+XPCOoN5NxvAV7kgsB95927b+WK7DxZqOsNepo+q6tcSxQukiRzXXnRJk7Tls4GK66M4crUo7nxdenUWMUoy0OS+zvdXyxyRafbJMn9mTlMi3iwimOQkdcgnnceSa4ZmWK0ntv3ePMCjCAu3ysCOcYGGLdOwFdR532fU7y2kkkYQrIEniPzfulHksM8AHAHA6Vn+LmtP7cu5obIW9hfQiZIXmE8gRhuDF9qnJPOO1cTdj6+g3oUbGe60XXTPBDcwyW+2dnxtdCMrkE4/iYc/7S17p+0gia5JpPjTTpoWsPF1rHqBtbWRtltfAqLkHcTtfzVzznhmrwy6N0uoBpr37NNII7aVhkxi3QIDkjr/AKtSfUjjFe6/DTXJfG3wA8U+GprvT7W88K3Ca9pwmVTLIuTHPGpJGc7kkwQfuv7Y0jqc+Ng6coVYfM8ttW1DVtCgEs51KzhAsLXSbMHzuEkaGUqEIaPzHKnOWO81jeFdU/sm/t3dd9tvEU0RPysjKVZTj2J6ev0q1pqxW+uRG7Mn9nB9sjWsoicKpQM6FxtBz8yuc89j0rG1C1jhu5hAGj/e+U8cmMo+Msc55UeveoTudco80V5lXxNYtp99NbyQrG8TFS0Tbhjsw9RVLT7rZIhzyCMGui8TMdV0jTb8u806p9lkUIFEYUbkPHXcp/NWrkI28tgffNUncqKUocrPTvHvk6toui+IDqrXurXYeK9gKMXg2bVj3EnHzAnHpXHxt5lmkgYI8fyH6etdZ4H+2eI7DUvD8Gnwzz3qCRGkk2lTGA+A3TJA5/pXG2qqtykbglHO3k+vSqi2jkgvsPc29NuvNgMbTYjTJCgHLE16B8O/F0HhnWPtEtqLu1u7V7S5hkUEkOMHb6Y7f1rzCzm+zzBnGCr847D2rptJulWSWPyDLG6ExA8Yz/Fn+lannYmGt0ctrFjNouqSoy+W0bEKu7JAr0zR7XRdS+Hv9ofbwuvQXAU2x6uvr9az/GGkaXqPgiG/Wcxa7BcmKa3I5liK5Eue1cZ4OmR9ctrW5uRbwNIqvIR0Hr9aiKsVJLE0ebqj1bxR4wvvEPhvTbZ4laOxXYWjXlvrXENulQtwCK6jX1Twv4hvbCyulurIttWQcg1zs0b/AGwhVI34+WqPGpxUFYs5E9kVfkrWUqsFZO4rVNvJBnI6jPIIrMk+W4JPGau5vTkr2KvmFflNbPhm3Oo6lDagD95II8571kXEW193ardvMLGSO5h/dyKQw29M1JtW/eU7Lc+49P8A2QbFvDnmpezPqzQ71TYu3dtzt9f1r521C2EE0lu5wFOM969P8O/tfatfeFV00WtvHfRxeV9rXIbpjd1+9/nFeQXeoyJqksdwAxc5zXZUlSly8iPzDBYXMKdWaxbv2Of1iyMfQVT0tV87Yfu12GrWKyR7lyTXIbTZ3GR+tc0j62nUcocr3Jtd0dfs7Mo3mvOb6Ixybe1eo3V95lmdo5Ned6vHiasT2svqO9mYUi7qhq3Mu32+tVWUr2p8y2PqYSuMb5qj5qby8uqLyxrf0/wjJeR5ZyknOEx/WolJR3Og5zNRSuy9hW/deHfsq5MjdcdKpvoskpCod8jHhQO1ZqcWrk8yvYxh8tLvNbs3g6+hj3bQx/ug81jS2zwsQwww6r3rSEk3Y6bJK4JJV23vmj71nAbaWtJJMxlFM6S11iW3UqknBroI9Ye+ULPIWUDFcAJGFX4dQaMYBrnlRi3c4qlFpWTOte3+1ZwcVm3Fsg/gFR2mpELnmpmvFl64/Cq5bbHByypmYbfEnIp6qFGOv1qxIdzZGCQOQOOadDpl5cQ+ZFbs4/vY4rKUjvozvuYd6pHXAqgsjKcg1d1i0ureRlkXGKr6dZSalceWmFA+Yk+lVFu3MehCKlG0ia21eaI7d/5mt7T/ABMGXa3WmS+G7eGPBj+b61zmoWkmn3QySFYblx6URqczsmY1sJTmelWOqpMuavjbJGu3nNea6drBU7WfA9q6Wx8RLHGO+PWt/aM+axOBcJXiblxa+Z2FUZrMj7pqS11aObG5hz6VcZUb7pBqk7nMozp7mNuMfrTlvfWtGSFJO1U5tPI6VVjVSj1IGkD9T+tZd5G2cr1q5Ijx0x29qXKdcHFbGBP5i9KhiupLdgysVYd61pog3UVm3Fs3YUrI9WnNSVpI14vHmqom37T+O0ZrB1DUri/maWaQyOTnntSSKR1UVXb5aycbHRTo0ou8UNPzUKpaiNd3WrMMJZsVpBXOmTUVciWEt2q7Bp7seRxWlZWAbqK1ltxCMAZ+tdUaa6nl1MQ72RlJpw/u1ONNQetaAcDtSK4PYVbjY45VJMrLaqvQVPGoVWHHFMmk8uPcAM+9Zk9+VU4PJqHZFQi5mpJdIvQ1UlvVHRqxJNQJ71XaZm6msuY7Fhl1NO41Mt0IrNmunb0quXJoVd3Wp5jshRjHcNxprPtp8ihelVt2/pUWOqPKPaUDsatRtuXJrPLk1chztxSHKJY8oe9KsZbtU0Nu8vata103KZYHNB51SqolZWA61E0yr3qo0zNTQpbrXQZqmupJ5zUgDN1p6w7qnEZHb9KjUuXLEjjhHpVkKFpwULS7SOtOxhKVwChaa0oWmtNtqvkv0UsD029T+FNOMVdiUL7kz3Bk+7UfLVZWwuFRna3kVP8AnoVIFSW8QPo2eARThKLdkxS93crW8ZZ8EV9J/CAQr4ZjSNV3l8sBXg9vYgnIFdf4V8VT+HZCEJCk5x2rnxtB1VZHzOc0ZYqh7Om9T6AmUlcEbv5V5b8VbmBXtIxhpE6+3tTtQ+Lhkg2wwBX9d9ecaxrz6hcPLI7M3vXl4LCTpT5pHymU5VWo1eepsRmTa3JwKpXWoJHnLdKz77VwVwmKyJJnkzk9a97mP0Knhr7l271Zm+6RVGSZ5GyzVBzT13NWcm2erGCp7ArlWJ65oz82CKmis3m6CtK10slssM1MU3uTKsolGGxebtWvZ6SB1zVmO12e1W7eJpJEjT7zECrk+VXZwVKrqOyHW9p5a54+mMmrlvNHC3I+X17/AJV3+k6RaaTabHgR5QuWZhk5rmfGdjEtq97BGI5Y/mYr3X2965li4uXKYSwk5K5Bb3yLIMEcVuQ6wFhxnBrzSDWBnJqeXXGb7r4+ldntWeRVwDnujq9a1yOJWZzlvSvPdUvnups7uPan3V1Jd5yzHNLa6a02Mg81lKVz1MLh4YVeZnW9u9w3CnFdhonhKW4GWU4qbS9Ljt1UFdxNdpptxHDDgEA0RjzOyOXGY6adqaMF9Eis4x8vT1rLuphG2AK6LWtQRojjqPSuLljnupPlzik4JHNRlKor1HYlkuCy43VCsT3J2oOa1bPw9LJ/rMj6V0FjpkNp/wAs/wATW0aZcq8aezuc7YeGZZf9aD+FdRp+nQWnA2k/Sia/S16kCuY1jxl5K+XEcH1rR2Ryv22LlZI6zUNai06L5n59q4XXPG7z5SJyAe461zOoa1PdNgyM1UY1eST5RmsnPsezhcsp0/eqE0100zEliSafaWUk7AAZ/Cr1j4dluCvoTivRPDfgkMyGQbPXIrn1e50YrHUcKrRMLRdHFv8AN0NbN5cLY2xLk4X1rtPF3hWx8J6ZDdLdpdCRc7F65rw/xL4ka5cqh+X3OKuLSTbex42G58wnzW0K2uao2oTEKe+AKz20S+SATmzlMWcbtp2/99YxWv4C0VvEniS1gKM6FuQnJr9Rb7RfBmj/AA9vdGuLDTv7OFoyxxbF3btuVI75rza+KdPVHRmGd08mr08Oo8zZ8L/Bj9nnVNSs4/E2oJJa20DeYsMkfJGMjNdH8XvFFpc20OnwSLMIwJLOQNjEZOCp/wBrP6V13jf4+XmjaLFoI042N19nRJCjbV+71HvXz/cX9x4gvnnmIcs3J2j0/wAmuLC0p1p80z2sTi6c6PNEbptuGPnscKDkZrK1W7a+mKDkZwK1dYuEtYRBHgAfnVXw/Y/arxGcfIDkmvqkktjxItRXOz3L4E/Au58faZd3EDrC0QyA3JNeJ/GbwPf+A/Fs+m6gDHOvTcK7nwz8etY+FeoSHRnTY/BjZiV/QivO/iP8RNS+J3iJ9X1OQNO3XaCB+pNc9SUWuVHn5Xh8bHHSr1f4bOJkhaKMberVHKrwxnIG41bKmaZE7Z9eoHWuqk+EvjKTRxrR8L6t/ZZTd9pFoxWuVzSdmfd8ytc5jR42jYOR0rrviF8NdS8K+H9M1q6lt5rTUY98YibLKPoTXPxQtCu0rjHUd+enNZ/iLWL2+ht7ee4eWKAYjVmJCj0FVLmk9HoZ07yqXRh7ctgcitCX5bfArNt1LTYzWpcLtgokknpsdsm27FSyX/TIz/tV6x8UfFGo694d8PxahL5q2Np5FuAMbVrynT133cYH96u48dSOthZRM4bbHjimeZiv48EcHI1epfBXUNL0261O41Wx/tCAWciqnbfjANeWMobs1egfDTT7y7t9SWCNpFS3ZmwPSh67lY73aF2dZ8Gryzh8XXcl4nmxG1mx9dvFM02fb4J8Sx+UrSPLDtP8Q+/0rI8CRtbaxdHJBWFx+mKt6bt/4RTxK2MMrwlWHb79XG1rHhO3tDzzTYZLTWTEy5Ply7lPfMea5+RB2GfrXpOj/D/XG8P23i97OSXQ5p5LIXu8cy+XjG0Zbg9yBmvUP2fP2FfHv7Rnh+51zQPsdlpUMhhW61CUxiVwMnaMdKlWZ9PGpy6Hzxoefslwp7c16H8B9L1DWviRpNjplpLd3k0uxYY+WIxis7xz8M9c+EPjTXfCniK1Nrq2nv5csfYgruVgfTBX860fgX8QL/4YfEjSPEmklRe2Uu5A4yrf7wzSlpscmMlzU5WLOhTf8ID8Z7QXdq0h0/UgJbR8qWCSYdDyCOK0fitpcunfEjV9LnhWzgtb6S+/c4cR/LmPJA4XkfNyOelZPxb1K71D4nahrF3IGvdQuWvpnTgF5G3Nj0Geldp8TZXt/EvhzxHa3U8NzfadBPGywCXzZ02oEZM8q7RHg5AzVx+FrseZTfLVpyfVWMf4q+FfCGm+GfDd94a8aP4pvtUtHuNWs7iwe2fTLkEYiAwQ4Jcjr2HNeYeEXh/tu2huI7VhI6lXvCVjRsNtY4I4BbJ9wKv6hY3WlarqOm3flC5ZCs0cLCRY2yHCAoSNykYIxwKy9Bj3axADEkoDbkt5FZjcOOfJGFbBbp9axPfiami3DwzxXDScL0VTzgZ5HsM19qfBn9ojwd8Mfhj4g0rxr4cXxBa61avc2t1bxRyyLKybTDIxI24bkV8XzRPJrU9na6cLF2nkVIGOZIRnPlE5wdq9Tjk9K9S0fSNS8SfCO/jt2tGsdHnFxPNcOBMN642KufmHfvz3qos8DHQXtIz7HnWrWS3l1dxW9xHezxqJEkt5gsfkoMMpEnJbuMHpXU+JPhFqb/DdfFNvaXNzotszQz3bLhVlcYAySeMleK4u8F9Z3j3EpkSdpFWaHc4dj0O5ccgjg+1ewr8bPEWg/CvxN8LVaxk0bUb6C5mjSRZ2gbcjgJIMjAKBW4PJPSiPK9zrlKaUXA8CXZ9kg8x3Fx5mx404KxgZIwcjjt+ua9O/Z+8aweC/jFo99exwjTbhxb3Md7E0yRwzRbHYoWySBI2Bn06151qkJtdW1e0knjlnhmdY7rcB5hjO3oM8MPele8sZIhqMc7w6kkwQ2mCQFVEAkz7t71MdD060PaU7HafFDwPd+F9S1qC4df8AiXai9hNHJtguZFLnbNsznacLgDjk8Vyd9c3WpWf2iYrHLHZwbYfJVTLCgwr5Pb1bvX0L+0R5fjKDwl8T9SubfV5/FGjMLmRW8toLu3j8piwRuvyqw9yfpXzlbzT2/ki62t5iK6pIBIrgIDGNxBGGIdducZU8ccqSUXYwwdRVaS8jS8OxpqWn6jpheFXmh863kkJJ3x5cKuD12iRec8tXFTRFWJ7dj/Ouk0jUJdI1iC5RiGtpRKrKB0yDxx3OfzNV/GmnpY67cJCAltIfNiVXD4RxuGSAM8elTHQ2jL95Yl8L609jdR5fMcMgkVDwCenOMHkcdat+OrS2h1+aWzUCzuT51uFBHyt06gdPWuWt5PmJBxmvRNWmi8SeDIriSee51KzYRGHBZVtSuQM4OPxNU5JGc48lS5yTbTBFN527cPmGO9bWn30lxGkAOI4z5gx03VztsqmGVHm8sr8yhlxn1FW9JuGW4VAflY8itlqYVqaZ6j4N1LS4dSI1wNdabd27RzFMZjcrgHp615HqEJ0+/kEZYqJOGZSpI7HB5Fdu0kUi7oUIeFVJ2c7CDkg/4103xWgTxx4Us/G4+w214si2FzZ267XdlG4PjJ7frRc4MNJU5uL2Zi6Ldt4i8NxwQafJLe2pMlxdAFjs/vcdquwEXFj5+P8ASIZFJx6d643wD421DwjqcsljP5PnIYZARkMh7V6BqtjF4e1KJoJlvLW6hEmR79aDixlN05+RPaMNaH7+RUO3HpXH+ILV7G4Yeldzp2nQ2+jves6u6uP3ee1YmrNFrG6QR4b26UXPKoVH7XXY5u1dbq1ZT98VVjY8Rt096dbsbK7KsMLnFP1aERusqZ2mmtT3NBLW+l0/UllQhfwr1ixt4vEWjieBt11Cm589z/dHvXj08Zktwy8sK7H4d649m3l5Jyenv6/WolJrY4cdTcqXOtz0jQdDvNUtmZV3KPauQ8UaNLY3DBhgrXu/gLxBpkWkvHJGkMno3JrjPiVZ299cyTwDKt6VtGSkfnmHx1WOK5ZLQ8mgJMe3Oa5zW9P2yZBzXU+Q0EnIqnqVusvzbea56j5dj7XD1VCVztvh7+zDqXi7Q11G5DorDIC4H8OR1Fec/FT4X3/w51A291G4TOAz/wD6q/Sz9nnUbDxD4QsZLWGGZUhQMqdNwGDXi/7c2k6beabH5SIbhTnKYzXyGGzCvLFckloerUzqhGrToxWvU+B9BRX1iDzB8ucV65psCNGoIwi9jivI1Uw3ileCpyK7601OWOBMNvyMmvo60XM+i9vpcseKIoVUgEbgc9qyPD6rJfOc4bZw3vVTUbmS4uizMRnsaitVlVt0ZKmnGi+U5XiLSudeun+apZk2gdZP/rVxXjLRljuEeMfPjJrqbHWrjywJIsyf3j3rJ1SOS4bzGOTjHtWUIuMtTpljIuNjztoShwRQ0eO9dB/ZDNKSwwP7x6VYHh0yLuWM4rtdRR3NKVVSOX2mnpmtDUNGm05gXUsuMnb1qjkr0H51tGSlsa3vuOW5dRgGplvCKot8tJu9zSH7OEjv/h3pMXiDUDJctmGNsYPdvf2r2e402G2sd0NuiQ4HMfTP0rwHwD4qXw9qBjkbbDN8u7+63rXsh8YabHp6yPKPLJz5ob+lfO4tVOf3djspU6UdziviJoaW9q0mNjt146VxfhURfvlIXzM8Z/lW1448fDWpTDCd8Z7sOa4qOZopCyMVPtXoUYydOzMJaSutjtpf3jb2JrkPE7L5yRhtzA/5FStr14y7S2B9KyrpXuZix5JrSjT5JXLUl1KLEq2QalW9kUYDU1o23YIqJk2+tdt4m3LCe5qW2qPFj5ulb+n+JMthzXG81MkxjbINEXY46uEhUPTbTVEm6kfhWpHB5wyrZFecaFeGeZEz96vT9DnRV2uq4raPvbHyeOo/V/hKVzYBuq4rHudPMbYzmu4u40aPcuM1mLYiTLuoK9qUpKO5wYes72ZxU1vIozjiqsisvUV3s2nwSLtK4HtXOahpDRMQAcdqiMlLY9inXRzNxbk9KzZIiOua6Ca1aP7xqlcQ57VcrM9SnWRlL8vSrdn/AKyopLcr0pbeQxtnFKHu7nXN8ysjr9NVSuamvJFt49x61Q0u6GMEVcvU82PHWuxO54k01K7MyS8KtgVYhk3R5/irNuFKtmprO7Uf/XrKUjVRurosXTHysCufvGKyVtTXKbcZrBv5BJJxWEmzsoQKhyaerFqj3n0FKJCvYVldnp2Qm6pF+Woqfupp3dhiSNuqtx9Kkb72DUGDWtjWKVrkix7q1LW1MjYxVOyiLda6nSbFpGzjmjQ4sTWUVcn0+z9q3I7f5elT2OlkdjVpoTFxiosfI1cVzOyPMFjLVbSGgLtqYNt7VufRyl2ERaeXA7CgMFqFmEjf3SP4c81Dko7sw5XIe03pTGZpP/rVbtdNebPGCDgr1x+IrSh0N/Q1SakrozlUjDc5/wAln6Zr374T/DOysdMt9R1GCKe6mj81BIpO1eowPcdK8mbRH9MfSvqfwfdW+teEdMntyoK2sMT8ZKske1l+oPSvJzGpKlC8TuwdWNWpYbPpUE1qYri2jMRBO3y1/wAK8W+JXw/i8M3kN5aLizuDkLxw3oK+gnhljRV6qAQ4HX8K8s+PF9HZaXp9j1uPM8wLn+H6dq8vL6s6lXU68fGnCGh5EzKvQYqvPcKveoLq9WEcnmse61L+6M19i6nc+ahQdTcv3WqeXzuwfoKy7i+aRiM4z6VTkkMjZak53ZrmcnLY9Wnh1HqJub2NOp3l56CpobNpOoNOxo6igRRxF+gq9a6eZPvZH0q9a2Pl9Bn61qQwBe1aWSPOrV7bFWztc9BirSxGOp1iVV64NF1MltFv++MZrKclA5k5TKV1dLCuc81lw+Inguo3X+BgwzUWoSG4j+U1lE+nNJSU42PQp0El7257XZeKLPWLZbiKcAsMsrHBrmPGXiaJbKS3SUSPK2FC9FFeexmVvuMy8Y4OKmhtXlOXyx9TXDHD2nzHdKahGzI4WZu7VpWtpIzDcNoPrVqx0vdjg8+1bS24jjG8Diu08urXXQoWtmI+qitJTHHjGBiqc10o+7VNppJm+TOKDgcXL4jrdJtTqrBoiyoDj5at6vo9xaw77dy/AJXv71L8P5IktWt5mEcjHNdfqkdtZWEhmYMzAhSTknP0rk5pKdkYVIU4rzPNI9PuJmPmMcVs21pDa9t1MmuUhXG7msbUvESR/d+X6V6at1POUalZ8qR0Mt6sPUgVzuqeLRA2FOa5bUfEE9x91itY8kzM2WYtUufY9fD5bFazNTUNcnvf+WhH0rLLPNxksaWGF5GwqmtzTNBlkkVihOfSs5Suew5UsOtDKtrGRpPuZrpdJ8Pndkj8xW/p+hxw/M5AP0q/cahFp/pUnhYjHSqe7AtaXpcNpGrEDOcndWlfeKIrFGKtk1w+qeJt+UiOAa5651Rps5cnNBwxwEqzvM1PFPi641JQpkZlHT2r039ib4J6N8bfjAdN15o2ghg81LeVwBMfQV4VcSZXGat+FvFur+Cdat9W0O+l02/gOY5oGwR7fSuDF0nUpuNN6s+wwNKnho2R+uXjD4C/C74Dva6lFplnpSZ5mkj/AMa+Gv2gPippeufEaafwzNJHpkZVVbJ2yMowxUdl+tct4r/ag8ZfFfQxa+Kdam1RUOAknA/SvMm33MxKksT1Pt6VyYHBVIU7V5czPkcTltKePliZ/I3PEnia+8bam11dSebIyheBgYAxU67NJtcNjfnNRadYpptv5sv3vSsjULp9QucKSR7V9HRpqGxvbnfKthpV9QuyRyK2biZNF0wpkCUjOe9SWtmmk2vmSj5/fpXF+IdWe+uvlbK4xVtqO5vRj9YnyrYzL68e6uWcnP4V1WreA7jQfDtvqM9zG8kpG6AH7o/rXJw2c15IUhjaRz/Cg5q5qF9qarHZXxlEcOFRJcgr74rzJvml7p9HD2SXJfU1Ph3FpjfETw0usAHSm1G3FyScfuy+G/Sv6KbLSdLl0aKyt4LU6W0OEtVRTGR67cdPxr+bRm3SZXqOg9Pevo/wz+2j8XdA+H6eGLfxjdJpcaeWhZVMyr6CTGazlF81zaFSMY2Mb9r7S/D3hf47eNbHwwka6LFfMsUcJBRWK5IXHYdq+d7qUzNkmtnxJrk2qXks80zSzSsXkdjksxGMn3rCSMs2O1aRbCila7HWkZZt3erd5IVXaOlPt7cRrmo7vDNg1pLU1Wsrj/D0Jm1SFRzl8V1PxAkVbtEHAVccVn/D+xN3rURCk7W3GnePJvO1mRByuThlBPHbA/8Ar0pNRtfqebN+0xaj2OW3N617J8H/ABT/AMIrpOqzeSkvnwmI7wTjPpz1rxvd84AFenaHbmHwVNMBwz44p9LhmbUqai+pe8FMs2pajKeoibHpVjTYgPA/iaY9A8Kn9f8AGpfhR4Yv/EH9uvYx+b9ls5LiX2RepplrZzf8IDr0yA+T58avnpx0q46HhNpVGjgvCfiO8g1C102K4kitpbkGRY2YCTB+XcAea+w/2Of+CiWn/s4/Dm78F694fuNYgjuZLuyurW4UMN4GVbcDnpxgCviXwzeHT/FNhOW2BblC54JADYNX28C6u/gOXxqUgOirqI00yeanm/aPL348v72MfxYxWUZWPrVBXuj0r44fG25/aD+Lvifxtc6fHZHUERVtFb5Yo41SNcsSckhAT7k9K8z0u58vUIz33Z3d6peG7hoftTjAPk46cDnPSvo/xp+wv41+HPwK0v4s32raPd6JdRWt0ba1kkMyRT42HlACVyMgHNOTMKtO6keXfFJfMvtJu47Q2yyWyqCT/rCvVh6Cut8VW6618JfBVwAYTHc3FhJP6LmNlG4fVzXI/Em6kuotE387LVVxnoPeuy0q6S6+AMr43Xdjq8bBuw3xSA5HTqopwfxeZ4E2/Z05roedeJDfTazFd6myPcSwRrEbZI8TxsMLJ8uMFu5PPqa5KdpbHVBNA22eEhkfoQw5B47g8/Wuj1i1tILi3e0huVtLiCNfPuEAIlKr5gTAAK7icAHpWDquftzP0DelQtT6CDNHWLiza7MtnFMti7g7Z3+cElT1zkjJIz6V6p8K/JaPULefw9NrMt3Zyi2tfNKGFlG7zGGOcL83NeWNdTzwpJctb5SzSKFp49paMSAgJxhjx1r0z4N6lZW/izTzqs011p0cyfbpLO4w7Wp+SREJPUrxjniiGrsefmceWlzLocNqcE95cXk7SSy7dsk0iEbwN+0cHByR83XpWhcXkN1olxB/YUdsZrW3aG8ZdrtgEk9SG3srEnAxxXSfF668Py6gY/DmlNFYQTyM3nsS88e/dGH7jC8cVW8D65qGn61ew6dZ2MY1uylsja323y4Y3+Zwhk4iwUfaSTjPeiWjshYep7ShzI4HxJZzwasLmWJbb7RCtxEkEYCEtgjC5wOd3X0qqJDGxgguYtjRMhkhTCZGJNu58dCAAfT86seImt5LHTpIN0k0QeGcMPlAVyV/Rv0FRaXbo1vqLziYNDEjRtCgeJDmND5vPC7X7AlmYAEYOTY9ql70T3DwPdR+NP2aPE+mEKl/4c1CDU4ZN5SVoJf3MyRp3AdUJ57muB1bxbrUOn6jp9rY2MlnrYEpkjijMjxxmLB7lAGhQ8Y6t/eNdT+y/rbWnxGPhoz20Vn4itJtDme5jLR7pBhCVJ4HmKp4x1NcnJFa6HqHiC1vrsvqMDfZ4LcxRtbzqJW85Cxw3OByMUbxuzyaP7rESp9DkJjCiMInkDI54kA3BT93IB46HPpW/rGmXHiHwja3ghmn/s1fs9w8UPyQIxIhZ2HHzFWUZPpTPF9zcXN1B4gvb62nvNcSa5khgcGSAMzhlkXPBO8nAxwBWx8ONU1XUNF8TeFtP1FbG01qyzNBIf3VyIHE8a4PAbIOPqag7Knu+8jyhf3bYr7u/wCCaPx2+H/gu78T+DfHsNmkettE9reXtssqnjHlkkfdr4SuRtdSASK17GQadHpl1bX6yTE72gVeYCrYGT3zSkdclFx5mel/tKN4Ft/jx4ll+HSeX4Ma5/0XdkgMFXzNoPIXeTtz265rzu7t3s7pHX5UkG5dv92tj4oXEmqeIpNaFn9hTUI0mVV2kYKjkBScDI6dawVuhcabGWOXjGB9K6IHNpOPMe6a98MfGHwH03wl4g1uCyk0XxdZfaLW5tJ0nR4iATGcDh8Ec1W8CeC9B1fxQ2m+JdQk0jTLq3ea2vgwMe4LlS4weM8cY4ry3/hItQ1fTbHTru+nns7FSttBJISkOf7q9B+FdDpt9cR+Ta3LGZIVUhWbA2f3Bkc/Wk9DxsVTUXeBweqRrp+pSJGxdUkIDFdoIr174Z6OnxE0eXTLdyNchJa2jYjbKo6qPf8AGsP402fhmXWLe88LQyW2nT26yPbSNuEUpGXT8K5j4e+JrnwzrcE9tK0Lo4IIPemncrEL6zhueO6PSrTw7dTaVfn7QI57N9sluT8xA71g27MzNESUPtXTeMfD+teHdQiv7uOa3i1JPNjmIO2YH0NZ17od9ov2e5ltJI4bhcxyMOH9wPSkfNqSSuupzesWA2tKhyw5IIxTLXbqGnNEQd69K6LC3yySTtww4+Xgj2rl4oZLXVBGhzvODWsdD0KFRSi11RWtmMMnlOPl/WrljIdPvBJGdozmtPxJ4Xu9JVJ54jEGGcnpWQzedCAOGFS7S2OmTVSPKz0+HUnitfMhkPIBzn/ZzWxY6gupWKqxYzDtnivNdB1zbB9mcZPTn6YrpNBvjDeqGOEY4NTTaTSfU+RxWFUJOVtSfWNPeFsnH4ViSRkjGOK9C1TSxdwbxkjGa42e38uTa3StqkEzHC14y0udH8N/jhq/wrEkFpITZyNuKjOV+nNc/wDFD4zXPjq43uGB/useK53WLcspbqp7Vxt8paXkHFedTwVKM+ex9FhsHh61VVJLUqrmW6TAzk44rqbf93CNuSGXjtWX4Zgik1DzJuic4967mW3t7q32+XsJGP8AdrWq0j36jajocqsPnSbmGatJCqrnpViO22MUPUHFRXjCGPirh8NjyW+aXKhNy+pH41HJmRcZrObUNvpSJqQ9qr2avc05ZFpk3IVPKntXU6b5C2a5UMpGWYfw1zEdwjda0IZjHG6RnCMMFawq0faHTTrOkWdS0oXTPINvkgYJ9fpXnuqaWYS5Q7lAz0xXo8d6ssKxspVVOQvasTWo/MZhjIYY6Vz0oypnYsXc87eKq7BlreuNNMfQGs+WzYdq7z0YVEzPb5e2Rjp/WlFxLsCGRio9SalaP1BqNoyvakoK92jvpyT2EUlmz0NSBzuUckHuoJqaws3u7hIV++1epaf4btdLs1GxXGM+ZgH9K5K2IVJ2toVCPMeWrjdgk5HVe4qxGoVs4zXSeLtFjhtpL2BBGYyN+P4xXKx3XrWlOp7RXRhUTjsWPsYlbOPyqCWzCsRjtkVdtph60+aMthgRwMVREZNGBNbeS2Miq3l+9adxGMbsZPvVRo9tWnc6VK5PpFyLe8RugFeiWF8smNpxmvMGyrDb0FW7fWJ7fGH6etb02kefisIsQen3HiCO2jKls496sabrkUtnvU72XqleUSapLISWLHNWbLWJLOQPG/Pv3rOfvbHmxyyMV5nrayBvvfpVK+cTyDGMCuKh8VSv1OPpW1Zass38QrKEVHc4qmGlAsz2av8Awisq801o1yAa3Y5BI3XA96sLYm+TJ4UjPFaSmo7mUakobnBXEZHaqckRXoK7u/8ADKrDuRst71yt9atbthhVRkpbHr0KyluVbe6ePvW5DdeZFycmudeNlbCg1YtpJIse/rW0Z2NJxUtjTuoWb0rIuMxtgcVqibccE81FdW3m/MBzWsrMmFovXYxZJ2PeqZbLZNWru2aDvmqTBlrlkepTUeg9V3UMu2hW21I9ZG1iKnUjLtpV+alF2lcRDNndmmZG7HeppPmXNV4xulya6FJM2jpGxs6dHntXe+HbPdtz3rhtLINej+G+qjtU3Plc2qShHQ7XRfDc+oZEMZY9qnvPAF7uyFyK9V8NadHp2lWo24kkQMWFXroqzfIABms7n45WzirTruK6HxDvPoKTzT7Ui5NSx2pk9a6j9veh0/wx+H198TPF1nolkdhlbdJJ/cjHLN+VfcXhH4C+F/COni3h0eC8uEUES3KiVmyuR94V4d+xB9ntfiFrAnWMySWDCIN944kyUHqT0+lfasOiyecI5H3yoMHaMbeMfpXwOdY2rTq8sT6HA0aVSndnh3xH/Zz0bxlpk82k2S6ZrKJuSWFPLVj/ALQXH6Yr5Qk0uexupra5jMU0bFGU9iK/S2PTN0crSAryVO0nAr4D+J19bap8RvEl3ZndbS3srxBem0tgV25DiatZ+9sfL59ThRdqbOLmj+UnHSr3hXxtqXhG63WbiS3c7mhb7m7Oc49ar3MirCxzzXP3UyR+mK+wqQVVWmeBgqk4u6PVdQ/aCuRbkQ6XDHcN1Z2JH6GvHfEniy51jUJLq9mN1cSfekfqfasvUtUZmwjBR7CsiRyxyea5o4enTd4H0kYusrSY+a4ec5Y/lUG4+tLzSMpWtW3LY6Y+4LtqeOEyfdBqWzsWuDk5Va3LeyXsBTjFmFXEcpmW9gx28HmteG1C9BV6GzEeMjpSSfuVzxV3PMnWctgSER9aiuL1YV7Zqldah6Gsie8ZznOaiUrhTouorsvtq53ZPFPlvUuI8K2BjFYDsZOhNX9KsZb10SMH5jisZRUjvUYUVzCyMfL+5n6Go7fT2b7ykV6VpXw/ght83DZaofEHhhdOiEsR3R4ya0pxcdzglmkObki9TiV0/wBsVZjhWH7wpHn8voa6vwv8OtW8VWYu4SkFs2NrSKTkf3sZ6VMpxh8TOhRnW2MqO+MeMkDHpVW6uvNXC1ueKfh1q/heNZ7hBNbHAEqA4J+nasuHTwpy2W+lEJRqK8WcdSHspWZRt7J7huhxWxb6esMfIFL5gtlxgCs681xI8orZNdOhnadTY1Y5ktW3NwfY0y58RSP8oct6BjnH0rkZ9Wmm7mltpmaQEsaydk7lrCWXNM6Iu8hyxrF1VPata3uFkHBGabJp7X3Y/hUuRMKipyuzkfLeVsBSa0rDw7JP99Wrr9N8LhWyw4rbjtobBcnH41Go6+Ye7amYOk+GRCcyLW5NJBYqAqquKz9Q15I/9WRXI6prkt10fH0q7nJGnUxXxHQap4m2riNuK5a81iSbq5NZ8kryfxGvSfhX8Cdf+LEr/wBnRbIVOC7dKlySdj0XHDZfSdWu7JdzzaS6ZmyWqBrpV6c13/xN+B/iD4b6gLa/hPzfdYDg1h2/w8vLjS/tSA59+lZ8+rXY7aOMwtSCqQkmmcwZyxxV220S/vY/NggZo/XBqGCzdbwIy85wa+q/hTb6EPDASdI/N25O7Fd0KamcWZZksBTUoRvc+adL0meOYqykc5Irt7Gwj02PzZcE1ueNpNMs9ale0VVT0HSuJvNQe7bapyta8iief7aWMXtHoTatfPeybYz8voKuaLpv2dPPlXn0NN0zTPIj86Xp71leIvEJA8uFmC0SfKVTTm/ZRIPFevNcfuY349q51YXK79jFPWof3kz7jyvqa1l1BI9Oa32/MvVq4Kk2z6KjQVOHIj1P9l7xZ4W8I/ECK48VWqT2J+UNIMqG9x6VL+1j408JeNPiGLzwrBGlpHF5cksa4Dv6gV4W8hXlGIb+93p0EclwcnO7Ocisow1ucywMY4n605a9i7ptt50hZuFFLqN6fuR8LUk0n2K3KA4zWLJdFpucYrqilLc7lFyN3R/AGueILV7uz0+4uIYvvtGhP5VkSWslnctHIu1l4Kkc5719/wD7Kvxq8DeD/hZ9m1KCH7X33KCW+tfGnxW1XT9c8cane2MC2trLM7JGg4Geld1ajShTujwMDmtfFYqrhqlO0Y9Tjx/q+Tiqs/zNmrE7hRgVAiG4ZFA5Y4NeXc+oTUY8zPR/hh4dvRZXerImbeJNpavQdDh+Dmofs9+OLzxJPcH4pR3H/EqVS6hVHTCj5TXLWNxe+HPAc0SyrHb3HO3vXk17OzTEhuTj9K5qlJ1HFJ7HlYKbqV5VDc+HPw71n4neLLHQNAspL3UbpwERR0HcmvoP42fs5eMvgF4Ns4teso/s1w3/AB8QPlQ3pXI/sX/Gey+CPxq0zxDqsP2jT2RoJ3Ay0SuOJF+h6ivsH9vH9qLwJ4++Gdp4a8P3n9r31xcCYyLFhYlH1r04Uo8upxZhObrRh2Piv4a+IL7w3oevXFlL5Jurc2svoYz1FRR3E0Xwv1Yq5Ec12nynp8vSo9DYQ+B71sYLybaua1bCx+E9jjO+6umYqfQelLSzfY44/wAV3PKrWxi1KO2jtbOQXsIlaRo8fMANwcjngdxXPNdzCHyN42M24rjjpjH5d+vvX0frviT4faLpXhBvA+n6jY69Dorw67LNMXWW5eP5nQfxDPpXz7Hp0tzpuo3kcatDbuiOxbBUtuxgd+lcSPrsPW9p0JNHYLbXh5yUwK7G3+Kni7WvC2m+E77xFqN34bsZRJb6XNcu8EbDodpPbsDxXGWKlbOUjHPFX/D9uZNSiQdS+P8ACrkrkYh+5Jo734qNp27SRp5P/Hmhm5/jK5/Kuu+H62t58CfG1vMXS6S7sZYMDg/Oytn8HP6VxPxkW1h8RRRWQEcaQRqcf3gtdZ8PdLEnwX8Z3rxMUgls1ZxLj7zsTx3xgVtTSPnJf7tB9zgvFmn39+39p/aDeQwpb5kdtjOZIQSyL/dBGCR/F+Vc3qgBjjbuwyfzxXU+JtU1u603R4tVh3QLpqwWTDaCbUTE7iR/tK3XnGK5jU4gtnbsrbyVP/oVYLQ9+OlieT59Ms3F4t1I4ZRAwYNa7X4DZJxn/ZrqPh/f3GlalY3itbrJDcrNHHLCrAMDncwPVfauYtrxYNP08wW/kXttLlpsFsqT8u7I4wQfu9q2fCoebUI/ObG75QWBIfH8I47Y5/3hRT+Iyx8eahI6z4uSQDXL24intJJopPLaaAsolLHO5FI4Xtx2rn/Bvh869qUkk0kkSK8bPJGy7xGSFlbnBJAzx3ya9Z+P/wALPGth4g0u4vdJnku9QtIp7DyoRIJIVjZ2bHqoHNeNeDppLfxLYSJsa6W6hEMN2PkeQPgJIT93B654xVztGWp5mEfNhvdJPFmhQaTY6nZSXytJa3UbW0LYDPC4kDSPt3YxtTgnneK5/wAOyNcXksCeWk72kgSZhjB2bvLGO7Km3J6MxIwcY9W+MHiDXPEWueJLq8tF0q61C1ikvLWMKQ7RSKhGAMAAg9P7o6149ptrcXUUiwhRsTesmcEYz8n/AAPP+GKzkz3MFO8dT0jX/Bet/CfUvCHiqS806+h1VBe2V1YXsc5JQxlo5FXDRupZQdyjJzXVftSaXFb+NtRvbC0jay1aG3u7WSMu/kLOom2q/fhmB+grx+N5JpLfbdxzSXRY+W0mFSTAQl2HBPAk6dQPpXuvxE1ifxZ8C/hzr8s8ZlsYrjRWKBgIXjctG7EHDMEbA4xgDinH3o2Ry461OvCpHbqeSJZ2jWE8Au1sL4x2rxwnLCeUl/MJJAIbAUdcYJ4rB8O3MVjrFut6rLaJOPtCocOAOHAHrjgV1XgfwvofibVYIfFvi+40CwvY5Zpb+Gya+ZJR9wOoZcKezAn/AHa5bUre4+0Bng8tZVM6sTxIx2knd24NZ2OyceaOhW8babHY31x9nWWK3Wd1hWZCshj6oSPcd+lY2nTL5gB+6Bgfgcj8q9L+Kt5e+JLXQtcv72G8udQshaiOJQrRrENihh9P1ry63UxyFCuDnFOPvF0JKVOzPeLrwFrPj74JR+I9M8NXk2l+HJJItW17zi4aRjvUBeoCjqeleNaWoIlhdgmVOMjPNe0/s9+KPHWrafr/AMNfCerG1t/EltIkmnyN+7umUZIGeAx6Z9K8ZYS6bqTb1ZWSU7lYjinTbvY56ej5BYZPLkypxXYQTXWsWck7u8y6fCqLKiqAi5xgg4zXH3EP2a4ZQcrjcp9VrofD+ptZvbykRzpG25opFDK/OcMO4rpkkcmIjpc73RWTxN4LvfD8GiNqet3EwmtJ4ULPHhcvwOuV/WvHTDLpt8A+4MpI+YYO4HHI7V7B8PviJe+BPG1n4m0P/Q7y1uDNGqrlAoPzLg9R2+lc/wDFTwbrGm3cOv6haGGDXN95BIo+WQE5IHpWUXZ2OLC1eScqUtme56Z8WP8AhaH7P9j4On037Zq+hy+fDeBeRAFyR65rEf4uXWtfDIeEL+0jn+wzF4Z3UeYi/wBwN6V59+zv8QIfAvxE0y7u0WbTvM2XEbDO5GGCOtd18WNG03wR8V5Lu3tRLolxN9piiJ+V4z24rqUrnz2Iw8aOJlSa31Rxtn4gFxpcdjJbDzbdt6uq/MR6EZqhq1mLWdLuMMcc/Mu2vVPCOl+CdU+NmmQMksXhS4mXfGx+YKyZHP8AvV7d+0R8H/BeheH2k0ZIoLjGBGj7hVch5WIzangsRCDj8R8u+IviZd+MNEgspoo42gXaZNgy1efqClwy+lSXkEmm3jJ91AcCpJI96ll6nvWUbH1ULNXWxFbq0d8hB4avqLRf2Ydbvvh3/wAJPFdQtIsP2kWv8RTGT+NfLzMVkRx/DX0T4H/ai1HSfh/J4be3V5DC0EdwZDwpGPWvDxqrRlF0+h4mbRqyjGVJepk6TeC5VoWznGKxdW0aWa4bygWx6CoNPv2iuAwyN1fVnwV8A6TrPhcalcRxzyyNtZWHAr6HDL2kbPc+EzHHRyin7Vx0PjPUbOZWKyR7RjIzXGazAI/urX13+0l4E03QVhmsoEiLDBVa+WNVtgxYEHIpSXK7H12RZpDMKKrRVkzkba6azuFdeSDnHY101rrrysDGfLz973rmb2IRycDb9KsaZKFYhuhrmlFSPuJe9DQ663G5SxJyTms7V3Kw5q7byAxrtPWqWsJmLApR0PIiv3pzsxLdKSNS3QVYjtzI2MVqW+n4XJArZanoyqKOjM6BX71pW8zR/wD16fJAIw2AMiq27HUir5DJr2iuay3A3ZJzRMgmbJrOS49qsxXgbtU8vkcsoNbDLjT/ADO1ZV1pe3oCa31kz3pzKslFkXHESp7nHTaX/s1nTae69BXdyWO7tVCfT8/w1Fmd9HGcpyWmyNp+qRSsPkDYb6V6ta3EV5bxyq3bJcMPu/T1rhJtLOR8ucVA0dxa8xOynPr+lcNXDqoezRx1jX8calHHp72UbbmbC/SuBbK1q3SPM26QszZzzVKW3Ze1a0aKpRsdHt4zGRzGPpVhbgldu7iqbKVpDlelaNJFJKWxZMgYYqNIfNk29qqNIy1d0+dWkJcMMDNRKLWxTVtidrJVXG0VQuLNo+grcVTIRkHHeq1wu1mA5x61lCTZDnYxpISvQmohkVpNbvMyhMfMcc16p4A/Zt8R+PrdZ7a3aCArnzZflWtZTUXZmOIx+HwUVOtJJM8iRj61civJIfumvSPiT+zr4m+GhZ7yDz7ZVyZouVryyQ+W+G45wfWkpJkYfE4fHQ9pQkpI6ax10FcO2TXYQakHjTacAL/DXkyyMrcDitnSvEMlqQrcjGPmqai5tjnrYVS+E9LhmEy4PP0rK1GzS4k4RayoPFUbR5jTafartpqCyspZutVThY8qdGVPYrLo7bmLR7QPcGqE1qI84/hrqoykikRrjNVLjTQc4HWnqEK/c5aTMLbu9TwTBlwaXVICrYxVGJmjk2twK6acr7ndGSkrosXFuJOqg1iXlqYO2a3lkz3qO4tTJ1GauUbnRCry7nL7mHUVKZN1X7iwPYVVksnj9a5Hod8Z82xE3zUR08pt60irtpWNRhXIxVdUZjnFWV+aniPbVxdhttF3ThtxjvXofh24ChG75wa86tX8vHtXW6JdfLjI65png5nRU4n0/wCE/E0GqaVApIE0ahR6YrSuLoZ+UjFeA6br02nqDEzCr9x471KTH74io9mfkdfInOu5p6M8jhtjJ0rUtbQr1FSW9qF6Zq2ma9PlP1OdQ1fC+sXfhfWrPVbCd7e9tHEkUqHBBBzz6g96+zPA/wC2RoVxpaL4hs7i2v06yWqeYJvzxiviiFgq4NTpOVOS31ySc/nXlYrL6WK1luRSxtWgrRPqn4qftfNrGk3Wl+FrSS2E3yveMfn57qM8H65r5oa6YfeYZ7t3POayJr9FABIIByP/ANdZ15rAZsI1PD4Wnhf4ZzVlPFyvUL+o6oqqV5wa528u2m+6aJJWk6tmojGfT9K6rs6KNKMCk0fzZ61G0YarTK3cU6HT5Zu2KFqepGqolaOFpPuitG30zc2GNXrHSzD7/WtCO1HmcCqjE4a1a2xBb2YDbccVpW8IjblRipo4FUkk5x1xVe61BIxjbUuS6HmynKYXk4hzz0rA1DUt3ANF9qHB3HJNYcz596m534fD6XkOluG7GoVy3vUkcPmetatjpvmHgHFZnozqRpRsVrSxY9q7LwnbpZXUDOAfm5qglr9n6ip/tXlMCp24OeKDxcTVdeHKesMpMe4DNc54qvI7axnDkAsMBa5e38YXsMexXDj/AGs/41Uu5rjWJA0x4HY9K6DwKOBdOrzzehgLbyXDcdK+3/Aei2kvh20ls1UwGNSrRgE7SmQo9818kQ2SQrjaK6zwn8WNb8CwGKyuFeDqscoJC89RyK8rGYeVTZn1uHxfs+h7r8Y7O107wjqZlKRt5ewEr95h0Ir5SutWSH7hArS+IHxf1nxmQl9d74hj92gIXjv1rzqa6km+8cfStMPR9jGzZrOn9ZnzSNS+1dpuj1meYZM5Oc1WXO7A5+taFjpkt5IqorYNdV2ackKCuyOGGWbPlqxPbFatro93vU+SyjsWGK9v+DfwztJonvby3EwTojdK9O17wXp2oafLGLSOJlGQwAFVFN7nxeM4lo0a/sIq7PmTTdH8s5YVvRxx238NVdYuo9Lu5YdwO04Brm9Q8QNJ0Y1Mlc7FSnilc6O81xYVYBgCPSuc1DXmkGA+RWHPftISS3WqrzUWPWo4FQ+IszXbSdTVeRhS21ncXzYgiaUjrtFVr6O5sWUTwtFn+8Kyc4p2PTpqEXyp6lkYX0r6p/Y/+MNp4dvm8P3R2S37rHAVGSXJwBXyG94W6A161+yjdW+nfH/wJeamg/s631i1eYt93aG5/CubFVXTpOUd0cOZ5ZRzOg6GI2Z+hf7SXwB1/XfAceoQaedQuLVd8saDMwH0718R6lr2n2Oiixth5jN0Ydhjqfxr9q9S1Sy03R5by7njhsYo9z3DMNn/AOqvxL+Jo0xfHGv3enItvp1xfXEsES/dWNpOFHsB0r53JMZiMfUk66sjwquTYbKoRo0JXRwMOjrJcPIwwc5rUk1ptLhKRSFQRjg1kXmtDJWIcVWtrGe/b5+BX38fdOiVL2sV7XZBcST6jI3JYmtjTdLjtYTLccHsKSJIdMh55b3rqvgr4PX4ufEzTPDkty1tDcSbHcEZA9uMfpVx96XKRWqKnTlP7MTh9e1owwtGisOeNwI4rkfMe6mA/Ov0O+M37Gfg9fh/qWo6Csun32n2sl0qySswkRF3MrZ/ix9K/Pi8xpkkseMsDjNTiqc6MuWaLyTMsNmVNzoa2G3AS1gMR++PSsuSVmGM8dxT5JmkYljkmgWryMByN33cqQCPXJ6CvPla1z66OhFbwtN2NbUaCzh3kfgaltLVbWMM6tkjPzjaPcVm6tfGRtq4A9quNrXM7uUrIp316bhsAcVSJJ7Cn85zmnRxNI2MUOSWx1xio7luxvrq2j2LKyp6A1Oyty7N8xOc02OHylyefrVe5maT5QeKh1OZWbMOVczt8yOQ+Y2BXZeBfBGq+ILiWe0sJ7m1tQJLiWKMssS9Tk/Sub0PSpNSvFhRWLHrivsz4VftDaJ8C/gH4s8IHQ0n1rV1kWO82gjDrtOe/A6e9cVepKmrwRwYquofulufM/xB1hVaOxifKxjG3tXnsnzNmreqXT3l1JK5yWqmOK66T927OvC0VRhoa/hW3abVoYxyu8kL2GTniuh8XyveeIDEi5XhPLHf8qi+Hln5l7JdkYWBC+PepbGaSbxMs0IzJ528cZFdSulY8/EVF7Ry7Hb654fv/B/hu10/UbWS2nuP3wWRcHHam+PleHTfDulIMypaCQwn7xkbooA6k9q7L4vfEDUfix4r0BL22itpY4I7UiJSPqTyea43xX4wn8GfEqHxDYtHM+h3cJt450EiM0f3QfUVFR2jKx4OFUq00pbs8v1rQ9T8L+IJLXVba5sblBl4ZkaN0X2B7fSuTkdlVlBwrEErk4yM4/ma+lfiD+0/c/G7UfFet+LdGs5b640r7Jp5t4Qgs23KNw5JJ5PU181yEM+K4KN3ufbYaUteZbGpZxldNZj1L4rsfhOtonjzR3vlDWa3KGVScfKOtcknyWKIehOa+hv2PPg14d+MGta8niHXI9Fjs7TzYGeRULP75B4+ldNjhxtRRoyZ538dNY0zWPiNqtxpCCKxaXKKOg4xXbeCdNtv+FB+LbuRcXH9oWECSb8BAxlJYjvwK8b8UWywa5cxxyeYscp2ydnXsa9at7jTtP8A2dJkkWRdSudbTy1XIV4kgbIz7GStIOybfQ8qrBRo0oxPOl+y6taXlrcXwt3tLeR4gxLiSRWXbCnoDknnoSa568jC6TbydwGHH+9Xomr3uqP4B8N6dqdra2mlRwX13pl7axq8swaQKySEcsd4wN/TrXA3n/IFtR1zu/8AQqwpu+57n8qNHwT4sPhCzkuIUsr6edzF9mvLVZfLQxuqyDP3eXJwO4FXPCt9dR30MaXD/Z1LLGkwKgMy5ZuvBOB+QrD8PrNqNpqdja2CXkssYmeZjtaBU+YkevPaunuAJF0CVLGDTE8oQny3LPcyo7IZpEJJQnH09qFpPQeKs6Mkz2X4teIfE8vhfwbrE/ia5leXTZo7LFxloVV3jePj7u9fWvBLoo15O2obpZ5I5SjpIMCQt9/AHQDnnknoa9S+I2rWjfD/AMOW8OkwWd75Mq3Wo+czG6XeWCsvRBknoM15tq0+o3GpNNewiW4jtki2kKMKsTMOFA5AHPvW1a17niZWuWk0dD4k8Kax4Y8RNpHiRNRttQaGSOGLYPtF0ZBuiOCSNrFy24E8AV5zYIby6NmsqWvmuFWWZ9sSkBiCT7YFdtdeILu41DT578yX1xazW88l602/cixjy1yc8BQF9M9q4rWIBo2t3lqY5DFDK8W3aCcgle/GcH0rmke5h5OLsT2bQ3CwvDbwWzrE8T/acy+Yx3HeAwODjav417n8LGh179m3xta3Ch5dF1C0voWbDGKORXhkKpkfNuCdfU14Oyi6kuJ5AbGN4VZEYs29vkOMg4Dcb8V7n+yyI9Uh+IPh25tVu59Q0Cd7e18vc800LrKPvf8AAqunvYzzG3slLseQxGXbdWrOI4JnWdrVSAkAQK3mD0O0npjmq2qLdLLZyXEySxTRh1PKADBQgqc9kH45qW6mtLfWpZbi0d4Fl877LCSI87kODnJwVDDGarzSW/k30ix3AvHfzIASGjit8sW3Z6H5l/Ws27Ox1Uvfgn3NuGPSbzwPcXElzJHr1tdx/ZrUIWR4WDFmJ7HO3864TVMQ3zMhbbnIzXp3wp8XQ6DH4k0+504apb6tps1mIeAyOSpVxkE5G3t6mvONWtzjAH3Mhs9iKdPR2MaEkp8hseDdcuNG1vT760u57KSGZT9otm2yJkYJU9jXZ/tA/CHVPhD4otrfUpLe5i1a0TVLSeGcPvhk+6CQMZ9a4Lwn4R8ReILXULvR9G1DU7LT0DXc9pbtItvnpvxXsPxE+LWlfEL4C+CtCn0zyvFHhqWSJtUQFlks3DBA2QTkMAAOMVyyk1V0KnBwnc8cLreabA67vNjyr/TtUmnzlG25wKg0sGZpYQdpYbh9QM1HCSknNerHVXYTim9djtLC/mks1tfI88RnMaouCABlq7+Sx8R/EH4V3ESXH2mx8MsJlgkYbo4pOu3/AGVrzazvJVa2vRdMi/KjqgwQMYNeg6LdroPiRx51za6Hq6G2+0zRMpkt2PzOB0bgHpXK5JTsz57ELklzRPHrXdY3QIO0g5zX0zcWZ+JnwNg1YCSbVNDkEU7ZB/cn7rdM15l+0T8LNO+E/jYaZpPiG28SWElulzFeW3QhhnafQ1vfs3+OhpWpXehXUp+watCbaRew9K64mOYxdXDrEU1qi/8AC240SOx1f+1cx3SQ7rZ93IbNb2pfEiTUrZIZt08vBPJOB3rzrxToM/hjxVd6W4IdJip7ZHYip4ob3RdTEcsTGaYbQrKfmzV81j5vEYGjiJKtP5EXiaxTWvMuLaFlH3hx/SsGCyntY8yocHpivcrPSdL0rR4tP1PSprbUXk82O6kyoaPGcYPeug+HHwXtviTe3Vn58dsIT1yM49qzOb+2YYWHLJe6fM9xCVmJHQ+tUbhnsZlkTha9Q+Lfw5ufh/4iudLlBmMJ4kjXORXnV1AJowM544PbNO8HufS4PEwxNNSWqZ6r8KdBbxbIuZsAHB3EV9N+DdbuvhzZG0VVnhmJIXdyMV8cfC7xhJ4X1Eq/3N3PWvoHwj4/Ouaskl8f3Izt6YpwlySuj804mwNSdRpr3DP+MXi278TX3nSRbVXpHzivCdZh2yEkYzX0n4+0yxubMywjdIe4NeEeJNP8qblfl9aTbcrs6OH60I0404xtY801W3Gc4rMj3RyV0GqRksQB0rFmUrJ0qbH6lRnzROh05/3a45NLqEZaOqek3A3AHtWlPkx9KixyS92qUrGEs2cVoyKsMfU5plnHt6CoNUmYdMV1xta4lLmnYyb/AFIiQ4PWs2S+Ld6huJC0nNVHkrLmPeoUly6l0Xzj+Opo9SZf4qw/MNKJGFTzG7w8TpE1RvUVpW+oKf4q40XDipI754+lPmRyzwilsjuU1AeoqwtwkvXA+lcZHqvqav2+rL3NbaHBLDcp0skaN6VVmsA3aqkGoI3V/wBatx6gjdc0+VHPyziUrjSVYfd5rNm0j2auma4jkOc035JOopchUMRKO5xl1pXsaoSacR1Nd5JY+ZVGbSA38NYyjc9GnjEt2cHNauvaolHlsSG5IxXWX+kuvRazbjSyP4KzUX1PVp4iEt2UFv5VBAI5o+0NIxJxzTGtnXsajVWHWsvZ8pu3GWx2/wAM9EXxJ4x0uwZf+Pm4SIDvgtj86/SjRoYLHTY7eG3MNsgA8tcAH9K/L/wf4gm8L6/ZalbNtlt5VlRvQg5FffPw3+OnhvxppgaW+g06525aOWTABHpXHWvzXPxjj7A43EUovDXaXY73xDpNvr2k3NpfxLPbtldrc8V+bnj7wrFo3jK/sVO6OGZkyPQNivuf4o/GrQPCei3IgvorzUGGIoYzkfjXw7eagdW1C5upTveZixY+5zWUZMvw/wAHjMPCXt7pM5maz8sYC1m3sLR/MOOcV189nlc1zGssqxKo+8TmumnK+5+3qMepTguHT+LFa1nqZXGCOKwfMNEbmPoa646GdTDxqnoFjrQzgkqfetNb0y/xV55b35VtzNk1tWWqEdxVWR4NfB8vwnRzIszZIzWZf6ed25RzVu2vUmq2zCRc0J22PPjKVKVjmDvj7VZjlMnSr91aqfuiqEls1u3AOKvmOxSTLDQllyEx9apXFrv6ir8E5YYc5p1z8q5AqZRuaU6jRy15GY5No6VBWpe2+W3d6ymyvao5WepSqKQRLmTb2qaoYciXJqapeh0S1EDFa1dLvjG2M1js22p7eQRtmnc5qkFUjZnfWF9uGOTVsyE1yem323+KuhiuFkXOa6E4s+Zr4dRlcYq+XSeYF6VXmnI7is+41Ly+2a2crGkKbmaUt0I+4rPuNXK/dzWbNePJ1OPpULMW6ms+c9Gnh49SzJePN3/Knr8pz1+tVo2C1YjzJ2pLUcoqPQtQr5i5PBqysDSfcXNPsbNpgoVTg12uheG98e7YxNJRbPGxOKjRV2crBopZcspq0tn5bYAxXoDeF5AMBDWLfaLJbufMHlntmrvGKuzyKeYKq7Qepzhj29KVbhYWyR+dJeXUcG7kbl7Zzn6GsG/1I/wtSlJNXiz16dGdR2Zq3983AT5fpWHdXz9zmqbahKzbi3NQSOZKxPTo4dU/iGyOZjk5NTQ2zS9qks7NpmwFzXVado+1cyYXjNK5VWvGnGyMmz0w/KdvBrdhsxCMAVcit1gULjcMZFMuXWEdeaSVzxJ13N2KVzlOnP1qh5bztjB/CrrRvcN8udtaFrY+UNxHPvWvKDqKmU7PTwq5YVd+WOP5sU+ZtkfJArE1XVAvyginciF6zJ73U1Xo1c1qGpSXX8ZNV7i5aXqfyqFsn7grJu+57tCioK7Isktk806KJ5Ogqzb2LzN93AretbBYf4c/WpNKlZQ2Myz0h2l+dcD2rvfDOnQ27jcMsKyC0cXOQo96aPEUdr9w496R4uK9piFZHt3hnxnB4U3iX/Ut1BrL+I3x4tms3ttNjYMwwZCf8K8R1fxdNd/KrEiuamuJJmyxyPTNVFs8rC8O0XW+s1VqaF9rMl9K5dsljknvVBrhvUmnW9vls4qz9j3yBQODWfMfdRoxpxSSMxrod6a98PQ1LqNn9nbgZFV7exluj8gJX6Vonc3coxV2fQH7PNvpd3GwuhHub+9ivSdc+Bq/GjxhpHhXw0kX9o3T/NIuCsUY6u2K+XfDdvqunybrZ3i+hNfS/wCyX8X3+CvxWsvEeqo13YS272txg5ZVbuOeorkdFuVz4LE4V08f9bVXTseqfEX/AIJU6v4S8Iyarouvw61fQR+ZJaND5e4f7NfHtnZPoV9gBoZEbG4DBUg5yPev12+K37cHw/0bwFc32latHqd5JDmCBQevoa/IbxJ4obVNUuZ4/lEjM2FHTPpXTGnGzUup6dao6sv3Tuj1nXv2nvGN94PXw9ca3cz2QXaUZ+WHvXjGoalPqTHJ3cioIbGW7kyymtT7PDYnJB/GtaWGp0f4asRy8tk3dkFnpap80gqS81iKxXCDFZ+oeIhGu1BmucmuZLpsFuK35jqpYd1n7+iLeoa5LeSYUYHtWl4E8cal4B8SWesadI0N1A29WXPX3rAj9+KkuJDI2UCj2qFOzujvlQpyg6bjo9z6W+JX7bfibx54Qn0LyLexiuFK3EkO4M4PXkseo4NfL93cNcTMzHJY5NEnmRrgjA9xUCgs2VBJq51J1neUjDAZdhsvi44ePLcfFF5jYGa/U/8A4Js/s8/Czxl8FrjXdX0HT/EPiO4vJIrtdQhV2gjH3QFboK/Mexs0t490vDela+j/ABR8S+BzOvh3Xb7SFnUrKtrMyh89zz1rgrU3NWR6dOq3OzPSv22PCvhj4d/tA+KdC8HvGdEieOREifekbvGjOoP90MzAfQcmvniSQyNk1avtTutTu5Lq8ne6uZSWkllOWckY5NU1UtVwvTVjqhFRdyQIWbArQtY/L+Zhg1BaxmRsgVZvJBGuB1okzKUtbGhcaHqMmiyanHasbJDgy54qh4f0O58QX0VvaxNLLI20Kozmr1rqGr32mf2RA7/YycmFOle3/AqxtPhdr2meI9btlntoXDmFv4l+lZ0/e3PKx2MWEoy5NZEknwV1n4N6Nb6v4j057Rbpf3DPgjd714n4s1p9U1J5BIQhOOtfUP7Yf7UGl/FfT9P0XRIZIrCybzDLIckn0HtXx7MSWJPOTnmt5WT8jzsmpVq6+sYhe8JuHPvSKpaRVAzmolya6nwR4bfX9Zt7ccK7AFvQURWvkfS1qkaNPmkdRpNuui+EZ5jxNKu0Eehqv8O7f7RrnnPgJFl2JGa6n4teEbnw3aW8ETb7fbkMvPPvVPwjaNofh27vj8pddiZ7561tUaWx8k8Qp0HO+sjc8Lzx3niy91edWNtZxPIB7j7tcH8RvDPiNfDcWvyaVPH4buLlhHqG3MTuG2kFvXNdrDcJ4f8Ah3fNIjfatQlCq3oi9frXlOtfELxRH4XfwjNqN0mh+d5/9nyE+WH65wffmvPqzcpWidmU0+eq5dFsYVostvpckn3Q58sfXIP9KzJYXjlUNySM8VrXm9bK1i4AKBsf7VZ9uzteRiTnbxXRF8vQ+qi+VSZoyqWjhXpxk16D8NdPk/sfXL5GkjW2tS7NHn5uwBx2zXN2+hXGvabqWoWhtlt9OCmVJLlFkYN02L/H+Fd94P1i98L/AAx8QS28WIdURLJ5GXPO7efxpcybseNj7Kmo9zgfD15Yf8JZYy6yjzab9oQ3KIcM8fcCvUviZKLD4TeENLtJWMUsl3fpCwG4K0gRQTjriMfma8YtYzJdKDz2B/XP0xXrnxmuWutP8Faan7vydIhDH73LO754xzyKv7MjnrRvWpwOD1WzOm6Xp72mrG8ju7Z3kQxughbOGQD+M479KxdSzHpNku0/MGI/76b/AAFez/E/9nuH4e+F9M13wn4k0/x3o15Y3LSNpsDNLaLvVWaaMkmIBifmPavG9e3R29mjMD+4z8v8OST/AFNYQ93c9qpHlkiXS7VX8M3FzE6RXyXUYik8wiTDK24quORwOpAFbcOlafo+oaeItUt9ahngiuZfJ3gws6ndCc9WUnJPc1kaPcW1j4fMs+lQ3N495E6XTMAvkhWEkJXoQxePJI6ZxirOhfYBJYyW5uPtDhzcpI4VEbnYI8ZJG0p1HXNO/vXMcV/CkfSnibw94Rb4CaVql9eNb6+t29uNPT5t0D/ece47ZyPY182NNFIzGFp31N9z+cxBG3bIJA31+UD8a9X8VW9s/wAO9Cmtkm/tB55klyD5eBt2KCfqcmvJZEFu9wkaf6aGk+1QrGP3YEgyAfTHQ1tW6HzmUp8kkzq7e70qf4d3ukQ6dZDXLedbttVac72thHsECpnB+Y7v+AtXBeMYfM1q5nuJI3luES6yhYDdKnmZ+uK7TQVWPS1s10WPUry6s5BA0KF5o0BMizDbnDfJKGU5+Q44PNcj4wjFu2mujyZmtVMjO+QCjSIQMdgEH61zvU+jou07G94Gh8OatffY9dvdR07wjHC87T2cSzzNeLbgKecDaW2rj0J7811H7LOqJp/xu0C1uFkNveyGymWNjnbNGY2wTk9Gz9QPpXlmnxveR3cURR4lt97qTt6OrAoOm4lAAuOhNbfh3VLrwh4/tp4gbe6sruJ9xYNtZe2R1+oqoe7K7NcZDnoyR0HinSrDTdQ8R6feXZtb60uRFb2UkZxMomcSB3/hZR6A5rnYdQ/tBln89tPuJkkhurguzrIzK7gbM5wVKgcdQK9V/aWhTT/iV4vgtprfULPU5opYpLqItLL5uZA0RYEpyT+FeTubyz1HTmvrNZ7hDAqafPCUE0JjQLkKenykfX8qc42dzLBT5qCJPhr4im8LeNtI1OIRmWzuo5CJl3KwHVSO4Peqvj6eG88Zaq9vHGlvNO5EducoM+ntWQqyR3zq6mKRZCGU9juxj610nxGvhqWvR6kmnf2bDcQxvHEqbA6n+IVnHSVytI115noX7LH7VHib9lnV9ZXSbGz1fTtYVFvNPvF3xybc4PUcnJzXRfA+08JfGr4p+ItL8TTW/g3w94ouLia3lt38uDT5SxkjQMeignAB7d+9cl+y98FdM/aC+LNp4S1bxCugwXNvJJHc7Vy7ouduDjFafxY+F6/s3fHW78NyahD4q0zTrm2nZ9oaO4RkVsFQeoBOcd6mtQSfOhVqivZnkPiLRl8K+KL7TluEuVsbya3M8DB1dVbaGB4yCvSs7UE8u4Ij5XPy7vSuu+NOhy6D4+v4v7Ak8NQNslt9PmYuUjK5Vst1BrmL9RNptpclGeTDQuCRjI6V0UZXVmax95XL+gzs9vOrFegxur2vXf2gLvxp8EfCfw/1HRbQL4XnZ7fW4oybkxkOFiJzjb85/IV8/afOQxGeoxXfeFtUltZLiGw8oteQm1lWTBQBv4sYxgduKmpHW55WJgjZ8b6Dpl18ONG12C7zqU00ltd2pHKbRgN9K8z0TUJdN1CG4iYptYN+Ir1Tw/Joq+GvEOn65AzXzxBrC4jJIWQdvoe9eRzKYp2CrnHP+NXFtGWDanCdGR9K/EyxTxd4N0TxnbHfPj7LekdpB0PrWGvje4u9Z0XVryzS6XTyu4BcLIF9fepfgR4ii1vw/rPhW7O5byEmDd0WQdCPeofDt/ZWOja9o2pw4uk+aFuhBHVa2lqfL1IOm5U5dD2v9ob9ozwf8VNL8Lto+mtbalbS7rjzAB8uMbeAOKw9Q8ZSaJJZ6z4atZbCNosyYJKlvevFPCvh+z1h9Ua8n+zPFHvjZuMmu++H/wAU7SPQbjQr2yW5LH93M3JH61lqePjcBDli6cbpbn0T8LfhhYfG/QLjxN4pP2y4uH2IwfG33wK+cP2jvhJH8JfGcmmwSGW2mQTQ7iM7T64ArV8B/tDa/wDCeSWysGEti77hFIuQv05Fcf8AFf4jaj8TtafVr9t8uAAqghVHoMk/zrsk6UqVor3jzctweNw2N5nL9y9keZXatbyLLGSCeTXpHgTUJNS2RQszSMceWvOK8+ZvNXYRW58O/EEvhXxBFIpxsOa5nFo+0x9J1sNKy1Po2PwnrFrZxNeLJ5TgEkivP/GWkPbw7mXNeteKvjzBqnh+ztIrUxzCMLI+OPwrjL4x65p+5RkEcZ9aFrsflmEliKNXmqRsjwXU7Xy2Jx1rmbyPEnNeieItNMEm0niuJ1C3DSUz9UwFZThcpWchjk4FbiuZo+cfhWD92StWxlBGM0rHo1I/aNCH5elZ+rKVXNaCBt2KrawN0OQK6IL3bHJTf7y5xFwSJKqn5qs32Y5sD9aqbq5Xo7H1lG3KRc0tP203y2o5WbX1sG6kpdppG+WjlZSsx9IJGXvSr81JsJXIBpaESS6k0d1JH0P51bj1CRf4qzi2GwelIWK9KtSbM5Uos3Y9aZe1aEOsK/cCuRMzHvUm49jitec554OMtzuINSR+rVYjuBJ3FcPDcOvQ1ft9SeHrRzI86eDXQ6p8N6Gq81krVkw6tu+8a0ob1ZOrVehyunKBQvNFO3KisafR3VeAc12Kt5i4zTZLVZGzUySZ1U8RKBwklq0Z5Uj/AHaSK7nt5AwcqfbiuvutND/w1h3elbWJz0rmdK+56EK8auk9jOm1S5uv9dMz/U5rSgn2qF449KyJrKRegNFvdG3bEma550rbHfT5I6Q0NyTUHK42frWBrADyAjsM1O96tUpJPNbJ9MUqasdHMU2ixTFXdVl6YFC1tzI0jKwzaz+30q1GGi6H86dGmVzU2ytLmM5X3J7W9ZerEVvWWpLIuGODXL1LDMY2yDSOKrRhUXmdvHiT7pzUrQI4wRXO6dqQVsBufet6O8EnaouzxKlN0ynNZlT8pGKhkYlcVpSKNuBzWe6VtcqlLuU7iPzFzWVPbFu1dB5fGKqzQ+orVWZ2Rq8pz00ZjbIFRec3oK1bm3rMktWXpUSjc9OlVUiNpC1P8w+gpvlGjaa57G+jLcMpj6Gt7T9Q2xkEiubSpo5mTvWkdDmqUYzNS6vC3eqfmO/U5pTlqULtptuWxhFKI1QZOtS+WKamV6DNXbazafqCKFqEqkYlaOEs2BmtuxsS3anWtiI3B6g1t2cW1sYFax0PHxGIa2NLS7MR4+UcV6Z4Ts1mtckAV57bzKvSuh03xQumRbCCKt+R8Vj41cQrRPQbpY4YyTjIruPhr8PtN1a1GtarardQszLFAeh28HP414DqXih50LCfGfeve/hH8QNO1zwPZW1rcL9vtRskizhj827P1zXz+a1alOl+73PT4Zym+K9pVLXxA+HWgeINNktJNJtULAkNCgTH0xXxB408Nz+EfE15pExMjQPgN0yu3INfeeq61Dp8InupViiUYLMcLXw78VPFEPi3x5qd9bgtbllRD6gDGT7142T1q8n+82P1nHUaNJfu9zko1LdavWtq0rYxTbS3aTqK6CztfJbJGTX2Fz5StWa2JtHsxCxLDp61uphoc4B4xzWYP3eecZpJ9SCrsB/KkeLUTmaF5dJHsxgYXtVLyXumyORVaASXkgGMgDFdDZ2wgj/xraKSOSb9lotxtvZhF24qO5YwjBIFWZrhYY9xPNcjresFmwrUXFRpyquwzVtY52pyK5553kbLHNOkZpGyTTrWykum+RDioPpqdOFOF+pHDbPdNhORW9Y+HWABfODXT+C/C8dw26RPl713EmiWiRgCMDFZnhYvNOSp7OJ5sLEW8fG2s661JbfoN1aviC8XT5pImUHacCuG1C8MzYjOBTsd2GpyrK7NOza98RalDY2MLXNzMdscaDqe9eqal+yP8QLfRnvzDDIVGfJR/mrL/ZM1TTdN+MmmNqzLHG0TrEz4AWQ9OTX6XQ3Fj/Zru7qokGS5xhV+tfH5pmVfC1eWET7vA5fQqU7yPx1uLa50+8mt7mJoZ4m2srimI53dOK9Q/aQvNM1L4xeIJtJMbWfmBcxfdJ74rzFIyx2qMivo8PUdWmnLqeZU5ac3FdDQSaOHv2zXQfD3wbqvxK8Q2+l6RA0tzI3YcBfWucttDubiPcqse1fWH7CU+n6B40u11AIlzcQbYJJSBtNehhaKrVLM+XzvNPqODq4ijrJbIzvFH7C/i7SdD+2CWG9lHWCH71cHpPw3TTdPLToA46g4/Gv1B1K7ttOha7ubhIIIxlpnPyn9a/Nv4tfEKyn8UaqNLAW1e5kMYX+72Fe9jcFRw/wM/J8h4izXOualVhZdznZFtNNLKV4H0rD1DxBEqFYwOucVi3WqXF8xJPWn2mlszZcZ+teNyM/RKeHUf4jIJr691TIZiV7D0+lWbLSwh3yNg/SrDTRWMf8ADmsrUPETYwjCqUeXc7qcXNWpqxoX2ppZrgMAfaudvtYluehNULmdpzl2JqLd7kVHMenRwygve3JFjeZsA5+tMmXypOePpSpMY2yDVeSQynLVjzHoRguo7zjSLM3aoly3Y1dtLBpOTwMZqrA3FDI0km++Sa0IbdLRQW5zQyrarkmsy51HziFXOBVJcu5lFSqEl3fEycNWc8hkbJqKRstnNLuqJSTO6FOMVruG01YhgLHpxTYo/O6V7B8Hfg7a/EbTdTkl1mOwntVyqOAM/XNc1SXLuE5voeWPIlnHx1qlbwy302F5GcVLqtq8epTWitvMcpjyO+Oteg/Dzw3FZ3UF1fr+4DBnJ6bf8aqD51c4cRXWHpcz3PYv2d9F8OaPoWpy+IbNTcmPfBI64BP415B8TPG8moaxNDZystqjYRR0Ar0z9oH4t6Dqltpun+GIFtILeDDsowzH3xXzfcTNLIXZuc5qrcp85luEnXrSxVfr0GT3TzMWc7mIxmomkLegprilWIysqqcn2rSJ9n8ELJ2RPp9u15LsVcnOBXqenwx+C/DwuJiEvJhlB/EKxfCHh0WcI1K4U+SnzEVl+KNal1/Ui+cRr8qKtbxsjwMRL65Nw+yjstL8Yan48MOkFfP3thWflq6vX/Dk1trGm+Frd1mmBDOV4AJ+9n6Vz3wdns/COpNqd+inyFLIjd27fhW7qeoTR2l/4smcRXN1Iwt16Ef3j/hXNVbPn63KqrhTXu9BPi1HqEeob9D0q4vNF8N7Ibm4t4WeFHX725hxXjXivUl8YeNHkjkzC5C/dwB619V/s+/FrxxcfBvxn8ONF0e1k0vV0ke81K6Q7oQ4bcxbPYKMZFfNWseD7vwf9m1fMNxpuqW7SWk0Z4zu24I7EHrXkYfEc9RxfQ+vwdJYajpucdq8gW9ljVsqpwtP0WFWuJHc58tc/jVG6YySE9yc5q3Zq0Nk8h4DHH1r1ro9D7Ni1G0rzMRI2x25AOM+1es+MdQbSfhDoWlKVDXU73bBfvYC7Rn8K8v8OWcmpatawAMd7gZxiuu+Ld4Ydcj09f8AV2cQix/tY5H51Dcea6PHxC9pWhB9DI8Lakt9HZ6OLSEyPcq3n7T5nI2bc5xtxz0616F+0W1nbfEe5tLdTdWempHZRLKwRm8qJMsdvbg9BVP9lf4R6p8Zvi9pOi6WyRuJDcyyMchIlOefer2rt4g8K/tFXzJ9gk8Q2mrz2Trdor27TDejBtwxiuqVlGzJlCMsWrPY5Of4jXfgfXPEEPg3VriDS9Y0v+ybxkC/6RbyIhljYEdN3cc+9cp4pkDSQptC+XCgbb3+XJouIVFxbWjqq3CTMsjr6sw/TAql4kut+oyAfdU4/TFclj03eUo+R0Gj2tneeH7TTEsbabW7q+jaG9echlXaQYyv3dpwh3461aN4dc8RTajNHa2k1yWla3tYgiKxZiAFHAHzY47AVRuryaHwpolo9paB1M9xb3EX/HwxLqmxvZdvyjjqc5qfwZDHda0onjdQ0ib2j4bb7ZzzQtXYwxkkqM2z2zxl9lj+D/hq0e2ePUJZJpBfJcmRGjwMR7F+62QOua8PlYOJItrRXEZaOaZic7cqPL/H5vyr7Quv2a/Hvjf4Y6FdWUkclhYRG7t9PMh8wsTnOep/GvjrxBYvo+oXseo747pJGbLIVZnBY5YH/e7Y6CuvEU5RUW1sfLZNi6VVSjB6m38N/GGqeBfEFhqWkX32C6uYpdN861VWm8hwyS/KRgFldh61yvjGKFrPSpBbyRKqzwlOo4lkP3vowrZVbuz8QR6nFcSyzvfxDHnhZ2lZdx+YcKC3GegrP8T6XJZ6S8xjWKO11S5haMyFvmKoQoGefut83SuM+ppv95cefDKW+h6JreqC1m0y/S6tbeO0vFW6i8lkwHTBKfPIpUkEsqtgg8jmbaNdyTsZFlVkAEhyrKw6hvTNLotymn39peTNG6xOZUhkTKF0ZQAw7ggmnGRZpprmSaNz8yIqghAAdw28Yx2oPRrWlGyPoL9pi6/tm18Ja8nmTT3+g2Egu7mNo2aaFGVvKxwRkDJNeP33hi6sdSmtLbWdPvZrNpjFqMNywBSCMOVVmxwTIQv950IFe3+O1GvfAD4T6o9hLqDR/wBoaVLFJd5D4KMqD+6MSN78CvFY/A73Hgv+3bG4gknt7v7O2m7j9sxiNll8r/niCzIG67iTjNa1NTyssa9nKL6HN3shuLnzURz5g3M8n3mfqxx3Oa6rxtpural4F8O+JLoXM9iwlsI7gxfukeFlHl59cOrfTNc5fXT31vH5caw2UVzIkVqX+ePJz1IB4Py8966aE6rrnwt1C1huydH0e5S9ksZJDwzgRmVRnBJIAI9AKwOmorTjI46d7nQbixvLe5USSR+bFNE+HU4wQT1zWx4g1rT9SvLK401b8PJZxpfyX85laS5GN5U9dhAAA5PvXNsrTaS0oeNVhcLsI5JPcU2zkZog+ckDAHYelbXbjZm0qalG57J8Ym0rxJ4P8GeIrO61jUtWktGs9Xm1IFokkj2hFic/e4J4yTXkdkvnW91AVdmIDxhW43A/N+lfRvwJ0fxd8dPhvrvww02/0238P2Eja/8A6VEvmGREGVjz83OBwK8T8UeC9W+GfiYadrtqttMrkMscoc/eeNuR6FG/SsqL5XZnJRlvT6o5W1zG1dRpN80e6AkJFIMHgZx6Zrm7xPJkOFOM8fStHT5M8scleldkkmKtG6uz1DwTr1j4Z8fadqd1ax6hpSXCzNZyKcGMnp164rB+NMegzeOr+88ORS2+l3EhliikGCuey8DirlnDqXjYyNp+n+c2n6e1zceXxtjhGGk98eneuuuvh7qPxY8C2F5oVu19qekJKuoQgKhSMfMsnXkbe3rWR40ZexrKT26nk/gnXpNB1q2uI2ZNj5Fez/FrTYWurLxHp4Bs9QTexXoJO9fPLq9vKeeVbpX0T8Lb6Lxt8N9V8PTAPe2y/aLb1PsPatbXOfNKSjKOJj8y7o3wP+IHj/w6fEOieF7y50ooxE8a4EoBx8teYaGz6D4iDXCFWjk+ZT27fzr7R/ZP/bc0v4WeBV8D+KdLuJUspH+yywn+Fjkhs18k/FiQ3njrVbqO1WyW8upbiOLOAiu27H0Has20cUIrWHc1PHy6bqVrDe6fkSkYZVYBfyxXH6XfCRmhlz1xX0J+zj+z7Z/EzSprvUL/AMqKP/lgrAv/ACryrxz8PW8A/Ea80WV/NWGbYHyOR610KDjHnex5GHxlDnnhU9YnC3No9nMGK5T61XvFcASRkq/tX0L8Tvgbb6L4Ft9atbtZ94yygg14IoDKyMORSkrnqYHGQxcXNbo7HwvrS6ppbQTZd0Bb39q7HwVrEn259PmPyKQckHI/PFYP7MvgE/Eb4y6J4ZmnNrHfSjcQQDgduQR+lfc37Qn7FvhPwT4Bn8U+FZJrLUNJQTzRTTmSOeLdg5yM5/GvBrZpHD4lUOrHi8nnWw9StHZHxj440leXVT0yPSvJ9Wt2hkOe1e/XUK6tpoQDc6jHvXlHiTS1hmYEce9e1fS585lWJ5Zezkzzi4kCydKlsborJtOMU/ULf5iVHSqC5E2ehpn3sbSgdXDMWG7vS3sfmQcc1U0+YMMHpWltG3b2q6cjzJLlmcFq8PlyZFZm010evwlZOBWBH8zYNKSXMfSUJXgWLexeZc4xT3szH1FbNmoZcdPpVPUgFzyeK6bRtcXtffsYswEbYFQFt1Jdz4kqsk5briuSp5HpxTNO1iEnXP4VoqqKuAvFZNvdLHV+1kF1OsS/eJxXFdmdT3U5PoV57dzJ8iF/oKryKVOGBQ/7Qr3/AMGeAbe3tUmu4lkcjOD0qj8Svh7az6XJe2UIjkjGWUDiri2fNU88ouv9WZ4XsNTKharq6bKf4atW+jyt94Yre578q8H1M6OP+8fyqRI5G6frW3HoyJ1OakNpt6ACrucsq5iiFh2qwm6PoatSIF6CoOT90U7sx5uYsQ3Tr0NXI771NZywv6VL9lk9K0TuYNRe5ppeLJ1NDRRzZ3DGfSqi2jr0q2kTVqkmYNqHUpzaerdqx7zSSxztrq1t93rTZbFj2qZU0y6eKcd2efXGntH0zVbaR1zXdXWj7lzg1hXmkNH0U1hKnbY9iji4t2ZgN81Mq7cWLRdAT9ap9OoNZONj0lJS2LULDbjvTmkK9hVRXKtkVL5m447+1TJ8quy5RuKzbe4pnmCP1P0rUtdLaSIO68Gm3Omgx5hOD71Hti+VFGOYq24cVrWupsuOTzWJ/qzg9amSTpz0prU5alGEzqYtQ3feqYTCTuK5gXTr3q1b3hXqa1POlheU39wpAo+v1qotyG71Ktxu9KqLaOJxcdxlxZselUZLbd2rY3Bu9M+zq3rV3NI1HE56S1K9BVSSPb0FdHNbn0rKuLORe1YPQ7aNZdShHTiM04wtHTaFqd3MmXyCO2asQ20kp4XitS10jb1yfrWjHarGuFFdUadjw54hLYzLPS9v3ufrWjBbndgbQKlKAdyKsWITzOaco22OOVSUtizZwRrEdy5K0jYh+YOG4yeKhe8CzMuRtrM1DU3RXVGABGK5ucmND2m5oSa2kPQg/WqNxrElx8yyVy81w7dTTI7h9u3PFXzHXTwMY7o1rrVp/L2B+Kj0vxDqOiXAnsLuS0lByWjOM/Ws5pC9OSF27VnKEZq0jvp2w7vHQ39a+IXiTxJai3vNTmlh/ug4BrKs7MtjIOR+tWrHT/XNaiW4j6VnGnCnsjGvinU3Y23tRH2q6ZBGuetVmYquc1UmvBIuB1rSx5nK5alma8JbApbS1e6k3EUyxtWumyRj6V0dvarAMCtdDCrVUdCxaWaWsef4qmmmRIcs2KqzXSxrkZ/Guf1bWd0e1WFO559Ok60x+ta4p+SMjFcvMzSyetPkYu2TzVqxszP8zA/hUcyPfhCGHjdCWemtc9Rj6V0On2flx8fLU1pp5jGRwKmuG8uPqF+lFjz62IdR2Wxu+HNYi0x3WQgKav694utIbXdHKpf07V5reagWJ2msaZ5Z+Mkj3oSuc8cthVqc8mGsapJfTEks3Oc1n+X82au/Y5O/FHkinys+opyhTjZFSOSSGRXRyrKdykHGPpXdyfG7xtLpP9mt4guvsueRu5PtmuK+yvIR5aMw7/LirMOkzzMF8tvqFrnq4ejPWauzf604KydjS8KeF9R8ba5BZWULT3Fy2BjJOT1NfTun/sP67aaSt3JLEbojJtv4qo/sZw6fofxCifUQisY3WN3xw/avvSaeC2hM086xwAYMjHAr2cFg6dak+bTsfhPF/FuPwWMjhsJFtPc/Pa48EWvh4SQXMXlyRvtYHGf5VwWoasfD98JLZjFIpyGQ4I/Ku7/aC+I1jqvjjVX0xlFs8uV214szT6hJvLM31rjUVTd4n1WWUK2IpKvivtdDr9Z+MvifXNP+wz6lcywYwYzK2D+tcXDZz3UpeQkk9zV2CyS3++KS61SO3+VcCtKkpP4mfQ0KVLD3p4eFkywkMVuuTj8ap3mvLHu2FRisO91p5RgVlSO8ucnrSc0j0aeEv8RcutSkue9VhhutMz+FLwvSspSuexShCPQHxUW40p+akjQydqzua6Crk0sULyngcVat7Is3zNgfStD91bjAp2Rzyn/KV4bERrlgKbc3y25+X0xiq17qLE7VIxWc0hfrzS5kONPmJbi8a4XAzVYsVbIp2R6kUxstRJtnZGKiRhNw561Yjty3WljtznJqx9oEY4AzWBfMr2HKgt48jrUlnq93YPIbW5kgeQbW2ORmqKySXTbVGSTgYruvCvgGWO6jn1Zfs0BXcu8YzWcrSdjkrVI01dsu+B/hjqOsWE2szRP9hib97Oy96PGmrx6TB9jsZMR9xn9K6LWPi1eeH/Cd54ZtJAYnk3Ep3rxu+vXmkZnbcW9a2ilGNjyKNGpiqntKuxJJdGZsudxz3NUpJPmwKhMzdqdGCzZNVHU+ijFQXurQkT966riuw8HeFzeTiab93CoyS1ZXhvQJ9UulKoduckgdq7jxNqsGi6ZHYWYVXx87itlHl3PFxWIvL2MHqZfizxCDCbGzbZAvHy9TUfw10WDVvFFlFfyGKyMi+dJ/dXvWPoek3Wt3RiijaVz6DNdnPG/h22+yJGVuyNsnFLmRw1pRo03Rg9We3/H7Q/BmpeL9E0PwCvnpFagXNwpG0kdzgV4j8QNV/tC//suzfzLPT08pGzgSH+9npWrHqk3hHwvNNuKalfrsQnqiev1q98GfhPr/AMQfF1naWfh68122jdZ9RiiU4EJXO0n1rhrSsceDocur1PdvA+peGPhn+yjr9tY6tcQ+OtUhKPBGqyiTIKbVOM4wT3618SyXV/CJNPvXlWGDlbeUECMsMnAPTJ5r6c/aU+G2m/DjVFs/ClrfWTWp+1S2cu4tbITlA+elfMniLXbnWLqa7vpTNeSnLS4AJ4xXlYClySlJ9T6ejV9r7rRgNkz7RyK9P+EPg3w34+8bWHh3xL4h/wCEY02aJiuoOnyrIOgPXivNrWMTXQx0xk1b+9IcFs5+XnpXs1IucbLc7H7u/Q93+EPgHw9oPxQ8SW2t3B1vw9on2rGr2KM0TtEG8t8Z+45HHf3rD8dfCzxFrnw1uvi49tEnhyfVzpgKzL5gmPzZK9cZrpfh1rVl4b+DXikzXLQXt+Y7YW4x+9VSTg+wyeleH3PiDU5NPl0cX9wNKe4+0fYxIfK8zGN+3pmuaNNx+I8LCy9tiak5bI9o/ZS8feIPhTq+teL/AA/LbRPp1ixm+0DKyK7KuBgg5ywxz2NcX/bGneJdS8Va54j+23U90skqXkMmHivHdnV3BOBkh+/TFdloL6Z4f/Zs16OeMrq+qalarayEAL5UKO8g6ZwS8XfqVrzKz8Xf8I54Mm0iy1CQjWdy6vZunyRGNh5TKw9s/ma7ajZrhoqrVnURkaHum1Fd3LrmRmI54Tg/j2rH1F/Ov5PRmroYPLhkv5Uumuo0iRUkEeMgjC8eq965uzj+2arBCziINIAXIztHfjvWdz04ayfkb2tfZ4BZtp9ncwCO3j86OTcQZMMGcfxBSArD/eFbvhLfJfLeg+XCZ1jXHTPv7Vlv4i1KfUr+YXDXMbRGxfUPLA3R4VE9wCqKB3GOc1q+HbU218tuk3nW32gbdylQW7YFTT+M5cekqEr9T9MPht+1t4T0fw9bWuqwXdre2VoolaKIOAAqnI56c18jfti/GHwr8WvEluvhzw0LK7gaSOS/QAy3TN3KDGKpeTeeJvEHiY6VZrLFBamxeNfvFnfy4wAAOdwQH3Jrg/jH8O9b8L+KPED6uv8AY2qWYt5jaTgpPcl1UnaFyBgEtywyK9fE4qU4ao+FyTLIYat7RPU4iKaK4nhmazhSCGOOGWHLbJ9rKGeQZ+XdnkjHtipfFqwXVlrk8McLCPUUEdxDIzBUZZPkVT/D9cnjrVRrcWF5FFMkhglBKyMuwbMAkqD99M7cMfvZ4xW144jhhbWg2+K4X7LLHCPkZRsJO4D+LDCvGWp93rGaOD0pnW787yVuWhKuIXGd5BB24HXdgdK0dVkkWa5d44HkvzE0awuQsIcrKEUZ4yHUc5wM1H4Y0q61jxLpWn6XHdNrM1zHHDHbxh5dw+7sQkFjTb5IBZ7zePHfrJt+xLDk9cF9/T7q+nYUHpW7n0jo+mz67+xhI0SW8Emh+KdwmBIlzLBgg5OMbo1xgDqa+ep7m70aa4tUuDFJ9oEbzQyloyqsrE49N6A/XP0r3z9nuCXxl8E/i/oiQS3k0dna6rFGswVEEc5EkrDHXa46Yrg3+F8ep/DzxB470q70KDTtKuYdPn0d7pvtk+9FV5Iozy67ju+vr0rWUkeJgHy1qtNnn88dxdebe3k+DcK+/wA7B3yl2cDGf4mRjn6Vo+D7e0vodTtr67uYB9mLQRwJnzpx8yqevGfyrIZ4bHWJJbaAJHjdDGymQRKTlQ+4AEqhPI7mt/4Y3Nrb+OtMjvbmW00trpYL24t8OyW7ttmK5B5K98Vjc9Cttc4GFULzK4bBXgf1qPT5NrbP516j8YPBPg7wj8Q2s/CPiz/hJ9BwAl3JbGGQEpkbh359K8yeEx3xXoK2Wp0RkpQVj6k/YE+HOkfFz4uXfhvUvEeoeGbw6bJPps2nyKryzApujJZSCNjOcYzkD6V5h+0j8L9W+C/xi8ReENbuX1G7sZd0d20hbzI2AlDHP95GJI9T+Fcn4B8TX/hjxxpOr6XdyWN/bTK8dxExVozz6flXoX7Y2g+J/Dnxs1WHxfqMOr6zcxRXRvbdiyTxsg8tgcnoBj6Umle6OeMVGbfc8n1Jd1vbTbuHTHHrVe3mZSTgc1PalbjSGBHzRvuwewqsrKvSukbjdcrPQNCkea8htkvvsv2mHy2eJygK/wB1sHkV0/gO/uYNautKs7x7JdRiaDzIW2qZAMjPtnj6V5ppc0EkcedyBXBkcfwoWx+ddHKos9TVreSRrdHMkLyKVYpvyr/iKxbseBiKSjuclq1rJaX0qyL82/BGa6n4U+LG8L+KrO4LkRFtrfT0rY+KfhGa4lk8T6RpV3D4cnMYW7ZCU80rkx7tuAa8zjkaKRXU4IORW0ZI7OWOJw/Kz2/4tafa+HPGcd9pMm+zuEW5jbPY9RWB401DVvGUi6vNDmHaqtKi4UV1mnNa+OvhG4MWdV0x8l+pMXcVzfhaWXVNNvtHkvRa26jzCrjg4qaqSnpsfO0nyK0t47nY+B/GV98LdMh1DS9fMd1I+028ZzxWD451C/1+4OszSPcSSNuMhPOa5XR9Lj1TUGtJrwWOMlC6lgeMiul8G6j/AGjYy6bL+8J+561UZuUeVnJVwtKjUeKUdepfs/Hmra1o8emzXL/ZwMBCSa5rWNIm0u7yyEKwzk1Cgm0bVPJAKEHA3V0+sXw1DTVEozKowDWpnGMMPL3I6SOc8NeKNR8E+JLHXNIla21GzbdHIM/rX1m37V3xS/aY0OTwTYafDAJo9l3JbqQXVm4BJJr5Ckiyuea95/Y6+OGj/BPxxqJ16FVtNSSNVuiufKdDkfh614OY4Wm1Gso+8j36daUoOlzaPc0rjwdrfw/1b+ztatpLaeUBoxIOGHfBrj/G/h/GWADZGflr3z9qr9orwv8AFi40SDw4ouHtiTJPjHXtmvKRs1rTMBDnGM967sJUlVpe+j82x0PqOL5obHzzrdr5LEAHFc9cJskr07xZoZhYnaeK871C1fdnHNdV7H3mX4iNanuNsZyjYro4ZfNXNciCY2zXR6bNuXFNO2x04iNldFbXLXzGyBxXGSIY5ttejXkYeHI5NcNqdv5N1uzVyV3zHXgql1ZmlYTCqmrYbdUenyfNgmm6pJlSfWtuZch3KF6lzmbg+ZNjOPrUYPGc4FbGl2a3EhZlDYOOamuNLjkhKouGFebKetj3I2SuYnmE9K1NEmK38bY+6c1RWHY2MZrpvC2km/1GKFRyxxxSdkrnJiJxVOSfU+lPBd6mraZAyIS23mjx/eRabpMsLKBLMmAuP4f8a7fwH4NOnaRC6xbsqOn0zVD4ueGorzw/Lc/LHLCN6tjnHcV5dPFc1XlR+WSyjlxPtk9D5razCdhTWUL3pt5fBWwDWZJevJ0r2VqfT04t7styzIKpyXBPSo44ZJuufwq9DZn0rSzOjm5Cl5TTdBVq3sCOorTjtQnbFObEfetkkzB1X0KyWoqby19KhkvI4erVVk1qNVyuCfenpHccVOWxo8elKq7euKxf7eX0pra4retVGSRfsZS3OiTbViBfObGK5ldcX0rc0bUlbkjmk6tjkrUJwjzGodJcrjFZWp6UYfvr+VdHHqQZclapapcK0e48mso1buzPPo1ZqZwt1pZb7orAutPK9FrtZm3dKp3FmsnatJRufVUcS4/EcJNbNH0p1iu2f5ua6C803a2ADWRcWL27blzn3rCpD3bHsUcUpnR26naFGMCiWFVXJAH0rIs9YMf+tXH0qWfVhdLhBivJdOSO/wBrczryz3TZXpVVrV1+7zWkrFfeomjK1vGVjOxQ3ENg1KkhpbiI7sjpTCpjrZSuLlvuW4bzb1q9b3Ik6GsOpkkaPpXQtTnnRjLY6OG4NX4ZBXOQXw3YIrSguM9CKq55lWi4mq37zsKr3FmxXIK0W10GbBxVzcGXHFKVmcTcoHOXVuVOGHNZskZRsCuqvLcs+7AJrDuYisnSojFo9CjVvud5Hp7ybQnU+tPlsJYVJK9PetuaE2cTLj5lG4EelY95cIoIc9fetFXi9j56KnLcyp329TisttVNvJ8pB+tJrF7uyQCAPSsGR/MOSTTc+bY9ejRfU15tbRsnByazJrxrjOD1qvxuzSqPSs7I9KNJRFZt1LChbtSwwtL2rYtbHHalzImtWUCna2jN1FbEOnle1WrWz29qusny5FRdnj1K/NsVYYSvalklEfpRPdCL7prKnuGkbC1aXcyinLcW4ui3yjpUljatN8xHFLb6fJIwJU4rajjES7VAAqhynGKsiW1TyOgAq1JdKq5JxVCa4EPU4rF1HVgVwhqjmhQ9rK5LrGuEnbGRisMuZGyTmmMxZsnmprOFpGxik5JHsxpwoxui1p9o102CPyrstP0xY48HFVtD0vZtb19a32jEUOSKyueDicSnK0TPm/cQ4zzWDfStMMZ/KuiS1m1q9htrZGeSQ4CqOa9+8P8A7E+vaxof2u5uobK8IytrJ1rtpUala/ItjyK2aYbLrfWJWufKKWZkbBBq9/Ze30ru/GXw51DwJrEthqEDRTRnJ3Dgr61htp7TcRrub2qWlTbUuh6lPMKdWKnB6M5a6h29BWfb2j3Eyoq8GuxufC93ty8LgfSp9P8AD4hcOeG9+lTGSlsbLHU4w913Z9Q/s1/sv+HtY8FW/iHXrc3z3RzFEWwuA2DnjP61N+0N+zvoHhPwumv6HD9njjk2TRbuB9KZ8E/2irLwT4dj0XV4XeCMkxSKcFcnODXLftE/tMxeNtHOh6PD5dnu3tI/3ifzx+le8/qqw2i94/IoxzzE53z8z9l+B4WviaTQLiOSCXy5YzkMp5rX1r4++LNf0wWUmp3Dw+mTk158scl1Juk5q8scdu2c4rxlKVrbH6o8BhpWnUipSRAbGS5kaSZizMcnNXGaO1j6gVSutWjj+61c/f6k1y21WwvrRoerToTrqKbskfSn7Of7M99+0B9t1F786VoNnIIXmx88j9wpII/SqH7T37JV/wDBax/tuxvZtS0ZTtkaRQZIjuwNxAA/Su0/Yl/ak0X4WeH9S8KeJrn7DBNdG5t7hl3KGPY+1b37ZX7Unhbxh8PZvDPhy+Gq3OpOvmzRg7VQHOTz1r89niMe8x5F8J9zRwWEp4Tm+0fCu4+tOZgtR7qbICrYIz6HOK+5TVryPHcUth/mUct1pFheRsBGB77hjFaNnpbS/e4ov2MZSUSpDbPMMgcVpQWPkrk1YJis49uDms681MsuAcVWhg5OoW7y/EYIyBj0rGuLtpepx9KgkmaTOT1qAsWpXOqjRSFJJOc08qe1ROxXoKeMrWdjpslsRqpZsVY8sUqqA2TTWk21F2AjSkDrzTVVppAFBOaWOE3Eny9K7Dw5oMduonn6AZwaRz1qsaW25N4U8Lus0c8gGI/nO7+7XUfEr4mQ65ZWtpFB5csK7WKcVy+s+Jjb7ooTt/h49K4m4uHdizHcc5yaVlzXPNpUJYir7SY+6uSzMxOSetZ8tyZKJn3VCin0rZRbPo4xjGF7EkQJrc0TR5dSmRVHXrVbSdLlv5VRFLE/3a9d0XwjLonh2bUXiz5Y6eh962jE8jH4v2S5Y7nqPwjuvBnhLw1qa6yEe+MGEzjAP5V89+JmGpa5ObfLRM52gelZupaxcXUz/vWwTXb+DbG10q1bUNRXzFKkovvTk0z56nhvqTeIk7ykdX8J9Wsfh3M+pX9kl4235Im9feqnnpr2qXeu3yCO33btvasGztZ/E2qMwzFb4yzHotQeLteEca6XYf6peuO/1rnehzKk6tTfUzNc8QPq2sCZF82NX2pE3Q+gr9Ev+Ca3iXVPAPizXPBviLw7PpVzryR6hbX10wVygThMHnFfGnwp/Zt8Y+OvBmpeNNN0x59P0tPtCZ480r1A46U67+MXj/xx44g8aPPdyalp9usBlt922NQMDAHSvFjifbVXGPQ+ljGGFipy2P1B/bz+EPhXWvgf4p8TS2iWeuWMIkS8VtjTleiP/eHtX4fa0wW8YKBgV9T/ABj/AGn/ABD8RfgzpFhrfi3UNU1s3sq3WnkYgFuv3TIe7H2wPavky7mM1wz9jXfTd+h20nGpPngtCzYrtRpB1IwKvadCbi4jULnJHT1qvFGYbZV711/w50oX3iLTw4LRvOoYKMkAHk4+lddjnxVT2cZyPTvis3h/Q/hj4U0zT2WTUTCbi7Yddzdq8LjtfMvESPLZfHNdn8XtcttT8ZXsljH5Fmr+XHGOMKO1N+DPg9/HHxA0bSf3n+kXaI5hXcwTPzED6U4xUjzMLH6vhXUb1Z23xY8qHQfAngm0QQ3y26yzy3DBEWe4fOC3ZRH5B57L1ri/jd9rXxk+mXKaTcyaBHFpD3eix7bW48kbPP3Aclz37+grpfiNcar8ZfjlfjTbB9d1Ca5dYLCOLAe3hRgScEDCxxHgYJGMV51qEN/oemz6bfR3NlLcOsqJNlB5asyFW753AHpXPUl7/kejg48lKL6sRcweHbicgJLLNhWXPA74rF8MF49X86NVaeFWdCxAVflz3rU16T7JotjbDk7Wkbd1yap+C7KW81ZTHpx1ONFaSW3U9V29eoyPamdtLWMpdztvidpHhDQdWhXwPqWp65oX2O3GpTahAIFNxli6qB0XgY7+9W/htIP7c0/zT5KpKjszDL8HHCn17V5227T7ua2aZZNrLK+5sK+CeSBnseleu/BWeG38Q6bqF5Yi8trd/MaGRhsfaFbBbrgE1dO3Nc87Mm1RsSTeJdQs9X8T6lZ3NwNhSb7Qsnkkt9oVlO3ucjf/AMBb8MT4oeL9c+J2u+Jtc1e8nnvY5YDd3BkaXcFXydrHI3Y2rj2JzmpG1hLfU5rqDSxc6Za3ME01nM2QSu75SepXAIxnox5rofjpr2jeOPjB4r1e201PDegaltSG101vNhjnS3QAALt37m54xya2raxObBRjFX6nmOk3UbWLnzvMcweR88mGQgoQ4J42JsHA9TjFdNrGj3J/tyG2lkMUukR3LyX0ZMrhGjZsZGQ3yEdOma0tQ8KeCD8OtN1aXxLcTeLI7iKym0BtPKLDa7VYyGTq3BPPFYq6zJ4g1VpbyWe9WWyuLdH8xvNlxHKybmHcttzjHFckVY9OXxJ9jhNLmax1T7XaXRtWtB5sVxko3mRru+UnJBPqOK6e3/sJvCOsTzXFyniOKa2OnMu0wzQukonEncMDLFsweeetcbbSNDcLLGgkKMcK3zAqvzAHPbt9K34r6W4bWLy20q3ImiWNoSvMDSFeYo8fKdyD6Dp60WO+6Pbf2PR9q8Va74eF7cQrruhXVlIsEeWf5Fk2/TKDt0JrxTUrW9gv543RoreN9jSEEAHcjbQfUYPFev8A7H2vt4N/aP8ACCySfZHN8bafJyFEg2Nyfbp71Q/aM02Lw/8AFjxnp9jbNe6HaXl3cR20UxwHYvtmPrtHpgVu43p3PAoSUMfKP8yueb3rWmsW+k/Y4JYhZwCO4WWYtnaNzyr6Ap2rMtn+y3kbI+4KdyuvGQPpW0nw71eDSfEupW6wvb+H4rc6gyXUY2+eREuxS26TJZVO3O3knNYV5JC7RzWytFD5jhI2GCoHQGsbHr1leNjr/jdofhTw14otJPBmtSapptxaxXUokiIa0mYZaHnrt9a87v8AP2hZv4XXdXrvjL4X+MPFnw+tviTHobXXhmzQWF3e2IDASRnbmQA8Fu7dPpXkV0xk0+CfjCkptzziqptS2HR+GI633SSAx53L+8Yj0r9GfhN/wTpg/aR+COheOb/x5fDXtSsytlFNGskESoSqI5xuwAP71fnNp9le3drcXVpb3EkMCBp5IYyyRIW2rvYdMnvX2F+zn+1/8Tvgf8E9Rj8Ora3ugWF2I2ivlybQuu5SmCCVLccA8VQVJRpyvI+ZtX8G6l8OvHHiHwjrcSRarp00thcxht6rKnH3vTNchMrQyMh4IOK6Dxh401Txp431DxNrFx9q1fUbpru5nxjzJGbccgds1na9Ds1KXZ8wfDL24K5rdajWsrk+iXEqw3EcZAVlBbI6jOcV6BqEd9ceFtL8UXt/aXMUkzab9lV8XEYiRCCy4wq4dfxzXnXhl7OTWLOHUriSz09p0+0TQpvdIz1wveuw0eTT203XYDbTapfqyvp9zGWCwqpw8jIAQQVA6jsK55HBiKfc9c8Cw+N/iz8J9Z+HvhdVvtMtZjrUlg20SvsGDsHWvnKaMwyMpBVgcc16n8IfEU2k+OtGkXWZ/D0ckv2eXULfIeKNvvfUVxvxA0eLRfFep2tvdC8top3SK4wR5ig8MB7iqjocWFbpVPZs6b4K+Ll8O64Lef57S4BilRuQQf61P4lsJfDPiqVShEO8FR03L715xp9w1rdrIhwVORXt/iaFfGvw7stZQ+bf2ZEFzj+6fun611qPtI26nBjIKjWUukjmfGR1DXJI9We3S3hmUCNYsKAAMcYrD8O6lPpOpxeUpLL3IPH1x1rrfBMmn6louqW+qTtugh/0ZSeA1fS37B/wF+Gnxg/4Sez8Yo1xq0LIbOAXBhPlnqVx1Nc1NXdjCM1LmpSPD7zwpdalYQ6+1q7Wpfa0ir8mfrXWat4H0+88GrfW+3cFyRXqH7QWtaD8LbO++FPhq6XUbSCQTC4DK7KzdVZgAD+Ar550vxdqENvLpLkjjChq79D5CVPEVG7v4TjbpTE5TtWfdLu7ZOckmtnVISJulZTj5sGs5JNWsfR0ZvluW9A1bypArtxnGK918E3K3UKwkMAf7vWvngp9nuNw6ZzXrvwj1o3GpQRO5C5x1rCPu6Hh55Q5qTqxWx0PjzwzIkbll6DJxXies6eYWIGDjrmvtnxn4NgvNEeRX3MyBzt9Nua+VvFWhizuJAynPfNOVj5/h3MvaXg3qjy+7siv3RUljJ5b7c1euuJNvasdW8u4zUbH6hF+0jqdPHmSEDjJrnPEViS2VUVq6fNuxlulWdRtxNHu71uneNjkpzdKrfocDCTG3PWpNQG+PikuoSk3pStzH60fZsfTU9XzIqWF0lvlScEnNWZr6NYSc/OfSsy8jx0496rLknJOa5JU/euejGXNHQ0bO3LtnGa9n+EPgDUNT1COa0tftG05yBkV5Xo6rI2CK+/P2UZtL0Pw1EbmFfMk6txmvHzHESw1G6POcVXq8jehqaP5vhvRVW+tzCI4wSxHfGDXgHxm+KEH2W4sbKTLSEhgOwPYV9UfFjWLGPQ5imAoU8cY5r86Ne33/iK82vlFkIB9hXi5Sp4ifNIwxeHp0XZMyY45Lp81oQ2IXqKsw2ojGBUkjiPduzwM4HJr7dWjueY5OTskOhhRelS+YsXasabXUt2wFz+NZ9xrbN0atrxHDDykb11fpCvLc1h3Wubvuc1mTXD3DZZvyr2b4G/sq+K/jbC1/bbdO0ZGI+1zD/WehWuDFYulhY81R2R6uGy91XZI8Zku3l+8armRyMZr6L+MH7E/i34X+HZdetrhdb02HLS+VEUdF+hPWvnZVPpkg4OKjC4yljE3Slc9GrhXh2lNWI9z+tO+c9Kt29hLM3K8e1bFpoDt94Gu3l1scFTE06Zz8KyN3rpNH8yNsnOK07bw+ka5KVfh08RjAFaqjfc8fEYyMlZD7a63KwPBFVb2QyLtHSrUcGGOFJPoBTptPlgXc8UiqejMhArJJRlqzzI780UY/wBnPvU/2f1qVvlbaRkg4OKa0gfqwU12e7a9zfmlexUls9zZIqheaYjdjWu0g25zn9KZJIhp+5LQ6adScDi77T2XtWbJDJB6iu5uYVl7Vh3diT2zXPKmj26Ne+5jLdDuKnWZZOtMnt9vRap+W0XrXBUpvoenGpzbF04YYIqCdS3pSJNu60xpmbrUR0Nrog3UvmGk2e5pK1jKwiYMVbINWILxoetVVbNPx+Na3IlBSNi3ugzZzV6G7b2rmonZelaMF4O9M8+rRN4TCboaintWkbOBVGGcL0NaEd4GXJqk7nJyuJ6trUazw5TCljzj+VebeIJGSYpnFdZfalttiWLDJxXn3iHVPtF6Sg4NeJhk3uenLDU4lC+umZSpPB9KpUrZbrzT44TI2MGvXirEc3KRLGzVbtbVm6g1et7EydQa1bfTxHTuctaslsypZ2Kr61sRxLH0FRpGFqRpVXqcVmeTKpKpsSM4jqpeagqjGfyqpealj7uDVO3hkumxgmtLIuFNcvNIfJI054rT07Tj95l5qxY6KV+9mtZYfLGAKZz1MQtokO3y1AHGKhnlSBcmpJ5BH944rn9Y1ASHap4oIo0+d2ZBqd8ZGwD+VZhOevNI2WbJNPhjMnWque5CnGnuPgtzM2BXS6DpokuQpHy96oWdvtbPQVvaLdRW9wwc4JGRWUtTzsTUk42idbbw28cYUDGKz9TlW2XbnI96STUUUbhWNqF99qbGamCfU+ahSlKfvHo/wA1TTdP+KmjXOpBTZpNlw3Sv0gjZpNsgO9Cu5WU5BX61+T+kMYXDg7HDbgw616bp/wAevF2k6aLC21edLcDAXdkge1fTYDGfVOa63PhOKeG5Z1WhOE7WPTP2wtesNW8YW1vaPHLNb2/lzSx9GavPPhv4ZjvpfOlQnHVduab8JvB978UvFscd1K0ibvMlkJydtfW9r8HdC0yxWGzjaGZf4weT9eK8bGQninKUep5+YZlRyLCwy695HiOs6LZLZkNbqv4V4z4wNpYyERMCR6DFdv8AFXxnPouqXGmBNrxvtOc5/nXiOpajPq1w7Sv8o4NeZh4Sjfm6H0eR4SrKmqtV6MrX+py3Ex2Zyepqstm0mGl5Pp61dhspfLa4WGRo1Gd6qWX8wKydQ1hY0YLzt69q9NSg9FI/Q6dOcUrR3LlxcRxA4IA7etVE0XXdcgM9hpd1Pb4yJljO2sXTbtdQ1uxglk8qCWVEY9wpbBP1r9B9GsbDRfC8VjYWkSwlMkKa8LMcxlhfhPp8uy2Nb4z86b3z7WZobiNop1+9GykEVT8w17n+1Fpdta6lY3UUaw3Mz7WCgAke9eFV1YXFOvS5mdFWjGjPlQZO0qOEzkL2FPVSowDgdx60Iu7tVm2t2uG4Hy11qMWYynyxtfQrpH5nTNfRn7HX7J0n7S3i++hvL06do+lRJJeSY+bn+6cEfpXiNvZiHt+de+/sn/tUS/sz+Lry6ltPt2kalGsV3AGCNgdCue/1zXl5p7VYf9zuKjVhz2lse1/tRf8ABPjSfhF8N7vxj4Xvpnh0xVa9hncOTGTjI+Uc18K3F8sXQ4r7T/ay/wCCilr8YPh3d+D/AAppVxp8F+At5eXJBJAOcLjH6g18HNIzdTmuLJ/rMYfv3qOvRpzleD0Jrq6aZsljVFmZutTMdvaoWbbX0XMioQjHcTdUXNSU7y6k2tyjY1LdRU7Kq03cI+lJIxPSk2kTcSSY9hSw2UtzJtUEip7Kxe4kxtLD2rq9NtItNi82QfP6HpWVzjqYj2ekRdN0GLTbfzpgN3pWdrHiA7fLiG1cY4qtrfiB7p9qHC1ieYZGyTTMaVFzlzVBZJnkyWOTnNV5GJqRmC1EzE9qpRbPWilDYrKCzYNael6XJfTBVHBo0vSJL6YAA4PpXf2NjbeHbYSTAeaO3ato6HHicXyx5I7lrS7C38L2a3E2PN/hWs/UPHd5cWdxaRynyZzl1FYWua5LqMhBbI9u1bvwp+H+o/ErxdYaJpkTS3d3JsVQM8U51IwVzyfYxS9vVep6B8Nfgna+KPh3r3im+1GK0SxH7uFmGWPuMVx1nZ3Ou3aWNv8AcXr6Cuk8ceFdd+FfibUPBt7K8Zik2yQKxAb61Fd6ha+D9EEaD/T5erDtXOp8yujypSnKbe/Yh8Sa1B4a08aZYczsMSsOpNcVaWF1qUN3cwQzSpCAZJY0LBPXJqhcTXWq3ksvMjqDLuzyy9uOtfXXgv48fCr4cfsr3egafppv/HWpx7ZjLCCqOTjO7jivLxWJlB2grnt4bCqlHmluY/wr/b6174b/AAkvPA0WkWt3A0MkEcoUh1L9cnOPpxWz8Bfilq3wB+G2t6rrPw9uL/RNfhP9n6nLEGj8wnCgnHSuX/Zj/ZOj+NFnc6pql82maaj43IBuLfka1/2iv2lbzSfg5D8CUsLeS08PXf2d9YRv9YsL/uyvPU9/Xtipjh3hZQlGPxHDLGUMxxH1VPWO58i+ItQ+0TtsOA3VV6GsmwtGubxVwT7LUEzs8uQc10vhOZLG4E8se8D+9XrRv0R9C0sNSstyGa0dZgGBAr2r4D3cfgyTUvE9xZC7FnausauuQZHGFzXnN8Ir+6AjG0e1e0eLPDbfD74E6Zcfagtzr0jSva5HMSfcJ75/GtD5rG4jmUKa3keB3OqQXHid7m/iaeFpCxjUgZ+lewfAPT7fRfDfjDxbdJeRJp1i0FldW/y7buThAxxnGAx4IPvXkuh6vp39najp9zpyT3N1NE0d82d1uEbDAc9DXtfxI8L3vwj+DPhy2i1VnXxR/wATSWxU4QIgcRZ+u85+g6VVN2VzqxfwxoLdnn/w017w7ovi/VNe1vWNS025srSW70saa21ri6TnyXODhGUlT04J5ql8WrK3uviJJBY62/iEOUZ9QMZjdy6iTG0knIDkH/aU/SsrxRbyeBWg+xajZ366xp5eX7PiQLHIu3yz6FfbBrL8LXUk2oS307F5Y4y4Zjk7+Of5/ma47XldntRioUolLxjeK+oyJGcpGTGv+6O/1rV8FfZNJsZdXnjW7mDeWtqspSXy2WQNKhBA+UoMgg965DUHM1wxzktzXS3CvZ2mjQllnPkFDGowUZyxbnvnef0q3odUY8tM9I+Cug+EvE3jbw74f8e6x/Yfhm+c6hPfWcH71ZGRwibiOUJCc47mvQdM8B+HtNurxoNWZdE0+K9v7O6uI/LkvE83YkZwSNxRVk6DqRXM/Fv46f8AC/NU8Ppc6Dpfg5NA0v8AsxptHtyyPCrrywB5254PH41H4X0GPUvh7rN6WaRtPtkYW4PzHfMg3qPTIx9XFb00krnzOZXlZKW5yUdvFca/9jshJfxz3ojFvH8xnCsQox6nJq98br6xPxE8S6vYaQ3h63OqMlppcz7ZLN0UZ3qeFYEDHFP+AOiR6t8UtGF9Y6nfaRDdLd3KaShknCJ8+4Ac5C1leOvGBuPiZqPipov7UF3fTXUT3yjMx85gC655JG386VSS5bHXQXLU5UQRXGo/8JVJNqDrfTS21vNqkTTqomjCqfLDgHlgYx8nTcfSrtpa3mk+M9OglLaFFcagMTXSuq26TBeSCMlQCcVz631lbLfJeaatvc6hB9o0+SOTmImTKgYOGUqzgg+2MYrvtZ8feIPH/wAQtG1bxZMx1mz+zwOZYhgpHENhZVwCSAM8flWC1O2btueKJJuuhFBuIPBPTIIwcV6RZTeGNc8I6nf3lzeyeLo7mFofPbdaywCP96zSEZBUjcoGchhXmqybZA+eRuBb0HtW/YyXf2KCzZ4xpQJ1CS3ADFVYbHG4YIyoAwCMYGMU3oelZWuXPhnqkmm+ONOvJg0ssV3HNy2S+DntXqH7Umny6b8XfEfkRR2JubhV+yhz5ixSKRsA9wc85rzLSLi00vxtObd4poI7xfLnjBA2DuoJ6V7x+2ha26+OpNYt7xZ4rzT7O7guJY8yOwXb1GOcda3WtI+YxD9nmMH3Vj5/s7Mo1pFPfpb28ttvZgGdS67sREA4DD5OQAOKo3t019ayzOQpe68zGMAe30q55US3Edzc2YmhUCN7JdySIsezLuufl3etUmsYlj1CKKWS78uVSrIuF2EMN3/fe38DXOe69dzuNT1rxDJ8HUkstXuYdDNy1rf6fBM0cbMRuQsgOGry8WqNpcjGRWMb/LtB5zXo3h/yrz4W+IY5vOL2skFxCiYMbEybGLcc4BGOnNedWqtbmaFgVIXO1h7ZHXpU0dCKMlZx7G74A+J2s+ALfXrTTpwljrli1jfwMgZZYjyOD0KnkEfrXqXwjs28Wad4m8N6YLy4ivLRZoLSJQZZJIVLkBiCQFCtnbgnjGK+fYmKNgdMYr3b9lVbuX43eF9DGsHw7LfXIsxqSneYmkUY9sZ4+hNbyfKrsjHUnKF47nkWoQmOZkI2uhwVPXrg1c1aMzabp10/zM0XlsB6rwP0r6O/a/8A2JvEn7OH2PWZrxdd8P30zIuowIVKyMNwRk7c186WjfbPDdxHgs9vMrgjrhhg1rB3Kg9DGRumSeOnbFdl8P8AxXc+G9etrq2lZHkBgm2nG+Nhgrx2riB8tXNPuWgkypww5Ddx9KUomtSKkrne+JPDt74I8R3WmalZmy1S1k3svmZKxnoM8j8xX2f8ZvEXwk+P37ICeKWh0/w/8RNCWC3ZIUWKS5mDBGXA6qRk/wBa+ZPHmkaBZeAfCmt6Xrk+o67qsMy6/a3C73hdT8o3HqCAce9ZXwp1DQGtfEul6/YzX0t/p0kemtD96O8B3RnHOct7VyRlzbHkzlyPnseWg816p8GvEyfbJNHuz/ol8vlOD2Y9x9K821bTbjR76a1uYZIZY+GSVCjA4yMg0ulXj2N5HLG5VlOQfeu+jKxOKoxxFFx+47XXtPn8JeJJ7R8xtHJtI9RXvXxm8f8Ag+38NeA9T+HsMmi65a6esepTWzsjsw6Z5615346tI/G3g3T/ABJAP9IgVYbwL13fwn/GsT4d6HrHxCupfD+jaZJrGqTg+XFDy20VFVeykfOqKqpTe8dzmBrl5NrH22ed5Lh38xpHYk7vWu88SQQzR2up2mcsMy4PA+lcR4s8M6h4S1W70/U7WSy1C1fypreYYZGrb8D+IFvLW4sJ1y8ownGaqM1LYvEwUqaqRW25fuIReWv2kdR1ArFuYT1xzW5Zb7O6ls5VK5zgN+lUryHy5tpHNbrU86m7PyMVo9ykHkitLwfrD6RqUbbtuDkVRmzHIcc5qB1McwcVg9DvlTjWpyhLqfXHhL4oLfaQ0Fy5d2AH4YxiuC8faP8Abd8qL8rDJx1rivh9qkt1cJEoaRh/dr1a7jkmUrJHgYxyMY/CojJN2PyqrhoZXjHKD1fQ+atYtXtJMkfnXPXC4bd3r1fx14fMZYqpxXmN5bskm0ilPTc/U8uxSr0ri2M23pXS26m5jwBknoo6muNjkMPT9a9h+DNra6gz3lzH5hU7VDdjtzxUyqcquejKg6kjybxNpktrJkxMm7oCMVgqzAY4xX1f8RvCtj4g0GZ1t40lRchlGDXyjeQtBOU7CnSnzq56lOPKuVspXi56VDBas3UVakya0YYRuwvNKUjv5uWImmK1tKN3QnFe4fDr4oT+G7ZLaYlo06MM/wCNeOLD03djniul09DJHjt6VxVKca8eWZ4mIrOnLmies+Pfi8+u6e9rbSs+4YLc15FHafvCxHJ6t61fhtC3UZHpUs1qY4+tdGGw1Oh8J5M8S6k7SZmLGZrqGBT80riNf94tivR9L8N22nw7DbrK5XBkYZrx3UdW+w6lDKMhomV1+oORXtWh+JbHXbKO7tp4wH+ZoSwBWuPMJzh8B9ZluHjL3qmx578VvBtvZ6eNUs4vK2MBKo+6B7V5jApmkCINzHoK9f8Aix4mt10eXT1ZZXuiBtQ5K1534Jt1/wCEktHnA8gHBqsLKoqXMz0K/s6cvd2N3RPhreX9t50jiEEHap65r9e/gNoOlad8JvC1tpqRiNrGJiIl6MVyxx6j0r89fDeliRU2hGXOS2OBlsV634f/AGjNX+Beiy2dri+tXY+XYyZJiYjBdSCCPzxXy+c4OtmEeWJ04LMqODd5H3D4i0/Tm8J3j6jEBp7QyGZpRlSq92zwBX4o3egRtqVxJEm238xgnrgdM19PfFr9tTxh8TPC9x4fEMOkabcrsnW3YhpF/ukljwfavndrhYwRkYNdfDuWVMBF873PGzjN1jJJ0kRWemLGMbavxxrH0FUxqEa96+k/2Y/2NfEf7QVjJrk850Tw8rlI5nT95N6FT0x+FfX1cTHDpd2fKU8NWxMrI+d5Jvl4AK+xqFrjPSvuT4uf8Ey7vw74WudT8J6zNql3bRmRrO4UZcD+7hRXxDHamOSWOZGikjYoytwQRWNHGe302DE4KWFs59T0/wCEfhS3v4X1O+i3xkZRW6GvStS0uz1G1aKW3jZGGfujj6VxHw7161k0qGwD+U8C464B+tdjqusWunWbTzzJHGF3bs9vpXz2IlXlWstj38IqPsfM+bfHGmN4f8RT2qDchHmLjg47Vv8Aw88HRavbjUr5f3Tk+WnqF65rnfiB4gi8SeJri7iO2DhEz/dFd98Ptbt7jw5bRW5CSW4xKOv1xXqV5zjR8ysLRpzra7GrqfgbS7yzaNrRVA/iTg14brOnz6PqlxYz8SRtgfTtX0a2rQLCVdtoKltzcDFfP/jrV49U8U3t2nKuQB+FZ5fUnOV5ndjaFKHwGOshNMdd3aoVugvpU0d4ncCvpI6njWlEp3Nr/s1kXdmR0FdR5i3HQVVuLbzOmKUopnVTqs5NoGXtUDblrcubH61mzW7K2AOK5eVHp0ailuU6TaakaIq2KXaKz5Tqvcr7ivSplkLUpwe1CKKQx6Ggnb0ojpWUtVXM9HuTQzmr8V0qrisxU29Kl8w+gpOS6GMoRZ2PiLXVwYkYPg54rk5pjcS5/lTAHkzknJq3aWJLZINYU6XIKrUSG29q0nUY+lbFlprbsnFWrPTx6GtGO38voK6Txa1e/wALIre0Efank4qUtt61nXl6q/dIqbHBaUnYddXKxd6x7nUjJ0qG6umnbH8qdZ2bTbeOtaWR6UacYK7H29u1w3fFdZpOnLCN2Mn3qrZWIQYxW1bkRjBOKk8rE1nJWRKBiqV7ceT3FS3V9HbL8x5rkdW1ZpmwDSuYYai6krsdqOpGZsBsfSshnLtk0hYlsmnRx+Y2KZ9JGlGnG7GqjM2K0YYdvanWtmd2TVplKrngGixzzk6gLJsXGaqTXhLhlO0AY561FNIT0NeufA79nXUvi5DJqMsrWWlo2zzccsd2DjiuetVhh489R2RpRw8qz5Ujyv8AtSeTjOPxzWjYqzfMTmvo/wAa/sTTaXok13oV3K9xCu9oZgG3j/ZwBXzrHbzWjmB12spKtnqGFRhsXTxCvTdyMVhXh9JKzNGOYx1ajR5T90kexqDT4DcyKp7nBr1bwz4OtltUeZVYsM816LlZXZ8djMVDDK7HfBPx4fh34jjuypktxhHAPVTX0n4g/aU8N2Okma0mNzc9kxXyr4w0EaVGJYhtQkAiuDmvZGx82MeldNGo0rI+SxGRYPOqscXUWqNjxz4mm8VeILu/c5eZ9x29B9Ki+Hnh1fFvj7QtDlm8gX92kbM3YGl8O+G5taBm3+XAHwD3PrV3UvDV54b+y63ot4z3tnJ9pXPX5OoGMV5WLrR5ZRjuz9Oy7AqKjFL3Ufpjovwf8LeHPC0Wj2+l24iZSQTGpJ9OcV+df7anw103wT4m07UdKiS0gvy6yW8Zwqkeg/xzXtvg79vrQrzw3Auu21zZ6jboFcQ/OrY9K+U/2gfjJN8ZPFKXi232awt93kR8856k89a+Oy2jjI4i9RvlP0PEfV5UoqC1R5WkjRyAx8FejdxzmvXvDf7SHifQNLSzlxfhRgNIPm/QivKLdAGyRxT2iVv4f1r6qph4VvjPJp1/Z/CbPjLxpqfjrVft2pT726hcYUfSsWG1knPy/hVi1sZLt+FyK9A8CeE4pNRgFzypODmuqFKNOPLE8nGYyNGHM3qchaeHJlj3OrY+lXY4UtFxjA75619BXmj6dDaSK1qoRRkPivnnxZeLFqU8UJ+XOBW8UkeFgsdPHytYqXmohPuA1kNM7tuLc+4z/Ol2tJ1JpmzHWlJcysfTwpqK13EVckH9M9aZJ8vSntMIutQTSZ+6M1lfleiOgSSU9qj2s3WpEty33qm27am4EcduW6nBzgCrD2kqLv8ALbZjOcVo+FlguNftIbj/AFTyAN9K+svFngDQX8JSmK1ihRYTskXGSay5meDmGaxwdWMZR+I+MGXccAHNaek6LNfPwCFroLfwmwnYsvy1oXFxFo8WFUBqSv1OqWM9p8BWkt4NFt8Nw/tXNatrDzfIr/LUOr6tJeNlmz7Csrcd2etVY6qGH05pCly3emCRl9KdxSLhmwATVHo8qiDKWbA5rU0rRJ9QkCqpI74qXRtFlvG3FGArrJry30CxIix5preKPMxGJfNyQ3LUNja+GLdZJcNLjOO1cjrOsPqEpGSVFQ32sT32PMbdgYqvbwSXLFFBOfzpmFOly+9MsaTYyX0wRF3k+1eteEPEl98HdT07WNHn8nVIG80N3Fc/oNpb6HbC4cgTDgxnr97BP0rtZPgj481TQf8AhMLzwxqSeGgnnHUWiOzZ/u9azklJWPMrVJVp2XwlLxR4quvFms33i7xBKbi+um3fN615fqmoT61fFzuxnCgc/SrvijWJLy8FtFzAjbQc5+p+lafgXQdQ1fxJY2ul2Ul5do28W4TJfbXNKSpRt3NqNL2aUn1Pqz9gPUvhR8N4fFV38SfsttrEsMTWh1GDePs5XJKgj73+cV83fFCx0HXviRr+q6BaPpfhee/lNhCw5WLOQAvas740eMZvE3jSRzYtpaWqC3EBAyuBjBx2r1X9lj4N6P8AHb4nWvhnWNb+xafEPPmjRwDN7KxzXgSi6Evbt3PSm51Uox6lDQvj7rPwm8M3Gj6NqX2dZDgheTn+8D0xXzp4r16bxBrE93NJ5ksjbmkPXOc5rv8A9qHwNpvwu+M3ibwzoWpnVdKspwkM4YHK7ckbhxXkQ3DcrqyN1O7ivapydSKk3tsPL8ro4ObrJe89ye1jLycc11WiQeddJEfutWJpsflxmRh9K29Bukt75Wc8LXdFG2Lb5TtLPw2ZtZht4CWMjBeeue9S/GDXr/z4dMvJTILKMQxqCcKPavQPhH/ZwutU17VDut7C2Zot44eQ/drxnxBq48SeKhPcyBLeScCSTn5Vzg0Xs7Hy2F5q2JvJaRIvhf4Ku/GXjbStHgwtzeTLDHnJ2MTnJ4HFek/G65uvF3xUj8N+HrPB0gRaVbaf5pkU+SPmIJPQmvr79qD4H/Df4E+GfA/xI+G94tndxFY4k87zo7tQm4SZPO73zj2r4O0XSZfEGmeKPGEusfZbrSHjcIsmyaVnk52n6VrO0I2Pag/rFdyfQ5nx3rQ1TXNRl/seDSDM8eLWAFUhKj5lUZJGT7mmwsum+FRKSPPunOCBg7VrKuPN1TUoZJQxmmIO9+NxL/f5Per/AItucNb2gOY4I1RfX3zXGexK3uwMG1je8vERRkscbe5+ldB4sureTWttkskMMUaRiOQj93KB8+MY4z0pngeyhl1oT3DyRwW0bTPJHGZDwN3QdMjuehqh9nk1C6mebe0rMx2qQSeckk0SZtL3VqbXhy5uVkcRM26UeUwRiCRkE9O3Ar2rXvFGlQ/CF7KfTVXW5pdqXsZZPKiXJ8skfKQWRWHuKl8Jfs+eJLD4e6V4+Om2a6JfStpsTS3A82RiWXzRGMkAEc5q98c7fT9L8K6RpGnpNPNE4OpyM3liKUAkxmPkdzXVGL5D5DEVo1cTCCM/9m/xhpfg3/hMNZvL2+03U4fDl1Bpk1guW+0v8sYb14+leMLK1v4lS8exE9zYzQh7KWPKzMjAFSP9rb+pr3Lwb4k8Ff8ACj9Z8Ovos9v8QdX1y3azuYvuJAjLkDk9fm/IV5Br3hR4LzTbu01i21i41aEXk7xu0clvNvxLFIGHDggkkZGCMVjVR7GFjecmaukeII10jX9IfTLBoNY1OADW/IJ+xbJM+Up6KuHYkAZITgjrVPTHe18RajKLs3qQ2twPtbZPm4gZEcen8P51mta3TeE4TpN1cSabfSr9otGOAbqOMElRySAsrDP+y1aN80FhB4keyklS18hYozMQX2vs+U4AGflbtUR2udVRa2PPI48yZc7Nqn5ex9K39Hjs4wsl08zygiY2ioTHLGA7eWcYbBxH83bf04rnJy0l60PViAA3UcV1uj+IdV8K2GnXNrbxwK9zLcw3QUGd8jypBjrgcnHT5j7YJI9HlfLYq2s1s2oXBIw5mQW5XgAHqD7V9E/tSTW5tfBtyLIzNL4bt/LYN/y0HQ1842cnnavOZbVodu1AjIRsIOMketfTf7Vtnbw6Z4F8y3msL7/hHrUpGHBhHybuRjPX3roj/DsfMY6yxlI8DOixalPcNL4mhN2lgJvOC7hP8kbeSMYO7O7k56ViXMgmnuTBALNJosmHLA7AFZQPrtz+Jq9oojN5M8dpb6itnGbu7EsmxFG0qyjGM+30qG+iud2mX73Dtb3w2RNvywRP3S59Djmuc92zOv8Ag3b6hqK67p2meT9uubF2Q3TCONdmyXkHjJ2BR7k1yPizxxqnxI8XXet+JdSM+r3C7ZLgrjJAx0HFanwn8O6n418QjQdIiF1qWoqbW2gEu0vKw+Rc+mawfF3gvW/hj4xutC8TaZPpesW7eXPa3SfMmf4wQeR9KmnKKdjOilzyRyki+XKQO3rXQaDdanpl5Z6xEJYmWYGK7U4IkQ54x3rIWwmvrx4oF3sAzHPHyjrV6z1a5FjFYmUm2ik81I+wb1ronZxszpq2cD7F/bE/aM8afEL4b+BtD1nU7O50i7sIr0m3JEzTAY3S9efoBXyR4YbzLqe1J2pNEynb146V6j8StOt9U+E/hLVbbQ723kUPbXOsTOTDcFeip6GvJ/D8y2uq2sknC78N9KdN2PMoP9277mYyhTg5Bzg0mfLbIrQ8QWY0/VLuDHEbkZznH/66zOG61Unc9OCUoH6Z/sr/AAi+DX7SH7L9vpN1eWuj/EfTfOW51SSTy5w5ndo32scMmHx0zwK+GY5rjwB4zRre5hmvtJvtwZWyu6N8fkT+lY/wp1BLLx5osN5fXOm6TPdxQXk0DlWWAvhuh7DnnvW98UPBw8A+M9XsIL3+07BbqVbe7kXYZ4/4ZCCOhPNefzKNSxwYimpKyOr/AGltW1j4ha9aeONR0iDSk1qEGFbTBR9gwTgHg14urFsdsV9E/AX4S3P7S2h6l4Zt9ZittY022a5sLa5ZhHKP4lDAfLXgusaLLoetXmmzYM1tK0LbTkblbB59K66dzgwtRWdJ7o9U+B/iaKae48OX+DZamhiAboj9jWj4F8ceIf2efiRLqWizC21GAvBlkBBU98V5Do942nXkU8TlWVgwx1BFe0/EK1Xxr4I03xTa/POv7m729mHQmu2UfaQfdHk4qn7Gv/dkN+J1vr+s6gni3xZ/pL69uufNVxkk+orzLR9U/sTWI5Ytyop2lmA6/TvW54bvrjxYq2eoXkgjtYyI1kbO32FaekL4U8P2evweItJn1K/lh/4l88UhCxt+VeY58gqSUHKlPqaOvZuIINUjbdnG7HtUGoeVdW8cqE+YwyaX4V6Xc+OdUt/Dtq3mT3TbUU10fxI+G+p/C3WhpGpBRIYw4fqMGu2nO54VSSp1PZdTz64hYtkVWGZF2kYNa7Qsp+bp7VQvYRDLu6fSuiUTrpTZ9C/shaTolxrN/JqMkZu4Qpgt5CAH9c5r2b42WukWtpa3ERhju5JNreUeo96+G9N1e80uZZ7WZoZF4DISK9z+Eng3xh8Wm+0RNJNbQtgzTMdu72rnpUHOpyxPgM7ym+JeYTqWSIfFGki+sySpXIzxzXhniLT3t7ogrX1P4u8B6v4LaG31CFlSX5VlU5HvUPi39nmym8K/bop/9NaLedxGM/lVYiPsnaR15Hj4qSUZXTPjW8hMfSun8A+Ln8N3WSjPE3VQcdsZqhrmnNZXDxPwVrBXKNj07GuXSUbH6fTqc8bo9y1T4gNrFi9vbxMm8bTzXjfiDSSs7Mprc0HUMx5PWrOrWf2hGZVropxUY2RwrETjWtLY83K/NhuKt2L7Wzmo9SgaCTGMUy1lC96zkj6SD54XNm3y7Y611Gl4WP1rkbKYLNjPFdPp8oVcVjFJHiYtM27cAlh6VW1NtsOQalt2+YuO9U9Xk2xEeldEXY8Wn/F1PPdfkL3XWs6xmmhkPkySJkYO04zV/UozNdcc1oaTpG5slTS5FLdH2arKjT0IbHSZbyQtJuLZzuzk10+n6atuOFAOc571Yht1t4+Biia6EfQ10RjGMeU8StiJ1up01j4k1DT4fKjudq8fzzWRrGv3N/dPNeXBmk/vMeg9PpWFcakzdDWbO8srEsx5rG0VsjOFNy+Jmlc6skfChR9KzJL6SZuDxVaSNh1Bp3CrjgVaVo2SO2NJdC1byHdg81+8/wCyxBpdn8BfA0ekhEs20qB18voXK5f8c1+B/wBsVWzX1L+y7/wUO1X4B6PH4b1fT21vQI3LW+yXE0QIxtUk4x+FeHjo1FKNWCvY9vALknqj9ndQmiW1mMpAiVCWZuiivwe+PXiDSJPi54rm0doxpr38xi2/d27sCvbf2hv+Cpup+PPDN1oPhDTJNDiukKTXUkhMoH+yQQP0r4Fu9cuLtpGYklyS2c8knNThvaVKntJqx1YyjHFJJrY79/GjWrBoJzGc5yprP1n4i32pKVmu3fPufyrgmmdmwSfwqzbaXdX3Kodv0r13KLd2jkhg6NFe89DTl8QNICN3WpdJ8cajoNyXs7lkB6qeQaxbjSbm1XcyED3FVxCw/hNLSas0dtKnRXvRZ3l/8WNQvo/LmlYr6Dj8K55tbeZtzNznNYZV27UojK9jQoxjsi504vdm8uqFv7tTrqIb0rnQrL3qVcjrmtIyaMJUYM6aHUPR6tRXxK5rlFmkXpViO8dRjca15zmlRS2OnaRZumKrTWqs2azIr7G3nGavx3QbqarQwalHYoT2pVs4qjNG0fQZroG/edhVaSzMlZWNo15GGPekRTV+ezZei1F5ZXoKzcWjqVRMjVCtPo3N6CnbakfMhM0m4UUzaPU1NibmvZ2jN0Fb9rZhe1JbwbegrUt8DrWp87WrMlt4fLXOKlkVY+9RySeXH1rIvL492oOKnBzG6nfCNsLnNYLyNK2O1WLhnnlzmpbWzLtkig9OKjSXmQ2dm0rZrobWxKY4xSW9qI+igVdUjbnOKWpyVark/Ikj+Vc5qvd3SwfxVBqF4I1wGx9K566vy/fNVYmnh+fcnvNRec5Yj8Ky3PzZ60jSFutSLGZelOyPYjBU1dDY0aRsYrTtbYq2cUtpZ7RubrV0rt6VJhUqXfkMUhehNVrq5GMClmk8voc1Rkct2q7ERQqKZOgr9D/2MPFOkXXwt07TYJIo9UtS3mxZAZsnOea+ArKErHuxk11PhvXtS8L3S3el3ktjNnJMLYz9a8vMMGsbS5L2Z2YXGxwlS5+o2taxpuhaDc3FzJElrCu4tK+0bfQV+YmrlfE3inVbiziZYJbqSRMLgBT6VseJvi94r8ZWcdnqmsT3NuTho+AGHoa+n/2V/wBiyT4g+H4/EOszva2U/wA1vEpwzL/tZBrysFhP7NVmzizfMpYxqNNas+cLfwzFboCjBjnJYc10Fnr0dhGsE3ylRivpb46fso/8K202XUtJneW2j+/G2D+XAr4z8QTt/aDDdnHrX0tGarqzPzV054utKjW0aNHxl4qXUoRHHyuc+9cLcSrGuSakvbj1aua1K+eQYWuv4T63AYSNOPKek+A/EVtdaW+nCQJPFMXBJxlT6Vvaxr0Oj6fcSzcxj7ocjJ9QMV4CLieKTejsr5zuXip7rULm+ULcTyTKOiseBXjVKCnPmPr6PuqyKkrM7FmBJJz6fyphzx2wMcVMct3pYYGmbAFdaWmjNZ1OR76EMcbfdx+VaFnpslxztNaul6Kd29xW8YY7aLGAtM8iti7PliVLGxSx+bG41bbxEmmyLIpw4OeOlYuq6sI1xGcH2rnJppZ2yzGtTmhhfb6z2O61b4q6heWrwLIQjDBwDmuEmZriUyOcsTmnJGVbJNRyTBOmKWp6OHw9OgvcQvmKvSqcs2/7tDv703b+FTzHp2IijS/eqVUC+9PDbe1ReYaiTuUSNIFqB5GY47+1LHbvcfc5rpvD/hKa4l3TDApWMalaFNXkzI0nT7i5ulliDLt6GvZLDXNVbTlgvbuR4FXG1mrndltodvghQa57WPFzyfJG2BjHFTZHzmIhLHys46LY3Nf8RRWasErgdS1OW6kyXJqtcXkl1nzGJqLBznbV2R7OFwioRs9yEsW60057UNkVLawtM2FGaSVz1W4wiMWMs2ME102g+Hmm/eMvyVY0bQV2+ZPxU2p+IIrWHy7YbBWlkeXVrSqvliWdQ1aHTYdkI5rkbq7kumy5z7VC88kz7mbNEStM2FHFS2+hpSoRormluSQwtJJtVc11+i6Ymnxiaf73pVfRdMW1/ey/e9D0q3M0l5Oqx5Zc4wK2iu5wYitzadD1L4U/D+88XeI9N1CXT3uvD9hfQSahtGcQLIvmD34Jr9p/EXi/wRoPw5urvVLzTY/DEdqVZQ6+WU9AnrX5mfA34t+HPhj8LJoLxVh1IAnBx8+ccMO/QV8neOfiNqvibWJ40v7trKSckWnmsU/3duelOolGHmfP5LmFepia1OdP3FszNm0uPXvGDWWjIqre3zwWyt/dZsIK+vvHv7H2rfst/Cm0+JUXihf+EktQq3Fqhwo837oXvn8a+U/DdwPDOrTQ6jC1vcw/6TBOww6FTlcGvT/jZ+0J4g8Wafoej6vqkutaYLdXaB2BXd2Jx3HavkMWq868VB6I+3o+yVJ8+/Q8r8H+F9X+IniCY26/btSut0nzHOSRmsTxBpWu/C3WMNcXOm6rGNqmNzGyr2xivt79j39mxV8Mx+L72+axluoj9gijI9Mb2JB+X8q+L/2h/FF94i+Jmqm9uI7l7aZoPMiPysFOARXscvRrQ+by/MJYzHToQ+GPU3P2WZvh9qvxwspvi5NNJ4dKyySSyElXlAwA+ckj/OawP2goPBM/xm8RD4cxMvhJrhTZ7mJGCMkc9q8v3enHXue9bOjwnbvYfMDkH04xW9Olapz9D7SpU9nAmuG8mMRdh+dWNNhMrrgHdxUy+Hr6+Vp4rd5IVxvkUEqnrmut+GnhuXUdet1aJpVhPmSDH8IrtinZN9TwsTiKcaLaep1niy8Xwb8NbPTo5GW8vszXCkckdhX2Z+zn+x38IfjJ+x3a6xJIqeL5IJrm41b7TiWzuASVQqeAnTgjPPWvgn4nazceNvElwYY22LkJGvYLXTfs1+IrzTPiBpuiXmv3GkeHb+9VNRVZSIpI92MkUWTmceH5cPh5VHuzt/G+ky+Gfhj4Q0HxJe3MMuplJo5bpy8djbfIoYL24Zsj2FeBeMNMsNL1rVNO0rUX1DT4rhlW8jUhZ1H3DivXPjl420q++NWtTpLLrfhjT7yRLMM3ybckhR/s57V4lrF5a+SoijeC7lmkllZThdrfcUD0qaklLY1y2HLByluzp/h54oXTZ9VWbTbPUkk0prKN7uISGHnIdM9HHYnI9q4TXpheanIyHILH9a1UUafoZkPBm4B71zke6SUk5Bz255rnPYpLmnzHdeEbQaf4P8Q6razbpvJWzmQyrGTG7Sbl29TuCgcDjB9Rj2r4veJ/hx8XofBs/wAPfh9N4YbSdNkfWoreXO/Jx1PU9fzrwLX7qXSxZWdlewvFaKHMsJ+UlyCeDnOMDOfSrfhO6ubFJtt06B2VZYo22h1zkg47Ul5jxDahdHq/wz8Y3/hO4S7tJJJ7HSr1bqJLmfh4iSPLCZxkgkkgdad8fPGGifEjx9dat4d09tE0y6aPfaxsW/feUu9zyP4iRWd4NvW8J3Mt89tBdxQMY4/MhDQyEpyu7p8v60vgOA+N/iwr6XbWNhatM98lnqMm63KpiTyySe4AHWumMvdsfIwg5VpVPuL37RU174f1Lw94dbRrfQ9T8M6bbW0lzp8iEXZZTKs5ZOCxWReQeo6VP8Bv2b9e/aB8L+MYfDNppkd7pejC7eG+O6e4lMoJMTZ+U7YgPozdyMeXeKvEf/CaeLtUumslsPtt0sjQR8RWUIYgRgdNqjAGc8AVc8B+KtX8GXOq3XhXULjTbidTFFeC48oRxFygVl9TnPtWFZs+mw0fYw1Lvgvxtd/D3x1oniLR7WBNStL55Y7Ka3Bhtt+dsZD5BXa7knsAOaxfEUif8IjfXQYtLdaiQq9tsaAk/nKPyq5dXdpHr2tkanJeJBbyJZSlAjTFyI8lTkY2yHPf5DjFc94xlW10bRbRJPm8l7mZcY2ySEsF/FAn5UR0jYpe9OxieF9Ku9f8Qafpunor3d5cx20Ss4UGR22quT0JPetu/wDDs2h+Jr7w9fLdSarZTvax2tq4lHnK5XbuxyAyscjGeKxPDaul4Lm2t1vJLaGS4liZiojC/dcEEcg8jvV3XJBpd3AbW5+1ajC5uJL+2mJ+8FKgHGSQSTn3NOR6hsTaLKpg1a41GC8lmvnhkRZP3hKhW3HtjJPavrn4yfD3wr8RFktrrxXa+Grvw74Qs7iyhvlcm/kEXMYOev0r448J6XJrHi7T9MgXbJNdxw/3juYIvbrk17H+1d4gk174va9DbSLNDBMkFsI1+4ifKBj6VtH4T5nGx58dTS9Ty7TbcTeKI0urSFT5rsInyI5mHPkuFOcYqpbvb31vDtDRxyzxoVj+YKVT5gB2BPP1q+00k0880cQiiugZptv7oxsQUeNRnrhWwe5xUNpYm+uptTuZ1s1LQ3cMKEDdCTtaTA6bR1HftWB7ltLmt8D9YutF8faXPbT/AGO4juFMd0BzBLnKMMU/4+/GjxZ8cvHC6r4xnt7nV7KEWfnW8AhJCtjJx1NQ+CdI1fQtR0XxPJpFwukzXUgtrxoz5M7xfeVTntXp/wC1l+z/AKB8M/C/hPxvofi6312TxMzy3Omx7TJbOQGPA6LnIweawUlGepx03+/fmfOeoXssdxER+4baPmXoQetXrrwrq2laFpmuXenzwaRqTvHaX7D91OyNtcL9KzvEDHzoTgRjyV4AOK7G9+Lmsa18ItG8A3SpNpWk389/Zuy/NF5i7XUc/dPXGM57101L9D0Gk46nunhHQNN8c/sm+JJ73xE1tq3hi8FxY6TcOFE6P1aNf71fMNx/o9w6L0VuCeteneCLq1X4d+J4NS0S41O5aKL7Pfwudlo3YP2xXmmoRhblj/eOTVx0PIotc0onYePNYsb3wzo1nFo8Fvcx+ZO+pxhhJcBuMPkkHaemAPxrz1Aa6jUInu/DdhckkiMvBz/vblxXM5207nfRvblNZmsfsdg9oJEuwjLcZbhmHQivYdQ8ZtrnjHwL4z8a6PHqukQta20lqkyxyX8MEirKGTnaWXdj3FeEiQr049Mfzru7Nn1DwTJDpOk3F4bXZPqV+iNKsGWbaOnyg7uT7CuSceV3Y6iPpn46+N/g3q3xk8L638J4pvDmmXdm0OqxWaG1VWDYBAHTI6187/FXwNqngfxJNBqVrNB57eZEZlIMi5zuz3Nc5pOoyQ3UtzKBI7dS3PfNe6fG74sal8bvhv4We9s4GvPD8f2Ga/Q4abP3Wf1P0xXTB3Pnq0p08SpLZ7nTfA/9jW4+MnwtuPE+n6vFFelnjt7ZgNsjL2J7VyXww8zw34j1XwRr0bQLcyPayq/HkyA4zzWB+z98fviF8MJ5dH8KXhcXzhBavCJQ8hOBtU9GNJ8UvDvjnwv4wGu+KtPubPUNQnaZriYEBpCcnNereHImvmeTUo1vbTo1ppp6owPEnh288K+LLiyUNHJC5Q44Den4V9w/Ar9kr4TfGD9m9dbv9cNh4tlWZp72S9H+iujsFyh/hKgH+tfN/wASY/8AhYfw70vxbbCP7ZAPst6sSEEMOjHmu8/Yb+Jnw18D/wDCZWXxHiEyXkUH2Vpo2dcfNuGM45zXkYim+fTY1w+I56blJao+d/B/iW4+HvjCHULKXbc2cpYODkNg4yMdq9K+IPifVfiZEPE17N50zYU4zwB7V5x8TV0i48aa3LoEMkGjPezfY45BgiEyfIPyrX+G/iDy/P026VpYpQURfRu1TTbRyYzDwqKOKj8SKzylod2cnvUckYuoePvVcvdPk0/UHt2Xlv4W4qvGot7nYxrvjLmV2ccfIoRttO3HHvX2j+yT8XPDmi+B5NC1S7isLhZvOLv/ABivjbUIfLbKDiq8ctxEoaJyrCurD1pYeXMtTgzLL4ZrhnRnKyZ9r/tGfFzRdcNjpGjzrdtAzM86n5cmuz/Z5+Deu/HHw/c3V5qTado0B+ziaMb2lOMnbXwHomtuLjEzlh3yetfol+xT+0xoHgvwxJ4Z12YWSRzNLDORkZIwc44/SvPx0/rEryOfJskwuXVY0p/Cup4P+1x+xzqnwZs4dcsbhdT0meQRNIq4aJj03cV8hXehzSOWVSM+gr9TP22vj94f8aeBB4U0OdNTea5SWeVR8uF6YNfDdr4ftzblnjAIrnw9Ox7+Ox9HC1uSg7o8Rs0mspNpOB7111jJ59uVODmo/GljFa3WIlWqOi3BbAzXZ8O5pOTr01NLVmL4o0lldmUMf+A1x3zK20ZPuFr7O+GP7OkXjjRhq2qFzBOm6BVBGfrnNeXfHr9n9PAcLahp8TRRxt+8UtlQPavJlmFJ1eS59VgKNT2HPJaHhVrMyy5zXV6beblU461xYkIbNbmk3LAAZ6V3JpmWLpK1zvdNkMkWDVXWgVjPvS6PNuj5p+sfNHVXPlklGrqchbWP2i4zg101jbi3j3Y596r6fa4bcBzWnNtjiweK2jornZVrczsihdzbVxnn2rPaNpetTNueT1qysQXJPQVN2wjaLsZ8sYHbNVpnC+lPvtQjhbAIx71zmo6vsXjk0j08LRlJ2sXLu+CqcPyKybrV1Xo1Zc11JIxJPWqcm5vel7Vn0FHBxhuW5tSlbo9VJJWkYFiGPap4bKSb7q1t6f4c8zqhNZWlJ76G0q1KivMxIYZpQAsZx9Kux6JcydARXcWOhBOq4rWXS0jXkYPtVxi+jPHrZlbY4PT/AA65bLKTXp+h+HYrKzTKglhmqUNmkVb+n6hDGqrIQQowKfKfN4/HVK8bRM/VvD8NxZyh4+cZrh28OBf4a9Iv9ViZWVeQwxXNTtu71UY2JweJrRVmcu3h0L/DTW8Ogfw10byD1prsv96qsj2VianU5mTw+F6LUL6N7GunaRR3zUTsnqKbVjZYiTOZbRyOxqKXSnHRTXUllP8Adokw3ZayLWIl1ORks3XGBR80fSuiktw3aqctmF7ii7NViH1RTt7v5sNV+GcN6VRkt9rZAp0astaXCbUtjT8hZly3H0qnNp7L0FTQznGKthw3WplqcynJHPSWrL0qOSPb0roJIVbogqlcae/8IzWR008R3Mny6j8v3rS+wt6U3+z39Ka1On2kUdeq+XTJL1YvukVWvrsQg88isSa8Zqux4VOg6iuzUuNY8xcZFUdxk96pxhpG4GRWxp9i79vzpHTOMaQlraszZIrYt7URdBn60+GER9B+dT+csfWg4JzcthjqI+pqhfXQUYU03UL70Nc9cXDyd6djejh+bcdPeF++arD5+tJT44y3QZouerGMYK4RRmRsCti0sTH/APXqOztPKbOCfrWivHWkpJnDUqXfu7CbflxUU8yr0qSR/L9KyppCzYzTSbIj7wkzGRsDmnJCducc1Y0vTzdPlsityLS1YY5rQU6sYO1yhZL8u1uBWhnKgA9KqXELWzYotdzdaaszkqRTfNc0LUb5lJ7HNfpd+y/+1Foem+BtK0i/lFrLbR+UM8cep96/Nezj+bNdRp+oS2keEfb71y1sMq2x4OMnUi06MrNH37+1N+0zoWoeEbjTNNuRdXsw2nb0r86NWuvMuZJM9K1NS1J5sMzksO5NcbrmoARso6t6VvRoqluRgaE6lR1Kju3uULy882Tbu49qo7V8tznLDpVYyEvuzzTPMPrRJs+0p0VE3PCPgfWfH2tx6VoVk9/eSDO1FPH1rvvHn7J/xJ+HuhnVdR0QtbKMsIjuNfS3/BLhtAn1bxUl4Y/7dXy2g8wDf5Z67fev0d1bTdOvPD93FfRwS2jJyZCpQf7WT0Ffm+Y57XwuN9lFaH1uHwNP6vzt6n891vE08gVeeMnj8xXTaXpJhTey811PjLS9NtfHOvnTFUaf9umMGOgTdhcVlXN2kMe0kCvu6MvbU+Y+KxVVyq8kBHmWCPHSsLWNWZm2RkGq19qDyNtVvlqjGjOc9/eunlYU6Ci7yItjzHJp8gEa571JIRH0OKzLq6LLiruelCHM/IkkufSqqs0vX9KYuW61LkR9KnmR2RikMwW60NMV7CnA7aYsJlOFBNYjukrse27eFT5vU1o6f4eu7/btgkAPoK9M+Anwdm+JXjTT7G4BW2kOGOQP6V946j+zn4Js/DM9taafHayQxM6XO/nIXPzHFddOhKrFyj0Pgc74wwuUV44Zazkfnjp3huHSx++5Pfinal4ghsY9qMAfanePdc8m7mjgbHzY+WvOppXuGy7E1znt4WjPGRVeroaGoaxLfdXzWaSWbJJNNC4pag+ihTjS2RE3y0LM570MpZsCr2n6W903IIX2rSxpKUYK7ILaxku5go+6a6zTNFXT4vMm4P6VLDa2+kR+ZJjK1iatrj3SbVJA9quKSPNnKVZ2Wxc1bXg0Plx/KvqOtc47GRskmovMeTqaswW7zbcDrSOqnTjQXmJBG8jYUZro9N09LOESzD603TbSO1XfKwpbud7vMaDKn0qrI5KtT2j8iS4vHu2EcQIFdp4fsItEsftt2ykjkKwqn4Z0GOxh+2XoyoGQGrC8UeJHvJPJiYiJRgAU7nkO+Il7KO3cb4m8TS6pcMqEhG4wKq+FdSGm65ZzPAJ181RtVSSWPpXq/wCyr+zHqv7T3iy/0y0votKsrC38+4u2O4j2Arau/h7B+yL+1Noun+NrVNd0fS7yO5mWPBWaJlyOPWvFrY2PM6aeqPoaODVKnZaJnm3ivULvxp49W1NpJbSswiVJh5bEZweCK+qtc/YWs4Phzc3sepO2vWkDXHlNs8shVyVAzkH8a5n9tr42+BPip448La94C0z7K1nA5uNTa28jzW3fL7VyvjD9u7xHqXgObQ4/LW8niMUt8p+ZgRgnr1rXC1YVIc1RanyOb0MfWxNKOCdorc5GP9srxt4V8BnwVpd4tvZIvkrKqfvAn93OcY/CvnW6v5ry5knkbMkjbmOM85zUU8huJGdurHNMrp5T7XB4GjhV7kdXuLHH5km3tXQRyfZlRMDnrWVYx5Yue1WhMZJ+cVtHQ1q+9p0P1N/ZLtfhvefAjTkv/wCyhesCb4XLJvfP4V85eMo/D3gax8Xa34ffEF5ey2um/L0i9frXzd4V1K+jkjtbeeQI7bdoJANehfGW8OmWelaGGybaHLru/jbqTXTUr88Uktj8zeWTp45v2jafQ8pj1a5t9QeeCTZIxPP1r3f4W6N4W0P4K+Ntf1vyZddeOO30uCT7xYt8zD3FeD6bCt7fRwxhnkZsDFe4/GbVJrXSfB3guLRlstT0uDM+1cvK7ncCQOuBTVkrs+jxl5Sp0I9dzxs6nDaapEmq20kliMmWE/I5YrkfjXNhTqmoKoO5dwA9wK6jxF4jaw0e90mSzR1u5knW6kG6SMqMbQfSsTw+q2sM1w65ULlT6H2riPfguSmrIg8UXSloreM/LH0FHhW1H2oXARmjt1aZ8rn5QM5I9KybqQzyFj1Nb1usOm6PI3myQ3kse4OMlZonCgJx90j5uvXFQdlO0Y2G6K+m6lrjy6tJLbWUglc/Y0BIbZkAZB4JrR8O6ZLNGsyHfI8mAiKc8rkMfY9PrXNW8bnA8tiuQx/hx/jXp3ge8fS7czBwoFrh5Jk28kNsRPfIBB7HrQcONnaloamr61Lpml3+isc213BFcGGJCPJnIxtKn+77VNo3w1S++E/inxdPezWP9ktDDbFVIE8jnDIGHGdteieIvHXgjxB8GfD/AIYtPB8Fl43tr4NdarIgEkyYYkkdcn5e/euo/ak07/hTPwf8NfDOy1Zb9dQf+2NQhtwpXfs+XBxkfjmu6nTio80j5mOIlz06aWr3PjxJ2ZJraJZI3eLJZW37iWUgHjuDj61vaT4g/se4ivNJtYrV4rRbG7iuI0cvKRiRwrd88/WqlnGLmWS9VJLm42yTtDCSGSIKMMTkD5CM+5rql+Fuvah4bXUvJhuLVYP7QlmVBlTK5RFlIHyn7vX1ri+I+rqVIU4rme5iQwpLJaaNatDcCa65uPJw4zmLYSf4SF3jH94/hyfjjVhqGuXLId0I/dr/ALigBV/AKP1rsrRrmzu9TuL2QC40u1+zRMgA+dcQpz34Zj+ArzKZvNk564/WttDXD2lPmNOy3tHexWhHl7POeSRghUDsOe/evQdB1Twnb/C3XdFvNCa88byarAbPXIp/3cNuigPBtGM7iBzXCaG5tI5L5I4GktXTfaz7WSdSdoGMZIB689KLuOO4F9cN5lhc+cGgs/LITBJL4YdNvy9eeaykrndY9d/ZP0H+1Pjx4UlT/RY7e5W+w0ZfAiAlPH0GKzPjprDan8TPFd0xa5uEvZMTJCYxs8xgWKg5ToOua7n9ivxPF8PfGWq+LJdNbU00/SpDyTtiLbVyTg8Abs/SvLvHmvN4k8Ra3q1y0i3Uk0iyYIG4O+SCP4hy2PoK1T5Yq/U+XhermUn0SsXPB/w113x94rtdA8PaTE+t+UdVKXF2I0S3WMSD5nbHyDJx1IJ+tc/Ym2u47mRopFMttMXZ+igtmNFHb5apxLqlndQFHkS5voAIlMmW8krsQluwC/L9K0bK6dVDCVJtyRuX29GMW0qfcDn61ie9Udo2RqeCfEeqapJoehXV5PcaPY3ZmtrFnOyJ5Gw5A9657x3NLb+LL+FpJFihncRqzlgmDt4GeOK0Ph2j3Hi3TI438h5LqMB27Zfqfas/4mi4h8da0s8axTLdSb0RshTu9e9RFRc7M4af8dow9ZnaRbUlixaMA5rXuPh74g0vwhoviu70q6g8PaxNNBZaltBjmeP/AFirzzisvVLcpZ2E2VYOjDaDyMeta66pqk3gizt7jVvtGg29+zJpLS5KMy7ndU6KGHXGK6JanpLWJ9F+BvA+r2v7PXiDxVZ+JNFi0i+KxXXh/wA1ftL7ThSM9z3r5m1jMd9IoG5R0bNd/wDBVX1TxJaWrW32+E3CySQiQIHRfmbrx+lX/Gnw9vfGniTXR4L8PX1/aaPbS3d55SbvIhj+/KxH8NB89Rbp4uVN9TjdJ/0rwfq0bAloWjmUddq5IJHv938642ZjXU+E7hJY7618/wAlZrd1OFJPADD9V/U1zNwoWTB6VpoevR/iWF+Q2u7dtm37cHpivVPgnbeKPFd3deBfCc90+r+KmSzkso5AkdxCBuw5/wACK8jX5uoBrvfhZ4qvPBfjrQdXsr6bTp7K9jdry3YK8KBtr7T67elYVkjpqLS5W8QaFeeC/E2o6HqKGDUbGVre6tmO4wyq210JwMkH2r0X4IavpK+IjpmuQNPp19A9uyx9nI+RlBzzn1zVn9p688BzfE7XYvhvNf6polxsuZr6/cy3D3B5kbcQG5PJry7QdWm0nULe6gJjnicOj+hByKVI8XFU/a07rc3tJ1q9+GnxAstTtVaO8067juE3rg7lOQCPWvpP9pb9sjRvjv8ADfTNITw99j1eOXzZ7mRgdp9F9B9c15N8UPh54l8UeHbn4nfYfN0O8dRcXsC/JHMTj5h2FeN72B4OB3GODXVGXKrI86NCnirVJbo9/wD2b/F6tdX/AIRvgs9jryfZQHxiOQdGHoa5bxv4Mn+Gvjy90m/Tm1uCjqp49se1ee6Hqsmm6hDcQuY5Y2DKwJGCO9fS3xPj074sfCjRPE1kHfxFZjydVK85/uyHv9ea2klONup4uLi8Lib/AGJ7+RxPxYuPBk9npNx4YDRuYv8ASY2OQre2e31rgDrCWN9b3Vt8hCqSO2a1vhr4dPjDxEnh4eWLq8PlQvKcAN7moPiV8OtS+HeuTaVqSeXOh5KnIrgVo7nRShCm/ZNnZTeHNZ8WeHZvE/2ZjaQnDzL0rlZI5b5h5KM8vcKK6/4W/Ey9svCl14SC+ZaXrgFD2+les/s4ad4e8N/EW5s/FUcK/Juj+0Y2E+9dVH95LlZ4GJxM8D7R8t7bHiOg+G9Q10vbJbsZlGcYrG1fTbjRL5ra4Uow619T/G7xV4Y8HeOkuPDaQbJLf96sZG0N7Yr5y8Y3b+Jr6W9ReCMmumpGNN2Wpy4DGVMVLmnC0Ti51aGYMBx3ruPCeuSW8mEYouc7e1cq0Y8tweTSaTevbXG0nArBxUz3q1P21PQ93spG1C3APzgrt/8Ar/WkvtC1KWzdrS2klUHBKqawPCOuCMiNiTX1f8KNU0+68O+QyRrMGy5fFTJKGx+U5njKmWy51G58D+LLO4hvWWcMrL61hQ7rSbg5FfSv7S/h/TX8QNLpcQEbDJxivnHUrc28m0naPask31P0jJ8fHGYeMkfYH7Pnxo0f/hDLTSdSuRZT2abFZyeR781y/wC1R8SNI1Lwjc6Xp06X91dcF0HCr6/WvnDQ78xzD5yB6etbepWpvbUn7zHrXmLLabre2vqfVf2tUoR9m0eNPGYzg9au6ZIQ2Ks65p7WsmQD+NN0yIblJ716ko8p6UZKtT5jr9HkKuE7Yya0b5fMjrG05ism4fxDFbrxhlxWXMm7HzGIjyVLkdnHtXOKr6g5YY6VoxxkR1nXaFmwa6OZctjjjLmkVbddvzEVV1a8+y255GT61pFdq4Fcj4uuz90VpFJK56+Ej7WdjntQ1QzSdfyrPklaQgkk5qBsvJz+lallpz3GMjp6VlufYWjQjdlFYZJmworZ03QDJ98NWxp+gndkjFb1vapbrkDdSUbnmVsc/smbZ6Kkfatm1jSHoo/GopJUi+82PpVSbWI4/ukfjWsYWPIcp4jc3GlSPvVSXVI1OSTXMzawzfxVnyX0kvVsfSqlO2xpTwXNudRLroWq51r0ya51ZmPU5qzEwbqaz5zZYOMdzW/th+xJ+tJJfuy5zzWcp2nHJNW1xtwATS5kQ6cY7IPtTlSz/KO1G6dl3bHxWpounJd3BEgLIozXXQ2ca8GNcfSuWpXtsXddjzYyTMucZHtUMkkq9ciuy1LSUgcGNdoPasq8tA/8IH0rWM7q7JjUXNynPfaZB1Jp63zL1NWZrf8A2RVd7f2qrHR7o+PUD3xT2mEnRaotDimSeYucttHalc0UYy2L0nzelRsDVZFm258t6ekp5BOGHrT5leweyZYgjLNx0q2sbCl03b9m3Z+YdasLz2FYOdjNxsMjYhsMOKmUZ61UupNsnFS290snXirTuYS02LPkqWwBTvs6+lJGxVsnBFWPMHpW8bIwlJnMXd15khzzmoFjZ2wozSKvmycCtzTdLIbJNTc9CdRUo2E03T9qdDW1BH5fbFTW9r5a4xTpcIuaR4s6zqbEbt5XpWTqF8id6XUL4L0aufmuDJ15oOvDUL/ELNdNJ1qGotxbrU8UbSNgCnex6zjGKuhYYWkbGK2rGzCrkinWOn+WN2cn3rUjjXy+eKjmR5dWtrZFcQgVFM21c1PJMI1zWVdTljtB4qoxIp0+YZNIZOpx9Kr7PmzSli1OhzI2CPyrqjGx28ltjoNFTdtVT8xrudF8A6zq8Hm21o7p2bbxWT8JdA/4SHxdY6ccATShGPsfSvvGw0a00O1S2toURAM9BWF7H5jxNn39kSUYrVnwH4j8N3+kXJivLd4H/wBsVRtbQr0zX2H8cPCdpq/hW5vmgAuoMMGAAyK+WFtfLOAKuCudeVZ1HMsJ7S2pXtbfbWh/q4+Tilih2VQvpflwCwrpSUVdnoR/fSM3XNUWFdqnLd+a5G6uWkYkncO3Ne++F/hrYtpi3OpQ/aJJE3fN0rnfid8OLO10SXUrGJYXgG54x0214cswi6vIfbYXLfZ0uc8XZitJ1bAob5qtWNiZ2yM5ruk7luSp/EdJ8OPGWteAPEVvrOhXstjewkHch4cDs3qK9/8AFv7XnxI8ceG5tJ1DVPKtJ08uVYIxGXX0JFeF6VpG1Q7LjNXrxhDH8xrzKmBw9ap7ScNTzKuYVH+7gyhe3Sw9T9c9+c1zGoXr3knynA9qs6hdG6bC9KqrEI1yeK9CEVBWRVGPL70tyGONu4ptxeLCPu80txdCLO0dPWsia5aR8k5FaXPUpU3ImuLhpO9VmU9hTgC1C5WpOvl5dgRaZLhalB20kNq11JtAOPasrD5kldjY8zFQgzmuz8J+F2lkSS4RhGetGg+GxDiSYEYro77XI9NtWVeG9KLHhYvFSn7lLc9O8F+MIvANxFdwhYZIjlSvf61t/Ez9tXVNU8P3WmWEENs8ylGaPhsEY45r5j1TxVcXTFRLlR0zXOzTNJKZH+Zj6itI1ZQTUep89T4WwmIxCxeKhzSWxPeXkt5M0kjksx3Gqe6lGRR5dKx+gwgox5VsFLtO7AwalhtXuPuitvTtFWP5pqrlMZ1FexTsdBmuMMeM1sPdRaTDt+UtVfUNXW1wkRGBXNz3T3Em5zmixyqMqz12Leoak9yxBbIqiQzd67P4Y/CXX/itq7WWiWjTSIMuccCui+J37Pnif4TtB/bloYkm4WRfu5reNKcoc6WhH17DYer7BzXN2PLre3eVuBxWzAq2+M8YpI1S3XHeooo3upMICRWNjWpN2uS7mvJAEBwewrtPC/h3yv31yML71P4V8H/u1uphtjxnmofGHiJIA1tbHaB6darZXPBqVnXl7GnsU/F/iBZJPIt3wijGBXHuTu3dSffimSSNIxZjkmu0+Fej6Xq3ia3/ALXYGyzhs8CuatW9muY9rC4aNOPKi18G/jh4s+BniWfWvCd8bK6mj8qZlwVkX3FWtS1bxL8aPHDa9q13NqutahOqFHyzNheijsBWR8RtP0O38bXNvoA8ywUcH3r2D9kP4l+DvhT8V7HV/Gdq501EcxyMm4xyYwOPSvGqRpvmrwj7zOqtUlf2HNoZHxfhl+GHwzPhbxBoL2us3hjmtJpVORCDlvxr5hJJyTyT7V9f/wDBRT9pfwx+0J440IeEYy2laLaPD9ukXy2mZuox6DtXx+3y104KD9n7x14al7GHLe4rYWmrlmxSH5qmto/Mkr0bHdL3Vc0oYzBak9z60y2xv3d6fdSfLtHSmWyHcFw2TgjIxxVHDJ6N9j6G/ZN+H9p488eIup3EcFjZxG5laUgDA7V5z8WtQj1DxxqjRy+ZB5zhGJycA4FdT4cD+FfhzcalHcNBd3TeSpQ4JWvKmuBczTSTcs3OfxzVqzPlsPCVTGVMQ9lsdz8DfBzeMPHlla/aFsoxukM0pGMKu4/pU/iv4m683xTm8Stefa9Wt5dqsyht+BsGB9P1ro/hjFo+hfDjxTrN9K6auyLb2Gw4IY/e/TivJLnVEins7m3TF3BL5hY/x4ORV1JKMbM6qL9tiZza0iZGvTTXGqSm4DCUkho2GCrd1+taV46Wehwxr8skgyRSTW93qWtfab5j5lw5unOPXvWZ4gujLdbV+6owK5j2o2k4pdClp9q+oXkNvH8zyuqKM43En17cV0uuSyeHZ77RwSCXVJoJlyymNmCYIyON3Y9hTPh/b2qahPe39pNd2ltDI4WP7rzMNka5x6+laDaTY2Wm+Jk8S2Oq2/iBYreTTEZfLjy0ilzKMdPLJIxjn16VjfWx2uyV2R+DZtKU3Y1iwkvlkhK2wjfBSTGQB7V6D4f8N6xZ2t3ay2xmFjbzBVLKxhUkbj/tHDnHTnAFebabp17o8tlc3VuywyFJkPJO3O3rx2r6f+E/xR0Xw34J8QeGdf8AD8c0M0ovL3U2T9+yIQYIVfoAZQG4610048258zmdaUFanqef/Bj4L+J/j54w1I6ezJFZwvd3t3N92NAo64x/d/nXlfjnXrzUNcuhfXM13NBIkcczSE/Ih2kflX1P488beEPhN8M9OHwy8R3UOqatF5Osu/y/Ky4KnAHINfI+n2tjq/iJINQvVtLLc/mXQ53ADcMD/aP5V01IqMOW5GWyliJOrOOnQmksbn550tZrcGMPMfMyRbZ2cg9s19N/Bz9pPTPh38GvEvg6Hw/bzXfiBz9n1C6yREpxgOCPm2BQV54LjOelfNs1iX0O0vU1dZb7VC9u9nIdrxQq+1Qx6Hc3PHSuh8ZPdpoegaZcRTERRGW3m2hEuIGOVk259gPoormpy5Fc9HGUVWUVLoZXia+jt/CMcacTX9y8smepVVwp/EsxP0FcBpZZNRgcwicK2SD0P1rofHV5u1COyXGy0iWAY/vclj+bEfQCuatyxaRo1LMq5P8Au/40rnpYOmqcDS0nFvqH2nYZUhR5NkgBDJnDHg9uuO5r1L4pX/wz1P4afD3/AIQjTb/T/FcdtIniTzrgskk2VBcA9zt57c9K47wf4D1vxdq2maF4W0uXWPEN+ROlnbxh22qhkAH0CSE+2Kw9UsbiDU5vPcxzSNmePYQyTMctHt9un1qXpudTkrNn0b8D7W38PfAjxtrN1qElpdX0kdlDDC+zzQAWdc4xg7v0FeB+ZYahcSLfXdwlwJN0LwgMioBKW3cfeztxXv3j64n8Ffsz+C9CZIy2omTVN+0blDg7QT9Nv5mvne80+4ie/wDtNqYGWBZXjkyhG5wQwwfStatuWKXQ+ey2LqVatZ9Q0u0TUFeKW5uRfLbskUYAIkZWAEZOflH3ufanR3QtfsywMQHVZJAzDG4q2T074q1fXl1qmgaf50kVuljblbUwxgGUM/zAsOpXec59BUM9wTZ2iR5KiFQX8vJJAKsQe4yawPbqJHS/B2zbVfiBpFsu0mS5QfvOmAc4+lcf4wdW8QXpUlv3rYLEnvnNdp8KWu9P8RzX9nbiZ7O1mnOQTtVVzu471m+JtN8IzfD2wv7LVNQl8cTajMt9p0sarbQ22PkdWxknPXnHsKyjJe0OCiubESaOX1O1EOl2RKYZlbPOay7Vm3BeAAfT/PbitnU7XydJsWVtxw2cHpWXYx+ZMFPBxk11Hox+E9M8C+GY7rxTpSQ3ywwXVp9pKwZd4+MNGFBB3Vv+IPHmtfCPxJ4jtPCl7qPh+21i1k06+tZhteW2bqjknoa1v2cfhNf/ABQ+OWh+GPBupRRXQP2xL24+7GEj3ScDBPP6Un7U3wv8SfD/AOI99pni0K2r7tv2iMb45Yx0foaR40rrE+0a0PJvAswk8QRxqcCbcg3AdxisPUozHcFcZIbBrR8JyGx8R2EhTftmXK554ODg1N40sZLHXL+Jo/LeOVgVB9K06XOxSSrJowzY3K2f20W8n2Lfs+0eW2zdtzjOOtW7R2ks26KkJBX15qpdR39rZwRzLNFbTkzwo0ZCSc7d4HQ8UtlN5cwRvmTgn/d/xrKS7nbUXunueoWh8QfCnQtfsvCckMml3E1pe+IITmK6uCAyxfXay8+ua5XWPg/4o8O/DvQPHN7Yunh3WZpYLO8QqUd0zuU8/KQEkbnqAK2vCOpSah8KvE2l21vrWoW1reQ6q9jbsBZxQqCskkmO/QZBHQVxq+KNR1TwvPoU2sSRaTbTm6trCVi0e4qyZVeina7D8awp3vY82KurHuXwq+Jniu++C/jD4e6TY/2tYahCbuaI5LWyoNxZecdfavneRTG2GODzXo3wF8bjwh4406eW4mtLCRxb3nlkZaFxhlrG+KWi2Wj+M9WXRfOm0c3DmzmmXazw5+VunPHoK6k7nk4d+wrum+pysbBWzX0R+yj8UtJ8KeJ5tP8AEiLLoWpRmC5WQZXn29q+cQxWr1jdNaTRyRnDL39fc1tTlySuPH4SOKoOEvkerfFLw1J4P8ZS6loi3EWkPO8thcMpXeg6EdOa9E+EP7PPjH9qrRvE2u2etW819pJANrdOXmmY+mO1dVqV5YfHT9nPTrOOIf8ACTeHVZgsfWWAdW+teA/DH4teLfgnr11c+G9Wm0yWQbZNnRiPUUq0FGXMtj5/A1PbU+Wp8cTI1LSNU8A+IJLS9ieyvbaQqyNnIKtg13esaxN4s0WK+tlkN7axfvpACSawPiHrOq+NJE1263XPmJiW6C/x5yQT61t/A34iWPhLWtmqxLNp9wNkisM8VzRavceIjKdNVeXXqecNq13NdYupG6/eYk11nhrWkhWWOb5lYY5qt4+s7JvEV3PpSn+znkzEcY4rIschs10RqXWm5clTq0rxVi5eSeXOcd6r3C7QJh+IqxeQmT96vNUwxVGU8+1axYobWOr8L6ssMu4t83oa9h8J+LpIQpUsoYYOMivBvB+nzax4gs9PhYb7mVYlJ4+82BX6qeCf2JfBemeFbeO8tpbzUWjDSXHnMDu9vatFHnPl82y9Yn3VG7PknWdJ/wCEitXfYzttrwLx54Uk0+TcyYr688SeGYvAHjbU/Dcl2Hjt2ASVh8xUruGffFeWfFLSrG/t5TEys68qR0I3YrLlPjsoxc8FiPZPRHyqk72s/wB2ut0bUhMu1hxWF4l0maxumG1lCnG6QEfpiq+k3jQNtLVnCSd7dD9bqRjiKKmtzQ8U6X5y70WuR0nTZ7rUEtIlLSs2FFenbEv7XHQ4zWb4Rmg8M+PNMv7uMSWqy/PkdqzxLcad0dWX4lKfsps9S8O/sw6rqGipdG48uby/M2H0259K881zRb3wzq82m38Wy4jPbpivra3+JGnQ6LCBdLGQmNwI6YxXy58VvE0GueKJ7iP5xjG/vXx+AxVede0kfR5tg6PseemYsPzDBNU7lT5nSpbGYSd6llQNJzX2S1Pgb8sijOu2PcOtefeK2Pn8CvR7qP8AccVwHiK3MtxiuhK8bHt5bNe0uYWl6a0zA7c59a7LTtNWFc45qtotmFUE5GK1JrhLcYziiMT0sRiJVZ8qJ2XyOpxWVe6xHCuIzWdqWtNL9w1jPI0nWlJxWwUsNzK8i/cam8n8VU2lZupqPY2cYyfapzay9o356cVn7RI9OFKK2RHHukk2IjO2MnFWJNNuYF3SRMoxmuk8HacPJe4ZQWYlcen1ro7iBbqJiwzhehrglibuxuoLoeYFipwOoODUscxFLqFqLPUpoc5G6oQNtda1IlE3NLj+0Ozv0FbUMMXpWDo14qqYicE/xdq2UYRjLHiuaTl0OSUETafqUek6gwlB2SjA9vrXSPqduqbluFx9a841S8+1TAqf/r1T8x+m44+taKhzmHs2dvqXiKG+VQnFZs2oBvSua81+xxUnnN7mtYxsrMz9lrc1GuVbrTHkSs6MlmwScUvzN14rRB7PWxYLBu1amiaYl9dMZFDRoufxrG3GtvwzqCWd1JFIeJBw3bNZVk7XRtT03OiazijXAjX8q4/xNp/2crMq7VY4Nd021lyXX865HxZfRzMtvEd6ocswrzqPPzXZ2qUWc9b35tlZcHa1aUesRt0FYrbsYqBndeldso3JdNS2NqScTHJP5URt6HFZkcxWrMd0G6cAcHNaRslcxlSNi0ujna3Iq7vz3rFhjlba0aFiRmrEMzgsGG1h2NNTUnZHHKn5E+mWX8RXJrobSEDqtR21uI1wBV1R5Yz2prU8mvWcnZDWbaue9YuoXwVcBqs6jqQhDKByK5i8mL9TT5Wa4ai2rsgupmmYj6Ae5rfh+F/iu8037bFot15WM4KHNa3wL0m0174s+H7HUAr2rylmWT7pITIU++a/Q/T9JgjtAvkpHDjkZ4A+lfM5nmUsHLlSPuMHgYVqdz8uTZS28rxzRtE6Y3hhgqfQj1rRsYPLbOK9v/ao8N2Gl/EGB7CFITNb75yuBlg2ASPWvIUiVa9fD4j29JSfU+fxs+SfIi7HGRH0FDMFj61We68rjPFULq8yuFNd8Yc2x5caXNK4t5cgrhaokktmgsT1xRXVGNjvjHlE5q1bqQ2cVEq/Ngj8q0beNj2qglLl3NvwT4im8L65a38f3oZAwPuK+wvDvx50TXLKJrhvstwRg56V8VLEy8DI5zW9oMknnhMnArKUex8Pn2T4XM4qdRao+kPih8Sode0ttP07c8EhG6X+leJz2MkY3FcV0ljGXUbzlqfrEYWDOADRTVnY+awVOGC/cUo6HFzTbOtczrV4VUkPjFbWqybc9/TFcJql6ZZGTNbTkkuU+7wNFyfNY9x8AfFaw1DTLe1vrj7LNEu07ulYnxY+I1hcaRLpunv9oml+VnXpivFR8vKnafUURq0z/N83Oa8B4GKqc59ssVKNLlHW8LTdq6zRdJaTB6A1S0bSS23INddbxrZwhRxivQPmMXiLu0SWZltY1ReRXK65eGR9iHIq9rGo+WSEzk1hqGkbc3WlY58NRt7zIkQFsiql9crGuO9T3k/k9BisC6ufMfoao92jT5tWRzXDyMQT1qNQc7QOKcY8tmpVXacig9WKUQjUrTljLdFqxp8RvJVRRyTivafCnwLuNWsUnlnWDcM4NZXZ5ONzKlgFepKx4rb6XNM3A4+ldRpOhrZxec/DejV6nP8ADP8A4R0yLcKAVGRmuB8XTLZNtXap9O1UePTzP6/JRp7Mqapri2sWxQBXG3+rSXUpJfOagvtQkuZOTVNvmbPT6UH0GHwkaTvIkXDZz3pjNupB8tKqM1JRbPSuoqxIvzVPb2z3PKIdtSWOnvdPxwtbYkj0+329K25Wck6nYLWxSzj3E8+9Zmqas0jbYm+Wq19qj3K7VyB7VnbjTCnRu7yF8xpDljml8uo1bbV63tzcNxwKVzrbUdj6w/YV+K2heAdY1S21idbMXkf7q6Ycg/WvSv23Pjd4S8SeC7PRNKuo9TvUuPMaePsPavhhbhrWPbE2znIx2ojS41SRVJZwRivQWLao+xS0PgsRw/Rnmf8Aac5NPsQpDLfS4QflXc+HfD6WsXnT8exqzpfhP+w7cXN1jkZxWL4h8QsQY4jtUelcB6NStLEz9lT+E2fEXjBLe18i2O1FGOK87muJby5B+ZmbA/OmzTNcSHLE5qfT5ltZhMTvEbBvY4rCtJqOh6+FwsaPqS3+jXenW6yzQOi4yzEcVPpevPBpxsEgCSM+PO3c/hXrnib4reF9c+DUunjT9uuu23djjFbv/BP34O+HfjB8doNP8S4NjZ2kl6ltJhRO4bAXnqP1rxXimqLlUjsetKnFO0WeX/DnwjfeJ/FUMCW8kkf3mypyf0pvxusLfw3rQtIbKbTpuu2b7yj3HrX65/H3xX8I/wBmfwq2qS6PpUetbf3FnbxgyN/vY/8ArV+NPxm+JF98VPH+p+Ib8bZ7t8iNeAo9BXFgcTWxlT3o2iZPCKM+bc4Z3bdn+IdD1xTXxT3IqF6+n0SsepGInNaWmx4jeRv4az0+eTaBxWwV+z2uw8Fhk0zOrJW5SBv3ldJp6ya1fwLtBZQEAUda5qHNej/CXTluNcFzKdlvAhkZmoPGxc3ToyZqfFiYaPZ6Zpke5PLhG9M8Bq8/ijiuLdMEiTdtYVo+O9el1/W7m6d8gt8o7VJ4B01da8Q2ts/ERcO7gdFxknFaRiziowdPDqT36naeM3Oi+EfD+gxojyzL9rZl6/P90GvMNdd/7SZJIvKaPC4B44r1Wz0XTfiR8QNZjn1238O6bYWtxc289wCQ4hViiLz/ABYFeQXkjTXBc8sTkmsZPmNcJFRV31NOzuJfJmuS2cJ5a7vSuWuXaSUnqTW5dM1vp6R5wT2rMsbNtQvobeP/AF0sqxhf97vmpuepRSTubPh3xQfDdqwt42N+ZULs3KeWOgA/WuoXxrcfEn4mJrXi/UJy17cRrqFwsf3YRhWCr04A44/OuP1jw++m6peW8csM0ttJ5cipJx+B70aMtzDdLLETG6nALHOOc0ox967NMS7wPrr49eBfhq/iZbL4XS3GpaXb2arMkzvII3znCkngfXNeE+KPF+sLbTaVJOqWfkx2ksSqNrLEcg49c962dAvtQ8NeFr+9LzBdQColyo+XeCNy59cbvyr0TwL+zjYfGjwdoP8Awj3iO3fxbqOpPBPplx8pijSNnaT1xgDvXYkmfFU5eyq3m7o8s+KdxpVv8OfA+n6aLV742stxqUkM292lMvyh+y/L715jppKabf7LFZWwmLo7j5JIxtzjGWz/AOOnFdf8WIYbXxtrem3MUNo2mhrJIbJdsckkR8veByCCeayVh1LwnZaZa31tcxWepPb6mbUtn7VbjIRlHXJIkwP9quebbdmfWYaMY01bqeq/s+/BgftBfFqDQrB4dEtYbYzs7r5oAVNzYGcks3+RVz4r/Bm7+EXxSHh7Wb8apFpdrHLG8MZYuhVWVFQgkHnpXH/D7xtJ4B+IE+u2Mk2kyxxy3Fi1tIVaAYby427csADn9KPFXxO13V4dX8V6hqc9xrt5drHHcSMS2Ebc2DnoMIPoTVactjyqkcRLFXT908j1xbldUuo7uGW3u/MPmwyxlJEYnJBDYwalis20mSW3u4prW9OwJGVyCpGefqOlWvFHjvU/HninVdf1yX+0tU1AF55pEHzMe+OmaoR31xPG95cM80uERZ3bmMq3B98Cs9j6mK5Y2N7wj441z4b+LrbxJ4c1e4sNXtHdIri2O2RUaMoT9CjuPal0uzl8UeJrCGJ5bi8v51EiyHLGR26fXPJ96x428q3knC7ZZVYB+xRldGI9q9S/Zd0o33xSg1YoslvpccuqyGXoBHkg/nt/OhanFi6ns6E5I6f9qLxBBdeJINFspvMsbG3gskWPgDYqrwPovPuTXh+pTw3UM7TyTR3quEh3ZcNGBhk/4D6nrW58QdWfWvEWrajPJsnjYuAnHzbsDFYIUTXVzMiwW0N1byMqeZ8qjbkJzyPbn65qqmphltH2OHj5mrpusPeXmkT3WlxX+l2dziTR4c7pVTDycDkAqBnn8qb4iuory9ub2ztv7N0+W9l+yWG4t9nVmZyo9QBt+ua6TxdNpN54d0vxB4R0r+wIbe0XS7yMXZaW4ucDzJFHUKUZV5P3s/SuBs759MvLO5UCR7aaOVFflWKlccf8Bx9CazPSlbqfQ37IPj/wp8Kfibfy+PdOmv8Aw/caVcWN7GsJYwiTA3lSMjgj86479rLQ/h7onxan/wCFZaib/wAN3UEd15G0EWUjHLQjjoOwOT710PiHxxq/xquvHnjrUBaWd5c28MUltawLEu35MYA/3Bn6mvneaQtMxPUtuPJ+96/WsoU053OCg4upKxq3h26HAwBySTVLS8tdAYyrL95Rn+HPSrd6x/se3XeGX261F4fvrjT9QW5giErxozEN0AIxzXUdcfhO2+FPjDXfhv4wsfFXh/UZLPUdOmJjmi+90xtI7g96/YTRfhP8If2wdB8OfFLxesd3qv8AZUcN3D9rMEcT7csGUHPX3r8XPCd/Jb6pFcIhl2yqzA9DXqXxY1zxH4M1qaCO11Hwja30McyaV5zrHIjr97GelKzPNlO1dRl1OI+J2k6R4c+KfiTTvDl59v0O01W6t9Pu8/66FZcRvwByR17fSqvxOj3eKLuQEsZtsvzHn5lU/wBa5uF91wHb5znJ3d+c103xEmt7y+0+5gZiZLK3DFuPnVQGAOOfmHWtLe7Yt6VYnK6tr1/qljp9pdTtNBp8RhtlP/LNSc4FU47hEiZdrF+maJsU2HADfx8ZqJHp2urM90+Dbanfa63hXwXcPbv4m0d7HUI7yP5bpgWdokHGSWAUGvLJ7KRdQe0eLbcNKUZcgnIbG2uq+HusQ6bceG9UfVriK5tdTEE1pACJIrbKt5qt2OXf8h+O58f7Tw/p/wAStZs/CIb/AIRuKYyWszHdIxYbmLMAOc9OlcTl72h5cvdkcMbG78N6zNZ3kXkXNu5ilj3A4ZevPevv/wASaH4B/aH/AGQv7ZkfT9E8a+FNPZgSyxvMYlw6Y/iz2r88bi9a43yTtJJcl9wZzls98mvc/gdpOh+OvAvjPRdXnktdSWxF3proSf3qH5kIHXcOtdkGeVjqag41n0PEdtSLhafeW5tbh4SGV1z94YwQcYIqvuNaHevfppnq3wV+J918P/E1tcxyEWz4S4Q8h4j1U11f7Q3ge30jW7fXdMMf9k61EbyAR9EB7V4RFI0LAqxHOa+h/hfqEfxP8B33g64ZG1KJDPYvKeeOsan09q3+KNmfL42g8NVWJht1Oc+ENiPHmrWHgW+1iLR9Iv7nd58vCh+3PpWL46+Hdx8OfFuq6PcXMN1/Z0xQzQuCrjdgYrmZLO60jWjbyLJFPC42Rnghh29jXSR7PE+gzWyW11qGv+d5szZ35QHPTqT+NcHK1uayTvdP3WfQbeMvhf4o+Ac1l9ji0/X7a2VvMwNxkHb6V806aqzz+WDtYtgKwxx9aXwFb2cni/TrXV5ZINOa7QXJxkqhbDZFe0ftIfDfwf4N8QaVL4FvEu4buDzJbeB/N8s/gOKxU2tjzYU6eDm6afxHk0MbW9wYpjxnAxVS+t/LkYgfLTLq/YsrPw2Qen51ZaT7RDnqDXpQd1c3a6oh0u8k0y+iuo22zRsHVvQg5Ffc3gv/AIKRXun+FYrDUtGW71OJAizB8I3uec5r4RmjeHbvUgEZ5FV5C0ZDenpWql2JqUfa63sfQ2s/E/UvHHia51i+nZ7u4cuzL+WB7AcV7p+zf8FoPjV4imXUppE0+wVZJdpGSxOccg8V8Z+F9ZMciFX24r7O/Y/+LDeC9cu4DEZYr4KJMc429MVy1VzHx1XD0MFi4VcQrx6nq37Sf7DPgy8+HGsap4ftpNN1jTraS5TEpKtsXcQwOc8emK/Ki+t2sbp8qQV9a/Y/48fGC/u/h3q1vpUBEtzD5MkjD7qNw2OeuOK/K3x14bPntKkZG6vKwtCrTnJzloz67+2cvxFVU8I9DH8P6km3DHcMY5qbX9O8y23IO2eK5bT5vslz5b8LXd6fILy3WHhmY7QO9ezGzjrsZYiLo1FUieeS+JtR06Nbf7VJ5SjHJql/br3Dtv5LdTXT+NvBGpWtuLv7FKIcZLbTXnau0fOeemK5YUqbk5RWx9ZQqPE0bSZ3uiXyzetb3DjcOtef6LqTLt7ZrubCYNDnOa2jofOY6i6ctETTKBFg1ymrWB+0ZAzXX3EfmRZBrIuIdz7j1rriYYWrySMmKMW8OehrndYvjJJtB4ro9TVljwBXITwtJJnHNEtNj6LC2+JlOSQnsKSFvM60+aFkXJBqFH8queTPcjLSyOg8M2YubthJyqrk+tddDh1GFGV6cVwOkawdNuRIo3qRgivRLW9tprdJxlfMXIUjmvMrJrY6IxMS61BdD1ExEGOOXMjAev8AhT7zxTAlqfKOWIxzVTxdavest0nO0YK+1c5DCzfwg1rRpqauZSkouwkzNPM8rnLMcmmhHb7orRg0t5PvED6Vei04jqMV6MY2OKWIMZYZMYA2j2qzvnK7d7YrSMKr0FQttWr5YmLqc2xnrau1TLp7GraMtSpIPWo22M3Uk+hWXSWYjBz0B+teq+CPgPda1p6Xl5L9mjfDBcc7fy61w+lTRLfWrvjyvMUt/WvsvTpbW6soDauohcZDKQVC14uOxE6fwnbgoe3n7x87+KvgS+jae19Yy/ao0UOyHG7b37V5lfaKV4AYMBk19nayyadp91POVMCK2QwwGX2r5WvpM3DsEGCMUsDWlW+I5cbBUJe6zhWs2Ham+S0bAkYwcit94R6VG0YbqBXu2TjZnCq3cxWllC43N+dVHZua3zZqfWq0mnDtmoUUtjphUuYbqfSoXjrRnt3XoKquuegpcp3wqJlLBXpV7RLX7ddfN9yP5z71Vl3L2qzo17/Z94wfGxl2GuWbfLZHXG0jsQY4gAg2gDHFUryz+1YG7Y/BDY5Kkd6nWRJot6suPc1matri2aqokEkmcH6CvNhOakauMZbI6xRt6VTvrzyY9oPNWZphEua5fUr7zZfb2r2Yo+FoUfaSuyG+uiMgtkmsyR2k64pz5kbcTk1LBB5zYANaXPoIxVOJNot1c6Xqlve2sjRXFu/mIy/3vWvpXSP2vNds9JS2n06C5ulTBmOfm+vNeAWtgI2ziru0xx8ndxjkCvMxGDpYl3kgeOnT92mzS8W+Kr3xprk2rai4ku5cZ67VAOcAZ6VgySY60s0wT3+tZ01xurso0FGMYrocrvUlzSH3FwJBiqtLupK9GEeXc6lFLYM5bAFIuTU0bBWzgUkS5bFO4n7quzR061EnzMOa1obMquQKh0xNoxWwinbipPGxFZozmh29q6Xwb4evNWm3xREKDgsw4rJMYavoDw/oa2ulQw2/CNgq6jr9a5as/ZbHmVKnNCxyr6Xdaf8APJGdnfFY2rXRmm8vOF9q9n1HTRJpcyHaXVSzE14VdENq3kg5+fYPrThPmi5LofO4elzV15lybw5HHDl1BkwCqt3rzvxt4fSG3a7hjERBGR2I9q94utPtrrTlDzeTcxrtLV5R8SoDa6bcqTkcKvtXz/1yUq1rn63QwsadHY8i3Vo6Za+dJ04rPjjMhAHU12fh3TW8sMFzn2r3JSR5eMrRpQNbTbYW6gntVTVL8KuFNX76T7LDk8muSuJmuJOentUR97Y8GhFVnztgJjPJlzTZpPJXJwKlZBHHWPq12HO1TxV2PZpwvK0SjqFyZOjGs8LuOSTUh5pFXbSue7GKjGwuaXdSVb0vTJtTnSONSxZsfKKycrDlOMFzS2LvhtCNSRwpwDmvr/wf4hsF0S1fzQpCfMp6Zrynwr8EL42KXTjyiRkK3Ws7xNcXHhdntpMxlecCkfmObyo51U9lBnT/ABQ+IdtNfMY+VxivAPEmuNql0W6Cpde1yS9kOWJzXPMxYkk5JrQ+ryfK44KnF9URr8rZ60u2neWKFUs2KNz6Uaq7q1bLTnn5YYWorHTmuG5yB7Vr3FwllCyelXE46s3fliDTR2Me0HBrnrvUWupMdqjurxp5OT+VVv0pcx1UaH8w5mI6Gn7CelRrG0pwBnPpXU6T4N1PULVriGxuJoU5aSOMkY/KqjGUnZIK1WFBJzdjFt7EquXqyzCJcDg+1P1BJbWbyihz09Kdp+nveSdGIos03FmMqseVSvoR2dtLfSjg49q77QdPh0uMTTjoM4NM0/SYtLgEr84rG17XWm+RCAuMcUXPErVJ4uXLHYueKPGD3XyK3yqMYFcbNO0zEljzTXmaRiSc5p9vH5jEDB4JHOKzcuXc9bD4aNKOm4QKd4CqXbGSAM10Ol2mmasFtfP+yui5feMY9ak8EyppWqRXF2NkJGAzL8rfNirnxRi0xNYtG0zAkkhYz7MYLGuGVZylZHpezjGPMzlltxNeSW8DeciyfLJ6/Wut8JX2q+DdUi1TSrybTr+JiUnhcqwBOdv0rntHt1h/eOOM5xWneagzLgDBrpjRjOLjJbni1asub3WL8SPHOteL777Vq2qXOpXOMCW4fcR9K9V/Z9/YF8f/ALQ/gS78UaRJb2GnRu0UH2rObhgcfJzXn3hf4O+JfiPDJNo+nyXCxjlgMjNe/wDwJ/bk8Xfsp+A38BX/AIch1KK0mkltZJ5GDwuxzzhhx+Fc2KoVsPBOhDc7cFjqEqjpOacl0Pjbxd4X1HwX4k1PQdVga31LTrh7a4hYYKMrYOaxpK6f4ieONQ+I3jjW/E+rPnUNWvJLqfaOCznJH0HauaZd1dVNNw13PdjJWuWNNgLS5q/eMWmA4wBim6avkxtIRUHmeY+4nmr2ORy967LNvHuxjnNeuJpbeF/hot242y3zlU9dtcx8HfAzfELx5o+gxzLA15MsQkkICjPevXv2tPh3J8HNWtfCranHqMMMAuFkUhdoPY1mm2fMY7EKriaeGXXc+cbl/MYs3POa9D+GKyaLpesa6qgiCFoQzerjAx715tu82RVHevSbxYtG8DadZRy4mvJvMkj6ZUdOa7L6XO3E/Aqfc5u6t3sYXlugy+dFviYdMYI4/OsCNfOuNvat3xFfI8dvDFM0kcKYxnp7CsXTTiZ3botcpvRj7pW1663TKF6DpTNLW5t45bqJVIjUkAtgj3HuKpXUhklz1q6oC6cInt3DytvD5/h9DU2PSguWOpWjllaYPnJJ3fL610VrYfapE8k5LMBXqHw9/Zzbxz8Ldc8XWfiDTrWTSV3vp08wWaQf7Irmvhj4Xm1zxFbW6ywQhZAWkkb5K0UWzzMRik4vyNjxXq/9m+HdL0KHVJLjTCi3E0JAUxzYYHHH+1+gqX4Q6lrOgajq/iLQNVk0+50bSpbtJgwzgsItnPc7zXLeLLeXU9S1LUrmeF5RPt8hWAJX+8PavXfA37Pt3rf7NHjb4ix6sbO206Rbf7O2ALjBQsp9TnmtY3tc83lp04K/U8Dht7rxlr5T7QgkdmeSec8AHlufrzV+fUNRhsdJ1m9gkmePyodKuXLFIzBIDsA/P8zXMXD+TcyRx9EZy+CeR+Fdxrtu8vhbwxoNvLNcTuzXaQmQhQZXxGFHXcT71jKV5XPoIpRjF9EWbHUp7bwT4muruKGV9Xuli+1y4WRJFcSyKE6gMHOfwxiuf8f3DWei6FpgkVkS3+0sqjB3ShW5/wCAqPxJrQmsbS6k0DT9Lhk8642edHMSf3rYQjntgD3965r4l6kL3xdfsnEKP5Ua+iqu0fpVGdFKdU5uzV5XkjVDKxUjrjFeqfAf4N6n+0D8YNE8EaMYre81BWZJbo/u4gkDSscDGTtX868z06GHZPI0xjlCYiTBPmNuAxx0/i/Kuq8H+KNc+G2vaZ4n8PalJp+tWbO6PBkSW+0lCpPfKkiplqeo9Ny98Y/hn4j+D3jG78IeJLWOz1DTD5bLHIHBQsWwCO3NenfBPQx4d+D/AIx8SyvNA90o02AqvynI8x1z64VfzNeK+LvFWr+NvGVzqmuajNq+q3MmZbq4Ys7V9KfEnyfA/wCzP4H0OCZTNfiXU541fH3ioXPvtUfmauKVm+x89m1Wyp0Y7yPmO8kE2oLM26aUSbiv8LYOeags7q2tpJzNbR3ETwFVQk8MV4ccfwjnFW4olSS4eZzDIsHnW23pIxK/Kf8AgO4/gK6HRtM0PVm07RrKJhq2pJ9ka5uptkEUzXDYkXjgeTtByT17VnJ3Pbpx5YRiT+Ddebw34V8RLNY2l/b6xbta280hy0cituLR/wB1s45OegrN+Hvh3S/FniFdP1XXbbw9Z/ZLiVb+6QuiyRQNIkZAxzI4EYPYnNTfEz4Y6r8M/EV/4fvL+yvJNPvfszvYTiWOVyufMXHauSSRVaYxfd2bRu5z8xH8iRUvQcj0/wAG29vb/Cjxde3F/NbXAkgt7e3VflmZjzn6D3ryRvmYmvfLD4Z+KPE3wT0h9B0ibVF1DVbmPy7Ub5HMcSsWI6hVBPPrXnOn/CfU9S+GereN47zTl07TLyOzntXulW6Zn4DJH1YZ9KVPQ4cLb3pdzmtWha3tbRQhG9N2M96ZpNjPeW93NEwCwxb5MnG8bsYFP1tSq26knPl469KqW8UvlTbAxiACuQeAM55rY76dpR0NzwqsEmoRJNMIV4+Yjivq39sr4W6lon/CBa3r/i+HxNYalpUMcd3bL/q41XjHrXyPobD7YvoO3avpT9oHxV4w8YfC34f3WuwW8WlWVkbTThDgEqh2kuAeuPpVHz2LfJiYnzPIqw3DCImRQxAPtXf+PtWvdV8B+DVmgt0trW1mt4JI1AkcCXc2/wBweB04rzzOG65rstSzL4D02Xylwk80ZfdychWzj0yTVndU0lFnATZ2+9MXKZ28ZGKfOT5nApmT6Cspanr09rs6WG4F48Y0+EwLHBiXb/ER/F9P8K90+Mkfh7Xvh38PvEvhqwurS4uNNFprUXkERvcIdvmbyMcjrXgPhuGe+uJIop1ttsEjsz9GAXJQV+sX7DfxC+F3xs/ZntvhN4tFhbarYwy2Vxa3SohlBOfMVz/Fz19ulcFRcruefWp+0nY+QfBv7Cfjf4ofAAfEnQGs77a8rDTYG/fyJH1GTxu4ryn4D+Om+G/xK0jVXjEsdvcqJ4JE4YfdZSD3r17w1+0x8RP2PvFPi7wb4O1xdR8K6bq11ZQPdQmeAskjA+WcgbioB+vavm2S8mvrqW6lbM0krSkqMfMTnIrqpNNXOLFRVSlys779ojRL/SfilrlxeWAsGvJmvEijX5Ujc5GB6V5jur6G+ImoXmp/DvRPFctpd6p9ssZdKvL29UeWkgGV8th0P1zXzrzXRsceBm50uV/ZLO410Pg/xRc+GdYttQtpTFLC6urDPBH+Ncz5hqZX6+9XFs6K0FWhZo+hvixosPjLwtZePdIaMSXREd9bxcGKbux9BXmHgvxlqHgjxRa63p8ipcQvnawyp9QR3FdV8DfHVpo+oTaTrKC50S+UwzwtnjP8Y9G9/wBKx/it8P5/AfiKQRmSfS7gGWzutnyyxnoadaHtFdHzdFunUlhZ/I6fxZ8L/Fs3heL4mXekn/hHdUmybyIjy0ctyCB0Fem/scfEzwd4J8UawnjKxWa3u4fLt7uaHeIvoD0rn/2ff2kLfwj4T1vwH4xt31rwRqED+VZkk/Z5c5BQk4H4g15J4X0m/wBf8TR6VpFrcX15cPsgt7X94zH1+lcTUY7irUZVIuFteh1Pxfj0efx54gufD0RTRpbuSW1Xj5UPbpXGafd+XcQo/wB3ODXpvjj4aeJPBEUdp4l0K60i4cAotxGcPlsYDdK8tvLN47lyqOeclcc11UpJxsjmoNr3Kisz0jxnHpd14bhntdolVegrzfbvXaelWrOO5v3ECbmB421vah8P9b0mxW8uLCZbc8mQrgYralRk02+hU69KnJRnKzZylncm2uAucAV7B8K/G03h3UoZlf5lPTPavHNQhMcwcD61658M/hz/AG/4dOozXBWRl+RR1/GuSrUVPcyx2Bhj6HKfTd38R77x5o7adaxeQmwCViTzn8a4fxp8J5I9MMyOJAuS1cf4R8Tz+Gr42srfOjBdvrj1r0+88SzaxazKrMq7CFA71rGXtD8YnQqZXX5YaRPjbxVoMmm33C4PvXb/AAPjttS8UW0d6NypyV966P4neDfk81WPTPSvHrXUrvwzq6TwO0ciHOR3+tZVINxsfsOV4uOMpR5tWj7n8ZaPZXegyRtDGOD+5ABwPc4r8+/iJo6aZ4mvkiAWLzPlC9K9/wBP+OGs6tpbWfnbXZMHgc14/wCMNN+0XEsjZcn5s1zYWjKne73Poo46nGr7NROA0/f5gUE13mjTll2npXGWaiC8wRge9dt4d024vGVbaJp3bpGgy1dEpKCvJmuLg6q91G5ExK7e1V5ovmxitS60W90nabu2ki3f3hiqcg3NnFa0qimrxZ8rOEqM7SVjB1C3MgxisuHSfMbJU108sO7qKkhtwvQV0ydzrhiXTVji9Q00eTl1x9K5C6Xa2BXpfiBMWxIAGK83vB++xXNI+lwNV1FcrIxjIIPSu70W++1xBlYnA2iuDyD0rW0kyxn5HZPZaxcOc9mU+VXOv1CT/RpkAyWXbnvWRb2YjqcF+7k/WlZwvetqceRWPHqVJVHdEyKq9hTJrtYe9U5Lw9qhO6X3q7s5VHuTSXXoBVRpietWlsnbtUiabuXJzRdmsZJGV5rL0pySN61dey9qabcr0FZamyqJjY5nHQ16L4Q+MWueGLIWqSieEHIXI49q87WErVhMx9MflWU6UanxB7SUXeJ6F4m+LWr+KwkM8jRQqfuKeD7Hmube4kkzlutZSMI+gq8rhqdKjGlscNaTqSvIeTupirmplj3UoiZe1be0OTmRX59BSYNS7cdRSVfMilJ9CpNAG6is+4sQ3Yj6VtEbqikjDdq0NoVnHc5ie2dfvCqEsZRsnmutuLcN1FZV5ZnbjFRKKZ61GumY0DSTssMYYOewNdDB4HM0KtcTbJD1pvhe1X+2FMnAVCw+tdrt2scPx9K8nEVOWWiPcw9pnO6lfbflJFc9cSktjiprqYyNuaqZ5bNeqly7nzlCkojq29HhBbLCsWFfM610en4j6UgxEuWNkaiKtV71tsfFSbwvQ1n6ldDbhTmqikeVTg5yuZtxMT0qBST2oPPWhDXTCPLuetGNgpdtJTlya1NLiAFas2tvJNMqRozu52oqjJY+wqEc9q+yv2KPgtpusaTc+KtUgW4kaaSC1D4IQL3xjrXk47GLB0ueRpRpfWKnsz5wtfB/iC1s/tUujXkVvjJkMJIqGOQ/xcDP+R9a/UTU/DsEmnvDDbx/ZmUDyWUFa+Tvj9+zTqFrqFhrHhbSpGtr/Jmtk6Rv6rxx+Oa+bwnENOrUtNE43J501zJHzkqhmxXp3g34hT6bZraXKtIiDCnvXMa98NvEng/L6rpU0UajLSqMrVe3XYg+XDKcV9bTlTxKvF3PhsUpUnytHofi34jx3VkYLIMrSLhnrhdEhlu9USYrmOM5J75qlcTfvMfw4xWr4Xula3uVEg8zzeVHXHtSxKVGlK3U0yyjzVouXQ668sZbgJIk+0d8V5P8VNUAtWsicylz+Vegzak0PQnb9a8a8eXQvtcfnlSRmvksHS5q12fpteqo07Iy/DemPqF9EgGcnFfUvhDwXpum6PCk1uskrKGLdq+fPANnJFfpKiFypz04r6SstUi/s9ZZCbcBQNrdK9+o+x+PcTYurzqFM8y+Lnh+GwZZ7ZPLiY4wK8p+z7etepfFDxJFqOyCLlQc15dezeSueK2pPS562U+09glPdlG+uhGrAHkVzTOWbJNWr668xic9aqNha1ufa4en7NeYym7qN1HAHPWsrnYtVclgiaaRUAyT6V9FfBn4brbwxajdxhgpyFPSvGvCei7rhZXBxX0h4R8ZWWm6QbeUhNoz81RKLZ8JxHi6rp/V8Oeu65Ja/wBliaJlij2+uCK+Qfjp4qg1XXn+zMCEXaSO9dD8SPinNceZBZ3DLDjAANeG31w1zMZJG3MTk5pHm8M5LLDy+sV3qVpJGLZJzSbaYzbqduPtWp+oWSfu7Buq7p9q00mccVFa2hupAFzjvW9HGtlFgfrWkUjmq1FeyHPJHYxdcGuZvr5rqQ/Nwam1K8a4bGeKzWbd7VEpJbGlCnZ3YbvmzinKpbtUcYaToK1rS2A+/wAVFjecuQ0fCmki41CAyD5d2CK/Xb4Y+A/DWl+BdKg02ztjbvaqxkVVffkZOeK/J/RtsbKQcFTuGK+jfhv8cPGul6bb6Lot7PNv+WGKNN7dMYX2r3MBWhRleSPyji/CYrMIwVKdjB/a0+HOlaD8Wrm30aKOOF1WRo4/uq56ge1eb2mjR6XDucANX2Bf/smeIdS8Cal4z8T3xtNV8v7SLObl1T3PrXxj4r1Ty2eNX+7XLiNZyl3OzLK1WrSjhm7uJla5rZZdkbYX2rl5JCzZPNEkzSNlqgLcZI4xk4rgukfd4bDqkgY7epA+tdN4P0uy1SxuHk+ab5hyeAKytFsodQgeWXKhW2de9aVxZW+laRPLZXeG3eXnp+OK8+tJt2R6sYWVyG51yRdMn02aLc0RxHJ6c5rPtYnlkV2LOf7zdaqxRtM+CxYk5NdfpekvNa74YnlZeqquTW9CEYK73PMxNbl91EMcZmkWNFBJ7Cma1pd7otyqXcZTK7s1F/b0el6tGWTbs4YNxj8K6jx9qVtrHhqO+FzulVcdRRUrSU1y7MqjhfaU7s+nv2Pfj34X8DeD77S9akS1uA+9ZBgMfYk183ftWfELTPiJ8Rr3U9LhWO1kIHyqBux3PvXkMOpSDOX69eTVK8vWmYBmzzmvfqYp1KMaT6HjYLh6nhMwlmCd2+hXZtpJB59aSJTJJtHSonY1e0mPzJs44ryJan2dT3YmvJGsVqF6Futexr+zzaL8B/8AhYQ12184PtOnFxv/AC614/f200u4rDKyxj52VSVQjrlulOTW74acunm4kFruyYdxxn6VxztJtRZ4tVTmrpnpvwD8NNrmqX1+t79hbT4DcpJna25emDXHfEvxhqXizXpLvUbyS8ueFMsh3Egdua9K8J6PbaB8HdS1l7kR3kzGBI1PO09c14ZPN5t0zsckmqhdnl4SMa+JnW/lJ9FsZb3VIoFTczHAwa7fxs0EviBdOE+LO2iWASEdGCZP/j1dlp/hPwiz+FL/AMN6hcXl19ia51eG5UKLWReoHHT65+teY6rJPqWq3uoLgJ5hf5vUmu96RsdXtfb1rPoc7dYjncL8y7se9TuottJ8wdX9apysbq4LNzk5x2qxrUhhhigIxtGcVzXPSitbIxk3eZ91m5CnaMnJ9B3q3cajJMzpuaNFOAGGNvqv1o0m+k0q9tr2EjzreRZE3DIyO2PSrNrdHUr+Q3KLIshaRscfMe9NanoOyjYsaTeXccbKkzqJfvhWIDD0IFeoaDa2dj4Vv7t9Q+zzJCDEir8zSF1GPYY3flXmGiWkkksYHc4r03xZfppPw+tNOgVWmu5DNMAvzLs3YGf+BfoK2ij5nHWlVjTj1POf9IvNYkRWLxGQxjkc+2cV7p8YvB/i/wCDHwx8G6Ld6y76H4otRrD6XG5Cx5YD5x+AryLw7rF3CumWr2W+OO785AE+aTP8OcfN+GK9d/bX+L0PxW+JCzWVhJpVppVjBYLp8jfMhA3MPTGacXaOpVSMpYinGK91Hz1Dhpj5S48wnOWGdh6/iK9V+B/iyw8C/HPRNbXRG8S6XY3TC0sLzH75f9XH36qeR71wvhTR7a+1azs4rcXV9Msc0SXUnkx7gGZ1LH+FlH51e8G6of8AhM5tWtIobO2tpWvlhPIVAd20e4Xn3Ncx7VT4LI7DxFrll4k+L2o6/bW6aZbyPcai1jEPls23NiIf7vy/nXh2p3T3V9JLIdzuSS31r0Swm+y6L4n1BOAYfsgc8kmRif1ER/OvM3+ZsmtQwkftGvpWoT2GnzRiBUFxLGy3TLkqULHaD0Gd3P0FfXn7MvgT4JfEv4Z+NL3x3rdxZeNLNJ7yIiQIskaDeCox94nr7elfJbQT6fNZWMzfbLFQl9JBECNqldzfiBVi+urK3spJtNklSeaadXjz8gt2QBQMc5G2TPPYfjJ01qbqbDNMsftuvRpEAxkkGCPc4Fe9ftXamw8QaToCQrbvpVhFYtDx95RjJPTNedfs86J/wkPxc8N2kqCWN72OSRX5BRTubOPYGp/j7rEutfEXX7suCyXD8564bArRfC/M8GslVxsIvoef6lcCQQuQIVEZ+6Dyd7ct+DbeMcAfWmt9ujmsLZFyCpuYoyw+42G49DhRTFUst3HI7CRYwqg4xuJyQTT4oRazXLLb/bCLcx+a2QEkxksDnqPbjb+dYH0VjT1zQtSsU03V77TbjT9O1RFe3uGVmWQKMMy/3vzrB+XyEYDDGRhgdMZyK9K8ffHbxD41+G/hTwHqskZ0nwrHJHYKYQkkYfqrEDLAdq85WANc2kQJwyKx+tJa7mc9E32Pozwb8fNc/Z10zwXrHheVf7TjjuhcW1580TRygAjbkdQBzmvnS+1641LU7q4JVDdTNPJHGMIGLbsAdgD0r6q8D/sl6t+0LeQW2j3dtp0en6ZB5k8zFlLsuQv1r56+Lfwk134L+Nrnw7r9t9nvYcMpVtySKfusD6VrGnJJNrRnj4DF4es3CErtHM69N5k6Mo424FUbW4lWKSMOyo+NwHer+tRsskClf4e1UprOXT7xraZQsq9Vzn9aqx7lG3KaPh9S9/HHtLMxwMfpXu3xP+HnjHwP8MdLbxZpd9pi3UjfYkuiQuzOScH+leEaHdfZdUtn6GNwx/Cvs/8AaE+LkPx+/Z10vxB4k8YRL4u0W9+w2vhu3h4uYCVHnE9zjdznHA4rFyseLioqVaLPihutdlG0E3w+yYWM8d6CZRnaqMh+U+/yD9a4yu40Nmm+G2rp5o2peQuUbqeHGa6jprL3Ys4C4zHJ0qLefQVNeSFpOQPwqturOx6dPWBajuGjbI9/1GDXvH7LGs6Xb/EqC11vSLrVtPvreS0aG1lEM0MhHyurE+vtXgNd38JdbutD+Inhy8soYLm7gvofKhumCwswflXY/wANc1ePunLWhbVHZeJPiFrGj+Dtc+GMzW+o6fDrbXrXKw75jMhKO2/rtKkk98964KyjedRtx0DH+td7+0FDe2fxm8TrcaZZ6Pe3Eoc2VjJvhTzIlfCuDjHNcU1nqHhu/uNP1C0exvYVEclvcAq67l3dO3BFFHSJ504uUdD7b+AU3g2T9mjXdM8R+I7W6F0sjQ6RJCGNpMBgPyOM18RweGdS1XXX0zTLKbULvkiC3Qu5AGSeO1e9fsi+IpbHxbqOnR+F18YLqdg8Q09jg/dyWH+1/nFcd8PfipffAn42W3inT7WN5rG6kWWwkXcrRk7WTdnqB0rorSkqd0j5zBKVDE1Yb3PKNQ0+80u7ktby2ktLmM7XjmUqUPbI9KiDFa9l/as+M+hfHL4kw+I9E0T+wEkskhuIcDLzDqTjivF91FGTcNdz6WDdrNGjp961nMHAI5zX0j4R1Sz+M3w0k8MX0jP4j0zL6UzHmRO8R9cdsYr5jVyq46/Wuo8F+LLzwzrNrfWM3kXEDBo3HYit6Ls/I8XMMN7Re0h8SKWo2Nzo17LaXEbRyI2GVhg5HUEdjX1F+wP8QvDfw7+P2m6rr0cYsLize1jvGAxbSn+L2NcT8WtGtPid4dTxzpMBS7CBNWjTGBJ3cDsK8a0XU5NLYMhwwfLKPX1rCrEyw+I9rH2iXvR3R+yX7dmqeCPEX7POs3N5qOnT30Plyae0NwjyGTcCAMc4618KeOfht4FsPhDput6TqYutZlRWmhLgkE9cACvF/ihPpWtfYL7wxLdw2UlqjT6bPIzfZJV+9jJ6Vk+H9UuLy3+zPKx2jABNTCS6HmZlCeKlGtF2a3LHhvVE0nXreZlDojg4bocetfZfxK+MHgnXPg7LCrQG9mtsJCq4YNXw3qEUlvcMPunORUC30zttdmIzkc9K9qhivYxkrbnj4zKIZhUp15Ss4Fy7VZmZex9K1fDXxJ1jwdavZxSEoRgZ5x9Kx2+Vt3UVU1O3MkYdF5FedVpxqH0FB8vunfaVr8l9eC4llzKxyzV7T4P15fsyGRjIQMAetfMWg6kIxtfINereD9aMbIwY8HGO1EbRdj4nPcAprnseuatYjUI8S/ONvNfP/wARvC7WN07Im3Ne92eofbISVOSy81g+LNDi1iwbcN0i9KqVmfM5RipYKty30PnPR7w2s3zdenNdRPai/tsnk4xWL4j0SXRbqRWUgqcVoeH77zIdjHmko8u5+jVZqUfb0zhPEWlvazNIi4Ir6/8A2NPC2kXvh19Tu4457qUsNzMMrj04r548UaWLi3ZlBzjNJ8Lfjlqfwjke2MbT2jElQByM14WaYepWp2hufW5Ni41F+8PvP9oPwHol38PL69jSFZIoS4kwAd/p9K+E9xb0rpPHX7Tmr+PtNbS0/wBEs5WO88/41xljeed1NZZTRqUFaoziztxnUvFF2RPmwOlXFs+FI6EZqtuGc1r2eJIwPQYr6RO58fOTRyXiWHbbsAK8tvl2z17P4m00tA2DXkGqW7R3GCK556H12T1E46lC1j8xsYrodPtNvrVHS7VmbJWujWExRb+KIux6uIrLm5UQSyrCvPWs6SZpOpx9KlupCZOQKhRDI2BVrUzVkrklvGZutbFrYjuKgsbcR1qRNjrTSucdafYQQqKaybVxTvMqGRj60+VnPzSI5VUVVJ3dqsSc1Wb5aNDpjJDGIXtSblodBVdvl7miyNy1uX1/WrUEgVsZrNX5u9OWYq2RSsRKFzoLe43tg4q4pBrnre6IbNaEV0G71PKcVSm1sX5I1aqbJtqYXCt1NNbnpRyswSlHcgpDlqk8sUbanmKGtGG61WmhEnUflVvaaaRurTmRpCpbYwzG9rciRMhhkVe/4SqSFiHiJb/Zp1xES2QKyrm0/ecLWdSjGbuetQxLWxnySbqaq7qYfmqxEu6tpanVpEmt4QK1rdvLrPhzViSUp0qFqcE3zuxalvCvpWXJIZGyac0hbrUa/NXTCNyo0uUKF+Wl20nU471q9Da45U3VOkNSw2jMuSKurbMFyRRzIwdWKdrle1g3NgivsX9j34s6bouht4Uv5RaXcc0k0EkjYRg/XJr5B5ibNaFtqAh+4xj9NpI2+wNePmWDWNp8jFRxToVOdH636bqdtfTQIXX7Oz5MxYbcV2HxSvtLtY7HTrQApEu6QRjsT1/KvyIt/iZ4ka3S1h1m8EO3btEpr6++DP7SWm+ItEtrDxHeNbanBGsctxJ0kAGM896/N8TkFWg70z31nkJ+7UPfLzwvYa7a3MF/ai5tpFJIkAIH3eBx15Nfnj4/0ZPCvirWdKRt/wBiuXh3Eg5w2O1fbfjb9o/w14b8O3H9nzR6pqLKRFBC4Ch+OW/IV8FeItWm1bULq9uX33FxI0sjerE5NfZZFh6tGP7w+JzjEUsTV/dmReTBY9wPPvXKR61Nptw80T4c8n0q9rGoALtU1zUsm7Oec19PWtJWYYGm4e8b9x44uZodgVt31rnY995dGSQ7mY5NM2lugxWvpVhu+YnArz4UoUnc9atiHy6s9f8AhDo8SWstwyA4OOa7jXIVurGUcBVXivM/CPir+wYXg8vKMcnPWtTXPHcMli6RZDMMGolG5+X4vD162L5+h5zr12VumByecZrktavt3yg8Vq6xfFpC7HknNctMxmOWrpSSjZH6RgqKjTjfoVmbd1pr4paiehux9HFK1xG3DtWvo+jveycg7ap2VubyXBHHtXoGj2As4eRisjy8ZiXTXLEs2aCxtQvC471j614hdUKo7Y6U7XdS8mPaDXHXN0833jVnm4XDe1lzzVx1zevMzEtuzVFvm60zzDR5hqT6WMVBWihtTxRmRsAVCqlu1bml2mF3uMVdmZVJ8pa060NrCXPBPrVDVL/cdqnirmo6gscWxTXOSzFmya0fkZUaXtJXZCWJbJpn8WDTqs2cBkbJGRWElc9J2gS2NoVXJ61Zmk2/dNOmYQrhevvVPduOOpp3MJPmVzQs7qRZFUd6/Rr/AIJp6b4Wk1LXb7VYrdtYiEf2IXBH7tD94jPeviH4R/CvUviNrkVrYwtI2NzYHQV7t408F638D9J+0RytbTuCDcQsQ1ac/KrnwebZjRhiIYaDvPsfSX7ef7T2n6Xp8ng/w5eq9yxxeSQ8/L/dB9K/MPVdQa9u3kzVnxJ4ovNa1Oa5uZ2lmkOWkJyTWHI2U3E7Se2Ov41jOq5Wu9z38vwKot1mtWIzFVLdhU9q6+SxYDawxUllZ/boCgOMnGO9XX8N3k0j2FjbzX9wvPl28ZdgMZGcVzTqxV7s+mhTbV0ZFvdNZzOkJwh7e/rVi6lN9KkhHOMYHQ+9Vbixn0+4kiuoZLeVW2uso2lPqOtdD4V0WfVruGGFNxcjHy9RVRlCXvdDmq1OWNjd+F9lpzawx1NP3TD5WOMZrqPDfxD034ceMrmSS3W6tD0XgiuZ+IWinwfbwgSNFOTloXGCPpXmc9y1xIXc5Jq1DnVzhp0favmZ2/xq8caZ408S297pFmtoFi8qRlQDe3rXASXU0tsIGkbyh/DmrmoabJb2iSM2c+nas5mK9hVxikl3R7tOPIrAzFelRHJbNOZt1Ga05jXlImXc2K6PQ7Mxx72Hy4yTXPQK00uMV1L3Ys9JaMKfMYY5o6XOPEyduVH6Efsn/GP9nzRv2Z7jR/HNtZ/23Cbg30FxBmWfJwuxq/PeaOO/1pxbA+S0pKZ67e341ufBqx8K6x4wt08X3kllpIjJMyryWByM5z1rb8EeC18RfEhdN0kvdW5uQsbLydo9eK8unR9jJ2e552Krxoxlfodx8ZbrR9H8AeHNP0xsXHlbp1U9T6mvCrfQb2+tLm9it5Jba3KiWSNSVQt0yegr0X9oBobXxdJawIYUtx5TKRjDd+KyfB/xY1Xwn4J8QeGLQw/2frhjFyJIgx+ToVPYnvXo0onnZenTw3Oupo+CZpdD8IazfsCEnT7OPc1yt3p9yvho6oLiM280xjMIb5xjviut1yZ9O+Hel2SAb7yUygd/avNNUjl05XgnDxzA5KnI6jOa2m7aG+Fh7SUpvqM0tTNcAhW2dSdvGO/NQa1cGS83EnpivRLW18Iv8L7O5tJLl/GS3TmaPGI/KPTAx1rzG9kMlxkLXMnc9qMfeLseh3r6W1/5OLRXCF9wzn6VFp8cMsk3nyeUFjLKfVh0H0psdxcPAY97iIjeIxkKSPanyWs1rIFmieEsFfDrg7SM5wex7VUZJG8trnS+EYzJcRkjvmve/iv4y8MXXwp8K+D4/DTaX4o0+7km1PUpRhpYz0ArzT4U+G28Ra5YWSRylZZVVzGmWVTg5A9cbvyrR8ezWWrfG2Ox8Ra5cNoK3yWd1qgg2yCMNhm2ev4V1R0PkJ2xGMlFPY+y5P2P/hb458TeFLfwnrMgs10eTUNSktp98rqCqxuBj5SW3Z9h2r86fF159u8S6jcSyyXU0sx3yTHJZWO0HjuBXvXwwvv7O0n4kzaZ4uvNLTR7IpYSx5V7yLzGVYz3Aw2cDuB9K8I0jRb/AMU6sttY2FxeTKh837PC0hCNJjdx3HatcROLjZG+V0qtGtNzlddCOz/tPxFqVtsLGeGBYUYhRiEKVA6+hNTeGbxbXS9ZmdiJJIljT5OORjdn2Hb+da8ehw+H5tSmvJJra9tgU0+GePy/tCxnqwI5GPTFY0Xn2/heONZA8F3cu4jGN4KDr+dcFj3pO5d1eU2HwzgXbhr+9dz/ALsSIAfzeSuDsbeO7vreGadbSKWQI0zjIUf3seldp48VrPQfD1kzHItDKy+hd2P8ttcHv+bIAz/T0rQ6MKkonT6TouqXlnqmr2kdxeWWn7UvJkLDZHIcZbn5QR8v1rJtd11JIsJKKoZhu/u7Tx+OT+ddN4T0jxPceDvEmqafDcr4WtHtY9ZmifEYVpMRA/3vm5FcoxSPzPKlZULAIrfeKkYGfp3qTqPoj9jfS2n8c6nq4ibZo+j3V4+1OQPKaIde+ZAfyri9O8Pad8RviHp2mXuqw6DHqVxJ52o3rboYnBcqCBg4OF79zXpH7LOi6tH4G+JOs6bFKyW+jm3nkRWYbX2sQMd8oPzNfP2qyzx3Esa/d+0KdoA+99a2nFqCa6nzOH/eY+o30K8m231I2soMsUE5lnVf4kByef8Ad/WtyxvrCHxFpcOrR3MnhZ72K6NnC6+b9mZyr4OOGMSt1BxxxWUrKtxBAWj+yxMIpbhQSZN7Z5HboR9BSW0k0FvLcwxIFzcRLIQdzLJGEwBnpjJB7En6VzH0dzqfjjqXgvVviPqdz8PrW7svC7sptoLyXe6nGGwcDjd09q4+1/earZgc4C0axN5k8H7qKJVgjA8htw+7gE+/c+9TaHH5mt2gPXKilHQ5KrahI++/Bf7VHhz4D/C3UYrG1jn8V3EkfloB8m0LwW75/GviP4ufF7XfjN4xk17xFeNe3hwittChVHRQPSu58S/CrxF8TviIvh3wjo1xq+o/Z/MNrafMSqqNzdsdRXjmoaDfeG/EE+l6tbS2d9azNDPbzLteJx/eBru9tKokrbHhZNltDCxlXj8TIdYlf7SoLE7RgVVt2aaTMh3nvu5qzrYVbzAzXQfC/wACy/EbxTFolrf2en3UsTyxvfSCOI7V3bd54BxWNz6T/l3dGU2nXNpHDey2s0dtOx2TMhVGx1CsRgmve/iNqFxefs4fD5pfCUOmrDLcxJr0Z+e8UFiUcjuN3HToK95+Pn7Snwl8afsk+FPAOi6JAviOCO1RnWFQ1q8f+tbIGSTXhnxE0XU/Df7Pvg6KXUbya1vrieeGyeHNvGP78b/xZ9K552TseJiKi5oLqfOTNtrt/CP73wjr48hpV3RNvX+ABiOn41wsjGvQPh3MG0HxFEt0kEjWyOCw+/hug966rndiP4Z5/eqFmbsB6nk9iMexB5qttrsrjxHpUfgG60SXQ4Drcl/HdprO8+csIR1aHGcYO8k8ZyBzXGvlOccVlqejTfuXJvLrT0GTbqMBfHk71WQf7Oc4qUeFdaHhlPETaZcDQ5LlrNL/AMv90Z1XeYt39/bzt9Kpafj7RHksFz2qJq8dTOtqrnoXxabRLfx9eyaFZ32naf5MckVvqRYyq20HuOVOMA+ld/8AGPwe/h744aGvj3xNaeJ4tWWx1LUtc0YhwbWTZG3sHVUBxjqTx2rnv2kYfFKeLNC1Dxa8c11e6JaS2kkEgJ+zBflDbf4vWvJGupXXa8jSJ8uBIxbGOgGe3tUUtY6HJZOJ9PfB280z4bftTR2/hy8n1/Q7fUpLWyu4uHuYnO1DxjnHtXB/tGeHZdN+KfiFVtmsFlupLhIJhghXOciqXwTkmuvGWiDRcr4hbUoUtjuIBYthQf8AgX6V7v8At2fDvxzefEIapq+hMt3b6PFc3Mlmu6IxpxK4P+ySM/Wu7/l3Y+X1jmC7dT47XK9On+ead5hqLzD6Cn1nza+R9Ly32J/MNTJIUYEcYqqrhqm3VW2xjKKkrHrfwa+JQ8K6qIL4Lc6VdkQ3cEgJVlPU9etN+MHw7XwlqialpErXWhXnz21zj7w/ukdjXl0EhjKlTjac19B/BvxhZ+MtKbwV4lmRdLuuI7iTGbZ/72fT6VpFJ/EfNYmm8HUVant1POfBviafwrfLqEMUdxE6lXhmG9TnrxWrrfhTUPDGn6VrrIgsdTBeDa4Jx7jtWd4u8K3Hw68ST2FxH5sUTHax+66/3l9ag0HV7W+uktNYuJxZR7tiq/3fQDOQK5pRs7Ilr2keeOx1GqNZa9pKtbJtuAMmuDmZoZsHitcW97o99Gjq8UUw3LnqV7Gu9+KXwH13wJ4c0fxBdxBtN1KMPHPEd65/ukjoaI1Fe0jkg1Rkot7nndiwuLfbg7qVfl+RulZ1jO1vdctgV0F1aEwiVVI9c11GtR+zloc7dK1jNuXp713vgq4e+uIIE3GWVgEA9a5G4t/tULD+IVpfDvxQvhXxTY3U6edHFKH2kd/8K5614xuiKtGOKhys+rdL+H+s+HREuoQLEZhhfmyPzrQ1rwlPYWon270YAnjH1pJP2grTVtM062/1kadfMUE/nXW3vjm38SeHVa3RXO07gw6ZrDC1J1HaZ+PZ5h5YPE3o7Hzd8RPC/wBqjkmGC5OTXkEO/TbraeRX2J4P+EWofFK6vFhlW2toRmSZhx7YFeT/AB+/Z51L4WSR3csgmtZH2iRa6J1oJ8p9nklaVTD8s9jg4WGo2pAxkjFeeeLdDNvI5xmun0C+8tthbFXdesRqFs7bQW9qqOu572Hm8NXSezPHrWR4G2E/LnOK6zRdQ9SK57VrE2tx0OKdpt0FbGazlFH1lanGvDmPS4m8yPcDzWtpsu1cDmuZ0e48yPaTW3aPtbAreGp8ViYcrsbGpWfnQnK5BGeK8p8RaKftDEdq9jtWEtvt6nGK5bXNLXziSlFSJGX4p4efKzidE0lpF+6c+1bV7pbQ2u3y+K6Pw3pqC42kcV1mt+G91mWQDIGa5k7nVXzL96eA3tuY5MU+xj2jcw5rY1yz8m4YHtVBRhcdK2ifTUaiqQLCtt6UvmGq3nN6Cl8w1tGyDlvuWGYL3pjTZ6CmDLdadwvSp5kQ42CRqgfNSlt1Mb34qC42KzyP6CoCC1XHx6GquRTOixWDOtO8xvan7RTKXMik7iw3W3rV2GdcD5uTWZtoUsrAjtTuU7Pc3lkPY5qdbh19KwlunXoavxXgb73H0pnHKnc1Fm3VOSO1ZiyDsacszLU8pz+yRoeZ7UlV1lDd6mVw1LlZjKLWwhTd1qrPDubJFaK4NMkTdU3YRm4HDRpu61ajytJHGBUwULWlz3ZSHq5XpTpMNUW6gsWq4JMxile4bqRflooroXkb3Qu6rdjCJZcsKpr81aWnKRJ656YqKl4q7MKzaTaNyK3CrgCrL2vy4xVu3sJ5k3iJivbAzTbhJIfvDn0xiuRVU3Y+bdVOpZM569j2tgVTUFvWtO8XfLgUtvZn0roUl1PQjWUFqX9AtdrAkZx6111nbhHyM4rn9KiZe1dRHIIYcnFWoc27PnsTVk5aMlubjyYz8wya5TULweWzDq1XdVvvMPy5xWXIn2i2yuDVVJRpx0R0YLDuTu9TlL2ZpXyRVPZubFdNNZxsuCtYclu1rcFT0xkV56qqZ9V7P2cSfStNl1C4EUalj3r3jwf8EJo9OS81EMiSKsiLt/hNcb8K9D83dcnaQeBmvs2bw7aat4LsrjTJ8tGqxuGfnA9q8qeKtUsfLZtOt7Ful0PmjxZ8NIbO1ae1bBUZINeO34aGRwzHivp7xxOmh6PeSXbhGdfkjYjP3c18uavNullfFenTTlueXkcq1aN625yutXG6TaDxWZuqS8fdKx9Kg3VrY/S6VNRjYZJhelRbDIcDrTm+brWhotk95Luxke1Zy1N6k/Z0+Zm14b03avmMDn9K3tSvBDB1Ap8cX2GEAjJ71yuv6hvby1Py1B89G+Iq36GXf3rXUvDkiqTc0rNiohIRWlj6WlFQjZIjop20e9TwWfnSY5xWqjcptR3Lel2ZuRnHFbVxKtpDtPSn6bbi3jCqMkjj613Wkfs9+NfGmkLqGnaPcS2jDcJNmBit405Tvyq9jwsRjKNGSdaSSfc8YvLjzn5/Sqpy1bvivwrqHhHVpbLUbZ7a4jJBSQYI9KxApYjaM1hL3bp9D3MPOEoKcHdMdbwtN1H5VrxKlrDlutR2kJhXPem3sgb5AcisRc3M7FaafzZK0tD0t7y4GRkVT0vTZNSuESIbskA4r6A8N/BXW9P8PrrMunsLfG7lecU1ZnjZjmEMHDlb1Z1X7PPxLg+DOsTXN3B51vcQ+Wzrjco9V9DWd+0t+0RF8RIRa2MRjgHr1/nXlni/VfLHljjjBArzm7naY5ds0pSbjZHzuDyahicTHMJr3iWytvt19FFI3lCRsMx52ivZ9ZuPCOl/DW/0m5to/wC0fKzBMoyfM9AfSvELHUBYX6yum9O69jVnVtabWJQI9yIp+XNebWpc84tPRH6PScacbWMqO4njbdG7Kc5yK/Sj/glLqngltD8Xf2xPYf8ACVfaleOS9C7/ACAn8JbjNfnGITEuSBTtH1K+067aWwuZraVlCFoXKkjGO1cuOwqxNB072HGXs9Vsfcv/AAUd0fwT4k+LHhiz8Cw2t34iuYWj1BdLAZXYHC9OM15H4l+HGv8AwI8JpqOs2oieZkaFgPmjY9UNfR37Mv8AwT71/XdA8P8AxD1vxKdN1W4Ed5bWfll38sjcN/fn2IrwD9uj4oeJdS8dXngfXraOwuNCm8uYQsWEzfKVfr3BrysBWcZxw0HdLcxq0+dJvqfPvxG8eX3jvWHvbxsHtjpXI5NKql5FVU+YnGKW4hktZNkq7DX1ydnpsdFOnGEbCtcyyRrGzllX1qB80/5uPlBJ7Lzio/MzndhQOCetK6NbaXEoopu4+1VY0uXdIjLTZxxWrrEnnSxQRgs+O3r2qPT4RBDvPWqC6k1vqCTL8zI6uPTipnflsjgl70rnW+LvhD4x+GumadqWvaHeaRa6gM28k6nmvS/2ZpLjSNem1eO4htZrWLennH5S3vWj+0L+2Jrv7R3hfwloWp6db2UWjpgyx5Bmf8SeK0dE8KeG9H/Z7udde5A1t5dggDgEr9OtcNGVSSvUR4WcSUqSo9ZHh/xM8VXHizxXf6lctulnkZ2YDGCfSuf023e6vIIV53sBivqz9j/9hPUP2rNN1rXp9dGi6XZ3P2UN5e5i+3OT7Vg/ED9lPxH+z98ZIfD+tQ/a7Xm5tryMEpNGvU9K9CkzvfLhcLHsjyXx3duuqWeno+0WsaoMnoR15ridf1q51i+Mtywkk4UnHtiu3W80m6+Ign1yOaTRVnIufKU4QE4HPOK5DxVYWMGpSNp9wZ7d5JApbGQA+Fzx6VUpKUnboaYOC5E+5Nak2+mXDBiGddoOea50M32lRnOTite6Z49PRe1U/DOmXOv69Y2FpF5tzdTLDGpOMszYH4VEUkdtFXd2Xby4l1K4gggQSu37uNYFLO59lFT6jquoa3qmdTLG8hVLdi4wyhBgKVwOldb4R8Qap+zf8dLHVLqxtdS1Pw7eZltLhAY3bupGeazPiL49n+KnxL1vxXc2UGn3GqXRuPs9tH5aRg9gM1kVUfuHs37L/jaw+E/xG0nxJqMP2qxsdzSxjJwGVlzj2Dce4FeXfGLx4njz4leIdbtIfslnqGoTXkUKgAoryfKn5Vo6XqR0Dw3fTNbiZbiHygW6fX615rGVurshxkt39/WvQPmsJRXtZ1mew6Pp/h6P4A+ItWlmRvE66pbwW0YkKusBXcxC/wAXPrmr/wCyr+0xqX7MvjLUNasdFs9cW9tlsZLa9OPLO/cHX6j61f8AidpS+Ff2c/AFhd6FJY6jf3VzqEeqSIAZ4WXaqZHPHbNeJ6RqmlWJWWeKe5QwyYSOTaYbjGI39wKiud+DalGUl1PpH9rv9qnTv2jLfSLWLwTp/hjWdIdpJL23I3SArjyhgYPPevm3VIxa2mlxogVo7eMnGckv8wP50zWtWuNV0/S5ZYVQRR/ZvOU8ylTnLc1fvrVrjxFY2bMplUQQDH3WAGN1cep2tcquyD4rTFPESW2ObW1ityP9pUA/p+priYEjkbEhMYrpPiPqBvvGGpykhQ0p/liuchjEkhCnaccZ9a3O6gkoq51eqXFz4dk1Tw3o+sPfaRdtG0rQORFdbBlNy9OGrd+L3wg8R/AvX7jwt4u0pbDWZYoL2PnzCiMuSAQcc1xUtvcafcQxG2+zXMQPmKxx3yCfar/jLxprXjrWP7R1zUp9UvFjSAXE8jM+xBgDJNSan1P+z38RNb+Hf7Mfjz7EscdjqdzHaSXJXLj5OQP/ANVfLt5K1xfXscKNLbRFpiCQMovUj3r3vS45dN/ZJjl8xRFe604Kj7xKxqefzNfOc0czTyBSwPzK2OmAuSMj19e1dFR6RR8zlq58RVmu9jVtdUu7TS7jTIjC1rqUkFw7FAXjKl+M9gA5z9BVS1a5kvrJHCyMqrDFzhZADgJ+PrVqHQ7rUoLqfSLWe8is7b7XfmMZ8hSFDE+q8mqNrDE9xEty8sFscI0zKchwu7aPQbvx965D6KxX1He91OxjEIDsSi44+bGBjtWp4eUN4ksV/vOgrFbIYtklickn65ra8L5PiTT/AF3x0jkrfBI9Z8O/tBeJ/wBn/wCNN14m8L3SjUUjNrIbhS4eMhAQRkf3B+ZrQ+FHhyX9tH9pa9k8TaxHo93r0813cXCqAA2MgL2A+ua8a+Jm5vFl+W3FlkwzFcdOCevrWT4b1i70TVILrT7iSyugx2zQOVYZGMAit6TRFOmnhko7no37UHwb/wCFF/FvVPCa6jHqq2ZQi4jIOQy55xivJkmeM5Rih/2T+H8q1/GWuX3iDXLi51C6lvLl9oa4mbc7YGBk1i0WO7DxfsuWRfsJmWbd/F/e7+9fTHxN1Gz1H9mnwHax+IptSvra4n83Stp8uzz6H1+hr5jseZD7DNfT00eva1+yMk8PhuGLQdN1Py31mIgSySHswJyV+mK5qi9654uOio1INHzG9dt8N1WSDW4mgNw32KTZj+Ag531xTc11/wAN5mjutRRZzbiSymUsq5yNucY9K6bnbiLeyuchqi/6URgYznp1psUkX2eQSf6wDK+lSakT9oBIxiqR5x7DFI7KWtI1z4o1dvDY8OnUZ/7EjujeCx3nylnKbDIB/e28Z64qLT5FFwjKA5BzjtVLzv8ARhFtX727djk1Y0tilwGC9KmWsSai909Q+Nk3h24m8MS+H9RuL+caRCNTWUlxbXSllMaegAAwOa8y7Yr0T42Q2Wn69o8Vno40Jo9NhacJKJBcSEFvOyO5J6HpXnStmoobWOaCvE7Lwy2reBde067aGaxucxXdq8g2fxblcfjX3d+0F8avEn7QS/Dzwrp9p/wini2+tLiC4urqUR2t3BPEoZQT/ASgPX1r4Bg1S81K4szeyyXP2cCOEyMW2oOi/Svp79pKQ6p8EPhlrTeKYr+8gtjbDT0ASS0Gc/eAzXZf3H5HzuL93F07ddz5MuLd7W5lhkwDGxUkc803zDUfmOzMd2S3JY/r+NOb5axsfQRViQLt71Mr7qg3U5K0FZFkMVrS029ltZlaNyjKcgj+VZlSRzENmtYuxxVKamrWPqLw3q2l/HHwHD4ZvlSLxXZZ/s+8bjzR/cJrwXxD4dvvDWp3FjdwmC6hYK6MMEYqHwzr1zo1/HdWUzQTxsGV1PII719Lx6Ha/tKeC7i4s4o4fHOkW4kmJIU3sfc+7VNS01fqfLTcsBU/uHlPhfW9C1bwxJol5ZSXHiaWdRZ3xkIVUH8J9q3NY+I/iXw/4du/AGr3JudPjm3GN23iIjupz0rx7ULW70G6ZHEkcyNlc8MmO3sa3rXVoNes47W4DNqrSYFy5yNvpXLy2lc2qYeM7VI6oyryNop9wBx16V0Wh6j9utTbykhj0OM17H+zHb+A/CPxPl074t6TizuYwkc11ny4nP3S4z0NaP7ZHwg8G/Cr4h6XceBNTtZtG1e1NyLSG4D+Q+7AAx0H15pfWH7SwTjz07ngl1A1pOyVk6lH5UiyR8MDnIrrrqza+h8zGGAyKwpLf5djiuyVpvyObD1E3Y6/4a2s2s/K820D1NetaPrEmjq1qJt6sMHANeB+GfE7eHJXTaG3V3OjeKm1K4DOcZ71hBRhK6Pl83wMq0ue2h9Z/BX4n2/gm8lF2Ve2uQok2tzx6VX/AGivF1p8QvC8On2MW6NG8x5GPOPavIfDWri6tQu0Bh7CvT/Buh2/iTAlTe7N1zyPYUTpwk7o+FjjsRl8uSD0PizVLOXR77BGDnBFa2m6h56lGI5r6c+M3wN06TR7m9trfyJVywbj/CvkS3uGsL4o/AHrUQlc/T8P/tdCM5bkPjDRSu5hg8Z4rhov3UmMc+9euT2631qS3zEjFeba5pr21wzBcYrokkz6DAV+aPs57m/4d3zOADkn0rul0m4hjEjRso75Fc/8IYYLzUgsoz9a94aO1uNPkR0XbswDjmuTmcXY+VzXFOhX5EjzKxmNvNgnj3q5rVmJow454ycVlXsqx3RVTnnFb2nyJc25jzuyMV3x9482d4++jl7G8NlP/jXUyeJFmsiMkkrXLa1am1nORiobaQ+Xtz2xXPKNtjslShWXOc/rkfmTFj1NYcq4rqtat8HNctPw2D0q4qx9Tg5e7Yr0/imVFcXAiOAcn3qj1C15wXtUE90I+pFZ0t0duS5FUZbpm6moudEMPzm6LodzUcl2G71lfafMjyp5qJrg9zisuY644dF6TUMHBJzTBfDuKx5rgtLnNPe596epf1dGv9sT1p6SCRcqeawPtBq5bynpnApt2IeHXQ0to96XaKZCGkXJ6+1SK3zbT97Gaakmc0ouO4vlipBHimRurdauogatjB+7uQrvXpU63e7tTto9KbJGPTH0qbmehMknvU0dx61mfOvSpEuB/FxVcyE4pmxHdK3SrO7euaxBnsDVqGZtuM1Nkc8qRgqpWnKxajNIHxUnpS1FpOaTdT8imm1sZ37CUUN8tFdEZI1sKq7a9F+FHg1vFOrYI/dR/fxXnW6vc/2fdQgtWulYhXkOBXJi5uMdDw85qzo4Wcobnt0HhXTNN0tI4bVFIGegzXEeP/BNvfaaZYIEWYJuyoxXpsjJMqlWyuMdKw/EE0cdrLu4AXaDjjFeLGo+Y/D8HmOIWJs2fLI0uQXHz+uDW1b6Rnsa6qTQYrhmYcFjnipxobwpuzmvep67n6LPMOeNjChsRbrkis/ULpvuZwK2dXuEjjwv3q5XUrjy+WIzXbFWN8NF1XzMoarfGNcbuaj0a8UrJE7cqMisi5laZsnmqzSGNiynBIxXn4iXMuVH2eEpRidPOyrHuB5rnprn7ddDb2GKpzXsrLtMjYqxpEJNxurkpQdNXOmvJctj2rwbJHo+kxBQu5hvKt1zXXal4+1DS9PUwSukm4lsN8vPtXlljqDrEFHVFwCetMvtSluVRS+VUY29jXIsMpz5j52pVvGUbbk/iLxRf+IJWe7uWmwMYY8dMVwWvTFY2+YjdXQ3TlYiR3rivEF15kmztXtcvKaYCklK0UYrfMxJ70xvlp9MkqLn18ERqjSSBV6GvVfCWhw29mjFMswzzXnGiwmaccZFeoafeLb26hjgKMCsbnh5nVlJeziU/FLLbxllO0mvNbqQvNmuq8YawLhtiVx5+Zs0rG+X0nTjeQx8bc1BuqR/uqPWoN1bJXPoI2tckUBpNvNdBpNntXLdaydPt2kl34roN/kw5OBWsVY4K0ru0S5p99Hb6tCJR+73V+tXwzv9L1LwFpMukOosGt9pjiIAFfjReXUjTghzwc11nh34z+KvDdibPT9Wura2xgRpKwA+nNergsWsLzXV7nw/EnDUs7pRVOfK0e+ft/XuhXnxCtBpbRPdx2wF08WMMw+lfLNjbnG4jmpdT1a88QXz3N7O9xOxyzuck1YWPyY+teVWqe1qSqdz6bLsL/Z2Ep4bmu0Q3MvlrgdazxukkAHJNSTTeZJ7VqeGdLfUL1fl+SuW56kqkaUHOR6X8GfCJe8S7kjBSNhIVbuK+yPG/wAbPD1j4Blt40USvF5YtwAMV4Z4bsrfQfCofgTdSe/0rxT4h+JpL+aQeYT83UHmlGSW5+T18JPO8wVWbtFHKeJ9V+3X0rI3Fc1cTEVO0hYsT3qlP81LY/W8LRjSgoons7Oe+YmFSyt/FjitS1tUWMoykTRsSfSq2m+InsbNbVei91HNMk1IuzMMgsCDXHK53uyH38oDbF5rW8L6OZ5FkIO0+tdf+z18EdV/aE+Jen+FtJdYXuA0sl1J9yOIDPI9a+y/i5/wT7uvhH8O73XtL1iPVl0+LzbmJ18sgexxXJLF0oVFSm9Wcdf2rheCNT4ef8FQNG8CfDfT9C1nQ7i71zTrWK0jmhkCxsiDALd8nvgivgj4ufEbV/j98UNX8TXsYOo6nJvaMDARAoVfyAFcj4mnLag43ZX0wKj8M69/wj+pNOyBkZShHtW1HAU6M3OG7OqjeUY83QZqGnXPhzUYzOu/a3DDo1VdU1BtSuPNZefbpWh4m8QJrDIke4Khyu6sRmKjANehGL6nVY+6v+Cf3wi+H/jvwjrF54hht7rVo7ry2t7ggYj9VB5zXgP7YfgXw18OfjJfad4Vmik0941kZYmDKHPYY7V5JofijVvC0kkmlahcWLyjDtDIVz71Qv8AUrrVLtrq8ma5uGIJkkOTxXmU8LUhiZVnLRnfKtB0+VR1K/mVJFGZGwBUOz3rS0mPdKMjjvXrnDU900Z3K2Xy4DYzX0R+xj+x5Z/tOW/iOe68RDR/7LXKRkBWf65B/SvmvUZjnavAxitTwf488QeB5Z5NC1a60xpxiT7PKV3fXmuSvCc42huY0bU1dk3iPwqfCPjfVNH89LprG9ktTNHysmxsbl9q63xxqENtoNpZwM6OfmZc8ZrktAka41ZLiZjcNv3MzdTzk5+tXfHurpe6gBHHt2jBFVGD5bSZ4lf99iUux7V+x3+2tr/7LN9qNrb2a6roGoP5k9jM5Uq+MbkOcA/XNfYWk/GXxR+2UNW1/S/DlnpcGl2MtnZfaGDYaTrn3HbFfC/wo/Zc1T4p/Bnxb8QbTV7K1s/DyPJLazMA7hUzxn3r6s/Yp+PHgz4P/BXUYtfna1vFvWuFWOLcZ1CrgA/Xd+VdmAlCdRxb2PN4ilVp4aMKe7Pjq88Tz/Dm18c+E9W0lZJtUAt/MmT57WRH6j0rmPh54L0jxlZ+I5NT8RwaJcafaC4tbedcm8cfwCtT47eNk+JHxG8R+JRGsA1K+mufL9A5yBXnFsW+0Iq9A3HtWc4rmk0e9gpSeHjzLVGjrgNvEsYAxjNZelXUul36XttKYrq3IkikU8qwOQRV/wAQTZmCZyAMVW0tbRbW+e43CRYswhSMFvepO6j8I+R77Wri91Sd5Lmbd5txPIdzMzdyT3qxoq4mwVDLnOD/ACr2jT/2QPiHL+znJ8W7aBP+EWkUySx+YPMaJZNnm7cfdxXkOjx/vlA5YnFRFxm7I58U3GFz3nwr+z74p+K3wu8R67o/2aLSPDsXm3T3coj3HbnC1886bD/pibicE4Ne0+LvGXiLwL8P4dDs9TeDTNai826t4X++MYw1eL2LhrpQx2gty3+Fdt7HkYFydGTezPoD9q658PWFn4G0jQNcl1qws9Gh8weaXW3lfcSo7DgCvnGEL5ikRsNp4x82R19R2r1L456bpNl4ntbHw/DJFpUlrbKPOwDLKIgCwPYZc1gfDvxkfAHjC11u40az1+K1hWOWxvIg8WSu3LDIOce/WsJO+56GDgqdGyMG5YXz6fHHZi3SMLBJtb/WyAgEn3+Zf1resmWTx9AFXdHFckLn+6OgrDubq21HxALsJ9hsZ7rzljiP+rDEk7euMcY+grb8JxrdeL5XEhaKJZpBJjrhWI/kKz5WzoqfCcP4imN1rFw/Xe5JNMsPJZm8zO4IzoR69gfai+jaa9dUVmZiQowckj2p9uqQRzidWSVVwqkYPDbT9CPSrPQp2UYnWabaaVrtnfa3reskXsFxbINPKfvLiFi3m4PYoAK0fGHwV8S+Evhz4U8fXtglt4c8USzrp8nmhnIiOG3KOlc1osGjNdXVxqM86W8UYCwwjLykqVLKSOik5PqKSbxZq+qaPpmi3Wp3FxpNgWNraySEpDuOW2jtmkEnyq7PorxBaw2v7JvhZEEsdxLfXUrKV+VjkJx+AH414LoHii78E6vNqWntAbj7NLbMlwgZSskflyEZ4znpxX0N8SGFr+yf8O4RMrsZrssokHy/veMjrXzjpN+dJ1+a/jW3d7eKSQQ3XzLICmCuPXvW9XTlPm8n/wCXku7JZtQ1S5maHSIbiASabHb30MG4eeiY3Ftv8PAqgLO4muHntoLq6W123FwNhdIj0ZmI6Lu4B9K9L+Efxo1b4K3mqar4UkshLrljd2EtndW4naCMbcYLZw5+bB6cdK5ZfGWueBdL1Gx0zUYvsXibTIrbUIUQEmIDcY2PY59K5T6M4yVSqtn7wfbW74PVm8UafuHIkT9KyJJI5Ji8eTG0v8VbnhHzZPFdoIYWmkaRQkaLkkngDHfmk9DirL3Wdq/xSh8EL8SdEl8P6fq0viOAWkV9cxh309lkzuj9Ce+c15DYZ+1Rf71erab8FfFfxO8a+Mbe1tYbC80K2m1O/i1CUW5SKMhnADdW5GK8ns5tt0nHQ5rSlqb0ko0UuxZ1i2kivpPMXZg55Oap7atamxN4xPO4Z5qnuP8AdrS500/hLNk22Q+4xX0x4dsvD037K+uXNx4jvI9bXUAsWgxsTE4+TEjDHu35CvmWyz5nNfUn7P8AM+ofA/4paaNJkux9iSU3UVt5rQn5sZbI2A4FYVNTw8w2i+x8xTZjdhXY/CUzXPiuGCJ0jeaORPMbG3lfejwz8L9Y8eab4p1LS1tzbeH7T7dema4VCIs4woP3j9KqfDNN3jLTkEXmh5MAZwORitFqdNR81GxY0z4c6v4403xJqelxxtbaBbfbLvzJFU+XnHyjPzH6Vw1ek6L8P7zxZZ+Nb+w1ex0eDQrE3c1rcXHltcw7vuRj/lofavNqZ20P4SNbwt4Q1nxtqo07QtMutVvyjS/ZrOIyvsUZY4FQWOY5lTPU4q34V8Waz4L1ZdT0PUbjS79VZPPtnKNtYYK5Hao7SE3OowpCCzSEYX3qG7RFUfu2Oz+LN14cvtWtZfCrXS2SafbrOt1lmE+3Eiqf7ue1cFCu6VEPU17/APtALHo+pWGk+J/AMngjVbfQVgW3jyTc3Af/AFjep+mK8At2CzJ7HGazw8la5zQ0ibmlqY7iJNxIV8V9RfFC403wp4f+DOsa34RjvtEitHlurcS8alhsc/3a+XtFG/UkTqpevp/4oP4Z8P8Air4YweMNN1J/CkNjbNqWniVskE5Ozk8H2rq5koSZ89i9cZTR8r6tdQ3mqXs1vF5MEszyrGP4ELYAPrVdvmrb8fNoJ8ca/wD8Iz5zeHFv5v7PNyu1vIMn7vPqcVhbqSdz6Gw9WzT4mzVcMVpysV6Va1JsXPMNOA21WWXNWd1WZNJFu3ba2QcV1/hHxfqHhTUFubC7ltZQCu6NsfKe30riFkK9Ktwyse9I8vE0I1I2Z9U+LvBWifFv4c23inRZoz4mhzDqOmgfvZjjPmCvnCfSbzT7oHYY2jJzvO0KfetvwH4/1DwfqaXFrO0a4IZR0YYxzX0j4H0Xw74u8SaZ8RbzTIte8P6bMreIdHRCWihb/loAD0rJ6nztH2mDqeylrA7P9k7xB8Hvi58PfEOi/FY2cfiRW8z+2Ll8MYF+5g9Mj6V8x+KNJi0fR9Qmguk1eAahJa211LkTJGjZV9pP3WFfRP7aXwt+EXgmbwj458D3VrcaTqV2Ib7RLGUf6kD+EdR+Oa+bvG0mia14q1DUfCsUyeH5irpZzsfMhXGNh9SKy5Fe56tdRUdNiWPWoX0+Jthjbb81ZF8vnNvTFal14Zhuvh0Ndi1SM3UF19nk07pJsP3ZPp7Vzul3jTqUbbnNdUTxlh1F80WUL6BioccMPStTw7ryQQrG/wB9ehps9r8mxsk+1YV5C+nzDIYAjNNxsrnTHlrw5Hue1+DtfPmoS7DcccV7h4d8RSaRdQ3NtJhc5K9q+V/COrLCyln+6c817N4e16OTGwlgOzVNj80zrAOE+ZI9e8a/EqfWtDmsYYiryAjcelfIXjfw/JY3zyKuK+hQ32qJCvPtXJ+MtBS+hLmMbj6Vp7GKV0TleY1KFSMJ7HjOj329djZqLxJpP2iIuozn0qS5sZtP1DywMLnAr3XwL8BL7xh4ejvWlW3WXmNXHJrRQ5nZH1mKzClgLVpStFnyvo2sT+HtQ3oxQ+9ehw/FS4vrdYlbYMYql8ZvhdfeAdUaG6TaSMqR0Neb6fcSRzKM/nXDONpan0kaWHzSisRHW56bFeG4YsTk5zW7ot8baVTkHPrXFaXd7cbu9b8Mm1gQa0pS1seFisOoKx02uWq3kHmry3tXMxR+XJg10umzrJb7GOaz9QtBDcZUfnXVKJ5tKfL7rMvVo/MjLY5AzXG30eJsYrvbiMSxEHuMVxmqQmOUkDpWJ7uCqa2MlowtZNxJvlz0rXlyKwr1uc9PpQfUUUnuVLhiTtHSqrk1OWy2aPJ8zpWR6qtBXII946Usm9u1acOnllyQRVpdLL/eGKVkZyxCjsc75ZDZI5qNk9RXTSaUG6Cqs2kn1pmlOupK7MJgVq1bMcYqWexK9M1Tj3R//XqJanRzRfU6G3k/dfKOfemTblm4/u9az4Lpm4DEGte3cMuTycYrmnLkL5ISKu7yqmhvtvU026X93u71lyTbZNo6VtTqOW5yVMPE6aG5STqas7d1cvDdbWwDmti31DPUV0Hl1KPLsXmhJqpJbFenNXYLhH6mlKhvWi5zXsZvnSRNjP51ZiugOtLNDvbJFZ0mVbAFVc3jZ7jqjUbqkpFXbU3NVqJtNG6l3n0FG2gTSQo+frS7aFXbS1rF2FdhtrW8P+IrjQ7xJYmIKnOD0rJ5p6qS2aynHnVmZVKaqxcZq6Z7/ovx4VrMJNE3mD+7SP8AESfxNdeVv8uE9lGK8S02Fq7DRd6tuXg1zxwi5rnxWKyrCUnzQjqelW67u2Ku3Fx5FoxZRgDPNYtjq64zIuPpWd4i14tGVQ8EYr0qcLHzsMPKdSyMHWbxWmJyMCuN1K8MknDZq7rGpfOVBzmsCbd1zk0qlRJ2R9/gsK4x1QrSBe9V5JA1MkYrUBYtXBfmdz6CMeUeqlmwevtXR6TalY9xGDWXo1r5zbmyTXWW9n5caLnr1p/ZseTi61nZCrI6sSGxkYp8e6neWN2KVpBH0relBWueLJ3dinqNwI42A7VwGoy+dcN6Cun1u78lWBPNcfklie5q5M+jy+l7twqJ2496kZsUyNfOmC+tc9z25e6rnVeEtPbbvAH41v6p+5ts5xTNDhFva8ACqXiW82wbRS0PlZy9ribHHXVw80xJOSKq1IrZYn1qOkfVU4KEbEDN8wHpTY4vMbFOfG7NWNNjMjZIraKLnLkibWl23lw5aqurXmI9qmtCRjHBxxXOX03mTYGMVq9DkgnKVyu0hamqS1HFSQwmSTaOlcp3u0Y6l3T4fk3kc0/UJiq4Bq2qC3ix/Osm6YzTYP6U27HLG0pXH2Nu11cIgGQTivsX4Ffsd+LvHXhVNds7JIrRhujaRsZFfL3grSZLzUoVCNIS3RRX7D/BD9orwZoXwj0az1O7h0mWzt/Klgdcc+tFo9z5jN8XTc1RnK1z83fi1b6t4C1K60bUons7mHGY24+U968E1a8eeZmLZJOa+k/20PippvxT+Kl9qumAC1VFhVsYLBe596+X7olpOOawOnJ6EYQ5ralZn21XYPN9yNnHtUjBs8jviut0yxSPS90W1vUt1rnlPWx9hSicXsZeSNpqeFTI4UHrVzVZ4Jm/dDApNItTLcAjscZJ4raEtLsivJRVz3D9mjxVrPwo8fWPivR5vLu4Q3mRPkq6MMENjFe+/tRft8eJvHXg2bwza2UOjWF5HtumRmJb25zXzPpOpNo2kmTBEajacL3/AMK848Y69Pq12zl2Y/7xrz54OlWrRqNHlUK1WrOyehg3VyZpTIwJJqo5NS7iq5ILfjioyu6vX6PyPcjHliMXLdadI1Kfl6Uxtx6YoNlqK3zUUzzDSs22psUOrb0qMxxu5AxjNYqLubHat5sw6eQvUjHNUctaWvKZFxIZJKdCtQLJmSrMK1VkD92Gp7T+zjoOj65rd0usyLHDHCWUuQOa828eSRHxLe+R/qt+Frd8I/6DpF3cszISu0EHFcVqUxuLhnPLMcms7Hg0IOWJnN7GxoXi7WtJ0q70i01S4t9OvRi4to3wko9GHfNfV3ir4keAG/ZG0Xw3/Zhj8YwE7ZliCsf3jMzEjquxuPcCvkuxW1nhtVQ/vy2G44rv/ijNFJNpGnQ4jMVpHG/PqMmrp8tLmko7mePh9Yq04vZHn2k6daaoL43l4LRlikkhLc+aw6LWbp9uVuhnnBzV/wAW6O3h3WGsjxIigsNwbLEZzkVT0fJfzDyQM1Kfc91P3LIqaw26661E8ISzWbcC277hpl5L5l0x7CtfWvDN3ouk6Pe3BjeLUomng8tsnarbTkdual6HVGPLE9zuf2pviR4b+AOmfCiS+jHh27sy6lAC/wBnd2fySc8cgdq8c8Kkf2nDuIKbstWJCsl1btKyvJ5YCliScDn/AB7V1ngfTxql7Dbho4jcOI97dEz3pU48srnn46SVLUvfFbxBpupapDHp0bIkaCMqxyAfQe1ZfhHSbWTWrBr1ZWsFlCztGM4AGW5xT/ij4Xbwf4yu9Le4hvJLd8NNCco3uDX1n+zl8UvhLpP7NfiTw/rOixy+MY7e7mjuJU3M7bONp9K7ku55sp+xwy9mtz4/8d6ta3nirUWsGmfT1lYWyzvucRjG0foOlYtuyNdRJH5lxHMUeWHP+sO7BX61X1KTdfuw/vVbs/MFrHdRx/ZVtSSLj1bOQcVyyPcpRSpouabp8Os+LILS1VbaG6vBDGG4EYZsDOfTvWzoay6Tq2uMGw1pbTjePQkqCPwNWPh78NfFHxM1yYeHtNn1K9jie7dYUOVBbr9apQR3Nja+IRdqUnjgWOYMCDnzFXB9/vflTirHLOpGU3BM6D9mP4w6R8F/jPpXirXtAh8UabDvSaxnQH5T3Xdxn65pvx+8feEfix8bPEnibw5pB8MeHb6Xz47HZkq+zDHA9TyfeuP+FaeFZPiNoEfjmW5i8Kfa1/tF7Qbpli74GOtbXjbwxpniD4geL/8AhXkFxc+DNNmmu7aab/WR2it95jxk1k4pO568UlGxyrXkviK/sbOaWGNVCWcbhdoRd33mx7cfSnalpI0LxBd6Z50V59juWg+0Q/dl2tjcvse1VL65ga0tbZIVR4DJmZeDKGOR+Xap9J8prcNjDmcAewByBTWpjVfuPyPor4zFLP4SfDq0WFo5Rp8k8pMZAbe+QffivntpQ9/dNLD9okkZolXA+RmGM5r6Y/au1awvNC+HcGnzCT7L4ctI5U3jCyeXk446fXNfMfmr5NyTc+STKh2Y9OpretqeBk69xvuOsJo2uIRLCotowGlVeC5Xdzn1+b9BXpvwd/Z61r486fLc6JfaRYSW9x9mlj1G+WEys8LOrLnsMYNearJb2sEttLCGZws8UynG7CqQBnsckn2qa0fUNN+zR2xZbi6kWSBI5AuF579BwcfSuY+hM+4ha1mS2ePDCX+E113wz8RzeDfiJoniGGNJ5tMvY7mKOQZUlW3bWHdc1yE29nxJzMJetbGhY/4SS0Dx7t8m3aPel6nLV1Vjqvjt8a9T+K3xe8U+MEgXRZ9aby57a2couzYilOv3TsBIPcmvLrfDXCkcV9F/Cv8AZh0f4n+K/Dtjc+PdK0kayJ5LhX62Wz+Fy3evNvj58Kbb4L/FTVfCllrtt4kt7Eps1CzYGNty7gCfUDrU06sXLlR1qPLTszhdSX/Sh7rVJpCver+pbvOjcrt3JkZqgy7q6Bwfuk0HyzAZ619nfsMaJ4Y8SL420nxV4kn0ewm01j9ihm8oXAGepwckZ4z+tfGEJ+dSBk+mcfSvuf8A4Jyu7a54pEfha08SL/Z4KfamCmM7sYXPrWMtTw82fLT5j478QSzaTql/bWtzIts7tC2xivmRhujYxkfWpvh3IT4s00k7T9oXkfXFXvivZT6b431mG6sG0ydbuUPZsOYSW+59KxfCMhh8RWDDjbMpH55raJtBqeGuN8RxmPVr0RkoDIw2r7HNYddZ4+ga38S6orBYmE7FkU8L+PeuR3UPQ9DDSTpomRzV2xme3voJY22urBgRVFVO3cPu5xu7VcsYzJdRDtu2/jWM3aNh1Gj6t/bQ+JXxJ1Hxz4Lk+KXh+zt9XsNIje3KkbLyJzkO2Dktn0I+lfJ8cTbndVYjdzxnH3j/ACFfSP7angXxL8OvEvhmy8W+Jh4v1BtDtpLO7DcWsQ/gPWvnm0u7i0R44h/rMk8ZJ+Ur/ImlRty6GEbcpq+F1abVYFP9+vsC81L4beKPF2t6f8Xri8gS18L29v4fuLYbdk6puyce9fIHhVmj1KFh97dnmvon496tqc0cXii80GzudMudGTSRKNu4SFMCbA6N79PauqVvZnztZr69BM+V5D+86lhjGWOakjfd1qFQGON3NPUbelRHQ+j5WS7aWhfmorWJnYB8tWI5N3Wq9Pj4rSwSjcteYat275rO8w1bhbb0qbnHUjc1fL+XKE12Xw7+KmufD1tQGmXjW6X9s1pcx4yskbdiPbtXD2c3GGPFSSRlWyDge1Z2PLqUY1FySPo7R/hjoHxW+EEl/ZarHZeJtIufLFm8nyyxEfKyg/xZ98e1eMWs2r/C/wAQKJrVlmiYSNBcKcHH1rK0XXr3Rple3maPnJCkgdcivoPUPFXhf4xeAN2vSRw+LIf3MMigL5g9X9T9MVFjxZOpg5cs/egeN6pqqeIrufULeNbWO6mGbdM7V98Zr3q5/YN+JmneG4detbWG7Ei+YbVG/eY9q+fvE3g/Vvhzqf2e9hdY3Alil2kLKv8AeFffvwB/4KJaRF4Nt9J8Y2s39oWsXkpeW43CQepHrXTRcXuLEScY89LWJ8YaPpaf27bWeoB7d1nEM4cbShzhhg9wf0r2X9o74MeHPD/gy01fR54zngqHB/kK4T4r+JE+K/xR13VNJsVsJdQufPgt1+Ujj/0I9T7+lcRr3iDXfs/9k6o0x2ZxBJnn0PNa6W5WeC6NWtWp1qc+W26OO026MMm0V6f4QvZhjO7n/Zrz7TtIkn1SGIRsodgpJWvtjS/2fdK0vweLgyr9oEPm+aW4+7nGa5+ZXsZZ/j6OHjFSV3I4fSZEMYG4nC549am1C1+0RsqtuG3cvY4rnNOvxHMY4zxnFe+fs6/BU/GXWb1rqeSDTrEoZChAck9uQRj8KuU+VWZ8RQwtTE4hQprVnyn4w0UWt6su1iob723ivon4S/FjRo/DNnZ306wTWo2/N3Fd/wDtTfshW/g3we/iDQriWW1t/wDj5hmILBfVcAV8Eak9zpNwSpdQTkg1eHr2ldH0eYZG8ZSWDxLcWj2L9pfxJp/jqaEWa+YIY8mTuTXyjqNm1rMO2K9Ys9SN7EVds8YIrj/FmjmP5xz9Kqt78rn0eQw/s+nHCXukZ2kXa4GTyK6m0u/O6j8q4C3kNvJXS6VNJx83UZrh+GVz3cXRU1dHaWN15bYz+dbl5CLmPzl54zXIW8mWznmuo0m8DR7CMjGK6qcr7nyGIhyO6Kfl4+U1zOuWu1iQODXYXUJWTcKxdXtTNDnFW0ka4WryyOBusxn2rmr7Ktiut1SHaMVy9/Gd2ayPvcI+ZXKFaWn25fHHWs5V3Vt6OfmA9KyO7ES93Q1I4BGuAKczbRzjNT8Vg318RJ1pXPKp/vHY0MhejZp1rYzanN5VtEZnzj5RxXPvdN/er6u/Z+8H2Nv4dtb+5gWSWVdzFsEZ9q5MXivq1O56dDByqysj511bwnqOmRl7u0khTruKHFc/cWIPRcV98+IdFsNYsbmGe3SWORdv3RkfSvi3xHo50PXb7Tj87W8zR59hXNg8c8Ua4nDywpxT2rJJkDFW7eT5cVpTWoLZAqhcQsvQYr0pQUzKlX7lW7vQF254rLkk3Nu71auLVm6iqMikNg1PLbY9CMlIlRjnNWYbl1/iqmrbafuNF2P2cZGzBqBXuK1re+WUckA+1cirbehqzb3xjOcGtLnFVw66HaqUk71BLAGbO0VlW2oD+9WpFdLIuQ3NWeVKE4mW2RS056j3UkrnRFiU+mUu6r5WOWpJRRSbqomxIvzVbgh3darQoWbFa1jCZJMAcVpymFSfKXbG3K9Bmuq0e2I61l2NuW7V0Vuq28e49a3ikfK4utzuyJL68EEe0EZrltW1Bo+rZq5qV15rMc4xXJatfbmwDn60SklsaYLDKXvMrrMZpmZsEg4qC4bEnWqvmmNiQe+aWaYM2Sa82pe9z7ClZRshtw+Khj3SNjFJNIGq1psPmNk0RSRVSSidHpFuYce4zW1ES7EscemKzbXtnsMVaWTLAKelEYuWx8vXblK5bXkbu9VLmQRgknpVt/3cfFYWt3QjhYA81025Y2MqMfaTOc1q6M0xGetZVSSOZG3HrTNtZydz7CnFU42RE4q7osBmugQM4qnLxXS+CrBppgxXmsBYqoqdDmZ00MbR2+DxXJ+JLgtNs3cV3d7AYYDxXnGuNuvHH904oPAy+1apzmYvy0ypWXbULNtrTQ+sK5BatvSbY7cmsiNTI2B0ro7RTDH71rFGVeStykOpSCNdoPFc25O7d3rW1SXc2BWQ3zVnKRVGNlcSMbutaumx/vN2KzIVrdsV8uFT61ktTXENKOhFfynbiqNvGZ56mvm/eY7Vf8O2ZuLxVAJycUSOOUlRpOXY+iP2WfCtpda8bu9jVlgTeEboTXu/xxm0mw8JzMYo4rlkwNqqM/pXA/C3wqdI8PpdCTypXHJFeYfG7xpeXt81u87PHFwBnr9a57H4fUozzbOlUUtEeOeJ77zpmwc7jk1hWcqefiXpTr648yTJNVFwZF9zir2Vz9zwdJU4cqLcduLjUmO0+UDnil1qSWz/AHJkJEh42ntVmFZbG3JJB9TWHfXrX15vPy8YrmilKR7CVldEcK+Ydp6V9Efsp/s833xg8caXaX1pdW2gXBydQEJKfn0r58tVLTKFGd3PXp6V+zP7GPxc+Hfh34AeG7JNRtdJmt483H2oAEN6ZryM4xk8LQSprVmapKtdy2R8p/t2fss6Z8BPCOk6toepLNBcTfZpLOSQFw23IbAAr4MkmMjlieTX13/wUQ+MVj8TvjFcJol882jWEawhC2UeUDBZRXx63y125bGcsOp1N2Z06dNSvA+1f2Nf2AYf2jPA9x4t1jWn03TjcPa28cSjczj1yDxXiH7Vn7Ot5+zT8UJfC93dfbrSSBbq0vAMeZGTjketdp+y3+3l4t/Zq0G90G0toNW0eZmmjt7glfKc9SOleXftAftBeIf2h/Hk/inX2QXIjW3t4VOFijU5AXJNYUYYz63JyfuHdKzjY8xkaox8velZt1I3y17woqxHuqZl3VFtqTcfahO5Vy1p8fmzYq/q8hVPLBwKTR0H38c1U1KQyT8mqscN+aoU4wTJWjF97AqDT7OW+u0ihQs78Be5rVm0i40u++z3cTwyr96NhhqOZBWmkuU66+05rPwTHdLIArnBWvPyxZs11/ii+eHSrezB+XG4r2rjGfFI4cGvdcn1Oi8D6fJrHiOytkbl5QM9K1fiJI1r4pvIzJ5vlyBFbvhRgVrfAN7G28bQXeprvt7VWlI7ZC5H4V68/wCzKPF/wC8R/FdtVED2lwfLs8DDqGVSN3rk10qHNHQ8+viI08Vaex8qXVzLcXTszs7HqWOe2Ku6WTHazNx0xVK4t2WZzhsDJJC447VatVK6e/P3utclj35Si4+6ZjsPMPvT5ZpWCBnZgg2qCxIA7genPNQ/ekx3zitjS/D97ri37WcImFlbtdT/ADAbYl27n9/vrxRJXOv7NinaXk0cbwo2I5PvD1rpNCuPs8OFyXbG3bx+Nc5p8JeT2rtdCtdq+cYJLplDYRVweBktj0HetIxZ5OLakrGB4htZob50mzwdzK5yT+NdH8OdSh0iDW72aIyKLCSJG258tn+Xd+Vanhf4ex/EDQfGWtXfiGz02bw/ZC8S3un/AHl5lsbE9TWLp+oS2HgHV4BBlLiVEM+Odq/NtH41o3Yh2lTjE5TS9HuPEmuWun2YWS5upNkfzALn3JxiiGdrHbAZN7JON8bcggVXsQ73iMOH3dXahXDecSAZSc7+9Yy1PTi0o2PpX9kP9pSz/Z58Ua5rN1o8mpRX9ubdRCSuxs5AGT0rzL4geKI/Gd34z8RKkdkuq35mWzVcBFkkeQAewPA9hXHR30f/AAjMsJLfamuRIGxxtC5ouV2+CjIc5mu+PcBSf61F2ebDCwjVdW+rOWjxuweB2xwR+NbUV1f6BFcm0upo4L6NoJZIgVWZc5aMnocd6xGjZcMQRnnjnj1x2rXk8QXl54dstDkkH2K1lkmhjAGVZ/vc03qe4tSnLJFukjUZUquc9eOtTaS2DGB3mzVO3AaY7+4I/OrGjktcxjt5ma0ijCr8Ej3v9o+6LSeHVW2WxMWj2qEDvmLqfevFLCMXk18ogErfZSWLsBtA6v7/AEr179oq6iu9UsGikaVEsLZNzqRyIvSvItP02fWtSis7G0k1G9nh2xQWoZpC+M5wBVVdHY8jK7eyui+lzZ6Xb6lFd2kepy3EEUdrc7+Lckh8gf7g2/Sm6C2nWOu6VJqf7/R9yG6ihkw4XHzYJzjmqK7bNrWSI/a5pI3WSJo84+8ucDuFAqKzYx295DFEs2/y+w3cHOAen6Vz2PaG3372+cr0aQla1bNjDrEEiHDB1Kt3r0/4H/sy618dviRe+EdA1C0W6tYHvDcTPhGQenvXBaxoFz4X8YT6Pd7ftVjdtaTbTkCRG2sAe/PelY82dROXKcvq081nrl4YpGRxI/zBjnO7BqjJI9xMXYvK33pPMYkkjqx5/CtLxXCYfEupoT924fP/AH1XvnhXwz4r/Zc8CWnjnxJ4P0XWdB+IWizWOlNeMkjwFlz5gXPyt7nNVG0Xc9OLconz3qEzT29uzc7RtqhWpJMraWIwmcPnPesurFHaxq6bdWMGm6pHcW/nXMsSfZ3/ALhD4Ofwr139mq68Yt4zstP8GXk1nq97KsQ2ttV8HOGz2rxnSTm+QE5jzg7uhr9K/Af7C9hdfBzw/wCNfCOvXMPixtOXUVVWAj8zbkpkDIP1NOMOfY+dznFRoUkpLc+HP2gtL13Rfih4hsvEsv2jxDHdyC9kyCHlznINcHoM3k6lBJ3Rgwr0j42WumXDaVq8Gvz63rmpJJLq8Vwu1raYPgc9wRXmFk224TjFOJ1Yd82GsjoviNYmHxFfKEYKjZ+Zs9RmuLbIruviSPL1xnQnbLDC+c9flriHqZHfhfgsTRyH7OsOAUU5roPCOi3Gta7pFhCo8y+uI7dHJwFZm27j7A9a5pGNbvhueeG/tZIZCrCTCtnBXPJx+PNc9U2qWPdf2zv2f9e+A/jSCy1fxNH4sgubVXt9QWQsyxDojAk/pivANLm2/OG2FU2D/er0X44aVr3g3x1faF4hu5NWv18qSKeWUvtRlyFwSeKwPid8O7v4XeKDod1eWOpsYI7iK702TzIZlcZXDdjSou0TONuUoeFZDJq0Ixk7u1e6/GrTNKbx9oemTtfWGgTJbLqEqhiFj2K0jquOqqTx3NeX+G/BuqeE/HVtpviDTrrSbz5Xa3uotjbWGVbntX0BdfHuL4SfGDXv+Es0aDxb4d1PSV0i7s5gAUg8sKuxv4WAA+brXoSS9mfOVknmEUj5e+IWm+HtJ8ba1a+F9Sl1Xw/b3LxWN9cJsknQdGK4H9KwN1JfXEVxqE8kEflQMzBF/wBnsOaj5rGx9I9CxHIT0p9Rwrt96krSOhkFKrbaSkXJrW4rky5NWUqBM1PGpLYFZGUrEsbHbnpVpZmIwTmo44ex6VcGlyfwqzfQ0dbHmVJRjLUWxuFikIkG5T61b3S6XOk8bnCtuB71QmtXt2wVz+NWbe6AXy5PmX3qTGdpLVbn0FpPxS0X4qeEdM8M+MJPs9xayME1JVDssQTKr/31Xm/jr4f6r8MdfAdfPspAJLW5j/1c0R+64x0+lcO0ctu3mwHHTn6fSvdvgv8AErw/rFnL4b+ICyXOlXIEcV5keZZkdDk5G32xVPU8KpReDXPT1h2OLh1Ia5breWk32PULXB8pT8zEdwa9a8J+IT8ePHXhLRvFC2tu0AFq99GgV7jHdscE15Z8RPhnfeAL6O/0+b7bo9xlrW9j5R13MBn34rY8H+JrvX7HStBtbGFNUW9Vba7HyOGZsBSw/nVQk1K8jz8VTU6F6J9iePP2XPDlxpDNocItb6KMbB/e9zXyZ4v+LHizQBc+Hbi8nSGMmNoW7DGMV9KeD/2orjQ/tGgeLLdprywka1N5CeWkHUE8ivlL436k/ibxtqGrJCYRcyGQIBgAeo9q9LHyw04wdJep8FkOHxTxM6OYrmj9m47wn4maScFpMknPNfZ37J/x0t/hvfahFeQs+nX2wtNGOQw/pX526XqD2t4vO0Zwa96+GPiQzRhPNCkY/GvMVpH0uZ0qmXSWKw2jR+jfxg+Iy/FD4fahpGif6Q14mwyMMceo96/PH4n/AAx1HS9xubcRtnC4HFfZHwx1GDUvCcIjwzwnbLjqDXDfHqZr+GC3jsw4Q5lk7/hXdUwkKNLmiz81ocWYzFZly4k+BYfNsbvYwwc4rqLjw7d6hpZk+yllwSG/lxVvxpoC2Gq+cOUzk8YrsvC+rWsljGGI5AG4+1edKTP1yjVhXj7SJ83azpz2kxG0gA4Oa0tLnRVBJ6DFdT490tZLy5liX9yW4xXnbXJtTtbgVMkz6OhUjXhodpa3GVyDWvY3jQnKtn61wun6pn5QeK6WxuvM60U20eVi8P5HcyTLPBkferPnjyu3tUWm3O4YbpV/yRJ1rplJHzNpU56nB65YPF2rib9T6V6zr9i0sO8FdxHC55zXm+rWLW5wwb6gZrPmR9nltfmjZs5pd27AFa2l/uzmq0duVOavW6helZ3PbrS901Wk21zepqVk4raaX1xWTqUm5s8VJjh4+8ZTsa+hPgv8VbWHQItJu5vs1xD8ql2+9Xz260zPlyLIOHByGyeK5cRh44iHKz6CnUdOV0faWsfFTStF093lvVkJXO1Dk5r5m1zXDrWuXl8w2PO5kbHqa437dPtAMjNj+8c1LBqDFssc1y4XCfVtiMZUdfc6RZFbrVSbDdaqRXgPepvM3Lk16UW0eHKnykcluW7VRuLEM2cGteNiWwMEVZbTjJj3rS5Ua3JucdNZtH0BqDkdRXXXemsvasO6szHn2paHqUa8ZbszePekyfWnSQmNu+KbSOtOPUljmaPoa0ra+DZw2KyqVSV6VN2RKmpbI6Zm3VHSlqbzXTGLPCiObC0lIRupasskVt1JQvy06OPzGxWtkD0L1nGcg461vWNv7YqhpsPmYyOldFptvu7VSVzw8XVtsa+m2e/notLqV0I1ZQeKtpm3s/Q1zmqTHnJ610xSR8/STqSM3U70LnB61y8zb2yTVrUrgySbQeKzXkNckj63DUVCIj4qs+fWnyPUTMW9K52l1PUpx0uOiJdsYroNKtz6VkWNvmbBzXW6ZattyB+dZnBip22JgpjqexjLNmo5s1bs4yIsirpI8KpJMfcS4XFcZ4iuMylQeDXU3ZPOO1cNqkvmT9a3noduAp3ldlKik3UM22uc+iGFfMZR3Ne9/CnwlaxaNFc3MW9pPu5rwmzUy3MYxk5xxX0t4CmaHR7WOVdgjTHNc0r9D5biOvKnhuWBF428PxLpc01sm1o8k+lfOmqMTdyHvur6T+IGvQWOjXCBgzMNvFfNF8/mXTnsTmiF+phw1zSpc0ys0hao2+anN8tNra590TaegMnAzW5KxC5FZ+mRhWzirdxJtjrpjornFVfNOyMO8kLSVTqWRgzE++BUVc0melTS5bE1uu5sVuqvlxAVj6epMnArbuDiOqjY48RL3uUxLpi89d58M9JbUNWgUDO58Vwf3pc++K9j+Ctun9sW7uxQB87mGBWE5K1zyc4qOlg5OJ9SyaZNo/hYLv4jj3cV8a/ETUnudYnJfI3V9UfETxSun+HpI0lY7kxkD/69fG/i26aS+lb1OaiLUtj8/wCEcNJ1JVai1ZzjMWOTSxgtMoH96mbqkhbawYdQc1Ul7p+xRSialy3l2sy5JG3PNc3ETIcsOa2tQvI2tZ+fm24FZVjH5km0dKxjaMbs6rvlPS/2e/DeleKPi14f0/W5Fg0+W4Uzsw3DA7fSv0g/aB8CfDrw78CNae0trW1kXe8JjYBsj7o47Vzvwh/4JhaJffDfSNV1bxBcx69eWsd1vs9vlxllzgcA4/GvlH9ozS/E/wAOdf1bwhrGtvqyWc2xvmJDAV8nUqwzHFqmnogdR0ItNbnzxrV2bhnZzvZiTluTk96wmbdVu7kLNgmqm019nTXLGMeiM6AbecksT3JJNNk4GP4fTAqRV+bDZB7bRupsyndgqQT0xz+tXezunqdZBSM26n7aTyxUFDdtP5LYApKltlLzYUZpxIl7qbZs2Mf2W13t1rGupPMlya6CdlWz55HfHWubkG56162OGi+Z8xoaXqEmm3yXCHEiNuX2rpP7eufFfiBbu8fzZmOCcYq18L/AMPjvVJLWS/jsti7t8xAFTXXhkeGfEclqJ0uPJc/vIcsPp05NYnFiK0LuPUzPG7eXOq46DFZ1r4H8QX2gya1Do95No6bt1/HETEm37xNHiyZ5LpyWJIr7n/Z9/bu+H3w1/ZNm8Ca54Ya/12GK4thD5SmO4MnR2b/9VY1qkofAd+DgnSPjbwHbyLpusXaK7rbwfvSqk7cnbyfpXXQePtYs/gzqGnQa0yaXcX4WfS95+bIBD4z0yBmm/B7XpNN8FeNLVFiaK+sgkgkXO3BzlfQ15lZ+GNa1y11O802xuryz0+PzbyWGMsIUxje3oK6oVGo6nm+xhiKz5uh1Gj6x4RPw81631O2mbxLLNG1jMr4VUH39wx+WMVxysF0xD/eYj8KyWztAblj3rTmG3TYh7ZqbnpKmoGdbMpvI9w2qzjOfSrD3U9ldXKW0zokgaJthxuQ4yD7cD8hVWONpJ0UjLNwo75pZI3jncOCFGQWRc4oudti3bsV6HFd14B8YX3g+8N/ZNGZzDJB++XeNrjDcHvXB27BmHXHeu48M+H/7YjmVZRF5a7uTW0WeVi7R3OXup2WZgDjOOnpnOPpXZSeItMX4QvpQgJ1dtQM5nB48vbyMVyeraXLbXEvRlRyu4d/StHUo7ZPAtkyQbLw3Mhec/wAa4xj8O9EhRtKMUjlf3e0PyGDetWPsZSxW53DLSGIx5+YH+99KprGzuijqTk1pLDappLFiTerP8yZ4Mf8AjWWx6Vki1Iqm1iigk89VXe7gEBTjGDxyKuX4/wCKKsUYAD7XLj1Pyr/ia+rP2Nf2d/BXxu8H+J7nXL6SwuLFkVJPtATy4j1LZB5r5i+I1taaXJc6bYXX2y1s9RnjiuFGA6jAVh9QBWjhZXPGp4pVq8qVtUel/E6X4LWv7Nvg+18Ji4m+JT3Hm6rPKNvyFclen3fSvnWMnzFUfe/vdqXcSp28EjB79sUW5CyJk/u88+4rM96nHkA8XRHQZxVzSNsd4nXAkqq2JLj5dwDYZdwxxU9mxVmYDnzKuOhFVXgz6C/amvLG+1TS59OnW4gfS7dzMowN3lKCMeuSa8UsdUvtD1C0v9LuZNPvkt9yTxOVZTnbwc+leg/FqRLjTtDaOMoG02JyTxzxz+gryu6leaO3DHAWIgMB75orayueVliUaLTNFVs5lkubW6a1uIbTfKJuTJKchgntg5FVLZVhhtp1VnBlbMWMg7enI61Dc3bzTJcsqI6qoEajoAMDP1rVhE8M9uVieDUEbz4YtymNIdmdwHrntWJ7Fi14f8cax4J1h9R0LULnS7mSFlEltJtfYeqk1D9um1C+S6uJGlmkfczscknqTn3PJrAby/IRdjFy+C59PSr1oz+XFjsc0M46tNXuhPFZaTXLt2PzSPvP1I3fzpNW8W61q2m2GnXup3V3Yaeu20tppC8cC4xhAegq54rsZFvLm7QeZbr5YMgOOWTjiueZd3WrasddLWJftcyW7rn7oyKpsu2remZaV0HVlqrcAxyFD94U7DirOxo+Hdv9uWe+Br4s4VLdTt356fSvb/hj8evF3hlR4Mn8Sahpegm6EFzDHMSYkztbafp0rwOxvGtJhKq/OBgE9vce9aOk3Tf2lHPKxZmI3Fjkk5yfx5B+maUW4nBjsLDEU2pL0PQ/j1pvh/SPiHqdv4UvZNR0JSpgmkILZ2ZIPAzg9P615mrbZF+uK9S+Mlza61HoN/pmiSabax2KQvceWVW4mX7zD1NeWNwwPvmiMkYYVL2Nux13jsm4OmzMu3fZRAfgdv8AKuGb72DXYeILh7jQ9Klb5gsZQ+2HrkZELNmiWp14XSIiZra8LtCNc043ZdrUToZAhAbZuwce9ZCsB1/PoK3vBmh3HijxRpmkWeBeXlxHbxKTjLs3y8+lc9TU1qK52Px+vrG9+J+rTaRaX1lpbLGbWPUyTO0fl5UkmvPZJHdY2Ls7oQq7jnCgYCj2FemftNXXiRvird2Pi14ZNY06GCyZoANuETAPHf1ry+FjIrkDheaqkk4kRfunomn+Nda8ceNrXVfEGozapfAJF9ouGJYqowBXa/F7RdQ17x0fDmlWsRvNR8kAzMMqwXsx4xXj3huZo9Vh2nHzZr1z4keG9U8Z+OtEs/DkFxc6pd28LRRbvLbfjB2t6V2t3g0uh8/Uj/woQl0PB7uzlsbua3n+SWGRo2XqMqcHFOzTLqd5LqUyOWlZiWfuSTkmn8VkfTSsSo9SM2KphmWrB+atLGHKx+6pUWo9tWolBp3MnoSJHVi2j/eU2NSe1aFjZtL83QnpUrV2R59Spy3uWbXTnuGCpyT0r6C+AfwJn+It95O0JDHhppD2Xvj3rnvg38JNQ8d6sEtISUjGXY8AV9M+JvF2k/DHTrG18NFLe8ZNl7NGPXtXo4fDL457H5bn+cS5vqmGd5HmHiL9kuTWbzWI/D9zDevprESR7huI9q+f/GXwv1fwrdeXdWk0JxuAaMjIxkc17R4y+I0/gnxc0ug6zJN9oiDTMjY3MeoNd/4L/aW0HxdjT/HWnw3sLRLEtx5fKADGfrXPUpwvZMwwmMzPBQjUmueJ8Z2/mwtsmjcL34qK4YQzM0b8n+7/ACr7S1D9mzwZ8VLrUm8I6zHG0ZUQxTdZMrk+lfPfxL/Z58TfDu6cXdjK1uOk6IStZOnKK5rH0uDz3CYqXJKXLLszU+DfxKs7i4t/DfiqRrnw5NIA0efmjAJPyE5x1Patn48fBmb4U69a6j4fvv7T0S4AuLLULds9DkKxHANeBNDPp8pfBQr+FewfB344nRbSfw94jhGqeG775ZoZcsye6HPymovFnXiMNKm/b0NV2Nb4cfGCK38D+KPCWpaZbXw1hllivZ+ZrWcfxh/Q961tN1ux8ceEx4a1C2toNUsg5s9SXJMhHSMnuPeuG+JXwxm8K3i6lpsn2/QZ/wB5b3cQ+Ur/AHTjoaltPFya94P07SEsootSsbhmW/RdrmI/wsRwfyrJ6M4KtKNRe1pPU4bXtDuNKvJEZcYbrW74N1h7W4TD7MnBr3r4ifAG48D/ANn6F4tntLa71DT/ALfYahC+5ZWH3o29/evnzUNHuNB1OWKRGQxkk7hj6fWnHQp1FiaXsam59WfC34oyaIY8SsI5RiRSeD716N4m8VWutWjyADbtzg96+QvCetlowWdgy9B2r2X4enUPGWvWOkWaGe4um8tY62lVbhaTPyfGZCo4vngtTm/iVo5e3nc/MSu4YxivDk1iezmaFZGCZxtB6V+pEn7DMOoeGfLu9Yc6iY+qoPLz9MZ/WvzX+LfgO88B+K7/AEy7j8u7tJnjlx0yPSuWNZSdj9IwGBrYSko4hWuRoRqloVJ3bjmvOvFWlGFsqDXX6DqHl/KTU3iXS/tdv5ijFdiS6nfhqjw1Wz2PLbOY282P511+lzb1BVgQfwrkr6za1uPmBAr2D4D/AAxn+JGoSh28qztl3TSZ6fSuGtUjRXMz3MfVp08O60tkUbW4ZMYBBP8As1t29yJO+K918Rfs8aRb6LcS6XLM13Cm7a3Q/pXz47m3mdDxtOOKjD4lYj4T4LD46hmN5UXdI+vvgv8As96FeeE4NV123F1LdR+cgk6Ku3I7V4v+1N8DdK8H2ceraNbeRErBZYlJIGfSvXPhD+0lo8Phmy0zW3NjPZxrCOMqygY5964T9ov4tWXjbSRpWl/vIS4d7kjvXk0oYl4jV6H31KrhKOH03Pi1laGTaelH2pY+laevaa0MhIPIrn3WvouU76Mo1olprov3xUFx+871X+b1qWlZHVGKi7lV81Ey7qtSrtqDbWZ13E8vPSgQlf4TVqzXzGwa37XSRMuWGPpWsY82xhOv7M5mPcvrVwXgUY7Vq32gMv3TWJeWckPVabo2VzONWFQvWtyvmcmty3n3KDnpXHrIUbOPzOK1LTVOArLtz3zWF1exzV8PdXidH/rfeqF5p4mztUc1HHqSt3x9K2tFs31O8hgQ5MhH4DvSlJRV2cMYzgcheaa/3SufcVj3FnJCxwpIHvX0WvhHTILfa9uHPqetcP4+8Fw6fax3tsuFY4cHoPpXNHEqcuVHuUpOKuzyXcfpTPNrSvLPcDt4IrKaNl6g102O+MlLY6tutLSN1p1dsT5+JFuo3UlFQWWPLqxZxHdmoqv2ddBjNs2tMjI6Cun0m29qwNNrq9Jq4nyeLuR6rJtXZnFcfrlyV6Gus1r/AFxrh9eq7l4CKlLUwmcs249agepaieuaR9claOhWkFOhXzGweKSSpLX/AFlZSOnaJtaTaea+4g59q6+NRGnyiuf0Wug/hrI+VxdSXtOUrOu5qvhdkWBxVNfv1oTfcrWkefJswNXmKRluhNcPM3mS5JrsNe/1NcXJ/rBWtQ+oy+KDbTGb5c1JUTfcrnPZsbXg+187VowRkZzXu1jOYrNQD2xzXifgf/kJR17Ja/8AHolc58Nnfvz5XscN8QtWLApk15nJySe5ruviF/x9GuFkrWKPeyqEadBcqIZKbTpKbUnvG3psP7vd3pmpfKuB0q1pv+pqrqldX2Dz461TC+6wAHQ5qGpW+/UVcsj1omlo6lpOgrVu12w5rN0P79aeo/6mrlpsefU1qamJaxtJcbe2c1+iv7Fv7DU/xE8L23i/xHPJZaPcNvtYYuJGT1OQa/PHTv8Aj7r99f2K/wDk2jwF/wBeA/nXBUfPKzNHRhiX7OpsfLv7UP7C8+k+Cb7WvCd5NdNYx+bJYyMCzIOu3AHNflx4gy11KrcHdtP171/R543/AORS1b/r1k/ka/nI8Xf8hzUP+vl6iiuWpYxWBo4OpakrHNVahtjIcL1qrWppP+ureUvdPRKWoWL2yjcw3MMEVHYr+9z0+lXfEn+sSqth/rKqnFSjqXUk4x0PtT4Q/t5fEzwX4GtvC8Lw3kdtD5VvcTr5jKMYAyT2+lfOvxW8Vax4kvby+1eaSbUZn82V36nNaHw7/wBTD/vVX+NH/IYl/wCuCVw4fA0KNaU4rU8BYqrWxEYSeh5FOAWzk0s0Hk28cm5ct1FMmpLr/j0SvUPp4Kx9f/8ABOz9mrwr+0B4i8RS+LJPMttJjjaOxRgDKT1+v4U3/gop+zP4V/Z/8VaC3hQtBaarE7vZFt5jI9MYx+NO/wCCb/8AyU3U/wDrklV/+CjX/JVNL/65yV8gpVP7V5eZ27Hbyr2dz5Aooor6wyG19X/sO/st6d+0JrOsvql7JBZ6aiMyxqA7Z+oP8q+T6+8f+CXP/I0eI/8ArhFW9FXqWZ4WcTnTwspRlqeI/tf/AAVj+A/xIm0C1uTc2zxCaJuC20+uABn8K8Bt1DTYavqT/goB/wAlqP8A17LXy5D/AMfFTW0loaZa3LCKb3Ow1Pw3feD7GxvWlAW6jyNjc/pXr37O8/w31XTfF8nxCuZ4rmPT2bTWRyMTevvXlvjL/kWdG/65Vm+Fv9TN/wBczXPynLViqlPme5leIJhNfOF5zXoN5qnw+k+ANpp0WmzL4+TUGMt4H+R4G9Rjt25rzfVP+Qk1MT7kn0qZK57uEShS0PSfhxZQ/wDCD+LLua4ELx2Q2Rg43EtiuV8PePfE/gfTfEFpo19Laafrlv8AY79VXKzR9lJq1of/ACK+uf8AXBf/AEOpv+aP3X/X0ldVvdOHDr35SPP5G3MD6VpXzbbGBf8AYzWS9al9/wAe8H/XOix3yRShk8uVZB99W3Amun+Htx4cbxxZy+Mori50Ni7XCW7hG+5kY4I6+1colTw/df8A3GrI1LsaRTXzmHOxnKpn07V3/iz4d+L/AIa22nXmtaPfaTaajGGt5LiMoJRjJxXnuk/8fEX1Ffo1/wAFH/8Aki3wW/68m/8AQBW0DxMTNqdjw+x1z4Pw/sa39lMPM+KU98JoiyZZQJtuAfTZz9fyr5p1u6dvDumQGQCJQ5UYOMlsNVKT/j1T61f1z/kUdE+sv/oVVI0oQUXocwjsxJB5xk1s2Ph+71DQLzU08sWlpLHDKjNhsv0wO9Y1v/y1/wB2ta1/5A8//XeD+VZSPSkdH4X8aa14V0e5hsbyazttTYW8whfaX27cZ/M1h6pdS3GhzJI2VW6yv5YA+lQzf8guw/6+W/8AZKNR/wCQPL/18VcXzR1OaFKMZe0S1ZgxybWzV6K4t5Fu98eHZP3QHQHP+FZrVOPvD/P8NQeiXL68kvnt0IUCNBGNowSPU+9S3uny6NqE9jOVNxFJtk2HIU/XvVCL/XrVyX/kIP8A9dqsyn8J6l8RI/N8HeGLkz+cZLAI2R90A4FeZW8K3ccSzXX2ePbKeR0wm5c/U16f4v8A+Sb+Hf8Arz/9nrya5/48Zf8Afj/9F1VQ87Ar3ZGzqHhbU7XTNM1u7066ttH1DEUF4UGydkOHwe2Kggmg+1WSpzFDMQJGyXYbuPlzmvW/iH/ybh8Nv+vvUf8A0OvHof8AkKaX9F/9CrnPTKz7ordu6iXFWdOJKJ9cCorj/jwm/wCvmp9N/wBXB/vUSOeqTeLJPMuETdw0UZZRnhsYGRWFXqurf8k61b/ehryqpi29zWh8JLYSFbgDOMDGe9NvPlnJzkn1ptr/AMfZp19/rq6C/tEfzetdDqWsWuoWeiQWmnJaTWdqYLh4s5u5PMlbzD77W2/RV+p5+tDwz/yFIP8Adb/0B6gJLmifRPwe8Nz/AB78Nr4IS8WPV7TNxpzXUgWJEAy6jvu/Gvn/AFrT30nUrizk/wBZA7Rv7Efzr1b4A/8AJTNP/wB6X/0CvOfHf/I2Xf8A18vURPBw65K0orYsGQXvhWNFQkxyYJ+pzWVeaRLp0kkWoRy2dwsauIZkKsQy7lPPtXQeH/8AkWbz/rslep/tuf8AJXf+4Vp//oirOmnJqXKjwDTZ4Le6ie7ga6t1+8gIBq34X1H+x/EWmakTIiWtzHKWhOGTa3UGslv9ZWvof/Hjqf8Auf8As1RJHoSPUv2mtIsLz4vazceFru48QaVcWsOo/aNu9443iUv5hH90k9hXkNm3lh5ByCMYNez/AAT/ANV8QP8AsVLr/wBBSvFLb/VPUx92OhhH4Tb0/T73S/sl/cWVxFZXBJguWjIjkxuBAbp1U16r8Wr6aHSfCer2GoTLcrYhhLbsVaLHbPHNev8AxZ/5R9/Cf/r5/wDatzXJ6R/yIp/687itaL5oyPJxiUK9KSPlpl3MWPJJzSbjTqZQe7HUn2inRtu60lENdBBYq4q7elU6u1BzyLtqpOPlPNesfCX4e3PjDXLWAQMYy2HIHQV5rpv8NfWn7MP/AB91rh4qUj4PP8XUw2HlKG52txr9p8I/tvh7QgktzcDY9yv3kb2IxXgfxQ8dHQF1DSRJHdTzOGM6nJ49DmvQvFf/ACNeuf7718u+O/8AkOS/71d0pOOh8lw/gKWIre0qasz77xFNdTFndnb171Hb65PDMSGIJ61l/wAdOf8A1lefJe7c/WfqtNQ5baHovhH4r6n4buY57a7kikQ5VlYjHGPWvqH4e/thR6naR6b4us01S1PUuMt+ZNfDsfat3SvvJRTqTgrXPk80yHBYj3+W0u6PuzUPgb8OfjlfXa+EtQ+x3v2VLhYlQMhJ6jGM/rXyt8X/AIAeJvhNrX2a+tHRXzJG0YLjbnGeK9Z/ZL/5HCH/AK5CvqT43f8AIetf+wa3/oVdfs4yp8x8bhcbiMsxf1dS5o+Z8JfDH4m/2ba/8I5r6m60O4cK8LjmM9yuelUvH3hObwDqltf2EgvtBv1MlvNGcgp2U46NXMeNv+Rsvf8Ar5avTG/5IGP+uq15cj7dxVOXtF1G+FNek+KmuWuj61rs1uFgFrp893JuWIj+Fiex9sV0v/CPS+K/DEeq6nHPdWh3wQ6lFH+7EipuVW49eteI6H/x/W3/AF2r78+Af/JjPiD/ALCt1/6LFRc462HjJ3Wh8ZT6bJoV15ayBwpxuHSvS/gv8TJPhz480bXWiMgs51d165U9a4PV/vP/AL1R6d/rn/3a0jrKzPFlKXx9T9dJv2vPh8/hP+04tUDtt/49cfvK/Nv476svxE8RaprksPlSXk7TlQOgboKztF/13/Aata1/x7z/AO7T5EpHPj82xOIqQjJ2Pn/y3sLgjp9a67Tpl1K18tueM1zuv/8AH1Wv4X+7/wABrpPZre9TU+pyvjDR2hfftOK7/wDZ0+J0fgC6u0nhaW0uBtdVOKxvGn/HvXIeHf8AWPXDi6UalPU9KnGOLwkqFRaH1/4s+P2iyaXP9hDyXEibQckV843Fx9omaUfxHPtVSfon1p6/6sVjgaMaWx81hcrw+X80aCsWrW5dTlTjnNa0cnnrhwDWFbdq2LbtXtKnZ3Na2isc/wCJtFDKzha4CTS5GmKKpPrXrOuf8erVxdr/AMfslZ1lY+hy2rJxOa/sgxnD5BxmqF1C1vJtHT3rrdS/13/Aa5vVP9fXmc7PqafvblBju61Btqeoa3Ogkt5/JbJFdXpl8rDGeK45utbGl10UjhxNNS3OxjjVunzfWoJtDN6yIib3dgqhaksq6Twh/wAjBpf/AF3WuifwnzsLxq8qZueG/wBnhLiz36gd8npkY/lXA/ET4O3XhGZri1YvBk5Qc4HtX1rZ/crifij/AMg1/wDdavhvrdT29j76NCKo3Pj7LQkghhj1rrfAuuLp2rRPKeMEZ9M+lY+sf65qpWX+vWvo6fvx1PLlFdj6MtbiO5j3qwYe9c546uY5dLa1TazSMMD09ab4X/48KxtY/wCPhf8AeauGFNKroc2IquEdDh9Q0cqzHb9MVXj8P7og7Ecmukvv4aryf6pK76jtsctGvM//2Q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148133"/>
            <a:ext cx="8778240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0" y="0"/>
                </a:moveTo>
                <a:lnTo>
                  <a:pt x="8778240" y="0"/>
                </a:lnTo>
                <a:lnTo>
                  <a:pt x="8778240" y="4846320"/>
                </a:lnTo>
                <a:lnTo>
                  <a:pt x="0" y="484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914400" y="1645920"/>
            <a:ext cx="731520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GraalVM: A high-performance polyglot virtual machine for running multiple languages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Ecosystem and community support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548640" y="2073680"/>
            <a:ext cx="2377440" cy="2001622"/>
          </a:xfrm>
          <a:custGeom>
            <a:avLst/>
            <a:gdLst/>
            <a:ahLst/>
            <a:cxnLst/>
            <a:rect l="l" t="t" r="r" b="b"/>
            <a:pathLst>
              <a:path w="2377440" h="2001622">
                <a:moveTo>
                  <a:pt x="107582" y="0"/>
                </a:moveTo>
                <a:lnTo>
                  <a:pt x="2269858" y="0"/>
                </a:lnTo>
                <a:quadBezTo>
                  <a:pt x="2377440" y="0"/>
                  <a:pt x="2377440" y="107582"/>
                </a:quadBezTo>
                <a:lnTo>
                  <a:pt x="2377440" y="1894039"/>
                </a:lnTo>
                <a:quadBezTo>
                  <a:pt x="2377440" y="2001622"/>
                  <a:pt x="2269858" y="2001622"/>
                </a:quadBezTo>
                <a:lnTo>
                  <a:pt x="107582" y="2001622"/>
                </a:lnTo>
                <a:quadBezTo>
                  <a:pt x="0" y="2001622"/>
                  <a:pt x="0" y="1894039"/>
                </a:quadBezTo>
                <a:lnTo>
                  <a:pt x="0" y="107582"/>
                </a:lnTo>
                <a:quadBezTo>
                  <a:pt x="0" y="0"/>
                  <a:pt x="107582" y="0"/>
                </a:quadBezTo>
                <a:close/>
              </a:path>
            </a:pathLst>
          </a:custGeom>
          <a:solidFill>
            <a:srgbClr val="6DDE77">
              <a:alpha val="6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2114440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Vibrant language ecosystem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8640" y="2628068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benefits from a vibrant and active language ecosystem, with support and contributions from diverse developer communities, enriching the available language implementations.</a:t>
            </a:r>
            <a:endParaRPr lang="en-US" sz="1500" dirty="0"/>
          </a:p>
        </p:txBody>
      </p:sp>
      <p:pic>
        <p:nvPicPr>
          <p:cNvPr id="7" name="Image 0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1430138"/>
            <a:ext cx="640080" cy="64008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474720" y="1265266"/>
            <a:ext cx="2377440" cy="3026974"/>
          </a:xfrm>
          <a:custGeom>
            <a:avLst/>
            <a:gdLst/>
            <a:ahLst/>
            <a:cxnLst/>
            <a:rect l="l" t="t" r="r" b="b"/>
            <a:pathLst>
              <a:path w="2377440" h="3026974">
                <a:moveTo>
                  <a:pt x="93437" y="0"/>
                </a:moveTo>
                <a:lnTo>
                  <a:pt x="2284003" y="0"/>
                </a:lnTo>
                <a:quadBezTo>
                  <a:pt x="2377440" y="0"/>
                  <a:pt x="2377440" y="93437"/>
                </a:quadBezTo>
                <a:lnTo>
                  <a:pt x="2377440" y="2933537"/>
                </a:lnTo>
                <a:quadBezTo>
                  <a:pt x="2377440" y="3026974"/>
                  <a:pt x="2284003" y="3026974"/>
                </a:quadBezTo>
                <a:lnTo>
                  <a:pt x="93437" y="3026974"/>
                </a:lnTo>
                <a:quadBezTo>
                  <a:pt x="0" y="3026974"/>
                  <a:pt x="0" y="2933537"/>
                </a:quadBezTo>
                <a:lnTo>
                  <a:pt x="0" y="93437"/>
                </a:lnTo>
                <a:quadBezTo>
                  <a:pt x="0" y="0"/>
                  <a:pt x="93437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474720" y="2114440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Community-driven enhancements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3461137" y="2628068"/>
            <a:ext cx="239102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platform thrives on community-driven enhancements, fostering continuous improvements and innovations across the spectrum of supported programming languages.</a:t>
            </a:r>
            <a:endParaRPr lang="en-US" sz="1500" dirty="0"/>
          </a:p>
        </p:txBody>
      </p:sp>
      <p:pic>
        <p:nvPicPr>
          <p:cNvPr id="11" name="Image 1" descr="data:image/png;base64,iVBORw0KGgoAAAANSUhEUgAAAMgAAADICAYAAACtWK6eAAAAAXNSR0IArs4c6QAADh1JREFUeF7tnTGPI0kVx6s8+xUgIrBnLiYjvrnoEgKQCJF2Jr7xstKxZ58Quh0Bwr4A7a0H0p3TxQgkAnQR5gMQEMPYPgjhK4wL2tOetb3j6VflrnrvVf0nWWnd1V31r/ereu9VdbU1+IMCUGCvAhbaQAEosF8BAALrgAKPKABAYB5QAIDABqBAmAKYQcJ0Q6lCFAAghXQ0mhmmAAAJ0w2lClEAgBTS0WhmmAIAJEw3lCpEAQBSSEejmWEKAJAw3VCqEAUASCEdjWaGKQBAwnRDqUIUACCFdDSaGaYAAAnTDaUKUQCAFNLRaGaYAgAkTDeUKkQBAFJIR6OZYQoAkDDdUKoQBQBIIR2NZoYpAEDCdEOpQhQAIIV0NJoZpgAACdMNpQpRAIAU0tFoZpgCKgHpz4dndmm6YU1GKW4FOh1z/ao3WnDXg/J8nYDMBo7SOFwjVAFrzye90bXQ2m1VSx0gz+fD7q1zcw3ioo57FHDmenIyPtegjzpAKvfKOPdGg7io414FppPj8Qca9FEHyLOb4Utn3WcaxEUd9yswOR6rsD0VldyUuT8b/MUYcwrj063AkbU9DYG6RkAQoOtm4672SgJ1VYAgQM+BjLoNSgJ1VYBczIen1rnKxcKffgVUBOqqAEGArp+KzRZoCNSzBMQ6e7nsmKkGc7JulZFrTDo4a1WkRVfhxV0avnGng4ZAXRUg1AyWhpFpDW+WbboZvDHWnDUOUAoCdW2AUDJYi8nxuNfYOUIuyBIQ6mKugkBdDSAeGSwAwgy/RzJFfKCuBhCq6FX88fpk9JLZRsiPz3EGqRrfnw2q/XKNcYh0d1gNINQMFgAhsxn1Qiog0gN1NYBQR9oq23PVG6nIYNUjLWnrjPSRdpe2fiaBuiZAspiy3zEk4t4ydYBkEqirACTXAD3nGYQaM/5/DUh0oJ4bIKLFfsjpp7qO2maQXAJ1FYDkGqDnPIP4ACI5UM8KEC1bqDdnkqxnkAwCdRWAUI1IWwYr+xkkg0BdCyCULSZGqZ+eZZq3gj+HQF08IDlnsHKfQXziEKmDm3hAyKOQgo1vpWWxfACRGqiLByTnDFYRM4jyQF08INQtCxoD9CIAUR6oywck060YOb8wtelKkl1koSvqGgChZLBUvQNSyjrIxiCgdh+daEA8MljqtpiUMoNoD9RFA0I9h1fbOyDFzSCKA3XRgOSewSohSF+1UXGgLhqQnLeY+PrnUtcJKK8lag7UpQNCCdBVbTFZfx3LWfc+5TysHQOcWmf/Wp359cSYhYbDn30HAmkr6mIB8QjQxWewVi7G0r1POiuKMiS/vWYFjIZPmml9R10sIORpWfAWE7Lv7QfFg1dXiQrJoFAXfKW9siAWEM0Beg1GdaRo47E3LbCxfQtrz4+MmUpzv8iDhbABTz0gkraY1LMe6azd1sHYvuHUWXsp6XQXskcgbEVdLCDUDJaUoI48QkYmY/P20tyuPvHrxFL6tNJSMiCUDJaIAJ3sXyeEY+NR0yNrzyW4XBoDdZGAaMpgUWc6HjbunyoCEvJAIujUd5GAUN0V7i0m1EQCMxzrxy+OrP2Acyah9qsRFKiLBIRqeJyAeASdj/PhzLU19hvXMYvqQmfu/q39365dmm69qFhlxA7KinHqVbXHQzMxm09FAkJ1W7gyWB4u4MNwOHN91LGXvqN59dzl0pw5656GwsK9ZUVboC4VEEqAzrbFhArwDh0LZ+15W6nXA1LKrK6WtkBdHCAeozNLBsujfvd8xHRtalBI3wS8d90Yv6GiLVDXDAiLn0qNj9bGmMINrKGtzteixigsg0ulibZAXRwgVAOMOSrvi6p9Z48UcGzWleq+rJIBTN9R0RaoqwWEY1MbFV4uA/SaSRhTqZoCdXGAUANgjmwMtW4cs9t6JvGBmGtLB3Wm4+jjXe9BIiCUDBaLD62lY6XXU1OgLgoQDx+fCxCx8G7FIsRDErhGaGqgzjkTbyzWCtkI4bHSyiGcB7ws2bUtQKiHJDDtedIUqIuaQaj+Mwcg5E5lDH694xAmQFbpXiVb30UBQvVNuVKUxE5ln0GoAw2XjjUgpNMWudxAkS4WNbhE9uVxt5iabeM0PupgyJHO31RX1gxCm3ZZAvR61CN9DYrDBVx3qkesxLaXzWdFnVPLeke1jCDdo2PZXBjyqGcM24ZA6uxhjGEbaDRtfRczg1D9Zs4RhRyoV+8yMxzDQ9VwNTIyblhcD8nEmI51plMHCLdPSo2T1kaY6qwq6trC2ji54riQvWOcsZIYQKiuAWfmpepcn1G6Nobo74NTtbs3TgGp6FUcQlzQ5BwUJQFCWaVmnW43XANSinJjtFwYay/bPtAt9IA67kHmXkfigianOygCEI8AnTWw9F6Iezf/MTXWfnkoKDUY1Wu3p74pFk5j262rR0zHlpgRAQhZKCGuQaCrtWsf5JPaV/pUL0MdfgC2iAFmJw4R7TmIAITq10sa/XxWg4mjfHWayf2JJhtvB1LfEmx8jBTXSlOgLgIQarAmrYO9XlBqNN+4F0jT7j4OER6oywBE8aeeNUAiFQ4NK+pSAKH4oeL8553tHT6HJsSdLjbuLhkODSvq7IB4ZLDYMhkUa67bUR2/451Zotw/4Bpxn0DY1wbJK+rsgFBXgKUF6Hs7+y63z/PxnLtKtXpAXQCY3kWouxM4VtTZAdGawWqygjrxUM0mrWWhmp6pZRDZbQc1ScOxos4OCHWbhHRfep/x1gNA8Fm6TVCsfg8865d07wQXSfYiJABCCdBFbDE5xFZWi31L99TYVYxy2KxSnwifaiPkIe2mlCUvFDN8no0VEI8AXWwGi2IAu9dUBlH9X2dpTj0+bRBlP1dI/WOUkRqoswJCHjkEbTGJZByUzY9ZDRLvxCGzAUUDkzpQZwUk1wDdFyJiFidvQISuqKsARGuATgUFgNBPfU+dqWMFhJrBkvD2G9XYQ64DIHI/z8YNCCWDlbVrUQEFQO6GFYmBOhsgpWawHpphAMg9IOICdTZAJC8OhbhJh5QBIDUgAgN1NkCQwXqLFACpARH4jjobINQAPfcMFmKQtwMFeV0s4Yo6JyCUAF39FhOK64UZZGs2FWUXLIAgQN/GBoB4u5vJVtSlAyL6JSnK7EC5BoBsACIsUGcBBAE6ZpB9A4e07KZoQDhekKGM+G1fgxlEbqDOAggyWJhBHhtkJK2ocwEiKlPR9ozgez/MIEEDRpJAPTkgyGC9iw8A2QFEUKCeHBDyYlDmL0ltmgQA2QFE0Ip6ckCQwcIM0uSCkgfRBCvqyQGhHvFSwhaTtaFgBnlw0BARp6YHRPE5vE0jX+jvACR4Vo0eqHMAQhkZVl+JDTU4beVunaveg2j6K00T2jGu1p5PeqPrJvFCf08KiEcGK7Q9KFeYArHfUU8KCHUbQWF9jOYepkDU/XpJAaFmsA7TC6VLUyDmoR5JAaFuMSmtg9HewxSIeZhcakBIL+UfJhdKF6bAKnnxqjfa/L5jaxKkBqT6CpOUD8y0JiJuxKtATjMIJcXLqzaerk6BmIvKqWcQAKLO/BRUOOJaCABR0P+oYoMCBQIyhVFAgVqB5pi1MECiLvzA7PQoQF5YBiB6OhU1bU8BAPKwlphB2rMx1XcCIABEtQHHrjwAASCxbUz1/QEIAFFtwLErD0AASGwbU31/AAJAVBtw7MoDEAAS28ZU3x+AJAak/68XJ+bWfku11Qir/O1t57+/e2/0zxjVAiCJALmYDz60zvzCGPO9GB2Je5q/uY75+VV3/Oc2tQAgCQC5mH/6A+uWf2iz43CvhxXodOyPvuiOft+WPgAkASDUk8Lb6tTS79Pm++EAJDIgH928+H7Hdv5UutGmbL9buh9evff5H9t4JgCJDMiz2eAjZ8xVG52Fe9AUcNY8v+qNv6Bd/fhVACQyIBezwY+tMV+10Vm4B00Baztnr3u//pJ2NQDZUoAYD7S2m7f/j0++Y47sv9voLNyDpsDSPOn+9vhX39CuBiCsgFQPfzYb/tIZ97M2Ogz3eFwBa83odW/8aVs6wcWK7GKtb9+fffK5MfZFWx2H+zyggDO/mZyMP25TGwCSCJDqMT+Z/fS7S/PkQ2vct9vsxOLvZc1/nDNfT47Hf29bCwCSEJC2Ow/3i68AAAEg8a1M8RMACABRbL7xqw5AAEh8K1P8BAACQBSbb/yqAxAAEt/KFD8BgAAQxeYbv+oABIDEtzLFTwAgewBx1l4q7ldUvSUF7NI9NdacNd6usLN5G/XABVBgSwEAAoOAAo8okBEg+IgnLL19BQBI+5rijvkokM83Cm8Gb0hBVz59h5bEV2AxOR73Yj0m6TcKn8+H3Vvnqk9Bd2M1CPctSwHr7OXrk9HLWK1OCkjViGc3w5fOus9iNQj3LUqBqLNHpWRyQKqH9meDahZp/jhjUX2NxnoqsHDWnl/1RlE/+MoCyAqS+fDMuNVMAnfL0zKKv9yZ68nJ+DyFDmyArBt3MR+edpaYTVJ0tvZnuI5ZHBkzfdUbLVK1hR2QVA3Fc6BAiAIAJEQ1lClGAQBSTFejoSEKAJAQ1VCmGAUASDFdjYaGKABAQlRDmWIUACDFdDUaGqIAAAlRDWWKUQCAFNPVaGiIAgAkRDWUKUYBAFJMV6OhIQoAkBDVUKYYBQBIMV2NhoYoAEBCVEOZYhQAIMV0NRoaogAACVENZYpRAIAU09VoaIgCACRENZQpRgEAUkxXo6EhCgCQENVQphgFAEgxXY2GhigAQEJUQ5liFAAgxXQ1GhqiAAAJUQ1lilEAgBTT1WhoiAIAJEQ1lClGAQBSTFejoSEKAJAQ1VCmGAUASDFdjYaGKPA/6YBYUHtPMrMAAAAASUVORK5CYII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430138"/>
            <a:ext cx="640080" cy="64008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400800" y="2073680"/>
            <a:ext cx="2377440" cy="2001622"/>
          </a:xfrm>
          <a:custGeom>
            <a:avLst/>
            <a:gdLst/>
            <a:ahLst/>
            <a:cxnLst/>
            <a:rect l="l" t="t" r="r" b="b"/>
            <a:pathLst>
              <a:path w="2377440" h="2001622">
                <a:moveTo>
                  <a:pt x="127957" y="0"/>
                </a:moveTo>
                <a:lnTo>
                  <a:pt x="2249483" y="0"/>
                </a:lnTo>
                <a:quadBezTo>
                  <a:pt x="2377440" y="0"/>
                  <a:pt x="2377440" y="127957"/>
                </a:quadBezTo>
                <a:lnTo>
                  <a:pt x="2377440" y="1873665"/>
                </a:lnTo>
                <a:quadBezTo>
                  <a:pt x="2377440" y="2001622"/>
                  <a:pt x="2249483" y="2001622"/>
                </a:quadBezTo>
                <a:lnTo>
                  <a:pt x="127957" y="2001622"/>
                </a:lnTo>
                <a:quadBezTo>
                  <a:pt x="0" y="2001622"/>
                  <a:pt x="0" y="1873665"/>
                </a:quadBezTo>
                <a:lnTo>
                  <a:pt x="0" y="127957"/>
                </a:lnTo>
                <a:quadBezTo>
                  <a:pt x="0" y="0"/>
                  <a:pt x="127957" y="0"/>
                </a:quadBezTo>
                <a:close/>
              </a:path>
            </a:pathLst>
          </a:custGeom>
          <a:solidFill>
            <a:srgbClr val="6DDE77">
              <a:alpha val="60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400800" y="2113068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Extensive language integration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400800" y="2626697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GraalVM's robust ecosystem facilitates extensive integration of languages, bolstering the development experience and broadening the scope of supported use cases.</a:t>
            </a:r>
            <a:endParaRPr lang="en-US" sz="1500" dirty="0"/>
          </a:p>
        </p:txBody>
      </p:sp>
      <p:pic>
        <p:nvPicPr>
          <p:cNvPr id="15" name="Image 2" descr="data:image/png;base64,iVBORw0KGgoAAAANSUhEUgAAAMgAAADICAYAAACtWK6eAAAAAXNSR0IArs4c6QAAE/ZJREFUeF7tXUGW3DYOJcu5x7jjg9g+Sdz7eN7s7J3tXXs3L84+3SdJ9UFiV+4RF2eoksoqtVQkPwGIpFDv5dlxURQJ4AMfAKWyRj8qAZXAogSsykYloBJYloACRK1DJXBFAgoQNQ+VgAJEbUAlgElAIwgmN71qIxJQgGxE0bpNTAIKEExuetVGJKAA2YiidZuYBBQgmNz0qo1IQAGyEUXrNjEJKEAwuelVG5GAAmQjitZtYhJQgGByS7rqP9/eP/cX/GPMc+v/O5ru/+c+zrh/WWP/djtz8N87c/rzJ2MO/7256/6uHzkJKECIZO1B4AGwO5pXnWFb99KY098JPyeAOLPv/tzZRw+g32/uTv+vH3IJKEBAkXpAHI/mDRMQkFUdOuAoaBDZLV6jAIkUZ4GACK38DJgvN3f3ocH6/bwEFCBXLGMEig+VG5CCBVSgAmQiuBEofjFmOZkG5V3CZT6PORhrHzSyhNWhAOll9Ou396/s0f1irHkTFlszIw7W2YfdztxrhUwp1qwE/v3X+4/OulajRSySOwrmdvZBK2KXIttkBGkot4gFQMq4g7P2VoFyEtnmANJHjNqT7hSDR8fCQBkao74M7m/el8L9X6cN0qGvcyg1em0GIAoMFCcmCJRxk5SgL9TlRb+9uPsIr5jwwuYB0iXfzv3RaEWK0BQCUzlz/2xnPw3JvEBfqAigNAsQr8DvJ2BQH/eQM8ry7nTqp5zIuVS1b1WgNAmQt9/evzEncKz5OfUbnDkMhw/9uamYQ4fjw419onji7kf30tiOx28R9PsvP39+La3QpgCyYtTowGCdfTzuzF6iAtTt1ZhX/mQwAe+Xtjv0fodn1r6W7Nk0A5AVosaqoX9qYQNgNhBlREHSBEDefn33pwDtOEeJUios19ywQBKNRgGK6w5ffv58QzFRaI6qASJEqYqKFCGFzn3f5PkyZ+6/vPh8i8gj5ZpqAdKXb33kYPlYZz+1dkbpTMNcd7Sm+kTf64g7mlcJEMamX/XRItZbdGA5ug+C5drYpaWMY6da1QGEK9+Q8EYpmpcaWz1QmKlWVQDhAMdWgTFbBeNtrA4vnBj+9P2cxZdXJDgI1qpWNQBhAMf+mbW3kjX1BKWvNrQvl/vDnDnG21HVrrcZ6AtRnKzmdHLFA4ShUrWZPANFGWi0nVxDgFhaU6ae2brsRQMkU2hPdcHMV1GDLPW6Xv6+UrgUTUifSMzR95efP7PYMsukVAonpFXBI9tUa25tnoVowhaFI0A5L2JrbzmesS8WIITgYAu/rYHh2n76vtMHiZc9ID0urjykSIBQgYNLaFsCxhp77aPIt8R7szjC4gBCBQ5n7WuJU7WJStThkRIA7KB9gBB1yDXfiDTCkocBtsDSVS8mgiC8c0bBLEIq2ZBaXRsAEMNRySoCICDnnNqGgqMhtChARsoE+ObUFFj4Z0P2Vt1WgAfgWBzk6hFEwVGd7Yos+O1f7/5IPGncHkAI8g6NHCLmKn+TzQOEIO9g8RjypqB3nJPA26/vfB8k/sAk0zGi1ShWJrVScDSOq7df37mkLbYEECABu5CVNgGTTKe6wZB9tHQWK9k7jFSs4KjO3pMXDOQfhssuxCkWsvlBwnq2KtnWqrwgOf8wxjyz9obj4TdRgGRWrbRiVaW5py8aYBhstiEKkJzEnMtDpKtPr+CUAJR/MCXofp9iAIE23muCi19yKlrnxiSA0CvDlKDLAiS1rv1DvmzhE1Nh/FW+18PBi+NXUNdIlIJzHFI8570SIsyJHpyb59673zfHY6Dc615rfqiAw0ivxCIIFDa737ar+6Enn3Ot8ZsWaxl47n0hO2GkVyIAyYge1VKrwVB8NUaLC3GwQe2EW77sSTrkFVqIHv2vXNUeBePMO38UZCfM9Io9gqBewQhsPF+l12cYHvjR5mZY0rCdMNMrfoCAP2zDHTbDKssfMUo4q6eK+dK4PgPaH5Mo4LBRLLRk10L08OYwogx68vgKPmA7EaLhbACBSnaMZ2q4veB0/vFxCQlPJ70/qvuh0aO/P3t05gNI6nl+v+MGco8uekx+hloT9Xk4wbnHaDpu2bIABN14C7nHHEA0UV8ACJijXszG7FR5AIJsnHmjVJQgZp4ZeslOBWLWVdIY1InO7KG+H9ABjitX3zUfK26mpq+J+sSyob7HAsI5IzR5BAE9Q1MGNOcgNFH/Yd3IS+EC0Y/NfugBgtArgYaPFL1YKltyJ5NS+8u9D8HbbGaXwCVfDoCkvY2iodLuXII+aJOTBuQareT1mWXd5aUy5bCkAIHoFdPGJJV+kX8svBFQAWJMTlMwQp8sNIsWIOmvizScT4NFCJV8yJXkc/OVLLbo0WuRg2bRAgR4arCV3seAtCsVPBYPR45wpgkZEvO5lZI7IWqApOUfjdGrUALK4eGY7Jl0WmZqNV4ruRMiAwiSf7TGy0My2CpAuKnVGCHUMqYDCJB/UG+G1O0Bk4UOaLbmEGJElEmtDkkvsPav6XH2028v7j7GrC1mDB1AgPyjteZZCCDGGHKOHKPktcaEKGeo+eesvbXO/Zm4flIZUwJk0/lH1wMJOwlyjpxoPKLDc6iVZxc/GXP47lzqz0GT/lYhCUCgJKyxBL0HSNBJtFa1W0JcFrUa2QYCMkrqTgKQUHI6K8SGjpd04Jg8A7JkOJTKEw0HCTeDHOaP+S+iLAI0yjyEBCDIJlrxpJ5n/2PMc+vch//nGK8i7GhvrH14Zsy+1bcuIl5/kNvUgYBgI8tDSAASkZw+sZsaE/Qu6TTmlT2a5866l5GAuIYZX6U5GGcOZmcfnTGH32/u9hEgK3YIYgujzTwxbDDRJ8v1aAASTk6nCiXbAJeleMUcj+aNn58IDLFL9aDxjx/vawMN6O3PcllymkhEomIo6wCkoAR9oEi744keCYMhFjR+nI80xYIG9PTn/V/LzRAKT5XrUQEkWL0ZWwJlEpViYWMwFAyElC2dQOM/O/u4Zl6DePlr1GosBCQyUdlYNkAgzyFYwRqokrNdEr2Fz946+7jbmXupIgDi4ceKCNEhyMaIWErzABkrYkiyu387upfGdrQq/re4y4NXl+R7QBx3Zr9Ggo9497EYY6kQ8J4DkkpWNkAQAcUKRcIez2VaD5QTaDxgYsq1Essb36OjU9bYv9cCw3TDkGe/nCTaiCNOKUyXR1IIygZIbIMsJaRKW96c4v2/+ZLuSqDxUeGhC3QrRYYYHWTmHUkGDNwraf6l/SpAYiyhH3OmaHSR5kyRSgfDVEyZ/Y7k1zwh9wvlNjGqV4DESOnKmAlour5J4LN31n5aI18ILSz2e4RWj+dGKkxIIYCCyitAYq0iMC7aaAQreERbu5gmep/LN4/OO8ZTIFReAcJhAeCcsQkrRdgHl5h9Wewer9wIzgsQYCpAslVOO0FMKbLGM2iDlIBE+ULAOQaLgDPnfsPClWIRYiRoQETNK8IlR08V3FtgplxjRQBC8UopBUi0iYQHBhPJSgES3FdYNFDeMZ52UwDJ9SZhfawzIsiTK0zQg3sKixrOO3IBglTLptvJjiCIAFsFSMjL1ZagI7qdGhiVrqG1EDgkBUjYAyaNuJao15Sgh8AeIxQqcPh7VQsQSJAEyI5R0BpjriSz2Txccj+5STkFvRnvd1MAoRaepOGE7rWY0FaUoOeCg+P9X9UCxBtMTP1/YlhVedMQKMbfLwKkkqhJAA6SpHwq82o76T1A/NvvUo6INwuQJU9XQ4JOUM5l+0HNrQGExcukeHqusUs5WekJOmKAXBWrOd0g66NwStlVLL8ZxPNQLJ7LyHPnnaEpRTsEiN9PhERZsZqT/1o2RgIQBN3cAs018pzrnwCk4ASdAhwURzpC8kaeB6GI2iQAQYS8qUpWoQk6orcnhiwE/mofufUCg3ohDf8UwBPDKxAgoM6m+BArtiRXSomASxJBwEpW0bw8FPKvfT81vtLyrdrAAUW6BgCS/FxyjtFKXzumBBRcmGr9PTj+SCzLT28v6tyQHJeKwpNFEKTKIJHcURlW6jznRJ3Ik6Xef248ETjEHRuSoFPZFhlAoDDYcB4yOAwqT5YLkFrB0dF34PcvqWgtGUBAXisaqnONLOX6s8MoIEGvGRx9fut/hi3pDZhUtJYMIGCiLh6uU4w8Z+zgMKg8Wc5aCM5XraqntSpYXua0AIn8GbILZRfE0XOMcO5ar1gqT4aujQIcVHwe2cOaCTo5QJRmXZqAV+6Xm7t7xDAorqkdHGj+QQlo0giiNOvSrL3DkPoJgimgKMBRQoEhmV4ZYyhpLTlAoHJvw9UsikiQMgdVQm4KoL4IvaJeNzlAwHLvwVl7W/P7alOMmGtsS+CA6RUxsMkBgtIsauRzGWGp85KBo6Bovja9Ik/SB+MBaVazPRFuUIHFkblliR0+DMkEolfGGOqqIUsEgRVGHB5DSmjhe1jWTzdfDDhKoVdsEQSmWcZoFElALZjvFR05hsUh9IqyvDusgyWCdABBmob+Qo0iURBpGhyg7VDTK9YIkhH6NYoEINIyOHr2kXz2isuxskUQv1EwWdcocgUgcGQuPOc4UyswenC944AVIBpFothS9CDk2PfC5EUl5OM1As+ed5dz0CtWinX2CMBZ/u5azUUubJvi6EjpcoWjI+MjBawRxCskI4qsesQ62q0LDNwCOODcg/js1VSd7ADpNo5GkY2XfQm748VHZDh6MDMNEYDkRJGtUi3CSpUp4VRuKNCiUZIrOWfvg0wFAle0jNncQUZKcHA0z0LGnvp9qdFDJEkfhNVHEf8W+KRni/vrN9MbyXAkT+2SMXlNBcG18Wjlijt6iAKky0XAGnfp1RcqY0Fpxtz9JYyHYt8ZexYpVYvkIJMogr20jDkZo1A2OgdpMu4r5Na+ruHZmhwqKbVHUYBkRZFK6EIqSHKMpObI0Zd1Xaq8+vEi0UOcYuWUfLk6paCCSC7LopxPV1BVMSODWolGSPkI8vVd+kG0BqNHRm9oDpxVFTGyHIMw1RYFCCoYyrdUkLj+jEmo8w2OX5TN2F7w0qyeGOOZq6WFywIE6agLe4yghjMGUOcbNTZRc6jVGj0dWYBsmF6R9je67NHervlSOsRPZNJKscR8vDcxgKDes/bknIFSiSapCBDmrsl1EFJl3enaxQAC5R+V0yvUKVwxyqoqVcM+IN2PhLDmWTI5gCD5R4U0YtBrrsecAUlVlaph/QROYhVqNaxfDiBA/lEjvco8c7YUPFY1EpRmEYBjdTopCZC0rmmF9IohahT/HMcSeHLLuX7etfIO8SQd4aBr8s5Uj8mRiJdiIKmy8OMpwFFKf0ckgkCetZL8A9pb2OoOz6x9vdZPJ4SXtzyCglaVAo6ump4jjNhrkfp36d1zrqhRY/OPqlrVz1OUcygWICUn6ExRo8rmH3XVroS8Qz4H+frOP0n4Kjbi+HElAoSIPsyJocr+xjlyAPqdE0Jp4JCjWOkCLKrmz0anTlZSZQl3lIxjD8BNEVJozilDsSoFiAfG8WjeOOs+pES/2LE1Veqme6KMpiXLoVSArE6x2PKMk6VVS6nInUbh/S4ZgADHTNbioz0wfgHfvhITPKqlVEg/KyCQ4mUhAhDIGwtz0l75nkohryWKAcbBOvvw24u7jzGDSxrDkoMVHjkG+YsABOSrIt5FIGJUnYhDzi2A7pJzjie1AwlPhR494KJZ5Dx6WYhV5xrfnUNf9LcsEWFmkGvfIhHELxL6zTljSLuqgsCo4n24c8bDGVG5HF4uCK5dLwcQIFHvF57lhSVBQbFeTmUvzS0goywdriET0RzE3wzMQ4Z1Howze7ezD6E3Bg7K9hdy9S+WFFYTt/Z7EABG1fmXX7xYBOlpVvKRkxljPPg+gnHG/2mssX87617245KOsxB6pqo8ZJcTHt0HY80bQhk8naqSSlURFKsDSM7Lq1k1mTe5jxzHndmHolveXfCrR5HCOxIZJ1JZMr7ICnCxY1dmvRcJu6XkVR0VNDv7uPYreUag4Gx6zsl2/8za2xqfZZnbjCjFGnjvd+f860db//yggjv72OVExhyoo4wHwj/GPLf+v6N53tNNmSgx0WBtOViMAYoDxC+Ko/kUs9mCxjwBz7W1eWD573fHEz3qQeA7/lxd/1RRkZbjU2/OOX4VgChIOFUqOne1x2dipbQaQFjO98TuWsdlS6BFOlVEDjJehFAdPtsYdIILCTSVhId0u1oEGS+sgJzEc/xS+HxIZ2t9vylgDEIuAiB+MStQro4/D/0LjWbzuPNUarcz962UbVO9SzEAGRbO/FzGqXpk7cNSn2LF/kGq7ljHbx0YxUWQaW7y3Xd8j+5l5nGIDhDW2cfUTncX0WjWwGrIxJM3X5VKlVdxEWRuAxfG6gfYLl8YcoauR9D9szs15DwYfjLmQEULzvd3znelV2nCpSo2YXwHii3TqGuyqgIgCcpmH7rKuSb6XV3kX/TTtzOjAiRDlxMa5iNLyZWwvY+wNT4Tn6Gi7EsVINki/DHBBDAeLGvRsS5CDHST+vwXociKn0oBwqyiM2g6a+2fWznlULngORcg/NRuZw4chyGZxVP89AqQFVXkwTO+vT+Vu7QcX3Tw31EVHlbcdlW3VoBUpS5drLQEFCDSEtf7VSUBBUhV6tLFSktAASItcb1fVRJQgFSlLl2stAQUINIS1/tVJQEFSFXq0sVKS0ABIi1xvV9VElCAVKUuXay0BBQg0hLX+1UlAQVIVerSxUpLQAEiLXG9X1USUIBUpS5drLQEFCDSEtf7VSUBBUhV6tLFSktAASItcb1fVRJQgFSlLl2stAQUINIS1/tVJQEFSFXq0sVKS+B/5Z+8jBy4sIIAAAAASUVORK5CYII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480" y="1366130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2wBDAAUEBAUEAwUFBAUGBgUGCA4JCAcHCBEMDQoOFBEVFBMRExMWGB8bFhceFxMTGyUcHiAhIyMjFRomKSYiKR8iIyL/2wBDAQYGBggHCBAJCRAiFhMWIiIiIiIiIiIiIiIiIiIiIiIiIiIiIiIiIiIiIiIiIiIiIiIiIiIiIiIiIiIiIiIiIiL/wgARCASdA6ADASIAAhEBAxEB/8QAHQAAAgIDAQEBAAAAAAAAAAAAAwQCBQABBgcICf/EABsBAAIDAQEBAAAAAAAAAAAAAAECAAMEBQYH/9oADAMBAAIQAxAAAAD5fhHH5kh4FNOB3oW4IoRbLM0RgyYHAJmIMZt6lYMyEMISwW62TcA9mlK1jS2FI5XTDMSGZ6ClgazGZwDj4jmEV8Mx4AGKM0F3QX2pX0oL5FN+alssGBogjlM0ES7nKYkkSVBzeq4OW5GTKNh0k4u1ZibdSet5rrKzMwMNKMPlmDaseCDNamtZE6KdcGolXY5OGzk0qRNbtFA/XZhcJblHKRTWMs8ZBBKEX61iy3bVwC6sDIM1b1EwYIX0Q+WVddypCut6lnhhtLaLJwZpTyayAyQg1rpgHPTEXkL7uOoNg2OOltkTJxRDZEYDJbNmYTUALBZ6Z83DdmdSsu6Snfowyi+ctTNW9ywURycgwCyLZNG0Q5tuQafHNmBnxSyMDXik0V1RU2vX0RpnEu6B4sq0dGiKVoNxNipcJDvMZRNEkSp1VL2lMjKBrazNiatx7PFhsZXFW7MLDC5WyNEXkasW0Fbo1rCCbV0TqL1duKvQS1IUoVTJFegd4ThxRKYrZBELI1AGdE2DDBevoSBi66sDIQ06huAtlkIhii1EtLYsJLgyBboRgHDValJd2SnEgEZwj3g6jZohOBBfZQkNsut62Ifd5a5hyEb3n7VjvWWtKUdwYykSVuSHI0QqXE69YyhNLzG2d8wItBNcd6KryJhXy4bZZnmwM75SThj0YHaqXRRIinR0KMl2xGwANs4DCEzJmkejQLLxMNXx+seraTBGM1oajpaRjXMAY1ZW3K9mzE+ZYz4mm02HxsTBI0NRCEjBwCumCM003iBkl6DjECNh0m0gti7srckLsivzI72SUxgRWEFWRReroEgpv0LYa9Go5AW5GOFpwyJfWsxjmbyHJRvUnZsdS7wev87S6fnu5xNBMu661mSyOSjJswCEPQzUo3a1VtWOmwUOfbdee+jebWxaIo9BW9K7kMRc61GPZ2eU8qh1/MWMoWM72cMsw2Sea2aRlycGMQJKSFEVqTHFN8pIaCJBMiS74JzDX0ImFIWMrTgVEcRYxijmc0oZgeMJaDKGFGq28Zp8oWyWhNnryiLdQw0BmzIdhdq3CcgZvnMRchqItNYNgJrLqXVMqu8L61xBAlk1ZzKPVvIKuc2GiIprAn2uOOatmguwAJATq7DsVejI6wWQCSBs1mYJrJxLD3mmbet6J23ooq91tPmqfM6V1Wwl0eUMMwtZrMwvuUWAotnmE1koRJzCRl6W64Kec9RxjgbFV0Qdl2RlKHDQmtfUyrD5AZGwrXSvkfelIFnJqo73jZ9y1qVSKAgjDK5mpY2LZp2vJYXBVKqvQX1vS7dzieJrJyiALuUUktblUBTDLczQ1sEtMK32BqggruVVCgHKI7VNMrHfCywAluMpBbaos4laoIH34vPJehWMr8ub9OE9XGWHQLTPVicVFgJkiGEsWqGnYEzLuNrcABVx0q+hGGyJtUG4itkc1OPuDQ4E97ibTj1CHUJRd95qSnetZE2YZws9EXlQh7w6dZkjJMhIKi2Fl9f8bR8rcL6b5puojKMtdRG1WnomE2GmrGzBdopEmIOZZmuD6xBVMRNyqG946ZmYUzN6DS1CAtKUTDUHKMrZN5uBEEzKprCuUKbha3kuKYRZUSepNRmTyUAGZVdewxGLpihoWxhPQsiWBAClgUUmOM75SHEycRSwJdknKLzUFuYW1vLNbgsbOMSe924llG1VuRrHaKrpiChBOtZKKDWyFaZGvosGGYGQC14cCpAJ1dzX0rtIbEtsZww2tYDUrweRa3WsmGhmZIV9F+UV8CijlZEaJpRhUPrNnLCI+OUrxOvJ799L/A/114fsfKvNkz2nEFqcnkSx26ljkmQWG2AEhJFISyTU63Lcq1uWwIRlEWakLQuMLBBt7GeMVobdnOkTWGjQZLLcJfa67pw2NdEB6hLmiqmNTU1img0hxlMUipJswWizUMzIVTIG2VBs0hIGkSVYyEz5jsAYfIYkCWZC2tfc2YX30GLeXbuUupkvocpVi3ua7iUE29DzAk6u00+JqDFjVoi24HTYUkdtUOtYRTcIMgrvyGRW3Wb1DGUdGyWo7k1CUTMzMJzMwSe4SC6LBiAu5ClAgy1L4MzskAxRA2Z5EZi+HlOV66itvMqM0zt1Q3ne7Ffp5AaY1YoJF0EhhJRQ6lCNLI7DkjrAMCRUaNjEOaWYjbiyai62CbGEswQiVcEKLNem+K8xDfIeQR46hhtspF0cask9LodGqOEoMhLj2VdarVGUDIqRIFsr0WDBr3IhZkWJIzpI8Wny4Y07Me7xW6t5qS71eUR5m65ejujYVtauiXc4PgWMGyDElsbZg1hw59umIyLYMiDsBaa9fTiPYjfmZoOXebKDGdYWQyWmfWZkmZmCb1mGS3qSKRgbD0SVYSBJtcgs6w9Ze4bKTnruj01SeFZW5yKvp112fT87YJiedSrc9iIJ2GyiqjciFtNHI6Aw9V2y1rremx5vS8mz0LzPU7WKauU68dR9ExppjcXGwSb0Z+dLeoPTpea9esSLARrVGyum0UJjW8cJxlmt6kZrUdBpRzckczcONK7ivjUKK3JrElTDibIyt5GT4yHi1bRqxBZvhiRlmznv2zthp4fJ03Tc+m7leY6TncfrpWqz4mlmlTTKxEwKtINVNdwTDNXtJmpW0K1rVcN0Q7GN+D3EXb3GJh9iYCCA8nCPMw2ZmYZmZgmZvUhJQOFMwM0yqqWlctozYYmG5KQSKKwIIXQWzNV4Fkv9gRvwcUcjCzo+nyrCSrKawlFsNW156/UzHQ8i8t3oo2x8fY55R6b5JtWObnvpgabJpg5NtudFkhWxQ3g7K5BiuumaugpplrIDQNcq40DhOK3azcoZzaYGemWsUJpjrOrD8pnoVdWeOzNXDCaIBJkTBzmYgwuKbEWnxSNp3RinaJ2dnOatF763j9OS0H0/K8JzHXchz/VcFVOQw+1cPuUzLx05ITCpymuWHOnrt71uUbBpE3aQmBenoe8F4tlkSHDhhyyq3pW5WOpStaNxWS4Wt6a7MzIMzc1GNQalU2gaGVlHYUvnPY7FCHZRZbmto5a+fQbrtQGPcW1+xHFrgNXctYVvU5zL/O6tTp62q2YNUw7bQbPuWOX3LzqmLuTepYxytSI02mx7Z2dsWa2Bl0puvGyawQJ0WdL4trEQ7JyR+wGXhQ31HNItgwabOdbuVkVlCW53XCdJUbW0rks1nNL6nurkXRhXM8WGzbZG82AjWGs583YM2YtWSNi2S56DnL+7h96vBLqeZ5fiuo4Xme15CxSt8fp8EdOU5YAcKQorTn0vg6My7JCaUdEq9hKnrRjml1bML6/wP8wVX6AfLHPt8lRbT9BlhrNy/exYR0tALBVrNY2jJRKFOVuyGSlYsVAm3aeL0h3hRp0qwmH02KwgstoJ11iVYHZcDJjl/dUqrNWBbGzPUrIpGqiNkoWqhcKC5XG9MopEkQOczGkZ9sPmGfJGqUhiZSrw6jJ0Oe570lfJ1vLoyBvY2LzhZlkZW/6V5QY8+55oqS7Ib0Y7R7aCEDGcyRYyKLDN4H2SJwsmIMHLJjR3xFfi3Zzttacbn5PGGz41m2ztXnOWVmLtk66v08yt4joeUw+tjZjMmkCxyQmkZKU06eiVdc+DWjOpQC9sK8y9XTjmaS4/3H8MdTy7PtDxjnvFeVpWFHfqsmRnomOZkO7Cv2VjmZG2UbKqX1Py1qrP6Bwk1pUoOc7riSnAVqw3OXmcgVsy6Zkxa0/VtCtdM4ZpvzssDjomelSUA2Cz1FIIqW7UaCAnvctFOiyIEGSRWrhPI3LKEAxyKhVGp/sfN+25/Tlfx5fJr4tVhbq1w3mmsLgtQFkMwXQmAAjcUKY+tsQqjZoWgp0Es5XSbPGa9mw8TGYnfJK1A/ZypNY/OdGZdrnG6s3fVPWpGiTAIslilCvL11U0ersFxxds9fZ6fCp850HJJsEWUq+mJJ7A9WpYVq9EQ9wXXkhmImDoueNUY60dGEgUR0bgxmqokgdOszCczNyTaVMtTTirj4tqHgoGWyiaUlr+uBpWtNTWQBVDWuswumzchZLJHhYGnpCZA+camlui3AyFYpYaYV1oOpNIEwzzZsOM2sIB0xaaL6SIRRXoEDDa7NyhNZvY5SaSZhLF9tgjj1rcfcxyMMGGSalkRJbHuEtpUTGe7EhoU7Jo7Ps0WTnx2FnbzZtxsLOVNiJqco56mU1qOWKyUc3pxeQGctY5WLoDcJ3IYKNiM0GI+kaOWpnd5++oOwrxfoyIRp1TspV9MWtwm3M1hk4awzMnAnJawE2hZE3reodZOJOpRkomYTZqYahI4VpFgr2Olgvlvaqu0LDngQkLlYSvTYc70HO13j1vVlpXq7Zq74+2B5OAXS57qIdys7LYzJWTkfbIkU0dSb1EdizXgBdEUpiTcstZqjWtOElunqOSQhrTPtmBhUAuCVlCRK1ktm3ESGysLI7wpeMDxCxKUgRcuzGvRtmbNJnLJufNzHbeVjkSHFGW9rXrWLM8zrNSHjrGpgPNy0Ne7AXvv72+BGySupXnL9JwS6AtYanqV9RY1K7QJsV6dmAZ4mxfTC8eOZljb3m1GoG0BDW9M2b1MQjobQ5KpW1rBZrVnEMq8B9sxIySND+kzo2InSN2mTsLM0Ra3GqJyCakgsKDRrebL5qRAfSWELNPHY1o2TSmm8q6wKPLKY62C5dB0nouMqFSbWAgkmycdLixtVcItzISGjBk0YFgeGP4HZpGtOAumYTIQmQCtWLSkdMCMZEX3KUJpiLKcPhWpkaNo2Aj8H7eVtuBnwbnGS1ZGSpaItYL2GVSyskxzaoMpajpWaN+QVKwSfGw9rUo5/mGMo7zKrVSti1YdKvsgr2xV9ERNEFkANLllNbxtGHEdE+hveOE7P512flvyX6Z+aPbc4c466NZ3a3cqaCOcl1quMlZWxHuwhVLuWuWVa3mNMkwB775indmOCEk7Lb5OugDocjDUDTQZN2C1mc3QsLEz8S43VNiqOxZfm1CK1zlVEi2xhMCw3mEEia5kFgElpAlgtkwXanrcEjjalO6uyq4RwzR1y3rchTqmFJASgAMsCmxuYZSiGpzgw2HanRpPHDllGwu5WOaK+DJ6JK8zSoElxiGqZA7DNmA2cxYmx6YLPJlj3w3GxV8pWbVB53ofOK9YLNRmnrJ1LdOvQEAydfThEW6tWRBCXW06whrSzeNp0Qeyen9f+edY2t6uOaRrJY0hvUiTPJMjPo4HjSbWxPmGaM1sCiddLosjckOPde1MAb0N2R1APM65Yph5kUtspfDFb6OKjlDmMWvGcS6z3MoBVG4oN5NYV3ILcoYWLYyHQgNGAVnmEwyBShBbSxHGGY8IILbUZAaLhMJQNAPJ7kxqDpoFjGzmXLssGM7cOHVjpuzn7c0SzBKWsaqchiqO05KJozFtvpYaXfmc7Yn7MAzFZsy1syXbDY7BR+eNyAFbmuNZll9Qwi3TrcsgUdfXjXP1abI4yQaasTqpvzY8EzM0WzMwnet6LbINpUgNgQQU9GLb3ucqM6MrYtCluSS5UxcPUjI0ySBKxJv7N6Aijl2oy3DhtbK7PGxlD/SUV3jpWBBfdxmQLqPayrBYbJQBIbHJLyFbkFoLXAOxzXmQ0LcMNkrILq0qTGwCaYZvI87BW9OOaX154lf5bx8TqlHrYTycfW5lleNjKc8o7JZji5twVQexx+dtiJXxylDTIQAkktcyshXpfQHCXlbC8aWHgvPzWXsubuWDdwtdz6u6gyyqIyClzvF3vmmfrbtFS0doFI3WV7hE3KbEEiKLts9qThjXsKjTrebNujadWpQfp/m4VTN7e7GBuKgAvJxcNEpGmgvNnlqUTljPAy4USvLA48gKl1NwO1wtfoMPpk/UsO/xwHd8PpzZkmLs5+4ou7w001N11I2HmVh66BnCOjZJUy66QZCA1NRDOCeayCA5wW2O47kKYWojeKTlbCbIYy2TjLTWtS4c/q/HUOm5Q1j6XqCKSZAykIc+Fmw2ZdgzZyiaIazDhZbbPvUQQM6UMGXrXKivpE2qZdRDLunOy+rZnmGt0uhu5RupXst3m1lLBFqxqn5qrfmBpM/UqahawzemOjOqSyK+jDedV2qWVih107BNaG1m8zJN7hKQrtawtX258TDlWwM3G0ntYdVS/NVjYrKNT2w9Gzz1ZihGUBbkHXaXrSWYrcdTXzUHSl19R9jcXrfFyX038wbc2+w5AmhLBDc3qlbBuG5T9imevl5rVLoSjIsyPQRWbUU6VZVGoGR2LizAQqbBmlYRNCLgwsVacCRIhm5wkdRLKQjPotAkiBdSlI1xnOcqgXZ2zyLM75gtzO2OJ8m2acoQKMjAEMRIaKb3S1ZVsarjgF2mBMEmdWfmBmyVvrOQ50a3Qa/NsQADRzjVylXRvLQrEo7bHGWdBT2NsQBVvAjIE2SsEH4zNWatqFeowuO1rW9k5owYkdZNhmZECex5HIVdgT16683t+L167l5b6/ElYBcu5sR7gaoqWEqtSdo1RIW1FlbjHJGmnXWcutU/dcDuZbJ5q2vVqDrqsoJdEgvGjtao2ZD12QnTqCBJV15QyEE1mxI6eEjL4EzCJsLsSqQiaKbFYLkI4TYuixp80Jx6/ljSHDSFopGmaxTMds65mCmgBykbPEuEanZIalJdrRJYGvqOVXYU0gUKum6TC5QDRzYUjQm2zneFYvy2+truo0edanCm08k6iVXV02+chVZ+3YgBV17ZZCwr2LCcRgrIBv6utUZbc4GCnsZ3whmjbucYSEhkxXohCKionFWOpa2bcZE2E1OcjRpuLxyS3NZ8wh5JbzWVaJVu+X3GvcCV0mSvsq9qxWli3TJrZXTWr04t20ptwma8NRLTKagd8l9yNqQpxr6ENxmAfWhLBaJI2B2TcGGycSG5TKRGyEqCRZxhm2Zs4dvzOeuK9kVcptlBmyRqjPMNRMXiWZiqIWWe0pxJjAJb3pBtDQgq4jLFQFEnQIcLAq2SDZqI6KxfmE6NbobuG5bro6OJGlUSr6pa0VHR2CTXWTozHXOV7LS050ByX/N6QG01mq1HVpz1SbiCyI2RzMLTHOMXZwNKjL6Xp9Wbzyi9/8ABWuWJo9tl9Ai+ehQ2O6s0ntwbnLKyjNG5RXFu1p7mmEitIJitaKkjWJG57PtvPeqw6qNZxvZyY3QDX8dusXrWYgcGvQyGTF2SgARPepJvlmiSnQzahgaMoI5MhUZMKUHs0jWDbRHrVI0aUqHYLKCDlpqAx2MWzyAyxdKRFrw1hhmRLalhB5gO5hhLZyBMWN2NKxMb6k1oQx3uaCsiPKJuDefAa/D1lvC1b6y/gB5klCnUlXjr8/bxYJU6U6oySa5zjGXTDoQaGaZFu8Kg1NeGUR1N63oPm81FsNGIlFUxqUYhEYhW1oGL7sJel0Tz0F/V34Y25T6eOCskgurYY6XdLWesUWeUk9y8SlIiihdOvoUI571sn2Dyjs/pvwXmLSMHrez501YMb6tA6zlRYDZWJpixCJpWqTVlfUsZFKa15Xa8z1u7bYFWR3LK1ZuElKU7E7U1Rbchz1hnoMi25gjTgBZNDIk4S9oAllvclWkFhRaiLSxBsQ5IHbPOZDyhAFmlLFty1NOmBEWmYSAYxaC3DJnTTYp3a3d28KdqTNPmYULHIpvFXRhm9ErWEFT1Dg0rLnl8hXcIODe8u5zCAaFNq4UtjTTZrebGzcN4DuZTrQoTZJNaKABeMsa6TkHpnhc1xlykswvXc5+FKoal15aXrxsl+2yXU/fcTRVV9lwLE9VAJdPQuiUGrR1q7TsaWvHf8wKqEZR0G/RMESrd9H+N+7+G8Toc6GNT3OewgAdfRlCTIs6GV43r8uNG5fTIvG7Lls4ovSw3YqU1gJ61okUNkgBUTQyskim6zVTCuw6ogptOVV4iK7SEkdg2mxuASyvGRGNRZi0+ZqVfuF2ACBMiWZSO31CquaIugjcWjjlYC7qzjs9GSW3yIqmfMJpX53ccXqRVrStfQW2VQaMOg3LrWhsKKERlzjY1NacqYWLVsQhjsb9yzUfWbJB0VlzNhnqQzU7KsAWJiZCOkxsBlOEhpMvjisFUu4jml06019bYrvnXO48yoVB8ubcTNIcrVk12k1nKPqKaMLtQAU1ZEap2kjvUMxKDXQXc1lsHtQsthsrK2qR918Eqt+gphH2flbeIBVrUNUtXbbK1FfNV8nzyS7uhQplk6FkmlBOiwIMV0NYtEGcRyjneSkaGEYjFm94aPh4klUsgMgo4DJPoR1O2CabLN4DpxQSKibccBYQFcj1lnHb74x+h4hSmLQJavxZkMnq9RjVZuqyxWNy+dSZMaSbguNO1dSmiZxbWqcx7I0oMJukUlvJQRZFLY2oehbDz8rJMGK5lVtkSDkk7VNu3mbJMkybrcUmjBy2Nknbj0bAnEd9w3V46+UhZVWvKAHQm28zn2mq919Gh5UjX1GFZKW3GUBGaiE2qIVEUk0sKh2LnLNGxSIIi28NETEVip6QYu7Jfjc1cDqFuf0t1wutMPAMQprMwgYlxXawmxw2L5bjsQmTYNaM5gL2QVtGqGyMLYE29mqZMmaVGxMGQrLWojYxA62tbAwcbJAiNA9xsY2nodXZyyetFtut8+Q5k/NUNrinuZx+uwy8KutNJmKX14mExrB2fMEz6/Q/G+g5xN8ziNoo3mjSvSxwsyemRrfNpOcrwm2SkWlytnloixC0J4mrHg2hykctWH4VWgytL62ZhTTO1J63jSnqfaPHKcYO05xbVz2Z3POaKS1FNVtpdQiZekKAauazpxsU2i2NMRhGAJoK0mcWQ6ivSAYQ1EgeDcLq9cPlQnsvj2QCOTjOxobHkLxa6cqmq4rLB6jIWbzeAR3hxIauEWog0jMsNeUxbo0iFCmXyUSDuEdg6TRqmsytIABhDSdlN2VGYERsOB2dlK7DpW5xfbd9H3Pm63GS5ikR5bfIcr2rMoCr6gq8t8muh1Otl+269tbb6pdr1yUojmPWBE2jIzmmDklJG98OZEh6V5z9EczoeSc36j5rowMuiPt4xuZvqRtASSfS3VpK3s4zavT+YHDKzprwdHfQ+z9JRg4JKx8318C2o+Vr09B1tbzwRsuqubiaR7KsRElC+unN1x5c71vnnoFF/H0V/wAxZcS6pzNPfvBT1lbbybjqmLveCJETJwsqSjBqUlyL60pCzGmGcTt0UUgbFOATXOUJLGwRGDJ2uKZ7F55XqtzV9znOnA2SiSjAQJRDMG2WBjVIkSGvQWFIYDkUWTbiy+LBkw1QsY9S+DPdZ9H3vmmuFjy1de+bLwnH9no+yUdsNVJaazurgEgmT03N0PNM+ivmCrQyuMutDMQEK5GzTwSD6ouW2Qk0alN4Z7W3NVZccJM62YE1vbPGbqUo9tWJdTWNisKde0VfXPzfB+Y37u+nkvS2fF7eF69xfE87l71pQBcPTTetFq7TCf1M4q6ou5orkfc/DE2CszV7SaLGSwA7xCOntczGId5BArioGxsoAuCaTj6ZFKV4PbolZDYmtscIwakDYwRGFmmaAK2aK6AHgVW0u2rDDe5xsKUjVQmVuUVoSqC7Wjem59fmnUir0SVbMWjMVgJbKtrljCN3bbZ4SnCVDe12VnPX95Pcd/5nPz1eiobKgPKcb12lT6q7cKuKU1yc2MWxV2SWZ6l5Rma36R+U72jTov5qerIuaZSpT1zjVW/J60NWMgs1Zm7P77VzvnoPSVmjmI1s6+zT3nGLOEOdryh1ze2cWh7Tr4HL/PlnU1dTtfah+IXclGsvqrF6NOmctV6FRZjvzVFgXn8W858Jh1It7sgyZbRgHibtGMeNlKghfBtNji0XYVfSaChgLZWXICrN9Xxxt7OXFnWyYNjlcSQgWlMd/G6/jK/T5SsryB9L810ua9RhleyWZKTMsmFqA4OS51bCtsrkT6jjZPW7TTxNrHsHj0sWrtOExq+lSRd3Uk3g4uHDYSos97bFA2/TLsNd7mZLufM7DzqvzJr1zi6PJ9bznoPI++Ze78+07NPbdGyKszaRM7HCi9YV28mK6DLqg0xS8jNfZmlmu73tAfA44RtOiTHFj3HC+n57fYPMbjk+Uuqg1P6Dzq47P3Ea/Br1iF3LHcpfROrhufOl75aSP3PgOtz9VHmLsyrnnL99T0JUN/0McXAo0jaSfRHzSOroEtbJmJpGp6gtRsVkpaZuHPmMIuxhmkzuRnR4SZfipVQObXY6HPIwGgPBVYMwMEM+5ZonpbjUePlBJNdliuHPGGZLZEm9KVWO0pW5ie11qdJFdrNp3qEWtJmioMPmzVgtBZpFXZkMbMmeGpOlcc2RucM73s+jj0/rAfPOt4K+4QTnO65eRqQZfQxMeqq3E57J1dZe9NU2V50PPdlXafz/AKPjhd6B6x88UldvQ2XO2xpeTm5n6HIFmvuzRepsmqTRImoKxAiz6V5AQOQg630fyvqcZNMjWqyF8wzOaFZj0C7D1fP+jfKOnmpWtZ7Rz/VK+blTgu+Wj3Caq1nV3Ki+V2fOTcso1dDXz/oSFOBaVVM7HxKvtCzBCVMgH4RkY0hGSZSmkE+k9AIC5AJ1rBSQki6DvtPOG2rhjyAE5ncKItX1u+fyaey19WMi7VBGIy1RrmoK/M+s/JOZ5a/zNTEbGf2Q07mtjKOqdNRfS3O16qhVrClzQyZLHi9opxTEWbZ4WGNHJG/vPU9XmhO8zxungWGy8vh7NzR99S4+7wPrvlHMtpeoepjX0O5rqrmZnHYezeHPabnM7mbOCz6A+eE0WKax2l6ipAV9bW1tyqJ1TC1zwfF9Z1t8tVd7SMlp09rDGWefnV6+N2HELP3a86uD9nHBTkcC3npUfDdvGrgt9Bj9HY8lOkrvKmT6Mq6XlEBdYcqnF33npeNV14h0IpV8yy25LRnqYjUMXMjIoKPfSc9WzQkzoKe4kTAcEBw2NAJK02IgMtykFdc+WQ1nVSKNDPsVxNly1St4Kb4PPbodhk6iyNrXxRaiK55wDCXMwBkhGEziWK/upOTf4LMsepz9LkEzwzZ48HmJrlcq+hqUUDxOo2cel9Mtqm/znWeeU18qpuUfa5un5lG8opusKimqxuaYv7BW67jJDWiq6vOga3z7hb6jXuIz2aNJaJIxSHTlQLVa9NJlHubbJFm06QGn5dm4W3mulk+2Z6uq1XzMrQuTph08wPybbl2K6u9v2Sp4XVyC0p7SrqQCDm01aWUva+rOzS78ZneXhxrIsGxpl6NhRgXltgRivJPWlBDlg3CSa4NwEhCRmQX6mS+4ZsQBa52tkvKuyroGNzPBOsdTkYkdOLYoWNkUqrYEpXG6My2Z3teu4s8im4T1vzLzfs+OIkbt4Ok5LpeXp0hjLWqR3I0WLLBlz3jfLjpOwShoWGTKTGx26cBUzbGdO36XsbuXXWnHp2c4jbC1d73MdFR17K9248yGy+qkr6aqq9nZipWsc7uJTg5fixo6FGm6lexzHr/kWy6smgwwaBGKzEy4S4vaF1+bUbX7KWX3JsAGRVpdKarKvBpznvHiXarKW5XUs5D00wVaAdsrluOFIF86Jjwa7OVrcbToObB1EFuAXGzP6h5YSjm5uoPktXu6i2hCiB6Sv9G4awhxDE4DFnAzFpkk9L83jIQViE8QddbgEtKiyRgYUOYrcUz0IAmStDUmfqYGizWj2QzouOerTGX5q9mtsrfH+B3f6HI5GHNb2TGZmDWFokpkaCAajY9aa/eTMa4Wk3H58YWfWvzeW7WqqJltqu02pb3XV9eqVXEU2loWlZpH6LyeKxcuJHOes6tUpb+R89GdBSOHXpXtC8uBLs+C7oTjwkTgeAUJlwhHUSysue22a7s+OCp6C65T1RbPIH7EDqrdYN8bJ6/GodinYgk2fvllFzDY3oO3rghsKjHrU30Nc2eH1vk1uaGc9PX2Z0iW3sWMon0WIgdAOdpZkgbVs1BxsI2YYOpplZWVZkjQckY4rdV4rco7mthuK8rERZ6t6OJS3FOaBvdt6KU8m6J7JzeivbJ+vFj/AJN30s8PSFM6Oa0WLd2JCFiLG6FdKa4xQW59j1qPGM8FsGR9CtNW/e9Vbx+R6tNJ+e3XdJSCO1iC1ezteHBVp0rpNe3NteRG1GhRt/UzVXR5TGknWv8ADslt5oxRDsRwRhpPaoJAWC+LiRs66wlaIWwxm6+0rY3f9p4gBI/BV5xD33wltERvayzepOwBVyq6IrJ5goHlTD1jeTPeD4KJWdtDz0m3pod2vWo6/Ag9xzqxVrWqes4sNbV8IO611F2PUjLXhx6kwLDvqzamrXkeOQ/YqAcWdW1IrmIBkISLBS5qOj5kUuMTXFi15WjaplXr0oji1J0JyVNtc9kM/K9hzXv9Gfy7g2e1mXyRB+mt6Ww31CNNcUztl6jTMDmbUCGmyIyGtRTZbMipZ9Sebn8vfpsvzkYdzyUW3ouONXugOt7mvrcpEyAut6UZZcVTd0JWytL9sYomG+ap7UXjrM3z4W6+4Bb1Dy5XsQ7CZYKPoSSYj0qjlWlthTXdNfxQV3bc3GUr+yhILmxOFAqh6aLPUJRatKfUQpiPNqgXZ7eZ2+RZaOav6c/mjMJQzK9WGV21sYlcYFa47T0XuPPwsiyCNlZkTqWa+OFUr4eqt9PFQ0OmyYTOeCsMqWQGjjJtVgtgV1tXWzU9VwvqXm64e/4ontA1+QsFGUX6KluZnWc9t84mL0RJHl3xK9RxvOnPL2jy/lOd6KwpJ96buDVvqbRW+wzDXy1VmxrpVy87uVea9j01JMNxqu7a7B530d5w0bvOJ86Tr6XRUnY8hT2MFMAutF0JB5nq+pkpMkeJ1qHdc2+E/Lh6o0hWU8tOxh1ZhOqsm6hC1kbOGq2JqALqNnJX9bzAoCCvGRKn0PgRxWh33OKGASryWbBV6B4eqUJYip7RpK8Q6o1VEmrmZ2aO0dNFReLefGSVFaL1VF0+oVuch7J5EpPSP1ZW1AreRiVWPFE+o4rsROcqjrS3ftflFisueGaEyoWFc6bC4OMrA2i5HTb2sR1vbeaVaq6+eteju3ec6qcrnlu9TD8db2x7cvN2hBnF0HNbMhYJ0nnma4dQtrR0Opo60uToqd7wdiSJLN3J3kO0qtvky2HEvBrqq6rp3x8H6FQ+aGz1PieCdo7WqiUKuiRYaIvdI1WC0djbc0Jdt8nYQT7BH0o5/LPQJebW86+55ruBbriqnlxrMhZ1o6TpIyEB6F5y/IMCzEgLBeEkxEaMsEFRCWFc9MCvsWsMtGOdxVE0n3clHGqQMsqsnTQ1V+B2UFzoGjkUqT9Yc21a/wAtKyMa5TsF5rQQ7CGxCWNrVoSCgwvGLtxSLbqkeFblL0XHhzHr/Q5bb03IVKiP0l8ysMWkd6sDWt4tauzwLuI2NfK3Gae+kFdUzIr7P6J+aZpkvAcl0N/JeXqWYl96z4p6bytfHt0fJaa+w87EHV0d62FtEdR2LpkDqITLZKo9re+lMdXw1M9xXAh/U/Ol6TN3bWFO/T0lUgNLb6L5ha85LotNNRuo5BSIQ4elTNQr0Hp9nLoo0/BtXZM76Zdb/nwauaU14TTonTYZIEAoDOloekEsr0ddAZQlBEyePBEBZ1WoDnhOTVu3knK9XW1cE69sUYF1eSi1riNmEV6nveNGMF/X+iWcmv8AOEaMapVveJU9VzixKO+kzxjT07OCNU3AT23yFe3RT81aOxCKWXoVZ845W57R7ed7/wA6WCC5x5W0v+7fPrtd1eQZrFkwHrRSLkvojwqtWV68dz29WyzFs1VnxQsRk8pdZR6EYPUvOfYPA8wuOeWpN4crsDOkTUOhr088LIl9yiQzYdDU+vef0iwzfSPn1Olpw2AZczVttaq2qRcK3oCiyDy5Az2L4FGtGxJYfXs5lB0BfSbuKLyMvGLqnfrWi7bfk7DlhJgBZzo8/O2RjRyTxlfqzQkROeckMDglgp0ACKQdlOTLoCchhU9nJquJXw2C5O7k5J8NKB09T0T4Sr6a8rJjF0nQclf5/r/GOcta+u52fFL09G+5pVeNoaQHd0jlSTcLHr1r7mpvuaqYgvUvOVFTuu7x0fpa1lD2nN8haED7Ln7RG83yVhpZ+oLoCrcWeLqvrRKFY0vEeAJpkEViZpgxs5z76Ojxc5yJAK9DzqyraNgx2vdWy6GhW3djXLEZPGGItSKK1b5PK2ra5kB1dBNdVqLBMKjS1SmsrFwjSz1DySzqiJPJ3BUborlqAdHr2LT5e2+ZK9nP3KMULBela9BQstyuJ1oKdi0U1KWWnceVzBybo3Mkum4sRrUcMZ1LII7E1JKU8AWCw1CKzS7KTjLvdDJYWHNsgdNzPpFAtKvRdd3x53IteT8Fdmv6cPVV9de1XqEtWrLznySIQZLMp3dRDp6svIFLbnjqotRajSfsauUV3pFH9F47fFPNehS0Jc1l5QNk9P8AJbOgTQpeVjt1jIBhamrfTMullIjZCzSkhHppstS5IDD4ikhhqNAYEuxWNnNFZAcBdOYMBwkF2hoxsgJrmpyrdlTWysSDwaqqKxqDPtm/U4wntO7gVc7/AMsVTrZamMwr+klAgbYamytRd/p8323hXuvydZl6Tnem5fB7aE4XxeF9x525znIdwqNXKNdxz0vrkwW4spy2iRPa8riCz0LhDrtNsHMBU3tPYtKm0JCE1WBSS/qXmgK9q8CBqXZ6GFifCcyKux49uB1iWL6pLeWEPl1kLKNQztKHcLlUU6mCoV2GDd8qML6fxvM2aIsfXUGnmyXVVFAH6j+YK7NWNda6chNR+n8s+auL7Xi73KQmzomo6kQCOg16vqz5bs6hL39rs34pnGWzKWS0BWcGEDe+k+eQ4dWzqE1SUtu1tCo6TmSYWtRdWSEj0ZygXZ1Oiu7WyV+rhUEqrQzUrXjZgVIdYuOSUdXzQZkavKR6JLoeavGyGteY6E0Od95td6fN+ufKv1H5CZyItWmL1vJtWW5fWdFWiFh60hCk5KqmW06eUWyJWbjOzpsht4dTxEN7WVsoXov1bBWy+j/PKLPMLZd6yjvrbzrVNXUUvDQtr6CvXWOiJXnw3PvF9VQcnz9f6fD5TESztceg+R3Qevkp3DDn6vcYCYqeF/O7ua08wTISyufWcx39I56u7nj5Tccx6z5UQDpKTp9fL5/ciLY9x/ccebA6YTr3ZDUzcpLcJdMoikEKExonrf3Lkr+GsJ9WrPlDTddrWS8YG+JZeg5b+R36H5sce1GWdNSzpueZcim/XvglZV4YL6ZZeDUGWWJA2tb0fSc0Vx3XL33IILRH0jzcGNrUkekl1Wrmi6cqjNmv1aiwNVh6j44tZk9pj4wSsdLXB2unoGOQAmhozCQuJccVay1frqnmEP0Px1Ugli3b+OSsNleMcVD2ShEClVC+7ArwAuhoZRd0NcCyMCXjNBRw0LNze7BV52zt+ASXnMNTsC5JLmNIQZF0ZZbxLCkFJUgmbomPI9BXTE9O82RZgFYLstTdg6uryp1PMvVr4+74Uvd0X+WdPz170uPRlUGNXWeceoeYSaXNpOxGQm44onyAJZkauM802edjUyRh+qeXjqt2vNV3JY1b0nZ5xVZj1XbZ5389dudBq54KeQV7xHquaO+oIxXAOKxpsRyKOYTx0jGbgjd8w8tedjyigN5zd6uTPVTohxitIabGVY+U1kZBSW1QKTruaVUhfbpyFnnqkqLbVweoSUQHVoWJwt5Kj0nzy3Uvc16350pUbQFfjtaKVKL2k5LPbauUOmG/fvnvpM+n6H+WOqgle85cF1ZIW4WeBUJE+tVPmTtbiwjlgEQoJTb4vZ128heJQaSXwRrf3IxqNALUp7upobLPWb0nzy5xznulv30t8ucVN2eNRw2JtvS85N6U8uFnadhb3LxiND+4+R1g1LYDP3LU5ottMZZArgSFV5pdxWZNPOgxfUNyjaRWLAFM3PnVRGOrg8wasGTRSBIEE2YbAGgzjJEmgmfSfzqL0SmvzuV1lhqWHlwIaVCVvazU4poQmVMynKKSURwNnRJK+977xLpctnPxknppZYqSGqz9r8BcSdnzztckf63iuyrPN1k+bsF/TBjbZgcZe5IXo/nCtlvGakCvQLhA3PJ2YtUTWaexk9Y4ZFeHrq1+RpdVzxu6Tm4WcrVkVqVKBOIlZ/1/w1but503TqnFPer+XCDKs1dSWxWcOGFkp71iPlHQ2XDLmb5/1Hu1t+f4Kx6WSpHGJ6Bm6yUMF3FhpHmTW6GpkCPdHy8a4a0B6tk1+HEB7hbV59dWXdczJ8/1LKXdIJ6smux2NU2PdbvdfTFE4ZcPebjaw2BFiN9CJzcjLFBzFCPe1I4FLFJnZUdxXSC33unzr9Jc+3yfzp8Wyr0TzzR2Wk938iJF63lzOCsFJdwZOe9Z4gyjp6lDSK+EVVZR0H0t8mzqt7jlKZ66uatkk8AevRl1uioudFgu4JGXh6ytM/F2CFQG66v5WI0Npbxr45u1hqfpb5xbUBeUC1ZhitQVY7LEmxsZzvokDAMZF5cs4Gccq+iRTW1f9B0J4HY1norZuQP1dBZiH675H2GR+c37t4Rpweu1fLVvN6lDXs13YpUgyoOjvNajT3qcXLeriqWtYHITZFyVzD0NLUErrmF22Wm6rTA84OvXFmNWappbOu4TBChAAdHJVaMuNTskXZSbq+ZFUulZxssGEoWugTTRi7HWgrr5+D1e9ee0ePXVR5bfunBycUQ3uBPhT9eya/qX5b9e8vzisk41rqqN3NhK+Wn17wr54d1TmptjlF5Z1VRWbN2tWPdxPMm/fNTN5Xcl4aU9fvgEk6DycNNuhhdSwepQhltiylVG4WEEB5kbbHe8PEirLoIlUcgmp2YuzUusQAs63kLVNCuuchtXN6FZ0t5SXHbaJdHV9nXh9m+dvbeByCk+i/BitX7V87d95zpqGqVXTIVpQzbHWQF5dC0SZur+7MNvwvDsOO0Oaw9567Afn4HLqas5kBC0aCQcALdNbafPLQq2VkVjpeiy6uyuYpFlzW6IQQ4FSQOqVso/Mkq+Qgx9wWjwhkzo3bqXxwRt4VlK07TmrKlVrm8VuLb2wYH2nw6CF95CvevoNb5sjtqfnYC7qlKHbR7oOb6E5+bZ6zomzedegdhd1Wee3POcDZl9opfHRk9VzJDp06vVxVTSSCsJc0GBoRPYzKirLfVlbfLa6bFgZaZZOX2z59GtXoJFmytqsKyC5pnZ2BTjSqGawaAdIh7Vm3eGnlWXZ9mC/GYWtq1avUPMg3ErYeU93rycPyMm25/RXHH11BtuP3W6N0kRiu2zHCM0yhJoMpar+q5xw3M/WXylWQkGDWW4pDrsLEEHaRMnA9CW2zmXCCPMTEBcky10NNq6DlSckV3B2OhHeppgzto1EWmuqZkgS1pkDAlQwG1YOtZXHlLRU6RelWLdzw0qlaU/civhbyiILn0LbAitf9D+ULXy7XT7tz1Nliaiwf5Su0Ueii84Gp7ekpGBp2tYaXSmyuqXsoV5ZCd5xbC1/Rvyz1BAOccaq3NgGoHLXVpOCyuYsm4iM67UDDaVxF7Tgu64VFnCFjfQh6B1/DPx481lTX0IX1GoOg5KGLJLaOHFcfQPglVExEnZljcWUXwJ+4+RsV5VumUC3NDS9n55n6vtnzh0PPp6JWEobW1m9x9EzDXYEROMZlZDaILmTTrThHcszZymkbW9mrPRvNfpDmbPA6rqeU0yxorBO2n0PouOjzdvJbVzp47EQYFBzm2zSDJSJkvR7bn9PyBfWb8ut6ZILdLkPMzE+klXFOujXb695WdaupC3wjBW+5YCz9BfhgPPVWXAw216UIujrpfWyj2cPItd/wCWxX/rf469GplXx947fm5YncWz5fPLLu0Xz09rQ8wLPQ/ePjb1XHv89rpN6NSErIkixRpEWayRw2sefNda/NQ53QpzM3PqPbbuV5l6FQeXnnO0S6lHfzQxL0MNs0OLSgI1mmJTYRZmuFezHaWYrgbY5zfqnyLl6bnX++eHO8DYtlDjNTuBFNXVo1sozfDQxsxYhjHsC1xxQ6Aa4AF2NjWuyUzVxlmhVkdjNk19Aj7mO7WVjRwNSJOQRq1qRY8bCT8wqQLcI3Li6jm5f3lr5SLNvHvc9mWduF5sGq8jBrdehSHGYjtFVqtEa8E0Oq4Q2vJYkHtPU/F8U/bnxauZDoNg7dTTelc3ZzH3vmXU2Dcvl7Vqqsr6TfnFcl3oHN0nt1G7xCvcx9t8XmZJbIiYXFkmsZjCLjcFW3YxNEjiQFbYVJM+GsfV253mXtlh5Ro4XrHi1IjR0X6qJa+1G4560TV3Pm3c8bXMCRS1NNwnDHp1WJzBvnlVi6lJ8785H0zzUVtH0v8AL7nIYuruqCtv2n39a1/D7PygEmutn9Dq+Khi6EJ6Y2ZlhvJE62eUVS1XMF6rmrhFM9ZhB32xjIS2bUksbdzNYBF2YhlE0tgmqJCtyL2QPQcx40PaeeyuXU8qK2dFzO1hbg9ysbViOzfLimwGpi5BGZh8+RUdP7v+Q6Ouw26yNnrrSD3fJSmux9g3IMOzOcZ37dudSXRaU5+nBxfQU6lefsaA749DSGlrIQRBs/RfJh1lkANWs4qd1lr3eu73NX4u1f8AMX0thWXd21walpDS76ZOJ9Ju+Os4vpvnvAzNp4VxqusPewTQQOjrZBnGDnhAickCxfRvc/EOpHRnzU7+zi51XK3Uwu0JajVmNULVLdZhEQ6+m0vGQs7elo9ZdECRZvprCmEbdqMBayExwDshFkMp4SC0aqsmF96mBm2J6Ucuuar+lrhWA+l3rxTYjoycjQyZDhonNbEc60gxsBsLW5mjBsZm5MeBxFllcCsVpFQXnLS7Ud4eiU5pLjTsI2oTFtbfOMzFjKvXeLvvNObces53pNzM073N1dIcS70V4ZYKxwVkoVWbRtIyRPavKa6K1liNylPXhNXU9x4yHJqLJTNDWHd+d+n11+a9NaVF3N63nuP00n2XG+i0dLzleRrDrIDLSzGVmF0Q0SlihXQ5WwMcncNgccDaV8n0b2v5lLzs8qrKzq0QpoVj9mSuYvShmXAen3arKU5dJSU3rk7PhzRFMqlt+R3M2ikchAiT3K4T7P2vm6PmGO192eaLONYF0xZXGGlislySlq5T7MjvIgbMC6rKtZ1fII+18Hc+Y3KFRzbZokDSRr3Y6biTCnXAlSlsbtSLKG5HfzzZLb07wV5aUG51ezG5Vo5Nc1wRGyWyHDinEBhBbIIAc5l5uRemdV6wAM8kAWytVLGRbSXARLTidoBDqdCGR9GiC4NrexqkMM4dHnCCa+iQjOxkSGYaJhJLFYjn6HXOTKe6s5tf0P0V4jn5xI+4+CZsp0/Uu6S/5YrQq9TWKWsmtKDUDcu0wlJaeheT2GPR9yfFLvH8nreu+RG31+ajo0NQxkc0UO9bc7mIat736L88Iee7HLxe16LhLmkNq7hSulVaLGdWEW5ih3DewRbPAyI8XlkwxGt2FgyRYGhMYdJ6UNjL52ECqO6p5oW9ToTNEpTBkGEuGmTLx/RvPvoH595vQojUU+mm1G9m9ZgpgFQn1LE9YSWCK05KUGrG+SvmdBFYrdfEIuKGGG7MiUSDFoeZYlQrjWVXOkGnny7XL7zbQEDCgVnojErUYIMrkMZIg7CyOSk0e6jKOOMNy1ul043K6XnRLGiaS1Qm7sLnyofP7clcDsMpDx3Zk975zNXgCNnRbs+9Qg9s4QwWThvZA9l0CPexElBsQbRstArc1mFyiE2lbQEeQG6Ul76q2o3a1USf1L81/ffmuj8yeHfV3ypfBgxP0XPivOA1EzpZUnnXcHoynVEWSLxJiidaRdbE4v2pt5mTS80T2OcTetuCXtOutMkDx6pNvKmbWNG5TsArdtQL5190+cuxoU0Itvw2ZQ7CB1MuMS6Ni2ybkjLOxl42Fic1ZbwqhT1PUeRSq2b6Wsety1JVhi4LLEjNO1eQ9JzBXIBMbE1AtGfKpmc0cqLVpbvlr3rCbcpR6e1o0PsOUyXLVvvL+TofMahh9HSmMgmujs5AykbhMr2P0R8da4vYdryx6mUWE1YB5OBO9BwGQR+j59XndtfoIlWF8GnDA+Seg0VUjY2qItewE17pWS7bnqiizuOJ1qxHrrn3WyTqZoTVgcx7sLtg1vxSXSEBp2yY7uBxbSCAaGSbsgF+u4xSZ5oTydHRIRjbNnQ1ypn3vD0VLs2RDV3fLu0HP6tUNo/W4KjLIZWbvvMLPF1KZYW91WCHB7JilsOF6FuKkWrBE5GK5IJulAzcvXOOMToufA+Cu4wFsw1ySlgTu2Eor42UmyVRb6xNFMxaDbFXtusSkXqW73z+vyO7qLvfhDzXRcTVs9T5zhJ2v9OLfOVZg3KCuarqFHU4aLGfpH5v3nl9XJivzCjIU0yd736m8z6L4Kh7H5/1KOZ0zLpc0ba5EAOy40lV17TO2IpottpaM0VtROqIjRl/U9L59f8AK380LNdLDkxyK7juMnQ9f5zYNyEKp8A6y5iaFsRwGxlIjBGHgoKWUIxF2pb3Hu+n4Nk82CZcG0G8cW6ux6JhbaqWSr3/AMgwuWuxsqf1nK/GVtt58+mQFlerz7SFSYWzG1Xrf6RPjVsmqvL03ePj8pvSMthHTyoHZhNn0MdDznp/WfGqLhgnrXzVGHbGzLXN2qBxr1z7gvrX7W3fny7uPY87T4OxYZ1OEtCa5mSDAWNmqsJ6NWpVAuKqrXr6LYVhDYzFeJdmSt4tbNR6RytPN5DWpaOuTW5wQsvVfU/LdT5Vl67zu/HWfSny/W4uh9AeecExR2a2n3H1HmtZsttIyEjE7K44vteF3eVWt+d04lqxxXoUC1Ib2mIIgXEzJizR0WJY0KcZVFkUmkxjAGKOTMZZhyLZw6iuLdhnFboy1omUCmUazvazLfyQx5rpne0zq1tKbAU0oQJuuV0gyu76bi/YOd0vLa3suJ1Zr7UOmXP589ZjuTquQtLKmjnrJiq1Yb3ovMLDL0R7vwLL+lvEcfWW+j/EL6tvMa23l1/O1zLdpdzq+0eG3NrE7W+WzlrS+DMq68VrkZPXCW24y9uOD2vLg2HPdbO2uENljfX8V9GcTp+a+a/RvgKXVQiw9BhhrIyS3uQaNp0vonH28xU97zFGPzCVij3E2zd9NmMvTvnUXLv73n6CHUyO1BBblWg5sXplY2QLCrw4tmhbEy+q731BRhKAQZacGslhCqkgIAxYF7MRRRpbaxeYZka4BjyKQZBKUsxyAzprmAvQkM7hWqmQksjIqgXtKrmZ0aYGIe/PEuxmrAWQ67Kkpmi1LFjZsN6h5a7nF/x3UX9Y4buuc6G/lPVFtXtzZop1h1NSZ6evRSM9p5Rk39Bz+mtmPXRpWpx9/wCbWAXypRYc147n3Dy30TyPT874rpeV9BzbTufPDWYet4nKrNsZWRW26rUSydGnte08U7Xj9knLdbzumqoW2Lp4Z+h+eHot9I861JWBEgtVRT3EslnMTcR1J6j0/inXcHrdx5dWp7MGiTP0snu9v491fjerx/LPA9bxltHhqI83AtKMArYUS44xgRxb8Hgxdkc2LB6JhIMPgYM5bKxlkJCaFISQylZVTMbIETNRdiwYbehwWxgUMhHk9xrTquDkcGTWkNdhXk3ABg05IbwRWa2FS7oD83HNqgrEeim4ieNmGNkl19S21xOPNy0Fh0XP93yVJytkvV3kL2zg1dali67LquYsVCFhY3l/GqG7BV8KaD6x0KM1m5r6CqQTrNhitjLDRmnKYVZKlenIOaXYxY17uWwlvTJI3VS57uMtqtV6PQ58fncH5duitj2VdRq5rGSaaD2NPlMho+7k3aVzLY8UZyEMjRsI5RiJOEYC2QtDFshbibRwJoOtFkYgIGjLAxZjLF8YxWXi1hKmmzgIQtoVmvIxu6oEzDiRjsUtmPWCzNT2GBosSwtk0CPc5AQZy0Rbqk7Ku5fT88JYa7HKWIQZGCiFbJQwkfsvqfxf6F+dey+ZPG/YfIvW8YI2I9bmPH07ZzydYD09/Kw6t03U8Dw/mXoHmOP1rPVE6BByyTnX5+n5OLs+UfbK9r+0u4/e+f8AqHhixmrQrmv6vXO6ptTEsEdh+Stm1bNko83KDT2dAmoAOgFVr56DIX0aZFtXlhWWQfS0TVVPd83VTzLDoebZufoZxq+X06MMSdnl6nuTruW8NMtgxgfS4y7AlgyxyCYVufiBVbn4pajO6TJAeK2GMwDkjGgzKk1LckZa2DrM2y7zehGFc3U0CxnamgNahT25gKUW9QqYzkZXTpitXO4ma6Ql7uJVMPbFQk3h13Vy9mJzXyeKWpV7xRb6+TsYxOp5COTaEDcLq3/RXO+8r6r5y7Tm+s9d8v8ASrSrc2eA6OlDzmzNyVHFvme97s1VW38Olq0R0eosDJfW3H6nzdY/Q3zHdgNS6Q6lEu68/wDfuT2PAx2SN6Cxkr1RdCzq55VZ1sghJlr6d3uq1VlAMzNmkDTLTUJFai1AcwAcoRSS6OHLAoQ2EC0eViBZC6abkbUK+ZyKU6o+jbCrFdTEQQFxtB2HLLBxSwhsvPJyNQ5DyMSYm5UMze3xpDYTlu81pbiYPZE8HhWeR2FISJYNm0YrHDybMoRmZAGNlfPKWpmne4BAYEqut1gOtCNNoKsELbKFdoWvyrcjPRUxWY0vuEuBKJNmbrZ7n3P57s+Fvp+irbru+U6iwobTV5nKqyuOf0/IX+84fN6NvnLXlupgrSrmz9u0+zPizoOFu+sfkqdO1cE5M93GkG95wO4/XuUKzLN3ZSDii4Ylcb53T47OgotKYYj1+cLr7rc2vxpSVBUmqm7Il7TLpvGur143seLy9HqPYeK4Za85voadqjWnTNiIU0dety8UQq04DePW9i6MZ5DogzFTQnE0hMM5LB4kOVED6Ut1dVVnKrSHUW3LzeW19xX9XQphpS0G2JyAKwVq1JsDIGQW4GJpxIe0jArYFqzBbAaoyHB1oVvsw1+ltcFsYaGC2LyYLIS4GUhc3kSGoDFhtB1Cw1XNmu3MrYVYoOBrDT6f6N5P1HGgH+b6DveRnVs8gLrFOufr6i3LXHP36izF0eXdWNfWnlXD0+PJ2FV6PmLnr4zZc1EGoD2ITTISOLMJJdOZEA5ybWLqO18rjZzVruxav4NeBysir1rFrn6vOvfZbPD6vxlcdEt3vM+il81reNseoV6bq1yqwV93cZXhEbdwyIvzYsDGweKstSkYKBxlokHKFiG4mnRVpRnpKyOecY5GYYUnKraVPIVOB31DV8tHtuOCg2ph3WMkzysy5VlgRSEb5aDoXG0LQZtqvcOWYtgggvPQ2bMO0SuK7ChqWhoR2FwOozBk2zW1vWzjAm0iuyWalLMOGZS5sufaTDaVOhQdMNItvN7Houetb/Nz5S4p01EjtJ9NXUML0d1rueFdyP8ApJ594NV+J9H57z9oP3vkqXW5tsk/Fhs0+05z2/h9Pg/OPdOIw7+Syoz1PlNNyvXWPTket8yALVWaEa5hReuD3Hxj0rna/r9isjxPV+M+J9X5x6bwO6gfO6em3Tj1n7wdSGu2cl9gszxhsqAXFRfHIYL2SBkKd6yJgtZA3OYIkqFA0I2TBkLOoGCZKMCs5AnBZdr5+yOb6JwMFhUITC565L/nWax9MfPPQchyN4lyj7OEMSjlwo7gbCt15DW4MewI5HYsM4jqVWtQEKuUWhtoLgshIwnqS6yrkaDgjCWHIpuFmK2gWjV0pLHSGonTWNZe2+f6hlPLfOwSOm2idS9QrvR0LdHaabTPM7AywQZOsE7zbVfkaIIlmJr2jwZjj9f3jyuhqcmwzK9/6HzbHULW9vlyS0E89apdrG6C8ClOzLquXmfr6/ma2u+zoqtAdgyhB1dLW96FsRMDW9TZGhZArysxLhcE5rxsrLvZkEkSUd6gXzWzaxMW4hI5qAI5BFzxkSSg4YBlhpqzhtgKRFTk1TshY6iBDUAC97aTKC3uejr+Rs4pD0XzjfQIE96xIkZBJC2EmZlGYxRzGVTCUM05rMlms2UKPTESIMRdFQAWSsVDRNHRDcyQCyyXCIa3jXdb0lJ0D+PsIDlZzNJlVe9agsqSnt4QBqthmFStmfGvOiwIcJcTtwLbknHFxVLU4UW5sr5qJ0oLrZ59lrGZxdKTSy21ybi2vbCQq9tB1Fa9d7dIBWntb0LVW9kiRijODwJvIZHc9I4Du+Pc9x/VUNNPKQILt5F0LFWakSwmdRdwLKwwOqXakoaAuoCEgHWG8+RwUZCcDZmt6jTyGwWTLsCgsPRHcGryYNxV7KtMrTi+rV3L9NyNlh5bZ0u2mObzdXIoCRcBNc2TKrkawCtqRuK+yR6zBYV9J8Z9wLCUhaQmbH1cWAkUTcZOcBmWiymoIROE3d9a1z1vjmWVpWYlFDVo6CFaZbP3yHEaLLesfPuJGaWUc0e2ic9Y9ER71S5mRWFKZbxudnEnZDc08R70Xzb6I890vn2g9R8t1016M6nqaYpwQTryqNr0djQ9wTZqGRD4QYwzmKbdGNimVZ7vz2Oaeq8ZzpKjYSRJqxnVmOOrH2Dz/H1qCYNbcZFpCN2TDqWNbXJK8mGZho62K97FjNrcSI+EIwaRddz1tQPRq+xU836cPlPp/m/Z4KoHkOlm1gdLeSIsJYkvsiUR6j7jrYaW5ENYYMBjjzei29bkIR5A0pePV2EyqI2VdNEdZhuwg9xGJ62KwlHGEsSAg9AZWb0+SdSZQlIaWwpK+2t695CXF3Jl1mjnbhO3Ukh0bPM18uIw+nw8HJa4ZIDySyul7luISy09s4g1HK2uG6Xkp1mwqB1uHatWs0+nsArMG3a0Eo11w0bQIOy57qsO09NG6y6/NSzn1+buc8NIxMhJDPWSyexyRCSFuCwrYDr0QhvdhDqWjZDNyEiztiVAgyBl3DclrGNnbWr7zQsdcRcmMypFJX1Fj58zj6L0ff8AzbHs4WuOv1uWDM22jWa0DmRiTvWYWlvcRCzFkrIOUCw5RlGMXU1zrDlE24QWyTB1sGOb1DuO8YEIDQG9bwncd5D/AP/EACQQAAEEAgMBAQADAQEAAAAAAAEAAgMRBBAFEiATMAYUQBUW/9oACAEBAAECAv8AUHfUu0EEEPBRR0T/AIgggh5OiiToIbJQ/Mn8Axw/MfvXQt/cIIeSSiidV+40EENDwUUUdDZ2PyvyE7bHvKr3jY08H7gacP1CCHkklE7pVXgNDCNhVoIbGrRRRR0NnQ8VSOyb835Ca1zfUE8s37Dwf2CCHgk/sAgUdBDyPJKKKOhso6Aqq2ST+wTXPd/qJ0NVXseiSSdj8Rqmtk8DwPFqyijobOmgCvBJP7hQ8bl8Zs+h5ZB85cf0Dp2whsj8yiT5H4xqkBJ4CHu9HRQQ0UU1obXgpx/wYgnfC7O/WAOTXgyK/AQXUt0PB9jyTsaP4lRq+3bY0PZ2UdDfXpVeCSf8Mb2Zf1nnR/OAuQjYZneQmsCcnN0NX+ZRRP6lDyP1KKKADRH1oN82j/haneT5Gmjw2a5Mj3dqX/Cf8BVg6LvA9HZXzGM2HrR8FF16P+UfgNRxkeK6+2nT/wDAf8J3fge66DHGIMf59OtHwS5yG3bAcPJ/U+8LEi4zPj2Nu9hd+35BDwUUf8Y2ND0GtY1rRVUinJxCsuJJGyTuy/d+wup0PVb/AI0S3O8D/OPJ0fyP6DY8NDQ1BDwU4vcX97Tj4JP+ALsdDR2FVUsPJxOcypPF3ar/AAjyUfzKPuvxCYgggrvt2c98z5RskobKP+oeCgP9Y8n9LJOg35/iPATd33dkHKOQXnTRp2ht2j/oaz4eqZApYK/wXaCCA2UfbWEXd3aboJ/qvTQArL3yW3ZTRokobKP+UaOioQpgggOpEAJaAHiqrdfhegEB4Oj6ikkf6auqP5BUmCiCnI6HgBFEobJ/zncEnSd6CYinKNdeqPoaK+dq7vYFADyf8Id3vY8hAVUberg5SaCGimjT3eCj/lGj57IIa+hemSfZ8qpFugWJjTJPCrvYAQFf7xoACg2OMteHKbTBtuiSR4cj+AFfmFRYR+B1/WfBqIVqTV4ae9MbN4CAAArzf4V1I/IbCGggGqmNYxwenqYhDRQGnOQGiT+AQ078hpqKeho6jhdGiddgZ2lMRBTQ8nULyujyToCkAPF3f4jTtwQtdLD7GhoAJqCiDQ9SKRSJg2AnEpuySSfFVoHshER7G+9o6boJyOygslXYn7ul8Rzf33vqqoAADRRJN3e6rYNk6ZoNefQQ0BpqChQT1IZi5NCKG3ndknw1pxNHyJ3HwG9aQRB2dNDHum9Svv1VVVVVUAPBVk34aI8WRjt3e8ae5crwNgIAbCChQMjpDO4IaKaE4kgacj54bEK5vDv82pkbolfbwENHVa/svk8AFVVKvI8WAYH+2GDOmef3GmgIIDYQMRDnve6YsCOqTyNkp3gLjcmGP+RzE+uuwguPyszJKOho6GjoadsaqtdOh1XivRRL2+r7E7rVdfwCAoDQ2Ew9nue56aEU0U8nZNlxPjEzz/JZJf1GjoDYQ0d9yU0LqiKARR8VXmyY3SCmtPi78jR0AiPYCAA0PAXZznEIDVKQ6Oij5rwEGlvsIIbqqOmhFHdqqqqch+xN3cE4jyJ/Y8BWU3wfTQEAPxtxKY1FNbTyfHRwPgIv8BBO/AIaOmsoRvbQ2fA2NEn8QNHVkk/rfkEFE+WgIJo/J2mhFAKU1R29Hzfm7/AaKCDrD5HaKjBTthX+J9kkkk+iQqI/Tt4oAAAD8iimhFNFPTlRBV9if8gQ11pE2hopj/ofFoCq1Sqq8WT+R111X7AAAAehs6OmNRTQp3BU5HRP7BdS3YQHk6Gij+AA1Tm0q9knVEbvVKi7wfQFboAAAD9HJgAKGnl5ooooo/lXhqCOgxzAhsaJXz6Iqi3zQ0BR2Bsqyb3bj5Gz6Oq2PIQAAH6lMCKYFO8acnEo+T54Ti/63M8dsIOLhtujqNrlIECjphe5VSADWoANtUrsokkm70T293eh+4AAHk/gU0NG3GRwFkuKPk+eEmiZ/I5/YKGigmOLnlNCcVfkIIKw5XerJJJvwfQb8z+QQ9hAAAeb8jblG2imhZD2oJxcfNsUg8YuZ/6eafyFSHko6ARJ/AIbCG7JJJu/F+g4vP8AhAa0ADzZOx5prVQD1I5qKJJTvFg3+gVhDRQ0ToKyfwa1sVVqySSb9H/IAqqkAAAB5s+AghoAqNtFALJkACcXHTtn/EPJOuqJ/ACMBFdruySb1VavwfdV6HqgAAh4uyjsIIKgKIYxFBPdI4JxJJRRQFEfkPY8HYCJALPbU0gu1d2Tfk+z5CAbCQfQQ8AAAebu7JQQQTRQaU1tHeTK0BOTjp2ho+ar8gPNMbR0xxcm4T49sayMxhXZNo+Lu78DR8hRBjeWjP40AAAPJJN3aCCCagGM6kNCeQpHuIRLiUEU4q7J2EFPw58BpZ+TE5E+MZFZuwI2pyCJvzd/jaI2EDFymRkH0BVUAB6KJvQQQ00Ma1pBCebJnkaF2cUE8n8srOPhqrYHkNLbJTeNfGVbM2WRANAFk35P73WwrvzQVUAB4u7cidhBNADWxs05EvcpZEE4kpuno/jfiCA4DxoeY2mMB6drFMbef4/y0BBUS52iNH9xo/lSAAA8WSTfYkoaCCCCYxjNOJMjwnOkcFbttCcnfnaaMIFZugBs6Y76dnP3DyOby3iOP5ABEudoEn/Ff4UBVe7JJu9DQQQEbGNALrc50hdcjkEUdBBFzif1aYcmTkCUAjq4onY6J/FrYmgFFxcr/Mb6kbqvdVVeru7J0NhBBBMawNaTb3uc94Lnl2inIM6lEn/EEBsCN75r8E+GhrWovJc5Xs7I/AF2wmLKlrdVVeru/B9BBANEbWNJe8vLnvuyQA0glxaSiUfYFeB4AAR3ZOvn1R8gMaAi4u/w1qvNdetV5u9H0fIQQADGManvsue+05wQQMhcQAHuJ/AKOOaA7a1zUENE7J2HudrHYWOj6taFbnk/pX51061Xq7uwbJsIByPoIIBjGhPe5xc5xcnOQXbuXWxFznfgNcJn/wAi5I7DnOCAAO7vVMYcYjTHf2U1oFufav8AIfjVVQA/K7tX2tAhxR2NBBNDGAAOc9/Yl7kSTu9BEk+Wt67u0E2OqADSiT7Y/tJqmwfHrRJd12BTkT+NVVVVVVe7u7/EaOxoIKJjWgEyPJJc7R9gJ3sI+LQUYU+mMKLj44bjOZ4rwdcfGYngkutNlqqvs93itV1qlVdevWt3d32s6u9VVfgNABRxsZRT3ucS51olpd4pBFE+a9BDQnKY0Kdm/jFDHn8hyvkNDTnFznK1i/xzLxUSXE6qm4/T5dNV1DOnSt3d9rtXfkeD+A3GyOOk9z332eQiVSPp/pvk7AAIAAslz9Ma1PkcqprZGhsUfzKLi5E6xf5Hn5hcXXoHTJgF1MYj+fTrq7uy4uvZV3ehu+1+xoJjYYqKc6V9lE6cmAhx8lxPmBdnDR0AAEUArPjHhmkQjLimgxgBOe5+r0Td9neL+PwEAi6BhG7vt27d+xOhs/negKOggEBBC0JzpJLR1R01xkJ8u9sf9tWqDaCARdtreK4XPxQwNJKa3B4/O45F1onVlyp2qTG5OIgK1Zdfbt2Ly8vL7u70FZPu78jTtBBAY8LWlOdI97k51o+CfJJKrQXzLdHbQqARdoDpEyHl55ACvmI+vFcny/LOcrLtFxJF9ooduL8hX27d+5k+hmM30J/ED9AqTdHQAAGPAxhT3PfI9FOQVl2ifA0SmqnaaLf4CCGgE528fFbjqPEmCEWnPLlRcholEajhfIhqOKbCyI/ucj+x9/t3vwfVIad+DWOboK9lAAAY8EcTk97nSyaKIRKwIs+L8Qu2+3gIJopEoBzcfGxzJIxr8nJwWRvLnueTRLnJgRJKLqYnvHjj8nmeTJu7vR3dnyNHV6ryC5yGxolAAY8EMJUkhMsmrtO11D58v3WwNDR2AwMa6NxotCbBAsrjQFT8yWd0pfpzyurESSToNTnjcbMzEVeQUfyGj4Gjq/I0PAAEEEGOVNKTLLaJsIm2prHgitDzSh4rIw9Mjmx9taFEyeRVTMCnqSf6umMr5wegYZJQHzSB2BxeXiqsODnOFvVaCe/VVu7o+gBE5oPbzex5CHgAKCHGxip5yppkES4xuRKBEsj78HdoLHn5GdoCDpZlTW1DHMnOCjixOFLJpZsp0nfsAIwCWtKnhaLA4rmc7NXWnz6hj5PjarywFp2NO310xY0k3u7/AAA2ABBBjYxM+QppiaJJbpxQT0XoDZ9Y8bxXUo6oNpoixsqYNx+NYz/szclLOXXEyfFauj5pY7XyL1JIxnzeWm9HUkrQmjZQJf4tWrVgiQn2G+wK1QGPj42Mp8hTTEopxQRK4njc/gzobCKDfEbAHFuoOHeMTGc1zVgYvLcuuM47My5cthcSqlgeo4pJ3Pwp+f5tjE4uXyKc/sXOcB1AfowoAoEtPrrXXQ/K9RgiQeaA2Bj4+PjEz5CllkA05yCJVcRyPKc4mqkAEWYuYdBAMa5BpRdFyRLTgTc9yWBhZuRI/jMTNy3yNiMRLIlGCJ8q0THBJNGfh0DewZaC4tFOFhuTyWBxpGrpAdUFSsqgidBUgujtNbHg5ON9HOQ8AbaMbFgx3OnyKnn76c5AE67PTIkNBtdvoTqGKfA4CPJBTnaaA28PEmfkzxsaJMhSIL5OlhxJc0uTjJEyKGLNwGgRFz1HI5yjihjIpx/51lNPihjQzFyCmzz7YzqmQpgn0xzJs2XQ8BDbRi4kML5JZlPkLG4gp701rnIJx1YBLdOPni8rMywHJxOmta1Y8DW5uWuJxMzKjikKpq+GRllf3F1CnEcZnYHSRFF6hx+r01F1hAoDtugLvV+WMMYJco8i+x/IIDQbh4Mcc2Q6RZGQ0dMH+R5M6DXPqg3KwAxzKJQXGYfP8Mh4xWpyJcYGc5xAYTGzEx+RziePw87MEdlznsT5ZZAToRSTslC+0bHvI7NRcxsMxMTLAJK6obKLeGbzEGgj4rrTVdk3+APgDTW4eABkZepZ6Ae97wGte/A4/keOvi8znefaWq3MDU2TIywqOuO4M4j3lEprQ17QOOw+TzXGDFnm7/QuLsPEysuRO1UqMuOnOfLGAiSiyaVjaBx4pJU4hO1jjk40U9MFB2gb0ABFgOZo/mBsDUUWJgl0+Y1r3yzNanvqOEB72MxOQ5Lk2lzOqhR0EdgHeBnOXG8RMxNaxj0FgYeY97wIsbs9ONYmHm5sKbKHyQF71czFEGuVFONNMKenns0dmoKNmnFMcY2YmPi+aa2FfXlydEHTY/mE9uwANADUGNj4suRJOyKWd0XX/rvlJ4TlI8xz2Qyyk0jMCZGv+jnFHTGElQwNwwHuxOWc9rWRvKxsfNyXrrCpS6R0cb8fGysr45E7mNDpgmNkkTg1xdX0egMdvYqFSFxenpqa2Od7InNcpGdGprt1QQPaPkpp03TtNT19HO1QGgAgMfDYzIzAFNk4OJyeH3kkw8X4EOOL/HpclcPD/JcXTUXUB1cU1v8AHuSzZGtjn7OcXJrWNXWKN73vqFv2mkxpeS5ODHnkcHyRNKlnamsMvVghT0AzkHgakmaXKJXoOYimg6erLAAWNa1sRjrV3doEKqR8ANZ8qAAZFj4jpZctkT5JJQwOlnc9jMjkHPDSx3L6COgjtjJHpjC0lRRpzy4JkbWtDk0RNdkBNY4vlZG5hT00yOAvo1BPJ1cifCmqwHY9lHQdEgdOAb2LY5G47Ie7oouNABJ/HAiz4PNdGq3JrYcaOKbNTWS5HDKdOc6UKeNobPBizZPC8RyGN8aGgmMkYwMZI+4UU97saKPsX6jjrs+dYcOVk9Or5ZZXp7olit6fX5umtVTXKIENDV11jh8oVIoKJMTWqkxge6AqF14fD5mZHxeTjkxMdA5vgCsbLyc7wA3R1HDDiPyHzR47nulDbfMWsgQaTDiZOYydkxX/AHlQ1G97o2pxZGAHPAcZVeH/ABuONBUsHHy8pr4l1kkBfHjNxQ7L5jlk925HWoOJfE54JkCCfxJ0TqOJQ6nkIjc+JNIUWNj47ePm5OVR53IZSjeZid01vXyA1ug2HEU2YyHtK6XJjXIh0jWMivqCzGzcxzgs/MAcGMaEU1jQpNQl56ueZSqEcWR2LoR2x8bKyYmQRyTZwsAkNnnlPcurrVoNja0kldlYGgWoiMhoUS7RP+ajeI5BjR/3YJOUPEZv8ln/AAAqz5Aa3UeO2GTNbDHHkMlY9ji6QR57LaxyhhfK7N01qYzkOI+bixRtyA3cUUo+mbgABNaCFfa43wwz5AdAsqaROb8Vn5UhkkYuwLNNDnAOTBbiu1N01NUYRKYwqMzMY4B4+LSzIw8BvHz4+dwr/wAKr2GhqbEzHkzBF17w5T53n+38WrqmwsyXqfMdJC5NMicWPyuTOnpoV32tRMz+deoXySeAAhntnihnd3WLhdHFic8KimSdmp4Vdnt5GBRBqJGw1ojkc1wiTk0hERiWd0rHtOFyHIPiyuR58l3mgAPQZ8wI4RjPyxCGyZDeMJcrERTY3ujAExhxMnPe1x6vWOzJEY60dShQRfyHFIvtzWT83Lq2adjYSrYmiBcmomSP18g7kljRvfI5zXaib2J1EwG1HHIwpqpxICkUTSehUaljaSn4/wACoMSRuTC9zjo7qmRuZ+DMcQPzW4/WTJci8ZH2hWSwKNZUMOM+ZqZjz5c8b0QnKpI26cjokjrr5BnQKVwDjJkFXEJUSDjwTySuDXY9MdjxzzT4KCemKdiJTI42v0Vxmbn56c4ingCdtRhOb1ZMYAIchuR/WJl4x8uLwsrEyI6oNru+TyGQcd1dlsxOkmV27JkbE9OV0GxRyPhiuXIIc9NQ0HOaRvEw8zCa8ZCyGI6+Rc54EItx6FwbFFPLK+N5H1c1ykKzeWbINOTEToQyyqPTy5yCim3mNCnyGCR8aDCIl24zhOSyQn8i9+H/ACCeVdkAG+elMgi4n+xLIzALZ836SyBZTw36FNkBdkGMMKx4snO7qJvMYCZpqeGOxON7ALEypJsrHxoM+O6UbF9GjBxut4K7BRxzZBmKiCKilRMr3PfI5YaIfp8Iic4qN5aXJqDiiPnRUjC2GPK5UBry5kR/jsbIeWMVyPixZmrHiytBvlghwRhu5Ixw4Jdkcj9SFblFO9BVHGZIMfu44mJl57nJ+4w1P1TTh58qa75S5wIdImsdIxzJ7cioIWBo+Jc5YWPJkzRuaIo2PAEQJEnyxC0SHKcd4mY5OKaC46jRTFjT8vy8ghGBPmYXzemqOFkTSc4qIvnc8JuQ5igkeVWqigbxf9h+UMOLEkyZ+RdIsPJD7EvzdrKzYgGYByMhrocfKyyY3OQ01xgCpqilli7YycWYz4uOdLG2UmBrZQxz1FE9RMCLzLh8dmZ5maceZy4/kIMOMSyabmBg1kveVHjRKRztdmo6j8BODS9mPmRucE9dVcMeZxz3Oc173fULta6iNvHJ/IiCPGbinOdyHRdfoWyIK4XxxgQ4wayLIyY2MZl5bWIueGLjMc7ZEQF9WxSjUknH5nI54iUjzIJEyM4rA5sLZJcHGzM/s5rceONMY1P3SiKjfMmjHxuHweSgYuW4d0g0dBSBjmue2CSfG4pcpxT4Qi8Ogx8/hGYLH5nIl3mwCDI7kg7+tBC7Hk5OeW5H24uQeWKTHcQowDFiOlmliQbkTuTyi5yIDUU5DQTgvoU1dYyJmqKGOYlkeKxscaxZwySXDwM3kCmhrHJzmBNaHvcFSqAKUsjjTU9yGmq04EMTmqJ7ocfI6SYaimr6wvzOYOQ+Qu0T4hZMWYzMZmH88nk/onQvTjBxf2GhxiLIxdY2FLlySRRqWYnblTcZfPsvm14XaPT39Z3BOx3SWsdpjhexmPB3yHQ4efyIYpcq+5cUxTOUfANHzWVktcWhkeXi8xJrHj5jhXJiYmsnwqDQWuXzfA7HYhJbP49C2Rxe5+z647OzJf60mXLyP1dGD9JMy3vgnuCAkKMzSMTImY2VmB3RqmyGt1ThrBWXH2hxKst66C+X9GWPJyu7pWN+UWWooeJke+GKuQychYPD5sT2dXSO0xGNjTJDIGSGFvLqcyZGNjRKQhAGQlqY7By+a547aXtA6F7d/wDaLnyE7GP5G8nNMsroj83IKV6ic4vhL3NgjfE4wwE5UgAZDHJKTGqIrQag7qB8y3qBbB1X3MkMAaIP68hEgY4d8XAmz7jnxcGPkX5Ebpm9I0Q5cfxU2PBgdY3hZeeVw3E5eHEsvj0Wu23YN1161tkIF/dzirvX38tbIVI76OmJDrJCke1rZHkpkRd88bEnyHgu6wsyp26hU+OQRj474gaEZYHOzXZLJROzKY9QQ/CmCbjopycdrFgQOEODyHLSGWVuuhResiSgnO4/k8nL4z+Q5M6blhZShmC+WfySjY5Hbk09SAbqgK32LtRsyEEd0gNOQE0xlbLJITRLVn4JAczGDSY24mOc9pldGAY0dNX0lys6BNM2R0DrukHCNENaW42W9Rgzsx8/jI48XHlhEb8/JzGmOKnSlPFhiK7PdHPaLJAuNz+idgudg8VNtglCcToK1Svdk6tFyJtAOI2UVU+P26hrXoR/SRwY1oULIGxxvLnzFOexZaGuzmoIyfKXjUHXsOaIQ17mxR8e17XPbDirJn+eHDn5GTydsbBDLMnM7LrLJGjt2gJY3LAjny8id0EuIEA5NRITthddjxbQ9q+XtrSbBCayYFB4ULiig2zqWAyOL2xsY3Cx+VzGAqItIRbjzkg9yqVScoZG5dBrGo5VQs+RdNOERBPI3HbFjPzMvPLnILGxpci3NkOg175GMbI7/hjEDaErwzTmmZ6/qu0NAOQbWTwAPq1/F5/5TOu3RsT4DoRhhJKsOifMdAOcoMeTlwXOiCjb0hYVisyH9pmvUMk+N27f2jGUzRJBdG3q+FrJsdmOW3I0S2nB5kyIoMKHJ5EusxOTFgRZmR2tMDnBQ5AaUFIe8bF98gdcX+NUohOcTnMkoIoF+zlobu9VWgXKJ8sypqKOnHTE92iYnCKOfNnQX2YHmQRBiY/NBUklkGf7TTiOpI25X2shjSxsbGLHhJMgeFLDFAxcLFzGE+CTkXztkvo9rY44cnJbHeLj8zwpc9j2JrI2jQj0yIuWTnN1EpVEMxBp27dV+F3bF01TWouqiAKsaY0saM3DCJQUqaUHxq2yYc/Icex/xkdNi4mPE3vbZA4ueXn7Ehrs8SIqTGDeExMmVMiY52arkmex8YjbC3mGz81ngkhz504hHTRl8XyvG2xlQ8tlSQwcjwYKjT1Cs1McTej7ZxZUX8akZZ1HHiwZztBpT3bcmkvQRUBWLjZuBAZgNhNe5rHA22fH5STDdx541uGY5eLGB/zmcZn8N/Un4Zn8Vl4DLw5F8cDJ/wChGx8gmEPwYi+/AEroGyzoak2S2F5O+mbz1JqfFCeUkhfyfMnECjTnNGWAnfn/AGFFzpdppxXZuQxpY1pT36u118DQOVnoPOgSE15ViWvmm5H9z+//AHP7TT1bJYxV/wBp3JdoosXPe3G4qBkULY55XuLvPw4/NOQ+USNlaHaAJhiR1HgtjPgLjuMyMLMaghDTFKggiiuqiifGG1Xo6oIuUW5H+QSUNjbTjYiy8vIw0SCFdqqUD3ylU6NqZFkQAtTRf2ZNw3JZHIOMOQ+Pu575LiU4XBcFmYAES/tErrEOEzubzWttrScbFzcNMyFbUF2XG8plZZxsOBrMuBwapUFjvyG6r+O5fO5Nl/sRuYiUA0J8n6W0Sxpr2Neo8ou1d9mj6tkYvoZFXX59OmLxT8NsAxsfBljwW80TjAunhjVq7UMvwc5z0yGRuxH2ERa52Llz5EsHVNVqxqFkkmFiGPlOZc8J5QMvm7ijmxvIGM/LlO2tT3/odc7xvgSLoF1auhTXVXz+fHcbzHB9eu+I5nOzBkRz8bxOTipz3EnwIzqPEkY+bqzHjjVErIwEGNB3j5GZmnTRulCJZsLOyMhjHsR1Yc4eYJcjK6y4iCgxsnAcSUA1qe/9Abdri53QfGSCLHITSXd/p9Pp2+gdUGTmcm/FdEpE0shMAjY7A5nLy1WonZ702br8P7Dp5s5geGKSKuB4vPxmhRtV6wok1ca/nnlBNVINZwjs1cNH/IIU47s7DevVXjyZmaBFgcfPyvIONU1qc/8ABjDjeLTWLvFkf2osRk8iwOSi0H8XPBj5WM0Lh+SLMjC6/ERcJxWaDP27LoXGRxJpR45xmyiVz/HEcCWkkgtRMbUx9eHvIY1sDmxMcEx2ZzLCVwvGczgp58Wgg58u/m9iGb2LkEAnOVVVaaiIXnIJ/Byjjn/jAZ169evTox5KvuJXSMyDK5sWRTYTGZTNYCggETJGZTpy/wA9Ex6JTSXBugNFAaOsDngsHLzsVrQsdcxxRWFyGXmFdtUqpXeuofLKTd6q3O1Wztq6n0AmLr1Bm/k2ru4m5n8bV3d2FBD8m46OSZ7oFjP6DMIn/oGUu9jVqNHUYRTWuJWFiOGqboJghl5LnAsd3F438hwUdFH02PTWuixxkvJJ2AASXIbGijoJiOgHbCYHYkWCZUxPZwM/KPbFk/ximKfm2j4/Es+TQ0SZD8kv1TIf+VjcRntl5J+R11Vea0Bh5rtGHUcb3IKSOimLicDm+OAc5g43B5fhMDFnjx8vPnVlXatWuDy+Vcv4ov5Q7uXErpQCJJ0G67diTpoRKsnTQBPiNm6fJ0Hy+Jxwyfn2s+fRiln+j5DkfSPEUgfjcdwH/GZgfeTmZs0uXWld6+YHe11+dF1OcXFRQyP1NiBO1TDI/K5RoUE2byrG47JUcwom/OPj5fHVSDnSFx0FeidsDQ7R8AInTW9U0NBWRlK77uj7vn7/AEau8WP2vVCONjMQYbmYX8hy+afkFy6BkjC+1QZ86Lm4WhGXONhgTtQY0s1gRP5jnwiWqNTSFoTRT/42ExWUU4k+AHM4DP57l0T5tAInbY2tkds6DaJ0UwukTQnHt2A06JSL5kdEEyCLDmwBi/Luct2acgyIN6Iv78Pk/wAn5Lr8xD1MhfoNDO3aGLkuFaxWsfCnyHFQTvc0E6jEcTwxqAP8jA+Ti50fAu9BXoo+q1BxGVjMZJDeIyaIkbKGifTQE4saBl4OFA8NM/IIBoIyeYa0j6DJdkun79roMai8yWuoiEIgozGW11EdSPtARjK5C1FBHiZGS527O/8AmFFjWyYzQmsV/LJa3ILPd6PjqBvjeb5HLjkkmDYZsnKV2gK1xuDyPH7AAJCaE+Xh+eyZun9RkbI8vijL9i7ta69Q0riOAz2WunxEAxxjdv8Azz5bVCOu3e0GBlkktGHxb5pZnyIlAIpicmNCpilnricPkocTjstjct7lfm9lHYb5OqpE7oCjvj8/P5LQDRqNpJb1+QC+xkL5M2pMeIDGeO+Bicpw6rE5MxtxxjjG+bsmTPdLbef69Ka4vtBvzAsu1jYMWBl8q4ueuyAR2xr0QwMa5UyZ0kPJSyk9yba1wvxfa6615vTUdHYDRRUMMsHgJrUSxqkdrsXly+QRk/js/wDJs0P7quJz+W5cQCNsIgMjs9+W4r4mXou5daoRhivtaixsTiJ+TmyS8lYmNy3CgbACAamjJiaFwr+YkLnPLgnDXHuz9VXiJoY5vm0EAiSVVRwuj7KOWaXw0IloT3Embte/r46iMR9Q1kPQ5Ls5z3iNmb/HiOq7drTF0DFYk7IJkOLxTsvJ5FOfvGyOQ5StAFQxlBtYsLwiRmPeSv4zg/yaNEbCdoCk0/Qs2USmtpEkoIBYhyju9tanEJoc4lcRgcizVb6hgCDWwdTlPy3PTXSSU05fO9r6oL5/Old3dNixuO+uTyiLrV6DaOmjN/j8THFjcaQiRiLnPLrRGFymVmBEUAQq1dphc5sbmktDoaCu9jbZHyegE5yaCXu0zI1G2SEjrWhGIjK/KcsWTLnQaRffteuojw8TkeFjfd3prIcTtPyVou1aAQRKAp/JARg4wY1znOeXF3uzq7u9jbHySpngk/sAiU1tS+Q2mrtoDi+AzcIzW3DnZdUuznAOirqGdVeNl8jzpIJWFw/SLFU2cTDxnZVeq2UE0KGJizWjLci5zy4u/Eo+arwdUBonVba18SPkBFya1GR7tnQBboMrB57Mzl/aOYTq7hEjUZMThAzV3d6rAze0mWXVePzlK0BoaJTWFRR2xoBJcSXE7+XxbHJgRsfgInVVvjuPyf404aADavVV4hLnbDegCLk1qc4+fk6PisPkeI60Xl6u1Xlru4bX1uyUdgQ4tOnLqVoC9AeDpjHGKMj+jVuc4ucmtOw/7cIcoMmlzzuq2Bw+Zm8+TVJqfqq9k6CCpOc1vzTnX5hyMiYNAKc+y4lAasJ2qDVHE4k475DsAMDXylyq0BsDroDccpOJjZ/CQGbL78LicpgXeiq6EKKWbNoeAb3YdMq/Uq9hDTnU3TnH3Qbi8LM3sV1VUj4oADXe78BrWOe56pWgNhtWgK0yMpjGCbNKKLsTPzOZKu9279LQDUXUfYGB/HuV4jR2G9QArJADU4/gGrA57ksy7tVQUmqDQGt63fkAR2551Hi6Aq0PIC7UyNMjDVZcXl12TvGx2/xrJh9nd6AHg7uKCSEJixMzmsxE7a1zUSgAESg3+u5viJdnPJ+dAOTQyGNmfh0GhtKy7YZ1QjaHTc5A0HF6iZNasZZ4CA2G6DWR0GVdkuJPviszJ5+ab3doRFtbsuuw0x48kjlcOW+Unwx73kprVZdpq/sSHwxOdSCeEA132UmTTQVdooJ4QfTWFznldWh+R2oN1QaBqgyurWNZ1DUF/Wkj4njOW4fwNBjmqq9UoYZmJ5rXYlOjTUTsD5lHdatAIklNb8yu3hrQ16YnAHEwMzGVUo2nHv0AY2xpz7QasKKQBtaoCtBgjroGhsPEObj480Mcn2LuMzOW5bRQ1gTxuedmLwAnCLImmqld6wmuEjQfECepNVStUAi69RF8jz5Yi6XjmIt6RZcsqbso5vY+K6MFl5cg2rXVrEdU1lUGCMMqgAuOH/We/GmncimyunGnaG73w8DsPk8B2JWr02N0Zaj4jkdmemuMp8WgKRd4B7bDHRgamydfJqnFl3YuLmD4a6iNkPyL3PXVsLwxvQNDE/QY1mJh8nwgYG0fAXzovdJ27XdhdX+vg2ExYEwzZ3StyG+AmD5uhp49E2PdqqV35a2t07R1YKwpssyTIqwPlX9lqgxcrigpJ3TINx8B67khoaGdSqDGsazi5+cy6RKvtfb6GXtfmBVO3VVw2KXyQOBH0bkuzSdVqKb6vcXud5KOh5vQH4sapGbvw5/Zr2umemtdGmJrHtETWxzZnL2FDBPFhqfgy5BtNZ1cqDGx0TQ06Lt2suJxsCfjVd34iTWzxlla43LKmzTI95OqqvDXOfu7u9BoR1eqrZ922efIVV462oxjrOATHFSQhvVsTkXpkLcen5DIsvin831601tFdYscxEkqy7GV5MewWJzsj3iY7WkTKTWNiScYdX2VVWyd3d3+Fk6qtWrJQBi1R3VabG6KtsdHLmOQUSLQ0IyPe2L5tJmLmKFZfL0VWHjBZsKYMaTIV9u1k4uR9Zk7VrF5CbkDsN+WsR7FkyyT2sHWcK9XZP41Xi1VV5u9QmSQoaKoDw1FF3ZVQUcD8EMjYQ4ufTWQCRt0GtFdSqa3Fk7Zk9g93SE327lBNVvB/BiuQKOT+081VYmXJybne70P2qq/S+268iMPdLrrVRxRQ9mx1I5z2tDHISuyQAwMEdHbXd3OvRRLnWmhWx5c1oxXxV4qMpypoTv9XVVVeL/FjeksNVW7XH4keBy2N6xURHD0epEyIRuTj1awBrAyiU4E2TYQ0U4nbdhwfAI1lpyZH8H49V5Gq3d3d/nVaaLIVfvCfnKa98E6Wblcny1sMUUHzlUrmNbG4Q4kuOG1FFFxL0XFzU9ON2EAA5ElVvuTVQTCd7yoE4hHxW7u1au1d/lXk+Kqq99eob1Eh8dSFSilfyZKgx28ZTRFFDExr1kvWPGpjxHK8jmJgav+4+Rz+wkdKdBABW9xQBB3QFVStRy3JL+F327drcr1f+mq6fP59OlUqqqpEVVVquNUQDcSIRBNUj8lzI2JzpXkoJq7ue5143DvaAVQA0XOeEC5HVAVXi1Vba0RuY5drvV7v8KV3dq7u781169a/C7V36oNxZIgBAWyWZHvmMSDpZC5NGBhZ2IU4nWBzmXO0eXHV6ADa8XXWtUrY61IVd/hVbA60fyqqr3d9+/bt27du13e7sFqCCa9oYo1biVMxiuV1hRuxZ8md7iVaar2SEYa1QaG1q7Ah45+C6P5FiJuw5sz5z+YQ0dBNQDmHzVda9Xd327du3btd+b1d2mq1Yc0NTXBOUClNOMmggocibIJJijngTUNlEtXacUAGhlIo6rAYU0ZLFOiSSbV3+Y8hBYUudMUVVV6u+3btatE3ej+zUFZV4cZfIGor7/ZPJ2NFFExyPmQQ2UVGWiZwa1rWUnEkNDOkBqp5jK5xN/4bu9Ag3ar3d+ArtHYAR9DZ8hBAucoZnZIksmQMCkKBx4cbh+S4wo+GgeIYp4V9A1jGsooorGxsTh8niZsUN7vkLnOc+/9F2o43RPGr0fY3fl3obd6B7a7XCrcS4Il5QWA+A8qnpx0ANY+A/jXNikkkTWsY1qKcSq4BqA5gOc5znOeXavVfkEfzaonEyO3jR5HDTR+gbvwNE+QbsnzfbtdhRq3nTi4oIHD5zN5dSx6AUDO7HcozQDGNbpxO+MmjlmyM7Lc5z3P9D8j+4cZPAJ5Mn9r93fi9XdqMNVnb3aHgPlnQGmOjc1ufkJoYxjdOJ21oTcp+Q575CfY2UfY9j1d34u7ji/pPjR1Xo/lVHzXiJBXop58URoIbKZO/KQTGsaNFOJ0Bfbs57pO1+mx/HZ9jydXe7u/bUF3lYj+JR81VDZ8BU4aAjGnacXHY27QGj4pjWNGinI7susvc9X6a1jFO1FFHyfR/Y7abayVx/AG7COwhoobOqQQLjpqboJxTz5slBDZQVANa0AAUUSdEkkucXbu/EKegsjw7ydXf6BAQ4DsOaGtQ5BzpZ/JPq9DZ0DdjxapMQ8FPP4DxQVANaA0BQcfPGUUSSS5xPm7u0DFkOllmtUfJP7UBgNmcx2cz/KENU4eygrKboJxTidDwB16+LCAa1oAQPHTcqinEkkuJ/e7RWBh5Ef+AIBYssojhz5P8oVghzvQ05DRQ0EUU4qDA8dK9MAa0AIuDmzve8uRLnX5iiueH9I5nP8AfXr7Gyos7/olyKP+EKt3frt5ajpyOgdwhpLSfDE1NQVFVpycSnk+oVKWytDv8nUI7rwNkpobx2Xho/4R/i//xABGEAABAwMCBAMFBwIEBQMEAgMBAAIRAxIhBDEQEyJBIFFhBTAyQnEUI0BQUoGRM6EVYrHBJENy0eGC8PEWU2CSBjRj0kT/2gAIAQEAAz8C/FEIou+I/wD4TKj/APA8flo4ZUKfdO1D7W7o0X2u3/ARx7/knnwj86dRdLSjVMn3+fB0n8jxPDKBCg/mU/i8fkeOEkLK+8/MMomg2rU2JXLa59J3SP1e/wD1/wAJn6QoksmPy2QswsqFmQPT8PP4lx1TLPinCc3DgPUAqXQ5rnCJtU6txLLJ7T72ao9FnZThQJbknzUVD7j90fL8jh3ABSFI/MDTqBzTBCp6imA0nGXN7uKZR5ratSyBIM9SdqKxe8597D481j6o7q0ZV1Zx8f0UoHZWn8m/0/A5/Hj3lzwPCCIdhMI+Mfyg0EUtz48hBeXDv+Rz9fwTj2RO6j8rJaXQiDB399IX8LzUnH5IfekoleaaOyH4G5R+KdrdSKbdu58lpaTIDB6r/mXSe/vo24H84x7+Fj3uPe/8U/z87l1FwMZU0er9sePH/wCPY967SaltVvZaXU9DjZ/1q59jYgeX/wCEBeX5Rn8yJE9kR+EaO6HZE7InhJ/Iy/ZGcFRv47PiygQhEt7fkd2yjxy7hndbTv8AgSiTv+U/dBdUBQJ8HooX3ohZxjhhfeO+v5FarvHBRutO/CGfX8FnwyfyHPEDD1+nP0WLeOeGEG1ATsv7+iz3hQDhS4n3L/0O/j8ixnhJz+Bxwz7mPyA9ifDhTjhbvkJsd/4V0gYHADy4B23GEXvDQm0wLMu4NqsNvx/T8wx4Me4wsr+Pxcr1UH3bPNxVo6eGFuurugHY/uhCzxmqfos7LBO5Xcn/ANK+/fiM7fl3UseDPusfjM+KRkotHh3W8jKh13nwzCIPksdo4dXHl1QTt3V3U3Y+SMYGO+E2hSJiPopJP4jHg6b6lpH1TZMNTH/0fi8fl7nq4dPHq8OPwmUS2VHuo4SfB1DgVk+DPoswF0tX8KPP0QPxBM81Pw/z4X0sDbyT/wD7bE6oZeZ/G/dDAiImOBLBaJI81NRx9ff9XDHDCz4M+9LjDRKrsEvpPA9R7iGWqT7nKELPijDsrBgeEysEnDfNc189kGqfxmU57JA2Vpj3Ipnr28/JM7VAZ811HlmZH4DqWFjhjx4U+6o6fTNqf8wjJ/2XMEDb6boUNRfRpFtN2/lPvn1f6bZhPpfG2OGffP8A/kJz/iKP4UuOBKqR2/lFhhwg+4dRpOa074VzvxeeGOE+CT75up0DI+QbIUxbEFxQtpUWu/6m+4ZyQb+ufhjxUmUrKmDPfYoVKdjDd3P4afwFzgB3Qpi0f3Qtzhc5lhH0/ASj+Fxwl3igKT7utonzTOO7TsVqLHAUqQJ7+SdVeX1DLj+Pys8PLj5f3/AAVmztPDpIRiHfxuuo/X32fxMu4yfzTH4NrxbUMO8/NM/Wz+Uy2ylB/wBvf58GfxUKT7rKby/X8JI4x4JK8/cCEPyafxWVj8igcBCnbwC1TuoPvAh+DHdBR+TZ4QFceGPxg81HuLcFNCk+NqHhyh2/CY/BT+WY9xlT+Czxx+G8+Hb8ilY4SeEBXO/AH3GUO6Hb3EleqI4yo9znwZX1/BZ/CT7/ADwz4oH4CnWZztRBHyhaZ4LOUyz5hC+x6m+myKDtvFKypyo7eEF2UPL+ygrKnwDugdvc5UBdOF5fnMlY4SeEBXO4QPCPctq+zRTAgs7oMxBud8qbZSpzn/T3BCJ38NpXkVJ99CysZXT+Fx+VwPdyUB4aukq3UnR6KtyiBRpz5+SfXqX1DJ8ePy6PyaT4YarncMflucIxuPz7PhgRwjw5/G/z7zK2QCn88jwWtVz/AB5/Hg7oRj3MLC6vxT3DpBP5Bjh1cZPDsPyOTnx1CJwPqnU3Q4eCSmtCBHYfi5eEzT0WhoCY2sHMxd2/JbWq53Hf32roaEampTil/ceGRK8vdic+MfaGyuzULG5z4IKxhQP/AB+Mcyna9swnV6lzvxsqB4MKSoCkxwhZ4495T1P/APGXOfUp9TP3nwyz3keDUuH9P+U6m614g+XCCobDh/C5r5gDwBEIuOVH5dj3ceGTCgKApPj8/fmu+AQPqnMAh+fUJzXWu9wHfEm9lCxxDNVTL/hlMqRYd0GaYV5yMe6j8Nn8jnjA4RwgK4+LCwse+lyZ9mnMyvMpvOFvijhafHqKBaWP+HzWp17A2uW2js0R4bioGPcT+ZyeEcZPC4/iYK5TrgpHSDndXOJPjvOZgKB0z7yVhYXV+czwjwR4J8Jd9ERv+LFNC3HvY4R+IAeJ2TKsWNiPyKOEDwY8EccYRsn8blNhR7yfzqPDPhxxlRlXe7fVeGUmlzjsGhVKFSysxzH+Th4ABhY975qeN9XKFvY/VfeQNlH5/AWFnjPuse8p+z/aYq1hLCLfotP7R1NL7LMMHx+fg81O3HHub3QvI/yoOeJY6QpGxVxnjH40fj4ULPhj3OPH3Q8/cPOzSQvPHvbXoFshY4nusLy8B8UfmU8Y8c/gJaseOagnZYwvhHGPE3X13c2bGdh3VLRsFXTkxMEHxtdrG3ppp5yPLzQD3NHwg48LeUR+byVA4R4Z449xj8C6IwrjJ4SYQYMeB3ooyYPkqmgc19PM4IPdVtfAcAxg+UeMg4wq5pWl379/DKD9KHVnuvP6eydo9UaT8+R9y9zZG3Aoj8pkqBxhZ4R+NjjHBzviM8ZdtMLpyokNMypOVKjdNc2fNWvgKVL01rEB46I0gFcPDwO3dfbdYasQNh4oHG1kLmVFHwqVn8nlWjwz4pWPHCz4oE91uof48KeEcMeDoDlHTw80BwI+q7zKxOFCn3Y7eE8QDKnsvRD8mlYnwQrjnxwse+s2Uj6+/LjAWkdoGv1FO99QfwmaHUvax5s3ARe6Ao8lnhKq6+sWUAMbk7BVtBVDaw3+YbHjPhj3AdVaHbErS/YyWNtLRv4o2RPuJ/H9zwjhCk8c/gyRgKN/wHK6lXoUeXRgj/N2Tqzy6oSXHcyoaPReSJ4/4ZWfey5j943X+IvZYy2mzz3PGPBHCG75484EzsrG29+OcKrUYGvqOLR292UT+Q3ZKgKOEKTxys+/xxz+AfX2w0d0KFExkq4wAEXDA75XLqub5ekK4+ixnxea8kXHAlT4COJqZ8laCKWJ38D6zw2mJJVbTVQyuwslNbFmP3Q8/AU78R5oe8vKtCgcIU+4a+oS7t5pnLMDIHxR78+5xxkq1PrnGB5r7M3rmPMJ1YRs3/VWZBTeSxlC41dlW07xz2wSgBngGqeEqOMky63CjwSI4URpOrNQldht4RpdW17hhM1rqfJ+Tui45/H492ajkGBQF2HCdvcupOlm6qVhBgD0/Ddlas+CpU7IaVggS5uUR7M+0Oqy/eFnh5mIVbUtaK9W4N2wg3ZXcC44TW7qfpwdbMGE5rT+koeEkT281y7m3TPl3Vxw21eSxw5lVrfMr7KWw+6fThjf8qNRyFNqhTgcO0qfcFwJHvXPbL3QfJO04B3bwCvdARpQfF3XbhClVmVqZfTxuh5LCdy7Lzy+zZwEFnC81+iR+6L3YVriMFR8S8k1obbUD5GcbKBCFQyGhv0RbTAeekbNVf2q5/Itaxvcqpo9QaNb4ggfRYQ1OspUnGA4xK0+goU30HGTiCgCRu3jieOcJ9QzUcSfXjj3+FH4g1HQEKTfVQFOBw8lJ45VMUocFHg6YQ931BMqsGYPqU22xvxLKwiwyE6r8XgwuY5ClThSeDqroai3Sl72XJ7hBj/dMp7nKnZTxc8wMlZF5tlS0Brdk1g8ynVg4yAG8H6dwbUiSJwUXbIN2yVzHbj6lVfZV4awVGP7FVNfq3VqsSew4GT6eSLQ10jPkVUqH757nx+ozwHdGvXZTbEuMJ3s2u1j3h9wmRwxx8lA9eGULfcw3jlUG6d4qtlx2Qux+HNR2EKTfVQFOG8IGFcfBnwZyhwnhHuROUIxG3mp9xcYC+zae56vci44T3i52yp6UY3WqpA02FpZ5kZCccD+USePNrMZMXGJTtPqH0jm3ujba3zQZ8ZU4YFUpn75j2E/qEcYbdUMBT0sGPJC3vd3XMdMAfRXzkCPNdF0hX1JtDPQBAb3Z3gry4yZVpxuqlZ11V7nu83FD5tuGMok+CFj3pU+4cdgffGo5Ck31UBSYbwtEDdXcIHGOP2+o4v+BiYygX0JBaNt/BhTxL9h4ZKsbIUniKujFU1IJ2VryPJfaHRIH1VjyPJFvxNIPC37x609X2dyGM6/KPhUlY5lRMpC1nZFzkK03PtWeDXBvLuujqnzVQVGiuwUseUJgP3U/UpzjL9hvKYwW0v/ANkXHKGl11Gs5twY6YVH2mykygxwDMy5OqOholMonHU/+yuiXST3XJrmx23cYQ5PMvEzFndCvZyKFgYOqDM+qZy4aIKcdztsvmJPMlF7i525UqGSIVxVuOFRlNtRzHWO2cRg8ew4Yx+JmoJ4QO8+8NR6FJitGUXGG7cIwF5nPhjwN0VZwrf039/Jaf7M5mlN73iJ8uE+HCdo7oaDKkzxCwp24Rwq0qHLBwrnSoTNNr6NWu25jStNrhSGmyW/NEI1XXO2Qostar3yUdRXBPwhDT0+VS3TrzKuO8K1ruqI7Hvwc8TGPNU6fwyXeaqaw/e1TIGLsyqWmHVl/b0TqzurjT5QgHmTkov6jhg+Y/8AvdAA06Ehn9z9UOYL/h7pj6720KzeUMh1TplB46REDud02ja583fo/wC6NeoGAtYHO74aE1tYtqEETBc3KtkN/YqTnhoue7/Eb+WG4jzQdVIp/DOEKLLT8f8Aot53RKr6rSUqFS2yltAVX2g5/KLBYJNytcRxxCwm2d7vHj3eONzoCpBvVlfZ3At2/wBFhXe7NVyFFuEGDKL8N24WYG6/nwSo4TxHZNdTzM+GOGFni+vWbToi57tgtRpM1BP/AErQVtLWOqbT5jT857Kl9rq8j+lcbfoseN2oqeiZo6EBGrUJKNR4ATfZug/zlPvvBzO6NQl7zLicoCU6q6BJTaXVVMxi0J1T4cD9IUt5lXppj5imsFulFv8Am7ok54NxaIx5o03ABwdielcoCpX2OzfP/wAKr7R1jaNC0XHA2aFU9mas0qxZdG6FO1z+sH5Lsq5wDDJcMNG/0TaAEQag7+X/AJRi4nf+UOVUY/4TkQ3upa0QBHfz4OrPDKYlx7Jv2mxr2t//AMlTFq6oBn1Q0rM/1Hf2Vzt1U/wz7ZczlXRE54CBBTgCWmP34eXHEqdC6vzWCDHL7rTN0TmVKc1Ox8DKmgbR5cEd/ceaHB72ktGOAcPNC7GOFjw7yTXtkIRZufdyjVchSbhBjUahUBBuG7q4yVrNTQ5tGl0fXdWkhwgjjG/CVHgx7v7JrQ8tuBEYTalNwY09bckptsGN8IA+sZ8bq9WAmaLTfRGvUPBtOmdTX2GydqaxxPkvoZ3b5L7PTP8Am7I1an/ZN0TZda+o8bd6f/lGpVky4TOTuqegZfqvjO1Kc/un6p+cN7NGwUL2R/8ATNnKZ9qt/T1XecrK59d3JZaDs3dM0u4vq+XYKoy19bN2YnKdWqHki0DOfl/dPL3OrO5lUiJd1f6p5tqDMGGjzQpAhvxu+JwXX8v/AKuFxBLRgRjhVrkijTc8gSbQrrW0w4v7iFThoph13zEr7My7/mH+yvd5uKhkN3O6MHyQnqE8JUiO3l4PNCc+7B3QAwo4vptIHGeMbcMe5lX5OyFNuE2m1OqnKgKAQ1UHUPiN8bHzUBUdLoG0a1J5fTGI7o6jU1KpEF7phSrRlSpVqfWqhlNpc47ALU6KPtVIsB2Pgji32h7RZQe61uSVQ9mspVdM90PMFrvE0i4eScJcD8KEwB/dRwFXU02Pda17gCfJab2fSoHTOMvMQTv6qBwL3WhN0tCXbo1nwNuB1VfOKbcuK5pbQoYptwE/S6l9N1jqm2DP7hNoMmr8ZT9TV7lUdOLdPc5xgmp5HyVbX1LXk1Hx0yqPs5sUoq6iMnsxOc8uql3NPmoPFr6NPldTt39oTaeKfx7F3/ZOp1xUb8TTIVVlYVtUH/fTlzB/unMpljHOtO4ndTl2G/Xf0VnYsq+TcR/5WLvNDl2lvVPxJlrrpnsrviJwMIOJlwbjuq1CeS5zbxGO6DGQ3Lj8X/hCg3mO+LsPJXuuqHH+qFouxPdZ8vogG7ZW3CAUywzdd2WcrKgx/otLW9osZ7Q/pdpWlZ7Sc32dmnHy5z7vEKPwhccL5noMbhBmG7o1DJQYMq7DOAHCVKsGVKq+0dRyqP1JPZVfZdUMqwbtnBXJns/2nTrVmy0LS63QcjTS4k7kbLCnOEOwXOmf5WFhPpVQ+m4te3YhajVvDtVVdUI2nw0K3s5lWrLnPE/RfYtY+lfLRmV2EFWtx4O5JKcww4EH1Uqwcx+6/wCXT2UqpXiwYndCjQGl0WR8zh8yaJlsk7eiZpqQwHOqN8vhT9RUk5PmvszDSYW3d6lN2/oqmofaIk7OPZM0jPs+hM46qnefQoMDXXXd1c5xaMenAxMIVtNQqOo0qFOm20lozU/8prjYy6lpScnf+V9/aymKrj8NypilbYRVDsvlPqRc9zo2kqPkPM+X/wCEKbZdl5xaeyJ33TqdOA8RUGQEAL6bukH5t0a9R9VwaJOzRCLzDQSfRNtxN3dWtm83DaFd1v8Ah81znRHoCi5zWNuLR2QzbicQpWV2VP7VTGokUp6oWkp6kjQPL6UbyhbmZXVhZnzTTNzoQhW5bIPua9VlzKZIRY6HCD+FNQ4QZlybTGUXG1iLjJTaYTqn04RwfVcbGl30CfU+EHG6DQpVyf7M1XMoQcQQe6re0q4fWgW7NHZZRIkrOEQpb+/CymZ/f3Op01Plsd0+R7K0TUy49ytR7RovqsexjBgXd06jXfTqYewwRwleWSUA0Q6T3HknVszMDJJVxvd8ITWeyn1W1mNPZvmi85VxgI0NNWpNextUMvqOJ2Hl9U5wspCTUxA3K+zVbaoBc09Tf9kKtZxAZTBdsOyGjpQ0ubqfQSHgp+oeekWty8nsExlJ2m0k/Zp+MblNh/OqGlI7tm5co9AEjv5qGkS6HHqHZW1GfBTa8SOqYVpL9Qes/K3H8o1LX1bhTPwxsnHoBweyqad5oucMfpdI4N+J+3l5rlNcSDzjlrti1OqP8ySn07mHGYKDKvQbwO8KTKMT2VjJaer/AEX3rSWio1uS1CpWNoDQTt2Ctp9FonBAKHLizP6lDCfNY7ZXwwc+qufk59U974pMJd+kCVmF0ZGfNNcGhlO0tGY7+vAbPGFJ+6EhPZ1V6NRzB+lPc8kaaWu2v2HuBzmzsrGgN2TXPa4b+Iu9EQgBso2Hu3VHJtIJtIJ1UqN01mE99E1iRbwpD2N9kOn67Y9PrwlN9mc4PpF/MiIVWjzniG80zjsrjhYuKAxTXms5UI2wupXdoVj5GVTsEeS5jsCGeSgcZ2E8ebu63yxuh9U2mz1/1Vy1egpOp6dwsdnIlOqPc95uc4yT5qV5blGm8tI6h/bh9prNDG2gblN0tDk0t1c6UYmMIaFnNdBqn4R5eqcfvHTD/PugxwNAuBjfyKLXAPkeZQ0TH/PeIgjDgnap33uKcxzScNQbTGn0cNG1SPn/APC5LObWPV8tMf6/RGvVc4zcSnMfa8EHyKcy8UXXUniHOcMBNb/S+P8AV5H0QOahIHp5p1SAAIQbcyl/TP6o4BkQbpCuZ96TYzZsovPW7+V6oDTcnk07y6eZ3QYS1rp84UnyTw8va1lTli4h2Qr3CTgJvUQDHZZJzjuCganb9lc+VAazsN1L89vRZiP7K7HfyWoot6K1Rl3k9WVS0kOg7grpfS6Ov5ndlaCG9+6sOD1A7hWESQbhODKe2LmuE7SN04HYyq1RtjOYQe0+5qMZbg/VOrPuf4gWrpQj/wAK73Mq7dNpMQbhqdVMuQa1GC2mtJ7R5dFnRWGXSvsGrNEPkboNCJTK9cfaKnLp+abz3hjr2g4Pmm0h6ovKqv8AZ32q5sxLWeaL8DZdyqGp9q0qerMUj/daLSV6X2OA4/ExvHPAryVrVPCStBo9BUZXeKdW7M9wqdXX130BbSc82hFxwJhMLe8n0XT8PqpMnfjKhCHC5rSG/N3WBmSjVeGtTPZ2ktb/AFTunVXlzuFgD6uW/KD5rrJqdef5V7i4Q2T8I7IUdVTqOaHhjgbT3Wm9oWVaVOG0d3Hf/pVTWV7aAYXGehMp0HUtIHjTOjm/VN0TWPrAPrFodTH6fqn6irlxLneag1NMWUjVqGLj2+iFMl1Z73V/r/qnVCezZm0bBVKLC5jgLxaULbqlwEYgJ1gZPTuui6RvsurIvx2VR5tZ5f2VM022TI3lEmBunj2U7RWUoc74iMhNaLYN479lJQ3xHcJjqTG06bWRue7irBI7qG2tfIOSFDZ/+V1Sr687/VB1U/8AZQ+7v9F97uf/AEqCpTcR+6td0lCZuuJ3KwbxOMeiNOLh8QkJrqYN7z5DyVQOvNR142/8IHZ/Wf1YUod0PdF2Ggn6cYXn4bjCH6v7KDniXnCjJTKLU6o6G7Lu5NYE6ofRYyuWZYYI2IVxLnEuedySpUqpqvZ9HTmlSY1n90Ke2/8AonVX4BJVLSMmoQ6p5LV/ZjQZWcKJ+VNtMzd28UBSjbBUZKk8C84QpsUngW791HglQif+k/Mhdgz6qcBM0Gmvf/VOyvrX1W3jy4Adbth281zJNQ2U5zj4U+qWU5GMNXUC8O5cwXAIfaajaF1SjO5ESEalnKZ93Hw+f1hDSaSyiWOe743M+U9l9mLa7qPU7LGk7+qLqp5szOfNOqdFJsxnbKgcrTXl7/iH/Zfdl1zcGI7q60Wj1KaMkjJgiMhA1fu7nN+W5Z4AXWXCdsprGcuzrBy5PpRzGObIkSE2YmZ7whEGB6o1Hi537uU4CqezarHVmMDi24BxlSs2AgNPrhQd10mI2RAMd98Lr/7qJLSQdkGuZY74hmG7K1/0Vrp/3lNdTc51SHDZsbpzhYwQ07gKJAzCtbY7LJmE6oHOotL6YO6uuyBA2KJp/ecwvxbnEK11Kre2CMfPCe2k6rq2WU/iA8+Ee7a3SgjvumO0hdi5u3jwrXcLncC9MotkoDDE+s7JTabV2YtHdVOuLZ+W/ZU/tVT7P/SnpUcLiqTqt1EFlPyKAZOzQr2VBaIjEnZVNQ7H7lUdILNMZf3em+1qlZ+oqOtb2G6bpPaFagx94YYlVOVzLHcv9UY4NsMnq7DhKL3tbTy5xTqby14hw4FxlQIHC4WBskptCnndGo5BtMRJcvNABXcZIKAWJ8u3mqlSRNrJmwbcG6aj9or/APpCdXqSUXiKVxgXH0TSea64Upg5Er534j4AEXPeA667c+aaHw0yPMhGlphRZXD2VBe5rexTjTBsNjjiDuvsdHnGWan/AJTv9U4ffFk2kEycJofUim37yQAdmprNTyaj2kT1PYJ/hG0Mb8DThEGRg+nD+mKvQ2MGFI9B3RY4OaYI7jgQL2VGtfMAd1ZMkXHBEIEOl0R/dR3hYk4b5q1u4Id24UOTVNckOA+7gblOPecbzKiPqhi49J7DfgLc/wCi6Tk/sviz284RhzBPrb3TnMcIbETldIV1IEfvAUfVGtWigw/RAMJpdDgMku3VRgl9J0Ri4JrAOTUJxntCpUhUuZzbtjtCY2lZVZU5gPfyX2vSc6o+B8o9FUNMUXv6WbBAs63Ou9E7TPtf32PDmO9B5JkfDlWuI8b9NsJCfqREQPcZ4Fy81ToNhuSn1iu7kGN6cpz5xIXmsboDZPfpzV+SbUXJlPbK6L6236RuU6sbz0s7K6nza55dAeauaKdD7rTHE+aZQqvIa2qIIF4VfTvmk91N0fI6ESTO6ePYP2Dkt8r/AE4EgnyUoBFtSVe+Sun1K5bI78C4pmloyfiTa7yarvoE3nOs27KAEVcoT9V7L+1c8BzhLWf+UOWJQaEXvDWiSTsmVTWebaQGQxu6wgfvq39NqNd/+XsFbRcCybtneSP9Nl3MftmB9FD3PIL2U9wnVI5hPSIHoi0y0wqulup1qcFwB6hlCS90FjILmzEhMqFz6wLaVMyOr+0K/VCoeX0Ov5Z2x2CGveyKNrWt/dOcwZPJBiSNimNrHliWdruNOrWba0U2xmXISbWgNdt6I2ls9Plwq1/ZtTVhzQ1nY90GAG9uRsEXZwJ7BWulvbzReReZhYPp68LfZY1Y1FP/AKVO69FaQDOFY/L587TwNd4pU23VH7ZRZc2SPMLFST8qnyVJwpcjT8mG5JfNxX3nb9tkGuId8J3gKx2cTkT3Tt4Iu/ZATA6fUbL7QwVK2qc4swKfzJjxVNeoWuaJYAzdV9SxunawBrjN0fyqtGpk52cgzQcim210Wo83qVN4uD2taO0wUNQ8W5jvwschH1Uknw+Z93KJVLTtzk+SfUw3ZF2XprNk7Azcflhc9lNrw0WYx3TeYATa0nKoaXWPp0HXtRKc84Qb5funVCG0xvsm0N7XVvX4UXvn+o8/qTNI1r9ULqh+GkFWq1SKvbFvkp2ELK+26jmWBvSBwaBgy5Xh3UAQNvNHjFO923ZZ45UNz8qNZ0oNQiFLsALz3RTYzuq9LTmgyu/kndnG6uwev6bv7J9EbRd/cIaqs5w6KTclX/d0sUm7IPqQ6oKY/UVzHAF0CdvNWsexub9yWrT0XUvslZ1Q2dbts8A1x5weMdk+u+arnOLu5KNVzKNEg02bGpA+quaylpvhZsN/3Te2SdyuUXgMhxGO5CxAkeed10yukmR9OApt+7LpIzwNRvSPgElX1AJA+pXQ8X2NOQDKkkv7+SzhQyGzn4kNxMg4U77+abBl0EbCN0cShdhF0MJNo7K+pEtZcck7JgYRu+dwcJ+abADfjZEssAbcPLdeq69t/RGnWJp3D67p1Nrgyx3MFsFslXDpvMDrxtwAw8XD/RXkQTWYzZv+0JrrWsoGk4fEVWa6+mIHdzgqlNz7aocXHLgN1DqbDzG07ptuhMpMphpDjHwRGFQ+3ffta39K0z2MsLTW9PL3fTE+5lOeqdBsv3Xamn1TLk1rw2nl5OFUoVSysLXdhKfRrOouseT3blWVLZn6IM7onZQ8c2YJyO60T6rf8NZUFIDqL01oTqxzgDc+S5F9FrXh+9/f/wCFU1FSyHFx7BUvZ1ItpxV1Hd8YYnOD7uqq7apORx032Nxc+o3Ug4EYI4Oq1W06Yl7jAC1Xs0MOpAh/dpTmwXiAcqSoaThX1WtmJMSrKxptMtbxBblcyuxhcG3Hc7BClVdTD2vtPxDuuzclazRU2P1NEsD9kSo+Hcd13R+Y+DvCAqXlstbvBhOrv7+pKa2kKND+m3c+ZVuy6gXQ5jeotJ7Ig3MsZDsMadlAb1h92SGlOADnAhrvhlRphWuZBdbbOUXHM57rQVKGmo6CgRZ8btifSV9mZyWfG49ZkH9lyr2QRWu6iD/77oiXNjpTWs2DnHv5KGxAmfi8k80Xsblu5xshjv5olt7W4Yi9xJ7oZkwhGZD/AKYQLuqYH6VfYKjzY0fwie8qU4C3aD+6HL+Lqn4VJ3hCi6o17Q8xAg7LBN0Fuy6sLpc5D1TCwtp0yDvJOywmupN6pecWAKCoqAzEHdW1DvnaUWPDmmCFD73zHcTkpr3uNLFPtcVU5PMsdZ5xjhVbtUf/APsq+veQwTHzPOAnM1g01Zjp72I/bPs9AGXwMvlVKGlv5t8DPooOPwjn7JlITVKjFEKrWMuVGgMmXJ9X0YAuSx4c1hLtnfpT3czN925hBtFpFTrO7R2QpPB07bMZ7qaAqGowdVoZPV/COQxu/mg34ut/9k+q7fE5PyhNo9dY/d3QT+r6J9GvSrU6Y5LH9AdsU/2pr6lVtLks7wcfumaWhy9J+9XuUSqbaoNVhez9IdHDtEpjnuNFttPsHFMtFkz3lOpvDmGHNMgrV+07RqqkhnoscIAapcoepdPhqEGtT/5WZlV/ammZQqMYwAyT5qAAyP4XLqNeWgwZhc2u99tlxmPLwucymxz4Y5+PRVK9lEEEM+EBaej7Oq6fkipUcc1JQoVqT7KdVwHwubj90X9Xl8WNgmfZi0OtYx225Tj6juAmWd75/ZVdVQrVN6Wnp3HK/TkRmOyp1q/SOTT/AJhfZKV3/Md8A9PNRTmWkux9FJX3YgbbwnVL3eWSiwOt+YQZCw0QB5lbBuD5qx7mhwcPMcBZM58k6o7ql2IEr7LdTDsnBc3IWl09Rg0Wo5wt6j68N3F0W53RB5jflO6kqccBZ/mXRdiFFAfynU3S2J+icwjnNeCf7hQ4j/dNu6rfqeyvZI7bq1wP+iFZkEtaW9zu5OY7Ig+oUvHw/wDq2R1Ml7KTYOA3CGso0aZe2kwNPw7FUG5q0XntLcBUTYLDI3l26Ps59RtC2ox3mh01Lp1D8kg/D6J1DUtrDNQHun6vS8llLlzuZUr6ft74nyRG/B1Q9ITKQmsf2Xy0GqpWMuKo0f8AM5OI6cA+SrH2adZ02g/DOVD9oI7Su79vNQYBBMdleyoXPbTLfkjf6K8N5FEM5fxZkuKDCHVT+w3RzZ00z5f7ou+nr3TaDZIl/wD9rf8A/ZcyHuJcZyzsEXt51Vwp0mbA/wCy5sUdG2xkxb5/VWze/q/SgT0iEbboxMSuqG5hUjXpc17msn7wgbKm3UPbRdfTBw5bksLgOFjbTueGVD/m/dZWnqe0dM2q+2i+LitBpalL7A4SfiaHXJoAh0pt3mE0v2geS9l1dBRboKTBVn5Gxj1RMGN9lTaBZkxunfF22TmWbGwyMJ1Osb/iOdoVQ8q6Git8BcVBjgzqD7pjptR1BaGAAtbADRl3/lUNJUbTqQ5rjbXqTs39IWioath9mvaREkbgLmVM/EdkAGU6MBxMXfqn/ZTWfzy7lXfectA9yIHSntY3VPoDkF0AbAoknBDXn4W7IUraLGBgoj9Wcqwc6qAaXl+r0Tqz5O3ZXOwAFyOWWFwLmTkQoaPPvwdVqhrLWuDd5TWxZvGbkQyx3Y8XPcS0A2dRlEMF46TJbGF/HB9V4bTaXOPYBcvpc1zagwQVAGyZY66675YXTvnyTSG2NggZzuhAznuhb6qKTVdUAiZ9YXV99c4DG6e6iS+6GDC2VSte7PQ3NuMJrXnluuYO6tdI3CZqsudbV7lx+JcpsVGkPOxOyeCe4HdValGmPvSxphs7BEV/+KcGMa77wFUXV7dH/wD1gfmVOk/7twLUBt7lsZz9VHuOnCfVPSFS04ms6T5BEi2g20KpVMvVHT7/ABeS7DELY1OnGCwJu9rfhz6p/K5fXy5ktBx/CwQB9PRc6sxlR9jScuOzVTpas/YKr6jQcOiJXXfVcXOn4e6LXtc48q44JPwqnp67qdCrS1IgdbQiXdbTtPp+/ogwhlD4x8/6f+n/ALrPQfvD83kqWiZzNXNx+Gl3Kre0NVTYzeYa3sE+lqORX6LHZ9EA9wYbm9jtKI3QnElG0UyIc3GAo8/JGkQHdxK3yP3ULr3480Dc1f8AVFriDuE6JjHE2ySEI9fJNsyRdOyuaYV1T4gYG8QuzsDzhdUhVNRUvq9boATWuBFrh5Z4ONdljbnTt5qoa9VobTaXmC1n18kNEyGZqkdTh8noqBoVL2u5mLCnVKwAbc52wTaDTSbl2ziPmQLzYS5vmULLi4TPw91SZ7LGrfqD9ruhtMYiE66yS1u45qdUYKV4DRnqRrP3btJv8kHPik0tpD4WrVaTT069Wk5rKmxPDKynmnycQTIHmdk7S36arSZzGnLtyjSIM/eD024mpNvYSVmYw3cSmy51PpHlwHyyf2R9l6tuotD+0L7fr3V6jbQflav4VN7mWs5YiHd/3QuNkkduADzYZb2QhuUbcHA9V5puHmXsacsTTUy2Gz27K04k/UIdjcnVGU6DKLLrviYOtyvruaLaUf8A3DHCtTBDHOt7jcfwrj1ael9QLf8ARNZQ5j6b6d2WgOmUxz8M39VQp+zpYCHtE3qOkbfRV9VpedLGz8IPdFlVzXDqbwBZnus+KdvFKqPyRA8ytLpviPMd6KpU6aQtHonP+NUdOOo5Uy0fd/6q8wROdhunNYDIb3Hmnue3oPXtjdX1KjXVG07Z/qd1T5D2mm41dw4vtaB5pjSw03h9v+WFdNSq6D5d/wCE639NM/3Qj7gExkuPZXxhznzLirKRc6GUjuRufojUD2w5lFuDHfyuT6rg2k09XkqPswZtqVz/AAxPr1+syZhOpVSPmanPJL3Ek7k8Lad4fDpiF04mUzlOuLuddsuxm2cot338lZTEOBv3EbcJz5cKuu1LaOnEvKraDUmlXba8J9QsbiZwSqzKT6YdDH7jsU3yJ801lLTn7k3MmKW/7+q+v7qMtkfVXOwM+ipWU7XF1V+CI28k6rUmvcbRGFIUmAj8Fn3j8NMxCtaQM3bmEH/CwN74VGaJYKjsdYPn6IaUPzNc7vHyo1Cy8EUifNc2rbSB9E3TsNJhDg4Ze3f/ANypJALuX2kp1KoH0zDhkFPp8uvzGS4yIMnCq16xLze5+5qIXW9QIHzeae8tpuEFuAIXJ04pAtfO+MtKytXq9HT0+piKfpkota8D5xGywSpK040LRY/7Tdl04IRb940jBx5q4knfj8PVuJMfKjgYhnwxwZf97Nv+VeaBd07I1ahc/vvaFusqppa4qUXQ9ux3V0ukYOykr4FCytO/RspUqDWPHxubmV1tLZ9E6/qltT5s5cgxxcxoqA4AeE9rWvHT5JlemXS81t3F+yp1XhlctpNHcBF8sj0kBP1LBVfUtAPTIlNNb7ouY5mCGbFStR9m5BqdH91nC+z6MUqlIuczYhHUV31X7uM44HsT7kjg+oYY0kotF2qeKbVpdNjTsud+py1FeJODtCz1y536QqOmb964A/oZunNiPu2uEizdc2cH1tVTUu+8e6rUAgRnCO/VjyC0H2PTs0tOoysP6jiqlRrXPc86dmA4/KmsuFLrDh/zBsnveG1nRAxf2Qp/0g6/9UdlbWuM1QMn1VM13/8ADgMd/wAsJzqjbhDYwweSp6X+pl5/5f8A/suZSdWqm6z5Ywquqf8ADDN8zCpaVhpaP96ndOqc0uvOJMf7oAeqFSs1pIaCd/JafQVabdNX5sjPpwAyQD6SoKAqh9RpcyerOSrXZBHlKbDrxdIharXMe7TUrwz1USCEe3ZXC4qtoazNRpiWv9RgrUe2faTOfUZc82DsAm6TVVKLjcW7OYcJrNTRZrXmnRfBdCo6bW1GaV7a9He5BvbCrGjzLXFg6QYwjKAYCMVRmXbft6oEY373JrGdAjsbhlXvAmJO5VWvqg3TEiq0zf2C/wCJLalxIPUQopllok/N3TRqm8zT86cNadpQ01NwY773e4bN/wDKAipUiycMPdP1RLaQNt02DZqpacfZaJ6SeqrGQobUbAIf3eMoG0XusHn5ptKox2qpONM5tGJH1V7+kbnAT2tsdjK0w0FZj6F9d3w1J+H9kNO3r/qkY/yq45TXtZveNyU57peZKFQU4YG2tjHdQwKkyqKuop82kD8ITqj7WBhu6gG9k2ekRwst6muls9PZPpuaXs/YoU/hLur+o3YfThbd0NdcIyNkxtEZPNnLYTw0S6QR/ZCCs5MDurKgLDscFSZPddWE5tQNeCMrqXQ3Oy5ujpuH/SfqoKdVeGU2ue87BoV3sgaM6emxw6T6fsqVrzd1Ni3fKc57GOfaJ3PZRUzLoKZJLnBzvLKI0Dqxri74ojCp0hLuo+S1GnoOZRMNPn2VTll7goHAOZL5/Zcuo5nkhZuhy87HvCaK0NEY9xuq1fLAQ3zOFo9NnUVOYfJigWaSmKY9FWrdVZxAP6l2tdn+VQ0n9V31azdVB00Yps7W7p/JfdTYed87tx9F95Ah3/Si7GGgD6KwzRc7/qGE2jgVy8bnl7SiNO+iGUzzPmcM/wApvM3uj9GyfVL3N5VPp2BhUzQuD4qzFgH+6J36f8ztlV9pC/VVc02WtiAUXx0n6oURbp81Nr//APVRhvU53fyV95xaPie7ZqaxnK0Msp9z3cp+GUBIpvd1CCAha0Ww4bmd+AJ7lONQNZucZWY81nt+ykfRX07vmG6h25Cr6Bz/ALM/DvNN5rrDcJ3TmGWkg+id92en7zaHBa7VaNmhNIEUo+FufRUuS4EP5nbyTmNPRioIyFSaPu6j3YzIRdRqODCbd3dgrmsaQIb5d0+pTFKanKabrRkD1hVHVRVc8F9MdKc64kNOM+QQFFsW9WcbhN5HM5gdUL/gPl5p2prBjLQT+owF9w0AxUnETspZd8DI7d1kWZECcQqempWUnF1w63jsfJqs/rDcYb5dwVV1GpD6cOe3MOCZRHJ0E3Pw505d/wCyn06r6FcO5jDaBOAU/TOqMNl3wnuuTyq9ZgfTd8t26qaqrYwVKjo6GtynUuh1MtqNOT3+iupucXjp7FBrL3DbYKSgKBZy2En5zuE80ubY7lzF0YlaYOf9rbVIt6eWe6vqYU1EzUTXoaVtCmIb0nuopy5pl3wunj7OpeyKjaulv1f6kaf3jzFQZa4efkpJPB7DcAcJ1arLyXOPcreBHASZWV8pdDTuvseto1rLuWdih7U1NJzaPLs/lfeHMq8OZmdwm0y6lW/p1N/RGm8l23mNlU0jmOpuy4S0tOU0MGCX7m7/AGVW17B0Nf8AwU4PtqMdfEQ4wh8/f+yAbG8KudOKPNdyh8qKYHzUTzOekrClyqUhG8JzgXuOeEUskrrPiqVjFNhP0VmdZVbT9NytJpv/AOtSud+p61OqdHUfQLY1n7/K3JXcNFIfyVQ0s5ufOfP+VVePuiGM8mKfXzlfqP0TfZz3Or6dlbmNgSVcfii44F2AqTXAuuqPDupvYj6rqeKTuW2qYsnCh9rXcwzgN+ZGX89j+YPMKIMg+i+1hp5FKk2mIAYIV1xDL4E57K4M+a3ffCOjqs1VW3ljYRv9EHcwW8qjM2NKc82tGNo7IMpX1TFIbu81zBYzoo/IP+6lx/2XLe14iWnYhOp2v+FzuoQnVARP+bgWulpIKjRitezL4tnK803lu3u7YXnsjScTS3PTnuE+i+yq0teOxVw65PkmUtS37RzGRmWjKf7Q1b3veL3d3dMqtUpvfTbc1m8KpQi8PYTtIhUhqPvtK7UyMMb5p1IltUOZUB+Bw2QZRLQwXk/1D2Uk75TKldra1TltO7yJhOoMPJe8XgsdHdMvlruiMue3usm0QPKeBqXH5WZchi1jr933eabVjosFH47XZKotr8x33lMO+A7kLk1XvNBvWCBSc0wwFU9NUe3TkV+iBULdvUJ+ocM7/q+XyTGM5Oj6W7z3n0KnT2cr7y641e6a5xvveSP7r7FUa99BlS5hgPCyCWwD5DdP9m1zVoWOMW9Y7L/FaWs12sr2xkhq+8tdAG8uRe7va3DQTsOAgQZVZuidpg/7kuut9VUustce5aE0OdbMTiV1p1fU3akHmYx6KXGBA8uFSqxz2t+7bu5RhouO+2EC7pEN8pTLG2zd808HBtlxt8kLTx6o80YcI+uOF9H1Ck4V9FjgGAjFrd0WuBbuFeOZT+E9p2TmUxSrt5lIbeYVBtbm0atjh+pipupy4gvJzYN0OmxsW/ynVCTUJcfMlBBBO1FYMb3X2Wi14fcD6L9+FikolkYWVG3gc4w0SnxNa2kP860Wn86zvXAVRwtpwxvkzCrVYL+kH5nJkgZqO9Nk4U5ruFGl6LT0OjTgF36nKo/m09QwTUGHOxaqfJuNcF90BgH90XOgNyrBJMZgs7r4hTw13Y5T6XxC0+oQNr6fNJI6nO80LC4v6vKN1U1VXaXRADBCr6N9OvScGGTDsSqvtKu8D7yu6XlznQpAmQJ+M7Ln0a01WtpUhfb5oVqvQ0x2DsqloYdW6qp2Z2/dF3UeqoP4CfXf5zvJVKhR5lTFP+706o6HiGRLGdgnVHhoiTtJjhcGi0CPLuhi0yIQD8/6StDVq1R7RrOohrelNDjnCxnHBzmucBLWZdlCTZ8PqoKFapUqas1HvcMOnv6pxpGp8o3Ra4B7bTHfi54Ae55twLjsn6DVs1FNoNnYp/tLVGtUaBiAB2TiwO+U4QbPJLy04MtUPBbD22wZbhUaTXMpNFSf+Y7cYyqlRnJu6brs+fAFpc94EdvNEgOtqM073dBLVULWlosc35hgu/7ptIYg+cjLVfqXUm1WFsHqqYC5ggtvc7N8o/8A/QGspZuqOH9lSFAUdGXtaJBP6h2UVLjnuuRUgkO7m0qvR0rtdS+7ZfYMynVqzabMk4blS5rXkk+mYRqGG7p8Ft1ocP5XJ0/Lze49c/6eH+o4jtjGyhqfp6Fak6iz7353DZcsWDI81R+zPLi/nTjyhO1LnBsdInJhN1+tFCvUcylbNvn9E3RamrSpVeYyd1dUAJiTutDpfZTKtGr1/X40aj7n9h2wrnKOnhuoK+Yd1a6YB9ChzJ7eSNJ9zDg7FWOiXBrsOtTqWf8Alkw0zKo/4jSZqf6TjnK0NANNN/Ke/ZvmrT2P0KAUJzyANinajUCkDkmENPo+ZReXFvxSqjqd/ZHSZ2Pr3VTVQD0tHYKfGXHCLTBWkpbNdV9XGE8Yowwf5Qqtd8CS4oy3mPGf7LcUKUz3cmUzfrKuUyi3/hKWBu5Vq9Hnvfc2YRdYIG3TDkQ8/amcx/mXJmCZd5hFz5piI2tVtpcZncBZxiVzKBrvrtuuiwmXlZDTdYOxTaWmpVxqKLqjz/Sbm36okZcPpK72ymmo0Ho/zHsmNfRPKHLa7u74kyt7XdyrLHfCbZa1U9FfS0sPqjHN/wCymQ03k/MnvpcouIpnMJmnbLmmD8IHxOT61S+sDB8kLjbsnWsnyxw3a0dM90w5Z0+iI3ESg+ertPV34d1d1SS47od/7KRMbIGoDVNwO8HK6jE29p4GZPV/1ZWHC1kk/F5JzWVWBlN/m7e36Jz4p/diwb4TG5Il899ingQ11uIwhdvlM01Vz6nKr0qeXBjt1yq4qBrX29qmQi90x/Cc9waNzsmXOdWpcwNGQDH7qWugglhEBv8A3VfVup0g5746WDsjS1bajaDXcucAbqeZc8WN6w1pEn6K+nbTp/c4w7zhCwV63TQ+ae6lpoUMaYbDz4AgGo02XRdKfpNIXVaDY1LehzxmPMJ+MOg7equGGxhBzwHvsb5+S8lFMPMFoRD7u6vcTEfThhZTmMte2Lur6pjtTTFcxSnq+ipO11Z1Gm3lZLWOPZS7EwPNOqTYJT6eg1DKF9WniXR0/wDgotqfdn90SSJxwJk5ICwsqTwjZR3lT0lWng2LagkJzGBx+F20LkVLixtT0eqNVjnUKtuYDH7qvTrcoi54E9JlODbsx5o02vupNqFw+bsgGm7dVLQ2elpwqlOq17PiCraqhyrQwd47qoKVl5t7j3T7TAMLOVUq5i1v6nYVNp71nemyr1BGKTP0haPSf1HXHyT2sikzlNOxVdz+ZUp3RvemMpBzarric0wIVVlEVn06jGP/AKfTIKy0WBpA7d0LB+parW+zee2yylgN2JTmU3MDnWu3aNlIMRhNdaxgH/U4oj2R9sL6Vt0BnmraZpmm2ZnmJxwOr/pWcAk+QTbYbTO+8oPotDMebQV08yq6ykO7v9l0crT/AHVH/X6q4lrQbe07oteLTvueybp6ALxv8LB3+q5rnurPeKnbC8pjgOX6j04SAc/uoAyFXq6R2ohxoUumfJThcxj3ttbZHTK29Fad0OSX3tmYs7q0g+ux2WemSSp+InAwqNlTncwOjotHf1Tbd+ryhB8WsayBGO/qgxzSbXjcj/ZMq1qlTT0W0af6SVO5Ro8v7UzlX07mneUX79toEcanNaaJcDMXM3Cp3Q17n0m/Nb/snuDadAQ/PUMfspbgQf1HGECyo2fvW/D14QsNlUSwQzoyqFfkfZKIZiHAmepM0jDqK5hzZIY7zTq9So2Cxl0hk7I0a7OZZkT1ZGVmPiH9kdP7P/w9/Je3mX30/wDZPqWOqEupja53byURbLS04yi4kuySsBsIvc1oiZwpdA+UcD/gn259ZgxcG/8AlM533htb3tym1KFaq17W2uwwnJHB+srurVonAgI06RH6/NW6NuJ5mcjYpzmkgEgb4VfS0H0acBtXJI3T9J7OqaWg0PDj0v239FYM78BV1NNj3Wtc6CfJU/ZmkupVpbUOx4bqXJz6gawFzjsAtRpoGqpOpztcoVLkOcXEP7NQfhyfQqSwwfPgabzynNqAjeF1gUjfPdVKbZc2MwqrX4JBI81VLKbHHpZsnuJvyqrtHzeYL4mxUg+K3ZMudypt4T4M+Jmn3aChVrFwTR16x8u/sqdKeQwMb67o1ieuPVy5k3XcycEHCc2qadWXOj5cpt+TMDvj9kyOgOFSexVetpm0qr3FlP4B5Lp3gqi7TU2spltQHrqEzKfbyDqn06DjnJj+EBMD9yqmocA2ANrnGGtVJlCpTdTvq3Yqtfj+ETMfD6oCoCQHAdihWrVqmnpGi0/IzYI/8o2uAz2RwAP77qnomB+qEuPw0u/7p1bJ+HsBs1PqVAGSTsEGQ3E93JtGldUH/SPNF7xUJuqTkI1nk3gHJJeeJiew3VzS9rYaMFSwy76DhQfqWM1b3soE9VqYNRV+zl1Si04eQid0/V1bNKzMYaTkqMO7L6JpYHBwuJ+ADZHLmAgD1W8jhBaad16hgdOD/ZVGUKdd7C2hWMNe6FQFFlNtVz67XEO/R+yGorXijTpiItYF0f5v9E98Xum0WifJTEzbMTCZ9sedEObSp5+9jZO0tTm6V7m1ZOI6UdvvJPxoFouqNa13xZ+FM0mr/wCK0tzn/dt9P2/hcuW4ADjawsDgP3T6tWxrOh20LS+yaP3v3tXyVetVPOulquriabqZjN2T9Vq9b1UaXQ7ao/ZP0LquiPyukkD0QoxNlS5oMtdMJrWNc181J+GNk5zQDtum3fdghvqmufLOlkd8oNaX/wAfVP5QqlruW4wHeql2dk7LZNvlKZTo1mupMe6oOlx3b9EXf05djKpmLGQQMyUKeqpHWUn8uQY82rR6nXN/w4SHDsO6F0Whp/ynC09P2a1miL2vqN++BQrFxLrKbdyoc4Dbuuri94F7i6NpKkreFa6V9h9o09Rbdb2VP2lQZSo0iIMkuU8f1bJnMPKm3tKjunBtw2HcKo8Q9xICx2WF920k5KrUtE1ppSYgPlS6fELZJPiLjhFqlyoimQHmtW/X8qfqrBFxYMZTazyabWUv8kp7qdQtcwQMyc/sqjaQq21GsJgPjHD6KiY5NIshsGXzJR77oUqzXPDKgGbDsV9pruIpAOeemnSGEaD/AL5sPac0ynOmOljj8I2Vr4uDo7hNNZjaxNJjvmhMZVdyzzaLXfFESua9xa1tMO+VuwTqxY1oJ8lS9nDs/VH+Gqr9oeHmancyryGUgfVBjbRH/UUKdN1Wp8Hl+pc1xNQ57QE59VnPLoj+ypmpFYlrPNolZhWuIkY8kAGkGXeULY+ag429QsOuMEbDz4R/2Qd8Jz3nCe0yA7Gcdk4sDi3pcf6jpXRON43QtJLojt5qU51NrSW2+gyq/wBmrChL9NIveGbIgsfSdYwmGuOD/ZAUnt5V5ccPBQtLXtc9oH3YLvgV1NrbGC35u5VTUVLKLS50TAUg7Lq6iDBi1mT+yFOqOY+ynfHm4I1qANrGspCyfNWQaeHg7oaZ9N0sqHdzENQBXe0U6bpFtHafooaCAHOjJbMtP1T9TFSqfu9pcqPs+maWly8OzK52uA1L3NBdlxyqVKhqKbqLXl/wvd8q0tT2VqNRXrm9hgELVaC0afUu6fl7BOr1qlTUlzzU9e6NJ7XtHXOJ2Tm1nh4h85XRMjfZMBF8nzapmoGBtMn4Z2XSQZELVe05Gn+Bu5ccKrpHvo1A5rm/EFqdUxzqFF7w3e0Is0nwnL95/wBk5nUx0FOi+DbtMYlV/a+ppCpY3FotXKFxZtiC/P1X+L1qpfXss/coaLW1aBIfZ5ISG2S5x88Qn6BrXvgh+0IkqDBTfszWmZGwXT4JbKgqXe4a6jdfnv6KTjgeXZ8vl4zG3iDRj/5Uuwsprq7y1jmsP7pjqbGspgPnLyVT+yspsoAVWuk1QclSrqRFWo9jd2tjBKbGxLv7KT5JzCHDB7J1Z5e8lz3ZJKEg1Jt9N0WVA6lcCNoKNR/W881x6i9Q4tmY8lkT/ZQLbif9EWsBq7O+UFPqugBM9mUuTQg6g/E/yTmtp1b2OdUnEzH1WLW//KFJkdQefiBCdUc1ss9JV3TSMMb8IVx7fut5OQrNUw0qkesbKpp6llZjmv8AIp1Mzsn09w5tw/kJ+prClQZe92wT6bix4c2o05BwpIByfUqRuS4IGk53MbcPlPdOG4ThIBMO39VWraSnpnuBpUzLQVOpNXk0RPyBvSP2UWDlMdae43UT0Uu3y+SqtGoFEtaKw6wAB/CqWGnTqPFF+4c6AU3tnCrap4o0A98/I1P5rqcdTdwccOtt0gT23T20X16NNx08AhxOR6lfZ4NKW1mn41JWk+wV3V3OFfHLHmiareT11f1ev0VKjSfXq1Q2q2Cym5qc+qAIvG4a3CpaVvN1hDe4ai++lQ6aX+qDjLTvkjyTtRWa7mvfVeBM49ENM0PeyazXTY9vTEd1W1D/ANV7ok7A/wCysJkg1Gujl+abyXTIfdsiWgE4HBtQthjGQwN6e/qi09QQB5jaeGlF7iXEkneVX9mXmgR1jIKqaqu6rWNz3bqp7O0nJFFr8zK5/UbL3OLnWjhXqezToomkH8zAyELbWAg9yU5jBTfkA4I7qrQfdQqOY7zaYR6i7LndyjTaypTqdYzaOyr61jBXDRb2HAzO8LOOywsq10FZUKfhRBz77rF6baMdXu5XNqXFseYXNaxtS1oYNw1PpsIb8DvMbrmGTuqjaLbgbHbT3UIZj+6l4k/yh7NZQfR1TKlSoMhvZZ6l8rO/fui5ry5zWWdnblW0rmggg/EU+u4tYC6cmArKYeHDqwQnVaoDf7rT+y9BUoWzXI3HdNfWmsejv6oSbMAnZbnMhF2XE+qbTYb3GmHC2QFlfyvveghlwR5Yb2mVV1bmfaHudaLR5r2f9gpHQueawPWCsOunGwT6Vr2y09nBO1FU1KvU927irrjTktb5rywf1LG2fNWm+m4iDjzWLZG6byog8y7ecQjcLQyYX3Qc53Rd8IOU1jnWsuYcAvUyXw3HZSC4NkN3TGbkFwdlg2I+qraXUczSSx3pkJxqF1e4vJ6gd/qvu63KYHMGbnjIRpFzaQ5bXtgjdVNTXNDSHnuObgY/ZVdCxrq+S/aDsr+kgNcchzzAV4b0m4nDpQp60sr3OpgySW9TlU1v2Z9VrKFLIuDcKh7MLm0Gcys0xcdlV1LpquJVl1zJuEfRDVcjT6ei46gkybvi/wDeV9i0bKuOdUwMf04PY+anUF7pfJuN3f6oR3un9oRoviRc09ipOU0BrnkQezdwsJsNifVVNTX63OfUdjKBiBEbqmzR1KRoMdUef6p3HFzQCWkBwkeqLbWuBBA7tjg/QsrgUrxWbbnshR0dOrzL7sFg+H/54PpaOlqS9ltTtOVAVPUeyqupfWgtOyF5jhH13Uu6kGnCyiXSd1LfXwNnbCHvJ8efBJVrVV05ArNLS4XCUzlEWm/9Up72mJLWf2XmYRb8P88NnPww90WXMpmWO9E1jx9nvw3LnInsdpTnnp/sm0R+t3rsvtFcNfVDMfE9Oou5pJkdvNO1FaSmezNEXf8AMcquq1GJc4ldVgAApemVe/eD2QfHQ1haLSG9/XgeRT8t15cOgNgYO/dbmnJYO6bb3uTmQcjyQrOe6vN58gnBjnNILG7rVUdE3VVKRFF2zuDv9l0xGfNMLG23XzmdldTtAbjM91gSrWRDfOe651SalRrJ+ZypExXe9rO1rZyrfhaJ3k9lVrve8j69k0ubzX2A942VL7XaKkXEhr6g6UzS16rHXVIMXJxxL58p7KWVHSOjt3R+1U7X2G74pj+6rV2FlaoSDi1vYx/opeHi1rQNrpBV1em+1jLzEuG30Wl9me0rgwValv8ABVWvc34aZM2N24cyo1sgXGJOyq1alTSaYNquc7cenkqdCg2npQ++AXvdhwd5fRGiyKrGRU3xJAVGoyrUa7lBsBlN2S5dFoGOBDQ47Fc2lTnDmi2A1N5gvm3vC8lOmEhgDdiNzwHy7ca/2ejUr3csiKRPoiTLzJVCrrmN1VTl0e5Xs32TWFTRNZVcRkAzH7o6rU1KlgDnnAaqlOpbUaQVU07KZqH4toVxREjt5LKyjETjwSOEjHuXVHWsaXO8gnU3WvBa7yIWVDTnPuY8F28oDy/bj1/eGI9JTWE30hVxi6YWeyAcY6vVEie3mhTY9hYxzjs/yWN54Ci2mXVGl7slo7KpXcDVdMC0T5LlNtHx/wCisqWNfzB6bJrRcf2CNV0ncprBc7ZuSjqtSfIbKn9ndeCC34XtG59SugeZVtdrrg2O5EqXHh9ooBo/qN29VqNG9/Iw8iNkZUFEbbTMLm1Ta1jbu07LaZtHCIWtr6Fukc+aTfRXPbzGAWiOgQqWm0tfTjTsqc3/AJjjkJnTl/8AmwmH5z/+qpc2Kj3cqfiDFEfEqo0TdNgUg64dOV1dXdXVhSsDjOOqAqtR72s6uTLnCdk2GxdPzArmVHENsaRHLacBHsiKfflzv5qrSq0+UYc09KczWu59K97XXVPJGpqLRRvnZmyaxjHvfZScSx0bj6qhpj9wyalN8tqFVa7nkk2OdNvYfREry2WcL7QK1Q1KNJtMSbv9ggKLaVOmKVvxHuTwtseXB12TbuE3mHlghnaeHJcP/utP7J1Quhri7fATq9YuqO6n90GVHsuD4PxNRe4NG52RJ+9gWdNsJ49i/b3VmRvai/Sur8yng/AXdXDCe+m2m57rG7CdlCFj58sLt5K0+qq13zVeXR5q2Jyq3I5/Ldyv1xhRRk7/AEWeGeNxhQ6CtLR9kc288wNmVCHuNPR1dUVyA9w6SVp6takKJBqj4iOGF6ouKs78M5Q8kAo8I/demeOLjsi7cnG3CrXnk0y+3JhOd7HZoRSY0Ddw7rqRe6SnMdeG3Qi9xKDabnHsiS19ZrrHfMpdhXPxsEA0vPZGl7Je/wDWvvJOUaWgotvFtTrgZhCxq5ddj/Iqrp2B5ZbTqZasYRaVdiqA/wCqov8AhcW/VVjoxp2ii5gdNzfiR0leX0w/cWvHCq2gwOu5JMgdiudc9lOwDJjZXQHdhAhOsqRIx1CYXRMHJ3TqbWF7CA8S31TrLodZMSnaezmiC9twhwOFIeXvYy0T1O+L6IWNN8k7jyTOgS9w8tk7ls5rvu5MNBy1OfUc1vWH9Mu3Qa6M/UcJqud1OZOXFUvgpseCH4eTmFW1Ps6nRJp8vT7eaNfl02U3F/YyqOk1pOuNnL+Tz9Ey/wC4pinaek92qrq6m8uMmS5ZyJU0y9nwzEKabSGEAYJ9U3mN5shk5haGhrb/AGjfyMmnLd/qmVa9X7PT5VIu6WRsiDK5drw9rnGZb5cAXgOdaJyfJWB9Nlrm3fHCyq+gqv5L7XEWmMovqBrdyoJCyKZDQZ+Ir5ekx3HdOttkx5K6o1gIyiCQqb9BT0/IAqB881u5C07tV/wTaoZ//liUXOtbugNC/wC2VOXWORGwXUeOQtIz2QKTh1Bltkbro8EeDUPoCk6s80x8s++zurDlX4G3ExlQFPDtxwjEccqm0Eubc7sDsnWcxwhnmqlK4UnOF2D6hCtWFtBlGGgWtX3f1PCpp720nlt7bXKBmcr/AIdn1yqvKph7jy/lVjJ4RQauZ7Hwsp9VlMOzyxGymlaf2UKqWwXuIiMlOgNEABUn6YNFM8753lXFribvNrN0IcZjyCq6dwFQFpIlVWiA8x5KWw5jP4VJ0QxzY3zKp9Zl/p0qm6m4uq2ub8It3XM6n1GknzKbmXU4GYLlFSRUYPXsmt3kt7gI1r+RR5touPoEPkn/APVM6XQ5z/nuOCqlRhpsmybrAt8SuXba9tSWybeydWdDY/8AVhM6GtxVnLj8K0tb2iBrbbHyRuBctNT17WaN/TEvt6rFo6NNtRj73tPwO2KcajHU+g0/htRr1Q+s9/Wet+6bTrzYKoB+fuh33REtTqb4duqr6Bfa/kh3VAwqFFtKpUqXun+j29FUrkcyYbhudgnmm6qB0M3VjSC0Ge6drNZToNIBqOjKPso0vvOYH/sr7AGtECPqnU6jqRINp+XK5F1N4BfjP6VGyc+60TaJKvqBsxPdfrO/zJoa4WyezpQ5F5u38scPJUf8MdUcypz7+l/ywmcplHkhtZruqp5o3yN1qtTSAr1XEDtKxx611rZT4MfgCTA7oj4hHhgKT4JWOE8C8w1MFFrhUmod2Rss5VXR2c34agubBWV5Lp7cMg+Y8oWIV1EhTvlTjh0QmupmjV2Kfp6hI+E90WSPlduESw1KTTyQYkrdrxMbeidRoU6rrbam1rpQ1OpbTdVFIH5nJhrhtV9lOYL4RaS2m429iqn9EgY2nsn0SbTmIUW4BtQIAtAjv5ps/dhwEdyha0Me446pVRwLbpnCc3pMiOyfg2nPoqR9jjSDTMFUPk1k9s2E9Xmi30VxEBVdLHNZFwmCgCTdgbR3Xsmponu1bhzfJ7ogLRNoVaFKjzX3dFYnsuZTLiAAwAYVSrUZEMu+E7JlINyag3LT2KqcjlMDWNiDaMnh0kJ9RrWu2YIGFy3ltzXerdkzkU6jal1V03tPZP1NJ74bjchF1M23GoPlaNvqquk9lHQ20z6jyK/4lr6rb2A/D6eS0WrFEaHT8qPiNoCg4ClFrg5pgjYqtrKl2oqPfG5OYCzjZaL/AAmkGMd9s5nW7tClf24StZR01PUamnax+J8lptFQoOoanmPdu3/dYjsi90NElC1zXDqlalumGn+7dR2tLd03n1D9n+zOcPgyM+afqK7adLLnGAq2g0jar3tcNjCIEDvx+9811hbKFOV5Lz9z7N/wgdDLbZ5ndC4xstM7QC+o/nkb9kaVZ7HbtMcSQjVfaEKdUgnKZyg35u3gjxR4erh9pqlvNp04E9boWr0lOkdW0hh+DMpgrs5olk5CZzn8v4JxxvZHcLKgr5hssprmkHfsi3dWlNLOXXF7D5rRajNOpYfJFujNGmaZl8l4d/stQDmm4/RVQQ7lux5hE6cU/snW0/1G7lW6Vr6VXmXf8v5mrUY+6d+61BiWKu+uymGZfgKvoKjWVLTcOxTgxrpb1GPiVahRFR5pWn9L1XfoA99Sld2aP+61Onpc4/B5tPwo6YipUqX8zO2V7LPsVtleqNWzs+UHhzr3kgZC/wAN1ba/LbWbH8IN1lXVUaVFj3f8u2QqmsfUIIJgvIbhNlhYw43uMyql/QbZx0+qdzW0zSeHu2u7p3OLRE91QoVLh94B2cIkLBAGPEewTq7y5zA0QMN2QYyXixxyH/8AhQS2gbWxaSMXKOEJl33V1v8Am4CfNXPMANB7BfZammqapgfRqC+1p7JpqP5QLWE4CgceXT78ychanXaBmmqBsDcj5laJPfi1ump1Oa1xfMt7tTmV2Op/G0yPqtTX1F+toim4t6fon6etTrUj1tMhVvaLGsewMpjMDuVWbQFVzehZ4W1SuqVdQBWVG3u6wo8oVX8r9E44aqlpOT0mMB53RJJO54DupVNjsnKbgMPV6Jz8k/ygO/GeIjhK8vcarVUKVOvVuZT+EcKGr0zr2WahrcFg+JQduEKcjhCHbgDHN6gqb2PcXQ7s2E7ll+IVVm4IVQbOVUfOf5VcD43fyq36z/Kq+aqv0z63PYA0xyy/qP7LmaZ9Z2pbzAY5R3KcHTdDvOVztTGo1BLf/unqTHOqWamna0YLsXI9j+y9os0n2fnfdgR/7K13I5Dqz+V5Jz98+SqValtJhc7yhajRU3ijHV8QdmFa83fGT5LU6sXUKdwjfZNZXtqVHUtwXNTWVGVK7HPoXQ5aanqKxl1GkR93cMqrUq31H7DB2wmT92DHr46k4bOJ6cqppWVKXKbVov8Aja4Jum07qdB4cCephbhPqReSY29EW0nMxDvRW0nstab+5GRwM54fMR0912Hw+SpupVnVKtjmNljY+Lha4jhXraZ9ZjCabNynGTaSG78c54YVf2i5xo22s3LlU0uqNCuIf/ZVWaizUVeY8DBnClsJhfD5g+Sru0/Kc8Mb3nsoPD7xGN8LmaUjyUHhMx24VKz7KLHPd5BPpPtqNLXDsQi7Ye8jiOXlSoU+PHhxx7FP1Wo5NO249yVy6mQDBVPWBjaenbSd3IVXSxzO/lwptpM5bncz5lSNPqkP816cQdpHF204VWhVZXp/Ew4K1FXVOruANbc9CcXm6JX0RaMlv8ps9TtvRHU1Yphkk4aF9lqvpVh940phd13kKhPUKkeipk9UjPkqbKzg3roz3whz2vdTDg3FrkaZf0N68G4Jvs5731Kd94jG4VWvVr1WNLL8G3ZP1HVXfuMOPoq9KHU3WB36cJsfc9Y3kp9WeZVb0Z6u8eSEnui90vcXHzPAF+U0O6OFH2lpn1q9Q4MANXsrTeyHh5A1Lcb5JRJgKyiZqFk4VajeynUgOFpt7hSeDeVN/XPwx/dNyXrTaH2lzNU3pjB/SqOu9puq6ZsMj+VM5AXkugvuALeyLnXO3Kq63Uto6dsvd2VbQag0dS21/Co2i6mHkMduEQ3vHdSUB9V1ZEoPfDW2SoMKv7NLuVa5j92uVTV13Va56neXZVqNJtSrTta7ZafUaX70/eT8X6U+pXbToi55MD1Ws0YFOveAcgThWkCZ+nDr4QYKtqlE8aGk1NQagxfs4qhqq45ZmPnC6UT7h1TYfuiww7wZWFA99hSU6k+14g8IPqgag5hNneN0L3WTbOJT2PaXkuDdgqb2G6RUmfCVUqHpaXQn/qKfBglX3S8NgTnund08kmXSd+BRTvIpwynE5yVqtbP2eldG5VanWNN7CHjcFVHg2NJt3gbKoWOeGy1u5CqakuFGD/1GE6nUex4aXgxcmUNZQrall1G7K0dasz7E/f8AqWYCYDFU2T+r/smBvmUS2BtP7rnF19VrLRPVwwcDPhr0XFunqPbP6Cieqq67OVTovFubSi4mTwL/AISEGPLQQY7jwEsLvlCNtvZGxlR0ctzoQDnWG5oO6Lz1FVdDqW1tO6HtWq9r64F/3lZ2AAqmnqmnXYWPHYromf2VzsLKn9la4OYchFzi478W1C68kHtAU0hTueWj+FU1dWyl0+qqexPalN7+to8u4TNfTaxlIgAz1K+3fA4ZWFBV7J8bqr7WJ9AAugtPceLKawdabVqdGw8Me+jhodHRY/Svh5+S6Z8BieDD6IdnSqzaTmD4HbhHyTmzHffHAuAwMeQVRghjnBOJT/VOKdGyOu1raN1oO5TfZ1Jr6VYlpx1IfrQ8ym+qH/srK+wUX03svaTPT5r7Vq6lcsHVt6KpTJNJ1t2CGqoynUFMwx4yN1X9oS6jYxjcXO7o6Os6jVkVAe2yxLTgeabu0DO4cnRJ2Te07d/DNN7mfCNyQo+GDiE4iGz9EapEeS+z05ggE4d5o1HD9Xn5r/8Aadk+oX2fLug6KURVc74icK1zm9wd5WUOFTT6ehVe+mRWEgNdnhLSZGEZwvTjU0mpZWomHs2VbX6jnV4u2xx6SfBHCoag5M3eiNRjWENbbgjuq2ivDIId5qpqXXVnSf8ARAuAcYHmmsix90j+FhZ44UHxcqpO47rnstDY+q2A3VWlTvcMenF1d9lMSVW0oBqDB7hY8MD34jAyurPfhSo6uawORAPkidQ5rcidwmQYqdU7QnNm3rYPmGyq1j90xzvoEWOIcII4dW5/ZZR807zTvNO8yn2zmPNFOcYCqX25lVdLXbVouh7Vq/aZaK78DYDAVWk1xds3GCn0xLl0tmV1m2Y9U4TH7ouCpgANrbtk47+SAIk4KawOGRPkq3s5jqdJrX0znqVTV13Vap6n+XgCYKo5glvcLRGmz7GxwPzTweCbIGZgBPsGDDkKTxzj0xPSUKYaKQALTh3dPcTndVa+lo0HxZS2wrngJ1KoQZDu6e94DSbjhVKT3U6oteDkHhS9qamo2vUtDBMDcoaPX1aDX3hh+Jbzwl/UCWDe1ZUfDvx9kn2NWdq6v/F5geSldK0zfaVE60TRnK0VTWNOgs2zZsoACznhngXODW5J2Wo0mkqVy+DEliYfZv2YUG3frjhQre1GN1ORHSD3K0bHsgBlU7hqEmNljwzxcdgj3B4RwFLUse7YKh9lIY64kQAOFEUesSY3TNJrSKnw7XKhU0vLpOvJ4Ttxj3V7oQDe8+E8LmuNwEeffg7zXK2GZ+LurqZpRgnzTtBphqqXKMty2cLSVNe6rq2Eg9k3musw2cBafSez69Krp76r9nKj18+7bpt8+Hsn/wCnSyP+N+mZWhoOrfb6JqS3oT9VX5enYXOdsFW0b+RW+toKbDrnQe3Bug1BfUZdIj1X+L+1X/Z2Npcw7Ep2j1XKqnI7hPfRd1EjuoIDtiE0NydlotVoObVF7pjfZUdHr61Kh1sadzwdbPZFEqPiICaNlJwiHQ/90C4wICPZFPqEAdzCFN8VXBU6begG8HdGq9lMENE4k4CJ8ND2j7OdXr1yH+nZW1SAZg7hS65xknc8CHdJIPoodJUlNNQcwwPMBW7HdMbTeHU7idjO3ivdJUKVUqMc9jHFjd3AYCHZEmGiSUWvg7jg6nUa9nxNMhauvpuS4NYDvapHCnrQ6pWOGmAAmaPUyCXNftPucoDdBwgeB0YTm/EFCrNp2B2OGFPGB7mVhct8oRjxhBC2E27pwFe8NaclVafsw1OfL2ibOyafiOE2U1MTU1U7Vyeqk6142IXMfdWeSTuSqd3omRsmDYK1vTv5q4ySSfVOph4acPwUSnNptd+vbKr0ZFKq9k72mESnnsmsPW7+EwfC3+U53C8xIH14Or1bAQPUp19sZQoadzaYAc4Q6Vp6WifSOma6qT/U8lJx45ZeGmwYJ4VGNLWvc1p3AO6jjyXgt+IIucSdypE9kIGFC7nwTxF3TsowqOl9inT8o80THkVJX2Jzy2mHucIHotXTfztXRLeZ3UhZQ1uvoU69QhrjbK02i07H0HEGYtJ4VtA48mCHbtKq62tfWP7DjPuy09QQphXn08cD3c7+6beL5t9Ef2810F2MIscCMHstZV0PI6MiC/v4nVazWN3cYVPT+y3VG1XGq0T6Lt4ihVfDnhnqU49l+ogKizcl30Uf02hqeZzvwMTGEQcK94Ex6p/OLGdfkQjTbLnBvYqhTByXFNFEtDBPZEn3JgicHccZTeYL/hQBxwE9W3CF3OyudjgNXULXV6dGBMvXVCjjnj1LkaqlVibHB0LSar2Y+lTDy9/mNl0prNQxzxIC0ev1L3lk2DZU6DGV2GJNts+7e9pcxjnAbkDi57w1jSXHsE6mbajS13kQg03YMoH6/jaA0fNZqQanenCq1aBqsEtCdFow3yXkMIH4iqFnQ7PcLRaXVvfrQNukkTCoV/aVV+ibbSOw2TnVAwDqJWp0+i517HEDqYiiHgjdaqvo/sz3i3uQMlOpumm/PpwH7d0OybUkmAfIBBtptbhU6WqDnG4D0TTVc+3dOKJ8DnHZajmU6ZaerZU2axtPVmwd17P01eNMbwicMwAnO7p7mF/Ye4lkRnzQ5cWwe6jjc6Aqvsx1VoYw3iCHhDgaETY64fXjcZOynDdlA9VJXLeWyDHccQH9Wyb7T9ocp77GRKp+ztQxlF9wcJg7jhcZMfsFhfb9eyiXWt3cVT0WmFag91swQ5M1VYtqVLAP7plDUvZTeHtHdVtHWFTTmD/YrW60Mqaq23s1vu9L/g9Jocxto6581Qf7VrnSf0p7cKLdVWv/AKsdKocmntz5/siNveH3MDjjwwqunfZVEOWq09AsDyGVODoMbJzWXdk7HqnSnt+IQU9rw4b9lq6+i5BY0EjL1JA2lNaYJkeip+uyYx8xMeapVG4ba7y7LOy5cshGR6I59VVq6V9cRY1dWdkw1XckEM7SqjGgubErVe0aZfTtazzeqlCs6nXblvkqbDLyGj1Wk0+wuKffdTwRsVWrOLqjySUTwKjuh4GOiOnH8qmKsXyzzTRuh28Hsgf/AMd+X7UR/wCq5QOBVCxnLYQ/5sqd15IvyfhCnpZ8Ks+qkqvpmtNek5gftcOA7cX0X303FjhsQn1ahdUcXOO5KpVvZlPTsoWkAZ8vopPCpp67atF1r27LU+0GNZVtDB2aN1dhBlT7wD0lNZpvgwNippWncbe5q6qsKWnYXvPYLVaGPtNK2dvAQZBg+iLjLiSfXwwPHJUbrq8ePBcfRbwFnwP1dW+r+wGwXmgghO0pp0xrBzZn4VCfUMvcTwd5p7mOcAS1u/pwfWoVKrS21m8nxEqoGlrSQDuEXFAN6iFpvsINTU3VRsxfYNNyuVeBtmFX1NZ78NnsE9+5U8DE8HUTD2Fp/wAw8J4NbvuvIL2V/wDTfMNt5Z8feeNsFyHHEotDo+E7odhHC/rfhgU9LMNCs3CNR2F9n1FOpAdY6YKp+09GyjSoluZNygcMrqVxRbuI4QrnQNyqtPRGqKoNUCSyOEFE578M+PHCloNc/n/C8Rd5LSanQcigeY8nfy/AXoN2UbeDPuew28bnDA4SntbLgQDwo8qnyruZ80oBwBP1woVQUrocGHvGOBiE+o61jcqpWrNY3dxTtPXNN8SPLgwbkKiz1TR8LU8nBTj34krzTRxpab2rSqan4AtHrNNSp6dwqVQ7cdkeLRuUPlCJ4koDdACI4Pr12U2fE8wFV9nMY972va7y81G68uEq1nM1GB5K82s+FBn1VxR0rpZEwr3ElRxhYkp2oq2siUQ8h24xxjI3VY6M0+U3mERfP+ywjTtJhS4mIUIVdAKrtRFRwkDsocQfHj3tStRvJtlP01W1/wDKLzhGm2eEsufnG3om8m4KT4M+7jhJUugd1V0dvNjq8lq6zH/ZaL3gbwEQ83CD6qCnV9Mykdm8fJE5gJmo9kN0rKJBgAzsm9wmR2/hNGQSrILcEbQnEkkknzJTj3R4FErPUYTBN0kJvytR4ngV5pjdygPhRKngeDQhADP34yjTeHtMOBwVX1gA1NS+3bEcX1nwwKjoafMr5qfpTtQ708lb6qVHDG3GFoP/AKd58/eWzf6+SxCgNIOVcYGSVU07AagwVhBZ4eaaf80pzHQVX5fLFR1vlP4WizScuv0uA3Q1VeWfCFYjUHANba7sg9lrPciubqm3kmUgTSEEeDPG4qBwfVjmPLo2lf4ZQfSNHmA5GU7V6qpWfu8zjhU5HNjomOFKtqKbfhBMHK0FL2W/7prLG/H3QHB0TxJ2TkU3zTRstLqvZra1eS5/l2R02uq0ZmwxPAoo8J7KB1EBUGHeU5+g5raoFQtkNhOkyfCAvJHjKAUbcS7ZPrZdhqoezmW0c1PNOrOLnldhtw8vDnhDJOykrqTmVAWnIyqmptD4hvYKFpv8Npu5bHF46iQqen1zmUsN3WnfomueJc8br7Nqn097SoPVt6JkAkY7SiD+HPuY8H2Uw/bzTa9O2l/PgjhJUKAhw6J/svLgWssB6D246mrRFOpXqOpj5S5EmBuqtL+qxzf+oIuplvyrzd9VTYek3KDIVf2lquXS33JK1Hsu01CHtd3bx1ukoGlQqQ3/AET3vJfknc8AvRU2fG8fsqLPhEp5+HCe7c8Na3RfZw8WxE90TwCDSs44yvVAeGpXdgKhomX6k58kX9FDpau7jlXFefuLnLsEAB59+EFS7AUmAtVo8Nc+nPZOqOLnmXHuVX01O2m7p9UXOLnGSeBiDsp4Of8AA2UWmHCPwufctIl/8INZLZ9fdR4BBmfTiXHC/wAyAdlYWno+1gdTG3ST2K0p0HLa9r604hOb8JITj8x4v9mavmtbcIghVfatrbBTpN7cAidgv1QFQp95Qb/TAVR/dO7rKosnmVJPkFSa4cilt+rvwA8UoeHyT6pgBBgvrm0KlpWWaUZ81Urul7igzZE8H67WMoUvicqnsqwueHsf3HDy8Elctq7ppqC/acqjTc3kHcZg8aTNf97vHTPmqDtKRu/soHCUXGAJRbhwjizlW/NOybj9XCVHhBKFpwCocQM/gHVT0J1L4uILI7rpsHuJUcWGgGin1A/F4Q3t9EfcDg5Mb8blRp7ZT3YphVXPtdui10FGrUDG7uVfRaLn3A+foigh4RcJEhT4IB9eOUXnpCJy/A9VptA2KUOf5qrqDvhfqPEAcKmk1LK1Ew9q1HtMt58Q3ZrfDK7lXFTgZ4MLutAO6TI4lgy2T2MouJce/Gl9j+0uALyf4VH7O13/ADJU+LHhhF49zg+4HJxuhyj7uTwxx0DvZLDyab3PHUXCVSp+0azNP/SDse7KJVOn8RTW/CE8pxEngymMPuztCdWq3rzXLeHNwQtXq9NyarhZ6Dfj93dI4T7ou2TnZdgLTaJuIe5Va2AYCLsuUbKfDjwSV9m9mc5tWXsHUFcVGAu5XKqy7YptWtNMY/19VywNvDnjqNACKRlp7FVtZUurOnhj3mFOTsmWY4XOWMf6+7dTPQYTqnxmfdSoUKeNWm0tZUc1p3APGSrWSs+GUBumM2ROyPcrTikeaOqUK722z0tjPCUB7l2q1LaNPcqpoKYeHXMVIUzfv4iSnVN1p9IP1OVSrtgIu3KtClCBHuZWFrNRphp6lUmn/quXTVzupVAwPsNnnCwizZXblR+CypM+C1TjhnKnfK6j+ElQvNCMR4ZHj+3afnVapY3tC/w/WOovMx3VqqVNk9zZJQpxBCJ78RCjZFzpO6lwCLRlCBnKFvxZ8AhO0mobVp7hP12n5QZY3vmeOFqNdpnVqVoaPPujcR3CLt1SoDOSnOw3ARctTW0j9RTpE0m7n3tquKtbcU11dvNBNOcgLSCpQOkj/NatH9m6ni09kLjbt2/FevvS8+iLR/491PHEAqfBJ4ZQA38AAVbQUTTsa9naU/Wal1ar8TuBa1rR2RLMTf3dKLjJ8MhQcxngXNiB9UK/sv7QasOXl7klanS0H0qTgGO8xsqdP6onbCJ46nTeznaRltp+buOEe6gZWV3U7LHHKnxCyUbZ7J1R9rBJVemy5zUatQNbuVZTlr7j9PdP9o6mxuGj4iqbaJNF7rh5otcQe3hjf3QhWs/BOJgNMpzfjBCpazVWVqvL/wB1otLpi9mp+87MJBnhChSpUHwyceAt2RIIjfjUawsD3Bh+WfBlRxlOqMJB27JrF5KfwM7KVsGhVaTLqjOOPACMlZ4lGy2cJn23r7qkNN2TaWuJ+RU+Vh3/AKQpcT5+Bvr4JMJnsyo8VctqfN5LTiieUb39kXuLjufALOkrHuydz7i5R7mK9z/JNqxb24xxCnxZ8MK4SSrceXBgJmJ9UDVdbt4J4BoX6VPijjKEeDHGj9gss64XYI19Qxm15iVQ02gdUoucDTHc7oU67HnsVp+QTeD6cKeprVH1s8vsqD9K802hj2CQR48LPA03KtUbYahI4D3MFDsmP2KjwHt+DldlHu9TqtPzW2tHae6fQquZUEObuFJTcqT74t2JHuI3Vqn3+PB5cIyMFanUssr1S5o7eCpoqpdTyD8TfNVNTSLGtsB3z48fgC0Qp7e5kwEw6YPr5cU3TM5lL+PEXbBEb+GeEe7hUKOhbTryC303Q1mufVaIB4FZ44XXldWPCC6DsmtYdvcSo3Qap4vfSLx4I90LfwL9VWFOmMlfcy6obkdPqHU3Zjv7zuOOPcXNl6sHRwte13kUx+kYQeyZySzv4oC6D7o2yo8PWo4u7jhCk+fDzTOe1rjgrTuoDlwHAdh4cKNkTufAfBaZKGo1FMVelm0rR6etSGiPbq6pUlOFLmEdJ78HtaQDjjCpHVM+0f05ytONV/wfwR/f3M+CPet0Wruf8JVBtDodJ9Ea9d1R3f3RJQUHff3NwUBXUx5oNpnhhVqLYY7CdUMvMnxRhyu+nucr7q1Z8OeFysepCioe3D+EGfsvJEmSq1VsVHyOGF5+GXLHDEKVChSeBKtTiy2cfhLnhoVKIzPmuXUtVPUsvq7KlToX0MELKEeGVHujHAU2idym/EBBCEKf28RJwntGW8MYUBZxxlED38qFHiuQCnYLCyiBEpjxNUFxKbp6nRsfPw31A3zVDlEbORacHbxuqHfiG+GFS1Ootr1OW3zQbVc1rrgDg/gKtWgH3tBOYRY8tduN1zZc4w0K0TTMoU64cUyLwQE2vVu7bBUtNTse631KpO05ZTeHuPl4M8PZY9h2V+XzfnneVDVJ8D2tBtOfDni3lw4wUCLWInbxg3fqXoFFVwCI28OUzl43WffZQLPcWicJzGTfJUFDssSqlBsb/VPrul/D6KVhQU+2IH14d4x4ZRYZC8/DHuo9zprKnOtu9fJU6bCxrSbcD1RqVHPdu4ymtBp1PhchR+F0njapapdwgwPcitq5d8qYaeQv+JHKG+6e0bhQYPiJUcD4TTdIRc3Df7+OEYU/g53UZHgYaUkypculGJglATbv5rouO/gnhfUA80y0fdoFkdvJZPH9WygbKFPApobJI/lWrmPglZ8ED67eB+r1TKLN3d1/h7GvFW8H0j3If3Qb3UePKwJC9PFVtmx0Jz9gi3cL7NqJOxQdSwUHyeAbUx4coD1lXDJ/dFjsx+yEQsfjHO+ESiN/BhY8XkE11PqhDTVLmfN2RqHy8BOy/wAyLXqqWW/3TrYk5RrVW02buKdpaHMD7h3whcCurpTu3Au2QwauRhaSkSBEQuXUdGyk4HgjhPGEzTe0WvqGBtKZXcxlGoH+ce7Pj68rCEeFjg+rUEwmnBCsebMA9kINy6E5uxKqUzIcUSPhCLjJ8QBh6DmdBwfJbxsgp/F3VACgBDQg6n4D4ZJPDsdinszRMfRPcfvDPDCn0WVBUMHqiXrCARoVWvZ8TVU1dDlWhje/CSmgbjPmE3OOpTUAT2aI1A8XAfAmtugZ9VJ4enCPDA4wi7DRKqAZb4n1xc42hOpsuYbvT3Juwnx1YWN1HgbQc5lT4Hplt4eLfqpeeWJZ6qd/eWnCu392B+CtMhNI7K5sD3cuVNtKK3+ib8myyocFflFuf7cJ7leW6jiXb4TY3Vr5HZA43T9ZWbSojrd/C1Hs4tL/AOWrWVdJyXER59/cOqbKw5UeGKAI3KlW1jHfwZEoCm2NoW8r/iXx5oeIEXvz6Kn5BWHHAcH6mbcAd05jJY670Ub/AJRKIHuy5EKEONpwhYBMqccZZhAA8bDKv22RcmgKFb3UnCyn0Kgq0jDhtlVdZpOS+m31Pg52oAPwjJTGstDRCbSeCzAd24htwWD4gDa8/RMDZlXyVCxx5TLKoJHYhNLfuQZ8z4Cdgneh4h1ADuFCAO6n4UTvwA0DbUV/xbvyiCgWLPusYXTJ8fOOdlDemZ4EcI4XKEwuNxVNzIcB/uj3PuRQqydtimEXBwhNq1IZ8LfA47njCCzxEcM+4hghSurg6m+WbqpbgAeqc49RnwHTSN2lNj7oGfVF7iXbn3YnP5Q92zU5mP8AVFw8Rf6Bctu8rpztwhQFKk8IVj5Cv7fz+EkobL91j1U+quQKjHjxBWOyudwz+MPl+DueAmt2XRI7e5+0187KmynFoTaRlvjGxRs3ROSoUKSpUKFPgnhH4LCI4fczw+8CyuYfRMG4UNkfx+R/T8HbVBKDsnugyjHn7kXEFBrVeYHjleagKAupXnCgKFX1tQt07C6N0+hVdTrNte3ccblVOm5mIUccLCz4o9xPGzDk0d1e+eH3Szw6z9fzZ7RhyuMk+5dRfcxVXshFxk8Hah3Tt5ql3JPCVJUDhAUAqXKG8ITfZ/MbVYSH9wvt2sdViBsBwkq0K3Q8rl9cRPghT48KSgB73lu9Ex2xwg1sMyffgNEH826BasuzwDn5TRsOGOEmAs9lDVAUnjKjjPDVauhzWWhva47p1Oo5jxDm7hSs+GPBj8FJQG/DP59yamRIQqNuaZbwtMqeENWF18cLPCXQO6ZpqIx1dyqdeicQ7sVa4g9vBQoaFtKs11zNo7r7TrKlaIv7LCz7mfwXVx6j+fluxjjjjO2U5r+ppCwseC17XeSZW07XMKbRoOc4q55d5nw5Xl4S49Kf6fyo392XOgbpgbNbLlSI6OkpzXlp3CKjfxYysQPwcnCLdx+VE+4tpT3XMBDlaY8VWgZpPLVVr5qvLuPMdARpGDwx4rWDhLbvdj7V9Bxiq13c8M/hscM8GMf1qlUZDN/ynKhXDgHP6uyGyDauFjhyxBQO3DCz7iw4V3uLm+vdYU9PCfFPE06wcOybUFzMoUmXPMBc2rPbsj+a4/BY4cp/mCmR8S5lSeyxwL3YUeHm1AFS5GWr7N1M293ecqxQZG6dG/CVHhdqa4Y1UaDBe25yoVmdLbXeiNCsWP7KFbsi7cn8gESUCMKD+EgY/DZ44RB8QbqmXIckJp07/os+N1YXPNrVjocZ9UWOLXCCFburtvBHiH2ozvxHPB7x+RghADKl3g52oYyYuMKlTo4XKqx76VCz+EyseLPgfRp2VBPqjqBDQrirfCH12g+aI+FS9AOY4d/DHjFDUBxTKrZa4KnQYS9y59Yu/JCfFqnU7TVVxk7/AJJlY95CdV+I+Gx4cOybWZLYgoDK59aBs3wR7iE5vwlOfufyMW4906psiO6LN/zWpS/puhVqghz8eXCfw5cnDt+QyVyaAhXFTSP5Bn3eeOffeSx4I97c5BrVKHHH42HBc2gIWVZQM+8z7jP4DPuY8ePxX3gRxHDH4qTAQj705PqqLiQz+yNF8HwGl9E2MBGofyOB+I5lG5ct5ae3jn3cFNc2Hpje6vdj8VOq+iN0bo327K7TSdx+R49/KHiysrHiDqEd0zndJ8U/hGVdMXyJQp1T+E5OpB7IEz2UGSgGCmD+UY8OnOgNR7urwny99lFuWGEXGTn3baQnBcpJQIuYM+Q96+j8BhF7pd+FfSABAcBtKdb0NhXOl2/5RjwnaTHl4IF3fhP4DCx7j70FQNpwiTld/TZdbvr+Ex4c+6kwqHJ2TaXwn8l//8QAKRABAAICAgIBBAIDAQEBAAAAAQARITEQQVFhcSCBkaGxwdHh8PEwQP/aAAgBAQABPyHlZcvkjy8BwcP0VxUOIw1NuJ4h4hyHgcLFFFFmSLLeHkIEqBA8y9gTH2jiEIQmv0Y4NRYoscyR7izaacLx3LN2Q1K5qEfpFi/UbjD/AO+XL4uPCcEeWekH3FNZ4Xg5qUeOTghCCDgcLF4HFwrK4VElQIEqVx/adV3uF7q5v+M9THUCE2hByHJYsUcUfM4UckMwf88VK4rh4WMLFi8XM3MI1wQAh5cCiVyfR2tRlob+i5cYSpUTmpUqVuL5hDmpUqVwEIQZgghxcXmF4GECEJGGKhynpLN3hj/BZujuJ148QghAQOQ5XGFiju4opuDhj4PcMwhCCK4LF5CxYvJCzri2WwWzBKiO+A4eLFhjFbfouLwcvAci/qQh9YQJUCCCCH0Ci5ix3wED6E4OcvEa/uXlF+mG8vPUu5hBDgITSHAxeBY4oow5hwsRZgXxEE/KBKjjmFixfov/AOCzBDlEI8nJxfB/8SDzV9AQUUfQHAQIIQ4WL9MD9Z+ganifx4ghYrxco+GWV08EIQ4HBNIS+HCLGHFFDMP0e+XKHFcPNMWLwv8A8wtDcXmjlHR5loKev8uD6lfUPBuDV7ThzLBdBaPUv60Yp1L7fj6AhxkgQhA4IQ5WLgUuEqP1GMqLFYOyNaKYAD80GmUM4DurlMBUEIRRQhCXDhi4scWLMM05bRYqhSVwRYq4Li8Mf/psPIZ3+X3LDps9xt+O+0Ix+t5dwXsx47VjLwGICAdOs68cLly+N7ngZl3rTqaqr4rga+gEIEDg4HCxa4Fi8uuRDl+gsk1ueRnqOuAV5/cq3CtWVDrUOAcCHIxilxYopuGVKWLhBJweF4PfFiy5cZcf/nZudiQ+0NnsdTBDSe3gl3bTVcl+muL5yJqkf+SqgkbXiCiqf5mfrzvUvi5fG/uCUuUIt0wjh+fEenrqVwoMPoHJDhYscV/UVwQPrPM7xPjrOZrF+l7l7/TUtCEIQ+lYuYxRcLodnmmBqPADhZdsvgscXhfoforh+it5hGoKZGmWu1YfWEqXs0LyQfEFLbz5hhA9zm6Gluw+khB+LuVd9Sl2se5fS0e4bp/H/MqVAlSvpGEITUWLFbFxHvk4qVAgcPLFMG55sdDq8Yh9vlll93u4NwgQ+kcLkLqGpHisGSpU1glSuFzL4dEXhjHmpXB9YxbhBCP1makjB8xGNDZ9Ocv5iR5CBCFg3Brr2mX/ACiMAJUqB9ZuEOWKMeSHFSuDhZcuLFyB3LXuEORuH0EIuajXiFGkEqNRhERrgwIyiWS7eTFF4dYlrDZ55JVFx5XL+shws/SEJjE8OOtftnMMaWn6G0OMjiuCVAlle0KGopgxKlf/ADD6RR5IfSsuXFly4/SIIQQhyF8Qbg8JxMJwLkIOfseBxg4LLgtGXV7jwQUuPF/QbZ3QZ5EYvIoHJg1keD/2PQvgxG2fyP3z1wIRwuKlQJUqBA/+ZBA5YuTyQh9AjFiy+KlcENQ4EOBwcGCCoccPvLixTJfDmnpLseY4ZmijxcWXwS5f1umdE2hBxpycwMacGf8AgClB7d7Qf0DZ+k4bMrgECVK/+VxYQggcXFii5YQhB5WKKXwQJUrgECEIQhwcBBweJhHjZM7xKmGMrF1gcVEV/QVEUWPF8X/9L4IEuL9EYuYVXIV9FSpUqVKlSv8A5XLly+Ag8w5Yosvi48EOLlx4Ciz9sGKMI+iHNQIEqVyIQhthhBhKQmwE88zxSbFYoEsHDFfA5UXP1Klf/UIR5YepthgB98EbdbEWXAuBjgS0QVebu8n2mcOfUBXo8sXwripUr/5LL5NwQcAcPBRly4vLQfflrGWLhAHUH8eL6nsV/wBiZCoaUcVKgSuFQIEIECXPAxZCSqaRgZhw5XzVELiC+sSuFRFLixj/APchyWYZggFH/sNv5J3pTaxYLZdiArt5rcReumJdsZjCt+UFLT4+Y+/4lP0AVxXB39SxY8AvgCUQOGMwI55MY8WbgtZcWWx5flzjEQoUcTceAstVXjgOCBxUCBDCAnrhOCH9zW5moFsMDEYEcHCon/pKzncHuEdcSy4x+ljv/wCRCBHkMzwF14lnOT7oKQH2hDB5Z+Nx/vxcRcSfBAxbn/BDwehjTGn/AHcfvnHH24WXxCG8ERLweeG+RheA4DgDlYzSMfoeBri5f1UVCnWdSpozLWbS5cHgcBAgmLiTjjNMEdY8G4H0Yxx0RxjubVnMOH1FHl4OVx/8z6UgcUDQ+/AgqXWTc/N+p8UaxOooofzfEpwr9kaot6gW4gc/lLMwjp7jhp5BUMvmERLMr3LcWlt619o+Brpwv5l8l8BwDgPoLGLfCcXw8VK/+RwT2whcIIEzcROTU8CYZSw1FyAjO4K4rjqMt3mOj1AjF/8AAcDNf/I4ELGvyTEWhgSoy5UDHDFxTZ87qJarPDhieYhbNSzr43LKv4ILB7G4FZbe5jr1F4P25Zqp+8KFNRrqWGWvtn8T/tp9A+gUpzcWLG3FxjH6CbcFf/A4GIH+4QVBmEFvAMQtxtiVnmGGWSLYOV0ItE6uvE3rP2lFvoHH6a42hiQf/EghO5G4GvMyogiRcBdmfCS9GTxzLwUcM+LmBeRPyL1U+GP4jzTlyYuUBKuWXcj4ImwH75lizg8xS4OTdHqEql6C0o0a0iXEV4TT6u4inbcqVwkBwiVGLGGkbS4xjHlhCVEOB4Ezj1tKVQJkruquE3Zrk8/QQgSsf2g9QIIH0QcS+KoY21HUVrgCMc8yqK24O4cVSuWR5qHAw49ItxhHEufTUIEECU5EcNZ8dS1yH2hFHcqWeZWP7dso8TE+DwwBjy8S1Aw/9qVwftJfXadtiKyq63/cdv5rn51Dw+9H8RjyZYPdz/ejj7XLeVCCSDgYM8ARi5F5Fy+LRh4OF+jZO+yGf1Kpafj5ii+UmKPzMXVaxd8ECBCE2g5AhxMMazfwZsycoOQuCOpe1AuBXDhxK/otwXqMg7KqcJjlcuDmXNsP0gRUmMJqiE4CYD6RXoRAqT8VFjHhRrV9y6XoPh+JeaDBExTc3tx6nVVRy/SDmEEHEHKxR5C/oshQ5NvUueS4Q/QVhWtAc/Ca67K/8JV0QV+OuCEIIEDiDgHAcXiKK+QepBbDiP0CpSxwEKJSuLyRA9/OY+UzaQt5t/KUedC4R+i/qI8RRs7mV11tPnhpDO2VHEdwWwTUUZeJwG9fkiNoyx5geoSuAL8cb8AhFSpUCBBA4uNJRmU6W3isDXh5i8XwcUJMQY2hIx//AEIECDkEHAcBMOCmcPNtTh1NIECkcEzwQiwuoscXnaLuO34ff+ZtnwHb8PiH978P/wABouSj0Hm/pKYshYgGGs2VqOKEHC4M1HLm0rENPFW1BWt8VZjCU6T3Y4b/AHBW5WIRUqVKhAc3LhexKpVjj0/mWosujP8AxBau1nZiJTTGXLhVRYRhxrwFwlK4FwkTfJAgQIEF8BFkCuDK4wlbNeWeRKDnj4WkUDhJ7/QF8XMx3u4M8f8Av4Zjedxf/hfJAmOiDhxM8FRjvgIxy4NMwljxbFQePXUD8vMwQij7IPk8VEeK+0N+JUIFclQ4uXHgsPsS6sbKLyv6h7hdEshTxiP4jzmmHk4L+qcAuko4NIlMCEIEIEOoHAnBDyRZ4YmboMsoIyolI6nXAlTTltGPBL7jL5yYFSiP1H0BjmDYcx3yOZcXw3CQjD1mbjHnM+Os4mG+WD1O/UMPX2i4dRTcSEIECVzfAy8Q/wBqNH3TJ2X2QgsWdtX9j9L9ZVxV/R1DAQIECHCOIVqHAQ19Fx4V+CphzKEUK4q2aSibS/osXUOX6FmIqLEd/SQ5CKGWLBzlhmWOAmo3QF/EwaFcXL4hEj8wR/lKG/sTtcGsRTqZm+42beCBLPUDkseS3ycJH6hqP0L4oeZR3NsCBAgcIgmCB/zwcXDhYOYscq3hSoLrDhMTrmcOAlxF8Hm/qEvFv1HAQ8KPMejjuICg4UyMRqvwdfmC05VQ4pxvhhnuUN3Erhb9kHiBAgQOF4KOUv6L5Au19EF6rre5vGv39FcH0XwNS3mbgQIEIv8AoACeeCLCHDLmkcuYE1l1ni8stEmi3DGMXx//ABnAR8R02hu65GR5PMPZrZUbOd+M3Fa+fqD3THFZ+I0Wa/cdyrgTu8e53v8AE9hOy334BCXLjwFuMfoZqXxXGOvNz+YpVui8wgQionJK4CVwECBK+nChR9CzbwJcUI5tlEZl94ZEqU6ghhFxeBfqP/gLhKj60tZal+B6jFoi4NwmnKo8H0ALqoEUrIfJqBeqlTygdFEDKpSsQPcTPKxeBZ5183GLhwKdviWrR+ZidvfBCVBwMI8jFQIEIvZVzhwHCxYQl8PGktSqMCGIVLJlr4hGBHcU0ijKlfVU7qlfS05vdMAb3+oYOFti5m6DbA95/EMnrhQcNvGPBwRrO9RP9MTH/cGNfiVXj+5V+kzQ5ZqMUeAzfF1zLly5f0y5IRYuCKjAi4CBwbSvmA4rhxF4IfSyj0s0RynjEENsCPgUcWErgYvkhK7p291/MoZlWCS4XtfoVcswDEDQ+8uvw+IOFiExpddQ50G/SplOmGAnUM2R1tzFUvMOcIMy4VwYJYxeIu5RbXwxH+2XCl+EcOvi+ZX9ALxEvkKsripUqoQMrFvkcPAQJUrkIEIFsrmPMqgfQxReDgzGByDeuOIEQwfRRzBmmSMyZXhPj65MupXjj+443V8j/wAjQX3Tv6VcVNY/aDsYg42giXZrwQVsB6bmk1/MJRmLwXwWEInG80j2lzCC5890RdjGZYlKlxY/QVZu4cvgOKgSyNLQU8XDghLzF42mnDwECBBcr5oPouMLwQhBO5WIsTBmFSePHUxB3BeYKlvF3GfzKPMcahFKWayPNz59HR+Zj9ZJgt+36hmG+VDCM2youFcBKosy5cXgZfG8OIVWH9zF6/EVOHqJLTfHxH6ArDFw4uoxuV9AwIuK+oS5fjkIXL4DgJb9BAcEMxjwLlw4BDUCJy5mT8ykisZcwYjqMUueFLl+4q74UxvHfD/82nA4+gXkJgRocC/SS+HQC2bYPVzMvydS2t/WVZuPJwuAiR4uXLisX/4nAHAggDuYJ6+DJA5JdEZUvMuXDwPcrk2phWDEz+iOJgUuyzBcteDfCvg8h/8AiSo8HJhgizc0TByVq2vYmuK/pJUqXQutx6OPdzya7xEbHBl5q2eK4MJn6Q/UvgLg4zUr6gSpUCBDkwgr6MI2iilwgYIbhFrxuo8yoRxP3YKJcLLaCYK4rHjTkH/5ogxwwgcBDxvhRc8BV3mXXd8BtqMt9OoQLgmV/Xctp67jLV/qDExl4rFweAo3GbR+glcH6BfFeqTwSnZmHPFcVKg+gF/Q0EOLlx49MMQS+DcMEEwQtKYHUtgpHLhdF8RZBiH3OnlQ4LHH6DhquSEubgfSPGo5goNHjiYR1FlGHfuEFzK0EtZ9dv3MaXj3A4CKQbcEz8tTxcxkQ7IbxG0eCxcUYMvnZYv6BMVMon0xK6uUflQW8FsHmoECByfQ2ECEuXyLw5Q3BDDBbwZo8GgjqdJ3MOOd4KlJmL7R3BMJYy4Sj6QQSzMe9nkh5CPYcfuVGUCBCBDB9DKggr1KiLfFcfntfMuVRnX/AIzdbfFc5pSviGR5ae2UdSvZ/tDTyr5Yw4b4Y8kIcNzBE53lTiEfEm5+pHKpUCVLOJA+UCB9DzGL4EHEJ+eWOCsmOEptLXTKTGNcS0izBljxhGCPi5b9JBxDEAz28aiuPLpMePMy8Z/ErLKgfSXAiOom0aEu4u5XF0giVZ7W+AgTZHsK+1f1Fsg6A1xc8ZA0Su5+06UOjoiB9Fy+DL5OHk5uDNIqVwRcGHMqVAgS0EIOYBA4WPLKziGHB4YJezBKlvKzKSY044LiXezAmGubaU9Sw1/8C4QhnUeMHwWsLGQZEIx2whBAjyLflieVhCKFxpiZzY381+Jv2ONQlwLeMw08hklwLlXCxTvg+h5Nw5vioqDPFSoc1KgQEr6ACHFx5KcWLkIMwQwzuZctmovCUErYi3wncQxpF3F5Gpou9wfRX1XyPNqGqpifEGdl56r/AHuYprRm+LIMcbg/9RYvonlUxlkYGYEzd9KXD2M/HBy26iGYpTMSU8bBlDznUeTkIkqVy8VDgypUqVAlSuQKEBA51Llx4uTiQx4EMHFsNSxqVODzZ8BKjcZXqYEtm2aRxZ5KpZ3wq/rr6snKN/t5gteezUfYmBxVFDuMXb8B3D7b9c93AgcPAfQAal6zM/T8Ql2UTfLiIfQx3xXJyqF5RyEIZqVKlSoEqEEkkBKhxcuMMMPKOF8hmCHhY61KErI3Z0cKzBqUcN/1A40mEqko8lmBTfcVcKi/QvAQIn0BAgSoEEoixZuWRF7vuXpu/wDeI8AgfQH0NZM1xEo+LZQlnDhwQaixDkfoIQ4xRZ4qCNQ2HJy2FSpUIHCSAhA+sXLjH6PXIg4LXhoM8TJXEbOMhrFjwKmONRLGYD4Y9EzVr9cS/WOQkT6Bza/TDh0y4Fg0O51YvLpiVFycXykt4HErl6HuL9Kw4YyuQhxlKjwCBxUqCgoQSRXBxcw4meFL+hm/BDgQclVvg0h+Y53L1lPfBfBlKEJwgaGXS3E83zF6V+3mfpIEE7XPosZHW6jyITpmt1/qFnQVr3wIbNQK5gjwPFTBlmfYxeBq0OoalUGhj+IQsO3mZOn4lGWGIDitmovATX0G5cuBfCoECH01AgQbCMOSvpvgwxXlAQEWYEweDwQOBBxd0vgSoiyKjfB9pCUYix4jTfDHMmI7hTVLz9N8HAZZvVJu3cpQliiuAIGZWeXcp1+UEulcKPGEbcBCP5M1cX2+kVgZjyir2HeCKoil8SwlZGjgbS6jbipcWXCV9J+muSLwkMyQdiJcSubly5cvkeAjg2hM2XEpsiuOP0BBweufjlSdTgNJZOkhKEueV4XfAxKoul/SNCb9Rqay/TAhBlI8BBb+IS40P4f91Dh1kwOJReQgcZp1M0b0Sncx+eSKdH7fuGSnW5UAgASsiMuLjh4C55+JOXX0VA4phbhaX4nEOEkhxcuXLix5bN3zR1+/pzVyxLxyIIQQT7KYuAY9k7uUMzUbgC/E2wi8L9A8R+uK7LZA4XhdwQx/a8yjB5vZTX2mOiBKC0j4al8Eu+SvQxt9Z7jngIYyRLtlQOzKUPLPi5sWQ1FoPD+JQVxNpqW5uoq4XhSUImpYxblSpXCpUHLcSQ4ECh6w4a4WPMeKsUvhlqHzCC4M1yQZceDK4BE4kKRUlQy94NkywxMeIH2/9/3xAWfz5jL4YCC46jNHg4OQcOvoCFmppC+f8RK7XxxYPliWG29vcWLc9G+oN3+dzPf87MJIR6IfzNjZHCEaObyWjIaSUKfE/lyKxBLVKZig0+l+UlV9BO59oQOUCjC7YJnrcdkPsypUvBsSB8cKyqmCLwYZRLxwi8mYvJwOH6BCMYQQIESRVEJWiZ0vj2lO2Zdr89zElE2wVRYuDGublqjvghwL+YiFo8BK+lKkX4eZfM8wR9k2BTzyh12Eh3VUeGKqkNmIm5K+4O1QfgnlQdlwlbXu49m6hZqr3Liq8aYghVEXjwcBWZQsdjcL4or4lZxOUvhmDuUcUiNTqcbYlT+FTAqX/wB8SlcsBKTEYwwy8wbS4cLgRaXDgQebLhOAxKjwYHBFRAshSKjnckeOLe+KeZelOHBbCDL5luF1D6SPn7RV/hnTqCga/iEqCJLHgPTcGn75DZzEQ81d1f8AsxrgM/JXBbI/OpsM+mZNx8R9AcwqvY5lYCGqxEA9TsSyXcWoplTUwy0am42YKCuK5EiR740MDFovlLGJVcXGGGGWW2paIxYvAI4m30ECHNy5T6CtTXgcQZjqU2SmOOKtU7LEaDEfUqMLi7PMlzwFS4TMbb9QRLQpKHyHU9u5rlkykmEEsmidRLl8VtzM3yLWHSKdp+JdTeczfVX1OzFc2nUC9ngqq1ywsCVxcVOkl3KjRLIZhhzIqagAMo31P/3PAykomIKGEXHBEYZycPjicglm5cWYGY4vIQ+sIMMzCXFDcPC6XtWJQeowSx9SvVxWg1BDDM8oR0ReL5CdQ4fELr9QLg4nAthaQR0IHChA4aJ8OHRL8HNjBODMfL/j/up8Sr/si0mvyPEHQf2ivw+IIaJ/wzC/UJFG9SoJXvV3HhyxEXQzNShLIZuzquBUi4Z09xTEPMwy4bl3RNMRE8VnynzjCIFRMC8s8DFp2kWLLly/oIk1F4IEDm+L4zmsqYZgGc9R1x3cFuo6oxDoCPtL9SrhnbSuRhGJLvob4JfB1xEFsrIhCMuGXD9JODUuwckcXzFYh6Gb7zAQCfP+5m35gv7waQ6v90z6Wi7qbuHhj2Y+YoY3OjiVvEwzFeIMBl6LgjBGpepcyiRbjLoVXS9wbn7k7tYFZdRCrqAiW7z8S1jxTL78QPMflFRXUW7i/MWXDhZi8krhU2hqacVAhKlRIDmBGI8YzWEOFbLOYfTiCGOFnQZSl6iEeF0quSp7/wBs/qWzYtEvg+heXUvUcsCGIQ3GLxtDLbhWa4buYqedFGptERKeGZnEq0beWYuZEXBoL06r3Bl8k0zGEEwTWMsTLW5aB654VWF2EzMe9mcT8PBcU/CCRQUNoS+p5QivSCqgt8+o7lvTxe8LmU/Q7ZeGr7+mCVjlcONZi8n0N1Ly7gXDiQ4ZQQJYbZUCDPIFsqOCkdQTUZdL7hWWzQUSXX0Cm4KXerR9zPdb84Q5DEWVGK+kzA8KMrgyniEuUaepG0qiplbTq4vuYAwVjwutPiaVTBRH2OV6noUUH70TDdIqxARV+JkUogD2Y2RiHGpmdNbmee24DRKap+Z0GuaoN6ehMGxRk18MwrCwpBl10v3GtPzLmYaxWwcIfFxTLbi5cuDwX9G//hcEeeQ+guEDGMV4VS+BHiuWQSBCJ/zEG2WlZ5oeRwnUxS0TMMbMM1oBm5XxCgRgi0S4So8PgDvX+4+W7uqr5ncAYMh1EHuYWiIx3KgS2Co7nqdCDcKLam+iZ6iq7x7lZQRvMwyr7kIL4zdfsSniHdiXJgBRdn8wIZLqKTV1NtTrhwYspS3iV6yDdTV25NIlPdCimx1wvK8c2OPWNC2Z67lBH1F+eWe7iAX+KWveuFHgYt8WA7Tpa1q+N4l7qhTrvhXF8CMoK5qVxcxG4cCiNowIEJfG7jA4Oox5CEeYQxkuAce0pc4JZti7lAil5IKh4lmH8Tcd8bjhLmEpZXkxcdqZMp+YwI4I4sGGEufjNxPqB5K/7zLetVC+vfXCNQbfWpTXweIkIthSFpqKA7xIwoFsD+3pljNO9pisD3E8RL0faM0FfETCBRZeYgJ5O46gZyGbam8xkTvYS45R+Y/vzqNSl7aJ2vc0qXfGhw0Bns5ErjwNhM2kUX0hmFIrCDN+4eWpYIWvWILLqDUyOY0u33lmA23Ntu5Zwzb6A8CBbUcpT6JBAMzqOyO+KgcvAMJUI6jFlcQSo8gABL/UBczNaXAqUW+EVEuguHEt4qWhYRHGIWotz0ncqo6jniocZF35rMZlNej9SouqhUmGpkSuGOFCKO5g2RaalyDiUAQyFQxBj5j7+pAnRldJYrivDGqj6LxGZLcnuOnW2b8+TxEq5v3EdA+CBwAsHw+8t5nc+xgdsTInUZuL/OtRvs+aI+Ksv2+Io1ni8xkWN1CGpgw7EKX/ACm5Vb3KUKL6Jm1Ic46mMoVkMVlJ0xuMDI46Y5TmVwjrXCdpcX6LRYUl5in6AI3FUqBKly5bLguUQhCEdR5CAqLC3BRggb8opczx1wUg7vqBFolsMzBx7lrtV12sv/c9TW5k54OYKekuBwabmi8FxJUCUxbOvEuvmPzPgviWLjKGTsS/YJ8aQdoNupgalpKZUOn25acNPie5n3TFPHuWBMI7emB9mb1KmDZ0xxMl+B/CJnQ71ea7mFvD54rwbmEobftuWJXK0zKUDkvfLAvL17ZooPb1+I7Vtzlj7y1zvS7+UoNt3ZfdHWGnTL2WwG/Ky3catz+iW5XJbki0XkWNNrPw3kjUbZTFd9zcAKamfsPcV1ePHURfbMTJ955LgqdT9xc74CXq+NqiVvgRI8HAQJXDDwBNLh1/n+oYPZWTggxjCzwBxXFTgh7Ge4FukdSe4BVzM/3EFS6J1kMwUt4rtqEdezYjx3JoH7y5gqpQMxy/QAh854jvXeYQzpRSgevM6h/cyOkmCZp8f+81GRbYywzLRFD+ftBuXtvV4zKpzdmozd0EDzTurKxM12uxLjEIt31LCh6/wJZqLhh31I0ItKuCKGgzN8BHvhI7+Usz0UB1MuKGMrNhOsQt8+0auv8ACfdccVnF2qxde5dYF1R8eZ2dydr1CVmuLf8AAhiRBbJhRT4q8kQswvKUkVRVrtZtKXNjS/8ACGxrbPEozl2QdC134mgLdvonxrJX8wnFv3Hts683HM7qL2QsmwqXgrLu8VEZpKzNyWr1O5WKLwX0AhIQXHZBXCFmXEIZtlx8/wBvmV6P2l66rEuDh5wrlZghKqM9ssMMsh5QRfBbN/jNuCvRGjiLUpXx+kwEpdSgbTsgHJAhouZeBjg8F0HDdYDCMeVcdGzvV/8AYn/dliMIu5RZRmI0GIJxvF9IhF62wW7Wer2fmP8ALIGAw9kNkdLHxKS5cBtheCk6T/5Gayfgj43a03/f2jFw89vjwRxbcuOyzSxtb2xmml71ZcqZi93v69vxOwISFVvX0R8e5TsvWafJnbYDv/ZDel0gx8PPtAtk9L+UL6gBfHPRKF8S38uGp6gm4t5re9fiC3WeYLrItf8ANxMn3RMmxEPQ1BasXZWouHCmqWRwDmoKNqme+LejUO42ec/ctCkcW+HmA8x3Fzxcvjc7gfeKX39qZVTC0e4YZea+E6X4XfHu5Aa4n/TD6BLncMHNqHPEr5l6WVY1Aka5HKXSOLnSyfZLvCKR6fEsxNso3GbGplwBzDlRvUsUtrxO2G4CCa4b4DhYSqo+32mKOHDQ9fiBpPADn7/EIP4G/wAsbRHnhFlMfUMHM0opM3YuOWYj+7DS+VCa8pim4EmkUqOBSq1WzCnd94fYwM5hRm++bi3H/wACZLp8cPRHpDI6SpC/snvHAtPVze6C2f8AK/qLVXS7IdX8kdrBssHlpOs+z9M5Q7uIXdfHmoZQ+kHoss9sAvhRfci2sATlANfd88bHWgohnyxUUrM3vxXiDqJX8fPzFTs7YjJf9algC03MxQ8XUJfoq/cVkNdWxKXm4FMMflftyBc1xW+ahBLmwb+J43CsVsp8xuy4RQEqZVqn1wSkDkXMXLOiIiamGblmXlQqT/kcv1G7I5depTA4laFnSIc5Krq26gMHZHUgtIE2xp51lWy2+2Q/UsOWmjCayx+iDeOid7xbz5OBKjwVpsItWHX9xciZDYZ01df+RNUPNWP+xwrWemYKl3M8VF+BWTBUNjlmH+GWWDxmSXj8ASHQ6HRfudaWajsTzLYl6OyNHs3ShN/zzHkBCbCPtls8PVfxe45vsVf5mcm3FEtuHBfnx7nWYKOP4fv+JdKXj3Nbo1xfZr94A5frH2QWMdtU+CDfAY0DrULk1pmWMjkO3xKPF8dfePS5gPqEh5a7fjEBzPbjSYdHyQT+xMRXu9vf2md2L4YpVL97wSzCqRQH3Z2ZzvuBG0qz5LgfhnVe7hq/y4EvI/ISZja7aLlenQdCCE04ryQOe8pkj/6keCqXL4Di4svgM8MC+OuK1GksQWDBLBoWRctYiN0fMU74WjUsRoCzbxLWNTFUa6MRHzF6rLPEyfMNbLKlSz614NkCcldLMSEeBx3cYI53WrYpbrU1Dr8tdJMbELdfEEKEUudD1jiOpg06ZcvhFrXxliwaS+blsVpQatuYl1dCpZog1n+Evze0sXH8h09Pmfvi8mMTeXX3eYqj0Y28sWKttOvmCFtNIrp41DJZLZ9rm+yPCOzxRBMiIremHsbmmD+IMsQSG2d98DI5fcN+tb/hv/qm1JV1Dff+5sWzxfATRq1aaI1y51vpv8pf7tQRfmK2lXlmS8im/sxoaoBW32jcjUgfaen9C40cJv19TQbs9f4gPQPw914jbZ7X99z00qzXmGEOpW8fMNtXUzxVDBcqtI1FhvvUq7tn2/U/gPiMMr8sF7qyzOt0sxd+oUaW+8RmLqXqXLmGMXDgvi7yjGig6Y8LEeSBAjF4rgCuN8YcU8wEDMzlRGC8Ico/ER/hGRfdSqQzUBlUW3NEvFRsC6nlzLO5tM3a+jiUjYrVhTgu0kUEtU57/wDstVVh2EtyWC9KvRwceMdx1iPDMfrXt1DmtjJb9+4oBu7aFNY+8RzxnsA4AHc6uMAdS9IjU+/5cPVcbnKq3ED3jiFrLSaFB0/NKNW179Et+kZnZJiTm1Rd9WpGjv4jdpLKVLfL2Pz4goi25bvEpU9wrOXqUKOAtI6/uEowH1vcdeT3h+0MHrfxEYwUrC3g9QzCN2oueV0AebZjgarj9/wwkr0UoUHkx35mGF02drLh+pq6haG/bF+00ozmjUw0N9M778OEfizBONtqzsje1a6YaOC/kH3lF4u2Wbr4lrV0L3Nu3sZJQwMrdK+8zGjy7cCfdESKSYxTP8Ia2hSW/wDzqAU7vqZtpfk+JZ1DrOX7TyVYw/dMzUNnT7mOa4qEql9QryRcAFKmIV2e4oFzDBx2x8txWdj4gaH6WwMqjUWXKlnIzPBKmhYmh5jHJcq5dQBe0HRvxEywl51cGxyz2f8ArMwRXAN5T1ufsCEjUbdxF6SWmIqIt8BcJg+U7tkw4DsdRNcr076i6K1x64SylPBACK2ZGVWFli2OqPl79Qut4FN/8SMlQPAFBL18wxn1GZpP7PcdR8AvAEDXZXtHiJbfcSrSd33hTo9RNiY9ltMrADz/ALoqWrsu9ofhi9PYSqMsUNXPzTlphvrOZYVZ5e5CUcDM8PVjd2lQpXO49kKi3wK9B1PVm2mC0M1lN1KPLDNa+L187+JvOjSbX8pgqM7r5uZL4LAmz3LvuJMcxwlPiIA4ug58SxKoYXf2hmWC2oPqhnqPBmqg8IbWH4mOs6W6njPw5rXcQMzBVUBNYw4dfdg6unQmdYGF1fcsKVfiZhfQzvvDL0X6GrNCpV6yYlxfjTcH1JxcY1LObsx9orUyGkx8MZIGiJ3bQNiZ1WQcVe68T7IKwfiWMzAXOW+4ECVwIEomDiF6V6pGqWxeG4JUQM/mIHrOPmGyfbQl7BQcVCKObGCPpEdmZ9gJa75cOVe0RyGO2Z65xl8/M0KdXWHyRgo4hHdfn6lFuMo08y6tXNeJXuvEvfd3p89ToE6J50Sz+O2vhDCntzXiLxbTcxJPIS1qO7LHH2qZifU/FL96PXc91iWZpsM0O8wBhXP5eo7va2zqjljqCYtFiD9ge5QZKF1AotZgA7EYC1jAYW2Ow/lHG6BU8L1cMkDVE+8j4DqWel1xPQ3LMIomq95guxwPtjvT33BITDO1j5WdTIJu/wCJTugtv7e9SnauNgry/qA2MZj+IjKg+i6x+OobIK7i9faIIgOHvzPwNlmCPtGn63LFLp4/appMVY8t9QmNrqW7L0hs4s3/AEIMH7YArQdm5VT+BXyM6id0Kv8AmOrQAuhmNY82Y/KNoHnm8tBY2yp4csxsAQ9CvxVSngPe32mrSfMK4oLpXBKissM67/MGpBd3UC+DCsw3K9M4vo19gijaFVf9r4lc2u6tprK4n3GaYe7uIsTMWfePz+jHCovNeM3Kpts9LihpG/cIL0Yl2v6RqWPbK7L3CqhLOHFEx8r4maVfifo2le6bd+JSNQxvzGvW8qT7xuwQZeAl2VtTFNo8eJiwf3SvovEvjfXqC6cjx/MvJ/qcKO83xvYWmsxnk+8C0+KOpWhrOKT2lS4irnhPhr3MDweJfqXYizkjPMr31L2jA0M1VW195UiufnEZBXr8PE8+EzrqpmzzD96fMJpi02euIDED4sX5jeXMR7/uXTJb4AUr3PXcArXsbb3DgLl1ULgwLu2YyE/Bluhs1fwqGhVexo9+pcKMxHecUczJQUWuX2iFrtG39w50NgBjMoWSobV4qbOBuXw9fub2vXO/tPXZ6s9RogLviiVEPV/E+xuzBPcHM6/d9Gz8xW//ALEt6he1/MFwB6snlg8GrhbWhWBx/Upm1/CJ4SR2fMLA7qyHyM/1D3ZbMMxppHWQhhFFjffOoLWvsp8wGmiq5hdewtN/Mry86ModrW1fmU2ww0hVh2hdqdI9y3KeDl/ErJYcufvB7OFi83ySuXG79zM4Frv/AM41F4qF2DMIvuYn4f3Hq0FcCWdTQWpez2MUWLiu469fb5j/AI213Oz59OoG8vl9NwFRhlvPcf2OwzwELp+Z7mLLDZ1Mx0Zv6hV3cl174kDvsNWfL5mtuOobaZaOBeD1hCpYUFJM2rjFQpTZl0FgXDX+T3KR7m4Zzj+pStbj8FHi5Vy+NQDURfHxQ/8AKgmU0YRx3x7e/cRv9oFE7RIto2JtZ/c1LcD87xHF3dp6u4etnQfxDoMBxm3ZuFDbOwgyX41Aysbxoe3qpWanHfJHXjMtjnYoPYy+2PDU7SzWQ4U53ncLl9mHF67+HOvPlzFeT7Qj83YSklq2wTRFLX+FfMzamcpXu6qIgVWY/CJu4ErV3B0NRrCDp2CGLvN/Nsj9pUi8BZYeJidL0oiAsjlsIuWVMtaWP+UP9Kx95S6o693r/UaSyLs/CEaxkrdeo5oqzZqPaxgUh4t9x6p7R4bi6Ntd5nuxRPKiUwc+B9yXfBmo3f3L2qu6/wApNdB2x6/+SuXRJeRev1bl/pc0Nf5nVz7iWxKW+yMH9zVRkNn1BGmPGupdPl5tfvGP0BpzDHj+ZmtfaVKCiDV4k/xRJXS6nY5jisMg+R1KdTHUabpjjb5mGNLm83vUzfU6ckq619B5+PcxEBwDB8E9ZC9viUkUf7X+IxGeyjdeppJRWSeLJes023uHgs5/LxFhUGNoIaULhAuTxGTawGhdnxEsXyl6wNRhZvg5UTfHhmMbvUD5FeJuevMta7ibVuZ+/qYr3DNBM35h0Kmmyi2/U9sgW3Qepf3Rdw5s9zxsY8UAvw2maeIbdB7Cz8rgfUKduuvcoiNn08S8hHZHD+uBeSpabYnXan3XMtordxRwoyhWx9qdP+jWfmP5bLAeJgDsebnB1qWkUMt13EOs4Xf2Qqjs37PD/wCqN03lcw916fc6hbY/1KVfSkumJoPB4hXHjLpU36+8xcXPk+h7YrXsl3d3Ad5HV9yggr1hvfidtBPI+IhbTiYBPrUL/wC8xzfQ61JRCj4DfrP9St/DUq9RCXuZmxveVVNgeqov2uXGoWZekQ5gyGsoibVhb34TN5sy6VsvFQwGEzfxqVfmsd/LudYz8U+bdtSutXOSFcoFm77/ANQrp204W7zL4/ALjOd81CLS6CWC+uLj9IVUYjxM2zvCLoPwJl37SnpNgEC57N3f8JdR8HfVysQ5uxr1ZF4aBazMNvekEwVUDbKxtsbHyPl/UAUcJ2PVeY3P3v8AeYBPtfth1xKyXefMVWnpvJ6xdy6/Rcy/sz4nfwhfwii+ovQR9Yx3LEW2MtyzOGEml8MyNMf9940RgwHggYceYLwGvP5lC/A6iX+CXriMClfVQ1nUOPcoGPzEYnn/APl2hgrxnz4GUZbi3RDqGoPMDe9WpYq5pF9uu9Qb61svivE+EJoO8EYHM+owbrFj1AIXNh8FrLmUPiGa+CZYF1+Xt/8AYJS16T+yaK1dfLw+5h6DHReZ5E9INeT7lvGPM1KrX+39zcaB9J4vcsH2Kj8z5oqBr/tyjGRdEJS1GvcRZ+QwqLVFqjuC2ymMeodiPAx1eplTXq+vxHm6fE84itIKtBPXf5g+KmZdWiL30uoGupf6IUWxj9zoy0xZPg8yw9OvB7hAPcr3ePH2mYkzdVoav+oQnXTefj/uY+6Pi+T+o/ZxkW30ViCEesD7surUucPGTEqqHMRz7mdPT/MGZ35eeB+8y/OVy5fF8hwkkBlURfoVmCVw6jEsQQzjomSIeWaZuHcvXZXlaG9QBDzLU+GLvxsyJ9oXmpiJwOKINf6R6o27C+rzMQF+umZmN50PMZRmUpTx+qR2M2MX3YSA/wDEPcUwoLHR2e7i3x5BZv8AqM3KfAG7Z1pdez4mpgpfZLTEW9uqd/iWQKVmiFZYwzaXB8qQxPAmHqKOmHq2YA7m117/ALXA4SnqxX2inZMIHgI8Gs6mZy3k/symhQz0DyywI+a83xMFwd5MwtDipZ0Zi6/muJX8zbkBqHp9zK5mhpNYl9WVlwy48Sr7phaeL2j+8QOrlJPRT9yjldp0xivhEWUQ5y+qJjjML/pX9wduhNn0jJNLtsMDfW52nTBZ0YN184WbC9qKjOiMe48pwMAKTCna7HuV6CBXl0RQtAwX4gKA3KoAmRraFpcXRs83BcbMQLr02Fefc8TGO7hUWp3MgqjGf6irI7dnUu0o6N4nh+5WN47b183Brx/U8kd6ROjVrFTzLc6w9w74NE6G5s6m2u8mV7S0X2+/FijHpTu/bAZflmzHjLLw/pNf9R/igY1/aUrUWX9FQIQQHF81xZxVGaMo1xOnCXMfvDAnilBQHFfEPyDvb8iEPx/N6O7SyNM+PDrMyKqFqd/eWI12H5ekqusMotPfqCMM3m/ue4YRSq3ECMId6ntPf8RXBn/JV9ys5Cn+0lyHwePSep50HedwE6u8j964o0hfvLq7Lv0Jibz6U/EQ/WDYzxEuqmfNTCmOLLdF6lTO7cbnk8bRbFYNmEKgrxBWU88fxK25RdYP7lJDnO5QRC0+XUqpcuXLfWZ6TQv8Su/7T2tXnvXcoPtpGP3iNFyu54lO3ubH+ZqLnRmVblC3eMkL+Far0IajQ15hWkB6Z4xLzR4jcHCDv8Idpd1f7u56vLjx6f4/MsqPabRe/n3AgHco0N5vbeLgXbsQ9x144mwr4Db3EXlrV3r4lXga6n446HlXn8yrum014iLsdRTsuX3O9euB2ZXTRX17/wATaVgqppiIu2C1NvnEW+p8+WfFRbaDW8yyDm3TE7RF5hyza4qyU4j8W/cQRUPWv6QYN6eEzIleVMv7WpZ8VwF8bCoiO8q+6PE1wQl/zMaLqwpu7AP3GDCn1LErA91a/wBJ/JoyUfTfviiU5u+0w0PK3LlxWmdOlfRXCzhCXLjz4ke2LTDOq46Ikq9uBBoHmatvLAcvoJTnW/4zq098h/Ew9VfBM3sZomP8wWVBhOeqqBVj5q86hCaRk/bH9RYmM/8AXEquqq9/XlHgr4qotPFvChT/ANr+Iv2Qw9BTg9Tae1qvgswC+bxHBaX93/M1t0Yu81lg+Z9ouYK4Dc0Y1pN7I5tm4pSFjkzTVfOJgmRsvGY4lVC+vtxIxNorFaYNRb3XT/8AJtN+veGZATvFVKLVT09zI1t08SnAucPx8oEsVIm9qvz6P8wopdtidB8gGFlzNHuzqYj6BBzV+s+YF1mmrMjHpHjb8vRvsrMMzyor/eUxz990MmfafadGv+71T/1RS27Wj5mEosYthuLVjA0uc1RdQz374bfExXsRtmzzKmXAw7YPi5gMmzL9AwKesD7/AMfmX8UfgeD1AwoYKN/PuVLix7d68nuAx6WVe/ExL/eZUuhe/UU12KVCL6memwvrzzXGFCKo/mWHbhMtX+otKvyrjS368s2QtNUPw14/uDKaaAp83KAfkpqHe2OVvPqEcujCtTBxtuY2i60/yVAfyKqn7MXP/wAPZjRQLPoZarFYx7mAYZNafHuaUhpX9xyashKSPYpl/UvKuNTD/vEcdNkIkV98tZ6ghJgvNefcSZMF3vtLzLx3Z99zAEJ4Y5XMxUTWW5UqHBplvNv6g1QT1NRfoqBAwjub3Kbxk0/mMua58zuSDrXdaOyMa1NIbfzLdCcMlt59S1LtUz8x+UMoIQjmmeWFhpruXdVNDBlds+3/AJh1ibDS8vkmbCbQ+MxGA1Xj5O8e0D9Srpa/09s/ESGx2aPwplJqey/m8EzLuv7nqfbmF5bYawjVODpqK4Vi4mJhrxcSv7pXb8stbG0U9WeLeGCzEoulV8PGE6r4hlTJFDR27/8AfeGHSUjBqlnV9cVc0I9dywq3oO4Dh6qvYneeosiFZq4XRXHx/wA9XKqwe9heYK7QerjPy18BRqZNkvLD15g800fOIalVplmXiY5bbRi1HTMU/wCpaPny/aH9uq3B5uaDYY3OxY03hT4/mB3WAqeNIrf3GKmKXQ7as/qXHMUFQe/vUzk+LUD/ALjULiwOvjzO5BVuvde/iFz377+PvNwqLfiLPxFlPZfQzUpuYJg9WMw9CWjRfUsbd8YK7q9EFT1sEX4ltTou2/xPMFi+D0z3A7jrcyff8MTsv5S64Cg2Xv8A0jCzOSZm2YPpZkzCMnfqAuGHY/Xf4ivD7Nw9LxSX/UuzYaZI8FwKB9iqIVQuytQjE/wJcDfFja/zMFYPvO0mLk+ViCVxra/mD9RXwHgvLv42ZU7N7fn7ShgzxoymCf8AGqLuER9S5c7X5DBmeGoEIshX5gayh89zR0i/QFxtC5+jOzx360h/x2U7avjbDAR4mWLa64845xv/AKZl/CTbX/PmVh2+X8eoZknLDDoruXrGYAXQ7ZctZOs/O2XaLPUFjZoE09zzXye2blZMcr1nXzCto21P5/zPstuvjLNf+wu5U1t9rb/qLf00txZ+1Mv+Y2b/ADXv7xhWNW9Mf79pVeMkQezSNs/lR1AwCAFMVm7fOp3dth/cxuI7b9TI2D3ssX7lUX5mQdhT/mLPf3rgm/shGxPMKty0BavllaWUYfwTpZFywP2je8ge3nCu0y1S5q1mbZfMCke3WUKK1B1v7P3udCBYOAo+2J1vzmNUK9B3KSFcbMvVRvfRZkeo72lhdUf7gxj1IfGKc2Pe+BMX766l5QqanzS4iElnB2kx7GJs9H2/KZsLJ/dLjN9GZbGmI22nzq5Q8+sq2qMy3uDKFvpLWRal3r3C2BL1Pir7JaxWPS+uPCypurG2LH+pje4Fjg7mrMUJLbbY1HU2sq987FEsQtL7/wC7m3gq8ZFWYHl3hfqdiGvMSUrpBK2ugfqFUM+ogFll6hk2WFU/MLt2WW7i2OIY0/652u/JmD/1HjLbz5RcxhK+2Gbv5maFClf5GIkhsB7CEiq8sj9p4jm5TXzcI8Gv7bcTHg0BGu9Sqr3dVKX0PHnd4/E73C97j/VbTT5liNIZ61M3Bcq28I2NMrKEeL4teEKjGVAtiK6x5MwtCLh0EB+/9zLnpEtTYj9df+WGjqWb7mEGmtD98WlWhpu/bBFBDOA6neRevFHfPY3+Z6/0a21nE8Tq1qvJBr6LcCo3bMhVix0dJ5lVeG1IZCi6cZtzWJmPTq+k1h17OPs/g/ULl5A6HjVFXqdtOWj7fxMm+cZ+BMl9Q3bcWDaX7QWahWo+FX/8OMwadqT36euoxVhRpFUO1G9QCuqWdPTOxaMT+ZbFG8+Yy21ZWTOEtdiePEzGdT8xKnpkjMw2oLtxitGa81MZ2naDjdmrz+Yd6dVl4HzPJE57kMMVCjNnrxtvqpbZDgBo766mF5ovwe2Ufgh09+ZTIJtflv57iQrQRfoMutYXKLr856hnqGXsNH6fqCi0fE6U+GBiX9Y8/wBRn/ZSg9RifRrBXHidcMHeqZo8XKV3eZsel0x0Z8S3LrVyHFvv4mLGs0Di4MstS9tkpE9/xHsSxW1qZYnVfaXK6rYcVc35csNfzmXd5ZttYv1DOcMnStfYI2L8C7bt8xjYqM7X8GdhSzu714itYn7ldK6itlH5l3yPcQPjQB8zqQMu9r+2YbA303qZ1RdjxLhLuoqJRLcmW0G+oOC0KcMNWDPcphs3H8zJqkoPCNU/qdrGkuW9lZ1Tx0Y93SQp57leLwCj2gEocStHyRx8Xv8AKx/zHtq3NfhcRbLR394Ybw9/bLpct+/mpVKl9hM7q/P7RcplLHkdxoaoaX/uCm6ZV5m+CqjHioXRusVPxxOqE4L8X5jfu9z2uTt8EK217B/4hVBV5d/cw/3qsj3Etbq6Df3S3e80sQcdzK3T+4O2qq76T/xQi3uYcY6KtVbEJ34F8nqGhQy0PgNrNTAWuvP+ESNOXKUjUv8AjXdxmyYvKqPK9Eeln27/AOXBRmRer6jf5lJ/NGD+4txCr6h4Qdl7YZMlQ0ruk7LmPu5df8OoY1PRa0YjOA9LVBSxvC11BWWff6Q9i/pHfX5aqdOsV/ZM94CniDTm+mHw15goLpMq5gPVXAYV+lDd1kvH3jlvw6X4fiZxGrWA82dwtTsOkevcBC6Bi5rX2Zhp+rRrMX1G1PyZbH2B0PRCv1UhisBXdSxXKLZBxdGs9zdVt+Cz8w1qhUm8Ly/VTJTuksXtmPdtBC0yr9o6jFVbUq7z3XxHQV2LZLrPiOG9OHX/AIsveiDHK+FzBPThlkAUtldYgX5F44o9QbyWgyMxR/Ap7Y/G5k2d91asxrcHd8k/ivEEvBtsELq5RMt+IkMqyu/t4l8y+87zfAZqXnt/+K9XLOmsIrzb6lR/KBQ6hF5TMeoB8D45uzWL5PXxM4OxTfyFYIjm3joVW614iFo5yRjgC9ExTd3NRsqCthjzS3yXHRst806gxbmKcLLY3NsWUn7/AFPCze7pmT51WsMdy/nQ+zKONquYfZ57h8zaBDFAMJpiCEZQazt8Qmw6LjdotIk31K8KGqajRvVVXeJVWMzPuKq+7VQp1s57mJi6z06lz1RfXJicLbP0uFif/jieG/v/AFKGbdTx5vL+c8SvXBa/k9S2K++f6zJQ6TP+YPS7+X8yzF9Jo6gUVf8AqZ+CWfcgc96q9TaJc7wdXVrK14wW0t4miD1VGsU3AOxKc/8AmMfgeYn69My3iXMfv3x/8gh/kdvOJldRPa9Xe/6m1oeUH3jr/wAMZK/tqatr57jsQL6FEa57mcf7gW58IY6m85ar/ngEZOzcazLurxdp4lLpUQSxrSmid5lLrZtNyqkBoLsKcR/t4dJ3F0Kgy8epe6uA6Hpp3Hg8zUOkdJs+mv8AMfeVbtjySv2cd7+0pg4UCPvHh7ux9CKu/LncGAnPfJRKR1gqDf5qYZV/rAMwn1Xkr7y5VNFCWYLq5e2C0D5VXUAz5VGrt+d/aVQNVfX9WbzQM0T1OqpvWrT0n8Swe0cg7fc5mn4+lSk8EIWfbmPUWbERq/u/zGtbDdZxfuC2Whg+RCoSqWkFvdJN148dEt87sLXgYSzQyD0cIMgTJWvUSZlMP23GHJeQfcGIt3f9QttWblNHYsBTGvUD0gtdepc8lY8B1GHer2PsfMR2dWao8XjbLHqpti4si22LlV4K4L6mnAv0KmBSl2tiYoo+ZlPLa9v+YUQWuiVJBcH7mO1SWJCAq2ZFTpYy/pZcq+zNf8wQmOrSImr1P+UDHDbaZTLio1MGb28Tpnzf9prbVVXGe5ccWMfVT+5mJ8pnnqWy/LuNm2EpLUE9Ey/7Kv1uB0m/59z4b+jyiZhH7wBDxhX+TOl/dI0DvbR+4ZW0M++Rv5XS17Ty8wAZmjltqhqWlbv5VMkp1jN+IwZUO74Cblm5avb8pUGSDJx8Q0NKheCdz1ib0HRMPYLL84WjuLt6xdblcJUtOXqBeAX/AJ+0s30zGDx9vEuDo9iCMB1+Sp049/lySh50s/lxxrRav9jCbh2CVHW8v9U1qwMW/hgHy69KTLStix4ofEwDF1GLo0LMTdkY6mci/HLqYXX1kX+IlMBi1p53wY1f2lOy0Wxd1WewSphpzqxKA5G3sLZbvUFGN+/f4h22h0Ldhp+5H4iGjBor7wzVegQflPU6rC3fhA3vDP7z9ppMssTdfdvUpDRcNB6vvM17H1FGjd4Ii4QVonquj/UoDbPB+wxR+r+bKGJLML0spMGAw1uvmbsNh7X/ABE/HCOBn3oiVKGh1PARia7h/MNYdfaYuD3meLmfiuqV7i8ZQw6+01l1SkXRd4l471NPb79eh63NrPE89kqSA1A9lx6Ta6/wvf2gentUuB0lX/H3UBRShXU9Cbd4sbdBgaa1AgdrUq+WCGAOT1iOHxE0dCN9DCYKfSGFGQoqd9ilIq1MEm34noW6z/rl19VfZGH+5ZB88MbhrNm6ud5Ov7j/AFoS/R6Fy5J6eiV5Il4Y48PNxdVKmZ2din4QfwZl4Hx797ni6Bu5qGbG30SXfnLT/Ee0V7tY9u7GXVr5sP4oiZ0cNo/c2IWejWsR8Uvg9Ss0+RZ8sBU3krP3iDzH3Mt/1lfsy83cUas/xLjV+g89PtHSjN/4Jc6HuVABd792J8zZn39QnzV7WPVRNl1AnYgkbPMyuUQ1fl/MKpnpvtxohQXVoVdUTsmeL3GOysKVq+64MwDD2YgowrPN+WVylFlm5asUafB0TuaAy30Yj2ZBfzMm+ooyh5BuJVUL6H+YR2R+CdQUKUR+CIvJbA/gZqDB4HaA9vvKlxpVxfe+5QJHAI/NByqeHZd/fMeyiazg+/7im0qurf7i2wMF+YiMG/B1Adz1bGfmCcuN6/0lExmCm/kP8zvmzcPJ6Kis+jHy711DNkhZA149C6qKSjcFgaNPV7mB4oWfdM83f5zL4Vclxh12GrXguJX4po+R/UK6VV/T+YdBV8vzXz4mdc5RfyqKBtd7iZWhV9+P7lCOLdswKt1gQZmEsIjcQUSlY+0uvJ/JmN8IaFelHuDT0BhZHwqC2vHmUCtUsN9wLrg6W47E2vgGBsfBHHzZpeyWdW12sdzBfCY1GxeIw+XuI4wl+3rzkhrnYX8zFGBDMEDYadm9/mPvgoExsOkYmWjk+5PMvReSCd+BFbR7GC43ChAXqqvqWc2fHIXxkU9IgMr/ABBr+wU/74lcrqlz/J/UxF4LX+37wBfp0PdZ20nQDvyjgc7hYdqQr5uLqJ/gEdjrLzgObIyaple1a3AN+pQeo1F4uBrgZW/5iGEVzWf8VKt23W/dG0qfc+LjGF77S0oZ1OY02NnZXj1NvpeK8Z1KCI+rfody75bdX7w2Xq6A+6dCDTdPxKI1e2Xn0gHC11u8m8YhIDwdvfGXa7rp7eO58Uox8Ebmy+jr5ikbiubaCGF7xrMcHYtufZcKUSzClmVDBKa7IJi47Pv1VfeMYCFqMvtCpD0QfxFEGFBvUI9K5WXl18SiW2WdVebl2pFDcvk/xB70C77irM7L/wA1e4VYDF5Y8a2F38Wh7muhhgdK8S2c73xq55Z7KrOvEwpi3qU/tiZLlTMbAU+D+4ICvaLRB/kZ1ISMA439ljfI3MUd09UsUd/fKfsbfnuA7oD2Oqdwe4y8HBXXeIFi18zL0t1unV/xMbEVmdXlr7xyCkPWdXrcyLOCNP8AsRiFFvuUxA7tM/8AkHgIH+IBaKOv+rj+OwMMJ5lkCVphGenZ8YlSvbUNIGAJTIKhh1hxA+fGk8N+OmbB8jSOwMdQ+eozX9sFnMHiq/fFGQPBLuA1+94rovRB+nULRFbhQLWetym4tUzDbDFvzBwMmnzMP6YGZtWAHKE2o7xKaKoFKz4l3Q2e5eFZMUsmXk7ky5h2b/O5tC11/uWtT9PvCYi2L8SoSLhFds7rjCmPoWsS4e62swHAt0YhW9VV+zX8SrUz1Hs8wS6sXb+COCqrDU+ZuboK5bgLV9V7RQFM28QeCdg33P8Ab8wYnBbrv8xHNV8eBXU8Hsf9nFlJ8Dkljd/lg6IHbGQoeu0srA5xx/7GdhbrZ3cacHv1A2x3KGDA91Dovp24Xx9awAgkG3OXH2rE7RmX7+X1EepZCg8dx3UtI3/uXLgzI9w6imJyh7+8GmhWel8wO4QuO84249Z1GjdsxaxKncL9nV9sU6kVrTNsnxJd+8WFPN/mWfc6J1CgFi/qZwAvqO40+v4jiVzPn5TKQTvyreoA82UxzV/mVRwmqUfyzHyDi+t4rPzM/virwlhVKwWqXrR9C/JMfiF7HkHB1RHIShsXvs189x3w1bzBk37xBnf3unh+YHAyaFBdeUVlQwWNUK/uLNRU8cbw1ibvtLfxM1V1Uo6bPmocYsmCP+9SiHyrfk9N6ld9oc9fPkZ5Eh+E+G42NhRgN7mV8k2nmZtoC7i6utX5qFU9VlT/AMzA2MauHwud0plSVAz8QHuwVlvcGhg4A15/qXFsTsF9SxyrpWbrzPJNRw/4T8xoV7LzASaNaz5lO0nd/wBqLEMaVZT7zUJXKly7PXmVJ2q6Zug+JY+DMoxuODk59dQnXKwDMROAULeXmZCz+2bgjrEzDkr3Q3noWzaFAgveFX3wQDzO+P4lx57lEVlxcwm2OuiOFOCajBQlEqz7S6R8wlX22vsLjqqt7E/MK+lVaxCRqAoRvMM5emeqp7nlfw7gfdhPZ6r4j2t8oghxo/A1C04gA+Kjcp+m6jh2qxPxhtUfBfiJrgu9o813NSM5f9UP4LIP5ngqusy/mkqPm3j+6LdF8rubs3eP3jGJmYxHzeCC3AK6p/5CDGAdp0qbO1wEQvV8ZxLwTyVk9mh1TBYYtev1KuTngkWg1ofhMnqZmLFtTMGvA05epWAat6vMtWw6KX2XqKZKnyP9QSwOw/SPkJiOfnXBtu+4b4aGnGUs/MUashLu1/tBsqkVof4fvL3CBMGt2BMxy2B+X4mYVvQC2PWyEw7+0poraaw3dMMtFveDV2KE1r7ML+NrHW9R4RLXVa+s0usjFrIFFC32s3uGcGiArF5RJqzbzeoP2DWRF5NRsDzPc3do793PEkvbqz23O547/icQ+rZqvyi7KWQv0lH5VRMfieXuGefmN416MX6v8wmrALH+VzQEWl9Ro/bQibzZWpv3MtjlA2U1g12+8s6m4RplP7VnhMYDjWs/lzKqAKYC1aeolXK9WXLue26h/AoJdSil/hfFxKZleiI+FGki+MqPu3KrgIbjVBPibgxE4sDHOtnqJ8wUFAYDCa9W2iwM6hDls3v5eeFXGktwHmVgpj2x3zuJLasfqBgYyq0Dp/mJQq+x9Ryyj2Cu3L5ij43z6GcfMpOxzb5S9QBejRHhYbWot/tkrDqhtONPtLbPt5JY25bx83Ooa3pMit21mnz4l6fN79KhutOOI+ag22+Jj4v+jM/oDMh607qKk+JKvWuJoacxxb+X7w48rxf87lCEjQBdwWMh89vFRrtOmrPM7QDs6fEodxZx/omrCrpWKFrKx+ZQCE4zhgBZUrQU7h+GKgOQoP2WQgNgA/tGuNCN/P3YY9ZXi1Yha1rd+dYfJEwZrZt/x78x7Panrxhj7Sn1NijPxGm7bK8Uy9irMv6m+S7qq3uFtQslYtGnqG/ZbquqPbMG3j8NVCV1ceKGEY2uBPzE1i2l4PHuDrlW3sxZvMDPGEhVg27lr79xL750qAJCtEfslTq77Aw3nUvt3wtW7bjb8EV2P1FcqTyfyIqQ8CKDP3iZHQLqH6mociuR29zEId0lR5azRbK6IwRrUdWsyydnsqiDSi9TV7pZLXXxwYlnlv8AonmNeWXMJVut5Ny2jYykJ/KTKi2y1ljPDUbWXthlqlvxFGhsq6mVBRG2GaQPOG4ahXZNr16dyhCmIaZmZL99y3zBeIk2gVuLfzLBxGssizK4gOMDkzuEFTwoCDMWJcMygRZ5ZUcTFilcfeNUH0YPsQES6sh+a2y942xL8KwVC0tz1fCXAumAobHvYmut71+8v3LEfhuUbTOb3FLLbFI85+NegO4ZXUf4iaqQq7fNGI+96xb+Kg4585T7ZrrfMAH75Z+GIsy4S1p6mIe0VG1pSGq9MrVm2b83mWJ6b9kbamQ8Hxm5julD3fzBPO5Wnz3B01G8+4VsqUjVfaLPtW2mZdT/ABI6gF3S6iFa7izfxOpuvugsICi/lF1zy1CVkO/tHV7qq1P8wqkwYBv5GYO3o4Dy1L29yar3vcss6gTP2IuEE20fMBulv3AylxriBqPVMyEE+Zz8u49WV1cXHmEfCXX7+4unfK4bo+IkwW8vTTLnXUEf7mh6AS0iJjr7zNtV56lft6gxxoAG3x3Aq3/KiehNvo8Eu0ApU/I/7uebmLetOCoN93ZNrZZX9JdfbjdbYV1ZaVDBJvE59JLXq12sRiFyWnVnzGqAfMo2Vb6v1G6oQLtaKMvolVdjba9wTDUtp8BGCWygCVT1N6hgkd/eVNpsum0TPPW2h49RtrrxcUgbBhcnc1LK648yoiB6lZh616KhZm9scDvh/GlUp63CRs35hOVj8kKPcENXU2hCLMeG5fAamN/fGCOFQyykZVHByOGAsL8GoLNoeD3DLZPpr4lhp210l3QmV3NIi+YlXIJ0KF7v+JbW4aLfdepd0/gOoXpk8KlgoL8h/llWm06CuoPObGr/AKTz4nppE/th0Ggbq8F84P4hkX4rb4mu8WOXlbuKOmJa8PmBVArNTrTJUg786Br5m23JgrqNRyZ6XO7oCVLe3/UtPwsJn7ckEwWnFIvNfErq5fOJhBrRh1mFqHm9V6iiwz8xEqXVBhXue2Nvf4GIqYVZvQqyZokIStp/XzEhqNugFvjqZ6l5qef5/Efrad07PP3I+ulsCne/0ynyeCxGuv1FHpqLaV9h6mkq1LH89I3LkVYgDTnA3LFNfKj1vvxDxNHh51GIaLF/8sQnF4+/tLu4lqgC0PlmDpZs/I1hlsgxVGxXRiV8AF5JZnF/1KA7zB6X+X9RrSZDdW3Vb8cV0yUQbTB65W7XtmxBpcWheaJS3Y8wQrE0M7WF9e+Mtajv9ypgzNvP0NLUy18i2y1eM6za6d77Rj22LXqGX7pxCboLC1M0azGbE/BHbg28R34zrj3juXsu/cVTajXBwC4EIghVQ0Nsajm6STLQ2sSpXt1LlyrlRam4FzDfGbMzR4lzYHiIlAr8osygyWxGC0V/qjtfUsA94qUppnrqEB0+ye3NPQhW4mS/smIwCa8QgtU7M9WxvL9Y6EEApdwFLwZ7KlLb/ZHq3JX5AmQuoepiWrk7vwR02LHVQ2ru8V+Jnobjr4gP+0+HiI2cPuf4mw3KBx98wbm7HWH0KDD9pZyvBZ18RHfUvbYXCZ1jy9ZnqVhT8+/copDB38V0xrdF9jj4zmW2Le/w7lOF5M/i4uf4eMeP3KpahbOt1mNsO2wD/Ez8VAizWydRICwTbff2mZX2eH4qaxuUg/uGxfK/JO+LKzpHgZ12OQ21/qZDMAdGvxuUDVu32xXcKk0Nm+nYTVme9rY+RqWIUBc0OqrmA3fpnzL6rrNTH4a97o+SbD5B8db3XqbeY9LwXryd+4q2DhvXFDx3+muyO3Ut2NrLbzFug/UJGFWWPsgE3iHl6lf0JxNF+DqYca19brfmUXcL/AcCNd+Iwe7fYtuianZibznR5ZWLongSirEEE+BaCit0BcEOy72/tDkcnX+UdofESqd+ypfN5im3zPfos8u+GMoOVkAgQIal1GVg0OT/AGe+ng0OfmZa/IqV415jH+0whTmxEDdjuohjXGdYidNQjBDJtjY28pvjSLv5ldYNC3XGXgKOhH7/ACNzOMxDuYC7/VWffGoK6st61NEY15hkD9DF+xl11uhf7la/W7xDNa0nYnG4jAperluds48H2miq83iE4WXOv7nYKDlrqdwf6ufJVrs9MKaR53PvG7V6DZ+SYr3SMtb3KxsCY+q1H4lIe37s8kxL2Ao67lxKncP5iCvGRq+O5pQFHhLEnbw1ctKD0cX4gRUjIC041LoRq0eVUvMXk0lLfhMVOvhTPXzA2TWGcmcdQRNBTQ/rUtOqyzcQvH+4mv4Fb/7N/mfh0oxuUS2p72wZnthe86qXknTf6oCnx11r/cvm8c5azuV2B3mJgxzG31D7qkjtCjVVc5DtmQNgV7wkhbCcPnrXUES5zn5nT4qL8Kcd+peIPpQKXTzDV5YwrXjsPUs08wdNB64+pXc4jP8AcPf07qFHzuYEv34g42Lee3m4J228sXEJiqtcRFGEaj77Xc6r/cqFZ08nep3QtHlZ3ahWnz5iKd135jM48Uk/zn/jMD+PHBxuUKzfG2hm/UR3NQam6hBAhKRi4RJ585n5TUWbonAV94qOFLJqafyiSy1DRa/mMk1SsjqPs7z88DHlmvcVZ/qE7lioo8Rtx/72IsV15+oYOnA/Yj9ez5Tt9sssB9xguWNEJTY9RARQ2dQvVeln9ExAZV7qu6GVmlCj/wATD7yjeXMreo+JgiWUmn4nVsA1tbo9xXTBRzQWUeJ9iAxftmX/APZHxXcrAvmNYU1c+2GLKb7HTPuWyyZ6dgXhX4in1g/imFiX6E95gBe5/wBjX3nYpWvf3xHe6QB+MQ8KMln9pkpE9WL7IJ696cxKaSlaYfUxLs134MwpkrBxL6IVlhLHjNz8N9x/XQXLoXCQNbU6bIbiAFWXXiV0MSUKbv2UU0P+ZrmX4Kv7z/o0F9sQdnPXRWmmLaZO/B8R+wHJV/mOdT3cMCislX51cPstVF0abI9njUvYsc2oxVw6ahd9+u5kPGxdQxZC6Eq7N9Ws9SvtWmNtrEAFOQF9PcO1IQFPJJasoZtn1nmGmLas0EO6A781Lb260q+07AYH+SXFEPTM0M+rfw9Mz4U35HhigrXStlTskow/HcptngZiNmsQ6mIap644TephsCZNkyglQEB9Z9pdRrrcYY2H6EX0y8JNRjGe4pP4qEOPFeueOt/clywgtuJWLlNLZdRLl4+bhJyr1K6QrlpDZvXzUyYUR1Kte+5jD1a6KoF1WPW/vK9XmIsdKL6+IDZ61X3mJN51H068wyr1CCuurzQYzgv+ZRkArPHwi2MdfLwnU6e12Jc3aK8xJj4v/JqYt8h7uYLUm4cO5vPGJv5gnZazdwk0EXmb76IO0eAVT4MzICnBLuJq+ZxUG4rS7jMU9SLq/wDu5VRgptshWJayWTDUtVvcsZAb5r4GezUBPsjNvaKeB8d9YnXM2L8l5+YGnf0fG5g0zJBHwC49t5YtwrQLe+yO6YuUol4UOy1MnZoPLDc3COjY6Pcr1nWxQ3C/vWffIeEOrxdow9x816xBu+wxlbuNydYdMK0/l2g1+lK1pX/DUC6IsBR7HcuZ/klPdGf7LOsQqfch+yuovc06ha86CUssVN68zAsmFw8Yj78DNo3a/wBQ8sceWXaX6bG7Y2gZm/2nq+BuYXH5h39Qd5fwGvMqO99PiWrat8vA5IcGZlF7/NXKhdhoZvfLPb4jpW9RhSrAYhFQXtnyInmH8/8AhF4vyyouW4gwYt8D2gPRxiTaVePs4YHaWZ6PcKLeWCNXx6shM3yPEysgzFKt19v6iq0qkxKnt9eJ/wAMEx27vf2lygj4Y99yjiBsPdyyZebTvWrRkUEWSNqemF+mhJ8kzx8k7Pc6SvWnqKjSpZk15YkS77sTzOXj/dSs+sUUniXu1lFULFsgYYYuaiUmGxv2zuXfQzJ3mjQTalSmVs/VP6ngPt9n+yOox8BrJOm64AXTg8sp2NO1H9ep3MvQV8CA8yLMtOp1lmHj0TuOU5gPPTKAVuouXFl8KFsr1DPQqaFY/qH1pHrg1Z28zCsdZPNe4mkFyjSN4sB0u++EApri+oTNIaj1D702LZK9S+lrfdHRAAdx4qlowdFVBva+9SXOnwjMSzfmWjUD6HuVnoTS7DiBjEKapDyg7O5kufe4ZE7w2nyTrmEzBa9Sg+Ff88UiySqrT98XL4qBAlQJ95gYXl/TgRpukEZu0tXgbQAwN+tRx97qL0x3hURcDzBrHklDMzAZcGYlX7uM7epltwE13GOnv7cIZIyIURzCn4Kt5/zA5EPue+NS/XCxml07g218SxKwUW2sLAAz1YM8ZfZHLVGNTblTx34goCS+7W/aANlfiOMzwNvjwmCSmsfcQUF0dXuXCzM20PjcxWO2vskbUZLrygkX40sISesiwP3jtXKsl/EI1k4t/RPC85Z6v9ys32DCn3LffOAs6zAGH9sfEx+0DFnqOi97Xw+HGJu6P+k78w3UN7yyXHi5cSBk/GVfUrNe8OV3B972jTd/OJiSGjenghDLoq5YvTErlTwDw9ROtupUgVXHnAai0yFryndqAL3qV1MIRdWS+EOXU3QPUVCbvTAtiOGVQMXxGQPQ7lAiTN9tN+JgXKi1P8zsdZtjNR7a4fd9Qyd9VISwYfYY47o6vwT26BaRDX7g3tpbnixk9dsQb+VkndR50S/9y1XxcvmyVDdy4WYP9pduXcqCvV/9/coWpYJaQ1F5uXKp1GHBeAdscEsOiHj9NGIighVTknbaq+1aMfMYoKFir4uyocyg+I7KTJtfzMG6MpfZifnHpB7zPmQtF7z0OovNXmLL+8tAvQfvVVDhC2eoPOfyglJeSi2fabeLQ7QpiJgR6V6DiW99nNsWDxNy4avj3VsdzK1NMz4+I1yemYToaqIpgIW0evEojqay2Yvoo3QfOyIGd4bY1+Juww6HV4laYOZV9g3ANUA6vAD4mJ4dKtHxLZD2XGADrK8rOAEf91S0Z4r8ZKWKuKIqrDMH33PtbZSzlQgrdKQ8ftLCGgwBdsuHbwy7eZZvgWlX8zwULz3HpaoORAp7fZ8R9srZ1d9b+5TRM+RPXGrtS4ftMlG3FNRW7RiDI58GaGheQ7iUAYYzKs8MT9ognmK+xb0DwS6AqTXiO7FVe3hXqNhwTD39uL6laDHLpHMnGf7nhxnziBgJlIQEis6nxKLia6JQp14c3KbODRLl8VwsN9TAD9lRaFMwHAty6KIuF2CLHh+ggfRSMMbiuo7ncWwUGkm/Q89ICW48ldTuN0RFVtasPNiXnij5oFtF1MCbPDKJTSkPEDYo4/iPcUATjy3GawZXuU+5dDxS/wCatQrZF6YrL9kSvH1D9xMqVgZj6P5T7olLzlUFgitK3VyzssG9YnQDP/U2bX7Tx4IKxDGVkYcIeaCUyrIP+UwcF9nxLMwIN3k9cFI2lzDgt2E8mtbnq/vv8SqFUyNL4YsMrtYS90awtbal5BVsH2QItE7mL9lLcao7XDUJF78VeN9ykKnK1ZDjZRR8T/mtsTTmT6m6RBwAqbuvKdEC4WAelEvqgR8MaO2baKhlGyYYZjdbLhS4H7H31Lde7hbZj7GH7y/c67TTYCZf49TSAuHDKj2Jf0DrcYwu8t6CJN9gIE1zU3osEGfiBXIKuKpcC3isEd1F/wDgTUYFtQKp4/3acEd84YGvM6EE9k34fjmXav0iU30jc96Ujqa2S9aYCUj1LleT2CkWFIIr2wzxpdRE7pN6IrxrdiEPl/BPkoe+NF6TuVSQd7qlsjRo2UxSaZUenpPxMTZqi/z4mPz3uynQtbL5X3AzEbAlo+MQKr6kuvhjBZ4O8TAvoulZlxhx1AqH34vqPZlW1EDLhv5QqZbhaZfEokJNVe0xR4U38pd03ga5h5RSvTE1fCqtPEadBpBtFMAKOMjR+B8nDU4dPM8hlcVTzmajLx+tTpaYGgOGo2IVrXBmGBicRtumVA7+flmZaFnVr3DA55P6s8VkeB4CAQZp2qIVMh/pFpzOB4ajqWFcXL5bHwULqV1Zi+0veQsVUovru11LmUKWGG1+1wBca3LOBq6I/XXBAjxQ3N30G5ez7ON8TK4t5xMEsu3HmdvmhYWeY0W9OaSnO6k4TAR3LlIWi8uxEFS1Ku0IPcn/ALU/8FT2wIqrojbrXs2kfjqMO/0v7krnss9mya5lG3dljD5x8Ylit+5Nwo/lLJWBphgk2PH/AFuVW0ZQ0+ItnQ/rFebh1ZkkWenqWst2VMeZvuOrm4GrJh23D1ZFBh6mNoG86YUQaNixmcEna+YyKGN/NuZZ9zIFX2yg7aLEsC4Xu5oIEMkwzE/x2mZrwQH4ccHdl7uqBeGjUQDTswavFsZS881fhXmBbEQZHx7lbf8Aaf8Alzew06gABk3KYqjzBbidEy1brRCIVUDawb+D/BCo17/dju46lWVh0p+o6fjzNLU44rl5KRQkZtHzKdI4URYYTdtmJO/5MOAble1j+/wouL4XXBZYS11wNTdNsCJyQIxqn3l6PVEqPPVfGslutvhwAAMCVsJm8R4JbKL9rv4c0xJ6pP8AzVN68Tq4kpVVnRC27sDHah2+B4893/N4jhgLC6YPQUHa0lZk+YtqAwrfqFnU8fe9Y+1AYEbDKn1zDQ3POvcKIGsL1KpiUTW9VuS9GrkitYufcUW7ngtnZ+0Z2R9sSgRLsHC44ZjBd1BBQtblQKpdS/MR4s6f1BtZLbsiwx1UO1l83LDtT4/MoPLBqYqKykyvCeeo2pjdx5HiixX3YSI+NhiVKnvF/MxLeHEcwRBqmqsjLDEyNnU8TRc3Tcl+RmBb5htmkG5SVMCJnjQJPkGfebOeAfcQZnlWZsMW3JU8updiXLly+F3K5vXmZTKZC17l8iYLfEVBC8j5hgz4mztJd+fMGFjpR8++CyVuOCCKRlKhBRb9TamgWaZmXb8S7LxWLjwEITpDqfeFYPRuPloo6m7vtf5Ss+6mRmezmydm2YeQVbKYDIvtMw8h3U0otCdwqAA12PiZblyq2LWC+UmKv4iecW8mIEW427S5a2+YDZh56nbM6ziLm95zEW/BqLWfnQdEphix/CS5CY0xVVs/qXWvjdJcafEZ7i/QS6W8UcDEJhNCgHyhRlkC2jc368xjiTH9puLSMjbe5bh1KiCrtjwUX0RxiBLF9i474TCnBTt8zSi2D4f4TJdrsY+JYq4CaXGM5la1fR8R0v3e/c0ib8Csr8xg1EVEdrZQHuVBLUrkwR5CVNx3mXVC+u5oSho5aoQIYSkrIQIQROO/FsH+IhTLFWovDwcVz81u8syDdwjEEictVefxMVTmLfDhhkS3zLZaWlo42EJcG8vaZWmZrLy0tLyxlSPThsvxCShn5WK38QnXrzVsqK02Jad29qxLA8zHKzVtEG77Wmw0yuh3Uu9HTqPmLVH8S5LEl/XWdFXslBGAbUazP3BDd/ebi7rCfxwX9fwmGpPDub5wuhlCwx2TXXDTEqWdTbBcu+E/fjim6lWJqK950S1IskpSgzxd9zfu/MfaLjgMcH1bNdkhF40IEG2V8zwmE8Xy6lfXtzq/R0SsjMvgHAu81xpHLgtg9R0RhNr1xeBPTKidsq/ad/MT8bzzCy272gcxBv18QgVoMKwR1epa1ej+E1ekEZ53D1BtEvhQcTKG4imkd5Uy2K3upRTZh2zKd5+TdQuH7tPwTARfvX3iB8qw5YfQKxXUt81N+y14tAR2h5BJnkJZxMLbvNl/MPDqUVNmpUgu7ipaU+gSiaNvedawUn5sqAhYxwDLiHn83J3BXo1AtlxWR9L/ALmyvEWol3R7dQHkPCIX3/hAxb2/Nj8QtubyqSo6JiKG63R4i857dERwHwB+JROjLexRHVKf5+VehdYv8o4RcGJH0/5I61J45+4x9o8Rhi+Fy0uWRONh8pSlbHp7lRYviz8dym30a3HZpEXg7qDq81NuIxKSW8uz94Ra4U4VfJZ7IjwUpLOCW/eVJ5288JNlZpe9kT6XLmW9u0MwKvh3LAf3H83iYy6FtRbW93VHQpaK4giD8yZfHTW5gPod5m7bpp/n7wJaiVWYhSq7v8xSUfDEWco84JhSd7ZjBbMXbUXcNZQX8eaWIv2r955HOK2eBfbqVfg91O9ByzYPAkxZwephKxm2WADTJu7dsTbH+Er3LzHq0cTMJy1ryf8Aom+a7iLBLaxMGsVbB+I26LKKdJ7GeFHqMG/dDsZeJczxGMRvH7hdqFt+nT+ZtX87WULnPo4JQRVCcpdzt41vzLQDLHb6rKdee4j1KlXhFxssfpWBDN7vbH7nDCagtQaVTPYElcyT5TbBUHRm4Gbmp1zcTHCtXUHw/PcY4RgmpfHawx9AbRhuJrR99RKXBWe4qJf6utI8TEUdQ8EACgeFgBWJrVfELLl7KFW+IvzLtqDcAnUKh8HhstFPDltYJ4DBpvoZrkw6Q2hAzRCxzs5fwtLNtxNmZ6glhRA1t8TAD9IRGL4LXmIl8Xp7gLtBah5DTPjC2M6CJe4TWnUO5dZdkjCfgeYnXUpzdsu4vyYwhMObd/EwRbHvYHWabqYw/fr8RHvl07OgmhuO/jxMEyS6YMytBB4APM/x4dEwYm3FilVtZmVcFQN8Cy5fBObjwblGT8SsE/d1Saal4LlxZfH+kNzBbFiwhLjFTX8ym1s+Lmkh/uXwnFXiWQp9AoZ/iKZPh4m5jhglnBl+uh4lpC1QwtphZFmE1MluYi78mJcjffOq3GkunqFUK+0rmxi9RZX3R8cHzeVGvJrB8TcuM9stZoCFN5bYLnhK+JbzB2t/x7lgNHjfMG6g2eiI8HwQN/sncS7mZ8N4lLeWJD7ipmTJ80w2DvrALL5mr6cAVQQfjldx6qjonQf4S2am5gyRe4Tbl828KZOowuWokFpbNyzNYgYiK2jkZu3VJfCG2wIP2YZAD0SpDHYv/hLbANMv6cG51faGJfBZiy5fBCAi1D/fAC8TYrwO4gIvxsxf34GN1qdYuNB3MoxcPAW4a4N8LyS+Dg5uMWxURHr8XuPW5N0D2FyYJKd465mXcw2Wqtzcql8suPsdFeJ0jE7EN4jtn5GJYu0wYnU7sLO5RbbFSyGGWzUq+auFqej1BavlyxHcWu4WwTqIxGi4/oeWPaPiDIJ3UezgSLeWHRh0cOYWueL0X3fFimU32ugv4OFwk1WfAGir/YIBobJnEu2YpF3CxKFGwyxVNzSYx9/36v1GkgQB5+Ig51g7Wdcvx5gdCB4S2KCibZagChVSkxmXsEdMra+dka7u7LiPZxUDi4fSsuBcxy8IVLjAWlsNyuviitouUDIbzLCH0TpiUTPbFhwrcsYUItRjYLg7XqRzzfFUpmjBmbmqEqzUa+n0cwRgvjQ4095kiDd09Rj4tdP4nfOgYt8zrsy1uIpdPMW7Yt7hoyZkqmHdOxC7DKiv7z1j8JeUoWQTcLMbSAZgNap+oDb/ADz8xJJuot4G9RH/AHD3JUhhdhaxuk2vAtlkUoRf7yx5XVKcH7wSLbcoxycTaAAuo7cR7r4dTZdQtGwZokridQ9+YnSIzrbbMJm0KHV9TM2zLUy95Usyx5bTcr+CbWv4ivMc/RfAeVHwHBVmeL5UWDFzHcCjcqxF5LTDqEFUu4zYXh4TPJ8vm5m1Foiw2mDARXcBOi2+mfmZYCjfdS8TwBPM7cgKoUQq0EqcvrDEo5ZrzL7yVoGSEjWuC0DeEmHd/TE6C780yyzL1z6v7IiSq07YrufOjYrD3NgPrKdvfcEqgm9GW8zD8aesMiEUy0UTM6RtwkFN8Ka6lku4FuIEHldsS6vhnmXjHwYPEqsw+HJ05ihNHFLWs94gEXPbKJrJEXUSwZF0ENTHfEIZilrEB/QXXxH5LtZezbr8WeMFeIwsifGWZvw8Ll8DCWG0XcIKwPoWMXtgLNda8EPaLUX0iVI6gK3PsEYGK0lVGLwL5uqW5YoJbjj5gf2h1w2zR2izp9yo+4hYhKpx6OFv0Prilqeo2LybzwNmaOs2p3PDO1YFZnTOC6i0HubhP1NAvcu8vtFbs3AfRMdkoppuejq4HthdEhQRWWlwTqJAtZiK4F81E8lW4Y4yqK/dKJ4p2LgnZ8xW4UDcrx8r12zRfmjM80q7heKC4GRW9sGVU+mXnp5fUI78gsPUE+e+NE2zwZ9eD5hodzZxhYS8GYrYXhIvFvS939ojXy/UuChYv6cqz6h8QTuE4p5+lajFwP2mz/E0chuEE4o1tYhhjyS+ozVgPP8AUFsi9p1GLwF8vWS9DCVlSxgBDudxtFsu4F/BFDG3lf5nnzN872wTFWAMIO9RXU3Rmt2ifecVLnI+mPFuHfbUTGXNSERAtYVlDqWWPChvMF1MjijogGWYOpSUWrNpfINS2G/SV6H3H4eFGT/ijjOTxEcGoFsVB35i3LgZxMR+uUcFqO53sXSJUnpmEVjwcfC/i6uVdvI8UzQDgfnbcRjC3Tw9IYwH8Mq1QKwzJpr4lSpUIxXmBwUzxf1iYGvv3KiJyuDuBtlfB9ICUcFNj8NwN6P+YReS8VngqdJDKiVRfw29suv+omt0pWEtElSmCeASVHamynvUx5zHNks20y7csyWDl3f4jxWLruiF8rMZGrsZ7KKRhm7+ChArEvX9QHcCdS6jDLxXjcC1e1i/X9GWPoJOwlOhFrMCMbgRG0xcxYiylPMt83On7R/TxYaaL9w6rBVnU3ayrqvsRXIGql8xduNsNQpw/fgI98PnxCDogPvEekuOeAyVKSiXGk9IMqhRq9zfUF+Kr3KJilx87lA/oYCGu5hGFubgQcLLov8ACJWvC4svgOEJRghlBEpS1XOwtCg8lkhBYzxCA8EeCbxntEwWkdbgv4uD3EkCiWWeaHAU+g3wOpfmYdO16nmCzVVCyufjqXjDF8YsTxc7vi1BF6CMdZgjqZVG+40H0Cp1tonoi3LEaSUlYrv5PcKruZTSJQ1rUzxvmVnY0x0WPzzP3Rbly5f0BrJMm5dRhHLbDRj/AOaoIYjq54W+6mipPMcxhguezDqJWncwalEXAQIS/oWLL4CHUCV4JlSpDv8Ah3OiHozHmollwUuRTuMODOo4JzPKZHmQhibuvmeH7r9x3adG/mNW09QXAp7S6fLcdPajEbZZqJ6zNHdNJWo1EtakrXAE6hXcosf7nxWr3CP57ODJGQpmJB5c1nJSTKCD+MiD/j4plZ+i+p/MZywlpqXAuHlCBFoigtmEpG/dAptRt1B3K7nvznX194qlGzPzD+EqwcG7iuX/APBRS5fAQgpK4ubnwPrgitmovBuVCA5xigbWYQq1dYcKLF4CXwMSqbcFhFJGmf8AvNTsQsKvHzwLV+nFS54Ik7fTUo19Ggiqz0Z92SoGx9j7RutrAqXUeC3Ay/Ee/wCw6g02bln7LaTtHEKwV5nypqXGFxfC4cTJwHZbyTJXPtmYvF1E8sJaamy31TbB8HjZAqXcEWjgq5mBFcLSyK2/M0K/M8ZcsZdWDtx28b4NhmDvq7hhz9R9g+oc+aP8Acbi1yVCCA5tPueEn4/GsBrKpl+YvC7oxFatxhZUPqAV9/8AMtkaItxZcJ3Hw4aolWCXco3zLkOD4SlT9ikd1VWeZxe8MloG0rRPhF2snUz8y35gQ4W0DMz3HXviyvV7lsihVeOMJDd+IQP24srBvJxD5bl8WKIK688eu5TtY7jAiKFpojeb4HoS+Wq4CajlTslqtI6uJ3zgI66d1mpQ8RylDl5fcV+Yy0dlVdTYHnggCrgbGSXx1YY8XKoH+yfaaGfAR+4XKlQtqfcTuHFGNrU1trDwhuyRuMLYQTU7BfvMx/h9BUZfFTUutbm0H5l8HMN9YmnHQRe+4VXfGKMXCBwstr6aNSo39tT1SkqLvxt2dEyeO4n+EDhqosYcnJxfjAhcU8YuDgq+0tm1L8BPEeKl9GiX9Ae5dnc+yjqVeoU3GbWLCF4sbqUaZiy+HX9IypmPUcFLe7mKFo7Dd1c8tSlJ+2XM2QzSO3uGhWgPWf8AyU3KjWsxljcK7g4Xq+ZTSVLgSuwFLcrAI11HiuyL6d83MRPM++dwPZH6+iWCG1UytsCVw8VK4XC+KhlotE8EFFK2igtlMVvFQIfQaZony/0ij1Ukw7YWYPqFguvEpuu4SUmopfImLKIRYXqz0/WIspXhBFFfMRy7l5gIwFzyxriojl13MeoxvgXnGBcDbFeI7WOxEMibhn0an5ozNIoZOmtpHyf/ACxR4B4ISyzzcuXLjfYn0ZcBb4IxcuNXcyZ67J9ilncHFcXL4QtjPXu4pto3FRiiy5vpijCuEAcbeEfW5gOvxLIt8VA+kIoI/B9YvHQn5wC1BZdyuF+kGFO+9QF6AetSoPg9MJ2W3W5T9Kzj/szSMLFl8uorwqdCLCXikujrti1iOeEHDcEqaIvC3mYmpM2URMUE7GUS6mMxTFLo/UFl6VH2ejPC6u4sv6KXUBNblnbrh4F7K8MpiXDq3A/8gTUdy5cZzXh6194atsFpv8cPUAgZqitktL4F46uUNXrxBbOs4mjhu4rKCaJYxzLGCYJYZf0UcgfTEDgVZ6SVgUfzPI+UswS4s/6j8mqW8Rz0zh/My4adwywZlRfJZm5GXFlxGWKPjqBGSEXRFdLRDo7mcO4z7MwEDpuo6T1iZxbmWWRqf6Lkfiuq6bPg8i4you4vFqBU9OI4FZ4YvE26ixea46TtX4jTR6jdo+alSuLqI4BSNzsKzqny4BCGIklsZZay/wDMawdbhGDApzFV7x4uDDVFTzwl3Hs4F4qVc1jE0g/y4crwBGksl8VIwcW/RWb2seZbLenzAoVuoTq8+2VBFeNT42fiJ8Rk834I3FdTwnUu4Z6l3kqmYGXfuPH6RlcWYO7mAQgIHuuGyS9IGTOvEhlCDY7hduui9QRcLSiLWo5hclHC/HBaYsxgbMsE65FVC7gwT9wiKs+HyR1n1COi8SbpS/EUU36jXAlRxYcSpSaevouXFm9XFHLC1olDvDW4osZN57l8M/w+3Cql1GbIYAV9S1MHGn/2wcpf2gpZV8RVbW2EbSNpMYuKhAS6jeFrxmJTLeQsa4FzbK4WXs6mYcH3gAYq/M1TpSqbHxZD4A84hb4XhFv+6hJVyQIKbV6mOf6ILmxVkWLLlxeMyTXbKcEwRhbGzcJmik6TTHtLRDHll0Cbi8l8QrxVxWVZZjC09colJU09esw1qeh4lTQyClF47giWE/SdMbUCC0ouyGAdOdyk3Fm3JVE0cOfpDw8Q74pdRxehUZfAQ9vtPsSxvzKitYuI8l99QZQm9PDC3kD2UTFhPNQtQGb1Uy7b+im0Nb8xNtcEHBlzBSviiNuQBKJgqWLKlc0x1iBQomrjMDxUwWi1MDp7ijQVNUn9J+oniBB8Pa1F6P5ny/iJCmkzHYt8IUc5lq7HdYl8jYLhsWpZxipXqXcIygzHxlLyqrUV8E2MDGUVgeIJlIwSBBLlbMdcmek3OBTB8mHwyyyOvUaTcqMXRj1SuAmPGaO6hOmjNoTcwixzxXWzrLcGPUVjlosjeDJMTu4+sWBCLinWOow9X4iZYZbir4/N0lV/LaU2rtzxcH6EikblK4UIwcBGuBb+iiWnfDC2Z/UoWY5VlMOGM5gNlHmVQIAwDymo2oDyP+ob9vcSnAYhep3ni9tomW9Ycj954an6R6Ml4gmMky6nymyWPOYEJGWDdQApev8An2gZFQ3QPQTBl3TErgSioLrB0R/iVLJmlYIm3R5jW1qdx/MGp6ZU+hceZsIPmLKo/EDhsuG/oFnCFrA84xNnAiwly4WtEqt92put8z+QOpT+KYU0QQNkrXZ/FQB6fRXFSYphX+JVRS3CLlBSxYwhRN7dfmJjmuHkLhYbhGXUYywgnqMK+m5tWFNFH3Fiw3AP+krGiKLmU8QLl5WVUwe3EprhaYzNYB67+8uLMtAb0mXl7DEcE5OyOZGd0z+YmsbbMBXUzKHj9dR9oGyDtX3KjpfiLbNcnlMVepYJGmc4hlTd3PFHvf0KYZvF7zvisE2zHa30QmKZvxCVDhuMvCUl5gnujFy5cuXCMKwRcEIvAqX0S7LXULyy7RdrF/aFDgGPTPzVpQW75xFK2vFQjU1MiK8nUwAfcX8x6OjxP+ROnqPIy4o53CupSYlcXGVYHDUqPLzU6wTCCn6iBXRj1L4IBi8RbjF46Evo4dtLNdeIzVXuDOib7l7Z5MSqMGzuBSNsYx+ZWMYxjidBHjLLJ8aazcymhVy1NWjk/iVESdOG6Bj9N5BR+YiFfNYJsXbw+sWEKOGfHklZZZluIFELbC9S9YPzER9ub7LnoLfMS4baixi3Lrc/mEFdbfUV1Pcewi422oRUJ8jR4Zkd3vSUbwDC75Zg1wqypaHnyWot8JZCY4HFxSMsHAtxOA6JV1NRhbgQgg4fovFQhV2Et1/dQzLV37gQg4LGMFGzF4rPDrR+2oLOlxwMo7xMWV3+J1v+RMUtjgrzNAbjLqbI2zNYe1jL5e+p6Y7goG1d/wCpThwbjLuOtUq0UpJlNMjKHDzkCTxmTHKGtrMUYAlsuYymU98JafEeXxPvLMly8bgBeUdlgmyEOnFRUr6KlU6hx0dIfmbxqLVufieI3wlg2lFlkeEFkwSXMJaOfoVc4Ob5WGF+ipUCARtv44XMq4SA4uEXHkO6l4qVTA4YRgQjDhZ/5k1OYLpbA7fs5fxGJoPfx97g0P8AmHAgaUV7ly5XvbKYAEqGBtfEfDHwZ/W3i4exx8S06T3r9QB4PQ3GZFep2VEGW+RlZZ8tzDqZQvCiwJTD1U/iKTjPHV7MSqkYacH2v7ynPmalIWzl4NQK7fES6KvyR2upeXcqCH4EeDPA1LLa3PiJPHkTLNF4ebAdE7QpljpghYj/ABFGUJcd+4UUdQSusgvCpX0sM2S5cWXLmZmVK5KlfRtZeH0S8XxbzcIF7NTMTdN5YTJg+AKjLiz5RKjsrxAzTFJK4ENCNY4yFX847MjqYAeoAiDhglXUMZI4Fg03TNNIwmAxS7G/cPKbpXf9w9+A4FBedkPv7LhFL7PPGuOV3T1CatJjjOS7mzO4/wDxLWY7mC03M3x/cvqm/tyBf0PALjNXMlYL7lQxsly6FQURo6RusvcvCT3jSel4gHa+xFCtLV+m4sWK4WLRU8XX01K+q+L89c3F4v6K4KRbL43CA4uLFgFpMqPtFEwHripTiQq0gbWNri7vxGuK9gJ31Grh37MeVEVI9BfkiFB6q1LZ6I7BJjNYy4BKktlYWwi4cEb8Fli/B8Rwqz4SzeE7flcyPXcJxMtFRpzc3LQMwH+fvLB3QftMhCjqVgQQEqVK+llxjwyn6KlSvp3P0pXGspK5X6lcVKlTwy7mlU9Eyjb2xUvBwiuFjwqDRxUV3rhIkuXCLPddhdQypCxTsmOOEyZ5JU1KHgHEwuJclfJOYpmUwjBLMFwcPPAr5ez9T4JjY96iH9TBrWphDv1Km5TF44m9PbC1K+x1lXA4VxUCJqb4VH6Q8Cxfoa+ipXJUqduPFRyenqYMSuFcPFSpUqVxUqVCBB1DUcCv0iDtgca5eQg95NkIV9wkrglzF6S1HaBiTBHcWUhhe50/Cee+gr7sbjsELcItxGdNh3ENDm3C4YlvMubwcdmOEePZBdk+CeIKFIQ6umHXT7R2UNzC2cM0Kme/nEqdkXwHCpiXyMK8L40lkpMpjzLlnFcUSiUSuFSpU18TrqkilQIkYtMOrjlglfRUqVLMH45VCxeNy+RPliRlLwplcKl/KZ1zHS2sqVnAZYL+duEWo4TfErIo5JHPM4xKJmQdjr7Rm3eHoEHgGYYPqdd8RG88LnzMlZcFyriUOCoeUMKtH3hrktwkEAlnG5/0GvcCX98y2F33D7wgc1EfoMoj7cGQpYvXK5Yl1L+gYLzfG/rvipU+ZUqU42hBBIJU4VyMVgJULmtwqVxPu/MU8ju64BnWZoCYRBG7M8/MQzV8SoQuAw6gy+k8xNJg4TFRfTEO3dSdTNmOH+YXOMXNHAsilhGG+eIQ5MipfCy0zC8qSuK4AyDrEVQwy2ly+F8XwuX9QTSVHkaS5aW4WgoMIcVL8SSAypUqVxiLLlIxfKv01Di6eXz1BvoI3LI5wZwQMxEzJfObb1qYJQ4iotsYt2EXc2ZYv1EwRuwqpkuLMWUu/VOk7aFx4OO4lrVaxAhNRZdcuEwi9JXKE1GLFjAmHDUrhglIXBc/OReS5fIYlcEIXE4JfCnA7/8AjUIIIICVzcGDwr5iI8LLxs2l5eWlstlstLSyCYRTffxiQ1FUk5pd0VeCY5Hsrixi8eOU9mJa+sz8yrFRL68kul8LhtXAaw/ifwkOMMFY2xfli62ilQrghyorKqMYYFDacEz4brqYVZiHW4mOWISuBlihgGC5dIlcx+khw8hKh74GYSLUFfU3UQxK+i3E4agQ4uX9QF8WHgXwuXLly+FxXhbhc2hB0DCmE5MJ01MEzJpAIdoZiyfYpgjvi0bmXEHqIWj3wWRB7JYa3kNsdwirgIDP3i8ne5SLeocG7qd8xjHHNwcbZ7GP71Gcq1cDoimJEGP0QMW8LR+ohw8bQ4eUqjakMcKPoASuWXy05S8F4Ly2RgXBzcuLCBEjHi4MWYLjFiW6YqN3MN1FmGPjExDQ5rg1jeKyVfKX9AgYcw4b8C38LuHqUOLmUDcHadLEp0gYM+5kixTMIyjgRxQyQj5lkLsr5hVCd4cdErYZZmY4ysWLL/8AicMIQj5y3Gn1wjUTG0rlcGEuXFipaXLl8LkX6DMwy53Ll8b8VwfodRy7/wAuEfPqLM3XYIm9c/mYEUdQhjjAwrOYoR3LqLmLmNknsWZ69qXM/mQ8Vv6AcLUvgA9oLYV5S2n6y5l6HGHBxWzuBj18zF9PkjbIoMWzaPkilsfbfHRLI2for6SVA5uESuBg83Bl8SDLKwJgqmWxGDUII/SuXLihqMYeAhQEX0DMMcXLly6jhwpfJyi6YsuMZRjwrlDXDFN874WIoWYz4hiEW+gsghAtz/L9od8b+U8fIQZHhwsl7DEqY/QHq1FzMHHxXweOUR2XyuEcIkccnLwRYivm5cvgZcvhFyp3SS5IhMnFwYDeDtA7NxeyMeWXKHmXkjjyv/EvXiLLly5cqhDyCXLl/TOTuZ+cx4sGImbl8V0dcGNbgldYb1rhqm/wHFU0DsVaFFdMtMJU9Pfl2XsrQI44HwEtbqF3oFAqVdrqW8VupviuTi9xjLgw5eRxUTi4QlRZcGGIpqYJWZcx+99x4UbMMvOT2R1VV28MqJHg+k4WKe5cuXLly5cF9C5fC5f0D1+5dw2HcXMvgXMOBLlss3KLJWOY4XfFcF94VmYY/uGC338WxHhEujgcZU7IyNin3lhcvHRHV+ipUYRS+BwIcsWbc3GMHksWXCLkGTfIMu+GEHDrUdqW8MefoW7lfj6DjSMuX9RDhH02jz3BwcI6XhUcCwhCa7g1jc1wLYIQ9xRluv11LDfVi+Dbjp5P6QYRlmmdVzJzH6iRrBEEVWIxIOBl8O47/wDgEMXLl/QBhCMWXBgpPcr2LDZYNzMWKDUv3CLLgweF9QtxtBmBK4VKlQZh9MVBLl3MTkseCzfGqLLdB95TS/ojhuarUq/ELPKHEIKIYfLiyongM4uC+Aw+glScCaFJBZlTK8QDpmHi5fAh9FxZ4PoqHAwhBi/QsHhmAWSJvKx2izO5cOGXL5LFdpXrXIgxK+kPmxVAqBO+BbMCXwsheNbhLvjWtw6u4HbPiLbcNwcXFB9z7mH0L1HFYlzSz1cqZl4aCMy5fI4XwRSfpTWUJ6v+I91i4zJlTrnSXUOK4seDh4xX0mMLXxKdPqMCHi312J1R6fP0GfMabv4l3WXxUJfBfN8D9IcacrLlHmKVHcydcMvxMiy+D5mEvhWPHAwh9IQQ4Z/wmwufGZ7OPEHFX9/o5PiKnpE3Dk+PnKPq1w+gLj2Q22YCuc9Uh7RbyalBmb64uXL4GXLlx4Jrgic1DgVT2LM1CLUdLqbRpl3Byd+H1KlcXxfBHi/oP/g04Lkp4vjMua1tmjO4e/1BOHqazDjeYovE8/U3nUG1f8xp8QMQjPcvGvM/7sblBqa6mbsJs5GYn0eVyxH6rl8BK5v3LhBWXc0jS8iVh5ncuLHi5f0VfxxdS+B5FSwWlh7ggG2PcStcHj9y8mu+8Soxly+bi/VX1Vy0swRXHl4/4wOyft3GG4Yt/kjxXAmEu2OjjZr8bgZeVg/2XCn0LPUJrxC8T08Op4JVB9lfMcL90B1+phnrmmzH6Kto29QhTy+iF4+cG4upHo/mECBK4frvr7bjRLeX6RRoQJ/PiXE+fvK4OJz+0WQnSm7YjIq7eF/9Iy48kEcPoEcL+ka3qUrXNv0FCxR54rv31DkMOLba1BOfF8jF4B3mP1B5hhHhHhdRSsFHm4duBcPFSuIp1CfhPR3VwwLtNkSqwVax4gQ5freHh5qGRuPfEjuZ8KxGEeYcNxV+TUpL6y3Xi8GHL9JzceDgx39FSv8A5//EACoRAAEDAwQCAwACAwEBAAAAAAEAAhEDEBIgITAxBEATIkEyUQUUUHEj/9oACAECAQEIAeXEICw0HgH/AFyiU3/gmoE106J9IqU07+wTAXzPmUNxqd1aloLk0z6JUKPZPjtQEazTlNbGghNHpRwYrFR6vleYyh3RMt1wo9iELH1v8l4z3uyaBA1R7ItKLlkptNzyypu8oEhD1TwAWOkn0HdpvVpTmyg0qYWdiYRr7pj8tI9MNRR0HnnUHuCaZRsE7cWojmJgIPB0i47UbJ2kqOUoC+Rm8JggLFYXxHO8SEAeBva/E86Dp8iuKLZPi+cKxjXsOwQetGN8QLkqdb6kJtU/vohZpx1SjbyvH+ZsLxfBdTfm7U9mYhMZgI4CpQRQ1vCAJQ4xaVPAeYcJ1j0RY+xOhyFypUqbD0hxnlm8WnUUUFCDf+N5lWp8pXiPc6kC68XdMoLHXigPTHIbnU+gx5lwEc0wggPXOgWi59OdL00RyBFkDXHAFF3HhnjhVahZ0w5CbVTCpSeUKeI6AE0WJRNjY6gIs57Qhoyv5Xkuo9UKnyNlOaHdgRbCewMeccrQpRNidB4H0nFya2BF5hCHXcwO7a0DYJ3SYZ91oUouRKm7igZ0zwESgIU6YUR7gC6RKJ4yhbedYINqgcTsz3ggiVPJFnvxTN9D3hok06geJBEoU4T3YiVQ8j5ShwbWhQo1zxDexRKm0ckSgIu96wy/kwBvQfKlA5JtMN6R62ofLn9rwi1YoaJU3PGBKiFKLuMjRCF6tYU0z7fawCkSoUa2PyvClSpU84CDYRKJUek6sBsqsHtjdkBbETOo32WSyU8gR0gSmMhOcidDwXDak0tG/K9xjanSncupBxTRHAQot2o9QCVTpQJNR/4CePyHuYPrQc4t+yOkfYwgwAa3TGzZjdMBA39cCVRowJNWr+AnRUqBgk0qoqiRqiU1qLYufqmtyKdDdrFylBFAz6z6jWdzmJDdLRKpUsNzVrTsHOQ0VKYeINGk2mIahozBTbSoVOl+l7siv4ja0SuvRm82bepRFRU2YCNLGFxTGCmJL6pKe6E4lDq+Q0TvF6n8VRZ/Q2RdBi1NmRVV87Bu26JmwUoifThRxMplyltMJz5RdaRZ0xs2Y3wEyndIFDQGvzMsAFoCa3IpzwBiFN59QJz5F3GFuhohNp/2agbs1xQeSiEHg7LAWKG9w2xMKV9iU1v9hthupxHrndDT/tffG0XaSgFsEXEp78QgZu1oCc7glC/Vh9VM+vQdVy+zukzL9v8AE2Z0AIBSip5osQUEUPYNTfTCjVKnRPALmfc3tFwdI4Rsp1xaOOfRc/Ep1QM7BndA3xvC/wDEXaYt1/xQZUgIgHtwbU2TnfGEzcXhYhb/AJAHefBPqTqIlDhxUBEholNip9kVjCc3JNELZf8AmMqQEXk+yBPESo3RE65WayKqCplsGE/ya0NEDRgsgOi4nWB6YbPcx1Osm0AoIgk2/E0nRChUw+d7F0acuAD0u0Ggdl1o0bygTN4MozO3ARNyYQMqLnhDf1OPpdInhqPjYBBBpHDkFOvLfgYJVUxtafRnXBu1wJUJ5LehoYCOxo+P7ZWMxs2Y30RvfvQE0qoJ35M97RvoK3tvOjKzpQOyZH4F+o6qtXBPrBnY33s+oGqm7IazYdIHSHwttG63UOvsp0krtDWBbIdIdInDpi/UbzcgFOptd2NkV8P2lDvjE6haEdrSE6CFT6UaHgkbMBA0Y7zwFoG6edpUl0QzrQ9mbYVOngIWQBjQHHKL9cDW4i22qUZlTZwlBqcD+MaY3jTvw9BNMi9WoGiExubd8g04gasATKqPe10B9UMTq9X5QANeWqoB0miFChQgEWSFibOBPQ60TqInhcSOiYEpjsgqrWzJYZC+N/yTphdKVvKc0OUcBbOjIWIBKDt4RcAvxUg4fy4Y5sxMWqRiqLmhuz2h26pR+aK1UsGzTIRqkPxWO/OBI3U2LAbgWhQt7TqLou1saSTN4CayE9zRsQ0AbGlJTWBuh7iBtSJcPso1FyHLKY42AM2yU6CJTW4jUekzL9XWlr5s0g9OY11vkHSph4O941eQ6oB9GZFm4lFri9DR/sMD8NUAGxEpjce5CmUTCDgVUaT0AYUKFsn5/msNUgdaolBoaFTpnKU1jg7c0t5QWQ5y6E10r4GF2XC4ZBMZiLYymsDVICyTqgC7Uaw2Vs1OdNjMJkxvc7qn/SqNybCoMNPtf7X/ANMLfF9stBTRwVHYhU3ZBESg2NTKZaZ1udCBm5aDc1WtMIGdHSy1sDgPsXgL495TRCJv8LJy4IM2Gk7qI0zCBm83Z8gfuSU3L90BwNzSaTkgnTGwsZ/NZEp3iZIbbaCY7FVpGzKgd1of5LGOxM6z0mmbTryMrAl08MrrlJIR2Rftt473u/k/zAx+K70V2ZsIHi+KWA5U6QZoKNBr6mTgLRwRadVF1TMzqy9GFiFsneOxzsiLVfJZTMFrg4SNeN3ODU1wK/yNV7Bt/j3vcz72y3Q1mxMIFSjkVRaWDfXjvpjUTATa4cUfMaHYqZtNq3htqPyLW4iND6mCD8um3lFFuQTGYpzGvG4aB1bHgJTagf0mCpneoxxOw0DRGiFF6lapliyqX/HtQLns+1OgGFP8MF+Sb/SCezNC3k+f8L8VS8lj2yu7Op5djFuyBF3scXIdc8KjQFJV3lipS77aBTd+mq0GCZTU54amVC9C4FnOdnCGjbgr+fg/EUvIz3XleAK5yVPw3U0wQL1Q4FU5IQ5ekKkmxQvWMKnu1FxBU5BBuKlOYyZOX9Amd3NzMhjYRIsTiJLXA9LZP8otdCZUyEqV5dd1MbeHXc/+V6vkhuyZXLimnZHyGAwqvhNquyVOg1g209oCOfAA3yCmz6eSDg3ZFuSa3FESnnBqYfkQZCNOVTpBihea2pnt4wOH2rU82wqFI0xCKlVaQJlUttkFUpNqDenRbT6ReUNwqvjOJVHx8AoVXxqhqbUmkNg+wSsZQs8wNmUy8yoi0ItlNphqAvKIB0lYynjAKhWJdBJhCqLFiGiOMHhd0mOMoaP8jWqfLiPDy+IZWa3JMpgBPQaqhI6Z1vCapU6Cp0PaHBMoBplVBsmtKGqeONUKFFgwWi76DHGTELyfJc0wFTRcv2/k+WKAXieWK4t5Dnj+AJxQ0QhqhAepCA5fJ8IVdxITV5FX42yvGrGonW8zxPnC8PxfgFyE0WNTdNM6arsWyvnflKovybKHKazvkx4JUqVKnhLoTXSq7X5KjOO9ZocN6VMM6Ke7ASaX+Qa52Os00xsC734CUPMkrEPaj4O6YzERzRpB1koO4CENrBETeqzNsJvi1Q8BN6v5dc09h43lOLsXIDR5DC5kIMhsKgIYi5E+k+SIHj06jD9tccQuTedHk+P8oXj+LgZIQ04NROgmEHA+gUarpVJ+Xpm8IXJQQCKgzeUTprkqj3zHyGhAz0nMcCqLMR60oWJsxtvNe9olvi1M2bonW+mHplHG7awLseKqDito38YHHf1CntLugnuhfJumWKa2xdCIDkdummRoqH8QJaUNWInQNbqTe1T8ppOPp//EABwRAQABBAMAAAAAAAAAAAAAAAFQMUBwkCFggP/aAAgBAgEJPwHcgzRjc1vPGoM8WHGaKxja1n2epcOF2XbQinwydgO8uev/xAAsEQACAgICAgICAwACAwADAAAAAQIRAxASIQQxEyAiQTAyURRCI1JhBUBi/9oACAEDAQEIAasSr62c1uzkWW0NjZJjEQRBC3ZY2LTGTGMSIIgPpaih6ssQiMdxZOyHov6fKrrVbvVk3rG+vrZKQ2N6jEhEQ2WXuhrUmSZLVCRBEETYhdIlI5HIirIoSF9ld/T41d/TjZVbkiiHQxsvTYx6iiMdIf1QxkiQ9URRBHpD9kCcxyLF2QiJFfZK2fBCiXTF9kSEVqtyF0OWpDEQiJaQ/p+hSL0xj0kJECch5D5DkI4kIkUIX25di8jqiTti3e+VCle2WWWNje3qKIL6XpFa46ZIerOcUf8AKij/AJn+fM2LUI2ca1COlq/s/rixOZP3qR+xFljZyL0kUSGIiiOmMsRRW2MYxsnMnNvSMcRQFEihkFZFFCRRQtu7EMWuRZgyJKjkXvkcjkXpFaZJ6iRQtMaOJFassssYxk2SPjsXiyZDxf8AceKMSRFXvHEX8L2yiixa5Fl74lEUUPonIbERX0/LkcTiUPbHIsbORkl2RMEET603SPZBUMirEhbX2YtIZJ6U6HkF2cShpkMPQ4UcRIbJSG9RQuhfdlDGMcichyJZOzFIweicrESZjiPWNfT0J/V6WkNnsUT4YseOmRjpIUREtSkSmOR7IxEhIW+QnqtyGyTJMmzJOkfJcjxyPUSyxdi6RdkYkY6sskLojJP6SZff0ZFbl2y6LEWcqOQ5kpDYiMSMCtTyqBCXIo4CX0Y2SY2SZIzeiMfyPFiSYiTMSJMRBajHk6MmFwRHVEYVu23Sd/vi3pEnpOtcixsRZyOQ5DeqMWKz40iitZMPMx4+OrLL0xslIlIkxl2TiRxdnjxok+z0hdsSpFWKBFaxy4MyZeX2Yp8XY5ubvfpDEiSInIsYmNlll6USMCHRaQtUMQxImxOixskyUhy09wiL8UWSkYV+9JkO9Mi70y+/pIYh5COTsbIi03Wk/q3qKIwKrfov7SjZxGNkpEpfRiIonIT/AGJ2yH4oj2cbMar7V9Ge9cBYq7GR20WLdl6USCoi/o2LVi3yLJMlIlIb29r0N2yTMEbdjZjIL+CUmiLLJMjqJJke2X+hboiSkcj2JEYCiUKH0rTFrlpjZOZKQ3pae5ypCP7MguESCshERYnpmKEeJPp64lUMl2L0LU5fohEWPu9zda5aUSMCOMqtLcrMd/vUkJD25EpkpjekJaekTlbG6PHhydkjHEhpI497Vr6MltIkxRFv0T7JMqyMSMBKi9L6Vq/o5HIciUiUhvVEYlEmSY5Ep1ETFcmQXCJBWRVECxFfwSekWexfSUiDKbFEhErXF2JaYhayS4owef8AJk4kfRY2N6ciUi9RjZwFGiTJsnOhTslKxLo8XFbtsxx1FFEdNif1k6FpypEXYtYocia4uhsg1JmeSj64iiRK2t0R1JWR8aEZckuixyGyUxy1RRiQ0SJMySMk7ZExxtkIcmRjxjRCB6Idsjux7UGx9DY3YtcrZBdGDEp+5w4sUmvTd9mSZ8lHcyS6I+hfRP6P6OQ5DkOQ3pRIYzgRVDJsnIy5CiGIUOKMGOu9RRIxxdkfvDNFRMkrlZJiIkkyMCyMpL1d6lMysUORGNaX0ek3qUqIzbLHI5DkOQ9cTiRRFD1Jk5GbIRjyZHEY8dEcdlqKI9kEceyK+71KR7PRG70/pkyUhzsjFv3Ff59LLL0iyUjkcjkXqjgcBRJdECIxk5GXIU5shjMeMUTjQ8dmPFQ27IR+rIjGyUqPYimxdFneozil3kydkpciGMUT0Vf15HI5jmcxy3QonHSEkUSiI/WpyMuQb5GLGQgVRBFWUXQu2L68T0JcjJ+LJStkIiiJN+pproXRzsj26PKh8aO5MjCiLs5HbMcTkfKj5D5DmPIj5DmK2KIoCicBRGiWossYhskzNlolJyMOKyMSMaEtLUjHHd6WmxzonKyGN2ISPkr1KV65USyU+rlk9qNCMsYceowsUa080RZIr1/yEPMzm2K2KJHEKFCiS6IIrTKOJRZdnolIzZeKJ5HJmHHZjhxIoXZJdGOLGURXYlqy9uVDmN2RgJUR/L1kddFjkd1Z2yMBLSgLcsfEpnFixsjhZHx2QwkcSRxK01ZFV9fQ2mMiibMmRRVvLneSRix2YsXFEUUQiJFVuMSU6LMk6E7EMmyyEdcW+zHJ31lyHyluRG+NEYijR7FGtJJa9dilyVn/ABYi8eIscUKKGiMd2eziXqx2Y7GPrTdGXKoq35PkvI6WHFfvBirt0LoiQmrHT9PSL02OiOpyHk7oiWPKl082eUVRjzyRO5ulDAJJEY2dI9iiMvc4WqcI8VR1riLbYsifRR6G9yIiJDPRlycVb8vzHkfGPj4f28GH9tI/qiKsfogpci9fsrWCMZf2zqMZdSd+sN13KdGTJ+zCub5EujLleKNkfkzSsWBtdxwJFRiK2KBRFL91p/ZxbYhiWkSVox4XGV/VjEeiUr1lyqKPM8x5Xxj4/j13LBgvt/8AxRjR7ZCP6HBo9biNjkj5CU7MeVSdL5e6JSZ1nfFZMkfGxkfm8js+HkqlDHGI2cm+lHF/taX1X1tDdIU7ExkSzkORHsjBy9evb3KWs2ZQVvy/Mlmlxj4/j8e5YMF9v/4oR/Zdi6INpjlerKZFD79ThMb/AERiKEYdq+7PM8tt8IeLg+GFun5WWyDS6RKX+xg5EYqJYvt7+iWljoffRjx8Stci7Hf6ljciC4ohl4k527L1KWs/kRxRt5/In5MqWHx1AwYP+0saUuiONIcuXS9EY/tqasYyEdx6Z5GVEVbs/Vkp2eV5HxRpeD4lf+Seduf/AI4qPxrjHHDihy/Shi/bSob/AMUf4Xty1XepSo+dSdJdiX0Q9SdDlZ5Plxwol8vlSMWJQ6jjwce3G2RgoK3y5kKuhx/ZCXQod69no5XrLmjGPTjKXb/qSyN+ss1jjZg8SWSfy5G6VLHi6s4JDd9KEEtpfxPTY5JFljZkTZ43hThl5P0iDLGIslI5E5nkeYo9RjglkfPJjx31GOBY1ZjTbKWNWc3M4v8AUI0JHFIiic/0QQ3fQlRLLFI/sxypEpubH+Io/wDIlyalSohB3b9DZBfzPUmSPkOWkihnwfjy0i6OfZKqMmVRJ5Z5eoxwxh7hhc+5VXSji67lOvUu/wC0MbmKKS161OXEgr7c8ldLGqVueS+lHH/rqCG3NlJEryy4rglGljxiVE5UY4CRX88nRObMuPHx6jEdabHI+SVUIuieQ5GTyP1H4m+5q/UYY0hY5MXGBbkNqPrHhb7klX1n2yT4ox9dunIUUhzjEk3NkI0ibv8AFQgoojGxIbojG+2kL+O9NnNDyJE58l1jxclb25IlMS05UTmSypD5S/tFf+scf+qBHGkOQkP3UcWDj7X2cD47FCKLJHEUSX+LiokI2JVr2V/+hMuNEeMhLXIcj2LTnRkzIlb/ALR//mGL/fjIw1JnoV5PUMaj/DYz2UUSlXSul3CPLtpbiqF/CyDtbs7Q8tHJzRjxObFGhRHOjlZenOiXkf8Aq5/+8eUv6w8f/wBowFFLcsn+eu3DG8jtxio+v4/QyTo9duMOfbSraWltv7T9GGX625UZZ8USfJdY1L9Y4vGQg8jJKnRysTHmjEllk/Upr9pZJ+sfipe1EUStN0OfP1/Ux4uXcl1/LJ6lJIhBy7a2lpiEMX2Y+na+aiXkDyWJORxceiGOj9EZcRkeT9NP/s8qX9Y4cuX3j8aEBIUfpKaR+WRj/HqOLD+3/K2Nk8iiYsbl+Uvrelr39Ux6kuh4mLGl7h8dO1/8USt8ojzyfUYePkyf2xYIwFEUSt2Zc9dLHilLuTddLFirtr+VkmZM3/WOHB/2n/AhsiX9KvTlQ5kpsnxf9YYrIwoSFqiOBKXIjgivSiUV9JSMmVt8Y4cHHtzZjj+3/NkyKKHOeZ8YYfHWP7sWm0vo9+hyGxM4WQx0RQ+hbUhFFfSyUkjP5HfCOLFS7foXchfyymkfLKXpYHN3KMVH0JfX0WRGyXbIyTGK7GejoaGURgKJWvY2okFfZJCTI/WcqPSM+VxR/wDjsfOTySH2jg/ZGf8AvJP+K6JZL6SxX24xS/gen7JLiSlSMfcbeHUfeptNHovSFLrSaPbJS4kfyEP7z9mQzY+R4GRY24SbIy3xRRRRX0cjk2cL9pVuivuh+yTZlfR/0MLfAj9GRjYoNnHsojCycaZyoVzKojtaQ1pqxo+Mn4sZCw5I+l8ovkFyFerFqyxyKsS1e/f0uhsY/WpypkPz95hf0PGfTX0cj2LoUnqxZHRkaoinNkIcUNFC3er1Q0cSmUxLXQu9qXZKaG2ziJHHuy6JZL9KJY0ei9JEktyFJn7FSRkI+iP4z0pNMnLkzg6s9Hss6oUSUqEnMhBR+qPYy9UdnZ2dn5acDiL8RsgyhR1F2XRd+lFv2lQ9eixsWvbJdDHIhGzLPjLqMW48nVsUTiRen0fI6oxY4yi2443P1wVO4KiUqQk5silH6rSL1FnM5nyHyHM+Q5n5Mgq9tREv8WMUUi0hZbOMmLEKKX09ab0t+yX+E+iEnROPGXalDhRBCOi0W9MVkOSOH+yYouQkojkJ6Yp6R6H9PZ+I3E5ROaOZcmfG37UIoeaET/k2vxj80yOD/YxS1ZyL1ZdF2WLVldau5GW2zHk4ujN3IiiJ2cSGMqhxtCQo0WSkRhbEkiRQo6k7IxP3rJMc6OTOTLkLkcWxRZws4RRNxiPyYohlcmTx5Zsh4cU7cYxj6RRaRyFFyKSJS/z2OWnO+owQqaF7JEZMyTEm+1PI2RzdUR/IUBKtJjda4lbURbjpyEtylSP7MoXsdp7lkUT5Wcps+LI/a8VftYYRK/ymUkc4o+b/ABc5HD/bSOZx/wBuKG79NqPbeZ5eoY8VHErWXosyOj5nE5WYsD9v8P1ti9kdchmGMb/KdX16FKPEoobELBJx5afRJ8mTfFHNHM5MVjipHBIS1TOl7eWCH5aXr55z9LFkl7hgiva4ocn+qbKS9uaLcjijN5kYdJQyZnc8eJISGxDdHKyU6JTcmZZqUOIoqSINpUI4vVDiKImN6RQ2exIZKZFNnojnko8dZJWf1QoubOLYsZVFCiOjmiWeiXkNlZZC8Vv3Dx4oVIuyrOKRzQ5sps40ZfJhjHPP5HrD4igKNEUSYiyc7dHMyysxy4ysn/5HZCFCw/jYj5fxrdlnMvbkexIcjH+TJ40mR6PepzEv23+ToxwrTdIhkUjkhzJZT85+oeLf9lhjH0UIo5JHJy9dkYlGTNGBKeXN/TH4iXclES1KQuy6M+Reoksn6EuRjxEYFCySqi9Irbh2RR6HIoSG9Lo9iQ+iUiMf9nK+lihrkN2LocxpSiY8CXuor0UVWnMuzhZG10UKUY+5SnPqMPHX/ZRWkhvSVjlRKdEsldkfJasjHk7IY6IocqIy5+pQaJY5RIrVlkcTkij0NiR6L0t2SkKJOX6UMYlRZ1R8qSo7kRxij9ZSHYoiiUOSQ5uXpYv9r/K16OW7ocrMl8u/Iik+sfiOUeRDHWlItSMPGErM2dP1LLyL2jlxh05l3q9piESLYkNkIf6PXIeKPE+M9HIWuSRdlHEo9Dn/AIocvfUdN6ujtl0SkPJxRLITytlykQxNkbjGtUQwSmj43F0JbW3KiWR+hCQoNko8TxlZ5UUmRW3bKocr9RiPIkXe4wEhlFpE8ifpyZQlt5KPykKkiTbfS/8ArkIlM9kpUcyeYlks7kSxcV3j8ZuPIjvmY/J4Roc+TvdGPHzJx4MbPYoEYajLiycuQp8H1/bvfZ6HciEKJSSHj5EVS24yh/b5OyeTH8Zy1gcUu6EjolNI5SZHH/t0ezkkcrPRLIcyWc+RscyMIcbljS59yST6y3OPWHLJQ4vV0KPdiMHiqcbeXx5QY2WRyuBOcpuxdkUlqGRJfTJiblZDpbbKsiq1PHydkdWXZ5Gd5TxsKn7yxS/EUDgJUPLFHco8kp2cbMeO/WSHAbSJZTnyZzSJ5yMo/Fb5t6o4ixyZDEKKKJulZDO5SrePx+cbJ4+B4fn8FxlPzYZCVXZesXFxJxUX1uKHtIujnpbcOijlR7EcEYImRVIhGyU+JLPfp8mY21HiLH2PjxpRn8aMubkyU2OdinXqc5WJCi2Y/ETR8VMUTBiUmZsSh63Hx3kQ/Ejj1wk1Zj8iWNUTnKZFV9EKymxLXR6G2R1ZIjERySLLObob0k9rJxJNvslnUCWZ5GQjXbjLlKhr4yWU/wCTxMnkyyDlR404Nd5K5dRtSsa5sWMUDC+jLHUZOJKTlpR1DyYxVPJm5sbojnjwG7f0SEvpf0svS+ksXJ2V0ehvUYt+r/RQrLM/mRxxoWV5GY+MVbll5esf49mTNZPMc2yLHGyOMl0JEI1tS4ilzM0eKsg7OLLOZZMTL0kIW+ZyORzOZyOZyFu9WJqyXHicy7FrxILgeXx59WSlR5Xk8V1PPKcjw49W82fujxqfub/zJMlji6qGIWJ2KJLokzGjmWWWfJxZOcpmPpjkq1ZZRxFEUBRKKKZX8PItnI+Q+Y+Y5nyM5HMUzmQ8iUFS5378fBBxt55viZbb7xYrZH8MQsdyIY6Rg8V5jyvDeJkMZhhFvvirJOhuyEOzijh2ehzOViVlUWWWSuhOVkI9CgcdLVrUjkIo4/SzkcmOTOymKDFjOBwOJW5M8fzpYunktk49nh4flnR5OH4ujBDvXjeT8LPJz/8AIZ6RF2NjdkY2Qxj6JTSJZf8APZBEauiUI1RlyOMqULkRgcBYFYuhaYiT0mSZx6sju9UcTgcBQFjOAkiivpRJHGxxMLjx78quXXiNxlay5HN94Y9CXJ0ZfElFWYyrKUUMQsqToWQyZaJ5bIdkES8efElmcWLypNCx8nZjx0cf4GrKFEaOJOfAx5VP6RRRRIitMXsrTKI6ZTKs4mXuRiVCVsjGkQlxlZ8sOLZFq9OR4uBZO35HjRjG48FdmTIkZMtkeyBDLwkfLGrJrnkbMWEhBLbdEX961Q4mXFzMWHgIXsyzhKNJba+iiVqjgJFFHE4E+kNWyJijb0yhQXslrxs3xsz+TzVLJLijLks9kEWNciONsx4KF0LVkiLF2V9f1qijiVpI4ixocae0MQt2NierFLWV6ijDEe7okxacqM2SyxIQo2QxmPFRQ4laxoyiIse6+7QsEmVWk0yTvVCRRxK1IQ0RiPVUJk+9Y4kF0Pb0iUkjJkJSs8OEJSqWSChOlCJDGQhQharSJdnEiiWGo8iiKK0/o2Y5fkI8h/l1ErVbv6NWSTIfaRFdmOJiko3ciMbHj6JexD6MkyUiEb7K76hG/eOBGJ61jVlKh/a3X0k9p6kJdinL0T8OVciK+1C2vrxKKP/EACARAAIBBAIDAQAAAAAAAAAAAAExUAAhMEBwgBAgYKD/2gAIAQMBCT8B/VwZl+EIV6Tp7J23EvwtNCFufZZlCHO9447UJe1CXNDAo+8ucS+Lfz74vPSYyx0FMPEIQ47CZuegJgz1DPIZ1hz1/8QAJxABAQEBAAIDAAIDAQEBAQEBAREAITFBEFFhcYEgkaGxwfAw0fH/2gAIAQEAAT8QUc/I405f8ZHCfIfT8H4mDBh5MZQZnjcvIAP1f48u4Qjwng658AwQy4fF6fEYJjjjVw7oTLeJ8V+Exl+ET8A+QIeq9cIAGoeFZfB+3IBtKRZ1fJTzLDFhSWALH+T8wcG4vwoGTcE78fKY3MPx0a7z6dciq8zmM4XAmmhxk3KEQejmqHlnkDlwNMVgxi+Dz+GPg4yaXD3BhPgygYFU8G5z4Fz3JxyfBshrkyjPzPgNN6ciqnyHzlhlGMXOLRWz4Em99TkujjhvhuSgEyMoy8HOBy3HGMDfZkPMn4XQ+AVxx+EMWAG4McwGebs4VTADiDI611a8mvLfhNIwBuDeekc+IHuPSGteo6irxYf9TKeB5Oh5DUMAJQTtMjhh545sUblcsJ5cLjKXE3c0N3+CqjnpgqODkhijmrGo1OCn/ruHgtJ1qaBBQ9ikcHwPtpYsCQxIuhnzIaBcmMpqfAvcYAzwdVGIb25zP/QmUR8K7lHwHcMGfGMcESUMHkVMsMr9upmtXwDon1nyw5Lj4IR1vDFcRUj8Ubz0V/xA1Zgp/vRlTguBfgOHwDw44zGgZCg7zho7yGauPxgDh+CGjHTfh1zvWnRoUw55QL483FrDqUVU+/4iI8uBCCJDrCej++9XIFSmKt3ZYcH7PgJMEAxYkxZjhy5nJDNZc4rrsSUdRx1DHMDlx55NGx+AosD+C4YWwca78cnKDmcxlzjR3mMi5b8IZU3M6YLLE+JNsDFcHcIMC5Lnwhh8FRN4jnruqrn4szXwluVPj0uFz8FycxAOSZ84wVCDPq8yfD00wf4ovxkamGQMEyYQyRykjoDvKrrN1+GKWnkyTMu5Yp8IJ8UPgaTUqsTqH3P5yuiLQS9TiP35wGFoEbFTinrxTuLDSdBvOAJIhBwNAEiWi+b/ANHQCUZH6X4C+IY/j4vgM+QSwd1z4zSoPnK5XDCLnFVdRZ3DLw3MhuhzjvCR/WiZRoDXF34XXHoZeOXLmMq5uf8AGXxnEzPXEw38ctc5bzfg3LNTlyxhw5y9XDj4oaOqaLvGJT7yYUuVwX5SCCmPkDK6e644GGHyYRjkaPwDg3IOAu8OM1NHDJh3prmlEUA/y4VIq0X6H1ciRgg/9uziHXzMHBVCAgMbX7P6srjR8VP7mZlnDIT4iOm6JDIHF3DiMddyilcuOAfEqhk/0fHgXO3KuKdcqYomn0mEugZz2Y+3OuTnmTLkcuoY+Hxlv+BiQqmEM3n3zshaLR6aO3VJv0oCTR7jK/C+HT4PjQZhrcjgqBUwDEL1xAxBvlO3WbQAAiD5tRp3IX3dpHmima0xjPMuEZFcb5TyX7nuYaCVX+Ofl7lFABgsf5j3PwNMr8JcBqGPw7YMccMZ4ZvhLofD5brNmEyPgvTMUfoDTAuFzHwCAWgBann/AI4QUkBQYica8HsdxqVsjDiI+TGvQKmApQJQvGipeGfBIRAQXqFPAqYD4hOIvVzyyG4fAyOcPgtf9ukRzWNMp7Maa2otwTQhlBXNYMhfQmEoBpohzHtTQwA0LhrdWLnPOZcwy8Z1p83JT5mmMekIwoVP1Q1PasJC/vgl8w4O5OcQrHgVBQPockRFQs/VAMMYfAXut+XChDdbxq1wkAUHOzUVEJ2wZ3j5g6gAKlOvfwgrmgNKNf7JyfycyHRaYEKXnV1fjj56r7mCSagwKJuhVpKVq+gm9blS0/1wtz+UChFZ9EPiO/Dica4DFH4RumIxhHDuWMUcYdIUxArm+SmKuKNM6bzx4wm4c5Ob2x3+AyYricBqg+E9Pu6RboqJVXovtH+kMqwMIqp7Tag/RkjUABsT7IpyuDVKfB+2dmD0Q4zeTNyu+/w6whr8CfhVi+5gaLoDNKxkHEPH+tJzIMI+M6WGUMA5lw4DGDpVcdVfjccWYz5/g4f8TKmEUiI40rHhTCNFPP3nskkI0bHhSIiYFzgENgQ4fCg/At+LpcI0yjDceXCiDAcCxnYAQgygh3npd7UVEsDz0fOBMwAJQLJDt+0eZUaKGOp+VnwrgmG/CD3FyjP67zeQ4QBYXzUqQ8uDoiAp1Z+MJI5RZFShoHyCA5G4rqERPvi6sCOQwpZkKAf2D8GDT8HxOph+IRV1G7IfDhjrzKcFcUyzRPlc72MQxWpw+2+LjzvyD/8AEcNaLFHEbIP/AJuDigoBAWoPa4mmcSpR54CRURYmpxUTtF/of27pxCBrD8+PJhwzDh+KlPjNXPXMucTNaeI/BuF/4R02jXYB8EaZMA57e5Jl9M7jVDFl3kDLlz3Hlf8AEnP8Dimr6m7mO1CiJhr/AHD8bMq5H5ndXOgCBCqGtNcnIIoERPsbnnESARfaxTcJ41gqhSU4LmvbAhfgnXJu19fKUfgVk4SAPv8AcdigYgVj+nLPTzXKB8URPRzzcsSWIq6/0pD+B3k2qiFA9BDX8u8Md/AafCY1zfH3ymX4T64DmuOr4GDdF1/MCYPi/CMXcKDBUB5KsEyiQgUKqX9s0ggiDE4J2/d5rAECr2fs+jJG89ZPgKMjH2HwTE8G6XjvvQzQjnAQZuOmpsEz3QUPLgkgGYpjNAMW1mIybyKmIof+nxq5wrvMvly1+FXdfA7ocxkjvLeTTPl3n5Qy/Alw5TPL1f8AA3B8LTptQBX6icPVHK9aiHhHXFwPeuMLIdA5ymPxL8gHXSZIjGoeZ4n9ZBJUiE6vjh6Jjwd+oFEX0jY/deEx0kHYJ19Arw9Y+pvL/Mudn/AXzngLlbmJn47cDHccWh8Q7lDUCr8Dkvx0XLhRprkWKakWvw5MYIylD73ewExvoxxcFBciYiC/vErMKClx9wYIcN6DMb6Ma5yJ/AbshgMsd+pn4HLwE62uD+ssKwyXfeQniRWWCyw6y4WGLwRB/Y5zF+PmsN5JhDTnHGMB34DEuLDSGQx85PgPDm3Apl/WRRoPtg4Ly5oj9dw2Zhf+IQQ+BQxZusADj2YdQCEyZDo4OON5Ybukx+nVFCY1GPvGmT/Knx5/Dw+FyUXLQzc9cY5RwYMGmka8r4FZVcsYwwfFIGHNEtM8se8XuaMi4zxiJSY0AMASVNIYup4MLuV1/pyghIKOqxd5rlMBQq5kdYjgPwEDEPJMG63kYypAIi/ffrwZWuXLIAWhnj51/gMXR4tF/B7jzOXUVzju+l8MmW49ueAyH2OAZbwej2Les8YYDViEJ+LwWwNPg0RroTDuaqDSNMnwpm+0wfrGhh0Jj/GGcurvDNXNg+FlBcrVdS4ZO/BJ8luJnA5zKfC6qrl/GY+D4fMwww5gF+BwwXXwiyARHSt+jDmEPTLTxinU+k0MK15NEcNlG6JNU5JgCLhV7jjINbUbllDN6mX0y/CzXlVblH/E9TyWLkLdxn3Acu8/AoNJ4xJDUnMUZuuKinOryZotgLwV9D4zoq1YQt6yp8jhRpmm4yCbreXTdfgjAwfE+E/wXKuR3v8ADti0zH+ELnOOXVzywa0xoHAxhnzi4V/wZH1k3DFy+JN4Dj1hamFcpMUMw6ZRM8zBDeGj7TJ7Kdf+4g64NQH8sBAKfTgxILj1PfgCYl1WqwDAHwa56/EmecrnFcD6w913j5Pg+R1by4+Hcs52mcHcumjjVn5XEVMrg4EOtyfA34k4eMvGAwaaYMGNM8cvMxp0BkYb8VxcDjhvWcxRHebNLqZx1Y4c3NmHANPwh5+dmgCoJBTyH25ALiijwDz0OPr5B8TfhGYeCGPMMMPu5sABMppkDD2usxB9IjuD/O1EaZBBGbrl+8gVyXDAZM4LkSAulfJX1pFMdzu6DrYu5y3eHTOUOnxMY+D5POAwG8Uwhlmq5HDAEajwMnsYIpSnCvD+0wQSJHPdebp0N84EKqgB9uDkGFACsEHFuAGHQFHyyr2v8z9TJnFr4h7gsO/VHB73E6TC+AcGnzdcfFvxvejJxcWGVZOG4TKfJAbo51XPTnEy7xmlFdzRqN+h+L1jnVz04Db7nah/A6iIseQFOlRSCHjMCgo8rOXwPZaZs9ABPALVVVL3GA4+EWcNxjLOIoBifEmfJBuDe5tExaC/15c3onhkfNdWjBCuSZpB86Tp3BDes4QiWOmansvlz2wV5A/06Ma+ZLlDrLl8C0uD5f8A+P3vDBuGZMBhFiBjlZV8pRpYeCn9uaQ6l4j364C9wQ2IEF+JMqgQX7QDLgRBU2A8tBMaor9CDhtUULQoe0cVNQiCQfpSv9K3IxkexRB7iqf0ZFW2IQS2wYtf0Jps4CQj777jlvzmzFYfvEEY11w/HJh/0x7prkWaZnN8ID4eKZq5q+H38E6tZjkCk0wFX4KeH4EuswXKMaChBRJG8jlYnkkIHlrzdRXjV+hkRxIpkAFB5r5UfInMHwDXFPgm89zPiVwh4MN8bu3ymEIF3TjMDeL+25NzNTEPwEgGMyscyMg3mWkBR9RcAIIQ60C4IM/LlEiZlXLlXKr8Pbjy48Y+Hnc+Mf5HzHwOZuCnhcnA7cqlglJF8j2isMHagHizS+VB5iXwjVUnkaUa4V3fCogjgpr6hmoD7CUQGSZAgfqqD9w8ftyQ1DwZx+30aJC0gqATgJKfqFySV9AgvunlMHxzXgCDeCIHppxxk+Hel/8AVZmBo2VDUaGQXOGuEM5AVUADM6j5C0VETc5Ice55wzrmV1q535owrkNCZB1uDn5+M4aZOu9OGcmVc4v4Vf8AA2Mg9FWrIjQwRW/aE83/AKBcMSpfQH+jAcE+AHN/DXW+EdPry44iuKwMrszdEDhk6GZqz5VzYgA5O5PcrMMDz9RV/jP4JFqPKntUrmNQ1KIgL4JxcTqMD+18iC0vfN0TplQZnCMqoOfw9X5LuFw5uj/+Y7jvBkxyvVcG5NJ4NGGr4GY6qq58WLNYMRKovQcAeQjbn6MrAC10rH2YmcUCggH2cGT0aAHPKFhqQ+Wor/KBDPMKv4sPvg8ye0r5rweGej9TJgfuD9n2f37eZzAgEAipxqcTBfyDF11FuNkdVQAe3qWGjkxE0T/i/mRqWSBVPsTfMqszjZqQgeeKL7HUKIiMR0a8hw5XBCBlxX4gDUy9+JgKZ06Ys8ucX5VcILnT55pjrnFMtZurjsSvr+udDxkjP+g5qgrB0XcseHXZi1iGQFxBJkTj3RPhzE5MMqYJlDPZXmEUTHbgcO3jzHY8X2gf39T6RySAktgxXyl95s4AIJI//T7i34oDI3LLlj8eNPi1i6mOZhT/APiL3DHK0HgCuGOFLYf25cq/ofs+z4yPWQZThLDT2QzQ1arXLrQYk8RKUCDP4Vc4nupwPT9NwPpRDrJcRkfT7uVJsoGAFFbfAZgLGIgnt9SHZOGbFlAKSv2ohPoSZXLQoGr+1j/IaDRF/sop658LOSYUIAnax67t3UKxZA6kT8mSAn2iL7ElSeAXQ39sgDfN4P7CRM0Ge71WvSgDrrgX4bjkZAkFweTFgRz4zHy9j8exmfGq45jBcz4N+WHtMw/DgYoUPgTKfI86iafUbW47AAl/pzn345n9e7FSzc0XphfAw+AAcrnmLrkmACCQ13xP2aCoYC/rgU5DhkIMZuhlB1BhKuJEyihVeaYnqz91tHICqhvTweA8UmIUPfHf+gdOcru3i/3NQxgguuZ1c58/Ecxo/EAYZgF0z/mG45fgjoKqcD9xWl9hXv8AfA+8hBFH7X4RMNwro5RoSAY863lHQ+2Un93KAv0bvLq5bnECBekB69OqANuaSQHgJ/uIXrIXwqaGlAKCK989HieMvR4EVIr8Hg/c8+wxF+JAU9o2slypX8MR9ohz7B3SePFrD6XvfDFsz7UlAX+gf/LMU6eJRRPJznnKZ0WWsBRVxzQY6lQTi94fYuUwjBaD3qqgfotyHuEYY8gUvvrDMw1kqvVwnDyOIAdchmCuWR0huPnDFXOEExi5nzLePwe9049ziuYkx3K/D0g4IzfYDxPpwuR86EIV6LF5Li8mEwBeVPR9AK8yIo+R0uPeOG5UwVi4BXhvv+Ss1zoR5uof+p5OPjKdBzLDKYeg3oQgbvnbNFPM0OgjQsoyFXO9fLrK4zcGtJmBEqmmExyPg1R2IYM/5VpN+ngJuoNE9z4qbz8DcmYPikaYQyWB1syQcCuRB/xrCsfnEcq9g/0/j+ZziU1Af6HnIYEIAAAxl+BLgTZAZCQCgqCI+whZkqAz+z+hpf0jkREBSIfedfm6Fo6LSfqN/rmZZo/QIeylTnsc2K7VDgL9osP1zATZr4a9+lLgy+WoIqeBbw/ItdwgAQlFtUeb+jMOSERLGrI8CE4mOTVQgD30Ow+nKDreGV0deNtDR0FboIKChOQDPTh59H4Hj4w+EPhGEYA8YMu4PgjQdf4Rv2uSsFyr4XWyHXcZcsUl1RF189zmvfmsqFgpXhrXE5UBEKhCocsAzcfCgDtEAD+lEt3vlnSFVSvX4DH4GcU+F5MgYFMU08O4vMXVFs8mBl9ZEtEDMgPA3Z0Xnh+0+S2TMmTRzj10Z3hAHkNAMRGlVc6zr8AUVACqr4ABXGrECgNRVOCaa3wDjOdClzUAEdTf8Vnr83Ae/igAvHXsA5pGPebcGBK4zp0E/wCCeUPXSbvjSFAX7Z2jkBVqrcq0+TdqQgFA8CiAg8azAGRBSAfQV14xMgoULKoe2EqFyATKwb/SeA/Lcq5ADgMxQCvQLX7rXACj/wAyaroOnB+sTvI3D73EeXDlzL8IhEJgDGPHFc7hV3Wr5O5pB7AwP2qCgwMaDLrMnw2qvw58ua4dEvkT7EyYFpYxEKLxFeSpgNNHVBYYQntOQuta4f04EwwfGGOfGDXe8wbtrJF+KYMXRhkoHDUHzis/u/EiYX4nK6TGJOmbIBTDMFXqYVTPjPhZ8CsfDrPqkhC9gB/qrgMTSsBEBUKdQXBiaVGVVDdsz4nw5urC7x8hji5wcMBFAF+1YOkzzWKfwTjkmZEcswPxmhmS7Ow8ygxLDdGrVMg55hy1SiFIcW5ynQAXgHoPAbwFJgPCLhxmH4caqkAik3EHj26nQU8hrK1/BHLhxDiOGEGuVDDuu7RwQ+BjfwPCe2dWAa88yEItZxse7z1IMd/MX04eHBmB7gc4xI/AvdVY57r8TeL8OMaY9hit3I+QCGt2HziuCGC5xwzxGhhOJl/1DEYCq5VDwXmR7oDNG6zg4Myprwb3ujekcDloh8QP1w0n5UK5PQy/YIiiQjRBrQ3jYEUW6GLXyubEIzADCD9nlQ+Crkv+BMZeurn0fIefgkTd2XceT7QYkxtIxsIGAvmD1hgJr2OOQM8zKmD4zjRM1iJcDRUMlyzBR8mGYIaqDH6iYr5anDw+cfpP9K+g9TU+mPkTBoDUnIWYrQCMaKB7kP8ARcrni/Taa2yR8ddAVSBgGPIxprYzjgB13NBzoOaAeWL/AB3JqJQBy3i0CvupA0WmgGKBrYe0hTI7WzRQQCpxWsWCORQiP+k0mo9YQ1zyGkdMPFc2q/GCdNdDJvGbllZ8DD4O2J0BTc9xnE8Ys3Bo8GClwDPiGVP6bhjioHeQPjcGMqJkmCfDusBE+LDee7jSWR1x5hlzlB3HMKwvDGqqq5bqNe7jSLdEaMRBMeIUA6UghjMwlXKquXHjRz/gL58vjTmxwtRrOvgmO369Y+CjyXEG5N2sa/Eg11Pg2BBmZc4lvoUamGwNHjx7+LMHUVVYsMw1N4YIfh9P1NVpaeFEzLOC+K40irwiIfb5mKNYv0I/wve/dyOIMivX8B3CIHDRVGfUMjw+jD0ZPQ1PBsw8T6wcJozk/wB3lMishUGF8x47ukKAUA+Y0F9XELEEiKqVAJXjbcGMgWuPaVKgK9MbYUIoFL9HDKY+ECOU4Zi/a6Z848/DwxqzT8A+DhgMpUVcKGRwmPxGZ1gYR8PwqnMYFPVOm6GCo63c2uNxpFMf+3cpephSsbTxc1pgjhRmIQwBsytD8Zljz3UZtZXD4K5ExIxNGX4EBytDCjP8TzuXLmFY4JlzBSr8IplBqwb+A4ZC59fF6sKsifCvcpH7GP7TBRQIAIrlJAolNH+l0Qp/8PpXA2hTHqnVUC38TzoE5EThQPoOxxJHZ+IP73t+80gRh+I/ZktWr8IwCo5PaziuafL4/wCaJlDIwBnWjiy3oeOiaC0EKicFYxJ/DkqiqKKAUoHbwTJSDSkIo0aqFUAyZulE3A+BjdmTJ1PivQarAac6I4WKk+B83xEjk85XJ9GmUDD7RLzB8HCdXSvASQ0nIIMNwd+CHI+c8UyRF8ZAo4cxluDz7lwC63y5lV5YOBkQVHKkGUpEMjRMkWddMwpcgEwS5lTPl+DFpjgdd/y1kjrpMIfCcUAgBlEYrp1f6yVwB8HYl6AuCyF+iOeOPgBcYfCAy0DkVf4DxoaPXwB4/wDbgmOLClG+79+/JjVog4lwouQKILvCj4YSGkIth/3IAChfvHcMyciWtDI3wAkdEtvfD5DQLlPjIFXWZd6DLw4nRwNDEHzMR+HPgJlVwJ8V8Jc0FExp6Ac3DYsXwXahnHCGHRVROFanjj47lXyCW0P+GHn9yAm9t4nwU3SfRlypj160UxShhCpowwhcw1M6opVMfZoGf0ucaZAVc5I5ld1nOMqSuXT5SOCMZPh0/wAAdzUyCbwVd31NimbV3GUQ0emGIuCBukwEFqthK/V8yZhAKNZH3F034s+BvyS7imb1N0tf2ZGnVFpYoaeZAPp7/Q5xi4i6g+3TRffxAPaDO46EoUgc9K189p6h1xrUT41z4vLlC4Dct1K7yK6rvZwmDWYGu4NwisKQke9VvMiMAGBVXj+PgzmCHjUh+mY8X4jlOj7cPhXImvGdUXcfLVWTBq5RC3+k/jznVTmc+TIYLjkAdPYf31OUwFozkS6gh5xKhj8bmBjpzTGV0AVh3GFBLlGa8mIMmiSnQYbg93SJpFc4aRWYmg534uSYPg8/CfN39YqaPwifB4+BKYJdbAhXzqlI+ngP23eCX6Xj/r2fAnDLlWuPPgayrQWhKP79mIKCQRCooNIF8x1yJTj5IJpcVqRIjQuDCT2rzmIUD0QIfYezAFLDwph0nieXgplRhtKCB+maPcKnhCh9N8TBolzqtH7LHuiI+AIRF9jKzEOHCZRn43nbnVda4I4wY3hrDrVDIrh4CAAKB+i+K1ng0BlmNwlHU8FDvl+pd4YL8D85w3GMn1j8YPgPfoY1U0gaABmxTvce5joj/wC4ylNTA6bjOAG8N2XTZgwg2prQB3CCHsf4mAYCi66J+qFia8L40kPQRzO5QXMZFuc094N7fldNf8Aud4OpmNPjvwPGljCS09kB5/fNRoIhE6npXwf7Mx8ShAOpORfD8Q+bc6MAMo9S5CUG7j/GlzzKPQtbjIIiPlP7OsJ+d3apjwFD9LlVFn2g/aXnnUe8dAc8ARO+RT9HXMPA9Dqfh9fqZJDo5RG/ZvCH6TqD++3noxrgaZTDj8GA46iTQXBeruzGGaPgbuNcGV0DShPp+XJsViKgZ/Dc0MMAtwYYZHMHTPLqacKOC+9TBjKfCiVzUNCQCAf+9dAM+MM/AANxG+1xE3hmMTeekMu3MrGHsLvGn6oOdDO6Yh+4FHhn96ta957N36beYza3RwupMvJ/gC6vEukNZrP8J8JdE7kTMYPKwwQJYPKgrlCkPICwee+TX0C54LruUJUMJg6DkDqkDeBCbL/v9808RxAhotUv+vOkuJYbqmT8Glo0Mo7tcFw0y60rEliOsMHT6Xz9+rmQnnyUlPalpfD0/jAY1GVIE/h7/UxrFiKCAFPaoeOvjQVBAxeP8hAjjiOEAo/7h1f75ilaWvg6B5YdM100BUB/N7LhD4FBPjWq/CMnD3OVn47npNDIKGcY5BxwTD3ecjhB8gg1pm1nBMsDAINDcGAjvo0DHBDFfCjWX5vKrmhNLj9/oZ0009gKAgzxC+dKOsAeXEKeg3YsebuHUR3ZXq6Zu8OGkU/g3RHCDiVjhXADTHy/wgyFuq9BKrE4omV51EBAggdgZ1rS6oOi/KrHIudIOYp6Rcp4jwhLe8DPjpHpFAp4W93/AHcYhGC6zITEkV8CUU+wwUqwPgg+eAmGYAVAb77HP3pCcPThdWAVGvB6HAPUJrIVgVXyTkW0xhB6GbecjkMwlS7p1ZRjCXFCmaASiqeDIANFUREZx8eX8O5LOYosrPT7o/tMxBCjE8/KKA1++6SAjwSpx9nkX74ZRU9CVGn8ia1XhBQTnr+zxTV0QRVT9c/QqGVVmEuUccQcyRdC8Mt7LkMqwcpVy3AucvXUzTRdyQ4EvwMU8VT6Mqqt65yZVdZxzJzgTBky4TPIxmBV3svhORxpjI3dHUx8RxVmhgC+3KDqdFmhBA6S5+4o+8YQf0ahkT6Hnxsx9/8AzB2DiVb/AOVyfLkNYA6VQM8lcAPnMfBYnwYfg/4wJaV8ge2UKTVyCtICF0G920ADMnfmXfywOHvJ4HgRP9O4iucvirySuVilFSVOl4+HfQPgQ9srT/TcMmoIrOvbzBcnRzPnTU+N+tcyjj4XCZI6TeyZiMOkJzuLqK+UVSeajf8Ao6CSgEj48VvOekwKBVPAS+hiTnuaiieVT6ueF8nhCOUqq4DCXuj7wlyvxV8Fmr8CK7pjA1MrhisSmFT6dX4L4WTHIbFgQFxKnxy8B1MSqYO5L8EDK4Y8adEuS1mOXdeYNDIDebPc5+TLtKjrcAVyXeMjGOHEcV5ncRaesyW4S8lZGrSYkhlOGVUuYFUxEalPj1ZxHKLQINQf/wBV0lDxR75Mj7xCoDle6bzdOO8YBqDpgzTGweEyIR4EZxFDN5dVlwmfLr8BdUUwKghkbxjuDKGDID4KcLMu4MIh5c635KY+Jxfjps4AZWgH89slndEA/Qh8fYvgct/7iCL6Hvcqzw4r9+Y3KrcwYtJ5j8q/BOg/GzinPeM4YMj8Mw/KBxxqDNc+X4PgdxBkyBB0XA1zGllvFwOjgJnTfZNBOaHIObGHQwTBwXlKOmo6jx+BBkrg/EJLibS6A5nFZonHxuTU74uGKY4bsgo5/rDlgzyNJLmQxkKaK7ir0tPFs45xU4QqZ1RzHqu7bj4f38XDg0fgMfERNwrvIcZVmBuUN5jdrhpwVl11+Cue6YN46sCwMyFGAGRadSgpPsMcFJ4lU/Xh/augKUSqwQ9cXt9OCooJPo1QyPg4ec5Vci0XNrlnD3OmW4d1fgD6xmWZHxnKeJkdH4D5rETT93cVI/Kz9G6fA6mAeqBngqj049L0zJ0BGAHAvwDMahlm1Naxi+Q137ddZBivgMNxxSQ3DcTIqedNBzcGLoigGGE7oqkzNwBV6M0FzlFM48MUBxW4tKHCGCGNAcvGa3Lz5PgxzzuMdwwQwX4CZAMCq65k/tyLpqTSKjAXp33Tt8bwejH42/lLhwxXwurq62eAgiezr5mVHoOipH7AK8yhSSiB7+RZ6j2ukAUsQK37nP8AQZh4ZM5kuWoOZMd0HxeeHIQ6z4OvcSYz4fC6ucK5R8JDfQ58j4C4F1j5AX4TQxQIvvKRqBvCH94KTG4Y7kCOXwEMfrQG8XDG5K52kTKgwBD4BgoZ2JVQwRMpgiv9R3FneBjPG64ZHWl0zQYfBvI3Mvwwdd0pjlcAdDAL9OSKf4p8H+AuOD8Xg1sIX4esYQcy/jpj0IR4Xy08ZRiAiqAj3/ZojkaFXgDSe3RU8JB+iqj3Bn4NwfB1jDMAMGKUP/XQxiBeFoAD6CxyU8GeCcHoShgMAxR7i7kaG5QcL4XArFIv+5Pu4rVT7d28jXzrfmPGZz49ujlfMEzYYKqOdowHAWfIPKuhxiGXPjzmWT0mm1yCudwANMINJa4jw51vjc5FmVwc2de5kDDP3KXPJnqIyaRqjhGvgxjQ5gVPBwzR6GurRTIq7o3kQ2VI9LBGR3KDdcENN0W1yJhiJgTSr8HwyZ445l53h+BnDOLXxGC7kGOEfiDMoNacrLelUKgvoUeZLlIfgYMvhHKiDwJbOcv65FAr6GV/I4hQr4Awdci2SAWwID9u6zUqEQekTiZtJ8BJdQPtdVnKRssRAeHkjHXoR0UCEKRq/gbp6bOjJnSr4cNwdc7lI5bDJ6vwcHw58o/GBdDcvwFcXNMjoz6JgbjzvNmSuIapdEQO/azDLMwSONWGkcDhbi4cswAaLmcE+LjhOOgYc4hlHDOSXIPN97uBBcqqu6kyqTdQ+BcvU1A/WEPE0cd51zCzeTyKGjLDQUQcrK4wYB6D8TMEEBVTx2GVR9Z1riBLAMSBhmkddFjRDKOC3TUTC8DBraDCj4JdB3AyYMAY0ATAOrvWHdUVZ9oCH74H5Ebtj8C3GfkMNcCTxIP0/bkUEM8o0xPc63n4NMUBoCCCIOHRMgCRn0GlUgPfOqYJ5EoPqBAH6dMFwJzJgCLQdxOwFKQBZaI/R53J9EQHn0nHX6kw1NAS5eU5Zlg5xy7iyNbhW5eMnC5WZPa/BxzoLybJzjlruVmFUSY7DIPDkyT0Zyo5MF9YfwBuTDBvDOKaW56frJoa67w5m+8gtyuMHmZ6fEB0gM06AvLliecJhj/toTxF/wDyHnAMciSakmCEwt6EXI6sLqNcNVzAJXoLKjDB0AQ4H/w9HwEsBBgjl66px+Bb8DN1c44yxBTRv/REKT9hNBhHDhwvPQQKuWrCgUZZo6n6gcDVWpP1MCwHX0r/AKXB1WBjtdMmRDMajmQPcnMLa2u68Gr4DBnUCsR9go5nnwKDLM+iiP0m4XqKAT9FGXeMIwNFyyCuOimZBklo1n1wjPYYIABIhUV91i/0TJEAtFX+Cr8Dq+fh5kOa+K+A3oY3GS5Y8Od54OfFGQaLqZzChlmRNZoouPo5HFWHj4P440Yfr8BrQkyhhkdHBPgDCYp46CDVd2zL8DMGmYenRzFJ0qGA/P8AHlzLlQcTtg9c7EL9v1iIOjKZSGMbpQWhliEKjwfX8+RuVbVwuqcNXGej53s/N3neMfBfH227ypqxml6UAA+gFX6Arg5VJ6IyNyQJwv0kg/SQJITDDudb8QmsuUMhZhBGChVXzMyM0INfJ6RKn6OkAMA93QdVwxiJ2yZMGgI6wngcQWnpAURQf0TPcYENEzRNHixcJwJqKf8ARPP0+cKWv8KuAuXQOdwy+es+BKzPZcf4hkbp3Uf4J1kMO5eYhaONMrFdHGm2TEPGNVfGhhlcDDWGD6dH4jqZLjFVEzb8A4UUxLhz+Ug5gj9QzQPH/f7xDj7iYuHCKNVYBmVK3EsAhHKocXd8AytSw/6/+zI9dbiCmUZMXG90/vzuz8hXCzvT8GGZvCHXCy+6zMRhmsStGgRD2pj8HxKJoygESwqUxuGNsUVoYDUYQwzwwLWgBVR3R/wCKfcfP9LndZBaoVI/fEy+h1VGAX7nSnrX7Zgi5qrkcgZuEohL+I53vyQL9sVXBickMFw0AilUrPQKVwWDBWicPYpE9Nmaqhg5MoOtwcnDnsZ/LOVYblc+XC3cYbiup8LkHwfCdw3BNUwVw31i/Bg/WPgBwHCcoWHxGGoa+LBjmEGdcYUHN3CQuD3rjy3eGO67xhnXIEjkCOCYMiMWz/10A4qKwBcSHMyEWN1K56LwzWcI8nZmXl7h3AMCTBVbDdWfgE0z5wOr5NH7xkEnj1vO+ALWw1bUH6QhrukoYJ+nqp/Zn5LqgAF9AZlo4PrCCJvQZEC+uHSu4Ih0Snj/AG3/AJMBWsECKbyxgAqx13VqA1SekQS68yVDKXwnMwIZ9wOpvGM6dKokqrX34N3Co0AqIBeEIepzzTNEBX7s+i1v9uIoOVQOUqugmSYVM64XcvJcYecb03smQ9OcY3Vobx8U3PxkPj3gmMFgwc+TP4zmUxRgY46tG9A5cues0LlVVcMgMr4GB0jvxIiF0eRQdMFkKmGw9+vuGvAw9v2uiIeGigP/AIp9/Zr1386i2Yi1zIFA/Gcxuy45kKhSYZ9HVPVBLkbgEQNHAasTyZ1UcqK6muMJkk+E+GXwZwLpfAfE5mIfEVUw1jKqExf0A4GiDGUvF4sxURNAFUvtoh+e3PJc1cl+B4aBB65wxwzld0AUP+4ATalKlD9tHSajBIKB6IADegY0B66xDOEeKquFvxAHgq3TewMItwS6Ywrn8A7gJXAqWaYrdMI0p+wHP90dYGY+QBlfhEHg+EcMBgDCazPwRn4mZdcm5fgX1JhcCvwhvAOcgOOgqiNA/to7t4Jbu1PFVwNTqdRxqlcMQcza4+zmdVx6zRMnmYz3Wxcw+rI4cAOEaAIs81ttM9fsCio8jEWdSXlc0LnXePwGNT4D8AvBnBH5D4EwS3ArAczfQP8AzCM4s0DPyZq4aJA0xGcB9UxBeZg6YeRb+VSaSkaQopPsHmDHiZVxvD4oqfAAljuCuIoZFDL3h9BwNrvU+K5HPvwyY9+EwG64c+BLEmHw67toTVlOV8CHUNCwwYIcwFwwB7zORkPvLyHKBosE3eF0c0+MX8dEcGfmcrnXQMyhuV8s71IGpdf41D6CzOp1mRzgE6GziZaV0hrsHN1ginZHA3DQCgrlcMmeYCxgB/1aH+o5GoVFeo+PK2flzJQZZ+KbzkZx8XvyhQXKUuKO+gBcfyRSISjEGJhHHXDB3QlVKvl6mE8BgsNigRH6fwiMLjRNNIluAabDNc+g06GTgXGGFYjqCDG9Rr/ENeQYqKAq+WBn7M1WuEQRoni0DJuLCFhYoQ0fQwNelCgRFPADXu91+hQjiEMwKnmTUZlLk7yVkCEr5cNyLucKXXPjQWuAdGRmtRuSp8OnwDzkxl5gxbuPTJnNbTwmPxhYwDBufCc4vwIaBkuMznVA6PEaaurvN+A6Rgww3bXRS50rLwEHBgmLUcj6wYLVczQXPHEYXKr8YuFrOg536/3lbELgkebgCHsR/hy1LrMtzj5VXDm8QmZWEcRQhMsr59taAJYfCjzHJguY/Y4fTFPXn/zBGgAIA4KwDiXtRbrtcuLoohqVu4ZYy41yrgziVCKCQfgee4hHYVAAB5UVH8TNuB/CJ9icTeT8A1icSoI+RnZg8BahIM9UBSccA5vStdX4QSF+LvEuCFqvoyZFwwyCh/vTxit0UTJdIORPghMGhgwS/ILkcaLAaZ3CHkxpTCt4+OPQ0nQfhOlzqDITjc1o5+MXkxfToklRWLC5EDQUGS/THxnK7jMsGHcdNR0dVzKXDkCDDA0SrOoPeY1tlfhB+/trr7iq6m47hQgpq+XIDLSr/W6+HMaDC5Ui7rKvzM88rX8j7fES+zWhE0vA/l8o8gZldzotcaP05rq24H9+DRy8tWtORJwB5YoXKNcq7sIZmwNRy6q/AYQzzAQFEWvOjSJk0a2gnrzwKpTiDcalVCqiF8HEgnoHOE6aUtFEJ+Ii4xAWuEQiHZQ7ZVuAwMKtI3xJ2z7mRKHccjMIOFpY7xsvc+n5GhyDisNC4QOGa/D8CYTBTVApDDxowD6xLj65RlN+B8MApkxyFyXyvwaYTB0zi0ymVg/DbzRCv20xvGHmDwiK+zIKYbrbl7iuQMMedydpBM4FQAmM1jOKEa64yucEBzWrqCmeYn0FwsHCfGpkVYbtjJV3sdAxoKq93n8jPgygiPgfAiPGez7zy1WNnU8B5Th9T4Hhp5WEp8BXqlXrw6HBepOGuGDCVAnEiAN8SOlgUlWqz+XkfsMS6LzYRrKZVzWXR3Ex7biFYXD1sSP8RS5Rny5cV0RifiPkT2fjhwRDwK8PoMYO4bNAAoN/twkK6ckPloCf14chKUCgGE4VhOpgveHjvL7Z9uKZ9VFcQMoByZ7TKugYDvJcd50ByLGGF4P3h4/PwjA4CmhYRWMXp8IrHK8DKxe1gCQwyz4eMYbh5yomVjPCb27lDLaeHUaA7uj9TJfAT4I6TcFm5UzFuQ+Ofp+G+rnV07uGGnzJLjMADwJMSZP6caBrIci5AwDXrKVsNAgaSFpY+qteK1VKWgH51hICiUYiPErkBmsCsBVYAV/oynkRTdbgHPL6jjbPYPwDCfAtDCDAmSA4JnMavwG7ndaKiNMAo4FAxk8hD0+AuHsrQAAfQHAwV0mPWBnKsxBHEIQRjVfgAqAqYA6v0ZmNqDIFtqCERHupUEiKCjp4F+vJjv8AL6foiQIvnWU1WUX7V1dUxHU0y3R/o/8AXwYzZYoiJ7HHAeIhEJEjx/QOaq7zg5EaofAMkKqB/LhzxKMD6BRXTewEJb8VmRhhVz9yxK5VVwLYmamV63YlZX1DETEAARC0EuNqD7B/2Wm7MNwvzyJ0GOqmCJ8S+DSbnRMf3jeFdZjhV8Ihw016Vw6quD6w5hpOYkzgzH45guSGkPI34FXQM+5wwoML6r1dK9xPXKIc0cpVSrkKjokPP3T/AOexjgISirXlex+46MmIO7gX8s3VK+1VX+31lVjhwfMqh9k7vtdAxO6P/wAn6nozVrrurlM7rO/SAq/UO6dcoCiFPTnq/BxrVDPxzszNAA9rBm8r1eB4f68n9g73veBieNHPm84ceAxgJZlb11MxTdAfA++eLj7x7dFnqAgQqphZjiAI9eHsRBNWdgKqoEP+GuAsKw1kpPpM0aIIAhvkCJMXpAKnkevYc+sTAArRb2Qx8qDxAv8AA8f2juESxLBiRohPtjuJ9gv8/r7cd5HvdXRJhXWQeGjhWmYY/Q3LRkCQoKCv3rAOrQc6sJX4YDiFTizxguhjEmr7ZUvVSigDVYLg60pwgD2ike84GsYt5WM9RjicDRSfpX0+PbushgBhfWgdDILkXEcEnxy8k1zAGVploxTN0fEsq5NQjlXU4cwDRcEzl4leIrgLGhkuc7MzvLTKt08fM3lZXGUdzdLzFZ0hctn+9brnOcywDKurHuvJJkXlK0CJJbR82kQmB11rJWZZzpq9XCc4jCNEaWf04kpInVyMD8TTEkDoQTgPFGQVXMSraBCVFCCqNsZkVUPB8/hi9MPiLd1mHp8AQRA/UO1cA8EEqor/AH5M/IZQrh/wGP8AeWbxilBohPAT2ImRDQiSDwnWNlqZ/wCvg0gzolBHhLSt4kxXmkRQYvogIWnSmbc2gBA4EPAdmi/dQIntPAfijvf0r2o+KnhnrKbAQ0Qs6KxwGhI+gU8T/wDI6S0xHy57AyulcXwgT1xA4yCamSys5isWL5hgsmsijT7TyOjjjEOrkDzuYxmfdGExKImcolVqCifSnv8ACGUYABqIE8rWGc0EWdVf9rfjU+jO9m4xi40dIxnl+It8B5QXJunc5uCudecKYXBTAbg1NcnBuMC6oQkWO7RwGGMM6qV0DOZIGYDLoz6M56bulUMSBmm7S1qn39C41JqFoQfEG3C8bu6JnFM4Lo5mDERN1dZ9CLrc8q4Hk9oX+3KCM/H6ZpMfF78ibIqQaiMSiOkMU0CiQEAFOuBVLpXKDEZbcLbUMSDBndczfmw3hZFcPYrDXabwKoADnX8qQBFKRAHtQc/AxapD2uHmJlJRfZ5eTrMvTWAE7/yAf0ZnAh/K/wDrlUFD+FwnkihAVCoLVGBo5+r0R9LETeTgGJQMZlgrhDC8KxUS5+AAMldXG4IOOvwmNsjCMQWOcuirvU8Cq6+w+BGDvwcZeoPsQR/keOCg/AAOSKBZiYzMe8bLgCK570u81wy3quWPlyHlwJl5+FATByLi17gzXA+LM4h+UjTMn7jWKNdVQMLQd1nDDqm585OQiExmBAcNVO7Yr9sDiMSVmNgqFqhfGYllT+zzW+7/AA4uV5+AqGsq4zBuaLqqrjXPJEV4ifT6chswwwkcgjHOo/JEXB+Er1kGYDLg42OrQMp8Mw3U5XFiBA8aFIMN6GU2zcKpgX4xyNv1lQUQejR9gonRSshi4PVDVatAKAfA5/rhUg7AMAMJMvBCy9Yqj3rxnTgOO4b4zGf+VPYahAl4CrPw7lGIlBomGYA4HP8AjgMFSiVB1+2mjgCsUAAyPB1yNl8HFwDCUPJlarl/09fAS0TUeM8cH0eOVF5injPUxUQBpDspPxxiJXGKQBoFjuwmM+pzJzE3mGcu+9cBzG9j/ZuViwiPwFxVp3KtNb8HBy9ldcF3lesuLVyrgr84GXK1em4XXAWkuYjAFBUQzSplFHr7NFlXIxZZiEwOyUw4AB4MIuUpWBTKuUlaYxvgysVywGrmrVVrlDzgqC5pcdfg1hzMLHIqD8DF0mmiuDgKKCYCNOGgltDn4aTOGWrouBiGKsUwJdwZaTdjl6/C7wayf6AauLkVLRSeCRRDoXOy7Cgr9qeP2wqhhr54WTE49o5SOJFoooA90BZLlJKcLgH0L2aSIQ1BRBRPIX7tuFs01UVVIo7orDBcQNLFQHhcyKqDlRp5DHWPCSLGUCrD0e8y1GmQAYQvoUutcBSD0Ucnkv0VXLmEUU4oWNQLbK5SSaETA5BtdBWcUGWkcTTw9VdAXCBAV9PjH+9NCULj6cGcTjvDHDBVy1gxnVnvV/tyrVcN8OrXdnwX5GVlGIw7mNF57hO8OGKznbE1Zk7ZjH4SsJlTeWMNZlZXhmf9mCq73J/Bg6sMXF0wOGRQAAczZA61RB8rkVeLhap3KEH1Fwwpz8dVyicyCAKJH6EFErqIiSkwAQWHGw3WHDecGKEzrMirpk20q5Lr8ZwQG665QXMr8BxMpdkKZ6jp5skQd0ssKC51ELkeBikgN6IRiF6Y2ekWIv8ASor5qFFO6Z7JnQIIBWQf4ypAPBVf6AQwPooYtwECFoPEuCZ9qL9gilP6cLQTU0OcUaucaKZXAf1xhD/tR19WDhgAjO1+ANyIwr1+ud7/AA4ZAjBAqP8Acd98CwCKf35zig8XGOR8qNf6540L80ELZX1c1VYEZ56R4A++q5URKRRifoC5XAgUftNNAcNJ6GcsblDzMaH6xBrlre1VV0Hr4LwnHPTKa4nBoTy7rmUw/PvBuFxgglcvyz4gaZA5GenwODgscr1wUTM5nhkO9cvgyQMGLcxGHqKnDScAf93AOA7uPFi4UKxy0XOqq7jn6sy8pg6ZHS3d7gQQQPkRojlVCEhOPFVV3ljjh8B3pbu6WMCbrq4AMCKCgxQX4UhmFMMPdsVkIfDY/imvEqgqCTAChEHmFQ+O/EZezJc4mcQZCocF8xRhS4aVzRBOiNSPlER1Xc+CVAGVUUVxiM5h4vJwf6AZgAVUAPD5EaN8SYTAkoJZVAqwwi287RSGZkpEAfcb3nN5XV4Cs/tylU5zxmklVDK9dZCWOwX0Mi4FlDkqMsQcQHYtVS/XDFB2nIzJFCtVymUugQKj6XFfEUCcq+iVcVMARKodWr5cI4IZ/s5jlU844hZZHxFcSyq9cp/bu3PQ/Qmhr+DqGJMlyaxzritcPwYFyzWrhmri6rgfgIfAmZ3bUMGZOYxdXuVYa7w5GmOc3nS185lDNwwfKwVnFnK51JPvRKnGeceXF1HGJfBjqOWzKr4mc+LC9TLSVKQEsgvtzjEqA2YzonwXy/EveYuMArMnYdcZEvkxQcRVCPrUqsCqT6Djs979G6K9hBAFneI++yaNoyruCP6CRyq3lvzzU+l/3MoqsURPzUISm9z4MibiFW04+YlHX5oMquaNFTSBP7FwuLoIqcAJVfBIYDCIMROr4CXVjlpl6RsILIY80PyIR/rCiwf9YyqRpQf94kkMEgCJAcUoQ1dlwfa+Cv2w0CkpFQXz9Ijik0vTECMPow2Bk1XlXymYWHlfeDvkCVSe4+Fzr6o3yvV/BzQNg1C/RBVxf29EIj0R+nMzoAHaL7R3T/vhojOnq+sUf6txdN759/sgZVnhBEqWMrvAUngKsNYAYGh6SkszxVYfDeUDRGdPCOKlQBaA9C5TAqBVYG6NpLYn8MVrDxnziMAcjDKFN2YFdAYYbl5JufNTByUI63MEFJqefOgNAZ+uXThdJruAyViYW4mmCuYxy5rdXqZVgYOGn1l5FRWTFAMyslmrcL+4stlkCuMC/c+q/eCbEAKAP+Bf5c7T3VL/ACaaG5oeNY4stLUlPtNSa4sPu4DqvSazAVBJlq6PlZTPinXcFSAFqNrlLUnoVVAVUqkOk5kLiDwAVKmZ7Y/3/wDEc8kP+f7/ALGUmY8XkuHkAAa+WzKxDmOh6D0Y+EmXj6yEuuBz/UQMRTwHRDooFdYXBBCAQaqkAIEcauapBRyaVGBVyopF3KOK+HVbooKqHXh+FzkCSBBSgyoP8Ok9NQBNftMLgI6qLnGTsA0mpUyUTwOig5OlhVQA+1YB+rk0UPcYfsHPL+r4QLFk9MyylC+dPYmCt8AIIgG8ofeGIe8QPtTNnjUBYYU8i+TH0bmgPQK0DV5OXh3JiuKgKAXBI8O/hEcxY8Kin/ByUZDkxBP9Roz79aAcXy5cEkJbTKslXlwFTESYgwyuuscIOXmYLliyixWAJT+TyZRNDIjClaLAyfuZU0q40j4WfBQ5HGmMHPhTZrYrB9a7DADPI9cnANW7+mKILBuoEMiQn2ZTVzrs9tzJeNAxsLGY2zD0yDqkMC6MFD1gv2WsiPtiBRq/Rj0APsA1Opua/V/klZlCC6U8o96YF0l1LgEzU4MJcYfDyY+QWAPxGC1vEMQDmK0+wEUV60SMqmlhCfSEWD48WirndD0H6vdJTzTuuGvXkescCEMZKqABmprm0FTUKSw3ZJcg/ZZrFf8Ag0xuUUE1jQQWAimhqIorFMrSRfvOqane3LYpQqUstzS9jwQKDHpp/QTgeKCIMHmMcTg+lK0CVYHRcFUjRV4QApiHMbleZXjQvSD4P1wfuIIke2FX+oZ1jNQACD4HzcqTUBuISz7ZXe0xBIj2AFUx672YI9IeUZaay9CKICCD1vlaq5xgXgoHp4j2amAD4QKF9Xw7rV6uBzQkUSBMVAbURQ/tbhOlQKijAgwB0jwVV3hB2hNegwKxY4SSoQkO4qZQF/A4ZEZk1nmRnhKI5OlmWuBTTFND3lWuRYdr8QvwcaLoMQZ0rxcN+Gd4XM0ymVrCQWg+DBOIieRJPgoYW7hbv4dNyxCGAxPp5c5wxt7nKCwUmfeAzM7naq1crevyZKip0iGZAd9uoQwVMCiFyKosMVqY1MmHnchYwAdM+qVCaG1H2NTJuu6TI7ULQIdFW+PsNSVesPuT+e5ZXOXDL7ISA8rPBnHAfjkcMfYPor5eHTEMBBYECBEaiHRBrr86PFXheIdRkeroS8qCANjeU53M4Gt4+UTygZfNlH+RmvG2FQw3DCoRjKJopyFf+SCENbAqvn+cKPx0Jrff3M+SeC7wuqcSLOUNQS2FHFVUhDBJoAbENVtgAeEVUDAvApFKfccKQyfFxoQvkdiSDhXJV2g4wVI9QVdyYuCAm2woHoBXT1nV8CUS/Z0M9Z2IfkEQPRahmqlv1q+wfX0nkwm+nBqBAFwRIdR4NingPtUDKF1oqVvFMFntAuV9PamHwo6zsFyNUaBRpHgEIoiFNUnoFElVyS6YPlx3qSF9ABmhQSLB6WQe96MzrXAdPB4A8BrEfNJA+x7bkZuoArlEPAYOUaJCU8QW9O04aZCjAD+fORV4pf8A4auJ/wABzHkUiPYLllOfFMYSThQzDaTyIg3ehAkYmQpYgqCPtBYZqnwLlxF1/WNVWJlsdTA1dMuoPgd0+IcAMs3mDJcsNWUhhkg0BRYeweCj7Kaj0wGiiVqMZwhhr0AAOE6ZDY9HNvBd1mw/gwhk5uveGY8priwNgrLWAGcNyMV594knL1Qj91YeMq+7Z9G+EsZI0o3CMii5VUwVhqF5PtrhblfWxhh6UgdVigzykUcpK6C/EVQKowpqW6EIWcQKvnq4xFVzfYOAw1W6VZNGwllTyNaOUYC1AQrhhtN0HS5JSgqjA/ZwRZMrUU4K0gSrzr3syg3wr9n2fT8NGxy8TKRFf1c66q39XRzGbpP8UYgBQVI5gvTbEBIB1aA6EyDOYriu6C8FjF+OQjiZ1d75EenkuozwCqF8DKisDG7UdQ2/iEOtemmmKGHjGOX+hEB+h6mUdEUs8CKr9Aa+FBVKnYCn9bn6BwwBADKS/D77BK3wIonRbHRpMokacL7R4FfbAUvH/KkBLGUY+AYfV7jW5QsHjAlQqFMsbIJJYCVqABokH1FyZ5RV+izCznIho9eKx68pgtJRVKVAYfa5mrE3hRjBFiU7ivXLDQqICxeUrm7vqFX9VwoO18QVX6JkP5xxfEFQj9aZJT9NMOGmgmKzfwj5fqRMB41glKvXj2+I64MAkBw8qvAyCk4bPQcea5KHuBBydKFoohiieS+HU4FfreGhEgmOhw+cCXJ42tZvLPFJA+iSrfdMrA1lTIscMI2jWUMQQbya5jpgCYEnxByL8QmqyHLIkM+cdqsAC9WHDOM99pUYkBQv2Gv7Xoov0I44OUFOoFV8oopfZoIJAAYRw3scIGfcF+AxnPjK6mKnPFTWGHL8MnCYgWLk6l+TCLVC1CjaR8RvRHIUA+kUD0VXMVcqoO4BuuxxPWr6ImmJC/GqKGrHcjkIgpeJKORUcylRCkThQXuVUtHVsAhoIosomM5SLlZN5O4OfvSAhYKqsAAVVAMghqCkn/BxhdLNBCJUPJogWClUCuLVJvLrQXiR9nfJkTHLcOucRFp+4EX7fueDWFAFcZUsGZy0zVEgB9rhIgRD3ghAfuUaCav/AMCrdtOVaOUAMoxwvhPa4U6wYwOABVhjmVitDwqh10UMxO0QUM4cVzxWEYhAoANb9Yh/sWn3AOMeiv2ubEVectyZKByAQGEFqHZnLbyQAhZxLHOAjmh+fgtOMdKfYqPtcBistQQVgrj94ptP80EBSJni7qiniAwaIma4QoMrBAVWIdaXmtKDh7dj4sHBRKUuVKonR+17k7QglgZ1jBbH+sK3l5oy2pXp4AgGPPWqZLvwp/KqwA8q8DHRUxIQFRS+RCjkksv0bKd6MvY4OZNGUK8WiMRDyO8oitR7fN+3NvwQ5agpJ5PFu4NReRar93HUCfEEMAa2mu30bJPIh1GdMuYl5ZC/Q+8KYDRH68J9OrVKr7XLDXI94f3Ns3Cy/YPrLpeoh0fBXpMvjnlxmHP8Ox8eUIIvxO+WVb8BJh84HAVmIgCmMSAgeAT2QBM0T6cmddqgs+hc+LmLqF7lP91wDTHs8H+XGaKoS9Qx+RsqLVI0HkAOrcqaVB+weFOxfxdOZEwVxAyJrcq4dPk6wJYqmOlHNhGuxNNH4W4NdbvU42yhRCtcHvY9EGKHojxHw5EhxZnnFQ5a/wAXsr3EsAAARe/7XTF0wqQMhQys4pYaoSbUPFwgJtfE6l8zUBhAoov3xYWXxuIuQOrcvVy7gfBIdpaBiv6JivAnsFAC30IhYuG8sSwLQsBiADRR0eKiLoEVSAn08uspByuk78aA1PXf4MhZUM79FKhvLfRQFXJK7x+DTRPSUrhEpj1P9G4tsiEQbUZ6LSmMSxZBR6KNSoPEhlLEgSosAF69ANMuBNc/kmU86Cgvb0K+3BhTsUS8WHFkKT1BWfHgMdLuYjSX3fsZzNRQ1PsMFjKVybCnVwOZihBv2In1CIRWvh/TlctBSliCNd1n/VEFKAB9ueIBdEquCVAiNDBwIKR1QAQKUEYgYCFK7g9HoHgHvQUwynYIaB9A1fAImVHAWw8Dja5DWhCgq9uVW+3J0ASyFVhmgSRg1q8RqfYnHeTyxjvyB4HirX2GMXGgCjWKkV5DFZP/APDosRXi7yV6SsAeICP3RdHAFgoL4U9WBhtMGDyPhWNB1LnoWFKAZ+rpSLKqQvlntUx4CrQD7XIlE8KOcrUPColPsu8QsYCq4ISWG/hlGjvlEzJyK4FcaNbz04UP7eK6wJ7UvP4QT+zCwaDwnU/rwmNFCLrObt84Rjqq7mC5V1fjAGGhfYpmVVVd4sC4jfdcrlWjhwx8DS9nuuPFDOer8Bk7pYGpr4DfxMpz0tEFQgFgVC1EQNQWR/3VdWpmVFVEy7v/AIWmHYb7Q/0kyKRD6p/6usg1qXGmeapGABn0fior9VIObSRQP40HRyEYojHFcIZ6Mx2WOwq0EFzMLnhgFEA+K4jPuuP0qYt4moirSIrjl0gLQtPRIiCQVoYwZAKuDwFBlTfY8cQcgJj5fWXA4ay0cyFBiIP5FD+i5GBFfOX0sAZCF6fN1lzMpVXHHTixhYfVR0CsFg8OpiXgAkeD6cjI9HxPpzxHgZCsKlhUDP2csESqXEGApkfN1BYj5CoAwUDGz1PL/CWdx/uDSIlq8rIZWEaIiWUlMlyPlIOLFAYyIAKQgjSBcKGKksnQBCCeUq+gKKgieUQNKIn/ADCRl3hOxCUiD+sA1SnAaCPIcQaDUMsSL5qEvF7G9xchAxiKEKiPLfxyz5pElWeaDTJO4XwAA9cSBM0SiIz2Pfsk4TERJEhB4PqZ6IAaFCgAtfBTMSi1R7T9M4eajaiVKDRRFwc/GCCPaFLFQjHNElwtPhiiK+VYeQcsxuZc1+iIvsVzqtoBSDPZVl8uHsZWk4+BJmBL7UHAMWYMwCRED/SnH9O5nvgAVCqT28IBmpHsrQ+fN6Gu6rV799zNEB1RfpFHKuXgVz4FEhq9cVvvga5Y5wgZGfswuMrmZn7ZzdoA1Ch48nrSWFB4hX09RT+QN5FD5Ff38Kua4JmMrl5NWAg/BfDMRcENMNOudIOFEAgBu4b9j4z51rnKgDXD5Pu5xn36xAsAwWeGp3O/W9METDYSjH59oIdBVBfKGUT99RGJEERTMPzyITzxBqP4xRsvCRvB6riLqk5VmGVR6Jwn9jgXetQICCEaD2o2yBhjNpIIv0IID9jrmMKkOUymCjGcoPYnTEstWgXyAANX4wy5TkBq7M1QACrpWGABIBLbH7A7o4oLUAfIGAoNoxmIAAGZvwV10SxBNAei+DAI2rIEox70RM5p3Gx8iU8deznjHIl1XKytMNJKsdDWuGTFf6fq7qUiLaBFCJXkLDdTWRaQogRp1mWj42gLKvAAlWAa0krUWKpcQnQki4XcVgGJRKSKnHJ0pxKiIUi/d/oyI7jIKIJUQadIopmWYfCg/oAGcgZfG4VbAYVhZ4rwwLV1ZAAECEVUD2+BVMiC208oKnGUDyBVXTdmSGoQoIhEULjodWWIOSgI1tcOCS5b+Aqw0znSgYkaFSQDUfU1KiNRFtAImsShVlXEHGhtFlQiPYZLiJREqhog6vBytkhAQObjUVEJAqw+iuvyjBDm+HsWojmALOUYTp1FdnLc1sroRWI0BX7IKZY50R0ArFFpfK5XO7xquxL+u9X9CAPLR5X6zojIqFMxQLLBQOTgQ/owErt5wWv0RB7j2SB5bFBHG86RJRUFEn9YS1djhGHy97cnWgiACv3xZ2+9XL4h/wCu/d3tL+ut+nintxLR2UAd5Gq880Jgo0UVSJ0EafAxPgeWCmd6mbgMfTeIC/x95VgRBHRXXQx4vcMw78RBlDWYZcYzossJireNcoU0w5jUzfHlNQgBkAB9msuuZv0YKKmQjAPBvTRA/WWYPeGsmOYmCCeVAYHtdJzxTAb1mp+F/Ef5EcyxT0FgvmDnSBDLDdiF+qoiIhhRbnoC1aqq/Ek/Qd9iVyWGDbGIZAlBRDpysdbs5QvQI8RiJYQyyTkQqj0AgKFiesOKgVsCB+GksyXAuI0SjKudf9Cg3UKGTzXI1WS3UC0EDaC0PJmuxWmZUA8GnnbkQZEE4mX8ModZ+AJVLAA6tfAZNCq5Iq+GhlvhQCBAVLAAD6zHMUUOOROHaGKCUPlMpSuPcSAB1XwGB+RIYIo9RKR+s3c8I66QFlKh5YaIDnVRQVBFojHImtUhvgLVAMM6wL1oCXghKRVIIRbqwVXYqfQC/wBKwzNkVqAESi2oVK5T35ECiSRBo2hkOBMyfsqEMhGrik2gYo8Uhm7pBWTFgIvqgN5lt3BQRoQG7SCtTyXvrQwMQ4AfIYGKL53wGcL+5tWBdlkKq8ClY7rgZxeGeopZFFHyYUmvNMAIFCIEgasZ4VVs8v256pAopinWKRWxxuPo8EbVdBwOBtRQK2B5meoY1EFPMfcphI3UD0AQTyUdRd9GBRSdB8Ll4vRG5oD1hiiYkwwOAUUQKInjK8utDhwAxPLZcXdx0QQqhGj4GmYGc/U4r4fVMGZITQhUCqDMJKzRFF6GC9jV5m/Wq+jtQBcjJUR8juw2OW8UGtHrNKqhUGegAZBRcwA/dvvB5vlFFffUX7Hjr0vVRI8qmjmbzB/aglkDEVkTyFVoKH24wKuF8Cc2bkoDHM838L3ReGAIBjbgpPLu6DkUMnboL8dhElAKv0AVNcImDVP5GI457BBR4OrRr9BMaMuL9Uoh2M8ldbKcLMtANEwuZC4QjjCyfz4DS6NKn1nvXxVylVTIULEC/wDsxylJK0hgOPDSgNgoBVn3Mm69QuVOU+1WCJEb6bmS32eKKgC5xRSqVVXO7I3xQXUwuBycPOIUUM2EwZ+AxAOuFgJALlElYOo/T7PI+nW+SViJOBUYqpRkxodtJGL1bC9r4PKZwEiauM3ClaMPtmRudXFMgCtoDCEOeFQdLRrgQBgRDCYlp9gIfHGkFs4vXD8rxgfQHMLmtHLgLTRQM96oSqVUPKqus5iKiQZ1VAMG49j5KVHSISLYlRzMlV5XLkFWQp5TOXPKAIuLlauogXiiC+4+Ge9Ts6GgfAf+GOq8EUOleUFFzWilVi1UadKNyepSyAW/aALq8hITUBpVCA/1qBtU7qoWJ5hQqqgYxjZ9DaCR9RzQxQwEg8eD8OLdMooDeEAB6M4D+qQ/UcLRFVIpKMSMTqDDcpUa8z0CgWKqkpaiUV1GgAgiOKlVyApGkACCSyBFyAyrbRdQCgqwHLCK7PwMMjEADCKWVHyijkWoJaW0o0pXca4sKBwPYTgSGsEOpYFZX2Gs+4V54MwflZqsiSzNpU6U0lEUVwW9UxpZhB76UkKnjJyhDVRYIKC8KOCTQDggbQA79czTCgApV4qiJxpylbBGYDigsPIHxXsGGcoB0BwMxsBIMC6iCPgSBTK/MBIQCAgHYBkdmI8iI9RTWBSSr3qqkA1ZKCJfIIJyG82lGN7VQEXD1RgiK2oQEUTUuUKFAfT5D7nk1m5NTMPZSqudoBkDexnBCUemSSBKUXw0FH7KY8gwAQjQCVbHEySgoIKJJYZHHocJdd8YDJYPmUssxCuJl6YxXTJhfx9GaukNMGoYeWyEAUCs4nhh+OZRZHFFCsqdDCIJJHSHsVetV53EPIN/Ves8GXC7qYAJgnx1EwhwysDjzpiywZjnjfrr/blyJfGHkzKsez+YZiYieFcQwqm2BWekvg4mke5Oi6AfYI5UoM8VjTIzzXB9Co/KOAUQw+gTwkwi+9fPmvbDdJ6A8GcCtHqj9lif4cQUvAfOIioEx8XqOUCjRILvLPn4SUnpdXLoUWWFBwUgXtFe6ScxKZojgXFTyZ8TOiFDVy2o3VXCBBUESZQ6WEjSE9fx6yBsKyUAarqIbVwx4CICoDWGSgXYVUoSvRA4jFY5nTVQC1vg55XHELk7o3CWFMp5lQexigQioqWIIupzZg8RQHvsBGdHPlfAM7nJHIJeqrq4nq0kSlWBAYqcUB1ptn6AFHkCEpYayGgcF4BgjnIIQVUSJnrvzP0pgY43TTIM8VolQAdZilUpFaiQKAgM9ETkrxZgoi/sDzfBMUKqwegAYHAxlKe1NUBYtUcHIDWDDkAWVEEQqTXAxdVraXD/AK42jMKu0IihSHQr9CEj0wFbS6FG4vOY8A1Dce4X5INn02D+OPYiy8VRIPBaj9RTFDi2RfaTyw/nKhejIRRR1IFHwsMrBsBpr/kzUUH/AOopuvKedR6IVLWullCoUgVlXwGAZRwbYlfEB8EuKTlx0ItHCegAcrMZAPScNI0QoiOB4GCAIkR8pfONIVEqAkYLjwoZmSqq1auYQX2mJ1YicCpHRNVYD2QQAB9whhpdmIH0Uh/CTABuqRqESBDvpxuYvXnjx9UYQ7Hj58GI7SIMGmxVf5ANExAFQPnwkUTykwMIVFCvIXrPfAygLAyiDgk8gUjrPzooivCIsfx3cAn2w8K0hWHXuaoepUwaWlgE+sCDjA5KKofbjSuVArMQhxghD753r+a4J2oKh/RwxR9MdBoZQ8cs32LkaDhObKmbqiKfcCzIBB5AiYd0KF+nQqQAKrA8GUzgVyrgbFCqcA9uQMvIKiqzwtTNpE/6fZ9jkxgVf6xQRuABAjWVLQ8hzpETzFh02kLNIoT0L6y+l3wYEwLQROHsfB+ncPQ4pI9IIjmpzUHSFVVgZVRcXMUDyUVYGWuT+kwAnCRYquosySNA8l8KYIs6Au78glQh4Ign9mJ/qVILyCiD7B1pOggKL2uq+VyDRiY3Cf5fgtxLgQjbQOoT7NMiNVVpvuJmmDV4YIqqqJoWXn9F7i5gBgZeSq42R0FWGoHoFft9mVcJwxSFgCh4YOj4TDHwCH9lf9quVpr8HCVQ7SpeJ5N9DY1DBM/GiiboSI8KfxpZujnkLH7QQQcfSqgAYDh+yw5e+7JhqHToiifaZ8MLM7lAJFCeQSvoxTwPaiipEQVClouQEogAJMYFKrXOLkZWB6HwoCDyzDfqL2CgCjB5AubvwSQ3jwkKBguO2nelAnBQRiOnU9OVRPSisRVhj+uIjo1FAIqwhio887PVd8PI+QyWgIz0tAyJ5UVmpfWJ2aqRUJ1+004o1HStVoFCw4aRe2QKkiwU4d9Jr7LOU1yCg18CmpSBXwEm7e2OdibQA1REBRMQAzPHHwAoRsRaOdCJC1RRo6JuE0I0R9gf9poqWts8GUWCw8ZFAKBSgEBQUJwhl4ltwkQL40wk2sEFDgEUuUsfjAaaWZp5b0gA6lAq+FDeL/VVE/KDHAARwElBFFCl8hjOR2WlDRRVQ6I5goWLWgTpE6NOONe71Kqdoh3BKZNktEDFA8o1cWRkOHsig/25k7wJ+EioAXDYyUAqoBE4xa3I/GLEnnoWHmVDMRaROPYIoMZ7OYuCpdgIPCj98RNWjcTqFRi/eR/dM6hgFQY8S36HUZA7ZB5RV6iRmB782xzEhhH1ikJigjfsF0J4J4Vn/fJnSKMUQpPfTOFMXoCp/atzOq6nxK3X5GKZDbqODVtCMDL9XtAM4jFqMAGU+UVmgYSsWVATn9hmo2BWWNUsWxAfdUpEYFyVIAAKnPKD0FVM2rgil44ZGBamE/tNquCpDfeU8A6sh4zFSg+lkM46YLoKEX1cb7hGvp4T3KM1929BdDqCmiHshQSI/FwQ8+dFZYEq/wAOmswUNjUTyzLVh3qB9ujcUSoJabKN699UajhLxhAvP/Tw/o4WKqoYfRiYUoBaqYfBkERO1V8TVcaj40PwAgF9FUDIZaX6TItPBUsh93z/AKTIGxar9uQJuimjyJQGFGycRCN9uN9Y8oP0A9H242HyAFABcytgCoqnTinZF4jheakBIn0n7dzsAQFi9dbBQFAyz9fRn7A6HdygvjBUbIw8pptABf6POKtplQNtOAACtTEZstKVFA9FBiuHsCrkpDI+cvWLpnr6Yy1wlCAqgKASrj8dWCKQcp0VAKGNA3IiQi0IACqypWqoMhcqUNg/26KOfuQDIKdGkI046ihd9IiBgBUQaZRMSIv2SIgTCAAZeM2IwIgspEdN8tGEhQEUELGqQm4/ct4AUjRoLhLCGIiMAFqowxpZfAqIEAhAEWGu+XhGLRidM2uDcHRGkqKBQIKqeCBuWquoaL7ggsHVpWeUeETo5SSqqv6+XU3S4n68j0aziKzYCiBJXsRpnnMVTVCIIcbXnMOKbp5PpHkdSq82lPIeKlKXLAQpeRFCso+z4S/NmSIWDDpLMSsq1iSHdgSBnNu6C0J4GjViJm/rULixUkF5Ps1JeLzIMFgX2xEnEXwPRxAEWUsi+15+cdJo6ODSg+1/4TE6iSBAVSoIBTlHEeicQClSjaxCrgM5CEdPp6tU8oE00iMigOk8oPsbhFwGCBz6Q6P3bnJS6JAqgMSVoDakAFb5RKGGvTJrBnRFB+sK90HFIgLYCUDHSUb0CUIKKyrg5F4TLtQdBDwhHGudjgh3K/8A2Gd7eMYh1BXVqkJaNKBRrBxpKZAmEI5BSVgr1gCDK4z4RUKBZascjYrKeyUf7HOW/B3J5c04ZiG0R4obRNBp+i/560G7+JnWuN4OkMXx5IjIDx1iYD/C0hDWsM3VPvCLsC5ggQhFcXqk8PRgkzQhixCkIwtnlMGxiBRSwQHyLmhuBB4U5U8r/wArgXoPmoiAvBKT1ik3gOhDBWzwYYgpsQd68HEwRitbWvmYXsHSQwoD16KMBSYWDPSKr4WqvlVymx8Sq3yBOriuPcKgesFQEYurPs0SwEKColXO2Suo7SZOTaEqXqr7W5gVUqKDSyfOdcZ6ldCVhnoJquBCiDVBckI6iM+1er7VxNCQIgR4iqQmQJBQfTkcussxCFFHI2IZPL+ZSpoIkR6KWAZzzWkvLaUH9KZ8OhBULWjTJ6FSBaSiFXrlEVSuIHmncFL4VoKQni4eKpqLHECsAdbApfCeb4T03OCuhC14F8LmubaTLglqUKqoK5MCRBo2nqJf1lwU8PgGNDt0lba9iKJ+GiqzEIiIhnZJUAKdWMbfqJRECmAvPLNxU4UE1QGD+ISRKRj/AApms8wkxRDQRFynHSj8oWUsEEUTJjBMUA2M4AoWVcTfQAi4AaIgK3zmdut22KtBEAAMQzwtEaNiyFD8UKudyWoGhJWJH2FY4rVcGayg0QqpIsUAQXUGFCkPhCIfqChgRZOkAoM8LF+C1fZT7Y+DW8LzbGVeEVYoahD50ghC5TboWD07UaOYQw9gHgQ4YLWjwkWyxO3LsUUnAmBrmFqI+WKB7Jmuo5LotsPFwIR7AZ+C5kGFBALyHoK8G5BUhDSh6pTqeHyYhWqGn8Qnjq9WAgQQ69dsDEHiWIORDKlt0RBQi/auZBkUpWhWPb/7S6/+jcn1AAfQfzlHSbA0X0I0M7JGwAG0UDfY2U1G66zD2IRE3peAQPhQAI+KExGxgInkUBHO7dKzCSLgnd3r/UaioQzuKHaLKGcBKBmAK4kWV5VRRIqBMfeUoU/goUcRdUYd3E9IRn/0Aycm1NnX1VrlmgyxAw+mn7/pMJsoVAHtl5DG0C6BYfR1u7cYWkVMKikoAqvonq6GjrTOLXjguVcvlwegOOS3zH9XShdBPhMvFQIMqh6zTFoeh5xFKX0UQ9KpzminyJY+UEsEQ4jlefnoAQpAWApxcxv2tAhUERTzVJjQhCGJOrg561LlJoj9GSHgV8PtEHzXnTEf0EqrAA6uBUoo43RBQ2CCj7XMlb5BBzgiIpEgQDGVpTK0tY9Z51NAElxCoZ20iAqBH+yWGnr0i5xbb1FU0gFXeXQETFQPosuOiVckASAvVtv9YUE29pHogSh2Mploo/P9YVJv2S18udfN7Dtx9JIkUMex0Ooe3SIR7m9kRKQQ7+ORVd+JgVBK2z2+0cBB5PgHgPRu2NkAMSwVM2AjdQAKqQVLfNxW9Ky0+FlhWs15ukqA4lPH/k1yM5X+jrhowKGRve3pMhl1gsb/ACB9gg4jiIsCgPrhyQzlwMKkBVeUIRr6O43JmlFCj7Ao046R8iO59a9amUX+gePbk/UVNBCggLVyM/UnKFEhNKYrnMRoRCVUo0nA46XsDJWJOCAMRuroegjgukDyEU4pjuALuT1Ch6KwPo1Yj6YYQYcFFWABdULTBQiskVBQVgGEQnqoRVoB0U8iEaAGXP6oghRIHkNFBAyrZoKUCoiTgzLePjE7QnnpJgMslVQkWDwmHjQmCIM/c8eYiIiJBFEQxEeRy0ubLosC+xfKUMIBPUEgVKGL4Mg1ItJqAAR9grExvhAAqtsAAnozuJ6nlMfNQPAKPgBiCCUuA60AAnWqWNCHcVqaaCjNNaCSpZKIEMcGD7FEDFX6vlHe3iTyKny2s0S6BUVqKgp5kuQVYFBXl4oCCoLk6q+fwzipb0VOetUAqqphPISwomqqSaPPibEGpa5RImxQaYgo10c6INLkaSUAhumWR8hCJ9GZT+hgxhKVfSsATUgVqP2IPKxXGyIKgiBnmenA1IEV7VtiveBFczrrJUDVJQ6jCYTH1TzRQKyWewIIRVAKMYNcFpo8XIgAAAEWZlPiPzwhBBWsx/xOgD2sKv21wAAkpad+0g43P+aFP0mjOKuqa34ByOb6xh3IKv00HnonL/u4b+89+AIErlNdLovxkdAEyPgZqj8apuHX5GXU3/fc9Z7XBhTpSlYF8DvAtASNoFR/Y49fiWjoiwcgBGNo/wALLC1gCJmQVUsAY+ABYSM4mPK9Sfv0B5XNHkDCD2j5R5cI3LsX4U3+X/DXzE8Sv7eS6njSVHICDgKgAKucdkExp+20MG/bhk0+6qXiHgqoYvUgrV8FJ3GEzHBUBEgIN8Bnavl1uhy8j/lSINXN6av2p/8Ae2TLrcCCjAF8q5+PlJgKpgjpaAi4l9HnthvDRWw0L5ULRSUyLq4CgoVw7ZwUFMg68v3oY0oRcSoQhl6KXgL1XLncGJS0yUuIB1LAD25Y1o6JQsYtfjHP2P6vgPtcwTXvYTyQjw+mDkqfLB1FyqooKhxHyr589dNIf2te4A5T5MKPzoSqQFOkWJTzqpDBdEQYKIoiCiZcadRRlVnwOt1lhFvUj/Q1RLgEkCJ0eePGA/eUSvRRGCCPmcysj6cWk4FCjXF11UVG1RuEIKhYOAzqwBLSQEERRYiOVV3qKoESKShVKuaKpFVYeBV/68xfcipEkEKtVVdPIAFhKslAUaRUjwzKAgaWqQARGj/zIGWARGnQNjLiQpqh2IjiItA+QA06dSKAvBZ180fBhXtPYvgCikYg0wyRkUVo+BhBLAXMYLHKdXQqthwkAzxiywCvlgAbg69oWxACeFyAtIEAnG8VSP0jnl4KyMBmebABBSpQHypXpbotSO1g8BfAYi1TABVwOz0IUAi+Uh4VDc5AHWIdWT0KQLBVgL4D3XmIkEKDTlPGCAsbunTdakvQ4hCqMNfAaEQSC8VNMtRAH2tUCCAwcUrdgAB6NvnIS4WMBFUB70YNU3sA8qgbMWuHoDAUrwL+yZ/fC09rwn4iSjgtkBCiB6k7fY0zcjcWLdECoo21ujg5AEJ7KOGD7wkoREU++OmcZI0D4UWr9wTADpAoh9RM0gBiLMcD/wDjjZIjwJFFYqqZ+ZsFASooI/UHGc+kCJFRVSAp4JzF8HNbA+q0ZUZnFCC/9uF+meRD4XPfLourJdfHOmiGaEHOEMrzVgUzPSBmIIf0a/eFU/TAH1gU3FK+XWXJSO4sdgiA4L0ZUFBmCNqOjk7BtBmux2IVRQAS38BQmUPNmQqJ6CdeFmOjLDQLUAgInEUTLdXQl5VAoKCqZs/4jiGofpPOagyPEN9g1/ghTynNLLAjSsFQAIAUPGMjjgDAUEkERU6Fyu8ir0SrAYA+AiAZmOb5EIrhV/jH7LXLUQViFPWpigwC/wBjCwQMOhBCkij4coqmAKIlpQDUF4X2x3VDCHM5SV0bWFekXgAoB9qrhWYTgGiPpEHFT8jI32ABVAugB0HZWvttRv4zLcyWAA4RStpf6szFGRq2QPLlfXjS3vb0fXPDnTCsoAFX1OTfWaHhcNFd62IQOuhbAorSwFw1rOomQa8GAt2ARP6Bq+kUSMM4+b0SPROkdz8moAVAAEKBwyn0Y+FIOCZg0PBrjKieqM2HShdnAyWV5rbVAIhVXAMT6e71CQEmEImAfQsSiCAAPQ4dSRiCNwdQeoAOS8GFIiJIDQEAqCpGHTR8AQIHpIXXbuoAPkRtURpJkbyBxaBAiUXK6mZKasPBlgcQWVIpHyumzKrApfwP61GVOsaUQSGrO6IgFItPTKyEaJK9VQtFSAX1AfysMpZaeoGAGAj4loiuXpY6ggoWc9oQMv4GKi0YUY8OkTPFYwxqoWrUGATgGdZSU4rkfTlqLidtyKIwaBD4kFe1DABEyRVPNpoA2VXkID8DgeA1vkXpQQB0EERMi45hB1oPwkjn1XgBg8KvYRZ3K6wiqefNTJ3VqwLkGNQKgXcMHPKK1/auOvbyBD6VJVv7kjYTEwopC1OdQxLgmCGTgpKj9ihUTTrNhBCiIjxEwuGLXNRFSiWMRNBCPCBn1HHSGVSigoguq/Yg4QjEiAF8IWtjYZCapXgeEHsU0rwryeRQinoQAxE5FXUEYxDidMLli8azsTwHGRY2QRQOgSuLrwGSqkgeosDcLBSiJPcPWiqlTHVjC1lCAUBHgK7iBiDQB7H6xnpYwACApQHw5b8/2G21M6Mse7+QhNUS1x18SAgDz0Q79uvwGtx8Eujmc6k3V3re/wDtEf6PKfoOVGiqQ+GNPI/iDhC4clcGn+zrMDmJllVo6P8ArzuNF9ha1kRmLZumJBfXk/eWpPU+xsEsNRwJQgErISP7byClNrYCzahCI9Wc4jgD2g+wQFaj5FM6KkIwgtAooABD24DJZaPCcV45UGvGmCcvar30RRcBjwqgGN5FFcB2AhVWkBzA3zZXQgJQSSh5TBaRMRGcXAwoAAAMXIM1u9UEVRYKq5G7qQB2CJEvqoe18ijgCmqqhBBCED4RhjyZk0oQl+0WHC44OEp4QsX7guI4j6RR99AYPigxjmxmXYtAgPk+wRHArufSaKIN/o0dqocJQFipWQRr5yxXQWYzLF0IiUGoiIin0jqCDipEUWQLczzYtwIcisDTFKDU0Mlecio1kDwXH5SLYJLqqLpqGEjhPFcFpIGkfsKeByW5dVeV0Frj6BO0QiyFqmE9VEiC/j4e03dUCCH0AjAR9rmHv1fYFRhyDc4e+CRPsnT2io4vXxcyQRBxtJTLqoAZhJNgAigOYThpaIGMTyeGmG40dmEEEK2IQQBIo5q+wrCXirKVUzDSdgpFhQEG5YmEZdy3eBRWnpUx7awpT7lPAD3YGF4+GroVNBCCK1XBQpI08hAlRjYVTBSJK6dnwEFf6HCJ3jjRNFQh1PtjrZ3M36s8QiCqdc249PBApVX7R17dAznFCiqRR0KCKa7HwBA2HCAAACBiyTkoQEFHFAVAuUXo7hkjV4BAgtxEMXAQL4BJz9bl9FaC0wH02OEFUgwgAKhC5NV4VBRg8kiKDcKJrGktPAGVAVb4+IfeuLcUq7agEZDrvEUmAJoKKg9D6M+91BsF8su8OQtqNOiwAVzqqaOE+xiNtEzhVq0uvV59Ey3jQksvRaepByI0lGRHprxuezIXyawQiQhcBppoLrCvngNNwrtqniPgDAPScfopxEcXyNyPhyrVIcECpc0FfMXEEAxCcQiThMQwIERCnlFGUQf13WcIpEj7MZ1HEODGpK6fauaU5DC6UEECeEF14QE9idE/h7qoYXAD6VRfyxfZktllDlqcaLEUmdiTSwNiouLbwKrEUXgXmJwPMKOEKr7Tud9n96IQohIxzRfABFSeCBQUHXjf2KLu/wDqvvE+kFVOH1X9zwnntMimQQr8B5sN0ANTqAqcQhxBQoKVB+wQQ/mu8M7juTdwNW4kVKHgKF4KBy28GZiKh7Gg18P0m9uDdkcaPxiFzzT9WlwVJ/gCr/aAZctgbVuiwuYDYwQmVgKeHBaJ3U60hBa7lkFUQQYrCLknKqI2oaviuGPtVQg2YAORf48WWBKD4QMmpMk3InWlPdQ5CKeyhDI8ARXv0ey/6HPVVGI4ALXOuYEBCgIAQipAzkPlqiaWtP0KFQ92ZEFVZ9pKoo24LeKRQWJhT9x4k6wSAF+6VTK3hxcOaCBRAQy1U0tAtEqUjFUwAZIFPIlEwi2J4cE/V94waRUa9CapIZQGHRkj9P7So5q2DSEKZ3h7kxE4B5bGYEBGIIpkLZEhKBH2DJPIbtzL4iiNEejqYpUWhqqQjCVVx0bgCRGI32ZsuAiKFWC+B4ppMPAmQsU+UU55RgX9NTxohaIq8oQOjJmog6lIVI8hARa5xU4LF9QtWAcVDDhCAAFKiAUNSqoIpMEmUalBCh1Ik4XGC8h6i0LO5LiYSCG9BoAXFZNTYLxSyhIIxgn2nh1EQJD5P4UKToAuf7J+iAFIIqCPkcECQGLIgq5Ags+sN1oNS/JVjOEkFCtVygyEOMgq18Ab0bVIUoo8QOt4GPQoyQH+gUEIKi65enTo96CgipxjjkRkwMSiVFh1tc92ymBq7BEBD+hHLAa5LRaBQQAQ6gZh1/vx2IKoALr7DToJVHVT0CrArk7FR8zRSAXheMoqR7MVEFUnQhc1A42V9fQxqkPSEIafSMIJQCn5RQz4G1ouFuEwXY04DU0ip0yOqpqvw1OjoAAyt/UMeJBKFseuq+SDNCIg74TrUVUVAA+DzBSqhEcALQbHinUMPeXNGPmIKOR+HFCgIApF/U3VCliPP5YVwyhtSuGKRaplRQ4Qg9oUGdcFIwFBZYWLgiBAooeFDI6l0x6FA/aA03vbhKqiUMVJTgwjtB5Aj+jjki2taIKqWNpfJp6ec/c8i7AhV0qxBR1XQllkac1uxKDD8LPIsZnoeR0GttbBQ0/TzFIFiNRHgsXTVIFBBT8suWcUHCFjQgfsdKlgXT+xhftx/KTmYqoRBKjl3WRDKMlqT9jDSO+gC0v2KMziwkIg+ajXQi+tVP3RAOPJ1wKGIF/7q0eliKEOwPTjFNU+ljMjkc2QckZsSjoJXtqJ32cyC14v9WBXoORz1cfD2GbRViQnNXgzZdFBT+7kIHYFH+FNTyNRcRZ/w5U8jYDkEgJaNZQVgDmBigjy+Vg0Y+RDKPViILGoCtC4eQSKen2WHv052sy60pGlf1U1pVc84hPENFcjlpGgffFlKoFHK+tpCNQzgFUB4g7rbOGtLsDkfwhfBeybkogSlJA2d6X6zIz1xHpYVVtV18GploBP3TQlWlAUXjLKJJy0IsfoAeAarT8BSqvFOACY3jQq1nt4qM9ppOQLAeIZAVKlIPkT9MNJCFftVVcYw64IqgC8hwRbXEsomTKLD3bXDQKGTlRGgYCRFzceFatTzFKxdRO6NACVfwjqOFxQnBJxIsHxK9zOGlHuk8iK4FipA6qAyJwAB8zA4LtaBgAqr9ZPZQ2nYH6y/m0HkK9Slipl/CGgHinsenyGHj2oQp5F0kTqZaxNsiWVFBoilIQNbVAKBT15ppZ3CIRESARRKQzvRYEpXwB1XS+g0KpIkao4EDNHITKESKQAPTQerkgwoCpqK0HAUdACq+gO3Gu5pMgqQDRCqBvBfqSxaFaCpZxhh6xStgCA2Ai/ueDPv6KTCjAiKgCK4mJJEbW+cXiCBTCNIFCoF9ROc/rOvVixIrEAKBVwnTogFioQBEORVQI6NRYVUigpVOhifnoBUPFETyHkTIO2wgJOMGvAoOQUr2KtldEFjfILZo0fCVCCQoFVFQyTAmhh4UBSqVz+SGZgoh4ADaLUKU652uXYbamEUsYL4DK8QKhIKilGipiKIQAD9Y5rxx0JqhVoA+xQIUL9gIpvyQHgQiE6omaM9Sqnyr7ckw3PCFjK0CgfseXgHJCYFR0VGgKq2qOdVfPl+1Vf+uHMcQQuPCiSy6IZAgxFPsp2GoeKSt5k/PfEL7AAZXizpJD7XMBgFpKGZ9IcKE4BHj7N3vInDtVgEQTpzyahArYECqwPRj0AE4i1683GVgUIMMSiEKfbY6xqFYKgPpX0GIxtboERlralDCRlg0GADwaHbjxYkoi1RpH6qZXZyy6eAxRsRd2b+KlGCoFEkFcDw6qioBFSeq6HEErEVVKXr94r64FMQQJVEFEuG69NrdaKEUM3a60qFBAfhD+zkIRQCRVfB/LnaGLKsenVYNOG/EuBPAjqWqAcSrgsemBgmwKAkYXlPOmbQSphHxF1OWJnKsSoAvpR47q7vFwVSuExooxf9ZKmfgR/sNXj3gJZEM0BMi1J/wCGcPxtGTlog3yKDjLaK6ygMRO/pkrXU1C2jy0VygGzR4FBUD6HUESLqibaiA08UcTFfLUyIRRVogAZmGr6gsB5I2CV14F4kC9MWIADV1WEij1CfVCgBXDF4PlgsVRYHMbOEjA1Feqg9TLjk2SgCdmyCCgzSfMJEpVVGK+WquGI6pkM9ID+nZPL7IYBsmxUIBgjTLBcDI2lAVBQms2BAaLUaARIOAqrQwg73wrVa3JJOks4+vu7lr+slitfAY6pdKtYwapEqGMkVUFyavSIpBFyrCBIvVW0yUZoxVWPUU94cOsJKdF/kRyifLJeUIqAOkq5bKvQKFUFhumIBVAhJPHnyI4I7IQLCys8FQypFgJCREmKoDQ1tIF7zgVIiMczP/0OVABftYqq4j+RSx+xF/paZOGvYnKoVw2pQVjgMBHSBBQRBSophSQVYHfPBCoohYhjSYU4LvIhDQEc+BlqHYU8g+M1pKy2BMJVLwaJpKSCc7VGyikkEXJsw8qgUVBQxogg8WEIZNRVlAUDyoMMNVC6B7UIBgIaapcXeMBDYlryZemNCCIgUREVO9QcRPWO6gQHqDwXHvBpaXRjxZT4lCNUHu2hrCqAhKD+8FXPxYUboWrAIUxQ1PBUkMUSJChQW5pKAFexAolVQWzIjKQilIN4ggsW1xnWVFMgUIEFCgKZpM5FFVgFVVQMQQtkWDJ9lU74VzJ3ucnCEFY/Y0xamRGsCRKBAEjLUCqVrV6v8vcIVtKgcIASAEciRQT1QAD6gAGdLG9rFdvKiH8AZneNs/F5re3CxagGWsxUAEVCpChQmifhE0BEIEFKHZZXIcUjFTAPaQiZlrAGHjFRVH5E3f2HARKAmgmsoQVh9GQtCCiajzScQekU0vVBWN4aaq2kwWcMDKoB1qlOOYNTgEeXae6fpiA3ADXo8FKh0LlJRpiEaMaCIOomSiiqtV38ph/IsrXK7qDSvhiCDk7qsVQP1dzAQI8FrjBndZatOAcFqAojXP50Z1TnofDH6XVfCCNI+R0T9ygxq+Z0iqmvRAK180hBFqKGIMYpRkidKSoZiBFxu0QaKxy+apBBIGIoqPBn94n1gsVrzLSw/g3YP0Z/+KFLfNs/7c+Ls6qRbQ6DVwXYjL/TT9G5ilcZMsQQgWcFbrMRIXeR46CEniu40ySXRO3gyc2RNB6r5Sfw6AohiJMEfB6Y0CluFJVcFbBqzXlF/wChc5O4R436UVP9Z+m8Ir/tx40lGb9DyOhzxEcj/wA/m1ytXgivrzj+JQXKwI0EWqKqtMLnlHFlQrxxwVgVDosrASxtbnKxEDb6PBdeEXOwxABbxr5C0qlxGwiBYYIVAPIoMmC+ChDpaqC6hRnhMCFMEsOg8cpZ1NoCCFROhXTUxXbNWmLYRubVBQQ8oo1KQBxuJjaPouJDyEX0aLE3ZpUIoSVVyl+INRpANBD7SKCk0L1CFj1AvaiQzmeyhMcU8J7BDAcIuuDMUHLKVD3jMOtVogcAHuqCGANuGE1o0HJyVqZrqieGDhaohAFWeQKQepehhd/QALzqsD9dRjgLAd8/SZTHElV6LT+svOOKAJSn0AtuVDxTr1kBAgFUsAyBFRAaLjPvmdLwEZi0VQDgVbLrK0Uej96aBQZEERKekUTJ2tBlEixa+ACnSncVStvTYGL/AGAvtcdWVUlWQLAId9wBOh/EdagXohQCxTcKyCnqgVQoW96gB3iSgtWwcMVkbgNxQRMtYCrIC2AZXvjBdiggoRQqZesl6SAQEg1N2AiWAAoRAiCCZIKuKVBqhAIoRAj5VVopP5ACsEVR081AL6i6VQDhCtVDBJ5bhXRABQAL9hj/AF8hKTyhpgCJEDOle4ngEIRaRZBFMWrhCyUR+kBvAoGLuuRLcgAr0PYBTgB4TbOeJQiDAAf9DCdYh3BEyAYMWwlQ0r4RGkcAm6QoLSvAjEdHmUJ+PAUkWpQRQYqZRsQMMqACgFWEK5XNcUQjCEjVwgjad0jEj2KqeRx8Pwxb7UIgtNZPCq/auT5aAZBOAA9Wiro/CEUoXxxHYuBi+S/qAI44UCQqK/a3zzVeswDHVcioSqxBqReafxp2UKNQqcJESD26/DfQp761QrSHkDFD5IqcREH+g0S1VUAq9XnM+XGDLekSKn6+zHuosUsir9AdzKQpKIU8C9chJd+YKTyoqSstPq3XzgUo0f0cK2IKgIKLBf6MdMxnAj/xmHUSFxVbVAEPRmIvWpwr1ac0U4UxFBQj08mj61lwxvElif8AH8xLjUWrKJOImKmNHXCpSjCorqs/FEqlIWFhpaGQwwxsegLWthHXPGoQUInRPIICaxfipS7UeVkwOOhEAFsEB8q9cbQIGhD0p1PxUy6E8M6LtAQ/b7YYKkElgCoVVI+hxdv9uYogD0pX8gq1uNIuNqsqp6xRrqn2zfrARiwZIBVojw/TEYUUEon31XVVxJh8XWrQ/AuBnu8o39YWjeJND9g5qDjgGfwBhGgQCfLE6B/y38wAfiGOg8KA0+o6f34CpfalCiiAphNFQ0/uiN+/W77DGqe1RAo+XLtxMCjvLRQ+wLhNXAQH3EAISQcQIm0CesQqgLBQyy41ITEBaX88ZSGihLeEKh9quXT7U8pGFUxAEmUSKECIAAFMCghKB46XgUnQfqzyF6lRlaqqqsAFyziZlJAqELBkj1HXz6w8g8VABWCsFPVUsiAQqMFoH3lvtMGNBhIpKAKhkIxgSoJVoaINfCf64bOoQQiGlX8+0WTFCGBLVMmP4LwHg40k6gC/QcDG+fImngR4FojnL6qwU0AAFHwwDK6gE1qCqQVZhHc9pngomkrSxVAPIEKD9mCKLRQqH3KZO8JwotNcfEIiWohUKIgAEHel6ZJk8WuBQlT9oxIgkfOXzIBRBKIlMO5zRVAqC+lVcm9egd0pgHTce8wIPwUj5zu3FgpUCnlKDlxH4Hs3hWCfSOJPFW10iALwImqZ89wJSEUfCDgLgsRBARAHtUVhJGnEmJjq9oANaxM/EYChrSC/04DI1ooQB4Qi2KuPUBXogqWAaBevV5k6msEg+lApQemdJeCqCxAFF6gwUNDPNUKFQQIgFE83gYWBdVOYFghEtIATgsrcXyARGIEoPUyw8Uegl0Aqogqi8US35CQt2x6lBQmdXgMbSwVIgIOmPknxUuCEVoKoOf7bRRZGeAov2uvxZCFhJVU8qG2YB2G3mnsAAP2aMXi7T4ASIeIZfP8AciR9IjQ94s9mshsVPFT2LjpPGwhFSDFBDhXGkS3k1S4UFew0zj1KguoJfLAfrpgBTHEIINEEBghoJTA39Ed7HijxwqyoWBPSvCzjFDM4SxRBVWcG9qZUUyMPEIKDxCIuSry+k/qFmKzMCNIJRRfKKUKhuN6BZHiaUXnkBaGFTSqI/aKG8LKFKa8AoSWrXAzCq4vVAqoCCnhQoODJ6dQq2np8R6S7jWqriRe6qBXxfyzMv4S0RTj5Bvc3yUEVWt44Fwr1yDzqtQh4ODl7KgeVxrQhOBVdIrZxQkhkSmLRE6JqUf1HsBOKL0dWUxWCjVkz6RHKW0jJIiCQBk/hFEzRV4q/gAgGmHOGCi0tHhqQ17s6OyCq5MrCZK5YYcoInrSD2tTLajziP4M6IaEvz0P0EyKGOpBASFEaIoo/pHA/DtWqX2r5fXgz3YkZ8/qeLiCdhqAqh2EH6yesYBTRmqrlTMlxNPQFVfwNL+6zT/Aqf6z4ni66J+eRnY+kcf2nXImRqyYYxeY5keBvJbRUQ/oxNcBCKC8U6/2rrGSZXAXyMpeI1EWGgIlFPONeolqPKcA+jy6BuijU+ABVVynOm9qAqokBiafiqmRFQoe/oLmFtoYG9FR4TpcIcRPKtUUQErg+QkMg2qOEhxK6/o6mRCgAJ5VFerjsMQpCoSiP0mnysGKlRALjUlAdBDhQV8LAUMsTgFSoooIKn5DK3onWCIjoKKCuP1FFKB6LKv2DFNoGLOUIEGngA8q5gtoprNVVVWZt1wS9hAFbBIqEz5r9CC+AJVBrxcxCIeUfaoD9UMFcRVeiR6Xoxeyk4Bm0pSSJ1Ig28zZScyDC9RILPSmus8yI0EaFD1lay5ArPEIgwFKfQ6cVVQ9CwIPl4U8hU0/g/Vx7GyQIDi1FQYM1UhGCkVgwKwKhK4iIWnZny1CZACwbIiEQDAsI25RFpVTgKEFBcGc4oQUVSCIgIbyZNK/WdQyn/cB4ChwDIq1OAYR9iixz9SAqOUFaqqq47cusgIE8iCP03JN+v1IAQRae14R1upCpiggIhYKmEUfnRAvi1Av0O6ykGhCVRRThUM0VCI6vAnFX5QHDnRUHNDENBJVCBAFU0F9aCCV0FpahWiqKTGzOHhhGCEhAxQFDCx4CiFFZAiAv7BUGiEhaOoDAqREQRMg8kfVSLPLBRYisc+h5/HYFEQFaC4KCm8KFFERF8nL0zLbclo6oUHBPTn0HZORhDzSIvn3p6apox14or0Cudv4UkBOwCIsGRHRppAHQFSqQAXRcA2QxAKoDBIIv1m8ggtEekgkKUUVCMqGFwh4wLoZ5T5PYzGLLtiiAQ7BBVIJlKkJsWi2U0eyIBYLXyouCCaCsPgAJxBHLoT/NipPRGY4GxWQFgVX4FycZMkaEES+1THQ2KRGRUUQo4b53QAsV/AVc0MMGZryhpAs1MATgAyHUrhS8QP1ZqWClUfLuiGcKCUZa3w/XK3OLc0BQugQp6/ZS6hkSNYXiCMzJ3WowF6GJp6qnHiDDp4co50Sp9K5WKoFsBSrqUqGkAdUqCMFEgxioFvf3EFoYrX6xBNyifnJSBPO4HaCoLFA6y1DsymimwABaAwjfLwH9ECY24CxKlnUeZ8+YkURrCLOeRHXsmlgXwLkmrkN+8j0CHmmcOq0UTMP0Eta91ZFfKoAfaukQECIiJ9ibr/iD/wAXsv7TFuyCG0Psf/WVHRiKf0eXFoHU1cMQVH+Uxt1CQA0SIRCed5G7Raj9a/8ANKy4BE/KdWgpXOkLID/mgJ+h/rB74rqWqlRXsQz44kY4IAtAfNEzldS3lCwNEJStmdDUBYaxEFftWubPWyCVEaMUB8Oq9g4AANIoRIdJubpiAkWIkACrul8o8I7KosFUFNV/yohWIqPpRg2VMUVexIF7DBAqp0MU8lEFznlRpBZ0OH7F1y7UVEIoIiCKhUhhAJ5p7okB+ok1L2yAAHrf57ygYA4R6CxOkVC4sgKUhQ+k6y2XpkQeEUYKnkYLl9EyUxQUQCJkkjSWcWFnLAszdt+YgTAqNVKDH4pQkCInpQBFfrV3gbd49IEoQT2Gg9EqEVKL5KJTdvODgwVi9YyvWGCCYAyjTSTki9tt1VKKk4lREVb5VCLMyoZXkDWxqPKdPMwBwUVIqoqvnKMlhM+ILTg5dHpaMgtMVOLJZiufvWEjgFfJOIYYdTsD1QABpaKQBGijQYo7ogwFAoPJhPZCJL0p6+gDU8Hhj5MkQo8DHHjh4DEAUBQBLUyAq47QKCo6kaCOoFRCRgCCcQKiCnd29US/EBIIYFBd5QfgWBuBN2AUyKQPJVSZuXhxOAkGlQelHFBoU7yqYThwA2puPXE6agAoJSzTnGpSSCVKoGo+XAa6nFNlCgCJCau6mp8qdCRglcN9+nEkSIUzGmtWMKjgq1GXMLSQaB5bFeo0uC3YoJCgkoNj4EWDm+ZCjeRaKICrwJnYYflXxQBHps6LFvkhNSxqLyi8FWLNV4duQnQOrA/5qlCxDyAAZlThPQqH2JeAn9uCsoCVvnttyrqapAK1gcC+iGtH/XSbulqO8nCKgYMNGXqjk6DkDwBgPwcUv5crRViCMRQ/TVypDQDyU4g8MVRRBUTFALBld5bL8zUIlDxbhx/EYE+xKnXyJceGoC8V8v8ALpjqiPC0Z3zLHymrqMsUgT6MkIooicRO0fThPGqiqvlX25eKaxXnCuWVF4vUaHR4+TK0gCRY3mOl45aiEagCfijBfM8mRZBQWT0Do/QxyiAolT7ASI6b+0lUjZABQCuPUUg7+wHYGhyFtULKgyUOzBcbmw3laMf+DjgKPFCPhYSY7IikIpEE9IRMBeRqgn5n+qFpX8/hibSqiyngFKA9lmb6h0qZHwmNSUxKFjLjw5FlgpmsmjT570X2Yl5fIgAfEmCkXzc/cXyn1TiJfQEt7xUg/QLA37f/AE6H9FLoFGlMX/R/4pluGUIXJRQDp60wHXlTtAh76I7uT1dx5VIiUGOM8tSsXiUSHvT2MwA57Z2v0gmK+lUPKQACrAtz97Jw5WQP9kXVNZDhGqlqLSnHAgVQx8yHhXUlpIVQotgIxyLvwtVBJYPaEWZiNq6QeABgUydmcyzbxUogK3LeuBUHmo0Z3hhy43paIIOAb2VwjSkh5AE9KpEqHoML55Vo0ihacU4FtgFggFfwUzNVyEKeUWs5FhnkKo6BCQaRGmvpVWAfxEGv9Pr95doHjwThIuQdD3Clj7IcAchooBDWMo609MATS+9dYUygTghxADe7Z61lkE4u570/WYFqKtgguYJ91KQL18/ZG3SiXow1iCVFRQVKQgpISZTUR/B56cPVeQjT0XCkxLaCLJ0EioRfGDlrvIPL4Jh2A06h56K+Mr7RPerIjBVUJ1ys+uGs+DQkD0KZRnTABMEAWq0SE+8sOsGSGqjV6gDMYpCaRUjRSjwQcj0EexDhwpewGZSjU1n+iNv5TTaQKQqvwFRooYofDgiEFQKoHlq3ESIDIUpaD3pQe3oYJntuaew0O0pTFIlBsKwCSKGlBAdQf8ic2HwXq0GuLt1fooEBg7a0E5nEQRSItUcRhRETMKrcGGwMSBVVtNI+5vwlFABCQpic0+/KvtqAkrA4dyD/AOE+oqTr6FAKw1nAfIZQUoRMYiDqkAsvgFiHgKpXtS4KT75JAJ0xjKnjEB+PUuVXgoAAVQy0thBKaJARJ0dYrkz4d6paq+2q6TwgTikeCexEvXEa0APlUBP0uGUCEKFPKJ5TUtQQrvOUxq0iCWAhgv0DnG3IjxDCxfxQyiU9FBFHzwH4L+sOg0BWAGCyGFbCD+lwOKiSCvwdRRQIomj9WslWVOFRDGUtIGiIGoQRMPzUYxIK9X2CuBT7vKB+vT6+BsNaCQHD3aFwaCiSCGRMEAMCpFBtFjJW+DRLzg3mboWABVXCKYrUJ+nwpmZxHTy04o60pAABMlCYWar7W8wo7wEAJFKZVx6qr+rXP0CSigoVSUFlM9xgk1+AK58fpI8DyKeEuCZwnuCxR8OawuQYDWlg97a60YsgEAIg6iQipl5nlNU8xKlyencAYRiIFCXwOixCGxWuccOy5iBxPcfysOay50hT6XLjuMhhPtdOR2xkOOvsxAVz5LopyDzQL/DcHZtYFDQ1o+lz6j2dQH6hX7HE00EpHkCCdjRgZvjpUZItYkVU7uQ3I5o8hFSegQuaElKJ8S7RZbl1ukKLRHwgFBw5sYSiD2WP9CuPPh814EQB/LihuE3AOqErEdtABIJIM7785eGSQ5WCkHE8gIDMeAWHFzfUCEgMnrgvTOuIfdxBGop0EMNJBHqHogGn8Ac38jeWLGNbR7UovMheAIlgggAho3grf7IGGHuIEGyeAEgusUAoFETwZzICgQzigoRwEY6V0iKco9f6MhN6tInCCiQACBvKaFMBUFVU0B6uO9Gb3QBcDZcuPUdqoKJao0OGIWmAFRYlsEPcVyvAIsK42Pn1QUXiBZWKGTa7kX1KADBBgIUMq1EBvD6bftzuMVCR3uFCBUByN+xYgnEREEfIlHNWV8Qh5qw5HCB+EwCBCIqINE8I6CGNUJWKgJXhmciQBBX28X/pjwwhE+0rA7L3N0zKBYyjFUlWhrENAOBUUeApBUFwhPX8FUsKACrBQUw7+dwVJUUcPC18dYqRb2uSMVwRYFV6taEgImccdBWYgJ4AXIILJreWAlQ7BHUv+WkiJ0QRQKglzzmdyIoP74hAEdJp84SmqpGgVhFTea/5JRExV8I8A4Rog7GMZFIQtHNkihVIBRQIIjEzl+j41sFBAIUjpWzwMM6ZL/WKLMZthxgBAQUGEeqvlXJBq5LyBqqT4AWH209PcHEKL1T7DndYDcUkTsEV+wZNbGLCCiAAAIBiGZ+zuiBOzaF5OTEnDhIoVQFFDNtGiAch0gCWxhzE7nl3AQei8YzNgAFfTiKgKsBcGYgXMCjwoIy4TotUBD3F4OinsqkKrUIVvWGVVvdFSAxU43D+LKCqgkDhUGn/AIBAHz7BqzPZtOkIQlBHs0uBQayKwQSDoZhlGr/PpQPmLmfnWr/AJVVI8MGtQoqtQBYsSDBBPoXcUcNXAqHlBIXE0cCaUiCAoArByJqD/wCXHo+CAD6BXWe76EMyVRRCHM0EBEUHCbL29oVksfmiMgAaNYEo5yJvDnYdhBQLFDS6/MIT+hAciVKUqKPkfsxyGFKgLoUaPsc0i0WQXy96rrvQLRrWcTKAcDQxJs6PAAMsPP8AKjc/iOOaEFBR/vX5q19KquAQyrqP3Xb3+2uXY59+BGSqxg9QcPxmX7jLp8PDj32REbnlZVCqoAfdXI0t8Kon2OG0IgVft8rmZeD5CdCCo/Rjr3ISJsRiB4gaD1zsoRiiqpUU1M2GRrIIK5hRgih5Igodg5B0A8QDH3BZXT9d4JxzeGss1KAB6hMjwNqqVX1bk6kCiN8JDeSpS+4Aih+Dn/BASxepQ/tucPtAH66Xw9LUwSWSy+7pBTVY/RVYkIxGBrPnhmPpaIn6XPq4SwDyFVCg7gxUcP1jBgQczctcFn8SLljlezgngkhMnPOB1vmAAGakhEqloEIUNGKOQQdSQeyM1WlS4i3iBAYCCIHgxcwKLqeIMJ6JKWT6UIOSwDYXx2dvjOqaRGk9icT6TAouq7QkirxGtJyYFSlXr31FI/Q5svqwLHxSIKeEblDN0KpT+BxUXjnmxSCUSmVpiEUUsWPZcKL1IwWxF4QIqpyrpnkCanRJ4ERGmeVlDr19knVtdfXdyFctPCwcWmP/ADIyhvUweyijFTCwJqqa5W5aFAIBekFT66OZwrlpwOha2AGxwySEoOUFAV6BTN4WCxPYAUBZSDu/0fSD9KsEF644wAv7NLVFHCBvCkPFVJ+gC5qYIGR2+HsAquUzF4v6YIRg3JlQBpEKBInTy3GUdDASKoKFGtBZYAVaKKqsPIr7VomkPMlEQAdAGiyYcl/oQB4CNXVIGMvUqNApKsOD0tguH7vtQTZl3cHiAI1JUcJ1wCCIJKIUwu9bGwwQf9gDgsxt1gDEFSkATPmRxbFaCYl8qZsbFdSeKCAeIGByYTQOIEijaNGA4WgdcJ8hSeV8KZfNgk9xKA8T1bR4mr+/VJERdIIBZxjjs16k1AtIAVa7xDRTo3yBKvP0DEdRLvIh/aHozlxAJCFESiIiaafxQCih+v4ZIGmM1cFMJVpnk3B+mghbNLRedqApUigjKMzNtOGWlWUV9H0G8jXMUwgA0g9BEBcdY6WW1IKAZROZIWg1F4gohYmn7FBtIFRCrC3OdIpKGFEI4WKuAVVYAeW4H19JETyJ9jjEkWhCrUALOERbTNhm3AiI9E3GEwqEQt/FuAbIRTKUDIFWGKwhIVU7k1ITyOB0cT2aLAWIZapE0AEA8GNVIkNQHJYD4LUOzhp3gYNwKLCUTo6OnYRfBc7zY0wiZAqDFVYCsGE6CAfhDKpgX6x5q4oZXFTmtwAXoKcqtedKFm7TQIshfc4cyITN3hOWftRAX2OYppLR6hQAcmhR4F4BwAyd1KraqtVXr/auI2MSpxRAp5hU02D+EoKIBUSjUmd5iQ0BbCqw9VdacsKIRol7xyq5xUvKrmzPOiHnr/7Byi1ZIfSIW6pz1mR6JVXCIXQdUjKUFHyKGRT8gpGlR/tGszHiJ0hS9EU4tCF0kkwMwopYNIyuQ6yD9R9p2BnTPAwf4tM2JrwM5aOLVO6hGPXfVopegcB0oeQyAiAa6Rtx7UFhc75X2GE+Bs0viwHUX8AMxoSUiArBVwP9MTXNnsVWIP0HTzlCvomoMStaI5d0YSk8YXSjdr5Kp4SNN3vzy3+E+1POaQ8CRUqxUIg7lYd4MBFe/wBEm6ZKjxB8Ebz+1OGp9hgA2tO8fAEmOHCBCWKqg9ii+hyJuhp4Oh/I00H6JgA0BYgxjcNyaJFfIBQ4D950S5GAlKLE81WONeeipwrQB8Hq4uuu5MfoN/gRM89XVDqKH8mtsgLP5EESPQfvAhTJIaRWRiGXCPbpBVphDy7yDwGNqBoiOWgK+QBVNfqQYgNUKCh0FKgDrVvDXEKJ6A8ZEKawKDCGJx8NKKOAY09J/wDAMbuQuo9OcWwRRDBcMDoXpBEEKSeQxgI2qZQgpBJAAhM1eqAbilEACgDA7lt9G+DVRIq/Rr1s0QQeFCgZYlI4apCqpC/RQwVHTtFiq8QCpfrAN/MHgWBaaH53MIWnQJOgADfMAMDCvOAGIcEWkG+zFfepKChXzGAdAq4+Zg4gL4PBu7RnzMrhHKoOoBU6An4nJE/SxHKCmKwIiMHqKNHKUMl1Vq5pEAWuljKIldbvRUn4ABADB/lubF1XP3gVI0XiUM4He2oHRFOFK9BV11X0tEDBPFE8HV1RKoibEIqvKKo6aXU1B8lEUcWKVExVeqo9VVW69+8CCjGq2UQwPdqPaQJKtQwJEcAtwBA5I7DvkaaTKaAX7qtxmjGgr7f+q+M6xrBncfLkKxSWHhEcEoUBYKVnA6lyNwMRy3QLhwJKrHTrHA4rOw3NUCaME4rH+MQinJ4xtGAeyt4776jyplgD/bix+R+IIjdMQMURehqTG+Ni4h5CdT+S3CNShrRNzvJiTS+0Rv8A+L4cCwDE9H9YIYHgdRF0pMYEB4UF/D7cmZZCGhOBwTGPwP7tiA+AFSGZDmogAiIvaJeOucoEGAABA9sri7/HSHFUFB8g5ggKj9n4e3LvrEEkXgnDEafg8or5r1nhmv1HkDQjBZlULdeM/wAi6Fan3E94IwH2YkeOpUIIxUYkdw4Q9CNSlpTJh08LDqZAAVgGuWgUCJEVQI+ShjEraHoxvkIREF+QM+GC1AXohI/0zO6soAWFAD/IFwBCMCEOytMTwwl8h4J4JCeiY0RlTTCAigUQ0AnBFv05PQFAHAAgARvGt1K5GjNGlEL4HJLg8gBRGAoP00Ew2NElVqDxX6rui3dyRVEQRAJiJU7pJedFQbQSW43wSEUYojRHMFdSiqkJICB9GBkWBQCyoP2nC4tjrGD9QjAOyBgLBLKUxPpn+x3iyYaUFICQaXX53mQoXuPAS8RwmHboMAAS0ptRHBsfjWlLQC36JxM5wNIVA6YeFj+TLLtbVUggAgy0i0xu/aysgFOCRqR6m7bsUBKBwjKhxwOF0qUGDCNSAoZYfmiQogHBLrSAqjUEqkSDpvlCipQFSv0gx5hXkyyQsY0RbBKmMHpNhDw+Jw0a+SoU4RBgimFSANhhVVE4QP2B503dlkQBFVooRGgRV8GlAgoBFUSjRE02s8AwgipUWMFQkg/rcX7ITv1wwVycKo1geAyvR06piN4oB98WanCdglBJYVWIipmBDkJTciSQPsGE3GXhUOO1W7r9tkD2BFq2MeAHvcaCZggRUin4oZQQ5UVVat8q7iRXQAlUAUMvjLjyVdG5wc3SFJfABCTze4qZk9gAo0ADQjCJVHkJIL0OzPdExD8+MKjW9FEYIyTW5S3F4BSpIlEpccdu4j9goSIuQOPNXzECGxvFo59U4tAKmCQi8lBNealqJIXNs2Foi9TNEaES1D1Xxj+LjgyRRrRbDBl98eJjx3CRSwC9G8QWkgw5rby6mC+R8m6asNECsVCDADCoSFeqppMLVCiBiJ9YUKAl8ct3mkjg03N6vsJl0XII4SEOBAXNNxk8Kw8C8Puf3kYAQynPe4GA0wvBAOBKAfq8xoAmUQ8OPF1498YBBwIuEPhZZxVYQq/we3AQIjwRfdG4ltggpUEUxGU8cH6BCt7VzBJFBGZwXwri6L2MVf4DJULUxS+UGg6x1X255i6EWzyBRUExzqVMAjx6KpKDmwwRBWeAoeQKqmcKIgO0dV+iVvdfVekl+eMG/qKOo/4NS8PMdWqBRCCghCvDQFJuhCK0T9CdN0WroAAfwEAyjCAdjc7i2A8pYGM/gwkPWlFtAQgBUwStIU2zCghkwk4Akq1KvDEOAGATp1AQY36tUlPGNGFnwVB9EgQKwUJnQAUAVgVefh8KZMiBQwRV6EoZ5ioPRTDgAV9C4G80AiKGqrxwsyjIiFB+kzTRg43oaIRgA9GLTaiEhI+oVvJlP6NREfCgqH0vx4XTIgCNhGPVp0cmibCFQARAGR8+LcPsepFyirfNEgAm5WFiEQtL0EoBauHHxJJY2p1XuG6VPrhCVQfLKUHzrp/zlUSqIrjb5gMTgg6sVcptL59fqKfIEUMC4q2oAoACpwA04zrUogIiInh5HE5CPgDNm1igwFormjsxKgemESiCg3dlplYBB2vhTww1u76OiUlRHfrBi9F4NUYdCY3p1teIQJOUsdzx4HjzYpVxSAjeGKoJsoiLIP8AtM9HmfJ8PSV6ABh6koowQT+AZscIZ0GxYKcA8q5A3gsYGrAAv6mKfrFUC0iSiAquOJVIf9uEV/tDMbVebEBIBxEX7Mdz01hAlPRWpnVjHIJ1AXg3wiPBuXpsElXqrRapuUaQ8EpEFAUFBcASa8RFL5lY5/8AuGMUAeAoIIoVsSYRVTF8llX8VZisJXBljFa6mCPoF8OT0+C9IQt6AQMf5q9IAoXwCgLji+bvEQshRRworHwawAAv1XKtaAUozi5UN7VcGJ/ZU5vstAHlXdP/ABKiT7GC/wAmVi6BXKEYsf4NaFCIGh/D1LuFd2YEoyqpzKhJnWRQF+jRURExcrhlUDT0YR1bkjKP0AK7i/l76lEEwCBQAfrpW8UoKOIj1jyi4SZwbglcsUozASNpX1HKrMt2s8aTPR0BjdJ2TqmA+lWc/S4iHB1qB7UVR/WZlo5pmHttfx1A+podDhSS6vewdEj0SnIUB3lmoHt/S+VNDGMCNfoPcYSEEiO/aCDksCAcBrAxog0ZktvRS9GX6H8sNfdolU8AIKdAXGkxUE/CAEKoTE5IiwEPqhVRKrw4GbmQklSCwfKKl+zGCwlB6Oto8PeuWtVPogB4ACAYO4dBnk7/AMwx2MZQOIIoAGAOeeVFSUPudNzlTUSeKBovERzp7WsAqq+AA/oNywEAvkH/AE1n8uMCqpQodF8oghSi4ol5wk/VFRrAZWQMaNgA/iPkxFohLWjRQSg+BMQKmyeSgLwv0rgSLYuwKyoBa4xQ9SpOnr/SOe5xp5EPtoefUXKo8YaB4fOGARVpDCDADUVCud7Gk75AkU+k6A4oF9pnS9JQn2mt1Ryo0C0CRWj5n24T7w8iFEQ/93dkippYBhK2KreJmP2eJVCugFDIbA/fDxGBH00NTE+3UhfV/YCaOknA+AlAcJD9mI3qkEmhSoBO6IASgAAoFTKr1RXQUoi8Foci2VEHCga2Z5ioBQS8pS5vVpcAwYJFUx+ZYyhUQB6QtPrcWte+ImykC+cZjv72k8gowq0U9CURZqIQABALBxt7qagQCH5o6yVFtfVdIVwJIT2BOPT6Oaob+iKIeaezC/GpioBNUeDyCmn5Q3VC5wMRLAz5W/hX+fImTHkBK9FCCv8Aty+2Vwj0qAfAo04QmAgqi3yIiYUFFwgigPAHVCBhqmpFEKggBPBiZzlsalEFHyatYnsqwFhVx0uaCiQrBaRXruquXVVwJpjfa54SyoypXA0zHNSiOz6v8rm0mOhVScFQUMLoEaYiz7F44FZgIiqMPBALVU1s+AIdPILOuI75VnEuHV9bQbQPEer9uq0QFyBwAc8I4UwoxsQ7zOzr1K/sU1yuHWUudUIFE4E8kyHmshM4sCQUBcpGIYxx6dxZXCyeh3EqA5QKKUf26KDC1/UxrIYQ9aTIGbwby1xr/GgQVQcBDUeIeouomVNSeQKT1IpcBJKBOxe0K+g9pcXYE8haHlDi5UpUagAllO9MXhxCQ9lWeL6F/wCZsCAhIwt6Kh+pkkpX8n9PLj8w4azcVU14US6TpaokzUUlPAcpVfDckQz1NIPQS9f1emuOICjlhFfovX+QypLokB6A4B/AfD3NEKBariznXqm3wnH7a4QEjkCPTx5J5+zObVrAAX6AA/oMxxFJAJ7KhHuwcLB7GQSqgAAWwCYGeCUVLAq9L1hZnqX8aZ5QRilLm5RyBVrwQJPa4c8SEJw/TzWulWchOr4ImAQ+aAAMR94rQOLSxXEULAUi0FM1TKAIZaKoW1nXMmCAEoeQAnj7ExH3XRW0KcEEXPBEgLAHoCaIKWFK0qQSiTpjV+AAZAgBiAerMlZhf6CQoX8xvju6RAwM7wTNDXQhUlQVLTBDqP6yUMiwaCDBYxRc95YtzQCpSq+V67y8xL4vArgrYQM79WAUoypQxg085FbSb2k5AtKr14mWrpQU1hzpRFy4WGXfkUwvsFHF04h4qCaUaKJ4TH1T50ABCUOKHaTCdSsGh6s38c0M0AJsQKkgxaLkU6YBOKEE0+hV0bKm+AREY4BTNkA2ItEheTnQtFNQbB8Vv6+r3800+KA0o1IIHHarhL8K0JTRVuLXP6DyaFVPsAQVyHXBvGGwBAtFzOn2ZbYp/MQsfC42TRIJIBADv7QJU0/DTIBQVEYAAAswQCEg6S+BnPzjiaRyMVVDAqg9CcymTLFSWBgDPVeCm55bAoYA8UOg58Ro6EgQfnkGXLHi6lRFSqUKKagBgVKwj5+xcJnVToj5AOFQTDNIAL4DIl8MEQUAqA2Ark/k2x0CnoGuQyFQFYVZ1sDNN+YloxIlEETUE8MEqwGpr5Pogw8tMXVJbCJQ+HExEBgIRToRUQEwD0bePtLLp8joqfa+jETaQNKMz5UgC2FcVbIsABMRLSJzPIkA8AVweF4AJQAAnlU8zPaHA6ft6n24JkuiVi+wXhiuGx1A+k0r/OwQTzFDkDOVWJB6Cad0bqsEWQvsdSAcKzwdQL757OZVTKpcUIQResvqGpwylgwIeAMMnzADJlOFYoHtUzA8iNABPUmQviHwxB/i93FFymBkShSgtPZfH+nWboJaK/fWuDFfjKoLQB5L3OFWoqwHogAAeHM6WMgID0lh9D5DOJzmVq7uwQ+W6FciE3y+0r8J03CXRAKAHt51/RwE/LRHo9IfuDHAJFh7cCgRoHwej7dG/wAcC+2UVDwCaoXoARHkY7jzn2tBpefSAhFgBTAGKVSkDwkiVttxqYPCkoO5SWCSxHGwKVegYyiJdPPUwAKEFAR/lc1RWsimhFC5hhVYRUIIkEf10hPax0RVYXJJWtTT+Y5XrbAF1AAvVi5h2lAAPsj5+r5M5HwoP3Mw/wAsEEgbDd8mKADGn2J4FqH1vL+zB5RJvRKrpf5BBIQCSC6WAXlGr7AOA14YirihioJSJl4zEUkt9KmDCnQ3AgiwX7o5pEZQlF6iBH+0ygXmIqeiACHTiP5gP/CBa0pggrazlT6UNPdU0idciiChlgUilf1MESysqZxAIiyhyZQNca2hlFUPxlji9m1moi4CRPAp6HUES6GijRYfSouB5QtM0kIRBGuWf+7CeUAsDxqkoghUrKznHxTBQxsoYVMCAO573+CWiBYKhwNP87SyRSLREREzX9m0gjqIBZi+97bMGjQRqYCMQi68gXqkV+sVI2gCIFQFYFxPC6w2qdBlhoNfQk8GhFGe4NMCjlKO2tDgSo+bmjXz0mlhyE6++ZiCpYQ0p0UeI8eCa5r9yuCghChUc+WY9igwBUVVRmKhAGEkABeArgMfIEGoNCGbh0dFSjEBAa/Tnp+fEWLo1nI84FGnAn4ruam5l7LwgZ73kiwihQIMTDr12ElAhVEHWhOgP6OWWMgWaCvwUukwQmSsqx4XuKEIUJSBST0oDz60tXoUB1Qjt+1I46mlL1danz+Bv45jAXgK9FPKvUBzgQgNUEUyAjnvor1fZMoP6ueeaKSIqIlBvj2ZV3IBEfoA/sOITSSMf/T2aChr/wATMcIxVXpUdFTwMwX6mRC0kh2n8WuU2qRF/CSB5XCsYf0RNwuGh+ADAej4nwaZQQKZFwwl4/8AZkHT+l/4HgMy1e3OqGpA0gmq/kvf9OVfb6ENA6V0fecuWTKkChmYs+DJYAwVND17ckcEfBQD760N1wj4UFP4UplggX25KAUYpqmyVh4DyuJ2SIoeE+K/Ri+yQRA/oKIZM3ZphD/oOLiQ1EUfVeGo2ssKsPRXzNExjoWr99iGcJLJjTEDx2OIB59VnXSxS4x/KpHnoBwkkrDVqnkCXIQL7q/zhAdRY8IVqPhAKimBHK1MQmFwCqvC+9VnqSmC9E7YBooJY9MapAfBSdAgrrVTXsG1gOiP5xzxfrTA9E1B945cvmlBQ8gqgFcPRtEIUpi2pCAgV7fKSCD04qYMPmQCkLBrCJVDTqMiLyAo8QwRGag5TURFOcrkMUkKslFQkZA86GIAJgRCBPYJTTxjx5rwEJIiha4dI5AYHgUU/pMn2capexHo5ovJahWUEjkckdfRgSj6agM/Hd8ibO8SmLS9HlaRB+kUegjgXnAKVhL1ev0Q0r5ayt4qEL2MdEUFUDsASKL9uI/1HwYRAc/tW1vaBsfs+kbiqWsQVBakloGQznvyxcRInioCZRXdNcxOiKBKY5f7xCqnFX9Ex50iijGg2jffumirgEAVbAVVaqrlcJhGRKIkEzFDNUCR+BqP/NToEgCEoLQrKCq4yFGRORXE+ziYmyVQUJT9KKmoQ3sBhUhwQTDiLxaoAmxDAgoTrRTz4nnK1X9KsCBWrADuJhZlEGiJ0RBxHEh22CgrwXIoS10gKfs8OWl1uqhgVfpABEdAKoWUgBV544a8pEQnTavt1lilEYymrIsBOmGwPIq0edtj6mAnYO9JfDT6jodzKN4LxQ+2FcmZMi75WYXsIAADAntaTsz6SSOlxoVXPo/t6qCACQOBFziAjCCuR/SQS4oVCmDoAFgqDS393HjNMGLD5ScVI+kTVUDQ6Vs/b5+5v7g51FrIGxFfrGUUsEyouUFQ/QS+/EctIbyiq/y46R0VmNXvwFwTCphVp3ZLKnUt2fsAwZ6pmkhyShng0yiTDiij8XXWFoQUFBbD+w1Z29UD+UHNrGAGk+wErEa3IxoLSM9nngWarDG8159ZeuDK0PN3cco6LMaOQjQKiAtklcQg3JQf+3rjQqr/AECL9WmXaEH1unVUFIxe24A11fc3J5AVTwAxNNigRLCLPuZcQBBF7iqBjp9yfMWcN4l9evHn4nhy8oUPoiQOvXeIWY1FoNqF/lqn9mWaKqo7lfQosECH1E8h47kuSDtCloCS5VMgUEel6P4mLU0woiMofmVXpsP9XRxR8gwBAwBa0TXM9BAwMRCMDxKA0Ii4FrqhtsKE06rz261CfgdDMWw6oEtKrAHF3DHupTyY187CRTDL33Mn6FC5qCREUA9U8BERqN0NtGUVj4cEwdu2+whcav3Es0UYqH0uKOlNwKBChWCtZcB6pND0RHzURMPrKzBgIqxI1FFEzdJ42gWIIIF+Zu0I7fXKALFVcSDACwIBIiMIaS3pEkcWgUAKHWllyolUgIJAMOJQCFroIYmUe4xoCqNHsTE53WiFVOkFSgunpe+SDJQWCwrla5D4lajkcGBiYtn8VMPjwFYheoKJW1cLe1BdOABHhvE1eI8oBRaVIiiuHhYONOWcG4mdQlx8IBLZazLDL0wQRCpUS2erzP3ChYPkVWfquG+BHHoSeVFz66Vs7UUqg5BeYKkRHx27n9vwoRogAKgqVemZm6Oj+KioYPVFB+fZ/KQyXXUQIgYiXDhsH0gReiNMfTasAIharj9/xRMqjUVVEUmno4ZEKIgjEonlHIQ0VohBVngWEyu4io0PEGgm7+imXQfT/wAwvOiKReNPP6GZvx2iKXvXrzxkdAvAQ1rvWMKh7ZkCECAI+XlYPfMbMYGC/EuHDgmRwBxBhNs1BJ+8lEHF8QyVN/cye2nKqtXLcRpoDDERlFDEH8GDytgkC/Q3DFLlEH2CMVzJlPEqh5n2zIA2Q9NV4cZ47em9+QqzpCGenIYOu5wiXDMry5XXLUByIonjW4ZAQCJUmY7vyPdTd8XI0RPCKTCE8SAEIKgKh96Rfpp/JoV2G06UJQWi5DnwUGYsZkoHriadBrEyj9gBzL6SZg0wgVBMhuV4TUcvizPP3Ji0CKlQCAucHopfSggg/wAwzIocHzVeEt71EHQVYJVKghfCxHAUI/cDnWr2BXcAwAd6XplamTraRqUcMM2r7a4onWmGC7XJfKNAMGrPFi/okRMv/iIL7ishtMmiAkFt+zRAsBKJfDQBxf4CrfXEUMXwwHAjQsFFPvEDOQPkKpSgWsI1ymCluoKwFw9tCOn8SpLBlqaKiTvSBVWhDKU1oTpVK6gmRgiwrZAQSLaLiFQJrJpcLSPkW/Qq18DMCNSxbBhqcXE3rLAxVGIFVJg4QAEGw68ABfB2EK5Q6sl8M1mfieuwKgiQVSEBUWkRy8MmygQKCkHCD9vhHEigYFWC53rBEnoB4Bn5x+JUg8gNaD3FPtZ1Go+avD9mWgVmA7VclolESI4WuZBBcGW9l7FD6yO1wJMegr4oQsLginoamEowJhoH+uP2Bfoq4oCigpfYU708mazQngoAmQOcUFCsFfRdUggVWhJT10zRMWlQAqKHoo+JukEDj/L4MYsM/opCigQVc2EOTQKDDUOunJMDLERQI47BxSEBs/0+90V6MVuCmBUFUhiJOABchERIlWjqiCDits9jzm8F/NFnxgEtKI6gjGHrAV6FM7vkXPpXweAKnOQIAB1uKjaABQCvjzDzNIYQAWLYPLAXNqqJfyB7rC4eUgQrVYQ0QoFIqdMAxEGMFB+rJ478GOGszaLlaJoInAZ0T8dbnmJvHEJ4CeZRj/xnnPccfJV/6q5wODAAg9eTwWUhlNQeyI2++ABbDNt1eJllVzj4L1qKR+8cBC8YmCtXAImvkrdFOUK8iN0xcBoqzmYqIACrQTM280qjHolKffTDf6A8QABIJKlP7jN5ggwOYG2JLvD2eeVdS+EYj6gsA60Lm2fRtw3IHl+u6IsmLL9QZ17aBK+pqRR/ztzVUJlBGKqrXtB5f4M2M42IaMCOSYJiCEU1hoUpCEK2QgfcAM6gYhGFtKHswT4gMpYxM6ObagKCR3pRppy2ClVAGs6/blrnUNAlCl9OMjIAj8AUADOlha48ZaRbm/nMQLiajQRCR0pTgAcFSgvT4E3bTjzeIowvVXO7JyBUQbVCERuRYYfiRf6QKrlGbCPWAsU4dHF9uHgyAwGKACFUXLIpI2dARwQhQyxgi9CvFyQNEfKCYbRuEAEIAooAGUttaBHq0qKxWvc8FUVr+17vrMauNjocEGXFL7+CICqR1x990bwbaOIv8A1VZA8uJNaBqHSEKBBNyRViBQA6ahA1dppXFokWK+kiBIrcK2SEvQd8Gfdmb3SAzYHk7IizB3pzaceQg9+jlwRQNFFtQlzDdFzqtgRAdqZF6JJxfHgIGSlaoAAKqoAZK5QxEvCjia5V8iuMeFrCVriBH7BRi304EPEgwgeAh1xrMPBMRPNPfvAERhVEHkE6XPvI6KfBFfJShyXJrCtSeGYHLgjZAgERHPzmAY0QD6D7rnGjIeSEEGlESgI57D51UBGGCRFz99cIqvRfABVYBnl+CIgF0UWIOO5R6QIohVVHy6CZGECAoHIDdl5x1YeHTeM2CgoQCvV7w+8iBVu/TOXxRgRanwDktbMa16AnkMlSAiWCsGPQnsbTMdCsJytezBmduFK+MIboplynQ2OvHglbA94WH+gy1h/6ekd4wjPgVb3mMJOeUIun+LI1UzvVyq6bg/wGbzlmW442DkEfsv2aKdSAfauQ+MQowSnRTCmBbAqRKJxMmhZoAeyDxcfDFBB15ByyXGU1ELBJCiTOUKCEks5Eb5e8caPkcC4qYPSeu5Wf0cAKqA8hgIgVRAWSP2QCYFPyvFNRPRlhhG2wowILwWC5nOZ0FWqD4roMjKlPiL7IBG6rUw+zoeNxVGQAFVxsDvkgh5R9x45rKSpq/wD1xWViqGvqoFzADykAqd/O5RsyzqwYOC5n/gUFFqWwPLMDTaT4gAFpUHLW7B6KCIITjMVsgKiqMS+oeXPgTZC8B8gHB8LKIcKCEQSxBHDhdFBRUS9UScZpiAuRAkjAoAAJjWFRfmeg9VfrNQCgwai5OpACNYjSIKnOiRYDEWZnzNkGaaGNO+BBFd1kCWqYwV4IUDVc4R4Zq9JFPpp7MwBahVftXy42hpcaWhSDQPmKL9GrDpLQMp7H0/AcjKqdGoGwDXxB1lAaH2gg31BTMfDMqISQwAEZm5DKQoxj0ULn4M7AQEDkOBu3igoIiIoeI6ikz4A8AeAOufocZHMOMB2r1foDI/dqlQD+3xotQPtZ4LnsE8CCHeKHcrsCoeDvh8h+kd1QJACvmBAPwMCqulg+PchZfJRQDsygQ1w3FAaFAAogI4kUBSoAv5htnFIBn+Malmzi0IACgfeFQJkZCWg8AfAbnf2fcqr9gFH7r+B9OYmukJyi4gdbrlDCm7EUZRl54+AOAYooDyv5UM7RSXi+kQR3TAYpIbuLzEhoPgHTxIRrR/IJrO9NvdCg6lzyDBM4kY8iucfHgmcfBroDIcsnlytBT6dOOH8sEsl8kVTFuG8PxSqmhDHOFW8Fp+j5N5C9kVB5vHuXJC8W476omAhokqI/Sb//AJeZckcii2CjPHkjq14/xxNFQiqaqhV/VdasohCliz2ZySgHiff5hupJBeh4H7Oe7oBVxpg2CeHn/UbkiApyoCsFB07l8gqeaQy2A/7ZfPFE/vHliUBB0fPLdA1j/Qh/YmMEVioSm9hJ98NAbGvH/sAydzi5RCIjDETXmuoAgRAEcNRtaIRIIfAoOfoQNqPKGtGCDTsBxUAFs85hT1IU8hUQiIII+dA7QDWAVK6p1PBjnaQ9R4g2I9SajsEqpDAavD0YiWlGCEdCLQfC9d0PxXwQJiREXY6E+rF8Doy/wlxHkSqIimm/iQbQQQ82U1IfQZH0VAfquvNQmokDYo+EudQBRMnbir1+1q5I0NESJ4/24ThaUQPL2YJCXPF0oSFUVUAMUZhEBFKJxGMQLokXeZqZa5lVhRQGSI99Llg5Wwop6lQh7ONcsQsRQL4rU9gZ2GQFIRfaHq4UP3jWrioU4CfSI+RKOXO4gp1gGpnMlYLWSBUo+ePguU3LEkGpjDpH0M8I/pv6jgwl7cAoJfAOQLtCiFCBVFpOrkb8CrEIOGKIgBAdg4CuHgZAwb2HWY7BKRKV66lhZWDh2YmUJkeEcSm7NNeGXXhe3U1NF7mVJFpEKNNSYVNjQQALA1LTwChVgXJ02LHowodBcFN0m/b20AParwDJrlxKP5YJgDI5lmxIAZJXkzscq3Py4FMo0TG6fd45W4DQOAKQovcRqo+m/fNUqP8A6fwBhyHlkooSlSmknGUKGoAFAbwMsZ22QPKV5/Ec1fwa0hQUhrOhQIqhUAM0XkdAjER8JhHjEFSIOH2dmHJzAXoeqYqT9OuiggwKB3wA1vrrMxLIUPT6pwZ2Pco+f+89boC/0GAm2hig6iHsM8P1P6RERERyq7kE15WvTOcQRQR6IiJl4AKACGAWoh1ODlGrTyaBnHq4wt5lhHnsAXDhFwVgfTHdneCpfsY9QPKGVBgEAhSXlvOp3U6AVFDzDPH34cJ6CKOrVNp/59joWbzRYiiJ5A1TFIcIEAdgG/RiysPtMx4DmEGCNa1VOg4fF2nYo01/9HKhNCsCIgRYCkVNBboEoKylgmKiiQ+hI0BPYo5RcxRCUQFSiDnClVELPsAHGUxBAz7D6xom8EQH1YL5+jNJC8wI0bB9D0HBVUBC1J+1yDVyIiayrA0+HBlSiiAe2bn/AOeUQQSoJ4d1lIn9NgYxSbYhHs94f2m8PiQIcL5ZMetAQV6tGfQjJhshCCrx+zDKYYRpYPGEDlgK5WHCv3SxFxjV0o+BBQKiFMf099dUkADcvwqq2yH1wMkVV6CofYUr+Uzy6MoANACIQowDsD0VWHK4tIi6hgB7VQDHT7DUQqKJEBaYvfLQIVCERwCLoErJhhOWiSIJ7AqCRQ3deJRMwYf/AEFw0K9tVoeGoP8Awwjyo6hdTIqOEFOhouE1ClBhhz7Lp6g8KYRRCiKfjuwStRniekcUhRzSWj7xEXP+8AqL5U5ExegyolX6nA1QbqAvCRQzfLGlgG2uN1+i47xExHH8X8LmHrMkM1Vfh+3IihnC/CN4ZgKvoPLrMTHwEU9MOOWxERj/ACZ8yPwEVRnquJWfoSjIAa/zDLTDjlAFAHyf3C5ouSxIPNCFybM1mxbA/gKKaln9gDAVKLf5MKD1Yz+QRczOBlVWC+0Ia1DweBEBUUBRhqrvggT1WiJjXMlUaq2QkJQS5+27BP8ACpM76CKH/XMdSgroxRQZd1YVc3e0POdscqd9M+6prnso8J93MZzvwIdVDqxUDJdk3ooon/0QcpPfpDBEVAEA3QO32vsB4lYJkBbkEUv9JLltt0sngAcZ0IYL4qKcUaZ5SHUAPBDfZ0gVCuRVWBofsmgfw4aH8Fj+M14X08E/odAIVhDXoXCG0YlKZgSJfgXhYWHuGNiQoFAcIwwWkygqFDd9OTsKPVOjlk1LUUoIPkfYmp3pUp8t6BqQwXuo1fgQ5F/PRJeb1miI4ign4ymbT6iofKrVf5XMr9Y50Y2ok4iJohX4Qtv2u6EgABbA8Fzd+kCR6FL2Xtipr65ZKRQRaWy4rh4jCbAcScjrmoNiiDHsXJVTMOYnMYFROr6dFpUDwBwngwcZZa8LeP6YLtLC/Rn4+FsfoIYIOyVBwc//AABqmzgZktGGCMRPxEx37ysh9t9AmWB8GUHjKtDUFAqrFe/2u4P2zVZUdgFV8kExc1oKooiqqdIrqCABbLZ+V6zKEZnmtH4fxwAiXAGkZoKdQfTPaMY8xcg8g9p/Hf8AUl0ikQQAAWBFr9r106hrqh3lIiUpVJf4XRIqg4H2Ps0tXEQJIwA9Au6FVTVeW/bqvMgR0iBUES0VUZnX9ziRoyamMM4LXPwEQAsCf3b4HOdP7ROhZUjljSiBuPD8AD+2l/2uZPRVX+XIOQD7X/jPhNbXdP03GiIqKGKZHRvCeMLFMEVVh0oZVCe5iVAOZlCxTYZIzkYMlNYOFCOl5SfRVf8AqbkCBPu5Pt9R++zIilPkf5mm8f6lIxNVr5q19q1cEIL2BD5+r9A5SlfS6CgE6Vf7ef7HDkEPl+xXEc3X4WRgdXyzCX6IhJoNzSHB/pjj+IA9I0OnUmCtYABLxiZZUiquqvlX25wmZUAKwqoGWhnlK2/TQ1nuEEE/sCGlEgOccQquVQ6LBAFS/bIHtwzzIbQq0IFVckC1ID6cW+49M+RQURUBMxv1ep4ACifjuYSiLlVFXK9VzzGmHm5QK1WpFBTgsUHqZHAwyxjALwCCZyjlrJJVZWAvqaEfAPmJmAqKv2rdPeQH0LeukMIopV6l8cP3dAW4wYP1cKLwYB1WPr6sNFEQ3O8FXOCeCv8ALNyjNatMS67nCz9CGaSVJ0BvJxSh9mfSvxFmotcmA8sx+iXxdRQCqrgTu48r3oWP0McRwKRK1+r4KdqmCVqyAIxsRon8jgw8IYltE0KwMHCz49GhfZjXlbloVaeyIjug8xYf0Cr+quNMQDyIQUp9KJwzFAvR4TtW9geW5rw4mHqgVAF51eGX6MK4k3Crv9I5wq4L/Pox524AQTVagqZS3oPEaW9ExAOeUsqr2BiITc+srJXOsMZJmy50hu11zQw+BN5LDBwW8lKHhPr246QZIE66qL4k3jlwupJusi3lHck+yiXc5cSRx9oTKhgqYrYnkn2mbJQM8YNEyTvZ5tbuftj7nm/V37uNaND4FZp/r7H7QMyCpLAV5r5tD4rLFwTb8wgR1BiAUE9uWEbfrUhYVHrBABghv2vZhUEeBZ/bcWFMRY9pwy1HPUrUGhJ5BkusoCxGJSa5BJCwWVgsPPDRSRUo6URQx9kwh+xBxs+ICgjxg5r+AnAPlULYCIiZoirkGa3Xd0+GYHyGqraBQRYpYpWX4NV3aDFfgaTkaJVCInrukli8UVPSh4f7zVVcrSCqAqnsHMWFIk50PHQMiJ7N5Kh7pL6H+XIghCAEIZgwQEXHamFYEAyBKFKUf0cHFxrmasWDQf8AfWlXCn1NEZzARIQfiT/wwo7DpYFVWZ//AAe/1xJM/d9Awd3YaGmMIMmfeiU0UUSrICIQxNhjRTQ16GUW4pYoz/j5NDECHwcx8Hv8yKEN1da1M4LIqj9AVXN/Kx5fsQcuggrxR5L5EU6YC7ahEREK2r1wi1yqg5XK3AuRjrHA4Oq3UrvP4gmPuYFLev0TWmUeCuRlcynUJjcMl3NEhCLX+jxvuSQCEh+e0zuDjvI53uFTCVqvpC/9AznTr/E8oeUyLINH4RFOUE9VzMiUUUMVrx15H4zHvEGqPEfHS0rM6XO7XrQHDhLTIftPQcilF95UA3FU2o/cH2m8qYM45QxE8Rzc8QsEeluAnkgpBI8QZMLKqKAMLPNjI3Q1ZIhC31xwTC0QGl8VARDCL85R+EEFOrwywCYEDSvi1UKg5F9FYE9gqQxkKJKAPFFdHCD9KatdHPmOi4f1gCqiczWlMZRu96kef9ZDNRuQKIYfEUvqZ9XX9cMikdOe+lp8KfGEx7M8y4bTER/JChJHsh+A17hMZTqjKB5GQdWoNzpDmp1JygKFVgV5j8PEFCwHOprqhAr4D0H87hWZofMghISJ2DPAARAwinnOQGrcH1UGGciMIkfv60kpkZRwl9LK+DvlzMe4j9qo4kxr6ODtTGqgLK8XJG2vLQImlrm62aCwyKAI+sgKKZe0gJyQFAAcC/blsvkMTmp2IKoX2qYdfQRSrAgYwoZKHsQww4xIn6KKKOE5xQii+gsTEZrSy4VilXlV3JmBkCAz2XLYIi+M/QyJo3tPmKc0PYeIHlY2mZZiZ0fQuE41RdDL2kZ7XCTIGdHHHUag5gqq+VdRf/d1I6roiUvYIL45fPecwxDyMd1wBjQHNiquqaWIUYWCDutJrMavZqPh5UywFMVau6GXsQyWCT4GZQ8oMUYZ+kQ8S5giKJj/AGryKhxSlDCwgvtQMWXE4oiwcMMWCRqFSDSXJMFaAbAWp6MqcKw4QcjBiIMYlHBH/wCIiNEXP/sdb9oelx0M+CH8qTKXCKkp8wXgnhwLG3T4tcFs4W4CcVUuD64mIJ4PjAfSNU8sLg4GgCnfxVuAmMQl8gIY5iuEiT0KZOF5UvEcXPR09QKoGQBQCBig9nqzXAXGH9IAuHHYtDw+GWg5F3ZZB+wAVyvnAqv1J9E/NCzCR4b/ANNd3vDjhXQECCfzI7zr1ztZXedRTDUU8o8M+z3LzTxtz6dXLeHVBiGXR4IQnox+GKgEMYKkOyhdXDIg8AjxNFDAnCXLVcVoYT7/AKMtO9qtH0D0NPurFT+vdmctX7Vq45UmV9FuYb37CSKnovnJ2nasCv3DmMsi8YlPWsq9y4g0klLU959CIfs36C1nuBATzMV4ZFAAVRVPKP0vTEJ71cWTNotVzUjA0zV9FN36qrg1POCMFUdVT3Nzz0LkgP0azGg/6RHiIoiImU0k1keCqswA0QocCr31DfX6jU1jA4s4DR1mi0M+1QOlClCo6hXDoETinlTKiLjBLmSDllDetfPx4bM/UeVXgfaoYCHLFPzCJcBEVL9OD4ahyJpqgP2J0/py9MatS/aqrlZMoeDUk8NLkcslQvTAqIiFEf6qH+tenVxBAMRxm/DvHUYcVuGsBBGgV7KRO9jVzjpgDQ/0NaGKuUG5WtSZz8QRKRH3gfVNZQ0fhI0jZGp9E9uWB9clEfz7fwNOHpmRnFMfnFT+jLYyYrABgvAMPkBXy4mQPCVU9zDJH4uKskrAQvKdmNRJkE+AL0TPUxPCOGm+VVB4K711DwXPmycK6aWZlqoXVphpmMSBFIPlQz9ruIurksivldUm8cK4MRg1BOgnhwSW61pglQmPwkf6b2+imXyJHMlZgeIhAyjXdSVXRPFxWgdUAWQANX6MRZwjFHwggzLOZxXKvtzdgcpb1whTBWuk9DLqgzjxPs3gsLmoO/bQSof3yB8PA0HJEAiPpjR+xiZps5qgISAz2SUcpoZUd0ohFL0L5n1lPpBVADSn4nHIt5IcAAU4Syzsw+JjlPITEZ8RPL5K44gkTq1PBpllHceYl/UAslCpwrDxtSgxMqcakhU2x7rmAiIsejcFIF0LwDOAgEJR6P8ADgY3YmAyoCepYB+qhpSlr1CorhNCbOnRyn1qFX+3uKiSHiv/AIeDMi/CIr8K3Q64oDAqArz+W0yGgCpLUnt+hvHM0RoCrG4Dkt2Q2imEwZ3zdb4CrhMoIB4GC0PTOaCVDIEH+8lau4MnPUA7CqPcDrPeCYR+yFg9Iv4PMABTYCIPFiCfxXAfgkwmFeGTp0OME3XIbpmaFAFSguMoULSRP9FcC95rkOuVQwRZhcAWqoUDKEc7RXdBuNQf4XKu8XfcQnoAEMmmyqQs8CIL98HLFVHwxL/T3CUjBAh4L4cX6wsx8vQKZPHwGf2VgGJMqdyhjh5+KtEcCKg5eocNeGwCCQwhq5xqi5IqXwY0q1/XQ6mfNXLRcJpn5nrDD2wd1QuiAhz985VUSuc66KltEJ+hjqb9yUcaUalFiKoudKx9Lw3VxePZE8i+MGBR8OeSWVqLhpgWvFWzeoCLZ9IJ5yXGyJ6TIEF0CwQoCkAVyf8A1mhJQRxWQHQMZQUpHcYTSj+mYwe5cXUKPA4C8SngUQs6I9VEfumXF63De9cyA7yxNX+VXCaOuRIaOKpBxJ4Dhi7FeDgCs4q/gOVM9QwjEE9WzKvIPOGQwVyQR0Ron0iDlSKiuFIpHn+84Uu7ihSg84XiZ2kqHAXHogPwFAlErXHy3g/RmW5fkM5g8OhYXoLgE8olfeiwDuRprNZf4HQ8LhSmtp6fN/BHrooscqgEviDMCcKq5MY/AIgKMfI7+GS2gAIKlYdBB1xAbCCAEEAFFTyoZlS6j8IM6s7AZKg7qwQxA7rhTwzVXM8YiUMhwzUYX6QPtWBhNMdcQnkeEcbL5HC+vpU9ae35lA9EeieEcgvkRxfgakCr9rvLcNg+2gaBGDBAEfADT+UuSaoAgWqrVvk4OLt1oS9idbigETYlH+RMlgMmOmvRb6PzDf0qB4QjaTWDcVoPlRMrP64h81auAq6EVXCRP95Dxco456GBD7aigH0Ur/Zk66gtIPWDxmfQAAC0/XwXJ3g9BlirL9VzsFj65YF/pg9hvODWa+tJ+DMnKzdKvx4HIkLYChZ58uboIov8DYPpxsEFASL2V8yeSXIl1d5ywTCT03QNER4iCOc7UiX+hK/rmtxcgiwAFwtRDmCDmopcYwM/AHCiL5O+Uy1cGUy3vPajgo3r7ng+jDGq00dhjgEpr7mlIIxB3EAvu1zdTUFGVB/LjmTgjoYB+rhmjwugCgocUyLUDqLKHkH1dcpPGf2ccd0P6yUDwV1JURgKqg0/49yaXAUCFWpCQG6oRqSJTyZ/LWGECoGLyrUjIcNH5EDAMt1qubHMrkzNXIsoFInwB6aAhu8jwmW0IQSGRoHRoC/bkZbnRiJYjmZGolCqUOw4ZbLMYvQMIB7Vit+kcKDEhieFgKqj5yGQx8XMXBMMQzq6X3YBT+/0PrCQmvaIfVyelw4HMFOaf6xFBwYPaGJgimSUW3PNjsDGe/bws/VETMR4dKcDVkgBYnaJ9kxFkEaBBM41eAwvUAQyGiY0ECi9K5Tjj9qvtXNIALgTUS4fFw0XinROAdV+jCMWHokm8NFMK/lIbgjDyN0IgFDOwlBIIFPwcs/AfGvVvMFdOXp9Ykz+oJNdNIInE48x9Sg3f7DUxBIGFHebXAubgnMNf7gy9VgqJNXQi8V6J7pnPFDKF7XCEKu/+ucILPtmAkB9P6Ij/TcmIIc1YnBzCK8wMI8wWDN96fXAawf9cV08MQceXBK4B+GVZcJ9DjfgLwNT56Rq0eOeFwHHgyMaRgb0CNMTexQCuKqq4A9kyNgUW0iVGAkDHr9GzpcTXYljawAYJkFHMM8jjavrWt6o2CP9IYT1Nali2KdEG8c2j2oeUW8yTv8AxzBXVwAJ/wBxDKBuXGGmHXjp0N1fhXJ6Rjromnjoh9we4gTK1uUw2PrUysByf6WDfExZGKfSP+k4m5jkUPxV0zLCkQT2GAaLxlKuHXGfbaYL/VFmL22zgotQzjNgh7KY7udDFkjXS6PtMfphMgvIfH/CZWANQeh18ecLL1CP99w5RhWsX7gkU4u6Qcvx0NoxH04J3gNEPxcbSkAr/QdXIlU2ho/QhjvigqKGUDroXBKmh2qPgMTNISkAVInik7FMNGdIiOYtOpoE+XOL0j0D6I69Bxk9W9BKX2nPP8zVOqr5V7rVHdMPZ+hccSiZYBHw1cgRBxTOC3rUmRl+PKre+3e9WJjzmUfUcspcI9x9W7oXPA3GgGfDXMlX4t+WTOKTQSa5YB7Rb/AY32gvjdgfE8i5C4cZdAJic/jAg6SqRXqp/P1c4OAhhZXxiSfD2OA6AQoN62TKkxVwj5w+hrnqE84Ul9nZ4A3gt3oAEYAnkgOqV4RVD69DkADFiU7pKFCg2sivgrMF1fAVX6Dyud/yoIP2g5T8qhD9r1wnraFCfLWXaBb1Vq3dtXWKCONw76+sEAYQBL+r5X+XeTOwiUNC8K+DNSXiOYuW+Xc6ufQMO6Smkn2Uv0+Mi9w4BZ8L8FmymDwymbwGgFQpTyGSoL9gF/ecx7dVz3BHWcSxyPfSJq59aieVJAPhUKjmRpKik9IJQyBzKfAYU4IKZQMi5bDVPoMSQ4CaniI+SVcRJpEEpva+TniHxMuOEaCkAcI0QiqgHyolAfcjmRJFKPGOXBynvQwPVVcbRoWL91TLUA6pMtcuhXXAuqZYN9nQ/uJV7I/dLN3GY5Mlxh/DGD94UYtTq0y0KnBAudAJ9Y7RD9uWRZXPYgXkv6YuaUvA2h4GxEdB4H6xug5qYNULTdKal3jW8wgZG3TC/Q25YsAoFge2YjDJNbqenVBbDF1tTBzUHUyZIs/6ZpSvauQDV66/VVwVWeIqg8CCj+AOtRaTUA8I4BvRpUOAvxnV3R4AAqsNcPD/AAif9NY/6wej5SN5mdTARUT1xe20LHK+61uN4qHpxlay88Eo/wCpcLplUxQZMFySqwzUK4Sq+BU/wHctD/KhP5EHNuuK8GkoKIQH4GMNUKDBP0Tlc4eoEC1QF9n64mkR9j0/EYnwM1ZuvA3mJeIUieOnty2GggQqwePIrL2pUJYc1hCafCa4BXXyneVGHdOxr5QrfodziBOqCKv08hlCvwRVcrjDrlpU8kAYempglMiIYPk1LVw6plEEnCIUb7cxdudgD0J5ftqbrSU+EXN4VMc1+ua7iRCBiYPXKque7BQxD5Ez/KBbQYKoDD+01CIGhKljwXVbCAC1Cf30/GmVSvla5MXqbs0f5V1wzET4L2cxfGXKVAB5cGg/QYqP97yYnEkEVV1w7BeRcrVH2I/2Oja0/tWBgaHi9G85VxsFfJjeRX7MsYMoNcjrXJZG0Uk1vO/yWH1XzM/TAcBks5oCH2I0j5P3REAr4ZxzoOgo66pEUMUCGCkBiPojAmC1C8HgZoez5zy6DL3QHytxsKlvgPXwaOBqxOX6RER+xM9O8rivlaquIxtDKtM70AMSQcwn6pzc8t+jJfFU8qStD6irrRDug0MkIVDQXw0Ay0gCAifiPsaZQ8I5OzidHJ5OKoT7ElVj0TCMWyIdV9EmdRyypfmgpMxp+QQBUYYh6+VeAYSopq1ZWioifTlKqq65mcVQP9P3zp9XVoqhxqw5ypA58CD6iTpdz/DB03TQpP6nscOe+FIggPYFUWy5rmfSW5SaOoOqxTORxjwaCYgcCCUOr9L045QykDIqrgV+EQ3IGi8KhUVPZbOZKdSCILVjwqR+AZcwIZpgXWYyi4AaJXLBXHosDnbXL3OOcmH7gouV30gqB9C9QVyYL4Nw0tTilMBUdQ+svQxG8Pt15IY7QfoGBqJ/buzV6USjiiSoN8zPGgPlwMOyUoCjU6vBFziggVUBA/oDKlCvKuK2Q70RomClICUQfe/bMmYdIL5qdDqEFti+MtGC5ItFfIamEN528ZPKnDXIOMy5Tk9DlV9BiZwi8w0qAQVoyS7ErCb3Vv3gWb7c2U4JpEMrj3RE4swnPRQf/o+HObXN7lAfysMz2I4BnteB3gRXIeQACYDYE4FtsidHJnzNFTRECiUBosUDPyveFMI0Yd+gM7IkWFoNGogJfpzRmkHxuDupXPrFTmkB3UgNK+gKzBIhEzlYqSh+zWLRQyC/WCI0XiFrjiJEiD7Gdv6VmIQaYVzvEZuVig3hgPWCyAhg8nLuI+TH55UGYj7sgtDyk6hdyJOKPgUhaiPOeDUopxQxqIAqQK9AvBxMgQavYdjPGNfeaVQRGFf9XKpIP5wnRP4/LjM9OR+EOPGhmC9IhFfyPHCVp48B/QQMOcXLwXU5GOsYgwBwWJ/brtMX8WRRn4Tzd/kgBjqqvwAPFyr+idHH4UyvkMQkMAEMVYbzWSODGw0WtDBqzKszfC9R8J6RcSFMxVT+kT7COO/WIFBUAA5lUF0S8k4+6zn25OCOC/d/LL+3KTOLc+klBD7HH0MCItHxAFVPoMX54G0nD20hrWikBC3UVPeVNTKcDjFnKKQYrkwD4M/oTNfcAWGdVl/Xd9dyYzPMBGoi3yEIZbtZq72rjCiEVFe875h3HCAAjOV+2csmdvczBhuEcbfxSAHgAuGorAJ++bhdIXrgfCURD2qGdB1UMBSHspEbeScfCNHPDQQrCEBztblVMXE4w1RzgxJo/ZGn03x9cmV0H/YHo04LgTIMrwOdJoqDdKg89WOvfAAxjlGaMChgtRZ6qT6+x94SiB5KP7CwHJWZkDIYepVJwi08pEATqXr0wggKSKk+heplDiHo+BTBcujNBnVvw/G3+C6LVxzGVMYjVMCVYCoQX9O60GCUAPjq97lcrcajIZAeBFX+JzI4a03KS/2vxGV6GBl6n1J5VdFGYYg1iis0oZlqLytQOMcTtGkAwOh+kOpgqyyyoGC5CnoXcpAA+ALKRHq3IdMEEo5P0tWFhDDHVAqBX9eZ6xGNmWSzBRHpum86CgB4ReI4UruxGNL7NeCqvWuqhV6LQH39d0e12+IJEw22aEr/AJJqNxyPxjKbX4UFAB/6mKVDGHhGJ/I4oDw3Tz2cwTwq5S0SBzkq69a4qXqKCgqgtg+sTwbrxXCFcBmrVXNsy/Bf4y5Nw91l+A+zNl6tVtWCfVs8vtxvv4oi0CRswXNVWQhEIvF3D5bGFUfSJd4MlWvIlg+qGMOHbnoFyVByrnD5vwZ+FVyrHKd1yu4/WDAYncaqyumKUq0JD7OBgzroicTy7tR8+Uep7HQMPQcqrhOW4T4tzi4irgLMMQaSX+j28bgnylJ8Wc3XgMBGAQcDAMQXIY7x4n4F+jhXGwUDysq+2BjS4Zi0JTgEANwwr6D/AOOBB9sXLkVASh6l1UxeYFKOYyA6/wCSSU3zEyaXHLBeAyvJ1hZ5oCiQJ5L1z8dSqJWxqZ0r1/tVd7WMP95bjK16SlTsRFD+MOemwYcfYeOJDIaIHjjBawOnJwuHlPzHmqQ3N5TpmcYeJPkBVcp+BqlG0STEVWGpgQWpS/afb9jguz0RkSqrjiuFzDdYF3LyBGf7MzzyYTWVuq5HDCMp1fQf0bjU5cGeKVuE5g8cJV3OBhhM0IuKkA4PsNH7EbxJgPYEz0Z9EbmGBtECUCpjIRoB9gvpoUVHUEWuQMMubABQh+98ulypG8Xx8LjkzYDIhSV8oYYjEVgAVV9ACrms9YUAfTvEREUR4ienWXNTC+AcBjxoTFJ3eUb/AOuLvNRYrnPDCSRGJoGBjifA2dUBfw+C03A9WHCyvLmghAiIifyc0nOutV+EAaBl+DDGREoT34Hv1IDjDQLDos8UYq+eZWqHVYECvgPBiHdYSzU4L4/10wg30K1An5euOBjmMAcK9tJRhhoqDqucC/CBiUzaOp9udBVKSg/cXCPGcQSxBc7sGoH4ABy3iVxsxIA51aq8ObsI0KsU6leXIZIjwfo1FbPbO5A7mGQVKyhShFEyHtXJlrozwRMNlCIYh8mEg4jKCv8A3ZhiwBU176nK0YYTFNQQoF90inxq5vYZxkxVV6oQnALUwQJT1iuhkA1wrkVXc2+FbhGpjDCnAuTymBqrmdQTJhONKBA3DIdc8rqOFBVUAEC1xYAytjK+UMEa9fQf0oPjEMmFS8Fhg7GPDj7ARF/JOHg4vwQGYEIRkVTx3COUFH7Pkaohk/Dih9mp0ExslhCUU+nF/E9AUalMkJfbQ1+yGVMBdAQFzgM7Y4FcFwVTQD7578ysY6lQZUMPhl5EL+vlxHJVNVB9exxl7QAgP20zErVP6q5Hxl8uCEDGQUEQAF88Bn4s0mPaikioRn2LouNMADXKZWjhfBaFIPCKJ/CYoAxpSzOuFSvgpWVuAgCDrEVugQAxWoP/AGTSYCpnCmVQP9NYS883eGm+gf8Ad8TyecgGAQZF+IvxSHwSg6pVj7fvEDY1Ue3gDG9fLcQBgFzya1XEAMMCEOnyq+p4452oBaAhlXIuAPhTKBH8FZiFgKVC6L+4TwYOjria1AegYSp4G0lQKG45QjCKp++DF1rbHiWREUxiqRxWISA/oCtTQGWuVVx4rxyUSZRMJzlAP6GXquG7hdLEEMpyMToDeecrnXxABa3DTXR8FMyK1CA/z3wZCylWHQmVdb7xUikiyFLN8IQDxlQxwihgeSYeJS4v/wBZg+EQCOY+SQdg/wAjrERAeqvgTEgDv6WHo724pry9TTU8IHBnfyKlAoQIiCZ5lWplylzrh7tEAqZmWIyZCKPlASxU7oE0I0SairVcYjrmzc5rAnk/VTyncTkpiEQPfPS/7mCbgZJRwVnQJlRXjXpViFgqhjrgfKAT2T032uWoHEHR3jTM7SnjGU+nShVw/BZkvwYHwmSaWVm7l7jHXEBjVV3rxiNzJprx8q04BBP2LuZP7G//AD68h/K4whlTXGeL4Lk7hugrq1PUsP6IgPh67glWFhpNdAAlId8ebhaLBQiq+jhoJCBiJnfKYMUGVU1D3pgF64Mrhf3gXW6AyGLLARoW54QyJl6nxfiScoUKUU+vOUh+B5ylblYQrrmrk4M9UBDIAAZrl5QG3PsYPYg9LkkvDFVXH5TCC8Qd3nubu5mu9eNYZf4iSBGiI0R7kf8ACAFTwwKH73GCYVz9AxlADTp0TGFHETvoYBobrlZcNPgHAd9NcqEdbddTeXxXlrMC+Y8USmDTEFcKivQCsOrD6Bc0d2YSUfyIn8+P60ASdoKJfKWRGnm+ExslHI39vCSLUI7oV5aQA/iGEGmfgG43vzDhsqgGEFMLpDF3F3AMOdXN27+79DhpNFBKZHVbkBmoNRgQbT9Kv8Bpx1T2vWX18+AVA9Bciq5NfwGt+JiFhoXS23jEGZc4G8oEFzGUq7iV7VXFKyqquEbxKXeJEilCB9zFZ80Gx+F7N05mm4R4PMV3nOlXB/p7/TlyGn4jkQVRQMRC4R81jmvhXQJP51yyggmjZ6TuYo5Gqx0yUvsNQDH2ycRMBXIdTkcFK5mUTrdFwkBJmEDwBdc/QjhTMIqXWcRqL0xQ4AhlYoq6WvQLiudRZ/hQlfPoPtxFTlUgGT7ZPAEpvI58tV+DHALxv4Hlz4orwgOrLIEBaF6zBkZAgrothFAQeiS0dIqOLQz6YL4Rns5hKVKEDyxqvkfCc5iRE/gABikmTyXCkM5JbjMZNDYXw9J7B18qSmEfaOp/ITLy5DXkEyvrGv3NMgLjzo1za5HpnGAAIj/YJ1yIzlAAjZWpB+oYhaAjl/GR0oi7vW4Zz8sNBkNuDeTROJ8GpUOfBuy5zFxCpQpUxJjU8muAKKBEOSdfGig0EWJQ8HY86ZV9AqxctOBFUgPa3lPpM/4KEkXrZ5ong/jM27UzQ8GLWdKmYUTFYHsKwMgVRhVKA2ZYIA0RzS1vSqGUZM6GcBKEqn3NJUatJ/z8fsvMrZkS45CKwi/ZBGmItiUFEFgxr2fOlX7csmB2QwRIVByUUWCuMJMH5kRcqrpUo/poDyAKoT6U6GIbeKmrRupJhXN5TIBAyXCdN+db/wBX7Xy6L4M6i41Jm/qGNRcYzGsZXy4aByJMLTWKn4ZRiOXFXA6sj3TtRP30FNFNLC90/PiasYd6Qynvcdb4wt1Tu1soD0UPKE6XRRYFoUZ6Q6YL5D85HCEAxcAVTGvc9BhTjm9LnjAHJ1WcVPQeIJRMj6IbOAxkWfoQWLoZqUDEkSh2gW0zGRplvlXHb/5VnrruW4pQTCZAgGEjkACAqD76LDxEyJRCIoUFjA5u8Nc1WujgNU5nTi8OdbhmBGfrgZMNwPwwZxCQRpAXwqC5EmHPQPh4HDGCx1FVqN/sShecRz2sVUQavIq08v8AQHlzkrRBQUNTAWIgK+qPImrEXGCIfSYCcFFDEmAkgn0p9KFTSH218B4IqBPu8cNV2dDRFqGEIFyOKpquRAHB9zu8eteGLXRlWP8AI+EcduKCEgXoy2Ux1mAQwANDe9jkGS65iY2cGOmsqpE+UMsi1I5bVdFbQl5POY4lYGHGknmYAbkeCIaN85nCuco5vBmY5R4iuA8HjALukN5f8B+j2v8ABXC1YClDaFQ4TOvwDNBPCDrjku81vVOVcIigLroh9JoB7Oh2rPTrDPAkXcd/TgfAwrRMt1MPsOEF+rpoZyM6vgy6ogXyFPsHroqiI6bZlI19C2GIyuEEOGlOoVFDOF5yWLzBaXtWp/EIYouDwpk6VcqcRPXgDq/wG5KYDNQAIMJ2CHLmMHEKiKRSqIdAwZSiVIx/TI1N1Vq7jIwZghhqWTNfgwVxBkeTm8OYZmdTR4GI5m65tvcuvgKorjOHwp3APF9s53wf2hgkRhFBCTvjz/NmYzJiHU/a4wDz6Xhz2uv1FLQn/gGiuismGo0QNgH9HdUtZIqz8BGQeCntDl1EJVdxUHvkTfisK6TgFSy6GlQijV6VVJuo/wDQR8mNwGeXO2+FPLlRQLAFgL+plVOnHSpeHnIIIp4RSOdoZXWFYZ2kIYxByprNAFR4K8wKhUECMGPimYVMauEeN1VXFYSYJqZnQ1+BchHeW8fGQJgWEgYTwnK3iiipxLDbCUKJgWXiQquXMZVgx9icTNiUj+CIp+9yUUlVEQ/GrqNLgEUFa/y1xqun4I+TD+NJ/tKUzweDrnojPL/wv1LkWFdWBpLowdyosK8STKH+Q/YYXTAHrM8Irp4pZSjf4jRHJFEROImdbcznNmhQC1v/AMK5pAWeFEtbVfQ8fUygvWih36SHibgexMtDw1GZKEgEiRbDGkKoZhi0dQcRVcRkbkz2WwgghnHAFGBQ/YxX+DBz6B9DdTHqLIijRR8zVO/0/DAZ+JG/eu1WNiA+gwCblcirlwGoaGSq5GI1xzEEEz0vbmuDI+BRDKaCH4GLNRdTE7FvAJ10wBAAqvhg+D10w36VmyoLWf3+cY7rtWCIKvufblFfzkfxgPD2s07HlFI5/rMFmGCYVRIAgVB9VBcYVkCCePexDr7TIi48AlSf9pkZFg6URy+9EbCqSyzAr5Gp9u8ihFAhOccg5DWN7hIifY8T+/siZQckCaAEALw5pUUyP4IdaRnWLdo6jwmlMhzH4q7q62SswkIuWd6QwmZyxigEA1FLhNFdN4lGxn4H7bj1NqwA8NclV+sBVUD0FhkTbnpQj/FA3iWeRGPapgNkv2ZKQyUYutoXJRKm5VaooE8QfFCAInjLUEeeHU8x9FEx4qnIEA49jPOpvIyBw8F3kfhccwiMTbXTjjkwhKQQE9786PsFyuY8dKoejChD0cjIPCORaq5nwZWCSUCrWGTLw50lfrjxy0QvqEIfcXn4b3knnjy+POgpETP0iKU1VPRprrogUSn9dH6d5xvuQ/Qhln1dWci4NVzmdFo5EHIKeLgDgDEZqzBXK4NQ5XxlT8BjLqhkrzmaR5hSMAntdwh0CKWvs+zMG8YjGjSpCo9ELHIUFUEfav2YDDLWjVfck/03MlsF40VRICctvY7xsMBLP7hOvgMJBhATosqko+mVyW4ArDL6hUMnTIEBVh9F8GIIOoqgAzPRAHBACqqi5fNTAKARFXrOCwNJbGFEE17OFhiVaCIEZ4tB8KXQ4PUKaeScOeeHDBNbNcDKmoGC/DUjqPYi8OlnhzHl/iifyJ4WJnBAVgKj4qgOUWbihxjMza0wm6X21/4FwvPFJIj1OGPUGeR0ue9WAMiU+goRX7IGD9P1LbHzQ4kIOgzAtctMAYBgwUK/vHgSKUUddyqhkbmUVueK5GMYFtuqRVUF/TnRF9zGKoqgEi+DKkQAymNvcsVfAZhd9r1BGCoAD+1ByyPBSOpPQnHIRZmXgVADcuIgjF4PKzsxzt1GIoFpTFDbNWf1Q3n4mC2YEigY+yjoILLUVI8HVKiWYAn4oe5bgYCvDMzsWzrVECsE686ta6KoIGzwSgznFPPd0rinwFwBwMwxG8vfwXnxV0ZqZEzj6vgV6mM0DJkAzMVrgv8Ah8M3pDIS7kGA+ACVxVIMK10/BI/0ahDjQNcwNXFJAQBT8wawUhLQjQ/9XDzgJI5fkRzQVFX/AMJg9NbEqvtSq5bc9fFyx1KoayoO4Ir76p49wcwDvxKfyObN+SK48FdMuzbkUS0Jj4yFaBfK6zOgFO+CKtMJUSUWJ/SP/cBsBlACPkIDMx4ZipWREqtpnTKgk+84d1hYLQURx49tNV0EBVGGQa1AWMXiD7nkaYk4sAIQ+1QCrXxgbisfesBg9cV1i+oB+Ho/Ye3uLyBHQZnIEJh9KV+G+Hd+t1z9FGZBFOGW5gVDM4D8wZOVccgRc1lXKNMtknxcHjDmAjm5oGRxWuXH0Zg9PcUyIgTnfNkzexaZBfIFkMfOMKHBSrPTTBgyD9PJk7yyjUQbE1OXsrU/c8/9zjFqv8+g9G84pyG8IBHKCWY+rcneBqJ5SxxyYhR0vpPjlJ5MS4MIIaNs/DNkRSyx/wDfMHWwJ7K9X9nM9wouoPXF8Ejumrj8FDKlHhy3EMEN5ouV7zuO1wcjOZb8DnxbhpgAK2oaDLXiwN+0n8k0ldkUSC8Z0cJxivMSJIaCvxHmcuUwA1AgVeB6MsfOcHsQSHk8d8hjuOACqmN/RaWXWzPB9OKT66Zv21SefFnufQ5Wgp/YnpNwUlAIn9rfzAa0iCJ9KjpHyAbm9Gp4RYW4nrU6kCuKLCaKM8jGxOOOB1EtaPpQhowBFt8QVP6MjeEVU0kHgKocVxT4GqIHg8gR/G6nslsRsPCIi7n71sD6C1P4yE+qdh9hBX+XjkVdarArkr2yesczVVctEwWzDblRTI50FMS4b3rUxw3dx9Cw+3Vd+yIg+4L8C/MdgzdEBSFCS/yHbSmLiYUFUVaeCOnnGQD+pmqZMJqdXQaY3qo4MgWR4YZA/d/t4FfCYguPt9SiPsUmhpRKCyqMaXmLBMb5cyKMP1LNyMdAq4R8IVlS7icqqHutboowZlyHCbhHJbkBwbpiORVz3f1eSsT6d1g9U8H4HwguNgMmQcWR+MjkWz+tBgaFE4H6u8gJVoyX1J+TID9xZRMro4zGYJTD4cMsMnA3uFqDOuajgSI4IwJ2WSTnBcj9uilQH7hXJm0ov+B8tFVK+On+lvHKqOV3dRQhgCm0XFR8lCZ8EACGu6xmyCinT+xNzJe6gf0h3L2MoJR9lQvNTscusTAVI+SPgxdplSEACq+wntMVlAPgEeZlBmUHW0BQ9AWCHsuqXXylA/TBGgoi4DilQvgVQG1dKzyyHEFBjjUVwvkkDP8AqwDS/fHrX00EzB/5+OQoKvtR76Gyf7cbFsN2ts0oOXIccfnITc1EAyJ/aPDNz5lbmfI5Zi8S+dLVtPtPOYEL1SK1MeQSew5HyL51MyXICfYhlRkP2ngfqsLkuT7FH6vZzQuiz6aGgxAjwqPnx3/a5UKhEeIHE/ETIBYaPAp6cUCUTUGLw/7gRX4GA00M0p/H5U3VlCT0+3ICE4YaNQJAAW1YKiyxeuFUj4RChLw8QVJzO+QsSt4EZzpfDcNyknZXMe4SqlZ9NTIbVIiRHfzyRmGblN33DA35NMsMbBlXOSOTN/Dfj8Kbro4FcLF4zgHhMDwGZ1VAHgACBgDJ0fwhPGAM4nvFFMQYlTLptqZwZKBruucNTR1LlPjAPlHFoooCVhctF4VERPxuRRCESWH4+LhQoJ5QL6A8Lu6ObCilMWRACjgTiASvAa5MYI8BiB9wJ/RirDeEy2/EInT5ARBJ9l06nCNIokRJKMQl4LgIIYSChV+g9/x3rl1CztA+miJwz6CjYDF8xSguKpCjThHoWF+qmqlGIVsW/iMElmNV56NgUBoGL46nkcwOhSEKIxAAHkj1wuSyBefl8xa4KVY+SxkkHwOGq9CKC8Y/iJrKeItP8EJgFER8kDA/iSH6HlyYeKgw+j1hBcCTE/R8rijTL6iPr8bmq4E18uD8ZKWFLTI21ET8zdfvQU40+njn+28Kijn0ntbMAAgFVRIP9g/fOaanaqkFOiOKyiR7Dez1otKqKMfRaJlS8kQoh6H2X8zLICCJ7XpDzOPZ51Ka8cqNBij6RQznuIGAJLKq625rVWqvlz0I4OCLhayILwBWeVmdgBcNQ0iiImDMUjAE4gr2F/e5vcVIPkQgfp96xGkJ++Gu9cAidUyDGr5XrrtH6F4FsMLcGUsX+VbgsraK9MREkF9uqK/FGDAGdZgDBlGcfgLytca1a31v0fCfiYQyjIMJvscAMGX4F+HBDMkM3BgK+QwIamEJcgYMsSbvzHKdTD8CDdSfeQmH9FiepTVaEVAcf5JbhDSIzTqut9avrEmZg5ukKAWKuPgkUFoD6cggO4JaIoyjumLEK2GRjjfETkRJ+nl/hmhQhWGpsQIPNilOyeD6rgnY531D5eXoRug1nUU6ui8GMRCy1W9qexnOmq2ksaVTweSFAEmBGk+nAsM05GL5cA+k8mXHX1A/taiaZyIFUTkjvXc/JA9DEcJdZUgL/KZjRtV1mPBg8/tl1hqVFHil/qfyM0UQf1YVV0BR65WeFHyw/mTIo8SCMRVi+jEfPDJTPuPP9OKqDzk+g0zVgMHkMoaDLxMatQFAReUUCzx5+xyhQyW6L04UgCegwMESUUVaisxNMAdwH2J7E3r44Gl/FTIX6tX23CZy6V41r3VDFfZiZaeZBRjBbmruIVV1U65MhmGQHwqnxFfgBcVAf+kZn/WTTrg+SGh8XUy7vPDC4eAYJ4MHw/AWZ1X/AASZXT4NrDMLnb9fjOGQavguXXagWg4uFjwbMUZNGUX+a5KZwhkDhmP4TVArAA6uG1OIosWMStx0CCgNUgH1/KY2oAri54mXUE/MMuVgxd6oakecMITiUEcVZaCUPcgbq9yZkYGSzoH6/wAyb0m80CmCeAaCA+MHwKZRz8i59RmusyRcANy2XPlVrvG6H6g/imEXZoQWKssqfUyKrIigYnVH7gC8HHytgPnyICQAJWd10Tfg6HvnBG/n2TW2woSykQA8RpYZi3QsciRQ5XHTLM6rn4aA9EqpF5UoT9HLBCqeAzrGqseQjn148FWH8vcfRjaeEzmp0xGPqfAMAW5iOX4OJmWW4Mh8CZMj8FatNGx0cuioFXhC13k6hXkss8X7w8LAY+jBMZbhPhXNmTJdWmRjTD61FgsDRgFUECpOvlX8mDjyNWSxEr0wk+EJ5MEyh8KXRcBlXFw0kTKQanwJpmQ4vbms7NFEiINlMsx8VsUaDev9QwkBxGTvMkUF1fQPWQyCanmbkSuI64AARmekE+sn1JoFFzIq4OiVrIut7035z5i58kcxw14Nxfozp+QFFr39G9CVosU8fz6mUNJABOAPBCRs65WjRa+jnZe4elB+426hwqVooejgUMVHrIsYumIzmMUbAxYSujy4VFVYQRpRG2ALibqH2Z5UeeHAGzEseHt+j26FQVDGHwQwozV1wPiAMoZDo+tJhz8AcOT4oaaaDo05HwkfG/gbmk7VJLJaeHJKJWcKX0LwP17cJ2II18q+e+zE4ZrDJPg6k1Ov61TJ016tWBvPiAbFNSX+EzoUJSFQ9IAWcbcbwR94pesEEp5a6AkNBp+ZXJc4FzZ9w1HN9t8j8DhXFmCuVuIvWAK3ScKZg4rNBWL2KmMRFfox4bP6hAfqBkQZB9NRxizYJ8Vaogw7VFFxbyTG2PVw3cFFznBcuBWOjHUyW3mDU/eITcD4KNETHOC8qEWcn0U+gzqyngKnPHnrmM3Zl/mooCD7HLy/5l14wBfAY60uBXoCjTqIcYTznEywVKqsikkOEO40ndKQCtn6v5DIR5FT7BxWMuMCYcAaM/XfZ8KpkmTeufY5LOAYKZID5jgFubZR4JuNBuO2/L4p0fWRg6fo7iMFRPYf9fcwClhHUqeKCvDxxrhWHg/gn4ToePLj5BZ33YPQofrVaAL4HWOmmmjO26jeYYw9NHia2loiACeJbM2qfzggymPE1pnChrxHgNeELOWZAHXpqqu5y1wqgoBgoEnAQV+wFMBpImh44DezjNTwYkHdk85LPIvHCpRQwtuYMZg5sKgKkRQTQUskilIr9q5DCFwpRwM4K62RgQZMslZaxTI9LmflcoQzJoKUrMMM/wDbRVx+CS8kR3cg2W1SEAffsk7zC2OC/ulM2e9+BUxbWM+rX0YHJBDLXE1BR9UpAGjR1yNqnUYHktuSFGSNPmqKpjBwlwGMJ4GAbw6pkTDvYXD6x+i5Xy7icahKUuUkuVPbrwlB88cjhTLXXdMLkyGGMZjXCJFCG8Fw5wYxjLcD6us36Bqq1LfUOfBL8AV4YTxmWuDBgdDeABo+KHzn6OF5M2wCTB+jIMn4uF+HBM3usozQpXkE/Ea5z8jVQpeoDVFCTJe5SPMpmgZ6MQ8kfhY8sZwWpDoVcZbi8Sye0QQzA/MsXUBXRxXCcG6mBX0BV13QSUctWA4XOkLx1iTUHg96ligD/wBTI2iT1GqVgQD7XxyjCdTxpQHOgKiVIJKZpox6ChiNVMq4Zi9MmlRuE9ToUUBMhubO4AgYSc0cAym33P8AhNTdc6i85OHANxgW4xQDG2FyWmJhcDwudIqZXg5PgcV8Bb8aeT4CMOF1w/COGWPrpY26j+yty2GVqcIn3bc+59RcfFL36Oo1MneGmcNCcNiDj+jGPBg+jB0ZGcoMPc648kVyTTiDI/4RdOJeGF5MFg+M2r5MW50S4P2s5+luT+iYrBKXERg+FxHl12XPyfDhA39LA+irmC3cMm7i/wBY+KRQGyrurrAiPVmnOegFr9ZZv6IGngwrxC5Oijlabr1hA12HsaEqVUmZgER9AAB/YaIULSZVPTzupgC8BLfc8SByj4XGHFFApCv3YKfiY4Qwwm6m6W54XgpqOFTLXkx8H4DDSfAsJk+Ia7+RrMPCOugYDEDTKTOASfOR+Z/nqw4wKVYrAnGf8Moa4wci8wCzIfHkmbeyHkjuSIQRMZQvxNdcN+PUxhZtT/AEGIcHDMI6fCOg9mT4DEXF6XPlF1vLgPLk5Mt8T/kF0exwLBMjAvG4pVuNaY0wA+xMNlzOZhca/bBVf6MbUzBfOdX0ZpIXCFyU7htDalGNg4mgMlqDyOkEoH2v0GQZFpWpW5Emacx6zoMZA4Itf5DBKNoqtg6HP0uOMZ0JEV+IkdF6xvKxh1hXwF9riBBFQDAxJmCEeRI4XJzZFUbnauMdMgZh8SZ55QHlVgY3yxSoR9E8uXC3wio/iOQyiY6mZZcOAUwmLCuC46eQH7r4y8UytWpM/ITCYHwMGBjn7c8afHhdMDk2uuvANDHUpTPHOmGuO/AmG6DZgHrTqaBjhDGmomMDpmSPwFfD+uW+Moi5XtrhfNOjV80r4Kw9xpGL9g5FUJkb3F70VS+yIYCRyaY04VhVKkQGAOA9/MsfsuKEQSDlu42hu2JEcQ5XXVbftcrdyNwf5GjoN7xfD7gc0DIt5DlDIhAViZ7oquQ2hNT2H9ZGei42i491wVAX7ehwfDdQT2iKoh4hUBT6MtKFOiqfqWo/bnXdRcSuMNGgvw9GEyqgOdhQ2R/OI8JWsvirqKKBINvdCiJoRY0X/afGKPU1NX4POGfudXwJSPw2uuf8E+IVxumb1pofgKJXM5mw1Wi4TjsaGhvMKpk4Ok+IBgMhlM4A85B5TfQ5IVcl5Xm9R+FSYwq6PBc+fcjuufEHPMPxNDLp8CT4KPxWXLrckA+xRyeRtvC/0ESf04LEMKKIr76wD8D4QbfwwthdeikAG0fUiTHif/hXzN4TOvWodomUG16lV8umyZd7+j+EMhfe73DcXJrQcN0x6YFwzhWP2iFELXHauTk5UuPgMgCgSWAASdyRS1AZEX6Stl9TQ1EItNCUFGMr5HMJS5yvjIMjPHBAZ2xy/RUNC401Ux9jxMbQh0Kv9lUgZAGB5PY2AlV0zzJ9BVr+q48rntKuFgZiGC5HBg+3IZh+GWiOl00zj4F+zJyuWWddU4soz1juvEoA/qe7pJBfixO7JmtWkyDC8MsYxublOcWanO00nADK9ZErl3XrjMsCSqof9cSGdq5TRo+FuA6ZGIORYfIuZRcycZkFg9lpSSQJ3IAARIYn2vcv3jVxoToiq1Sv9AwcuQFVTEDBd0eCadsT1kDQA11XQI8ZnNrYKDzKAH0VEtdgDnFzLV+G8uEOHxGrlrjZQCw1oAovTA1F4Du9QIigFvnoXJXIfwifDMN3yquA5Vg4LCFUqGCwxzRTPMKQTIqBl0a8IifwjcnWvbLEDjpuPFZdcuS5Xwauu6ooE3Vu8mSvwK4Urmyz4w+LhmdPVEwuvgGKLjBXrmx3fZQQcyBAU1O9OSuqo438yM8qORFzwctcx8OdZyDVcWfXGpuOOkWP9pTmleamp0GUq3R8Kw8FMhMuAyrj4Uwg4zAOpfpyKq5xDi4KXCMRqGQ4alHJlfLgEGfhdV09z4AouSzEjxhpfK1zirjppl9dMhjBzG/FJZeU+mAagYET6AmfyqKyETB3nKBLgczrlISaLAUxI5gjvNHOrqceyFpraVK3HGRduDk+BS1nCXXcpXDjCrhchSabTLLhyJ8VT4L3KLui4Rk+DpPiJ+EypFdGHKyKgAI52UGAVi58Os1DAeKD8AsXObnD2nGa5y+SATzuvZkcuCZOnBVR/VT8D19uUEAOi1h/LgcDHA+Gv8AWGlNE3mFy5TAfivCGLhHB38s/vJUAHpcwQSHQTjDsXXXeEGjUzKYSr53iOVFQNEwLsgF8hkNGxXF2UCf+GA3q0mqmAKHg1lpr+lyYIJhSDAOfWmgSCCCtj66zeTcX/GHDfjJ1MZmQukVdfVXNrvMYsWHXsAWIuApmpSuJX9VfW7FdMczRJlV10crI65fAM+gGNo45RrvwvwufAtc3QyPgVHHxD/EBqEy9SJi6x6FcCPUPKSj6J7rgyIO+sLvGFugiJxE8I4KbkEFn65461SrnDVdwx6/IcOXL8DmYKcTHRSfFytJqzWEbu1OO5+Ltan4C+M5Twj7xA57MpizEl1EGZMQOZauRcyoKjm5ScdJa4ouzIJ2AfgYX263VPj6ypIIB5ZqnwQVVDtAQTXWXKUQA+SpAxfyyfvGRj8SAqYAZCLka/D0/BHoz9M2LZIiziVNriKrlsMXGmnw4/A45gQ8JH/d84SZH4BBc+73/AMEsLhh5rw5vPhumZavA1Qx/B75ZLQcpX+UTSGpyhBYa0q1y3KXLfOXIyccOVRfOK9hpDoYYnx/DzjogAlF9OAeEV8K7zj8eUzfhY/J8O6XMmqeM4UP8AXHoMEz8Kr8dfWTmcHEY9F13XEDz8F+zSLkwmjtpeoJzFu1fokyPllcnyxB1cuFWudxu3yX8jx3f78iH8MDHl3Es1Xxi6TGVN4Mo9HB3Lu6u9joGbTylDK0JR3lYf0vxPl7luB3d0qy2oRHC/B2ckcbowm4RvP8A4bjeeoOYMqUyzNYwRhfCzHG5ZL8XHwfp4xPAn1SRxwVX9yshHT8NBmouPilYWNG3JSwz+Uf3vXIit/A8HwPyK4ETBc8MnwdzimrJfBIM8aY57defoY3SkDGWZ+EeESmUKGGUzQ0CGXMDU1HdcAEQXEuRRZqWMqp4K/b9GFEQHlbxW+FuB0iODcXLAJxGmwVnm9eOG1Eq2LkiYzsxkwYexQHy4JBU8oMfsF8s6TKBrBRb/d8joTBVxpHxd8WsqDl2j5cZXKdPPyvxJcWuP83FaZ1NuDVcjimEYejnZpoAEkapPfZJkFxRw8Zcj3OOHPwgxqyqVyQyk5WGV9rIQUy81NsOUyyuS5qmTPgTLK3DbjZFAcsYRAMCzq76YGos34IcPmG5M/GNjgY7ri+OIVK1ny/ALij4Hmgweam7JgruCuM1HwjFz1Z6uAQfgnGPa6zoZgQ12WrzXhDFmFNUDqsBTV3VLiTUv23yZHT1cqwBg3GrQ3GCPmTKXpnn+2YHyMHGunOYYwzoICGgoRy5+RUv+0+nCnFfF0tDIXGEMNVcOFd6WZ1WXET4qZjKZGMs+UzmMg0qX3PiWSlROgs/n9nd5pP4CE/T9O7oBgeKFZFr7ji/0z/QGckONz0egcXtysA0vTTncmvxHlXNFjwfgjmvDo9RXBdHGVIZZzwAVVwzMx/9gDXwIdF0g+wBECRK5eaos0A+E1aS45cVHk+N49Hw6+QDk6ZRlHBncFc18C6vt+FMpE+Bmm7xfgq8qaHwmrAS/CsoPLwNAaphmULHqKC6YkfaZNXqF/MsGoGZqq5Raq1syfgEHGtMtU3HDYDNE3jhhl5hn7+VoBYYtI6gjr906BghfAeAankAdFCkr+sECYQ1AXK8HgM+1Koap9sNwuHpiKx0KDhLkTcquc9yu4XBMfdzPFd1hXHi+GmK+AgpUw0IPBmmU3mFAKuoq0YQqQK1QyEQ6IC1y9mFjAmqQcsPDMXo3t0rnpFN4wFjiM4Mfc+EI40AV3aE8IxiZHry1RPmcGU7rI6h5CL6rxBvJk7IYxHqBguZGZ4vxucuRmTKXKCGW/Ew8zTTOdPgVz0K7z5rXVFNWvnCGtNerFUv9GgKFTWIn/O3dJAvkJm5Fr2KItng7c+ECvMv9jeYjYrH3MeAxjd8U+BQRdVVxVq+cBxwxroKX2DzPv6MS15ERPx6udqNDLEr+3poYKbgwoQ9HUr2iOJMQhFKSHAX3haWErKxCDnAXSwAMKl9Ov8AN44LM2RHm2GRZ3kDEiaRiCHrOi5efhyT4RCogaMYKvwGx1y3ysakg5zyNEaDk4Lrh4KlqZolK8TLUnhVDM6n+EP4fLjCVWfZyRTUkctPkA4MQJhPhroAHgxw3eyyXjooW2vXLXzmiQKFN/ovLmdcgogWCgLXpVwTEmPcw5aa4Ux8BdfgBwaQqmTOkfgF1TKOgMuA81xhwiuk96ajUMioIDyiuQVGj4EyGLarihBkkIqIiJPxTDIa+VBNJlQ3cudcba2Y00G9S144wRoMHON0xAjSQfh7AM1jz805UFlYiP8AZgyTynxUWmFuKrfBkSglCIIH8+ByOA8n7/VrpzGvIGmMMGezk66IxeHN3T1VrIOCRXUfJfDkuupY/ccHU0Mz7vLfkYgrAfZ3E2FSvkKIIRHqesQ1KSAAL5PKrLw1qHP43VAoIobrScM0aY4pvUddcMy8ZhiYYPTkTv1c5X4PxHBuz4gbVACxFv4THLABUTQwfrso/Tbb/G8SHZV9m+nPydn+GB+4fMr0HNoPIrVzzZql1MEl3ljq3KH+HjKvxHGcuGvcs9fga7oa84aY+EWiK56+VXyvwVU0RmOGL4yrr9mCILD18DgKZjjNkjmXd5XR8/bwuEvx60vCn2eMRZcen7XHR32ZgRV/l/3jcfNNR7YAQEh/53GtpXFcEfzGZF84NfhnK9n1lN9jjvmTMBtvrODnWuHrlVxgaXAUWAoCD4fcw/xcRSd5qpKFBJP390iNgAM9aCAQDx1gMefE845Nddca/Feby+FnGMn6CetScualQxW1tMAwUNLK5JWHxQj4LqnLiW4Es86oVftzx2CxMn/9Yrqm7fn65c3n1+AvyuM4/wA//8QAHxEBAQEBAQEBAQEBAQEAAAAAAQARECExIEEwYVFx/9oACAECAQE/EPzlljzb3q0AR8hZ1w/jZbZcCPnDj9/C8DmS/oz8lkSvRjhxO5w+QRBEsvnTeoJZbsEEQd3j4R86BwPLb+yn7y23m9YDAd4w2bd4FlkRBxZfwd+ZHMRFvkfhj5wILLfLSX8HdBk/TyfpzOkHV5/Z+vWxZYQnA4Rxlj9eizGIiIttlmCDyz8tvn4GOYIjKd2IYW/gR4EE/gNk2yCDoc2XgfvEBEQRzGGwbJZx6suQnDgf4EDn1IG8Cz8ZgkHFtjm+W9GDu/giCIIhgCHk5aWy8WZDLOB+8/GctI8iEYeZAWLDm2nCDm9ODKWvN6EEEELYxDLyWxME4ugkcOZZ+EkBiAZdwlJibeW22w29IIJ/yHMgiCPCbLJxZEoFox95tvR/G/kOoszCFN8SmyciCJAFk1kY/AQv5LZPP7b+MsObEEEEgQzk4Sg1gnp06cXIDFhFlgT32x7I3nzFUsyc1YIgiPlrxf0OzMZ+MiwQR2eeL94cERbee8H9EFJTj8hIOkQmfGy/YA82XdSADCxgYLMttf0RJ4S3oQQQQ3mLPpHAlFk/ehtXMe5+FHVGb+GeWdjh/JCRCQWOAWQcb5tWQROjb+DmwbBBHCWM6JXYOPQy954J9tqx+jdRYIju/jqTlpgweWxFsvk76Svy8H5zu9EGSiIfOFsweQTPn5LD8H4+OBZH2Uy2yICWeweThCRYwt4thAHN4WfgOELIQMcCXyDerrZxh5n7G3CNNploxBSKfeqcMbOBj5Yc3n97lkWfkLIwcxYOHPsEE/LJel/LbQjgbzG5EkAvMgbaZ+UE9Y258jAtt/B3zg894cCDILPwcOrvG3mRMP0GfL6Id+keoJtIHIw704BbpHGAWmS2xzP1/bPwfOAOLaW8IOBnHxe8th8ssIFgGBhD0/yT9RUsz2DP8zYY4FlkEBBxQ28CkCRt2TJwJS2zY/4kFrbws/OnNvyD9CyOhC9TfwHAWBAF4Wk+wZEEVlwYTLLhDvd6sa5pbvA/AQWJQBOKif4j9Yt4czv84G8VtLYgsgYM7pKGItmxJzliWqy2CUWdTmJjFvmIALbO5CZzJ9tsflADCyA4YwIltiO5ZHQshAQQfhW2+8INsiSHFeZw4Pzk/LTkxwMJZIVn7XgcCw6QOGHEkeCH63g82CyyCCyAgi3i29IL1sBAnB7UJxvA6weDw6IYzG3OkFlMYPH84OdOHlkEFsQJBFpa28H8BBe950O282wftgfh6/YIBsseqBNedIDmMF/JYl5kdyBgseB+S23hb0GPD5MW05v61GXYmZNGjWECW2VcJABLbaf/AJmQzMhzdbLTJYGAIYBFFCsJzLbZbbUKxY8zhwjqzJ5zN83vT5b1eHUwhPMHCH/yh8NsyQEBTPLbzkDbF/Utf4tt5uTLWxMsOp4Xi6EW8LOEygCbuyjBHNIS0/CrsFkC3uAFvAPZCj6eWUeUssEtvbeMuERc/nMsCyJMu1bbwGbYjhB0J1yM7z3kbBloWj8mIM/AbJZwzItvkxn7Aj+7fzYkHI2222JPwiyEeFu3LlYbW23hbZEEDo66whOtu+Tp1ScisSteB+SeEcXyP47Ev728bFl5xSX8aRi3CMEA6f5BHNiB46joNhZXLXptsfg5dVD7fXkEHUsOS8PktrzWY/8Abf8A0JFHLFLeDv6DmRsfY/Gw9IMtlWEFH04ZKcZvbx8L+Qa2Ze8dCW7AkGy4Q7awp9kj4nsYOk16PIv9lg5MPf0WNvTuN5+SYX1eD4wQ9jmRK8IRfo+N9Qtf2WOJ+54B3QFY+N2Bm3xlJl7MiB+d4B8l8/p5sKGRbY6dPxnFhnV/YbO5Irf9Wku30IcUBwOYAv6QtEPl8RC+SWZxBy2E/EGZovVPiKMggF9j4W7+ZA9JUywsWjgf45wLPwHKd2DoxHAgmI/6U794MwE9COC28sjXxYd+0leUQcGwJ1xdyx+If5HAsUtvscBhBsmEotRFzhBEZ9+IiP7vBBNWZxe2wksJvGCYxlmHJ8S5jwszYI7LhBnxH14ssG2/7bwiT8Ww94NttlebxIIXyVzyYoyMHq39Ty9A9ses5fTLZyAIDPwG3yNZBDbwi0Eautka/baVltgLQ5vT/ILYiaweWtZHT1pb+fsHM0sbP2yfJGa+w0vtjbBzLPwGFsmljPYkfIYT9n/WVbbf8Dp/gEuSGLDXgWdQgsgtCf8AubultswP6z13vgtv7LUMQywC2y2/7hPNtt1ZYbzg7n4Vvn2P+Sn9lEgzmxrwHplPGPwYfvHSP6Db4S9A93/I4Fm2URW0Bi12AssDsOEG3/cBniwD2/gW22xEAtOH9H5OEO2gd2yADux04J+BtyLU/beoJdf8jEkaSZFtj+kH/CPRF5hKtvQ2BPf8GcPyEcLQ4sa4fghD85FsasLg+U6NyGtIzjYMv+oT+IX1Y3PXgbbb0IAI/wC2/wCWe7wgttORwl6c237FlCdfyReN/Pz6fLe2M8lieV+Q+PsgsLXcgn2fPFJbf1uHyJeH+u2TYnRAr+Mb2LFhwnxscIgjbKiyYe9BI0az4wlI+YMlghzQ4tt239CGsunN/wBd4bCNrPAx3YSt+TfXLPW+WgYPkRwiyCSBb5GLNIY4Ngw/YWZq0iepvBH5+TmzC5BrGHy04Ec3pIvZscPbaMwq8ADbehBzRySQ7P5B4n53d4HBi+EO2C0g/AB+tLS3h5OC+x+jchM1nWWGcw+XxH2flnmWqLeA5t/7pPL6JtGN87/ayfkYI6LGWDDp8/Xlpl/C2X6g4uSf5fUSL68lzm9bHkP3BGwXj0I4ELCGH+5hxKRDNowWYSw8+SQWfkH6tuDFrN4ZU2DI/wAhZjqf/SzfrGuiw8QIO4F7AFp8/L7Ac9mk8s+CLSTNSv7KBsBgi+4ROH5DGENsOrFcHHh3OK/yy/8ATh9/AyS1eHsI3p9jFDMwBFtkVlml2yC9s9vRjmc3r9pwhy9HBs8siSl79vufX8a+POBsBNbfySYLtpbjdiOecwfYPY+Rq0hNgWZzwAT53b2xNmcXC3yOjv2fZL3syLOQCwbJO+bYZJhGaAkdGNNvsEhBfJdjmyByHT8YJbDWQjYP2d/2X9JM9iyYJz+WZzBzDGW22JW9bI4g8/GWW9P87PI9DgB+Mev8vhb1LAREK9F9ggB8g4v5BbBHECL2BarEriz6sg3UNtsfI8568y9c86cGIM4wcQoRkFsmYxllhOi0tANlJvM4TroFuS29OFjFnKZOOI6wXiWRZEcFsEC222jHfLDZpku9YIOMHJ8/EW7/AKHZwXpbfI5vGb6bVDiF+QcDObAeR33gWcLUY5uQj5N/IqB05/8AAtJF6OkJSPDo5MQdZ9jihshHuxNL5q/I1Ylr9J/58hlMyXDBzFgE8HhNOsyPiHHv21v8hhkRx9F70ILIYZ1kCXqVZHkCCVfkTpD3zGHYJR8ikaWRwLzjpJMu93gBZCSsLf8AQnyvIfCBGucG22HY4cXI4PCMB8nRnAd3+dIUIcPsEgoxGEgsvyRxhn3qwcxbMOE0E/fWX/5ttll/9X8eCDbPc6BtYWyyTytjD1a5EfL2Te9OBPH0JdGMxHCIPw/Wt4QMGwXhONCQazErqR4c3t94NOBGfcpP/LbeDbJozLUtizrBsclrwDy9kiwgD8KX3Jv5BAeCHgWzhIObwExaqfyw1vON/wAmdQgObce3iNfn2Z1rbwLbGCxJeV/i8ybbwQq8JsvctP8ALfPrGjSISw/DRZMPeYjrjHPiyc43zu93gJD0EdxbcP2lmYSBs2/6t3MXcINvsOES0j5btu5Zhe7E3HLHDsAYWR6iUIYk0gDhzrbeHEc8lgfO7CdcOZDpYc8IR5uXnToWbBYTGALB8LI3sMi137APyeFvArvQNYHxi5d/1lxA5lhHVhbxaEwCksNoeZ0kEjId4DZJpGPOAsEEGQos+DgWYOyTgb7QYPh3SIbMdgc6kfsnPIMGIWYOxODDoN2LZfyYRavZfLRXxY5CwddgPebzRu8zh67kLgM4+gWvuQFQNhLLOGb78hhnCwEY39hBJEIwxKt5rT5A8QWux+A/A80CEZLEOMRoXk/jngWiOPsh2CTesk4Wj6x3raOGQYJ+TQXgPwJNbns4xh4cfkHsShb4SZH9sC+ywDOI2TuWiJeyKH6Oh0lBLhDBY4WcH+dmAnnJA8LZqwE0mYvSS7D6+ZNPbJr9hfWPfY9DCL1XmSg2UQOrGfkHiyqOQRm3tibZaZeQdQGJCMLfxix4R1eBFgkbEW3tl/xwjZ9YWZ2DzxnEcA5fIiYXvIp/q0bsTJyXIKsQFiIRl+QmcK0+MHpHjLcwFB1bbX9nd/GnTOGHrktaQwskhv0E5MYiONs5awczIQZb37nGbQ4eMbNchEgWAFkQT+gWWQTJsEHcs7oeS6PLA5uSfSF/3MMcCqZuHICaY+Nl92STNGCOo6WDAFimyyReSmKFkFnWCJ/hkmkd5AWW2Hbs/kB2DjLLFRYIwnqZlkcsTJVu4Sj2D1IMxYm/ZrEss0YQQE2kEVbLUtbW16PSB5rw5kDEGwItt75wjgeTH9bF9ZGaW99QKpLy2+V9t7e6WJLhP8WfYNgOKytF/SUV9n5K2vN/BBeWQZed8RZwPLISEgQfx9bWFt5vBnj6keYglwlD2qFfkXh1onnQLSW3fI8LAs8iVx455H/2rGiA/ltv4ODZEZbwO7kuQjDba/23m/jA8tjmxb3bYiCwZYQ0AJXbfuYfBjgH7MHe6h7a2WGSaSgXyPsgDBac3mWc2+HTuy6QZwJha7R0ct4mkfkfn6iLI6FbdsYML5H29fhDLSLJNv7ZfxJs84A1vmMpD37HNiDhDzclgs5ZKeC9P3v4I4tOZ429g5E8TtmXzCQ0LZi2sMsRnJpNt4fo6uElkZ31JokoAl9unTpzO4xBEykZfySMxLcJLFsDe/UB+5SAleaFowbwT2LtH/4h6cHoSHloR9QKwsj8n4AOH4IOKytZkMLDaZ8cPE8hWMZjY8xYXmeTDwBadczgxsThbIZiL+wy7elFhZ8t2OEdz8H4yOf/xAAiEQEBAQEBAQEBAQEBAAMBAAABABEhEDFBUSBhMHGBkcH/2gAIAQMBAT8QErNHn7DYPs/KOwpLmdQSa2fPSwWXzAFpDImrnpzJb6NdYWPB1mBLIyzbYL4AWYeCxyS9QP8AH/y/gYLY7t8L5pGVy2Gf8DgVm8CBcYo5b6wf2ELJdSSUk/4bdEgrEgtZjEXpiCwSACwZ4M723zO/hB4KLURaluOL4lgLcJ5YS+2W7FYB5EmQxB2EeSh65HlGApKoEYYTPgqsyziBhEe4BCZzsFiG+vn76AsyRQyUy1BWsfwtlKOwWZJpEJclhhS+RrWTOcDbPIoEYZsA2wlMFuoywIQfR9URCkRjzxzJ58yI0MeA2BNTDkrY+8sXfEOS42zMWDlqAye9LEJ57ZIJL1mbuLes1tZYAQTZGBPb4RuIGC2w1kQax4t1LB7CkTbmjJu7r4hLG55D4YLZTQhbdxTiJlOezjCUtC1bciyZZxhK1WBnnMkJcx54T4FrOyjKBJia44yl2xONwnBOSXLfDsEgkBBssJ82EEJUhTxhM3JnxxO4MNtPhF/Jx2CbIt1mElkbCCLtkT5hLCOsOFpIWxiXstlMlS5TawL4POXAtbWPkGEEX0/kQoCHZ8U+y0jNnwsLMdywMC+yYRMU/FmQs56P8uJskzLGvp+yIOWlatspwmOpYGEhC32dYFZyep7BFyIhITABNl2ysS4sa7S53ImeSrau2At3xCDkmk4IX/Kl7ZyXxyYGDIJMIAs8Q3ffkAeWjY+FY8jDkvJY5MnjgiWWlh98cfFFtR1k6dM4I6iWqbxBAXMFgpF6uIe7cLBN5CrfCOnmAXCykQmRFXwS/RVhrawZBsC+5GdLWWFsCPt8LZ+J2baz5aXLH0szJbd8L9W45HWPIOTZLcQQuZZzIGp65pZORbt8MjJCsU3SXYhtW8hzUnlYbIoJyPQ/qyhKBBsBBXxYf5eVyY2G187VQkbgvCecJLq2HCDCHxPEBc7bNCBLrCQtYslXkEMbKxGbHkMqVPlElYgywS2DkGAHkKSDJueAWeI4338ll4mw7Mk2w/LVikY6yIFwTt0gL4hMH3SeeTbvkTiPIaxAywvmhTxUWLZTPEVZW2IIgkhxB8wY8IIMdZYRhc3y3WbIRMj2yMsh8MjGTBRRFhkAeZpB/wAPCXVmEbWJRdyOQm+C+Xt8ctyatIN8xHYdw8Bg/WDfG4eXpbbIm5nvq+AvnIMJZrzMzLuLpCHIwhGLQh31iVJpgw2VhAHgDuPa29jmwEphY6+GEbsmyEnpbgwnDWOHjS4bIuHmkxgwhbFwJ/srJ4yqIJ4TG3I8M3AUPENgS5JVknUGFpMSyr4QjPEwnBk6szL5hmRbbVljnizxGYujzciuflqykNfNMJBbMtSMXYS1yAIcgc8dG4ZNmWDk79fdssINdmbJAt3WAGWEhYCTvPLSlTzKBLdg7MMFm4eR9YuW4+G83g3xyEAQ+IU6wwkZlqhEcszE8Bb4sMspaMcIyQyBnMdLfCBI8fZhZCRhPAGT5KZnm6yNmW69BZKQhK7KfUUplfWEPiZZORErpyxl1wny3FDzDwHSUi2MXbseQtOHhl1nURhLtnMmiSOQEsBuRMkns88uPtsZRmwdlifagEzKw23DkNgPIQnyky6MuEOS0dbASIHLCELFhZdiH0LSxsydwwvhawhJo6gcHxT6U/SX8sCayTf17ZYct2Lb6hwllITxxn8PsjYEjbFMCEIgbbQhszHhJH1zze88QcmJizzIMKCVjduQOQnWwGF9VKWtsY5Ys6jEkIYRnwGWq2UOROtnxX4pJ8ExBgSMP+Mkjaxbb9ZyCatLhYghBhN8ljsGEpUjCOoAX1Ed+ygVgwtip1K7BDIGfYliAWMmLKaNkkzV2rDYjByVEMPLw8gB8Aw8NHLjklYwsE2awJ4z8tbaJAQ5GJV3JH2RBO3Cz9QzIgiyZX6vlpRzJHYlkScsWM7tyF2BY8hcAkSrOQQAvk0x8TNNnWWZtvBGQht0glgRNI4RLa7DOmAEbdZCBLkT5AGyORuM6nCQGoCRmmLWZdnJhY1iayQ+2ig2pifE1b5HfEnngoTxqSkFJjGys4ig9lJFrfEgML1hHhDC2W8uXYM8VbfVvLnIJIjUQIEkcx1rIptmPD9XhGOSNxsl+5FrGJQs2bLrHKQ89Adnjh5AHlnLAb5trbnNxBgg8AZWZyKEQhvljxbNY4XxCwA8QFjG3WNIREzrJE18hVkUwzDb/wA0bxfWfLNcIvrYXIAh3ls7aQ02b+QPsPiACDcCJWK0CXbCAnBAMux7sJOoYZJC2fsazkycLV7AE6yWBaMI2SKcRmlqsth3WMCQv4IiVd2Tbp9tn8IOmBeEcAT3FOjgR9GwUP8AJDMs3DxUgSyURohDsk5LaGeOWn2YuRIAtikSSP4ydCGHcWDesXuaxfk8ifYEgsJNfZQ4WY28EDWOdLoHbKXlpE6r/sbbu2BAwiBGPA1iSjzWzNuXZykJAEhiUsYPJFgMh/LSYwLBPYQQomE3TktmEdcIyCoTjzBkLuwbMZZNIpoOQJMLAQgpk2fJg65fqm38CRjzDAQJGXlqmPyGQwKyJ9ttX75wlyXRYyQJVCUJtAt2DSD/AANBsilkavyW/C/6q+SvsZtbK24vq2AcgZZkGRCcbjOmbfQjCMr7A74Lvvtp1whj3yBwIQ5K8b9rkLGBHuyZ1+2u2wXa7k2p/wBlpfEkkQj2wLYibSdsw4W/IkySJOQj7N/FlpDhqU8IE083bL1nXCd7E2CMgnGUZy7NIYskyvoJxft/soOmM4c+/ZYnrwjOSIL9ggjxsXZkI/ZyB7Zbt2IGDrLNgSD5LhzDLjs25vYIMhmiX5zuq9hpCSpDWRfjGHJ9rhS05fEv24Fu2wbPra1zFFaEP0H8m/Wp7/8ASA77z9tX6t/8xCJfkw6x/lIMPFkwgS2Q58IzuwwBSaIoAnAl2EALRhNq2S91ktXCFz1/sA+7BcPnkBSwkMIei0RbbsCEeQ4kKEyIFM/jKCZz4ly+32ofnmbCX1iLP13VgP8AZ5sNt9eTZvzIdJMnLKVsS7CwTwjtpusS95rDkmTyYB2xn5No/wCclcPiE2slcse2BizNYNQT1snvYXSDpYE+SBq/J/i/K5zyDg83XSMCBg/8N9VsGWJH1sPyDYcskBLjJtdhIE6iod1m0+XbgpphHy5jTgGVv0vtcmSuNwQ6xhnbX/dytLahN2LRcd8gsfxj7AQTvWERjJE18jwf6w8++bL4ItmeZAv4QgQB4jwZIkXCSdW/7zCf/wA0Vywkfmsr2A/1l/flxOmdoxnjy3ZwdtU+JA30Vg9RGD+eIz//AFswSzAsjaYALJLBCf4WY9bYT4ZoxPro2MsAhSPCdNYDIpq4N8F1gOrFjz/7rR2rmBA62ohbrJfriG9twZ5wLdLMJNJWccY2YlZ348EBNfrPAFti4wYQeBPr5sO7bLLDPY5rPVvYirYls4my1hLQIRasOsi1Yi//ANoN3tv+Cx+wWMoNYtnxH8/w7GZfkE4WfySxEecn6wUjv8PDPEn14E/IYT3ZYMMLLOiX4T/Uq5LUnGNgRjBtK1kPYzq5fQO23f8A6C35kWbq1hzM8QmI50xor5RgGQs9SLfE2TLNgB4Ucgy/adUYw8Wy8dmwha8IMJj1bOD+iVZYPCfFdlOLCH0lMrQbhC/ctP5IP3q5Zwu12xhgQRnwRrMMnDn1mVg/82LZkISkD1m/xgBniYW3WyWEMIk8Im7KePxh5bPjbmQIfhJU8hVIX3Ez5bdZfJ4tNBrM7yX3DWE8Aw80CD62fxRA/ax/vB/55Dh4bMT/AFkJDCDzrbnh6+CEDHm42iMW429nEurl/dPRH9kdS79Y/FgFhCaDrO4yGvCM+RBfs2YMJ4SYP6bpdmzsv7f+TLPNlYt1ekb+jZBEscJZcg01iNiMcNbAXwn7biwBbm7AvcMSItYB4iY0TOI6IYJE+QsuFj44P9LYmEuQf+R5syDWxph+t3/r/fAgttuJGA32Ey4luQ6z5ZptmzsWFkNtQYI5DxUIf3zWkEg2EviC+pI/apjfuAXWLHng/wDlueM6btHkdgz0z0lBk3L2AWRDOE9h+sI1SKLPHXgRAywIIJK9Th5AhJZ5khw+y937O2b6CTGCkm4mOGICW22+b5viRqyrGRawPCPAslfXkKtuIJEsIkdFt1tUXbhpcS1mAXweC+3OEAgvW5MICQZb/jewws1JhcwrU0gTzN9Oi1CsyIzIAgDkNaox88BYX7CbLYksc2RyYef7paOU3MFNYISXCxjdOeaOGZby7Jiv/LJyb4sN+yXRYknN8SujYbr/ABjs1iCY+2/2QHYWBLdtQm5l3CF9WNmFizSOQKjhLa2Om0+S0nk7mzcYpWCGzqfyEg2dLCVUWE+RJLk5A14o4BsB4+tuQbEY3OfkG1bRATCn2w/so/ZHw2hbEfVs+y/IWaxBdQDptvNt1sfJEgxN1fNBjHCV2UzkZzmxd3t0w5g6R0tlJtDKKQ2YPtncYPrEWd/5GW5b48gHWwixWCkg2yyJmC5cUHMfsn9n87dvt+sK9nTBZhoWKTNwBRiyDWDE+mOFrAiAiZnsnTMklw2S7ljYSIbjNT0tSvYds3YY7j5CZCeaWOKSk0YJ4Gx/J3+TUZ8sb8n/AJhnwlOuW07V2tdtfiZL6kaJNgRP+0DKFpJraRc2WHfOjy+Qa+311BvOJacV9uu3J4S+Q1i9bgmuENcfs9bBDJyA54LDpczZkNqUGsPC5YRRflkPHNr4R0PzeXs6EbD68Ig1bDWhMZ3c+s/gkiVHbhCHGONu9S5a5XDZdpY3J4IQTbAvZKwtV2dMiEEm3CbZhJG20mjhNxYEDBwszBmSFvHjM7KvGn6gnYTiXALIJKfgtE7coTXgQ/2QTv5ESSX5NQQF9NnVLmsUQ2LBs3fDa/GcVmOEHxGJcgWBQbCuZUld5fsyRkUkZduE3wv3YIIKx0k3eI8lvLQ+3wO38SRuRpj7Ht+ZAPmH+2DV8T3zaNj+1jy1uE67FuW6jKzXy/qITox+RkwuFxyTgE6g7lttwfCwAGEy0CXbQzWAyTCRLZqgGPmEjMzTDDkWdwM5MGz5EOR9tDbMNDevkPwlj+WP5LfWO2vP5Ufi3aeXde+HBxAtbFsAcmyBrfp83Xh/IGzvwIObEFldN2WqgnBigHfIAsAbBAyNYxjCd+QQjEJCqzkBZM7I8TP8WyrCM0tHEM/sH4uiAkJIjGl8/sRc2h9y/CW+C39RBCVwj74A1ievZvI946/2OjusX5GYWCQO2/lkfUDkyIZFqogPO0hJiskjkBINgizIFxkZDk+TSuWq1hCT4RhDcEJnEzLefASnDzH5Lbqn+LnwlfkH5ZCyO2Jfid3HWCRNzhh/ZegT7fwMLAki/Ulxz9JUHLUjqPNbA5bLoXyKkXIVkplpqPIAX8ITZmsFm2vhtYdgeH6TRAHWJjjGBO2Fiv2a2JsEYXcCaY2EuKhCJy19z/xIXVrGIA+X6tgYSuSKAxjW0alcH2XRGNsSGks7bGElO2ZaBJyVNkljjCGdljBbyLpsIALNuYW3XxEesMYnXZRxCuRh2IPMYO2gWJhb2/2Ig+KxkP7eOCwGt1uC6LQI7JDIlWwI+Qje3W4JuWJ4nPj13Czwh2ztNVbd3CL9tyCEJAMs4WZrceWzsACUSlySU+wB5CDy5QJpsMJicEoNb84i2BB0hPl1mthETYoN6yHJb1vsT/kwLby1haShgLQl4JHFEKtmTOE31DtzWBZ4mBLhslgds6yfs3DYy08DYztvsm6+2mXMyIb9iCAJcI5iw7vCRk/AnjsNsE5ddWElUKZJpMY+Wjng4QVyfQWxBusVeCTBu/LXx5m5ZL4D8YhezsAEvjQyRsWspjb9gws8ZyBOJfB2Ws6zUPbauSZcQE8pF9ieCd+pHyW4QQnCTurAGE0V8SLx8W/qyeDwFzIgxQDbjlZnLFyHM6eSBXiCWFZdVkYLNG0BawH7fiS4Il8UEMhnEKKbl0ZqiDYMND+Rs+Mn3ZWsnIixrajsIQ4S2GgyU3ZgCw5acmLHr4gQOLcLYn7ZtdiYNuzk0pnLqwzNjIDsE+QIZGeQJKwbALGDXL6rAWFaqOEEQ9zkyRabZGMElxkweNl1EfWw9eWpkInc/EVhletxrQymIbtpLfA+OdkNtZzR5S2qwiHJVgjYfG/R5gEitxyRF/bQm6SQY8l2L2TkbeXweL1hG2tpKo18ryHnMo+xUr6DYpzSl5F2M88bDDCO+McnNbCBv182EyQwuGNUi7kDnugQHrWNuWCf5usGAsLTJJnyjIt1vjtuTRjYlE71sdZzCYixWIdfbPg2nwUWVji1eRiAjLVAsjwWOwNmCCbpbMncGyQchZCjEDBsQGcE3b44QkC2+IWGQ151CWEEoWVkAMbCsRuylkcoptPUXJzhHJ9lDxCyYJFv3YO5Gi0SYWhG4x+0ZSkx6uo8Kyy8h+Gi5HmwWuSMGFrwMSCTOy0/sIYsC3PnrgddUR6bbGSYKXWJhNWGSjdX5pCoPJI026gDLnUIIy3FgBZnzYSSO7fXiEsA8YTtGZICRHSPNM80JNrZpM6hnzNFIUdiWYSlv2hcnFpGFIBYHchlraWLAbMJ0hJlKoAhqAtHIL9QhrJDUFxVTHbh2ymZG1EEjPSmyJybGBrU9LW1lwrKbfhgsP8AIJbLMTLSA84liCMFAgn4qZKZalA2Juw1kjGMgnrHwPAi1KsIM3cuhZP9LNTbOrYvkQwLNLGHxOQds1uQLWKB3zAUsvn5aFmzBHkrAhNzIMJkXLWx08Okkw1OBYRl33Jwqq1+kB24bI7OPrK8WZuRVHCIVnpjIjfkjCwGYWTqNkMmINLD7DYmwwBYcndnIBt+XFJuSMgMhYA8RWeJk7JEITSofLFjgYeRmEIduj5njNvzwoEkbAqzuSRXO1jGtgYEoW6LQ2LIFog9CCY7FdHlzZkCeDnbWtwtdgr7s8UCBOT2yQtYlTJPPE2EnYkC0hZkIZdGzp9rzVhEHIci5C6t18hk4y54ayggb4WRwjshaOEZtrY2wkDsPbmBCGPCdtTSTbQ30yCoJas1y0bHxzbGcusCFvvMmdS5bS3e2kYgQs84TxsC3IMg6iDIsviILMLEjRsuifIdxbEwiBBk06RaTQXy0nZk086keN9RfYPDZ6sSjEzdENnifsq2KCNR1qtrEjBbH1KInjksPZs0sjmXkBHC2QvpHhuw7ZzCah9LFYfD3PpXYWEAFlljbFi//9k=">    </p:cNvPr>
          <p:cNvPicPr>
            <a:picLocks noChangeAspect="1"/>
          </p:cNvPicPr>
          <p:nvPr/>
        </p:nvPicPr>
        <p:blipFill>
          <a:blip r:embed="rId1"/>
          <a:srcRect l="13793" r="0" t="0" b="0"/>
          <a:stretch/>
        </p:blipFill>
        <p:spPr>
          <a:xfrm>
            <a:off x="5681664" y="148133"/>
            <a:ext cx="3279456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16159" y="1780694"/>
            <a:ext cx="496671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 High performance and efficiency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Optimizing performance for user input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37823" y="1021617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Just-In-Time compilation for improved speed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937823" y="1369089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 employing Just-In-Time compilation, the code can be dynamically optimized for enhanced speed and efficiency.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4111" y="1030761"/>
            <a:ext cx="413712" cy="4137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4245" y="102161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33251" y="2181427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ahead-of-time compilation for reduced startup time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33495" y="2529813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Ahead-of-time compilation can minimize startup time, resulting in quicker response and improved user experience.</a:t>
            </a:r>
            <a:endParaRPr lang="en-US" sz="15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036" y="2190571"/>
            <a:ext cx="413712" cy="4137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169" y="218142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937823" y="3371711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native image generation for reduced memory consumption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937506" y="3719183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Native image generation can significantly reduce memory usage, enhancing overall system efficiency and performance.</a:t>
            </a:r>
            <a:endParaRPr lang="en-US" sz="15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036" y="3380855"/>
            <a:ext cx="413712" cy="4137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69" y="3371711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pic>
        <p:nvPicPr>
          <p:cNvPr id="16" name="Image 3" descr="data:image/jpeg;base64,/9j/4AAQSkZJRgABAQAAAQABAAD/2wBDAAUEBAUEAwUFBAUGBgUGCA4JCAcHCBEMDQoOFBEVFBMRExMWGB8bFhceFxMTGyUcHiAhIyMjFRomKSYiKR8iIyL/2wBDAQYGBggHCBAJCRAiFhMWIiIiIiIiIiIiIiIiIiIiIiIiIiIiIiIiIiIiIiIiIiIiIiIiIiIiIiIiIiIiIiIiIiL/wgARCASdA6ADASIAAhEBAxEB/8QAHQAAAgIDAQEBAAAAAAAAAAAAAwQCBQABBgcICf/EABsBAAIDAQEBAAAAAAAAAAAAAAECAAMEBQYH/9oADAMBAAIQAxAAAAD5fhHH5kh4FNOB3oW4IoRbLM0RgyYHAJmIMZt6lYMyEMISwW62TcA9mlK1jS2FI5XTDMSGZ6ClgazGZwDj4jmEV8Mx4AGKM0F3QX2pX0oL5FN+alssGBogjlM0ES7nKYkkSVBzeq4OW5GTKNh0k4u1ZibdSet5rrKzMwMNKMPlmDaseCDNamtZE6KdcGolXY5OGzk0qRNbtFA/XZhcJblHKRTWMs8ZBBKEX61iy3bVwC6sDIM1b1EwYIX0Q+WVddypCut6lnhhtLaLJwZpTyayAyQg1rpgHPTEXkL7uOoNg2OOltkTJxRDZEYDJbNmYTUALBZ6Z83DdmdSsu6Snfowyi+ctTNW9ywURycgwCyLZNG0Q5tuQafHNmBnxSyMDXik0V1RU2vX0RpnEu6B4sq0dGiKVoNxNipcJDvMZRNEkSp1VL2lMjKBrazNiatx7PFhsZXFW7MLDC5WyNEXkasW0Fbo1rCCbV0TqL1duKvQS1IUoVTJFegd4ThxRKYrZBELI1AGdE2DDBevoSBi66sDIQ06huAtlkIhii1EtLYsJLgyBboRgHDValJd2SnEgEZwj3g6jZohOBBfZQkNsut62Ifd5a5hyEb3n7VjvWWtKUdwYykSVuSHI0QqXE69YyhNLzG2d8wItBNcd6KryJhXy4bZZnmwM75SThj0YHaqXRRIinR0KMl2xGwANs4DCEzJmkejQLLxMNXx+seraTBGM1oajpaRjXMAY1ZW3K9mzE+ZYz4mm02HxsTBI0NRCEjBwCumCM003iBkl6DjECNh0m0gti7srckLsivzI72SUxgRWEFWRReroEgpv0LYa9Go5AW5GOFpwyJfWsxjmbyHJRvUnZsdS7wev87S6fnu5xNBMu661mSyOSjJswCEPQzUo3a1VtWOmwUOfbdee+jebWxaIo9BW9K7kMRc61GPZ2eU8qh1/MWMoWM72cMsw2Sea2aRlycGMQJKSFEVqTHFN8pIaCJBMiS74JzDX0ImFIWMrTgVEcRYxijmc0oZgeMJaDKGFGq28Zp8oWyWhNnryiLdQw0BmzIdhdq3CcgZvnMRchqItNYNgJrLqXVMqu8L61xBAlk1ZzKPVvIKuc2GiIprAn2uOOatmguwAJATq7DsVejI6wWQCSBs1mYJrJxLD3mmbet6J23ooq91tPmqfM6V1Wwl0eUMMwtZrMwvuUWAotnmE1koRJzCRl6W64Kec9RxjgbFV0Qdl2RlKHDQmtfUyrD5AZGwrXSvkfelIFnJqo73jZ9y1qVSKAgjDK5mpY2LZp2vJYXBVKqvQX1vS7dzieJrJyiALuUUktblUBTDLczQ1sEtMK32BqggruVVCgHKI7VNMrHfCywAluMpBbaos4laoIH34vPJehWMr8ub9OE9XGWHQLTPVicVFgJkiGEsWqGnYEzLuNrcABVx0q+hGGyJtUG4itkc1OPuDQ4E97ibTj1CHUJRd95qSnetZE2YZws9EXlQh7w6dZkjJMhIKi2Fl9f8bR8rcL6b5puojKMtdRG1WnomE2GmrGzBdopEmIOZZmuD6xBVMRNyqG946ZmYUzN6DS1CAtKUTDUHKMrZN5uBEEzKprCuUKbha3kuKYRZUSepNRmTyUAGZVdewxGLpihoWxhPQsiWBAClgUUmOM75SHEycRSwJdknKLzUFuYW1vLNbgsbOMSe924llG1VuRrHaKrpiChBOtZKKDWyFaZGvosGGYGQC14cCpAJ1dzX0rtIbEtsZww2tYDUrweRa3WsmGhmZIV9F+UV8CijlZEaJpRhUPrNnLCI+OUrxOvJ799L/A/114fsfKvNkz2nEFqcnkSx26ljkmQWG2AEhJFISyTU63Lcq1uWwIRlEWakLQuMLBBt7GeMVobdnOkTWGjQZLLcJfa67pw2NdEB6hLmiqmNTU1img0hxlMUipJswWizUMzIVTIG2VBs0hIGkSVYyEz5jsAYfIYkCWZC2tfc2YX30GLeXbuUupkvocpVi3ua7iUE29DzAk6u00+JqDFjVoi24HTYUkdtUOtYRTcIMgrvyGRW3Wb1DGUdGyWo7k1CUTMzMJzMwSe4SC6LBiAu5ClAgy1L4MzskAxRA2Z5EZi+HlOV66itvMqM0zt1Q3ne7Ffp5AaY1YoJF0EhhJRQ6lCNLI7DkjrAMCRUaNjEOaWYjbiyai62CbGEswQiVcEKLNem+K8xDfIeQR46hhtspF0cask9LodGqOEoMhLj2VdarVGUDIqRIFsr0WDBr3IhZkWJIzpI8Wny4Y07Me7xW6t5qS71eUR5m65ejujYVtauiXc4PgWMGyDElsbZg1hw59umIyLYMiDsBaa9fTiPYjfmZoOXebKDGdYWQyWmfWZkmZmCb1mGS3qSKRgbD0SVYSBJtcgs6w9Ze4bKTnruj01SeFZW5yKvp112fT87YJiedSrc9iIJ2GyiqjciFtNHI6Aw9V2y1rremx5vS8mz0LzPU7WKauU68dR9ExppjcXGwSb0Z+dLeoPTpea9esSLARrVGyum0UJjW8cJxlmt6kZrUdBpRzckczcONK7ivjUKK3JrElTDibIyt5GT4yHi1bRqxBZvhiRlmznv2zthp4fJ03Tc+m7leY6TncfrpWqz4mlmlTTKxEwKtINVNdwTDNXtJmpW0K1rVcN0Q7GN+D3EXb3GJh9iYCCA8nCPMw2ZmYZmZgmZvUhJQOFMwM0yqqWlctozYYmG5KQSKKwIIXQWzNV4Fkv9gRvwcUcjCzo+nyrCSrKawlFsNW156/UzHQ8i8t3oo2x8fY55R6b5JtWObnvpgabJpg5NtudFkhWxQ3g7K5BiuumaugpplrIDQNcq40DhOK3azcoZzaYGemWsUJpjrOrD8pnoVdWeOzNXDCaIBJkTBzmYgwuKbEWnxSNp3RinaJ2dnOatF763j9OS0H0/K8JzHXchz/VcFVOQw+1cPuUzLx05ITCpymuWHOnrt71uUbBpE3aQmBenoe8F4tlkSHDhhyyq3pW5WOpStaNxWS4Wt6a7MzIMzc1GNQalU2gaGVlHYUvnPY7FCHZRZbmto5a+fQbrtQGPcW1+xHFrgNXctYVvU5zL/O6tTp62q2YNUw7bQbPuWOX3LzqmLuTepYxytSI02mx7Z2dsWa2Bl0puvGyawQJ0WdL4trEQ7JyR+wGXhQ31HNItgwabOdbuVkVlCW53XCdJUbW0rks1nNL6nurkXRhXM8WGzbZG82AjWGs583YM2YtWSNi2S56DnL+7h96vBLqeZ5fiuo4Xme15CxSt8fp8EdOU5YAcKQorTn0vg6My7JCaUdEq9hKnrRjml1bML6/wP8wVX6AfLHPt8lRbT9BlhrNy/exYR0tALBVrNY2jJRKFOVuyGSlYsVAm3aeL0h3hRp0qwmH02KwgstoJ11iVYHZcDJjl/dUqrNWBbGzPUrIpGqiNkoWqhcKC5XG9MopEkQOczGkZ9sPmGfJGqUhiZSrw6jJ0Oe570lfJ1vLoyBvY2LzhZlkZW/6V5QY8+55oqS7Ib0Y7R7aCEDGcyRYyKLDN4H2SJwsmIMHLJjR3xFfi3Zzttacbn5PGGz41m2ztXnOWVmLtk66v08yt4joeUw+tjZjMmkCxyQmkZKU06eiVdc+DWjOpQC9sK8y9XTjmaS4/3H8MdTy7PtDxjnvFeVpWFHfqsmRnomOZkO7Cv2VjmZG2UbKqX1Py1qrP6Bwk1pUoOc7riSnAVqw3OXmcgVsy6Zkxa0/VtCtdM4ZpvzssDjomelSUA2Cz1FIIqW7UaCAnvctFOiyIEGSRWrhPI3LKEAxyKhVGp/sfN+25/Tlfx5fJr4tVhbq1w3mmsLgtQFkMwXQmAAjcUKY+tsQqjZoWgp0Es5XSbPGa9mw8TGYnfJK1A/ZypNY/OdGZdrnG6s3fVPWpGiTAIslilCvL11U0ersFxxds9fZ6fCp850HJJsEWUq+mJJ7A9WpYVq9EQ9wXXkhmImDoueNUY60dGEgUR0bgxmqokgdOszCczNyTaVMtTTirj4tqHgoGWyiaUlr+uBpWtNTWQBVDWuswumzchZLJHhYGnpCZA+camlui3AyFYpYaYV1oOpNIEwzzZsOM2sIB0xaaL6SIRRXoEDDa7NyhNZvY5SaSZhLF9tgjj1rcfcxyMMGGSalkRJbHuEtpUTGe7EhoU7Jo7Ps0WTnx2FnbzZtxsLOVNiJqco56mU1qOWKyUc3pxeQGctY5WLoDcJ3IYKNiM0GI+kaOWpnd5++oOwrxfoyIRp1TspV9MWtwm3M1hk4awzMnAnJawE2hZE3reodZOJOpRkomYTZqYahI4VpFgr2Olgvlvaqu0LDngQkLlYSvTYc70HO13j1vVlpXq7Zq74+2B5OAXS57qIdys7LYzJWTkfbIkU0dSb1EdizXgBdEUpiTcstZqjWtOElunqOSQhrTPtmBhUAuCVlCRK1ktm3ESGysLI7wpeMDxCxKUgRcuzGvRtmbNJnLJufNzHbeVjkSHFGW9rXrWLM8zrNSHjrGpgPNy0Ne7AXvv72+BGySupXnL9JwS6AtYanqV9RY1K7QJsV6dmAZ4mxfTC8eOZljb3m1GoG0BDW9M2b1MQjobQ5KpW1rBZrVnEMq8B9sxIySND+kzo2InSN2mTsLM0Ra3GqJyCakgsKDRrebL5qRAfSWELNPHY1o2TSmm8q6wKPLKY62C5dB0nouMqFSbWAgkmycdLixtVcItzISGjBk0YFgeGP4HZpGtOAumYTIQmQCtWLSkdMCMZEX3KUJpiLKcPhWpkaNo2Aj8H7eVtuBnwbnGS1ZGSpaItYL2GVSyskxzaoMpajpWaN+QVKwSfGw9rUo5/mGMo7zKrVSti1YdKvsgr2xV9ERNEFkANLllNbxtGHEdE+hveOE7P512flvyX6Z+aPbc4c466NZ3a3cqaCOcl1quMlZWxHuwhVLuWuWVa3mNMkwB775indmOCEk7Lb5OugDocjDUDTQZN2C1mc3QsLEz8S43VNiqOxZfm1CK1zlVEi2xhMCw3mEEia5kFgElpAlgtkwXanrcEjjalO6uyq4RwzR1y3rchTqmFJASgAMsCmxuYZSiGpzgw2HanRpPHDllGwu5WOaK+DJ6JK8zSoElxiGqZA7DNmA2cxYmx6YLPJlj3w3GxV8pWbVB53ofOK9YLNRmnrJ1LdOvQEAydfThEW6tWRBCXW06whrSzeNp0Qeyen9f+edY2t6uOaRrJY0hvUiTPJMjPo4HjSbWxPmGaM1sCiddLosjckOPde1MAb0N2R1APM65Yph5kUtspfDFb6OKjlDmMWvGcS6z3MoBVG4oN5NYV3ILcoYWLYyHQgNGAVnmEwyBShBbSxHGGY8IILbUZAaLhMJQNAPJ7kxqDpoFjGzmXLssGM7cOHVjpuzn7c0SzBKWsaqchiqO05KJozFtvpYaXfmc7Yn7MAzFZsy1syXbDY7BR+eNyAFbmuNZll9Qwi3TrcsgUdfXjXP1abI4yQaasTqpvzY8EzM0WzMwnet6LbINpUgNgQQU9GLb3ucqM6MrYtCluSS5UxcPUjI0ySBKxJv7N6Aijl2oy3DhtbK7PGxlD/SUV3jpWBBfdxmQLqPayrBYbJQBIbHJLyFbkFoLXAOxzXmQ0LcMNkrILq0qTGwCaYZvI87BW9OOaX154lf5bx8TqlHrYTycfW5lleNjKc8o7JZji5twVQexx+dtiJXxylDTIQAkktcyshXpfQHCXlbC8aWHgvPzWXsubuWDdwtdz6u6gyyqIyClzvF3vmmfrbtFS0doFI3WV7hE3KbEEiKLts9qThjXsKjTrebNujadWpQfp/m4VTN7e7GBuKgAvJxcNEpGmgvNnlqUTljPAy4USvLA48gKl1NwO1wtfoMPpk/UsO/xwHd8PpzZkmLs5+4ou7w001N11I2HmVh66BnCOjZJUy66QZCA1NRDOCeayCA5wW2O47kKYWojeKTlbCbIYy2TjLTWtS4c/q/HUOm5Q1j6XqCKSZAykIc+Fmw2ZdgzZyiaIazDhZbbPvUQQM6UMGXrXKivpE2qZdRDLunOy+rZnmGt0uhu5RupXst3m1lLBFqxqn5qrfmBpM/UqahawzemOjOqSyK+jDedV2qWVih107BNaG1m8zJN7hKQrtawtX258TDlWwM3G0ntYdVS/NVjYrKNT2w9Gzz1ZihGUBbkHXaXrSWYrcdTXzUHSl19R9jcXrfFyX038wbc2+w5AmhLBDc3qlbBuG5T9imevl5rVLoSjIsyPQRWbUU6VZVGoGR2LizAQqbBmlYRNCLgwsVacCRIhm5wkdRLKQjPotAkiBdSlI1xnOcqgXZ2zyLM75gtzO2OJ8m2acoQKMjAEMRIaKb3S1ZVsarjgF2mBMEmdWfmBmyVvrOQ50a3Qa/NsQADRzjVylXRvLQrEo7bHGWdBT2NsQBVvAjIE2SsEH4zNWatqFeowuO1rW9k5owYkdZNhmZECex5HIVdgT16683t+L167l5b6/ElYBcu5sR7gaoqWEqtSdo1RIW1FlbjHJGmnXWcutU/dcDuZbJ5q2vVqDrqsoJdEgvGjtao2ZD12QnTqCBJV15QyEE1mxI6eEjL4EzCJsLsSqQiaKbFYLkI4TYuixp80Jx6/ljSHDSFopGmaxTMds65mCmgBykbPEuEanZIalJdrRJYGvqOVXYU0gUKum6TC5QDRzYUjQm2zneFYvy2+truo0edanCm08k6iVXV02+chVZ+3YgBV17ZZCwr2LCcRgrIBv6utUZbc4GCnsZ3whmjbucYSEhkxXohCKionFWOpa2bcZE2E1OcjRpuLxyS3NZ8wh5JbzWVaJVu+X3GvcCV0mSvsq9qxWli3TJrZXTWr04t20ptwma8NRLTKagd8l9yNqQpxr6ENxmAfWhLBaJI2B2TcGGycSG5TKRGyEqCRZxhm2Zs4dvzOeuK9kVcptlBmyRqjPMNRMXiWZiqIWWe0pxJjAJb3pBtDQgq4jLFQFEnQIcLAq2SDZqI6KxfmE6NbobuG5bro6OJGlUSr6pa0VHR2CTXWTozHXOV7LS050ByX/N6QG01mq1HVpz1SbiCyI2RzMLTHOMXZwNKjL6Xp9Wbzyi9/8ABWuWJo9tl9Ai+ehQ2O6s0ntwbnLKyjNG5RXFu1p7mmEitIJitaKkjWJG57PtvPeqw6qNZxvZyY3QDX8dusXrWYgcGvQyGTF2SgARPepJvlmiSnQzahgaMoI5MhUZMKUHs0jWDbRHrVI0aUqHYLKCDlpqAx2MWzyAyxdKRFrw1hhmRLalhB5gO5hhLZyBMWN2NKxMb6k1oQx3uaCsiPKJuDefAa/D1lvC1b6y/gB5klCnUlXjr8/bxYJU6U6oySa5zjGXTDoQaGaZFu8Kg1NeGUR1N63oPm81FsNGIlFUxqUYhEYhW1oGL7sJel0Tz0F/V34Y25T6eOCskgurYY6XdLWesUWeUk9y8SlIiihdOvoUI571sn2Dyjs/pvwXmLSMHrez501YMb6tA6zlRYDZWJpixCJpWqTVlfUsZFKa15Xa8z1u7bYFWR3LK1ZuElKU7E7U1Rbchz1hnoMi25gjTgBZNDIk4S9oAllvclWkFhRaiLSxBsQ5IHbPOZDyhAFmlLFty1NOmBEWmYSAYxaC3DJnTTYp3a3d28KdqTNPmYULHIpvFXRhm9ErWEFT1Dg0rLnl8hXcIODe8u5zCAaFNq4UtjTTZrebGzcN4DuZTrQoTZJNaKABeMsa6TkHpnhc1xlykswvXc5+FKoal15aXrxsl+2yXU/fcTRVV9lwLE9VAJdPQuiUGrR1q7TsaWvHf8wKqEZR0G/RMESrd9H+N+7+G8Toc6GNT3OewgAdfRlCTIs6GV43r8uNG5fTIvG7Lls4ovSw3YqU1gJ61okUNkgBUTQyskim6zVTCuw6ogptOVV4iK7SEkdg2mxuASyvGRGNRZi0+ZqVfuF2ACBMiWZSO31CquaIugjcWjjlYC7qzjs9GSW3yIqmfMJpX53ccXqRVrStfQW2VQaMOg3LrWhsKKERlzjY1NacqYWLVsQhjsb9yzUfWbJB0VlzNhnqQzU7KsAWJiZCOkxsBlOEhpMvjisFUu4jml06019bYrvnXO48yoVB8ubcTNIcrVk12k1nKPqKaMLtQAU1ZEap2kjvUMxKDXQXc1lsHtQsthsrK2qR918Eqt+gphH2flbeIBVrUNUtXbbK1FfNV8nzyS7uhQplk6FkmlBOiwIMV0NYtEGcRyjneSkaGEYjFm94aPh4klUsgMgo4DJPoR1O2CabLN4DpxQSKibccBYQFcj1lnHb74x+h4hSmLQJavxZkMnq9RjVZuqyxWNy+dSZMaSbguNO1dSmiZxbWqcx7I0oMJukUlvJQRZFLY2oehbDz8rJMGK5lVtkSDkk7VNu3mbJMkybrcUmjBy2Nknbj0bAnEd9w3V46+UhZVWvKAHQm28zn2mq919Gh5UjX1GFZKW3GUBGaiE2qIVEUk0sKh2LnLNGxSIIi28NETEVip6QYu7Jfjc1cDqFuf0t1wutMPAMQprMwgYlxXawmxw2L5bjsQmTYNaM5gL2QVtGqGyMLYE29mqZMmaVGxMGQrLWojYxA62tbAwcbJAiNA9xsY2nodXZyyetFtut8+Q5k/NUNrinuZx+uwy8KutNJmKX14mExrB2fMEz6/Q/G+g5xN8ziNoo3mjSvSxwsyemRrfNpOcrwm2SkWlytnloixC0J4mrHg2hykctWH4VWgytL62ZhTTO1J63jSnqfaPHKcYO05xbVz2Z3POaKS1FNVtpdQiZekKAauazpxsU2i2NMRhGAJoK0mcWQ6ivSAYQ1EgeDcLq9cPlQnsvj2QCOTjOxobHkLxa6cqmq4rLB6jIWbzeAR3hxIauEWog0jMsNeUxbo0iFCmXyUSDuEdg6TRqmsytIABhDSdlN2VGYERsOB2dlK7DpW5xfbd9H3Pm63GS5ikR5bfIcr2rMoCr6gq8t8muh1Otl+269tbb6pdr1yUojmPWBE2jIzmmDklJG98OZEh6V5z9EczoeSc36j5rowMuiPt4xuZvqRtASSfS3VpK3s4zavT+YHDKzprwdHfQ+z9JRg4JKx8318C2o+Vr09B1tbzwRsuqubiaR7KsRElC+unN1x5c71vnnoFF/H0V/wAxZcS6pzNPfvBT1lbbybjqmLveCJETJwsqSjBqUlyL60pCzGmGcTt0UUgbFOATXOUJLGwRGDJ2uKZ7F55XqtzV9znOnA2SiSjAQJRDMG2WBjVIkSGvQWFIYDkUWTbiy+LBkw1QsY9S+DPdZ9H3vmmuFjy1de+bLwnH9no+yUdsNVJaazurgEgmT03N0PNM+ivmCrQyuMutDMQEK5GzTwSD6ouW2Qk0alN4Z7W3NVZccJM62YE1vbPGbqUo9tWJdTWNisKde0VfXPzfB+Y37u+nkvS2fF7eF69xfE87l71pQBcPTTetFq7TCf1M4q6ou5orkfc/DE2CszV7SaLGSwA7xCOntczGId5BArioGxsoAuCaTj6ZFKV4PbolZDYmtscIwakDYwRGFmmaAK2aK6AHgVW0u2rDDe5xsKUjVQmVuUVoSqC7Wjem59fmnUir0SVbMWjMVgJbKtrljCN3bbZ4SnCVDe12VnPX95Pcd/5nPz1eiobKgPKcb12lT6q7cKuKU1yc2MWxV2SWZ6l5Rma36R+U72jTov5qerIuaZSpT1zjVW/J60NWMgs1Zm7P77VzvnoPSVmjmI1s6+zT3nGLOEOdryh1ze2cWh7Tr4HL/PlnU1dTtfah+IXclGsvqrF6NOmctV6FRZjvzVFgXn8W858Jh1It7sgyZbRgHibtGMeNlKghfBtNji0XYVfSaChgLZWXICrN9Xxxt7OXFnWyYNjlcSQgWlMd/G6/jK/T5SsryB9L810ua9RhleyWZKTMsmFqA4OS51bCtsrkT6jjZPW7TTxNrHsHj0sWrtOExq+lSRd3Uk3g4uHDYSos97bFA2/TLsNd7mZLufM7DzqvzJr1zi6PJ9bznoPI++Ze78+07NPbdGyKszaRM7HCi9YV28mK6DLqg0xS8jNfZmlmu73tAfA44RtOiTHFj3HC+n57fYPMbjk+Uuqg1P6Dzq47P3Ea/Br1iF3LHcpfROrhufOl75aSP3PgOtz9VHmLsyrnnL99T0JUN/0McXAo0jaSfRHzSOroEtbJmJpGp6gtRsVkpaZuHPmMIuxhmkzuRnR4SZfipVQObXY6HPIwGgPBVYMwMEM+5ZonpbjUePlBJNdliuHPGGZLZEm9KVWO0pW5ie11qdJFdrNp3qEWtJmioMPmzVgtBZpFXZkMbMmeGpOlcc2RucM73s+jj0/rAfPOt4K+4QTnO65eRqQZfQxMeqq3E57J1dZe9NU2V50PPdlXafz/AKPjhd6B6x88UldvQ2XO2xpeTm5n6HIFmvuzRepsmqTRImoKxAiz6V5AQOQg630fyvqcZNMjWqyF8wzOaFZj0C7D1fP+jfKOnmpWtZ7Rz/VK+blTgu+Wj3Caq1nV3Ki+V2fOTcso1dDXz/oSFOBaVVM7HxKvtCzBCVMgH4RkY0hGSZSmkE+k9AIC5AJ1rBSQki6DvtPOG2rhjyAE5ncKItX1u+fyaey19WMi7VBGIy1RrmoK/M+s/JOZ5a/zNTEbGf2Q07mtjKOqdNRfS3O16qhVrClzQyZLHi9opxTEWbZ4WGNHJG/vPU9XmhO8zxungWGy8vh7NzR99S4+7wPrvlHMtpeoepjX0O5rqrmZnHYezeHPabnM7mbOCz6A+eE0WKax2l6ipAV9bW1tyqJ1TC1zwfF9Z1t8tVd7SMlp09rDGWefnV6+N2HELP3a86uD9nHBTkcC3npUfDdvGrgt9Bj9HY8lOkrvKmT6Mq6XlEBdYcqnF33npeNV14h0IpV8yy25LRnqYjUMXMjIoKPfSc9WzQkzoKe4kTAcEBw2NAJK02IgMtykFdc+WQ1nVSKNDPsVxNly1St4Kb4PPbodhk6iyNrXxRaiK55wDCXMwBkhGEziWK/upOTf4LMsepz9LkEzwzZ48HmJrlcq+hqUUDxOo2cel9Mtqm/znWeeU18qpuUfa5un5lG8opusKimqxuaYv7BW67jJDWiq6vOga3z7hb6jXuIz2aNJaJIxSHTlQLVa9NJlHubbJFm06QGn5dm4W3mulk+2Z6uq1XzMrQuTph08wPybbl2K6u9v2Sp4XVyC0p7SrqQCDm01aWUva+rOzS78ZneXhxrIsGxpl6NhRgXltgRivJPWlBDlg3CSa4NwEhCRmQX6mS+4ZsQBa52tkvKuyroGNzPBOsdTkYkdOLYoWNkUqrYEpXG6My2Z3teu4s8im4T1vzLzfs+OIkbt4Ok5LpeXp0hjLWqR3I0WLLBlz3jfLjpOwShoWGTKTGx26cBUzbGdO36XsbuXXWnHp2c4jbC1d73MdFR17K9248yGy+qkr6aqq9nZipWsc7uJTg5fixo6FGm6lexzHr/kWy6smgwwaBGKzEy4S4vaF1+bUbX7KWX3JsAGRVpdKarKvBpznvHiXarKW5XUs5D00wVaAdsrluOFIF86Jjwa7OVrcbToObB1EFuAXGzP6h5YSjm5uoPktXu6i2hCiB6Sv9G4awhxDE4DFnAzFpkk9L83jIQViE8QddbgEtKiyRgYUOYrcUz0IAmStDUmfqYGizWj2QzouOerTGX5q9mtsrfH+B3f6HI5GHNb2TGZmDWFokpkaCAajY9aa/eTMa4Wk3H58YWfWvzeW7WqqJltqu02pb3XV9eqVXEU2loWlZpH6LyeKxcuJHOes6tUpb+R89GdBSOHXpXtC8uBLs+C7oTjwkTgeAUJlwhHUSysue22a7s+OCp6C65T1RbPIH7EDqrdYN8bJ6/GodinYgk2fvllFzDY3oO3rghsKjHrU30Nc2eH1vk1uaGc9PX2Z0iW3sWMon0WIgdAOdpZkgbVs1BxsI2YYOpplZWVZkjQckY4rdV4rco7mthuK8rERZ6t6OJS3FOaBvdt6KU8m6J7JzeivbJ+vFj/AJN30s8PSFM6Oa0WLd2JCFiLG6FdKa4xQW59j1qPGM8FsGR9CtNW/e9Vbx+R6tNJ+e3XdJSCO1iC1ezteHBVp0rpNe3NteRG1GhRt/UzVXR5TGknWv8ADslt5oxRDsRwRhpPaoJAWC+LiRs66wlaIWwxm6+0rY3f9p4gBI/BV5xD33wltERvayzepOwBVyq6IrJ5goHlTD1jeTPeD4KJWdtDz0m3pod2vWo6/Ag9xzqxVrWqes4sNbV8IO611F2PUjLXhx6kwLDvqzamrXkeOQ/YqAcWdW1IrmIBkISLBS5qOj5kUuMTXFi15WjaplXr0oji1J0JyVNtc9kM/K9hzXv9Gfy7g2e1mXyRB+mt6Ww31CNNcUztl6jTMDmbUCGmyIyGtRTZbMipZ9Sebn8vfpsvzkYdzyUW3ouONXugOt7mvrcpEyAut6UZZcVTd0JWytL9sYomG+ap7UXjrM3z4W6+4Bb1Dy5XsQ7CZYKPoSSYj0qjlWlthTXdNfxQV3bc3GUr+yhILmxOFAqh6aLPUJRatKfUQpiPNqgXZ7eZ2+RZaOav6c/mjMJQzK9WGV21sYlcYFa47T0XuPPwsiyCNlZkTqWa+OFUr4eqt9PFQ0OmyYTOeCsMqWQGjjJtVgtgV1tXWzU9VwvqXm64e/4ontA1+QsFGUX6KluZnWc9t84mL0RJHl3xK9RxvOnPL2jy/lOd6KwpJ96buDVvqbRW+wzDXy1VmxrpVy87uVea9j01JMNxqu7a7B530d5w0bvOJ86Tr6XRUnY8hT2MFMAutF0JB5nq+pkpMkeJ1qHdc2+E/Lh6o0hWU8tOxh1ZhOqsm6hC1kbOGq2JqALqNnJX9bzAoCCvGRKn0PgRxWh33OKGASryWbBV6B4eqUJYip7RpK8Q6o1VEmrmZ2aO0dNFReLefGSVFaL1VF0+oVuch7J5EpPSP1ZW1AreRiVWPFE+o4rsROcqjrS3ftflFisueGaEyoWFc6bC4OMrA2i5HTb2sR1vbeaVaq6+eteju3ec6qcrnlu9TD8db2x7cvN2hBnF0HNbMhYJ0nnma4dQtrR0Opo60uToqd7wdiSJLN3J3kO0qtvky2HEvBrqq6rp3x8H6FQ+aGz1PieCdo7WqiUKuiRYaIvdI1WC0djbc0Jdt8nYQT7BH0o5/LPQJebW86+55ruBbriqnlxrMhZ1o6TpIyEB6F5y/IMCzEgLBeEkxEaMsEFRCWFc9MCvsWsMtGOdxVE0n3clHGqQMsqsnTQ1V+B2UFzoGjkUqT9Yc21a/wAtKyMa5TsF5rQQ7CGxCWNrVoSCgwvGLtxSLbqkeFblL0XHhzHr/Q5bb03IVKiP0l8ysMWkd6sDWt4tauzwLuI2NfK3Gae+kFdUzIr7P6J+aZpkvAcl0N/JeXqWYl96z4p6bytfHt0fJaa+w87EHV0d62FtEdR2LpkDqITLZKo9re+lMdXw1M9xXAh/U/Ol6TN3bWFO/T0lUgNLb6L5ha85LotNNRuo5BSIQ4elTNQr0Hp9nLoo0/BtXZM76Zdb/nwauaU14TTonTYZIEAoDOloekEsr0ddAZQlBEyePBEBZ1WoDnhOTVu3knK9XW1cE69sUYF1eSi1riNmEV6nveNGMF/X+iWcmv8AOEaMapVveJU9VzixKO+kzxjT07OCNU3AT23yFe3RT81aOxCKWXoVZ845W57R7ed7/wA6WCC5x5W0v+7fPrtd1eQZrFkwHrRSLkvojwqtWV68dz29WyzFs1VnxQsRk8pdZR6EYPUvOfYPA8wuOeWpN4crsDOkTUOhr088LIl9yiQzYdDU+vef0iwzfSPn1Olpw2AZczVttaq2qRcK3oCiyDy5Az2L4FGtGxJYfXs5lB0BfSbuKLyMvGLqnfrWi7bfk7DlhJgBZzo8/O2RjRyTxlfqzQkROeckMDglgp0ACKQdlOTLoCchhU9nJquJXw2C5O7k5J8NKB09T0T4Sr6a8rJjF0nQclf5/r/GOcta+u52fFL09G+5pVeNoaQHd0jlSTcLHr1r7mpvuaqYgvUvOVFTuu7x0fpa1lD2nN8haED7Ln7RG83yVhpZ+oLoCrcWeLqvrRKFY0vEeAJpkEViZpgxs5z76Ojxc5yJAK9DzqyraNgx2vdWy6GhW3djXLEZPGGItSKK1b5PK2ra5kB1dBNdVqLBMKjS1SmsrFwjSz1DySzqiJPJ3BUborlqAdHr2LT5e2+ZK9nP3KMULBela9BQstyuJ1oKdi0U1KWWnceVzBybo3Mkum4sRrUcMZ1LII7E1JKU8AWCw1CKzS7KTjLvdDJYWHNsgdNzPpFAtKvRdd3x53IteT8Fdmv6cPVV9de1XqEtWrLznySIQZLMp3dRDp6svIFLbnjqotRajSfsauUV3pFH9F47fFPNehS0Jc1l5QNk9P8AJbOgTQpeVjt1jIBhamrfTMullIjZCzSkhHppstS5IDD4ikhhqNAYEuxWNnNFZAcBdOYMBwkF2hoxsgJrmpyrdlTWysSDwaqqKxqDPtm/U4wntO7gVc7/AMsVTrZamMwr+klAgbYamytRd/p8323hXuvydZl6Tnem5fB7aE4XxeF9x525znIdwqNXKNdxz0vrkwW4spy2iRPa8riCz0LhDrtNsHMBU3tPYtKm0JCE1WBSS/qXmgK9q8CBqXZ6GFifCcyKux49uB1iWL6pLeWEPl1kLKNQztKHcLlUU6mCoV2GDd8qML6fxvM2aIsfXUGnmyXVVFAH6j+YK7NWNda6chNR+n8s+auL7Xi73KQmzomo6kQCOg16vqz5bs6hL39rs34pnGWzKWS0BWcGEDe+k+eQ4dWzqE1SUtu1tCo6TmSYWtRdWSEj0ZygXZ1Oiu7WyV+rhUEqrQzUrXjZgVIdYuOSUdXzQZkavKR6JLoeavGyGteY6E0Od95td6fN+ufKv1H5CZyItWmL1vJtWW5fWdFWiFh60hCk5KqmW06eUWyJWbjOzpsht4dTxEN7WVsoXov1bBWy+j/PKLPMLZd6yjvrbzrVNXUUvDQtr6CvXWOiJXnw3PvF9VQcnz9f6fD5TESztceg+R3Qevkp3DDn6vcYCYqeF/O7ua08wTISyufWcx39I56u7nj5Tccx6z5UQDpKTp9fL5/ciLY9x/ccebA6YTr3ZDUzcpLcJdMoikEKExonrf3Lkr+GsJ9WrPlDTddrWS8YG+JZeg5b+R36H5sce1GWdNSzpueZcim/XvglZV4YL6ZZeDUGWWJA2tb0fSc0Vx3XL33IILRH0jzcGNrUkekl1Wrmi6cqjNmv1aiwNVh6j44tZk9pj4wSsdLXB2unoGOQAmhozCQuJccVay1frqnmEP0Px1Ugli3b+OSsNleMcVD2ShEClVC+7ArwAuhoZRd0NcCyMCXjNBRw0LNze7BV52zt+ASXnMNTsC5JLmNIQZF0ZZbxLCkFJUgmbomPI9BXTE9O82RZgFYLstTdg6uryp1PMvVr4+74Uvd0X+WdPz170uPRlUGNXWeceoeYSaXNpOxGQm44onyAJZkauM802edjUyRh+qeXjqt2vNV3JY1b0nZ5xVZj1XbZ5389dudBq54KeQV7xHquaO+oIxXAOKxpsRyKOYTx0jGbgjd8w8tedjyigN5zd6uTPVTohxitIabGVY+U1kZBSW1QKTruaVUhfbpyFnnqkqLbVweoSUQHVoWJwt5Kj0nzy3Uvc16350pUbQFfjtaKVKL2k5LPbauUOmG/fvnvpM+n6H+WOqgle85cF1ZIW4WeBUJE+tVPmTtbiwjlgEQoJTb4vZ128heJQaSXwRrf3IxqNALUp7upobLPWb0nzy5xznulv30t8ucVN2eNRw2JtvS85N6U8uFnadhb3LxiND+4+R1g1LYDP3LU5ottMZZArgSFV5pdxWZNPOgxfUNyjaRWLAFM3PnVRGOrg8wasGTRSBIEE2YbAGgzjJEmgmfSfzqL0SmvzuV1lhqWHlwIaVCVvazU4poQmVMynKKSURwNnRJK+977xLpctnPxknppZYqSGqz9r8BcSdnzztckf63iuyrPN1k+bsF/TBjbZgcZe5IXo/nCtlvGakCvQLhA3PJ2YtUTWaexk9Y4ZFeHrq1+RpdVzxu6Tm4WcrVkVqVKBOIlZ/1/w1but503TqnFPer+XCDKs1dSWxWcOGFkp71iPlHQ2XDLmb5/1Hu1t+f4Kx6WSpHGJ6Bm6yUMF3FhpHmTW6GpkCPdHy8a4a0B6tk1+HEB7hbV59dWXdczJ8/1LKXdIJ6smux2NU2PdbvdfTFE4ZcPebjaw2BFiN9CJzcjLFBzFCPe1I4FLFJnZUdxXSC33unzr9Jc+3yfzp8Wyr0TzzR2Wk938iJF63lzOCsFJdwZOe9Z4gyjp6lDSK+EVVZR0H0t8mzqt7jlKZ66uatkk8AevRl1uioudFgu4JGXh6ytM/F2CFQG66v5WI0Npbxr45u1hqfpb5xbUBeUC1ZhitQVY7LEmxsZzvokDAMZF5cs4Gccq+iRTW1f9B0J4HY1norZuQP1dBZiH675H2GR+c37t4Rpweu1fLVvN6lDXs13YpUgyoOjvNajT3qcXLeriqWtYHITZFyVzD0NLUErrmF22Wm6rTA84OvXFmNWappbOu4TBChAAdHJVaMuNTskXZSbq+ZFUulZxssGEoWugTTRi7HWgrr5+D1e9ee0ePXVR5bfunBycUQ3uBPhT9eya/qX5b9e8vzisk41rqqN3NhK+Wn17wr54d1TmptjlF5Z1VRWbN2tWPdxPMm/fNTN5Xcl4aU9fvgEk6DycNNuhhdSwepQhltiylVG4WEEB5kbbHe8PEirLoIlUcgmp2YuzUusQAs63kLVNCuuchtXN6FZ0t5SXHbaJdHV9nXh9m+dvbeByCk+i/BitX7V87d95zpqGqVXTIVpQzbHWQF5dC0SZur+7MNvwvDsOO0Oaw9567Afn4HLqas5kBC0aCQcALdNbafPLQq2VkVjpeiy6uyuYpFlzW6IQQ4FSQOqVso/Mkq+Qgx9wWjwhkzo3bqXxwRt4VlK07TmrKlVrm8VuLb2wYH2nw6CF95CvevoNb5sjtqfnYC7qlKHbR7oOb6E5+bZ6zomzedegdhd1Wee3POcDZl9opfHRk9VzJDp06vVxVTSSCsJc0GBoRPYzKirLfVlbfLa6bFgZaZZOX2z59GtXoJFmytqsKyC5pnZ2BTjSqGawaAdIh7Vm3eGnlWXZ9mC/GYWtq1avUPMg3ErYeU93rycPyMm25/RXHH11BtuP3W6N0kRiu2zHCM0yhJoMpar+q5xw3M/WXylWQkGDWW4pDrsLEEHaRMnA9CW2zmXCCPMTEBcky10NNq6DlSckV3B2OhHeppgzto1EWmuqZkgS1pkDAlQwG1YOtZXHlLRU6RelWLdzw0qlaU/civhbyiILn0LbAitf9D+ULXy7XT7tz1Nliaiwf5Su0Ueii84Gp7ekpGBp2tYaXSmyuqXsoV5ZCd5xbC1/Rvyz1BAOccaq3NgGoHLXVpOCyuYsm4iM67UDDaVxF7Tgu64VFnCFjfQh6B1/DPx481lTX0IX1GoOg5KGLJLaOHFcfQPglVExEnZljcWUXwJ+4+RsV5VumUC3NDS9n55n6vtnzh0PPp6JWEobW1m9x9EzDXYEROMZlZDaILmTTrThHcszZymkbW9mrPRvNfpDmbPA6rqeU0yxorBO2n0PouOjzdvJbVzp47EQYFBzm2zSDJSJkvR7bn9PyBfWb8ut6ZILdLkPMzE+klXFOujXb695WdaupC3wjBW+5YCz9BfhgPPVWXAw216UIujrpfWyj2cPItd/wCWxX/rf469GplXx947fm5YncWz5fPLLu0Xz09rQ8wLPQ/ePjb1XHv89rpN6NSErIkixRpEWayRw2sefNda/NQ53QpzM3PqPbbuV5l6FQeXnnO0S6lHfzQxL0MNs0OLSgI1mmJTYRZmuFezHaWYrgbY5zfqnyLl6bnX++eHO8DYtlDjNTuBFNXVo1sozfDQxsxYhjHsC1xxQ6Aa4AF2NjWuyUzVxlmhVkdjNk19Aj7mO7WVjRwNSJOQRq1qRY8bCT8wqQLcI3Li6jm5f3lr5SLNvHvc9mWduF5sGq8jBrdehSHGYjtFVqtEa8E0Oq4Q2vJYkHtPU/F8U/bnxauZDoNg7dTTelc3ZzH3vmXU2Dcvl7Vqqsr6TfnFcl3oHN0nt1G7xCvcx9t8XmZJbIiYXFkmsZjCLjcFW3YxNEjiQFbYVJM+GsfV253mXtlh5Ro4XrHi1IjR0X6qJa+1G4560TV3Pm3c8bXMCRS1NNwnDHp1WJzBvnlVi6lJ8785H0zzUVtH0v8AL7nIYuruqCtv2n39a1/D7PygEmutn9Dq+Khi6EJ6Y2ZlhvJE62eUVS1XMF6rmrhFM9ZhB32xjIS2bUksbdzNYBF2YhlE0tgmqJCtyL2QPQcx40PaeeyuXU8qK2dFzO1hbg9ysbViOzfLimwGpi5BGZh8+RUdP7v+Q6Ouw26yNnrrSD3fJSmux9g3IMOzOcZ37dudSXRaU5+nBxfQU6lefsaA749DSGlrIQRBs/RfJh1lkANWs4qd1lr3eu73NX4u1f8AMX0thWXd21walpDS76ZOJ9Ju+Os4vpvnvAzNp4VxqusPewTQQOjrZBnGDnhAickCxfRvc/EOpHRnzU7+zi51XK3Uwu0JajVmNULVLdZhEQ6+m0vGQs7elo9ZdECRZvprCmEbdqMBayExwDshFkMp4SC0aqsmF96mBm2J6Ucuuar+lrhWA+l3rxTYjoycjQyZDhonNbEc60gxsBsLW5mjBsZm5MeBxFllcCsVpFQXnLS7Ud4eiU5pLjTsI2oTFtbfOMzFjKvXeLvvNObces53pNzM073N1dIcS70V4ZYKxwVkoVWbRtIyRPavKa6K1liNylPXhNXU9x4yHJqLJTNDWHd+d+n11+a9NaVF3N63nuP00n2XG+i0dLzleRrDrIDLSzGVmF0Q0SlihXQ5WwMcncNgccDaV8n0b2v5lLzs8qrKzq0QpoVj9mSuYvShmXAen3arKU5dJSU3rk7PhzRFMqlt+R3M2ikchAiT3K4T7P2vm6PmGO192eaLONYF0xZXGGlislySlq5T7MjvIgbMC6rKtZ1fII+18Hc+Y3KFRzbZokDSRr3Y6biTCnXAlSlsbtSLKG5HfzzZLb07wV5aUG51ezG5Vo5Nc1wRGyWyHDinEBhBbIIAc5l5uRemdV6wAM8kAWytVLGRbSXARLTidoBDqdCGR9GiC4NrexqkMM4dHnCCa+iQjOxkSGYaJhJLFYjn6HXOTKe6s5tf0P0V4jn5xI+4+CZsp0/Uu6S/5YrQq9TWKWsmtKDUDcu0wlJaeheT2GPR9yfFLvH8nreu+RG31+ajo0NQxkc0UO9bc7mIat736L88Iee7HLxe16LhLmkNq7hSulVaLGdWEW5ih3DewRbPAyI8XlkwxGt2FgyRYGhMYdJ6UNjL52ECqO6p5oW9ToTNEpTBkGEuGmTLx/RvPvoH595vQojUU+mm1G9m9ZgpgFQn1LE9YSWCK05KUGrG+SvmdBFYrdfEIuKGGG7MiUSDFoeZYlQrjWVXOkGnny7XL7zbQEDCgVnojErUYIMrkMZIg7CyOSk0e6jKOOMNy1ul043K6XnRLGiaS1Qm7sLnyofP7clcDsMpDx3Zk975zNXgCNnRbs+9Qg9s4QwWThvZA9l0CPexElBsQbRstArc1mFyiE2lbQEeQG6Ul76q2o3a1USf1L81/ffmuj8yeHfV3ypfBgxP0XPivOA1EzpZUnnXcHoynVEWSLxJiidaRdbE4v2pt5mTS80T2OcTetuCXtOutMkDx6pNvKmbWNG5TsArdtQL5190+cuxoU0Itvw2ZQ7CB1MuMS6Ni2ybkjLOxl42Fic1ZbwqhT1PUeRSq2b6Wsety1JVhi4LLEjNO1eQ9JzBXIBMbE1AtGfKpmc0cqLVpbvlr3rCbcpR6e1o0PsOUyXLVvvL+TofMahh9HSmMgmujs5AykbhMr2P0R8da4vYdryx6mUWE1YB5OBO9BwGQR+j59XndtfoIlWF8GnDA+Seg0VUjY2qItewE17pWS7bnqiizuOJ1qxHrrn3WyTqZoTVgcx7sLtg1vxSXSEBp2yY7uBxbSCAaGSbsgF+u4xSZ5oTydHRIRjbNnQ1ypn3vD0VLs2RDV3fLu0HP6tUNo/W4KjLIZWbvvMLPF1KZYW91WCHB7JilsOF6FuKkWrBE5GK5IJulAzcvXOOMToufA+Cu4wFsw1ySlgTu2Eor42UmyVRb6xNFMxaDbFXtusSkXqW73z+vyO7qLvfhDzXRcTVs9T5zhJ2v9OLfOVZg3KCuarqFHU4aLGfpH5v3nl9XJivzCjIU0yd736m8z6L4Kh7H5/1KOZ0zLpc0ba5EAOy40lV17TO2IpottpaM0VtROqIjRl/U9L59f8AK380LNdLDkxyK7juMnQ9f5zYNyEKp8A6y5iaFsRwGxlIjBGHgoKWUIxF2pb3Hu+n4Nk82CZcG0G8cW6ux6JhbaqWSr3/AMgwuWuxsqf1nK/GVtt58+mQFlerz7SFSYWzG1Xrf6RPjVsmqvL03ePj8pvSMthHTyoHZhNn0MdDznp/WfGqLhgnrXzVGHbGzLXN2qBxr1z7gvrX7W3fny7uPY87T4OxYZ1OEtCa5mSDAWNmqsJ6NWpVAuKqrXr6LYVhDYzFeJdmSt4tbNR6RytPN5DWpaOuTW5wQsvVfU/LdT5Vl67zu/HWfSny/W4uh9AeecExR2a2n3H1HmtZsttIyEjE7K44vteF3eVWt+d04lqxxXoUC1Ib2mIIgXEzJizR0WJY0KcZVFkUmkxjAGKOTMZZhyLZw6iuLdhnFboy1omUCmUazvazLfyQx5rpne0zq1tKbAU0oQJuuV0gyu76bi/YOd0vLa3suJ1Zr7UOmXP589ZjuTquQtLKmjnrJiq1Yb3ovMLDL0R7vwLL+lvEcfWW+j/EL6tvMa23l1/O1zLdpdzq+0eG3NrE7W+WzlrS+DMq68VrkZPXCW24y9uOD2vLg2HPdbO2uENljfX8V9GcTp+a+a/RvgKXVQiw9BhhrIyS3uQaNp0vonH28xU97zFGPzCVij3E2zd9NmMvTvnUXLv73n6CHUyO1BBblWg5sXplY2QLCrw4tmhbEy+q731BRhKAQZacGslhCqkgIAxYF7MRRRpbaxeYZka4BjyKQZBKUsxyAzprmAvQkM7hWqmQksjIqgXtKrmZ0aYGIe/PEuxmrAWQ67Kkpmi1LFjZsN6h5a7nF/x3UX9Y4buuc6G/lPVFtXtzZop1h1NSZ6evRSM9p5Rk39Bz+mtmPXRpWpx9/wCbWAXypRYc147n3Dy30TyPT874rpeV9BzbTufPDWYet4nKrNsZWRW26rUSydGnte08U7Xj9knLdbzumqoW2Lp4Z+h+eHot9I861JWBEgtVRT3EslnMTcR1J6j0/inXcHrdx5dWp7MGiTP0snu9v491fjerx/LPA9bxltHhqI83AtKMArYUS44xgRxb8Hgxdkc2LB6JhIMPgYM5bKxlkJCaFISQylZVTMbIETNRdiwYbehwWxgUMhHk9xrTquDkcGTWkNdhXk3ABg05IbwRWa2FS7oD83HNqgrEeim4ieNmGNkl19S21xOPNy0Fh0XP93yVJytkvV3kL2zg1dali67LquYsVCFhY3l/GqG7BV8KaD6x0KM1m5r6CqQTrNhitjLDRmnKYVZKlenIOaXYxY17uWwlvTJI3VS57uMtqtV6PQ58fncH5duitj2VdRq5rGSaaD2NPlMho+7k3aVzLY8UZyEMjRsI5RiJOEYC2QtDFshbibRwJoOtFkYgIGjLAxZjLF8YxWXi1hKmmzgIQtoVmvIxu6oEzDiRjsUtmPWCzNT2GBosSwtk0CPc5AQZy0Rbqk7Ku5fT88JYa7HKWIQZGCiFbJQwkfsvqfxf6F+dey+ZPG/YfIvW8YI2I9bmPH07ZzydYD09/Kw6t03U8Dw/mXoHmOP1rPVE6BByyTnX5+n5OLs+UfbK9r+0u4/e+f8AqHhixmrQrmv6vXO6ptTEsEdh+Stm1bNko83KDT2dAmoAOgFVr56DIX0aZFtXlhWWQfS0TVVPd83VTzLDoebZufoZxq+X06MMSdnl6nuTruW8NMtgxgfS4y7AlgyxyCYVufiBVbn4pajO6TJAeK2GMwDkjGgzKk1LckZa2DrM2y7zehGFc3U0CxnamgNahT25gKUW9QqYzkZXTpitXO4ma6Ql7uJVMPbFQk3h13Vy9mJzXyeKWpV7xRb6+TsYxOp5COTaEDcLq3/RXO+8r6r5y7Tm+s9d8v8ASrSrc2eA6OlDzmzNyVHFvme97s1VW38Olq0R0eosDJfW3H6nzdY/Q3zHdgNS6Q6lEu68/wDfuT2PAx2SN6Cxkr1RdCzq55VZ1sghJlr6d3uq1VlAMzNmkDTLTUJFai1AcwAcoRSS6OHLAoQ2EC0eViBZC6abkbUK+ZyKU6o+jbCrFdTEQQFxtB2HLLBxSwhsvPJyNQ5DyMSYm5UMze3xpDYTlu81pbiYPZE8HhWeR2FISJYNm0YrHDybMoRmZAGNlfPKWpmne4BAYEqut1gOtCNNoKsELbKFdoWvyrcjPRUxWY0vuEuBKJNmbrZ7n3P57s+Fvp+irbru+U6iwobTV5nKqyuOf0/IX+84fN6NvnLXlupgrSrmz9u0+zPizoOFu+sfkqdO1cE5M93GkG95wO4/XuUKzLN3ZSDii4Ylcb53T47OgotKYYj1+cLr7rc2vxpSVBUmqm7Il7TLpvGur143seLy9HqPYeK4Za85voadqjWnTNiIU0dety8UQq04DePW9i6MZ5DogzFTQnE0hMM5LB4kOVED6Ut1dVVnKrSHUW3LzeW19xX9XQphpS0G2JyAKwVq1JsDIGQW4GJpxIe0jArYFqzBbAaoyHB1oVvsw1+ltcFsYaGC2LyYLIS4GUhc3kSGoDFhtB1Cw1XNmu3MrYVYoOBrDT6f6N5P1HGgH+b6DveRnVs8gLrFOufr6i3LXHP36izF0eXdWNfWnlXD0+PJ2FV6PmLnr4zZc1EGoD2ITTISOLMJJdOZEA5ybWLqO18rjZzVruxav4NeBysir1rFrn6vOvfZbPD6vxlcdEt3vM+il81reNseoV6bq1yqwV93cZXhEbdwyIvzYsDGweKstSkYKBxlokHKFiG4mnRVpRnpKyOecY5GYYUnKraVPIVOB31DV8tHtuOCg2ph3WMkzysy5VlgRSEb5aDoXG0LQZtqvcOWYtgggvPQ2bMO0SuK7ChqWhoR2FwOozBk2zW1vWzjAm0iuyWalLMOGZS5sufaTDaVOhQdMNItvN7Houetb/Nz5S4p01EjtJ9NXUML0d1rueFdyP8ApJ594NV+J9H57z9oP3vkqXW5tsk/Fhs0+05z2/h9Pg/OPdOIw7+Syoz1PlNNyvXWPTket8yALVWaEa5hReuD3Hxj0rna/r9isjxPV+M+J9X5x6bwO6gfO6em3Tj1n7wdSGu2cl9gszxhsqAXFRfHIYL2SBkKd6yJgtZA3OYIkqFA0I2TBkLOoGCZKMCs5AnBZdr5+yOb6JwMFhUITC565L/nWax9MfPPQchyN4lyj7OEMSjlwo7gbCt15DW4MewI5HYsM4jqVWtQEKuUWhtoLgshIwnqS6yrkaDgjCWHIpuFmK2gWjV0pLHSGonTWNZe2+f6hlPLfOwSOm2idS9QrvR0LdHaabTPM7AywQZOsE7zbVfkaIIlmJr2jwZjj9f3jyuhqcmwzK9/6HzbHULW9vlyS0E89apdrG6C8ClOzLquXmfr6/ma2u+zoqtAdgyhB1dLW96FsRMDW9TZGhZArysxLhcE5rxsrLvZkEkSUd6gXzWzaxMW4hI5qAI5BFzxkSSg4YBlhpqzhtgKRFTk1TshY6iBDUAC97aTKC3uejr+Rs4pD0XzjfQIE96xIkZBJC2EmZlGYxRzGVTCUM05rMlms2UKPTESIMRdFQAWSsVDRNHRDcyQCyyXCIa3jXdb0lJ0D+PsIDlZzNJlVe9agsqSnt4QBqthmFStmfGvOiwIcJcTtwLbknHFxVLU4UW5sr5qJ0oLrZ59lrGZxdKTSy21ybi2vbCQq9tB1Fa9d7dIBWntb0LVW9kiRijODwJvIZHc9I4Du+Pc9x/VUNNPKQILt5F0LFWakSwmdRdwLKwwOqXakoaAuoCEgHWG8+RwUZCcDZmt6jTyGwWTLsCgsPRHcGryYNxV7KtMrTi+rV3L9NyNlh5bZ0u2mObzdXIoCRcBNc2TKrkawCtqRuK+yR6zBYV9J8Z9wLCUhaQmbH1cWAkUTcZOcBmWiymoIROE3d9a1z1vjmWVpWYlFDVo6CFaZbP3yHEaLLesfPuJGaWUc0e2ic9Y9ER71S5mRWFKZbxudnEnZDc08R70Xzb6I890vn2g9R8t1016M6nqaYpwQTryqNr0djQ9wTZqGRD4QYwzmKbdGNimVZ7vz2Oaeq8ZzpKjYSRJqxnVmOOrH2Dz/H1qCYNbcZFpCN2TDqWNbXJK8mGZho62K97FjNrcSI+EIwaRddz1tQPRq+xU836cPlPp/m/Z4KoHkOlm1gdLeSIsJYkvsiUR6j7jrYaW5ENYYMBjjzei29bkIR5A0pePV2EyqI2VdNEdZhuwg9xGJ62KwlHGEsSAg9AZWb0+SdSZQlIaWwpK+2t695CXF3Jl1mjnbhO3Ukh0bPM18uIw+nw8HJa4ZIDySyul7luISy09s4g1HK2uG6Xkp1mwqB1uHatWs0+nsArMG3a0Eo11w0bQIOy57qsO09NG6y6/NSzn1+buc8NIxMhJDPWSyexyRCSFuCwrYDr0QhvdhDqWjZDNyEiztiVAgyBl3DclrGNnbWr7zQsdcRcmMypFJX1Fj58zj6L0ff8AzbHs4WuOv1uWDM22jWa0DmRiTvWYWlvcRCzFkrIOUCw5RlGMXU1zrDlE24QWyTB1sGOb1DuO8YEIDQG9bwncd5D/AP/EACQQAAEEAgMBAQADAQEAAAAAAAEAAgMRBBAFEiATMAYUQBUW/9oACAEBAAECAv8AUHfUu0EEEPBRR0T/AIgggh5OiiToIbJQ/Mn8Axw/MfvXQt/cIIeSSiidV+40EENDwUUUdDZ2PyvyE7bHvKr3jY08H7gacP1CCHkklE7pVXgNDCNhVoIbGrRRRR0NnQ8VSOyb835Ca1zfUE8s37Dwf2CCHgk/sAgUdBDyPJKKKOhso6Aqq2ST+wTXPd/qJ0NVXseiSSdj8Rqmtk8DwPFqyijobOmgCvBJP7hQ8bl8Zs+h5ZB85cf0Dp2whsj8yiT5H4xqkBJ4CHu9HRQQ0UU1obXgpx/wYgnfC7O/WAOTXgyK/AQXUt0PB9jyTsaP4lRq+3bY0PZ2UdDfXpVeCSf8Mb2Zf1nnR/OAuQjYZneQmsCcnN0NX+ZRRP6lDyP1KKKADRH1oN82j/haneT5Gmjw2a5Mj3dqX/Cf8BVg6LvA9HZXzGM2HrR8FF16P+UfgNRxkeK6+2nT/wDAf8J3fge66DHGIMf59OtHwS5yG3bAcPJ/U+8LEi4zPj2Nu9hd+35BDwUUf8Y2ND0GtY1rRVUinJxCsuJJGyTuy/d+wup0PVb/AI0S3O8D/OPJ0fyP6DY8NDQ1BDwU4vcX97Tj4JP+ALsdDR2FVUsPJxOcypPF3ar/AAjyUfzKPuvxCYgggrvt2c98z5RskobKP+oeCgP9Y8n9LJOg35/iPATd33dkHKOQXnTRp2ht2j/oaz4eqZApYK/wXaCCA2UfbWEXd3aboJ/qvTQArL3yW3ZTRokobKP+UaOioQpgggOpEAJaAHiqrdfhegEB4Oj6ikkf6auqP5BUmCiCnI6HgBFEobJ/zncEnSd6CYinKNdeqPoaK+dq7vYFADyf8Id3vY8hAVUberg5SaCGimjT3eCj/lGj57IIa+hemSfZ8qpFugWJjTJPCrvYAQFf7xoACg2OMteHKbTBtuiSR4cj+AFfmFRYR+B1/WfBqIVqTV4ae9MbN4CAAArzf4V1I/IbCGggGqmNYxwenqYhDRQGnOQGiT+AQ078hpqKeho6jhdGiddgZ2lMRBTQ8nULyujyToCkAPF3f4jTtwQtdLD7GhoAJqCiDQ9SKRSJg2AnEpuySSfFVoHshER7G+9o6boJyOygslXYn7ul8Rzf33vqqoAADRRJN3e6rYNk6ZoNefQQ0BpqChQT1IZi5NCKG3ndknw1pxNHyJ3HwG9aQRB2dNDHum9Svv1VVVVVUAPBVk34aI8WRjt3e8ae5crwNgIAbCChQMjpDO4IaKaE4kgacj54bEK5vDv82pkbolfbwENHVa/svk8AFVVKvI8WAYH+2GDOmef3GmgIIDYQMRDnve6YsCOqTyNkp3gLjcmGP+RzE+uuwguPyszJKOho6GjoadsaqtdOh1XivRRL2+r7E7rVdfwCAoDQ2Ew9nue56aEU0U8nZNlxPjEzz/JZJf1GjoDYQ0d9yU0LqiKARR8VXmyY3SCmtPi78jR0AiPYCAA0PAXZznEIDVKQ6Oij5rwEGlvsIIbqqOmhFHdqqqqch+xN3cE4jyJ/Y8BWU3wfTQEAPxtxKY1FNbTyfHRwPgIv8BBO/AIaOmsoRvbQ2fA2NEn8QNHVkk/rfkEFE+WgIJo/J2mhFAKU1R29Hzfm7/AaKCDrD5HaKjBTthX+J9kkkk+iQqI/Tt4oAAAD8iimhFNFPTlRBV9if8gQ11pE2hopj/ofFoCq1Sqq8WT+R111X7AAAAehs6OmNRTQp3BU5HRP7BdS3YQHk6Gij+AA1Tm0q9knVEbvVKi7wfQFboAAAD9HJgAKGnl5ooooo/lXhqCOgxzAhsaJXz6Iqi3zQ0BR2Bsqyb3bj5Gz6Oq2PIQAAH6lMCKYFO8acnEo+T54Ti/63M8dsIOLhtujqNrlIECjphe5VSADWoANtUrsokkm70T293eh+4AAHk/gU0NG3GRwFkuKPk+eEmiZ/I5/YKGigmOLnlNCcVfkIIKw5XerJJJvwfQb8z+QQ9hAAAeb8jblG2imhZD2oJxcfNsUg8YuZ/6eafyFSHko6ARJ/AIbCG7JJJu/F+g4vP8AhAa0ADzZOx5prVQD1I5qKJJTvFg3+gVhDRQ0ToKyfwa1sVVqySSb9H/IAqqkAAAB5s+AghoAqNtFALJkACcXHTtn/EPJOuqJ/ACMBFdruySb1VavwfdV6HqgAAh4uyjsIIKgKIYxFBPdI4JxJJRRQFEfkPY8HYCJALPbU0gu1d2Tfk+z5CAbCQfQQ8AAAebu7JQQQTRQaU1tHeTK0BOTjp2ho+ar8gPNMbR0xxcm4T49sayMxhXZNo+Lu78DR8hRBjeWjP40AAAPJJN3aCCCagGM6kNCeQpHuIRLiUEU4q7J2EFPw58BpZ+TE5E+MZFZuwI2pyCJvzd/jaI2EDFymRkH0BVUAB6KJvQQQ00Ma1pBCebJnkaF2cUE8n8srOPhqrYHkNLbJTeNfGVbM2WRANAFk35P73WwrvzQVUAB4u7cidhBNADWxs05EvcpZEE4kpuno/jfiCA4DxoeY2mMB6drFMbef4/y0BBUS52iNH9xo/lSAAA8WSTfYkoaCCCCYxjNOJMjwnOkcFbttCcnfnaaMIFZugBs6Y76dnP3DyOby3iOP5ABEudoEn/Ff4UBVe7JJu9DQQQEbGNALrc50hdcjkEUdBBFzif1aYcmTkCUAjq4onY6J/FrYmgFFxcr/Mb6kbqvdVVeru7J0NhBBBMawNaTb3uc94Lnl2inIM6lEn/EEBsCN75r8E+GhrWovJc5Xs7I/AF2wmLKlrdVVeru/B9BBANEbWNJe8vLnvuyQA0glxaSiUfYFeB4AAR3ZOvn1R8gMaAi4u/w1qvNdetV5u9H0fIQQADGManvsue+05wQQMhcQAHuJ/AKOOaA7a1zUENE7J2HudrHYWOj6taFbnk/pX51061Xq7uwbJsIByPoIIBjGhPe5xc5xcnOQXbuXWxFznfgNcJn/wAi5I7DnOCAAO7vVMYcYjTHf2U1oFufav8AIfjVVQA/K7tX2tAhxR2NBBNDGAAOc9/Yl7kSTu9BEk+Wt67u0E2OqADSiT7Y/tJqmwfHrRJd12BTkT+NVVVVVVe7u7/EaOxoIKJjWgEyPJJc7R9gJ3sI+LQUYU+mMKLj44bjOZ4rwdcfGYngkutNlqqvs93itV1qlVdevWt3d32s6u9VVfgNABRxsZRT3ucS51olpd4pBFE+a9BDQnKY0Kdm/jFDHn8hyvkNDTnFznK1i/xzLxUSXE6qm4/T5dNV1DOnSt3d9rtXfkeD+A3GyOOk9z332eQiVSPp/pvk7AAIAAslz9Ma1PkcqprZGhsUfzKLi5E6xf5Hn5hcXXoHTJgF1MYj+fTrq7uy4uvZV3ehu+1+xoJjYYqKc6V9lE6cmAhx8lxPmBdnDR0AAEUArPjHhmkQjLimgxgBOe5+r0Td9neL+PwEAi6BhG7vt27d+xOhs/negKOggEBBC0JzpJLR1R01xkJ8u9sf9tWqDaCARdtreK4XPxQwNJKa3B4/O45F1onVlyp2qTG5OIgK1Zdfbt2Ly8vL7u70FZPu78jTtBBAY8LWlOdI97k51o+CfJJKrQXzLdHbQqARdoDpEyHl55ACvmI+vFcny/LOcrLtFxJF9ooduL8hX27d+5k+hmM30J/ED9AqTdHQAAGPAxhT3PfI9FOQVl2ifA0SmqnaaLf4CCGgE528fFbjqPEmCEWnPLlRcholEajhfIhqOKbCyI/ucj+x9/t3vwfVIad+DWOboK9lAAAY8EcTk97nSyaKIRKwIs+L8Qu2+3gIJopEoBzcfGxzJIxr8nJwWRvLnueTRLnJgRJKLqYnvHjj8nmeTJu7vR3dnyNHV6ryC5yGxolAAY8EMJUkhMsmrtO11D58v3WwNDR2AwMa6NxotCbBAsrjQFT8yWd0pfpzyurESSToNTnjcbMzEVeQUfyGj4Gjq/I0PAAEEEGOVNKTLLaJsIm2prHgitDzSh4rIw9Mjmx9taFEyeRVTMCnqSf6umMr5wegYZJQHzSB2BxeXiqsODnOFvVaCe/VVu7o+gBE5oPbzex5CHgAKCHGxip5yppkES4xuRKBEsj78HdoLHn5GdoCDpZlTW1DHMnOCjixOFLJpZsp0nfsAIwCWtKnhaLA4rmc7NXWnz6hj5PjarywFp2NO310xY0k3u7/AAA2ABBBjYxM+QppiaJJbpxQT0XoDZ9Y8bxXUo6oNpoixsqYNx+NYz/szclLOXXEyfFauj5pY7XyL1JIxnzeWm9HUkrQmjZQJf4tWrVgiQn2G+wK1QGPj42Mp8hTTEopxQRK4njc/gzobCKDfEbAHFuoOHeMTGc1zVgYvLcuuM47My5cthcSqlgeo4pJ3Pwp+f5tjE4uXyKc/sXOcB1AfowoAoEtPrrXXQ/K9RgiQeaA2Bj4+PjEz5CllkA05yCJVcRyPKc4mqkAEWYuYdBAMa5BpRdFyRLTgTc9yWBhZuRI/jMTNy3yNiMRLIlGCJ8q0THBJNGfh0DewZaC4tFOFhuTyWBxpGrpAdUFSsqgidBUgujtNbHg5ON9HOQ8AbaMbFgx3OnyKnn76c5AE67PTIkNBtdvoTqGKfA4CPJBTnaaA28PEmfkzxsaJMhSIL5OlhxJc0uTjJEyKGLNwGgRFz1HI5yjihjIpx/51lNPihjQzFyCmzz7YzqmQpgn0xzJs2XQ8BDbRi4kML5JZlPkLG4gp701rnIJx1YBLdOPni8rMywHJxOmta1Y8DW5uWuJxMzKjikKpq+GRllf3F1CnEcZnYHSRFF6hx+r01F1hAoDtugLvV+WMMYJco8i+x/IIDQbh4Mcc2Q6RZGQ0dMH+R5M6DXPqg3KwAxzKJQXGYfP8Mh4xWpyJcYGc5xAYTGzEx+RziePw87MEdlznsT5ZZAToRSTslC+0bHvI7NRcxsMxMTLAJK6obKLeGbzEGgj4rrTVdk3+APgDTW4eABkZepZ6Ae97wGte/A4/keOvi8znefaWq3MDU2TIywqOuO4M4j3lEprQ17QOOw+TzXGDFnm7/QuLsPEysuRO1UqMuOnOfLGAiSiyaVjaBx4pJU4hO1jjk40U9MFB2gb0ABFgOZo/mBsDUUWJgl0+Y1r3yzNanvqOEB72MxOQ5Lk2lzOqhR0EdgHeBnOXG8RMxNaxj0FgYeY97wIsbs9ONYmHm5sKbKHyQF71czFEGuVFONNMKenns0dmoKNmnFMcY2YmPi+aa2FfXlydEHTY/mE9uwANADUGNj4suRJOyKWd0XX/rvlJ4TlI8xz2Qyyk0jMCZGv+jnFHTGElQwNwwHuxOWc9rWRvKxsfNyXrrCpS6R0cb8fGysr45E7mNDpgmNkkTg1xdX0egMdvYqFSFxenpqa2Od7InNcpGdGprt1QQPaPkpp03TtNT19HO1QGgAgMfDYzIzAFNk4OJyeH3kkw8X4EOOL/HpclcPD/JcXTUXUB1cU1v8AHuSzZGtjn7OcXJrWNXWKN73vqFv2mkxpeS5ODHnkcHyRNKlnamsMvVghT0AzkHgakmaXKJXoOYimg6erLAAWNa1sRjrV3doEKqR8ANZ8qAAZFj4jpZctkT5JJQwOlnc9jMjkHPDSx3L6COgjtjJHpjC0lRRpzy4JkbWtDk0RNdkBNY4vlZG5hT00yOAvo1BPJ1cifCmqwHY9lHQdEgdOAb2LY5G47Ie7oouNABJ/HAiz4PNdGq3JrYcaOKbNTWS5HDKdOc6UKeNobPBizZPC8RyGN8aGgmMkYwMZI+4UU97saKPsX6jjrs+dYcOVk9Or5ZZXp7olit6fX5umtVTXKIENDV11jh8oVIoKJMTWqkxge6AqF14fD5mZHxeTjkxMdA5vgCsbLyc7wA3R1HDDiPyHzR47nulDbfMWsgQaTDiZOYydkxX/AHlQ1G97o2pxZGAHPAcZVeH/ABuONBUsHHy8pr4l1kkBfHjNxQ7L5jlk925HWoOJfE54JkCCfxJ0TqOJQ6nkIjc+JNIUWNj47ePm5OVR53IZSjeZid01vXyA1ug2HEU2YyHtK6XJjXIh0jWMivqCzGzcxzgs/MAcGMaEU1jQpNQl56ueZSqEcWR2LoR2x8bKyYmQRyTZwsAkNnnlPcurrVoNja0kldlYGgWoiMhoUS7RP+ajeI5BjR/3YJOUPEZv8ln/AAAqz5Aa3UeO2GTNbDHHkMlY9ji6QR57LaxyhhfK7N01qYzkOI+bixRtyA3cUUo+mbgABNaCFfa43wwz5AdAsqaROb8Vn5UhkkYuwLNNDnAOTBbiu1N01NUYRKYwqMzMY4B4+LSzIw8BvHz4+dwr/wAKr2GhqbEzHkzBF17w5T53n+38WrqmwsyXqfMdJC5NMicWPyuTOnpoV32tRMz+deoXySeAAhntnihnd3WLhdHFic8KimSdmp4Vdnt5GBRBqJGw1ojkc1wiTk0hERiWd0rHtOFyHIPiyuR58l3mgAPQZ8wI4RjPyxCGyZDeMJcrERTY3ujAExhxMnPe1x6vWOzJEY60dShQRfyHFIvtzWT83Lq2adjYSrYmiBcmomSP18g7kljRvfI5zXaib2J1EwG1HHIwpqpxICkUTSehUaljaSn4/wACoMSRuTC9zjo7qmRuZ+DMcQPzW4/WTJci8ZH2hWSwKNZUMOM+ZqZjz5c8b0QnKpI26cjokjrr5BnQKVwDjJkFXEJUSDjwTySuDXY9MdjxzzT4KCemKdiJTI42v0Vxmbn56c4ingCdtRhOb1ZMYAIchuR/WJl4x8uLwsrEyI6oNru+TyGQcd1dlsxOkmV27JkbE9OV0GxRyPhiuXIIc9NQ0HOaRvEw8zCa8ZCyGI6+Rc54EItx6FwbFFPLK+N5H1c1ykKzeWbINOTEToQyyqPTy5yCim3mNCnyGCR8aDCIl24zhOSyQn8i9+H/ACCeVdkAG+elMgi4n+xLIzALZ836SyBZTw36FNkBdkGMMKx4snO7qJvMYCZpqeGOxON7ALEypJsrHxoM+O6UbF9GjBxut4K7BRxzZBmKiCKilRMr3PfI5YaIfp8Iic4qN5aXJqDiiPnRUjC2GPK5UBry5kR/jsbIeWMVyPixZmrHiytBvlghwRhu5Ixw4Jdkcj9SFblFO9BVHGZIMfu44mJl57nJ+4w1P1TTh58qa75S5wIdImsdIxzJ7cioIWBo+Jc5YWPJkzRuaIo2PAEQJEnyxC0SHKcd4mY5OKaC46jRTFjT8vy8ghGBPmYXzemqOFkTSc4qIvnc8JuQ5igkeVWqigbxf9h+UMOLEkyZ+RdIsPJD7EvzdrKzYgGYByMhrocfKyyY3OQ01xgCpqilli7YycWYz4uOdLG2UmBrZQxz1FE9RMCLzLh8dmZ5maceZy4/kIMOMSyabmBg1kveVHjRKRztdmo6j8BODS9mPmRucE9dVcMeZxz3Oc173fULta6iNvHJ/IiCPGbinOdyHRdfoWyIK4XxxgQ4wayLIyY2MZl5bWIueGLjMc7ZEQF9WxSjUknH5nI54iUjzIJEyM4rA5sLZJcHGzM/s5rceONMY1P3SiKjfMmjHxuHweSgYuW4d0g0dBSBjmue2CSfG4pcpxT4Qi8Ogx8/hGYLH5nIl3mwCDI7kg7+tBC7Hk5OeW5H24uQeWKTHcQowDFiOlmliQbkTuTyi5yIDUU5DQTgvoU1dYyJmqKGOYlkeKxscaxZwySXDwM3kCmhrHJzmBNaHvcFSqAKUsjjTU9yGmq04EMTmqJ7ocfI6SYaimr6wvzOYOQ+Qu0T4hZMWYzMZmH88nk/onQvTjBxf2GhxiLIxdY2FLlySRRqWYnblTcZfPsvm14XaPT39Z3BOx3SWsdpjhexmPB3yHQ4efyIYpcq+5cUxTOUfANHzWVktcWhkeXi8xJrHj5jhXJiYmsnwqDQWuXzfA7HYhJbP49C2Rxe5+z647OzJf60mXLyP1dGD9JMy3vgnuCAkKMzSMTImY2VmB3RqmyGt1ThrBWXH2hxKst66C+X9GWPJyu7pWN+UWWooeJke+GKuQychYPD5sT2dXSO0xGNjTJDIGSGFvLqcyZGNjRKQhAGQlqY7By+a547aXtA6F7d/wDaLnyE7GP5G8nNMsroj83IKV6ic4vhL3NgjfE4wwE5UgAZDHJKTGqIrQag7qB8y3qBbB1X3MkMAaIP68hEgY4d8XAmz7jnxcGPkX5Ebpm9I0Q5cfxU2PBgdY3hZeeVw3E5eHEsvj0Wu23YN1161tkIF/dzirvX38tbIVI76OmJDrJCke1rZHkpkRd88bEnyHgu6wsyp26hU+OQRj474gaEZYHOzXZLJROzKY9QQ/CmCbjopycdrFgQOEODyHLSGWVuuhResiSgnO4/k8nL4z+Q5M6blhZShmC+WfySjY5Hbk09SAbqgK32LtRsyEEd0gNOQE0xlbLJITRLVn4JAczGDSY24mOc9pldGAY0dNX0lys6BNM2R0DrukHCNENaW42W9Rgzsx8/jI48XHlhEb8/JzGmOKnSlPFhiK7PdHPaLJAuNz+idgudg8VNtglCcToK1Svdk6tFyJtAOI2UVU+P26hrXoR/SRwY1oULIGxxvLnzFOexZaGuzmoIyfKXjUHXsOaIQ17mxR8e17XPbDirJn+eHDn5GTydsbBDLMnM7LrLJGjt2gJY3LAjny8id0EuIEA5NRITthddjxbQ9q+XtrSbBCayYFB4ULiig2zqWAyOL2xsY3Cx+VzGAqItIRbjzkg9yqVScoZG5dBrGo5VQs+RdNOERBPI3HbFjPzMvPLnILGxpci3NkOg175GMbI7/hjEDaErwzTmmZ6/qu0NAOQbWTwAPq1/F5/5TOu3RsT4DoRhhJKsOifMdAOcoMeTlwXOiCjb0hYVisyH9pmvUMk+N27f2jGUzRJBdG3q+FrJsdmOW3I0S2nB5kyIoMKHJ5EusxOTFgRZmR2tMDnBQ5AaUFIe8bF98gdcX+NUohOcTnMkoIoF+zlobu9VWgXKJ8sypqKOnHTE92iYnCKOfNnQX2YHmQRBiY/NBUklkGf7TTiOpI25X2shjSxsbGLHhJMgeFLDFAxcLFzGE+CTkXztkvo9rY44cnJbHeLj8zwpc9j2JrI2jQj0yIuWTnN1EpVEMxBp27dV+F3bF01TWouqiAKsaY0saM3DCJQUqaUHxq2yYc/Icex/xkdNi4mPE3vbZA4ueXn7Ehrs8SIqTGDeExMmVMiY52arkmex8YjbC3mGz81ngkhz504hHTRl8XyvG2xlQ8tlSQwcjwYKjT1Cs1McTej7ZxZUX8akZZ1HHiwZztBpT3bcmkvQRUBWLjZuBAZgNhNe5rHA22fH5STDdx541uGY5eLGB/zmcZn8N/Un4Zn8Vl4DLw5F8cDJ/wChGx8gmEPwYi+/AEroGyzoak2S2F5O+mbz1JqfFCeUkhfyfMnECjTnNGWAnfn/AGFFzpdppxXZuQxpY1pT36u118DQOVnoPOgSE15ViWvmm5H9z+//AHP7TT1bJYxV/wBp3JdoosXPe3G4qBkULY55XuLvPw4/NOQ+USNlaHaAJhiR1HgtjPgLjuMyMLMaghDTFKggiiuqiifGG1Xo6oIuUW5H+QSUNjbTjYiy8vIw0SCFdqqUD3ylU6NqZFkQAtTRf2ZNw3JZHIOMOQ+Pu575LiU4XBcFmYAES/tErrEOEzubzWttrScbFzcNMyFbUF2XG8plZZxsOBrMuBwapUFjvyG6r+O5fO5Nl/sRuYiUA0J8n6W0Sxpr2Neo8ou1d9mj6tkYvoZFXX59OmLxT8NsAxsfBljwW80TjAunhjVq7UMvwc5z0yGRuxH2ERa52Llz5EsHVNVqxqFkkmFiGPlOZc8J5QMvm7ijmxvIGM/LlO2tT3/odc7xvgSLoF1auhTXVXz+fHcbzHB9eu+I5nOzBkRz8bxOTipz3EnwIzqPEkY+bqzHjjVErIwEGNB3j5GZmnTRulCJZsLOyMhjHsR1Yc4eYJcjK6y4iCgxsnAcSUA1qe/9Abdri53QfGSCLHITSXd/p9Pp2+gdUGTmcm/FdEpE0shMAjY7A5nLy1WonZ702br8P7Dp5s5geGKSKuB4vPxmhRtV6wok1ca/nnlBNVINZwjs1cNH/IIU47s7DevVXjyZmaBFgcfPyvIONU1qc/8ABjDjeLTWLvFkf2osRk8iwOSi0H8XPBj5WM0Lh+SLMjC6/ERcJxWaDP27LoXGRxJpR45xmyiVz/HEcCWkkgtRMbUx9eHvIY1sDmxMcEx2ZzLCVwvGczgp58Wgg58u/m9iGb2LkEAnOVVVaaiIXnIJ/Byjjn/jAZ169evTox5KvuJXSMyDK5sWRTYTGZTNYCggETJGZTpy/wA9Ex6JTSXBugNFAaOsDngsHLzsVrQsdcxxRWFyGXmFdtUqpXeuofLKTd6q3O1Wztq6n0AmLr1Bm/k2ru4m5n8bV3d2FBD8m46OSZ7oFjP6DMIn/oGUu9jVqNHUYRTWuJWFiOGqboJghl5LnAsd3F438hwUdFH02PTWuixxkvJJ2AASXIbGijoJiOgHbCYHYkWCZUxPZwM/KPbFk/ximKfm2j4/Es+TQ0SZD8kv1TIf+VjcRntl5J+R11Vea0Bh5rtGHUcb3IKSOimLicDm+OAc5g43B5fhMDFnjx8vPnVlXatWuDy+Vcv4ov5Q7uXErpQCJJ0G67diTpoRKsnTQBPiNm6fJ0Hy+Jxwyfn2s+fRiln+j5DkfSPEUgfjcdwH/GZgfeTmZs0uXWld6+YHe11+dF1OcXFRQyP1NiBO1TDI/K5RoUE2byrG47JUcwom/OPj5fHVSDnSFx0FeidsDQ7R8AInTW9U0NBWRlK77uj7vn7/AEau8WP2vVCONjMQYbmYX8hy+afkFy6BkjC+1QZ86Lm4WhGXONhgTtQY0s1gRP5jnwiWqNTSFoTRT/42ExWUU4k+AHM4DP57l0T5tAInbY2tkds6DaJ0UwukTQnHt2A06JSL5kdEEyCLDmwBi/Luct2acgyIN6Iv78Pk/wAn5Lr8xD1MhfoNDO3aGLkuFaxWsfCnyHFQTvc0E6jEcTwxqAP8jA+Ti50fAu9BXoo+q1BxGVjMZJDeIyaIkbKGifTQE4saBl4OFA8NM/IIBoIyeYa0j6DJdkun79roMai8yWuoiEIgozGW11EdSPtARjK5C1FBHiZGS527O/8AmFFjWyYzQmsV/LJa3ILPd6PjqBvjeb5HLjkkmDYZsnKV2gK1xuDyPH7AAJCaE+Xh+eyZun9RkbI8vijL9i7ta69Q0riOAz2WunxEAxxjdv8Azz5bVCOu3e0GBlkktGHxb5pZnyIlAIpicmNCpilnricPkocTjstjct7lfm9lHYb5OqpE7oCjvj8/P5LQDRqNpJb1+QC+xkL5M2pMeIDGeO+Bicpw6rE5MxtxxjjG+bsmTPdLbef69Ka4vtBvzAsu1jYMWBl8q4ueuyAR2xr0QwMa5UyZ0kPJSyk9yba1wvxfa6615vTUdHYDRRUMMsHgJrUSxqkdrsXly+QRk/js/wDJs0P7quJz+W5cQCNsIgMjs9+W4r4mXou5daoRhivtaixsTiJ+TmyS8lYmNy3CgbACAamjJiaFwr+YkLnPLgnDXHuz9VXiJoY5vm0EAiSVVRwuj7KOWaXw0IloT3Embte/r46iMR9Q1kPQ5Ls5z3iNmb/HiOq7drTF0DFYk7IJkOLxTsvJ5FOfvGyOQ5StAFQxlBtYsLwiRmPeSv4zg/yaNEbCdoCk0/Qs2USmtpEkoIBYhyju9tanEJoc4lcRgcizVb6hgCDWwdTlPy3PTXSSU05fO9r6oL5/Old3dNixuO+uTyiLrV6DaOmjN/j8THFjcaQiRiLnPLrRGFymVmBEUAQq1dphc5sbmktDoaCu9jbZHyegE5yaCXu0zI1G2SEjrWhGIjK/KcsWTLnQaRffteuojw8TkeFjfd3prIcTtPyVou1aAQRKAp/JARg4wY1znOeXF3uzq7u9jbHySpngk/sAiU1tS+Q2mrtoDi+AzcIzW3DnZdUuznAOirqGdVeNl8jzpIJWFw/SLFU2cTDxnZVeq2UE0KGJizWjLci5zy4u/Eo+arwdUBonVba18SPkBFya1GR7tnQBboMrB57Mzl/aOYTq7hEjUZMThAzV3d6rAze0mWXVePzlK0BoaJTWFRR2xoBJcSXE7+XxbHJgRsfgInVVvjuPyf404aADavVV4hLnbDegCLk1qc4+fk6PisPkeI60Xl6u1Xlru4bX1uyUdgQ4tOnLqVoC9AeDpjHGKMj+jVuc4ucmtOw/7cIcoMmlzzuq2Bw+Zm8+TVJqfqq9k6CCpOc1vzTnX5hyMiYNAKc+y4lAasJ2qDVHE4k475DsAMDXylyq0BsDroDccpOJjZ/CQGbL78LicpgXeiq6EKKWbNoeAb3YdMq/Uq9hDTnU3TnH3Qbi8LM3sV1VUj4oADXe78BrWOe56pWgNhtWgK0yMpjGCbNKKLsTPzOZKu9279LQDUXUfYGB/HuV4jR2G9QArJADU4/gGrA57ksy7tVQUmqDQGt63fkAR2551Hi6Aq0PIC7UyNMjDVZcXl12TvGx2/xrJh9nd6AHg7uKCSEJixMzmsxE7a1zUSgAESg3+u5viJdnPJ+dAOTQyGNmfh0GhtKy7YZ1QjaHTc5A0HF6iZNasZZ4CA2G6DWR0GVdkuJPviszJ5+ab3doRFtbsuuw0x48kjlcOW+Unwx73kprVZdpq/sSHwxOdSCeEA132UmTTQVdooJ4QfTWFznldWh+R2oN1QaBqgyurWNZ1DUF/Wkj4njOW4fwNBjmqq9UoYZmJ5rXYlOjTUTsD5lHdatAIklNb8yu3hrQ16YnAHEwMzGVUo2nHv0AY2xpz7QasKKQBtaoCtBgjroGhsPEObj480Mcn2LuMzOW5bRQ1gTxuedmLwAnCLImmqld6wmuEjQfECepNVStUAi69RF8jz5Yi6XjmIt6RZcsqbso5vY+K6MFl5cg2rXVrEdU1lUGCMMqgAuOH/We/GmncimyunGnaG73w8DsPk8B2JWr02N0Zaj4jkdmemuMp8WgKRd4B7bDHRgamydfJqnFl3YuLmD4a6iNkPyL3PXVsLwxvQNDE/QY1mJh8nwgYG0fAXzovdJ27XdhdX+vg2ExYEwzZ3StyG+AmD5uhp49E2PdqqV35a2t07R1YKwpssyTIqwPlX9lqgxcrigpJ3TINx8B67khoaGdSqDGsazi5+cy6RKvtfb6GXtfmBVO3VVw2KXyQOBH0bkuzSdVqKb6vcXud5KOh5vQH4sapGbvw5/Zr2umemtdGmJrHtETWxzZnL2FDBPFhqfgy5BtNZ1cqDGx0TQ06Lt2suJxsCfjVd34iTWzxlla43LKmzTI95OqqvDXOfu7u9BoR1eqrZ922efIVV462oxjrOATHFSQhvVsTkXpkLcen5DIsvin831601tFdYscxEkqy7GV5MewWJzsj3iY7WkTKTWNiScYdX2VVWyd3d3+Fk6qtWrJQBi1R3VabG6KtsdHLmOQUSLQ0IyPe2L5tJmLmKFZfL0VWHjBZsKYMaTIV9u1k4uR9Zk7VrF5CbkDsN+WsR7FkyyT2sHWcK9XZP41Xi1VV5u9QmSQoaKoDw1FF3ZVQUcD8EMjYQ4ufTWQCRt0GtFdSqa3Fk7Zk9g93SE327lBNVvB/BiuQKOT+081VYmXJybne70P2qq/S+268iMPdLrrVRxRQ9mx1I5z2tDHISuyQAwMEdHbXd3OvRRLnWmhWx5c1oxXxV4qMpypoTv9XVVVeL/FjeksNVW7XH4keBy2N6xURHD0epEyIRuTj1awBrAyiU4E2TYQ0U4nbdhwfAI1lpyZH8H49V5Gq3d3d/nVaaLIVfvCfnKa98E6Wblcny1sMUUHzlUrmNbG4Q4kuOG1FFFxL0XFzU9ON2EAA5ElVvuTVQTCd7yoE4hHxW7u1au1d/lXk+Kqq99eob1Eh8dSFSilfyZKgx28ZTRFFDExr1kvWPGpjxHK8jmJgav+4+Rz+wkdKdBABW9xQBB3QFVStRy3JL+F327drcr1f+mq6fP59OlUqqqpEVVVquNUQDcSIRBNUj8lzI2JzpXkoJq7ue5143DvaAVQA0XOeEC5HVAVXi1Vba0RuY5drvV7v8KV3dq7u781169a/C7V36oNxZIgBAWyWZHvmMSDpZC5NGBhZ2IU4nWBzmXO0eXHV6ADa8XXWtUrY61IVd/hVbA60fyqqr3d9+/bt27du13e7sFqCCa9oYo1biVMxiuV1hRuxZ8md7iVaar2SEYa1QaG1q7Ah45+C6P5FiJuw5sz5z+YQ0dBNQDmHzVda9Xd327du3btd+b1d2mq1Yc0NTXBOUClNOMmggocibIJJijngTUNlEtXacUAGhlIo6rAYU0ZLFOiSSbV3+Y8hBYUudMUVVV6u+3btatE3ej+zUFZV4cZfIGor7/ZPJ2NFFExyPmQQ2UVGWiZwa1rWUnEkNDOkBqp5jK5xN/4bu9Ag3ar3d+ArtHYAR9DZ8hBAucoZnZIksmQMCkKBx4cbh+S4wo+GgeIYp4V9A1jGsooorGxsTh8niZsUN7vkLnOc+/9F2o43RPGr0fY3fl3obd6B7a7XCrcS4Il5QWA+A8qnpx0ANY+A/jXNikkkTWsY1qKcSq4BqA5gOc5znOeXavVfkEfzaonEyO3jR5HDTR+gbvwNE+QbsnzfbtdhRq3nTi4oIHD5zN5dSx6AUDO7HcozQDGNbpxO+MmjlmyM7Lc5z3P9D8j+4cZPAJ5Mn9r93fi9XdqMNVnb3aHgPlnQGmOjc1ufkJoYxjdOJ21oTcp+Q575CfY2UfY9j1d34u7ji/pPjR1Xo/lVHzXiJBXop58URoIbKZO/KQTGsaNFOJ0Bfbs57pO1+mx/HZ9jydXe7u/bUF3lYj+JR81VDZ8BU4aAjGnacXHY27QGj4pjWNGinI7susvc9X6a1jFO1FFHyfR/Y7abayVx/AG7COwhoobOqQQLjpqboJxTz5slBDZQVANa0AAUUSdEkkucXbu/EKegsjw7ydXf6BAQ4DsOaGtQ5BzpZ/JPq9DZ0DdjxapMQ8FPP4DxQVANaA0BQcfPGUUSSS5xPm7u0DFkOllmtUfJP7UBgNmcx2cz/KENU4eygrKboJxTidDwB16+LCAa1oAQPHTcqinEkkuJ/e7RWBh5Ef+AIBYssojhz5P8oVghzvQ05DRQ0EUU4qDA8dK9MAa0AIuDmzve8uRLnX5iiueH9I5nP8AfXr7Gyos7/olyKP+EKt3frt5ajpyOgdwhpLSfDE1NQVFVpycSnk+oVKWytDv8nUI7rwNkpobx2Xho/4R/i//xABGEAABAwMCBAMFBwIEBQMEAgMBAAIRAxIhBDEQEyJBIFFhBTAyQnEUI0BQUoGRM6EVYrHBJENy0eGC8PEWU2CSBjRj0kT/2gAIAQEAAz8C/FEIou+I/wD4TKj/APA8flo4ZUKfdO1D7W7o0X2u3/ARx7/knnwj86dRdLSjVMn3+fB0n8jxPDKBCg/mU/i8fkeOEkLK+8/MMomg2rU2JXLa59J3SP1e/wD1/wAJn6QoksmPy2QswsqFmQPT8PP4lx1TLPinCc3DgPUAqXQ5rnCJtU6txLLJ7T72ao9FnZThQJbknzUVD7j90fL8jh3ABSFI/MDTqBzTBCp6imA0nGXN7uKZR5ratSyBIM9SdqKxe8597D481j6o7q0ZV1Zx8f0UoHZWn8m/0/A5/Hj3lzwPCCIdhMI+Mfyg0EUtz48hBeXDv+Rz9fwTj2RO6j8rJaXQiDB399IX8LzUnH5IfekoleaaOyH4G5R+KdrdSKbdu58lpaTIDB6r/mXSe/vo24H84x7+Fj3uPe/8U/z87l1FwMZU0er9sePH/wCPY967SaltVvZaXU9DjZ/1q59jYgeX/wCEBeX5Rn8yJE9kR+EaO6HZE7InhJ/Iy/ZGcFRv47PiygQhEt7fkd2yjxy7hndbTv8AgSiTv+U/dBdUBQJ8HooX3ohZxjhhfeO+v5FarvHBRutO/CGfX8FnwyfyHPEDD1+nP0WLeOeGEG1ATsv7+iz3hQDhS4n3L/0O/j8ixnhJz+Bxwz7mPyA9ifDhTjhbvkJsd/4V0gYHADy4B23GEXvDQm0wLMu4NqsNvx/T8wx4Me4wsr+Pxcr1UH3bPNxVo6eGFuurugHY/uhCzxmqfos7LBO5Xcn/ANK+/fiM7fl3UseDPusfjM+KRkotHh3W8jKh13nwzCIPksdo4dXHl1QTt3V3U3Y+SMYGO+E2hSJiPopJP4jHg6b6lpH1TZMNTH/0fi8fl7nq4dPHq8OPwmUS2VHuo4SfB1DgVk+DPoswF0tX8KPP0QPxBM81Pw/z4X0sDbyT/wD7bE6oZeZ/G/dDAiImOBLBaJI81NRx9ff9XDHDCz4M+9LjDRKrsEvpPA9R7iGWqT7nKELPijDsrBgeEysEnDfNc189kGqfxmU57JA2Vpj3Ipnr28/JM7VAZ811HlmZH4DqWFjhjx4U+6o6fTNqf8wjJ/2XMEDb6boUNRfRpFtN2/lPvn1f6bZhPpfG2OGffP8A/kJz/iKP4UuOBKqR2/lFhhwg+4dRpOa074VzvxeeGOE+CT75up0DI+QbIUxbEFxQtpUWu/6m+4ZyQb+ufhjxUmUrKmDPfYoVKdjDd3P4afwFzgB3Qpi0f3Qtzhc5lhH0/ASj+Fxwl3igKT7utonzTOO7TsVqLHAUqQJ7+SdVeX1DLj+Pys8PLj5f3/AAVmztPDpIRiHfxuuo/X32fxMu4yfzTH4NrxbUMO8/NM/Wz+Uy2ylB/wBvf58GfxUKT7rKby/X8JI4x4JK8/cCEPyafxWVj8igcBCnbwC1TuoPvAh+DHdBR+TZ4QFceGPxg81HuLcFNCk+NqHhyh2/CY/BT+WY9xlT+Czxx+G8+Hb8ilY4SeEBXO/AH3GUO6Hb3EleqI4yo9znwZX1/BZ/CT7/ADwz4oH4CnWZztRBHyhaZ4LOUyz5hC+x6m+myKDtvFKypyo7eEF2UPL+ygrKnwDugdvc5UBdOF5fnMlY4SeEBXO4QPCPctq+zRTAgs7oMxBud8qbZSpzn/T3BCJ38NpXkVJ99CysZXT+Fx+VwPdyUB4aukq3UnR6KtyiBRpz5+SfXqX1DJ8ePy6PyaT4YarncMflucIxuPz7PhgRwjw5/G/z7zK2QCn88jwWtVz/AB5/Hg7oRj3MLC6vxT3DpBP5Bjh1cZPDsPyOTnx1CJwPqnU3Q4eCSmtCBHYfi5eEzT0WhoCY2sHMxd2/JbWq53Hf32roaEampTil/ceGRK8vdic+MfaGyuzULG5z4IKxhQP/AB+Mcyna9swnV6lzvxsqB4MKSoCkxwhZ4495T1P/APGXOfUp9TP3nwyz3keDUuH9P+U6m614g+XCCobDh/C5r5gDwBEIuOVH5dj3ceGTCgKApPj8/fmu+AQPqnMAh+fUJzXWu9wHfEm9lCxxDNVTL/hlMqRYd0GaYV5yMe6j8Nn8jnjA4RwgK4+LCwse+lyZ9mnMyvMpvOFvijhafHqKBaWP+HzWp17A2uW2js0R4bioGPcT+ZyeEcZPC4/iYK5TrgpHSDndXOJPjvOZgKB0z7yVhYXV+czwjwR4J8Jd9ERv+LFNC3HvY4R+IAeJ2TKsWNiPyKOEDwY8EccYRsn8blNhR7yfzqPDPhxxlRlXe7fVeGUmlzjsGhVKFSysxzH+Th4ABhY975qeN9XKFvY/VfeQNlH5/AWFnjPuse8p+z/aYq1hLCLfotP7R1NL7LMMHx+fg81O3HHub3QvI/yoOeJY6QpGxVxnjH40fj4ULPhj3OPH3Q8/cPOzSQvPHvbXoFshY4nusLy8B8UfmU8Y8c/gJaseOagnZYwvhHGPE3X13c2bGdh3VLRsFXTkxMEHxtdrG3ppp5yPLzQD3NHwg48LeUR+byVA4R4Z449xj8C6IwrjJ4SYQYMeB3ooyYPkqmgc19PM4IPdVtfAcAxg+UeMg4wq5pWl379/DKD9KHVnuvP6eydo9UaT8+R9y9zZG3Aoj8pkqBxhZ4R+NjjHBzviM8ZdtMLpyokNMypOVKjdNc2fNWvgKVL01rEB46I0gFcPDwO3dfbdYasQNh4oHG1kLmVFHwqVn8nlWjwz4pWPHCz4oE91uof48KeEcMeDoDlHTw80BwI+q7zKxOFCn3Y7eE8QDKnsvRD8mlYnwQrjnxwse+s2Uj6+/LjAWkdoGv1FO99QfwmaHUvax5s3ARe6Ao8lnhKq6+sWUAMbk7BVtBVDaw3+YbHjPhj3AdVaHbErS/YyWNtLRv4o2RPuJ/H9zwjhCk8c/gyRgKN/wHK6lXoUeXRgj/N2Tqzy6oSXHcyoaPReSJ4/4ZWfey5j943X+IvZYy2mzz3PGPBHCG75484EzsrG29+OcKrUYGvqOLR292UT+Q3ZKgKOEKTxys+/xxz+AfX2w0d0KFExkq4wAEXDA75XLqub5ekK4+ixnxea8kXHAlT4COJqZ8laCKWJ38D6zw2mJJVbTVQyuwslNbFmP3Q8/AU78R5oe8vKtCgcIU+4a+oS7t5pnLMDIHxR78+5xxkq1PrnGB5r7M3rmPMJ1YRs3/VWZBTeSxlC41dlW07xz2wSgBngGqeEqOMky63CjwSI4URpOrNQldht4RpdW17hhM1rqfJ+Tui45/H492ajkGBQF2HCdvcupOlm6qVhBgD0/Ddlas+CpU7IaVggS5uUR7M+0Oqy/eFnh5mIVbUtaK9W4N2wg3ZXcC44TW7qfpwdbMGE5rT+koeEkT281y7m3TPl3Vxw21eSxw5lVrfMr7KWw+6fThjf8qNRyFNqhTgcO0qfcFwJHvXPbL3QfJO04B3bwCvdARpQfF3XbhClVmVqZfTxuh5LCdy7Lzy+zZwEFnC81+iR+6L3YVriMFR8S8k1obbUD5GcbKBCFQyGhv0RbTAeekbNVf2q5/Itaxvcqpo9QaNb4ggfRYQ1OspUnGA4xK0+goU30HGTiCgCRu3jieOcJ9QzUcSfXjj3+FH4g1HQEKTfVQFOBw8lJ45VMUocFHg6YQ931BMqsGYPqU22xvxLKwiwyE6r8XgwuY5ClThSeDqroai3Sl72XJ7hBj/dMp7nKnZTxc8wMlZF5tlS0Brdk1g8ynVg4yAG8H6dwbUiSJwUXbIN2yVzHbj6lVfZV4awVGP7FVNfq3VqsSew4GT6eSLQ10jPkVUqH757nx+ozwHdGvXZTbEuMJ3s2u1j3h9wmRwxx8lA9eGULfcw3jlUG6d4qtlx2Qux+HNR2EKTfVQFOG8IGFcfBnwZyhwnhHuROUIxG3mp9xcYC+zae56vci44T3i52yp6UY3WqpA02FpZ5kZCccD+USePNrMZMXGJTtPqH0jm3ujba3zQZ8ZU4YFUpn75j2E/qEcYbdUMBT0sGPJC3vd3XMdMAfRXzkCPNdF0hX1JtDPQBAb3Z3gry4yZVpxuqlZ11V7nu83FD5tuGMok+CFj3pU+4cdgffGo5Ck31UBSYbwtEDdXcIHGOP2+o4v+BiYygX0JBaNt/BhTxL9h4ZKsbIUniKujFU1IJ2VryPJfaHRIH1VjyPJFvxNIPC37x609X2dyGM6/KPhUlY5lRMpC1nZFzkK03PtWeDXBvLuujqnzVQVGiuwUseUJgP3U/UpzjL9hvKYwW0v/ANkXHKGl11Gs5twY6YVH2mykygxwDMy5OqOholMonHU/+yuiXST3XJrmx23cYQ5PMvEzFndCvZyKFgYOqDM+qZy4aIKcdztsvmJPMlF7i525UqGSIVxVuOFRlNtRzHWO2cRg8ew4Yx+JmoJ4QO8+8NR6FJitGUXGG7cIwF5nPhjwN0VZwrf039/Jaf7M5mlN73iJ8uE+HCdo7oaDKkzxCwp24Rwq0qHLBwrnSoTNNr6NWu25jStNrhSGmyW/NEI1XXO2Qostar3yUdRXBPwhDT0+VS3TrzKuO8K1ruqI7Hvwc8TGPNU6fwyXeaqaw/e1TIGLsyqWmHVl/b0TqzurjT5QgHmTkov6jhg+Y/8AvdAA06Ehn9z9UOYL/h7pj6720KzeUMh1TplB46REDud02ja583fo/wC6NeoGAtYHO74aE1tYtqEETBc3KtkN/YqTnhoue7/Eb+WG4jzQdVIp/DOEKLLT8f8Aot53RKr6rSUqFS2yltAVX2g5/KLBYJNytcRxxCwm2d7vHj3eONzoCpBvVlfZ3At2/wBFhXe7NVyFFuEGDKL8N24WYG6/nwSo4TxHZNdTzM+GOGFni+vWbToi57tgtRpM1BP/AErQVtLWOqbT5jT857Kl9rq8j+lcbfoseN2oqeiZo6EBGrUJKNR4ATfZug/zlPvvBzO6NQl7zLicoCU6q6BJTaXVVMxi0J1T4cD9IUt5lXppj5imsFulFv8Am7ok54NxaIx5o03ABwdielcoCpX2OzfP/wAKr7R1jaNC0XHA2aFU9mas0qxZdG6FO1z+sH5Lsq5wDDJcMNG/0TaAEQag7+X/AJRi4nf+UOVUY/4TkQ3upa0QBHfz4OrPDKYlx7Jv2mxr2t//AMlTFq6oBn1Q0rM/1Hf2Vzt1U/wz7ZczlXRE54CBBTgCWmP34eXHEqdC6vzWCDHL7rTN0TmVKc1Ox8DKmgbR5cEd/ceaHB72ktGOAcPNC7GOFjw7yTXtkIRZufdyjVchSbhBjUahUBBuG7q4yVrNTQ5tGl0fXdWkhwgjjG/CVHgx7v7JrQ8tuBEYTalNwY09bckptsGN8IA+sZ8bq9WAmaLTfRGvUPBtOmdTX2GydqaxxPkvoZ3b5L7PTP8Am7I1an/ZN0TZda+o8bd6f/lGpVky4TOTuqegZfqvjO1Kc/un6p+cN7NGwUL2R/8ATNnKZ9qt/T1XecrK59d3JZaDs3dM0u4vq+XYKoy19bN2YnKdWqHki0DOfl/dPL3OrO5lUiJd1f6p5tqDMGGjzQpAhvxu+JwXX8v/AKuFxBLRgRjhVrkijTc8gSbQrrW0w4v7iFThoph13zEr7My7/mH+yvd5uKhkN3O6MHyQnqE8JUiO3l4PNCc+7B3QAwo4vptIHGeMbcMe5lX5OyFNuE2m1OqnKgKAQ1UHUPiN8bHzUBUdLoG0a1J5fTGI7o6jU1KpEF7phSrRlSpVqfWqhlNpc47ALU6KPtVIsB2Pgji32h7RZQe61uSVQ9mspVdM90PMFrvE0i4eScJcD8KEwB/dRwFXU02Pda17gCfJab2fSoHTOMvMQTv6qBwL3WhN0tCXbo1nwNuB1VfOKbcuK5pbQoYptwE/S6l9N1jqm2DP7hNoMmr8ZT9TV7lUdOLdPc5xgmp5HyVbX1LXk1Hx0yqPs5sUoq6iMnsxOc8uql3NPmoPFr6NPldTt39oTaeKfx7F3/ZOp1xUb8TTIVVlYVtUH/fTlzB/unMpljHOtO4ndTl2G/Xf0VnYsq+TcR/5WLvNDl2lvVPxJlrrpnsrviJwMIOJlwbjuq1CeS5zbxGO6DGQ3Lj8X/hCg3mO+LsPJXuuqHH+qFouxPdZ8vogG7ZW3CAUywzdd2WcrKgx/otLW9osZ7Q/pdpWlZ7Sc32dmnHy5z7vEKPwhccL5noMbhBmG7o1DJQYMq7DOAHCVKsGVKq+0dRyqP1JPZVfZdUMqwbtnBXJns/2nTrVmy0LS63QcjTS4k7kbLCnOEOwXOmf5WFhPpVQ+m4te3YhajVvDtVVdUI2nw0K3s5lWrLnPE/RfYtY+lfLRmV2EFWtx4O5JKcww4EH1Uqwcx+6/wCXT2UqpXiwYndCjQGl0WR8zh8yaJlsk7eiZpqQwHOqN8vhT9RUk5PmvszDSYW3d6lN2/oqmofaIk7OPZM0jPs+hM46qnefQoMDXXXd1c5xaMenAxMIVtNQqOo0qFOm20lozU/8prjYy6lpScnf+V9/aymKrj8NypilbYRVDsvlPqRc9zo2kqPkPM+X/wCEKbZdl5xaeyJ33TqdOA8RUGQEAL6bukH5t0a9R9VwaJOzRCLzDQSfRNtxN3dWtm83DaFd1v8Ah81znRHoCi5zWNuLR2QzbicQpWV2VP7VTGokUp6oWkp6kjQPL6UbyhbmZXVhZnzTTNzoQhW5bIPua9VlzKZIRY6HCD+FNQ4QZlybTGUXG1iLjJTaYTqn04RwfVcbGl30CfU+EHG6DQpVyf7M1XMoQcQQe6re0q4fWgW7NHZZRIkrOEQpb+/CymZ/f3Op01Plsd0+R7K0TUy49ytR7RovqsexjBgXd06jXfTqYewwRwleWSUA0Q6T3HknVszMDJJVxvd8ITWeyn1W1mNPZvmi85VxgI0NNWpNextUMvqOJ2Hl9U5wspCTUxA3K+zVbaoBc09Tf9kKtZxAZTBdsOyGjpQ0ubqfQSHgp+oeekWty8nsExlJ2m0k/Zp+MblNh/OqGlI7tm5co9AEjv5qGkS6HHqHZW1GfBTa8SOqYVpL9Qes/K3H8o1LX1bhTPwxsnHoBweyqad5oucMfpdI4N+J+3l5rlNcSDzjlrti1OqP8ySn07mHGYKDKvQbwO8KTKMT2VjJaer/AEX3rSWio1uS1CpWNoDQTt2Ctp9FonBAKHLizP6lDCfNY7ZXwwc+qufk59U974pMJd+kCVmF0ZGfNNcGhlO0tGY7+vAbPGFJ+6EhPZ1V6NRzB+lPc8kaaWu2v2HuBzmzsrGgN2TXPa4b+Iu9EQgBso2Hu3VHJtIJtIJ1UqN01mE99E1iRbwpD2N9kOn67Y9PrwlN9mc4PpF/MiIVWjzniG80zjsrjhYuKAxTXms5UI2wupXdoVj5GVTsEeS5jsCGeSgcZ2E8ebu63yxuh9U2mz1/1Vy1egpOp6dwsdnIlOqPc95uc4yT5qV5blGm8tI6h/bh9prNDG2gblN0tDk0t1c6UYmMIaFnNdBqn4R5eqcfvHTD/PugxwNAuBjfyKLXAPkeZQ0TH/PeIgjDgnap33uKcxzScNQbTGn0cNG1SPn/APC5LObWPV8tMf6/RGvVc4zcSnMfa8EHyKcy8UXXUniHOcMBNb/S+P8AV5H0QOahIHp5p1SAAIQbcyl/TP6o4BkQbpCuZ96TYzZsovPW7+V6oDTcnk07y6eZ3QYS1rp84UnyTw8va1lTli4h2Qr3CTgJvUQDHZZJzjuCganb9lc+VAazsN1L89vRZiP7K7HfyWoot6K1Rl3k9WVS0kOg7grpfS6Ov5ndlaCG9+6sOD1A7hWESQbhODKe2LmuE7SN04HYyq1RtjOYQe0+5qMZbg/VOrPuf4gWrpQj/wAK73Mq7dNpMQbhqdVMuQa1GC2mtJ7R5dFnRWGXSvsGrNEPkboNCJTK9cfaKnLp+abz3hjr2g4Pmm0h6ovKqv8AZ32q5sxLWeaL8DZdyqGp9q0qerMUj/daLSV6X2OA4/ExvHPAryVrVPCStBo9BUZXeKdW7M9wqdXX130BbSc82hFxwJhMLe8n0XT8PqpMnfjKhCHC5rSG/N3WBmSjVeGtTPZ2ktb/AFTunVXlzuFgD6uW/KD5rrJqdef5V7i4Q2T8I7IUdVTqOaHhjgbT3Wm9oWVaVOG0d3Hf/pVTWV7aAYXGehMp0HUtIHjTOjm/VN0TWPrAPrFodTH6fqn6irlxLneag1NMWUjVqGLj2+iFMl1Z73V/r/qnVCezZm0bBVKLC5jgLxaULbqlwEYgJ1gZPTuui6RvsurIvx2VR5tZ5f2VM022TI3lEmBunj2U7RWUoc74iMhNaLYN479lJQ3xHcJjqTG06bWRue7irBI7qG2tfIOSFDZ/+V1Sr687/VB1U/8AZQ+7v9F97uf/AEqCpTcR+6td0lCZuuJ3KwbxOMeiNOLh8QkJrqYN7z5DyVQOvNR142/8IHZ/Wf1YUod0PdF2Ggn6cYXn4bjCH6v7KDniXnCjJTKLU6o6G7Lu5NYE6ofRYyuWZYYI2IVxLnEuedySpUqpqvZ9HTmlSY1n90Ke2/8AonVX4BJVLSMmoQ6p5LV/ZjQZWcKJ+VNtMzd28UBSjbBUZKk8C84QpsUngW791HglQif+k/Mhdgz6qcBM0Gmvf/VOyvrX1W3jy4Adbth281zJNQ2U5zj4U+qWU5GMNXUC8O5cwXAIfaajaF1SjO5ESEalnKZ93Hw+f1hDSaSyiWOe743M+U9l9mLa7qPU7LGk7+qLqp5szOfNOqdFJsxnbKgcrTXl7/iH/Zfdl1zcGI7q60Wj1KaMkjJgiMhA1fu7nN+W5Z4AXWXCdsprGcuzrBy5PpRzGObIkSE2YmZ7whEGB6o1Hi537uU4CqezarHVmMDi24BxlSs2AgNPrhQd10mI2RAMd98Lr/7qJLSQdkGuZY74hmG7K1/0Vrp/3lNdTc51SHDZsbpzhYwQ07gKJAzCtbY7LJmE6oHOotL6YO6uuyBA2KJp/ecwvxbnEK11Kre2CMfPCe2k6rq2WU/iA8+Ee7a3SgjvumO0hdi5u3jwrXcLncC9MotkoDDE+s7JTabV2YtHdVOuLZ+W/ZU/tVT7P/SnpUcLiqTqt1EFlPyKAZOzQr2VBaIjEnZVNQ7H7lUdILNMZf3em+1qlZ+oqOtb2G6bpPaFagx94YYlVOVzLHcv9UY4NsMnq7DhKL3tbTy5xTqby14hw4FxlQIHC4WBskptCnndGo5BtMRJcvNABXcZIKAWJ8u3mqlSRNrJmwbcG6aj9or/APpCdXqSUXiKVxgXH0TSea64Upg5Er534j4AEXPeA667c+aaHw0yPMhGlphRZXD2VBe5rexTjTBsNjjiDuvsdHnGWan/AJTv9U4ffFk2kEycJofUim37yQAdmprNTyaj2kT1PYJ/hG0Mb8DThEGRg+nD+mKvQ2MGFI9B3RY4OaYI7jgQL2VGtfMAd1ZMkXHBEIEOl0R/dR3hYk4b5q1u4Id24UOTVNckOA+7gblOPecbzKiPqhi49J7DfgLc/wCi6Tk/sviz284RhzBPrb3TnMcIbETldIV1IEfvAUfVGtWigw/RAMJpdDgMku3VRgl9J0Ri4JrAOTUJxntCpUhUuZzbtjtCY2lZVZU5gPfyX2vSc6o+B8o9FUNMUXv6WbBAs63Ou9E7TPtf32PDmO9B5JkfDlWuI8b9NsJCfqREQPcZ4Fy81ToNhuSn1iu7kGN6cpz5xIXmsboDZPfpzV+SbUXJlPbK6L6236RuU6sbz0s7K6nza55dAeauaKdD7rTHE+aZQqvIa2qIIF4VfTvmk91N0fI6ESTO6ePYP2Dkt8r/AE4EgnyUoBFtSVe+Sun1K5bI78C4pmloyfiTa7yarvoE3nOs27KAEVcoT9V7L+1c8BzhLWf+UOWJQaEXvDWiSTsmVTWebaQGQxu6wgfvq39NqNd/+XsFbRcCybtneSP9Nl3MftmB9FD3PIL2U9wnVI5hPSIHoi0y0wqulup1qcFwB6hlCS90FjILmzEhMqFz6wLaVMyOr+0K/VCoeX0Ov5Z2x2CGveyKNrWt/dOcwZPJBiSNimNrHliWdruNOrWba0U2xmXISbWgNdt6I2ls9Plwq1/ZtTVhzQ1nY90GAG9uRsEXZwJ7BWulvbzReReZhYPp68LfZY1Y1FP/AKVO69FaQDOFY/L587TwNd4pU23VH7ZRZc2SPMLFST8qnyVJwpcjT8mG5JfNxX3nb9tkGuId8J3gKx2cTkT3Tt4Iu/ZATA6fUbL7QwVK2qc4swKfzJjxVNeoWuaJYAzdV9SxunawBrjN0fyqtGpk52cgzQcim210Wo83qVN4uD2taO0wUNQ8W5jvwschH1Uknw+Z93KJVLTtzk+SfUw3ZF2XprNk7Azcflhc9lNrw0WYx3TeYATa0nKoaXWPp0HXtRKc84Qb5funVCG0xvsm0N7XVvX4UXvn+o8/qTNI1r9ULqh+GkFWq1SKvbFvkp2ELK+26jmWBvSBwaBgy5Xh3UAQNvNHjFO923ZZ45UNz8qNZ0oNQiFLsALz3RTYzuq9LTmgyu/kndnG6uwev6bv7J9EbRd/cIaqs5w6KTclX/d0sUm7IPqQ6oKY/UVzHAF0CdvNWsexub9yWrT0XUvslZ1Q2dbts8A1x5weMdk+u+arnOLu5KNVzKNEg02bGpA+quaylpvhZsN/3Te2SdyuUXgMhxGO5CxAkeed10yukmR9OApt+7LpIzwNRvSPgElX1AJA+pXQ8X2NOQDKkkv7+SzhQyGzn4kNxMg4U77+abBl0EbCN0cShdhF0MJNo7K+pEtZcck7JgYRu+dwcJ+abADfjZEssAbcPLdeq69t/RGnWJp3D67p1Nrgyx3MFsFslXDpvMDrxtwAw8XD/RXkQTWYzZv+0JrrWsoGk4fEVWa6+mIHdzgqlNz7aocXHLgN1DqbDzG07ptuhMpMphpDjHwRGFQ+3ffta39K0z2MsLTW9PL3fTE+5lOeqdBsv3Xamn1TLk1rw2nl5OFUoVSysLXdhKfRrOouseT3blWVLZn6IM7onZQ8c2YJyO60T6rf8NZUFIDqL01oTqxzgDc+S5F9FrXh+9/f/wCFU1FSyHFx7BUvZ1ItpxV1Hd8YYnOD7uqq7apORx032Nxc+o3Ug4EYI4Oq1W06Yl7jAC1Xs0MOpAh/dpTmwXiAcqSoaThX1WtmJMSrKxptMtbxBblcyuxhcG3Hc7BClVdTD2vtPxDuuzclazRU2P1NEsD9kSo+Hcd13R+Y+DvCAqXlstbvBhOrv7+pKa2kKND+m3c+ZVuy6gXQ5jeotJ7Ig3MsZDsMadlAb1h92SGlOADnAhrvhlRphWuZBdbbOUXHM57rQVKGmo6CgRZ8btifSV9mZyWfG49ZkH9lyr2QRWu6iD/77oiXNjpTWs2DnHv5KGxAmfi8k80Xsblu5xshjv5olt7W4Yi9xJ7oZkwhGZD/AKYQLuqYH6VfYKjzY0fwie8qU4C3aD+6HL+Lqn4VJ3hCi6o17Q8xAg7LBN0Fuy6sLpc5D1TCwtp0yDvJOywmupN6pecWAKCoqAzEHdW1DvnaUWPDmmCFD73zHcTkpr3uNLFPtcVU5PMsdZ5xjhVbtUf/APsq+veQwTHzPOAnM1g01Zjp72I/bPs9AGXwMvlVKGlv5t8DPooOPwjn7JlITVKjFEKrWMuVGgMmXJ9X0YAuSx4c1hLtnfpT3czN925hBtFpFTrO7R2QpPB07bMZ7qaAqGowdVoZPV/COQxu/mg34ut/9k+q7fE5PyhNo9dY/d3QT+r6J9GvSrU6Y5LH9AdsU/2pr6lVtLks7wcfumaWhy9J+9XuUSqbaoNVhez9IdHDtEpjnuNFttPsHFMtFkz3lOpvDmGHNMgrV+07RqqkhnoscIAapcoepdPhqEGtT/5WZlV/ammZQqMYwAyT5qAAyP4XLqNeWgwZhc2u99tlxmPLwucymxz4Y5+PRVK9lEEEM+EBaej7Oq6fkipUcc1JQoVqT7KdVwHwubj90X9Xl8WNgmfZi0OtYx225Tj6juAmWd75/ZVdVQrVN6Wnp3HK/TkRmOyp1q/SOTT/AJhfZKV3/Md8A9PNRTmWkux9FJX3YgbbwnVL3eWSiwOt+YQZCw0QB5lbBuD5qx7mhwcPMcBZM58k6o7ql2IEr7LdTDsnBc3IWl09Rg0Wo5wt6j68N3F0W53RB5jflO6kqccBZ/mXRdiFFAfynU3S2J+icwjnNeCf7hQ4j/dNu6rfqeyvZI7bq1wP+iFZkEtaW9zu5OY7Ig+oUvHw/wDq2R1Ml7KTYOA3CGso0aZe2kwNPw7FUG5q0XntLcBUTYLDI3l26Ps59RtC2ox3mh01Lp1D8kg/D6J1DUtrDNQHun6vS8llLlzuZUr6ft74nyRG/B1Q9ITKQmsf2Xy0GqpWMuKo0f8AM5OI6cA+SrH2adZ02g/DOVD9oI7Su79vNQYBBMdleyoXPbTLfkjf6K8N5FEM5fxZkuKDCHVT+w3RzZ00z5f7ou+nr3TaDZIl/wD9rf8A/ZcyHuJcZyzsEXt51Vwp0mbA/wCy5sUdG2xkxb5/VWze/q/SgT0iEbboxMSuqG5hUjXpc17msn7wgbKm3UPbRdfTBw5bksLgOFjbTueGVD/m/dZWnqe0dM2q+2i+LitBpalL7A4SfiaHXJoAh0pt3mE0v2geS9l1dBRboKTBVn5Gxj1RMGN9lTaBZkxunfF22TmWbGwyMJ1Osb/iOdoVQ8q6Git8BcVBjgzqD7pjptR1BaGAAtbADRl3/lUNJUbTqQ5rjbXqTs39IWioath9mvaREkbgLmVM/EdkAGU6MBxMXfqn/ZTWfzy7lXfectA9yIHSntY3VPoDkF0AbAoknBDXn4W7IUraLGBgoj9Wcqwc6qAaXl+r0Tqz5O3ZXOwAFyOWWFwLmTkQoaPPvwdVqhrLWuDd5TWxZvGbkQyx3Y8XPcS0A2dRlEMF46TJbGF/HB9V4bTaXOPYBcvpc1zagwQVAGyZY66675YXTvnyTSG2NggZzuhAznuhb6qKTVdUAiZ9YXV99c4DG6e6iS+6GDC2VSte7PQ3NuMJrXnluuYO6tdI3CZqsudbV7lx+JcpsVGkPOxOyeCe4HdValGmPvSxphs7BEV/+KcGMa77wFUXV7dH/wD1gfmVOk/7twLUBt7lsZz9VHuOnCfVPSFS04ms6T5BEi2g20KpVMvVHT7/ABeS7DELY1OnGCwJu9rfhz6p/K5fXy5ktBx/CwQB9PRc6sxlR9jScuOzVTpas/YKr6jQcOiJXXfVcXOn4e6LXtc48q44JPwqnp67qdCrS1IgdbQiXdbTtPp+/ogwhlD4x8/6f+n/ALrPQfvD83kqWiZzNXNx+Gl3Kre0NVTYzeYa3sE+lqORX6LHZ9EA9wYbm9jtKI3QnElG0UyIc3GAo8/JGkQHdxK3yP3ULr3480Dc1f8AVFriDuE6JjHE2ySEI9fJNsyRdOyuaYV1T4gYG8QuzsDzhdUhVNRUvq9boATWuBFrh5Z4ONdljbnTt5qoa9VobTaXmC1n18kNEyGZqkdTh8noqBoVL2u5mLCnVKwAbc52wTaDTSbl2ziPmQLzYS5vmULLi4TPw91SZ7LGrfqD9ruhtMYiE66yS1u45qdUYKV4DRnqRrP3btJv8kHPik0tpD4WrVaTT069Wk5rKmxPDKynmnycQTIHmdk7S36arSZzGnLtyjSIM/eD024mpNvYSVmYw3cSmy51PpHlwHyyf2R9l6tuotD+0L7fr3V6jbQflav4VN7mWs5YiHd/3QuNkkduADzYZb2QhuUbcHA9V5puHmXsacsTTUy2Gz27K04k/UIdjcnVGU6DKLLrviYOtyvruaLaUf8A3DHCtTBDHOt7jcfwrj1ael9QLf8ARNZQ5j6b6d2WgOmUxz8M39VQp+zpYCHtE3qOkbfRV9VpedLGz8IPdFlVzXDqbwBZnus+KdvFKqPyRA8ytLpviPMd6KpU6aQtHonP+NUdOOo5Uy0fd/6q8wROdhunNYDIb3Hmnue3oPXtjdX1KjXVG07Z/qd1T5D2mm41dw4vtaB5pjSw03h9v+WFdNSq6D5d/wCE639NM/3Qj7gExkuPZXxhznzLirKRc6GUjuRufojUD2w5lFuDHfyuT6rg2k09XkqPswZtqVz/AAxPr1+syZhOpVSPmanPJL3Ek7k8Lad4fDpiF04mUzlOuLuddsuxm2cot338lZTEOBv3EbcJz5cKuu1LaOnEvKraDUmlXba8J9QsbiZwSqzKT6YdDH7jsU3yJ801lLTn7k3MmKW/7+q+v7qMtkfVXOwM+ipWU7XF1V+CI28k6rUmvcbRGFIUmAj8Fn3j8NMxCtaQM3bmEH/CwN74VGaJYKjsdYPn6IaUPzNc7vHyo1Cy8EUifNc2rbSB9E3TsNJhDg4Ze3f/ANypJALuX2kp1KoH0zDhkFPp8uvzGS4yIMnCq16xLze5+5qIXW9QIHzeae8tpuEFuAIXJ04pAtfO+MtKytXq9HT0+piKfpkota8D5xGywSpK040LRY/7Tdl04IRb940jBx5q4knfj8PVuJMfKjgYhnwxwZf97Nv+VeaBd07I1ahc/vvaFusqppa4qUXQ9ux3V0ukYOykr4FCytO/RspUqDWPHxubmV1tLZ9E6/qltT5s5cgxxcxoqA4AeE9rWvHT5JlemXS81t3F+yp1XhlctpNHcBF8sj0kBP1LBVfUtAPTIlNNb7ouY5mCGbFStR9m5BqdH91nC+z6MUqlIuczYhHUV31X7uM44HsT7kjg+oYY0kotF2qeKbVpdNjTsud+py1FeJODtCz1y536QqOmb964A/oZunNiPu2uEizdc2cH1tVTUu+8e6rUAgRnCO/VjyC0H2PTs0tOoysP6jiqlRrXPc86dmA4/KmsuFLrDh/zBsnveG1nRAxf2Qp/0g6/9UdlbWuM1QMn1VM13/8ADgMd/wAsJzqjbhDYwweSp6X+pl5/5f8A/suZSdWqm6z5Ywquqf8ADDN8zCpaVhpaP96ndOqc0uvOJMf7oAeqFSs1pIaCd/JafQVabdNX5sjPpwAyQD6SoKAqh9RpcyerOSrXZBHlKbDrxdIharXMe7TUrwz1USCEe3ZXC4qtoazNRpiWv9RgrUe2faTOfUZc82DsAm6TVVKLjcW7OYcJrNTRZrXmnRfBdCo6bW1GaV7a9He5BvbCrGjzLXFg6QYwjKAYCMVRmXbft6oEY373JrGdAjsbhlXvAmJO5VWvqg3TEiq0zf2C/wCJLalxIPUQopllok/N3TRqm8zT86cNadpQ01NwY773e4bN/wDKAipUiycMPdP1RLaQNt02DZqpacfZaJ6SeqrGQobUbAIf3eMoG0XusHn5ptKox2qpONM5tGJH1V7+kbnAT2tsdjK0w0FZj6F9d3w1J+H9kNO3r/qkY/yq45TXtZveNyU57peZKFQU4YG2tjHdQwKkyqKuop82kD8ITqj7WBhu6gG9k2ekRwst6muls9PZPpuaXs/YoU/hLur+o3YfThbd0NdcIyNkxtEZPNnLYTw0S6QR/ZCCs5MDurKgLDscFSZPddWE5tQNeCMrqXQ3Oy5ujpuH/SfqoKdVeGU2ue87BoV3sgaM6emxw6T6fsqVrzd1Ni3fKc57GOfaJ3PZRUzLoKZJLnBzvLKI0Dqxri74ojCp0hLuo+S1GnoOZRMNPn2VTll7goHAOZL5/Zcuo5nkhZuhy87HvCaK0NEY9xuq1fLAQ3zOFo9NnUVOYfJigWaSmKY9FWrdVZxAP6l2tdn+VQ0n9V31azdVB00Yps7W7p/JfdTYed87tx9F95Ah3/Si7GGgD6KwzRc7/qGE2jgVy8bnl7SiNO+iGUzzPmcM/wApvM3uj9GyfVL3N5VPp2BhUzQuD4qzFgH+6J36f8ztlV9pC/VVc02WtiAUXx0n6oURbp81Nr//APVRhvU53fyV95xaPie7ZqaxnK0Msp9z3cp+GUBIpvd1CCAha0Ww4bmd+AJ7lONQNZucZWY81nt+ykfRX07vmG6h25Cr6Bz/ALM/DvNN5rrDcJ3TmGWkg+id92en7zaHBa7VaNmhNIEUo+FufRUuS4EP5nbyTmNPRioIyFSaPu6j3YzIRdRqODCbd3dgrmsaQIb5d0+pTFKanKabrRkD1hVHVRVc8F9MdKc64kNOM+QQFFsW9WcbhN5HM5gdUL/gPl5p2prBjLQT+owF9w0AxUnETspZd8DI7d1kWZECcQqempWUnF1w63jsfJqs/rDcYb5dwVV1GpD6cOe3MOCZRHJ0E3Pw505d/wCyn06r6FcO5jDaBOAU/TOqMNl3wnuuTyq9ZgfTd8t26qaqrYwVKjo6GtynUuh1MtqNOT3+iupucXjp7FBrL3DbYKSgKBZy2En5zuE80ubY7lzF0YlaYOf9rbVIt6eWe6vqYU1EzUTXoaVtCmIb0nuopy5pl3wunj7OpeyKjaulv1f6kaf3jzFQZa4efkpJPB7DcAcJ1arLyXOPcreBHASZWV8pdDTuvseto1rLuWdih7U1NJzaPLs/lfeHMq8OZmdwm0y6lW/p1N/RGm8l23mNlU0jmOpuy4S0tOU0MGCX7m7/AGVW17B0Nf8AwU4PtqMdfEQ4wh8/f+yAbG8KudOKPNdyh8qKYHzUTzOekrClyqUhG8JzgXuOeEUskrrPiqVjFNhP0VmdZVbT9NytJpv/AOtSud+p61OqdHUfQLY1n7/K3JXcNFIfyVQ0s5ufOfP+VVePuiGM8mKfXzlfqP0TfZz3Or6dlbmNgSVcfii44F2AqTXAuuqPDupvYj6rqeKTuW2qYsnCh9rXcwzgN+ZGX89j+YPMKIMg+i+1hp5FKk2mIAYIV1xDL4E57K4M+a3ffCOjqs1VW3ljYRv9EHcwW8qjM2NKc82tGNo7IMpX1TFIbu81zBYzoo/IP+6lx/2XLe14iWnYhOp2v+FzuoQnVARP+bgWulpIKjRitezL4tnK803lu3u7YXnsjScTS3PTnuE+i+yq0teOxVw65PkmUtS37RzGRmWjKf7Q1b3veL3d3dMqtUpvfTbc1m8KpQi8PYTtIhUhqPvtK7UyMMb5p1IltUOZUB+Bw2QZRLQwXk/1D2Uk75TKldra1TltO7yJhOoMPJe8XgsdHdMvlruiMue3usm0QPKeBqXH5WZchi1jr933eabVjosFH47XZKotr8x33lMO+A7kLk1XvNBvWCBSc0wwFU9NUe3TkV+iBULdvUJ+ocM7/q+XyTGM5Oj6W7z3n0KnT2cr7y641e6a5xvveSP7r7FUa99BlS5hgPCyCWwD5DdP9m1zVoWOMW9Y7L/FaWs12sr2xkhq+8tdAG8uRe7va3DQTsOAgQZVZuidpg/7kuut9VUustce5aE0OdbMTiV1p1fU3akHmYx6KXGBA8uFSqxz2t+7bu5RhouO+2EC7pEN8pTLG2zd808HBtlxt8kLTx6o80YcI+uOF9H1Ck4V9FjgGAjFrd0WuBbuFeOZT+E9p2TmUxSrt5lIbeYVBtbm0atjh+pipupy4gvJzYN0OmxsW/ynVCTUJcfMlBBBO1FYMb3X2Wi14fcD6L9+FikolkYWVG3gc4w0SnxNa2kP860Wn86zvXAVRwtpwxvkzCrVYL+kH5nJkgZqO9Nk4U5ruFGl6LT0OjTgF36nKo/m09QwTUGHOxaqfJuNcF90BgH90XOgNyrBJMZgs7r4hTw13Y5T6XxC0+oQNr6fNJI6nO80LC4v6vKN1U1VXaXRADBCr6N9OvScGGTDsSqvtKu8D7yu6XlznQpAmQJ+M7Ln0a01WtpUhfb5oVqvQ0x2DsqloYdW6qp2Z2/dF3UeqoP4CfXf5zvJVKhR5lTFP+706o6HiGRLGdgnVHhoiTtJjhcGi0CPLuhi0yIQD8/6StDVq1R7RrOohrelNDjnCxnHBzmucBLWZdlCTZ8PqoKFapUqas1HvcMOnv6pxpGp8o3Ra4B7bTHfi54Ae55twLjsn6DVs1FNoNnYp/tLVGtUaBiAB2TiwO+U4QbPJLy04MtUPBbD22wZbhUaTXMpNFSf+Y7cYyqlRnJu6brs+fAFpc94EdvNEgOtqM073dBLVULWlosc35hgu/7ptIYg+cjLVfqXUm1WFsHqqYC5ggtvc7N8o/8A/QGspZuqOH9lSFAUdGXtaJBP6h2UVLjnuuRUgkO7m0qvR0rtdS+7ZfYMynVqzabMk4blS5rXkk+mYRqGG7p8Ft1ocP5XJ0/Lze49c/6eH+o4jtjGyhqfp6Fak6iz7353DZcsWDI81R+zPLi/nTjyhO1LnBsdInJhN1+tFCvUcylbNvn9E3RamrSpVeYyd1dUAJiTutDpfZTKtGr1/X40aj7n9h2wrnKOnhuoK+Yd1a6YB9ChzJ7eSNJ9zDg7FWOiXBrsOtTqWf8Alkw0zKo/4jSZqf6TjnK0NANNN/Ke/ZvmrT2P0KAUJzyANinajUCkDkmENPo+ZReXFvxSqjqd/ZHSZ2Pr3VTVQD0tHYKfGXHCLTBWkpbNdV9XGE8Yowwf5Qqtd8CS4oy3mPGf7LcUKUz3cmUzfrKuUyi3/hKWBu5Vq9Hnvfc2YRdYIG3TDkQ8/amcx/mXJmCZd5hFz5piI2tVtpcZncBZxiVzKBrvrtuuiwmXlZDTdYOxTaWmpVxqKLqjz/Sbm36okZcPpK72ymmo0Ho/zHsmNfRPKHLa7u74kyt7XdyrLHfCbZa1U9FfS0sPqjHN/wCymQ03k/MnvpcouIpnMJmnbLmmD8IHxOT61S+sDB8kLjbsnWsnyxw3a0dM90w5Z0+iI3ESg+ertPV34d1d1SS47od/7KRMbIGoDVNwO8HK6jE29p4GZPV/1ZWHC1kk/F5JzWVWBlN/m7e36Jz4p/diwb4TG5Il899ingQ11uIwhdvlM01Vz6nKr0qeXBjt1yq4qBrX29qmQi90x/Cc9waNzsmXOdWpcwNGQDH7qWugglhEBv8A3VfVup0g5746WDsjS1bajaDXcucAbqeZc8WN6w1pEn6K+nbTp/c4w7zhCwV63TQ+ae6lpoUMaYbDz4AgGo02XRdKfpNIXVaDY1LehzxmPMJ+MOg7equGGxhBzwHvsb5+S8lFMPMFoRD7u6vcTEfThhZTmMte2Lur6pjtTTFcxSnq+ipO11Z1Gm3lZLWOPZS7EwPNOqTYJT6eg1DKF9WniXR0/wDgotqfdn90SSJxwJk5ICwsqTwjZR3lT0lWng2LagkJzGBx+F20LkVLixtT0eqNVjnUKtuYDH7qvTrcoi54E9JlODbsx5o02vupNqFw+bsgGm7dVLQ2elpwqlOq17PiCraqhyrQwd47qoKVl5t7j3T7TAMLOVUq5i1v6nYVNp71nemyr1BGKTP0haPSf1HXHyT2sikzlNOxVdz+ZUp3RvemMpBzarric0wIVVlEVn06jGP/AKfTIKy0WBpA7d0LB+parW+zee2yylgN2JTmU3MDnWu3aNlIMRhNdaxgH/U4oj2R9sL6Vt0BnmraZpmm2ZnmJxwOr/pWcAk+QTbYbTO+8oPotDMebQV08yq6ykO7v9l0crT/AHVH/X6q4lrQbe07oteLTvueybp6ALxv8LB3+q5rnurPeKnbC8pjgOX6j04SAc/uoAyFXq6R2ohxoUumfJThcxj3ttbZHTK29Fad0OSX3tmYs7q0g+ux2WemSSp+InAwqNlTncwOjotHf1Tbd+ryhB8WsayBGO/qgxzSbXjcj/ZMq1qlTT0W0af6SVO5Ro8v7UzlX07mneUX79toEcanNaaJcDMXM3Cp3Q17n0m/Nb/snuDadAQ/PUMfspbgQf1HGECyo2fvW/D14QsNlUSwQzoyqFfkfZKIZiHAmepM0jDqK5hzZIY7zTq9So2Cxl0hk7I0a7OZZkT1ZGVmPiH9kdP7P/w9/Je3mX30/wDZPqWOqEupja53byURbLS04yi4kuySsBsIvc1oiZwpdA+UcD/gn259ZgxcG/8AlM533htb3tym1KFaq17W2uwwnJHB+srurVonAgI06RH6/NW6NuJ5mcjYpzmkgEgb4VfS0H0acBtXJI3T9J7OqaWg0PDj0v239FYM78BV1NNj3Wtc6CfJU/ZmkupVpbUOx4bqXJz6gawFzjsAtRpoGqpOpztcoVLkOcXEP7NQfhyfQqSwwfPgabzynNqAjeF1gUjfPdVKbZc2MwqrX4JBI81VLKbHHpZsnuJvyqrtHzeYL4mxUg+K3ZMudypt4T4M+Jmn3aChVrFwTR16x8u/sqdKeQwMb67o1ieuPVy5k3XcycEHCc2qadWXOj5cpt+TMDvj9kyOgOFSexVetpm0qr3FlP4B5Lp3gqi7TU2spltQHrqEzKfbyDqn06DjnJj+EBMD9yqmocA2ANrnGGtVJlCpTdTvq3Yqtfj+ETMfD6oCoCQHAdihWrVqmnpGi0/IzYI/8o2uAz2RwAP77qnomB+qEuPw0u/7p1bJ+HsBs1PqVAGSTsEGQ3E93JtGldUH/SPNF7xUJuqTkI1nk3gHJJeeJiew3VzS9rYaMFSwy76DhQfqWM1b3soE9VqYNRV+zl1Si04eQid0/V1bNKzMYaTkqMO7L6JpYHBwuJ+ADZHLmAgD1W8jhBaad16hgdOD/ZVGUKdd7C2hWMNe6FQFFlNtVz67XEO/R+yGorXijTpiItYF0f5v9E98Xum0WifJTEzbMTCZ9sedEObSp5+9jZO0tTm6V7m1ZOI6UdvvJPxoFouqNa13xZ+FM0mr/wCK0tzn/dt9P2/hcuW4ADjawsDgP3T6tWxrOh20LS+yaP3v3tXyVetVPOulquriabqZjN2T9Vq9b1UaXQ7ao/ZP0LquiPyukkD0QoxNlS5oMtdMJrWNc181J+GNk5zQDtum3fdghvqmufLOlkd8oNaX/wAfVP5QqlruW4wHeql2dk7LZNvlKZTo1mupMe6oOlx3b9EXf05djKpmLGQQMyUKeqpHWUn8uQY82rR6nXN/w4SHDsO6F0Whp/ynC09P2a1miL2vqN++BQrFxLrKbdyoc4Dbuuri94F7i6NpKkreFa6V9h9o09Rbdb2VP2lQZSo0iIMkuU8f1bJnMPKm3tKjunBtw2HcKo8Q9xICx2WF920k5KrUtE1ppSYgPlS6fELZJPiLjhFqlyoimQHmtW/X8qfqrBFxYMZTazyabWUv8kp7qdQtcwQMyc/sqjaQq21GsJgPjHD6KiY5NIshsGXzJR77oUqzXPDKgGbDsV9pruIpAOeemnSGEaD/AL5sPac0ynOmOljj8I2Vr4uDo7hNNZjaxNJjvmhMZVdyzzaLXfFESua9xa1tMO+VuwTqxY1oJ8lS9nDs/VH+Gqr9oeHmancyryGUgfVBjbRH/UUKdN1Wp8Hl+pc1xNQ57QE59VnPLoj+ypmpFYlrPNolZhWuIkY8kAGkGXeULY+ag429QsOuMEbDz4R/2Qd8Jz3nCe0yA7Gcdk4sDi3pcf6jpXRON43QtJLojt5qU51NrSW2+gyq/wBmrChL9NIveGbIgsfSdYwmGuOD/ZAUnt5V5ccPBQtLXtc9oH3YLvgV1NrbGC35u5VTUVLKLS50TAUg7Lq6iDBi1mT+yFOqOY+ynfHm4I1qANrGspCyfNWQaeHg7oaZ9N0sqHdzENQBXe0U6bpFtHafooaCAHOjJbMtP1T9TFSqfu9pcqPs+maWly8OzK52uA1L3NBdlxyqVKhqKbqLXl/wvd8q0tT2VqNRXrm9hgELVaC0afUu6fl7BOr1qlTUlzzU9e6NJ7XtHXOJ2Tm1nh4h85XRMjfZMBF8nzapmoGBtMn4Z2XSQZELVe05Gn+Bu5ccKrpHvo1A5rm/EFqdUxzqFF7w3e0Is0nwnL95/wBk5nUx0FOi+DbtMYlV/a+ppCpY3FotXKFxZtiC/P1X+L1qpfXss/coaLW1aBIfZ5ISG2S5x88Qn6BrXvgh+0IkqDBTfszWmZGwXT4JbKgqXe4a6jdfnv6KTjgeXZ8vl4zG3iDRj/5Uuwsprq7y1jmsP7pjqbGspgPnLyVT+yspsoAVWuk1QclSrqRFWo9jd2tjBKbGxLv7KT5JzCHDB7J1Z5e8lz3ZJKEg1Jt9N0WVA6lcCNoKNR/W881x6i9Q4tmY8lkT/ZQLbif9EWsBq7O+UFPqugBM9mUuTQg6g/E/yTmtp1b2OdUnEzH1WLW//KFJkdQefiBCdUc1ss9JV3TSMMb8IVx7fut5OQrNUw0qkesbKpp6llZjmv8AIp1Mzsn09w5tw/kJ+prClQZe92wT6bix4c2o05BwpIByfUqRuS4IGk53MbcPlPdOG4ThIBMO39VWraSnpnuBpUzLQVOpNXk0RPyBvSP2UWDlMdae43UT0Uu3y+SqtGoFEtaKw6wAB/CqWGnTqPFF+4c6AU3tnCrap4o0A98/I1P5rqcdTdwccOtt0gT23T20X16NNx08AhxOR6lfZ4NKW1mn41JWk+wV3V3OFfHLHmiareT11f1ev0VKjSfXq1Q2q2Cym5qc+qAIvG4a3CpaVvN1hDe4ai++lQ6aX+qDjLTvkjyTtRWa7mvfVeBM49ENM0PeyazXTY9vTEd1W1D/ANV7ok7A/wCysJkg1Gujl+abyXTIfdsiWgE4HBtQthjGQwN6e/qi09QQB5jaeGlF7iXEkneVX9mXmgR1jIKqaqu6rWNz3bqp7O0nJFFr8zK5/UbL3OLnWjhXqezToomkH8zAyELbWAg9yU5jBTfkA4I7qrQfdQqOY7zaYR6i7LndyjTaypTqdYzaOyr61jBXDRb2HAzO8LOOywsq10FZUKfhRBz77rF6baMdXu5XNqXFseYXNaxtS1oYNw1PpsIb8DvMbrmGTuqjaLbgbHbT3UIZj+6l4k/yh7NZQfR1TKlSoMhvZZ6l8rO/fui5ry5zWWdnblW0rmggg/EU+u4tYC6cmArKYeHDqwQnVaoDf7rT+y9BUoWzXI3HdNfWmsejv6oSbMAnZbnMhF2XE+qbTYb3GmHC2QFlfyvveghlwR5Yb2mVV1bmfaHudaLR5r2f9gpHQueawPWCsOunGwT6Vr2y09nBO1FU1KvU927irrjTktb5rywf1LG2fNWm+m4iDjzWLZG6byog8y7ecQjcLQyYX3Qc53Rd8IOU1jnWsuYcAvUyXw3HZSC4NkN3TGbkFwdlg2I+qraXUczSSx3pkJxqF1e4vJ6gd/qvu63KYHMGbnjIRpFzaQ5bXtgjdVNTXNDSHnuObgY/ZVdCxrq+S/aDsr+kgNcchzzAV4b0m4nDpQp60sr3OpgySW9TlU1v2Z9VrKFLIuDcKh7MLm0Gcys0xcdlV1LpquJVl1zJuEfRDVcjT6ei46gkybvi/wDeV9i0bKuOdUwMf04PY+anUF7pfJuN3f6oR3un9oRoviRc09ipOU0BrnkQezdwsJsNifVVNTX63OfUdjKBiBEbqmzR1KRoMdUef6p3HFzQCWkBwkeqLbWuBBA7tjg/QsrgUrxWbbnshR0dOrzL7sFg+H/54PpaOlqS9ltTtOVAVPUeyqupfWgtOyF5jhH13Uu6kGnCyiXSd1LfXwNnbCHvJ8efBJVrVV05ArNLS4XCUzlEWm/9Up72mJLWf2XmYRb8P88NnPww90WXMpmWO9E1jx9nvw3LnInsdpTnnp/sm0R+t3rsvtFcNfVDMfE9Oou5pJkdvNO1FaSmezNEXf8AMcquq1GJc4ldVgAApemVe/eD2QfHQ1haLSG9/XgeRT8t15cOgNgYO/dbmnJYO6bb3uTmQcjyQrOe6vN58gnBjnNILG7rVUdE3VVKRFF2zuDv9l0xGfNMLG23XzmdldTtAbjM91gSrWRDfOe651SalRrJ+ZypExXe9rO1rZyrfhaJ3k9lVrve8j69k0ubzX2A942VL7XaKkXEhr6g6UzS16rHXVIMXJxxL58p7KWVHSOjt3R+1U7X2G74pj+6rV2FlaoSDi1vYx/opeHi1rQNrpBV1em+1jLzEuG30Wl9me0rgwValv8ABVWvc34aZM2N24cyo1sgXGJOyq1alTSaYNquc7cenkqdCg2npQ++AXvdhwd5fRGiyKrGRU3xJAVGoyrUa7lBsBlN2S5dFoGOBDQ47Fc2lTnDmi2A1N5gvm3vC8lOmEhgDdiNzwHy7ca/2ejUr3csiKRPoiTLzJVCrrmN1VTl0e5Xs32TWFTRNZVcRkAzH7o6rU1KlgDnnAaqlOpbUaQVU07KZqH4toVxREjt5LKyjETjwSOEjHuXVHWsaXO8gnU3WvBa7yIWVDTnPuY8F28oDy/bj1/eGI9JTWE30hVxi6YWeyAcY6vVEie3mhTY9hYxzjs/yWN54Ci2mXVGl7slo7KpXcDVdMC0T5LlNtHx/wCisqWNfzB6bJrRcf2CNV0ncprBc7ZuSjqtSfIbKn9ndeCC34XtG59SugeZVtdrrg2O5EqXHh9ooBo/qN29VqNG9/Iw8iNkZUFEbbTMLm1Ta1jbu07LaZtHCIWtr6Fukc+aTfRXPbzGAWiOgQqWm0tfTjTsqc3/AJjjkJnTl/8AmwmH5z/+qpc2Kj3cqfiDFEfEqo0TdNgUg64dOV1dXdXVhSsDjOOqAqtR72s6uTLnCdk2GxdPzArmVHENsaRHLacBHsiKfflzv5qrSq0+UYc09KczWu59K97XXVPJGpqLRRvnZmyaxjHvfZScSx0bj6qhpj9wyalN8tqFVa7nkk2OdNvYfREry2WcL7QK1Q1KNJtMSbv9ggKLaVOmKVvxHuTwtseXB12TbuE3mHlghnaeHJcP/utP7J1Quhri7fATq9YuqO6n90GVHsuD4PxNRe4NG52RJ+9gWdNsJ49i/b3VmRvai/Sur8yng/AXdXDCe+m2m57rG7CdlCFj58sLt5K0+qq13zVeXR5q2Jyq3I5/Ldyv1xhRRk7/AEWeGeNxhQ6CtLR9kc288wNmVCHuNPR1dUVyA9w6SVp6takKJBqj4iOGF6ouKs78M5Q8kAo8I/demeOLjsi7cnG3CrXnk0y+3JhOd7HZoRSY0Ddw7rqRe6SnMdeG3Qi9xKDabnHsiS19ZrrHfMpdhXPxsEA0vPZGl7Je/wDWvvJOUaWgotvFtTrgZhCxq5ddj/Iqrp2B5ZbTqZasYRaVdiqA/wCqov8AhcW/VVjoxp2ii5gdNzfiR0leX0w/cWvHCq2gwOu5JMgdiudc9lOwDJjZXQHdhAhOsqRIx1CYXRMHJ3TqbWF7CA8S31TrLodZMSnaezmiC9twhwOFIeXvYy0T1O+L6IWNN8k7jyTOgS9w8tk7ls5rvu5MNBy1OfUc1vWH9Mu3Qa6M/UcJqud1OZOXFUvgpseCH4eTmFW1Ps6nRJp8vT7eaNfl02U3F/YyqOk1pOuNnL+Tz9Ey/wC4pinaek92qrq6m8uMmS5ZyJU0y9nwzEKabSGEAYJ9U3mN5shk5haGhrb/AGjfyMmnLd/qmVa9X7PT5VIu6WRsiDK5drw9rnGZb5cAXgOdaJyfJWB9Nlrm3fHCyq+gqv5L7XEWmMovqBrdyoJCyKZDQZ+Ir5ekx3HdOttkx5K6o1gIyiCQqb9BT0/IAqB881u5C07tV/wTaoZ//liUXOtbugNC/wC2VOXWORGwXUeOQtIz2QKTh1Bltkbro8EeDUPoCk6s80x8s++zurDlX4G3ExlQFPDtxwjEccqm0Eubc7sDsnWcxwhnmqlK4UnOF2D6hCtWFtBlGGgWtX3f1PCpp720nlt7bXKBmcr/AIdn1yqvKph7jy/lVjJ4RQauZ7Hwsp9VlMOzyxGymlaf2UKqWwXuIiMlOgNEABUn6YNFM8753lXFribvNrN0IcZjyCq6dwFQFpIlVWiA8x5KWw5jP4VJ0QxzY3zKp9Zl/p0qm6m4uq2ub8It3XM6n1GknzKbmXU4GYLlFSRUYPXsmt3kt7gI1r+RR5touPoEPkn/APVM6XQ5z/nuOCqlRhpsmybrAt8SuXba9tSWybeydWdDY/8AVhM6GtxVnLj8K0tb2iBrbbHyRuBctNT17WaN/TEvt6rFo6NNtRj73tPwO2KcajHU+g0/htRr1Q+s9/Wet+6bTrzYKoB+fuh33REtTqb4duqr6Bfa/kh3VAwqFFtKpUqXun+j29FUrkcyYbhudgnmm6qB0M3VjSC0Ge6drNZToNIBqOjKPso0vvOYH/sr7AGtECPqnU6jqRINp+XK5F1N4BfjP6VGyc+60TaJKvqBsxPdfrO/zJoa4WyezpQ5F5u38scPJUf8MdUcypz7+l/ywmcplHkhtZruqp5o3yN1qtTSAr1XEDtKxx611rZT4MfgCTA7oj4hHhgKT4JWOE8C8w1MFFrhUmod2Rss5VXR2c34agubBWV5Lp7cMg+Y8oWIV1EhTvlTjh0QmupmjV2Kfp6hI+E90WSPlduESw1KTTyQYkrdrxMbeidRoU6rrbam1rpQ1OpbTdVFIH5nJhrhtV9lOYL4RaS2m429iqn9EgY2nsn0SbTmIUW4BtQIAtAjv5ps/dhwEdyha0Me446pVRwLbpnCc3pMiOyfg2nPoqR9jjSDTMFUPk1k9s2E9Xmi30VxEBVdLHNZFwmCgCTdgbR3Xsmponu1bhzfJ7ogLRNoVaFKjzX3dFYnsuZTLiAAwAYVSrUZEMu+E7JlINyag3LT2KqcjlMDWNiDaMnh0kJ9RrWu2YIGFy3ltzXerdkzkU6jal1V03tPZP1NJ74bjchF1M23GoPlaNvqquk9lHQ20z6jyK/4lr6rb2A/D6eS0WrFEaHT8qPiNoCg4ClFrg5pgjYqtrKl2oqPfG5OYCzjZaL/AAmkGMd9s5nW7tClf24StZR01PUamnax+J8lptFQoOoanmPdu3/dYjsi90NElC1zXDqlalumGn+7dR2tLd03n1D9n+zOcPgyM+afqK7adLLnGAq2g0jar3tcNjCIEDvx+9811hbKFOV5Lz9z7N/wgdDLbZ5ndC4xstM7QC+o/nkb9kaVZ7HbtMcSQjVfaEKdUgnKZyg35u3gjxR4erh9pqlvNp04E9boWr0lOkdW0hh+DMpgrs5olk5CZzn8v4JxxvZHcLKgr5hssprmkHfsi3dWlNLOXXF7D5rRajNOpYfJFujNGmaZl8l4d/stQDmm4/RVQQ7lux5hE6cU/snW0/1G7lW6Vr6VXmXf8v5mrUY+6d+61BiWKu+uymGZfgKvoKjWVLTcOxTgxrpb1GPiVahRFR5pWn9L1XfoA99Sld2aP+61Onpc4/B5tPwo6YipUqX8zO2V7LPsVtleqNWzs+UHhzr3kgZC/wAN1ba/LbWbH8IN1lXVUaVFj3f8u2QqmsfUIIJgvIbhNlhYw43uMyql/QbZx0+qdzW0zSeHu2u7p3OLRE91QoVLh94B2cIkLBAGPEewTq7y5zA0QMN2QYyXixxyH/8AhQS2gbWxaSMXKOEJl33V1v8Am4CfNXPMANB7BfZammqapgfRqC+1p7JpqP5QLWE4CgceXT78ychanXaBmmqBsDcj5laJPfi1ump1Oa1xfMt7tTmV2Op/G0yPqtTX1F+toim4t6fon6etTrUj1tMhVvaLGsewMpjMDuVWbQFVzehZ4W1SuqVdQBWVG3u6wo8oVX8r9E44aqlpOT0mMB53RJJO54DupVNjsnKbgMPV6Jz8k/ygO/GeIjhK8vcarVUKVOvVuZT+EcKGr0zr2WahrcFg+JQduEKcjhCHbgDHN6gqb2PcXQ7s2E7ll+IVVm4IVQbOVUfOf5VcD43fyq36z/Kq+aqv0z63PYA0xyy/qP7LmaZ9Z2pbzAY5R3KcHTdDvOVztTGo1BLf/unqTHOqWamna0YLsXI9j+y9os0n2fnfdgR/7K13I5Dqz+V5Jz98+SqValtJhc7yhajRU3ijHV8QdmFa83fGT5LU6sXUKdwjfZNZXtqVHUtwXNTWVGVK7HPoXQ5aanqKxl1GkR93cMqrUq31H7DB2wmT92DHr46k4bOJ6cqppWVKXKbVov8Aja4Jum07qdB4cCephbhPqReSY29EW0nMxDvRW0nstab+5GRwM54fMR0912Hw+SpupVnVKtjmNljY+Lha4jhXraZ9ZjCabNynGTaSG78c54YVf2i5xo22s3LlU0uqNCuIf/ZVWaizUVeY8DBnClsJhfD5g+Sru0/Kc8Mb3nsoPD7xGN8LmaUjyUHhMx24VKz7KLHPd5BPpPtqNLXDsQi7Ye8jiOXlSoU+PHhxx7FP1Wo5NO249yVy6mQDBVPWBjaenbSd3IVXSxzO/lwptpM5bncz5lSNPqkP816cQdpHF204VWhVZXp/Ew4K1FXVOruANbc9CcXm6JX0RaMlv8ps9TtvRHU1Yphkk4aF9lqvpVh940phd13kKhPUKkeipk9UjPkqbKzg3roz3whz2vdTDg3FrkaZf0N68G4Jvs5731Kd94jG4VWvVr1WNLL8G3ZP1HVXfuMOPoq9KHU3WB36cJsfc9Y3kp9WeZVb0Z6u8eSEnui90vcXHzPAF+U0O6OFH2lpn1q9Q4MANXsrTeyHh5A1Lcb5JRJgKyiZqFk4VajeynUgOFpt7hSeDeVN/XPwx/dNyXrTaH2lzNU3pjB/SqOu9puq6ZsMj+VM5AXkugvuALeyLnXO3Kq63Uto6dsvd2VbQag0dS21/Co2i6mHkMduEQ3vHdSUB9V1ZEoPfDW2SoMKv7NLuVa5j92uVTV13Va56neXZVqNJtSrTta7ZafUaX70/eT8X6U+pXbToi55MD1Ws0YFOveAcgThWkCZ+nDr4QYKtqlE8aGk1NQagxfs4qhqq45ZmPnC6UT7h1TYfuiww7wZWFA99hSU6k+14g8IPqgag5hNneN0L3WTbOJT2PaXkuDdgqb2G6RUmfCVUqHpaXQn/qKfBglX3S8NgTnund08kmXSd+BRTvIpwynE5yVqtbP2eldG5VanWNN7CHjcFVHg2NJt3gbKoWOeGy1u5CqakuFGD/1GE6nUex4aXgxcmUNZQrall1G7K0dasz7E/f8AqWYCYDFU2T+r/smBvmUS2BtP7rnF19VrLRPVwwcDPhr0XFunqPbP6Cieqq67OVTovFubSi4mTwL/AISEGPLQQY7jwEsLvlCNtvZGxlR0ctzoQDnWG5oO6Lz1FVdDqW1tO6HtWq9r64F/3lZ2AAqmnqmnXYWPHYromf2VzsLKn9la4OYchFzi478W1C68kHtAU0hTueWj+FU1dWyl0+qqexPalN7+to8u4TNfTaxlIgAz1K+3fA4ZWFBV7J8bqr7WJ9AAugtPceLKawdabVqdGw8Me+jhodHRY/Svh5+S6Z8BieDD6IdnSqzaTmD4HbhHyTmzHffHAuAwMeQVRghjnBOJT/VOKdGyOu1raN1oO5TfZ1Jr6VYlpx1IfrQ8ym+qH/srK+wUX03svaTPT5r7Vq6lcsHVt6KpTJNJ1t2CGqoynUFMwx4yN1X9oS6jYxjcXO7o6Os6jVkVAe2yxLTgeabu0DO4cnRJ2Te07d/DNN7mfCNyQo+GDiE4iGz9EapEeS+z05ggE4d5o1HD9Xn5r/8Aadk+oX2fLug6KURVc74icK1zm9wd5WUOFTT6ehVe+mRWEgNdnhLSZGEZwvTjU0mpZWomHs2VbX6jnV4u2xx6SfBHCoag5M3eiNRjWENbbgjuq2ivDIId5qpqXXVnSf8ARAuAcYHmmsix90j+FhZ44UHxcqpO47rnstDY+q2A3VWlTvcMenF1d9lMSVW0oBqDB7hY8MD34jAyurPfhSo6uawORAPkidQ5rcidwmQYqdU7QnNm3rYPmGyq1j90xzvoEWOIcII4dW5/ZZR807zTvNO8yn2zmPNFOcYCqX25lVdLXbVouh7Vq/aZaK78DYDAVWk1xds3GCn0xLl0tmV1m2Y9U4TH7ouCpgANrbtk47+SAIk4KawOGRPkq3s5jqdJrX0znqVTV13Vap6n+XgCYKo5glvcLRGmz7GxwPzTweCbIGZgBPsGDDkKTxzj0xPSUKYaKQALTh3dPcTndVa+lo0HxZS2wrngJ1KoQZDu6e94DSbjhVKT3U6oteDkHhS9qamo2vUtDBMDcoaPX1aDX3hh+Jbzwl/UCWDe1ZUfDvx9kn2NWdq6v/F5geSldK0zfaVE60TRnK0VTWNOgs2zZsoACznhngXODW5J2Wo0mkqVy+DEliYfZv2YUG3frjhQre1GN1ORHSD3K0bHsgBlU7hqEmNljwzxcdgj3B4RwFLUse7YKh9lIY64kQAOFEUesSY3TNJrSKnw7XKhU0vLpOvJ4Ttxj3V7oQDe8+E8LmuNwEeffg7zXK2GZ+LurqZpRgnzTtBphqqXKMty2cLSVNe6rq2Eg9k3musw2cBafSez69Krp76r9nKj18+7bpt8+Hsn/wCnSyP+N+mZWhoOrfb6JqS3oT9VX5enYXOdsFW0b+RW+toKbDrnQe3Bug1BfUZdIj1X+L+1X/Z2Npcw7Ep2j1XKqnI7hPfRd1EjuoIDtiE0NydlotVoObVF7pjfZUdHr61Kh1sadzwdbPZFEqPiICaNlJwiHQ/90C4wICPZFPqEAdzCFN8VXBU6begG8HdGq9lMENE4k4CJ8ND2j7OdXr1yH+nZW1SAZg7hS65xknc8CHdJIPoodJUlNNQcwwPMBW7HdMbTeHU7idjO3ivdJUKVUqMc9jHFjd3AYCHZEmGiSUWvg7jg6nUa9nxNMhauvpuS4NYDvapHCnrQ6pWOGmAAmaPUyCXNftPucoDdBwgeB0YTm/EFCrNp2B2OGFPGB7mVhct8oRjxhBC2E27pwFe8NaclVafsw1OfL2ibOyafiOE2U1MTU1U7Vyeqk6142IXMfdWeSTuSqd3omRsmDYK1vTv5q4ySSfVOph4acPwUSnNptd+vbKr0ZFKq9k72mESnnsmsPW7+EwfC3+U53C8xIH14Or1bAQPUp19sZQoadzaYAc4Q6Vp6WifSOma6qT/U8lJx45ZeGmwYJ4VGNLWvc1p3AO6jjyXgt+IIucSdypE9kIGFC7nwTxF3TsowqOl9inT8o80THkVJX2Jzy2mHucIHotXTfztXRLeZ3UhZQ1uvoU69QhrjbK02i07H0HEGYtJ4VtA48mCHbtKq62tfWP7DjPuy09QQphXn08cD3c7+6beL5t9Ef2810F2MIscCMHstZV0PI6MiC/v4nVazWN3cYVPT+y3VG1XGq0T6Lt4ihVfDnhnqU49l+ogKizcl30Uf02hqeZzvwMTGEQcK94Ex6p/OLGdfkQjTbLnBvYqhTByXFNFEtDBPZEn3JgicHccZTeYL/hQBxwE9W3CF3OyudjgNXULXV6dGBMvXVCjjnj1LkaqlVibHB0LSar2Y+lTDy9/mNl0prNQxzxIC0ev1L3lk2DZU6DGV2GJNts+7e9pcxjnAbkDi57w1jSXHsE6mbajS13kQg03YMoH6/jaA0fNZqQanenCq1aBqsEtCdFow3yXkMIH4iqFnQ7PcLRaXVvfrQNukkTCoV/aVV+ibbSOw2TnVAwDqJWp0+i517HEDqYiiHgjdaqvo/sz3i3uQMlOpumm/PpwH7d0OybUkmAfIBBtptbhU6WqDnG4D0TTVc+3dOKJ8DnHZajmU6ZaerZU2axtPVmwd17P01eNMbwicMwAnO7p7mF/Ye4lkRnzQ5cWwe6jjc6Aqvsx1VoYw3iCHhDgaETY64fXjcZOynDdlA9VJXLeWyDHccQH9Wyb7T9ocp77GRKp+ztQxlF9wcJg7jhcZMfsFhfb9eyiXWt3cVT0WmFag91swQ5M1VYtqVLAP7plDUvZTeHtHdVtHWFTTmD/YrW60Mqaq23s1vu9L/g9Jocxto6581Qf7VrnSf0p7cKLdVWv/AKsdKocmntz5/siNveH3MDjjwwqunfZVEOWq09AsDyGVODoMbJzWXdk7HqnSnt+IQU9rw4b9lq6+i5BY0EjL1JA2lNaYJkeip+uyYx8xMeapVG4ba7y7LOy5cshGR6I59VVq6V9cRY1dWdkw1XckEM7SqjGgubErVe0aZfTtazzeqlCs6nXblvkqbDLyGj1Wk0+wuKffdTwRsVWrOLqjySUTwKjuh4GOiOnH8qmKsXyzzTRuh28Hsgf/AMd+X7UR/wCq5QOBVCxnLYQ/5sqd15IvyfhCnpZ8Ks+qkqvpmtNek5gftcOA7cX0X303FjhsQn1ahdUcXOO5KpVvZlPTsoWkAZ8vopPCpp67atF1r27LU+0GNZVtDB2aN1dhBlT7wD0lNZpvgwNippWncbe5q6qsKWnYXvPYLVaGPtNK2dvAQZBg+iLjLiSfXwwPHJUbrq8ePBcfRbwFnwP1dW+r+wGwXmgghO0pp0xrBzZn4VCfUMvcTwd5p7mOcAS1u/pwfWoVKrS21m8nxEqoGlrSQDuEXFAN6iFpvsINTU3VRsxfYNNyuVeBtmFX1NZ78NnsE9+5U8DE8HUTD2Fp/wAw8J4NbvuvIL2V/wDTfMNt5Z8feeNsFyHHEotDo+E7odhHC/rfhgU9LMNCs3CNR2F9n1FOpAdY6YKp+09GyjSoluZNygcMrqVxRbuI4QrnQNyqtPRGqKoNUCSyOEFE578M+PHCloNc/n/C8Rd5LSanQcigeY8nfy/AXoN2UbeDPuew28bnDA4SntbLgQDwo8qnyruZ80oBwBP1woVQUrocGHvGOBiE+o61jcqpWrNY3dxTtPXNN8SPLgwbkKiz1TR8LU8nBTj34krzTRxpab2rSqan4AtHrNNSp6dwqVQ7cdkeLRuUPlCJ4koDdACI4Pr12U2fE8wFV9nMY972va7y81G68uEq1nM1GB5K82s+FBn1VxR0rpZEwr3ElRxhYkp2oq2siUQ8h24xxjI3VY6M0+U3mERfP+ywjTtJhS4mIUIVdAKrtRFRwkDsocQfHj3tStRvJtlP01W1/wDKLzhGm2eEsufnG3om8m4KT4M+7jhJUugd1V0dvNjq8lq6zH/ZaL3gbwEQ83CD6qCnV9Mykdm8fJE5gJmo9kN0rKJBgAzsm9wmR2/hNGQSrILcEbQnEkkknzJTj3R4FErPUYTBN0kJvytR4ngV5pjdygPhRKngeDQhADP34yjTeHtMOBwVX1gA1NS+3bEcX1nwwKjoafMr5qfpTtQ708lb6qVHDG3GFoP/AKd58/eWzf6+SxCgNIOVcYGSVU07AagwVhBZ4eaaf80pzHQVX5fLFR1vlP4WizScuv0uA3Q1VeWfCFYjUHANba7sg9lrPciubqm3kmUgTSEEeDPG4qBwfVjmPLo2lf4ZQfSNHmA5GU7V6qpWfu8zjhU5HNjomOFKtqKbfhBMHK0FL2W/7prLG/H3QHB0TxJ2TkU3zTRstLqvZra1eS5/l2R02uq0ZmwxPAoo8J7KB1EBUGHeU5+g5raoFQtkNhOkyfCAvJHjKAUbcS7ZPrZdhqoezmW0c1PNOrOLnldhtw8vDnhDJOykrqTmVAWnIyqmptD4hvYKFpv8Npu5bHF46iQqen1zmUsN3WnfomueJc8br7Nqn097SoPVt6JkAkY7SiD+HPuY8H2Uw/bzTa9O2l/PgjhJUKAhw6J/svLgWssB6D246mrRFOpXqOpj5S5EmBuqtL+qxzf+oIuplvyrzd9VTYek3KDIVf2lquXS33JK1Hsu01CHtd3bx1ukoGlQqQ3/AET3vJfknc8AvRU2fG8fsqLPhEp5+HCe7c8Na3RfZw8WxE90TwCDSs44yvVAeGpXdgKhomX6k58kX9FDpau7jlXFefuLnLsEAB59+EFS7AUmAtVo8Nc+nPZOqOLnmXHuVX01O2m7p9UXOLnGSeBiDsp4Of8AA2UWmHCPwufctIl/8INZLZ9fdR4BBmfTiXHC/wAyAdlYWno+1gdTG3ST2K0p0HLa9r604hOb8JITj8x4v9mavmtbcIghVfatrbBTpN7cAidgv1QFQp95Qb/TAVR/dO7rKosnmVJPkFSa4cilt+rvwA8UoeHyT6pgBBgvrm0KlpWWaUZ81Urul7igzZE8H67WMoUvicqnsqwueHsf3HDy8Elctq7ppqC/acqjTc3kHcZg8aTNf97vHTPmqDtKRu/soHCUXGAJRbhwjizlW/NOybj9XCVHhBKFpwCocQM/gHVT0J1L4uILI7rpsHuJUcWGgGin1A/F4Q3t9EfcDg5Mb8blRp7ZT3YphVXPtdui10FGrUDG7uVfRaLn3A+foigh4RcJEhT4IB9eOUXnpCJy/A9VptA2KUOf5qrqDvhfqPEAcKmk1LK1Ew9q1HtMt58Q3ZrfDK7lXFTgZ4MLutAO6TI4lgy2T2MouJce/Gl9j+0uALyf4VH7O13/ADJU+LHhhF49zg+4HJxuhyj7uTwxx0DvZLDyab3PHUXCVSp+0azNP/SDse7KJVOn8RTW/CE8pxEngymMPuztCdWq3rzXLeHNwQtXq9NyarhZ6Dfj93dI4T7ou2TnZdgLTaJuIe5Va2AYCLsuUbKfDjwSV9m9mc5tWXsHUFcVGAu5XKqy7YptWtNMY/19VywNvDnjqNACKRlp7FVtZUurOnhj3mFOTsmWY4XOWMf6+7dTPQYTqnxmfdSoUKeNWm0tZUc1p3APGSrWSs+GUBumM2ROyPcrTikeaOqUK722z0tjPCUB7l2q1LaNPcqpoKYeHXMVIUzfv4iSnVN1p9IP1OVSrtgIu3KtClCBHuZWFrNRphp6lUmn/quXTVzupVAwPsNnnCwizZXblR+CypM+C1TjhnKnfK6j+ElQvNCMR4ZHj+3afnVapY3tC/w/WOovMx3VqqVNk9zZJQpxBCJ78RCjZFzpO6lwCLRlCBnKFvxZ8AhO0mobVp7hP12n5QZY3vmeOFqNdpnVqVoaPPujcR3CLt1SoDOSnOw3ARctTW0j9RTpE0m7n3tquKtbcU11dvNBNOcgLSCpQOkj/NatH9m6ni09kLjbt2/FevvS8+iLR/491PHEAqfBJ4ZQA38AAVbQUTTsa9naU/Wal1ar8TuBa1rR2RLMTf3dKLjJ8MhQcxngXNiB9UK/sv7QasOXl7klanS0H0qTgGO8xsqdP6onbCJ46nTeznaRltp+buOEe6gZWV3U7LHHKnxCyUbZ7J1R9rBJVemy5zUatQNbuVZTlr7j9PdP9o6mxuGj4iqbaJNF7rh5otcQe3hjf3QhWs/BOJgNMpzfjBCpazVWVqvL/wB1otLpi9mp+87MJBnhChSpUHwyceAt2RIIjfjUawsD3Bh+WfBlRxlOqMJB27JrF5KfwM7KVsGhVaTLqjOOPACMlZ4lGy2cJn23r7qkNN2TaWuJ+RU+Vh3/AKQpcT5+Bvr4JMJnsyo8VctqfN5LTiieUb39kXuLjufALOkrHuydz7i5R7mK9z/JNqxb24xxCnxZ8MK4SSrceXBgJmJ9UDVdbt4J4BoX6VPijjKEeDHGj9gss64XYI19Qxm15iVQ02gdUoucDTHc7oU67HnsVp+QTeD6cKeprVH1s8vsqD9K802hj2CQR48LPA03KtUbYahI4D3MFDsmP2KjwHt+DldlHu9TqtPzW2tHae6fQquZUEObuFJTcqT74t2JHuI3Vqn3+PB5cIyMFanUssr1S5o7eCpoqpdTyD8TfNVNTSLGtsB3z48fgC0Qp7e5kwEw6YPr5cU3TM5lL+PEXbBEb+GeEe7hUKOhbTryC303Q1mufVaIB4FZ44XXldWPCC6DsmtYdvcSo3Qap4vfSLx4I90LfwL9VWFOmMlfcy6obkdPqHU3Zjv7zuOOPcXNl6sHRwte13kUx+kYQeyZySzv4oC6D7o2yo8PWo4u7jhCk+fDzTOe1rjgrTuoDlwHAdh4cKNkTufAfBaZKGo1FMVelm0rR6etSGiPbq6pUlOFLmEdJ78HtaQDjjCpHVM+0f05ytONV/wfwR/f3M+CPet0Wruf8JVBtDodJ9Ea9d1R3f3RJQUHff3NwUBXUx5oNpnhhVqLYY7CdUMvMnxRhyu+nucr7q1Z8OeFysepCioe3D+EGfsvJEmSq1VsVHyOGF5+GXLHDEKVChSeBKtTiy2cfhLnhoVKIzPmuXUtVPUsvq7KlToX0MELKEeGVHujHAU2idym/EBBCEKf28RJwntGW8MYUBZxxlED38qFHiuQCnYLCyiBEpjxNUFxKbp6nRsfPw31A3zVDlEbORacHbxuqHfiG+GFS1Ootr1OW3zQbVc1rrgDg/gKtWgH3tBOYRY8tduN1zZc4w0K0TTMoU64cUyLwQE2vVu7bBUtNTse631KpO05ZTeHuPl4M8PZY9h2V+XzfnneVDVJ8D2tBtOfDni3lw4wUCLWInbxg3fqXoFFVwCI28OUzl43WffZQLPcWicJzGTfJUFDssSqlBsb/VPrul/D6KVhQU+2IH14d4x4ZRYZC8/DHuo9zprKnOtu9fJU6bCxrSbcD1RqVHPdu4ymtBp1PhchR+F0njapapdwgwPcitq5d8qYaeQv+JHKG+6e0bhQYPiJUcD4TTdIRc3Df7+OEYU/g53UZHgYaUkypculGJglATbv5rouO/gnhfUA80y0fdoFkdvJZPH9WygbKFPApobJI/lWrmPglZ8ED67eB+r1TKLN3d1/h7GvFW8H0j3If3Qb3UePKwJC9PFVtmx0Jz9gi3cL7NqJOxQdSwUHyeAbUx4coD1lXDJ/dFjsx+yEQsfjHO+ESiN/BhY8XkE11PqhDTVLmfN2RqHy8BOy/wAyLXqqWW/3TrYk5RrVW02buKdpaHMD7h3whcCurpTu3Au2QwauRhaSkSBEQuXUdGyk4HgjhPGEzTe0WvqGBtKZXcxlGoH+ce7Pj68rCEeFjg+rUEwmnBCsebMA9kINy6E5uxKqUzIcUSPhCLjJ8QBh6DmdBwfJbxsgp/F3VACgBDQg6n4D4ZJPDsdinszRMfRPcfvDPDCn0WVBUMHqiXrCARoVWvZ8TVU1dDlWhje/CSmgbjPmE3OOpTUAT2aI1A8XAfAmtugZ9VJ4enCPDA4wi7DRKqAZb4n1xc42hOpsuYbvT3Juwnx1YWN1HgbQc5lT4Hplt4eLfqpeeWJZ6qd/eWnCu392B+CtMhNI7K5sD3cuVNtKK3+ib8myyocFflFuf7cJ7leW6jiXb4TY3Vr5HZA43T9ZWbSojrd/C1Hs4tL/AOWrWVdJyXER59/cOqbKw5UeGKAI3KlW1jHfwZEoCm2NoW8r/iXx5oeIEXvz6Kn5BWHHAcH6mbcAd05jJY670Ub/AJRKIHuy5EKEONpwhYBMqccZZhAA8bDKv22RcmgKFb3UnCyn0Kgq0jDhtlVdZpOS+m31Pg52oAPwjJTGstDRCbSeCzAd24htwWD4gDa8/RMDZlXyVCxx5TLKoJHYhNLfuQZ8z4Cdgneh4h1ADuFCAO6n4UTvwA0DbUV/xbvyiCgWLPusYXTJ8fOOdlDemZ4EcI4XKEwuNxVNzIcB/uj3PuRQqydtimEXBwhNq1IZ8LfA47njCCzxEcM+4hghSurg6m+WbqpbgAeqc49RnwHTSN2lNj7oGfVF7iXbn3YnP5Q92zU5mP8AVFw8Rf6Bctu8rpztwhQFKk8IVj5Cv7fz+EkobL91j1U+quQKjHjxBWOyudwz+MPl+DueAmt2XRI7e5+0187KmynFoTaRlvjGxRs3ROSoUKSpUKFPgnhH4LCI4fczw+8CyuYfRMG4UNkfx+R/T8HbVBKDsnugyjHn7kXEFBrVeYHjleagKAupXnCgKFX1tQt07C6N0+hVdTrNte3ccblVOm5mIUccLCz4o9xPGzDk0d1e+eH3Szw6z9fzZ7RhyuMk+5dRfcxVXshFxk8Hah3Tt5ql3JPCVJUDhAUAqXKG8ITfZ/MbVYSH9wvt2sdViBsBwkq0K3Q8rl9cRPghT48KSgB73lu9Ex2xwg1sMyffgNEH826BasuzwDn5TRsOGOEmAs9lDVAUnjKjjPDVauhzWWhva47p1Oo5jxDm7hSs+GPBj8FJQG/DP59yamRIQqNuaZbwtMqeENWF18cLPCXQO6ZpqIx1dyqdeicQ7sVa4g9vBQoaFtKs11zNo7r7TrKlaIv7LCz7mfwXVx6j+fluxjjjjO2U5r+ppCwseC17XeSZW07XMKbRoOc4q55d5nw5Xl4S49Kf6fyo392XOgbpgbNbLlSI6OkpzXlp3CKjfxYysQPwcnCLdx+VE+4tpT3XMBDlaY8VWgZpPLVVr5qvLuPMdARpGDwx4rWDhLbvdj7V9Bxiq13c8M/hscM8GMf1qlUZDN/ynKhXDgHP6uyGyDauFjhyxBQO3DCz7iw4V3uLm+vdYU9PCfFPE06wcOybUFzMoUmXPMBc2rPbsj+a4/BY4cp/mCmR8S5lSeyxwL3YUeHm1AFS5GWr7N1M293ecqxQZG6dG/CVHhdqa4Y1UaDBe25yoVmdLbXeiNCsWP7KFbsi7cn8gESUCMKD+EgY/DZ44RB8QbqmXIckJp07/os+N1YXPNrVjocZ9UWOLXCCFburtvBHiH2ozvxHPB7x+RghADKl3g52oYyYuMKlTo4XKqx76VCz+EyseLPgfRp2VBPqjqBDQrirfCH12g+aI+FS9AOY4d/DHjFDUBxTKrZa4KnQYS9y59Yu/JCfFqnU7TVVxk7/AJJlY95CdV+I+Gx4cOybWZLYgoDK59aBs3wR7iE5vwlOfufyMW4906psiO6LN/zWpS/puhVqghz8eXCfw5cnDt+QyVyaAhXFTSP5Bn3eeOffeSx4I97c5BrVKHHH42HBc2gIWVZQM+8z7jP4DPuY8ePxX3gRxHDH4qTAQj705PqqLiQz+yNF8HwGl9E2MBGofyOB+I5lG5ct5ae3jn3cFNc2Hpje6vdj8VOq+iN0bo327K7TSdx+R49/KHiysrHiDqEd0zndJ8U/hGVdMXyJQp1T+E5OpB7IEz2UGSgGCmD+UY8OnOgNR7urwny99lFuWGEXGTn3baQnBcpJQIuYM+Q96+j8BhF7pd+FfSABAcBtKdb0NhXOl2/5RjwnaTHl4IF3fhP4DCx7j70FQNpwiTld/TZdbvr+Ex4c+6kwqHJ2TaXwn8l//8QAKRABAAICAgIBBAIDAQEBAAAAAQARITEQQVFhcSCBkaGxwdHh8PEwQP/aAAgBAQABPyHlZcvkjy8BwcP0VxUOIw1NuJ4h4hyHgcLFFFFmSLLeHkIEqBA8y9gTH2jiEIQmv0Y4NRYoscyR7izaacLx3LN2Q1K5qEfpFi/UbjD/AO+XL4uPCcEeWekH3FNZ4Xg5qUeOTghCCDgcLF4HFwrK4VElQIEqVx/adV3uF7q5v+M9THUCE2hByHJYsUcUfM4UckMwf88VK4rh4WMLFi8XM3MI1wQAh5cCiVyfR2tRlob+i5cYSpUTmpUqVuL5hDmpUqVwEIQZgghxcXmF4GECEJGGKhynpLN3hj/BZujuJ148QghAQOQ5XGFiju4opuDhj4PcMwhCCK4LF5CxYvJCzri2WwWzBKiO+A4eLFhjFbfouLwcvAci/qQh9YQJUCCCCH0Ci5ix3wED6E4OcvEa/uXlF+mG8vPUu5hBDgITSHAxeBY4oow5hwsRZgXxEE/KBKjjmFixfov/AOCzBDlEI8nJxfB/8SDzV9AQUUfQHAQIIQ4WL9MD9Z+ganifx4ghYrxco+GWV08EIQ4HBNIS+HCLGHFFDMP0e+XKHFcPNMWLwv8A8wtDcXmjlHR5loKev8uD6lfUPBuDV7ThzLBdBaPUv60Yp1L7fj6AhxkgQhA4IQ5WLgUuEqP1GMqLFYOyNaKYAD80GmUM4DurlMBUEIRRQhCXDhi4scWLMM05bRYqhSVwRYq4Li8Mf/psPIZ3+X3LDps9xt+O+0Ix+t5dwXsx47VjLwGICAdOs68cLly+N7ngZl3rTqaqr4rga+gEIEDg4HCxa4Fi8uuRDl+gsk1ueRnqOuAV5/cq3CtWVDrUOAcCHIxilxYopuGVKWLhBJweF4PfFiy5cZcf/nZudiQ+0NnsdTBDSe3gl3bTVcl+muL5yJqkf+SqgkbXiCiqf5mfrzvUvi5fG/uCUuUIt0wjh+fEenrqVwoMPoHJDhYscV/UVwQPrPM7xPjrOZrF+l7l7/TUtCEIQ+lYuYxRcLodnmmBqPADhZdsvgscXhfoforh+it5hGoKZGmWu1YfWEqXs0LyQfEFLbz5hhA9zm6Gluw+khB+LuVd9Sl2se5fS0e4bp/H/MqVAlSvpGEITUWLFbFxHvk4qVAgcPLFMG55sdDq8Yh9vlll93u4NwgQ+kcLkLqGpHisGSpU1glSuFzL4dEXhjHmpXB9YxbhBCP1makjB8xGNDZ9Ocv5iR5CBCFg3Brr2mX/ACiMAJUqB9ZuEOWKMeSHFSuDhZcuLFyB3LXuEORuH0EIuajXiFGkEqNRhERrgwIyiWS7eTFF4dYlrDZ55JVFx5XL+shws/SEJjE8OOtftnMMaWn6G0OMjiuCVAlle0KGopgxKlf/ADD6RR5IfSsuXFly4/SIIQQhyF8Qbg8JxMJwLkIOfseBxg4LLgtGXV7jwQUuPF/QbZ3QZ5EYvIoHJg1keD/2PQvgxG2fyP3z1wIRwuKlQJUqBA/+ZBA5YuTyQh9AjFiy+KlcENQ4EOBwcGCCoccPvLixTJfDmnpLseY4ZmijxcWXwS5f1umdE2hBxpycwMacGf8AgClB7d7Qf0DZ+k4bMrgECVK/+VxYQggcXFii5YQhB5WKKXwQJUrgECEIQhwcBBweJhHjZM7xKmGMrF1gcVEV/QVEUWPF8X/9L4IEuL9EYuYVXIV9FSpUqVKlSv8A5XLly+Ag8w5Yosvi48EOLlx4Ciz9sGKMI+iHNQIEqVyIQhthhBhKQmwE88zxSbFYoEsHDFfA5UXP1Klf/UIR5YepthgB98EbdbEWXAuBjgS0QVebu8n2mcOfUBXo8sXwripUr/5LL5NwQcAcPBRly4vLQfflrGWLhAHUH8eL6nsV/wBiZCoaUcVKgSuFQIEIECXPAxZCSqaRgZhw5XzVELiC+sSuFRFLixj/APchyWYZggFH/sNv5J3pTaxYLZdiArt5rcReumJdsZjCt+UFLT4+Y+/4lP0AVxXB39SxY8AvgCUQOGMwI55MY8WbgtZcWWx5flzjEQoUcTceAstVXjgOCBxUCBDCAnrhOCH9zW5moFsMDEYEcHCon/pKzncHuEdcSy4x+ljv/wCRCBHkMzwF14lnOT7oKQH2hDB5Z+Nx/vxcRcSfBAxbn/BDwehjTGn/AHcfvnHH24WXxCG8ERLweeG+RheA4DgDlYzSMfoeBri5f1UVCnWdSpozLWbS5cHgcBAgmLiTjjNMEdY8G4H0Yxx0RxjubVnMOH1FHl4OVx/8z6UgcUDQ+/AgqXWTc/N+p8UaxOooofzfEpwr9kaot6gW4gc/lLMwjp7jhp5BUMvmERLMr3LcWlt619o+Brpwv5l8l8BwDgPoLGLfCcXw8VK/+RwT2whcIIEzcROTU8CYZSw1FyAjO4K4rjqMt3mOj1AjF/8AAcDNf/I4ELGvyTEWhgSoy5UDHDFxTZ87qJarPDhieYhbNSzr43LKv4ILB7G4FZbe5jr1F4P25Zqp+8KFNRrqWGWvtn8T/tp9A+gUpzcWLG3FxjH6CbcFf/A4GIH+4QVBmEFvAMQtxtiVnmGGWSLYOV0ItE6uvE3rP2lFvoHH6a42hiQf/EghO5G4GvMyogiRcBdmfCS9GTxzLwUcM+LmBeRPyL1U+GP4jzTlyYuUBKuWXcj4ImwH75lizg8xS4OTdHqEql6C0o0a0iXEV4TT6u4inbcqVwkBwiVGLGGkbS4xjHlhCVEOB4Ezj1tKVQJkruquE3Zrk8/QQgSsf2g9QIIH0QcS+KoY21HUVrgCMc8yqK24O4cVSuWR5qHAw49ItxhHEufTUIEECU5EcNZ8dS1yH2hFHcqWeZWP7dso8TE+DwwBjy8S1Aw/9qVwftJfXadtiKyq63/cdv5rn51Dw+9H8RjyZYPdz/ejj7XLeVCCSDgYM8ARi5F5Fy+LRh4OF+jZO+yGf1Kpafj5ii+UmKPzMXVaxd8ECBCE2g5AhxMMazfwZsycoOQuCOpe1AuBXDhxK/otwXqMg7KqcJjlcuDmXNsP0gRUmMJqiE4CYD6RXoRAqT8VFjHhRrV9y6XoPh+JeaDBExTc3tx6nVVRy/SDmEEHEHKxR5C/oshQ5NvUueS4Q/QVhWtAc/Ca67K/8JV0QV+OuCEIIEDiDgHAcXiKK+QepBbDiP0CpSxwEKJSuLyRA9/OY+UzaQt5t/KUedC4R+i/qI8RRs7mV11tPnhpDO2VHEdwWwTUUZeJwG9fkiNoyx5geoSuAL8cb8AhFSpUCBBA4uNJRmU6W3isDXh5i8XwcUJMQY2hIx//AEIECDkEHAcBMOCmcPNtTh1NIECkcEzwQiwuoscXnaLuO34ff+ZtnwHb8PiH978P/wABouSj0Hm/pKYshYgGGs2VqOKEHC4M1HLm0rENPFW1BWt8VZjCU6T3Y4b/AHBW5WIRUqVKhAc3LhexKpVjj0/mWosujP8AxBau1nZiJTTGXLhVRYRhxrwFwlK4FwkTfJAgQIEF8BFkCuDK4wlbNeWeRKDnj4WkUDhJ7/QF8XMx3u4M8f8Av4Zjedxf/hfJAmOiDhxM8FRjvgIxy4NMwljxbFQePXUD8vMwQij7IPk8VEeK+0N+JUIFclQ4uXHgsPsS6sbKLyv6h7hdEshTxiP4jzmmHk4L+qcAuko4NIlMCEIEIEOoHAnBDyRZ4YmboMsoIyolI6nXAlTTltGPBL7jL5yYFSiP1H0BjmDYcx3yOZcXw3CQjD1mbjHnM+Os4mG+WD1O/UMPX2i4dRTcSEIECVzfAy8Q/wBqNH3TJ2X2QgsWdtX9j9L9ZVxV/R1DAQIECHCOIVqHAQ19Fx4V+CphzKEUK4q2aSibS/osXUOX6FmIqLEd/SQ5CKGWLBzlhmWOAmo3QF/EwaFcXL4hEj8wR/lKG/sTtcGsRTqZm+42beCBLPUDkseS3ycJH6hqP0L4oeZR3NsCBAgcIgmCB/zwcXDhYOYscq3hSoLrDhMTrmcOAlxF8Hm/qEvFv1HAQ8KPMejjuICg4UyMRqvwdfmC05VQ4pxvhhnuUN3Erhb9kHiBAgQOF4KOUv6L5Au19EF6rre5vGv39FcH0XwNS3mbgQIEIv8AoACeeCLCHDLmkcuYE1l1ni8stEmi3DGMXx//ABnAR8R02hu65GR5PMPZrZUbOd+M3Fa+fqD3THFZ+I0Wa/cdyrgTu8e53v8AE9hOy334BCXLjwFuMfoZqXxXGOvNz+YpVui8wgQionJK4CVwECBK+nChR9CzbwJcUI5tlEZl94ZEqU6ghhFxeBfqP/gLhKj60tZal+B6jFoi4NwmnKo8H0ALqoEUrIfJqBeqlTygdFEDKpSsQPcTPKxeBZ5183GLhwKdviWrR+ZidvfBCVBwMI8jFQIEIvZVzhwHCxYQl8PGktSqMCGIVLJlr4hGBHcU0ijKlfVU7qlfS05vdMAb3+oYOFti5m6DbA95/EMnrhQcNvGPBwRrO9RP9MTH/cGNfiVXj+5V+kzQ5ZqMUeAzfF1zLly5f0y5IRYuCKjAi4CBwbSvmA4rhxF4IfSyj0s0RynjEENsCPgUcWErgYvkhK7p291/MoZlWCS4XtfoVcswDEDQ+8uvw+IOFiExpddQ50G/SplOmGAnUM2R1tzFUvMOcIMy4VwYJYxeIu5RbXwxH+2XCl+EcOvi+ZX9ALxEvkKsripUqoQMrFvkcPAQJUrkIEIFsrmPMqgfQxReDgzGByDeuOIEQwfRRzBmmSMyZXhPj65MupXjj+443V8j/wAjQX3Tv6VcVNY/aDsYg42giXZrwQVsB6bmk1/MJRmLwXwWEInG80j2lzCC5890RdjGZYlKlxY/QVZu4cvgOKgSyNLQU8XDghLzF42mnDwECBBcr5oPouMLwQhBO5WIsTBmFSePHUxB3BeYKlvF3GfzKPMcahFKWayPNz59HR+Zj9ZJgt+36hmG+VDCM2youFcBKosy5cXgZfG8OIVWH9zF6/EVOHqJLTfHxH6ArDFw4uoxuV9AwIuK+oS5fjkIXL4DgJb9BAcEMxjwLlw4BDUCJy5mT8ykisZcwYjqMUueFLl+4q74UxvHfD/82nA4+gXkJgRocC/SS+HQC2bYPVzMvydS2t/WVZuPJwuAiR4uXLisX/4nAHAggDuYJ6+DJA5JdEZUvMuXDwPcrk2phWDEz+iOJgUuyzBcteDfCvg8h/8AiSo8HJhgizc0TByVq2vYmuK/pJUqXQutx6OPdzya7xEbHBl5q2eK4MJn6Q/UvgLg4zUr6gSpUCBDkwgr6MI2iilwgYIbhFrxuo8yoRxP3YKJcLLaCYK4rHjTkH/5ogxwwgcBDxvhRc8BV3mXXd8BtqMt9OoQLgmV/Xctp67jLV/qDExl4rFweAo3GbR+glcH6BfFeqTwSnZmHPFcVKg+gF/Q0EOLlx49MMQS+DcMEEwQtKYHUtgpHLhdF8RZBiH3OnlQ4LHH6DhquSEubgfSPGo5goNHjiYR1FlGHfuEFzK0EtZ9dv3MaXj3A4CKQbcEz8tTxcxkQ7IbxG0eCxcUYMvnZYv6BMVMon0xK6uUflQW8FsHmoECByfQ2ECEuXyLw5Q3BDDBbwZo8GgjqdJ3MOOd4KlJmL7R3BMJYy4Sj6QQSzMe9nkh5CPYcfuVGUCBCBDB9DKggr1KiLfFcfntfMuVRnX/AIzdbfFc5pSviGR5ae2UdSvZ/tDTyr5Yw4b4Y8kIcNzBE53lTiEfEm5+pHKpUCVLOJA+UCB9DzGL4EHEJ+eWOCsmOEptLXTKTGNcS0izBljxhGCPi5b9JBxDEAz28aiuPLpMePMy8Z/ErLKgfSXAiOom0aEu4u5XF0giVZ7W+AgTZHsK+1f1Fsg6A1xc8ZA0Su5+06UOjoiB9Fy+DL5OHk5uDNIqVwRcGHMqVAgS0EIOYBA4WPLKziGHB4YJezBKlvKzKSY044LiXezAmGubaU9Sw1/8C4QhnUeMHwWsLGQZEIx2whBAjyLflieVhCKFxpiZzY381+Jv2ONQlwLeMw08hklwLlXCxTvg+h5Nw5vioqDPFSoc1KgQEr6ACHFx5KcWLkIMwQwzuZctmovCUErYi3wncQxpF3F5Gpou9wfRX1XyPNqGqpifEGdl56r/AHuYprRm+LIMcbg/9RYvonlUxlkYGYEzd9KXD2M/HBy26iGYpTMSU8bBlDznUeTkIkqVy8VDgypUqVAlSuQKEBA51Llx4uTiQx4EMHFsNSxqVODzZ8BKjcZXqYEtm2aRxZ5KpZ3wq/rr6snKN/t5gteezUfYmBxVFDuMXb8B3D7b9c93AgcPAfQAal6zM/T8Ql2UTfLiIfQx3xXJyqF5RyEIZqVKlSoEqEEkkBKhxcuMMMPKOF8hmCHhY61KErI3Z0cKzBqUcN/1A40mEqko8lmBTfcVcKi/QvAQIn0BAgSoEEoixZuWRF7vuXpu/wDeI8AgfQH0NZM1xEo+LZQlnDhwQaixDkfoIQ4xRZ4qCNQ2HJy2FSpUIHCSAhA+sXLjH6PXIg4LXhoM8TJXEbOMhrFjwKmONRLGYD4Y9EzVr9cS/WOQkT6Bza/TDh0y4Fg0O51YvLpiVFycXykt4HErl6HuL9Kw4YyuQhxlKjwCBxUqCgoQSRXBxcw4meFL+hm/BDgQclVvg0h+Y53L1lPfBfBlKEJwgaGXS3E83zF6V+3mfpIEE7XPosZHW6jyITpmt1/qFnQVr3wIbNQK5gjwPFTBlmfYxeBq0OoalUGhj+IQsO3mZOn4lGWGIDitmovATX0G5cuBfCoECH01AgQbCMOSvpvgwxXlAQEWYEweDwQOBBxd0vgSoiyKjfB9pCUYix4jTfDHMmI7hTVLz9N8HAZZvVJu3cpQliiuAIGZWeXcp1+UEulcKPGEbcBCP5M1cX2+kVgZjyir2HeCKoil8SwlZGjgbS6jbipcWXCV9J+muSLwkMyQdiJcSubly5cvkeAjg2hM2XEpsiuOP0BBweufjlSdTgNJZOkhKEueV4XfAxKoul/SNCb9Rqay/TAhBlI8BBb+IS40P4f91Dh1kwOJReQgcZp1M0b0Sncx+eSKdH7fuGSnW5UAgASsiMuLjh4C55+JOXX0VA4phbhaX4nEOEkhxcuXLix5bN3zR1+/pzVyxLxyIIQQT7KYuAY9k7uUMzUbgC/E2wi8L9A8R+uK7LZA4XhdwQx/a8yjB5vZTX2mOiBKC0j4al8Eu+SvQxt9Z7jngIYyRLtlQOzKUPLPi5sWQ1FoPD+JQVxNpqW5uoq4XhSUImpYxblSpXCpUHLcSQ4ECh6w4a4WPMeKsUvhlqHzCC4M1yQZceDK4BE4kKRUlQy94NkywxMeIH2/9/3xAWfz5jL4YCC46jNHg4OQcOvoCFmppC+f8RK7XxxYPliWG29vcWLc9G+oN3+dzPf87MJIR6IfzNjZHCEaObyWjIaSUKfE/lyKxBLVKZig0+l+UlV9BO59oQOUCjC7YJnrcdkPsypUvBsSB8cKyqmCLwYZRLxwi8mYvJwOH6BCMYQQIESRVEJWiZ0vj2lO2Zdr89zElE2wVRYuDGublqjvghwL+YiFo8BK+lKkX4eZfM8wR9k2BTzyh12Eh3VUeGKqkNmIm5K+4O1QfgnlQdlwlbXu49m6hZqr3Liq8aYghVEXjwcBWZQsdjcL4or4lZxOUvhmDuUcUiNTqcbYlT+FTAqX/wB8SlcsBKTEYwwy8wbS4cLgRaXDgQebLhOAxKjwYHBFRAshSKjnckeOLe+KeZelOHBbCDL5luF1D6SPn7RV/hnTqCga/iEqCJLHgPTcGn75DZzEQ81d1f8AsxrgM/JXBbI/OpsM+mZNx8R9AcwqvY5lYCGqxEA9TsSyXcWoplTUwy0am42YKCuK5EiR740MDFovlLGJVcXGGGGWW2paIxYvAI4m30ECHNy5T6CtTXgcQZjqU2SmOOKtU7LEaDEfUqMLi7PMlzwFS4TMbb9QRLQpKHyHU9u5rlkykmEEsmidRLl8VtzM3yLWHSKdp+JdTeczfVX1OzFc2nUC9ngqq1ywsCVxcVOkl3KjRLIZhhzIqagAMo31P/3PAykomIKGEXHBEYZycPjicglm5cWYGY4vIQ+sIMMzCXFDcPC6XtWJQeowSx9SvVxWg1BDDM8oR0ReL5CdQ4fELr9QLg4nAthaQR0IHChA4aJ8OHRL8HNjBODMfL/j/up8Sr/si0mvyPEHQf2ivw+IIaJ/wzC/UJFG9SoJXvV3HhyxEXQzNShLIZuzquBUi4Z09xTEPMwy4bl3RNMRE8VnynzjCIFRMC8s8DFp2kWLLly/oIk1F4IEDm+L4zmsqYZgGc9R1x3cFuo6oxDoCPtL9SrhnbSuRhGJLvob4JfB1xEFsrIhCMuGXD9JODUuwckcXzFYh6Gb7zAQCfP+5m35gv7waQ6v90z6Wi7qbuHhj2Y+YoY3OjiVvEwzFeIMBl6LgjBGpepcyiRbjLoVXS9wbn7k7tYFZdRCrqAiW7z8S1jxTL78QPMflFRXUW7i/MWXDhZi8krhU2hqacVAhKlRIDmBGI8YzWEOFbLOYfTiCGOFnQZSl6iEeF0quSp7/wBs/qWzYtEvg+heXUvUcsCGIQ3GLxtDLbhWa4buYqedFGptERKeGZnEq0beWYuZEXBoL06r3Bl8k0zGEEwTWMsTLW5aB654VWF2EzMe9mcT8PBcU/CCRQUNoS+p5QivSCqgt8+o7lvTxe8LmU/Q7ZeGr7+mCVjlcONZi8n0N1Ly7gXDiQ4ZQQJYbZUCDPIFsqOCkdQTUZdL7hWWzQUSXX0Cm4KXerR9zPdb84Q5DEWVGK+kzA8KMrgyniEuUaepG0qiplbTq4vuYAwVjwutPiaVTBRH2OV6noUUH70TDdIqxARV+JkUogD2Y2RiHGpmdNbmee24DRKap+Z0GuaoN6ehMGxRk18MwrCwpBl10v3GtPzLmYaxWwcIfFxTLbi5cuDwX9G//hcEeeQ+guEDGMV4VS+BHiuWQSBCJ/zEG2WlZ5oeRwnUxS0TMMbMM1oBm5XxCgRgi0S4So8PgDvX+4+W7uqr5ncAYMh1EHuYWiIx3KgS2Co7nqdCDcKLam+iZ6iq7x7lZQRvMwyr7kIL4zdfsSniHdiXJgBRdn8wIZLqKTV1NtTrhwYspS3iV6yDdTV25NIlPdCimx1wvK8c2OPWNC2Z67lBH1F+eWe7iAX+KWveuFHgYt8WA7Tpa1q+N4l7qhTrvhXF8CMoK5qVxcxG4cCiNowIEJfG7jA4Oox5CEeYQxkuAce0pc4JZti7lAil5IKh4lmH8Tcd8bjhLmEpZXkxcdqZMp+YwI4I4sGGEufjNxPqB5K/7zLetVC+vfXCNQbfWpTXweIkIthSFpqKA7xIwoFsD+3pljNO9pisD3E8RL0faM0FfETCBRZeYgJ5O46gZyGbam8xkTvYS45R+Y/vzqNSl7aJ2vc0qXfGhw0Bns5ErjwNhM2kUX0hmFIrCDN+4eWpYIWvWILLqDUyOY0u33lmA23Ntu5Zwzb6A8CBbUcpT6JBAMzqOyO+KgcvAMJUI6jFlcQSo8gABL/UBczNaXAqUW+EVEuguHEt4qWhYRHGIWotz0ncqo6jniocZF35rMZlNej9SouqhUmGpkSuGOFCKO5g2RaalyDiUAQyFQxBj5j7+pAnRldJYrivDGqj6LxGZLcnuOnW2b8+TxEq5v3EdA+CBwAsHw+8t5nc+xgdsTInUZuL/OtRvs+aI+Ksv2+Io1ni8xkWN1CGpgw7EKX/ACm5Vb3KUKL6Jm1Ic46mMoVkMVlJ0xuMDI46Y5TmVwjrXCdpcX6LRYUl5in6AI3FUqBKly5bLguUQhCEdR5CAqLC3BRggb8opczx1wUg7vqBFolsMzBx7lrtV12sv/c9TW5k54OYKekuBwabmi8FxJUCUxbOvEuvmPzPgviWLjKGTsS/YJ8aQdoNupgalpKZUOn25acNPie5n3TFPHuWBMI7emB9mb1KmDZ0xxMl+B/CJnQ71ea7mFvD54rwbmEobftuWJXK0zKUDkvfLAvL17ZooPb1+I7Vtzlj7y1zvS7+UoNt3ZfdHWGnTL2WwG/Ky3catz+iW5XJbki0XkWNNrPw3kjUbZTFd9zcAKamfsPcV1ePHURfbMTJ955LgqdT9xc74CXq+NqiVvgRI8HAQJXDDwBNLh1/n+oYPZWTggxjCzwBxXFTgh7Ge4FukdSe4BVzM/3EFS6J1kMwUt4rtqEdezYjx3JoH7y5gqpQMxy/QAh854jvXeYQzpRSgevM6h/cyOkmCZp8f+81GRbYywzLRFD+ftBuXtvV4zKpzdmozd0EDzTurKxM12uxLjEIt31LCh6/wJZqLhh31I0ItKuCKGgzN8BHvhI7+Usz0UB1MuKGMrNhOsQt8+0auv8ACfdccVnF2qxde5dYF1R8eZ2dydr1CVmuLf8AAhiRBbJhRT4q8kQswvKUkVRVrtZtKXNjS/8ACGxrbPEozl2QdC134mgLdvonxrJX8wnFv3Hts683HM7qL2QsmwqXgrLu8VEZpKzNyWr1O5WKLwX0AhIQXHZBXCFmXEIZtlx8/wBvmV6P2l66rEuDh5wrlZghKqM9ssMMsh5QRfBbN/jNuCvRGjiLUpXx+kwEpdSgbTsgHJAhouZeBjg8F0HDdYDCMeVcdGzvV/8AYn/dliMIu5RZRmI0GIJxvF9IhF62wW7Wer2fmP8ALIGAw9kNkdLHxKS5cBtheCk6T/5Gayfgj43a03/f2jFw89vjwRxbcuOyzSxtb2xmml71ZcqZi93v69vxOwISFVvX0R8e5TsvWafJnbYDv/ZDel0gx8PPtAtk9L+UL6gBfHPRKF8S38uGp6gm4t5re9fiC3WeYLrItf8ANxMn3RMmxEPQ1BasXZWouHCmqWRwDmoKNqme+LejUO42ec/ctCkcW+HmA8x3Fzxcvjc7gfeKX39qZVTC0e4YZea+E6X4XfHu5Aa4n/TD6BLncMHNqHPEr5l6WVY1Aka5HKXSOLnSyfZLvCKR6fEsxNso3GbGplwBzDlRvUsUtrxO2G4CCa4b4DhYSqo+32mKOHDQ9fiBpPADn7/EIP4G/wAsbRHnhFlMfUMHM0opM3YuOWYj+7DS+VCa8pim4EmkUqOBSq1WzCnd94fYwM5hRm++bi3H/wACZLp8cPRHpDI6SpC/snvHAtPVze6C2f8AK/qLVXS7IdX8kdrBssHlpOs+z9M5Q7uIXdfHmoZQ+kHoss9sAvhRfci2sATlANfd88bHWgohnyxUUrM3vxXiDqJX8fPzFTs7YjJf9algC03MxQ8XUJfoq/cVkNdWxKXm4FMMflftyBc1xW+ahBLmwb+J43CsVsp8xuy4RQEqZVqn1wSkDkXMXLOiIiamGblmXlQqT/kcv1G7I5depTA4laFnSIc5Krq26gMHZHUgtIE2xp51lWy2+2Q/UsOWmjCayx+iDeOid7xbz5OBKjwVpsItWHX9xciZDYZ01df+RNUPNWP+xwrWemYKl3M8VF+BWTBUNjlmH+GWWDxmSXj8ASHQ6HRfudaWajsTzLYl6OyNHs3ShN/zzHkBCbCPtls8PVfxe45vsVf5mcm3FEtuHBfnx7nWYKOP4fv+JdKXj3Nbo1xfZr94A5frH2QWMdtU+CDfAY0DrULk1pmWMjkO3xKPF8dfePS5gPqEh5a7fjEBzPbjSYdHyQT+xMRXu9vf2md2L4YpVL97wSzCqRQH3Z2ZzvuBG0qz5LgfhnVe7hq/y4EvI/ISZja7aLlenQdCCE04ryQOe8pkj/6keCqXL4Di4svgM8MC+OuK1GksQWDBLBoWRctYiN0fMU74WjUsRoCzbxLWNTFUa6MRHzF6rLPEyfMNbLKlSz614NkCcldLMSEeBx3cYI53WrYpbrU1Dr8tdJMbELdfEEKEUudD1jiOpg06ZcvhFrXxliwaS+blsVpQatuYl1dCpZog1n+Evze0sXH8h09Pmfvi8mMTeXX3eYqj0Y28sWKttOvmCFtNIrp41DJZLZ9rm+yPCOzxRBMiIremHsbmmD+IMsQSG2d98DI5fcN+tb/hv/qm1JV1Dff+5sWzxfATRq1aaI1y51vpv8pf7tQRfmK2lXlmS8im/sxoaoBW32jcjUgfaen9C40cJv19TQbs9f4gPQPw914jbZ7X99z00qzXmGEOpW8fMNtXUzxVDBcqtI1FhvvUq7tn2/U/gPiMMr8sF7qyzOt0sxd+oUaW+8RmLqXqXLmGMXDgvi7yjGig6Y8LEeSBAjF4rgCuN8YcU8wEDMzlRGC8Ico/ER/hGRfdSqQzUBlUW3NEvFRsC6nlzLO5tM3a+jiUjYrVhTgu0kUEtU57/wDstVVh2EtyWC9KvRwceMdx1iPDMfrXt1DmtjJb9+4oBu7aFNY+8RzxnsA4AHc6uMAdS9IjU+/5cPVcbnKq3ED3jiFrLSaFB0/NKNW179Et+kZnZJiTm1Rd9WpGjv4jdpLKVLfL2Pz4goi25bvEpU9wrOXqUKOAtI6/uEowH1vcdeT3h+0MHrfxEYwUrC3g9QzCN2oueV0AebZjgarj9/wwkr0UoUHkx35mGF02drLh+pq6haG/bF+00ozmjUw0N9M778OEfizBONtqzsje1a6YaOC/kH3lF4u2Wbr4lrV0L3Nu3sZJQwMrdK+8zGjy7cCfdESKSYxTP8Ia2hSW/wDzqAU7vqZtpfk+JZ1DrOX7TyVYw/dMzUNnT7mOa4qEql9QryRcAFKmIV2e4oFzDBx2x8txWdj4gaH6WwMqjUWXKlnIzPBKmhYmh5jHJcq5dQBe0HRvxEywl51cGxyz2f8ArMwRXAN5T1ufsCEjUbdxF6SWmIqIt8BcJg+U7tkw4DsdRNcr076i6K1x64SylPBACK2ZGVWFli2OqPl79Qut4FN/8SMlQPAFBL18wxn1GZpP7PcdR8AvAEDXZXtHiJbfcSrSd33hTo9RNiY9ltMrADz/ALoqWrsu9ofhi9PYSqMsUNXPzTlphvrOZYVZ5e5CUcDM8PVjd2lQpXO49kKi3wK9B1PVm2mC0M1lN1KPLDNa+L187+JvOjSbX8pgqM7r5uZL4LAmz3LvuJMcxwlPiIA4ug58SxKoYXf2hmWC2oPqhnqPBmqg8IbWH4mOs6W6njPw5rXcQMzBVUBNYw4dfdg6unQmdYGF1fcsKVfiZhfQzvvDL0X6GrNCpV6yYlxfjTcH1JxcY1LObsx9orUyGkx8MZIGiJ3bQNiZ1WQcVe68T7IKwfiWMzAXOW+4ECVwIEomDiF6V6pGqWxeG4JUQM/mIHrOPmGyfbQl7BQcVCKObGCPpEdmZ9gJa75cOVe0RyGO2Z65xl8/M0KdXWHyRgo4hHdfn6lFuMo08y6tXNeJXuvEvfd3p89ToE6J50Sz+O2vhDCntzXiLxbTcxJPIS1qO7LHH2qZifU/FL96PXc91iWZpsM0O8wBhXP5eo7va2zqjljqCYtFiD9ge5QZKF1AotZgA7EYC1jAYW2Ow/lHG6BU8L1cMkDVE+8j4DqWel1xPQ3LMIomq95guxwPtjvT33BITDO1j5WdTIJu/wCJTugtv7e9SnauNgry/qA2MZj+IjKg+i6x+OobIK7i9faIIgOHvzPwNlmCPtGn63LFLp4/appMVY8t9QmNrqW7L0hs4s3/AEIMH7YArQdm5VT+BXyM6id0Kv8AmOrQAuhmNY82Y/KNoHnm8tBY2yp4csxsAQ9CvxVSngPe32mrSfMK4oLpXBKissM67/MGpBd3UC+DCsw3K9M4vo19gijaFVf9r4lc2u6tprK4n3GaYe7uIsTMWfePz+jHCovNeM3Kpts9LihpG/cIL0Yl2v6RqWPbK7L3CqhLOHFEx8r4maVfifo2le6bd+JSNQxvzGvW8qT7xuwQZeAl2VtTFNo8eJiwf3SvovEvjfXqC6cjx/MvJ/qcKO83xvYWmsxnk+8C0+KOpWhrOKT2lS4irnhPhr3MDweJfqXYizkjPMr31L2jA0M1VW195UiufnEZBXr8PE8+EzrqpmzzD96fMJpi02euIDED4sX5jeXMR7/uXTJb4AUr3PXcArXsbb3DgLl1ULgwLu2YyE/Bluhs1fwqGhVexo9+pcKMxHecUczJQUWuX2iFrtG39w50NgBjMoWSobV4qbOBuXw9fub2vXO/tPXZ6s9RogLviiVEPV/E+xuzBPcHM6/d9Gz8xW//ALEt6he1/MFwB6snlg8GrhbWhWBx/Upm1/CJ4SR2fMLA7qyHyM/1D3ZbMMxppHWQhhFFjffOoLWvsp8wGmiq5hdewtN/Mry86ModrW1fmU2ww0hVh2hdqdI9y3KeDl/ErJYcufvB7OFi83ySuXG79zM4Frv/AM41F4qF2DMIvuYn4f3Hq0FcCWdTQWpez2MUWLiu469fb5j/AI213Oz59OoG8vl9NwFRhlvPcf2OwzwELp+Z7mLLDZ1Mx0Zv6hV3cl174kDvsNWfL5mtuOobaZaOBeD1hCpYUFJM2rjFQpTZl0FgXDX+T3KR7m4Zzj+pStbj8FHi5Vy+NQDURfHxQ/8AKgmU0YRx3x7e/cRv9oFE7RIto2JtZ/c1LcD87xHF3dp6u4etnQfxDoMBxm3ZuFDbOwgyX41Aysbxoe3qpWanHfJHXjMtjnYoPYy+2PDU7SzWQ4U53ncLl9mHF67+HOvPlzFeT7Qj83YSklq2wTRFLX+FfMzamcpXu6qIgVWY/CJu4ErV3B0NRrCDp2CGLvN/Nsj9pUi8BZYeJidL0oiAsjlsIuWVMtaWP+UP9Kx95S6o693r/UaSyLs/CEaxkrdeo5oqzZqPaxgUh4t9x6p7R4bi6Ntd5nuxRPKiUwc+B9yXfBmo3f3L2qu6/wApNdB2x6/+SuXRJeRev1bl/pc0Nf5nVz7iWxKW+yMH9zVRkNn1BGmPGupdPl5tfvGP0BpzDHj+ZmtfaVKCiDV4k/xRJXS6nY5jisMg+R1KdTHUabpjjb5mGNLm83vUzfU6ckq619B5+PcxEBwDB8E9ZC9viUkUf7X+IxGeyjdeppJRWSeLJes023uHgs5/LxFhUGNoIaULhAuTxGTawGhdnxEsXyl6wNRhZvg5UTfHhmMbvUD5FeJuevMta7ibVuZ+/qYr3DNBM35h0Kmmyi2/U9sgW3Qepf3Rdw5s9zxsY8UAvw2maeIbdB7Cz8rgfUKduuvcoiNn08S8hHZHD+uBeSpabYnXan3XMtordxRwoyhWx9qdP+jWfmP5bLAeJgDsebnB1qWkUMt13EOs4Xf2Qqjs37PD/wCqN03lcw916fc6hbY/1KVfSkumJoPB4hXHjLpU36+8xcXPk+h7YrXsl3d3Ad5HV9yggr1hvfidtBPI+IhbTiYBPrUL/wC8xzfQ61JRCj4DfrP9St/DUq9RCXuZmxveVVNgeqov2uXGoWZekQ5gyGsoibVhb34TN5sy6VsvFQwGEzfxqVfmsd/LudYz8U+bdtSutXOSFcoFm77/ANQrp204W7zL4/ALjOd81CLS6CWC+uLj9IVUYjxM2zvCLoPwJl37SnpNgEC57N3f8JdR8HfVysQ5uxr1ZF4aBazMNvekEwVUDbKxtsbHyPl/UAUcJ2PVeY3P3v8AeYBPtfth1xKyXefMVWnpvJ6xdy6/Rcy/sz4nfwhfwii+ovQR9Yx3LEW2MtyzOGEml8MyNMf9940RgwHggYceYLwGvP5lC/A6iX+CXriMClfVQ1nUOPcoGPzEYnn/APl2hgrxnz4GUZbi3RDqGoPMDe9WpYq5pF9uu9Qb61svivE+EJoO8EYHM+owbrFj1AIXNh8FrLmUPiGa+CZYF1+Xt/8AYJS16T+yaK1dfLw+5h6DHReZ5E9INeT7lvGPM1KrX+39zcaB9J4vcsH2Kj8z5oqBr/tyjGRdEJS1GvcRZ+QwqLVFqjuC2ymMeodiPAx1eplTXq+vxHm6fE84itIKtBPXf5g+KmZdWiL30uoGupf6IUWxj9zoy0xZPg8yw9OvB7hAPcr3ePH2mYkzdVoav+oQnXTefj/uY+6Pi+T+o/ZxkW30ViCEesD7surUucPGTEqqHMRz7mdPT/MGZ35eeB+8y/OVy5fF8hwkkBlURfoVmCVw6jEsQQzjomSIeWaZuHcvXZXlaG9QBDzLU+GLvxsyJ9oXmpiJwOKINf6R6o27C+rzMQF+umZmN50PMZRmUpTx+qR2M2MX3YSA/wDEPcUwoLHR2e7i3x5BZv8AqM3KfAG7Z1pdez4mpgpfZLTEW9uqd/iWQKVmiFZYwzaXB8qQxPAmHqKOmHq2YA7m117/ALXA4SnqxX2inZMIHgI8Gs6mZy3k/symhQz0DyywI+a83xMFwd5MwtDipZ0Zi6/muJX8zbkBqHp9zK5mhpNYl9WVlwy48Sr7phaeL2j+8QOrlJPRT9yjldp0xivhEWUQ5y+qJjjML/pX9wduhNn0jJNLtsMDfW52nTBZ0YN184WbC9qKjOiMe48pwMAKTCna7HuV6CBXl0RQtAwX4gKA3KoAmRraFpcXRs83BcbMQLr02Fefc8TGO7hUWp3MgqjGf6irI7dnUu0o6N4nh+5WN47b183Brx/U8kd6ROjVrFTzLc6w9w74NE6G5s6m2u8mV7S0X2+/FijHpTu/bAZflmzHjLLw/pNf9R/igY1/aUrUWX9FQIQQHF81xZxVGaMo1xOnCXMfvDAnilBQHFfEPyDvb8iEPx/N6O7SyNM+PDrMyKqFqd/eWI12H5ekqusMotPfqCMM3m/ue4YRSq3ECMId6ntPf8RXBn/JV9ys5Cn+0lyHwePSep50HedwE6u8j964o0hfvLq7Lv0Jibz6U/EQ/WDYzxEuqmfNTCmOLLdF6lTO7cbnk8bRbFYNmEKgrxBWU88fxK25RdYP7lJDnO5QRC0+XUqpcuXLfWZ6TQv8Su/7T2tXnvXcoPtpGP3iNFyu54lO3ubH+ZqLnRmVblC3eMkL+Far0IajQ15hWkB6Z4xLzR4jcHCDv8Idpd1f7u56vLjx6f4/MsqPabRe/n3AgHco0N5vbeLgXbsQ9x144mwr4Db3EXlrV3r4lXga6n446HlXn8yrum014iLsdRTsuX3O9euB2ZXTRX17/wATaVgqppiIu2C1NvnEW+p8+WfFRbaDW8yyDm3TE7RF5hyza4qyU4j8W/cQRUPWv6QYN6eEzIleVMv7WpZ8VwF8bCoiO8q+6PE1wQl/zMaLqwpu7AP3GDCn1LErA91a/wBJ/JoyUfTfviiU5u+0w0PK3LlxWmdOlfRXCzhCXLjz4ke2LTDOq46Ikq9uBBoHmatvLAcvoJTnW/4zq098h/Ew9VfBM3sZomP8wWVBhOeqqBVj5q86hCaRk/bH9RYmM/8AXEquqq9/XlHgr4qotPFvChT/ANr+Iv2Qw9BTg9Tae1qvgswC+bxHBaX93/M1t0Yu81lg+Z9ouYK4Dc0Y1pN7I5tm4pSFjkzTVfOJgmRsvGY4lVC+vtxIxNorFaYNRb3XT/8AJtN+veGZATvFVKLVT09zI1t08SnAucPx8oEsVIm9qvz6P8wopdtidB8gGFlzNHuzqYj6BBzV+s+YF1mmrMjHpHjb8vRvsrMMzyor/eUxz990MmfafadGv+71T/1RS27Wj5mEosYthuLVjA0uc1RdQz374bfExXsRtmzzKmXAw7YPi5gMmzL9AwKesD7/AMfmX8UfgeD1AwoYKN/PuVLix7d68nuAx6WVe/ExL/eZUuhe/UU12KVCL6memwvrzzXGFCKo/mWHbhMtX+otKvyrjS368s2QtNUPw14/uDKaaAp83KAfkpqHe2OVvPqEcujCtTBxtuY2i60/yVAfyKqn7MXP/wAPZjRQLPoZarFYx7mAYZNafHuaUhpX9xyashKSPYpl/UvKuNTD/vEcdNkIkV98tZ6ghJgvNefcSZMF3vtLzLx3Z99zAEJ4Y5XMxUTWW5UqHBplvNv6g1QT1NRfoqBAwjub3Kbxk0/mMua58zuSDrXdaOyMa1NIbfzLdCcMlt59S1LtUz8x+UMoIQjmmeWFhpruXdVNDBlds+3/AJh1ibDS8vkmbCbQ+MxGA1Xj5O8e0D9Srpa/09s/ESGx2aPwplJqey/m8EzLuv7nqfbmF5bYawjVODpqK4Vi4mJhrxcSv7pXb8stbG0U9WeLeGCzEoulV8PGE6r4hlTJFDR27/8AfeGHSUjBqlnV9cVc0I9dywq3oO4Dh6qvYneeosiFZq4XRXHx/wA9XKqwe9heYK7QerjPy18BRqZNkvLD15g800fOIalVplmXiY5bbRi1HTMU/wCpaPny/aH9uq3B5uaDYY3OxY03hT4/mB3WAqeNIrf3GKmKXQ7as/qXHMUFQe/vUzk+LUD/ALjULiwOvjzO5BVuvde/iFz377+PvNwqLfiLPxFlPZfQzUpuYJg9WMw9CWjRfUsbd8YK7q9EFT1sEX4ltTou2/xPMFi+D0z3A7jrcyff8MTsv5S64Cg2Xv8A0jCzOSZm2YPpZkzCMnfqAuGHY/Xf4ivD7Nw9LxSX/UuzYaZI8FwKB9iqIVQuytQjE/wJcDfFja/zMFYPvO0mLk+ViCVxra/mD9RXwHgvLv42ZU7N7fn7ShgzxoymCf8AGqLuER9S5c7X5DBmeGoEIshX5gayh89zR0i/QFxtC5+jOzx360h/x2U7avjbDAR4mWLa64845xv/AKZl/CTbX/PmVh2+X8eoZknLDDoruXrGYAXQ7ZctZOs/O2XaLPUFjZoE09zzXye2blZMcr1nXzCto21P5/zPstuvjLNf+wu5U1t9rb/qLf00txZ+1Mv+Y2b/ADXv7xhWNW9Mf79pVeMkQezSNs/lR1AwCAFMVm7fOp3dth/cxuI7b9TI2D3ssX7lUX5mQdhT/mLPf3rgm/shGxPMKty0BavllaWUYfwTpZFywP2je8ge3nCu0y1S5q1mbZfMCke3WUKK1B1v7P3udCBYOAo+2J1vzmNUK9B3KSFcbMvVRvfRZkeo72lhdUf7gxj1IfGKc2Pe+BMX766l5QqanzS4iElnB2kx7GJs9H2/KZsLJ/dLjN9GZbGmI22nzq5Q8+sq2qMy3uDKFvpLWRal3r3C2BL1Pir7JaxWPS+uPCypurG2LH+pje4Fjg7mrMUJLbbY1HU2sq987FEsQtL7/wC7m3gq8ZFWYHl3hfqdiGvMSUrpBK2ugfqFUM+ogFll6hk2WFU/MLt2WW7i2OIY0/652u/JmD/1HjLbz5RcxhK+2Gbv5maFClf5GIkhsB7CEiq8sj9p4jm5TXzcI8Gv7bcTHg0BGu9Sqr3dVKX0PHnd4/E73C97j/VbTT5liNIZ61M3Bcq28I2NMrKEeL4teEKjGVAtiK6x5MwtCLh0EB+/9zLnpEtTYj9df+WGjqWb7mEGmtD98WlWhpu/bBFBDOA6neRevFHfPY3+Z6/0a21nE8Tq1qvJBr6LcCo3bMhVix0dJ5lVeG1IZCi6cZtzWJmPTq+k1h17OPs/g/ULl5A6HjVFXqdtOWj7fxMm+cZ+BMl9Q3bcWDaX7QWahWo+FX/8OMwadqT36euoxVhRpFUO1G9QCuqWdPTOxaMT+ZbFG8+Yy21ZWTOEtdiePEzGdT8xKnpkjMw2oLtxitGa81MZ2naDjdmrz+Yd6dVl4HzPJE57kMMVCjNnrxtvqpbZDgBo766mF5ovwe2Ufgh09+ZTIJtflv57iQrQRfoMutYXKLr856hnqGXsNH6fqCi0fE6U+GBiX9Y8/wBRn/ZSg9RifRrBXHidcMHeqZo8XKV3eZsel0x0Z8S3LrVyHFvv4mLGs0Di4MstS9tkpE9/xHsSxW1qZYnVfaXK6rYcVc35csNfzmXd5ZttYv1DOcMnStfYI2L8C7bt8xjYqM7X8GdhSzu714itYn7ldK6itlH5l3yPcQPjQB8zqQMu9r+2YbA303qZ1RdjxLhLuoqJRLcmW0G+oOC0KcMNWDPcphs3H8zJqkoPCNU/qdrGkuW9lZ1Tx0Y93SQp57leLwCj2gEocStHyRx8Xv8AKx/zHtq3NfhcRbLR394Ybw9/bLpct+/mpVKl9hM7q/P7RcplLHkdxoaoaX/uCm6ZV5m+CqjHioXRusVPxxOqE4L8X5jfu9z2uTt8EK217B/4hVBV5d/cw/3qsj3Etbq6Df3S3e80sQcdzK3T+4O2qq76T/xQi3uYcY6KtVbEJ34F8nqGhQy0PgNrNTAWuvP+ESNOXKUjUv8AjXdxmyYvKqPK9Eeln27/AOXBRmRer6jf5lJ/NGD+4txCr6h4Qdl7YZMlQ0ruk7LmPu5df8OoY1PRa0YjOA9LVBSxvC11BWWff6Q9i/pHfX5aqdOsV/ZM94CniDTm+mHw15goLpMq5gPVXAYV+lDd1kvH3jlvw6X4fiZxGrWA82dwtTsOkevcBC6Bi5rX2Zhp+rRrMX1G1PyZbH2B0PRCv1UhisBXdSxXKLZBxdGs9zdVt+Cz8w1qhUm8Ly/VTJTuksXtmPdtBC0yr9o6jFVbUq7z3XxHQV2LZLrPiOG9OHX/AIsveiDHK+FzBPThlkAUtldYgX5F44o9QbyWgyMxR/Ap7Y/G5k2d91asxrcHd8k/ivEEvBtsELq5RMt+IkMqyu/t4l8y+87zfAZqXnt/+K9XLOmsIrzb6lR/KBQ6hF5TMeoB8D45uzWL5PXxM4OxTfyFYIjm3joVW614iFo5yRjgC9ExTd3NRsqCthjzS3yXHRst806gxbmKcLLY3NsWUn7/AFPCze7pmT51WsMdy/nQ+zKONquYfZ57h8zaBDFAMJpiCEZQazt8Qmw6LjdotIk31K8KGqajRvVVXeJVWMzPuKq+7VQp1s57mJi6z06lz1RfXJicLbP0uFif/jieG/v/AFKGbdTx5vL+c8SvXBa/k9S2K++f6zJQ6TP+YPS7+X8yzF9Jo6gUVf8AqZ+CWfcgc96q9TaJc7wdXVrK14wW0t4miD1VGsU3AOxKc/8AmMfgeYn69My3iXMfv3x/8gh/kdvOJldRPa9Xe/6m1oeUH3jr/wAMZK/tqatr57jsQL6FEa57mcf7gW58IY6m85ar/ngEZOzcazLurxdp4lLpUQSxrSmid5lLrZtNyqkBoLsKcR/t4dJ3F0Kgy8epe6uA6Hpp3Hg8zUOkdJs+mv8AMfeVbtjySv2cd7+0pg4UCPvHh7ux9CKu/LncGAnPfJRKR1gqDf5qYZV/rAMwn1Xkr7y5VNFCWYLq5e2C0D5VXUAz5VGrt+d/aVQNVfX9WbzQM0T1OqpvWrT0n8Swe0cg7fc5mn4+lSk8EIWfbmPUWbERq/u/zGtbDdZxfuC2Whg+RCoSqWkFvdJN148dEt87sLXgYSzQyD0cIMgTJWvUSZlMP23GHJeQfcGIt3f9QttWblNHYsBTGvUD0gtdepc8lY8B1GHer2PsfMR2dWao8XjbLHqpti4si22LlV4K4L6mnAv0KmBSl2tiYoo+ZlPLa9v+YUQWuiVJBcH7mO1SWJCAq2ZFTpYy/pZcq+zNf8wQmOrSImr1P+UDHDbaZTLio1MGb28Tpnzf9prbVVXGe5ccWMfVT+5mJ8pnnqWy/LuNm2EpLUE9Ey/7Kv1uB0m/59z4b+jyiZhH7wBDxhX+TOl/dI0DvbR+4ZW0M++Rv5XS17Ty8wAZmjltqhqWlbv5VMkp1jN+IwZUO74Cblm5avb8pUGSDJx8Q0NKheCdz1ib0HRMPYLL84WjuLt6xdblcJUtOXqBeAX/AJ+0s30zGDx9vEuDo9iCMB1+Sp049/lySh50s/lxxrRav9jCbh2CVHW8v9U1qwMW/hgHy69KTLStix4ofEwDF1GLo0LMTdkY6mci/HLqYXX1kX+IlMBi1p53wY1f2lOy0Wxd1WewSphpzqxKA5G3sLZbvUFGN+/f4h22h0Ldhp+5H4iGjBor7wzVegQflPU6rC3fhA3vDP7z9ppMssTdfdvUpDRcNB6vvM17H1FGjd4Ii4QVonquj/UoDbPB+wxR+r+bKGJLML0spMGAw1uvmbsNh7X/ABE/HCOBn3oiVKGh1PARia7h/MNYdfaYuD3meLmfiuqV7i8ZQw6+01l1SkXRd4l471NPb79eh63NrPE89kqSA1A9lx6Ta6/wvf2gentUuB0lX/H3UBRShXU9Cbd4sbdBgaa1AgdrUq+WCGAOT1iOHxE0dCN9DCYKfSGFGQoqd9ilIq1MEm34noW6z/rl19VfZGH+5ZB88MbhrNm6ud5Ov7j/AFoS/R6Fy5J6eiV5Il4Y48PNxdVKmZ2din4QfwZl4Hx797ni6Bu5qGbG30SXfnLT/Ee0V7tY9u7GXVr5sP4oiZ0cNo/c2IWejWsR8Uvg9Ss0+RZ8sBU3krP3iDzH3Mt/1lfsy83cUas/xLjV+g89PtHSjN/4Jc6HuVABd792J8zZn39QnzV7WPVRNl1AnYgkbPMyuUQ1fl/MKpnpvtxohQXVoVdUTsmeL3GOysKVq+64MwDD2YgowrPN+WVylFlm5asUafB0TuaAy30Yj2ZBfzMm+ooyh5BuJVUL6H+YR2R+CdQUKUR+CIvJbA/gZqDB4HaA9vvKlxpVxfe+5QJHAI/NByqeHZd/fMeyiazg+/7im0qurf7i2wMF+YiMG/B1Adz1bGfmCcuN6/0lExmCm/kP8zvmzcPJ6Kis+jHy711DNkhZA149C6qKSjcFgaNPV7mB4oWfdM83f5zL4Vclxh12GrXguJX4po+R/UK6VV/T+YdBV8vzXz4mdc5RfyqKBtd7iZWhV9+P7lCOLdswKt1gQZmEsIjcQUSlY+0uvJ/JmN8IaFelHuDT0BhZHwqC2vHmUCtUsN9wLrg6W47E2vgGBsfBHHzZpeyWdW12sdzBfCY1GxeIw+XuI4wl+3rzkhrnYX8zFGBDMEDYadm9/mPvgoExsOkYmWjk+5PMvReSCd+BFbR7GC43ChAXqqvqWc2fHIXxkU9IgMr/ABBr+wU/74lcrqlz/J/UxF4LX+37wBfp0PdZ20nQDvyjgc7hYdqQr5uLqJ/gEdjrLzgObIyaple1a3AN+pQeo1F4uBrgZW/5iGEVzWf8VKt23W/dG0qfc+LjGF77S0oZ1OY02NnZXj1NvpeK8Z1KCI+rfody75bdX7w2Xq6A+6dCDTdPxKI1e2Xn0gHC11u8m8YhIDwdvfGXa7rp7eO58Uox8Ebmy+jr5ikbiubaCGF7xrMcHYtufZcKUSzClmVDBKa7IJi47Pv1VfeMYCFqMvtCpD0QfxFEGFBvUI9K5WXl18SiW2WdVebl2pFDcvk/xB70C77irM7L/wA1e4VYDF5Y8a2F38Wh7muhhgdK8S2c73xq55Z7KrOvEwpi3qU/tiZLlTMbAU+D+4ICvaLRB/kZ1ISMA439ljfI3MUd09UsUd/fKfsbfnuA7oD2Oqdwe4y8HBXXeIFi18zL0t1unV/xMbEVmdXlr7xyCkPWdXrcyLOCNP8AsRiFFvuUxA7tM/8AkHgIH+IBaKOv+rj+OwMMJ5lkCVphGenZ8YlSvbUNIGAJTIKhh1hxA+fGk8N+OmbB8jSOwMdQ+eozX9sFnMHiq/fFGQPBLuA1+94rovRB+nULRFbhQLWetym4tUzDbDFvzBwMmnzMP6YGZtWAHKE2o7xKaKoFKz4l3Q2e5eFZMUsmXk7ky5h2b/O5tC11/uWtT9PvCYi2L8SoSLhFds7rjCmPoWsS4e62swHAt0YhW9VV+zX8SrUz1Hs8wS6sXb+COCqrDU+ZuboK5bgLV9V7RQFM28QeCdg33P8Ab8wYnBbrv8xHNV8eBXU8Hsf9nFlJ8Dkljd/lg6IHbGQoeu0srA5xx/7GdhbrZ3cacHv1A2x3KGDA91Dovp24Xx9awAgkG3OXH2rE7RmX7+X1EepZCg8dx3UtI3/uXLgzI9w6imJyh7+8GmhWel8wO4QuO84249Z1GjdsxaxKncL9nV9sU6kVrTNsnxJd+8WFPN/mWfc6J1CgFi/qZwAvqO40+v4jiVzPn5TKQTvyreoA82UxzV/mVRwmqUfyzHyDi+t4rPzM/virwlhVKwWqXrR9C/JMfiF7HkHB1RHIShsXvs189x3w1bzBk37xBnf3unh+YHAyaFBdeUVlQwWNUK/uLNRU8cbw1ibvtLfxM1V1Uo6bPmocYsmCP+9SiHyrfk9N6ld9oc9fPkZ5Eh+E+G42NhRgN7mV8k2nmZtoC7i6utX5qFU9VlT/AMzA2MauHwud0plSVAz8QHuwVlvcGhg4A15/qXFsTsF9SxyrpWbrzPJNRw/4T8xoV7LzASaNaz5lO0nd/wBqLEMaVZT7zUJXKly7PXmVJ2q6Zug+JY+DMoxuODk59dQnXKwDMROAULeXmZCz+2bgjrEzDkr3Q3noWzaFAgveFX3wQDzO+P4lx57lEVlxcwm2OuiOFOCajBQlEqz7S6R8wlX22vsLjqqt7E/MK+lVaxCRqAoRvMM5emeqp7nlfw7gfdhPZ6r4j2t8oghxo/A1C04gA+Kjcp+m6jh2qxPxhtUfBfiJrgu9o813NSM5f9UP4LIP5ngqusy/mkqPm3j+6LdF8rubs3eP3jGJmYxHzeCC3AK6p/5CDGAdp0qbO1wEQvV8ZxLwTyVk9mh1TBYYtev1KuTngkWg1ofhMnqZmLFtTMGvA05epWAat6vMtWw6KX2XqKZKnyP9QSwOw/SPkJiOfnXBtu+4b4aGnGUs/MUashLu1/tBsqkVof4fvL3CBMGt2BMxy2B+X4mYVvQC2PWyEw7+0poraaw3dMMtFveDV2KE1r7ML+NrHW9R4RLXVa+s0usjFrIFFC32s3uGcGiArF5RJqzbzeoP2DWRF5NRsDzPc3do793PEkvbqz23O547/icQ+rZqvyi7KWQv0lH5VRMfieXuGefmN416MX6v8wmrALH+VzQEWl9Ro/bQibzZWpv3MtjlA2U1g12+8s6m4RplP7VnhMYDjWs/lzKqAKYC1aeolXK9WXLue26h/AoJdSil/hfFxKZleiI+FGki+MqPu3KrgIbjVBPibgxE4sDHOtnqJ8wUFAYDCa9W2iwM6hDls3v5eeFXGktwHmVgpj2x3zuJLasfqBgYyq0Dp/mJQq+x9Ryyj2Cu3L5ij43z6GcfMpOxzb5S9QBejRHhYbWot/tkrDqhtONPtLbPt5JY25bx83Ooa3pMit21mnz4l6fN79KhutOOI+ag22+Jj4v+jM/oDMh607qKk+JKvWuJoacxxb+X7w48rxf87lCEjQBdwWMh89vFRrtOmrPM7QDs6fEodxZx/omrCrpWKFrKx+ZQCE4zhgBZUrQU7h+GKgOQoP2WQgNgA/tGuNCN/P3YY9ZXi1Yha1rd+dYfJEwZrZt/x78x7Panrxhj7Sn1NijPxGm7bK8Uy9irMv6m+S7qq3uFtQslYtGnqG/ZbquqPbMG3j8NVCV1ceKGEY2uBPzE1i2l4PHuDrlW3sxZvMDPGEhVg27lr79xL750qAJCtEfslTq77Aw3nUvt3wtW7bjb8EV2P1FcqTyfyIqQ8CKDP3iZHQLqH6mociuR29zEId0lR5azRbK6IwRrUdWsyydnsqiDSi9TV7pZLXXxwYlnlv8AonmNeWXMJVut5Ny2jYykJ/KTKi2y1ljPDUbWXthlqlvxFGhsq6mVBRG2GaQPOG4ahXZNr16dyhCmIaZmZL99y3zBeIk2gVuLfzLBxGssizK4gOMDkzuEFTwoCDMWJcMygRZ5ZUcTFilcfeNUH0YPsQES6sh+a2y942xL8KwVC0tz1fCXAumAobHvYmut71+8v3LEfhuUbTOb3FLLbFI85+NegO4ZXUf4iaqQq7fNGI+96xb+Kg4585T7ZrrfMAH75Z+GIsy4S1p6mIe0VG1pSGq9MrVm2b83mWJ6b9kbamQ8Hxm5julD3fzBPO5Wnz3B01G8+4VsqUjVfaLPtW2mZdT/ABI6gF3S6iFa7izfxOpuvugsICi/lF1zy1CVkO/tHV7qq1P8wqkwYBv5GYO3o4Dy1L29yar3vcss6gTP2IuEE20fMBulv3AylxriBqPVMyEE+Zz8u49WV1cXHmEfCXX7+4unfK4bo+IkwW8vTTLnXUEf7mh6AS0iJjr7zNtV56lft6gxxoAG3x3Aq3/KiehNvo8Eu0ApU/I/7uebmLetOCoN93ZNrZZX9JdfbjdbYV1ZaVDBJvE59JLXq12sRiFyWnVnzGqAfMo2Vb6v1G6oQLtaKMvolVdjba9wTDUtp8BGCWygCVT1N6hgkd/eVNpsum0TPPW2h49RtrrxcUgbBhcnc1LK648yoiB6lZh616KhZm9scDvh/GlUp63CRs35hOVj8kKPcENXU2hCLMeG5fAamN/fGCOFQyykZVHByOGAsL8GoLNoeD3DLZPpr4lhp210l3QmV3NIi+YlXIJ0KF7v+JbW4aLfdepd0/gOoXpk8KlgoL8h/llWm06CuoPObGr/AKTz4nppE/th0Ggbq8F84P4hkX4rb4mu8WOXlbuKOmJa8PmBVArNTrTJUg786Br5m23JgrqNRyZ6XO7oCVLe3/UtPwsJn7ckEwWnFIvNfErq5fOJhBrRh1mFqHm9V6iiwz8xEqXVBhXue2Nvf4GIqYVZvQqyZokIStp/XzEhqNugFvjqZ6l5qef5/Efrad07PP3I+ulsCne/0ynyeCxGuv1FHpqLaV9h6mkq1LH89I3LkVYgDTnA3LFNfKj1vvxDxNHh51GIaLF/8sQnF4+/tLu4lqgC0PlmDpZs/I1hlsgxVGxXRiV8AF5JZnF/1KA7zB6X+X9RrSZDdW3Vb8cV0yUQbTB65W7XtmxBpcWheaJS3Y8wQrE0M7WF9e+Mtajv9ypgzNvP0NLUy18i2y1eM6za6d77Rj22LXqGX7pxCboLC1M0azGbE/BHbg28R34zrj3juXsu/cVTajXBwC4EIghVQ0Nsajm6STLQ2sSpXt1LlyrlRam4FzDfGbMzR4lzYHiIlAr8osygyWxGC0V/qjtfUsA94qUppnrqEB0+ye3NPQhW4mS/smIwCa8QgtU7M9WxvL9Y6EEApdwFLwZ7KlLb/ZHq3JX5AmQuoepiWrk7vwR02LHVQ2ru8V+Jnobjr4gP+0+HiI2cPuf4mw3KBx98wbm7HWH0KDD9pZyvBZ18RHfUvbYXCZ1jy9ZnqVhT8+/copDB38V0xrdF9jj4zmW2Le/w7lOF5M/i4uf4eMeP3KpahbOt1mNsO2wD/Ez8VAizWydRICwTbff2mZX2eH4qaxuUg/uGxfK/JO+LKzpHgZ12OQ21/qZDMAdGvxuUDVu32xXcKk0Nm+nYTVme9rY+RqWIUBc0OqrmA3fpnzL6rrNTH4a97o+SbD5B8db3XqbeY9LwXryd+4q2DhvXFDx3+muyO3Ut2NrLbzFug/UJGFWWPsgE3iHl6lf0JxNF+DqYca19brfmUXcL/AcCNd+Iwe7fYtuianZibznR5ZWLongSirEEE+BaCit0BcEOy72/tDkcnX+UdofESqd+ypfN5im3zPfos8u+GMoOVkAgQIal1GVg0OT/AGe+ng0OfmZa/IqV415jH+0whTmxEDdjuohjXGdYidNQjBDJtjY28pvjSLv5ldYNC3XGXgKOhH7/ACNzOMxDuYC7/VWffGoK6st61NEY15hkD9DF+xl11uhf7la/W7xDNa0nYnG4jAperluds48H2miq83iE4WXOv7nYKDlrqdwf6ufJVrs9MKaR53PvG7V6DZ+SYr3SMtb3KxsCY+q1H4lIe37s8kxL2Ao67lxKncP5iCvGRq+O5pQFHhLEnbw1ctKD0cX4gRUjIC041LoRq0eVUvMXk0lLfhMVOvhTPXzA2TWGcmcdQRNBTQ/rUtOqyzcQvH+4mv4Fb/7N/mfh0oxuUS2p72wZnthe86qXknTf6oCnx11r/cvm8c5azuV2B3mJgxzG31D7qkjtCjVVc5DtmQNgV7wkhbCcPnrXUES5zn5nT4qL8Kcd+peIPpQKXTzDV5YwrXjsPUs08wdNB64+pXc4jP8AcPf07qFHzuYEv34g42Lee3m4J228sXEJiqtcRFGEaj77Xc6r/cqFZ08nep3QtHlZ3ahWnz5iKd135jM48Uk/zn/jMD+PHBxuUKzfG2hm/UR3NQam6hBAhKRi4RJ585n5TUWbonAV94qOFLJqafyiSy1DRa/mMk1SsjqPs7z88DHlmvcVZ/qE7lioo8Rtx/72IsV15+oYOnA/Yj9ez5Tt9sssB9xguWNEJTY9RARQ2dQvVeln9ExAZV7qu6GVmlCj/wATD7yjeXMreo+JgiWUmn4nVsA1tbo9xXTBRzQWUeJ9iAxftmX/APZHxXcrAvmNYU1c+2GLKb7HTPuWyyZ6dgXhX4in1g/imFiX6E95gBe5/wBjX3nYpWvf3xHe6QB+MQ8KMln9pkpE9WL7IJ696cxKaSlaYfUxLs134MwpkrBxL6IVlhLHjNz8N9x/XQXLoXCQNbU6bIbiAFWXXiV0MSUKbv2UU0P+ZrmX4Kv7z/o0F9sQdnPXRWmmLaZO/B8R+wHJV/mOdT3cMCislX51cPstVF0abI9njUvYsc2oxVw6ahd9+u5kPGxdQxZC6Eq7N9Ws9SvtWmNtrEAFOQF9PcO1IQFPJJasoZtn1nmGmLas0EO6A781Lb260q+07AYH+SXFEPTM0M+rfw9Mz4U35HhigrXStlTskow/HcptngZiNmsQ6mIap644TephsCZNkyglQEB9Z9pdRrrcYY2H6EX0y8JNRjGe4pP4qEOPFeueOt/clywgtuJWLlNLZdRLl4+bhJyr1K6QrlpDZvXzUyYUR1Kte+5jD1a6KoF1WPW/vK9XmIsdKL6+IDZ61X3mJN51H068wyr1CCuurzQYzgv+ZRkArPHwi2MdfLwnU6e12Jc3aK8xJj4v/JqYt8h7uYLUm4cO5vPGJv5gnZazdwk0EXmb76IO0eAVT4MzICnBLuJq+ZxUG4rS7jMU9SLq/wDu5VRgptshWJayWTDUtVvcsZAb5r4GezUBPsjNvaKeB8d9YnXM2L8l5+YGnf0fG5g0zJBHwC49t5YtwrQLe+yO6YuUol4UOy1MnZoPLDc3COjY6Pcr1nWxQ3C/vWffIeEOrxdow9x816xBu+wxlbuNydYdMK0/l2g1+lK1pX/DUC6IsBR7HcuZ/klPdGf7LOsQqfch+yuovc06ha86CUssVN68zAsmFw8Yj78DNo3a/wBQ8sceWXaX6bG7Y2gZm/2nq+BuYXH5h39Qd5fwGvMqO99PiWrat8vA5IcGZlF7/NXKhdhoZvfLPb4jpW9RhSrAYhFQXtnyInmH8/8AhF4vyyouW4gwYt8D2gPRxiTaVePs4YHaWZ6PcKLeWCNXx6shM3yPEysgzFKt19v6iq0qkxKnt9eJ/wAMEx27vf2lygj4Y99yjiBsPdyyZebTvWrRkUEWSNqemF+mhJ8kzx8k7Pc6SvWnqKjSpZk15YkS77sTzOXj/dSs+sUUniXu1lFULFsgYYYuaiUmGxv2zuXfQzJ3mjQTalSmVs/VP6ngPt9n+yOox8BrJOm64AXTg8sp2NO1H9ep3MvQV8CA8yLMtOp1lmHj0TuOU5gPPTKAVuouXFl8KFsr1DPQqaFY/qH1pHrg1Z28zCsdZPNe4mkFyjSN4sB0u++EApri+oTNIaj1D702LZK9S+lrfdHRAAdx4qlowdFVBva+9SXOnwjMSzfmWjUD6HuVnoTS7DiBjEKapDyg7O5kufe4ZE7w2nyTrmEzBa9Sg+Ff88UiySqrT98XL4qBAlQJ95gYXl/TgRpukEZu0tXgbQAwN+tRx97qL0x3hURcDzBrHklDMzAZcGYlX7uM7epltwE13GOnv7cIZIyIURzCn4Kt5/zA5EPue+NS/XCxml07g218SxKwUW2sLAAz1YM8ZfZHLVGNTblTx34goCS+7W/aANlfiOMzwNvjwmCSmsfcQUF0dXuXCzM20PjcxWO2vskbUZLrygkX40sISesiwP3jtXKsl/EI1k4t/RPC85Z6v9ys32DCn3LffOAs6zAGH9sfEx+0DFnqOi97Xw+HGJu6P+k78w3UN7yyXHi5cSBk/GVfUrNe8OV3B972jTd/OJiSGjenghDLoq5YvTErlTwDw9ROtupUgVXHnAai0yFryndqAL3qV1MIRdWS+EOXU3QPUVCbvTAtiOGVQMXxGQPQ7lAiTN9tN+JgXKi1P8zsdZtjNR7a4fd9Qyd9VISwYfYY47o6vwT26BaRDX7g3tpbnixk9dsQb+VkndR50S/9y1XxcvmyVDdy4WYP9pduXcqCvV/9/coWpYJaQ1F5uXKp1GHBeAdscEsOiHj9NGIighVTknbaq+1aMfMYoKFir4uyocyg+I7KTJtfzMG6MpfZifnHpB7zPmQtF7z0OovNXmLL+8tAvQfvVVDhC2eoPOfyglJeSi2fabeLQ7QpiJgR6V6DiW99nNsWDxNy4avj3VsdzK1NMz4+I1yemYToaqIpgIW0evEojqay2Yvoo3QfOyIGd4bY1+Juww6HV4laYOZV9g3ANUA6vAD4mJ4dKtHxLZD2XGADrK8rOAEf91S0Z4r8ZKWKuKIqrDMH33PtbZSzlQgrdKQ8ftLCGgwBdsuHbwy7eZZvgWlX8zwULz3HpaoORAp7fZ8R9srZ1d9b+5TRM+RPXGrtS4ftMlG3FNRW7RiDI58GaGheQ7iUAYYzKs8MT9ognmK+xb0DwS6AqTXiO7FVe3hXqNhwTD39uL6laDHLpHMnGf7nhxnziBgJlIQEis6nxKLia6JQp14c3KbODRLl8VwsN9TAD9lRaFMwHAty6KIuF2CLHh+ggfRSMMbiuo7ncWwUGkm/Q89ICW48ldTuN0RFVtasPNiXnij5oFtF1MCbPDKJTSkPEDYo4/iPcUATjy3GawZXuU+5dDxS/wCatQrZF6YrL9kSvH1D9xMqVgZj6P5T7olLzlUFgitK3VyzssG9YnQDP/U2bX7Tx4IKxDGVkYcIeaCUyrIP+UwcF9nxLMwIN3k9cFI2lzDgt2E8mtbnq/vv8SqFUyNL4YsMrtYS90awtbal5BVsH2QItE7mL9lLcao7XDUJF78VeN9ykKnK1ZDjZRR8T/mtsTTmT6m6RBwAqbuvKdEC4WAelEvqgR8MaO2baKhlGyYYZjdbLhS4H7H31Lde7hbZj7GH7y/c67TTYCZf49TSAuHDKj2Jf0DrcYwu8t6CJN9gIE1zU3osEGfiBXIKuKpcC3isEd1F/wDgTUYFtQKp4/3acEd84YGvM6EE9k34fjmXav0iU30jc96Ujqa2S9aYCUj1LleT2CkWFIIr2wzxpdRE7pN6IrxrdiEPl/BPkoe+NF6TuVSQd7qlsjRo2UxSaZUenpPxMTZqi/z4mPz3uynQtbL5X3AzEbAlo+MQKr6kuvhjBZ4O8TAvoulZlxhx1AqH34vqPZlW1EDLhv5QqZbhaZfEokJNVe0xR4U38pd03ga5h5RSvTE1fCqtPEadBpBtFMAKOMjR+B8nDU4dPM8hlcVTzmajLx+tTpaYGgOGo2IVrXBmGBicRtumVA7+flmZaFnVr3DA55P6s8VkeB4CAQZp2qIVMh/pFpzOB4ajqWFcXL5bHwULqV1Zi+0veQsVUovru11LmUKWGG1+1wBca3LOBq6I/XXBAjxQ3N30G5ez7ON8TK4t5xMEsu3HmdvmhYWeY0W9OaSnO6k4TAR3LlIWi8uxEFS1Ku0IPcn/ALU/8FT2wIqrojbrXs2kfjqMO/0v7krnss9mya5lG3dljD5x8Ylit+5Nwo/lLJWBphgk2PH/AFuVW0ZQ0+ItnQ/rFebh1ZkkWenqWst2VMeZvuOrm4GrJh23D1ZFBh6mNoG86YUQaNixmcEna+YyKGN/NuZZ9zIFX2yg7aLEsC4Xu5oIEMkwzE/x2mZrwQH4ccHdl7uqBeGjUQDTswavFsZS881fhXmBbEQZHx7lbf8Aaf8Alzew06gABk3KYqjzBbidEy1brRCIVUDawb+D/BCo17/dju46lWVh0p+o6fjzNLU44rl5KRQkZtHzKdI4URYYTdtmJO/5MOAble1j+/wouL4XXBZYS11wNTdNsCJyQIxqn3l6PVEqPPVfGslutvhwAAMCVsJm8R4JbKL9rv4c0xJ6pP8AzVN68Tq4kpVVnRC27sDHah2+B4893/N4jhgLC6YPQUHa0lZk+YtqAwrfqFnU8fe9Y+1AYEbDKn1zDQ3POvcKIGsL1KpiUTW9VuS9GrkitYufcUW7ngtnZ+0Z2R9sSgRLsHC44ZjBd1BBQtblQKpdS/MR4s6f1BtZLbsiwx1UO1l83LDtT4/MoPLBqYqKykyvCeeo2pjdx5HiixX3YSI+NhiVKnvF/MxLeHEcwRBqmqsjLDEyNnU8TRc3Tcl+RmBb5htmkG5SVMCJnjQJPkGfebOeAfcQZnlWZsMW3JU8updiXLly+F3K5vXmZTKZC17l8iYLfEVBC8j5hgz4mztJd+fMGFjpR8++CyVuOCCKRlKhBRb9TamgWaZmXb8S7LxWLjwEITpDqfeFYPRuPloo6m7vtf5Ss+6mRmezmydm2YeQVbKYDIvtMw8h3U0otCdwqAA12PiZblyq2LWC+UmKv4iecW8mIEW427S5a2+YDZh56nbM6ziLm95zEW/BqLWfnQdEphix/CS5CY0xVVs/qXWvjdJcafEZ7i/QS6W8UcDEJhNCgHyhRlkC2jc368xjiTH9puLSMjbe5bh1KiCrtjwUX0RxiBLF9i474TCnBTt8zSi2D4f4TJdrsY+JYq4CaXGM5la1fR8R0v3e/c0ib8Csr8xg1EVEdrZQHuVBLUrkwR5CVNx3mXVC+u5oSho5aoQIYSkrIQIQROO/FsH+IhTLFWovDwcVz81u8syDdwjEEictVefxMVTmLfDhhkS3zLZaWlo42EJcG8vaZWmZrLy0tLyxlSPThsvxCShn5WK38QnXrzVsqK02Jad29qxLA8zHKzVtEG77Wmw0yuh3Uu9HTqPmLVH8S5LEl/XWdFXslBGAbUazP3BDd/ebi7rCfxwX9fwmGpPDub5wuhlCwx2TXXDTEqWdTbBcu+E/fjim6lWJqK950S1IskpSgzxd9zfu/MfaLjgMcH1bNdkhF40IEG2V8zwmE8Xy6lfXtzq/R0SsjMvgHAu81xpHLgtg9R0RhNr1xeBPTKidsq/ad/MT8bzzCy272gcxBv18QgVoMKwR1epa1ej+E1ekEZ53D1BtEvhQcTKG4imkd5Uy2K3upRTZh2zKd5+TdQuH7tPwTARfvX3iB8qw5YfQKxXUt81N+y14tAR2h5BJnkJZxMLbvNl/MPDqUVNmpUgu7ipaU+gSiaNvedawUn5sqAhYxwDLiHn83J3BXo1AtlxWR9L/ALmyvEWol3R7dQHkPCIX3/hAxb2/Nj8QtubyqSo6JiKG63R4i857dERwHwB+JROjLexRHVKf5+VehdYv8o4RcGJH0/5I61J45+4x9o8Rhi+Fy0uWRONh8pSlbHp7lRYviz8dym30a3HZpEXg7qDq81NuIxKSW8uz94Ra4U4VfJZ7IjwUpLOCW/eVJ5288JNlZpe9kT6XLmW9u0MwKvh3LAf3H83iYy6FtRbW93VHQpaK4giD8yZfHTW5gPod5m7bpp/n7wJaiVWYhSq7v8xSUfDEWco84JhSd7ZjBbMXbUXcNZQX8eaWIv2r955HOK2eBfbqVfg91O9ByzYPAkxZwephKxm2WADTJu7dsTbH+Er3LzHq0cTMJy1ryf8Aom+a7iLBLaxMGsVbB+I26LKKdJ7GeFHqMG/dDsZeJczxGMRvH7hdqFt+nT+ZtX87WULnPo4JQRVCcpdzt41vzLQDLHb6rKdee4j1KlXhFxssfpWBDN7vbH7nDCagtQaVTPYElcyT5TbBUHRm4Gbmp1zcTHCtXUHw/PcY4RgmpfHawx9AbRhuJrR99RKXBWe4qJf6utI8TEUdQ8EACgeFgBWJrVfELLl7KFW+IvzLtqDcAnUKh8HhstFPDltYJ4DBpvoZrkw6Q2hAzRCxzs5fwtLNtxNmZ6glhRA1t8TAD9IRGL4LXmIl8Xp7gLtBah5DTPjC2M6CJe4TWnUO5dZdkjCfgeYnXUpzdsu4vyYwhMObd/EwRbHvYHWabqYw/fr8RHvl07OgmhuO/jxMEyS6YMytBB4APM/x4dEwYm3FilVtZmVcFQN8Cy5fBObjwblGT8SsE/d1Saal4LlxZfH+kNzBbFiwhLjFTX8ym1s+Lmkh/uXwnFXiWQp9AoZ/iKZPh4m5jhglnBl+uh4lpC1QwtphZFmE1MluYi78mJcjffOq3GkunqFUK+0rmxi9RZX3R8cHzeVGvJrB8TcuM9stZoCFN5bYLnhK+JbzB2t/x7lgNHjfMG6g2eiI8HwQN/sncS7mZ8N4lLeWJD7ipmTJ80w2DvrALL5mr6cAVQQfjldx6qjonQf4S2am5gyRe4Tbl828KZOowuWokFpbNyzNYgYiK2jkZu3VJfCG2wIP2YZAD0SpDHYv/hLbANMv6cG51faGJfBZiy5fBCAi1D/fAC8TYrwO4gIvxsxf34GN1qdYuNB3MoxcPAW4a4N8LyS+Dg5uMWxURHr8XuPW5N0D2FyYJKd465mXcw2Wqtzcql8suPsdFeJ0jE7EN4jtn5GJYu0wYnU7sLO5RbbFSyGGWzUq+auFqej1BavlyxHcWu4WwTqIxGi4/oeWPaPiDIJ3UezgSLeWHRh0cOYWueL0X3fFimU32ugv4OFwk1WfAGir/YIBobJnEu2YpF3CxKFGwyxVNzSYx9/36v1GkgQB5+Ig51g7Wdcvx5gdCB4S2KCibZagChVSkxmXsEdMra+dka7u7LiPZxUDi4fSsuBcxy8IVLjAWlsNyuviitouUDIbzLCH0TpiUTPbFhwrcsYUItRjYLg7XqRzzfFUpmjBmbmqEqzUa+n0cwRgvjQ4095kiDd09Rj4tdP4nfOgYt8zrsy1uIpdPMW7Yt7hoyZkqmHdOxC7DKiv7z1j8JeUoWQTcLMbSAZgNap+oDb/ADz8xJJuot4G9RH/AHD3JUhhdhaxuk2vAtlkUoRf7yx5XVKcH7wSLbcoxycTaAAuo7cR7r4dTZdQtGwZokridQ9+YnSIzrbbMJm0KHV9TM2zLUy95Usyx5bTcr+CbWv4ivMc/RfAeVHwHBVmeL5UWDFzHcCjcqxF5LTDqEFUu4zYXh4TPJ8vm5m1Foiw2mDARXcBOi2+mfmZYCjfdS8TwBPM7cgKoUQq0EqcvrDEo5ZrzL7yVoGSEjWuC0DeEmHd/TE6C780yyzL1z6v7IiSq07YrufOjYrD3NgPrKdvfcEqgm9GW8zD8aesMiEUy0UTM6RtwkFN8Ka6lku4FuIEHldsS6vhnmXjHwYPEqsw+HJ05ihNHFLWs94gEXPbKJrJEXUSwZF0ENTHfEIZilrEB/QXXxH5LtZezbr8WeMFeIwsifGWZvw8Ll8DCWG0XcIKwPoWMXtgLNda8EPaLUX0iVI6gK3PsEYGK0lVGLwL5uqW5YoJbjj5gf2h1w2zR2izp9yo+4hYhKpx6OFv0Prilqeo2LybzwNmaOs2p3PDO1YFZnTOC6i0HubhP1NAvcu8vtFbs3AfRMdkoppuejq4HthdEhQRWWlwTqJAtZiK4F81E8lW4Y4yqK/dKJ4p2LgnZ8xW4UDcrx8r12zRfmjM80q7heKC4GRW9sGVU+mXnp5fUI78gsPUE+e+NE2zwZ9eD5hodzZxhYS8GYrYXhIvFvS939ojXy/UuChYv6cqz6h8QTuE4p5+lajFwP2mz/E0chuEE4o1tYhhjyS+ozVgPP8AUFsi9p1GLwF8vWS9DCVlSxgBDudxtFsu4F/BFDG3lf5nnzN872wTFWAMIO9RXU3Rmt2ifecVLnI+mPFuHfbUTGXNSERAtYVlDqWWPChvMF1MjijogGWYOpSUWrNpfINS2G/SV6H3H4eFGT/ijjOTxEcGoFsVB35i3LgZxMR+uUcFqO53sXSJUnpmEVjwcfC/i6uVdvI8UzQDgfnbcRjC3Tw9IYwH8Mq1QKwzJpr4lSpUIxXmBwUzxf1iYGvv3KiJyuDuBtlfB9ICUcFNj8NwN6P+YReS8VngqdJDKiVRfw29suv+omt0pWEtElSmCeASVHamynvUx5zHNks20y7csyWDl3f4jxWLruiF8rMZGrsZ7KKRhm7+ChArEvX9QHcCdS6jDLxXjcC1e1i/X9GWPoJOwlOhFrMCMbgRG0xcxYiylPMt83On7R/TxYaaL9w6rBVnU3ayrqvsRXIGql8xduNsNQpw/fgI98PnxCDogPvEekuOeAyVKSiXGk9IMqhRq9zfUF+Kr3KJilx87lA/oYCGu5hGFubgQcLLov8ACJWvC4svgOEJRghlBEpS1XOwtCg8lkhBYzxCA8EeCbxntEwWkdbgv4uD3EkCiWWeaHAU+g3wOpfmYdO16nmCzVVCyufjqXjDF8YsTxc7vi1BF6CMdZgjqZVG+40H0Cp1tonoi3LEaSUlYrv5PcKruZTSJQ1rUzxvmVnY0x0WPzzP3Rbly5f0BrJMm5dRhHLbDRj/AOaoIYjq54W+6mipPMcxhguezDqJWncwalEXAQIS/oWLL4CHUCV4JlSpDv8Ah3OiHozHmollwUuRTuMODOo4JzPKZHmQhibuvmeH7r9x3adG/mNW09QXAp7S6fLcdPajEbZZqJ6zNHdNJWo1EtakrXAE6hXcosf7nxWr3CP57ODJGQpmJB5c1nJSTKCD+MiD/j4plZ+i+p/MZywlpqXAuHlCBFoigtmEpG/dAptRt1B3K7nvznX194qlGzPzD+EqwcG7iuX/APBRS5fAQgpK4ubnwPrgitmovBuVCA5xigbWYQq1dYcKLF4CXwMSqbcFhFJGmf8AvNTsQsKvHzwLV+nFS54Ik7fTUo19Ggiqz0Z92SoGx9j7RutrAqXUeC3Ay/Ee/wCw6g02bln7LaTtHEKwV5nypqXGFxfC4cTJwHZbyTJXPtmYvF1E8sJaamy31TbB8HjZAqXcEWjgq5mBFcLSyK2/M0K/M8ZcsZdWDtx28b4NhmDvq7hhz9R9g+oc+aP8Acbi1yVCCA5tPueEn4/GsBrKpl+YvC7oxFatxhZUPqAV9/8AMtkaItxZcJ3Hw4aolWCXco3zLkOD4SlT9ikd1VWeZxe8MloG0rRPhF2snUz8y35gQ4W0DMz3HXviyvV7lsihVeOMJDd+IQP24srBvJxD5bl8WKIK688eu5TtY7jAiKFpojeb4HoS+Wq4CajlTslqtI6uJ3zgI66d1mpQ8RylDl5fcV+Yy0dlVdTYHnggCrgbGSXx1YY8XKoH+yfaaGfAR+4XKlQtqfcTuHFGNrU1trDwhuyRuMLYQTU7BfvMx/h9BUZfFTUutbm0H5l8HMN9YmnHQRe+4VXfGKMXCBwstr6aNSo39tT1SkqLvxt2dEyeO4n+EDhqosYcnJxfjAhcU8YuDgq+0tm1L8BPEeKl9GiX9Ae5dnc+yjqVeoU3GbWLCF4sbqUaZiy+HX9IypmPUcFLe7mKFo7Dd1c8tSlJ+2XM2QzSO3uGhWgPWf8AyU3KjWsxljcK7g4Xq+ZTSVLgSuwFLcrAI11HiuyL6d83MRPM++dwPZH6+iWCG1UytsCVw8VK4XC+KhlotE8EFFK2igtlMVvFQIfQaZony/0ij1Ukw7YWYPqFguvEpuu4SUmopfImLKIRYXqz0/WIspXhBFFfMRy7l5gIwFzyxriojl13MeoxvgXnGBcDbFeI7WOxEMibhn0an5ozNIoZOmtpHyf/ACxR4B4ISyzzcuXLjfYn0ZcBb4IxcuNXcyZ67J9ilncHFcXL4QtjPXu4pto3FRiiy5vpijCuEAcbeEfW5gOvxLIt8VA+kIoI/B9YvHQn5wC1BZdyuF+kGFO+9QF6AetSoPg9MJ2W3W5T9Kzj/szSMLFl8uorwqdCLCXikujrti1iOeEHDcEqaIvC3mYmpM2URMUE7GUS6mMxTFLo/UFl6VH2ejPC6u4sv6KXUBNblnbrh4F7K8MpiXDq3A/8gTUdy5cZzXh6194atsFpv8cPUAgZqitktL4F46uUNXrxBbOs4mjhu4rKCaJYxzLGCYJYZf0UcgfTEDgVZ6SVgUfzPI+UswS4s/6j8mqW8Rz0zh/My4adwywZlRfJZm5GXFlxGWKPjqBGSEXRFdLRDo7mcO4z7MwEDpuo6T1iZxbmWWRqf6Lkfiuq6bPg8i4you4vFqBU9OI4FZ4YvE26ixea46TtX4jTR6jdo+alSuLqI4BSNzsKzqny4BCGIklsZZay/wDMawdbhGDApzFV7x4uDDVFTzwl3Hs4F4qVc1jE0g/y4crwBGksl8VIwcW/RWb2seZbLenzAoVuoTq8+2VBFeNT42fiJ8Rk834I3FdTwnUu4Z6l3kqmYGXfuPH6RlcWYO7mAQgIHuuGyS9IGTOvEhlCDY7hduui9QRcLSiLWo5hclHC/HBaYsxgbMsE65FVC7gwT9wiKs+HyR1n1COi8SbpS/EUU36jXAlRxYcSpSaevouXFm9XFHLC1olDvDW4osZN57l8M/w+3Cql1GbIYAV9S1MHGn/2wcpf2gpZV8RVbW2EbSNpMYuKhAS6jeFrxmJTLeQsa4FzbK4WXs6mYcH3gAYq/M1TpSqbHxZD4A84hb4XhFv+6hJVyQIKbV6mOf6ILmxVkWLLlxeMyTXbKcEwRhbGzcJmik6TTHtLRDHll0Cbi8l8QrxVxWVZZjC09colJU09esw1qeh4lTQyClF47giWE/SdMbUCC0ouyGAdOdyk3Fm3JVE0cOfpDw8Q74pdRxehUZfAQ9vtPsSxvzKitYuI8l99QZQm9PDC3kD2UTFhPNQtQGb1Uy7b+im0Nb8xNtcEHBlzBSviiNuQBKJgqWLKlc0x1iBQomrjMDxUwWi1MDp7ijQVNUn9J+oniBB8Pa1F6P5ny/iJCmkzHYt8IUc5lq7HdYl8jYLhsWpZxipXqXcIygzHxlLyqrUV8E2MDGUVgeIJlIwSBBLlbMdcmek3OBTB8mHwyyyOvUaTcqMXRj1SuAmPGaO6hOmjNoTcwixzxXWzrLcGPUVjlosjeDJMTu4+sWBCLinWOow9X4iZYZbir4/N0lV/LaU2rtzxcH6EikblK4UIwcBGuBb+iiWnfDC2Z/UoWY5VlMOGM5gNlHmVQIAwDymo2oDyP+ob9vcSnAYhep3ni9tomW9Ycj954an6R6Ml4gmMky6nymyWPOYEJGWDdQApev8An2gZFQ3QPQTBl3TErgSioLrB0R/iVLJmlYIm3R5jW1qdx/MGp6ZU+hceZsIPmLKo/EDhsuG/oFnCFrA84xNnAiwly4WtEqt92put8z+QOpT+KYU0QQNkrXZ/FQB6fRXFSYphX+JVRS3CLlBSxYwhRN7dfmJjmuHkLhYbhGXUYywgnqMK+m5tWFNFH3Fiw3AP+krGiKLmU8QLl5WVUwe3EprhaYzNYB67+8uLMtAb0mXl7DEcE5OyOZGd0z+YmsbbMBXUzKHj9dR9oGyDtX3KjpfiLbNcnlMVepYJGmc4hlTd3PFHvf0KYZvF7zvisE2zHa30QmKZvxCVDhuMvCUl5gnujFy5cuXCMKwRcEIvAqX0S7LXULyy7RdrF/aFDgGPTPzVpQW75xFK2vFQjU1MiK8nUwAfcX8x6OjxP+ROnqPIy4o53CupSYlcXGVYHDUqPLzU6wTCCn6iBXRj1L4IBi8RbjF46Evo4dtLNdeIzVXuDOib7l7Z5MSqMGzuBSNsYx+ZWMYxjidBHjLLJ8aazcymhVy1NWjk/iVESdOG6Bj9N5BR+YiFfNYJsXbw+sWEKOGfHklZZZluIFELbC9S9YPzER9ub7LnoLfMS4baixi3Lrc/mEFdbfUV1Pcewi422oRUJ8jR4Zkd3vSUbwDC75Zg1wqypaHnyWot8JZCY4HFxSMsHAtxOA6JV1NRhbgQgg4fovFQhV2Et1/dQzLV37gQg4LGMFGzF4rPDrR+2oLOlxwMo7xMWV3+J1v+RMUtjgrzNAbjLqbI2zNYe1jL5e+p6Y7goG1d/wCpThwbjLuOtUq0UpJlNMjKHDzkCTxmTHKGtrMUYAlsuYymU98JafEeXxPvLMly8bgBeUdlgmyEOnFRUr6KlU6hx0dIfmbxqLVufieI3wlg2lFlkeEFkwSXMJaOfoVc4Ob5WGF+ipUCARtv44XMq4SA4uEXHkO6l4qVTA4YRgQjDhZ/5k1OYLpbA7fs5fxGJoPfx97g0P8AmHAgaUV7ly5XvbKYAEqGBtfEfDHwZ/W3i4exx8S06T3r9QB4PQ3GZFep2VEGW+RlZZ8tzDqZQvCiwJTD1U/iKTjPHV7MSqkYacH2v7ynPmalIWzl4NQK7fES6KvyR2upeXcqCH4EeDPA1LLa3PiJPHkTLNF4ebAdE7QpljpghYj/ABFGUJcd+4UUdQSusgvCpX0sM2S5cWXLmZmVK5KlfRtZeH0S8XxbzcIF7NTMTdN5YTJg+AKjLiz5RKjsrxAzTFJK4ENCNY4yFX847MjqYAeoAiDhglXUMZI4Fg03TNNIwmAxS7G/cPKbpXf9w9+A4FBedkPv7LhFL7PPGuOV3T1CatJjjOS7mzO4/wDxLWY7mC03M3x/cvqm/tyBf0PALjNXMlYL7lQxsly6FQURo6RusvcvCT3jSel4gHa+xFCtLV+m4sWK4WLRU8XX01K+q+L89c3F4v6K4KRbL43CA4uLFgFpMqPtFEwHripTiQq0gbWNri7vxGuK9gJ31Grh37MeVEVI9BfkiFB6q1LZ6I7BJjNYy4BKktlYWwi4cEb8Fli/B8Rwqz4SzeE7flcyPXcJxMtFRpzc3LQMwH+fvLB3QftMhCjqVgQQEqVK+llxjwyn6KlSvp3P0pXGspK5X6lcVKlTwy7mlU9Eyjb2xUvBwiuFjwqDRxUV3rhIkuXCLPddhdQypCxTsmOOEyZ5JU1KHgHEwuJclfJOYpmUwjBLMFwcPPAr5ez9T4JjY96iH9TBrWphDv1Km5TF44m9PbC1K+x1lXA4VxUCJqb4VH6Q8Cxfoa+ipXJUqduPFRyenqYMSuFcPFSpUqVxUqVCBB1DUcCv0iDtgca5eQg95NkIV9wkrglzF6S1HaBiTBHcWUhhe50/Cee+gr7sbjsELcItxGdNh3ENDm3C4YlvMubwcdmOEePZBdk+CeIKFIQ6umHXT7R2UNzC2cM0Kme/nEqdkXwHCpiXyMK8L40lkpMpjzLlnFcUSiUSuFSpU18TrqkilQIkYtMOrjlglfRUqVLMH45VCxeNy+RPliRlLwplcKl/KZ1zHS2sqVnAZYL+duEWo4TfErIo5JHPM4xKJmQdjr7Rm3eHoEHgGYYPqdd8RG88LnzMlZcFyriUOCoeUMKtH3hrktwkEAlnG5/0GvcCX98y2F33D7wgc1EfoMoj7cGQpYvXK5Yl1L+gYLzfG/rvipU+ZUqU42hBBIJU4VyMVgJULmtwqVxPu/MU8ju64BnWZoCYRBG7M8/MQzV8SoQuAw6gy+k8xNJg4TFRfTEO3dSdTNmOH+YXOMXNHAsilhGG+eIQ5MipfCy0zC8qSuK4AyDrEVQwy2ly+F8XwuX9QTSVHkaS5aW4WgoMIcVL8SSAypUqVxiLLlIxfKv01Di6eXz1BvoI3LI5wZwQMxEzJfObb1qYJQ4iotsYt2EXc2ZYv1EwRuwqpkuLMWUu/VOk7aFx4OO4lrVaxAhNRZdcuEwi9JXKE1GLFjAmHDUrhglIXBc/OReS5fIYlcEIXE4JfCnA7/8AjUIIIICVzcGDwr5iI8LLxs2l5eWlstlstLSyCYRTffxiQ1FUk5pd0VeCY5Hsrixi8eOU9mJa+sz8yrFRL68kul8LhtXAaw/ifwkOMMFY2xfli62ilQrghyorKqMYYFDacEz4brqYVZiHW4mOWISuBlihgGC5dIlcx+khw8hKh74GYSLUFfU3UQxK+i3E4agQ4uX9QF8WHgXwuXLly+FxXhbhc2hB0DCmE5MJ01MEzJpAIdoZiyfYpgjvi0bmXEHqIWj3wWRB7JYa3kNsdwirgIDP3i8ne5SLeocG7qd8xjHHNwcbZ7GP71Gcq1cDoimJEGP0QMW8LR+ohw8bQ4eUqjakMcKPoASuWXy05S8F4Ly2RgXBzcuLCBEjHi4MWYLjFiW6YqN3MN1FmGPjExDQ5rg1jeKyVfKX9AgYcw4b8C38LuHqUOLmUDcHadLEp0gYM+5kixTMIyjgRxQyQj5lkLsr5hVCd4cdErYZZmY4ysWLL/8AicMIQj5y3Gn1wjUTG0rlcGEuXFipaXLl8LkX6DMwy53Ll8b8VwfodRy7/wAuEfPqLM3XYIm9c/mYEUdQhjjAwrOYoR3LqLmLmNknsWZ69qXM/mQ8Vv6AcLUvgA9oLYV5S2n6y5l6HGHBxWzuBj18zF9PkjbIoMWzaPkilsfbfHRLI2for6SVA5uESuBg83Bl8SDLKwJgqmWxGDUII/SuXLihqMYeAhQEX0DMMcXLly6jhwpfJyi6YsuMZRjwrlDXDFN874WIoWYz4hiEW+gsghAtz/L9od8b+U8fIQZHhwsl7DEqY/QHq1FzMHHxXweOUR2XyuEcIkccnLwRYivm5cvgZcvhFyp3SS5IhMnFwYDeDtA7NxeyMeWXKHmXkjjyv/EvXiLLly5cqhDyCXLl/TOTuZ+cx4sGImbl8V0dcGNbgldYb1rhqm/wHFU0DsVaFFdMtMJU9Pfl2XsrQI44HwEtbqF3oFAqVdrqW8VupviuTi9xjLgw5eRxUTi4QlRZcGGIpqYJWZcx+99x4UbMMvOT2R1VV28MqJHg+k4WKe5cuXLly5cF9C5fC5f0D1+5dw2HcXMvgXMOBLlss3KLJWOY4XfFcF94VmYY/uGC338WxHhEujgcZU7IyNin3lhcvHRHV+ipUYRS+BwIcsWbc3GMHksWXCLkGTfIMu+GEHDrUdqW8MefoW7lfj6DjSMuX9RDhH02jz3BwcI6XhUcCwhCa7g1jc1wLYIQ9xRluv11LDfVi+Dbjp5P6QYRlmmdVzJzH6iRrBEEVWIxIOBl8O47/wDgEMXLl/QBhCMWXBgpPcr2LDZYNzMWKDUv3CLLgweF9QtxtBmBK4VKlQZh9MVBLl3MTkseCzfGqLLdB95TS/ojhuarUq/ELPKHEIKIYfLiyongM4uC+Aw+glScCaFJBZlTK8QDpmHi5fAh9FxZ4PoqHAwhBi/QsHhmAWSJvKx2izO5cOGXL5LFdpXrXIgxK+kPmxVAqBO+BbMCXwsheNbhLvjWtw6u4HbPiLbcNwcXFB9z7mH0L1HFYlzSz1cqZl4aCMy5fI4XwRSfpTWUJ6v+I91i4zJlTrnSXUOK4seDh4xX0mMLXxKdPqMCHi312J1R6fP0GfMabv4l3WXxUJfBfN8D9IcacrLlHmKVHcydcMvxMiy+D5mEvhWPHAwh9IQQ4Z/wmwufGZ7OPEHFX9/o5PiKnpE3Dk+PnKPq1w+gLj2Q22YCuc9Uh7RbyalBmb64uXL4GXLlx4Jrgic1DgVT2LM1CLUdLqbRpl3Byd+H1KlcXxfBHi/oP/g04Lkp4vjMua1tmjO4e/1BOHqazDjeYovE8/U3nUG1f8xp8QMQjPcvGvM/7sblBqa6mbsJs5GYn0eVyxH6rl8BK5v3LhBWXc0jS8iVh5ncuLHi5f0VfxxdS+B5FSwWlh7ggG2PcStcHj9y8mu+8Soxly+bi/VX1Vy0swRXHl4/4wOyft3GG4Yt/kjxXAmEu2OjjZr8bgZeVg/2XCn0LPUJrxC8T08Op4JVB9lfMcL90B1+phnrmmzH6Kto29QhTy+iF4+cG4upHo/mECBK4frvr7bjRLeX6RRoQJ/PiXE+fvK4OJz+0WQnSm7YjIq7eF/9Iy48kEcPoEcL+ka3qUrXNv0FCxR54rv31DkMOLba1BOfF8jF4B3mP1B5hhHhHhdRSsFHm4duBcPFSuIp1CfhPR3VwwLtNkSqwVax4gQ5freHh5qGRuPfEjuZ8KxGEeYcNxV+TUpL6y3Xi8GHL9JzceDgx39FSv8A5//EACoRAAEDAwQCAwACAwEBAAAAAAEAAhEDEBIgITAxBEATIkEyUQUUUHEj/9oACAECAQEIAeXEICw0HgH/AFyiU3/gmoE106J9IqU07+wTAXzPmUNxqd1aloLk0z6JUKPZPjtQEazTlNbGghNHpRwYrFR6vleYyh3RMt1wo9iELH1v8l4z3uyaBA1R7ItKLlkptNzyypu8oEhD1TwAWOkn0HdpvVpTmyg0qYWdiYRr7pj8tI9MNRR0HnnUHuCaZRsE7cWojmJgIPB0i47UbJ2kqOUoC+Rm8JggLFYXxHO8SEAeBva/E86Dp8iuKLZPi+cKxjXsOwQetGN8QLkqdb6kJtU/vohZpx1SjbyvH+ZsLxfBdTfm7U9mYhMZgI4CpQRQ1vCAJQ4xaVPAeYcJ1j0RY+xOhyFypUqbD0hxnlm8WnUUUFCDf+N5lWp8pXiPc6kC68XdMoLHXigPTHIbnU+gx5lwEc0wggPXOgWi59OdL00RyBFkDXHAFF3HhnjhVahZ0w5CbVTCpSeUKeI6AE0WJRNjY6gIs57Qhoyv5Xkuo9UKnyNlOaHdgRbCewMeccrQpRNidB4H0nFya2BF5hCHXcwO7a0DYJ3SYZ91oUouRKm7igZ0zwESgIU6YUR7gC6RKJ4yhbedYINqgcTsz3ggiVPJFnvxTN9D3hok06geJBEoU4T3YiVQ8j5ShwbWhQo1zxDexRKm0ckSgIu96wy/kwBvQfKlA5JtMN6R62ofLn9rwi1YoaJU3PGBKiFKLuMjRCF6tYU0z7fawCkSoUa2PyvClSpU84CDYRKJUek6sBsqsHtjdkBbETOo32WSyU8gR0gSmMhOcidDwXDak0tG/K9xjanSncupBxTRHAQot2o9QCVTpQJNR/4CePyHuYPrQc4t+yOkfYwgwAa3TGzZjdMBA39cCVRowJNWr+AnRUqBgk0qoqiRqiU1qLYufqmtyKdDdrFylBFAz6z6jWdzmJDdLRKpUsNzVrTsHOQ0VKYeINGk2mIahozBTbSoVOl+l7siv4ja0SuvRm82bepRFRU2YCNLGFxTGCmJL6pKe6E4lDq+Q0TvF6n8VRZ/Q2RdBi1NmRVV87Bu26JmwUoifThRxMplyltMJz5RdaRZ0xs2Y3wEyndIFDQGvzMsAFoCa3IpzwBiFN59QJz5F3GFuhohNp/2agbs1xQeSiEHg7LAWKG9w2xMKV9iU1v9hthupxHrndDT/tffG0XaSgFsEXEp78QgZu1oCc7glC/Vh9VM+vQdVy+zukzL9v8AE2Z0AIBSip5osQUEUPYNTfTCjVKnRPALmfc3tFwdI4Rsp1xaOOfRc/Ep1QM7BndA3xvC/wDEXaYt1/xQZUgIgHtwbU2TnfGEzcXhYhb/AJAHefBPqTqIlDhxUBEholNip9kVjCc3JNELZf8AmMqQEXk+yBPESo3RE65WayKqCplsGE/ya0NEDRgsgOi4nWB6YbPcx1Osm0AoIgk2/E0nRChUw+d7F0acuAD0u0Ggdl1o0bygTN4MozO3ARNyYQMqLnhDf1OPpdInhqPjYBBBpHDkFOvLfgYJVUxtafRnXBu1wJUJ5LehoYCOxo+P7ZWMxs2Y30RvfvQE0qoJ35M97RvoK3tvOjKzpQOyZH4F+o6qtXBPrBnY33s+oGqm7IazYdIHSHwttG63UOvsp0krtDWBbIdIdInDpi/UbzcgFOptd2NkV8P2lDvjE6haEdrSE6CFT6UaHgkbMBA0Y7zwFoG6edpUl0QzrQ9mbYVOngIWQBjQHHKL9cDW4i22qUZlTZwlBqcD+MaY3jTvw9BNMi9WoGiExubd8g04gasATKqPe10B9UMTq9X5QANeWqoB0miFChQgEWSFibOBPQ60TqInhcSOiYEpjsgqrWzJYZC+N/yTphdKVvKc0OUcBbOjIWIBKDt4RcAvxUg4fy4Y5sxMWqRiqLmhuz2h26pR+aK1UsGzTIRqkPxWO/OBI3U2LAbgWhQt7TqLou1saSTN4CayE9zRsQ0AbGlJTWBuh7iBtSJcPso1FyHLKY42AM2yU6CJTW4jUekzL9XWlr5s0g9OY11vkHSph4O941eQ6oB9GZFm4lFri9DR/sMD8NUAGxEpjce5CmUTCDgVUaT0AYUKFsn5/msNUgdaolBoaFTpnKU1jg7c0t5QWQ5y6E10r4GF2XC4ZBMZiLYymsDVICyTqgC7Uaw2Vs1OdNjMJkxvc7qn/SqNybCoMNPtf7X/ANMLfF9stBTRwVHYhU3ZBESg2NTKZaZ1udCBm5aDc1WtMIGdHSy1sDgPsXgL495TRCJv8LJy4IM2Gk7qI0zCBm83Z8gfuSU3L90BwNzSaTkgnTGwsZ/NZEp3iZIbbaCY7FVpGzKgd1of5LGOxM6z0mmbTryMrAl08MrrlJIR2Rftt473u/k/zAx+K70V2ZsIHi+KWA5U6QZoKNBr6mTgLRwRadVF1TMzqy9GFiFsneOxzsiLVfJZTMFrg4SNeN3ODU1wK/yNV7Bt/j3vcz72y3Q1mxMIFSjkVRaWDfXjvpjUTATa4cUfMaHYqZtNq3htqPyLW4iND6mCD8um3lFFuQTGYpzGvG4aB1bHgJTagf0mCpneoxxOw0DRGiFF6lapliyqX/HtQLns+1OgGFP8MF+Sb/SCezNC3k+f8L8VS8lj2yu7Op5djFuyBF3scXIdc8KjQFJV3lipS77aBTd+mq0GCZTU54amVC9C4FnOdnCGjbgr+fg/EUvIz3XleAK5yVPw3U0wQL1Q4FU5IQ5ekKkmxQvWMKnu1FxBU5BBuKlOYyZOX9Amd3NzMhjYRIsTiJLXA9LZP8otdCZUyEqV5dd1MbeHXc/+V6vkhuyZXLimnZHyGAwqvhNquyVOg1g209oCOfAA3yCmz6eSDg3ZFuSa3FESnnBqYfkQZCNOVTpBihea2pnt4wOH2rU82wqFI0xCKlVaQJlUttkFUpNqDenRbT6ReUNwqvjOJVHx8AoVXxqhqbUmkNg+wSsZQs8wNmUy8yoi0ItlNphqAvKIB0lYynjAKhWJdBJhCqLFiGiOMHhd0mOMoaP8jWqfLiPDy+IZWa3JMpgBPQaqhI6Z1vCapU6Cp0PaHBMoBplVBsmtKGqeONUKFFgwWi76DHGTELyfJc0wFTRcv2/k+WKAXieWK4t5Dnj+AJxQ0QhqhAepCA5fJ8IVdxITV5FX42yvGrGonW8zxPnC8PxfgFyE0WNTdNM6arsWyvnflKovybKHKazvkx4JUqVKnhLoTXSq7X5KjOO9ZocN6VMM6Ke7ASaX+Qa52Os00xsC734CUPMkrEPaj4O6YzERzRpB1koO4CENrBETeqzNsJvi1Q8BN6v5dc09h43lOLsXIDR5DC5kIMhsKgIYi5E+k+SIHj06jD9tccQuTedHk+P8oXj+LgZIQ04NROgmEHA+gUarpVJ+Xpm8IXJQQCKgzeUTprkqj3zHyGhAz0nMcCqLMR60oWJsxtvNe9olvi1M2bonW+mHplHG7awLseKqDito38YHHf1CntLugnuhfJumWKa2xdCIDkdummRoqH8QJaUNWInQNbqTe1T8ppOPp//EABwRAQABBAMAAAAAAAAAAAAAAAFQMUBwkCFggP/aAAgBAgEJPwHcgzRjc1vPGoM8WHGaKxja1n2epcOF2XbQinwydgO8uev/xAAsEQACAgICAgICAwACAwADAAAAAQIRAxASIQQxEyAiQTAyURRCI1JhBUBi/9oACAEDAQEIAasSr62c1uzkWW0NjZJjEQRBC3ZY2LTGTGMSIIgPpaih6ssQiMdxZOyHov6fKrrVbvVk3rG+vrZKQ2N6jEhEQ2WXuhrUmSZLVCRBEETYhdIlI5HIirIoSF9ld/T41d/TjZVbkiiHQxsvTYx6iiMdIf1QxkiQ9URRBHpD9kCcxyLF2QiJFfZK2fBCiXTF9kSEVqtyF0OWpDEQiJaQ/p+hSL0xj0kJECch5D5DkI4kIkUIX25di8jqiTti3e+VCle2WWWNje3qKIL6XpFa46ZIerOcUf8AKij/AJn+fM2LUI2ca1COlq/s/rixOZP3qR+xFljZyL0kUSGIiiOmMsRRW2MYxsnMnNvSMcRQFEihkFZFFCRRQtu7EMWuRZgyJKjkXvkcjkXpFaZJ6iRQtMaOJFassssYxk2SPjsXiyZDxf8AceKMSRFXvHEX8L2yiixa5Fl74lEUUPonIbERX0/LkcTiUPbHIsbORkl2RMEET603SPZBUMirEhbX2YtIZJ6U6HkF2cShpkMPQ4UcRIbJSG9RQuhfdlDGMcichyJZOzFIweicrESZjiPWNfT0J/V6WkNnsUT4YseOmRjpIUREtSkSmOR7IxEhIW+QnqtyGyTJMmzJOkfJcjxyPUSyxdi6RdkYkY6sskLojJP6SZff0ZFbl2y6LEWcqOQ5kpDYiMSMCtTyqBCXIo4CX0Y2SY2SZIzeiMfyPFiSYiTMSJMRBajHk6MmFwRHVEYVu23Sd/vi3pEnpOtcixsRZyOQ5DeqMWKz40iitZMPMx4+OrLL0xslIlIkxl2TiRxdnjxok+z0hdsSpFWKBFaxy4MyZeX2Yp8XY5ubvfpDEiSInIsYmNlll6USMCHRaQtUMQxImxOixskyUhy09wiL8UWSkYV+9JkO9Mi70y+/pIYh5COTsbIi03Wk/q3qKIwKrfov7SjZxGNkpEpfRiIonIT/AGJ2yH4oj2cbMar7V9Ge9cBYq7GR20WLdl6USCoi/o2LVi3yLJMlIlIb29r0N2yTMEbdjZjIL+CUmiLLJMjqJJke2X+hboiSkcj2JEYCiUKH0rTFrlpjZOZKQ3pae5ypCP7MguESCshERYnpmKEeJPp64lUMl2L0LU5fohEWPu9zda5aUSMCOMqtLcrMd/vUkJD25EpkpjekJaekTlbG6PHhydkjHEhpI497Vr6MltIkxRFv0T7JMqyMSMBKi9L6Vq/o5HIciUiUhvVEYlEmSY5Ep1ETFcmQXCJBWRVECxFfwSekWexfSUiDKbFEhErXF2JaYhayS4owef8AJk4kfRY2N6ciUi9RjZwFGiTJsnOhTslKxLo8XFbtsxx1FFEdNif1k6FpypEXYtYocia4uhsg1JmeSj64iiRK2t0R1JWR8aEZckuixyGyUxy1RRiQ0SJMySMk7ZExxtkIcmRjxjRCB6Idsjux7UGx9DY3YtcrZBdGDEp+5w4sUmvTd9mSZ8lHcyS6I+hfRP6P6OQ5DkOQ3pRIYzgRVDJsnIy5CiGIUOKMGOu9RRIxxdkfvDNFRMkrlZJiIkkyMCyMpL1d6lMysUORGNaX0ek3qUqIzbLHI5DkOQ9cTiRRFD1Jk5GbIRjyZHEY8dEcdlqKI9kEceyK+71KR7PRG70/pkyUhzsjFv3Ff59LLL0iyUjkcjkXqjgcBRJdECIxk5GXIU5shjMeMUTjQ8dmPFQ27IR+rIjGyUqPYimxdFneozil3kydkpciGMUT0Vf15HI5jmcxy3QonHSEkUSiI/WpyMuQb5GLGQgVRBFWUXQu2L68T0JcjJ+LJStkIiiJN+pproXRzsj26PKh8aO5MjCiLs5HbMcTkfKj5D5DmPIj5DmK2KIoCicBRGiWossYhskzNlolJyMOKyMSMaEtLUjHHd6WmxzonKyGN2ISPkr1KV65USyU+rlk9qNCMsYceowsUa080RZIr1/yEPMzm2K2KJHEKFCiS6IIrTKOJRZdnolIzZeKJ5HJmHHZjhxIoXZJdGOLGURXYlqy9uVDmN2RgJUR/L1kddFjkd1Z2yMBLSgLcsfEpnFixsjhZHx2QwkcSRxK01ZFV9fQ2mMiibMmRRVvLneSRix2YsXFEUUQiJFVuMSU6LMk6E7EMmyyEdcW+zHJ31lyHyluRG+NEYijR7FGtJJa9dilyVn/ABYi8eIscUKKGiMd2eziXqx2Y7GPrTdGXKoq35PkvI6WHFfvBirt0LoiQmrHT9PSL02OiOpyHk7oiWPKl082eUVRjzyRO5ulDAJJEY2dI9iiMvc4WqcI8VR1riLbYsifRR6G9yIiJDPRlycVb8vzHkfGPj4f28GH9tI/qiKsfogpci9fsrWCMZf2zqMZdSd+sN13KdGTJ+zCub5EujLleKNkfkzSsWBtdxwJFRiK2KBRFL91p/ZxbYhiWkSVox4XGV/VjEeiUr1lyqKPM8x5Xxj4/j13LBgvt/8AxRjR7ZCP6HBo9biNjkj5CU7MeVSdL5e6JSZ1nfFZMkfGxkfm8js+HkqlDHGI2cm+lHF/taX1X1tDdIU7ExkSzkORHsjBy9evb3KWs2ZQVvy/Mlmlxj4/j8e5YMF9v/4oR/Zdi6INpjlerKZFD79ThMb/AERiKEYdq+7PM8tt8IeLg+GFun5WWyDS6RKX+xg5EYqJYvt7+iWljoffRjx8Stci7Hf6ljciC4ohl4k527L1KWs/kRxRt5/In5MqWHx1AwYP+0saUuiONIcuXS9EY/tqasYyEdx6Z5GVEVbs/Vkp2eV5HxRpeD4lf+Seduf/AI4qPxrjHHDihy/Shi/bSob/AMUf4Xty1XepSo+dSdJdiX0Q9SdDlZ5Plxwol8vlSMWJQ6jjwce3G2RgoK3y5kKuhx/ZCXQod69no5XrLmjGPTjKXb/qSyN+ss1jjZg8SWSfy5G6VLHi6s4JDd9KEEtpfxPTY5JFljZkTZ43hThl5P0iDLGIslI5E5nkeYo9RjglkfPJjx31GOBY1ZjTbKWNWc3M4v8AUI0JHFIiic/0QQ3fQlRLLFI/sxypEpubH+Io/wDIlyalSohB3b9DZBfzPUmSPkOWkihnwfjy0i6OfZKqMmVRJ5Z5eoxwxh7hhc+5VXSji67lOvUu/wC0MbmKKS161OXEgr7c8ldLGqVueS+lHH/rqCG3NlJEryy4rglGljxiVE5UY4CRX88nRObMuPHx6jEdabHI+SVUIuieQ5GTyP1H4m+5q/UYY0hY5MXGBbkNqPrHhb7klX1n2yT4ox9dunIUUhzjEk3NkI0ibv8AFQgoojGxIbojG+2kL+O9NnNDyJE58l1jxclb25IlMS05UTmSypD5S/tFf+scf+qBHGkOQkP3UcWDj7X2cD47FCKLJHEUSX+LiokI2JVr2V/+hMuNEeMhLXIcj2LTnRkzIlb/ALR//mGL/fjIw1JnoV5PUMaj/DYz2UUSlXSul3CPLtpbiqF/CyDtbs7Q8tHJzRjxObFGhRHOjlZenOiXkf8Aq5/+8eUv6w8f/wBowFFLcsn+eu3DG8jtxio+v4/QyTo9duMOfbSraWltv7T9GGX625UZZ8USfJdY1L9Y4vGQg8jJKnRysTHmjEllk/Upr9pZJ+sfipe1EUStN0OfP1/Ux4uXcl1/LJ6lJIhBy7a2lpiEMX2Y+na+aiXkDyWJORxceiGOj9EZcRkeT9NP/s8qX9Y4cuX3j8aEBIUfpKaR+WRj/HqOLD+3/K2Nk8iiYsbl+Uvrelr39Ux6kuh4mLGl7h8dO1/8USt8ojzyfUYePkyf2xYIwFEUSt2Zc9dLHilLuTddLFirtr+VkmZM3/WOHB/2n/AhsiX9KvTlQ5kpsnxf9YYrIwoSFqiOBKXIjgivSiUV9JSMmVt8Y4cHHtzZjj+3/NkyKKHOeZ8YYfHWP7sWm0vo9+hyGxM4WQx0RQ+hbUhFFfSyUkjP5HfCOLFS7foXchfyymkfLKXpYHN3KMVH0JfX0WRGyXbIyTGK7GejoaGURgKJWvY2okFfZJCTI/WcqPSM+VxR/wDjsfOTySH2jg/ZGf8AvJP+K6JZL6SxX24xS/gen7JLiSlSMfcbeHUfeptNHovSFLrSaPbJS4kfyEP7z9mQzY+R4GRY24SbIy3xRRRRX0cjk2cL9pVuivuh+yTZlfR/0MLfAj9GRjYoNnHsojCycaZyoVzKojtaQ1pqxo+Mn4sZCw5I+l8ovkFyFerFqyxyKsS1e/f0uhsY/WpypkPz95hf0PGfTX0cj2LoUnqxZHRkaoinNkIcUNFC3er1Q0cSmUxLXQu9qXZKaG2ziJHHuy6JZL9KJY0ei9JEktyFJn7FSRkI+iP4z0pNMnLkzg6s9Hss6oUSUqEnMhBR+qPYy9UdnZ2dn5acDiL8RsgyhR1F2XRd+lFv2lQ9eixsWvbJdDHIhGzLPjLqMW48nVsUTiRen0fI6oxY4yi2443P1wVO4KiUqQk5silH6rSL1FnM5nyHyHM+Q5n5Mgq9tREv8WMUUi0hZbOMmLEKKX09ab0t+yX+E+iEnROPGXalDhRBCOi0W9MVkOSOH+yYouQkojkJ6Yp6R6H9PZ+I3E5ROaOZcmfG37UIoeaET/k2vxj80yOD/YxS1ZyL1ZdF2WLVldau5GW2zHk4ujN3IiiJ2cSGMqhxtCQo0WSkRhbEkiRQo6k7IxP3rJMc6OTOTLkLkcWxRZws4RRNxiPyYohlcmTx5Zsh4cU7cYxj6RRaRyFFyKSJS/z2OWnO+owQqaF7JEZMyTEm+1PI2RzdUR/IUBKtJjda4lbURbjpyEtylSP7MoXsdp7lkUT5Wcps+LI/a8VftYYRK/ymUkc4o+b/ABc5HD/bSOZx/wBuKG79NqPbeZ5eoY8VHErWXosyOj5nE5WYsD9v8P1ti9kdchmGMb/KdX16FKPEoobELBJx5afRJ8mTfFHNHM5MVjipHBIS1TOl7eWCH5aXr55z9LFkl7hgiva4ocn+qbKS9uaLcjijN5kYdJQyZnc8eJISGxDdHKyU6JTcmZZqUOIoqSINpUI4vVDiKImN6RQ2exIZKZFNnojnko8dZJWf1QoubOLYsZVFCiOjmiWeiXkNlZZC8Vv3Dx4oVIuyrOKRzQ5sps40ZfJhjHPP5HrD4igKNEUSYiyc7dHMyysxy4ysn/5HZCFCw/jYj5fxrdlnMvbkexIcjH+TJ40mR6PepzEv23+ToxwrTdIhkUjkhzJZT85+oeLf9lhjH0UIo5JHJy9dkYlGTNGBKeXN/TH4iXclES1KQuy6M+Reoksn6EuRjxEYFCySqi9Irbh2RR6HIoSG9Lo9iQ+iUiMf9nK+lihrkN2LocxpSiY8CXuor0UVWnMuzhZG10UKUY+5SnPqMPHX/ZRWkhvSVjlRKdEsldkfJasjHk7IY6IocqIy5+pQaJY5RIrVlkcTkij0NiR6L0t2SkKJOX6UMYlRZ1R8qSo7kRxij9ZSHYoiiUOSQ5uXpYv9r/K16OW7ocrMl8u/Iik+sfiOUeRDHWlItSMPGErM2dP1LLyL2jlxh05l3q9piESLYkNkIf6PXIeKPE+M9HIWuSRdlHEo9Dn/AIocvfUdN6ujtl0SkPJxRLITytlykQxNkbjGtUQwSmj43F0JbW3KiWR+hCQoNko8TxlZ5UUmRW3bKocr9RiPIkXe4wEhlFpE8ifpyZQlt5KPykKkiTbfS/8ArkIlM9kpUcyeYlks7kSxcV3j8ZuPIjvmY/J4Roc+TvdGPHzJx4MbPYoEYajLiycuQp8H1/bvfZ6HciEKJSSHj5EVS24yh/b5OyeTH8Zy1gcUu6EjolNI5SZHH/t0ezkkcrPRLIcyWc+RscyMIcbljS59yST6y3OPWHLJQ4vV0KPdiMHiqcbeXx5QY2WRyuBOcpuxdkUlqGRJfTJiblZDpbbKsiq1PHydkdWXZ5Gd5TxsKn7yxS/EUDgJUPLFHco8kp2cbMeO/WSHAbSJZTnyZzSJ5yMo/Fb5t6o4ixyZDEKKKJulZDO5SrePx+cbJ4+B4fn8FxlPzYZCVXZesXFxJxUX1uKHtIujnpbcOijlR7EcEYImRVIhGyU+JLPfp8mY21HiLH2PjxpRn8aMubkyU2OdinXqc5WJCi2Y/ETR8VMUTBiUmZsSh63Hx3kQ/Ejj1wk1Zj8iWNUTnKZFV9EKymxLXR6G2R1ZIjERySLLObob0k9rJxJNvslnUCWZ5GQjXbjLlKhr4yWU/wCTxMnkyyDlR404Nd5K5dRtSsa5sWMUDC+jLHUZOJKTlpR1DyYxVPJm5sbojnjwG7f0SEvpf0svS+ksXJ2V0ehvUYt+r/RQrLM/mRxxoWV5GY+MVbll5esf49mTNZPMc2yLHGyOMl0JEI1tS4ilzM0eKsg7OLLOZZMTL0kIW+ZyORzOZyOZyFu9WJqyXHicy7FrxILgeXx59WSlR5Xk8V1PPKcjw49W82fujxqfub/zJMlji6qGIWJ2KJLokzGjmWWWfJxZOcpmPpjkq1ZZRxFEUBRKKKZX8PItnI+Q+Y+Y5nyM5HMUzmQ8iUFS5378fBBxt55viZbb7xYrZH8MQsdyIY6Rg8V5jyvDeJkMZhhFvvirJOhuyEOzijh2ehzOViVlUWWWSuhOVkI9CgcdLVrUjkIo4/SzkcmOTOymKDFjOBwOJW5M8fzpYunktk49nh4flnR5OH4ujBDvXjeT8LPJz/8AIZ6RF2NjdkY2Qxj6JTSJZf8APZBEauiUI1RlyOMqULkRgcBYFYuhaYiT0mSZx6sju9UcTgcBQFjOAkiivpRJHGxxMLjx78quXXiNxlay5HN94Y9CXJ0ZfElFWYyrKUUMQsqToWQyZaJ5bIdkES8efElmcWLypNCx8nZjx0cf4GrKFEaOJOfAx5VP6RRRRIitMXsrTKI6ZTKs4mXuRiVCVsjGkQlxlZ8sOLZFq9OR4uBZO35HjRjG48FdmTIkZMtkeyBDLwkfLGrJrnkbMWEhBLbdEX961Q4mXFzMWHgIXsyzhKNJba+iiVqjgJFFHE4E+kNWyJijb0yhQXslrxs3xsz+TzVLJLijLks9kEWNciONsx4KF0LVkiLF2V9f1qijiVpI4ixocae0MQt2NierFLWV6ijDEe7okxacqM2SyxIQo2QxmPFRQ4laxoyiIse6+7QsEmVWk0yTvVCRRxK1IQ0RiPVUJk+9Y4kF0Pb0iUkjJkJSs8OEJSqWSChOlCJDGQhQharSJdnEiiWGo8iiKK0/o2Y5fkI8h/l1ErVbv6NWSTIfaRFdmOJiko3ciMbHj6JexD6MkyUiEb7K76hG/eOBGJ61jVlKh/a3X0k9p6kJdinL0T8OVciK+1C2vrxKKP/EACARAAIBBAIDAQAAAAAAAAAAAAExUAAhMEBwgBAgYKD/2gAIAQMBCT8B/VwZl+EIV6Tp7J23EvwtNCFufZZlCHO9447UJe1CXNDAo+8ucS+Lfz74vPSYyx0FMPEIQ47CZuegJgz1DPIZ1hz1/8QAJxABAQEBAAIDAAIDAQEBAQEBAREAITFBEFFhcYEgkaGxwfAw0fH/2gAIAQEAAT8QUc/I405f8ZHCfIfT8H4mDBh5MZQZnjcvIAP1f48u4Qjwng658AwQy4fF6fEYJjjjVw7oTLeJ8V+Exl+ET8A+QIeq9cIAGoeFZfB+3IBtKRZ1fJTzLDFhSWALH+T8wcG4vwoGTcE78fKY3MPx0a7z6dciq8zmM4XAmmhxk3KEQejmqHlnkDlwNMVgxi+Dz+GPg4yaXD3BhPgygYFU8G5z4Fz3JxyfBshrkyjPzPgNN6ciqnyHzlhlGMXOLRWz4Em99TkujjhvhuSgEyMoy8HOBy3HGMDfZkPMn4XQ+AVxx+EMWAG4McwGebs4VTADiDI611a8mvLfhNIwBuDeekc+IHuPSGteo6irxYf9TKeB5Oh5DUMAJQTtMjhh545sUblcsJ5cLjKXE3c0N3+CqjnpgqODkhijmrGo1OCn/ruHgtJ1qaBBQ9ikcHwPtpYsCQxIuhnzIaBcmMpqfAvcYAzwdVGIb25zP/QmUR8K7lHwHcMGfGMcESUMHkVMsMr9upmtXwDon1nyw5Lj4IR1vDFcRUj8Ubz0V/xA1Zgp/vRlTguBfgOHwDw44zGgZCg7zho7yGauPxgDh+CGjHTfh1zvWnRoUw55QL483FrDqUVU+/4iI8uBCCJDrCej++9XIFSmKt3ZYcH7PgJMEAxYkxZjhy5nJDNZc4rrsSUdRx1DHMDlx55NGx+AosD+C4YWwca78cnKDmcxlzjR3mMi5b8IZU3M6YLLE+JNsDFcHcIMC5Lnwhh8FRN4jnruqrn4szXwluVPj0uFz8FycxAOSZ84wVCDPq8yfD00wf4ovxkamGQMEyYQyRykjoDvKrrN1+GKWnkyTMu5Yp8IJ8UPgaTUqsTqH3P5yuiLQS9TiP35wGFoEbFTinrxTuLDSdBvOAJIhBwNAEiWi+b/ANHQCUZH6X4C+IY/j4vgM+QSwd1z4zSoPnK5XDCLnFVdRZ3DLw3MhuhzjvCR/WiZRoDXF34XXHoZeOXLmMq5uf8AGXxnEzPXEw38ctc5bzfg3LNTlyxhw5y9XDj4oaOqaLvGJT7yYUuVwX5SCCmPkDK6e644GGHyYRjkaPwDg3IOAu8OM1NHDJh3prmlEUA/y4VIq0X6H1ciRgg/9uziHXzMHBVCAgMbX7P6srjR8VP7mZlnDIT4iOm6JDIHF3DiMddyilcuOAfEqhk/0fHgXO3KuKdcqYomn0mEugZz2Y+3OuTnmTLkcuoY+Hxlv+BiQqmEM3n3zshaLR6aO3VJv0oCTR7jK/C+HT4PjQZhrcjgqBUwDEL1xAxBvlO3WbQAAiD5tRp3IX3dpHmima0xjPMuEZFcb5TyX7nuYaCVX+Ofl7lFABgsf5j3PwNMr8JcBqGPw7YMccMZ4ZvhLofD5brNmEyPgvTMUfoDTAuFzHwCAWgBann/AI4QUkBQYica8HsdxqVsjDiI+TGvQKmApQJQvGipeGfBIRAQXqFPAqYD4hOIvVzyyG4fAyOcPgtf9ukRzWNMp7Maa2otwTQhlBXNYMhfQmEoBpohzHtTQwA0LhrdWLnPOZcwy8Z1p83JT5mmMekIwoVP1Q1PasJC/vgl8w4O5OcQrHgVBQPockRFQs/VAMMYfAXut+XChDdbxq1wkAUHOzUVEJ2wZ3j5g6gAKlOvfwgrmgNKNf7JyfycyHRaYEKXnV1fjj56r7mCSagwKJuhVpKVq+gm9blS0/1wtz+UChFZ9EPiO/Dica4DFH4RumIxhHDuWMUcYdIUxArm+SmKuKNM6bzx4wm4c5Ob2x3+AyYricBqg+E9Pu6RboqJVXovtH+kMqwMIqp7Tag/RkjUABsT7IpyuDVKfB+2dmD0Q4zeTNyu+/w6whr8CfhVi+5gaLoDNKxkHEPH+tJzIMI+M6WGUMA5lw4DGDpVcdVfjccWYz5/g4f8TKmEUiI40rHhTCNFPP3nskkI0bHhSIiYFzgENgQ4fCg/At+LpcI0yjDceXCiDAcCxnYAQgygh3npd7UVEsDz0fOBMwAJQLJDt+0eZUaKGOp+VnwrgmG/CD3FyjP67zeQ4QBYXzUqQ8uDoiAp1Z+MJI5RZFShoHyCA5G4rqERPvi6sCOQwpZkKAf2D8GDT8HxOph+IRV1G7IfDhjrzKcFcUyzRPlc72MQxWpw+2+LjzvyD/8AEcNaLFHEbIP/AJuDigoBAWoPa4mmcSpR54CRURYmpxUTtF/of27pxCBrD8+PJhwzDh+KlPjNXPXMucTNaeI/BuF/4R02jXYB8EaZMA57e5Jl9M7jVDFl3kDLlz3Hlf8AEnP8Dimr6m7mO1CiJhr/AHD8bMq5H5ndXOgCBCqGtNcnIIoERPsbnnESARfaxTcJ41gqhSU4LmvbAhfgnXJu19fKUfgVk4SAPv8AcdigYgVj+nLPTzXKB8URPRzzcsSWIq6/0pD+B3k2qiFA9BDX8u8Md/AafCY1zfH3ymX4T64DmuOr4GDdF1/MCYPi/CMXcKDBUB5KsEyiQgUKqX9s0ggiDE4J2/d5rAECr2fs+jJG89ZPgKMjH2HwTE8G6XjvvQzQjnAQZuOmpsEz3QUPLgkgGYpjNAMW1mIybyKmIof+nxq5wrvMvly1+FXdfA7ocxkjvLeTTPl3n5Qy/Alw5TPL1f8AA3B8LTptQBX6icPVHK9aiHhHXFwPeuMLIdA5ymPxL8gHXSZIjGoeZ4n9ZBJUiE6vjh6Jjwd+oFEX0jY/deEx0kHYJ19Arw9Y+pvL/Mudn/AXzngLlbmJn47cDHccWh8Q7lDUCr8Dkvx0XLhRprkWKakWvw5MYIylD73ewExvoxxcFBciYiC/vErMKClx9wYIcN6DMb6Ma5yJ/AbshgMsd+pn4HLwE62uD+ssKwyXfeQniRWWCyw6y4WGLwRB/Y5zF+PmsN5JhDTnHGMB34DEuLDSGQx85PgPDm3Apl/WRRoPtg4Ly5oj9dw2Zhf+IQQ+BQxZusADj2YdQCEyZDo4OON5Ybukx+nVFCY1GPvGmT/Knx5/Dw+FyUXLQzc9cY5RwYMGmka8r4FZVcsYwwfFIGHNEtM8se8XuaMi4zxiJSY0AMASVNIYup4MLuV1/pyghIKOqxd5rlMBQq5kdYjgPwEDEPJMG63kYypAIi/ffrwZWuXLIAWhnj51/gMXR4tF/B7jzOXUVzju+l8MmW49ueAyH2OAZbwej2Les8YYDViEJ+LwWwNPg0RroTDuaqDSNMnwpm+0wfrGhh0Jj/GGcurvDNXNg+FlBcrVdS4ZO/BJ8luJnA5zKfC6qrl/GY+D4fMwww5gF+BwwXXwiyARHSt+jDmEPTLTxinU+k0MK15NEcNlG6JNU5JgCLhV7jjINbUbllDN6mX0y/CzXlVblH/E9TyWLkLdxn3Acu8/AoNJ4xJDUnMUZuuKinOryZotgLwV9D4zoq1YQt6yp8jhRpmm4yCbreXTdfgjAwfE+E/wXKuR3v8ADti0zH+ELnOOXVzywa0xoHAxhnzi4V/wZH1k3DFy+JN4Dj1hamFcpMUMw6ZRM8zBDeGj7TJ7Kdf+4g64NQH8sBAKfTgxILj1PfgCYl1WqwDAHwa56/EmecrnFcD6w913j5Pg+R1by4+Hcs52mcHcumjjVn5XEVMrg4EOtyfA34k4eMvGAwaaYMGNM8cvMxp0BkYb8VxcDjhvWcxRHebNLqZx1Y4c3NmHANPwh5+dmgCoJBTyH25ALiijwDz0OPr5B8TfhGYeCGPMMMPu5sABMppkDD2usxB9IjuD/O1EaZBBGbrl+8gVyXDAZM4LkSAulfJX1pFMdzu6DrYu5y3eHTOUOnxMY+D5POAwG8Uwhlmq5HDAEajwMnsYIpSnCvD+0wQSJHPdebp0N84EKqgB9uDkGFACsEHFuAGHQFHyyr2v8z9TJnFr4h7gsO/VHB73E6TC+AcGnzdcfFvxvejJxcWGVZOG4TKfJAbo51XPTnEy7xmlFdzRqN+h+L1jnVz04Db7nah/A6iIseQFOlRSCHjMCgo8rOXwPZaZs9ABPALVVVL3GA4+EWcNxjLOIoBifEmfJBuDe5tExaC/15c3onhkfNdWjBCuSZpB86Tp3BDes4QiWOmansvlz2wV5A/06Ma+ZLlDrLl8C0uD5f8A+P3vDBuGZMBhFiBjlZV8pRpYeCn9uaQ6l4j364C9wQ2IEF+JMqgQX7QDLgRBU2A8tBMaor9CDhtUULQoe0cVNQiCQfpSv9K3IxkexRB7iqf0ZFW2IQS2wYtf0Jps4CQj777jlvzmzFYfvEEY11w/HJh/0x7prkWaZnN8ID4eKZq5q+H38E6tZjkCk0wFX4KeH4EuswXKMaChBRJG8jlYnkkIHlrzdRXjV+hkRxIpkAFB5r5UfInMHwDXFPgm89zPiVwh4MN8bu3ymEIF3TjMDeL+25NzNTEPwEgGMyscyMg3mWkBR9RcAIIQ60C4IM/LlEiZlXLlXKr8Pbjy48Y+Hnc+Mf5HzHwOZuCnhcnA7cqlglJF8j2isMHagHizS+VB5iXwjVUnkaUa4V3fCogjgpr6hmoD7CUQGSZAgfqqD9w8ftyQ1DwZx+30aJC0gqATgJKfqFySV9AgvunlMHxzXgCDeCIHppxxk+Hel/8AVZmBo2VDUaGQXOGuEM5AVUADM6j5C0VETc5Ice55wzrmV1q535owrkNCZB1uDn5+M4aZOu9OGcmVc4v4Vf8AA2Mg9FWrIjQwRW/aE83/AKBcMSpfQH+jAcE+AHN/DXW+EdPry44iuKwMrszdEDhk6GZqz5VzYgA5O5PcrMMDz9RV/jP4JFqPKntUrmNQ1KIgL4JxcTqMD+18iC0vfN0TplQZnCMqoOfw9X5LuFw5uj/+Y7jvBkxyvVcG5NJ4NGGr4GY6qq58WLNYMRKovQcAeQjbn6MrAC10rH2YmcUCggH2cGT0aAHPKFhqQ+Wor/KBDPMKv4sPvg8ye0r5rweGej9TJgfuD9n2f37eZzAgEAipxqcTBfyDF11FuNkdVQAe3qWGjkxE0T/i/mRqWSBVPsTfMqszjZqQgeeKL7HUKIiMR0a8hw5XBCBlxX4gDUy9+JgKZ06Ys8ucX5VcILnT55pjrnFMtZurjsSvr+udDxkjP+g5qgrB0XcseHXZi1iGQFxBJkTj3RPhzE5MMqYJlDPZXmEUTHbgcO3jzHY8X2gf39T6RySAktgxXyl95s4AIJI//T7i34oDI3LLlj8eNPi1i6mOZhT/APiL3DHK0HgCuGOFLYf25cq/ofs+z4yPWQZThLDT2QzQ1arXLrQYk8RKUCDP4Vc4nupwPT9NwPpRDrJcRkfT7uVJsoGAFFbfAZgLGIgnt9SHZOGbFlAKSv2ohPoSZXLQoGr+1j/IaDRF/sop658LOSYUIAnax67t3UKxZA6kT8mSAn2iL7ElSeAXQ39sgDfN4P7CRM0Ge71WvSgDrrgX4bjkZAkFweTFgRz4zHy9j8exmfGq45jBcz4N+WHtMw/DgYoUPgTKfI86iafUbW47AAl/pzn345n9e7FSzc0XphfAw+AAcrnmLrkmACCQ13xP2aCoYC/rgU5DhkIMZuhlB1BhKuJEyihVeaYnqz91tHICqhvTweA8UmIUPfHf+gdOcru3i/3NQxgguuZ1c58/Ecxo/EAYZgF0z/mG45fgjoKqcD9xWl9hXv8AfA+8hBFH7X4RMNwro5RoSAY863lHQ+2Un93KAv0bvLq5bnECBekB69OqANuaSQHgJ/uIXrIXwqaGlAKCK989HieMvR4EVIr8Hg/c8+wxF+JAU9o2slypX8MR9ohz7B3SePFrD6XvfDFsz7UlAX+gf/LMU6eJRRPJznnKZ0WWsBRVxzQY6lQTi94fYuUwjBaD3qqgfotyHuEYY8gUvvrDMw1kqvVwnDyOIAdchmCuWR0huPnDFXOEExi5nzLePwe9049ziuYkx3K/D0g4IzfYDxPpwuR86EIV6LF5Li8mEwBeVPR9AK8yIo+R0uPeOG5UwVi4BXhvv+Ss1zoR5uof+p5OPjKdBzLDKYeg3oQgbvnbNFPM0OgjQsoyFXO9fLrK4zcGtJmBEqmmExyPg1R2IYM/5VpN+ngJuoNE9z4qbz8DcmYPikaYQyWB1syQcCuRB/xrCsfnEcq9g/0/j+ZziU1Af6HnIYEIAAAxl+BLgTZAZCQCgqCI+whZkqAz+z+hpf0jkREBSIfedfm6Fo6LSfqN/rmZZo/QIeylTnsc2K7VDgL9osP1zATZr4a9+lLgy+WoIqeBbw/ItdwgAQlFtUeb+jMOSERLGrI8CE4mOTVQgD30Ow+nKDreGV0deNtDR0FboIKChOQDPTh59H4Hj4w+EPhGEYA8YMu4PgjQdf4Rv2uSsFyr4XWyHXcZcsUl1RF189zmvfmsqFgpXhrXE5UBEKhCocsAzcfCgDtEAD+lEt3vlnSFVSvX4DH4GcU+F5MgYFMU08O4vMXVFs8mBl9ZEtEDMgPA3Z0Xnh+0+S2TMmTRzj10Z3hAHkNAMRGlVc6zr8AUVACqr4ABXGrECgNRVOCaa3wDjOdClzUAEdTf8Vnr83Ae/igAvHXsA5pGPebcGBK4zp0E/wCCeUPXSbvjSFAX7Z2jkBVqrcq0+TdqQgFA8CiAg8azAGRBSAfQV14xMgoULKoe2EqFyATKwb/SeA/Lcq5ADgMxQCvQLX7rXACj/wAyaroOnB+sTvI3D73EeXDlzL8IhEJgDGPHFc7hV3Wr5O5pB7AwP2qCgwMaDLrMnw2qvw58ua4dEvkT7EyYFpYxEKLxFeSpgNNHVBYYQntOQuta4f04EwwfGGOfGDXe8wbtrJF+KYMXRhkoHDUHzis/u/EiYX4nK6TGJOmbIBTDMFXqYVTPjPhZ8CsfDrPqkhC9gB/qrgMTSsBEBUKdQXBiaVGVVDdsz4nw5urC7x8hji5wcMBFAF+1YOkzzWKfwTjkmZEcswPxmhmS7Ow8ygxLDdGrVMg55hy1SiFIcW5ynQAXgHoPAbwFJgPCLhxmH4caqkAik3EHj26nQU8hrK1/BHLhxDiOGEGuVDDuu7RwQ+BjfwPCe2dWAa88yEItZxse7z1IMd/MX04eHBmB7gc4xI/AvdVY57r8TeL8OMaY9hit3I+QCGt2HziuCGC5xwzxGhhOJl/1DEYCq5VDwXmR7oDNG6zg4Myprwb3ujekcDloh8QP1w0n5UK5PQy/YIiiQjRBrQ3jYEUW6GLXyubEIzADCD9nlQ+Crkv+BMZeurn0fIefgkTd2XceT7QYkxtIxsIGAvmD1hgJr2OOQM8zKmD4zjRM1iJcDRUMlyzBR8mGYIaqDH6iYr5anDw+cfpP9K+g9TU+mPkTBoDUnIWYrQCMaKB7kP8ARcrni/Taa2yR8ddAVSBgGPIxprYzjgB13NBzoOaAeWL/AB3JqJQBy3i0CvupA0WmgGKBrYe0hTI7WzRQQCpxWsWCORQiP+k0mo9YQ1zyGkdMPFc2q/GCdNdDJvGbllZ8DD4O2J0BTc9xnE8Ys3Bo8GClwDPiGVP6bhjioHeQPjcGMqJkmCfDusBE+LDee7jSWR1x5hlzlB3HMKwvDGqqq5bqNe7jSLdEaMRBMeIUA6UghjMwlXKquXHjRz/gL58vjTmxwtRrOvgmO369Y+CjyXEG5N2sa/Eg11Pg2BBmZc4lvoUamGwNHjx7+LMHUVVYsMw1N4YIfh9P1NVpaeFEzLOC+K40irwiIfb5mKNYv0I/wve/dyOIMivX8B3CIHDRVGfUMjw+jD0ZPQ1PBsw8T6wcJozk/wB3lMishUGF8x47ukKAUA+Y0F9XELEEiKqVAJXjbcGMgWuPaVKgK9MbYUIoFL9HDKY+ECOU4Zi/a6Z848/DwxqzT8A+DhgMpUVcKGRwmPxGZ1gYR8PwqnMYFPVOm6GCo63c2uNxpFMf+3cpephSsbTxc1pgjhRmIQwBsytD8Zljz3UZtZXD4K5ExIxNGX4EBytDCjP8TzuXLmFY4JlzBSr8IplBqwb+A4ZC59fF6sKsifCvcpH7GP7TBRQIAIrlJAolNH+l0Qp/8PpXA2hTHqnVUC38TzoE5EThQPoOxxJHZ+IP73t+80gRh+I/ZktWr8IwCo5PaziuafL4/wCaJlDIwBnWjiy3oeOiaC0EKicFYxJ/DkqiqKKAUoHbwTJSDSkIo0aqFUAyZulE3A+BjdmTJ1PivQarAac6I4WKk+B83xEjk85XJ9GmUDD7RLzB8HCdXSvASQ0nIIMNwd+CHI+c8UyRF8ZAo4cxluDz7lwC63y5lV5YOBkQVHKkGUpEMjRMkWddMwpcgEwS5lTPl+DFpjgdd/y1kjrpMIfCcUAgBlEYrp1f6yVwB8HYl6AuCyF+iOeOPgBcYfCAy0DkVf4DxoaPXwB4/wDbgmOLClG+79+/JjVog4lwouQKILvCj4YSGkIth/3IAChfvHcMyciWtDI3wAkdEtvfD5DQLlPjIFXWZd6DLw4nRwNDEHzMR+HPgJlVwJ8V8Jc0FExp6Ac3DYsXwXahnHCGHRVROFanjj47lXyCW0P+GHn9yAm9t4nwU3SfRlypj160UxShhCpowwhcw1M6opVMfZoGf0ucaZAVc5I5ld1nOMqSuXT5SOCMZPh0/wAAdzUyCbwVd31NimbV3GUQ0emGIuCBukwEFqthK/V8yZhAKNZH3F034s+BvyS7imb1N0tf2ZGnVFpYoaeZAPp7/Q5xi4i6g+3TRffxAPaDO46EoUgc9K189p6h1xrUT41z4vLlC4Dct1K7yK6rvZwmDWYGu4NwisKQke9VvMiMAGBVXj+PgzmCHjUh+mY8X4jlOj7cPhXImvGdUXcfLVWTBq5RC3+k/jznVTmc+TIYLjkAdPYf31OUwFozkS6gh5xKhj8bmBjpzTGV0AVh3GFBLlGa8mIMmiSnQYbg93SJpFc4aRWYmg534uSYPg8/CfN39YqaPwifB4+BKYJdbAhXzqlI+ngP23eCX6Xj/r2fAnDLlWuPPgayrQWhKP79mIKCQRCooNIF8x1yJTj5IJpcVqRIjQuDCT2rzmIUD0QIfYezAFLDwph0nieXgplRhtKCB+maPcKnhCh9N8TBolzqtH7LHuiI+AIRF9jKzEOHCZRn43nbnVda4I4wY3hrDrVDIrh4CAAKB+i+K1ng0BlmNwlHU8FDvl+pd4YL8D85w3GMn1j8YPgPfoY1U0gaABmxTvce5joj/wC4ylNTA6bjOAG8N2XTZgwg2prQB3CCHsf4mAYCi66J+qFia8L40kPQRzO5QXMZFuc094N7fldNf8Aud4OpmNPjvwPGljCS09kB5/fNRoIhE6npXwf7Mx8ShAOpORfD8Q+bc6MAMo9S5CUG7j/GlzzKPQtbjIIiPlP7OsJ+d3apjwFD9LlVFn2g/aXnnUe8dAc8ARO+RT9HXMPA9Dqfh9fqZJDo5RG/ZvCH6TqD++3noxrgaZTDj8GA46iTQXBeruzGGaPgbuNcGV0DShPp+XJsViKgZ/Dc0MMAtwYYZHMHTPLqacKOC+9TBjKfCiVzUNCQCAf+9dAM+MM/AANxG+1xE3hmMTeekMu3MrGHsLvGn6oOdDO6Yh+4FHhn96ta957N36beYza3RwupMvJ/gC6vEukNZrP8J8JdE7kTMYPKwwQJYPKgrlCkPICwee+TX0C54LruUJUMJg6DkDqkDeBCbL/v9808RxAhotUv+vOkuJYbqmT8Glo0Mo7tcFw0y60rEliOsMHT6Xz9+rmQnnyUlPalpfD0/jAY1GVIE/h7/UxrFiKCAFPaoeOvjQVBAxeP8hAjjiOEAo/7h1f75ilaWvg6B5YdM100BUB/N7LhD4FBPjWq/CMnD3OVn47npNDIKGcY5BxwTD3ecjhB8gg1pm1nBMsDAINDcGAjvo0DHBDFfCjWX5vKrmhNLj9/oZ0009gKAgzxC+dKOsAeXEKeg3YsebuHUR3ZXq6Zu8OGkU/g3RHCDiVjhXADTHy/wgyFuq9BKrE4omV51EBAggdgZ1rS6oOi/KrHIudIOYp6Rcp4jwhLe8DPjpHpFAp4W93/AHcYhGC6zITEkV8CUU+wwUqwPgg+eAmGYAVAb77HP3pCcPThdWAVGvB6HAPUJrIVgVXyTkW0xhB6GbecjkMwlS7p1ZRjCXFCmaASiqeDIANFUREZx8eX8O5LOYosrPT7o/tMxBCjE8/KKA1++6SAjwSpx9nkX74ZRU9CVGn8ia1XhBQTnr+zxTV0QRVT9c/QqGVVmEuUccQcyRdC8Mt7LkMqwcpVy3AucvXUzTRdyQ4EvwMU8VT6Mqqt65yZVdZxzJzgTBky4TPIxmBV3svhORxpjI3dHUx8RxVmhgC+3KDqdFmhBA6S5+4o+8YQf0ahkT6Hnxsx9/8AzB2DiVb/AOVyfLkNYA6VQM8lcAPnMfBYnwYfg/4wJaV8ge2UKTVyCtICF0G920ADMnfmXfywOHvJ4HgRP9O4iucvirySuVilFSVOl4+HfQPgQ9srT/TcMmoIrOvbzBcnRzPnTU+N+tcyjj4XCZI6TeyZiMOkJzuLqK+UVSeajf8Ao6CSgEj48VvOekwKBVPAS+hiTnuaiieVT6ueF8nhCOUqq4DCXuj7wlyvxV8Fmr8CK7pjA1MrhisSmFT6dX4L4WTHIbFgQFxKnxy8B1MSqYO5L8EDK4Y8adEuS1mOXdeYNDIDebPc5+TLtKjrcAVyXeMjGOHEcV5ncRaesyW4S8lZGrSYkhlOGVUuYFUxEalPj1ZxHKLQINQf/wBV0lDxR75Mj7xCoDle6bzdOO8YBqDpgzTGweEyIR4EZxFDN5dVlwmfLr8BdUUwKghkbxjuDKGDID4KcLMu4MIh5c635KY+Jxfjps4AZWgH89slndEA/Qh8fYvgct/7iCL6Hvcqzw4r9+Y3KrcwYtJ5j8q/BOg/GzinPeM4YMj8Mw/KBxxqDNc+X4PgdxBkyBB0XA1zGllvFwOjgJnTfZNBOaHIObGHQwTBwXlKOmo6jx+BBkrg/EJLibS6A5nFZonHxuTU74uGKY4bsgo5/rDlgzyNJLmQxkKaK7ir0tPFs45xU4QqZ1RzHqu7bj4f38XDg0fgMfERNwrvIcZVmBuUN5jdrhpwVl11+Cue6YN46sCwMyFGAGRadSgpPsMcFJ4lU/Xh/augKUSqwQ9cXt9OCooJPo1QyPg4ec5Vci0XNrlnD3OmW4d1fgD6xmWZHxnKeJkdH4D5rETT93cVI/Kz9G6fA6mAeqBngqj049L0zJ0BGAHAvwDMahlm1Naxi+Q137ddZBivgMNxxSQ3DcTIqedNBzcGLoigGGE7oqkzNwBV6M0FzlFM48MUBxW4tKHCGCGNAcvGa3Lz5PgxzzuMdwwQwX4CZAMCq65k/tyLpqTSKjAXp33Tt8bwejH42/lLhwxXwurq62eAgiezr5mVHoOipH7AK8yhSSiB7+RZ6j2ukAUsQK37nP8AQZh4ZM5kuWoOZMd0HxeeHIQ6z4OvcSYz4fC6ucK5R8JDfQ58j4C4F1j5AX4TQxQIvvKRqBvCH94KTG4Y7kCOXwEMfrQG8XDG5K52kTKgwBD4BgoZ2JVQwRMpgiv9R3FneBjPG64ZHWl0zQYfBvI3Mvwwdd0pjlcAdDAL9OSKf4p8H+AuOD8Xg1sIX4esYQcy/jpj0IR4Xy08ZRiAiqAj3/ZojkaFXgDSe3RU8JB+iqj3Bn4NwfB1jDMAMGKUP/XQxiBeFoAD6CxyU8GeCcHoShgMAxR7i7kaG5QcL4XArFIv+5Pu4rVT7d28jXzrfmPGZz49ujlfMEzYYKqOdowHAWfIPKuhxiGXPjzmWT0mm1yCudwANMINJa4jw51vjc5FmVwc2de5kDDP3KXPJnqIyaRqjhGvgxjQ5gVPBwzR6GurRTIq7o3kQ2VI9LBGR3KDdcENN0W1yJhiJgTSr8HwyZ445l53h+BnDOLXxGC7kGOEfiDMoNacrLelUKgvoUeZLlIfgYMvhHKiDwJbOcv65FAr6GV/I4hQr4Awdci2SAWwID9u6zUqEQekTiZtJ8BJdQPtdVnKRssRAeHkjHXoR0UCEKRq/gbp6bOjJnSr4cNwdc7lI5bDJ6vwcHw58o/GBdDcvwFcXNMjoz6JgbjzvNmSuIapdEQO/azDLMwSONWGkcDhbi4cswAaLmcE+LjhOOgYc4hlHDOSXIPN97uBBcqqu6kyqTdQ+BcvU1A/WEPE0cd51zCzeTyKGjLDQUQcrK4wYB6D8TMEEBVTx2GVR9Z1riBLAMSBhmkddFjRDKOC3TUTC8DBraDCj4JdB3AyYMAY0ATAOrvWHdUVZ9oCH74H5Ebtj8C3GfkMNcCTxIP0/bkUEM8o0xPc63n4NMUBoCCCIOHRMgCRn0GlUgPfOqYJ5EoPqBAH6dMFwJzJgCLQdxOwFKQBZaI/R53J9EQHn0nHX6kw1NAS5eU5Zlg5xy7iyNbhW5eMnC5WZPa/BxzoLybJzjlruVmFUSY7DIPDkyT0Zyo5MF9YfwBuTDBvDOKaW56frJoa67w5m+8gtyuMHmZ6fEB0gM06AvLliecJhj/toTxF/wDyHnAMciSakmCEwt6EXI6sLqNcNVzAJXoLKjDB0AQ4H/w9HwEsBBgjl66px+Bb8DN1c44yxBTRv/REKT9hNBhHDhwvPQQKuWrCgUZZo6n6gcDVWpP1MCwHX0r/AKXB1WBjtdMmRDMajmQPcnMLa2u68Gr4DBnUCsR9go5nnwKDLM+iiP0m4XqKAT9FGXeMIwNFyyCuOimZBklo1n1wjPYYIABIhUV91i/0TJEAtFX+Cr8Dq+fh5kOa+K+A3oY3GS5Y8Od54OfFGQaLqZzChlmRNZoouPo5HFWHj4P440Yfr8BrQkyhhkdHBPgDCYp46CDVd2zL8DMGmYenRzFJ0qGA/P8AHlzLlQcTtg9c7EL9v1iIOjKZSGMbpQWhliEKjwfX8+RuVbVwuqcNXGej53s/N3neMfBfH227ypqxml6UAA+gFX6Arg5VJ6IyNyQJwv0kg/SQJITDDudb8QmsuUMhZhBGChVXzMyM0INfJ6RKn6OkAMA93QdVwxiJ2yZMGgI6wngcQWnpAURQf0TPcYENEzRNHixcJwJqKf8ARPP0+cKWv8KuAuXQOdwy+es+BKzPZcf4hkbp3Uf4J1kMO5eYhaONMrFdHGm2TEPGNVfGhhlcDDWGD6dH4jqZLjFVEzb8A4UUxLhz+Ug5gj9QzQPH/f7xDj7iYuHCKNVYBmVK3EsAhHKocXd8AytSw/6/+zI9dbiCmUZMXG90/vzuz8hXCzvT8GGZvCHXCy+6zMRhmsStGgRD2pj8HxKJoygESwqUxuGNsUVoYDUYQwzwwLWgBVR3R/wCKfcfP9LndZBaoVI/fEy+h1VGAX7nSnrX7Zgi5qrkcgZuEohL+I53vyQL9sVXBickMFw0AilUrPQKVwWDBWicPYpE9Nmaqhg5MoOtwcnDnsZ/LOVYblc+XC3cYbiup8LkHwfCdw3BNUwVw31i/Bg/WPgBwHCcoWHxGGoa+LBjmEGdcYUHN3CQuD3rjy3eGO67xhnXIEjkCOCYMiMWz/10A4qKwBcSHMyEWN1K56LwzWcI8nZmXl7h3AMCTBVbDdWfgE0z5wOr5NH7xkEnj1vO+ALWw1bUH6QhrukoYJ+nqp/Zn5LqgAF9AZlo4PrCCJvQZEC+uHSu4Ih0Snj/AG3/AJMBWsECKbyxgAqx13VqA1SekQS68yVDKXwnMwIZ9wOpvGM6dKokqrX34N3Co0AqIBeEIepzzTNEBX7s+i1v9uIoOVQOUqugmSYVM64XcvJcYecb03smQ9OcY3Vobx8U3PxkPj3gmMFgwc+TP4zmUxRgY46tG9A5cues0LlVVcMgMr4GB0jvxIiF0eRQdMFkKmGw9+vuGvAw9v2uiIeGigP/AIp9/Zr1386i2Yi1zIFA/Gcxuy45kKhSYZ9HVPVBLkbgEQNHAasTyZ1UcqK6muMJkk+E+GXwZwLpfAfE5mIfEVUw1jKqExf0A4GiDGUvF4sxURNAFUvtoh+e3PJc1cl+B4aBB65wxwzld0AUP+4ATalKlD9tHSajBIKB6IADegY0B66xDOEeKquFvxAHgq3TewMItwS6Ywrn8A7gJXAqWaYrdMI0p+wHP90dYGY+QBlfhEHg+EcMBgDCazPwRn4mZdcm5fgX1JhcCvwhvAOcgOOgqiNA/to7t4Jbu1PFVwNTqdRxqlcMQcza4+zmdVx6zRMnmYz3Wxcw+rI4cAOEaAIs81ttM9fsCio8jEWdSXlc0LnXePwGNT4D8AvBnBH5D4EwS3ArAczfQP8AzCM4s0DPyZq4aJA0xGcB9UxBeZg6YeRb+VSaSkaQopPsHmDHiZVxvD4oqfAAljuCuIoZFDL3h9BwNrvU+K5HPvwyY9+EwG64c+BLEmHw67toTVlOV8CHUNCwwYIcwFwwB7zORkPvLyHKBosE3eF0c0+MX8dEcGfmcrnXQMyhuV8s71IGpdf41D6CzOp1mRzgE6GziZaV0hrsHN1ginZHA3DQCgrlcMmeYCxgB/1aH+o5GoVFeo+PK2flzJQZZ+KbzkZx8XvyhQXKUuKO+gBcfyRSISjEGJhHHXDB3QlVKvl6mE8BgsNigRH6fwiMLjRNNIluAabDNc+g06GTgXGGFYjqCDG9Rr/ENeQYqKAq+WBn7M1WuEQRoni0DJuLCFhYoQ0fQwNelCgRFPADXu91+hQjiEMwKnmTUZlLk7yVkCEr5cNyLucKXXPjQWuAdGRmtRuSp8OnwDzkxl5gxbuPTJnNbTwmPxhYwDBufCc4vwIaBkuMznVA6PEaaurvN+A6Rgww3bXRS50rLwEHBgmLUcj6wYLVczQXPHEYXKr8YuFrOg536/3lbELgkebgCHsR/hy1LrMtzj5VXDm8QmZWEcRQhMsr59taAJYfCjzHJguY/Y4fTFPXn/zBGgAIA4KwDiXtRbrtcuLoohqVu4ZYy41yrgziVCKCQfgee4hHYVAAB5UVH8TNuB/CJ9icTeT8A1icSoI+RnZg8BahIM9UBSccA5vStdX4QSF+LvEuCFqvoyZFwwyCh/vTxit0UTJdIORPghMGhgwS/ILkcaLAaZ3CHkxpTCt4+OPQ0nQfhOlzqDITjc1o5+MXkxfToklRWLC5EDQUGS/THxnK7jMsGHcdNR0dVzKXDkCDDA0SrOoPeY1tlfhB+/trr7iq6m47hQgpq+XIDLSr/W6+HMaDC5Ui7rKvzM88rX8j7fES+zWhE0vA/l8o8gZldzotcaP05rq24H9+DRy8tWtORJwB5YoXKNcq7sIZmwNRy6q/AYQzzAQFEWvOjSJk0a2gnrzwKpTiDcalVCqiF8HEgnoHOE6aUtFEJ+Ii4xAWuEQiHZQ7ZVuAwMKtI3xJ2z7mRKHccjMIOFpY7xsvc+n5GhyDisNC4QOGa/D8CYTBTVApDDxowD6xLj65RlN+B8MApkxyFyXyvwaYTB0zi0ymVg/DbzRCv20xvGHmDwiK+zIKYbrbl7iuQMMedydpBM4FQAmM1jOKEa64yucEBzWrqCmeYn0FwsHCfGpkVYbtjJV3sdAxoKq93n8jPgygiPgfAiPGez7zy1WNnU8B5Th9T4Hhp5WEp8BXqlXrw6HBepOGuGDCVAnEiAN8SOlgUlWqz+XkfsMS6LzYRrKZVzWXR3Ex7biFYXD1sSP8RS5Rny5cV0RifiPkT2fjhwRDwK8PoMYO4bNAAoN/twkK6ckPloCf14chKUCgGE4VhOpgveHjvL7Z9uKZ9VFcQMoByZ7TKugYDvJcd50ByLGGF4P3h4/PwjA4CmhYRWMXp8IrHK8DKxe1gCQwyz4eMYbh5yomVjPCb27lDLaeHUaA7uj9TJfAT4I6TcFm5UzFuQ+Ofp+G+rnV07uGGnzJLjMADwJMSZP6caBrIci5AwDXrKVsNAgaSFpY+qteK1VKWgH51hICiUYiPErkBmsCsBVYAV/oynkRTdbgHPL6jjbPYPwDCfAtDCDAmSA4JnMavwG7ndaKiNMAo4FAxk8hD0+AuHsrQAAfQHAwV0mPWBnKsxBHEIQRjVfgAqAqYA6v0ZmNqDIFtqCERHupUEiKCjp4F+vJjv8AL6foiQIvnWU1WUX7V1dUxHU0y3R/o/8AXwYzZYoiJ7HHAeIhEJEjx/QOaq7zg5EaofAMkKqB/LhzxKMD6BRXTewEJb8VmRhhVz9yxK5VVwLYmamV63YlZX1DETEAARC0EuNqD7B/2Wm7MNwvzyJ0GOqmCJ8S+DSbnRMf3jeFdZjhV8Ihw016Vw6quD6w5hpOYkzgzH45guSGkPI34FXQM+5wwoML6r1dK9xPXKIc0cpVSrkKjokPP3T/AOexjgISirXlex+46MmIO7gX8s3VK+1VX+31lVjhwfMqh9k7vtdAxO6P/wAn6nozVrrurlM7rO/SAq/UO6dcoCiFPTnq/BxrVDPxzszNAA9rBm8r1eB4f68n9g73veBieNHPm84ceAxgJZlb11MxTdAfA++eLj7x7dFnqAgQqphZjiAI9eHsRBNWdgKqoEP+GuAsKw1kpPpM0aIIAhvkCJMXpAKnkevYc+sTAArRb2Qx8qDxAv8AA8f2juESxLBiRohPtjuJ9gv8/r7cd5HvdXRJhXWQeGjhWmYY/Q3LRkCQoKCv3rAOrQc6sJX4YDiFTizxguhjEmr7ZUvVSigDVYLg60pwgD2ike84GsYt5WM9RjicDRSfpX0+PbushgBhfWgdDILkXEcEnxy8k1zAGVploxTN0fEsq5NQjlXU4cwDRcEzl4leIrgLGhkuc7MzvLTKt08fM3lZXGUdzdLzFZ0hctn+9brnOcywDKurHuvJJkXlK0CJJbR82kQmB11rJWZZzpq9XCc4jCNEaWf04kpInVyMD8TTEkDoQTgPFGQVXMSraBCVFCCqNsZkVUPB8/hi9MPiLd1mHp8AQRA/UO1cA8EEqor/AH5M/IZQrh/wGP8AeWbxilBohPAT2ImRDQiSDwnWNlqZ/wCvg0gzolBHhLSt4kxXmkRQYvogIWnSmbc2gBA4EPAdmi/dQIntPAfijvf0r2o+KnhnrKbAQ0Qs6KxwGhI+gU8T/wDI6S0xHy57AyulcXwgT1xA4yCamSys5isWL5hgsmsijT7TyOjjjEOrkDzuYxmfdGExKImcolVqCifSnv8ACGUYABqIE8rWGc0EWdVf9rfjU+jO9m4xi40dIxnl+It8B5QXJunc5uCudecKYXBTAbg1NcnBuMC6oQkWO7RwGGMM6qV0DOZIGYDLoz6M56bulUMSBmm7S1qn39C41JqFoQfEG3C8bu6JnFM4Lo5mDERN1dZ9CLrc8q4Hk9oX+3KCM/H6ZpMfF78ibIqQaiMSiOkMU0CiQEAFOuBVLpXKDEZbcLbUMSDBndczfmw3hZFcPYrDXabwKoADnX8qQBFKRAHtQc/AxapD2uHmJlJRfZ5eTrMvTWAE7/yAf0ZnAh/K/wDrlUFD+FwnkihAVCoLVGBo5+r0R9LETeTgGJQMZlgrhDC8KxUS5+AAMldXG4IOOvwmNsjCMQWOcuirvU8Cq6+w+BGDvwcZeoPsQR/keOCg/AAOSKBZiYzMe8bLgCK570u81wy3quWPlyHlwJl5+FATByLi17gzXA+LM4h+UjTMn7jWKNdVQMLQd1nDDqm585OQiExmBAcNVO7Yr9sDiMSVmNgqFqhfGYllT+zzW+7/AA4uV5+AqGsq4zBuaLqqrjXPJEV4ifT6chswwwkcgjHOo/JEXB+Er1kGYDLg42OrQMp8Mw3U5XFiBA8aFIMN6GU2zcKpgX4xyNv1lQUQejR9gonRSshi4PVDVatAKAfA5/rhUg7AMAMJMvBCy9Yqj3rxnTgOO4b4zGf+VPYahAl4CrPw7lGIlBomGYA4HP8AjgMFSiVB1+2mjgCsUAAyPB1yNl8HFwDCUPJlarl/09fAS0TUeM8cH0eOVF5injPUxUQBpDspPxxiJXGKQBoFjuwmM+pzJzE3mGcu+9cBzG9j/ZuViwiPwFxVp3KtNb8HBy9ldcF3lesuLVyrgr84GXK1em4XXAWkuYjAFBUQzSplFHr7NFlXIxZZiEwOyUw4AB4MIuUpWBTKuUlaYxvgysVywGrmrVVrlDzgqC5pcdfg1hzMLHIqD8DF0mmiuDgKKCYCNOGgltDn4aTOGWrouBiGKsUwJdwZaTdjl6/C7wayf6AauLkVLRSeCRRDoXOy7Cgr9qeP2wqhhr54WTE49o5SOJFoooA90BZLlJKcLgH0L2aSIQ1BRBRPIX7tuFs01UVVIo7orDBcQNLFQHhcyKqDlRp5DHWPCSLGUCrD0e8y1GmQAYQvoUutcBSD0Ucnkv0VXLmEUU4oWNQLbK5SSaETA5BtdBWcUGWkcTTw9VdAXCBAV9PjH+9NCULj6cGcTjvDHDBVy1gxnVnvV/tyrVcN8OrXdnwX5GVlGIw7mNF57hO8OGKznbE1Zk7ZjH4SsJlTeWMNZlZXhmf9mCq73J/Bg6sMXF0wOGRQAAczZA61RB8rkVeLhap3KEH1Fwwpz8dVyicyCAKJH6EFErqIiSkwAQWHGw3WHDecGKEzrMirpk20q5Lr8ZwQG665QXMr8BxMpdkKZ6jp5skQd0ssKC51ELkeBikgN6IRiF6Y2ekWIv8ASor5qFFO6Z7JnQIIBWQf4ypAPBVf6AQwPooYtwECFoPEuCZ9qL9gilP6cLQTU0OcUaucaKZXAf1xhD/tR19WDhgAjO1+ANyIwr1+ud7/AA4ZAjBAqP8Acd98CwCKf35zig8XGOR8qNf6540L80ELZX1c1VYEZ56R4A++q5URKRRifoC5XAgUftNNAcNJ6GcsblDzMaH6xBrlre1VV0Hr4LwnHPTKa4nBoTy7rmUw/PvBuFxgglcvyz4gaZA5GenwODgscr1wUTM5nhkO9cvgyQMGLcxGHqKnDScAf93AOA7uPFi4UKxy0XOqq7jn6sy8pg6ZHS3d7gQQQPkRojlVCEhOPFVV3ljjh8B3pbu6WMCbrq4AMCKCgxQX4UhmFMMPdsVkIfDY/imvEqgqCTAChEHmFQ+O/EZezJc4mcQZCocF8xRhS4aVzRBOiNSPlER1Xc+CVAGVUUVxiM5h4vJwf6AZgAVUAPD5EaN8SYTAkoJZVAqwwi287RSGZkpEAfcb3nN5XV4Cs/tylU5zxmklVDK9dZCWOwX0Mi4FlDkqMsQcQHYtVS/XDFB2nIzJFCtVymUugQKj6XFfEUCcq+iVcVMARKodWr5cI4IZ/s5jlU844hZZHxFcSyq9cp/bu3PQ/Qmhr+DqGJMlyaxzritcPwYFyzWrhmri6rgfgIfAmZ3bUMGZOYxdXuVYa7w5GmOc3nS185lDNwwfKwVnFnK51JPvRKnGeceXF1HGJfBjqOWzKr4mc+LC9TLSVKQEsgvtzjEqA2YzonwXy/EveYuMArMnYdcZEvkxQcRVCPrUqsCqT6Djs979G6K9hBAFneI++yaNoyruCP6CRyq3lvzzU+l/3MoqsURPzUISm9z4MibiFW04+YlHX5oMquaNFTSBP7FwuLoIqcAJVfBIYDCIMROr4CXVjlpl6RsILIY80PyIR/rCiwf9YyqRpQf94kkMEgCJAcUoQ1dlwfa+Cv2w0CkpFQXz9Ijik0vTECMPow2Bk1XlXymYWHlfeDvkCVSe4+Fzr6o3yvV/BzQNg1C/RBVxf29EIj0R+nMzoAHaL7R3T/vhojOnq+sUf6txdN759/sgZVnhBEqWMrvAUngKsNYAYGh6SkszxVYfDeUDRGdPCOKlQBaA9C5TAqBVYG6NpLYn8MVrDxnziMAcjDKFN2YFdAYYbl5JufNTByUI63MEFJqefOgNAZ+uXThdJruAyViYW4mmCuYxy5rdXqZVgYOGn1l5FRWTFAMyslmrcL+4stlkCuMC/c+q/eCbEAKAP+Bf5c7T3VL/ACaaG5oeNY4stLUlPtNSa4sPu4DqvSazAVBJlq6PlZTPinXcFSAFqNrlLUnoVVAVUqkOk5kLiDwAVKmZ7Y/3/wDEc8kP+f7/ALGUmY8XkuHkAAa+WzKxDmOh6D0Y+EmXj6yEuuBz/UQMRTwHRDooFdYXBBCAQaqkAIEcauapBRyaVGBVyopF3KOK+HVbooKqHXh+FzkCSBBSgyoP8Ok9NQBNftMLgI6qLnGTsA0mpUyUTwOig5OlhVQA+1YB+rk0UPcYfsHPL+r4QLFk9MyylC+dPYmCt8AIIgG8ofeGIe8QPtTNnjUBYYU8i+TH0bmgPQK0DV5OXh3JiuKgKAXBI8O/hEcxY8Kin/ByUZDkxBP9Roz79aAcXy5cEkJbTKslXlwFTESYgwyuuscIOXmYLliyixWAJT+TyZRNDIjClaLAyfuZU0q40j4WfBQ5HGmMHPhTZrYrB9a7DADPI9cnANW7+mKILBuoEMiQn2ZTVzrs9tzJeNAxsLGY2zD0yDqkMC6MFD1gv2WsiPtiBRq/Rj0APsA1Opua/V/klZlCC6U8o96YF0l1LgEzU4MJcYfDyY+QWAPxGC1vEMQDmK0+wEUV60SMqmlhCfSEWD48WirndD0H6vdJTzTuuGvXkescCEMZKqABmprm0FTUKSw3ZJcg/ZZrFf8Ag0xuUUE1jQQWAimhqIorFMrSRfvOqane3LYpQqUstzS9jwQKDHpp/QTgeKCIMHmMcTg+lK0CVYHRcFUjRV4QApiHMbleZXjQvSD4P1wfuIIke2FX+oZ1jNQACD4HzcqTUBuISz7ZXe0xBIj2AFUx672YI9IeUZaay9CKICCD1vlaq5xgXgoHp4j2amAD4QKF9Xw7rV6uBzQkUSBMVAbURQ/tbhOlQKijAgwB0jwVV3hB2hNegwKxY4SSoQkO4qZQF/A4ZEZk1nmRnhKI5OlmWuBTTFND3lWuRYdr8QvwcaLoMQZ0rxcN+Gd4XM0ymVrCQWg+DBOIieRJPgoYW7hbv4dNyxCGAxPp5c5wxt7nKCwUmfeAzM7naq1crevyZKip0iGZAd9uoQwVMCiFyKosMVqY1MmHnchYwAdM+qVCaG1H2NTJuu6TI7ULQIdFW+PsNSVesPuT+e5ZXOXDL7ISA8rPBnHAfjkcMfYPor5eHTEMBBYECBEaiHRBrr86PFXheIdRkeroS8qCANjeU53M4Gt4+UTygZfNlH+RmvG2FQw3DCoRjKJopyFf+SCENbAqvn+cKPx0Jrff3M+SeC7wuqcSLOUNQS2FHFVUhDBJoAbENVtgAeEVUDAvApFKfccKQyfFxoQvkdiSDhXJV2g4wVI9QVdyYuCAm2woHoBXT1nV8CUS/Z0M9Z2IfkEQPRahmqlv1q+wfX0nkwm+nBqBAFwRIdR4NingPtUDKF1oqVvFMFntAuV9PamHwo6zsFyNUaBRpHgEIoiFNUnoFElVyS6YPlx3qSF9ABmhQSLB6WQe96MzrXAdPB4A8BrEfNJA+x7bkZuoArlEPAYOUaJCU8QW9O04aZCjAD+fORV4pf8A4auJ/wABzHkUiPYLllOfFMYSThQzDaTyIg3ehAkYmQpYgqCPtBYZqnwLlxF1/WNVWJlsdTA1dMuoPgd0+IcAMs3mDJcsNWUhhkg0BRYeweCj7Kaj0wGiiVqMZwhhr0AAOE6ZDY9HNvBd1mw/gwhk5uveGY8priwNgrLWAGcNyMV594knL1Qj91YeMq+7Z9G+EsZI0o3CMii5VUwVhqF5PtrhblfWxhh6UgdVigzykUcpK6C/EVQKowpqW6EIWcQKvnq4xFVzfYOAw1W6VZNGwllTyNaOUYC1AQrhhtN0HS5JSgqjA/ZwRZMrUU4K0gSrzr3syg3wr9n2fT8NGxy8TKRFf1c66q39XRzGbpP8UYgBQVI5gvTbEBIB1aA6EyDOYriu6C8FjF+OQjiZ1d75EenkuozwCqF8DKisDG7UdQ2/iEOtemmmKGHjGOX+hEB+h6mUdEUs8CKr9Aa+FBVKnYCn9bn6BwwBADKS/D77BK3wIonRbHRpMokacL7R4FfbAUvH/KkBLGUY+AYfV7jW5QsHjAlQqFMsbIJJYCVqABokH1FyZ5RV+izCznIho9eKx68pgtJRVKVAYfa5mrE3hRjBFiU7ivXLDQqICxeUrm7vqFX9VwoO18QVX6JkP5xxfEFQj9aZJT9NMOGmgmKzfwj5fqRMB41glKvXj2+I64MAkBw8qvAyCk4bPQcea5KHuBBydKFoohiieS+HU4FfreGhEgmOhw+cCXJ42tZvLPFJA+iSrfdMrA1lTIscMI2jWUMQQbya5jpgCYEnxByL8QmqyHLIkM+cdqsAC9WHDOM99pUYkBQv2Gv7Xoov0I44OUFOoFV8oopfZoIJAAYRw3scIGfcF+AxnPjK6mKnPFTWGHL8MnCYgWLk6l+TCLVC1CjaR8RvRHIUA+kUD0VXMVcqoO4BuuxxPWr6ImmJC/GqKGrHcjkIgpeJKORUcylRCkThQXuVUtHVsAhoIosomM5SLlZN5O4OfvSAhYKqsAAVVAMghqCkn/BxhdLNBCJUPJogWClUCuLVJvLrQXiR9nfJkTHLcOucRFp+4EX7fueDWFAFcZUsGZy0zVEgB9rhIgRD3ghAfuUaCav/AMCrdtOVaOUAMoxwvhPa4U6wYwOABVhjmVitDwqh10UMxO0QUM4cVzxWEYhAoANb9Yh/sWn3AOMeiv2ubEVectyZKByAQGEFqHZnLbyQAhZxLHOAjmh+fgtOMdKfYqPtcBistQQVgrj94ptP80EBSJni7qiniAwaIma4QoMrBAVWIdaXmtKDh7dj4sHBRKUuVKonR+17k7QglgZ1jBbH+sK3l5oy2pXp4AgGPPWqZLvwp/KqwA8q8DHRUxIQFRS+RCjkksv0bKd6MvY4OZNGUK8WiMRDyO8oitR7fN+3NvwQ5agpJ5PFu4NReRar93HUCfEEMAa2mu30bJPIh1GdMuYl5ZC/Q+8KYDRH68J9OrVKr7XLDXI94f3Ns3Cy/YPrLpeoh0fBXpMvjnlxmHP8Ox8eUIIvxO+WVb8BJh84HAVmIgCmMSAgeAT2QBM0T6cmddqgs+hc+LmLqF7lP91wDTHs8H+XGaKoS9Qx+RsqLVI0HkAOrcqaVB+weFOxfxdOZEwVxAyJrcq4dPk6wJYqmOlHNhGuxNNH4W4NdbvU42yhRCtcHvY9EGKHojxHw5EhxZnnFQ5a/wAXsr3EsAAARe/7XTF0wqQMhQys4pYaoSbUPFwgJtfE6l8zUBhAoov3xYWXxuIuQOrcvVy7gfBIdpaBiv6JivAnsFAC30IhYuG8sSwLQsBiADRR0eKiLoEVSAn08uspByuk78aA1PXf4MhZUM79FKhvLfRQFXJK7x+DTRPSUrhEpj1P9G4tsiEQbUZ6LSmMSxZBR6KNSoPEhlLEgSosAF69ANMuBNc/kmU86Cgvb0K+3BhTsUS8WHFkKT1BWfHgMdLuYjSX3fsZzNRQ1PsMFjKVybCnVwOZihBv2In1CIRWvh/TlctBSliCNd1n/VEFKAB9ueIBdEquCVAiNDBwIKR1QAQKUEYgYCFK7g9HoHgHvQUwynYIaB9A1fAImVHAWw8Dja5DWhCgq9uVW+3J0ASyFVhmgSRg1q8RqfYnHeTyxjvyB4HirX2GMXGgCjWKkV5DFZP/APDosRXi7yV6SsAeICP3RdHAFgoL4U9WBhtMGDyPhWNB1LnoWFKAZ+rpSLKqQvlntUx4CrQD7XIlE8KOcrUPColPsu8QsYCq4ISWG/hlGjvlEzJyK4FcaNbz04UP7eK6wJ7UvP4QT+zCwaDwnU/rwmNFCLrObt84Rjqq7mC5V1fjAGGhfYpmVVVd4sC4jfdcrlWjhwx8DS9nuuPFDOer8Bk7pYGpr4DfxMpz0tEFQgFgVC1EQNQWR/3VdWpmVFVEy7v/AIWmHYb7Q/0kyKRD6p/6usg1qXGmeapGABn0fior9VIObSRQP40HRyEYojHFcIZ6Mx2WOwq0EFzMLnhgFEA+K4jPuuP0qYt4moirSIrjl0gLQtPRIiCQVoYwZAKuDwFBlTfY8cQcgJj5fWXA4ay0cyFBiIP5FD+i5GBFfOX0sAZCF6fN1lzMpVXHHTixhYfVR0CsFg8OpiXgAkeD6cjI9HxPpzxHgZCsKlhUDP2csESqXEGApkfN1BYj5CoAwUDGz1PL/CWdx/uDSIlq8rIZWEaIiWUlMlyPlIOLFAYyIAKQgjSBcKGKksnQBCCeUq+gKKgieUQNKIn/ADCRl3hOxCUiD+sA1SnAaCPIcQaDUMsSL5qEvF7G9xchAxiKEKiPLfxyz5pElWeaDTJO4XwAA9cSBM0SiIz2Pfsk4TERJEhB4PqZ6IAaFCgAtfBTMSi1R7T9M4eajaiVKDRRFwc/GCCPaFLFQjHNElwtPhiiK+VYeQcsxuZc1+iIvsVzqtoBSDPZVl8uHsZWk4+BJmBL7UHAMWYMwCRED/SnH9O5nvgAVCqT28IBmpHsrQ+fN6Gu6rV799zNEB1RfpFHKuXgVz4FEhq9cVvvga5Y5wgZGfswuMrmZn7ZzdoA1Ch48nrSWFB4hX09RT+QN5FD5Ff38Kua4JmMrl5NWAg/BfDMRcENMNOudIOFEAgBu4b9j4z51rnKgDXD5Pu5xn36xAsAwWeGp3O/W9METDYSjH59oIdBVBfKGUT99RGJEERTMPzyITzxBqP4xRsvCRvB6riLqk5VmGVR6Jwn9jgXetQICCEaD2o2yBhjNpIIv0IID9jrmMKkOUymCjGcoPYnTEstWgXyAANX4wy5TkBq7M1QACrpWGABIBLbH7A7o4oLUAfIGAoNoxmIAAGZvwV10SxBNAei+DAI2rIEox70RM5p3Gx8iU8deznjHIl1XKytMNJKsdDWuGTFf6fq7qUiLaBFCJXkLDdTWRaQogRp1mWj42gLKvAAlWAa0krUWKpcQnQki4XcVgGJRKSKnHJ0pxKiIUi/d/oyI7jIKIJUQadIopmWYfCg/oAGcgZfG4VbAYVhZ4rwwLV1ZAAECEVUD2+BVMiC208oKnGUDyBVXTdmSGoQoIhEULjodWWIOSgI1tcOCS5b+Aqw0znSgYkaFSQDUfU1KiNRFtAImsShVlXEHGhtFlQiPYZLiJREqhog6vBytkhAQObjUVEJAqw+iuvyjBDm+HsWojmALOUYTp1FdnLc1sroRWI0BX7IKZY50R0ArFFpfK5XO7xquxL+u9X9CAPLR5X6zojIqFMxQLLBQOTgQ/owErt5wWv0RB7j2SB5bFBHG86RJRUFEn9YS1djhGHy97cnWgiACv3xZ2+9XL4h/wCu/d3tL+ut+nintxLR2UAd5Gq880Jgo0UVSJ0EafAxPgeWCmd6mbgMfTeIC/x95VgRBHRXXQx4vcMw78RBlDWYZcYzossJireNcoU0w5jUzfHlNQgBkAB9msuuZv0YKKmQjAPBvTRA/WWYPeGsmOYmCCeVAYHtdJzxTAb1mp+F/Ef5EcyxT0FgvmDnSBDLDdiF+qoiIhhRbnoC1aqq/Ek/Qd9iVyWGDbGIZAlBRDpysdbs5QvQI8RiJYQyyTkQqj0AgKFiesOKgVsCB+GksyXAuI0SjKudf9Cg3UKGTzXI1WS3UC0EDaC0PJmuxWmZUA8GnnbkQZEE4mX8ModZ+AJVLAA6tfAZNCq5Iq+GhlvhQCBAVLAAD6zHMUUOOROHaGKCUPlMpSuPcSAB1XwGB+RIYIo9RKR+s3c8I66QFlKh5YaIDnVRQVBFojHImtUhvgLVAMM6wL1oCXghKRVIIRbqwVXYqfQC/wBKwzNkVqAESi2oVK5T35ECiSRBo2hkOBMyfsqEMhGrik2gYo8Uhm7pBWTFgIvqgN5lt3BQRoQG7SCtTyXvrQwMQ4AfIYGKL53wGcL+5tWBdlkKq8ClY7rgZxeGeopZFFHyYUmvNMAIFCIEgasZ4VVs8v256pAopinWKRWxxuPo8EbVdBwOBtRQK2B5meoY1EFPMfcphI3UD0AQTyUdRd9GBRSdB8Ll4vRG5oD1hiiYkwwOAUUQKInjK8utDhwAxPLZcXdx0QQqhGj4GmYGc/U4r4fVMGZITQhUCqDMJKzRFF6GC9jV5m/Wq+jtQBcjJUR8juw2OW8UGtHrNKqhUGegAZBRcwA/dvvB5vlFFffUX7Hjr0vVRI8qmjmbzB/aglkDEVkTyFVoKH24wKuF8Cc2bkoDHM838L3ReGAIBjbgpPLu6DkUMnboL8dhElAKv0AVNcImDVP5GI457BBR4OrRr9BMaMuL9Uoh2M8ldbKcLMtANEwuZC4QjjCyfz4DS6NKn1nvXxVylVTIULEC/wDsxylJK0hgOPDSgNgoBVn3Mm69QuVOU+1WCJEb6bmS32eKKgC5xRSqVVXO7I3xQXUwuBycPOIUUM2EwZ+AxAOuFgJALlElYOo/T7PI+nW+SViJOBUYqpRkxodtJGL1bC9r4PKZwEiauM3ClaMPtmRudXFMgCtoDCEOeFQdLRrgQBgRDCYlp9gIfHGkFs4vXD8rxgfQHMLmtHLgLTRQM96oSqVUPKqus5iKiQZ1VAMG49j5KVHSISLYlRzMlV5XLkFWQp5TOXPKAIuLlauogXiiC+4+Ge9Ts6GgfAf+GOq8EUOleUFFzWilVi1UadKNyepSyAW/aALq8hITUBpVCA/1qBtU7qoWJ5hQqqgYxjZ9DaCR9RzQxQwEg8eD8OLdMooDeEAB6M4D+qQ/UcLRFVIpKMSMTqDDcpUa8z0CgWKqkpaiUV1GgAgiOKlVyApGkACCSyBFyAyrbRdQCgqwHLCK7PwMMjEADCKWVHyijkWoJaW0o0pXca4sKBwPYTgSGsEOpYFZX2Gs+4V54MwflZqsiSzNpU6U0lEUVwW9UxpZhB76UkKnjJyhDVRYIKC8KOCTQDggbQA79czTCgApV4qiJxpylbBGYDigsPIHxXsGGcoB0BwMxsBIMC6iCPgSBTK/MBIQCAgHYBkdmI8iI9RTWBSSr3qqkA1ZKCJfIIJyG82lGN7VQEXD1RgiK2oQEUTUuUKFAfT5D7nk1m5NTMPZSqudoBkDexnBCUemSSBKUXw0FH7KY8gwAQjQCVbHEySgoIKJJYZHHocJdd8YDJYPmUssxCuJl6YxXTJhfx9GaukNMGoYeWyEAUCs4nhh+OZRZHFFCsqdDCIJJHSHsVetV53EPIN/Ves8GXC7qYAJgnx1EwhwysDjzpiywZjnjfrr/blyJfGHkzKsez+YZiYieFcQwqm2BWekvg4mke5Oi6AfYI5UoM8VjTIzzXB9Co/KOAUQw+gTwkwi+9fPmvbDdJ6A8GcCtHqj9lif4cQUvAfOIioEx8XqOUCjRILvLPn4SUnpdXLoUWWFBwUgXtFe6ScxKZojgXFTyZ8TOiFDVy2o3VXCBBUESZQ6WEjSE9fx6yBsKyUAarqIbVwx4CICoDWGSgXYVUoSvRA4jFY5nTVQC1vg55XHELk7o3CWFMp5lQexigQioqWIIupzZg8RQHvsBGdHPlfAM7nJHIJeqrq4nq0kSlWBAYqcUB1ptn6AFHkCEpYayGgcF4BgjnIIQVUSJnrvzP0pgY43TTIM8VolQAdZilUpFaiQKAgM9ETkrxZgoi/sDzfBMUKqwegAYHAxlKe1NUBYtUcHIDWDDkAWVEEQqTXAxdVraXD/AK42jMKu0IihSHQr9CEj0wFbS6FG4vOY8A1Dce4X5INn02D+OPYiy8VRIPBaj9RTFDi2RfaTyw/nKhejIRRR1IFHwsMrBsBpr/kzUUH/AOopuvKedR6IVLWullCoUgVlXwGAZRwbYlfEB8EuKTlx0ItHCegAcrMZAPScNI0QoiOB4GCAIkR8pfONIVEqAkYLjwoZmSqq1auYQX2mJ1YicCpHRNVYD2QQAB9whhpdmIH0Uh/CTABuqRqESBDvpxuYvXnjx9UYQ7Hj58GI7SIMGmxVf5ANExAFQPnwkUTykwMIVFCvIXrPfAygLAyiDgk8gUjrPzooivCIsfx3cAn2w8K0hWHXuaoepUwaWlgE+sCDjA5KKofbjSuVArMQhxghD753r+a4J2oKh/RwxR9MdBoZQ8cs32LkaDhObKmbqiKfcCzIBB5AiYd0KF+nQqQAKrA8GUzgVyrgbFCqcA9uQMvIKiqzwtTNpE/6fZ9jkxgVf6xQRuABAjWVLQ8hzpETzFh02kLNIoT0L6y+l3wYEwLQROHsfB+ncPQ4pI9IIjmpzUHSFVVgZVRcXMUDyUVYGWuT+kwAnCRYquosySNA8l8KYIs6Au78glQh4Ign9mJ/qVILyCiD7B1pOggKL2uq+VyDRiY3Cf5fgtxLgQjbQOoT7NMiNVVpvuJmmDV4YIqqqJoWXn9F7i5gBgZeSq42R0FWGoHoFft9mVcJwxSFgCh4YOj4TDHwCH9lf9quVpr8HCVQ7SpeJ5N9DY1DBM/GiiboSI8KfxpZujnkLH7QQQcfSqgAYDh+yw5e+7JhqHToiifaZ8MLM7lAJFCeQSvoxTwPaiipEQVClouQEogAJMYFKrXOLkZWB6HwoCDyzDfqL2CgCjB5AubvwSQ3jwkKBguO2nelAnBQRiOnU9OVRPSisRVhj+uIjo1FAIqwhio887PVd8PI+QyWgIz0tAyJ5UVmpfWJ2aqRUJ1+004o1HStVoFCw4aRe2QKkiwU4d9Jr7LOU1yCg18CmpSBXwEm7e2OdibQA1REBRMQAzPHHwAoRsRaOdCJC1RRo6JuE0I0R9gf9poqWts8GUWCw8ZFAKBSgEBQUJwhl4ltwkQL40wk2sEFDgEUuUsfjAaaWZp5b0gA6lAq+FDeL/VVE/KDHAARwElBFFCl8hjOR2WlDRRVQ6I5goWLWgTpE6NOONe71Kqdoh3BKZNktEDFA8o1cWRkOHsig/25k7wJ+EioAXDYyUAqoBE4xa3I/GLEnnoWHmVDMRaROPYIoMZ7OYuCpdgIPCj98RNWjcTqFRi/eR/dM6hgFQY8S36HUZA7ZB5RV6iRmB782xzEhhH1ikJigjfsF0J4J4Vn/fJnSKMUQpPfTOFMXoCp/atzOq6nxK3X5GKZDbqODVtCMDL9XtAM4jFqMAGU+UVmgYSsWVATn9hmo2BWWNUsWxAfdUpEYFyVIAAKnPKD0FVM2rgil44ZGBamE/tNquCpDfeU8A6sh4zFSg+lkM46YLoKEX1cb7hGvp4T3KM1929BdDqCmiHshQSI/FwQ8+dFZYEq/wAOmswUNjUTyzLVh3qB9ujcUSoJabKN699UajhLxhAvP/Tw/o4WKqoYfRiYUoBaqYfBkERO1V8TVcaj40PwAgF9FUDIZaX6TItPBUsh93z/AKTIGxar9uQJuimjyJQGFGycRCN9uN9Y8oP0A9H242HyAFABcytgCoqnTinZF4jheakBIn0n7dzsAQFi9dbBQFAyz9fRn7A6HdygvjBUbIw8pptABf6POKtplQNtOAACtTEZstKVFA9FBiuHsCrkpDI+cvWLpnr6Yy1wlCAqgKASrj8dWCKQcp0VAKGNA3IiQi0IACqypWqoMhcqUNg/26KOfuQDIKdGkI046ihd9IiBgBUQaZRMSIv2SIgTCAAZeM2IwIgspEdN8tGEhQEUELGqQm4/ct4AUjRoLhLCGIiMAFqowxpZfAqIEAhAEWGu+XhGLRidM2uDcHRGkqKBQIKqeCBuWquoaL7ggsHVpWeUeETo5SSqqv6+XU3S4n68j0aziKzYCiBJXsRpnnMVTVCIIcbXnMOKbp5PpHkdSq82lPIeKlKXLAQpeRFCso+z4S/NmSIWDDpLMSsq1iSHdgSBnNu6C0J4GjViJm/rULixUkF5Ps1JeLzIMFgX2xEnEXwPRxAEWUsi+15+cdJo6ODSg+1/4TE6iSBAVSoIBTlHEeicQClSjaxCrgM5CEdPp6tU8oE00iMigOk8oPsbhFwGCBz6Q6P3bnJS6JAqgMSVoDakAFb5RKGGvTJrBnRFB+sK90HFIgLYCUDHSUb0CUIKKyrg5F4TLtQdBDwhHGudjgh3K/8A2Gd7eMYh1BXVqkJaNKBRrBxpKZAmEI5BSVgr1gCDK4z4RUKBZascjYrKeyUf7HOW/B3J5c04ZiG0R4obRNBp+i/560G7+JnWuN4OkMXx5IjIDx1iYD/C0hDWsM3VPvCLsC5ggQhFcXqk8PRgkzQhixCkIwtnlMGxiBRSwQHyLmhuBB4U5U8r/wArgXoPmoiAvBKT1ik3gOhDBWzwYYgpsQd68HEwRitbWvmYXsHSQwoD16KMBSYWDPSKr4WqvlVymx8Sq3yBOriuPcKgesFQEYurPs0SwEKColXO2Suo7SZOTaEqXqr7W5gVUqKDSyfOdcZ6ldCVhnoJquBCiDVBckI6iM+1er7VxNCQIgR4iqQmQJBQfTkcussxCFFHI2IZPL+ZSpoIkR6KWAZzzWkvLaUH9KZ8OhBULWjTJ6FSBaSiFXrlEVSuIHmncFL4VoKQni4eKpqLHECsAdbApfCeb4T03OCuhC14F8LmubaTLglqUKqoK5MCRBo2nqJf1lwU8PgGNDt0lba9iKJ+GiqzEIiIhnZJUAKdWMbfqJRECmAvPLNxU4UE1QGD+ISRKRj/AApms8wkxRDQRFynHSj8oWUsEEUTJjBMUA2M4AoWVcTfQAi4AaIgK3zmdut22KtBEAAMQzwtEaNiyFD8UKudyWoGhJWJH2FY4rVcGayg0QqpIsUAQXUGFCkPhCIfqChgRZOkAoM8LF+C1fZT7Y+DW8LzbGVeEVYoahD50ghC5TboWD07UaOYQw9gHgQ4YLWjwkWyxO3LsUUnAmBrmFqI+WKB7Jmuo5LotsPFwIR7AZ+C5kGFBALyHoK8G5BUhDSh6pTqeHyYhWqGn8Qnjq9WAgQQ69dsDEHiWIORDKlt0RBQi/auZBkUpWhWPb/7S6/+jcn1AAfQfzlHSbA0X0I0M7JGwAG0UDfY2U1G66zD2IRE3peAQPhQAI+KExGxgInkUBHO7dKzCSLgnd3r/UaioQzuKHaLKGcBKBmAK4kWV5VRRIqBMfeUoU/goUcRdUYd3E9IRn/0Aycm1NnX1VrlmgyxAw+mn7/pMJsoVAHtl5DG0C6BYfR1u7cYWkVMKikoAqvonq6GjrTOLXjguVcvlwegOOS3zH9XShdBPhMvFQIMqh6zTFoeh5xFKX0UQ9KpzminyJY+UEsEQ4jlefnoAQpAWApxcxv2tAhUERTzVJjQhCGJOrg561LlJoj9GSHgV8PtEHzXnTEf0EqrAA6uBUoo43RBQ2CCj7XMlb5BBzgiIpEgQDGVpTK0tY9Z51NAElxCoZ20iAqBH+yWGnr0i5xbb1FU0gFXeXQETFQPosuOiVckASAvVtv9YUE29pHogSh2Mploo/P9YVJv2S18udfN7Dtx9JIkUMex0Ooe3SIR7m9kRKQQ7+ORVd+JgVBK2z2+0cBB5PgHgPRu2NkAMSwVM2AjdQAKqQVLfNxW9Ky0+FlhWs15ukqA4lPH/k1yM5X+jrhowKGRve3pMhl1gsb/ACB9gg4jiIsCgPrhyQzlwMKkBVeUIRr6O43JmlFCj7Ao046R8iO59a9amUX+gePbk/UVNBCggLVyM/UnKFEhNKYrnMRoRCVUo0nA46XsDJWJOCAMRuroegjgukDyEU4pjuALuT1Ch6KwPo1Yj6YYQYcFFWABdULTBQiskVBQVgGEQnqoRVoB0U8iEaAGXP6oghRIHkNFBAyrZoKUCoiTgzLePjE7QnnpJgMslVQkWDwmHjQmCIM/c8eYiIiJBFEQxEeRy0ubLosC+xfKUMIBPUEgVKGL4Mg1ItJqAAR9grExvhAAqtsAAnozuJ6nlMfNQPAKPgBiCCUuA60AAnWqWNCHcVqaaCjNNaCSpZKIEMcGD7FEDFX6vlHe3iTyKny2s0S6BUVqKgp5kuQVYFBXl4oCCoLk6q+fwzipb0VOetUAqqphPISwomqqSaPPibEGpa5RImxQaYgo10c6INLkaSUAhumWR8hCJ9GZT+hgxhKVfSsATUgVqP2IPKxXGyIKgiBnmenA1IEV7VtiveBFczrrJUDVJQ6jCYTH1TzRQKyWewIIRVAKMYNcFpo8XIgAAAEWZlPiPzwhBBWsx/xOgD2sKv21wAAkpad+0g43P+aFP0mjOKuqa34ByOb6xh3IKv00HnonL/u4b+89+AIErlNdLovxkdAEyPgZqj8apuHX5GXU3/fc9Z7XBhTpSlYF8DvAtASNoFR/Y49fiWjoiwcgBGNo/wALLC1gCJmQVUsAY+ABYSM4mPK9Sfv0B5XNHkDCD2j5R5cI3LsX4U3+X/DXzE8Sv7eS6njSVHICDgKgAKucdkExp+20MG/bhk0+6qXiHgqoYvUgrV8FJ3GEzHBUBEgIN8Bnavl1uhy8j/lSINXN6av2p/8Ae2TLrcCCjAF8q5+PlJgKpgjpaAi4l9HnthvDRWw0L5ULRSUyLq4CgoVw7ZwUFMg68v3oY0oRcSoQhl6KXgL1XLncGJS0yUuIB1LAD25Y1o6JQsYtfjHP2P6vgPtcwTXvYTyQjw+mDkqfLB1FyqooKhxHyr589dNIf2te4A5T5MKPzoSqQFOkWJTzqpDBdEQYKIoiCiZcadRRlVnwOt1lhFvUj/Q1RLgEkCJ0eePGA/eUSvRRGCCPmcysj6cWk4FCjXF11UVG1RuEIKhYOAzqwBLSQEERRYiOVV3qKoESKShVKuaKpFVYeBV/68xfcipEkEKtVVdPIAFhKslAUaRUjwzKAgaWqQARGj/zIGWARGnQNjLiQpqh2IjiItA+QA06dSKAvBZ180fBhXtPYvgCikYg0wyRkUVo+BhBLAXMYLHKdXQqthwkAzxiywCvlgAbg69oWxACeFyAtIEAnG8VSP0jnl4KyMBmebABBSpQHypXpbotSO1g8BfAYi1TABVwOz0IUAi+Uh4VDc5AHWIdWT0KQLBVgL4D3XmIkEKDTlPGCAsbunTdakvQ4hCqMNfAaEQSC8VNMtRAH2tUCCAwcUrdgAB6NvnIS4WMBFUB70YNU3sA8qgbMWuHoDAUrwL+yZ/fC09rwn4iSjgtkBCiB6k7fY0zcjcWLdECoo21ujg5AEJ7KOGD7wkoREU++OmcZI0D4UWr9wTADpAoh9RM0gBiLMcD/wDjjZIjwJFFYqqZ+ZsFASooI/UHGc+kCJFRVSAp4JzF8HNbA+q0ZUZnFCC/9uF+meRD4XPfLourJdfHOmiGaEHOEMrzVgUzPSBmIIf0a/eFU/TAH1gU3FK+XWXJSO4sdgiA4L0ZUFBmCNqOjk7BtBmux2IVRQAS38BQmUPNmQqJ6CdeFmOjLDQLUAgInEUTLdXQl5VAoKCqZs/4jiGofpPOagyPEN9g1/ghTynNLLAjSsFQAIAUPGMjjgDAUEkERU6Fyu8ir0SrAYA+AiAZmOb5EIrhV/jH7LXLUQViFPWpigwC/wBjCwQMOhBCkij4coqmAKIlpQDUF4X2x3VDCHM5SV0bWFekXgAoB9qrhWYTgGiPpEHFT8jI32ABVAugB0HZWvttRv4zLcyWAA4RStpf6szFGRq2QPLlfXjS3vb0fXPDnTCsoAFX1OTfWaHhcNFd62IQOuhbAorSwFw1rOomQa8GAt2ARP6Bq+kUSMM4+b0SPROkdz8moAVAAEKBwyn0Y+FIOCZg0PBrjKieqM2HShdnAyWV5rbVAIhVXAMT6e71CQEmEImAfQsSiCAAPQ4dSRiCNwdQeoAOS8GFIiJIDQEAqCpGHTR8AQIHpIXXbuoAPkRtURpJkbyBxaBAiUXK6mZKasPBlgcQWVIpHyumzKrApfwP61GVOsaUQSGrO6IgFItPTKyEaJK9VQtFSAX1AfysMpZaeoGAGAj4loiuXpY6ggoWc9oQMv4GKi0YUY8OkTPFYwxqoWrUGATgGdZSU4rkfTlqLidtyKIwaBD4kFe1DABEyRVPNpoA2VXkID8DgeA1vkXpQQB0EERMi45hB1oPwkjn1XgBg8KvYRZ3K6wiqefNTJ3VqwLkGNQKgXcMHPKK1/auOvbyBD6VJVv7kjYTEwopC1OdQxLgmCGTgpKj9ihUTTrNhBCiIjxEwuGLXNRFSiWMRNBCPCBn1HHSGVSigoguq/Yg4QjEiAF8IWtjYZCapXgeEHsU0rwryeRQinoQAxE5FXUEYxDidMLli8azsTwHGRY2QRQOgSuLrwGSqkgeosDcLBSiJPcPWiqlTHVjC1lCAUBHgK7iBiDQB7H6xnpYwACApQHw5b8/2G21M6Mse7+QhNUS1x18SAgDz0Q79uvwGtx8Eujmc6k3V3re/wDtEf6PKfoOVGiqQ+GNPI/iDhC4clcGn+zrMDmJllVo6P8ArzuNF9ha1kRmLZumJBfXk/eWpPU+xsEsNRwJQgErISP7byClNrYCzahCI9Wc4jgD2g+wQFaj5FM6KkIwgtAooABD24DJZaPCcV45UGvGmCcvar30RRcBjwqgGN5FFcB2AhVWkBzA3zZXQgJQSSh5TBaRMRGcXAwoAAAMXIM1u9UEVRYKq5G7qQB2CJEvqoe18ijgCmqqhBBCED4RhjyZk0oQl+0WHC44OEp4QsX7guI4j6RR99AYPigxjmxmXYtAgPk+wRHArufSaKIN/o0dqocJQFipWQRr5yxXQWYzLF0IiUGoiIin0jqCDipEUWQLczzYtwIcisDTFKDU0Mlecio1kDwXH5SLYJLqqLpqGEjhPFcFpIGkfsKeByW5dVeV0Frj6BO0QiyFqmE9VEiC/j4e03dUCCH0AjAR9rmHv1fYFRhyDc4e+CRPsnT2io4vXxcyQRBxtJTLqoAZhJNgAigOYThpaIGMTyeGmG40dmEEEK2IQQBIo5q+wrCXirKVUzDSdgpFhQEG5YmEZdy3eBRWnpUx7awpT7lPAD3YGF4+GroVNBCCK1XBQpI08hAlRjYVTBSJK6dnwEFf6HCJ3jjRNFQh1PtjrZ3M36s8QiCqdc249PBApVX7R17dAznFCiqRR0KCKa7HwBA2HCAAACBiyTkoQEFHFAVAuUXo7hkjV4BAgtxEMXAQL4BJz9bl9FaC0wH02OEFUgwgAKhC5NV4VBRg8kiKDcKJrGktPAGVAVb4+IfeuLcUq7agEZDrvEUmAJoKKg9D6M+91BsF8su8OQtqNOiwAVzqqaOE+xiNtEzhVq0uvV59Ey3jQksvRaepByI0lGRHprxuezIXyawQiQhcBppoLrCvngNNwrtqniPgDAPScfopxEcXyNyPhyrVIcECpc0FfMXEEAxCcQiThMQwIERCnlFGUQf13WcIpEj7MZ1HEODGpK6fauaU5DC6UEECeEF14QE9idE/h7qoYXAD6VRfyxfZktllDlqcaLEUmdiTSwNiouLbwKrEUXgXmJwPMKOEKr7Tud9n96IQohIxzRfABFSeCBQUHXjf2KLu/wDqvvE+kFVOH1X9zwnntMimQQr8B5sN0ANTqAqcQhxBQoKVB+wQQ/mu8M7juTdwNW4kVKHgKF4KBy28GZiKh7Gg18P0m9uDdkcaPxiFzzT9WlwVJ/gCr/aAZctgbVuiwuYDYwQmVgKeHBaJ3U60hBa7lkFUQQYrCLknKqI2oaviuGPtVQg2YAORf48WWBKD4QMmpMk3InWlPdQ5CKeyhDI8ARXv0ey/6HPVVGI4ALXOuYEBCgIAQipAzkPlqiaWtP0KFQ92ZEFVZ9pKoo24LeKRQWJhT9x4k6wSAF+6VTK3hxcOaCBRAQy1U0tAtEqUjFUwAZIFPIlEwi2J4cE/V94waRUa9CapIZQGHRkj9P7So5q2DSEKZ3h7kxE4B5bGYEBGIIpkLZEhKBH2DJPIbtzL4iiNEejqYpUWhqqQjCVVx0bgCRGI32ZsuAiKFWC+B4ppMPAmQsU+UU55RgX9NTxohaIq8oQOjJmog6lIVI8hARa5xU4LF9QtWAcVDDhCAAFKiAUNSqoIpMEmUalBCh1Ik4XGC8h6i0LO5LiYSCG9BoAXFZNTYLxSyhIIxgn2nh1EQJD5P4UKToAuf7J+iAFIIqCPkcECQGLIgq5Ags+sN1oNS/JVjOEkFCtVygyEOMgq18Ab0bVIUoo8QOt4GPQoyQH+gUEIKi65enTo96CgipxjjkRkwMSiVFh1tc92ymBq7BEBD+hHLAa5LRaBQQAQ6gZh1/vx2IKoALr7DToJVHVT0CrArk7FR8zRSAXheMoqR7MVEFUnQhc1A42V9fQxqkPSEIafSMIJQCn5RQz4G1ouFuEwXY04DU0ip0yOqpqvw1OjoAAyt/UMeJBKFseuq+SDNCIg74TrUVUVAA+DzBSqhEcALQbHinUMPeXNGPmIKOR+HFCgIApF/U3VCliPP5YVwyhtSuGKRaplRQ4Qg9oUGdcFIwFBZYWLgiBAooeFDI6l0x6FA/aA03vbhKqiUMVJTgwjtB5Aj+jjki2taIKqWNpfJp6ec/c8i7AhV0qxBR1XQllkac1uxKDD8LPIsZnoeR0GttbBQ0/TzFIFiNRHgsXTVIFBBT8suWcUHCFjQgfsdKlgXT+xhftx/KTmYqoRBKjl3WRDKMlqT9jDSO+gC0v2KMziwkIg+ajXQi+tVP3RAOPJ1wKGIF/7q0eliKEOwPTjFNU+ljMjkc2QckZsSjoJXtqJ32cyC14v9WBXoORz1cfD2GbRViQnNXgzZdFBT+7kIHYFH+FNTyNRcRZ/w5U8jYDkEgJaNZQVgDmBigjy+Vg0Y+RDKPViILGoCtC4eQSKen2WHv052sy60pGlf1U1pVc84hPENFcjlpGgffFlKoFHK+tpCNQzgFUB4g7rbOGtLsDkfwhfBeybkogSlJA2d6X6zIz1xHpYVVtV18GploBP3TQlWlAUXjLKJJy0IsfoAeAarT8BSqvFOACY3jQq1nt4qM9ppOQLAeIZAVKlIPkT9MNJCFftVVcYw64IqgC8hwRbXEsomTKLD3bXDQKGTlRGgYCRFzceFatTzFKxdRO6NACVfwjqOFxQnBJxIsHxK9zOGlHuk8iK4FipA6qAyJwAB8zA4LtaBgAqr9ZPZQ2nYH6y/m0HkK9Slipl/CGgHinsenyGHj2oQp5F0kTqZaxNsiWVFBoilIQNbVAKBT15ppZ3CIRESARRKQzvRYEpXwB1XS+g0KpIkao4EDNHITKESKQAPTQerkgwoCpqK0HAUdACq+gO3Gu5pMgqQDRCqBvBfqSxaFaCpZxhh6xStgCA2Ai/ueDPv6KTCjAiKgCK4mJJEbW+cXiCBTCNIFCoF9ROc/rOvVixIrEAKBVwnTogFioQBEORVQI6NRYVUigpVOhifnoBUPFETyHkTIO2wgJOMGvAoOQUr2KtldEFjfILZo0fCVCCQoFVFQyTAmhh4UBSqVz+SGZgoh4ADaLUKU652uXYbamEUsYL4DK8QKhIKilGipiKIQAD9Y5rxx0JqhVoA+xQIUL9gIpvyQHgQiE6omaM9Sqnyr7ckw3PCFjK0CgfseXgHJCYFR0VGgKq2qOdVfPl+1Vf+uHMcQQuPCiSy6IZAgxFPsp2GoeKSt5k/PfEL7AAZXizpJD7XMBgFpKGZ9IcKE4BHj7N3vInDtVgEQTpzyahArYECqwPRj0AE4i1683GVgUIMMSiEKfbY6xqFYKgPpX0GIxtboERlralDCRlg0GADwaHbjxYkoi1RpH6qZXZyy6eAxRsRd2b+KlGCoFEkFcDw6qioBFSeq6HEErEVVKXr94r64FMQQJVEFEuG69NrdaKEUM3a60qFBAfhD+zkIRQCRVfB/LnaGLKsenVYNOG/EuBPAjqWqAcSrgsemBgmwKAkYXlPOmbQSphHxF1OWJnKsSoAvpR47q7vFwVSuExooxf9ZKmfgR/sNXj3gJZEM0BMi1J/wCGcPxtGTlog3yKDjLaK6ygMRO/pkrXU1C2jy0VygGzR4FBUD6HUESLqibaiA08UcTFfLUyIRRVogAZmGr6gsB5I2CV14F4kC9MWIADV1WEij1CfVCgBXDF4PlgsVRYHMbOEjA1Feqg9TLjk2SgCdmyCCgzSfMJEpVVGK+WquGI6pkM9ID+nZPL7IYBsmxUIBgjTLBcDI2lAVBQms2BAaLUaARIOAqrQwg73wrVa3JJOks4+vu7lr+slitfAY6pdKtYwapEqGMkVUFyavSIpBFyrCBIvVW0yUZoxVWPUU94cOsJKdF/kRyifLJeUIqAOkq5bKvQKFUFhumIBVAhJPHnyI4I7IQLCys8FQypFgJCREmKoDQ1tIF7zgVIiMczP/0OVABftYqq4j+RSx+xF/paZOGvYnKoVw2pQVjgMBHSBBQRBSophSQVYHfPBCoohYhjSYU4LvIhDQEc+BlqHYU8g+M1pKy2BMJVLwaJpKSCc7VGyikkEXJsw8qgUVBQxogg8WEIZNRVlAUDyoMMNVC6B7UIBgIaapcXeMBDYlryZemNCCIgUREVO9QcRPWO6gQHqDwXHvBpaXRjxZT4lCNUHu2hrCqAhKD+8FXPxYUboWrAIUxQ1PBUkMUSJChQW5pKAFexAolVQWzIjKQilIN4ggsW1xnWVFMgUIEFCgKZpM5FFVgFVVQMQQtkWDJ9lU74VzJ3ucnCEFY/Y0xamRGsCRKBAEjLUCqVrV6v8vcIVtKgcIASAEciRQT1QAD6gAGdLG9rFdvKiH8AZneNs/F5re3CxagGWsxUAEVCpChQmifhE0BEIEFKHZZXIcUjFTAPaQiZlrAGHjFRVH5E3f2HARKAmgmsoQVh9GQtCCiajzScQekU0vVBWN4aaq2kwWcMDKoB1qlOOYNTgEeXae6fpiA3ADXo8FKh0LlJRpiEaMaCIOomSiiqtV38ph/IsrXK7qDSvhiCDk7qsVQP1dzAQI8FrjBndZatOAcFqAojXP50Z1TnofDH6XVfCCNI+R0T9ygxq+Z0iqmvRAK180hBFqKGIMYpRkidKSoZiBFxu0QaKxy+apBBIGIoqPBn94n1gsVrzLSw/g3YP0Z/+KFLfNs/7c+Ls6qRbQ6DVwXYjL/TT9G5ilcZMsQQgWcFbrMRIXeR46CEniu40ySXRO3gyc2RNB6r5Sfw6AohiJMEfB6Y0CluFJVcFbBqzXlF/wChc5O4R436UVP9Z+m8Ir/tx40lGb9DyOhzxEcj/wA/m1ytXgivrzj+JQXKwI0EWqKqtMLnlHFlQrxxwVgVDosrASxtbnKxEDb6PBdeEXOwxABbxr5C0qlxGwiBYYIVAPIoMmC+ChDpaqC6hRnhMCFMEsOg8cpZ1NoCCFROhXTUxXbNWmLYRubVBQQ8oo1KQBxuJjaPouJDyEX0aLE3ZpUIoSVVyl+INRpANBD7SKCk0L1CFj1AvaiQzmeyhMcU8J7BDAcIuuDMUHLKVD3jMOtVogcAHuqCGANuGE1o0HJyVqZrqieGDhaohAFWeQKQepehhd/QALzqsD9dRjgLAd8/SZTHElV6LT+svOOKAJSn0AtuVDxTr1kBAgFUsAyBFRAaLjPvmdLwEZi0VQDgVbLrK0Uej96aBQZEERKekUTJ2tBlEixa+ACnSncVStvTYGL/AGAvtcdWVUlWQLAId9wBOh/EdagXohQCxTcKyCnqgVQoW96gB3iSgtWwcMVkbgNxQRMtYCrIC2AZXvjBdiggoRQqZesl6SAQEg1N2AiWAAoRAiCCZIKuKVBqhAIoRAj5VVopP5ACsEVR081AL6i6VQDhCtVDBJ5bhXRABQAL9hj/AF8hKTyhpgCJEDOle4ngEIRaRZBFMWrhCyUR+kBvAoGLuuRLcgAr0PYBTgB4TbOeJQiDAAf9DCdYh3BEyAYMWwlQ0r4RGkcAm6QoLSvAjEdHmUJ+PAUkWpQRQYqZRsQMMqACgFWEK5XNcUQjCEjVwgjad0jEj2KqeRx8Pwxb7UIgtNZPCq/auT5aAZBOAA9Wiro/CEUoXxxHYuBi+S/qAI44UCQqK/a3zzVeswDHVcioSqxBqReafxp2UKNQqcJESD26/DfQp761QrSHkDFD5IqcREH+g0S1VUAq9XnM+XGDLekSKn6+zHuosUsir9AdzKQpKIU8C9chJd+YKTyoqSstPq3XzgUo0f0cK2IKgIKLBf6MdMxnAj/xmHUSFxVbVAEPRmIvWpwr1ac0U4UxFBQj08mj61lwxvElif8AH8xLjUWrKJOImKmNHXCpSjCorqs/FEqlIWFhpaGQwwxsegLWthHXPGoQUInRPIICaxfipS7UeVkwOOhEAFsEB8q9cbQIGhD0p1PxUy6E8M6LtAQ/b7YYKkElgCoVVI+hxdv9uYogD0pX8gq1uNIuNqsqp6xRrqn2zfrARiwZIBVojw/TEYUUEon31XVVxJh8XWrQ/AuBnu8o39YWjeJND9g5qDjgGfwBhGgQCfLE6B/y38wAfiGOg8KA0+o6f34CpfalCiiAphNFQ0/uiN+/W77DGqe1RAo+XLtxMCjvLRQ+wLhNXAQH3EAISQcQIm0CesQqgLBQyy41ITEBaX88ZSGihLeEKh9quXT7U8pGFUxAEmUSKECIAAFMCghKB46XgUnQfqzyF6lRlaqqqsAFyziZlJAqELBkj1HXz6w8g8VABWCsFPVUsiAQqMFoH3lvtMGNBhIpKAKhkIxgSoJVoaINfCf64bOoQQiGlX8+0WTFCGBLVMmP4LwHg40k6gC/QcDG+fImngR4FojnL6qwU0AAFHwwDK6gE1qCqQVZhHc9pngomkrSxVAPIEKD9mCKLRQqH3KZO8JwotNcfEIiWohUKIgAEHel6ZJk8WuBQlT9oxIgkfOXzIBRBKIlMO5zRVAqC+lVcm9egd0pgHTce8wIPwUj5zu3FgpUCnlKDlxH4Hs3hWCfSOJPFW10iALwImqZ89wJSEUfCDgLgsRBARAHtUVhJGnEmJjq9oANaxM/EYChrSC/04DI1ooQB4Qi2KuPUBXogqWAaBevV5k6msEg+lApQemdJeCqCxAFF6gwUNDPNUKFQQIgFE83gYWBdVOYFghEtIATgsrcXyARGIEoPUyw8Uegl0Aqogqi8US35CQt2x6lBQmdXgMbSwVIgIOmPknxUuCEVoKoOf7bRRZGeAov2uvxZCFhJVU8qG2YB2G3mnsAAP2aMXi7T4ASIeIZfP8AciR9IjQ94s9mshsVPFT2LjpPGwhFSDFBDhXGkS3k1S4UFew0zj1KguoJfLAfrpgBTHEIINEEBghoJTA39Ed7HijxwqyoWBPSvCzjFDM4SxRBVWcG9qZUUyMPEIKDxCIuSry+k/qFmKzMCNIJRRfKKUKhuN6BZHiaUXnkBaGFTSqI/aKG8LKFKa8AoSWrXAzCq4vVAqoCCnhQoODJ6dQq2np8R6S7jWqriRe6qBXxfyzMv4S0RTj5Bvc3yUEVWt44Fwr1yDzqtQh4ODl7KgeVxrQhOBVdIrZxQkhkSmLRE6JqUf1HsBOKL0dWUxWCjVkz6RHKW0jJIiCQBk/hFEzRV4q/gAgGmHOGCi0tHhqQ17s6OyCq5MrCZK5YYcoInrSD2tTLajziP4M6IaEvz0P0EyKGOpBASFEaIoo/pHA/DtWqX2r5fXgz3YkZ8/qeLiCdhqAqh2EH6yesYBTRmqrlTMlxNPQFVfwNL+6zT/Aqf6z4ni66J+eRnY+kcf2nXImRqyYYxeY5keBvJbRUQ/oxNcBCKC8U6/2rrGSZXAXyMpeI1EWGgIlFPONeolqPKcA+jy6BuijU+ABVVynOm9qAqokBiafiqmRFQoe/oLmFtoYG9FR4TpcIcRPKtUUQErg+QkMg2qOEhxK6/o6mRCgAJ5VFerjsMQpCoSiP0mnysGKlRALjUlAdBDhQV8LAUMsTgFSoooIKn5DK3onWCIjoKKCuP1FFKB6LKv2DFNoGLOUIEGngA8q5gtoprNVVVWZt1wS9hAFbBIqEz5r9CC+AJVBrxcxCIeUfaoD9UMFcRVeiR6Xoxeyk4Bm0pSSJ1Ig28zZScyDC9RILPSmus8yI0EaFD1lay5ArPEIgwFKfQ6cVVQ9CwIPl4U8hU0/g/Vx7GyQIDi1FQYM1UhGCkVgwKwKhK4iIWnZny1CZACwbIiEQDAsI25RFpVTgKEFBcGc4oQUVSCIgIbyZNK/WdQyn/cB4ChwDIq1OAYR9iixz9SAqOUFaqqq47cusgIE8iCP03JN+v1IAQRae14R1upCpiggIhYKmEUfnRAvi1Av0O6ykGhCVRRThUM0VCI6vAnFX5QHDnRUHNDENBJVCBAFU0F9aCCV0FpahWiqKTGzOHhhGCEhAxQFDCx4CiFFZAiAv7BUGiEhaOoDAqREQRMg8kfVSLPLBRYisc+h5/HYFEQFaC4KCm8KFFERF8nL0zLbclo6oUHBPTn0HZORhDzSIvn3p6apox14or0Cudv4UkBOwCIsGRHRppAHQFSqQAXRcA2QxAKoDBIIv1m8ggtEekgkKUUVCMqGFwh4wLoZ5T5PYzGLLtiiAQ7BBVIJlKkJsWi2U0eyIBYLXyouCCaCsPgAJxBHLoT/NipPRGY4GxWQFgVX4FycZMkaEES+1THQ2KRGRUUQo4b53QAsV/AVc0MMGZryhpAs1MATgAyHUrhS8QP1ZqWClUfLuiGcKCUZa3w/XK3OLc0BQugQp6/ZS6hkSNYXiCMzJ3WowF6GJp6qnHiDDp4co50Sp9K5WKoFsBSrqUqGkAdUqCMFEgxioFvf3EFoYrX6xBNyifnJSBPO4HaCoLFA6y1DsymimwABaAwjfLwH9ECY24CxKlnUeZ8+YkURrCLOeRHXsmlgXwLkmrkN+8j0CHmmcOq0UTMP0Eta91ZFfKoAfaukQECIiJ9ibr/iD/wAXsv7TFuyCG0Psf/WVHRiKf0eXFoHU1cMQVH+Uxt1CQA0SIRCed5G7Raj9a/8ANKy4BE/KdWgpXOkLID/mgJ+h/rB74rqWqlRXsQz44kY4IAtAfNEzldS3lCwNEJStmdDUBYaxEFftWubPWyCVEaMUB8Oq9g4AANIoRIdJubpiAkWIkACrul8o8I7KosFUFNV/yohWIqPpRg2VMUVexIF7DBAqp0MU8lEFznlRpBZ0OH7F1y7UVEIoIiCKhUhhAJ5p7okB+ok1L2yAAHrf57ygYA4R6CxOkVC4sgKUhQ+k6y2XpkQeEUYKnkYLl9EyUxQUQCJkkjSWcWFnLAszdt+YgTAqNVKDH4pQkCInpQBFfrV3gbd49IEoQT2Gg9EqEVKL5KJTdvODgwVi9YyvWGCCYAyjTSTki9tt1VKKk4lREVb5VCLMyoZXkDWxqPKdPMwBwUVIqoqvnKMlhM+ILTg5dHpaMgtMVOLJZiufvWEjgFfJOIYYdTsD1QABpaKQBGijQYo7ogwFAoPJhPZCJL0p6+gDU8Hhj5MkQo8DHHjh4DEAUBQBLUyAq47QKCo6kaCOoFRCRgCCcQKiCnd29US/EBIIYFBd5QfgWBuBN2AUyKQPJVSZuXhxOAkGlQelHFBoU7yqYThwA2puPXE6agAoJSzTnGpSSCVKoGo+XAa6nFNlCgCJCau6mp8qdCRglcN9+nEkSIUzGmtWMKjgq1GXMLSQaB5bFeo0uC3YoJCgkoNj4EWDm+ZCjeRaKICrwJnYYflXxQBHps6LFvkhNSxqLyi8FWLNV4duQnQOrA/5qlCxDyAAZlThPQqH2JeAn9uCsoCVvnttyrqapAK1gcC+iGtH/XSbulqO8nCKgYMNGXqjk6DkDwBgPwcUv5crRViCMRQ/TVypDQDyU4g8MVRRBUTFALBld5bL8zUIlDxbhx/EYE+xKnXyJceGoC8V8v8ALpjqiPC0Z3zLHymrqMsUgT6MkIooicRO0fThPGqiqvlX25eKaxXnCuWVF4vUaHR4+TK0gCRY3mOl45aiEagCfijBfM8mRZBQWT0Do/QxyiAolT7ASI6b+0lUjZABQCuPUUg7+wHYGhyFtULKgyUOzBcbmw3laMf+DjgKPFCPhYSY7IikIpEE9IRMBeRqgn5n+qFpX8/hibSqiyngFKA9lmb6h0qZHwmNSUxKFjLjw5FlgpmsmjT570X2Yl5fIgAfEmCkXzc/cXyn1TiJfQEt7xUg/QLA37f/AE6H9FLoFGlMX/R/4pluGUIXJRQDp60wHXlTtAh76I7uT1dx5VIiUGOM8tSsXiUSHvT2MwA57Z2v0gmK+lUPKQACrAtz97Jw5WQP9kXVNZDhGqlqLSnHAgVQx8yHhXUlpIVQotgIxyLvwtVBJYPaEWZiNq6QeABgUydmcyzbxUogK3LeuBUHmo0Z3hhy43paIIOAb2VwjSkh5AE9KpEqHoML55Vo0ihacU4FtgFggFfwUzNVyEKeUWs5FhnkKo6BCQaRGmvpVWAfxEGv9Pr95doHjwThIuQdD3Clj7IcAchooBDWMo609MATS+9dYUygTghxADe7Z61lkE4u570/WYFqKtgguYJ91KQL18/ZG3SiXow1iCVFRQVKQgpISZTUR/B56cPVeQjT0XCkxLaCLJ0EioRfGDlrvIPL4Jh2A06h56K+Mr7RPerIjBVUJ1ys+uGs+DQkD0KZRnTABMEAWq0SE+8sOsGSGqjV6gDMYpCaRUjRSjwQcj0EexDhwpewGZSjU1n+iNv5TTaQKQqvwFRooYofDgiEFQKoHlq3ESIDIUpaD3pQe3oYJntuaew0O0pTFIlBsKwCSKGlBAdQf8ic2HwXq0GuLt1fooEBg7a0E5nEQRSItUcRhRETMKrcGGwMSBVVtNI+5vwlFABCQpic0+/KvtqAkrA4dyD/AOE+oqTr6FAKw1nAfIZQUoRMYiDqkAsvgFiHgKpXtS4KT75JAJ0xjKnjEB+PUuVXgoAAVQy0thBKaJARJ0dYrkz4d6paq+2q6TwgTikeCexEvXEa0APlUBP0uGUCEKFPKJ5TUtQQrvOUxq0iCWAhgv0DnG3IjxDCxfxQyiU9FBFHzwH4L+sOg0BWAGCyGFbCD+lwOKiSCvwdRRQIomj9WslWVOFRDGUtIGiIGoQRMPzUYxIK9X2CuBT7vKB+vT6+BsNaCQHD3aFwaCiSCGRMEAMCpFBtFjJW+DRLzg3mboWABVXCKYrUJ+nwpmZxHTy04o60pAABMlCYWar7W8wo7wEAJFKZVx6qr+rXP0CSigoVSUFlM9xgk1+AK58fpI8DyKeEuCZwnuCxR8OawuQYDWlg97a60YsgEAIg6iQipl5nlNU8xKlyencAYRiIFCXwOixCGxWuccOy5iBxPcfysOay50hT6XLjuMhhPtdOR2xkOOvsxAVz5LopyDzQL/DcHZtYFDQ1o+lz6j2dQH6hX7HE00EpHkCCdjRgZvjpUZItYkVU7uQ3I5o8hFSegQuaElKJ8S7RZbl1ukKLRHwgFBw5sYSiD2WP9CuPPh814EQB/LihuE3AOqErEdtABIJIM7785eGSQ5WCkHE8gIDMeAWHFzfUCEgMnrgvTOuIfdxBGop0EMNJBHqHogGn8Ac38jeWLGNbR7UovMheAIlgggAho3grf7IGGHuIEGyeAEgusUAoFETwZzICgQzigoRwEY6V0iKco9f6MhN6tInCCiQACBvKaFMBUFVU0B6uO9Gb3QBcDZcuPUdqoKJao0OGIWmAFRYlsEPcVyvAIsK42Pn1QUXiBZWKGTa7kX1KADBBgIUMq1EBvD6bftzuMVCR3uFCBUByN+xYgnEREEfIlHNWV8Qh5qw5HCB+EwCBCIqINE8I6CGNUJWKgJXhmciQBBX28X/pjwwhE+0rA7L3N0zKBYyjFUlWhrENAOBUUeApBUFwhPX8FUsKACrBQUw7+dwVJUUcPC18dYqRb2uSMVwRYFV6taEgImccdBWYgJ4AXIILJreWAlQ7BHUv+WkiJ0QRQKglzzmdyIoP74hAEdJp84SmqpGgVhFTea/5JRExV8I8A4Rog7GMZFIQtHNkihVIBRQIIjEzl+j41sFBAIUjpWzwMM6ZL/WKLMZthxgBAQUGEeqvlXJBq5LyBqqT4AWH209PcHEKL1T7DndYDcUkTsEV+wZNbGLCCiAAAIBiGZ+zuiBOzaF5OTEnDhIoVQFFDNtGiAch0gCWxhzE7nl3AQei8YzNgAFfTiKgKsBcGYgXMCjwoIy4TotUBD3F4OinsqkKrUIVvWGVVvdFSAxU43D+LKCqgkDhUGn/AIBAHz7BqzPZtOkIQlBHs0uBQayKwQSDoZhlGr/PpQPmLmfnWr/AJVVI8MGtQoqtQBYsSDBBPoXcUcNXAqHlBIXE0cCaUiCAoArByJqD/wCXHo+CAD6BXWe76EMyVRRCHM0EBEUHCbL29oVksfmiMgAaNYEo5yJvDnYdhBQLFDS6/MIT+hAciVKUqKPkfsxyGFKgLoUaPsc0i0WQXy96rrvQLRrWcTKAcDQxJs6PAAMsPP8AKjc/iOOaEFBR/vX5q19KquAQyrqP3Xb3+2uXY59+BGSqxg9QcPxmX7jLp8PDj32REbnlZVCqoAfdXI0t8Kon2OG0IgVft8rmZeD5CdCCo/Rjr3ISJsRiB4gaD1zsoRiiqpUU1M2GRrIIK5hRgih5Igodg5B0A8QDH3BZXT9d4JxzeGss1KAB6hMjwNqqVX1bk6kCiN8JDeSpS+4Aih+Dn/BASxepQ/tucPtAH66Xw9LUwSWSy+7pBTVY/RVYkIxGBrPnhmPpaIn6XPq4SwDyFVCg7gxUcP1jBgQczctcFn8SLljlezgngkhMnPOB1vmAAGakhEqloEIUNGKOQQdSQeyM1WlS4i3iBAYCCIHgxcwKLqeIMJ6JKWT6UIOSwDYXx2dvjOqaRGk9icT6TAouq7QkirxGtJyYFSlXr31FI/Q5svqwLHxSIKeEblDN0KpT+BxUXjnmxSCUSmVpiEUUsWPZcKL1IwWxF4QIqpyrpnkCanRJ4ERGmeVlDr19knVtdfXdyFctPCwcWmP/ADIyhvUweyijFTCwJqqa5W5aFAIBekFT66OZwrlpwOha2AGxwySEoOUFAV6BTN4WCxPYAUBZSDu/0fSD9KsEF644wAv7NLVFHCBvCkPFVJ+gC5qYIGR2+HsAquUzF4v6YIRg3JlQBpEKBInTy3GUdDASKoKFGtBZYAVaKKqsPIr7VomkPMlEQAdAGiyYcl/oQB4CNXVIGMvUqNApKsOD0tguH7vtQTZl3cHiAI1JUcJ1wCCIJKIUwu9bGwwQf9gDgsxt1gDEFSkATPmRxbFaCYl8qZsbFdSeKCAeIGByYTQOIEijaNGA4WgdcJ8hSeV8KZfNgk9xKA8T1bR4mr+/VJERdIIBZxjjs16k1AtIAVa7xDRTo3yBKvP0DEdRLvIh/aHozlxAJCFESiIiaafxQCih+v4ZIGmM1cFMJVpnk3B+mghbNLRedqApUigjKMzNtOGWlWUV9H0G8jXMUwgA0g9BEBcdY6WW1IKAZROZIWg1F4gohYmn7FBtIFRCrC3OdIpKGFEI4WKuAVVYAeW4H19JETyJ9jjEkWhCrUALOERbTNhm3AiI9E3GEwqEQt/FuAbIRTKUDIFWGKwhIVU7k1ITyOB0cT2aLAWIZapE0AEA8GNVIkNQHJYD4LUOzhp3gYNwKLCUTo6OnYRfBc7zY0wiZAqDFVYCsGE6CAfhDKpgX6x5q4oZXFTmtwAXoKcqtedKFm7TQIshfc4cyITN3hOWftRAX2OYppLR6hQAcmhR4F4BwAyd1KraqtVXr/auI2MSpxRAp5hU02D+EoKIBUSjUmd5iQ0BbCqw9VdacsKIRol7xyq5xUvKrmzPOiHnr/7Byi1ZIfSIW6pz1mR6JVXCIXQdUjKUFHyKGRT8gpGlR/tGszHiJ0hS9EU4tCF0kkwMwopYNIyuQ6yD9R9p2BnTPAwf4tM2JrwM5aOLVO6hGPXfVopegcB0oeQyAiAa6Rtx7UFhc75X2GE+Bs0viwHUX8AMxoSUiArBVwP9MTXNnsVWIP0HTzlCvomoMStaI5d0YSk8YXSjdr5Kp4SNN3vzy3+E+1POaQ8CRUqxUIg7lYd4MBFe/wBEm6ZKjxB8Ebz+1OGp9hgA2tO8fAEmOHCBCWKqg9ii+hyJuhp4Oh/I00H6JgA0BYgxjcNyaJFfIBQ4D950S5GAlKLE81WONeeipwrQB8Hq4uuu5MfoN/gRM89XVDqKH8mtsgLP5EESPQfvAhTJIaRWRiGXCPbpBVphDy7yDwGNqBoiOWgK+QBVNfqQYgNUKCh0FKgDrVvDXEKJ6A8ZEKawKDCGJx8NKKOAY09J/wDAMbuQuo9OcWwRRDBcMDoXpBEEKSeQxgI2qZQgpBJAAhM1eqAbilEACgDA7lt9G+DVRIq/Rr1s0QQeFCgZYlI4apCqpC/RQwVHTtFiq8QCpfrAN/MHgWBaaH53MIWnQJOgADfMAMDCvOAGIcEWkG+zFfepKChXzGAdAq4+Zg4gL4PBu7RnzMrhHKoOoBU6An4nJE/SxHKCmKwIiMHqKNHKUMl1Vq5pEAWuljKIldbvRUn4ABADB/lubF1XP3gVI0XiUM4He2oHRFOFK9BV11X0tEDBPFE8HV1RKoibEIqvKKo6aXU1B8lEUcWKVExVeqo9VVW69+8CCjGq2UQwPdqPaQJKtQwJEcAtwBA5I7DvkaaTKaAX7qtxmjGgr7f+q+M6xrBncfLkKxSWHhEcEoUBYKVnA6lyNwMRy3QLhwJKrHTrHA4rOw3NUCaME4rH+MQinJ4xtGAeyt4776jyplgD/bix+R+IIjdMQMURehqTG+Ni4h5CdT+S3CNShrRNzvJiTS+0Rv8A+L4cCwDE9H9YIYHgdRF0pMYEB4UF/D7cmZZCGhOBwTGPwP7tiA+AFSGZDmogAiIvaJeOucoEGAABA9sri7/HSHFUFB8g5ggKj9n4e3LvrEEkXgnDEafg8or5r1nhmv1HkDQjBZlULdeM/wAi6Fan3E94IwH2YkeOpUIIxUYkdw4Q9CNSlpTJh08LDqZAAVgGuWgUCJEVQI+ShjEraHoxvkIREF+QM+GC1AXohI/0zO6soAWFAD/IFwBCMCEOytMTwwl8h4J4JCeiY0RlTTCAigUQ0AnBFv05PQFAHAAgARvGt1K5GjNGlEL4HJLg8gBRGAoP00Ew2NElVqDxX6rui3dyRVEQRAJiJU7pJedFQbQSW43wSEUYojRHMFdSiqkJICB9GBkWBQCyoP2nC4tjrGD9QjAOyBgLBLKUxPpn+x3iyYaUFICQaXX53mQoXuPAS8RwmHboMAAS0ptRHBsfjWlLQC36JxM5wNIVA6YeFj+TLLtbVUggAgy0i0xu/aysgFOCRqR6m7bsUBKBwjKhxwOF0qUGDCNSAoZYfmiQogHBLrSAqjUEqkSDpvlCipQFSv0gx5hXkyyQsY0RbBKmMHpNhDw+Jw0a+SoU4RBgimFSANhhVVE4QP2B503dlkQBFVooRGgRV8GlAgoBFUSjRE02s8AwgipUWMFQkg/rcX7ITv1wwVycKo1geAyvR06piN4oB98WanCdglBJYVWIipmBDkJTciSQPsGE3GXhUOO1W7r9tkD2BFq2MeAHvcaCZggRUin4oZQQ5UVVat8q7iRXQAlUAUMvjLjyVdG5wc3SFJfABCTze4qZk9gAo0ADQjCJVHkJIL0OzPdExD8+MKjW9FEYIyTW5S3F4BSpIlEpccdu4j9goSIuQOPNXzECGxvFo59U4tAKmCQi8lBNealqJIXNs2Foi9TNEaES1D1Xxj+LjgyRRrRbDBl98eJjx3CRSwC9G8QWkgw5rby6mC+R8m6asNECsVCDADCoSFeqppMLVCiBiJ9YUKAl8ct3mkjg03N6vsJl0XII4SEOBAXNNxk8Kw8C8Puf3kYAQynPe4GA0wvBAOBKAfq8xoAmUQ8OPF1498YBBwIuEPhZZxVYQq/we3AQIjwRfdG4ltggpUEUxGU8cH6BCt7VzBJFBGZwXwri6L2MVf4DJULUxS+UGg6x1X255i6EWzyBRUExzqVMAjx6KpKDmwwRBWeAoeQKqmcKIgO0dV+iVvdfVekl+eMG/qKOo/4NS8PMdWqBRCCghCvDQFJuhCK0T9CdN0WroAAfwEAyjCAdjc7i2A8pYGM/gwkPWlFtAQgBUwStIU2zCghkwk4Akq1KvDEOAGATp1AQY36tUlPGNGFnwVB9EgQKwUJnQAUAVgVefh8KZMiBQwRV6EoZ5ioPRTDgAV9C4G80AiKGqrxwsyjIiFB+kzTRg43oaIRgA9GLTaiEhI+oVvJlP6NREfCgqH0vx4XTIgCNhGPVp0cmibCFQARAGR8+LcPsepFyirfNEgAm5WFiEQtL0EoBauHHxJJY2p1XuG6VPrhCVQfLKUHzrp/zlUSqIrjb5gMTgg6sVcptL59fqKfIEUMC4q2oAoACpwA04zrUogIiInh5HE5CPgDNm1igwFormjsxKgemESiCg3dlplYBB2vhTww1u76OiUlRHfrBi9F4NUYdCY3p1teIQJOUsdzx4HjzYpVxSAjeGKoJsoiLIP8AtM9HmfJ8PSV6ABh6koowQT+AZscIZ0GxYKcA8q5A3gsYGrAAv6mKfrFUC0iSiAquOJVIf9uEV/tDMbVebEBIBxEX7Mdz01hAlPRWpnVjHIJ1AXg3wiPBuXpsElXqrRapuUaQ8EpEFAUFBcASa8RFL5lY5/8AuGMUAeAoIIoVsSYRVTF8llX8VZisJXBljFa6mCPoF8OT0+C9IQt6AQMf5q9IAoXwCgLji+bvEQshRRworHwawAAv1XKtaAUozi5UN7VcGJ/ZU5vstAHlXdP/ABKiT7GC/wAmVi6BXKEYsf4NaFCIGh/D1LuFd2YEoyqpzKhJnWRQF+jRURExcrhlUDT0YR1bkjKP0AK7i/l76lEEwCBQAfrpW8UoKOIj1jyi4SZwbglcsUozASNpX1HKrMt2s8aTPR0BjdJ2TqmA+lWc/S4iHB1qB7UVR/WZlo5pmHttfx1A+podDhSS6vewdEj0SnIUB3lmoHt/S+VNDGMCNfoPcYSEEiO/aCDksCAcBrAxog0ZktvRS9GX6H8sNfdolU8AIKdAXGkxUE/CAEKoTE5IiwEPqhVRKrw4GbmQklSCwfKKl+zGCwlB6Oto8PeuWtVPogB4ACAYO4dBnk7/AMwx2MZQOIIoAGAOeeVFSUPudNzlTUSeKBovERzp7WsAqq+AA/oNywEAvkH/AE1n8uMCqpQodF8oghSi4ol5wk/VFRrAZWQMaNgA/iPkxFohLWjRQSg+BMQKmyeSgLwv0rgSLYuwKyoBa4xQ9SpOnr/SOe5xp5EPtoefUXKo8YaB4fOGARVpDCDADUVCud7Gk75AkU+k6A4oF9pnS9JQn2mt1Ryo0C0CRWj5n24T7w8iFEQ/93dkippYBhK2KreJmP2eJVCugFDIbA/fDxGBH00NTE+3UhfV/YCaOknA+AlAcJD9mI3qkEmhSoBO6IASgAAoFTKr1RXQUoi8Foci2VEHCga2Z5ioBQS8pS5vVpcAwYJFUx+ZYyhUQB6QtPrcWte+ImykC+cZjv72k8gowq0U9CURZqIQABALBxt7qagQCH5o6yVFtfVdIVwJIT2BOPT6Oaob+iKIeaezC/GpioBNUeDyCmn5Q3VC5wMRLAz5W/hX+fImTHkBK9FCCv8Aty+2Vwj0qAfAo04QmAgqi3yIiYUFFwgigPAHVCBhqmpFEKggBPBiZzlsalEFHyatYnsqwFhVx0uaCiQrBaRXruquXVVwJpjfa54SyoypXA0zHNSiOz6v8rm0mOhVScFQUMLoEaYiz7F44FZgIiqMPBALVU1s+AIdPILOuI75VnEuHV9bQbQPEer9uq0QFyBwAc8I4UwoxsQ7zOzr1K/sU1yuHWUudUIFE4E8kyHmshM4sCQUBcpGIYxx6dxZXCyeh3EqA5QKKUf26KDC1/UxrIYQ9aTIGbwby1xr/GgQVQcBDUeIeouomVNSeQKT1IpcBJKBOxe0K+g9pcXYE8haHlDi5UpUagAllO9MXhxCQ9lWeL6F/wCZsCAhIwt6Kh+pkkpX8n9PLj8w4azcVU14US6TpaokzUUlPAcpVfDckQz1NIPQS9f1emuOICjlhFfovX+QypLokB6A4B/AfD3NEKBariznXqm3wnH7a4QEjkCPTx5J5+zObVrAAX6AA/oMxxFJAJ7KhHuwcLB7GQSqgAAWwCYGeCUVLAq9L1hZnqX8aZ5QRilLm5RyBVrwQJPa4c8SEJw/TzWulWchOr4ImAQ+aAAMR94rQOLSxXEULAUi0FM1TKAIZaKoW1nXMmCAEoeQAnj7ExH3XRW0KcEEXPBEgLAHoCaIKWFK0qQSiTpjV+AAZAgBiAerMlZhf6CQoX8xvju6RAwM7wTNDXQhUlQVLTBDqP6yUMiwaCDBYxRc95YtzQCpSq+V67y8xL4vArgrYQM79WAUoypQxg085FbSb2k5AtKr14mWrpQU1hzpRFy4WGXfkUwvsFHF04h4qCaUaKJ4TH1T50ABCUOKHaTCdSsGh6s38c0M0AJsQKkgxaLkU6YBOKEE0+hV0bKm+AREY4BTNkA2ItEheTnQtFNQbB8Vv6+r3800+KA0o1IIHHarhL8K0JTRVuLXP6DyaFVPsAQVyHXBvGGwBAtFzOn2ZbYp/MQsfC42TRIJIBADv7QJU0/DTIBQVEYAAAswQCEg6S+BnPzjiaRyMVVDAqg9CcymTLFSWBgDPVeCm55bAoYA8UOg58Ro6EgQfnkGXLHi6lRFSqUKKagBgVKwj5+xcJnVToj5AOFQTDNIAL4DIl8MEQUAqA2Ark/k2x0CnoGuQyFQFYVZ1sDNN+YloxIlEETUE8MEqwGpr5Pogw8tMXVJbCJQ+HExEBgIRToRUQEwD0bePtLLp8joqfa+jETaQNKMz5UgC2FcVbIsABMRLSJzPIkA8AVweF4AJQAAnlU8zPaHA6ft6n24JkuiVi+wXhiuGx1A+k0r/OwQTzFDkDOVWJB6Cad0bqsEWQvsdSAcKzwdQL757OZVTKpcUIQResvqGpwylgwIeAMMnzADJlOFYoHtUzA8iNABPUmQviHwxB/i93FFymBkShSgtPZfH+nWboJaK/fWuDFfjKoLQB5L3OFWoqwHogAAeHM6WMgID0lh9D5DOJzmVq7uwQ+W6FciE3y+0r8J03CXRAKAHt51/RwE/LRHo9IfuDHAJFh7cCgRoHwej7dG/wAcC+2UVDwCaoXoARHkY7jzn2tBpefSAhFgBTAGKVSkDwkiVttxqYPCkoO5SWCSxHGwKVegYyiJdPPUwAKEFAR/lc1RWsimhFC5hhVYRUIIkEf10hPax0RVYXJJWtTT+Y5XrbAF1AAvVi5h2lAAPsj5+r5M5HwoP3Mw/wAsEEgbDd8mKADGn2J4FqH1vL+zB5RJvRKrpf5BBIQCSC6WAXlGr7AOA14YirihioJSJl4zEUkt9KmDCnQ3AgiwX7o5pEZQlF6iBH+0ygXmIqeiACHTiP5gP/CBa0pggrazlT6UNPdU0idciiChlgUilf1MESysqZxAIiyhyZQNca2hlFUPxlji9m1moi4CRPAp6HUES6GijRYfSouB5QtM0kIRBGuWf+7CeUAsDxqkoghUrKznHxTBQxsoYVMCAO573+CWiBYKhwNP87SyRSLREREzX9m0gjqIBZi+97bMGjQRqYCMQi68gXqkV+sVI2gCIFQFYFxPC6w2qdBlhoNfQk8GhFGe4NMCjlKO2tDgSo+bmjXz0mlhyE6++ZiCpYQ0p0UeI8eCa5r9yuCghChUc+WY9igwBUVVRmKhAGEkABeArgMfIEGoNCGbh0dFSjEBAa/Tnp+fEWLo1nI84FGnAn4ruam5l7LwgZ73kiwihQIMTDr12ElAhVEHWhOgP6OWWMgWaCvwUukwQmSsqx4XuKEIUJSBST0oDz60tXoUB1Qjt+1I46mlL1danz+Bv45jAXgK9FPKvUBzgQgNUEUyAjnvor1fZMoP6ueeaKSIqIlBvj2ZV3IBEfoA/sOITSSMf/T2aChr/wATMcIxVXpUdFTwMwX6mRC0kh2n8WuU2qRF/CSB5XCsYf0RNwuGh+ADAej4nwaZQQKZFwwl4/8AZkHT+l/4HgMy1e3OqGpA0gmq/kvf9OVfb6ENA6V0fecuWTKkChmYs+DJYAwVND17ckcEfBQD760N1wj4UFP4UplggX25KAUYpqmyVh4DyuJ2SIoeE+K/Ri+yQRA/oKIZM3ZphD/oOLiQ1EUfVeGo2ssKsPRXzNExjoWr99iGcJLJjTEDx2OIB59VnXSxS4x/KpHnoBwkkrDVqnkCXIQL7q/zhAdRY8IVqPhAKimBHK1MQmFwCqvC+9VnqSmC9E7YBooJY9MapAfBSdAgrrVTXsG1gOiP5xzxfrTA9E1B945cvmlBQ8gqgFcPRtEIUpi2pCAgV7fKSCD04qYMPmQCkLBrCJVDTqMiLyAo8QwRGag5TURFOcrkMUkKslFQkZA86GIAJgRCBPYJTTxjx5rwEJIiha4dI5AYHgUU/pMn2capexHo5ovJahWUEjkckdfRgSj6agM/Hd8ibO8SmLS9HlaRB+kUegjgXnAKVhL1ev0Q0r5ayt4qEL2MdEUFUDsASKL9uI/1HwYRAc/tW1vaBsfs+kbiqWsQVBakloGQznvyxcRInioCZRXdNcxOiKBKY5f7xCqnFX9Ex50iijGg2jffumirgEAVbAVVaqrlcJhGRKIkEzFDNUCR+BqP/NToEgCEoLQrKCq4yFGRORXE+ziYmyVQUJT9KKmoQ3sBhUhwQTDiLxaoAmxDAgoTrRTz4nnK1X9KsCBWrADuJhZlEGiJ0RBxHEh22CgrwXIoS10gKfs8OWl1uqhgVfpABEdAKoWUgBV544a8pEQnTavt1lilEYymrIsBOmGwPIq0edtj6mAnYO9JfDT6jodzKN4LxQ+2FcmZMi75WYXsIAADAntaTsz6SSOlxoVXPo/t6qCACQOBFziAjCCuR/SQS4oVCmDoAFgqDS393HjNMGLD5ScVI+kTVUDQ6Vs/b5+5v7g51FrIGxFfrGUUsEyouUFQ/QS+/EctIbyiq/y46R0VmNXvwFwTCphVp3ZLKnUt2fsAwZ6pmkhyShng0yiTDiij8XXWFoQUFBbD+w1Z29UD+UHNrGAGk+wErEa3IxoLSM9nngWarDG8159ZeuDK0PN3cco6LMaOQjQKiAtklcQg3JQf+3rjQqr/AECL9WmXaEH1unVUFIxe24A11fc3J5AVTwAxNNigRLCLPuZcQBBF7iqBjp9yfMWcN4l9evHn4nhy8oUPoiQOvXeIWY1FoNqF/lqn9mWaKqo7lfQosECH1E8h47kuSDtCloCS5VMgUEel6P4mLU0woiMofmVXpsP9XRxR8gwBAwBa0TXM9BAwMRCMDxKA0Ii4FrqhtsKE06rz261CfgdDMWw6oEtKrAHF3DHupTyY187CRTDL33Mn6FC5qCREUA9U8BERqN0NtGUVj4cEwdu2+whcav3Es0UYqH0uKOlNwKBChWCtZcB6pND0RHzURMPrKzBgIqxI1FFEzdJ42gWIIIF+Zu0I7fXKALFVcSDACwIBIiMIaS3pEkcWgUAKHWllyolUgIJAMOJQCFroIYmUe4xoCqNHsTE53WiFVOkFSgunpe+SDJQWCwrla5D4lajkcGBiYtn8VMPjwFYheoKJW1cLe1BdOABHhvE1eI8oBRaVIiiuHhYONOWcG4mdQlx8IBLZazLDL0wQRCpUS2erzP3ChYPkVWfquG+BHHoSeVFz66Vs7UUqg5BeYKkRHx27n9vwoRogAKgqVemZm6Oj+KioYPVFB+fZ/KQyXXUQIgYiXDhsH0gReiNMfTasAIharj9/xRMqjUVVEUmno4ZEKIgjEonlHIQ0VohBVngWEyu4io0PEGgm7+imXQfT/wAwvOiKReNPP6GZvx2iKXvXrzxkdAvAQ1rvWMKh7ZkCECAI+XlYPfMbMYGC/EuHDgmRwBxBhNs1BJ+8lEHF8QyVN/cye2nKqtXLcRpoDDERlFDEH8GDytgkC/Q3DFLlEH2CMVzJlPEqh5n2zIA2Q9NV4cZ47em9+QqzpCGenIYOu5wiXDMry5XXLUByIonjW4ZAQCJUmY7vyPdTd8XI0RPCKTCE8SAEIKgKh96Rfpp/JoV2G06UJQWi5DnwUGYsZkoHriadBrEyj9gBzL6SZg0wgVBMhuV4TUcvizPP3Ji0CKlQCAucHopfSggg/wAwzIocHzVeEt71EHQVYJVKghfCxHAUI/cDnWr2BXcAwAd6XplamTraRqUcMM2r7a4onWmGC7XJfKNAMGrPFi/okRMv/iIL7ishtMmiAkFt+zRAsBKJfDQBxf4CrfXEUMXwwHAjQsFFPvEDOQPkKpSgWsI1ymCluoKwFw9tCOn8SpLBlqaKiTvSBVWhDKU1oTpVK6gmRgiwrZAQSLaLiFQJrJpcLSPkW/Qq18DMCNSxbBhqcXE3rLAxVGIFVJg4QAEGw68ABfB2EK5Q6sl8M1mfieuwKgiQVSEBUWkRy8MmygQKCkHCD9vhHEigYFWC53rBEnoB4Bn5x+JUg8gNaD3FPtZ1Go+avD9mWgVmA7VclolESI4WuZBBcGW9l7FD6yO1wJMegr4oQsLginoamEowJhoH+uP2Bfoq4oCigpfYU708mazQngoAmQOcUFCsFfRdUggVWhJT10zRMWlQAqKHoo+JukEDj/L4MYsM/opCigQVc2EOTQKDDUOunJMDLERQI47BxSEBs/0+90V6MVuCmBUFUhiJOABchERIlWjqiCDits9jzm8F/NFnxgEtKI6gjGHrAV6FM7vkXPpXweAKnOQIAB1uKjaABQCvjzDzNIYQAWLYPLAXNqqJfyB7rC4eUgQrVYQ0QoFIqdMAxEGMFB+rJ478GOGszaLlaJoInAZ0T8dbnmJvHEJ4CeZRj/xnnPccfJV/6q5wODAAg9eTwWUhlNQeyI2++ABbDNt1eJllVzj4L1qKR+8cBC8YmCtXAImvkrdFOUK8iN0xcBoqzmYqIACrQTM280qjHolKffTDf6A8QABIJKlP7jN5ggwOYG2JLvD2eeVdS+EYj6gsA60Lm2fRtw3IHl+u6IsmLL9QZ17aBK+pqRR/ztzVUJlBGKqrXtB5f4M2M42IaMCOSYJiCEU1hoUpCEK2QgfcAM6gYhGFtKHswT4gMpYxM6ObagKCR3pRppy2ClVAGs6/blrnUNAlCl9OMjIAj8AUADOlha48ZaRbm/nMQLiajQRCR0pTgAcFSgvT4E3bTjzeIowvVXO7JyBUQbVCERuRYYfiRf6QKrlGbCPWAsU4dHF9uHgyAwGKACFUXLIpI2dARwQhQyxgi9CvFyQNEfKCYbRuEAEIAooAGUttaBHq0qKxWvc8FUVr+17vrMauNjocEGXFL7+CICqR1x990bwbaOIv8A1VZA8uJNaBqHSEKBBNyRViBQA6ahA1dppXFokWK+kiBIrcK2SEvQd8Gfdmb3SAzYHk7IizB3pzaceQg9+jlwRQNFFtQlzDdFzqtgRAdqZF6JJxfHgIGSlaoAAKqoAZK5QxEvCjia5V8iuMeFrCVriBH7BRi304EPEgwgeAh1xrMPBMRPNPfvAERhVEHkE6XPvI6KfBFfJShyXJrCtSeGYHLgjZAgERHPzmAY0QD6D7rnGjIeSEEGlESgI57D51UBGGCRFz99cIqvRfABVYBnl+CIgF0UWIOO5R6QIohVVHy6CZGECAoHIDdl5x1YeHTeM2CgoQCvV7w+8iBVu/TOXxRgRanwDktbMa16AnkMlSAiWCsGPQnsbTMdCsJytezBmduFK+MIboplynQ2OvHglbA94WH+gy1h/6ekd4wjPgVb3mMJOeUIun+LI1UzvVyq6bg/wGbzlmW442DkEfsv2aKdSAfauQ+MQowSnRTCmBbAqRKJxMmhZoAeyDxcfDFBB15ByyXGU1ELBJCiTOUKCEks5Eb5e8caPkcC4qYPSeu5Wf0cAKqA8hgIgVRAWSP2QCYFPyvFNRPRlhhG2wowILwWC5nOZ0FWqD4roMjKlPiL7IBG6rUw+zoeNxVGQAFVxsDvkgh5R9x45rKSpq/wD1xWViqGvqoFzADykAqd/O5RsyzqwYOC5n/gUFFqWwPLMDTaT4gAFpUHLW7B6KCIITjMVsgKiqMS+oeXPgTZC8B8gHB8LKIcKCEQSxBHDhdFBRUS9UScZpiAuRAkjAoAAJjWFRfmeg9VfrNQCgwai5OpACNYjSIKnOiRYDEWZnzNkGaaGNO+BBFd1kCWqYwV4IUDVc4R4Zq9JFPpp7MwBahVftXy42hpcaWhSDQPmKL9GrDpLQMp7H0/AcjKqdGoGwDXxB1lAaH2gg31BTMfDMqISQwAEZm5DKQoxj0ULn4M7AQEDkOBu3igoIiIoeI6ikz4A8AeAOufocZHMOMB2r1foDI/dqlQD+3xotQPtZ4LnsE8CCHeKHcrsCoeDvh8h+kd1QJACvmBAPwMCqulg+PchZfJRQDsygQ1w3FAaFAAogI4kUBSoAv5htnFIBn+Malmzi0IACgfeFQJkZCWg8AfAbnf2fcqr9gFH7r+B9OYmukJyi4gdbrlDCm7EUZRl54+AOAYooDyv5UM7RSXi+kQR3TAYpIbuLzEhoPgHTxIRrR/IJrO9NvdCg6lzyDBM4kY8iucfHgmcfBroDIcsnlytBT6dOOH8sEsl8kVTFuG8PxSqmhDHOFW8Fp+j5N5C9kVB5vHuXJC8W476omAhokqI/Sb//AJeZckcii2CjPHkjq14/xxNFQiqaqhV/VdasohCliz2ZySgHiff5hupJBeh4H7Oe7oBVxpg2CeHn/UbkiApyoCsFB07l8gqeaQy2A/7ZfPFE/vHliUBB0fPLdA1j/Qh/YmMEVioSm9hJ98NAbGvH/sAydzi5RCIjDETXmuoAgRAEcNRtaIRIIfAoOfoQNqPKGtGCDTsBxUAFs85hT1IU8hUQiIII+dA7QDWAVK6p1PBjnaQ9R4g2I9SajsEqpDAavD0YiWlGCEdCLQfC9d0PxXwQJiREXY6E+rF8Doy/wlxHkSqIimm/iQbQQQ82U1IfQZH0VAfquvNQmokDYo+EudQBRMnbir1+1q5I0NESJ4/24ThaUQPL2YJCXPF0oSFUVUAMUZhEBFKJxGMQLokXeZqZa5lVhRQGSI99Llg5Wwop6lQh7ONcsQsRQL4rU9gZ2GQFIRfaHq4UP3jWrioU4CfSI+RKOXO4gp1gGpnMlYLWSBUo+ePguU3LEkGpjDpH0M8I/pv6jgwl7cAoJfAOQLtCiFCBVFpOrkb8CrEIOGKIgBAdg4CuHgZAwb2HWY7BKRKV66lhZWDh2YmUJkeEcSm7NNeGXXhe3U1NF7mVJFpEKNNSYVNjQQALA1LTwChVgXJ02LHowodBcFN0m/b20AParwDJrlxKP5YJgDI5lmxIAZJXkzscq3Py4FMo0TG6fd45W4DQOAKQovcRqo+m/fNUqP8A6fwBhyHlkooSlSmknGUKGoAFAbwMsZ22QPKV5/Ec1fwa0hQUhrOhQIqhUAM0XkdAjER8JhHjEFSIOH2dmHJzAXoeqYqT9OuiggwKB3wA1vrrMxLIUPT6pwZ2Pco+f+89boC/0GAm2hig6iHsM8P1P6RERERyq7kE15WvTOcQRQR6IiJl4AKACGAWoh1ODlGrTyaBnHq4wt5lhHnsAXDhFwVgfTHdneCpfsY9QPKGVBgEAhSXlvOp3U6AVFDzDPH34cJ6CKOrVNp/59joWbzRYiiJ5A1TFIcIEAdgG/RiysPtMx4DmEGCNa1VOg4fF2nYo01/9HKhNCsCIgRYCkVNBboEoKylgmKiiQ+hI0BPYo5RcxRCUQFSiDnClVELPsAHGUxBAz7D6xom8EQH1YL5+jNJC8wI0bB9D0HBVUBC1J+1yDVyIiayrA0+HBlSiiAe2bn/AOeUQQSoJ4d1lIn9NgYxSbYhHs94f2m8PiQIcL5ZMetAQV6tGfQjJhshCCrx+zDKYYRpYPGEDlgK5WHCv3SxFxjV0o+BBQKiFMf099dUkADcvwqq2yH1wMkVV6CofYUr+Uzy6MoANACIQowDsD0VWHK4tIi6hgB7VQDHT7DUQqKJEBaYvfLQIVCERwCLoErJhhOWiSIJ7AqCRQ3deJRMwYf/AEFw0K9tVoeGoP8Awwjyo6hdTIqOEFOhouE1ClBhhz7Lp6g8KYRRCiKfjuwStRniekcUhRzSWj7xEXP+8AqL5U5ExegyolX6nA1QbqAvCRQzfLGlgG2uN1+i47xExHH8X8LmHrMkM1Vfh+3IihnC/CN4ZgKvoPLrMTHwEU9MOOWxERj/ACZ8yPwEVRnquJWfoSjIAa/zDLTDjlAFAHyf3C5ouSxIPNCFybM1mxbA/gKKaln9gDAVKLf5MKD1Yz+QRczOBlVWC+0Ia1DweBEBUUBRhqrvggT1WiJjXMlUaq2QkJQS5+27BP8ACpM76CKH/XMdSgroxRQZd1YVc3e0POdscqd9M+6prnso8J93MZzvwIdVDqxUDJdk3ooon/0QcpPfpDBEVAEA3QO32vsB4lYJkBbkEUv9JLltt0sngAcZ0IYL4qKcUaZ5SHUAPBDfZ0gVCuRVWBofsmgfw4aH8Fj+M14X08E/odAIVhDXoXCG0YlKZgSJfgXhYWHuGNiQoFAcIwwWkygqFDd9OTsKPVOjlk1LUUoIPkfYmp3pUp8t6BqQwXuo1fgQ5F/PRJeb1miI4ign4ymbT6iofKrVf5XMr9Y50Y2ok4iJohX4Qtv2u6EgABbA8Fzd+kCR6FL2Xtipr65ZKRQRaWy4rh4jCbAcScjrmoNiiDHsXJVTMOYnMYFROr6dFpUDwBwngwcZZa8LeP6YLtLC/Rn4+FsfoIYIOyVBwc//AABqmzgZktGGCMRPxEx37ysh9t9AmWB8GUHjKtDUFAqrFe/2u4P2zVZUdgFV8kExc1oKooiqqdIrqCABbLZ+V6zKEZnmtH4fxwAiXAGkZoKdQfTPaMY8xcg8g9p/Hf8AUl0ikQQAAWBFr9r106hrqh3lIiUpVJf4XRIqg4H2Ps0tXEQJIwA9Au6FVTVeW/bqvMgR0iBUES0VUZnX9ziRoyamMM4LXPwEQAsCf3b4HOdP7ROhZUjljSiBuPD8AD+2l/2uZPRVX+XIOQD7X/jPhNbXdP03GiIqKGKZHRvCeMLFMEVVh0oZVCe5iVAOZlCxTYZIzkYMlNYOFCOl5SfRVf8AqbkCBPu5Pt9R++zIilPkf5mm8f6lIxNVr5q19q1cEIL2BD5+r9A5SlfS6CgE6Vf7ef7HDkEPl+xXEc3X4WRgdXyzCX6IhJoNzSHB/pjj+IA9I0OnUmCtYABLxiZZUiquqvlX25wmZUAKwqoGWhnlK2/TQ1nuEEE/sCGlEgOccQquVQ6LBAFS/bIHtwzzIbQq0IFVckC1ID6cW+49M+RQURUBMxv1ep4ACifjuYSiLlVFXK9VzzGmHm5QK1WpFBTgsUHqZHAwyxjALwCCZyjlrJJVZWAvqaEfAPmJmAqKv2rdPeQH0LeukMIopV6l8cP3dAW4wYP1cKLwYB1WPr6sNFEQ3O8FXOCeCv8ALNyjNatMS67nCz9CGaSVJ0BvJxSh9mfSvxFmotcmA8sx+iXxdRQCqrgTu48r3oWP0McRwKRK1+r4KdqmCVqyAIxsRon8jgw8IYltE0KwMHCz49GhfZjXlbloVaeyIjug8xYf0Cr+quNMQDyIQUp9KJwzFAvR4TtW9geW5rw4mHqgVAF51eGX6MK4k3Crv9I5wq4L/Pox524AQTVagqZS3oPEaW9ExAOeUsqr2BiITc+srJXOsMZJmy50hu11zQw+BN5LDBwW8lKHhPr246QZIE66qL4k3jlwupJusi3lHck+yiXc5cSRx9oTKhgqYrYnkn2mbJQM8YNEyTvZ5tbuftj7nm/V37uNaND4FZp/r7H7QMyCpLAV5r5tD4rLFwTb8wgR1BiAUE9uWEbfrUhYVHrBABghv2vZhUEeBZ/bcWFMRY9pwy1HPUrUGhJ5BkusoCxGJSa5BJCwWVgsPPDRSRUo6URQx9kwh+xBxs+ICgjxg5r+AnAPlULYCIiZoirkGa3Xd0+GYHyGqraBQRYpYpWX4NV3aDFfgaTkaJVCInrukli8UVPSh4f7zVVcrSCqAqnsHMWFIk50PHQMiJ7N5Kh7pL6H+XIghCAEIZgwQEXHamFYEAyBKFKUf0cHFxrmasWDQf8AfWlXCn1NEZzARIQfiT/wwo7DpYFVWZ//AAe/1xJM/d9Awd3YaGmMIMmfeiU0UUSrICIQxNhjRTQ16GUW4pYoz/j5NDECHwcx8Hv8yKEN1da1M4LIqj9AVXN/Kx5fsQcuggrxR5L5EU6YC7ahEREK2r1wi1yqg5XK3AuRjrHA4Oq3UrvP4gmPuYFLev0TWmUeCuRlcynUJjcMl3NEhCLX+jxvuSQCEh+e0zuDjvI53uFTCVqvpC/9AznTr/E8oeUyLINH4RFOUE9VzMiUUUMVrx15H4zHvEGqPEfHS0rM6XO7XrQHDhLTIftPQcilF95UA3FU2o/cH2m8qYM45QxE8Rzc8QsEeluAnkgpBI8QZMLKqKAMLPNjI3Q1ZIhC31xwTC0QGl8VARDCL85R+EEFOrwywCYEDSvi1UKg5F9FYE9gqQxkKJKAPFFdHCD9KatdHPmOi4f1gCqiczWlMZRu96kef9ZDNRuQKIYfEUvqZ9XX9cMikdOe+lp8KfGEx7M8y4bTER/JChJHsh+A17hMZTqjKB5GQdWoNzpDmp1JygKFVgV5j8PEFCwHOprqhAr4D0H87hWZofMghISJ2DPAARAwinnOQGrcH1UGGciMIkfv60kpkZRwl9LK+DvlzMe4j9qo4kxr6ODtTGqgLK8XJG2vLQImlrm62aCwyKAI+sgKKZe0gJyQFAAcC/blsvkMTmp2IKoX2qYdfQRSrAgYwoZKHsQww4xIn6KKKOE5xQii+gsTEZrSy4VilXlV3JmBkCAz2XLYIi+M/QyJo3tPmKc0PYeIHlY2mZZiZ0fQuE41RdDL2kZ7XCTIGdHHHUag5gqq+VdRf/d1I6roiUvYIL45fPecwxDyMd1wBjQHNiquqaWIUYWCDutJrMavZqPh5UywFMVau6GXsQyWCT4GZQ8oMUYZ+kQ8S5giKJj/AGryKhxSlDCwgvtQMWXE4oiwcMMWCRqFSDSXJMFaAbAWp6MqcKw4QcjBiIMYlHBH/wCIiNEXP/sdb9oelx0M+CH8qTKXCKkp8wXgnhwLG3T4tcFs4W4CcVUuD64mIJ4PjAfSNU8sLg4GgCnfxVuAmMQl8gIY5iuEiT0KZOF5UvEcXPR09QKoGQBQCBig9nqzXAXGH9IAuHHYtDw+GWg5F3ZZB+wAVyvnAqv1J9E/NCzCR4b/ANNd3vDjhXQECCfzI7zr1ztZXedRTDUU8o8M+z3LzTxtz6dXLeHVBiGXR4IQnox+GKgEMYKkOyhdXDIg8AjxNFDAnCXLVcVoYT7/AKMtO9qtH0D0NPurFT+vdmctX7Vq45UmV9FuYb37CSKnovnJ2nasCv3DmMsi8YlPWsq9y4g0klLU959CIfs36C1nuBATzMV4ZFAAVRVPKP0vTEJ71cWTNotVzUjA0zV9FN36qrg1POCMFUdVT3Nzz0LkgP0azGg/6RHiIoiImU0k1keCqswA0QocCr31DfX6jU1jA4s4DR1mi0M+1QOlClCo6hXDoETinlTKiLjBLmSDllDetfPx4bM/UeVXgfaoYCHLFPzCJcBEVL9OD4ahyJpqgP2J0/py9MatS/aqrlZMoeDUk8NLkcslQvTAqIiFEf6qH+tenVxBAMRxm/DvHUYcVuGsBBGgV7KRO9jVzjpgDQ/0NaGKuUG5WtSZz8QRKRH3gfVNZQ0fhI0jZGp9E9uWB9clEfz7fwNOHpmRnFMfnFT+jLYyYrABgvAMPkBXy4mQPCVU9zDJH4uKskrAQvKdmNRJkE+AL0TPUxPCOGm+VVB4K711DwXPmycK6aWZlqoXVphpmMSBFIPlQz9ruIurksivldUm8cK4MRg1BOgnhwSW61pglQmPwkf6b2+imXyJHMlZgeIhAyjXdSVXRPFxWgdUAWQANX6MRZwjFHwggzLOZxXKvtzdgcpb1whTBWuk9DLqgzjxPs3gsLmoO/bQSof3yB8PA0HJEAiPpjR+xiZps5qgISAz2SUcpoZUd0ohFL0L5n1lPpBVADSn4nHIt5IcAAU4Syzsw+JjlPITEZ8RPL5K44gkTq1PBpllHceYl/UAslCpwrDxtSgxMqcakhU2x7rmAiIsejcFIF0LwDOAgEJR6P8ADgY3YmAyoCepYB+qhpSlr1CorhNCbOnRyn1qFX+3uKiSHiv/AIeDMi/CIr8K3Q64oDAqArz+W0yGgCpLUnt+hvHM0RoCrG4Dkt2Q2imEwZ3zdb4CrhMoIB4GC0PTOaCVDIEH+8lau4MnPUA7CqPcDrPeCYR+yFg9Iv4PMABTYCIPFiCfxXAfgkwmFeGTp0OME3XIbpmaFAFSguMoULSRP9FcC95rkOuVQwRZhcAWqoUDKEc7RXdBuNQf4XKu8XfcQnoAEMmmyqQs8CIL98HLFVHwxL/T3CUjBAh4L4cX6wsx8vQKZPHwGf2VgGJMqdyhjh5+KtEcCKg5eocNeGwCCQwhq5xqi5IqXwY0q1/XQ6mfNXLRcJpn5nrDD2wd1QuiAhz985VUSuc66KltEJ+hjqb9yUcaUalFiKoudKx9Lw3VxePZE8i+MGBR8OeSWVqLhpgWvFWzeoCLZ9IJ5yXGyJ6TIEF0CwQoCkAVyf8A1mhJQRxWQHQMZQUpHcYTSj+mYwe5cXUKPA4C8SngUQs6I9VEfumXF63De9cyA7yxNX+VXCaOuRIaOKpBxJ4Dhi7FeDgCs4q/gOVM9QwjEE9WzKvIPOGQwVyQR0Ron0iDlSKiuFIpHn+84Uu7ihSg84XiZ2kqHAXHogPwFAlErXHy3g/RmW5fkM5g8OhYXoLgE8olfeiwDuRprNZf4HQ8LhSmtp6fN/BHrooscqgEviDMCcKq5MY/AIgKMfI7+GS2gAIKlYdBB1xAbCCAEEAFFTyoZlS6j8IM6s7AZKg7qwQxA7rhTwzVXM8YiUMhwzUYX6QPtWBhNMdcQnkeEcbL5HC+vpU9ae35lA9EeieEcgvkRxfgakCr9rvLcNg+2gaBGDBAEfADT+UuSaoAgWqrVvk4OLt1oS9idbigETYlH+RMlgMmOmvRb6PzDf0qB4QjaTWDcVoPlRMrP64h81auAq6EVXCRP95Dxco456GBD7aigH0Ur/Zk66gtIPWDxmfQAAC0/XwXJ3g9BlirL9VzsFj65YF/pg9hvODWa+tJ+DMnKzdKvx4HIkLYChZ58uboIov8DYPpxsEFASL2V8yeSXIl1d5ywTCT03QNER4iCOc7UiX+hK/rmtxcgiwAFwtRDmCDmopcYwM/AHCiL5O+Uy1cGUy3vPajgo3r7ng+jDGq00dhjgEpr7mlIIxB3EAvu1zdTUFGVB/LjmTgjoYB+rhmjwugCgocUyLUDqLKHkH1dcpPGf2ccd0P6yUDwV1JURgKqg0/49yaXAUCFWpCQG6oRqSJTyZ/LWGECoGLyrUjIcNH5EDAMt1qubHMrkzNXIsoFInwB6aAhu8jwmW0IQSGRoHRoC/bkZbnRiJYjmZGolCqUOw4ZbLMYvQMIB7Vit+kcKDEhieFgKqj5yGQx8XMXBMMQzq6X3YBT+/0PrCQmvaIfVyelw4HMFOaf6xFBwYPaGJgimSUW3PNjsDGe/bws/VETMR4dKcDVkgBYnaJ9kxFkEaBBM41eAwvUAQyGiY0ECi9K5Tjj9qvtXNIALgTUS4fFw0XinROAdV+jCMWHokm8NFMK/lIbgjDyN0IgFDOwlBIIFPwcs/AfGvVvMFdOXp9Ykz+oJNdNIInE48x9Sg3f7DUxBIGFHebXAubgnMNf7gy9VgqJNXQi8V6J7pnPFDKF7XCEKu/+ucILPtmAkB9P6Ij/TcmIIc1YnBzCK8wMI8wWDN96fXAawf9cV08MQceXBK4B+GVZcJ9DjfgLwNT56Rq0eOeFwHHgyMaRgb0CNMTexQCuKqq4A9kyNgUW0iVGAkDHr9GzpcTXYljawAYJkFHMM8jjavrWt6o2CP9IYT1Nali2KdEG8c2j2oeUW8yTv8AxzBXVwAJ/wBxDKBuXGGmHXjp0N1fhXJ6Rjromnjoh9we4gTK1uUw2PrUysByf6WDfExZGKfSP+k4m5jkUPxV0zLCkQT2GAaLxlKuHXGfbaYL/VFmL22zgotQzjNgh7KY7udDFkjXS6PtMfphMgvIfH/CZWANQeh18ecLL1CP99w5RhWsX7gkU4u6Qcvx0NoxH04J3gNEPxcbSkAr/QdXIlU2ho/QhjvigqKGUDroXBKmh2qPgMTNISkAVInik7FMNGdIiOYtOpoE+XOL0j0D6I69Bxk9W9BKX2nPP8zVOqr5V7rVHdMPZ+hccSiZYBHw1cgRBxTOC3rUmRl+PKre+3e9WJjzmUfUcspcI9x9W7oXPA3GgGfDXMlX4t+WTOKTQSa5YB7Rb/AY32gvjdgfE8i5C4cZdAJic/jAg6SqRXqp/P1c4OAhhZXxiSfD2OA6AQoN62TKkxVwj5w+hrnqE84Ul9nZ4A3gt3oAEYAnkgOqV4RVD69DkADFiU7pKFCg2sivgrMF1fAVX6Dyud/yoIP2g5T8qhD9r1wnraFCfLWXaBb1Vq3dtXWKCONw76+sEAYQBL+r5X+XeTOwiUNC8K+DNSXiOYuW+Xc6ufQMO6Smkn2Uv0+Mi9w4BZ8L8FmymDwymbwGgFQpTyGSoL9gF/ecx7dVz3BHWcSxyPfSJq59aieVJAPhUKjmRpKik9IJQyBzKfAYU4IKZQMi5bDVPoMSQ4CaniI+SVcRJpEEpva+TniHxMuOEaCkAcI0QiqgHyolAfcjmRJFKPGOXBynvQwPVVcbRoWL91TLUA6pMtcuhXXAuqZYN9nQ/uJV7I/dLN3GY5Mlxh/DGD94UYtTq0y0KnBAudAJ9Y7RD9uWRZXPYgXkv6YuaUvA2h4GxEdB4H6xug5qYNULTdKal3jW8wgZG3TC/Q25YsAoFge2YjDJNbqenVBbDF1tTBzUHUyZIs/6ZpSvauQDV66/VVwVWeIqg8CCj+AOtRaTUA8I4BvRpUOAvxnV3R4AAqsNcPD/AAif9NY/6wej5SN5mdTARUT1xe20LHK+61uN4qHpxlay88Eo/wCpcLplUxQZMFySqwzUK4Sq+BU/wHctD/KhP5EHNuuK8GkoKIQH4GMNUKDBP0Tlc4eoEC1QF9n64mkR9j0/EYnwM1ZuvA3mJeIUieOnty2GggQqwePIrL2pUJYc1hCafCa4BXXyneVGHdOxr5QrfodziBOqCKv08hlCvwRVcrjDrlpU8kAYempglMiIYPk1LVw6plEEnCIUb7cxdudgD0J5ftqbrSU+EXN4VMc1+ua7iRCBiYPXKque7BQxD5Ez/KBbQYKoDD+01CIGhKljwXVbCAC1Cf30/GmVSvla5MXqbs0f5V1wzET4L2cxfGXKVAB5cGg/QYqP97yYnEkEVV1w7BeRcrVH2I/2Oja0/tWBgaHi9G85VxsFfJjeRX7MsYMoNcjrXJZG0Uk1vO/yWH1XzM/TAcBks5oCH2I0j5P3REAr4ZxzoOgo66pEUMUCGCkBiPojAmC1C8HgZoez5zy6DL3QHytxsKlvgPXwaOBqxOX6RER+xM9O8rivlaquIxtDKtM70AMSQcwn6pzc8t+jJfFU8qStD6irrRDug0MkIVDQXw0Ay0gCAifiPsaZQ8I5OzidHJ5OKoT7ElVj0TCMWyIdV9EmdRyypfmgpMxp+QQBUYYh6+VeAYSopq1ZWioifTlKqq65mcVQP9P3zp9XVoqhxqw5ypA58CD6iTpdz/DB03TQpP6nscOe+FIggPYFUWy5rmfSW5SaOoOqxTORxjwaCYgcCCUOr9L045QykDIqrgV+EQ3IGi8KhUVPZbOZKdSCILVjwqR+AZcwIZpgXWYyi4AaJXLBXHosDnbXL3OOcmH7gouV30gqB9C9QVyYL4Nw0tTilMBUdQ+svQxG8Pt15IY7QfoGBqJ/buzV6USjiiSoN8zPGgPlwMOyUoCjU6vBFziggVUBA/oDKlCvKuK2Q70RomClICUQfe/bMmYdIL5qdDqEFti+MtGC5ItFfIamEN528ZPKnDXIOMy5Tk9DlV9BiZwi8w0qAQVoyS7ErCb3Vv3gWb7c2U4JpEMrj3RE4swnPRQf/o+HObXN7lAfysMz2I4BnteB3gRXIeQACYDYE4FtsidHJnzNFTRECiUBosUDPyveFMI0Yd+gM7IkWFoNGogJfpzRmkHxuDupXPrFTmkB3UgNK+gKzBIhEzlYqSh+zWLRQyC/WCI0XiFrjiJEiD7Gdv6VmIQaYVzvEZuVig3hgPWCyAhg8nLuI+TH55UGYj7sgtDyk6hdyJOKPgUhaiPOeDUopxQxqIAqQK9AvBxMgQavYdjPGNfeaVQRGFf9XKpIP5wnRP4/LjM9OR+EOPGhmC9IhFfyPHCVp48B/QQMOcXLwXU5GOsYgwBwWJ/brtMX8WRRn4Tzd/kgBjqqvwAPFyr+idHH4UyvkMQkMAEMVYbzWSODGw0WtDBqzKszfC9R8J6RcSFMxVT+kT7COO/WIFBUAA5lUF0S8k4+6zn25OCOC/d/LL+3KTOLc+klBD7HH0MCItHxAFVPoMX54G0nD20hrWikBC3UVPeVNTKcDjFnKKQYrkwD4M/oTNfcAWGdVl/Xd9dyYzPMBGoi3yEIZbtZq72rjCiEVFe875h3HCAAjOV+2csmdvczBhuEcbfxSAHgAuGorAJ++bhdIXrgfCURD2qGdB1UMBSHspEbeScfCNHPDQQrCEBztblVMXE4w1RzgxJo/ZGn03x9cmV0H/YHo04LgTIMrwOdJoqDdKg89WOvfAAxjlGaMChgtRZ6qT6+x94SiB5KP7CwHJWZkDIYepVJwi08pEATqXr0wggKSKk+heplDiHo+BTBcujNBnVvw/G3+C6LVxzGVMYjVMCVYCoQX9O60GCUAPjq97lcrcajIZAeBFX+JzI4a03KS/2vxGV6GBl6n1J5VdFGYYg1iis0oZlqLytQOMcTtGkAwOh+kOpgqyyyoGC5CnoXcpAA+ALKRHq3IdMEEo5P0tWFhDDHVAqBX9eZ6xGNmWSzBRHpum86CgB4ReI4UruxGNL7NeCqvWuqhV6LQH39d0e12+IJEw22aEr/AJJqNxyPxjKbX4UFAB/6mKVDGHhGJ/I4oDw3Tz2cwTwq5S0SBzkq69a4qXqKCgqgtg+sTwbrxXCFcBmrVXNsy/Bf4y5Nw91l+A+zNl6tVtWCfVs8vtxvv4oi0CRswXNVWQhEIvF3D5bGFUfSJd4MlWvIlg+qGMOHbnoFyVByrnD5vwZ+FVyrHKd1yu4/WDAYncaqyumKUq0JD7OBgzroicTy7tR8+Uep7HQMPQcqrhOW4T4tzi4irgLMMQaSX+j28bgnylJ8Wc3XgMBGAQcDAMQXIY7x4n4F+jhXGwUDysq+2BjS4Zi0JTgEANwwr6D/AOOBB9sXLkVASh6l1UxeYFKOYyA6/wCSSU3zEyaXHLBeAyvJ1hZ5oCiQJ5L1z8dSqJWxqZ0r1/tVd7WMP95bjK16SlTsRFD+MOemwYcfYeOJDIaIHjjBawOnJwuHlPzHmqQ3N5TpmcYeJPkBVcp+BqlG0STEVWGpgQWpS/afb9jguz0RkSqrjiuFzDdYF3LyBGf7MzzyYTWVuq5HDCMp1fQf0bjU5cGeKVuE5g8cJV3OBhhM0IuKkA4PsNH7EbxJgPYEz0Z9EbmGBtECUCpjIRoB9gvpoUVHUEWuQMMubABQh+98ulypG8Xx8LjkzYDIhSV8oYYjEVgAVV9ACrms9YUAfTvEREUR4ienWXNTC+AcBjxoTFJ3eUb/AOuLvNRYrnPDCSRGJoGBjifA2dUBfw+C03A9WHCyvLmghAiIifyc0nOutV+EAaBl+DDGREoT34Hv1IDjDQLDos8UYq+eZWqHVYECvgPBiHdYSzU4L4/10wg30K1An5euOBjmMAcK9tJRhhoqDqucC/CBiUzaOp9udBVKSg/cXCPGcQSxBc7sGoH4ABy3iVxsxIA51aq8ObsI0KsU6leXIZIjwfo1FbPbO5A7mGQVKyhShFEyHtXJlrozwRMNlCIYh8mEg4jKCv8A3ZhiwBU176nK0YYTFNQQoF90inxq5vYZxkxVV6oQnALUwQJT1iuhkA1wrkVXc2+FbhGpjDCnAuTymBqrmdQTJhONKBA3DIdc8rqOFBVUAEC1xYAytjK+UMEa9fQf0oPjEMmFS8Fhg7GPDj7ARF/JOHg4vwQGYEIRkVTx3COUFH7Pkaohk/Dih9mp0ExslhCUU+nF/E9AUalMkJfbQ1+yGVMBdAQFzgM7Y4FcFwVTQD7578ysY6lQZUMPhl5EL+vlxHJVNVB9exxl7QAgP20zErVP6q5Hxl8uCEDGQUEQAF88Bn4s0mPaikioRn2LouNMADXKZWjhfBaFIPCKJ/CYoAxpSzOuFSvgpWVuAgCDrEVugQAxWoP/AGTSYCpnCmVQP9NYS883eGm+gf8Ad8TyecgGAQZF+IvxSHwSg6pVj7fvEDY1Ue3gDG9fLcQBgFzya1XEAMMCEOnyq+p4452oBaAhlXIuAPhTKBH8FZiFgKVC6L+4TwYOjria1AegYSp4G0lQKG45QjCKp++DF1rbHiWREUxiqRxWISA/oCtTQGWuVVx4rxyUSZRMJzlAP6GXquG7hdLEEMpyMToDeecrnXxABa3DTXR8FMyK1CA/z3wZCylWHQmVdb7xUikiyFLN8IQDxlQxwihgeSYeJS4v/wBZg+EQCOY+SQdg/wAjrERAeqvgTEgDv6WHo724pry9TTU8IHBnfyKlAoQIiCZ5lWplylzrh7tEAqZmWIyZCKPlASxU7oE0I0SairVcYjrmzc5rAnk/VTyncTkpiEQPfPS/7mCbgZJRwVnQJlRXjXpViFgqhjrgfKAT2T032uWoHEHR3jTM7SnjGU+nShVw/BZkvwYHwmSaWVm7l7jHXEBjVV3rxiNzJprx8q04BBP2LuZP7G//AD68h/K4whlTXGeL4Lk7hugrq1PUsP6IgPh67glWFhpNdAAlId8ebhaLBQiq+jhoJCBiJnfKYMUGVU1D3pgF64Mrhf3gXW6AyGLLARoW54QyJl6nxfiScoUKUU+vOUh+B5ylblYQrrmrk4M9UBDIAAZrl5QG3PsYPYg9LkkvDFVXH5TCC8Qd3nubu5mu9eNYZf4iSBGiI0R7kf8ACAFTwwKH73GCYVz9AxlADTp0TGFHETvoYBobrlZcNPgHAd9NcqEdbddTeXxXlrMC+Y8USmDTEFcKivQCsOrD6Bc0d2YSUfyIn8+P60ASdoKJfKWRGnm+ExslHI39vCSLUI7oV5aQA/iGEGmfgG43vzDhsqgGEFMLpDF3F3AMOdXN27+79DhpNFBKZHVbkBmoNRgQbT9Kv8Bpx1T2vWX18+AVA9Bciq5NfwGt+JiFhoXS23jEGZc4G8oEFzGUq7iV7VXFKyqquEbxKXeJEilCB9zFZ80Gx+F7N05mm4R4PMV3nOlXB/p7/TlyGn4jkQVRQMRC4R81jmvhXQJP51yyggmjZ6TuYo5Gqx0yUvsNQDH2ycRMBXIdTkcFK5mUTrdFwkBJmEDwBdc/QjhTMIqXWcRqL0xQ4AhlYoq6WvQLiudRZ/hQlfPoPtxFTlUgGT7ZPAEpvI58tV+DHALxv4Hlz4orwgOrLIEBaF6zBkZAgrothFAQeiS0dIqOLQz6YL4Rns5hKVKEDyxqvkfCc5iRE/gABikmTyXCkM5JbjMZNDYXw9J7B18qSmEfaOp/ITLy5DXkEyvrGv3NMgLjzo1za5HpnGAAIj/YJ1yIzlAAjZWpB+oYhaAjl/GR0oi7vW4Zz8sNBkNuDeTROJ8GpUOfBuy5zFxCpQpUxJjU8muAKKBEOSdfGig0EWJQ8HY86ZV9AqxctOBFUgPa3lPpM/4KEkXrZ5ong/jM27UzQ8GLWdKmYUTFYHsKwMgVRhVKA2ZYIA0RzS1vSqGUZM6GcBKEqn3NJUatJ/z8fsvMrZkS45CKwi/ZBGmItiUFEFgxr2fOlX7csmB2QwRIVByUUWCuMJMH5kRcqrpUo/poDyAKoT6U6GIbeKmrRupJhXN5TIBAyXCdN+db/wBX7Xy6L4M6i41Jm/qGNRcYzGsZXy4aByJMLTWKn4ZRiOXFXA6sj3TtRP30FNFNLC90/PiasYd6Qynvcdb4wt1Tu1soD0UPKE6XRRYFoUZ6Q6YL5D85HCEAxcAVTGvc9BhTjm9LnjAHJ1WcVPQeIJRMj6IbOAxkWfoQWLoZqUDEkSh2gW0zGRplvlXHb/5VnrruW4pQTCZAgGEjkACAqD76LDxEyJRCIoUFjA5u8Nc1WujgNU5nTi8OdbhmBGfrgZMNwPwwZxCQRpAXwqC5EmHPQPh4HDGCx1FVqN/sShecRz2sVUQavIq08v8AQHlzkrRBQUNTAWIgK+qPImrEXGCIfSYCcFFDEmAkgn0p9KFTSH218B4IqBPu8cNV2dDRFqGEIFyOKpquRAHB9zu8eteGLXRlWP8AI+EcduKCEgXoy2Ux1mAQwANDe9jkGS65iY2cGOmsqpE+UMsi1I5bVdFbQl5POY4lYGHGknmYAbkeCIaN85nCuco5vBmY5R4iuA8HjALukN5f8B+j2v8ABXC1YClDaFQ4TOvwDNBPCDrjku81vVOVcIigLroh9JoB7Oh2rPTrDPAkXcd/TgfAwrRMt1MPsOEF+rpoZyM6vgy6ogXyFPsHroqiI6bZlI19C2GIyuEEOGlOoVFDOF5yWLzBaXtWp/EIYouDwpk6VcqcRPXgDq/wG5KYDNQAIMJ2CHLmMHEKiKRSqIdAwZSiVIx/TI1N1Vq7jIwZghhqWTNfgwVxBkeTm8OYZmdTR4GI5m65tvcuvgKorjOHwp3APF9s53wf2hgkRhFBCTvjz/NmYzJiHU/a4wDz6Xhz2uv1FLQn/gGiuismGo0QNgH9HdUtZIqz8BGQeCntDl1EJVdxUHvkTfisK6TgFSy6GlQijV6VVJuo/wDQR8mNwGeXO2+FPLlRQLAFgL+plVOnHSpeHnIIIp4RSOdoZXWFYZ2kIYxByprNAFR4K8wKhUECMGPimYVMauEeN1VXFYSYJqZnQ1+BchHeW8fGQJgWEgYTwnK3iiipxLDbCUKJgWXiQquXMZVgx9icTNiUj+CIp+9yUUlVEQ/GrqNLgEUFa/y1xqun4I+TD+NJ/tKUzweDrnojPL/wv1LkWFdWBpLowdyosK8STKH+Q/YYXTAHrM8Irp4pZSjf4jRHJFEROImdbcznNmhQC1v/AMK5pAWeFEtbVfQ8fUygvWih36SHibgexMtDw1GZKEgEiRbDGkKoZhi0dQcRVcRkbkz2WwgghnHAFGBQ/YxX+DBz6B9DdTHqLIijRR8zVO/0/DAZ+JG/eu1WNiA+gwCblcirlwGoaGSq5GI1xzEEEz0vbmuDI+BRDKaCH4GLNRdTE7FvAJ10wBAAqvhg+D10w36VmyoLWf3+cY7rtWCIKvufblFfzkfxgPD2s07HlFI5/rMFmGCYVRIAgVB9VBcYVkCCePexDr7TIi48AlSf9pkZFg6URy+9EbCqSyzAr5Gp9u8ihFAhOccg5DWN7hIifY8T+/siZQckCaAEALw5pUUyP4IdaRnWLdo6jwmlMhzH4q7q62SswkIuWd6QwmZyxigEA1FLhNFdN4lGxn4H7bj1NqwA8NclV+sBVUD0FhkTbnpQj/FA3iWeRGPapgNkv2ZKQyUYutoXJRKm5VaooE8QfFCAInjLUEeeHU8x9FEx4qnIEA49jPOpvIyBw8F3kfhccwiMTbXTjjkwhKQQE9786PsFyuY8dKoejChD0cjIPCORaq5nwZWCSUCrWGTLw50lfrjxy0QvqEIfcXn4b3knnjy+POgpETP0iKU1VPRprrogUSn9dH6d5xvuQ/Qhln1dWci4NVzmdFo5EHIKeLgDgDEZqzBXK4NQ5XxlT8BjLqhkrzmaR5hSMAntdwh0CKWvs+zMG8YjGjSpCo9ELHIUFUEfav2YDDLWjVfck/03MlsF40VRICctvY7xsMBLP7hOvgMJBhATosqko+mVyW4ArDL6hUMnTIEBVh9F8GIIOoqgAzPRAHBACqqi5fNTAKARFXrOCwNJbGFEE17OFhiVaCIEZ4tB8KXQ4PUKaeScOeeHDBNbNcDKmoGC/DUjqPYi8OlnhzHl/iifyJ4WJnBAVgKj4qgOUWbihxjMza0wm6X21/4FwvPFJIj1OGPUGeR0ue9WAMiU+goRX7IGD9P1LbHzQ4kIOgzAtctMAYBgwUK/vHgSKUUddyqhkbmUVueK5GMYFtuqRVUF/TnRF9zGKoqgEi+DKkQAymNvcsVfAZhd9r1BGCoAD+1ByyPBSOpPQnHIRZmXgVADcuIgjF4PKzsxzt1GIoFpTFDbNWf1Q3n4mC2YEigY+yjoILLUVI8HVKiWYAn4oe5bgYCvDMzsWzrVECsE686ta6KoIGzwSgznFPPd0rinwFwBwMwxG8vfwXnxV0ZqZEzj6vgV6mM0DJkAzMVrgv8Ah8M3pDIS7kGA+ACVxVIMK10/BI/0ahDjQNcwNXFJAQBT8wawUhLQjQ/9XDzgJI5fkRzQVFX/AMJg9NbEqvtSq5bc9fFyx1KoayoO4Ir76p49wcwDvxKfyObN+SK48FdMuzbkUS0Jj4yFaBfK6zOgFO+CKtMJUSUWJ/SP/cBsBlACPkIDMx4ZipWREqtpnTKgk+84d1hYLQURx49tNV0EBVGGQa1AWMXiD7nkaYk4sAIQ+1QCrXxgbisfesBg9cV1i+oB+Ho/Ye3uLyBHQZnIEJh9KV+G+Hd+t1z9FGZBFOGW5gVDM4D8wZOVccgRc1lXKNMtknxcHjDmAjm5oGRxWuXH0Zg9PcUyIgTnfNkzexaZBfIFkMfOMKHBSrPTTBgyD9PJk7yyjUQbE1OXsrU/c8/9zjFqv8+g9G84pyG8IBHKCWY+rcneBqJ5SxxyYhR0vpPjlJ5MS4MIIaNs/DNkRSyx/wDfMHWwJ7K9X9nM9wouoPXF8Ejumrj8FDKlHhy3EMEN5ouV7zuO1wcjOZb8DnxbhpgAK2oaDLXiwN+0n8k0ldkUSC8Z0cJxivMSJIaCvxHmcuUwA1AgVeB6MsfOcHsQSHk8d8hjuOACqmN/RaWXWzPB9OKT66Zv21SefFnufQ5Wgp/YnpNwUlAIn9rfzAa0iCJ9KjpHyAbm9Gp4RYW4nrU6kCuKLCaKM8jGxOOOB1EtaPpQhowBFt8QVP6MjeEVU0kHgKocVxT4GqIHg8gR/G6nslsRsPCIi7n71sD6C1P4yE+qdh9hBX+XjkVdarArkr2yesczVVctEwWzDblRTI50FMS4b3rUxw3dx9Cw+3Vd+yIg+4L8C/MdgzdEBSFCS/yHbSmLiYUFUVaeCOnnGQD+pmqZMJqdXQaY3qo4MgWR4YZA/d/t4FfCYguPt9SiPsUmhpRKCyqMaXmLBMb5cyKMP1LNyMdAq4R8IVlS7icqqHutboowZlyHCbhHJbkBwbpiORVz3f1eSsT6d1g9U8H4HwguNgMmQcWR+MjkWz+tBgaFE4H6u8gJVoyX1J+TID9xZRMro4zGYJTD4cMsMnA3uFqDOuajgSI4IwJ2WSTnBcj9uilQH7hXJm0ov+B8tFVK+On+lvHKqOV3dRQhgCm0XFR8lCZ8EACGu6xmyCinT+xNzJe6gf0h3L2MoJR9lQvNTscusTAVI+SPgxdplSEACq+wntMVlAPgEeZlBmUHW0BQ9AWCHsuqXXylA/TBGgoi4DilQvgVQG1dKzyyHEFBjjUVwvkkDP8AqwDS/fHrX00EzB/5+OQoKvtR76Gyf7cbFsN2ts0oOXIccfnITc1EAyJ/aPDNz5lbmfI5Zi8S+dLVtPtPOYEL1SK1MeQSew5HyL51MyXICfYhlRkP2ngfqsLkuT7FH6vZzQuiz6aGgxAjwqPnx3/a5UKhEeIHE/ETIBYaPAp6cUCUTUGLw/7gRX4GA00M0p/H5U3VlCT0+3ICE4YaNQJAAW1YKiyxeuFUj4RChLw8QVJzO+QsSt4EZzpfDcNyknZXMe4SqlZ9NTIbVIiRHfzyRmGblN33DA35NMsMbBlXOSOTN/Dfj8Kbro4FcLF4zgHhMDwGZ1VAHgACBgDJ0fwhPGAM4nvFFMQYlTLptqZwZKBruucNTR1LlPjAPlHFoooCVhctF4VERPxuRRCESWH4+LhQoJ5QL6A8Lu6ObCilMWRACjgTiASvAa5MYI8BiB9wJ/RirDeEy2/EInT5ARBJ9l06nCNIokRJKMQl4LgIIYSChV+g9/x3rl1CztA+miJwz6CjYDF8xSguKpCjThHoWF+qmqlGIVsW/iMElmNV56NgUBoGL46nkcwOhSEKIxAAHkj1wuSyBefl8xa4KVY+SxkkHwOGq9CKC8Y/iJrKeItP8EJgFER8kDA/iSH6HlyYeKgw+j1hBcCTE/R8rijTL6iPr8bmq4E18uD8ZKWFLTI21ET8zdfvQU40+njn+28Kijn0ntbMAAgFVRIP9g/fOaanaqkFOiOKyiR7Dez1otKqKMfRaJlS8kQoh6H2X8zLICCJ7XpDzOPZ51Ka8cqNBij6RQznuIGAJLKq625rVWqvlz0I4OCLhayILwBWeVmdgBcNQ0iiImDMUjAE4gr2F/e5vcVIPkQgfp96xGkJ++Gu9cAidUyDGr5XrrtH6F4FsMLcGUsX+VbgsraK9MREkF9uqK/FGDAGdZgDBlGcfgLytca1a31v0fCfiYQyjIMJvscAMGX4F+HBDMkM3BgK+QwIamEJcgYMsSbvzHKdTD8CDdSfeQmH9FiepTVaEVAcf5JbhDSIzTqut9avrEmZg5ukKAWKuPgkUFoD6cggO4JaIoyjumLEK2GRjjfETkRJ+nl/hmhQhWGpsQIPNilOyeD6rgnY531D5eXoRug1nUU6ui8GMRCy1W9qexnOmq2ksaVTweSFAEmBGk+nAsM05GL5cA+k8mXHX1A/taiaZyIFUTkjvXc/JA9DEcJdZUgL/KZjRtV1mPBg8/tl1hqVFHil/qfyM0UQf1YVV0BR65WeFHyw/mTIo8SCMRVi+jEfPDJTPuPP9OKqDzk+g0zVgMHkMoaDLxMatQFAReUUCzx5+xyhQyW6L04UgCegwMESUUVaisxNMAdwH2J7E3r44Gl/FTIX6tX23CZy6V41r3VDFfZiZaeZBRjBbmruIVV1U65MhmGQHwqnxFfgBcVAf+kZn/WTTrg+SGh8XUy7vPDC4eAYJ4MHw/AWZ1X/AASZXT4NrDMLnb9fjOGQavguXXagWg4uFjwbMUZNGUX+a5KZwhkDhmP4TVArAA6uG1OIosWMStx0CCgNUgH1/KY2oAri54mXUE/MMuVgxd6oakecMITiUEcVZaCUPcgbq9yZkYGSzoH6/wAyb0m80CmCeAaCA+MHwKZRz8i59RmusyRcANy2XPlVrvG6H6g/imEXZoQWKssqfUyKrIigYnVH7gC8HHytgPnyICQAJWd10Tfg6HvnBG/n2TW2woSykQA8RpYZi3QsciRQ5XHTLM6rn4aA9EqpF5UoT9HLBCqeAzrGqseQjn148FWH8vcfRjaeEzmp0xGPqfAMAW5iOX4OJmWW4Mh8CZMj8FatNGx0cuioFXhC13k6hXkss8X7w8LAY+jBMZbhPhXNmTJdWmRjTD61FgsDRgFUECpOvlX8mDjyNWSxEr0wk+EJ5MEyh8KXRcBlXFw0kTKQanwJpmQ4vbms7NFEiINlMsx8VsUaDev9QwkBxGTvMkUF1fQPWQyCanmbkSuI64AARmekE+sn1JoFFzIq4OiVrIut7035z5i58kcxw14Nxfozp+QFFr39G9CVosU8fz6mUNJABOAPBCRs65WjRa+jnZe4elB+426hwqVooejgUMVHrIsYumIzmMUbAxYSujy4VFVYQRpRG2ALibqH2Z5UeeHAGzEseHt+j26FQVDGHwQwozV1wPiAMoZDo+tJhz8AcOT4oaaaDo05HwkfG/gbmk7VJLJaeHJKJWcKX0LwP17cJ2II18q+e+zE4ZrDJPg6k1Ov61TJ016tWBvPiAbFNSX+EzoUJSFQ9IAWcbcbwR94pesEEp5a6AkNBp+ZXJc4FzZ9w1HN9t8j8DhXFmCuVuIvWAK3ScKZg4rNBWL2KmMRFfox4bP6hAfqBkQZB9NRxizYJ8Vaogw7VFFxbyTG2PVw3cFFznBcuBWOjHUyW3mDU/eITcD4KNETHOC8qEWcn0U+gzqyngKnPHnrmM3Zl/mooCD7HLy/5l14wBfAY60uBXoCjTqIcYTznEywVKqsikkOEO40ndKQCtn6v5DIR5FT7BxWMuMCYcAaM/XfZ8KpkmTeufY5LOAYKZID5jgFubZR4JuNBuO2/L4p0fWRg6fo7iMFRPYf9fcwClhHUqeKCvDxxrhWHg/gn4ToePLj5BZ33YPQofrVaAL4HWOmmmjO26jeYYw9NHia2loiACeJbM2qfzggymPE1pnChrxHgNeELOWZAHXpqqu5y1wqgoBgoEnAQV+wFMBpImh44DezjNTwYkHdk85LPIvHCpRQwtuYMZg5sKgKkRQTQUskilIr9q5DCFwpRwM4K62RgQZMslZaxTI9LmflcoQzJoKUrMMM/wDbRVx+CS8kR3cg2W1SEAffsk7zC2OC/ulM2e9+BUxbWM+rX0YHJBDLXE1BR9UpAGjR1yNqnUYHktuSFGSNPmqKpjBwlwGMJ4GAbw6pkTDvYXD6x+i5Xy7icahKUuUkuVPbrwlB88cjhTLXXdMLkyGGMZjXCJFCG8Fw5wYxjLcD6us36Bqq1LfUOfBL8AV4YTxmWuDBgdDeABo+KHzn6OF5M2wCTB+jIMn4uF+HBM3usozQpXkE/Ea5z8jVQpeoDVFCTJe5SPMpmgZ6MQ8kfhY8sZwWpDoVcZbi8Sye0QQzA/MsXUBXRxXCcG6mBX0BV13QSUctWA4XOkLx1iTUHg96ligD/wBTI2iT1GqVgQD7XxyjCdTxpQHOgKiVIJKZpox6ChiNVMq4Zi9MmlRuE9ToUUBMhubO4AgYSc0cAym33P8AhNTdc6i85OHANxgW4xQDG2FyWmJhcDwudIqZXg5PgcV8Bb8aeT4CMOF1w/COGWPrpY26j+yty2GVqcIn3bc+59RcfFL36Oo1MneGmcNCcNiDj+jGPBg+jB0ZGcoMPc648kVyTTiDI/4RdOJeGF5MFg+M2r5MW50S4P2s5+luT+iYrBKXERg+FxHl12XPyfDhA39LA+irmC3cMm7i/wBY+KRQGyrurrAiPVmnOegFr9ZZv6IGngwrxC5Oijlabr1hA12HsaEqVUmZgER9AAB/YaIULSZVPTzupgC8BLfc8SByj4XGHFFApCv3YKfiY4Qwwm6m6W54XgpqOFTLXkx8H4DDSfAsJk+Ia7+RrMPCOugYDEDTKTOASfOR+Z/nqw4wKVYrAnGf8Moa4wci8wCzIfHkmbeyHkjuSIQRMZQvxNdcN+PUxhZtT/AEGIcHDMI6fCOg9mT4DEXF6XPlF1vLgPLk5Mt8T/kF0exwLBMjAvG4pVuNaY0wA+xMNlzOZhca/bBVf6MbUzBfOdX0ZpIXCFyU7htDalGNg4mgMlqDyOkEoH2v0GQZFpWpW5Emacx6zoMZA4Itf5DBKNoqtg6HP0uOMZ0JEV+IkdF6xvKxh1hXwF9riBBFQDAxJmCEeRI4XJzZFUbnauMdMgZh8SZ55QHlVgY3yxSoR9E8uXC3wio/iOQyiY6mZZcOAUwmLCuC46eQH7r4y8UytWpM/ITCYHwMGBjn7c8afHhdMDk2uuvANDHUpTPHOmGuO/AmG6DZgHrTqaBjhDGmomMDpmSPwFfD+uW+Moi5XtrhfNOjV80r4Kw9xpGL9g5FUJkb3F70VS+yIYCRyaY04VhVKkQGAOA9/MsfsuKEQSDlu42hu2JEcQ5XXVbftcrdyNwf5GjoN7xfD7gc0DIt5DlDIhAViZ7oquQ2hNT2H9ZGei42i491wVAX7ehwfDdQT2iKoh4hUBT6MtKFOiqfqWo/bnXdRcSuMNGgvw9GEyqgOdhQ2R/OI8JWsvirqKKBINvdCiJoRY0X/afGKPU1NX4POGfudXwJSPw2uuf8E+IVxumb1pofgKJXM5mw1Wi4TjsaGhvMKpk4Ok+IBgMhlM4A85B5TfQ5IVcl5Xm9R+FSYwq6PBc+fcjuufEHPMPxNDLp8CT4KPxWXLrckA+xRyeRtvC/0ESf04LEMKKIr76wD8D4QbfwwthdeikAG0fUiTHif/hXzN4TOvWodomUG16lV8umyZd7+j+EMhfe73DcXJrQcN0x6YFwzhWP2iFELXHauTk5UuPgMgCgSWAASdyRS1AZEX6Stl9TQ1EItNCUFGMr5HMJS5yvjIMjPHBAZ2xy/RUNC401Ux9jxMbQh0Kv9lUgZAGB5PY2AlV0zzJ9BVr+q48rntKuFgZiGC5HBg+3IZh+GWiOl00zj4F+zJyuWWddU4soz1juvEoA/qe7pJBfixO7JmtWkyDC8MsYxublOcWanO00nADK9ZErl3XrjMsCSqof9cSGdq5TRo+FuA6ZGIORYfIuZRcycZkFg9lpSSQJ3IAARIYn2vcv3jVxoToiq1Sv9AwcuQFVTEDBd0eCadsT1kDQA11XQI8ZnNrYKDzKAH0VEtdgDnFzLV+G8uEOHxGrlrjZQCw1oAovTA1F4Du9QIigFvnoXJXIfwifDMN3yquA5Vg4LCFUqGCwxzRTPMKQTIqBl0a8IifwjcnWvbLEDjpuPFZdcuS5Xwauu6ooE3Vu8mSvwK4Urmyz4w+LhmdPVEwuvgGKLjBXrmx3fZQQcyBAU1O9OSuqo438yM8qORFzwctcx8OdZyDVcWfXGpuOOkWP9pTmleamp0GUq3R8Kw8FMhMuAyrj4Uwg4zAOpfpyKq5xDi4KXCMRqGQ4alHJlfLgEGfhdV09z4AouSzEjxhpfK1zirjppl9dMhjBzG/FJZeU+mAagYET6AmfyqKyETB3nKBLgczrlISaLAUxI5gjvNHOrqceyFpraVK3HGRduDk+BS1nCXXcpXDjCrhchSabTLLhyJ8VT4L3KLui4Rk+DpPiJ+EypFdGHKyKgAI52UGAVi58Os1DAeKD8AsXObnD2nGa5y+SATzuvZkcuCZOnBVR/VT8D19uUEAOi1h/LgcDHA+Gv8AWGlNE3mFy5TAfivCGLhHB38s/vJUAHpcwQSHQTjDsXXXeEGjUzKYSr53iOVFQNEwLsgF8hkNGxXF2UCf+GA3q0mqmAKHg1lpr+lyYIJhSDAOfWmgSCCCtj66zeTcX/GHDfjJ1MZmQukVdfVXNrvMYsWHXsAWIuApmpSuJX9VfW7FdMczRJlV10crI65fAM+gGNo45RrvwvwufAtc3QyPgVHHxD/EBqEy9SJi6x6FcCPUPKSj6J7rgyIO+sLvGFugiJxE8I4KbkEFn65461SrnDVdwx6/IcOXL8DmYKcTHRSfFytJqzWEbu1OO5+Ltan4C+M5Twj7xA57MpizEl1EGZMQOZauRcyoKjm5ScdJa4ouzIJ2AfgYX263VPj6ypIIB5ZqnwQVVDtAQTXWXKUQA+SpAxfyyfvGRj8SAqYAZCLka/D0/BHoz9M2LZIiziVNriKrlsMXGmnw4/A45gQ8JH/d84SZH4BBc+73/AMEsLhh5rw5vPhumZavA1Qx/B75ZLQcpX+UTSGpyhBYa0q1y3KXLfOXIyccOVRfOK9hpDoYYnx/DzjogAlF9OAeEV8K7zj8eUzfhY/J8O6XMmqeM4UP8AXHoMEz8Kr8dfWTmcHEY9F13XEDz8F+zSLkwmjtpeoJzFu1fokyPllcnyxB1cuFWudxu3yX8jx3f78iH8MDHl3Es1Xxi6TGVN4Mo9HB3Lu6u9joGbTylDK0JR3lYf0vxPl7luB3d0qy2oRHC/B2ckcbowm4RvP8A4bjeeoOYMqUyzNYwRhfCzHG5ZL8XHwfp4xPAn1SRxwVX9yshHT8NBmouPilYWNG3JSwz+Uf3vXIit/A8HwPyK4ETBc8MnwdzimrJfBIM8aY57defoY3SkDGWZ+EeESmUKGGUzQ0CGXMDU1HdcAEQXEuRRZqWMqp4K/b9GFEQHlbxW+FuB0iODcXLAJxGmwVnm9eOG1Eq2LkiYzsxkwYexQHy4JBU8oMfsF8s6TKBrBRb/d8joTBVxpHxd8WsqDl2j5cZXKdPPyvxJcWuP83FaZ1NuDVcjimEYejnZpoAEkapPfZJkFxRw8Zcj3OOHPwgxqyqVyQyk5WGV9rIQUy81NsOUyyuS5qmTPgTLK3DbjZFAcsYRAMCzq76YGos34IcPmG5M/GNjgY7ri+OIVK1ny/ALij4Hmgweam7JgruCuM1HwjFz1Z6uAQfgnGPa6zoZgQ12WrzXhDFmFNUDqsBTV3VLiTUv23yZHT1cqwBg3GrQ3GCPmTKXpnn+2YHyMHGunOYYwzoICGgoRy5+RUv+0+nCnFfF0tDIXGEMNVcOFd6WZ1WXET4qZjKZGMs+UzmMg0qX3PiWSlROgs/n9nd5pP4CE/T9O7oBgeKFZFr7ji/0z/QGckONz0egcXtysA0vTTncmvxHlXNFjwfgjmvDo9RXBdHGVIZZzwAVVwzMx/9gDXwIdF0g+wBECRK5eaos0A+E1aS45cVHk+N49Hw6+QDk6ZRlHBncFc18C6vt+FMpE+Bmm7xfgq8qaHwmrAS/CsoPLwNAaphmULHqKC6YkfaZNXqF/MsGoGZqq5Raq1syfgEHGtMtU3HDYDNE3jhhl5hn7+VoBYYtI6gjr906BghfAeAankAdFCkr+sECYQ1AXK8HgM+1Koap9sNwuHpiKx0KDhLkTcquc9yu4XBMfdzPFd1hXHi+GmK+AgpUw0IPBmmU3mFAKuoq0YQqQK1QyEQ6IC1y9mFjAmqQcsPDMXo3t0rnpFN4wFjiM4Mfc+EI40AV3aE8IxiZHry1RPmcGU7rI6h5CL6rxBvJk7IYxHqBguZGZ4vxucuRmTKXKCGW/Ew8zTTOdPgVz0K7z5rXVFNWvnCGtNerFUv9GgKFTWIn/O3dJAvkJm5Fr2KItng7c+ECvMv9jeYjYrH3MeAxjd8U+BQRdVVxVq+cBxwxroKX2DzPv6MS15ERPx6udqNDLEr+3poYKbgwoQ9HUr2iOJMQhFKSHAX3haWErKxCDnAXSwAMKl9Ov8AN44LM2RHm2GRZ3kDEiaRiCHrOi5efhyT4RCogaMYKvwGx1y3ysakg5zyNEaDk4Lrh4KlqZolK8TLUnhVDM6n+EP4fLjCVWfZyRTUkctPkA4MQJhPhroAHgxw3eyyXjooW2vXLXzmiQKFN/ovLmdcgogWCgLXpVwTEmPcw5aa4Ux8BdfgBwaQqmTOkfgF1TKOgMuA81xhwiuk96ajUMioIDyiuQVGj4EyGLarihBkkIqIiJPxTDIa+VBNJlQ3cudcba2Y00G9S144wRoMHON0xAjSQfh7AM1jz805UFlYiP8AZgyTynxUWmFuKrfBkSglCIIH8+ByOA8n7/VrpzGvIGmMMGezk66IxeHN3T1VrIOCRXUfJfDkuupY/ccHU0Mz7vLfkYgrAfZ3E2FSvkKIIRHqesQ1KSAAL5PKrLw1qHP43VAoIobrScM0aY4pvUddcMy8ZhiYYPTkTv1c5X4PxHBuz4gbVACxFv4THLABUTQwfrso/Tbb/G8SHZV9m+nPydn+GB+4fMr0HNoPIrVzzZql1MEl3ljq3KH+HjKvxHGcuGvcs9fga7oa84aY+EWiK56+VXyvwVU0RmOGL4yrr9mCILD18DgKZjjNkjmXd5XR8/bwuEvx60vCn2eMRZcen7XHR32ZgRV/l/3jcfNNR7YAQEh/53GtpXFcEfzGZF84NfhnK9n1lN9jjvmTMBtvrODnWuHrlVxgaXAUWAoCD4fcw/xcRSd5qpKFBJP390iNgAM9aCAQDx1gMefE845Nddca/Feby+FnGMn6CetScualQxW1tMAwUNLK5JWHxQj4LqnLiW4Es86oVftzx2CxMn/9Yrqm7fn65c3n1+AvyuM4/wA//8QAHxEBAQEBAQEBAQEBAQEAAAAAAQARECExIEEwYVFx/9oACAECAQE/EPzlljzb3q0AR8hZ1w/jZbZcCPnDj9/C8DmS/oz8lkSvRjhxO5w+QRBEsvnTeoJZbsEEQd3j4R86BwPLb+yn7y23m9YDAd4w2bd4FlkRBxZfwd+ZHMRFvkfhj5wILLfLSX8HdBk/TyfpzOkHV5/Z+vWxZYQnA4Rxlj9eizGIiIttlmCDyz8tvn4GOYIjKd2IYW/gR4EE/gNk2yCDoc2XgfvEBEQRzGGwbJZx6suQnDgf4EDn1IG8Cz8ZgkHFtjm+W9GDu/giCIIhgCHk5aWy8WZDLOB+8/GctI8iEYeZAWLDm2nCDm9ODKWvN6EEEELYxDLyWxME4ugkcOZZ+EkBiAZdwlJibeW22w29IIJ/yHMgiCPCbLJxZEoFox95tvR/G/kOoszCFN8SmyciCJAFk1kY/AQv5LZPP7b+MsObEEEEgQzk4Sg1gnp06cXIDFhFlgT32x7I3nzFUsyc1YIgiPlrxf0OzMZ+MiwQR2eeL94cERbee8H9EFJTj8hIOkQmfGy/YA82XdSADCxgYLMttf0RJ4S3oQQQQ3mLPpHAlFk/ehtXMe5+FHVGb+GeWdjh/JCRCQWOAWQcb5tWQROjb+DmwbBBHCWM6JXYOPQy954J9tqx+jdRYIju/jqTlpgweWxFsvk76Svy8H5zu9EGSiIfOFsweQTPn5LD8H4+OBZH2Uy2yICWeweThCRYwt4thAHN4WfgOELIQMcCXyDerrZxh5n7G3CNNploxBSKfeqcMbOBj5Yc3n97lkWfkLIwcxYOHPsEE/LJel/LbQjgbzG5EkAvMgbaZ+UE9Y258jAtt/B3zg894cCDILPwcOrvG3mRMP0GfL6Id+keoJtIHIw704BbpHGAWmS2xzP1/bPwfOAOLaW8IOBnHxe8th8ssIFgGBhD0/yT9RUsz2DP8zYY4FlkEBBxQ28CkCRt2TJwJS2zY/4kFrbws/OnNvyD9CyOhC9TfwHAWBAF4Wk+wZEEVlwYTLLhDvd6sa5pbvA/AQWJQBOKif4j9Yt4czv84G8VtLYgsgYM7pKGItmxJzliWqy2CUWdTmJjFvmIALbO5CZzJ9tsflADCyA4YwIltiO5ZHQshAQQfhW2+8INsiSHFeZw4Pzk/LTkxwMJZIVn7XgcCw6QOGHEkeCH63g82CyyCCyAgi3i29IL1sBAnB7UJxvA6weDw6IYzG3OkFlMYPH84OdOHlkEFsQJBFpa28H8BBe950O282wftgfh6/YIBsseqBNedIDmMF/JYl5kdyBgseB+S23hb0GPD5MW05v61GXYmZNGjWECW2VcJABLbaf/AJmQzMhzdbLTJYGAIYBFFCsJzLbZbbUKxY8zhwjqzJ5zN83vT5b1eHUwhPMHCH/yh8NsyQEBTPLbzkDbF/Utf4tt5uTLWxMsOp4Xi6EW8LOEygCbuyjBHNIS0/CrsFkC3uAFvAPZCj6eWUeUssEtvbeMuERc/nMsCyJMu1bbwGbYjhB0J1yM7z3kbBloWj8mIM/AbJZwzItvkxn7Aj+7fzYkHI2222JPwiyEeFu3LlYbW23hbZEEDo66whOtu+Tp1ScisSteB+SeEcXyP47Ev728bFl5xSX8aRi3CMEA6f5BHNiB46joNhZXLXptsfg5dVD7fXkEHUsOS8PktrzWY/8Abf8A0JFHLFLeDv6DmRsfY/Gw9IMtlWEFH04ZKcZvbx8L+Qa2Ze8dCW7AkGy4Q7awp9kj4nsYOk16PIv9lg5MPf0WNvTuN5+SYX1eD4wQ9jmRK8IRfo+N9Qtf2WOJ+54B3QFY+N2Bm3xlJl7MiB+d4B8l8/p5sKGRbY6dPxnFhnV/YbO5Irf9Wku30IcUBwOYAv6QtEPl8RC+SWZxBy2E/EGZovVPiKMggF9j4W7+ZA9JUywsWjgf45wLPwHKd2DoxHAgmI/6U794MwE9COC28sjXxYd+0leUQcGwJ1xdyx+If5HAsUtvscBhBsmEotRFzhBEZ9+IiP7vBBNWZxe2wksJvGCYxlmHJ8S5jwszYI7LhBnxH14ssG2/7bwiT8Ww94NttlebxIIXyVzyYoyMHq39Ty9A9ses5fTLZyAIDPwG3yNZBDbwi0Eautka/baVltgLQ5vT/ILYiaweWtZHT1pb+fsHM0sbP2yfJGa+w0vtjbBzLPwGFsmljPYkfIYT9n/WVbbf8Dp/gEuSGLDXgWdQgsgtCf8AubultswP6z13vgtv7LUMQywC2y2/7hPNtt1ZYbzg7n4Vvn2P+Sn9lEgzmxrwHplPGPwYfvHSP6Db4S9A93/I4Fm2URW0Bi12AssDsOEG3/cBniwD2/gW22xEAtOH9H5OEO2gd2yADux04J+BtyLU/beoJdf8jEkaSZFtj+kH/CPRF5hKtvQ2BPf8GcPyEcLQ4sa4fghD85FsasLg+U6NyGtIzjYMv+oT+IX1Y3PXgbbb0IAI/wC2/wCWe7wgttORwl6c237FlCdfyReN/Pz6fLe2M8lieV+Q+PsgsLXcgn2fPFJbf1uHyJeH+u2TYnRAr+Mb2LFhwnxscIgjbKiyYe9BI0az4wlI+YMlghzQ4tt239CGsunN/wBd4bCNrPAx3YSt+TfXLPW+WgYPkRwiyCSBb5GLNIY4Ngw/YWZq0iepvBH5+TmzC5BrGHy04Ec3pIvZscPbaMwq8ADbehBzRySQ7P5B4n53d4HBi+EO2C0g/AB+tLS3h5OC+x+jchM1nWWGcw+XxH2flnmWqLeA5t/7pPL6JtGN87/ayfkYI6LGWDDp8/Xlpl/C2X6g4uSf5fUSL68lzm9bHkP3BGwXj0I4ELCGH+5hxKRDNowWYSw8+SQWfkH6tuDFrN4ZU2DI/wAhZjqf/SzfrGuiw8QIO4F7AFp8/L7Ac9mk8s+CLSTNSv7KBsBgi+4ROH5DGENsOrFcHHh3OK/yy/8ATh9/AyS1eHsI3p9jFDMwBFtkVlml2yC9s9vRjmc3r9pwhy9HBs8siSl79vufX8a+POBsBNbfySYLtpbjdiOecwfYPY+Rq0hNgWZzwAT53b2xNmcXC3yOjv2fZL3syLOQCwbJO+bYZJhGaAkdGNNvsEhBfJdjmyByHT8YJbDWQjYP2d/2X9JM9iyYJz+WZzBzDGW22JW9bI4g8/GWW9P87PI9DgB+Mev8vhb1LAREK9F9ggB8g4v5BbBHECL2BarEriz6sg3UNtsfI8568y9c86cGIM4wcQoRkFsmYxllhOi0tANlJvM4TroFuS29OFjFnKZOOI6wXiWRZEcFsEC222jHfLDZpku9YIOMHJ8/EW7/AKHZwXpbfI5vGb6bVDiF+QcDObAeR33gWcLUY5uQj5N/IqB05/8AAtJF6OkJSPDo5MQdZ9jihshHuxNL5q/I1Ylr9J/58hlMyXDBzFgE8HhNOsyPiHHv21v8hhkRx9F70ILIYZ1kCXqVZHkCCVfkTpD3zGHYJR8ikaWRwLzjpJMu93gBZCSsLf8AQnyvIfCBGucG22HY4cXI4PCMB8nRnAd3+dIUIcPsEgoxGEgsvyRxhn3qwcxbMOE0E/fWX/5ttll/9X8eCDbPc6BtYWyyTytjD1a5EfL2Te9OBPH0JdGMxHCIPw/Wt4QMGwXhONCQazErqR4c3t94NOBGfcpP/LbeDbJozLUtizrBsclrwDy9kiwgD8KX3Jv5BAeCHgWzhIObwExaqfyw1vON/wAmdQgObce3iNfn2Z1rbwLbGCxJeV/i8ybbwQq8JsvctP8ALfPrGjSISw/DRZMPeYjrjHPiyc43zu93gJD0EdxbcP2lmYSBs2/6t3MXcINvsOES0j5btu5Zhe7E3HLHDsAYWR6iUIYk0gDhzrbeHEc8lgfO7CdcOZDpYc8IR5uXnToWbBYTGALB8LI3sMi137APyeFvArvQNYHxi5d/1lxA5lhHVhbxaEwCksNoeZ0kEjId4DZJpGPOAsEEGQos+DgWYOyTgb7QYPh3SIbMdgc6kfsnPIMGIWYOxODDoN2LZfyYRavZfLRXxY5CwddgPebzRu8zh67kLgM4+gWvuQFQNhLLOGb78hhnCwEY39hBJEIwxKt5rT5A8QWux+A/A80CEZLEOMRoXk/jngWiOPsh2CTesk4Wj6x3raOGQYJ+TQXgPwJNbns4xh4cfkHsShb4SZH9sC+ywDOI2TuWiJeyKH6Oh0lBLhDBY4WcH+dmAnnJA8LZqwE0mYvSS7D6+ZNPbJr9hfWPfY9DCL1XmSg2UQOrGfkHiyqOQRm3tibZaZeQdQGJCMLfxix4R1eBFgkbEW3tl/xwjZ9YWZ2DzxnEcA5fIiYXvIp/q0bsTJyXIKsQFiIRl+QmcK0+MHpHjLcwFB1bbX9nd/GnTOGHrktaQwskhv0E5MYiONs5awczIQZb37nGbQ4eMbNchEgWAFkQT+gWWQTJsEHcs7oeS6PLA5uSfSF/3MMcCqZuHICaY+Nl92STNGCOo6WDAFimyyReSmKFkFnWCJ/hkmkd5AWW2Hbs/kB2DjLLFRYIwnqZlkcsTJVu4Sj2D1IMxYm/ZrEss0YQQE2kEVbLUtbW16PSB5rw5kDEGwItt75wjgeTH9bF9ZGaW99QKpLy2+V9t7e6WJLhP8WfYNgOKytF/SUV9n5K2vN/BBeWQZed8RZwPLISEgQfx9bWFt5vBnj6keYglwlD2qFfkXh1onnQLSW3fI8LAs8iVx455H/2rGiA/ltv4ODZEZbwO7kuQjDba/23m/jA8tjmxb3bYiCwZYQ0AJXbfuYfBjgH7MHe6h7a2WGSaSgXyPsgDBac3mWc2+HTuy6QZwJha7R0ct4mkfkfn6iLI6FbdsYML5H29fhDLSLJNv7ZfxJs84A1vmMpD37HNiDhDzclgs5ZKeC9P3v4I4tOZ429g5E8TtmXzCQ0LZi2sMsRnJpNt4fo6uElkZ31JokoAl9unTpzO4xBEykZfySMxLcJLFsDe/UB+5SAleaFowbwT2LtH/4h6cHoSHloR9QKwsj8n4AOH4IOKytZkMLDaZ8cPE8hWMZjY8xYXmeTDwBadczgxsThbIZiL+wy7elFhZ8t2OEdz8H4yOf/xAAiEQEBAQEBAQEBAQEBAAMBAAABABEhEDFBUSBhMHGBkcH/2gAIAQMBAT8QErNHn7DYPs/KOwpLmdQSa2fPSwWXzAFpDImrnpzJb6NdYWPB1mBLIyzbYL4AWYeCxyS9QP8AH/y/gYLY7t8L5pGVy2Gf8DgVm8CBcYo5b6wf2ELJdSSUk/4bdEgrEgtZjEXpiCwSACwZ4M723zO/hB4KLURaluOL4lgLcJ5YS+2W7FYB5EmQxB2EeSh65HlGApKoEYYTPgqsyziBhEe4BCZzsFiG+vn76AsyRQyUy1BWsfwtlKOwWZJpEJclhhS+RrWTOcDbPIoEYZsA2wlMFuoywIQfR9URCkRjzxzJ58yI0MeA2BNTDkrY+8sXfEOS42zMWDlqAye9LEJ57ZIJL1mbuLes1tZYAQTZGBPb4RuIGC2w1kQax4t1LB7CkTbmjJu7r4hLG55D4YLZTQhbdxTiJlOezjCUtC1bciyZZxhK1WBnnMkJcx54T4FrOyjKBJia44yl2xONwnBOSXLfDsEgkBBssJ82EEJUhTxhM3JnxxO4MNtPhF/Jx2CbIt1mElkbCCLtkT5hLCOsOFpIWxiXstlMlS5TawL4POXAtbWPkGEEX0/kQoCHZ8U+y0jNnwsLMdywMC+yYRMU/FmQs56P8uJskzLGvp+yIOWlatspwmOpYGEhC32dYFZyep7BFyIhITABNl2ysS4sa7S53ImeSrau2At3xCDkmk4IX/Kl7ZyXxyYGDIJMIAs8Q3ffkAeWjY+FY8jDkvJY5MnjgiWWlh98cfFFtR1k6dM4I6iWqbxBAXMFgpF6uIe7cLBN5CrfCOnmAXCykQmRFXwS/RVhrawZBsC+5GdLWWFsCPt8LZ+J2baz5aXLH0szJbd8L9W45HWPIOTZLcQQuZZzIGp65pZORbt8MjJCsU3SXYhtW8hzUnlYbIoJyPQ/qyhKBBsBBXxYf5eVyY2G187VQkbgvCecJLq2HCDCHxPEBc7bNCBLrCQtYslXkEMbKxGbHkMqVPlElYgywS2DkGAHkKSDJueAWeI4338ll4mw7Mk2w/LVikY6yIFwTt0gL4hMH3SeeTbvkTiPIaxAywvmhTxUWLZTPEVZW2IIgkhxB8wY8IIMdZYRhc3y3WbIRMj2yMsh8MjGTBRRFhkAeZpB/wAPCXVmEbWJRdyOQm+C+Xt8ctyatIN8xHYdw8Bg/WDfG4eXpbbIm5nvq+AvnIMJZrzMzLuLpCHIwhGLQh31iVJpgw2VhAHgDuPa29jmwEphY6+GEbsmyEnpbgwnDWOHjS4bIuHmkxgwhbFwJ/srJ4yqIJ4TG3I8M3AUPENgS5JVknUGFpMSyr4QjPEwnBk6szL5hmRbbVljnizxGYujzciuflqykNfNMJBbMtSMXYS1yAIcgc8dG4ZNmWDk79fdssINdmbJAt3WAGWEhYCTvPLSlTzKBLdg7MMFm4eR9YuW4+G83g3xyEAQ+IU6wwkZlqhEcszE8Bb4sMspaMcIyQyBnMdLfCBI8fZhZCRhPAGT5KZnm6yNmW69BZKQhK7KfUUplfWEPiZZORErpyxl1wny3FDzDwHSUi2MXbseQtOHhl1nURhLtnMmiSOQEsBuRMkns88uPtsZRmwdlifagEzKw23DkNgPIQnyky6MuEOS0dbASIHLCELFhZdiH0LSxsydwwvhawhJo6gcHxT6U/SX8sCayTf17ZYct2Lb6hwllITxxn8PsjYEjbFMCEIgbbQhszHhJH1zze88QcmJizzIMKCVjduQOQnWwGF9VKWtsY5Ys6jEkIYRnwGWq2UOROtnxX4pJ8ExBgSMP+Mkjaxbb9ZyCatLhYghBhN8ljsGEpUjCOoAX1Ed+ygVgwtip1K7BDIGfYliAWMmLKaNkkzV2rDYjByVEMPLw8gB8Aw8NHLjklYwsE2awJ4z8tbaJAQ5GJV3JH2RBO3Cz9QzIgiyZX6vlpRzJHYlkScsWM7tyF2BY8hcAkSrOQQAvk0x8TNNnWWZtvBGQht0glgRNI4RLa7DOmAEbdZCBLkT5AGyORuM6nCQGoCRmmLWZdnJhY1iayQ+2ig2pifE1b5HfEnngoTxqSkFJjGys4ig9lJFrfEgML1hHhDC2W8uXYM8VbfVvLnIJIjUQIEkcx1rIptmPD9XhGOSNxsl+5FrGJQs2bLrHKQ89Adnjh5AHlnLAb5trbnNxBgg8AZWZyKEQhvljxbNY4XxCwA8QFjG3WNIREzrJE18hVkUwzDb/wA0bxfWfLNcIvrYXIAh3ls7aQ02b+QPsPiACDcCJWK0CXbCAnBAMux7sJOoYZJC2fsazkycLV7AE6yWBaMI2SKcRmlqsth3WMCQv4IiVd2Tbp9tn8IOmBeEcAT3FOjgR9GwUP8AJDMs3DxUgSyURohDsk5LaGeOWn2YuRIAtikSSP4ydCGHcWDesXuaxfk8ifYEgsJNfZQ4WY28EDWOdLoHbKXlpE6r/sbbu2BAwiBGPA1iSjzWzNuXZykJAEhiUsYPJFgMh/LSYwLBPYQQomE3TktmEdcIyCoTjzBkLuwbMZZNIpoOQJMLAQgpk2fJg65fqm38CRjzDAQJGXlqmPyGQwKyJ9ttX75wlyXRYyQJVCUJtAt2DSD/AANBsilkavyW/C/6q+SvsZtbK24vq2AcgZZkGRCcbjOmbfQjCMr7A74Lvvtp1whj3yBwIQ5K8b9rkLGBHuyZ1+2u2wXa7k2p/wBlpfEkkQj2wLYibSdsw4W/IkySJOQj7N/FlpDhqU8IE083bL1nXCd7E2CMgnGUZy7NIYskyvoJxft/soOmM4c+/ZYnrwjOSIL9ggjxsXZkI/ZyB7Zbt2IGDrLNgSD5LhzDLjs25vYIMhmiX5zuq9hpCSpDWRfjGHJ9rhS05fEv24Fu2wbPra1zFFaEP0H8m/Wp7/8ASA77z9tX6t/8xCJfkw6x/lIMPFkwgS2Q58IzuwwBSaIoAnAl2EALRhNq2S91ktXCFz1/sA+7BcPnkBSwkMIei0RbbsCEeQ4kKEyIFM/jKCZz4ly+32ofnmbCX1iLP13VgP8AZ5sNt9eTZvzIdJMnLKVsS7CwTwjtpusS95rDkmTyYB2xn5No/wCclcPiE2slcse2BizNYNQT1snvYXSDpYE+SBq/J/i/K5zyDg83XSMCBg/8N9VsGWJH1sPyDYcskBLjJtdhIE6iod1m0+XbgpphHy5jTgGVv0vtcmSuNwQ6xhnbX/dytLahN2LRcd8gsfxj7AQTvWERjJE18jwf6w8++bL4ItmeZAv4QgQB4jwZIkXCSdW/7zCf/wA0Vywkfmsr2A/1l/flxOmdoxnjy3ZwdtU+JA30Vg9RGD+eIz//AFswSzAsjaYALJLBCf4WY9bYT4ZoxPro2MsAhSPCdNYDIpq4N8F1gOrFjz/7rR2rmBA62ohbrJfriG9twZ5wLdLMJNJWccY2YlZ348EBNfrPAFti4wYQeBPr5sO7bLLDPY5rPVvYirYls4my1hLQIRasOsi1Yi//ANoN3tv+Cx+wWMoNYtnxH8/w7GZfkE4WfySxEecn6wUjv8PDPEn14E/IYT3ZYMMLLOiX4T/Uq5LUnGNgRjBtK1kPYzq5fQO23f8A6C35kWbq1hzM8QmI50xor5RgGQs9SLfE2TLNgB4Ucgy/adUYw8Wy8dmwha8IMJj1bOD+iVZYPCfFdlOLCH0lMrQbhC/ctP5IP3q5Zwu12xhgQRnwRrMMnDn1mVg/82LZkISkD1m/xgBniYW3WyWEMIk8Im7KePxh5bPjbmQIfhJU8hVIX3Ez5bdZfJ4tNBrM7yX3DWE8Aw80CD62fxRA/ax/vB/55Dh4bMT/AFkJDCDzrbnh6+CEDHm42iMW429nEurl/dPRH9kdS79Y/FgFhCaDrO4yGvCM+RBfs2YMJ4SYP6bpdmzsv7f+TLPNlYt1ekb+jZBEscJZcg01iNiMcNbAXwn7biwBbm7AvcMSItYB4iY0TOI6IYJE+QsuFj44P9LYmEuQf+R5syDWxph+t3/r/fAgttuJGA32Ey4luQ6z5ZptmzsWFkNtQYI5DxUIf3zWkEg2EviC+pI/apjfuAXWLHng/wDlueM6btHkdgz0z0lBk3L2AWRDOE9h+sI1SKLPHXgRAywIIJK9Th5AhJZ5khw+y937O2b6CTGCkm4mOGICW22+b5viRqyrGRawPCPAslfXkKtuIJEsIkdFt1tUXbhpcS1mAXweC+3OEAgvW5MICQZb/jewws1JhcwrU0gTzN9Oi1CsyIzIAgDkNaox88BYX7CbLYksc2RyYef7paOU3MFNYISXCxjdOeaOGZby7Jiv/LJyb4sN+yXRYknN8SujYbr/ABjs1iCY+2/2QHYWBLdtQm5l3CF9WNmFizSOQKjhLa2Om0+S0nk7mzcYpWCGzqfyEg2dLCVUWE+RJLk5A14o4BsB4+tuQbEY3OfkG1bRATCn2w/so/ZHw2hbEfVs+y/IWaxBdQDptvNt1sfJEgxN1fNBjHCV2UzkZzmxd3t0w5g6R0tlJtDKKQ2YPtncYPrEWd/5GW5b48gHWwixWCkg2yyJmC5cUHMfsn9n87dvt+sK9nTBZhoWKTNwBRiyDWDE+mOFrAiAiZnsnTMklw2S7ljYSIbjNT0tSvYds3YY7j5CZCeaWOKSk0YJ4Gx/J3+TUZ8sb8n/AJhnwlOuW07V2tdtfiZL6kaJNgRP+0DKFpJraRc2WHfOjy+Qa+311BvOJacV9uu3J4S+Q1i9bgmuENcfs9bBDJyA54LDpczZkNqUGsPC5YRRflkPHNr4R0PzeXs6EbD68Ig1bDWhMZ3c+s/gkiVHbhCHGONu9S5a5XDZdpY3J4IQTbAvZKwtV2dMiEEm3CbZhJG20mjhNxYEDBwszBmSFvHjM7KvGn6gnYTiXALIJKfgtE7coTXgQ/2QTv5ESSX5NQQF9NnVLmsUQ2LBs3fDa/GcVmOEHxGJcgWBQbCuZUld5fsyRkUkZduE3wv3YIIKx0k3eI8lvLQ+3wO38SRuRpj7Ht+ZAPmH+2DV8T3zaNj+1jy1uE67FuW6jKzXy/qITox+RkwuFxyTgE6g7lttwfCwAGEy0CXbQzWAyTCRLZqgGPmEjMzTDDkWdwM5MGz5EOR9tDbMNDevkPwlj+WP5LfWO2vP5Ufi3aeXde+HBxAtbFsAcmyBrfp83Xh/IGzvwIObEFldN2WqgnBigHfIAsAbBAyNYxjCd+QQjEJCqzkBZM7I8TP8WyrCM0tHEM/sH4uiAkJIjGl8/sRc2h9y/CW+C39RBCVwj74A1ievZvI946/2OjusX5GYWCQO2/lkfUDkyIZFqogPO0hJiskjkBINgizIFxkZDk+TSuWq1hCT4RhDcEJnEzLefASnDzH5Lbqn+LnwlfkH5ZCyO2Jfid3HWCRNzhh/ZegT7fwMLAki/Ulxz9JUHLUjqPNbA5bLoXyKkXIVkplpqPIAX8ITZmsFm2vhtYdgeH6TRAHWJjjGBO2Fiv2a2JsEYXcCaY2EuKhCJy19z/xIXVrGIA+X6tgYSuSKAxjW0alcH2XRGNsSGks7bGElO2ZaBJyVNkljjCGdljBbyLpsIALNuYW3XxEesMYnXZRxCuRh2IPMYO2gWJhb2/2Ig+KxkP7eOCwGt1uC6LQI7JDIlWwI+Qje3W4JuWJ4nPj13Czwh2ztNVbd3CL9tyCEJAMs4WZrceWzsACUSlySU+wB5CDy5QJpsMJicEoNb84i2BB0hPl1mthETYoN6yHJb1vsT/kwLby1haShgLQl4JHFEKtmTOE31DtzWBZ4mBLhslgds6yfs3DYy08DYztvsm6+2mXMyIb9iCAJcI5iw7vCRk/AnjsNsE5ddWElUKZJpMY+Wjng4QVyfQWxBusVeCTBu/LXx5m5ZL4D8YhezsAEvjQyRsWspjb9gws8ZyBOJfB2Ws6zUPbauSZcQE8pF9ieCd+pHyW4QQnCTurAGE0V8SLx8W/qyeDwFzIgxQDbjlZnLFyHM6eSBXiCWFZdVkYLNG0BawH7fiS4Il8UEMhnEKKbl0ZqiDYMND+Rs+Mn3ZWsnIixrajsIQ4S2GgyU3ZgCw5acmLHr4gQOLcLYn7ZtdiYNuzk0pnLqwzNjIDsE+QIZGeQJKwbALGDXL6rAWFaqOEEQ9zkyRabZGMElxkweNl1EfWw9eWpkInc/EVhletxrQymIbtpLfA+OdkNtZzR5S2qwiHJVgjYfG/R5gEitxyRF/bQm6SQY8l2L2TkbeXweL1hG2tpKo18ryHnMo+xUr6DYpzSl5F2M88bDDCO+McnNbCBv182EyQwuGNUi7kDnugQHrWNuWCf5usGAsLTJJnyjIt1vjtuTRjYlE71sdZzCYixWIdfbPg2nwUWVji1eRiAjLVAsjwWOwNmCCbpbMncGyQchZCjEDBsQGcE3b44QkC2+IWGQ151CWEEoWVkAMbCsRuylkcoptPUXJzhHJ9lDxCyYJFv3YO5Gi0SYWhG4x+0ZSkx6uo8Kyy8h+Gi5HmwWuSMGFrwMSCTOy0/sIYsC3PnrgddUR6bbGSYKXWJhNWGSjdX5pCoPJI026gDLnUIIy3FgBZnzYSSO7fXiEsA8YTtGZICRHSPNM80JNrZpM6hnzNFIUdiWYSlv2hcnFpGFIBYHchlraWLAbMJ0hJlKoAhqAtHIL9QhrJDUFxVTHbh2ymZG1EEjPSmyJybGBrU9LW1lwrKbfhgsP8AIJbLMTLSA84liCMFAgn4qZKZalA2Juw1kjGMgnrHwPAi1KsIM3cuhZP9LNTbOrYvkQwLNLGHxOQds1uQLWKB3zAUsvn5aFmzBHkrAhNzIMJkXLWx08Okkw1OBYRl33Jwqq1+kB24bI7OPrK8WZuRVHCIVnpjIjfkjCwGYWTqNkMmINLD7DYmwwBYcndnIBt+XFJuSMgMhYA8RWeJk7JEITSofLFjgYeRmEIduj5njNvzwoEkbAqzuSRXO1jGtgYEoW6LQ2LIFog9CCY7FdHlzZkCeDnbWtwtdgr7s8UCBOT2yQtYlTJPPE2EnYkC0hZkIZdGzp9rzVhEHIci5C6t18hk4y54ayggb4WRwjshaOEZtrY2wkDsPbmBCGPCdtTSTbQ30yCoJas1y0bHxzbGcusCFvvMmdS5bS3e2kYgQs84TxsC3IMg6iDIsviILMLEjRsuifIdxbEwiBBk06RaTQXy0nZk086keN9RfYPDZ6sSjEzdENnifsq2KCNR1qtrEjBbH1KInjksPZs0sjmXkBHC2QvpHhuw7ZzCah9LFYfD3PpXYWEAFlljbFi//9k=">    </p:cNvPr>
          <p:cNvPicPr>
            <a:picLocks noChangeAspect="1"/>
          </p:cNvPicPr>
          <p:nvPr/>
        </p:nvPicPr>
        <p:blipFill>
          <a:blip r:embed="rId7"/>
          <a:srcRect l="0" r="0" t="24242" b="0"/>
          <a:stretch/>
        </p:blipFill>
        <p:spPr>
          <a:xfrm rot="2700000">
            <a:off x="6100735" y="1615745"/>
            <a:ext cx="1920240" cy="1920240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 rot="2700000">
            <a:off x="6091814" y="1606601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Enhancing efficiency through user input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351130" y="1928873"/>
            <a:ext cx="8441741" cy="2541168"/>
          </a:xfrm>
          <a:custGeom>
            <a:avLst/>
            <a:gdLst/>
            <a:ahLst/>
            <a:cxnLst/>
            <a:rect l="l" t="t" r="r" b="b"/>
            <a:pathLst>
              <a:path w="8441741" h="2541168">
                <a:moveTo>
                  <a:pt x="142123" y="0"/>
                </a:moveTo>
                <a:lnTo>
                  <a:pt x="8299618" y="0"/>
                </a:lnTo>
                <a:quadBezTo>
                  <a:pt x="8441741" y="0"/>
                  <a:pt x="8441741" y="142123"/>
                </a:quadBezTo>
                <a:lnTo>
                  <a:pt x="8441741" y="2399045"/>
                </a:lnTo>
                <a:quadBezTo>
                  <a:pt x="8441741" y="2541168"/>
                  <a:pt x="8299618" y="2541168"/>
                </a:quadBezTo>
                <a:lnTo>
                  <a:pt x="142123" y="2541168"/>
                </a:lnTo>
                <a:quadBezTo>
                  <a:pt x="0" y="2541168"/>
                  <a:pt x="0" y="2399045"/>
                </a:quadBezTo>
                <a:lnTo>
                  <a:pt x="0" y="142123"/>
                </a:lnTo>
                <a:quadBezTo>
                  <a:pt x="0" y="0"/>
                  <a:pt x="142123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11436" y="2738364"/>
            <a:ext cx="2560697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efficient data structures and algorithms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11624" y="3133120"/>
            <a:ext cx="25603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 utilizing efficient data structures and algorithms, the system can process user input swiftly and resourcefully.</a:t>
            </a:r>
            <a:endParaRPr lang="en-US" sz="1500" dirty="0"/>
          </a:p>
        </p:txBody>
      </p:sp>
      <p:pic>
        <p:nvPicPr>
          <p:cNvPr id="7" name="Image 0" descr="data:image/jpeg;base64,/9j/4AAQSkZJRgABAQEAYABgAAD/4TW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U1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yNgAyMDI0OjA0OjA5IDExOjMwOjI2AAAAAAYBAwADAAAAAQAGAAABGgAFAAAAAQAAEZQBGwAFAAAAAQAAEZwBKAADAAAAAQACAAACAQAEAAAAAQAAEaQCAgAEAAAAAQAAJAk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LVjG1XYpFfgjrXq4eVvcZyVY3V0WxH8vqOxqzbN/A3WuhLlkcM9USyw7+R1qlLAwyQOnWs69N/EiaU+jKrFgCR+Iqzp7gygrx6rVUnzI6KivBm4WDxbT+FVjCsjYb5X7H1reS5kebBuIk0Dx4LLlT3pDFiIsnIrlmns9zRTukZc7knHX2NNt0KzCSJirDqB1rG1ztWkDo7W63rsuEB45IHWrC2aBWa3fCkfd6iuxPnjfqePNunJroyjPbIxHmx7Tn768iqOqafK0CmIhlHcGuapC8XY66Fa0o32MgwPAnzqQal0+4LOVz7H6VwQbjJHoySnBtE6/wDH0c5DRvn6VvBQnmwzLnD8MO4PQ16cWm+bozkxH8NW3RjwWK/OYnzlulVPJvVuW2MwGfWsK0GoLlNoVYyb50a0E06KA6Zq0LjI5Qj8KwV+pwzgr3iyN7pV9fyqnLqeOEUn8aTLp0ObcpS6jKeuBVdrq4k4VmA/KoZ3QowjuMFvJIfmJNSCyRfvED6mlbuW6ttIlFxg/wCzT4TtNdS92R025kdDp6RrayS3LERbeD7+lNVVdd6dK9C/MvM8ht80n0LMRycN1/nWtpuli8ulVhhT944q46rU48RU9lFyMbxFaWtrfbbNi237/HQ1mma2FxF9m3bsfPn1rgjPkqWO/DupUoxlLtqa3m5TPetrQtPTU5lRv9X/ABeq16KtuedipulSc+xppa6d/aMlgbhWRR95ux9KyNb0uKywbOYSZGStc1V88brdHFhq9VVVGa0auctGUnmMcqmOQHvW3puiG7uI4pI2IY4Dr1FTSSqK/wB57OKrexhc0dd0uLQGhU3Szq5IA/iWokjhTSG1JbtVUSCMoTzk01OMW0edCrKrRjU5fidiql3lsOB14YdDVp4IpQCrbG9QcfrSlrFmk06buh8ehXGoSCBBDJu7N8p/TiqN/wCFTpMiSzxtDvbaCDlSa45JX1ClmMYz9it30Kl7pD/LcwupIGG/pWzawNeadllzLEAr4/u9j+HT8q6KPuy5XszonXU6XmjOGk3IuTHDE7l3yoA9ajn06+0t1F3EyF8lecg1GIl7NqAo4mnJ8l9WTQQzyQPP5Z8pMbmx0zVee+SIY4NY86YQiqkmo9Cm16rcuvHpU9rZSajv8i0dggy20dBUSqRSuzol+5jzN2RA1rbJN5bIfMzjBNRXhWyRWa2ZVfhWboazlOCaXc0hKU5JN7mXLqDHgNtHoKqNcMx4yfrUOR6NOiokwOSRj6igjaM/w13y9+HMiouzsW7jVGltIbZRtROuP4jT7C9KSbc8elVSqvnuznlQUabXzNxdrgOvTvW/pmrJZWjxmItKfutnpXc9Nup4OLpOrDlOZvzK9xJLLyXOSaxzGPPDL61wzj71merh2lGyNNyRD6cda1fDfi230iGRZ45GmJwGXGCPetlVcdDlxOEeKoOnHcQX/wDaWoSXmQru2cD0rTk/eRYI+oq2tLo4qtP2bjHtoZE1j8+4qGXtn/GtPQfEB8P3u94hPHjHly9vcGsruDujWrH6zSdMzfHmtWupajb/AGMfu44+W24yx61y4uDIvX5h1HrXFVnebZ6WXYZ0sHBT3Ret53CCRCducOvoa6CG4Ah+cceorppzvA58XTXTc6Pw1e6ek0jT3caMqZUSZHPsapeIdVga9WCCcSwBc8cqCayfxHhww9V4xuS0sV7S4t2G0rgH+7yK0bdILeYOrJ+eMjuDWqNqjqU5G9p+iWNxOkk1/JDbEEjDDP8Au59azPEOl2a3EK20m+MgkBpNxH1qasnUmk0cca8lVSS7mHeefHatbJIywtyyAgA1hf2bvfc+72Fc84OOx7GGqKEW11LUWl26fPLn867Lwu0cVleR2weGMqPMmUAhR/tE1wYqT5LHLj6tSpTfY878Q3Wk/wBvzzW0nnxKQAIk2KxFZWt65e67cJJcHEca7Y4l+6g9qVOm3yyluj6DCYeVqdSrvFfnuZnlOTwpqRLaUn7h/KulRZ6DqRRo39k0L+Yg4qGICUYxz3FenGPJUcejOWE+ampDJ7V4/mAyhqBdyEEZwP0rGpB05G8JKcTbsbwhRnpW7CBKgKGu+hLnjynjYqHJK47ash8qVeT0rG1HTJbaTzovmjJ7VnXptrmW6Iw1VQnyvZk0ZWW3AI5xWDcwPFKWXkZrCqm0pR3O7DNKTTL2kz4fGcc9K6+1lyAGGQRzV4eqnocOYwtIklUL0wR6Vk30UUvB+Unpnv8AQ1tUjocmHbTujGmspkyoIdP7jiqR04lsxZRv7rH+RrzqlN3PcpV0kXLCJ45SkqFWPBBHUV0TQYtMY4xV0dmmcGLmudWM9I3T7vzD0NTDZjkYrRO2jJk77ETtGpyjAN7HFatvM1xalWfJHTPNCtfQxrR91SZqWcrxWjpMoeNh8yj+Y96zriSS0jMqgPC33XU9fr6GprtppowpQjUTt0ZhjVWuLnaVZQOp5xWj9sSGLewU8cDdiojUUtGddXD8toozJtSkkfcbfI7Ak1Dcajf3MBty7pbnrEhKqfqO9RKlGTuzphh4Rab1sUVs/VFH1NSraqP7v4DNPkR0SqtkqxKv8OfrxUqbR/zzX9aG0jGTbLTosqYPIPesa4s3tZvMQfLmvRqxulJdB4adnyPqdjpmn6ZcaUtzcyp5bod6huVx7VxN5bG3kLqrCFifLYjqKnENTSaMsvrVPbTjPa9kRQSbX9M/ka3LG5eBgy/d7isKMnCV0dWLgpJ36neabpNtrFjHKZER3OACeTWNqES2F9LalxLGp278cGvQnNN3R8xQrTlVlRa2KUunRyRbocKT27VzF15lpdFJ0O3PXFclZezfMtj3MFU9o3B7nTeHfD8Ws7nt3A28kg1fvbF9Km8ouGIGcilOEY2nA8+vi3PEOhJaoqT3Alj+U4ceneqAuw4KSruHcd6uNVG9Klp5ongsTdYFrOvP8D1qv4O1WOAzvZPsC7yyc8evriqq0VbmT0M6mMhTlyy0ZUtrUOQPldewNa4so5bbyxlGA4zyKxjA5cRWaaMp9NniJwgcD+6aoTJIx2rE5b0281m9NGddKrGbvczLuGaH/WROv+8pFT6VP5m6IMQcYrG+p3ySlR5lqdXbyk2nlyH5gvesHUb2fTQyKodGPzIehFOvJ2R5+BSVew2xitriEzRAxs3LRt/SszUissxjcBcdQeKwumer7OXtnOOyKiWsa8hyPo1TY2j/AFh/FqpabFym5PVDGnVeslRteL2LGk5MI0myJrs9k/OomuZD3x9Kk2jSXU2t8kBz2q5E8N5FtOMntXsU5a8kjzaidueJViiXSr3zpomlt8HKKefaqGra017aJbRwLFGHLsBzn05rmxHNBOKOilT9vVVZvRdPMyI5MHg/ga2LGYHjOM9jWNKSZ14mPumpDcyWlwkiOy4PTNbtxqNhNbSLAGLtgDevbufrXZCeljwsRRlKcZx+ZBaPgFQePQ1V1CFJDiRAyn16f/WraSTgTBuNW6F0aK40+V2sLh4d4wyeorZMkbxzSXzYIXO7uT7DvXIlyehlimp1eeK99/icxd3CPcu0MZjjPRc5xUHF0p52yr0Yd65ufU9OEXGKb1sWLN5YpBnhwc5Heuwg8Sajd2z2k90BFINigkrsHcDB6GuqlNP3ZHnY6hCb5u3/AA5bn0O1020llZpHljVSVhIYIW6bvQcisyK7Al2lsfWqk4qVo7HBCU60XKSI7i6O/BAJ9R1psOqG3mRwrNtOdu7r+dc9XXQ3VDmjYp+ItU1LXtTZ1RfIOAkLj7uPwqNNGk0yRJ7sQLkhSoSQHJ7Z27f17Vyqfs7RZ2RlToUo0Y7teX37m40UMirIgYbkwcGuf1AWs1+InaTBA4AFb1VdI5sI58ztujYtbLTLQxSSBpFTkowABx61S8VX+k3E6wabpkUcGNzyqWLMx7Dd0Ark9nJzT6G+CrV5V7ydo9Tm/wCyJZWf7PFK5Rd7JsO5VxnJ9sd6pPbFeoI/Ctkj2vaxb913K7RqD0J/CtLRdJOo38EUmY4WcB2PHFZVJKMWwr1vZ0nPsb+peCIbDTNbvprnYtq4Fou4HzVLY/ka4U/iaxo1XUTbIy/FPEwc+z/RX/E6lAs4K9G9KpSwSW0u9Mj2r36kbpTiYU5JPkZo2t7Hcx+VMPzqlf6MBmSHkHtTaVWHmTTm6FSz2ZhTWbKT8pBFNt5XhlAavMqQdOV0evzKpGxvRSiSMA8ginxEocA5Hoe1bwl1PLlG10alowc4zzS3UjxYyMj0PQ12xl7t0cXL+8sy7p4jZcj5fY/0pb3eMgDep7d//r1nON9Uc3/L2zKH2KK4GVBVh1x/hVY6ZNA+9BuXviuOdPqjshXt7sizDEJBnow7GrAK/cbhvQ96IvozGbbdivK0iSko7ZPBBPWmzXTxsrmk5NMtQUrCXkokhE0TlSRzg96yRqVx0V1J7qeAaKj7HTh6SlG0lsWItcvrchoyFK+satg/lV+LxHeandEXkEEuW3tJHGqsT+ABrmb1uyauBpWdROzR0enXlvMwUqVPQjH61SubC1fUFk4zu7//AKq6b80LnjwdSjVlbsF2bRCQzrxhep+tMhm0dSGlAcjnAzS6GqjXcPcLl54otxFeLbW0SLcQ+USAMgYA64yeK42e/s0OJAWx7VgvcR24HDVYRcU9WQDVrBD8sLmph4jKjFvbkHtzWUve3PQeAnP45FG5ubzUHBuHfA6ByFA/Cr9vfWOlaRNsSCa+d12+dEH45zjIOO31rKauuWJdSi+VUaWiur27dSaRDHJuU4ro9H0yLWLZvPKxqOC59favo8PJWcWeTi6rp0vaLdHNajZ/2dqU1uWz5blQ2MZxU1teMo2tyKiLcWdb/e01LuTS2sNyNygZ9Kii8PLfSeWq4Ynj6/0rV041FqZxxUqMbvoLqPh660WNWm27GO0fMNwP0rN8zYwz09a82a9nKyNqFeOJh7SPUv2sw3jP5itV4/OjAbkdmFddCXMjlr+7JMsW1jOqZiQyD/Y6/lVSeSVZMYJx1U8EVpZpnNCUak2X7F4bjhsbvQ8GtD7IVO5fmHp3qJRUtUctaThLlZXntrfdlhsb16VRu7BpkIjdWPbsa5pwNKNVppyMWNb22uxHPGWj7EjpV69WKSLaCAewNYq+zPQm488ZQ2MqFH+eB87T0rEvYJbecgZGeRjpU1E+W6PSw0487XcjS8lU4c8jo2K2NJuWa4+dB04YdDWPM7GmJpJQbR1+nYEm4AjBzWg6RGVX2jjOfauulrA+UrNqehjatbxsSU67vX2rn5lCZ45/3qlvQ9XBzbgkyo1xJGfuA/iaZ5qS9Ylz/u1zT1PSULapkb24Y/KoH0UCozauePMIHuayNVVtuN+y7f8AlqKZ9nQHJO4/Wi5aqPojpSRInrUdvObe5j8x2EQYZI6r7ivWhOzueUo3TiXtYvdMaBo4m+1SON3mjdwxPqfb9a51ZWjbKnK/3TVuacjTCU5qnap/wxp2tyrj5Tg+hrZsL97WdZkxuHcjP6d63hLQ5cTRunFmpdWFzrNrHPJMHVSTGu35T6/Q/WuV1SwiiuGjgYnaMNnpu7ge1YYiCexhgayi/ZxWiKMe5DhgRitqynbAwSD7VzUZOMjtxMU1c6Sy1eGKARyQOZlYESRNjj3FNvtPu9fvpb9dkbOQFXgAcYAz68eldcryVzw0lhqjqSejMu2G2UxyYJU4yDnn61qmWSKPcjbgOxqYzvqa10nLXYibWoR8s8WQevGa011Hw19kjVbZ5JmGWaEjC/gcHP41bnzK1tTJ4arH4XoZNm1yWdp7UmLJwQvQVX1O0tJiCAU+grlnGy1NoScK16buihDpqFlMc6nB55/ocVaufC8l6gK4J7Y61im0rHTLG+ykpNWLVp8LZLq2WWecxhm2g7DgHHc1kz+HJPD2vT6fIdzREA9OcgHtn1rCEuaTVjWnmcsRGUbWRuW0KodynGO1IXYyFT2P+f61101pY82/NJtmRqL78jOG4OKp22l3eqTCC2haWRum2ueUuWN2enRnGlT5pdCle+HdXtrI3j2s6W4fYXdMDd6VhsJkODkH6Vip82x7FCtSqrQBLcdmz+FPXzn+8CfoaLXNZKC2J47fceVIqYWqeh/KrUDmlUa2LdrJuQDOaS5UjkV0u8TntaZQY5OQcGnKqzDaRtb+daJqSOnVK4BZrZs43LWjbXqPxu2t6Grp1bPlkY1oKceaJoxztgKWK/jxVjy4p1xIuD/eFdDSaPMmnB3RXfTXBymJF/WnW9q8UvAOPQ1zunZ3KddSjYsXludgYAg1csNbvobRIPM4RiyuR8wJ9+/49KxlNxdjmnCFalaXQoygIdwOD1yKadUZFw3PuKIysaqn7RED3MN0pBbBqJWaLrGkqeoraNTqjojBxXK9DrdE8S2OkQwSLYz79/74rLjCcfd9SefT9eOTbXZ13eZEJEz0YdqzrVr62Oehgk3JylqySK7sL3lN8MnoDWpBDM1uTBdnK1EbS2FXUqfu1Few6G81KH5DO31ErL/WtPTJbWSWWW9aIyBSxEkxyx/PnmsZpx2Ry1o+6/ZfkXNXubJIrc2sUQ3R5fYcjduPr7YrBXUUW6xJD7520qc2mkzOjSlKO9mTan9mjUSm2Dqyk/dP1FQ6f4z/ALJkElrZorjoQhrKpFttHRQwlTEU172wzU/FOra7pA0w24EPnCXzCxLEgEYJPGOajj8KA2aS3t5FAXjLguny8Z759uwNQrU1ZanQ6scJGNOPvM542seMoAaidSnRP0rqSSPRjNy0YQx3c8gWGBmJ9BXUab4c09bZLjVr5opVfc0YAKbfQn1rDEVuWNobnNjMT7GPLT1kzkNOlBbaDz6GttrFriL92Pmx0r1fZ+0job4qXs53Zg3EDRTFHBU+9JGrKfWuJycGdSknG5pw7JE2nmq9zpzjLxLvHoOorW3Oro5oVOSdnsRW1xPEducgfwtW3Z3kUnysdjehrelU+yyMVSurxLzLKmHjOR7Ve0+7Eh2zxg+5FavQ8mrFShdbo2JLG2uYsKdvFZc2jyRA+Xhh7VhVpqSujioYlx92Zy+qTTWbnKMB3BFUbe7W4BAOD6GuVNp2Z9JRpp0ueIjptl3Kdp7+hprSSwsGGdp9KLuOqNlaWjNhbwfYv3ih1I696rRQw3EZ8tiAexptqRxxjKndra4xLBom3AA471pWcxD7H3KSMZFUo2Yq8lUjcjuJbqJzskDj0am2upk7vPt8YOMiplJon2MZwvHRmtdXEBjjUhhx2rOu5IEMcolIwcEGudSXMc9CE1Zbm4jwXGmI3nFgMHNYztaxE7mLY9K3cbu5lQU7yil1GjVraE5iO1h3IqK71tbtkNy7y7F2qcYwM5x+pqeRXudccJPm5nuQC9tm5WFifyp41AoPltlP+9Q4ORq6EnpKQ7+2bnGFhCfQZqhdG6vT+8kz6BmwB+FQ6UY6l0qNOlLm3MSCZSwJ+Vh0Nd54c1Ky8rF5vZl+5tHB+vevSw9ZM1zfDzdL3Nxmu29xq8+YYoyE+75UO3d+PX8658QNE7RSqVdTtYEcg+lcmLi1K76nNhJxVJU1uiOTdEdyHFXLHUVLBZl/4EOorHD1eSVnsdFSnzwutzt9P0DTdTsxLd7fLcYjlAAct6AZGa4fVktbPUZIbVpniRipaVQpyPoT/OuytJXvE87L61WpVlTlshbTUZYmAV8r6Guo024guCPMTYx7itKdVNWY8dR5VzRN5bfC/KdwPcVDJb3WC0TrtHXfx+vSteXS54MZxv7xl6ifK2x6lahQ4ypYZDD1BrHbw7p1w/mW0hhc+hyKwcYy3PXw9epQjzQ1iyGfw9doMoVkHtVP7DcRtskiYfhWDi0zup4unUWm5NcWbfZsFCPoKgsrZ4DlWz7Vm49UXGqnTaHTzFJCOUaq41F4ZQd3fuKuMmjSFFTRJeao0UivsRg3rVqyvbK5j/eQtGxPVTxSlJNkTw8o0lODNYRwTk7XJA9RTLnTIZLZgGXIOeaxUVzHnKrOEkTaZBi0eE4IB6A9jWbNayCd18pyM10WLp1F7SVyFtMifll5+tQtb20HVUH1OafL3OuNacvdRA93bx9Nn4LUJ1YLwiZ/4CaznNI6I4eUtxRqMsn/ACwk/lQZlb73lr/vNXNKTZXsVHZ3ObBrT027eGUYarp1HF3R7WKgp0mmdvBqp+xhFiQcZBPJDetYE0REjENknnmuiq/apHy+Hh7OUvMg2knDCkMG3kVySVjt5raEsV7JbEFXIweOelaVvfaVeQSNe7lmXLs3XeB25PUmtqVTSzMKtCfx0tzn7SYS3blYwiMxIQE4UeldbpqbCCp49Kal2DMFyqxo3d+1rFvDMhHcVb0zxSLyya0mhguAWB3HhuO1dtGd1Y8V4Pnpe0XQbc6Ta3jtI6G0i9R8yr+fNYV5ax2EwW2vo7hCM7kDDHsQQKVRJbG2Fryn7jV13HwX0yj7xNaMGoFiN8auPcVle6CtQW60Oh06700yR/a7OMx5G75e1M8Rz+GLeKdLLTQ9xI37t1Y7Y19fc+1Yz5uZWOPDc6nyNvXrfy/zOGu7eCZQRuFZz6arfxgr71V00e7QrShGzJ5dBa6slEbBivHWl0zwzeEgY4B71EkrlPMYxpOMu512neDLx4pJzcJGq44JqtrOjXukSRwySRyedHuXae1Ye0vPlPKhio1qm2hm6YXt7krOudwwcGnardQ27h1YjcPwrtvyo35HOuuXZmM+rFjgP+vFRNdu/Ug/8BFYSq3PRjh+XdETRSyI0iqdo6ts4FVJRcKPvkA9MLisHNNnRTlB6FSQv/E7n6moTj+8PzpXOyPkimoOavWyfMDSk7HXWl7h01lIDFg1VvdyNlTWik7XR4EFaq0wt5wQBIPxqyyI65RhVpqovMJpxlpsYt+JEzgHFZYmcN1pKLjoz1MOlKBt6QizHd0NdRbsYV5ovZnkY/WfKF5Os0RQ85Fc2kElrd+ZGxxmtea2osG+SEoPZnY2Gs3UdoYw4ZTyVcbhWHf6ixuWeULlj/CoA/KqlVbepyYfDRVWViGK8jzkHbWpbTozDkGqjJM2r02kb6zeXb5+8MUWmt2EE2LtXVRzkpkGlNu2h431edVNQ3LF54g0Q2F4LYqZJo9oBTGN3Xt9a41YbVvuTMv0auaCdnc7cDSr0YNTRfsYSG2LcZ3dM1sW4uYCEDp9cVqldGeJcW7SRYbUdYQGKK6AhJ5XYDmpJIL7U5Y2uJt8gUIpI6D0rNxjB85yOVKklKK1MfUPD00NtcXbXgV4SCsYXrziqMlgb+02GQBvvLUwruomehRxkZQU1G1mZB0CYPteVPxWtGy8O2qsGnkBHpnArKdW2x3V8wfL+7R3Fnq+haVoclluhDOw3AqCCvfmuU8fazot9Y6ZbaOItsCnftXBzXHShL2ikziy+nWlWUpJ2/4c44abfSR+YNPmZMZ3CI4xWexjOex+ld0Zxl8LPoqU4zbUHexGtuc9Mir0cBVeOaqrHsaVat1YuWk2x8Zq/NH5qbqUfhPOq+7O5QYbOPSqc1y6H5SRUU7pnTShzsItQEnyTDPvSS2MU43QsAfSu9WqK3U0tKhLTYv6ZbSW6/MPxraMw8vBrmkmnZnm4lqdS6K65d+vFRzRleaTZMXZ2J7G5Xd5bd6h1G3G7PVTV7xuTG8KvqZrQkfd6VYsy6yjBJApRujrm1KGpo3GoyxKAh6dRVFtY5+b9avnOelhU1dE8GowyjbIiMD7VG9rZSMdu5M91NLmTY0qlKWhYsdNcXCtDdsQOcGukjWdYXdzz0q4HBjKsZyV1Zme95cLcY6Y56cVHLr97BcDy7jYU7gVjUV1YI4WnUequVbrUr64hkP2vcHOXB71RtdRuYzsMoyORz29KzpxS0R208PS9m4qJalvJZ4z++2uO+ay5ZrncQ9z+tHKi6FOC0aKzRLI2WuCT9KmgWOEgpEXb1aolex1Sk3Hl2NyfWrltDkgW4dZiwCqhI+XvzXOpY7vvJj61hSShc58LCNCMrdWJbxY5HIq8ixOdudrV3Rkm7M2qyd7omXSJpG3LGzADJKjpWtFpdw1v+7jaTjOAOcfSrlC2xwV8VCyuzm9QJgkYHIx1BrIkl3HOa54rU97BRThzEXWp4ZGDAZI962i7M3qQ5kdPYTHy1DAMKtyRxyrkHaa15lLRnzdRONS6GQQshP8QpbgfLjFZOLTJ5rzM8LslDD1q7doZ7Lcp5AppaWNpu0oyOaW+mhm2sMjPetywlhmBYfK1COzF0eWHNHqQy/NO3cVVuLcOuR1oM6cuVorQwOr5H5VeKOuGRiPUGsZuzNask2amlSON7njAq5eau9nap6uea1hJpHlVKCq1uUksdQS5U8BgcfhUE23zGZogVJ64pTehmqbp1HEYXs042jn0qtNHbIdypxWKdmbw9qnq9xI7m1ztMQDD170y6kii+ZYhj3qnvc0jCalZsom9jbhVRT7iq8t3OPulcfSpcTshRSdpFZ7659QKhN3ct/Efzo5UdcaNNGjaSAIAanlCuMihO5yTVp3LlrrupWsCwI0ZhVSNpQc57k9c1pReJJ2LlUWKR02bkY8D2pqo+axwVsDSk3KPXc5zWQ0gL5JJ5JNc55hDYq2rHvYF/ubEitmrMeDjPWi52WN+wYgAdRWvsBiyKmUj5jE6VCj57wv8rH6VKL3cP3iA+9awqWWopUk9UNMlpL/ABbTVy0gEiMiyBga3iovVGdRyhH3kYl/pMiXBwuRSQWssUbEKaiUGjv+sxnSSKC3EsdwQ4JGa0osv8ynIPaspOxriKcY2ktmPKLu+7zUybNm16ybuckm2i1bBFjIDdTUOo28k+wDBUDvWiaUTGEuWrzMm0yFISwThhj+dTXIKuwJ/AVF7sznJyqtsyXhMjHblT6dqbiZQUcGlOJ2KSaszPuxInzDPHcVPb3bTW5V+SvrS6XOqUFKmpLoVJBGXI4B96YQyfT61purmkdrMaXX+IEfjTcRH+KpsWk1sTtuipI7slwprCDaM+VSVzWj2tHVSdzC+R0px1lc5oK8rMkY/aLf3xXM3UZimIrqZ24J2biMR8HmrKScjBqGejfQ6bShuQE1rTNsiyKwk7s+XxGtUxGnDykHirII2YrVM6JxskjPuMhuOlSWd5JbyqyscDtWkJWZ1uEZ0bM2rmb7RCsgODiq0VxMqkZBrVzZ5UILk5WVjKGkPmQir0H2Zx9wrWc6ie5rVUktGWGjtCuS+D61AbZJDiOVWqEkznjOa1kjRtNIYKpLhj6ZovtPuOm0dOADU2bOf6zF1NRmm6LNc3GJbhYlIrWu/BrPEJItQBY9jWU6jg9EZ18xVKqko3Rj6j4WvtPg+0C7jcdSOlY9veu42sVcD9KunVVWO2x34etDF0+eKtYfLiVSNinPY1krKLa4w8JUdDTSumjtoJyTjckuoY5F8xFqgH28bc+xNEJaHTSblGz6C5jbrGAfrR5Q/h2/nVl3a3P/2QD/4THk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A6MjY8L3htcDpDcmVhdGVEYXRl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Dw/eHBhY2tldCBlbmQ9J3cnPz7/2wBDAAMCAgMCAgMDAwMEAwMEBQgFBQQEBQoHBwYIDAoMDAsKCwsNDhIQDQ4RDgsLEBYQERMUFRUVDA8XGBYUGBIUFRT/2wBDAQMEBAUEBQkFBQkUDQsNFBQUFBQUFBQUFBQUFBQUFBQUFBQUFBQUFBQUFBQUFBQUFBQUFBQUFBQUFBQUFBQUFBT/wAARCARkB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8wd1OWo6K9GMuU5CwrVMvy9Kpq1WFavQpyOWUS1HcVcjb5azVqaOVq9fDYmUfdkYSjzGtHKu2pvvVnxyrtWrEctfR0qsakThlEsL2p9Mp31rr+yYSI9u2rMbbaTbuqP8AirklS5fhJfvFz5WqGa3/ALtOhb5asferKUOaJlzcsjKZdtPharlxa/3ap7WVq4ZU+U6IyjKJoQsrVLVKGXZV6Nt9XE5ZoSmMtTUUGXMUZFptW5E3VA0Vc3wm0ZcxJDKtWo2rPjbZVqNt1bRkROJpRtVuH71ZkbVet2rsjI4KkS9H8v3atL8y1Vj+apo2+WuynU5Tz5kjRblqFlbdVqm7a6eXmMoyGxtuqbbuX5qh206NqIS+zImXkNki+Ws+a3rYX5qr3EG5qipS5i6c+UxZLeqbRbWati4t6oyQV4lWkelTqFTmkX/aqRovmo2/LXDKJvzDWWo2WrC01l3Vlyj5inItV2XbWhItVZFrjqROiMiHdTW+Whty01W9azjI1JI2pzUyk3V3Uqv2ZAO21FJHU3NHNdfxfCMqK+2n80ki1HWtOpy+7I3LMN00bVeiuFm+UtWM1Hm7a9elVjymUqSkaV1a+lUZF3fKauW98rbVepJLdZfmWunl+1EiMpU/dkYzI0dKvzVcaDcvK1VkgZelefXoe7zROqMuYZ5TK1WbeXbUccv96pvK3LuWvK5eWQpf3jUsbrb92ugt9tx935WrkbdtrVvWdxtr06NQ8jEw/lOit121oR1m2NwrL81acKb13LXdE+cq+78Q9W8urlvLVdfmWhflrpjLlOKXvGxG9Tbty1n29xuq4rfLXZGXMcEocpDNDlWxWfcL61rfeWqN4tZVImtKX2TDubXb8yfMtVVba1acny1TnRW/h2tXKevCX2ZFmG43VDfWC3C/JVVWaJv4ttaENwtaxlGpHlDllTlzRObuNP8ALqs8DCuvuLVbiP7tY91prK1eXXw3L7x3UcTze7Ixdv8AeplXZLfZ96qrRba8/wCE7oyJLdttaEMv+1Wb/u1ch6VUZ8pjUiaUbLRNFUMTblqZvu1106/8xwfDIptF/dqHyquNUbLW8uWXwnTGRX201ot1WNtN/wB2uaUfsl8xTkg21Ht2t/s1obd1Rtb1x1KX2olRqFf/AHqkVaPLanKvzVwy+IOYkj3VcjbdVWP5qtRrtWiNTlOaZIqq/wB6o5IKdu+lO3e9VzRqR5ZGd2Zk9vt3VU3NE1bUiqy1nT2/92uSdD7UTrpz/mCHUPm+arf2hWrDmTa1RreNE1FOrKnLlkb+wjL4TYuIVb7tZNwu1mqxDqW771OmZZVrujKNT3ol0+an7sjIkNQSfNVi6t9rfLVPfto5f5j0of3SvcWu5az5LXbW196o2j3K1cdSlzHTTqyiYbLULRfLWtNa1Vki2159Skd1OqZjLtarNrN5Ui05oqiePbXNKnKJ0fF7p2Oj640W1S3y122j68u5fm+WvI7O4Za6LT7+RV+Vq9DDYiVOR83jsDGoe2WOsLKqrurQbbcL8teXaP4i2sqyt/wKu10/VN235q+1wuMjiInweLwMqMuaJqSWatUbWrRVYhullWrUbK1d/unlc8o/EZ+1mqS3uGj+X+Gr0lqrfdqu1vSiL2kZEzQx3Vc7rXhdZFZlWt6FdrVc2/L/AHqdSnGtHlkOnXlh5e6eP6l4Z2s3y7WrHaxktfvV7NqGlx3Xzbfmrm9Q8P8AqtfM18v9nL3T6fDZrzR5ZnB2t7Jasv8AdrotP1eOZdr7ar33h/8AurWVJZy2rcVzQlUonpy9liInZ28W75omrZs7xlVVNcPpmryQtteurs7yOdf9qvVpVY1DwcVQlH4jc3Rzx1RurRfmpu/b0o+1butaS974jyoxlHYzbix3NVG40vdXQNtao1Xd96uSVM9CnXlE4y40fY33azprVlr0CS1WWs+60ZWX7tctShzfCehSx38xws0dU5LeumvtJaJm2rWTNEyt8y1xSpnuUq8ZR90x9rLUkdWvs/tTfs7dqiMTs9pEuW9Xo6owrtaritXdTPOqGhG275aJPumoYWqSRqo4uX3jF1Lq1cve/erqNS6tXK6g1ebiT6HBmVcfeqo33qmuG+aqrNXh1D6OnH3RaXdUe6n1ylkq/eqxHVeOrUdPmMahIlS80xV21Ivy1OpyyD/ap38NH3lplGpAc1e0q42sy7qoM1Mt7jyp1alGRUoc0Tpbj5o6oxt+85qZW3R/LVWRtsldXMcEI/ZOgsbratbmg3ytcbd1crZy1Zt7g2d+p/2q9XDYiVM82vQ9pzRO91i33WbY/u1yNm+24/4FXYW9wt1p7bv7tci0XlXjf71fUxqc3vRPKwfwypyJtS+aOuduHaJq3rptsdYN426uqMj18OTRv5lU7y120xT5bfLV1ZfN+Vq0lGNaPLI7P4cuaJz7M0TNVi3vN33qtahY/LuWsOZWt2/ir52vTlh5cx6FPlrROm0+4Xzl/u7q9c0v97Yx/wB7bXhGn32yWMf7Ve4+G7j7RpsbVlGvzG9DD/EZ+uR7mrHhg2zVva5935VrDt5f3lenSlzRPksZTlTqyOk0+P8Ad09rT5ql0vbtWtD7P825a7Y0oyifJVKnLIy5LfbWTeRfvK6xresm+s/mrOpQLoV/eOfaP5a4zxCuyRq9Faz+Vvlrj/FFh8teZiafun0mBrR9pY88m61SZd1aV5bsrVn7K+TrxlzH6Hhpe6SQruatqxWse3WugsYq9XBxOPGSNKOnM1OX7tNZa+gPA1EjkZWq/DeMn96s9fvVMDTInEsyat5VUG179581U9Sb71c3cXDeZXmYqpynXh8HGodqmvLV231lW/u15r9qZW+9Vi31Zl+61fP/AFg6qmU+77p6hDqit/dq0t5urzW31xl/irYtde/2q0jVjI8irlsqZ20cq1MrK1c1a6srVp29+rV0+05jyqlCUTajqxGtZsNxuq9HLU8x51SJcjWpFt6hjlqxHLVHDLmHfZVp32OpFlWpPNWgw5pFf7HUbWFXlZafuWp5SfayMz7DR9jrU4o4o5SvayMtdPpv2OtRlo27aOUr28jNWzp32Wr1Hy0SiT7WRn/ZV3U7yttW+aY1QVzyK+2nfcqRu9Rs1BYfw0lFIzUFRFopm73o85aB6jmpaia42/dqPz6nlHGMixtparNcf7VNa4pB7OUi3RuWs7z6a07UaleyNL7R/u1G0q/3qz/ONRtK1GpcaRpNcKlQyXn+zWe0rbqGoNI0o/aLn2z+7UMl5VPdtprfepSN40okzXW6oWuG/vU1vlqHcv8AFWZvGESRpGqPdUbXC1C1wtRI2jBkzNS1Ua6Wo2v1Wsjb2ci/T1uFSsmTUVqvJqirRylxoSkdB9qFNa/Vf4q5WbWfm+9VWbVGo5TeOBkdZJqyr/FVWTXv9quRk1BmqvJdM1HKdlPL4/aOmuPEO37rfLWbca4zVitIzVG1x81HKehTwdOJem1JparyXFU5JKb9oqzsjRiWGlWoWuKrtLTd1RzG8aZM1xUbS1CzfLTVXdU8xtGIrSelN840vlUeRSL90hoqx9l96m+x7qCvaRKOzdQsVaH2X/Zpy2v+zT5SfbGf5NOW3atLyKd9n9qnlMvbmVTKmZajZa6alOUZHTGQ2pI2qOnfdqYzlErlLEbU+qytVhW3V6FOpzHNKJYWXbVqGWs6p45P4a9WjVlTMJRNaGWrG7dWXHLtq1HPXvUMTGXuyOGcC592nL81NVvNWj5v4a9E5yRflqxG1Vd1SRtWXszGUTQ27lqrNb7qmjb5asbd1ZSpmHNymN5exqnjl21YuLX5qq+VXDKnym/MpF6P5lqTbVWFmq5H81Sc0vdI2WoZFq43eo5IqmUQjIz5I1ojbY1WJF+Wq7JXPyyibxkWlfdV61l21lxtVqOuiMjCpE2reWrkdZNvL/erSt23V205cx5VWJbFPjptOWuynI4BzQ1Dt21Y3bttEi766eWNSPMPmIY221J9+otvrSq1T8PugRzRVRuIq2Nu5aqzLurKrS5jWnU5TFki+aodtaU1vtqq0NeNUpHoRkV9tG2pvKprLXHKJpzEO2q8y1cqORa5pxLjIz5FqvItXpIqryLXn1KZ2RkV1b5aPpTWX/gNG7+Gsoz/AJjp5RVYrUu7fUHNKrba9CjV5fiJ5SbZ8tV5F21MrU7bvr0PdkKMuUz2qPd71ckiqjIu2nGp7M6oy5g31ah1JovlNUWbbTWbdXr0qpr7OMviN6Nllj+WhresO3umjrYt75ZfvV2HHUpyp7EM1vUas0X+7Wx5S3C1WurHb92uWrhoy96JnGqvhkNtmVq07X5fu1hruWtizuPm+avNjGUTKtH3Tes2rYs5dtYduu5flrUt/lr0qcvdPm68TahZZNuPvVI0XzfNVGN9q/LVyG69a7Iy5onlyjygvy1et5dyr81V/K3L8tNXctaxkc8o8xobty1DcLuXmiGXdUldPMY8vKYt1FtaqclbF5FurJmVq4ZRPSpS5ivJuVf71Rq235hUtQSL/drM7Imla3CtVqSBbhaw4Zv3nzVrWstbRlzfEc1WHL70TPvNN2rWXNa7P4a7Lasq/NWbeab/ABVx1qH2omlLE/ZkcwYNtSxrVqa1aOo41rzZUz0fae6SR1LSrF8tTLF8tY+8cspFOao1lq1MtU2rSnV5TWHvIk+WnbKr7vepo5a641IyK5R3lU7bUi/NTlWiUTLmI/LqOSCrm2neV/drkqU+YXtDPVdq1YWpvLo8jbXnVKcoilMhb5aj3tU0i7art3rAqIebUcjbqjb71Qs1axmbxgNmi3Vl3lrWp5tQyfNVShGodlOUomA7SR9afHqTJ1q5cWu6sS8t2Vvu1yclSn70T1afLU+I21ullqvcQ/3aw475retC31TfXTTxMZe7IJUJU/eiSeVtoVvWrHyyrUMkddPxBzBt82q81r8tTr+7/vVIrbqylTjKI+blMaS1qvJFuroJLfdVWSzriqUTqjX/AJjNjgVelaFrUf2fbVq1auXkFUnzRLSs1a+keIHsXwfmFVLe3WVabNZ/3aunKVGXNE8qp7Op7sj0bS9Yhuo12NXQW95u2141p9/NYyfxba7PS9d3L97dX0+Gx3tI8sj5jGZby6xPRLe6qwyqy/LXL2OqLL91q2re+3Ntr2o1D5erQlTkWvs+2poW+Xa1O+Vo6a0W2uk4+Yka3Vqq3Fn/AHlqxHLt+9ViNlZdvy1MuWRHNKJzN5pat/DWLeaNu3V30lqrVQutLb7w+avMqUD0aGMlE82m0PY33aktbeSBv4q7C405fm+WoP7L/wBmuGVDl+E9f69zR94xo7xlWnfb13fNV240vb92sy4sG/hq/e5SqcqdQuR3ir8y1cjmWRefvVysjzWbf3lqS31Zv71RzmtTC80eaJ1EkLL8y/MtN3f3qp2usq3ytWlG0dwvy0e7I8+cZU/iKs1vHL96su+0NZ/uqtbU1qy/cqqzNF1WplH+Y3pVZR+GRx11oskbfdql9lZOq13TeXL/AHaq3Glxy/drm9l/KerDGdJHKrFuqby62m0fb0WopNPZf4a0jT5TT6xGRnRxf3qdJVxbfb96o7iLavFTKIRqe8c7qW6uV1L7zV12qR/LurkdSTburyqx9JgzDmaq7VYuF21TavBqn09MdU0dQr2qwvauYJEkP3lq5HUMabatRpS5jjnIdGtOX5qFWn09TCQySo2qRmqGRvlo1CJHI1VZG+apJGqnI1Sd1OJ0mn3XmWq/3qdcf3qxdFutszRn+L7tbjfNHXRCXNE8+tT9nULVnLU979xWWsyzl2tt/irW2+fasv8AFXVD4ThnHllc6rw/eeZZrt/u1T1D5dU2/wALVU8Jz/6yHdVrXI28tZU+9H96vVw9eVOJ43s/Z4iURdQj3Q1zN42yughvFntfmrE1KOvoKdSNSPNE68P7suWRUj/e0+NmjbdUEbMrVaV1Za6Yy5vePRkWo5FnVVaqOoaar7mWpY/l+ar8Mqyr822tZRjWjyyMOaVP3onE3Fu1rJuH96vavAdx9q0uOvO77S9y7hXcfDP5rdo/m/d/LXyeMw0sP7x9Nl1eNaXKa3iBvlb/AHa5e3uv3y11nia3k8uvP2laO8b/AHqnDV5RPIzXDe9zHomjz7lWuhh+7XDaHefdrsLO482Ovp6FbmPzHGUpRkaWzdWffR7mq5HLUNxt3V6PuyPMp/EZv2f71cz4ms/MVq7aNVasfXrXdC1ctWjzRPUw1flrHjuoad975axZLNt1d7qFr8zVjSWG5q+Yr4XmkfoWHxfunP29uytW5Z27LU0Om1pQ2bVthqHKFfE8xXWPatQzVqSW+1aoyQV6MonHGpzFeNfmq033ajji+apJF+WpLlIw9Uf5mrnZv/Ha3NW+7WDJXgY6R9FgYlOamVK3eo9nzV81I+hBW2/dq1b3En96q8ce6rCrRE5anL9o1LXUmWtqz1T7vzVzsMXy1et1Za3jKR8/XpU5HY2epf7Va9vf7vvVxduzKtakN0y1vGofP18NH7J2VvfK1XI7jdXI29+1Xo7+t41Dx6mFOmjuKk83dXPx3/3atR39axkcMqEja8ynefWWt5Ui3W5q0MPYmh9oanfaqprLUm73qzP2cSx9qp32r+9UFJtqCeSJY8+m/aqh8pqPK20C5Yknm/3aj83+GjbTWX5qDXliOZqh8ynbajaL5qnlKiIzNTfMp22ottBSBm/vVHuapNtG2oNSHdQtS0ny0AMZfmpNtK0i7vvUxrpaguMXIf5dN5qtJeL/AJaq8mpVZvGlIv7lqKSWsmTVP87qqzapt/irOR0xw0jYa4WmteLXOyat/tVVk1n/AGqnmOyODlI6RrzbVeTUq5eTVm/haqsmpSf3qk64YE6ibVKryatXN/bJGprTsy/eqInVHBxibzalVeTUqx/NbvTfNo5TaOGiajalUEmoVR7U3moNo0olmS8ZqjkuGqDd8tRM1M3jTiTbt1Rs23+KoWlqNpaDeMCZpab51VWlprNQbRplhriq7SUnNIq7qyNOUXfTF+9Un2dmqZbWgfNGJBzSLEzVfjtal8qgy9sZ62rVJHa1eWLbT1j+bFVymcqsiktrUn2VaueVR5VXymXtZFXyT/dqRYv71WPK21J5VHKZyqFPyqPK3Vc8qnfZ/agXtCr5VHlVoLa/NzUn2Ogz9qcjJ8q1Dtq0y1Cy19DVoRPZjIrstNqwy1GyV5NWkbxkRt8tOWXbUeKdXNGXKX7si4rbqkqjG2yrUbbq9WlV5vdOWceUs1PHJ/eqv/u0tejTkc0omjby/NVxZd1Y8bVchb5q9mhifsyOWpTL22pF/hqvHLVj7yrXpR974TkkWIWq5DL8tZqs26rUMi0zmqRL21WqG4g+X5amj+7VjarVEqZx83LIx/K21NG2zpVqW39KgaPbXn1KfLI15+Ynjbd/s05lWq6/K1TRvupESiQyLVeSLdWlJFVWRfmrGUS4yKTLtzU8bUMu6kC7ayjE15i3G33a0rWX+9WPHV6OWuiMjlqU+Y3rdty1NtWs2zn/AN2tKH5lrvpy5jxakeWQL8tSL2plJt2/3a6IylEzJGXdVdlqwvamyLvrp92oESOOpPvVGy1JG1SMrzW+6qMlvtrWb5qjmt91c9Wlze9E2p1OUx5IqjZavTW9V5F215FSH2TrjIp7fmoZasMtN8quaVM15im0VVnXk1p+XUclvurjlSNY1DHmi+WqrLWtJBtWqckVebOiehTqFPd83zUvNLJFUf3ayjLl92RuO3bamVqr/epy16FOpKISiTMtU7iKri/NTZFr0I8tSPuhGXKY8iMvWoWatG4i3LxWdJHtalGUqZ3U5cwbvm+apo5ap7qkjf8AvV61KrzGkom3aXzJWzb3Udx96uVjbatXreXy+ld8fhPPrUTemsFb5lqJIWjbmn6fqn8JrYW3jnjVl20pUo1onkzqSp6SIbGVov8Adrcs5lkj5rK+ysjcbqnt/lZa5JU5UTzqvLUNyNdv3fu1NVO1uv71XlVW+7W9OXMeVUjy/EOjuGXpVyORZ6ostC+1dJyuPMXNvlNz81SLJuqGG6+Xa1OZd3zJQYyiEnzNWfcQ1c3f3lqORlq/dNqfumTItRtV6RflqrIu7/erCUT0IyKbRfNU1rdNFTttVZIttYS5oy5jf4viOgtbpZf96tCNty/NXK286rW5Z3m5a6YVeb4jza9Ll+EkutNWWseazaJq6aN9/wA1NmtVlonSjUM6deUfiObjX+GrHl/LV6SwaJuKb5FedUoyN/axkZ8lv8tZ9xb7a6T7PuWqNxa1586cjSnVObk+WjzKuXVrWfJEytWEpcp6sZRkXoZfu/NVyNqx4221et5a3p1/5jCpA1I6dt+aobeWrkddnNGRwy90h27ak8r5amWKjyqwnT/mMucoyQbvu1nzwba3GWqNxFurhqUjenU94x5PlqnNWlcW+2su4WuSXunq0veK8j7aatx/DUcnzVXZqIylE9CMS8zKy1TuIlamecy0v2jdXbTlGXxGkYyiZN5Yf3ay23W7V077ZKqXFhurCeFjL3onoUq3SRmWepssnzFq2be6W4rBnsWT7tRRzSQ/7tc3NUoy5ZHTKlGp70TqWiVqiaFlbis6z1b+Fq2IZVuK64VIyPPqRlT+IYm6pdqtUn2fdR5TLWxzcxHJa7vu1D9n2tVyNqm27l4rnlT5he0lEbZ/LWhHFuX5qrwxVet1rP2fKcdWRRksFZqfZ7rWThq0WgZartDU/CZ+05o8sjWs7jcqsv3v4q2rfUZI+u6uXtW2tW5assirur2aFbmPIxFOJ1Fhre4r/FW5DqC3C/erh0gbtVmC9ltq9WnVlT+I8CrhYy+E7Pbup2ysGx1tZPvtW1b3St/d212e0jL4TyqtGVMkWVu9SLL/AHvmo2+bUbRbaUjAdJbxy/71V/se2pc7as28u75WrnlGIc0ombJZ7lrJvNN2txXXNGrVm3lr/d+auWUTehXlGRxtxZq3ystZN5o3/PJa7Ka1qi1rWHLE9ylipROKkt5bWn2+rS2vWuqm02OX+Gse80H/AGa5Z0pfFE9OGIp1PdqFqx8TK3ytWpDcW94tcLeaRNbtuTdVOPVLiwk/irGNeUf4kTSWBp1vepSPQ7jTP+ebVW8ua3b5lrF0vxlt2q9dTY6xa33Dba66cqc/hOCrTrUPiiQRtu+WnNbq3Va1FsI5fmTbTJdLK9K6eU8/28TIbTVb7u2ql1pfy8Vs+RJE3K1GzfLWcoxOiNaRw+qaay7v7tcXqVqys3y16xeLGy1zepaRHKzba8ivS/lPpcDjOX4jy26taz2t67nUPD7fNtWsS40mSL+GvnqtE+xoYqMonP8A2d/7tWI4q0lsmXrUi2dcMqZvKvEqxxetSKtWvsu1qPs/tWXKc3tCPbSVLIv977tQNT1EMb/ZqrM1TSNVOZt1Gp1U4kMktVZGqSR9tV2fdUSPQpxHRzeXIrf3a6i1uPNjVv4Wrj5GrW0W8+Xy22/7NXTkZ4ijzQ5jZk/cy7q2dPk3bf7tY8i7o6vafL8tdtP3ZHh1Y3iaOnt9h1Nf7pauskVbgFf4ZFrlLpd3lzLXRWM/2izjb+78rV2QPExUb8tQwpo2s5JEb+Gs2S88z5XrrNfsfNRJwv3l2tXn2sbreRttb068sPK53YPlxBobdy/LRHuX71Z+m6l5q7WrWVdy7hX0NCtGtHmiddSMqfuyJo9si0bfLbio1/dVaj+Zf71dcZcxyyLELK67WrrvhzFt1hof+elcWqsrfLXR+FNR+xaxbyH+9taqqU41qfLIVGrLD1oziei+LNJ22+5a8Z1RWt9Qbd/er6g1TTY9S0lZE+bcu6vnvxtpLWupfdb+KvlqmGlTl7p9Dj5RlT5hujy/d+auw0+4/drXB6W22uy02X9zXoYaR+dY6Btrc7ZKSS63NVNXqOZttev7Q8GNL3jUt7haj1Ta0LVnW0+2T5alvJ/9HbNbxrc0So0+WocnfRfvGrNks9zfLVy8uv3zLUccqtXnylGUj6inzRiNhs9tXo7f/ZqxapuatBbWu6jSOapXMmSz/vLWfcWfzV00lr/vVnyW/wA1aypCp1jHjs6juLX9222t6O321Xurf9392ueVM3jX944HVrdt1c/cW/zfLXcapa/NWDdWe6vmsZS5j6rCYnlic3Jb/NQtv/dWtb7A26pF031r5+VCR68sZEyVt6uR2taUem7quR2NT7I4quKM2G1P+zV6G321ejs6sR2rVXIeZUr3KaxVYjiarkdrUi29V7M45VCBFY9afGzVN5dHl0csjDmiItwy1PHebaj8qhYt1axM/dLkepNViO/rN8lqk2stXqZShE2I7zbViO/rDjVlapMtVcxzSoxOgW8qwt0v96udWVv71SLcMtVzSOWWHOg+1U77VXP/AGxqX7U1VzGf1Y32nWk+1LWE1/8Ae2037ZU8wfVpG41wtRtcbqxf7QNN+2UcxUcNI2muKa1wtYcl9/dqP7a1HMaxwxtNdLULXm3/AGax2umqNrqo5jeOGNaS821Xk1L/AGqyZLiq8lxuo5jpjhomtJqVU5NUas2Sf/aqrNLSOyGGiaUmpM1U5r//AGqpyS1XaWjU7adCJYa8b/aqvJdN/FULNUOypOyNOJJJcVE0zN1p/kU7yttQa+6QqvzU7yqm27aSgOYZ5fvR8u6n81CWzRcNxWamUjNUbNUSkaRiSM1RtLULNUbS1JrGBNuqOSWq7NTKg3jTJWlqPdTlVmqRbepL92JX27qkWLdVyO1+Wpo7eq5TKVUpx2tTR2q1e8r5fu0bP4aOUwlVK8cFOWGrCpTvKqzLmIViqRYamWLbTo4qDL2hC0S0bPu1a8j2/SpFt6rlM/aFXyt1O8uri2/zfNU3kVXKZSqmetv/AHqk+z/8CrQW13fw1NHBRymUqxnra1Mtn/FV5bfbUnkrTMZVSitrU0dvtqxtWnbqiRl7SUjzONt1O2Uyn7v7te5QxManuyPtpw5dYkbJUbd6sVDIu1vlqqlMiJX202ppKZXn1aRvzETU6NqGWk/hrh96JXxF2OWrUfzVlqzLVyG4r18NW5vdkc1SH8pa27akjao423U5a9PlOQtQy1cjlrLWrUcu1q9ChXlE55RNKP5qfVaOT0q1G26vXjKMjikW7a4x13VpwtWLV63uq6o/yyOGpD+U0tlQyW9WIW82rCpuonSjI4eblMeSLbTY/vVrNZ1Tmt9v8NeVUp8prGrGQ2P5vlaiSCmr8vSpo29axKKMkVQ7K1Gt93zVXkirGUSo1CqtTR0bf71OjXbUlykWreX5q1rWX5qxY6uW8lb05cpwVo8xuR05qp28nzVe3fLXZGXMebL3SDmkVqkZflqPbW9OXKBJ975abtojapa648tQOYhqVfm+9TmXdUe3bUyjykcw2S33VRkt9rNWnUUkW5vlrCpSjUNYz5TJ27Wpu2r01vVXbtrzalLl+I64yI/Ko8qrCruqby/l+7XP7L+UPaGTJb7utU7izroGt6ryWtc1Sj7prTrnMzW+37tU5Iq6KazqhcWrdq8irQlE9OlXMTbtan1Zki+X7tVfu1yxlKJ3c3MP5pd26m7t1JXfSqcvwgPkiqjcW/8AFtq9G396nSKrfdr1I8tSJUZcpz9xHtbd/DTOa1ZLfHSqM1uyt8tTGMqJ6EKkZBD2q5C3zVRXctWIf71enQrxkTOJqQ/NWvp980DKrdKwoX3/AC1qWrbvvV6Ef5onlV480feO0sbqO6VasNpqnpXNWMjRdGrp9P1Hd8r10/xI8sj5ivTlTl7pXaLa1Wre4aKrzW8cse5apzWrRVwzw8qfwnHGpGp7si9HKsq07yvm+Ws1flq1Ddf3qKdTm+IwlD+Uds205ZWWpm2y1Vmi29P4a3Jj73xFj7R5nytTWi2/7VVqRZdtTzFcn8pNs3VVkiq4sqsv91qc1vu+7WnLzBGXKZX8VJJFuq9Jb/7NQ7WX/drPlOmNQy5rdl+YVNZ3Xlda0mt9y1n3Vm38Nc0qfKXGpGp7sjas7r7vzVpRtvrlbO4aL5Wres7hW21vTqfZOCvS5fhNRf3n3qJNOVvmWo42rSt2rr5YyPLlKUTJa1Zf4ajktd33a6T7Ksi1VksPSuSrQ/lIjiDjbyzrHuLP/Zrurqw3Vi3mm/7Py15FWge1QxRybRMtEbbZK1riz2/w1Tkta8epTlTPXjVjIdby/wC1WhDN0zWOuatQtVU68omFSHMbkbbqsL92su3lrQjl3V6dOrGXxHnyhyjmj/iqnMny1o1BItVKMZERlyyMW4XctY9xb10V1FWTdRVzSpc3unrUKhz91HsqizVtXEW6su4t9tccqUonuUqkSrI1Q79rbqkkVlqFv9qpO6JJHcetTRy7qo1Ju/u1006nKDiXJolas2601WXctXI5v71Wo9rLXTyxqRJjKVM5mSzaL7tTWt1Jbt/FXQNpyyrVG60vbXm1cLKn70TojiI1PdkWLPVN3ymtaNo5a5Frdomqzb3zRN8zNWUasqfuyMauHjL3qZ1f2VWo+ysv3azbPV/71bVvdLLXdTqRkeVUjUp/EQKm2r9u33acsSyL8tTLat2rX2fMcMqhcji3LUM1nVqBWWrDRVEqJ53tOUxfs7LVi1lZflNXJIV/iqFov7tZ8nKa8/Malnebfv1ofLLWHb1oW7stelSq/wAx5tWH8oXVrtbcrfNS2Wsy2rbW+Zas7vNqnNb7t38NdkY/aiRHlqe7UOq0/XI59vzVrRyLLXnMbta9K1tP1xom+b5q3hV+zI8yvgftUzrpFqNW2VDb6otwv92rG1ZPu1r8R5bjKPuyL0bblqG4X5aSFmX5TT5JPlrKUTn+0ZM21m+aqciq1aF1FurP2stcko8p6dPYhZNtDbW+VqmVqbtVqy5uU35incaWsq/KtYN9oKsrblrqxJtpJFWWiUY1InVSxNSmeY3mgtF9yorZp7VuWavQ7izXb8y1l3GjK33Vrhlhf5T3aeYKpHlqFPS/FE1u3O6uu0/xNDOvztXIyaMv93bUX2Ga36fLW9OdSn7pyVqFCv8ACelwtb3i8MtQ3GhrNu2VwdvqVxat96uhsfFUiffrp9vTqfEeNUwdal/DkQalpE0W7bXMXsctvuzur0Fdct7pfm21VvLC1vF+XbXLVpRqfCdOHxVSn7tWJ5t9p/vrSfZ4Z/7tdVqHhLdu2VgT6DcWrNtVq8irTnH4j6GliaNT4ZGfJoCN93bVK40Fl+6tbcfnQfeVqsx3Cy/erilTjI6frFSBx0mmsvVaga12/erums47hap3GiL822uWVD+U6IY7+Y4uSJao3EJ/u11V1pLL/DWTdWbL1WuaVI9SliIyOdmWs+Zttb1xF8tY9xBWEoyPZozM+RqryVYmVqryfdrKR6lMip1tM0MytUVFZnRy+7ynbWbfaI/71WYB5co/hVqw/Dt5n91J8rL92t6ROjLXbTlze8fM14+zqcrNu1X7RbtHVjR7jy90bVQ02XlWq/cR7JPMX+Ku6P8AMeJUj8UTp7eFb6zeFv8AgNebeJrBoWbK16Fod15u1lqh410nzY2mRflb5q1nHmp8xxYOvLD4jlkePRytb3DV0emapuXa7VhXlv5c7UW8vlt8tclDEyw9Q+3qwjWidsq7loj+Vqy9J1Ld8rVuR7ZelfZ0K8a0eaJ4FWMqcuWRJH81WLdfLmVhVPay1es/mauyMuY4pn0d8M9UXXvDaq/+sjXy2rh/id4fXzmkX+9Ufwf1z+zdca1dvluPu/71eifEDQftVmzKv+1XLyx9p7OR7MpSxOA5o/FE+dY7BopPlroNJX93Uk1h+8arWn2u2pnhfZy5onwtev7SPvDm7VDM1WLhfm5qvNUnDTIIH+ap7j57eqa/LJVpm3Q7aUZfZN3H3uY4TWpWinqhb37eZVzxMm2ZqwY2/ec15spyjI+xoQjKidtpt/uroLW6V64nT2aty3nZf4q9zDVZcp4eIoR5jpmZWWq/lqzVn/bNq06G8+avQ9rE832UjUWzVlqne2reWy1ct7rdTbi4Vo6qpy8plGUuY4++tW3NWTJb/NtrqLxVZqz2t1r5/Ew94+go1uWJhrZ1IthurY+x/wB2pFs68yVM3+smbHYVNHYbq1FtasR29ZezOSWJMtbH/ZqRbP8A2a1o4Kk+z1n7I5/rBkrZ0fZa1vIWnfZ120vZmftzJ+y+9N+y1sfZ/wDZpv2XdT9kHtzL+yt/FR9l961vsp/u0fZaPZB7cy/stHkVqeRTlt6j2Ye3M3yKctv/ALNaX2WnLa/8Co9mZ+3M3yKPs/8As1qfZab9n3UvZEe1MtoNtRtF/drU+z+1N+y0ezkae2Mtreo/K+WtZreo2t6jkNY1jLZdtRstajW9R/ZfejkNY1TLZdtJV+S321DJb0SgbxmUWqGRqtSRfNVORfvVlym8CvJLtqvJL/dqSRaqyK1LU9CnEbJLUMktNkVqjaJnqTpjGI2SbdTAd1Trb1IsDU+U15olXyqcq1a2qtNb2pE85Gy7aSlkaoGkqC4i7qjaWo2ao2lqOY2jEk82o2ao2b+9UbNUmsYkjNUMktRyS01VqJSN1HlBn3U37zVYjtd1WI7P/ZqQ9pGJRjh3VYjtavR2vy1NHb1XKYSrlFYNtWFiqx5W2nbaswlUK+zbUmxan8jdT/svpQZ85XpyxVaW121N5FamTqxKa2+6pI7eri29SLb7qXKZSqlX7P7VItvVz7P7VIsNM5pVSqtv/s1JHb1a2qtDMtBm5yIVtamWLbTWlVajkvFX71Rzi96RNso3KtZ8l+v8NVZNS3fxVPOaxpSNjzj/AHqja6WsOa/2/wAVV5NSrKVQ2jhZSN6S/wBtQPf/AO1WBJqVV3v91TzHVHBmXJQrVNJF/FVWT/ZrsnGVGR9ZH3oliNqHRdvy1CvyrTvOX7telh8RGp7sjmnHl+Ea3y0zmpWXdUbLW8okDWSo6l5pPv1zSpcxrGRHTlb+9Rtptccoypmpejmq1HKtZcbfd21ahbbtr0aGJ+zI5alH7SL9SqtQwsrLViOvbjyy+E8+Xuk6fLVlZarqlSL2rqpy5TklEuxzVZjWs2NquQy/NXq060Ze7I5ZQ7Gpaysta1rIrVhwtWtZ/K3FehTPIrxNZYt1V7iz3R1oWfzL81Wmtdy1VSlGR4/tfZyORktdtV/utXRXVjWTJa/N8vzNXh1afLI9OlV9oNjba3+zTpLeoV+9ViNv4WrnL+H3im0W2jZV5l3VXki/vUpRKjUI1X+7U0fy1Gvy1Iq/LU8opFu3mq/Dcf3qx4/larUclaRlynLOCNb7y03ZUMMu5atRtu+7XTGRxy90rt935adG1SSLTdldEQLEfzfeo8uoY22VYVq64VOb3TCRDtb+7Qv+1VrbuprRf3aJRkHMV2VWqrJa/wB2r23bR96sJRjL4io1OUzfKZWqxHViSKhbda5vZcsjSVQasW6j7HuWr1rFWlHZ7v4aPZcxyTr8py8mm1m3Gm13jaXu+6tVJ9H3fw1w1sN7pdPHcp5xcWP3qx5rfb96vRNQ0bav3a5fUNN8vrXg16HKfRYbFRkcyy7fu0bv71WLi32/3qqyL/FXmRlKMj3I+8Pp8bfw1X3f3qkjb5q9OlW/lCUS55SvHUMlnVq1/wBqtKO1Vl+Vfmr2YTjUickqvszmJrGq23ZXWXGm1k3mm7N3y1nKn7P3onTSxMZGbG37xq1rOVayWXypGq5Zy12UK/N7prVj7p0lm3/fNa1r8tc/ZyfMtblm3zV7NOUZHzdeJt2t55f8Vaccqz1gx1bjkZa3j7vxHiVIfyl2az+X5fmqmyNH1q5Def3qkkiWWuWpQ5veiZc0o/EUY7hlq0t0rLVeS1ZfmWq+75ttcnNKJryxqfCXJIN3zK1VZNytQs+3r92rCt5tae7IOXlI1+apobplbn7tQtEy/MKkVN1XT90mXKXo9s6077H/AMCWqaq0TcVoWd4v3WrpjKMjllzR+Eg+ytS/Y91bkdvHcL8v3qd/Zv8As1r7M5PrPLucrcaW392obdWtZFzXZf2bu+9VObRd38Nc0qH2om0cZH4ZFWzuN23+9WtCvpWUunvbyCtOzb5vmojLl+I5K3LL3ompb1ejiVvvVVhXdV6Na64xPDqyK9xpfm/drJvNLb+Ja663WppNNWX+GsqlKMjKGMlTkeY3Gk7t3y1i3Wmsrfdr1a80b/Zrn9Q0Nfm+WvIr4U9zDZjzHm8lr/s03yttdRfaTt+6tZsmm7a8GrhpRPoKeJjKJmrViOXbTvs/+zULLtrhlLlNeaMi9Hdbad9o96zfNo8+uyliTP2Rcm27ay7pf7tWGuqrySqy16VOpGRvSjKJmzRVn3EW6taRao3ENV7M9WlIyZot1U5YP87a2JI91Qtb7v4awlQ5j0o1DIIptaLWvpVeS1+b7tcns+U3jUiV8/7NWrdqasNOVdtVH3QlLmNC3m3fLVz7Osq/KtZcPy1qWcvzV3U5xl8Rw1Fy/CU7jS1b+Gsu40tl/hrtI1WRac2l7l+7RUwcakeaJjHGSp7nn7W8kX96rUN1JF/FXSXmh7v4aoyaGy/w15FTC1KZ2/WqdT4iSz1b+9W5Z6orfermvsLR1PGsi1VOpUicNWlTqfCdta3Ebba1oYlZa4O3vGWui0/V/u7q9GnWjL4jw8Rh5R+E1rjTaz5rVo62re8WWpGiWWtvZRl8J5sas6fuyObXcrVetZdy/NVqbTlqr9laP7tZ8som/tY1C5937tDbZf8AZqOP+7RIrV005cpz/aIWi3VDJE0X3amWXb96pvlat48tQ6OblILfUpItuWresdX+781YE1ru+7VVWkt5NtXGUqZlOhCsj0a1v1nXmppG3fxVxun6i3y1vx3yyL96tubm+E8GrhvZyJZmqvI26mzXG3+Kq63St1+9WMpR+EqNORNt20bab5vpTt1csompFJGy1F5vlfeq98v8VQzQK/3amQKX8wiuki/w0z7L/d+aq/kMvSpLe4ZG5qYz/mNbcvwjmsty1Xks/wDZrYjZZaka3Vq6eXmiZe3lH4jlZNNVmqvJprL92upksf4qqSWrd65Z0zrhimcncQyQdN1Vl1ye1/iaunuLVW+8tYd9patXl1qcviierRq06nxk9j4y/hkat+11a1vlVfl3VwM2l4/hpkJmtW+Rq5frFSn8RrPBUanvUz0eTQ7O8j3LtrMuvBrbtyCsHT/E1xbttbdXSWHi5W/1rVpGrRrfEebKji6EvdkYc2i3Vq33W21Fukjb5lau+h1Szul+bbTbjR7O6+7t+b7tOWHjL+HIzjj5fDVicDJtlX5qz7rS45F+Va7K+8J7fmRqybrRprf+GuaVGUfiPSo4qnL4ZHB6hojfNtrAvNJb+7Xpslr6rWfNoyzL92uWVCMj3qGYcvxHldxYMv8ADWfNZ7Vr0q+8O/e+WsO60Hb/AAtXJLDH0VDMIyOFkt2/2qj8rbXWSaT/ALNU5NH+auWVCR61PGRMe3l+zyLIv96u2tWW4t1ZW+WuVk07Z/DW3ocjKvlGrpx5ZHPjJRqR5omza/upNtbluv2iPbWPtrU02X7u6u6mfMV/5oljTZ/st95Z+VW+7XYTWq31i0Z+bctclq1vt8udK6jw9efbLNf71dNP+U8TFaqNaJ4/4q0v7Hesu2sPZxivW/iFoPnw/aFWvLmh2tiuGvS5ZH2OX4pYihFjLfdH92t7S9R/vNWMIafCzLVUKtSjLmidNWMakTso/wDSF+Wp7dGV657S9S2ferpLV1nZa+uoV41o+6eBXpypm5pd41ndQzI22SNlZa+ntLuIfGXhGG6i+fdH83+zXywF2V7L+z/4s+z6hJoty37m4+aHd/eq6vve8b5VXjCr7Gp8MjkNfsG0nWbi3dW+9/FU+m26tHXoHxo8K/Z5Pt0S/d+9Xn+hyt91q9XDTjUj7x8lm+HlhqsohqFn/s1kzRV2FxF5q/drGvLNmrPEYb7UTwqFc5eRf3lWVX93T7y22tSW67vvV4/LKMj1+bmjzHEeK4PmbFcpG37yu88UW+7dXE+XsmrzaseWR9fganNRNzT33VtQfdrF09a2Ifu16mH+E46/xE0jVDGzeZxTpGoh+9XVzHL9k0IbhlWobq82r96nKtZ+ofdqpy90whGMpFWa/wDm5amx367vmasu43bqjVmrwatWUZHtRoR5TpIbjdV6OVf9mudt5WVlrQhlasPbnDUpG5Htapl21lwy1ajuP71HtInn1KcjQVdzUbarx3FSefV80TllGRNso2VH5qtTllXbVe6TaRIq07bUe73p26j3SB3l0eXupFapVaoIG+QtSRxU6Nqd/tVBEpDfK/hp3lVItO20+UiUiu0X92m+Qv8ADVvmoqOUIyK/lfNTfKqw1JzRyl8xSaKmtFVplqORanlNoyKrKtRyLVhqhk20cprGRVk21XkWrTLUMi1HKdkZFKaPjdVSSKtCRN1M+zbqnlOmMuUypIN3/wCzVf7Burc+x09bMVEoROj6zynPNptH2Cui+y1G1rt/u1PIV9Zkc+1jt+7UclvW80S1XkgWs5QN41zn5ImWoWVq3pIKrSWe6suU6o1zAkWoZI62pLOofsdT7M641omN5belRNHW62n0z+y91ZezkarERMPbTfsrNXRLo3qtWo9GWjlCWLjE5mOwZqtR6dXRLpqr/DTvsdHIc8sZzGGthtWpltdtbH2P/Zp32H2o5TGWIMfyGpfJatmOwqT+z9tVymTxCMVbVqkWz+X7tbS2e2neR9KrlI+sGUtntXdT/staS26t96jZT5TP2xn/AGdakW1q4y1GzBaXKT7SRH5VO2qtRyXO3rVOa+Vfu1MqkSoxlI0N3+7UMl0qVl3GpVnzal838VZ85108PKRvSXirVOTUVrDkv2281Ve8rKVQ7Y4Q2pNS9GqrcX3+1WU03zVE0rVPMdcMNFGhJf8A+1/49VdrxmqlRU6nTGlEstdM1R+a1RUUamvLEfu96ZRRUjJZKryKtXpoqqyLtr7Cvhx06hVZvmqPftqSRfmqGSvBlGVOR283MWY5d1LJ861UR2XpVlX3V6FCvze7Iy5PtCc0z7y1NTOa1lEURB7UgX56KfG3y1HxFR3uRqv92rUf3fmqOFalrklT5ZHTDllEnjq5C1UV/wDZasK23bXpUKsonDVpcxpR/NU22qMbf3auQt5q17VOpGR5E4yiTbd1EbMtSKtSeVXQckpE1u1b2ntuZa5+NdvyitjTZPmWu+hW973jzsRH3TrrODd92ty101pah8LWTXVegQ6RHHD8q/NXrylH7J8BjsZGjLlPP7zS9q1zt9a/e216JrEXlK3y1wuqbVk+WuKpy1DswNeVQ5+S321Ht21oSLu6VC0NccqUj6GM/wCYhjqRlVqbspy1hKJZC0NNX5auLtb+GoWi2/drLlFGXcj27qF+WpPu0VOouYkjlrQjl3Vl1Yhl9aqMjGcTUVqdt3VVjlq1H/DXZGoccvdG7aF+Wptu6neXWxnzArVYX5qh21JHXVGRzyJGjVlqNoG21YWpPlatOX2hnzcpnqlSRr83zVce13URwbWrPl5fiD2hYs7Xd0rcs7P+7VXS4vu122h6T5v8NXyRPBx2J9n70jLh0bcv3aJNB+X5Vr0a18Prt+7U0mgrt+Va46kj5X+1+WR4zqHhxv7tcjrHh9kj+Za+iLjw4rL92uJ8SaMqq1eLioxlH3T38vznmlynznq1j5TN8tc7Mu1q9I8XWCxM22vPbxfmr5OpH3j9cy+v7anzGbIu7c1ENxtb5qkkqvJ8rVhGUoy5on0EIxqRN6z/AHu2um0uzZv4a5fw/ua4/wBndXqGk28axr8te9QrxlE+UzKr7H3TPXRmlX7tU7zw+23cy16BZ26+XWfrG2Jf+A16Dq+7yyPmqWOqe05Ynj+taT5W75fmrAVmjkrv/ECqytXBzL+8rm+0feYOrKpT941rG63MtdBZy/NXJ2bba3tPuNu2vVoVuX4jDE0zooW3Vcjb5azbeXd92r0bfLXuU6vMfPVIlpflqxHLVWNty1Iv3q2OSRa+0bl2tUNxErL8tJUUjtEvy1jUpxkRGP8AKVZlZabHcbak+0K33qj27m+Vq8/l5Tsj/eNKG43VJGu6s+Fmi+9WlbturWnI46keUsKu77tRrFtarUfarS2vmV1xicMqnKR2d0ytXVaXdLdfK61y62rK3y1uaOv7xd1awlKJ5mKUZR5jrI9DWVdwqT/hHT/zzFbnh2Hztq7flrurPw+twu7y60lKJ8Dicylh5crPIbrwv/0zrFutBkt23Kte+3HhtWX7lYWoeFflbK1w1ZBhs++zI8bt/wB221vlrYt9rf3q09f8P/ZS0gWsGK68lvmrCnifsn0PtY4iPNA37e39K04LNmqppEi3G2uws9L3KuK9ONSPKfPYqv7L4jENjlfmWqFxoiyV3H9k/L92om0lv7tHNGR59PHcux5fqHhrd/DXOXnhxkZvlr3L+yVl/hrNvPC6yK3y159ejGoevh869n7sjwe60fZ/DWHeWG3+Gva9S8J7d2FrjNc0Hylb5a+XxFDlPscHmkakjy+4i21TkbbW5rFr5TVgzV4cuaJ9nRl7SPMQyXG2q8l/81R3DVk3Fxtq44mVM9ejRjI2Ptho83dXPrf7WqxDf/7Ve3QxkZG8sPKJrMu6m+V/eqG3uv4d1X4W81f9qvYjy1DGfNT3K3kVC1rWstutO+zrUVKZl7flOfaz21D5HzfxV0UlrVWS1/u1ySpG0a5lrFVqFfmp3kfNU0MXrU8o5TL1m23bW9p7K33qwbeKtixb5q7qVSUTyMR7xtQ2CzrUknhnz1+7TrGWum03bIy/LXqRp063xHzlevUo+9E4mbwa38K1VuPB8kX8Ne4abocd03K10EfgOOddyx7qzqZfT+yePLiT6vLlqHzDJoMkX8NLHpckf8NfRuofDJfveXXK6l4B+z7v3deVVwnszuo8R0ax5Xb7oquR3TL96uh1Dw79lbdtrAuodtcPtJUz0o16eI+EmW8qxGyy1gySbG4qxb3Tbq66dXmLlR933TY+yr60Na7lqG3ut1aELK1dns4nHUlKJk3Fg392qexoWrro7VbhaG0Hz/4av2H8oRxkY+7I5+3/AHi06az81fu10dt4Rn3bkWtFfDMix/Om2tI/D7xzSx1OMvdkefLA1vJWray7o/vfNWhqmjfZf4azY/3TVnGPL8J1+1jWjzRG3ErLVSPUFDfM1Xbhd0dc7eRMvzLWVX3TooQjU91nQR3X+1Vhbj+Ja5G31Bo/vVsWeqKy81xxqxKqYaUTejvFb71O8+s+Nlk6baG3L92tjh9mjS3LJR9nVqylleKrdvqXzfPWRMqcvsmhHDs6Vaj6VDb3CtV5V3V005Hn1JS+0R7aayq33qsKv8NO+y7lreXLKJz8xk3FmrbttZN1YMv+1XTyQNis6aKvMqwO6lXkcvJa7W5qu1grfw10kluv8VRtZru+WvKqRPTjiTmZtGqnNpbL92uw+xstRyWqt95a5pUoyOmGMkcX9qurPpuq9a+MJrf7+6tq40lZPurWLeaHuXhaw5KlP4TsjVw9f+JE3bLxwsnyu1acevWt4vzba8xvNGmh+7u3VSW6u7PqzVpHFVKfuyG8ro1PepyPWZLOC6+7tFZ82kqvSuMsPFky/KzV0tj4g+0KqtW8a9ORx1MHXw5JJYf7NVbjQ45f4fmrWW6WWjzq05YkRrVInI3nhX+6tY914aaL+GvSo2Vv4adJp8c6/wANYypcx2U8zqU/iPI7jRdit8tV49H2yblr1S68Pq68KtY8+g/e+WsPZcp6tLNeaJgw2G6NaWO1aCX7vy1v2dr5bcrWhJpayLVezOaeM5ZGRbx+fbsjr95ar6HO+l6l5Mvyqzba6G303b0X5qg1nQWbbcJ97+KtPZyMI16cuanL7Rp3lqt/ZyRt/EteOeItJaxvnX/ar2fQ2a6tV3feX5WrnfHXhzz4/tCL/vU6tPmiVlmL+q1/YyPI9tG2tGayaKRlK1A0DV5Uon3EakZEK/LW5ot9tmWsny/9mrFn8sy1rRqSoy5omVaMakbHfRsskfy1c0m8m0vUIbqBtskLblaucsLzb96tuzb7Rtr6mhXjWifLVISpPmPrqO4h+I3gOO+i2tI0e2Rf7rV4LcaXJpeoSQv8u1vlrqPgN40Xw9rn9l3bf6DqHy/N/DJXXfFTwb9nuGvolrow9T2NXkkejmkY5jgI4qn8UfiPOVao5o/MqTbUfzK1fQf4j8wMfUrOs9YNldNNF5q1Rks/m+WuGrh+b4TupV/d5ZHG+ILXcrbq4OS32XFesa1YeZHXAahZ7Z2+Wvn8TSlGR9bl2I93lGWcW7bWpGtVbOLb96tBU+Wt6UfdNKtT3irNTYfmqSZfWi3WtOUnm90sfw1l30tajfdrHv8A+Kpry90qhH3jHmb95RDTZF3NTo/vV8vVqS5j2vsl6H5qvRrtWqdvVyNttYxqHDULUK1YVarwtUyy1pGRwyJlanbqj3L/ABU5WX+GtIyMJRJlajd71Du+anbqvmJ5SZWqRZarrUypRzESJ491SxtUarVhUquY5JEitTt1NVafV6mWou7ZR5lNaoZJaNQ5Sbz6j8+q7NULS1PMaRplprj0pv2qqLS/NVeS4+WjmOiNA0pLxaha8Wsv7VVeS4pe0OiOHNj7ZULXlY8l1tqvJeNuo9odEcMb32xf71R/aN1Ya3DNVqOVt1HtDX2HKaypuqxGtZcd1tXmplv6v2kTllTkaSxLTtq/3qzf7SX+Kj7fUc0TP2Ui5IvzVCy7qrNfLSfah/equaJUaciSSKo5IN1H2pf4qd560jX3yq1u1QyWrVoK26pljVlrLlK9rKJi/Yt1O/s1m/hreWBamW3Vf7tHKEsRI52PS/8AZqRdN2/ere2qtN8tWqOUn6zIx/sdO+y1qeSKcturVPIR7cx2t6Psu5vmrY+yrR5C0uUPbmStnTvsvvWttqPbWfKP20jP8im/Z/arzfL9771QySrSFzSK/lVGy/3aJrpVqrJfKqtSlI6IxlImbvVWS4qjcal/tVn3Gof7VZSmehSw0pGlNeVRmv6zZLyqcl41YSkelSwxoTah96s+S8aqrS1HJL8tZ8x6NOhGJJJdbqhklprNUdTqdcYjt22ms26iipKGUu2nU3dVFCUUySWoZLpfu0FxiWGam/aNv3qz5Lr+7UbXG75ak3jSLkl1UbXFU91SKu5ag19nE6ZqrzLuqTzad/vf+g1+kS5ZRPKj7pRkiqrJFWhItV5F2/eryK+HOmnIot8tO3fNUkif7NQtXhzhKnI7IyjIsLLUm3d81VY6mjl+Wu6lV5o8sjKUQ205flqTbRt/vVUoyiEB9PVfu7qZU1VGXMb8ou2pPrTd3y/dojb+9VxiEi1H/s1aVtq7qpx/e+7UytXXSlKMjzqlM1LeXdWlbxfLWLb7vM/i210Gm7Wr2qUuY+dxHukn2X+Krmn2f+kLVq3tdy8Vr6fpzLIGVf8Ax2umVPl948OtieWPKdv4PiW3Va7SS8VY64PS7j7KvNXrrXFWP71THEcvxH55icNLEVuYNcuF8tq8z1i62ycVqeIvE6qrKslcTJqX2qTc26umnUjU+E+wyzAypx5pG1Z3W6rm3dWBG2zo1aNpebvvV1f4j06lP+UuSW+1qrtFtq9HtahlVqynS/lOb2hn/dqSNt33qmkt6rsrK1c0omkZcw6SKoasLL/wKneUrVz8oXKrLT6e0VN27agLk0ctXref93WWv3qsRttrSPumU4mtG+6po6owy1ehauuEjz5xJI4qk8qnR/NViFa7I+8ckpFfY1SR/eNWvK3U37P/ALNX70fhMvacxJD81Wltd33ar26VrWq7q6Yy5viOOrLlNHR9P3zLivVfDek7YVbbXE+HbVfOVttepaTtWFa5qvux90/P84xMvhiaUNmqx1VuolWrUl0q1z+qa2sbfeWvJqS5T5KjTqVJE10yrG1eb+KrpV8ytzVPFEaRsqtu/wCBV5r4i15XWRmavMqyPtspwNT2nNI4PxlcK26vOLqHdJXT+Ir77VcNhvlrns141SPMfuWX05UaMTIkXZVWRf71a1xFWfcRbd1efOnyn0tCoXvD9wsU3zV6DY6wsar81eVQ3H2WStSPxGqx/M3zLWUavszz8dgfrEuaJ7Ba62vl/erF1zXNzferzmTxpIvyqrVVk8VNL1rpjjOb3ZHlUsjqRlzcpua1q21du6uXVt8lVLy9kum3UW03zc16FCv73vH0tLDexpmzbt/erWs/u1j2bbq2LVq9iPLI4a5sWrba0oZd1ZMH3auRtXdSqyjLlPDqx5jSWX5qtLLWfHLViOWvVp1eY8+VMuNtbpUbVHHL/ndUn3lrp5TLl5SjdL/dqitxJbt833a0pl2tVG4i3dawq0+Y7Kb+zIuW94stalutcrt8qTcGrT0/UGVl3Vx/w5e8RWpe77p1tuvrV6GH+7Wfp95HMvDK1dBZx/3a7KUj5iu5U9xsdvurf0fTtzLtplrYbq6PQrFlmX5a6ZHzmKxPLFnd+D9J+WP5a9Ks7FYo1+Wuf8LwLFGtdX5mxa8urKXMfjeZYmVSsRfZ17rWfqlrG8NWLjUo4l5aud1TxHGqt81edKuc2GpVqkvdOJ8YW8fltXjWqXn2e6Za9L8YeKIXVvmWvIryb7ZecMrfNXNzc0vdP2TI8PKNP94eg+EZt21mr1XRZFmjWvHNDuPssK13XhnXt03ls3/j1d1Ovy/EeLm2HlU5pRPTLewWVasSaavl/dqPRbxWjrQuLpfLreVbmPzmc6kanKYP2PY1RyW61YuLhV/u1DHdK1T7U7I83xFHUrGNrdvlWvM/FGjbm4r0rWL/AGx157r+oxruBrlqe98R9NlUqsZXieN+JNP2yMrLXG3lmytXq2pRR3jM1crqmh7tzIv/AI7XlVcH7vNE/Y8DjOWPLI83vF21i3ldlqWlsv3lrl9QtWT7teDWoypn2uErRkc3cS7WaoftjLVi8i2s1Zc3tXDzSpn0tOMZGxa6h833q37C/wB1cNHIyNWtY3+1q9rDY6UfiOfE4aMo+6ehW9wrVoKqtXJ6bqS/3q6Sxulbb81fU0MTGpE+Vr0pUy01rUMlrWlD81TfZf8AZru9nGR5nteU59rNqb9naui+w037DWcqEivrRiw27VoW6Vd/s1uy09bBlrP2comcq8ZFiz+XbXVaK37xa5m3i211Ggr+8XctdNOR4GMl7vMereD7X7Rtr1nSdHTy+a8+8D2/7uP5W/75r1nTV2xrW0qsj8MzzES9pyxIJPD8LR/dWsLVPBsU3/LNa7TzFXrTGlVqwlU5j5eljK1OXNE8U8T/AA8j8lsLXhPjbwzJpkjV9k61FG9u33a+dfitHH+8/hr5zHe7E/UuGc2rVakacj59kuvm2mkiudtZeoXSrfSKv96ljuNy15tGtL4j969h7p01neL/ABVrWt4u371cXHdMv3atR6o0dezSxf8AMefVwvMehafc8jDV2mg263m2vH9N17a33q9Y+H+pLeXEa7lr2qGJpykfI5rh6lGnKR6lo/hVbiNf3a1c1TwXtt9wXbXbeE7NWt42/wBmtzULOP7O1VXlH7J+JVs2qRxHLE+UPG2mtYlt68V555qtN8te0fGRY7eOb7q/er5th1n/AExtsn8X96vDhiv3nIft+QRljMH7Q7LZuWsPUovL/wB2taxvI7qP/aqO+t99enzRqR909qlKVOfvHJyQq27+9TYZWWrd5aMv3azvmi6rXmzie7B+0ibFrf7a1rfUt3365WGb5qvRy/3aiMpHJVoRkdRGyyf7S0SWvm/MtYFveyQVs2eqLK3zV1RlGXxHnVKM6fvRLMcctu3DNtrQg1Rh96lt2WVadJYKy/LWnJL7J51SUZfEXre/jmq9DOv8Nc09qyf7NSQ3jxVPNKPxHLOhGXwnV/u5arzaarfdrJh1b+9Wlb6orL/9lWXtInDKlUp/CUZtP27vlqv9lkVa6Dzo5V+aj7KrfdrCUIyKjiJR+IwVh9ak+yqy/drW+xq1N+xsv3a5JUi/bmPJpv8AdWoZNLbutdEsVWI7dW+9XPyi+tSicTceHvM/hrNuPBbSf8s//Ha9QWwjZq2NN0mNmVW2tUypj/tiph4niMfw3mZvlj/8dq0vgO6tV/1bf9819SaH4Pt5Y13Rr/3zW83w7s5Y/mjrz6lL+U8Otxr7OXLI+O20O4tf+WbUnlujfMK+q9S+FVrLuxHXGat8H1iZmC1h7WpTkdWH4qwtf4jxizsPtFXG05oF4r0H/hXklpu2K1ZWpeGbyKP5UZq3+uHfHM6NaXuyOFmuPK+/TVlhn+9tp2tWs1qzLKjL/vVzvnfN8rV2063MfQ0aUakeaJutp8cn3Kkj0+Tb1rIh1aSD73zVuafrkbbfMrojyyJqwrU9iLyGhk+7WlCqTQsrLxWjGsF5H/DSR6Ztbit405fZPNnXv8Rh2tutjef7LVs3Glx3lmysv3lpuoaaxjWRF5Wp9JvNy7H6rRy/ZkTUrSlH2kTynxJ4VNvO3y/drmJNH/2a968QabHdR7ttcDfaWvmfdrz6tCPMfU4DNZVKfvHnMmlt/DRb6a3mV2kmlr/dqKPS/wB5wtcvIe39e90wls9tXNPZoplrYbS/9n/x2mx6btk+7W9OUqcuY5pYiMo6mrZ3DLtZW2svzKy19U/D/W4fib4FaOdt2qWq+XMv97+61fK1vD5a5r0T4UeLJvCPiCG7Vm+zyfu7iP8AvLXs+0jVjf7RngsdHC1eWp8EtGXfFGhyaJqUkLKyLu+WsNu1fQ3xI8Hw69pf9oWW1lkXzI2WvBLqykt5WRwy7fvV7uFr+0pnz2bYL6nX934ZbFP+GottXPs+6opIGXpXceLzFTULXzbeuH1fTv3n3a9G27oWWsHUtN3bttYVaUah6eDxHs5cpxNvb7W5WrDR7V4WtT+z/wDZpslrtWuP2Eonue3jIwbhKLdKtXVv/s0W9u1c0oyOnn90bIvy1i3y/erqo9Nmum2qrVr6f8N7u/8AmMTV5mMrxpx94x+u0cP71SR5c1q392ljtG9Gr2dfhPIq/NG1QXHwvmi6R/8AjtfIVMVTlIX9v4WXuqR5SsZqeNfWuj1rwpLprtmNlrE8rymqo1Iy+E9GGIhWjzQGfdWnjpS80VuDFZqb5rUlN/iqtR2J1lqRZahjqSOPNO8jORaj+9ViOo7e1aVvlrq9J8Jy3ihvLaplU5Tza9enRjeRgRnd1qwrV09z4Pe1j3GNv++awri1+ytVU6/N8JwQxNOt8BDu96a1xUUjVBI3y1vznRGPMWGuKrtKtV2l/wBqq811t+9RznXGiWpLhaqyXVUZLqqcl1S9odlOgaEl5VWa6rPkuqpyXX+1R7Q9CGGNRrpaqyXlZcl5/daq/wBo3VHtDsjhzUa6306P5qo2/wA1Xo/l/wBmo9oVKPKWo0X+Kpt61RaXbUbXVHMc3s5SNJrjbULXFZslx/tf+PVC11/tVPtDSNA1PtXzVH9qb+9Wf9o/zupvm0e0NfYxNL7Y1H2xqz1bdVqOLdRzEyhGJaW6ZqsQzNUNva72re0/QWuNuKUqvL8RwValOn8RWhkqzHcba1F8Lzbfu1HJ4ZmX+Gs/rUf5jzfrFGX2in9vWj7etOk8OXC/wtVObTZovvK1axxMZGkfYy+GRc+2f7VOW6Wsdv7tH2hlrf2hfsYm0t0tOW621h/afemtcN/e/wDHqftA+rm415TftlYDXLdj/wCPU+NJrj7q1jKtylfVomvJfKtVpNUVerVRks7iqdxptxu/irlliomsKNP+Yu3GsKv8VZ82t/7dVZNJumX/AOxrNvNIuov71YfW4np0qNH+Ys3Guf7VUZNWZ/4qyrpJIm2t8tVN3vT9pzHt08LT+yajX7VD9qZv4qobzSbqnmOqNGJc801G0u6q/m0M1SXGBIzU3d71Xa4qP7Rtpcxt7MtUbqpyXFQtef7VTzFqlI0GmWo2uFWs9rrdULXFEpGkaJpfafeq8l5VXzaiqeY3jSiWWnaoWam5pKk1jEKKKKOYoelWEX+7UK/3Vq1DVRDlNb5lpyt8tEi7WqPd7197GXKeITfLTZF3VHG1S11+7UiGpWkWqsi1pSJuWq8i15lfDm1OoUdtEf3RUzQ1Dtrwp0/ZyOyMuYtRt8tWI13VRj+WrVu33a6KVXmjyyFye8SUbvepP4flqOrlDl96J0Rl7o5Wp9RU7d92iFUUolqNqmh+aqatVyz+bbur0qMuY4qsZGpbrW5pcW5lrJs13NXSaPb/ALxa9in/ADRPksZU+I6jS7FXWuks9N+VcVDoNnujWugki+zx12+090/OsVif3nLE53UF+zxt81cVr+tyRxsu6un8SXW3cq15jrlwzSNXjV/7p72V4f2nvSMm81RrhuWp1rdLurPkX71NWRlasqFaVM+8dCPLyxOqt7jdV6GuZs7z5q2LW6XFfR0q8akTxq9GUToLO6ZW21pQsslc/by7qvW9w0UldkTxqtI1pLeqs1vuqxHPuWpNtEqXN70TjjLlMlomWiNq0JrfdVWS321w1KfKbRqcwblamyR0m75vm+WnrK1c/wBoCPbtanRtVjyt0e6oWjZWpSiHMTR1chb5qzVb5vmq1D7VVORhUia0LVoRturJhar0Mv8AdrupzPNqxNSNd1WFg3VVtW3N81bFrDur0I+8eRVl7Mrx2f8As1sabprSbcVYtbDc1dNpOmqv8NEo8p4uJxfLEuaDpO3a1dxaw7Yay9Pt1WPitqP7orhlKR+fYyvKpIoanvWPivOvEl5Mu771eoXkW6OuF8UWf7tvlrz6/LI7srqRVS0jxjXPEk0Zb71cZqWuSXX8VdT4yt9sjYrzeb/WGvFlGUZH7lllCjKnzKIsi+a1QyW9SK1Sfe+9Q4xkfQxlymXNFVOZVrYmirPuIvvVyVKfL8R10ahizRfNVGRfmatiRd33qz7hfmryqtLmPcoVfeM9qj21YmXZVdq8+VPlPXjUjIcrVJH/ALNVW+9Ukc21q66VXl92RzVY/wAptWbMtb1jJu27a5u1bdtrcsflZa+goVeU8HExOihWrS1n2slaUa7q9qnKMj56oOXctTLLUP8AvUf7tXGXs5HMWt9SR3FUVlpzS16VKvzGfsy95qt1qG4jqn9o21Il1uWuyNSMolez5RrRNTvs/wDdqxHtb+KpI4vmqpU+YPacoafcSWsnFdzoGqeZtVq46O33Vs6Su2Vdvy1h7Pl+E8jGRjUies6PGtwq4rstH0ltyttrlfA8bN5ea9k0Wwj8tflo9rE/Hc3xP1eXKO0xWijWrk2pNEtaS2sfl/KtUb6y3fdWuSXvHwXtKdSXvHF+JNeaJW2tXmHiTxk9vG2Wr1XXPD/mxtXjvjTw/sWT5a8yvSj9k/QcljhakoxkeZeJPGDyyNiSs3R9e3TqzNWf4g0lopmrGj8y3k4rjhGVM/b6GDoyo8tM9s0vWVlh+9WjZ6u1pMrK1eSaPrzRsuWrstP1JbqNdzfNXTLlqRPmcVlvs2e4eH/Gn7td0ldE3i2OVf8AWV4bZ3UkUe1WqxJrNxF91qx/eUz4avkdOpU5onq994lDSbUakj17bH96vL7XW5O7VpLqzOv3q6Yy5jGWVRpx5TqtU1lpVrhNcvGbd83zVburiSWNvmrFuk+bmiUT1MHho0TNklZP4qrtdbvvVauIfl+Wsq5Rlo5j6anyyIry3hnXbXM6p4f+X5a15bplaovtiv1rlqRjU+I9qhKpR1ieb6torLu+WuZuLBomavZLy3hulauZ1Tw1u+ZFWvIq4OJ9Zg8x+zI8zaE1JGrfw10l3obR9VrMaxaNq8iVCUZH0McTGpsLZ3TRSLXSafqWzbXMiHbVy3ZlrelWlTkcdenGod9YX+5a6KznWSvN7G/ZWrqtL1Ra+swePjL4j5XF4WUfhOyhi3fw1ajs1/u1n6beK235q6C1dZNtfVU5RqfCfJ15SplePTVqZdJ3fw1tW9rurTs7Hc1ayonj1MZKJzEeg72+Va6Tw/oLfaFrptL0NWZflrrtH8NL5i7VrKVCJ89jM45Y8ppeD7P7LCvy13tvcKsdYmn6S1uq1emi8ha8qpH3j8sxlSOIqcw681RYlqiviCNfvNWHrF1/drktQuplDY3LXDUjKPvHoYbLo1I+8dj4g8UW8VuzeYtfNfxa8Wx+XNtkWtrxh4muFjZdzba8A8ba3JdTNHub71fMYyrKUuU/X+FeH406kajOZmvzJOzH+9V+zuv7zVgySUQ3flNXPH3T9wlQ5o+6dQstEkrdqzbW6Vlq5/DWvMefKnykkd80TV6X8M/EHlX0O5v4q8nuPl3YrT8N6w1jMrbquNaVM4cdg1isPKJ+hXgvxBC1hH+8XdtrW1rxFDHbt+8Wvkfwz8VZLW3VfO+7UniT42eXbt++3N/vV1/2jyx94/AanBeJqYq8S38ffGkawyQxNukb5a+Yo9Ukt7jcWZfmrqvEniCTxJcNM7bv9muP1C3rhjzfxD+g+H8tp5fhY4eR22g+I/M2/NXVf2yrR/NXjen3TWsy/NXaWd/9oh+Vq7qWJlErH5dGnU5jqvtCyNTZtNW4j3LXIzapJZyfK3y1taP4ljmXa33q9KniI1PdkebPC1KceamJcabJA25aYs2xtvzLXSK8d1HWfeaarfcpVKX2omUa32ahTjm3feq1HL83yVR8ny6mj+8KinL+YqUYnRafetF1augt79WX5q4+3atK3l216NOR4dejGR1CtHLUf2Xd92s2G63L8zbavR3DbaqXLI8yVOURslnVdleJuKvLMtEjK1eVViEZy+0UodQlt25LVrWOvK3ymsySJXqH7P6Vw+0lH4Ryp06m52Fvexyr96rCsrVxtvLNb9GrWt9T/v1vGrzfEeZVwvL8JtbVqRfvVRjuN33W3VN9ob5a1lGP2TjlGRqQtW1pcm2Rc1yv2rZWppt+u6uWocOIpSlE9m8N3C7VrtrNty15v4PuN235q9Dtp1jjrzpVOWR+T5lT5avKXdqt/dqjeWsb/wANR3mrR261izeJI/M27qz54y908+jQrS96JNcaTGzfdX/vmqd14ZheP/Vq3/AauWeqLO1bW9Wj+9XNVoRkdjr1qJ8+/ErwKiW8kgX5ttfNGtO2l6g0fzfer7e8fxxzWcn+7XyJ428OtdatM6dKww8KlOR+4cH5hKtT5a5ztveLcVcj3fwNWQ2ly2fRWqa3uJIutevzH6PKnGX8M6bT9Qmtm+98tb9rrkisu7dXH2N+sv3q6Cz8u4jrspyl9k8HE0o/aidhZ6pDdLtbbUc1tHHNlP4qwIY2hbitQSyNHXTz83xHh1KXs5e6bP2X7Rbsv+zXE65pslvI2RXU6XrHkvsetPULeHUod38VTKMZRMaVaWFqe98J4/JcbW+apbe5XfXQ6x4aX5ti1zjaPLDJ8tcMoyjI+sp1qVaJo7I/7tEcS+ZVJllX+9To7hlko5Rcsvsmr9nXbV7SV2t8tZsd18vzVc0+6rePuyOGrGXKfRnwT8Wx31r/AMI7ftuXbut2b/0Gsv4n+BW0+8a4ijbbJ96vJtJ1ybT7mG4gk2zRtuVq+ldB8R2vxL8Jqz/NdRrtmj/2q7o1fZ1OY9PDuWZYSWEqfHH4T58NkyN8xpJLPdXTeKNGk0nUGV12ru+WsbzFT71e5Gr9o+GqKpSly1PiKEdn8tV7rS938Nb1vLG38VWmtVlX+9XXGoY/WJU5Hns2ktu+7ULaNI38Nehf2bHu+7R/ZMf92rlI645nynl8nhtpei1paX4Pa4kVSrV3X9lqrfdrU021jt2X5a8iqOtm1T2ful3wT8M4G2yShf8AvmvVbPwXZ20PEaf981i+HdSht41ropvE0SW/LLXwGZxqSkfleZ4vG4isYuoaDbxt91aba+F7e4X/AFa1ja342iW4+9W34b8Rw3Cq26vkJUpx96QpU8ZTo8xy/jT4X295ayMka7tv92vl7xl4Zk0HUZIyu1d1fbura1btbtub+GvmX4utBd3G5du7dWuBqyjU5T7rhHM8V7T2Nb4TxlY/lpu2rki/NR5P+zX1XKfsfMVdtKkNW1t6mjtVaqJlUKsdvu+9V6Gzq1b2dalnYbmX5aZwVcTyk2g6X5twuV3V7N4b8Pt9nX9z/DXOeA/DP2i8jytfQvh3w5DFaqrL/DXj4mr/ACn5VxFnCpy5YnkfiTS2gt2/d1454hXybhs19a+LNBt2s5Plr5W+IVr9j1KRR/epYOrzVOU34Zx31v3TkJG+WqcjU6aWqdxLtr3D9Vp0xsku1aozXG6iaWqMktQenTphJL81VZJabJLVGa6pcx6dOmOmuPmqnJKzVHJLuamrues+Y9CMeUd95qtW9vTre1q592gyqVPsxBYttNkamyM1R7qLmHKEku6o2ams1QyM1RzG8YjmaoWfdRtZqsW9ruqTX3YkccTNVqG1ZqvW9ntq5HEqrQcNSv8AylOGz21aWLbUm30qWC3aRqrmOSVQvaTa/aLlVC17h4H8EG+hXdG3/fNcZ8LfBUmralGzL8tfZnw9+HJkhjWOLG37zV8rmeMfN7OJ+WcTZx7KpHDYf3pHjVx8NCse5Y65XVPC8mnyNvhbbX2ncfDeGKH5t33a898WfD+P5leNW/2q8SnjKkfiPhI5pi8JL/aVofLX2OJvvKtYmuaTbmNvlVa9D+IHhGTRFklh+7XimseKPKVo2b5v4q+gwtT23vQP0HKubHfvaMjndat1tZm2fLWU8+ymatrKyyN81YN1qyru+avoI1JRj7x+n4bDVJRjzGxJeKtU5tSVf4q5241n+7VH7c0jUSrHsU8D/Md7o8i3U1d/p+mwrCrMteQ6Hqn2dvmrqm8aLFDt3V4WKrVJfCeFjsHWqS5aZ2l59nt/l+WqEk0TfwrWZ4TS58XXyxpu27q998PfAhby1VpF/hr5uvmSw0uSZ8pj8Zhsp93Ey948WtYVupNqrurak8DtdW+7y/8Ax2vf9E+BdtZybii10N94DtbGxZfLWvNnmz+KJ8hiOLqHtIxw58E+OPD/APZrM23btrzyWf8A2q+gfj5Db6bJIqbd1fOEkm+vsstxMsRR5pH7zw/WljMHGrIt+fTWuKoq9N3+9esfT+yLzXVNkuKq/NTW70FRpxJvNb5qj8+o91JU8xrGI9paN3vTKKIlBRRRQAUUUUcoBRRRVAFP2Un8VSVMogJH8tWo0bbxVdatR/dFES4m1ItV5Fq3u3Uxl/u1+hyifPRkVKerfdobvTKzjKVORsWKRoajjarCtu/3q7eaNSJm/dKcibaj2VoSJVdo9tefXwvNE1pz1KvlU5flqb71RyfL92vnqlKVOR6VOUZE0ctTfeWqcbf3amjatadb7MiuUcybabu96sNtlWoWWqqUvtRHGX2ZArVatWaqP3amhZt22s6VflkKpDmidZp7b9tdt4dsGuJFrhfDqtcXCrXsnhfT1VV3f3a+uw1SNSJ+Y51V9hzHQaTa/Z4VpurXywR1cuGWGOuF8Sap5at81FepyxPg8NSliqxz/ibWl+b5q8/vNS+1Sf8AAqm8Qas0kjKrVz/nH+9XzksRLmP2DLMu9nT5pGhJ833abt+b7tQx3H96pPOrupyjUPWqU5RHKzK1Xre6qlzTFb71dEJSpyOGpGMonUWt1/tVrW9xu2/NXI2tx/tVrWd192vew2J5vdkeHXoHUQyt/DWhDNu61g2d1WpG1epGX8p4NamaWyo2XzWpscv3asbt1Eo+0OP4TNmi2tVeRfm+WtplVvvVTuLXa25a4qlHlN4VCrDKytVz5ZVrPaDbT4GaPrXKauMfiJZLf5qdH94VOkiyLS+V/dqeUw5iSFqvRy/NWaq/NVq3l9WrWnI5ZxNyzbey10mltu+WuTs2211uhruZc16FKofP4z3YnV6fb7tvy102n2bfL8tQ+HdL81V+Wu4s9J8uNa3lUifmuOxkYS5TPtbdoo6vR/LUl1a+VWLeXEkTV5VSR4kf3xrTTqsdcP4qvFWOSptQ1xolrz3xV4lXaylq8yrUPosry6pKpzHD+LrpWkavO7j55K3PEmrfaJm2/drnVl+auSNTm+I/dMBQlRogy01W29am3b6GX5aJR+1E9LmI2bdVe4iV1qaRKj3Vl/iNYy/lMu4t9v3ay7iPbXRTfNWbcRVhUpfynoUqn8xgyLVeSKtKaJqpyLXnzo/zHsU5lGSmbjuqzItQ7feuGVLlOnmLlm21q6Gxm3ba5y3+9W1Zvt213UJSiebiI8x0lvWlDL8vNZFlJ8vNasP3a9ylU/lPma0S4vzUVDH8tWFZa9KFSMviOGRDJULbl+9Vpl+9tqvItX8JrErtLUMlwy0TfLWbNLt3VUa/8x206fMa1vqXzferc0+6WVvvVwbXG1uGrR03Vtki5r1aOJ/mJr4Tmj7p6Xb26y1rafZtFItYPh2/83b81eiaXYfaFX5a7vdlH3T4XHVJYf3ZHX+C38vbXsehtuhWvI/DdhJbyL8temaXeNbxrmvMre6fjudL2kvdOw3e9O2q3SsP+1N1WIdS/wBquGUpHxkqEifUrVfLb/drx74hW8flyV6lqerKsLZavGfiFrKsrfNXNOXMfU5BSqe2ieE+JJPKumVqw7izWVdy1peIv9KumZf71ZCXDRtUR/vH9GYaMo048pF9jaKtfS7xrdlVvu0tu0d0tP8Asu3otTy/aiOrPm92odnpepLLHW0sKy/drgbGVoK6zSdUVtqs3zVvGUZR5ZHyuKoyp+9TL0lqy/MtCytHWpHtuF+aq9xa+lYSjyy908eNX7MgjvN3y02RVaqMitE3zU6O4rWM/wCY15P5RbiH0rKuLdWrYaXcvzVTuFXb8tVI3pS5Tmby1+98tYt1Hs+7XWXEVY91a7t1YSpnvUK38xzclw0X96iHVP71XLy1rFurX71cMuaJ71P2dQ0mjhul/hrPvPDiv935qrLcPb1p2us7vvVlJxl8RtarT/hnNXGhsvVaqf2ayV6BH9nuvvbaZNoscq/JWUsLGXwmscfKPuyOE8plq9Z3DLW1caG0X8NUn01o65/ZSpnR9Yp1ImvpurbfvNXW6Vre7q1eaKrRN/FV611JomX5mr0sLjqlGXKeVicDGt8J7ZpeqK235q7LR9srLXhWkeImRl+avTfCOvLcSLuavscPmFOpE/P8zy+pTjzRPafD2mLcMu0V6v4R8Gtf7cL+73fM1ed+CW89Y6+lPh/bx/2fC21fmrLHYr2dPmiflMKP13G+wqS9053VPBcdhY7h/D81ed68vlK1fQ3iBY/sMn+7XgviKJXZq8bC1ZYiPNI5M4wNPAYmMafwnC/YftUlSXXhhZIfu10Wn2K+Z81alxEqx16E/hPNljpU5csT5p+JXhLyrdmVa+W/GFn9luJN33q+2PitLGtrJ/u18U/Ea+VtQkVP71fFYyUfaH9C8D4itiI2kcXI1QtLTZG+b5qhZvl+auHmP22nTL1veba6CzulkjWuPVtv3a0NPvdvytRGZhiMLzfCdJMu6su4Zlb5a0Le6WWP71V7yL5WrSXvRPNp+7LlkU/7UuIl2q7VDJdSS/fZmqO4qv8AdX5a5JHt0qFP4i9a3TLJ96r0irPH8tYPm7Wq1a3jK3zfdrenV5fdkY18Pb3okd1b7JK3NHvNvy1VkRZ49wqOz/dtXSctR+0h7xuXy+bH8tYXmSWs+4Vu7t0dZN5FWupx0ZfZZuaH4qZNqyV11rqS3C7lb5a8sjQx1r6fqUlv/F8tdtDEyj7sjkxeBhU96B3snlyfMKg27WrJtdWWZfvVcS6/u16Pu1PeieL7KVP3WblqitV6OL5flrDt7r/aratbxdvzVvH+U8qrGUSxGjLVyNmWo4WWXpVxYlpnmVJfzArbql5qJoP7tG1lWsahh7pHMzVD9oZW5qaRqjkVWWvKqU+b4TWPKC3VWI7hap/ZfSm+Wy1zS5oy94coxkbVvdMrcNWta3St96uXj3LV61uGXbWsKpxVaHMddDZrcfcrSsdBm8xaydBuN7V614T09bqNdy1v7SnKPvHx+ZYqWEiHhm1mt1rr/tkix1dtdFjhj4Wi4s68yrSjL4T81r4qniKnMcH4o1q4VWVK4iPUr1ptz7q9bvNDt7hvmrLuPDlv/CqrWEaHsz6DB47D0qfLynN6X4gkt9u+t7/hNFhXlqy9U0aOKNtledeJp5rMtsbbUyjLmPQo4OhmEzrfE3jeOaNl3V5jcLDeSM396udvNUnll5ZmptvqUitXoUI8kfePvcHlX1On+7NS48Pxyfw7qw77wqrfdWty11f+9WhHeQ3H3q6eWMj0Y18RRPPpdBktfuq1S2qzW/zV6A1rDcVRk0aNv4an2X8p0rMeaNqhl295vVdy1rWdxG33qr/2N5f3actjJG26q96PxHHUlTqfCWrixXzPMTpV7T5G+61V7dvl2t/wGpIbjypOau/2jhqc0o8pHqULR/3trVj7l875lrtFhjvrfb/FWFfaL+84pSiFDER+GRnNYQ3C/Ku2qM3hxWbcK0JLKSH+9UlvLIrLlaR3Rqyj8MjHm0ORVqG3s5FrslZZV+apI9OhlrTl/lI+vSjH3jlEikjbmuu+HvjWbwh4ghm3N9lkbbNH/s1C2i+ZVObR9sma05TWhmEadSNSO6PoHxto0PibR1vLNtysu5WWvD9StZrG4aOX7y16F8JfFrWrLot+3+jt/qWb/wBBrQ+JXghtv2q3j3f7tXh8RKlL2VQ+mzChRzOh9ew/xfaPG2vJI2rWs9X3R/eqjeWW1mVlptvas0de9H+6fDVI05x942P7Xp39ubf4qwLiB4qzJrhk3V2E08JTqHYNrKv/ABVImrbf4q4WO6bdWpa3Tbaj2UanxBPAxjE6f/hJZbX7kjVQvPGVzL8vmVkyI0/T5qZF4fu7pvkjb/vmvFxmHpxFDD4ePvVCvdaxJJJuLMzVf0zxpd6d0ZttXbHwDc3DfPG3/fNbdv8ADFvL+eOvkcTHDy90dbF5fGPJUMW8+J1xcQ7drVwmu6hJqsnz16fefDlbdfu1xmtaCLCRhtrhpYWjGXNE6cvrYKMv9nicJ9gaj7A1dF5Sr96hYlrq9mfUfWGYcdg26rdvpreZWvHbrurQt1Ws9Tmq4qX2SnZ6S38X3a3tP0yONl3VDHcKlSf2osa1J4tWpUqHonhO6hsJF3bVr1bTfGFvHb8yLXzBJ4gZPusy1TufGGobfkmZf+BVwVcNKp8J8xiuHZZhLmlI+hfG3xGtYLWRRItfMXjbXv7W1JmX7u6q2qa3d33+slY1h3DfxUsNhfYy5pfEfW5JkVHK4/3irNLWfNLVi4qjJXpH3dKJDI1U5JamkXbWbNSlI9OnEjmlqjJL96ppKh8hpW4rKUj1YxjEYhaRqu29vU1nYbfvVcaLatSYVK0fhiQ/d+7TW+apPs7N92pvsvvU8xhzRKfzVG3er0kW1aq/Z2fpRzFRkU5G306O1aVq0rXSWf8AhratdJ2/w0E1MTGmYtrp3y1oR2W1d1ay2e1ab9nZqjmPNlieYo7aFgaStaHS2Zvu1rWegs38NHMcs8XTp/Ec/b6W01dNo/hxpZF+Wui0nwv935a7rQfDkcW2uGrX5fhPl8dnEacfdO0+DfhxbVVZlr7D+HNjCuko428/M1fMHhO4jsNtes+HfHj6VD5aMGT+7Xydf3pSlI/Ho5iqGa/Wa8eaJ3XxA1Y6db4ibazNXlF94ieRWWWVm/4FV7xX4yXVl/elV2/7VeVax4gBkZUkryZSly8sTgxk5ZriZTh8Jk/EzUjqFpJDCu7dXztffCnU9YuJJEjY7mr6N061j1OfMvzfN92u5sdGtYrdf3cf3axhmNTBx5YH0uDzyWRU/ZUYn59eMPhzqmgxs0kbDbXl95cSRyMrfer75+N0Wn2+jzfKm7bXwnr0KzalKyfd3V9PleZ1MXGXtIn79wlnFTN8P7SrEx/mlqxGrU5VVaGavdlI+9lLmLC3G1eKdb+ZcTLGv8TVHb2rXUnyrXc+E/CZmnUuv8VctSUYxPOxNenhqfNI9w/Z18OpF5ckq19h6PFb29uvy7vlr5p+Fdr/AGWsf8Fe1R695Vn97+GvgMTT/fSqSP5O4tlUx2OlOJ1Gqaza2Me5mVa8d+J3xk03R7CbFwiv/vV5/wDG74nXGm2sixXDf99V8f8Ainxjea9cN5kzsv8AvV04bLamNfM3yxPrOE+BfrvLisRL3TW+KHjw+K9TkZGym7/vquBb7ooZv71IP3lffUKEcPT9nA/p7C4ang6MaNP4YiUfShflo2ba6TqDa3rRJTloagcSKiiipKCiiigAoooqmAUUUURAKl+Wo9tSLRIBrfe+Wn07mjmgBdv3asw/dqtHVqOgr7RpRy1MrfLVP7lOjavrMPieX3ZHhyiTSLUbd6k3UMu6vVceaIokNSRyU1lptZR5oyHuXI/mpzRbqrxybWqyrblr0Yy9pExl7pA0W2oWWtDarLVWRP71cOIw/MdNKvylXZt/2abu/hqxtZqhaJt1fM16Eqcj1Y1IyiSK1WI/mWqO9qmjl20Uq/2ZBKJJIu2odzK1TM26jau2talDm/eRCNT7MjqPCcqrcLur2DRdRVbf71eC6PefZ5lruNP8R7Y1+aunD4n2fuyPz7O8DKtU909NvtYVIW+b/wAerzLxZrm7dtb5ah1jxbuj2q3zVxeoX7XUnLV0zxXtPdMMpyeUZc8ivdXHmyM1V6d96hq4pUub3on6HT5Yx5QVvlqSGX+9Val3VlGUqcipRjUNCO43fw1LVCO42/eqSOevXo141PiPKq0pRLkbbGq9bysu2s9W3VajbdXV8Pwnn1Im9Z3X+1W9Z3Hy/wD2VcdbvtrXs7qvXoYj+Y8SvQ5jqo23VajZqybO6+Va1I2VlWvcjKMo+6eBUjylpfmoaoY/lqZfmpSjzHMVZIleqskVaMibWqJl3VyVKRpGZTj3RSfxVcjk3VG0VL5e2ubllEuXvE6/NUirVdWq1HJ/eo/vGEi1Zsyt81dz4bZWkWuGt0+aui0e6+zyLVRkeLjqftI+6e+eFGXy1+7XbRsq1434b8TLEq7mrsI/FUbL96iUj8ezDL63tDqrxl71y+sXEaq33ao33ij/AGq5vVtb+0KzbqzlIrB5fU5veMXxVqnlK22vI/EV/JLM3zNXaa9ebmbc1cDqm2WRq4alPmP13KMPGnE5u6Vmk3N81UZPlrauLes2aKvOqQ5T7elUKqybasR3FV5I6buZawjVlGR08vMXtu6qs0NOjn+Wpt2771b80ahn70TNkVlX5qqyVoTRbqzbhWRmrN80Tupy5irJH8tZ81vWgzVG21ulEoxqHo05cpjyJtpNv+zV+S3/ANmq7R7a45UpROuMxkK/NWna/dqlD96tG1WpjTMaprWda0MtZdrWpCnzV1xjKJ4FX4i1G26pearK21qmjb+9XZTqHDKI6NvVqJKa1N3f3q641P5ieUq3S1h3S/eroJvmrHvIttEo83wnoUJGDNLtpsN1t/ip14rKzVlyNtrONWVE+gpx5onpng7Uf38fzV9GeBYluo491fI/hfVvs91Hur6Y+GfiaPy49zba6Y4z+U/MOK8HUjT5onvGl6TGq7q1NqxLtrn9P8QQtCvzLTbzxEv/AD0rWVdyPwGph61Sp7xveavamyXXlx7t1ca3iZVb71V9Q8WRrD/rKJS5jojltSUh3jDxL9njZVkrwvxR4taeZlZq6Pxh4i8/dtavI9UumuLrdUU6UuY/WMgyqNOPNKJrqy3FV7ix3fdWqNndbfvVtW863C/NXdKjGUT62cZUTMS3a3atO1uv79WJLP5fu1D9jZa8+dKVM55VI1PiNK3iWX7tXbeJo3rGt2aJq3LO6VvvVnH3jza8XE3bHUvWtmO4WWudjt/4kq1DM1u1V8J89WpRl8JpXFqrLWPcWrRfMK2re6WWP/aqO4i3VMomVOpKn7sjD+1UNLuqxcWqtWe3mK1Ef7x6MeWQ6T/gLVn3CK3StBfmWq9xF8tXqdNOXLIw7q33Vk3FnXQSLtbmqskW/wC7WMoxPXo1eU5e4sd38NZ8lq0dddNa1Rms6450eY9WniTDhlkiatqx1Zl61Tm0/a1R+Vtasfepms/Z1YnWQ3EM/wApqO40mO46VgwytF0rUt9W27c1tGrGXuyPKnSlTlemU7rQ2VvlWse4sGWu2hv47jrTbixhuKmVCMvhNaeMqU/dqHDxtJB/erqfDGvG1uI8tVS+0Fl+Zay/sslq3y1zfvKPwnXU9jio8p9bfC/xhGywq0n/AI9X0h4T8ctptuqoyyR1+b/hnxvNocy7mbatezeF/jtEsarJN/49XX9ejKPLUPxrOuGcXTxH1nCH2tqXj77Zbsqr83+9XCXkomk/vV4/p/xltrr5VmX/AL6rtfD+vf2p8wbdXq4WVLl/dn57mGDx6l7TFnVwR7aq6zdfZbdjWnax/u653xlL5FnJVYmpyxPn6EfaVoxPnb40eKPKim+b+H+9Xx9rl+15qEkhb+KvdvjxrnleYu6vnWZt0lfCVJe0qSkf2Pwbl8cPgo1P5hsjVCzU7d81Rt935qjmP0+nTDdRHLtk+8y1Hu96burCUjsjT903tPvtta3mrNHXGwy7Wras7z+9W8Znh4zC8suaJYuoqz5FZa1JGWVflqncRNUziThqnL7silzTPN21JItU5GrCUj0JSNKzv9rVrR7ZfmWuXjbZWlZ3jR/7ta0q3L8R5taj9qJ1Vn92qupW/wAvFWNNuFljVq0Li1WWH5a9b4vhPD5vZ1PeOTjb5qtR1BfWptZafbzKy0oyPQl70eaJchnb/drTt76Re7Vjfc6VYtZ91dtGpKMjjqU+Y6q1ulk24ati3uPlrlLX+8tbNvdf3q9WNT+Y8GvSOihumiXitK31L+/WDby7vvVejXdWv+E8OrSj9o6a3ulbbtq55Sy1yizND0rRs9WZfvNtrmlP+Y8qpQl8US9cWP8AEtU2Vlar0d+sq/eqT5Zawly/ZM4ylH4jPjqaPa33qm+x/wB2nR2bVHKKVSJCtutTRxVMthJu+WrMOnyM3zLWEqRhKrH+Y2PDsQ81fm217x4Lt1+zxV4loelzfaF2rXtXhPzIYVytefVjyn5zxBLmj7sjul+7WVqEjL92rP2zYvzVm3F0rVyylL7J+dUacubmM2a6aqNxdSLWt5SyNRJpu+rjUl9o9eNSnH4jg9c1hoF+avLfE2uRzs1ey+JvD3mW7fLXgnjTTmtbhsf71aUuWUj9EyD2FaXumDMyszMtM2rVDdItHmtXo8h+leykaUa1NGzLWWt4y1JHf7etHKYSpSN+C8Zf4v8Ax6rsN9uX5q52O+WrUN0v8TVcThqUDpoZ45P7tXo4ll+WuXhulXpWtb3X91q0lI82rRlE0vsC7vlps2nbl+Wpre4WRa0reVWWp+I86VSpExbXdatWhIv2hVZasTWdSWtvtZVqzKVWMveMO6iWqcdurNXS6lpn3m21z9xC0MmK55HVRq+0j7pP9jXb8tSW8Ddqhjutq1cs7r5aqnIKnNyk8cJVvu1JJCHapY5VarEarurpjI8+UpRKkdqYZFdflZfmVlr2vwPrkfi3SfsN5ta8jXb/AL1eSLHzmtTRdQm0rUY7qAskkbVM4+0R62W5vUwFW/2Zbk/xA8DyaTdNNHG3lt/s1x1nYeWcFa+l/s9n468O+Yqr5jLtZf7rV5FqnhOTS7+SJ1/i+WunC4iXw/aN85jGg/rFL4JnGXWjeavyrXP6l4fb+Fa9Wh0bctTf8Ir5nVa9qVePKfJ0829ieL2vheaaRdq123h/4Y3V4y5X5f8Adr1Hw74Hj85XaNf++a9q8EfDdbyOORl8uL/d+9Xg4rM/q8TnqZ3icdV+rYKN5HiPh74Lo23MLSn/AGVrvNP+DJVf+PUL/vCvo7T/AAvZ6fbqscaqv+7Tbo21v8vy7q+MxGbVax6suHsTKPtMXXPAJ/hi1jGW+zblX+7XOano6W+5du3b/C1fQuqX1vsb5lrxvxPGt1dXG1ty7q5aVWVb4j4XNsLTwNSPs6nMeP8AiS6jt1ZV215F4mk+0SNXr3jTw/JJuZN1eTappbW8zb6+gw1D7R9hkcqfLzRkcm1mzNUbWDLW55NSLEtej7E+1+sSMOO1bb/FUi28lby26tTvsp/u1ySoRM5Ykwvs70xrNv8Aarovsq+tV5oVXdXLKkRHEHOSQMv3qoXEDV0k0S1m3Crt4rHlPRpVTm7i3as+aBq6S4VaoyRLUnr0qpzs1u1U5rVq6aSJapzW8bferOUuU9OnXOXmt2/u1nzWbbq7CS3X+Kqv2NWasZTPQp4rlOV/s1m/hq9Z6M38S11Fvpcf3vlq59ljWo5iamYfZicz9h2/dWo/7NZv4a6pbBWq0thGq1PMccsdynJx6W392hrBv7tdY1vGtQrZq1TzE/XJHJrpMkjfdrQs/Dm7+GustdNhrSjt441pHLVzGXwxOXt/D+3+GrX9kba6DdH6VNGsbVPNI82WMqdTnY9CZ2q9a+Gt3Va6S3iVavRtGv8AdqeaRw1cdU2iY9r4ZVV5Wt6x0GNf4akW9jX7u2nNq8cX92spSPIq1cRUNa1s47df4a0IbxbeuPuPEar91qqR63JdTKo3ferz6pxywNSp70j2Tw2smpbcV2kXhu7aPdEHf/dWuU+GzL5Me9vmr6G8Latp8VikUhVSq/xV8diJyqSlynwdaMZ4z2EpcsT508UaLrEats3V53dafrKXHzq1fXnie10q+VpIZo/Mb/x6uHuvDttJJ91a41KcTSGafUJeycVI8R03UrrS1+dWp2ufFeXT7ZlVW3V67J4BW+VvKh3/AO6tcrrnwthdmV4fm/3a5pyjL4onXRzDAVqntMRTPkP4pePNa8T7lCyRxV4pMkkcmG3Zr7g8W/C+1ht5P3a/d/u186eLPBEcepMq7V+avrMsr04x5IxP3rhvPMFOl7GhHlieSxxSTN8qtWtpvhya6kXK13Wn+FYYm+Za6Cz023tV+6te1Uq/yn0+IziMfdpmDoPg9Ytu5VrvtH06Gx21kyatb2q/eWsXUvGSwL8rVxyjzHy1aOKx0j1zT/FsOl/ebbSa38aLe2s2XzF3V86at45kZWVW/wDHq4rU9euLxuZGrm/s723xGuG4Pp4iftKx2HxM+IbeIpmUSfLXmsjfxUPuc0jL8oFe5QoRw8fZxP1PB4Sng6caVIj3U7d70Kvy0bK7InoCfxUm7dTvrTKAHx05moX/AGaGokBG1JT1/iplZ2AKKKK0AKKKVaAEopWpKAJVpy01ak27aCIic0ipUjLRsoiXzAq/LVpVqCrUC8VZPMTyVDuqxItV5Fr0pHmwJI5fWrUbK1Z1T28u2vVw2K5fdkKUC4y/LUbJtqRWVqcy17nLGpH3THUr1NHJTWWo6yjzRkBoRtQy1VjarUb/AN6u6M41DnlEryRf3ar1oMq7arzL8vy1w4jDcx00qvKU5FqPd81Tt1qCRq+ar4b2cvdPTjVjIk8ypo2XbVNm+bbRHL/DWVKr7MqUYyL3zLJuWmyX80X3Wao/tH3aGXdHurerRjWjzRMrx+GRG14zN81H2jd96q8i1Hu/eV5vvU5HVHl+yaHmq1G75v8Aeqmsu3bineburup1zCRY3bKa0tR+buprNXbyxkYc0okiy7ad51V2+98tNrPklT96JUpcxpQ3G6tS3lWudjbbV61uq7qVf7Mjhq0joI6uQzbfu1lwTqy1pR7a9CP80TxqkTYs7qty1uq5eNtv3a0LO4ZWr0qGI9nL3jxa9LmOqjl/d1NHWXZ3W5avRt8te/TlGoeNUplvmoJFqRWqTbuqpR5jl+Ep7ttOXa1OkiqHd5dcMomsfeJmio+7UkMqtUzRbqwlH+UmUuUjt7jbJWpDcK3zbqyWi2tTo2Zawj/eMJwjI6i31ia124q8vi2b/armYbr+9Vnh615YnlVMNTcveidCvipperVHda8zrXP7fmpyt/Ca19mR9Vox+Ej1K8a4rFkStqSJXqjJFWEqR6tGUYx5YmPcRVRmgXbW1cW9U5oN1cNSmenTqGHJb1Rkiaty4hqjcRV5VWB6lKqZyttp/wBop0kdV5F+auD3qcjqj7xY84VXm2t92o922m+ZXVTrx+0axgUbi3qjv21rSPuqpJbjrWko/aid1Of8xBG26iSLdTZE8unLL/eojL7Mjf8AwjRDVy2XbUcfzbauQwfNWvso/FEwqSNC1rSjXctZ9utakPy1cYni1ZBtqSn0BaiUTkchm/8A2qG70SVDu29aI1OUqJDcfdrPuJfl+atCRty/LWXeLWsa3Kd1EzbxVb7tYtwm6tS4l2/eqizK33a19pGoe9R5olKORoJNy/w12Phf4iSaTIqu1chJH81V2T+7XnVaUo+9E3rYajio+zqxPo/SfjTH5O1pv/HquyfFxZ/uzf8Aj1fMi3DRfxVctdQbc3zNRSq/8/D5Wrwpg+bmifRDfEjzfm8ys3UPiH/dkavG4b9mXlmqwsu7+9Xr0483wyOaPD+HpyOy1DxRJefxVXhuvN+9XOxy/wANWoZmX+KuyFSVP3TulhY048sTpI1+X5avW/yt8tYNrefLWtZ3VdlKvTl7p5lanI6SzvNy7Wq+kat0rIt3WVflrQhZlrp5YyjynhVoFj7HuoWBo6tW9x/eq9Hbqy1586EfsnnSqSj8RXt7iSKta3uFkXnbVFrP0pvzRfLXHKMonHNRqGwsW1dyVJ9oZfles+0vWX/drRWSO4/3qWpxSjy/ERSLuWs+SKtCSBl6fdqrJ/tUamlMoyLUbbl+9VqRdlQtS5TrjIpzRbqozW9azLUckW7/AHaOU6YVOUwZF20fK33q1JrPatU2i+as5HdGrGRVktVaP5apzWFaW1l6VIrK33qylHmNY1JRMGS121DItdFJaq9Ubiz21yypHVTrxMlZWi/iq1b6s0Xy1HNFtqnMm2sPej8J08sanxHRW+rRt9+pJIre6WuR8xo/u1Lb6pJH/FVRr/ZkZywv2qZp3mife2ViXFlNb/d3Vt2+tq3WrfmRXX3vmquWnUKjUqUviMnw9q89leRq0jbWavqn4V+KI2t41dq+XbjSV8zzErpvDvjCbQ9uWZdtYxlUwsuaJ89n2XRzSj+7+I+5rXXofIzurgfiN4yhhtZF8xf++q8SX44JDa7Gm+bbXlvj/wCL0moLIscm6ssTj/aR5Yn5zlPBOIlioylE5H4weJBrOuMFbdGtecbvmqfULxrqdpH+8zbqob91eHH3Yn9VZbhY4XDxox+ySSN81NZqbu96az7amR71OINTd3/fVN83bUO7d81SdUYkm/bVq3l/u1QqWGWojIirGMom9a3VWG+asWGX7tXobqujmPna9D2cuaI64hrPkStZv3lU5o655fERTnLqUfutTo22tRItNrI6DZ03UmgkXBru9NuFuo1215ar7K6bw7qzRTKrfdrvw9fllyyPHx2F5480ToNc0vdGzVyjK1rJXpMfl31vx/drk9c0nazNXqyjze9E8vB4j/l3MzY5ty1NH96s9WaJq0LVt7VVOR6M4mxp81b1vF5ke4Vz9mvy10Vi3y16tOR8/ifImjVl+7WlZ3n96oY1VlpWs9q1XNKPvRPIm4y92Rrxssq0rwfL8tZMUzQtWnb3iyLWftY1PdkcM4SjsRGeSD+9U0GsbPvNtplxtasu4g+b5a55Rl9kqNONT4jrrfWVata3v4W27q8z+1SRfxVYh1ll+81ONT+YwqZdzfCesW9xC1bVj5LMteN2/iZom+9Wpa+Mmi/5aVXtDxa+U1vsn0d4XsYZ5I/u17B4f0KO68uNAtfJng34ora3EavItfR/gn4gW80cciTLurhr1o/CflOe5disPU5qkfdO+1bwXNZ2/mjbKv8As1xd/pflnjrXdT/EJZ7Tadu7b97dXGahrlv/AM9FzXlc3c+bq+zjUj9VvYzobVlatK3X5axZNet0/wCWi1VuPFlvBG37xaynU5QeHrVPslzxF5aWsm6vlz4r6p5M82Plr1Xxp8Q4fs8irIq18yePPEp1W+ZQ25d1YUJSlV5on6xwhlFaNT2lQZZ+IN3yvWtHdQ3H8VcCrbWqzb3rxn71fR06/L8R+u1cHH7J3f2fd92o3tWWudtdekj6tW1a61HJ96uqNSMjyp0KlMdtanLcSLVqOSGf7tSNaq33a05Yy+EwlP8AmK66lJF/FV6117a3zVVksKqyWrLWMoESjSqHYWevf3q3rPVl+9uWvM43atC11CRfl3VEfdPLr4CMvhPWLe/jlX71TQ3CrJXnNpq8kP3q2rfXGbbW8ZHgVsvlE9Eh8u4Xa1Z95pKv0rFs9d2VtR6ss8a/3qqR40qVSjLmiZNxpO37tV4bCRd1bk14rR/NUNvdRs38NZ8sTojVqcvvGf5Ui0RyyJJWx+7f+7UbWqs1Eoi9r/MVftjLWla3/wDeqFtNX+GnQ2G1qXNI56ns5HdeBfGTeH9QUtJ/osn+sWvUvEmh2/iDT47yz2s33lZa8BhtX6ivTvhj4taymXTbxv3Mjfu2b+GpnGUZe0ietl+KpVKcsDiZe5L8CvHa/ZZPLddrL95avQ+WrVveMPC8n/H5a/Nu+8q1xnnSRH5q7o1PaU+aJ8HmuW1cDXlSZ3eg+X5y7vu7vmr6J8LpGLOIJ93bXy3od98y5avdfAfiyJrVIpJFV1+X618jmXNKJtwtiKeDx8lW+0dzrmpfZbeRh/CteFa540vri4dxK0Sq3CrXr2vahDcWcm1l+7XhuqWKtdSL/tV5WFpc3vSPS4wzGcq0I06nulc+ILi4b55Hb/gVG77R96mx6cu6uv0Hw/Ey+ZMea65ctP3j84p05YypywPO9Z07zIH+WvDPG9r9nuGr6j8bW9tbkbdua+bviK8clwyrXo5fXlKR9ZkqnQxLpSPO2o8ur0dqv+9ViO13V9T7tQ/RZVeUy6kVtta0em7qJNNrmlS/lMPbxMvf81U5pa1LixZfu1m3Fqy1nKn/ADHVSlEy7pt1ZNwzLW1NbtVGa13LWHs+Y9elOMTBmlaqclw1b0lh92qM1hXLKgerTq0zBmuJKpzXDVvTabVeSwX+KuGpQkenTq0zBa4ZlqW3VnateHS1Zqvpp8cca/drllSkXPEQjojI8xo1ojaSRq1ls1Zv4auQ2EcS1jyHLKvGJlx7k+9TZLiTbWpJ5a1V8qOVqJRMlU5veZm+ZI7VoWcUn8VaNvaxrt+Wra+StTymdTER+GMSiu5aRpHarv7vtU0drG22mcftChDbyNWjb27LHzV5Y1WmySLt+WpOaVXmIdzLSb2/2qVpFqvNeVMuWJEY8xN5rL/tVXkaST5RUX2vc1T286/xVw1asTXl5RsekzXFdJougrE25qz7fVIYKnbxUka8MteRVlzHHXeIqe7E9P0PVP7JjXa1dAvxI+z/ACs1eDSeNGY8NW74e03UPEDqwWRU3ferx6tGnH3pHzGJyWnb22KPZbf4jLcNtXNdVomoPffN81cZ4Y+HzW6q0ytXoFjp62UaqtebGEakvdPzzMPqlP3KB6F4bS3hsg7lTlfmrnPGd/aeY3l/Ky/eaue1LxMthbt+82rXhfxU+OEGkW8ypMu6s5+9Llp+8elgMPic2jHCUaZc+J3je102ORfMXd/vV8weJPGcN1dsdy1x/jr4nXviO8k2yts3VxLXjN1Zmr6nA4GVGPNI/pPh/hRZfh4+1+I9Hk8YRr91qz7rxkzfxVw323/aqtNebVr1vZH2sMqpc3wnUXniiRt37ysC+1qSTq1ZklwzVX3bq2p0onr0cHTp/ZJpLpmqCkbpR/D81bxjynpx0iLTKc1G2rEN+Zmp9FIy/wB2l9ovmG7/APZpP4qdtPpS7aZPMLSN96nRruoaJqBEeymtVjbTfLqw5iHbSVZWKjyqA5iFVo/vVa+zmnfZ91RymfPEq7acsVWvIp0dvVcoc8Suq07bVr7PQtu22r9mS6sSFYvlo8rbVr7Ptp3kUvZyJ9qV1WrUP3aI7Vt1Wo7dquMCJVohcRMtU2X+9W1dW/zVl3EVelVpyjI4aNQpUi/LT+airn5j0IliOWr0bLtrJ+61WoZdtezhcVy+7IwqQNGomiqSOTdUm3dXve7UjzROLm5SpT42pzRfeqFk21l71ORp8RejZaJFqqstXI23LXdGXNH3jCXulOaP5aoyLtatpoqo3FvXDXoc3vRN6UzNk/2qjZmqxIu2oWXdXzVbDy+yejCX8w1ZamjuKqt8rU3+Ks6c5UypR5jQb5l+Wqsi7adHLU3+trrlCNeJlGXsyju96N3vU0kG2q7fLXjTpypyOmMuYsK+6pN1UVqZWrrpVzOUSxupaiX/AHqkWvQjUjIy5Q20KzK1P5ptXKH8pJftZ63rO6XbXJqzLWpZ3G1q1pVZR904a9LmidZHKtWo2rFs7rdWpDL/AMCr1KcvafCeDUp8pqW9xtrYtbr5a5+Orlvcba9GhVlTkeTVp8x0kLbqmWsm1uq0oZd1fQQqRqRPIqU+UsfK1QyW+6peaWiVMw5uUo/Mrf3auW9xtb5qSSDzNtRNFtrklT5S+aMjS2rKvy1DJb/3ahjuNtaEcqyrXPKPMYS5omf8y1at7rb0qSS33LVV4itc3vRkRzRkaiyqy/NTtu6suOXa392rkdx/wKt41eYwlT5ST7rU2Rd1WPlkqOSLbWhnGRRkt6p3FvWts/2ajki+Xms5UzpjU5TnbiGs+a3/AL1dRNa1n3Frurza9E9KlXOZmiqnNFurcuLX71Z81vtrx6tI9ilUMWRaqyVqXUXpVGZflry5x5T06cin9o2/LTvMqvMtQ+ay1pTryp/Edvsy4y+bULQ0R3VTKytXpRnGsHvRIVba1alvL81UWiqxGreZXRDmiZ1PeNy3XdtrSVaybGX7tbVvtb+7XXGMZHg1/dkOVadU3lUMtTKmcHMVWSoZIquNFUMkX/A65pUzeMjOl71lXMjZrYuF+9WPeL96uKfNE9GhuY98u6smRttaF4zLWXI26uf2x9HQj7o5Zfl+amyKvaq8lRrcbfvV008V9mZ3RgSbakXtRuVqcqbq3lCNSPuhzBHLtar1vebf4qo+VTWVlrk5qlGREoxlE3obxW+81aFvdK1crHI3erkN/tb71ehSxkZe7UPPqUP5TsIW+VdtXLeVu9c/Y3yt95q3rNlau3mjKPuniV6fKbljebK3rO6Vv4q5eNf7taFpMy9a3p4iVP3ZHz1elzHVRurNWhaytXO29xWtb3G6vRjUjUPDrUuU3oZVpzRLJ/vVnw3FXI2/u1Uo8x5Uocshv2Vom+Wpo22VNDLU3lK1YVKH8pzyn/MNjl20SeXJ1WjyttRyKzLXJKnKJmV5Ldl+792qM1Xmdo6a0scv3vlaszrpyZnr94VYjanNa/e21H9373y0G3xErW6yfw1UurD+Krkb7am+8tP4jKNSVM52S38v71RMtdDJarJ1Ws+401l6fNUyp/yndTrxl8Rnx/LTvv8AWnMu1vmpf4a5jbmKF1ZrJ0rJuLXbXRMtVZol7/NWUqcTqpVpROTuIttUZK6S8tVb+GsO4tWrhqU+U96hVjIz2lZafHqUkP8AFVe5VlqhJXNzHpxpxqLU6i18Qf360I9Qhul+bbXn/n7Klj1aSPbVRxH8xnPL4y96J2N9pInXdHXManocgZtq/LVuz8RMp2s1bEOqQ3Me19taXp1ImcXXw8jze801k/hrLkt2Xdtr1S80eG8VmWuU1Tw+0fRa5KtA+gwuYxl7sjkJG21CzLWneWTRNtZaypo9v3a8ipGUT6ajWjU+Eazfdo3VXZtv3qb5tc8pHfzFihWqv5u2m+bU8wXNCOX5asLLtrJjuP8Aaq0rbquMjz6sfeNaG8/hq9v3LxXOq22tCzuqOY8+rR+1EtXEK/eqmyba1V2yLUElv/s0jCE/5ilU1lP5MitUTRfNQq/NQbS96J6F4b1T5V+auivLVbyHctea6LeNbyLXoWk3nmx169CrL4T4/HUJUantInK6lpvlSNtWs+PdC3y13WpWa3C7tvzVzN1Y7Wrv5Tow+J9pHlkWNPk3f71dFZrvVWrmrNWjaul09t0dd1OR5+L7mpbttrUjiVlqjbxfLuq9DuWuk+eqSI5LPdVOSNoq3I13LVe4t91clenzaxMY1fetIxZL9o/vU37arUuoWrL/AA1hXDMrfLXne2lT92R6tKnGp8JtNtaq8lqrN8rVmx6ky/eq5Hfq22uynVp1Df2VSJCyMtN3ba0FdZV/hahrNWrfl5hc/wDMVo5mjO5Wauu8P/ES/wBF2qsrMFrlfsTK1GQvasalKNT3ZHPXo0cVHlqR5j2GH44XHl/NI1Vrn4zzzfxtXlS07yt1cn1GEdjwv7CwEZc3sz0hvirM3/LRqqXfxIupkbDNiuC8uj7la/VaZ0xyrCx2iaWseILrUxtd2K/71czJY72rX3D+Kl8pWrSOHjH4T2KXLRjy0zn5LNqb5TVvNa1H9k/2amVA6Y1/5jH2VJHIy1eksKjazb+Gp5ZRL9pGQ63v5Im+9Wlb68y9ax2iZf4ab92jmlEynRp1PiOytdcjb71XI7yOVa4Hc3+1VqG/ki+61P2sjhngY/ZO22xtUy2qt92uPt9cZfvVqWviBf4q29rE4Z4WtE6JLdqtWtuystZdrqyt91q2LW8VvvVcZRPIrRqR0kaTRMu1qks7xomq5btHNH/DSSWybvlrTlPGlOPwyLMzM0e5ax/tkkUlbluv7vb96qN1pPzMyrRye6Y0pRj7sirHrzRfeapv+Eo2yLuasW8sJF3Vh3iyKy1nKJ6cMLRrHpVr4oV1rSt9ehavJ7e6ZF+9VxdSkX5t1ETmqZVT+yeyWerwsv3lrWs9Qh3blb5q8bs9ekVfvVr6f4kbf96umnGR4NfKZbxPrHwH4vh1azXT7hla4Vflb+9WP420FdNuGuIf9Szfd/u14dpvii4sLiO4ik2tG26vc/Dfi238ZaL8+3zNu1lapq0pUZc8fhPbo4X+2MN9Ur/xI7M4+31b7LJ96uk0/wAaRxbf3m1v96uH8ZaTcaXcSSRbvJ+9/u1w13rj2/Xd/wB9Vz1KEa0eaJ8TiOHpQqeyqr3j6Dk+IKtHta6bb/d3VR/4Ta3ZvmkX/vqvne68TTL91m/76rKuPFV12kb/AL6rw6lCVP4SI8MOr8Uj6lt/GFq3/LRf++qtSfEBbeP5bjbt/wBqvkhfGV+n/LVqk/4S68k+/cNWHsvae7IqPCMoS5oyPe/FXxGhWOTbNub/AHq8c1TXn1S7aQ1i/wBpNc/M7M3/AAKpY1r08Pg40fejI+hweV0sBHT4i9HdL/wKrUNx92snbu+7U0O5a7oylE7ZU4m9HdKtSfbI6wWuNvWoWuttXGrIw+r8x0ElxG1Ubho3VqxZr9v71UpNVb+9W0avN8R0U8LLoadwq1m3C/8AfVQtqn+1UMmoK3/7VXyxkelTpVIkdxLtrPklqxJOrLVOZvlrCVKX2T06cSGSWq+1pWqSSprdf71c0oyO3m5YjY7dljpkkTtV2S4X7tWLOJW+Zq5ZU4mEqko+9Io21mydd1FwzKtbE0sax1mSMsrVzSoRJpz5pc0jIkjklk4q5Z2TVpWtqv3mq58qVhKgFTEfZiUDGy1F5MkjVe+833asR2/zbqwlSkYe05Srb2DN96r0cXlLUjSrEv8ADVG4v/7tZezkYc1SoTSNULNt+9WfNqW2su81rbWMjsp4aUjamuP7rVRkuFrnZNZZmpq6o396uGfNzHpRwconRK1K13srCXUWb71Czs396uWVMf1f+Y1pLz/aqCNZLhtq/NS2dhJcf3q9D8H+EN1wkjr/ABVx1fdjzHFicTRwceaRq/DP4StrVxHNdLkbvu19ffD/AOCsNtZxvLD5ce35VWvPfA7W+jRwt8q7fmr1mP4wQ2VntVAGVf71fNTjzS56h+VSzOjj8ZKWPk+SPwxH+LdDsdEsf3caqyrXkviTxRb6XbyNLIqqv+1TPiV8abKKJpZpkLKuVVWr4l+MHx+uNTuJrezk3f7tOlTqYn93SNsu4brcQY3moU+Wmd98YPj/AB2ayQ283zf7LV8q+JvG134iuGkmlbbu+VaytS1K41KcyzFpGb+81U/L3V9bg8tp0I80viP6dyPh3B5PR5acfeCS63U3z6d5P+zR5W7+GvW5T6v3SFpWao2WrnlU1rfd/DVcpfMVVXdRtq15H1py2/y0covaRKflUeVV77Of8rR9n/2ar2che1RT8qj7O1aH2X3py2tHs5EyrRM9YttO8pq0Ps3tUn2T/Zq/ZmXtzL+z+u6pPs/tWqljT1s/VaqNIz+sGT9l+apfsrVqx2NTfY9v8Na+wMpYkxfsu7+GnfY/lrajsKmjs6v2BlLEmGtg1OWwreWz/vbqkW1pexMZYow1sKd9hrc+x1J9l9619kZ/WTDXTad9h/2a2lt/9mneRR7Iz+sSMX7DUn9n1sLAtSi23VXszOWIkYi2FSfYK2Ftamjs91HsyJYkxV03dViLTv8AZraWw2/3qtQWfHFHLE5pYowLq2rEuoNu7bXUTK3daz7q13LxX0tehGpH3TehV5TkbiKqtb11Z7ayZoq+Yr0ZU5H0VGpzFdvlp275qbTY2rCMjq5eYvW8u2r1vKtZXNWbeVq97CYrl92Rw1aZobd1RyR7qI2qzX0MeWpE5fhKG3ZU1u1OkX/ZqHbtrLl5Ze6X8RcjfdRJFuWoY2qxG26uunL2nxGEvdKM1ruWqMkW2t6SL5aoTw1xV8Ob06pkMq1HIu1vlq5Nb7ahaKvnq1DmPQjMrq1SRy02RdtR1xe9Tka/EX12tUVxb/3ajjl21cjkWSu28a8feMPepyMtl+am7qvSW+75lqrJFXlVaEqcjpjLmCNqmWWq3NPjbdU058vxFFin1ErfLTl7V6tGvzGMokm3d92po91V1arEddbjGRzyNC1udtblndVzcfy1oWtxVxlKmebXpcx1UMtWo2rDtbqtS3l3V6VKrzHh1aZqQttrUs591YcctWoZtrV6dGrynlVafMdJC26rH3qx7edq0objdXuU6sah5FWnKJJ92nfepy/NRt+atuU5yGSP5uKdHI0VTbqGi/u1yVKX8o+YsQy07b5tVY90XSrEctckomEv7pDJB/vVD80daG73qGSJW6Vhy8pUZDY7j7taEdwrferJZWWpo5aqM+UmdPmNLyt33ajaGoYbr5quRurV0x5ZHLJSiV/KWq81ruWtJrf+Jaj8rbRKPMXGrynO3Fn975aybyz2/wANdpJF5v3qzbywrza+G/lPQoYn3jh7q1+WsmaLau2uyvNPrBvrP5mr56vQlH3j6PDV4yOZuEqjNFurYuomWs+ZflryqkT3qUjP3bamhnqORaj+7U06kqcvdOzl5jWhnVquwfNXPpNtrVs7r7tezQxMZe7I5KtKVjatV2NWxatt+9WXZsrVrW67q9WK/lPArs0oW+7/AHamaLd81U46sRtW8f7x5UhskVV5l21oL81RyRbqmUOb4QjIx5FrHvoq6K4jrJul+WvPq0/5j0qE/eOR1CKsO6Vl+7XVahFXO3kVeHiKR9XhqhmNPt60zcrU6ZaqtuWvM9rKPuyPZjEsfdarUN0rVnrP/C1OX+8tejQxPLsEqfMbC/NTmi3Vn29xtatCOVWr1qdWNQ45RlEa0VR7dtW+aTyt1TOhGXwmfMFvLtrpNLvq51Yq0LPctZxlUpnDiYxqRO4s7rza1Lf5lrk9PuttdFa3VdNPEfzHytelyyNq1rWt/lrBt7jdWxa3G77zV6tGtGR4NeJqQtVpbjbVWP5qm8uu7mkePI0Le63ferQjb+7XPxttq9b3m2tY1f5jjq0v5TaWXc3NSeVuqna3Cy/LV6Nf9qtuWMjzZx5ZFO4tazbi1reaq8lustckqH2jWnV5fiMWN2iqRZVZdrLVqaz+9VOSFoq5uWUTrjKMhzW/92j7lNX/AGWpfOZW5FZlEu7d96hlpEZJvlT5WpdrR9a2jUMyrcWqyLzWfNZtH92tr/WU1ot1EqcZG8KsonPtu/iWoZFWti4tay7iD+78tccqconoU6kZGfcKrVk3lq3ati43R/eqnI3y1zSienRlynL3Vv8AerHurdq7K4tVl+8tY95YMv3Pmrz6lM96hXOTmXbVWStq4td3Ubazbi1Zfu1wzge9SqRkZ++p7fVHgbhqgki/vVVkrl5jv5I1PiOs0/xR91S1bkOqW90u19teX+ayt8tWrXVJLdvvVrTrSj8Rx1cujL3oneahokN4u5Nu6uS1TwzJCeFYVo6b4mbdy1dFDfW94u1ttdP7uscUamIwktTym801l+8tZc0DJ0r13UPD8N0rMm2uS1Lw61uzfLXm1cLyn0GGzKNT3ZHEsrfxU37tbNxpm05NZ01uytXnShKJ7UKsZ7EP3etWrdqqt71JC22kaSjzF771NWXymqSGmyL/ALNUc3900rO8+Va1F/erurlbeXypK2NPvP4WqonBXocvvRLUlvtqHy60l2yrTZLf+JaZxRqfzEEG5WrrdBv2XburmY7etLT28muqnLlOPExjUjY75m8+PctZtxbq33lqbSbpWjXNWry13fMtenGX8p8r/Dqcpkx2f96tKzj29KLX721lrUjs/wCJfmr0qXvE1qv8xYt2+7WpGu6qMcTJV63+WupHh1ST7tOZ91Sbd1RyLsrKRxGfqFvuWuX1C1+81ddcN8tY99Asi/LXJVpxqHrYWpKJx83ytUazMv3a1Lyz+asuaJlrypU5U5H0tOUahat79lbmta1v1aueqePcvSuulXlEzqUoyOqjlVqka3WX7tc7b3TL1rUtNRz96vQp14y+I8ydKVP3oliSzZWqP5l+9V6O4Vqc0StXTy/ynN7SUfiKNPqZrb+7UXlMtZ8pXNzDdtG2n09fvUw5iP5v4qcu2pttN8n+7RqS5RG+StNa3qTyqd/DtoDmKclrUbWu6tD+GhtrL93bWUqcSvaSMdrP+7ULWrVueSKja3rKVI1jXMGSJlqP5krcktV/u1Vktf4awlSOmNaJXt9Qkg/iatXT9ekV1+ZqyJLf5qIV/eLU8soiqU6dSJ6Np+vfKrNW9b6ssv8AEteb27NEq1pWdwy/xVvGUj5ivgafxRPSLe/Xd96tCzulk+Vq4WGdmRWq3YapIslbc8jwamD/AJTpby3Xc25a5vVLVf7tbC6l9o/3qx9WularlMMNGUZcpm+SKm+yq9Z816qtVi11JW/iqYziexKFTl5i9Da/NVyztWWSqcN4vmcVrWc+6SvSoyicFV1OU2LeJvLrc8L69N4b1KOZN23d8y/3qzbOVW/iWpvl8yu6pyyjyyPEjXlRqc0T3pWtfFWlqysrbl3V43448HyaTcM239yzfL/s1teC/FDaHcL83+js3zLXp2qabZ+I9L8xdsu5flrxpRlh5f3T7H21HOqP8tWJ8uXUPl1kXEf92vSvF3hFtLuJNq/u93ytXE3VktcFePN70TxlzUans6m5g+XTctWo1qtR/ZVavN5Do9rEqwyNV6G82/NSfZVpPIo5pRMpSjI0Le63VcWVWWsuOHZU2/b/ALNdUa/8xySpxl8JYmfd92s+4lqRp6r3Ei1tGpGRpTiUbq8rLkvKvXEW7dWbcW7VXKexRjEjmv8AatU5NS/2qjuIm3NVORafNynrU6US5/alH9qVksv+1TY4maT5a0jW5To9hTOjtbgSNWizL5a1i2sTRR1ZiZ5JNtHtonn1IK/umjb2vnyfLWo0K2sdMtI/Jj5qK8vN3yii0ZHlylKpKxQvJWkbjpT7OKprW1aVvu1rR2CqtT7P+UupVjTjylVflWo9+6rzWe7pUsGmVl7ORye1jErQ29SMyxL81WpLfylrNulZmrCUSIy9pIr3E+7dWbcS7Vq1Mu2su9+9WEonq0ImbqF03zKtY8nmNuy1bDWrM22nLptckqcT3KdSNMwdrVJHbs38NdFHpa1ct9LjrllTCWMjE5+3sJJfuq1dFpfh9pWXdWta2dvF96r39pW9qtcNSnL7J41fGVKnu04mlo+hw2+3dXUWutW+mr8rKtea33jSO2VtrVxms/ECVtypJXN9RlUPLWUYjHy/eHt+qfFVbCNtk3/j1eZeKPj3fpuWG5Y/8CryfVPEFxeZXe1Ykimb73zV0wyen/y8PrMv4VweH96tHmNLxN8RNX8QM3m3Mm1v9quQaFpm3MWatf7MtIbP/Zr0qeBp0Y/u4n6DQVHDR5KMeUxvs/tTfsu6tprNaPsv+zXRGgdP1kx/svvTvstbC2q7fmWnfZvaj2HKR9YMX7LTvsdbH2X5akW1o9iT9YMVbOnfY62PsvvUn2b2q/YRJ+sGP9l/2adHa1s/ZVpfs60vZGXtzJWw3VItnWp5Ip21Vq+SJHt5GatnUi2daC0b1quWJn7WRVWzp32P+9VjetHm0csSfaSI47dad5C0bqk3e9HukSlIatutO8r5qKkjWqM+ZkflU7y6mVW21J9no5SHIr+XR5dXo7X+9Vj7Kv8AdoMpVeUzY4GqRbWtRbWpo7egwlXMtbOrEdn8v3a1I7dakVVWr5TnlXkZq2dWI9Pq5ujpn2paJRMvaVJfCMjs9tWI4Qvaq7X9N+3K1RyGbjUkZt5Z/LWPcK0NdbcQ7lrKvLPctfY1cP8Aaid9Cv8AzHNXEfm/drEvLPbXSXlmy9Kz5l/havIq04y92Z79Cpy7HLyW/wA3zLUNblxa7vu1jzW7K3NfOV8NKnLmie9SqxqaCUscu2of96nfw1hTqcpvKJoQy1oRyrWLHLVyGWvo8Lif5jzqtM1G2t92o5IvlojfdVhV3LXvx5akTi+Ez2WpoW27almg+aotu1vlrHllTkVzcxeX5qjmgVqbC22rka+atd8OWpEw+Exbi3/2az7iLbXTXFrurNurXa33a8yvhjspVzEqJovm+Wr00VQYxurw6tD7Mj0IzKtPjl20NFUfzfxV5soypyNviL0cny802a33VVV9tWobiuunONT3ZGPLKPvRKckVQ/crWkiWWqc1vtrhxGGlH3om1OqQ7venRtUbLTd1cNOcompcjapI2qrG1TK3zV6dKqYSgXo6uQferNjb5qvQt81erGUZHDViaUbVpW9zWXG1WVquWVM8upDmN+3uKvQy1zsdx/erSt7j5a7KNf8AmPKq0jchlrQhuKw4bjdV6OX5a9elV5fhPJq0zoLe48yrkbb65+3m21rW9xur2aFfm92R5VWlyl5oqFqSNt1OZa7pR+0cPMRqlO203bUy1ySp8xMpEe3d96o2+WriruprRbq4alORPMUflajb/dp00TL0qDzNtckvdOgljapoZNvWqqyq1TferSnIUomlb3FXF2y/w1jR+1XY5f7tdMZHJUj2LUlrULRf3qsW91/u1cVVlX/arTlicsqko/Ec3eWO5flVa5++0v71d5NZ1l3lnurir0OaJ6GGxXKeY6lpu2udvLVl3V6dqGl/e+WuV1TTdv8ADXzOJwp9jhMZze6cTMrLUNa95Z7G+7WbMrJ1rw5RlTlqfSU582xXC81Zt2ZagqWOnE0kbmn3X3a6axuN1cfbdq3tPuNte5QryieHiqXMdRGu+neXVG1uq0o2Vq9eEo1D56cZRG7qdu96cy/3ahZSvzVXwmY24VWrLuovvVpbveq9x8y1Mo83xHTTlynL31vtrnbxK7K8i+9XO3kH8NeZXoSPo8NVOXmi+aqM0Vb11b7az5E3LXz9ehzH0dKqY8i01W21cmiaq8i15koyielCUZE0Mq/xVcjb7u2svbUkcu1q3p4mUfdkTUpc3vRNqG4/vVajbd92seG4q1HL/EtezSxXMebOkai1pWtZFrcetbNmysvy16MZRqHmVuY0rdf4q2Lb7tZNvWtat93dWUoRPArmlbuy7a0rWT+KqNv92r0cW5anllH3jw6xsWt561rW8u6ubjVq0LW6216dDFSj7sjxq1L+U2mXd92m/wCytQx3FSbt1evGpTqHDy8pYhZoq2LO8+6rVixtV63b5q1icdWPMby7WpslvVWF2WrS3Ct96t4y5jy5RlEqyK1V5IlZa1GVWqpNbVEomkZmVJBt+7TfvL81WJkaKq8jK1c0qcTujIqzWzbvk3UxdRktvll+ZavBtv3vmplzbpOtcsqUvsm8Zx2kJFdwTL8rbWqX7tYlzYyW7bhTIdZmg+U/MtZxq8vuyNfY83vUzcZN1Z91b1Yh1aG6+98rVNJEtx91q392p8JlHmpy945u4t/71ZcyK1dVdWvy/drFurVWauapTPXoVjFkib+Gqsi/LWhNE0TVVZtzba4JRPVhIy7qzjkX7tYt1pjKzbGrqmXevy1Xkt65pUz0aWIlE4e4tfm5Xa1Zt1Yf3a7q4s1b73zVk3Gm7d22uGpRPbo4o4ma3ZfvVCy7a6ybTd3VdtZ9xpe3+GuOVKX2T1qeKjIwVdk71o2mryQUyTTmX+Gq8lu1c3vROn93U+I67S/E25V31vR3Vvfrtb71eXhmhrRs9Zki6tXVTxHL7sjy6+Xxl71M63UPDsc67o65LUvDskLcLXTab4k3/Ka21lt75fm21tKFOpH3Tkp4ivhZe8eQ3Fh83zLVNrdlr1LVPDKzruSuVvdBaBm+WvPq4aUfeie/hsxp1InO27NVj7y06SzZW+7RHEy1ycp6UqkZfCV5FqS3bbVhoty1C0XzVPKXGXNE1tPuv71bUbLKtcnC22trT7r7qmtEeLiaH2omstrU0cVSW+2VauLa/wB2t4njTny/ETaXceVJXWWrebHXJxqy1uaXcbWr0KcjxcVHm96JcmtWWTdWlp7f3qd5Szx0W9v5TV3U/dlzHi1KnNHlkai2+77tSLblaLP5a0lXdXoRlzHjVKkolJaRqtSW+2qsi0tSIy5indL8vy1jzNtrcm/1dY95FuZqwkenQkZsiqy1RuLPf8y1ckXa3y0K+75TWXLGXxHrxlKPwmHJZ7aau5a3GtVeqs1nWE6XL8J2Rr83xFFVqaOmtbstOj/2qzKkWI7qRf4q0Le/+7WWq/NUiqy10U6konNUhGR0EN0rVMrLtrCjYr0q3Hdf3q6adX+Y8+VL+U0vs6t96m/ZajhuqsRy/wC7XRzRl8JhLmiV/s7LTl+WrdLtVqOUjm/mK1G1al+z/LTWiZaQcxGy1Gy7ak+f+7QzbaRfMV29moVvlqZm3VDJSkaRkR7v71QyMtSSVXkrM3iNk2tVfbtk3CnSK1VW+9zWR1RR0UKbo1apkPltWbZzssS1ejn3UHn1I6nT2Lb46sx2+2bdWVpt50rb02dWm21rGPNE+erc1NyJo49vzLVfVLXzY9wrWaL5d1V7hf8Avmq9mcNOp73McTqVm21mH3qzYWkirtryz/irDm0/5qw9n7x71DERlHlkZ0d5Kv8AFWzpupSN/FVf7Bu/hqxp9rtk216FGPvBVlTlE6qx1Jl61abUmrPtbfbHVr7P7V6DPmakafMbGn6k2371dt4R8ctpUn2W4ZvJb+Ld92vO9Pi2yNVu+jbYPWsKkeaJhRqfVcRGpA9h1z7PrNu38StXifi7S5NJaSRP9X/d21v+FvGz2NwtleN8rfKrV0usWUOqWu5drMy18nXlKjLlP12jhMJnFD2sfiPB5NZZZNrfep0evNWl4u8GyW8jTRL/AMBrjJA0LbW+9XN7Y+dxGWewlyyidTHqy/xVNHqSv92uRWdqtQ3G2svanmSwcTrP7RqGS/3VzzXm2mNf7aqNQxjhDbuNT8usi61tlas281QVk3F+rfxVcZcvwnp0MH3N7/hIPm5qGTxBG38VcvcXK7fvVmzXW37rVvCvKJ6lPL4SOwk1SNv4qrzXkbVxv2+RW+9TV1Jv71dkasZfEd0cBy/CdU1wv8NXLOVV+Zq5WzuPtEi1vRsqx1XJH7JlWo+z902Gv1atjSdrbWauYsLNrmbd/DW/Iv2WHdUcsonjYiMfgia15qUcce2s2G7WeSuauLqSefjpWjp6yRfNT1I+qxpwOwtZVij+arH9oLXN/am21JDM33qrmlE8yWG+1I6y3ul21ak1SGNf4a5GS/8As6/N96sW81lmbhttXzmMcv8AbSO0utWjZvvfLVGbVIdv3q4yTUmVfvVhah4kZG+9S+I9Whlcpe7E7a81yH7u6subVo/71cDca4zSVH/ajN1o5In0FPKvZnef2yq/xUf8JBGtcH9vZv4qT7b/ALVZSoRNf7Oid3/wksaUf8Jaq1wLXBb+Kjzv9qsvYRK/syn1O2uPGTfwtWRd+K5pOjVzbSGomqfYRidVPL6MfsmhcavJdfeZqotNu+9Vdu1N3Vry8p6UacY/CTNtoqr5tHnGjmNeQtfLR+7/AIaorLR5rfw1nKRXIXmpu9ap+a1N85qjnH7Mvbvlo3rVHc1O+ajmK9mXllVaPNXbVTmjaanmI5Sz5tHn1XWKpFiajmHyxJPPo8+m/Z2apFsGo94z90Z5xo881ZWz3VIth/s0csjP2kSluak+Zq1F0+p47Hd2o5ZGbrxiZCq1SLbt/FWwthU0dn/eqowMpYiJix2rVMtm1ay2q1J5K1XszKVczY7OpltavfKtHmqvWnymHtZSK62tS/Z1Wla6WoZL1VqCf3ki15S07aq1nyX++o2vKCvZSNT7Qq037ZtrH+1NSNcNTD2BqtqVRtf7qzfmanrCzVRfsoxLLXtN+1M1Njs23LVqO1+aoD93Eh+ZqkjjZquR2v8As1Yjt1XrU8xhKrH7JY+996oZIflq5Jb/AN2oW3fw1+gyj/MedGX8pi3lqrLXP3ln96uwki8ys26ta4atCNSJ61CvynFyK0dUZot1dLfWHzVhXFu0XSvGq0ZQ92R9HQqxkY8lvtqq3y1sN833qo3FrXi18PH4ons06v8AMV1arEcv8NVdrK1SR/LWFKpKnL3jSUeY2LeWrsclYkMvzVpW8tfS4WvzHl1aZpL81RyW+37tSRtVpfnX5q9+PLI85y5TL27Wq1btViSCofK21HLKnIqUuaJejXdH81R3Fru/hot33VoKu6uyPLU+I5JSlGRy91Z7f4ay5rWu2uLPcrVkXmnbRXlYnCndQxRyuymba1bi1+aqEkW2vDqUfd949iFTmKbLtpeanaHdUbRba8qdKVP3onTGUZEkcv3am+Vlqmv+zUyy1rSq/ZkKVP7URslvt+6tVZIttakfzr81Mnt/lqK+FjL3qZMavLLlkZW7ZUyt/ep0lu1R7fmryPepy947I+9EsRt81XIbj5qzVb5asRt/3zXdSrHLUpG1by1pRtvrBhl2VqWtx92vap1OaPvHkVaZoKu6p45GjqK3aplSqlT+1E82Rehuv71Xre4rDX/WCrUc/wA1b0a/LI46lKJ01vcfL81XreVlaubt7qtS3uq9qjVjI8itSOmtbqtKNty1ztvNt27a1LW6r3KFf7Mjw6tI0ttN27WqSFt1WNm6vS5faR9086Uiuv3actSfZ9tOVfmrklT/AJiZSK8lvurPurP+7Wwy1DJFXBVocxpTqcpzsm6KpI7pl+9WheWe77tZNxayRfw15sqconowlGpE1IZVq0vzVzcd00Un3q2LO/8A71aU6v8AMZVaUo/CaUfy1at7hlb71V42WX7tSeVtrsjI82XvfEa0dwsq7Woks9y/LWbG3ldauW91trePvHHKEo/CZd9pv3ttc7qGm7lbctehbI51rNvtHWVeK5qtCMjsw2M9n8R5Lqmkt821a5e8sNtesalpLrurk9R0ndu+WvnMTgz7XB4489ki2tSRna1b99pbL/DWXJasleDKlKnI+op1o1Iklm1bVm1YcK7a2LNq3pyOOujct2q9HLWbbtVxa9KnKW8TwakTUhuPlqRtrVmxy1ajuP8AvqvQjV5viOGUB0kVU7jctaG5WqrcLu+7Wsv7pVORj3DVk3EStWxeRbax7hvmrGR7VAybi1+asu4tdv3VroJPmqrNFu/3a5alKMvhPYpVZROZuLeqrQ1vXFr/ALNZ81vXh1cMevSrmS0NR7NtaUkVV5Iq8qpQ5T0I1eYhjarEcu2o6dHXKWXredq2tPn+7XOxs1alr8rV1068onl4qnE6y1uNv3q1rVlauXtbhq1rW4r1KWK/mPmK9I6a1ras2rm7OT/ares7j5a9CNWMj5zEQNSNdy1J5Tfw0232tVrbWvKeNKQ2NttW4maodlPh/wBZXZSOWXvItRtVy1kqrGtTbdtd0akonHOJtQy7qm21k28u2tCGfdXTGr/MebUp8paWXbTmZah3UN8tdcZHPyhIu5az7qz/ALtXPtHrTW+anKPMdFNyiYs26Omx3m371aU0Ssu2s26tf4lrmlHlPQpyjL4i15sdxWbfaTu+ZKrtK0LfLVq11Tb8r1nKManxG6hKn70DBuLeS3Zqjj1aa1b71dVJDDeL/DurA1TQ5F+ZK4qmHlT96md1KtTqe7ULdn4mjb5Xq/i2vl+RvmrhLiKS3/2WplvrU1q3JrKOIlH3ah0PARl71E6u+0ll+78y1g3VmyM3y7Wq/YeLsrtYq3+9Wr9qsdQX+FWrXlp1PhJi62H0nE4uRWipv2j5a6a80H5dyNvrCutNkg3ZWuOdKUT0aVenUKm2OVahkst33dtG1lal84pWEonYuZfCUJrP/ZqnJa7f92ugWXcu1qhktVb7tc0qX8p0xryj8RzzWMU/+zVK40Nv7tdDLZ/e+WoPmWuOVM7YYiS+E5S40dl/hqhJprbq7pljk+8tV5NPjf8AhrD2UTtp46UfiOHa3kjb5d1X7PVJbdud1b0+kq3Ss+bRiv8ADWfJy/CdX1inU0ka+n+IFl+Vq1mjt76PnbXDtZyW7cVfs7+WBhmtIzl8Mjhq4ePxUzR1DwurfMn/AHzXO3GhyQM3y12Wn6v5nytWl9lt7xaqVOMveiYRxlbD+7M80fT/AJfu1SuLVl/hr0i68N7mZkrFvNDZf4a5KlA9KhmMZfaOH8n5qmhbymrWutL2VV+xtF/DXHKnKJ6vt41Imxpd5/erpLf5lWuMtd0bV0un3HyrW9M8PF0/tRNr7PuqS1/dSU63ZWWrS29dUTwakvsm1pcnmferW+y7/mWudsWZZFrrtP8A3sarXoUpcx85if3cuYht121oR0Na7elOj+981d0YnlTqcw7crfeqvcQelWttRsu2q5jKMjJuF+Wsm6roriJWrFvIvvVnKJ6tCZiyfM1R+V6VJIu3pRHWUj2ojVapNu6jbuo+7VR5okjZLPdVGS1rUjb1p3lq1EqfMKNWUTFVdtTL935q0JLPd92q7W7fw1hKMom/tIyI1WpI1ojXb96pFXdUE8w+nqzLTdtLW0ZGZPHcVJ9q/wBqqlI1VGpI55QiaXn0eatZbbl+7R9obb92tfa/zB7E1PNWm/K1Zv2/+9R9sX+9Vc8Q9lIvSLtaq8i/7VQ/bP8AaprXn8NTzRLjTkEny1XkZt1OadWqPzFag6YxI2lqDduqWTbUO1f4ayN4mlY/NbrVuP5Wqhpv+rZat0HNUj7xs2K7lWtG1m8qdaxtPuP4WrSk/wBYrVrE8WtH3uVnZWrebb1XuN0XWq+i3X8LVcuNskfy1vy+6fPSj7OpylWT7orPkX5q0lX+9ULW+5anU3py5SvHArVNb2u2arFuvzVdWzKyV10iZ1eUljt6m21NHbttqHayyV2SkeZzc0i9bxbWqxdRboabb/NHUjPvj21mcMpS5jjtciMciyJ8rK26uj8H+NN22zvJPm/hZv4qy9aj/dtXGSzeXIu1ttfO4ynHmPusnxlXDcsoHut5Zw6lb/3t1eb+KPBHzNJEtaHg3xtu2291Jt/2v71d80UN/DuXb81eD7Plkfo0p0sxp8x853GmyW8m1l2stEcbL1r17xF4Pjl3Mi/w/wANed6hpLWsjKy0ezPj8ZSlhZ8sjAY1Tuptq1rzWvy1i6hF8tZezkZUeWUjFvLrb8tZNxebf4qv3kTLWBqG5amXMfUYanGXujLjVG3cVQbVm3VVuG/vVRkao55H0tDB05RNb+1KI9QWVvvVh7qsWO5pN1X7aR01MDGMeY7fSmWJd1asNx5si7fmauVjutkddB4bVpZPMreNeUT5PE0uXmnI7rR4vKhVqj1S/VpFjFUbzVFs7fburHtbxry4y1d1PFfzHzkMPKUvbSOk0+wWVtzVsLZqq1n2MqxxrWlHdbq6414y+I82vKpzCR6fupZLfyI6uLcKq/erNvr9W+Xctax5ZHND2kpGPqErM20bqzfmX5jW15Sy1m6htjX5aOQ9mjKPwnP6tqXlfKtcrcXDStW9qFr5rNWa2m0cp9ThvZ04mb96k/iq79gprWbLQd/tIkDSUvm05oGpvlN3qZB7oea26l82jyTTPKpB7o7zadu96j8pttG2gqwSfepKXymaneU1ICPbTfKqz5Dd6WOCo5Yh7Qqtb0Lb1ofZ/ahbejlI9sUfIp32b2rQW3apFt6nlJlVM1bWpI7X+9Wktu1SfZ/aq5TJ1zP+y+9SLZ1oR2tTR2/8NTyxMZVzNWy/2amjs1rQ8rbT/LXvVcphKvIoLZ/7NSfY6ublWo2l20SI9pKRGtqq1N5K01rj+7UT3X+1TF7xZVVWm7lqm1xUbXG6pH7KRea4Vab9qWs1mo3M1Ua+yL0l16VD9qZag8tqXymapKUYkv2o1H57N13Usdq1SfY6XKHuxKvnNQ25qvLYf3qmW1X+Kp5Q9pEy/JapFtZGrU+yqn3am8paPhM3XMmOzbvViOwq9sWnblWjmMpVpFeGzWrEdqv92j7Qq077Uv8AeqJSiYylUkSR2u2pPJFV/tVO+0+9R7SJjKMi0q7acq1TW6+apI7hazlUiZ8sjV5qKSLdTvu0779fpvxfEcxnyRbaqyJurWZVaqc1v/drCUJROinUMW6taw9Qs933a6iZdv3qz7q33LxXLUjzfEetQrcpxV5ZMvzCs5v9quuvLX5awbyz+b5a8Kvh5U/eifR0K/N8RkzRf3ar7WWrki+VULfN96vHlDnPXjL3SOFttXreWqe2nRs1OjKVOQpx5joLWXft+b5q0oWrm7WX5q3LW4+7X0+Gr8x41enymkqUSWrU63+ariw+te5H3jyJT5TL8rbVy3arn2X+7Tfsu3p8tV7OUZESqxkWI4vNWobjTd33atWv3vmrWjgVq6ox5onFKtKnI4S+0n7zbawrjTtn3q9SutF3r/DXO6poezdXk4jCnp4bMI/CefyQbWqNYlZq3L6zaJqy2Xa1fP1KJ9LSqxkU2t9v3aj27avN3qOSLd92vIq0JfFE9CNSJXVqtRtvqHbtanL8rVFOrKn7sipUoyJGi3VVkt6vRtUm2OVa3nTp4iJhHnpy5THaLbTo6vNZ1Xa3215FWhUoyO6Mo1Ik0P3auW7baz4/lq1G1a0q8jjr0/d902rWX7taEb7qwbe4rUt5flr2adU+drUy996mtTo2/u1Jt3LXT7svhOP4RsMrVpW94y1lsrLQrMtOnUlTkZSjzHWWd5u21sWsu6uNs7zb/s1tWN5ur2aFfmPGxFA663k21qQy/LXM291935q1re4+7Xv0K8onzdWlI3I/mpzW/wDdqvby7q0I/mr1+aNSJ5MuaJVa3203yvlrUWLdUbWtYSpcpHtTHaJv7tU5rXzFrovIqtNY5WuOpQN6dflkcZeadtbctUstE38VdjNa7qy7rS933a8irQ5T2KWJjL3ZFWz1Hb96t63uluK5eS1aJvlqa3uGiasqc5U/iFVoxqe9E65o93So/KqnZ6ju+9WpG6yLXdGR40oypjY7jb/FVyO6VqotFtpvzR1uRyxkXLizWdfmrmdW8Pt8zJXSR3FOk2y1NSlGoXSrVMPL3TyfUtNkiZty1z95p26vZNS0mG6Vvl+b/arj9W8OMu7ateHicH9qJ9dg8yjL4jz37Gyt91qsQrtrYmsNvWo1s68iVCR7n1nmHW9XY+9RRx7amVaIx5Tz5y5h3+7Ru20K22nN8y1vzGQ5bjbUn2jdVVqhkl21Uakoh7PmJLr56xbyL0q9JdMtVZJVb71bxqRqHdRjKJjyfK1H3qsXEW5uKqsu2pl7p6sfeGyR7lqnJa1dWSl27qXLzGsZSiYtxZ1Tkt9v8NdE0H+zVeSz3fw1xVcNzHZTxH8xzckW2o1Sty4s6pPaba8erhT0qeJ90rR1oWrVVW3q5axba8+VKUSa9SMomta/drSh+6tZtrWparu+7RE+erGpY7q3rW4rFtV29a1Let6cpRPn6/vG9a3FaVvLWDD2rQhuGr06deR4dWmbC7Wo2/N8tV7eRWqcf3q9SFX7R5slyl23b5avL81ZMLVoW8v96vRpSjUOKpEseV6VJH8q06OpvK+Wun2X8pwykOWb7tSecKh27aa3y1PNKJlyxGyVX+0bfu06bd3qnI1dNOt/MdVOJa+2f3qJG3LxWXJcVH9qZfu/drQ6fY/yli6t1asu4t2i+7Wgt55n3qG/e/d+7ScYyOqnKUTPhnZG53VqR36yLtb7tU5Ilaq/lMtEYyiVKMZli+0uO4X5a5bVNFaNvlrpo7po/lanSLHcr/tVlUoRqROijWqUZHmlxbtbt/Fup9rrUtn94ttrq9U0lvm+XdXK32ltubFeVVw9Sn8J9JRr08RHlkb2m+LFb7zV0EepW95HztrytreSJvvVYtdWmtW+bdWUaso+7ImrlsJ+9TPRbjR4Lj/Vbax7vQ5o+i1VsPEzfLuat231lZVXdtZav93UPN5cRhzmpYWj+U7qZG3y11s0dpeL833qzLrw/wDxRfNUShI6IYiMtJGTu3LUclqsq1PPay2/VaYrbfvVzSidUZfaiZs9g3aoN0kX313LW39+myQK38Nc0qX8pvGr/MZO+OSmtF6VbuNL/iT5aqbZIOq7lrnlTlE3jKMvhIfsu7qtNk06Nl+7VyPa3/xNO2Vnyl+0lEy/7OaJuKu208lv8p3VbWKnLF/eo5eUiVXm+IvWd+rfe+atJrKG8X+HdWGsez7taNncNG1aRn/MebVj9qmVtQ8K7l3KtczeeH5Lf+GvS7W68wfNU1xp9vdL8y1dSlGp8JnSzGpR92Z481iVb7tWIYmXpXf3nhVWbclZM2gtG33a45YblPWjmFOoUNPuK3rdvNWslbBoq0LVWjo5eU46/LL3omlDF/drodHm27VrCt/mrWsflauimeDifeidhHbrLH8tU5rXym/iq1pcm5fmrQuLPzVr1Iny/tPZy5ZGKtDLuWppItrVG3y0cprGRnzLtrJuvm3fdroLhdy1iX8O3disfhPRoSMKaPdTPLqSdmj4pYZFb5aXNzHuR+Erx/LU0fzVI1vuqPyttWVzA0VCtt605f8Aaqby1arMpSCN91DW+6neXUkfy1RlzfylOS12rUP2dlrYXa1Nkt1aueUP5So1f5jIoqzJa/3aq7WWsZR5TqjKMgakopN1Zljd3vTWams22oWl/vVfMXGISf7NU5DtqZriq8jbqg6oxI2uGX+Ko2vG3fNTZPmqCQVn7x1RjEn+3Uf2gv8Ae+aqLd6ryfeo9pKJvGlE2Ptm6nfaqwGkZe9M+1MtZ+3K+rHXabebZsbvvVqecK4G31Jorha6Zb9dtbRrxOHEYWUZcx0Gnyr5lbW7cq1x1jfDzFrfjvPlrojVieHiKMuY6jS/9YtXLqZo5GWsbRr75lrT1b/j38xa64y90+fqU/3tpFhfmj3LTrdt/wAtc/Y6oyfe+7Wxb3Sy/Mv3qOaIqlKVM1I4vmrSt/vLuqlZSK3DdK1beJdy100pHiVpFzyt0dUfK/eVsQ/LH81QS2vzbhXVKR5kZ8otun7uoGba1XYY/lqjdRMslH2Qi+aRm6pFujavPdQi23DfNXo19uaOvP8AWl23W6vFx0fd5j6fLJfZKcbNE25fvV3XhPxk1vthuG/3a4TmpIZPmrwj6SjXqYeXPA9/t7yO8t1Zaw9c0NbyNtyr/s1xfh/xZJZbYZG3L/er0Cx1SHUoVZW3Vz+9E+mpYijj6fLP4jy3XNBmspG2ru/3a4nUF+avetY02G6jb/0KvN/EXhVW3SJtVvvVrGX8xz/2XKn70Dy+8Wse+i3bq6DWNNms5G3Lu/3a5+4lbc26qOyjTlExbiy/2az7iw3f71bkjVVk8tqylSjI9ujiKlMwWsG3VqWOmtBHurQs7FbiStj7Gu3bWfsP5S8RmEpR5DBt7Vri4VdrfervNLslsbVWZf4ah8P6GrSbmWtTWFW3t9q/erL2Uj5jFYr20vZROR1i8a6uPLWtTRbPaq7qgs9Ha4ny1dLb2X2daDPEV406fs4grbauQz+Uu6q8cDVV1K6+zw/7VVzHk8vtJcouo+IPL+VWrJj1hpZOaxrydriSnD9xHuP92j20ons08LThE3pvEC2sfzM1YN94qVpPvVyuuaozM3zbV3Vzsl1J5laxxdSJ9BhcnjKPNI9Ej1yNmqxHfwy/xLXmq6lIv8TVJHrMi/xVvHHy+0dUspl9k9M3wt93bTfs8bV5/H4gkX+Kr1v4mb7rV0xx1ORxyy6tH4TsPsa01rBf4a5uPxR/ear0fiNf7y1vGvTkc8sNiImp/Zv+7UP9m1HH4gjapo9Ujb+KteaJjy1okbWFC6bVr7elSLeR/wB6kTz1Cn9gp32Gr/2iOkWVaCfaVCl9hZuq09bD5auectN82gn2kiBbP1p62qrU3nLTfNp8pHNIb9l/vU5bdad5tN3Ucoe8O8laPlWm71pOakLD/NqPzKSoaNQjEnaWo/NpPLPpSrFRqX7ozc1Jv+arHl0bdlSPmKu35ab5LVe+VaPloHzlNbVqd9jq1upvmrUc0SeeRDHZ1J9lWj7Uq1G14tZc4e9IsLEtO2rVH7ftpralU+2iP2cjS+Wm7lrJa/Zqhe6Zqy9uONCRt/alpn21axTcNTdzNUyqmsaBsSakv96oW1Rv4cVm7W+81O2VlKrIr2UYl77d/tU37Y9VVhpazlUkV7OJZ+0NRHK1V91O3e9TzSFylrzf9qnebt/iqj5v92hpf71RzE+zNH7RSfaqz/NVab53zUg9jE7pJN33qc3eq9TK396v1qJ85yktMkp33lqKtBFa8g3fNWTNE1dB96qtxa7l+Wsp0/d9066VTl+I5+SJWrLurP8Au1vXFqy9KpyL/erilH+Y9elV/lORvLPburHuLdlau0uLXdurFvLOvHxGF5veie9QxJz6t8tOqS4tWVvlqHdt+9XjXlTly1D2v4nvRLEckit8tXrO42/xVRjZWqSNtldlGXL70TlqR5viOs0+43bd1b1u3mrXF6fdMjV1Wl3G5a+nw1bmPmcVS5feNqOCpGs6tWMW7/arUhs91fQxjzHzdSv7M5/7K0VXtPj3fera/snzf4asWuhssi/LU8nKclTFx5feG2+m+YtVdS0HdH/q67bS9G+b5q2m8MrLH/erolGNSJ89LM40Znzj4g0Not3FcbeWrRM26vpbxB4HZlbEdeU+JvBs1r5ny18fjKfs5H3WVZzTrR5eY8x203yttXL6zazk2n5arV5XxH3sZxlHmiRSL5tQsu3/AHaubfmqNoq461Dm96J106pC1OVqay/3aP4q83mlTkdXuyLkc396hoo2+41Vd1SRsq/drtp1Y1PdqHNKHL70Qkt9q1Ht21aWZZfvfeoktfSsauD+1TI9v9mRDHLtrQtbis1k2tUkcu2soylT92Rx1YxqfCdBHLVyNqxbeWtK3lr0KdQ8arTLtDR1GrVKrbq64/vDj2GruWrlvOyVDtpv3aUeamTKPMdNY39b1ncbq4W3umWtyzvP9qvZoYk8XE4c7S1uPmXDVtWd0u6uPs7zcv3q2rO6+avo6FbsfMV6B1lv81Xo4lZawbO621vWcqtXs06kZRPnK8ZRBrD+Ko/sfqtbVuu9asf2bUyp/wAp531jl+I5G401qy7ixrvJNL/2ao3Gk7v4a5J04yOyljDgbixrOuNP2dPvV3cmk/7NV5ND3fw15lXD8x7NPHROHSNoWq9Z3jLWpeaQybvlrInt/LavOlGVOR3xq06yNm3vFb7zVIyq33a5+O4aKtK3ut1dVOrGRzTpOPvRLjJRHLtoWXc1O8r5a6YyOf8AxEnmq1V7i3WT5StNbcrVIsvzc1UveHr8SMDUvDqSqzItc5caTJbt8ytXolV7jT451+Za8+rQjI9KhjpU/dkcDHAv3Woa3ZeldPd+H9n7wLWVLamLrXlVKEonpwxManwmS0W2o5FatSS3WqckFc0o8p1wqcxRaq81WpKqyVhI7KZm3Xas+a421oXVY95XJKXL7x69D3iZbrd96nN+9rDkuGik+9Vi3vq66WI5vdkd0qH2olySLZ92iFv71OWdZKk8qvSjy/ZM+b+YkVN1DW+77tNjbbV63+bbWsY8xyylymfJZ/LVWawrpPs+6nNYelTKhzExxXKcn/ZtSR2G37tdJ/ZtSR6b/s159XBmksYYcdm1aFvHtrWj0tm+XbVqPS/9n5q8qeDkcNTFRkU7Vf71a1v/AA02OxZauRwMv8NcsqMonl1a0ZE0K1cjWoY1q1GrVdOJ5U5Fi3XbViNqjjX5akrpicEveJFaplb5qq05d1dlOpymMomta3m35a1LeVWrm1lq9a3VevSrnHVo/aN7bu+7UbLUdvcVNv3LXd7sjzeWUSncRf7NZtxFWxJVG6WspQOulI5+4lZapyXW2tO+t/l4rAvNytWcZSie9Q5ahcW6VqdHeMv3fu1htcbWqRbr/arSNf8AmOx0Doo79W/3qsfK1c2tx/31VqO8aL71bxrROWWG/lNhod33aqyRMvzUW+pK/wB75atbleur3fsmPvU/iKq3H8LVVvNOhuvmX71XpbdWX+7VdopIunzVXL/Ma05W96Jyt9o0itWPdWFehbllXa61RvNFVvmTa9YTwsah69DHSj7sjz9rVofutUkOpSQda6C40b738NZdxpbR/wANeLVwdSnL3T1o16dT4i9Z64rfeatm11L0auIktfL+7T4rua1+63y1yXlTMZ4OnU+E79rxZfllXdUFxp8Mi7k+WuYs/Ef8L1tW+pRz/daq54yPPnh6lEjmsGi+9US5H3q14Zd3yt81Nks45Pu/eqOT+Uj2v2ZGatHkq/3qmks5I/mZajX5az5f5jXm/lK82nqy/LVf7LJH/u1sK1O8tWrL2JUa0omOq7ulLtatdrNW/hpv2Nl/2qxlTH7eJRjWpFWrH2X3p3kVEqZHPEdC9aFvcMtZ6xbasQ0R5jkqRibUN4v8VXPssM/3lWsNVq1b3TLt/ireMjzp0vtRLlx4ZVl+Ws2bw80f3VrorHUP71bkPk3C/NVezjI4ZYutR+I89hs2jb5q07OP5lrrZvD8M6/LVdfD7Rt8tP2BMsdTqEdjujZa6C3/AHq1n29g0XWtS1irpp05Hi16kZfCUb6zrNki2rXVSWu5fmrFvrPb/DVSiRQr/ZMWRay7pd1a9wtZV0u3dXNKJ7VD4jDvIN1ZcitE3y1tSVVkj3VyyPepVOUq291t+VqvR7Zaz5IKdDM0VXGf8xtKPN8Jekt/7q0eVtqS1ulb5Wq15W75lrpj73wnLKUo+7Irr81OaKnNE1Nar1I5iP7tO8ynb93Wo5Fo1GO+VqryQLto3MtC3FBXvFG4iqnJurYk2utUbiGueVL+U7qcjNaWoZHVqmuIttUWauSXunoU4qQSSVG0tRs1Rs1RzHVGJIzU1n3VCzUjNRzGnKJItV5F21N5lNba1Z8x0RKsi/LVWSrjLVeRaylE6YyK38Vb9nL5lvG1YbL81X9Hl+9H/wACrEK0eaNzXjbbJW9btujVlrn1+9Wpp8u6Otoy948OvH3TYs52guFaut837Vbsv95flrjW4RWrodOut1urV6EJHz2Kp35ZGJPM0LsPu1c0vWCj7TUWsRrHcfd+VvmrNX5W3VhKUoyOpU41qep6Np9+su1lrptPulZl+avN9Futu3dXYWM33WVq76FSR8ljsNyyO227l3VXaXb96jT7jzY9rU68i/u16Upny/Lyy5ZFiF9y1V1D7tQ2tw0bbWp2oS7oaqMvdHGny1DPkZW/3q4/xJaqrV0S3H7zbWT4k+a13V5eJqRlT5T6DCc1OpE5XbUkMX8VUftFWobr5a8DmifSyjIthdvFaOl69caTJ8rbl/utWYLpWqOa4Xb81BFOUqcuaJ6Lp/iiO8hX+9TryWO4X+9XlEerNbTbo2b71dPpfiiO6j2tJtb+6zVHLyn6LlmPjU5adXcNc0lbjzNtee654XZdzJ8v96vVmlW4X71Zd9pvmr92lc+nlg6dQ8PvLBoGql5WOlem6x4c83dtjrj7jQ5Le4+ZflrTmPIr4WVH3uhX0+12x7q0reNpJFWmxptXbW5oNh5km5qD5avV5YykzasYls7OsG+uPtl1tH96tzWJFt7falZWlWfmSbmpHj0paSqyNHT7BY41rSWBe1Ece1am27VpnmVKkpS5iC4RYYa5DUv9IkatrWNS+bav+7WPH+9k+aplGJ6eFhKmuaRQi0/5tzVma9+7jZVrqLiVbeP5q43Vp/PkasvZRPcwspVKnNI428tWlkaqP2I10zQruqNrVaylSPs6eM5Y8pzclqy1C1u1dQ1hUP8AZtZeyN4445vymX+Gja3+1XRSaXTf7Lp+ykV9ciYPzfw05Wkrc/sv/Zp39k/7NTGEgliqZkx3Ui/dqePUHVvvVf8A7J2/w0f2XWseY5pVaMhkeqOvWp49Wf8AvU3+zP8AZp0em1pGVSJzS9iWo9Zbb81TR6tVP+zamXT63jVqHPKNEuR6puqaPVKox2DVItq1aRqyOaUaZeW/305byqqxU7ZV+2kZSpxL32ynfam/vVn07cy1Ua8jP2cS95/0p3nCqG71o8yl7cn2Zo+atDXS1m72pvnNS9vIPZGp9qWm/aqzvMao6j2silRiaf26hr+syn7G/u1MpSD2US415Uf2yofL3daNu2p5pFckSRrpv4aj896csNG2sveH7pGzNR81SMlLzRYfMRbf4qNlSbtlNZqkBu35qk2r61HRQBJto3U3dTd3vQA75fvUbqj3U3zKgvlJN3vTd1Q/aPem/aqOUrkLHm0ebVGS8Varyakq/wAVBrGlKRqeZTftX+7WK2pVDJfs1HKbxwxtSXS/xVVk1FVrHa4ZqjZt1Ubxw8T27btoZf7tXGVWqFk21+pcp+dxkV/u0+kZab81XEscy/3aF+b71R7vepP4q2iMhktVlrLurPbW3UUkXrWcqfMbU6konK3Csv3qpTQqy10t5p/y/LWLcW7Lurz5RlT+I9mjWjI528sfSsW4tWrrpF3Vl3lr/s15lehGoe7Qr8pzfzRVchfdGu6pJrVVqv5XlV4fLUw8j3Y8taJoQ/Lt21uaTcfvFWudhuF21safcL/u17GFrRl70TysVQ933j03Qpd22uv02z83b/FXA+F7jdIteueGLXzY1r7LDVeaJ+UZrL6vzMtafoO7b8tXpNJWL+GuqsdP226/LVfUbFm6LXTUqH5/LHSqVOXmMexVVkrrNJtVuK5FrdopPm3V3XhP5ljrH2hw5hLlp80S9N4VjuI/mWvNfiB4Pigt5Nsa/wB6velZVt/mrzP4kXEfkyL8tedif3kTzMox2I+tRjE+M/G2krBcSbVrh9zL1r1T4hKrXEm3b96vNbi1/wA7a+UqU5R96J/VGVVubDx5iustOb5vvVCysrU7d+7pU6sfhke5KH8oMlQslWlanSL5tXVoRrRCNWUfiM/5lo3fNViSBqryLtrxalGVM7qdWMiRWqxHLtbbWfu2VJ5u1q1o15RMKsI/ZNb93L/stTGtWXpVSG4rQhum/vV1y9nW+I82UZRI49ytV+GT7tJtjkWl8lkrL2HLLmic02pF2NqtRtsrPjqxGzVcZSicU4mijVLs3VRjlq9C1dkakZHFJcpG0LVNbysrVIq7qbJb/L/FuquXl96Jlzc3uyNyxuv71bljdVxNvKytW1Z3n3VZq9WhifsyPKxFA7izuq6DTbquFs7rdXRabdfdr6OhWPlcVhz0jS5fNrpLW382uJ0O43bfvV6HpEe5a9ONb3fePzzMP3Mhf7L3VVutG2/w12FvZqy09tJ+0fLilKpE+cjjpRkebNo3zfMtOXRv7q16I3hdvvFaqyaG0X8Nc0pROuOaRl8MjzfUPDm7+GuR1Tw1JFuwv/jtfQFn4c+1dVpupeBY2j/1deRi+X7J2YfiCNGXLI+Wbqxa3b5lqqrbWr1Dx54ZWz3YXbXkt5I0E22vIjUP0rA4iOMp80TUhuv9qtC3uPlrnbe83VehuP8Aar0KdU6KtE2tytTWSqcdx92ritursjLmOKUeUjVtrVYjkVvvVGy7qPu1REveLiruqrdaTHdL8q/NViNqtLtZaylTiY+0lTlzROOvNGkgbheKyJo9n3lr0iSLcu1lrD1DQ1l+ZVrhq4b+U9Shjekzhbi1/iWs+4t2rqbqxkg+8rVmTWqtXkVKR9BRrnJ3kW2sO8+Vq6zULX/Zrm9Shb+KvNqx5T6PDVOY528b5qq+btb5atXi7aoM22vMlUPpafwmhaahtbmtm1nWT+KuR86rlnqDR/xV3YbGcvuyMq2H5vhOwWJWWpo4mVqydP1RW+Vq3rdluFWvo6NSNSJ4daMqfxFi3ata3VWrPjtf7tWoVkVq9KnzRPIqcsjYhsFZasx6J6VBp9x821q6rS9stbxjGp7p4OIrVKZjw6N/s1ch0Nv7tdtp+kx3H3Vrdi8K7/8AlnUVMLE+cq5t7OR5pHobf3f/AB2nf2Ht/hr1BfCv+zS/8Ik392vNqYWPU4P7Zj/MeUf2Q392m/Y2WvULjwiy/wDLOsm88NMv/LP/AMdryqmF5fhOqnmtOocOqtTmWtq60Zov4az5IGi61ycp6Ea0anwlPZTl6UMtNqjX4gqSOVlaoWajzauMiuU1rW8b+KtCO63Vzqy/LVi3utvWu2nX5fiOSpR5jeZqrySetVY77d/FUnmq33q9D2nN8Jy+z5SvebWrn763+81b1wu2sm6+XdWfMenhvdObuIttUfMZWrWvBurLuI6PdkfR0pc0QjuPm+WrC3VY7Ptk+arVvLurCUZR+E6ZUvtGot1tq3DqRX+KsnmomZlaqjXlH4jklSjUOst79ZfvVdjkV/8Aariob3b/AHv++q0rfVmVfvV6dLFRkcNXBy+ydE1rG33ah8qSJv7y1Da6tG1a0MqstenTqRlE4Zc1P4jLaJZF+b71U7jTdzfKvy10Elmsv3flqL7O67ty7q09mVGvynI3Gkxt/DtrKutDb+Fd1d+1is/T5arSabJF1XdXNVwlOoejSx0onmNxprK3zKy1CDcWrcbq9Im0mG4/h/8AHao3HhXd92vHq5ZL7J6lPMqcvdmctZ+IJoOu6t/T/EEM6/N8tVbrwrJ2WqMnhyaL+Fq8uVDEUfdKk8LWOyt7qGX+JWqZtJjuvmXbXEJHdW/96taz1m7tfl3URqfZqRPNqYWUfepyNS40W4h/hZqq+XKn3lrWs/FX3Y5o62o30zUP7qNVRjGXwnE61Wj/ABInLRy1Yj21vTeF42+aGRWrPk0G4iao5JRI+sUp7SKf2cf3aGt/+BVL9lli6q1Pjb+8tZ8pXtP5Sv5Cs1CwFWq58rU5Yv7v3afLEzdQhWKpI7erUe3vVyG13UvZnPKqU7dW3VqWtwy02OzarEdrR7M4alSMjStb9v4q2LW6WWubji2f3quW7Mv8Va83KeVVpRkdZbwQyf3auLpe5fkrnbO9Za3rPVFRdprrj7x4VeFSPwk66a1UtQ0vdH92t63vI2/u1oLbx3C/w1rynmfWKlGXNI8n1DTWVm+WufvIGj3fLXsWqeH1kVtq1xOraCyyfdrjq0/dPp8HmEanxHnFwuxqrV1GoaM277rVi3GmsrV58oH1lGvTkZ7Rbqhkta0Vg29ae0W7+GsjqjVMlYmX7tWYbpl61LJb1TkVlanH3fhNOb2hqR3CtTmWslWZatR3m35fvVvGr/MZyp/ykzRfNULfLU3nq1Nk2t92tSUV5GVqqyVNMtVZJNrNQddMj83bTWuN1DMrVVmqOY64xJJNrbqp3Fv6UeZtpy3H96olyy+I6IxlEy7i1ZartuWtz5W/iqjNbrtrmlS933Trp1f5jLZt33qbuqaa32/dqjJuXrXL70TvjyyBmpvmVH5lNZqzlI6YxJPOpu73qHzqazVPMacpIy76ZbytBOrf7VN8ym7l71mXy/ZOjjb5t1X7GXbL/vVjabP5sP8AtLV8ll+YVtE8itHXlOpt18y3ZavaPL96Os/S5d0K1bH+h3qn+9XXH+Y+cqx+KJb1iDzbfzF/5Z1hwfNJtrroYVnjZf71cvdW7Wd2V/2qmqZ4ealHkNXT02tXW2czLGtcvpLbmWumhi/drW9A8fGfFys6TS7qtyO481ea5Gzl8qta3ut33Wr0eY+Xr0fe5jYW38z7tUdQVoo2q5Z3G771Ovolljrb7J58ZSjU945FZV+0Uala/aLWRf8AZpdQtWtbirEMnmLtNeRU973T3FLl5ZxPM7i3aKYr/tVEysvT71dHrFgsV5J/31WZJa7a+aqRlGR9ZTr80TP+0Mq/erPvtUZPlrSuovlrm9S+VmrCMpHpYaMakiC41ja1Ul8R+VIrK3zLWXqUu2ufuG+at415RPrcJgY1PePWtF8ffdjlb5q7ax8QR3Ua/vFavmf7VIv3WrY0nxhdWbLukaq9t/MfWUKEqfuykfRjJHdbd1U5vDkNwu5lWuB8P+PvtW1XbdXo2n6yssa/NVe0ibV6XNHlOZ1Lwh95k/vf3at2Ol/YbX5lrtbGJbySpNc0uP7O235W210RlE/OM2wtSVSNOkeT6hIbq6wOlbGl2/kx/MtWv7Ba3uNzrV9bdVX7tacp81ip+x/dMrfxVX1C8W3j21ekgCrurldYmaWTatI5sPD2kihPN9olLVPDb7Y91QW8Db6l1C4+yx7aR7n2uWJj65dfeVa5WZW+bFXdQumldqpbqR9Fh6fs4lfY1O2t61MvzVIq1PKdnMVtzLRn5uau+SKPJFTysnnKtScVY+zrR9nq+Uj2iIdi05V3VN5FOW3o5SZSIfJFOWJan8mn/Z9tVymXtCusC077OtWPKoaKmT7Qj8paNqrTttN20ahzBtX1qP5ak2/7VN8qjUZFRUvlN60eVRqPmIf4aTlu9WWhpvlVIcxBsNJtq15S0NtWgOYrrDQsNWN4/wBmhtu2oDmIfKo8r5adu96buqxjtlFRs22k8w1AyXd703duqPzqbu96iUiuUkzRuqLzaikuKkajInxSbveq/wBqVaha9VaRrGnIvbvem71rNk1JV6NVdtSpmsaEjY+0U37VWG2pVC1+zfxVHMbRw8jc+2rUf2xVasNrpv71R+c1BvHDGxJqK7vlqGTUv9qss03f81H+E1jQiXmv/mqJrstVbbR2oNfZxRJ9oZqj3UKlLVliK27dRlqNtLQAUUUUAe5xz1MrK1ZMcyrVqG4/2q/Sqdb+Y/MZUy0yVCy1PFNup7LXXHll8JnexR2/3aFqxJF/dprLVl8w3dTmXdTdtOquYZHJFWbeWdbPlr/eqKSLdUyjzFU6nLI4+8sdtZslv/ertLizVt1Yd9Yba82pS5fhPcoYg5e4t1qnJb7fu/NW5cW+2s+4i3LXDUpxqe7I+goV+V+6Y7RfxVNZ3DRSfeqxJb/3VqrJFs+7XkSpSw8uame5zxrU+WR6J4NuvNkX/aavoLwLb/aPLWvl3wrqX2e4XdX0h8M9ehZY9zV9Fg8VGUeWR+N8V4WpTjKUT2rT9J3R0680Zdv3ataXqUbW6/NUl1fx7fvLXq+0/lPwCU60ahyV5oa7ua0dHt/sfzf7VSXGpQ7vvVVutUWONttEpe6eletUjyyNTVPE0dnaszNXh3xC8eK4m/efNVvxx4oZI5Pm214Hr2tyX1425vlrxKtX3uWJ+g8OZBGUvbSF1C4bU55GNZl1pPmr8q1oaftatqOw81fmWuj2MZRP1L231f3Ynmd9YfZ2b5ay5EZa9K1jw9vjbatcTqmlzWrbitfO4ql7OR9JgcdGp7vMZPm+V96p45t38VQN833vvVDt8r5hXLTq1KfwntSpxqRNRWVv9qo5LVZfu/LVOG62/K1Wobj/AHa9GFWniI8sjilGVP4SnNEyt8y1CzVsNtlX5qo3Fh/ElctXAyj71M2p1eb4iqrbauW8rLVPaytzUkbV5t5RkOUeY1ref5a0obrctYMbf3atQ3FehTqnnVKXMb0aq33an8msq3umrWt7pW+Vq6eWNQ82rGURq1ahbbR9nVvmWnban2co/Ccspcxcjlqb79VY/lqxH8tbxl9k5JDWj9KdH+7apvvU1l/u108plzGpp95t27q6jTbz/arhY22tW5pN5+8Wu6hX9n7sjysVQ5o8x614duNzL/vV6t4Z/e7VrxvwvLuaOvbPBMW7bur2vb+6fkGffu4yO80/TfNjVq2rfS1X+Gixljijp02qRxfxVze3PyKrUqVJcsSxJZrt27ax7iw3SVa/tyNvutU9q32h/lraNUyj7SjrIv6H4faRV2qrU7XLBbWNlb7y12GhrHpuntNL/d+Vq8/8aa4qxzSbvvV5spyqSkdUsO2qcvtSPB/ikyr5leAamnmTNivVPiNrn2y8aNG+XdXnk1mslRGhzH71kNOWFw8faHN/MlWIbplqxdWe1qz2VlrPllTPsYyjUNi3vV3fNWlb3VcvG+2r1veMv+7XTTrfZOarQOnik3VKvzferFt7ytS3uN392u6nU5jyKlKUS0sNTL8tEO1ulWFi3V0cpwykNWWnbd1Rsu2o922oJG3VhHOrLtrmtS0Hy/mSurWZdtDKsq1y1KEZHTSr1KJ5feWrK20rtrm9UsN0bMteuapokd0vyr81cRrGjSQfw/LXkV8MfXYHHRkeXahYsm6sK6haOvQdUsN33q5XUNNZa+axNA+7wmJjL4jmW3UK+2rl1bstUZImWvIlzUz6Kny1PhL1veNE1dBpeubflNcer7qsW7bWruoYmVMwr4SNQ9W03VI5dtdFZ+XLXj9nqklr/FXWaP4o+7uavrMNmMZe7I+Px2WVKfwnpFvYfNure02zkjaub8P6xHdbdzV6RotrHOq7a+lo+zqe9E/PswnLD+7UOh8MLudd1el6Tpf2hV+WuV0PRNrK1eoeGbPaq1c5cp+QZvi1F80Smvh9V/hp39jKv8Nd5HYR7ap3Vgq150pnxccylKRxNxoy7furWHfaIvzfLXoL24rPutM3xtXDV949GhjpRkeQeINLjijb5VrzXVlVZGr1rxx/o+6vH7yXzbhq8ap8R+p5PKVSnzFFl+Wq8lWm71Vm+Wsj6ymV5G2U3zKbJ941Xkag7IxNCOWhmqjHcf7VSeb8tHMEoFhbpo6uQ3m6smZty1Ctw0Tf7Nb06vKL2EZHSebvWqNxUNvebv4qsSMrVv7TmOaMZU5GLeRVg3jNHXSXi7fu1h3irt21MqnKe1hpGLM1Nt5v9qnXlv8A3az/AJlqo1/5j3oxjKJ0FvNVjYrLWHb3m371alvdbq192XwnJUpSjL3Rs1uy/dqv5rK1an3vu1TuLdt1Q4S+yRTn9mQW9/t+9W1Y6sy9GrmWj2NTo5mirenXqUwq0I1D0Kz1tWXmti1uI5f7tea294y/xVtWeqfd2tXuYfGRl8R4NfA/yneLZrL92po9P3LzXP6frjK396uk0/Vo5FXdXuU5RqRPn60K1MZJ4fST7q/NUX9gyRf7VdRZyxt021t2tvHN121vyRPIqY+pS+I4CHQ933o//HauR+E47r78dekW+hw3Fbmn+FVZl+WolRj9o8yrnnszyBvhrFcdI6qXHwl3fdj2/wDAa+irXwb8vC1aj8LsrcrXlVaFGXu8p5f+tVan8Mj5WufhbdRr8sbVnXHgi8tf4WWvsT/hFbeX70dQyeALOf70NebPA05fCdFLjWS92ofHy2+oWJ/iq1FrEi/6xa+nNW+EdrNG22HbXmvin4MzQo0kKV5lWlKj8J7eG4kwWLly1PdPNlv45l/1atS/6JJ8pXZWVrNld+H52WZWzUVtqSTL97a1cca0ZfEfVexUo+0p7Gz/AGHbyfNE3/j1MbRXjb5DVaOYn7jVah1GRfvVryxkYy9rHqV/sckPWOrVqu1v4lq9Dqit95atQvbyN8y0chzTqy+1Ehg+7zVpYldavW9nC33WqRtL/iFaezkeZKrG5RW13VItrVj7PNH95d1SL81YyiZSqEMcW2rkfy0LU0cW771axOaUySG6Zela1jq22snyqNu1q6NTjqU41PiO0t9SW4jWq+oWsc/8K1h2d00VaX2rzV+WlI8uVH2cuaJj32jxy1z974ZrqLqXa3zVAL1f4q46kYnq0a9amvdOGuNBZf4az5NJZP4a9IZoZf7rVXk02G4rjlA9SnmMo/Eebyad6rWfdWHy/dr0q40Ff9ms+40Hd/DUygenSzKJ5ncWbJ/DVb5lrv7zw5/s1g3mgtH0WsD2qOMhUOb3svSj7Ztardxprr/DVOS1ZF/iqeaUfhPSjKnIn+0LKtQyRVRZZF/vU1bxlb5q3jV5viN40v5QkqvJLtrQ+WVahksN33aDeMo/aKbMrVDJVhrCTdUbWsi7vlqZSOmMolXzWo+0+9SSWsjfwtVWa1k/u1HMbR5ZEjbZaqzWu5ab+8ioW6butTKUZfEdEVKPwmfcWdUpFaNv71b8jrLu3VTuLVWX5awlS/lOynV/mMVpaj82r1xZ7ay7iJlrjlGUT0KfLIc0u2mtK1VWl203zd1Z8x2Rpmppt/5FwvzfK3y11Ucu5a4NW2/xV0mi3n2i32t95aqNQ4cZhvd9odvoE25Nprbvot1urfxLXH6PdeVcLXaW7LcR/wC9XpUveifFYqHs6nMXNFm3Kv8As/LS+INP3/vF/iqrpcn2W9ZW/irqWt1vLerlHmPDqy9jV5zl9JVlkrrLdt0NZCWBikrVjX93WlKPvHLiZxqe8XFj2x1NY3X7zbUCyYSooW2TV1SkeZy80TpLeX5flqZbz1qjbt+73U2Rq6fsHl+zjKRY1BVlX+9VFbdlXctNuLzbHViwmWePbXkVJe8b8sqcTmtehaOYM1Zm1WrtfEWmedabl+8tcVIrQV4eIjyyPawtb2lMzdQt9vSuR1SL5q7C8kDLXN6ou+uPlPp8HL3jg9SVvM21g3XyV1GqW7LJXP3Fv+8/iolE/RsvqR5eUy5KjqxNb7ahVazPpImpocskU25a9E0HxG3y7ty/w1wenxbY66DR7dmk2itTxMZjJUZSke8eF9Sja3+981XL6/a6m27l+WvO7e/k0uzXa1XtD8R/aLjc+6jU8DC4+NaUp1jvo7VfL+dd1UbzS/3bNHu+X+GtCzv1aNdtWJNvl7m21pGpKJw4rC0cZLmZwOtXUlrC3ystce15uk+eu68RL9qk21y9x4faX7jVrGrI1/sSOHo80RLeVUXcawtav1lZvmqbWI5rC3ZVauDutUk8xt26q9rEzwWV1KkvaGtIsbNTfsq+tZMOpf3t1WF1Ra054HrzwdamXvsdH2Pb92q66kv+7Vhb9Wq/dOOUakQ+ztR9napFul3fw1Msq0GfNIh8hqcsbL2qwsqtU0bK1VymUpyKe1lapNtWfl/2aTcvpSJ5yCipWVd1N2rQRzDKOaKOaCg5qP8AiqX5dtN+6tBcZEbf7VG5ad8tRyN83FGpY7zd1NZqjZqbRqVykm6ms1R7qazbaNSuUk301mqHzfmqNpVqJGsaZY8ymtL/AHarfaB/eqCS8WpNI0pF7zaa1xWTJqVV21Oo5jeOHkbTXC1C118v3qxJL5m/iqJrqT+9U8x0RwxuNerUMmpKtYrSM1FBrHDxNOTUfSoJL9mqnRQbRpRiTNeNVdrpmp1Gyg1jGJH5lOanbKNlAyM/w0f7tSbKNlRyj5hnNFP2UbdtHKTzDKKfTdtUISil20lMoKKKT+KgA3UM3zU1qduoAN1DNTV+Wm1HMXynritViOWs9WqRWr7unUPgJUzSjlq5DcVkxy1Yjau6lV5TklA1N2+nMtU4bjbVqO4r0I1IyOWUZRG7fmo21N8rUeVWkYk8xGtO207b/dpyrVk8xXki3Vn3Fru+9Wwq02SBaylE0hUlE5G8sV/u1g3lqytXeXFrWLfWKtu+WvPq0P5T3MNiTj5F+9uqm0Vbl9YMrNisuSJl6rXlVPd+I+no1vaR90r27fZZN1dx4T8atpci5bbXF7V3bajZdv3a45QlH3qZricJRxlP2dU+nPD/AMX41hVfOWtS4+KS3HSRa+T4bqSL/loy10Gk6pMv3pGrooYmpzcsj4DF8I4WnL2kT6Mj8aNL8xanXni7zLfhtteT6fqLNGvzVPPeTOOGr1/e5T52WT0YzLXijVmuty7q4O4sd8m4V1Mdq1xJ/erWXwv+53MvzVyyp/aPoaFang48pw+mwtFMqla9C0HTftEa7q524sfs9xXUeG7zbtXbW9Cryy5THMK0qlPmibjeHI5Y/wDVrXA+LvCv3ti17FpsLXS7TVzUPB8ctm0jLRi6Ua0T5TDZtLB1vekfG+taTNptw25flrH83+Fq9i+JGjLbyTbVrxu4XbI1fGVOajLlP3HKsZ9cw/MRyLUe9oulSK396hqPi96J6v8AiJob/d8rVejuFesFofmqRbhoq7KeMqUvdkZypRl8JuSQLOvNVZNPZfmFR29/urUt7hZVrvl7HFR905Je0pmatTR1cks1l+ZV+aq7WrxVwVcPUoi54yJoW21oW9xtrJX5vvVYhbbUxkYVInRW91uWtCOVW+9XN28rLWlb3H/Aa66dXlPIq0jcWLd92pRHt/hqpa3G2tKNlkrrjGNT4Typ80SFV20Vaa3qFovmq+WUTLm5hKt6e+2SqbfLTo5dtVEmUeaJ6R4b1ZYmXc1eyeF/FsNvGvzV8w2+qNb1rWvjSa127WbbWvtZRPjsyyL64fWknxEhij/1i1yWrfFFVuNqyV4C3jS6vPl8xlX/AHqkhvjM24s1ddL94fO0uE6OH96ofSXh3xZ9uKs0leq+Hb+OVV+avkrw14ga1K/NXrvhvx4qRrub5q7n8J8ZnWRy/wCXZ71qGvbbPy2b5Vrxb4ieL1VJFVqg1z4gebbttkryrXtWm1S4ZmbcKwhGXMc2T5LL2ntKxm3kn2qVif4qrfZasLEzVYjX+9XqxjGR+lxly+7EyZrPzVrFvNO2q22u2WzVlqncaM0vyha5qtL3Teli+WXvHn7QbabG22up1Lw+9v8AMVrnJINrbWrypRPfpV41o+6Edx6VpWd581Y+NtTRNV058oVKcZHXWN5/tVsW8u6uNs7r5q2rO82fxV6lOoeHXoG80W6oZLei3uvlq5u3LWvxHlc0qcjKkTy6b5tX5LfcvzVRmgZPu1lI3pyjL4hrS7/vVVvLWO6XmiTcrbqhNxWMjsipR+E5XXPDf8US1xOpaW0TbXWvWpLjevzbay9Q0iG8+6q15dfDxl70T6PB4+VH3ah4rqGj/easG8s2X+GvW9W8OmHovy1y19o277y14NfCn3GDzKMjz2S3Zaj+7XSXmktF/C1ZMlm3zV4ksPKJ9XSxVOoV1lq5DcbfmWqbRbadG23burKMpROyVONSJ2Xh3XpLeRd1e6fD/wATea0e6vmuzl2yLtr1LwTqX2Vo2DV9Dg8ZUpn5txDl1OpTlyxPsrwm0d5HHXpem2vkx/LXhXwv15bjy1Zlr6C0uaGW3Vty/dr6eOM9pE/kvP6VTD1uUn+1+UvzVkalr0fzbmq9qnlrH8tcLqnzSN81YSlKR4GDw0a0uaRpSeII/M+9TbrXoVt23SVzbWu6ub8RXUlqu1WrCp7SJ9Rh8vp1pcsSj421SO48z5t1eZyRbpGrZv7iS6f5t1UJI2WuONPm96R+lYGl9Vp8kTNkirPuFatyRao3FurfdqZUj3KVQw5Plaqsjfu62Liz/wB6s24s2rCVOR6dOpGRn+Zt3VJHPuqvcKyVU87bXNI9D2fMjY3f7VQSNVWO4/2qczVHMHs+UljuGjardvqW6suT7tV2bb92rp1OUr2UZHSNLuWs+6s1lXctUbfUf7zVqQ3G5f4a6+aNT4TH2cqMtDnby121kSrtrs7q1W4rn9Q09lrCUZRPVw1dS0kYrf7NEdw0TVJcQMrVTkZlpxq8p60feNq31H7ua0lnWVVrk47havw3n91q7Y1zlq4b+U2bi33NuWqkkeyljut9Sebu+9VxnGRz8so7jY2q1CzVV2ru+Wpo91bkSNa1umX+9W5Z6lXNRtVuG4ZVr0KOJlTPLrUY1DubHWNrcV0+m69J8teX2eoBW+9XT6VqKt95q9yhjI1D5nF4OP8AKev6DryvtzXpnh+8jn27q8R8Oyq0i16v4bLLtrrqVD8szjDxp/CfR/gfQ7G/t1kiVdzL81dVqXw3tbqH/V/N/erzDwBrn9k3as7YjZdrV7XpvjbT7yPatxGzf3d1fDY2piKdXmpnrZHUyzGYb2OKjGMjyfXPh7NprSMnzLWf4f0tvtixyx/LXqXijXLNbdmZlryu68QN9saRG2V00cRWq0/ePks3wuBy7FRlRlzeR6pY+D7O6tVV4127f7tcZ48+HtrY2Mk8a8D7ytVjR/ijFawhZhjb/ErVzXxE+LMN1p8kaNtTb8zM1eVzV6dT3pe6e1jMTlOLwnLRj+96HyL8dNNt9NkZlVa8OURbsfdr0P4zeLv+Ei1Zkh3eWjc7a83VG7rXDTnzSkz9PyKhUo4CnGt8RoW77W+Vq0oW/vVix/7LVajaRa7o1OU9apA2Fib+Gp4ZGVqzob9o61bW+hm+Vlrf2iPNqRlE1bO/rat7pm/irBht42+41XI1aKt+aR4tanGRuLcbv4aGWNuv3qz45Wqbzqq558oFj7P/AHWqaOqPn1YjuN1CMpRkWttO8n+9TY7ipFn/AL1banNLmBVq5by7ahj8tqk8r+61BlLzJLiDzI6xbqBo2rajb5dtR3EW6uecYhSqcsjmZJGiapo9UZasXVr/AHqz5LeuOR6seWpH3jSj1RW61aW6jl+992ucaJu1RfaGirKUpC+rRl8J1nlQyrVG60aOXptrDj1GSP8AvVch15l60vdF7CtT+GRVvPC+7d8q1h3Xhbb/AMs67KPWVZV3UfbIZax906qeKxFM87uPC7N0Ws+bwk392vVNtu1SLZQy/wB2s5cp2xzapT+I8f8A+EZmi/hq1b6HJu+aOvXl0O3l/hWrEfhm3/urWUeaIVM9/mPNdP8AC32ll+Wumtfhkt0vC/8Ajtd1pfh+FZFZa7rQ9LjXbuWsKtSR8xjuIKlPWB4u3wTa4X5YWqjefBGRf+WLV9heE/Ca6tciILtX+Jq6zUfhBH5O6M/N/tCvGq1/ZytzHJg86znE0/bUI80T89L34LyDkRtWHffCO4Vf9W1fbPijwrHozMJo1BFef3TaazMp2VH1yR34fizHc3LKPwnxvq3gO6sNzeW1clcFrWRlNfXvjbTdNaxk2+X92vl7xVpI+3vsX5d1ejh68qh+p5DnEswj++ic1JKrfeqtLbo1TyabJH/DUPkyJ/DXpc38x9rHl+zIzbqz+X7tZslqyt8tdJ9ahktVb/2WsJQjI9CniJROb+ZW+bdVzS79re4/2auTabVFtPZW3VySpSjI71Wp1o8sjtNNuN8i/wAVdtpMv7vbXmOhyssm1q9C0mXbtrupSPiMzpcuhuuv7xWrp9Hl3RrXP2/zLtatXSW8uTbW/N7x8difeibclr83C01Ytta0MKy29RyWvy7q6aX8x8+qv2TJZflqnHP/AKRVy4bbuWsmSX95VTO+lHmOws23W602b5ap6Pdbo1Vq1Lhf3dd0f4Z5M4+zqGLcfMrVBp1w0U2KfcLtkbbVKzbbPXjVviPQjH3Dr5LjzLNlNcvqVmrbl/irb/5Y1zl9ebJvmrzsSYYWEoy905nVoGiauXvLja21q7i+kjul/vVx+sabuZmWvP5T7bBTXwyOfvFWSsO6s/mrTm327c1F53mfK1I+soylT96Jztxb7vurVeO13SV0klqrL8tR2+n/ADMzLWfKe9HMOWmQ29v5W3Fdb4Zs/mVmrGtbNmkVa7bR7NYLXdT1PmMxxXNEqa3NtjWNafpNvtjX+9Va6/0q9rbt4tsarQeLUl7OnymnZ6hJCF2tWnJ4qVY/L3bm21g7TGtYt9Z3F1N+63baUpF4Cv7GtzSl7p11vcfam3VpQ2q/xVyek2F9b7d0bbf9la6ZrqS1t9rf8C3LUxqRkfdf2phcVKNGEveOX8UWq3G5a891Dw38zNXoV5cLdSNVeSzWX+GrPradKnTp2ieU3GmyRM392qbRba9QuvD/AJq/LHurndQ8MyJ/yz/8dpR5TjrxOR+aj5l/irSuNNki+Xa1V2irU8ipKJX+0Mv8TVPHePUHletNatfhOSUYyL66ky1KurMtZVHNV75l7KJr/wBsU7+2axuab5dHNIX1embi6tupf7UWsTmjmtOaQfV4m7/ai/xNTf7U2/xViZNNzT5g+rxN/wDtRW/ipralWD81P5pi+rxNv7cv9+o2v6x/4ab/AOg0F+wibDX61H9vX+Fqyfmpv3aXMV7CJqSX9QtqVZ7fepu6olI0jQiXJL9mqtJfGoGao2aszojSiTNdM1QtMzf3qTbUdRI1jGIrNSUjUvNSWNLU7mk207bVcoCVPtpqpuqZVq4mcpEe2m+VU2yn0BzFbbTtv96ptv8AFS1QcxBto21J9abUhzBtpKKKB6ibabJTty+lNZqA1G0UUygB9MopN1HMWLRSbqj3dqjmHyjmo3U3d703d81QaRiOZqbuprfLQv8As1JfKepK1OWWoqK+31PhOUt+b/dqaOX/AGqz91PViK0jIzcTT83dViO421lx3FWFlrsp1TCVM2Le6q9G26ufjuNtXre6+avQpV/5jhq0TW8ujb81Rw3G6riqrV6UeWR58vdIdu77tNaP/aq15W2m7Vq+UjmM+SKqd1a7l/8Asa2TD8tVpIqwlE6KdWxy91p/zVz99ptd3Pbbvu1kXlnvrzK9CNQ9zDYqUWeezRssn8VN3K1dNqGl7v8Aern7q1aJvlrxKkZUz67DYmNYrsu1atWdx5Ui/LVT+KpVZd1ZR5Ze8d1SHNHlO40W68xVX/2auot4PMWuB0O6/eKtet+DdEk1aSPA+WvZoT5j86zTlwvNKRb8O+HPMbzGX/x2t7UtP8qHy0Wu80vwr5Fuvy7ah1DSY4FZjtq6h+YTzZVqx47eeH2kk3FdtWtL0lrPbXUao0MTN93dWVFP9pmWNP71cEZHvRxVSpTOp8MxSNJu/hrpNcvFt7FlZtvy1j2dxHpNnurzjx945aGKRvM2qv8ADWVfFRox5jwaOCqZhivdOJ+KWrQL53zLuavEJvmkar/iLxJNq19IXZtu75azFuN1fMe3jiJc0j+iMqwEsBh4xkRtUe7bUzfNULLV8vKe1zEisrfeoaJW+7UP3acslVGXN8QhrKy1Pb3jQnb/AA0qsrfLQ0S/w1NpU/epil/LI2LXUv8AarSjljlWuTXcrfLV61vmWvSo437NQ4KtD7UTam09WX5ar+U0XXdU9vfq681ox+XKv3a7pUadaPNTODnlT+IzY2/4DVyGX5qJLD7zLUSxtG3NcUqMqfxESlGRs28v3a1re4rn7eWtKFm+8taRlynlVqZvW8tWtqy1jxSN8u2r1vK1dlOr9mR5FSn1HSWtVZImX+9WpHLuqOa3WWtrfaiRGpy/EZe7+9/31Tf4qszw1W+7TOqMuYf8ytuFaFnflG27v/HqzVNJ9zpVRlKJMoKp7p22m3/3a6uwu5D92Rq8s0+/aKRd1d1oepebty1erQq/ZkfM47C8up1ouJJetWbOx+0ybabYos+3FdhoOk7V8xlrucuWJ8Via8aMTJk0H7Lb7qxLi3ZJP7td7q0sax1yN4qzyfLWUZe9zROXC151PekVbdssq133hvQY7i38x1rkNM01pLhfl3V6Db3S6XY7f7tEq/2ZHJmNWVuWmcb420mOJW2V4/qC7bht1epeMPESvujT5q86vIFnbdXN7Lm96J9Pk/tKdH94ZEke6odu2rk1u0XSq7fe/wBqspU/e94+ojIkhbbWta3FZKx/NxVyGtaceUwqx5onQW8tXo7pkrFtWrQjfdXXzHi1afvGpHcbl+aiRVZaz/utxTo7hl61fMcfJ/KFxa7qybq3Zfu1vearVVuLdWrKUTqpTlE5maXbVf7Yyt/9lWpfWf8AdrBulaOvPqe6e3S5ahofaI7hdr7ay9S8PrcfMlQ+eyNVy3v9v+7WHuyOqMalP3oHKXmi7dyutc5qHh1W+ZFavVJFhuo/m27qy7zRtvzLXHUoHsYfMJU/iPH7zSZLdvu7f+A1mzWrK1erXWkrLu3L81c/qHhfb8yrXkVcHzfCfWYXN/d5ZHH2/wAtdNo+pNasv/xVVf7J8n+GpIbNlkrh9lKnI2xNeniInrXgv4gtpc0fzV794X+OEP2eNWmXdt/vV8gWP3q6DT5mXbhmrWNSpH4ZH5hm3D2Dx3vVIn1rqHxkhuF+WT/x6sX/AIWIt1Ju3V4DZyyN/wAtG/76rYtZZF/iau6nVrfzHyP+reEw/wAJ7xD4yjaP71c7rWs/avmWvP7W8mVfvNWhDdM33mrup15S+I445XTw8uaJqL+8anNZ7v4aqw3C/wB6tO1mVtua7afLL3TWfNTMu8sWX5lrIkVl+9Xpdlo66ivG2qWueD/Lh3BaupS5feiZUsxpxl7ORwccW/71SNpqyr92luFazmZauad+/baq7mrKMoy92R68qjjHmicnq2hnqi1y+oabcW/zNG22vpTw74DW+h8yZf8Ax2uX+JHhe10+3bytvyrXlYilyx5olYPPoOt9XPBFZl61N9oqveNtuJKh82vN5j73k5tTQ3bqZJ92qq3K7e9S+b8tQLksVZPlb5d1WrPUtvys3/j1V5m+WqbfK3y1ManKdHLGpH3jrIbpZV4p1xbrOrfdrm7O/aNq2rW9VvvV3U6/N7sjzZ0JU5e6UbzTaw7yzrtmVZI6zb7Td33Vqp04nTQxMo+7I4WaLb/equt00f8AeroL6w+9WDcWu2sPejI+jo1I1C9Z6p93dWxb3Cy/drjf9TV6z1Bo2+9TjVkTWw3N70TqtrdqFuGVqq2eo+YvzVpfu5fu11xrfynkSjy/ETW9wrdauKu6stotv3alt7h4vvV1xr/zHHKH2omn5cif3qt2d9JBJ/FVa3vFl+9V6NY5a7Iy5vhOGp/eid14P15vMXe1e8eD9SW68ta+W9Nlazk3LXo/hH4gHT5FV2rs9vUjE/Pc9yqWIjKVE+m7zVl02xaTdtribf4xRxat9m87a397dXnHi74refp+1G2/L/erxOTxFdPqTXO5ss1ccsRL2h85lPCbrU5Srn3tY+Lv7WtVPnNJT5v9IXhq+Yvh38TJIvLhnb/x6vb9F8cWtzt3SL/31XpU61OUT5DNcjxGCrfzCeJ4761t2khZvu/w14N408Ua1JNJbPIwWvp6TULO8s23NGysteBfE+wha6aSLb/wGuKrhadSR7PDeIiq3s61M8fuFl8z97Hu/wBqoF8lvvLXWW9rub5l3Va/4RqG5j+781VLL5fZP1X69Tp/EcfHYQy/dbbUn9msvT5q6aTwWy/6pqh/4R+7teis1c0sFVj9kf16nL4ZHP8A2WSiOEq3zfLXU2ukSt1iatOPwpIy/NDWf1ep/Kc9TMKcfiOTtZpIm+Wtq3vvlXftq5J4ZaL7qtVVtLZKy96JzTr0a3wl6OVW+7UzL8tZsccitu/hq1HdMq/NVe0OOUf5Qkk20Ry/N96myPHIvNQSQsrcNRzBGJpx3TVaW6Vqw455I+tXYbxWX5q6adTmMJ0jXhm3fxVY81l+7WXb3FXFlrbU4alP3ib7fs+9ViG/jk/irJuPeqf2jbWchxoRnE6C4t45fmrLmt/mqNbpmX71QyXjL/tVySiaU6cojZrdqqyL/eqx/an95aa11C1YSOyPNEoyRbmqrItaknlt0ZaryWv91qykdMZlHay1J5h/2qma3b+7TViasJGvNGRGt1JF/FU8eruv8VJ9nVqhktawlEn93L4jRh8Suv8Au1o2/ij/AGq5VrdlojibdXJPmInhaMj0fSfEm9l+avQPD+ueYy15Bodu3y16V4WtWaSNa8ytOR8VmuHoxjI+h/hncrHcSSH+6tdfrvxHs7JTFv3N/s1594cdtO0qW5+623C1wHijWGg8xwa+fr1Lu55OCzSvhcLHC4beQnxk+JFutlJK7LHtXaq7q+Wbrx/LcXMjrNw1Znx08cXElw0SStXjEfiSeJvmZq9vAcrhzVIn65w/w3KeF+sVtZSPatQ8Sy3ke15K5q4s47iTc1cPb+Kmb7zVcj8QGT+L/wAer3qcqf2T6ynllTD6ROik0mF1+7VObw3DJ0rL/t6Rf4qP+EmZa1kdMaGJj8Miabwr/dWqUnhmRf4auw+LFXrVyPxHBJ97bWZtz4umc82ht/d+b/dqCTQd3WOuuXVLeX+7Uiz27L8u3bRGRX1ytHc4mHQ2jZWX7y13Wh2Hnwr8vzU6NLX/AGa6Tw7FCsi/drSMo8x52Ox0pUyJdOkVlxurTt7Bl2ttrpl0uOVVZdtadloysu01rKJ8RXzFGdpv3V+WtJrP5avQ6N5TfdrYXSd0P3a3pRlynztbFx5uaJ5nrFr5Ujba526+Vq9I1zRm8z7tcfqOksu75aqpE+jweKjKJDocv7yuguH/AHdYuj2beZ92ukms2a35/u10UpfuzLFSj7Q5uab95VYLtuA1W7qzZZPlWoAjLtzXk15HZGUeX3Tbt23x1yviCP5WrqrWLdHxXN+JImXcu2uap70TPCS/fHD3F+0Dfeqv9vW4+81R6h95lrJkWSKThq4+U++pUoyiXryxWeP7tYF5pzRNxW7b3n8Jq99lW6WolHmOqNaVH4ji4227a2rOFZI1+7Vu48P7m4WpINNe3/hrPkNKuJp1I+6Tafpe6bdXQ3UH2Wz2qtSeH7P7u5a1NWs/N2qq1PKfNV8TzVuWRyen2DNI0jVsR2rL/DWtY6Htj+7WlHojf3aRy1cdGUjlrxfLjrR8I6W15eLlf4qvzaCZJNpVq7rwV4eW2kjbbXn4iXunm4zMIUcPLlO38L/DGO+t1bydzN/s1N4o+CP2q1ZUjaKT/dr1L4d3sNjNAZF+UH5q+itN0bT9XsVdQjqy+lfOT9tH3oyPgMpeNzDESlQrcson5S+LPhTrHh28bbbySws3ysta3hP4Y6lq21pbWRVr9KdX+Deiap963Vf92n6X8HtE0uMbbeM/71bU8ZX5eWR+rRz3iaOH+rx5eb+Y+GbX4N+VCu+13N/vVR1T4TwxR7nt9tfdniLQ9B0q0dpFgVV/vha+RfjZ8UNH0m4uLfTmjdv9mqpYipUqcsT5dZnxFVxkcMq3NKXY+efG3gvT9N3bVXzP7q15Dqmh+VI2zbXpmsatNrNw00rbmrFuNPWVfmXd8tfVUYyjH3j+hcDgalPDxjiJc0jy24t5Fk5XbVZvpXc6hof+zXP3mhtF8ytvrsJqUJUzFoqxJbsnVdtR7dtBzXIdtJU7RfNTfKaq5SuYh20basNDTfKo5Q5iHbRtqx5dN8rdRyhzEO2l5qfbspNq1XKHMQ0c1Iy+lR09RpkUlMqdkqPyWrORoRUx6maLdR9nb2qOU15olVqjq55XrR9npFcxTo2Va8qjyqkOYr7abs/2ateVRtoK5iusW6pdv+zT9tLQTzCRrT6RaWqiZSCjmijmiUhxG0/yJG+6rVJZ2/myLXpnhfwkt1Zq3l7v+A1zV68aMfeODF4yng480jy4xvH1VqjYkrXva/C1ZY2byf8Ax2vIvG2i/wBg6k0G3bzXLSxlOtLlic2BzWhjqns6fxHO0xqN1EatM21a7uY98Tj1o49a7DTvhtf6hbLOFYq1Fx8NL+HpG3/fNcv1mn/McP8AaGF5uX2hxrSUxmq3qmmy6XM0M33qoVrGXN7x6UOWUeaIUbvlo+7TOao1H7vemc0m2j7lBQvNHNJto21JYvNHNHNJtpC5j1BomVqSrskVV5Iq++lT5T4KMxnNNp3NM/vVh8JY3d71MstVW+Wo1l+aj2hXKakdxVqO4+asXzKtRy/NXTTqmFSmdFb3HzVqWt1u61zMd192r1vcV6tKrKJ5VWhzHURtup22su3uq0oZd1erTqRkeRUpyiO2/wB6myRfLVjbuo8uteUwjIy5rf8Au1RuLf726uikiWqM1r975awlE7KdY5O6s91YOoabub5a7m5tKyrizX5q8+rQjI9zDYrl1R5zeWbRSbtrVT835q7TUNN3bq5vUNN8r7q18/Xw8qcuaJ9hhcdGpHlkO0O68q8VW/3a+qvg+sK2sbfLXyGsrW8yt/dr2LwD8QVsLdVaTbtqqGIjH4j5PinL6mMofuT6yvNUht7fdu/hry3xZ4yVZGVW+WuE174xRLa7Uk3fLXj/AIn8fXmrSNsby1rLE4qUv4Z8DkvCVaVTmrHofiLx/b2+795ukqfwb4k+3zb2+Va8CkuJGk+Zmb+9XSeGfFa6avls22vIp4iXN+8P0zEcPU6eG5aWsj37XPEyxW+1ZK+fPiB4qk1G8aFG/dr96tHXvGjXVu0cTfN/ergbrczMzferjx1WVT4fhOrIcljhJe0qGezU1m21JJUMn3q8iPun3hNHcNViNlas+nKzLXXSxMo/EZSgaHlVGyVHDdf3qsfK1ejGUanwmPvRIf4qkWWiSNvvUyj3oh8RZj2tR5XpVdWqxb3HrWnNGXxEcpJGzK1alrqG371UY9rU5Ymb7tax9pTlzROOpGMviOktbzctXNsc61y8MskValreV69LERqR5ah5dWjy/CaX2Nl+ZasQ7lb5qjtbzd96tKOFbj/ereeHpy96medUlKPuyCFv9qrkbVV+ytEy1YjrhlTlH3ZHDMuRtViOWqa1Juqo1DjlEtSMrLVOa1/u07dTvN211RqxluEeaPwlBlK/w0zdWgyq1V7i321ryyOiMivu/u1t6PfNBIvzVhbdtSwzeVJVc0iatP2keU938Cs2pyR4+avaIdJ22aqteDfCnWIYWXe2K+gbHxBatb/6xa641+aJ+HcRRrU8RyxicR4i0mb+GsSz0uTzPmruta1S1ZfvVzP9s2sUlEajjIxwtWtKjy8p03h/Qfl3MtZ/jK3a1tWx8tdJ4X1mG4hrn/iJqkctvIq0VZc0fdPLoSrSxvLI8I1XUGa8fd/eqGO63Cmap+8uGxWb80VOjWlTj7x+wU6UXTibnyy/eqncWG5ty1Vhv/Wr0d15q16UZU6w+WVMo+U0Tfdq5C1WNqtQ1h8u5aJUpR+EUqkZElu9Xo2rPj3W/WrkMq/xfLTjy/CcNSJej+ZadIny1DG3zVYX5l+atJROKXuldmaP/dprXlWmi3Vm3Fu38NZSNqfLIkkkV6y7y1WWmyXDW8nzU1b/AHVzVPeO6nCUfhMe6s2Ws+RWiauok2y1n3lhu+auOUD06Vf7MjJjum3VpW9+rLtasua3Zar7mWs5SOz2cahuTWsc/wAw+9VGS0K7s0y31Bo2rTjuI7laXuyMPfpmPJpMdx91aoyeHGXotdX9j/uVZt1VvleuapRjIr65Up/CcSuktF/DVq3tWj/vV2n9krL93bUMmh/7NefPDfykyzCMviMex+Wtq1aoV0tlqZbdoqw5ZR+I46lSMjUh6VehrJhZlq9HcVrTkePVjIv1YhmZaitXVqvfZ1Za9Kn/ADHmzl9mR13g/WI/NWM16BeWEepWfyr95a8VtZms5lkWvWvB+rfbrPa1d0Kv2ZHxmbYeVOXt6Z5l4s8PyR3jbV+bdVzwr4f+zsssv+981ei69ptv/rn215r4m8Ww6XCyoy151SUacuaR6OExVbHUY0aZ3V54wtdHs2VZNu1a8H+I/wARF1KWSKFt395q5zxJ4yuNRkZVZlSuSmbfXjVq8q0v7p9xk/DtPCS9tU+IhklZm3U1mprfLS1hzcp92JuqaO4qm1OX71Z8xfKXpG+Wqcny05ZabI1Z6hGJDv8Amq1DdbWqizbaFbbS5jWUOY6azv8Ad1rUjZZY65G3uPu1tWd0y7a66Vf7Mjyq9Dl+EsX1j5tc3faXtausjl82obi1WX5a7PdkTQrypy9485urPbVPbtau01DSf7tc/dWO1q5pR5T6WhiY1CK0uNv3q3bG43fxVzqxMrVpWcu2piRXhGXwnSRt/d+arCqrVn2svy1eX5q0jOR4dSPKSLF/dq1G0itVVWbdViNt1dManvHJI0re/wD71aEdwslY6qrLU0astejTryj8Rw1IRkaklr5/95qpzaS38NSW960Va1vPHJXpQlRqHG51KJlWsclrJuTctdFp/ia9tfuu1EdqsvQVPHpa11fVYyPPr1adT+JE6DT/AIkahBD5ZZttUtQ1+41WTdJuqCHTV/u1et9JVq0jhpRPG5MLTlzRiR2P3t1dFY/NVWz0Ft3y1vafoMn+1XdHmPLxVen/ADGhpek/bOla0/hlYI/nVa3vC+h/Z49zUeKJGhj2otTKfLrI+KnjJVK/s4SMWx0W1f8AhWt+x8LC5bbFHVPwvpc15J+9Dba9r8KW+jaNbrdXcitIv3Y65a2K5Y+6ctavKVX2KqHH6T8FpNUt/Me3+Xb95vlrzf4oeBbfw/DJhVSSP722vcPG3x4sdHtZY4JEtoVXb/tV8veO/igPFsjRw/LHu+9/er52piPafEevg6FepiIvDyk4r4n0+Rx0eoqzbWqx5sctZ62u7o1MaFouhzWep946cZbGi1urfdqvJbsvRqp/apF+981PXUKkfs5RLSzbfldflqVY0Zflqkt4GarMcq9q2pyIlGRYW3dauRyN/FUdvK3y1eVFf5WrqOCpL+YozXDVnyT1sXWnbo/lasK+tZYm+7WUpG9DlkPjv1qxI3mr8tc3NK0TUQ6oytXLzyPQ+rfaiadwrK3vVT7Q1Nkv/NWqMl1t+98tZSlE3hSlsXmuG7NR/aU0X+1VWOdZf4qk8rctYSNeWMfiLkevbfvrVqPWbeT+7WDJbsvWqckdTIPq9OodlHeW7fdap/Ohb0rz5ppo2+VmoXVriJv4qzkQ8u5vhkd5I0dV2khVvmrkofETfxNU/wDa6y/xVlKIvqNSO53en67bWTLuavS/h/4is7y7jjWRd1fOlxIZv4qk0fWrrQblZYZG/wB2vMxOHlUj+7PNxmRxxdGSjL3j70utYt4tCjiRvmxlm3V49451SNLeYhv4a8aufjTrDW6xr/6FXGeIPiJrF/bsuW+avn5YOtKXvRPnsv4VxarRnVkjhPiZqTahrMvzbvmrhJq3tWiu5pmmlRtzVh3Dbfvq1evGHs48p/ReBpxo0Y049CjIzUi30kf8VOkkXdxuqpIy7qrmPZjHmNm31v1qyt5HcVy+6nxzSbvlLVvHESj8RnLCx+ydP977tIUdazLO4n/uM3/Aa2rWO5kX/VSf981tHEU5HDUiqe7IFuZU/iqaHVnX+KtKPQbi4j4gfd/u1KvgfUrj7ltJ/wB81p7SH8xxyxGG/wCXkkVI9blX+LbXTeHNflEi7mrH/wCFd61977LJ/wB81YtfDeq6ZIrTQSKv+7S9tTjL4jgrywlaPLGUT1/RdeZo+a6bTdb2t81ed+HZ/MjrpLdvm5rs5vdPzXGYWnzSieiWurRyV0FjeRyrtrzWxm/eLXUWcjLtrsoSPj8VhYxNvUo4XWua1C1hYN8taV1KzRtXM3103zV2TjzBhKUv5iaxs4Vk+7W4tnG0NczZ3TeZWxHqDLH96ohH+U668KnMU7zS4/MqnLo6t/dqzeagytVRtSZq8rEw946aftuUvWenKsdZPiDRlnq5b6zWXrniDyq5vsnRQhW9t7pxeqeF/wB41ZLeGNzfdrYvPFcfmc/NTYfE0Mv3dtcMpH2dOWMjH4TH/wCEVb+7U1v4cmib7tbUfiO3X+7Whb69ay/xVlzE1MRiox96Jn6foLS/eWtSPwn9ob5Y61NP1e17V02l6layyL92n7Q+fxOOxFP3uUwNN8GtBHnbTh4ZaS4yVr0uFrXyV+7RDb27/NSPmZZrW5pSkcrZ+GVb+GrzeHVWP7tdRH5K1DdajbxxtUyPNeMrVJaHMx+Gv3m5lrqNH0tbfbWf/bUP96pI/EUcP3WrmlT5iK8sRWjynd2V0trtw1ekeC/iFcaZtjDbod3zLXzpN4vbztq123gu+kvPvV5OIjGJ406OIy//AGmnLlkfQupfFiKD/VBmrjPE3x6m0+0mcssSou7durjdQmY8V498aNQa38O3Q3fw149vaS9nE9TAZjj8zxEaNSrbm7HJfGT9q3UNZaa202Yn+Eybvu187XPiS61C6a4upmnmkb5mZqzriTdI3O75qhZd/SvtMJl9LDRuj+j8ry3D5XFOlH3v5up0lnry7V3NW5b3kdx92vP1bytv+9Vy31aS3+793bXf7M+wpZhKPxHaSKrVn3FgrfMq1Vs9ejZfn+9WpHdR3C0ezPQjWjW2OdvtH3L9371YN1ozRfd3V6I0SsvzVVuLBW+7t3f7tVE5qtL7UTzf7LtahreuwutGVvu1h3Fh5TfdrTlPKnzU/iMv7P7U3yqubfKamt3o5TLnKrRU3bVjbRtoLjIq7absq5tp22oH7Qp+VUflVoeVTWiWgPaFHyqb5FaPNM20+UftCh5PFJ5VXti1DtqSo1Crso2Vab/apuymaxkU2SjbViTbUdLlK5iFlpuypeaOaysVzFeinyUypLCnt3pq1JtoiBHTo13NU6W+77taFnYtLItZTkZyqxjEs+H9Le4uF2r/ABV9UfCnwH9p0+PfH8tePeAfDXnXUe5f4q+xfhrpcdnpsIC18ZnGIl8MT8U41zqVGn7OmNt/h9DFa/6ta+Mf2m9CXR/GCog2qy7q/TCTT1/sMsgVZPL+9X52ftdW+7xrDt/uV4uTVJRxvKeHwJiK/wDa0VUl8UWfPOz5q63wT4ZfVNQh/d7vmqlo+jtdTL8tfQHwj8Gr9qt2df4lr7XHYn2NGR+2Z3m0cDh5SR7N4F+FKNoNv+7y23+7V3VPhLH5bN5a19D/AAp0iH+zVVgrfw/drqfFXhm1azZvJT/vmvzKpWrR97mP5vjVx+JhLGwqH5EfHrwz/wAI/wCKdir95d1eWMtfR/7YVusPjKJU/uV86nk1+m5ZUlUwkJSP6a4bxEsVldGrL+Ug2fK1G2pqbtr1T6XmI2TbTVWpmX+9TdtSHMR0VI22m/dXbS1AbRRv203zaDXlPZGXdUckVWvL/wBmmyRV+oypn5vGZmyRfNULLWk0Xy1XkirhqUjeMzPkWoZKvSLVWSKuGUTrjIps+2nR3VEybaqtuWs/hOlRjI1re6q9Hcf3a5uO427quW91XXTqmFSgdVb3W3722ta1uq5GG6/vVpW95/tV6dOoeRVoHYWt1uq8rVytne7f/wBqta1vK9enW/mPDrUJRNjbuqOSGi3uFarH3q6fiPP96Jl3FrurLuLXb92umaL/AL5qrNa7v4azqUzppV+U4+6td38NYeoaXu/hruLyz3bqx7i1rzqlPmPfw2J7HnOoaX83y1kyedas21mr0S+sFZflWuZ1DS/vV4OJwsfsn1OFxkZfEc/9oZvlLUbt1F1asn96qqybeteZFypy5ZHte7L3oliS33VTaL5t1XI5abIu+qq0I1PhNac5RKe7+9TZPm+7TriH/wDaqq26KvLlTlTlyyOzmjP4Rs0VU5FrS3K1QyW+6uWpQ5o80So1P5jOoqeSPa1Rsu2vPlDll7xvzDKlW4ZaioojKUfhKL8d1u+9U23dWVUscrLXdTxX2ahjKl/KXGh20rRmmR3G6p87q7vdqfCYPmiMhfbWhb3Hy1R8qpI/lojzRkZTjGRqKystO2+lU1bbVqG49a7I1Yy+I45RNC1umj61sWd5u6NWLCytViH5W4rrp1JR+E82tTjI6y1ut68/NV5Yll+7XM2t0y/K1bFrdfd+bbXZTqxlH3jw61Ll2ND7Ptpu2rFvcbvvfMtTNb7vu1MqEfiiedzcvxGf9ajb5auSW7LVeRa45R5ZGsZEPm/3ad5u5fm+7UbLUbblq6deVM35eYsSRKy1VaLbR9o21Msqyf3a7Y1I1CveiXtH16bTm+XdXX2vxSu412g1wflr94UirtquQ8+tg8PiHepE9Am+JV5cfeJ/OqX/AAmFzK27dXIRt81XoW/4DRyI5f7Pw9P4YnpPh34hXFmu0ybf+BUmveNJL75fM3f8Crz2NmVqtLNT5eU82WWUI1PaRiaX2jc27+9TtqtWestWFn/2mrpjM3cOXYJrdqjWWSL/AHauKysvNRyW9HLL4olRl/MTW+pfwt8ta1vcZX5a5mSLa1WLe4aOu6jiJR+Iwq0Yy96J1ke2b7+2myaarfcqjZ367ea1oZt3SvSjKnUPIqe0pyKa+Zat8wq3b30bf6z5Wqz8sv3vmqtJp6yfcbb/ALNPklH4TPnjL4iyvzdKJE3LzWdtntfu7qsw3+7760Xj9oiUH8UTPvrPdurnbyCS36V20nly/dasu+sN275f/Ha5alDmjzRO7DV+WXLI5GPUmhbaa0IbxZY/vVX1DS/7q1jyedZyfLurzZU5R+I92MKdb4TopIFkWsu6sqbZ6t/C1aCyrL81Ze7IjlqUZGHtaL71SW8u1q1JrPzfurVGSyaKspROj2kZGpZ37fdb7tbEcUdwvy1zUG5etbNjcbanmPNrw+1E14YZLb/drUt2Sb79UrO48z71aUdmrLuT5as8KrL+Yd/Zqt91ahm0b+6tW4JJIfvBmWtGGWOesZQjI4JVZ0zl5LBlqHy2WuwazVlqjcaWrfd/9BrmlQN6eKjL4jnhcNG1a+n3/m9aq3WlsrVSjVoJl+996sPepm8lTrR909B0fw/JqzLtX5a7qzs4/DtvuZttc74N8TWtjYfP96uf8ffERfLaOJtzf71dMq8Yx5j42ph8VjcR7Dl90d48+IaxRyRpJXh2ta9LqUzMW+WjWNSmvZ2Z2+9WMzYryKkpVPekfqGVZVRwNPT4hslV2arDd6qyfeFYH0sSNl3UtM3fNTm/2an3Tcj/AN2m7qf/AA0m2spFCUxm21N935arXFIuIyRt1N86oWk20bt1Zcxvyl6Nv7talnLWHC3zVpW70oyOarH3TcjarEcu6qEDfLVlV+X5Wrqp1JRPFlEmkUPWbeaarVe3N6U7dXoU6sagQlKn8JytxpbK33ar/Z2ibbtrsJrdZKzrrTaUono08V9mRmwSba17eddtZbWrRtVi3bbWPLyhUjGRtR/NTvKqvay71rSX5lpnl1PdI49y1chuP71Q+XTvK+9/FW1OUonJLlkXo/LZatQw/NkVmxq1WY7h4/71dNOv/Mck4/ym1ayPHWtaXv8ACa5qO+29auR6pH8uflr1aWOjH7R5lWjKR2EDK1bFjb7mrh7XWY1/irrND1aNmXcy17NLFxqHz+KoVKcTuNHtfVa7HSdNErqu2uY0e6jl27dtemeCbD7ffRx/e3NtrsqVo048x+dZhOcXY6rQ/A11dab50Ufy/wDoVYWq+GTDdMtyu1l/vV7lrmtWfgvQQNq+Zt2qrfxV80eLPihDeapIiTK0m7+992vDo4p4ip7xz4vLXRcYYeXNP7XkdE1mtnb7oFrx74ifEbWdLmkt4A0a/wB6vWPCutQ6t5cUsn3v4v7tXvHXwX/tqweeKPz127ty0Y6jzR92RnlMY0MQ54qnzJHxxqGt3mqTM9zM0hb+9UUXbbXS+NvAN14VuWDxskW7722uYjfa1eHHl+E/ZaFWjWpxnQ+EvRuy/dan/amWoY6JKvmJtEc15H/FTVaOX+KqN1F/tVnybl/irKVQ6adGMtje8hW+6y05VkWsCPUJI/4qu2+t/wB5f/Hq1p1IhKhUiblvdSRferWs9Q/vVg2uqQy/erWt2hl+ZWWuuPvHlV6f80TWkulZflaqdxcL/F81O+z71+Ssy+ilXdiiUZHJSpx5htxDa3X3vlrGutG+95UlLNcyR9Vqo2pn+9trml/ePcpU6kfhYxre4tW2sGqG4Uyfeq5HrgVtp2stW4b+zuvldVrklynVzTj70onLzNJbtU1vrMi/eaukuNBtblf3Ulc9feGrm2+aP5qwlGX2Tqp1qNb3ZF2HWdy/NU32yGXrtrm/Kmi++rLTkdqnmkVLDx+ydE1vDL91qry6Xu6fNWP9oki+ZWqSPXJom+aq54/aFGhU+zIln0tk6rVWS1mj+6rVp2/iNW+/tarkd7Z3H92o5oyD2lan8UTmGkkT+9UX2yRerV1jWFvcN8tU7jw4sv3amUJG8MRT+0c7/a3lfeqSHVIZPvbamvPC838CtWJcaRcQfw1zSjKJ30/YVPhkb/kWt5121DJ4Qs7z7qrXN77i3b+Jau2+s3Ef96spGjo1qfvU5FmT4Ww3X3GqtJ8FTJ0NXY/Ed1F91mWrEfi29X+Nv++qylGIe3zGPw1DNj+A6u3Lium0P4B2vy+bItVYfFuoN92RlrZs9e1OTbhmrkqQicGJxeacvL7U9C8J/BDRGlVZVR69Q0/4OeGbLaZIIv8AgQrz/wCHLahPN5krNtpnxm8X6voum7bLzPNb+7Xg16vvcsYn5biP7Sx2OjhY4g9ig+Hvha1Xi3t1/wCArV6Hw/4Ztfuw23/jtfCEnxE+Il1wjz/lTW8QfEq6X5ZLj/gIqOfEx+yj05cEY2X8bHR/8CPvuO18Lr9/yNv+ztrkfiPF4Pj0e4YLbbvL+X7u6vh+41T4j2/zSzXirWHN4s1u6k8u9vJ5D/EsjVrRVatL3rHp4LgGrCcaixnNy9j1vRpoX1B1hb935ny108lq3l7q8k8L6s0M0bbq9d0+/We1/vfLX2dGpGUeU9nMsPLDzJNPnbzFzXXafP8AKtcLDceTcV1Gl3W9eK9ClLllynzGMpe7zHSSfd3VzeqR7Zm/utW+s3y1maku5Wr0jyMPLlkY9qu2StRV/d1n27fvFrWh2/3qUInbVkZV4Pmqhu+9urcvrdWj+WsOZdrVwYg6KEuaJVWXazVh+In3R1eml2zN81Y+uT7oa54fCe9hqf7yJw+rbv4ax47qSJvvVqahLWE0n7yuSrGJ+g0I+7ymnDcNL/FVqOWXd96se3uNta2nzrJItc/LEirT5TesbyZdvzNXY6DeTbl+auYtY1bbiu00S0Cw9KiUInx+YSjy/CbTazcRbVDVrWOuSeX826ueZfMkrQiX7q0RpHydWjTlH4ToV1JvL+9XPatqUzNw1W5JfLjrPZ1lb5qPZmFClGMublKUN1PuXczVs29w3l7jVeO3j/2aq61eLZw/LU+xOyUY1pcsTSt7iNJNzNXpXgnxRp9lH+8mVW/2q+brzxNJ5ny7qozeIbpvuTMv+7XLVwcqxtiOH5Y6nyylyn11feMNLY/LdRf99V4p8dvE9ndaDLFDNG7N/davH5tR1FuftMv/AH1WNqLXN78ssjN/vVw0cplTqe0lI6co4VpYHERre0vynMSRU3dWpNYVVksNlfR8p+txqxkUf4aa1XPsu7+9TfsretHKa+0iU/mVvl+Wrlrqkluy7WZ6a1rTVs2/ytHKXGpynQWOuKzfN/49WxHdLL/Ftrivssy9VYVPbzzW7feanGH8p208dy7nXMqyr8tUbywWX/vqq9nqjfL5u5q1Idtx935qnllE61Xo1Y6nN3mkrt+XdWU9nLH1r0+x8K32sNts7WSX/dWquueBb7SV3XlnJF/vLSjWjzcp5U8Rg/a+yjUjzdjzFlahVrprzRNv3VrLksG/u10Gcp8vumbRVxrNqT7PS5Rc8SpTWq1JbttqFoqJFxkRc0xmWpGVqhkiauc1jykTNimbvenSVXk3LRqdEYhJLUfm01qhZqxlI6IxJGuP9qo/PqFm3Uyp5jeMSz59Qtcbqj2t3p3lVJfLEPNo3ULA1WIbXc1ZcwSlGJHHWlDa7ttSWenNL/DXRafozd1qZVOU8yviY0zPs9O3t92uq0PRN0i/LVrT9LWP+H/x2ug0+La1edVrykfK4zHSlHlidt4LsFt2X5fmr6Q8Et/ocdfPXhlv3i7q9v8AA+rLEqxu1fGY7mlLmPwziaMq0eY920/bcaGy7W+7tr4M/ac8I3l/4ySeC2dotuN22vvzwvqFldaasayLv/utXC+P/DNjNMd8MbeZz92vKw9aWHr+1iYZbmX9juljV73u2Pz58L+EZY5vnjZf+A19BfD/AEsWfl5Wu+/4QXTfMb/R1/75rY0vwvbW5Uqu2vVxGOliDszfiiOYU/hPWfhPJ+72/wCzXZeNPn0e6Uf8864z4evFa3DRj5fl+9XWeLbqNdJm/eL93+9Xh4jmjE5MpqRlldSPqfl1+2EdvjGL/cr50Zua97/bA1iC58erBDIJHiT95t/hr57klr9Gyj/coH9J8KUZRyfDqX8pN5tN3f3qr7qbur1+Y+xjAm82mtLUNDd6nmK5YknmU3d8tN2t/DTlib/eple6N3e9FSLb/wCdtH2egd4nt0dSMtOaLbQrV+uyiflHMRyRVXkWrzL8tRtFXPUiXGRmyRbmqnNb1sSRLVWRa5J0zrhUMeaKqc0W2tq4h/u1nzRV51SnI76dQx5PakWRl71ZuLeqkkZVq5pc0T0o+8X7W8rSt7r5a51ZatW91XTTrGFShzHWWt192ta3vK4+3vK1rW6r06dY8WvQOstbitS3uv71cra3XpWpb3FerSrnh1qB0kbblpzLuXcKy4br+GtKOXctehGpGR5EoyiVZLXdWbdWH3ttdBt31Xmt9y1MqfMa063KcbeWdY95Zq1d1dWG5axbrTq8+pTPcoYo89vtL+98tc5fadt6V6XeWfqtYN9pfoteZXwsah9ThsYcAVeNqnjl3ferWvtN+822sOa1aJq8OVOphz6GFSNSJa2qy1Xmtf8AZojl2/eqwrfw1Xu1ole9EzZLdovu03dWpJb7lqjJasvSuKphpU/eidEKnMQyRbvu1Vmt6s5aNqeu1vvVxypxqfEaRlKJl7KZWnNb7ulU5ItteZVoSpnTGpzEFFFFcxqLU0dwy1BRVRlKPwkyiaMN5u+9VyPa1YdWIbrbXoU8V9mRhOl/KbGzbTl7VXt7xX21cjbd92u6Mo1PhOGUZR+IkjatK1nrN2VYjrWMpROOp7xvQsslWo9yt8tY9vLtrSt7j+9W8anMeVUpm1Z3v8JrXt7j0aucjbdVyGVlrrp1ZHjVaSkdBu3feqOSBWX5arW90rL81WY5a35o1PiPP5ZRKNxb7WqrItbH3qqyW+6sJUv5Top1P5jHk/iqLzPLars0FZ8ysvWuT3onfT94tQ3lXI2V1rB3balhvCrLmumlif5ip0f5Te8vbSq1Vre+WSrse1lr0IyjU+E8+XNH4iSOSrG7+7VXyqI91bHPyl6NqmjaqMbbqtR0uX+UxlEtRy7atRy7lqitSRt81EZSOWUS0y+ZTPL9qFapVrePKYDrf5WrShnZdvzVTjWrCrtrePu/CYVeWRqQ3+7rVqO4VqxV+9U0cu2uynXlH3ZHnypRNjd8tQyRxydflqmt0y1J9qVq7o1Yy92RhySiOa3aP7nzVC11JF8rVJ522m+ar/f2tVckfsyNY/3irN5dx975ay7zSVb5l+atZrdW+41VZFki+asJ05faid1Kpy/CcfeaX5HzLUEd5LbyfN92urk2y/fj3f7VZt1pccm7FefUox+KJ7NPEc3u1AsdUWXburSVVlX+9XOtprW/zLuq9Y37LtV645Rl9oyq0o/FTNT+zf7tLDC0VXbO4W42/dq8tqrL8tZSgeXUrSj7sirZyfNW5Z3DL/FWf9hbtU0e6JttY/CedV5ah0luyyx/NUjWX8SVmW89aNvdbaOY8apGUfhE86SP5XqWO4WSpm8udfmqhc2bR/NG1KUjOPLLclkjVqz7qxVqb9saNtsi1J9qVl4olyyOmMZUzLuFlhVlRmUf71czqVvJK247t1dpIyv1rPurVWrmlRierh6/s5Hnd5b7aoyR7a7TUNJVt3y1h3mlstcNSlI+noYmMjBbvUMkVaUlmytVeSGuSpHlPTjUiZci7WoVqtTW9V/K21znXGQirtp1L/DTT2qCA21XmWrRFRyLtpSiXGRlzLUG75quyR/NVeRd1YSid8ZDo2rStZax2+Wr1nJUkVY+6b0LelaFv1rJt2rSt2reMjw6kS55W6m+VtapIWqTbuq9ThuV93vTvllpzRf7NR7drV106v8AMWRyWCt92qclhtb5VrWjb5qk2rLXTHlqFRqyiY9vuVq0reWhrD+7TY42iqZRFKUahpRruqZYqq2rVpRtuWqiebU90jjiqwsW6pFipypVHLKZC1stQyQVoRrTvs+6p5SPacpjsrL935alh1Ke1+7Iwq3Ja1Wkt/8AZo96Pwm3PGXxHR+H/Hk9lcKrszD/AHq+xfgT4isZIYbuaRfu8bv71fBsi7eRXU+G/iXq3huPy7achK3jiakY2l7x81m+S/XFGphvdkj7G/aR+J1tHpsnk3C4WPaNrfxV8R/8JZcxXbyeYzFn3feqXxN441HxRJuvJWZP7tc/u4rCEpc3tPhO/KcpeDpyeJ96c9z0rwv8WrvRrqMlm2bvm+avtT4F/GCw16zjiuplYN8vzN92vzf3enWun8JePdR8JzbrSZlVvvLW8q9Tl5ZGGYZHCUliMGuWa/E+5f2krXw9c6fNJbmIsybpNv8Aer4lZl+0OF5XdVvXvinrPipVhurhvL/urWJb3g8zjrURl71zHLstxGEjOVa15a2WyNmFqc1VYbj5asbvetuY6ZRIZqz5vmar1x/FtrPkb5qylI6qRVmX+7UX8VSyNUO73oid0S9b1oQ3DRdGrLt5a0I/m+7XZTOWrH+Y27XVHVfvbqfcax8vzVmW4pbhdy1pzSPL9lT5h0l5bSfe21RuLW3l+41Zd5uWSs+S6mi+6zVE5nr0sN/LI0rnTW7VnyQ3MLblb5ai/tyWL73zVG3iJW+V1rhlKMj0adGrE1LbVp4vlNacfiCTbtb/AL5rnY9WtWb+GtSFrW4X5flqf8Mjmq0Yx+KJak1iGb/WxrSxyadcfLu8tqqTaWs6/K1YeoaTcR/NEzVlLmCnSp1PdUuU6yTQ4bj/AFUm6s+68Nydl3Vy0Oq32nt826tq08bzw7d/zf71c0pRNJYbE09YS5itdaTND96NqrbZ7f8AvV0sfiy3uF+eOpPtum3X3l21nyx/mKVarH3alM5mHWJrf+Jq1LXxJ/fq9Jpenz/ckWq0nhhW+ZHWiPtIg50J/FE1bfWYZf7tWv8AR7r+Fa5r/hHbiNvkbdVi3ivbdvmVsVXPL7RwyoU/ipyNO48P2s/8K1Vbwbbs3y1Nb3kn8SstaEc7NRKUZGXtq9P7Rkx+BYW/5aVah+H8bf8ALZav5k/hqxD5+5fmaplymEsViP5yzo/w3h8zmRWX/dr0LQfh9p67d21q5rRo7j5eWavQfD1pPLLH9771edVlGMT4zNMZidb1D0bwh4JtYbNjGi/Ku5qxPFGl6FLNtvVi+X+9Xq2h6abHwfPcleSuK+N/jJJrepeKpVsxMIl+X5a8VS9pU5YxPmMtwFTG4qPNU5bq/MeneT4Qs24W3p9vrfhaFtu63r5zj8LeJbpuFuGq4vw18Ty/wz/nW8sPzR+I+ylkeG/5e4z8T6K1fxF4Oh0mZpPs7/L/AHa+I/GkdtqXii9ntI9sDSfLtr0TUPhx4mtomaaOdo6wI9G8mRkkj2sv3qrC4WNOXNzcx9bw/hcPlKqTpVvacxzmm2bL/DXoPhi5byfLb7y1XtdLXb92tOztfscisq16kY8suY9DGYqOIjystXCsrbquafftbyL81akdjHcw1V/suOKT7telT5oyPmva05x5ZHSWeoK0dWFmW4+WsO3g8qP7zVcs93mfer2YzkeLUpRj70QuLX7PN/s1chg+Wp7mzaaD/aqO03r8prWMjGVTmiMmgbb8tYd9bstdZIjVm31vuX5lrmxEeYqhW5ZHmeqStFcVj6lcM0LV1HiSy/fblWudvrPdC1c1OJ91hJ05RjI8/wBQuGXzPm/irBuLiRZq6nUNLO9sVgXVhIrfdrmrQkfoGDnTl7pCs7fxVpabesslUVt22/drSs7XZt3Vx8sjsxXsfZ+6dPpOofvVWvRdNv1W3XdXm+g2v75a7hV2w0faPzrMYU5S5TctbxZZN1XIb5fMrDsV8uOr1v8A6vdVRPnKtKJJqusqsdc7/bLeZw1GuN+8rJt/9ZWvKelh8NTjTudZp+rMzLmqetX63Hy7qhtk2QM1c9eXTfaP+BVUS6OGjKpzRFuLNWb5aoyW7K3y1oQ3m6pJIVm+atj1YzlT+Ix/OoZVlq5caa1U/KZetQdMZRl8JXktVaqMlqtbC05rNpelUbxrcvxHOyWtQ/Z66T+x2qSHRFRlzUm/1qMYmBY6LJeSbQvFesfDv4X2uo3cf2r5qyNJsVjb5Vr1/wCGNsWvFO3ivHx1WUafunyOeZrWp0JezlylP4nfDPRNH8L3UsUCrJHH8rV8uywj5lzzX2Z8Z7K4uvCtxFErMzfLXzfZfDq6mbc8L/8AfNc+W1/cl7SRz8K5nfBSniqnU4mz0+S5k2otetfDv4XtfSRzXnyx/wB2tLwx4DaCRSts2f8Adr2DwtoM8YjUQsv/AAGt8Rivd90Wd8RctOVPDyPZfgD4H0u1k2izicxx9468v/bWtbXTobFII44tz/NtXb/er3/4L2MtulzJJGyLsUBmWvmD9uXWPM1LTo16q7V85hZSqYyJ8/kN5vDTqfFKbf3HzTNbqy1n3Wlxt92oYdWb7r/+O1aW/jZfvV98fu/tKdT4jJuNO8laoyWu2uobbL/des+6tVlai5MqP2onPyJVdol3VsXlm21dtZc0TVEpExjKPxFFl21G0S1YkiaodrelYSkbxkQyQLVdoN1X/KLUn2dqx5jWNQzWs1qP7D/s1s/ZzUq2dZSlEr6y4mD/AGb/ALNNXS/m+7XTR2FWI7Nf7tZcxMsYcr/ZP+zUi6N/s12Ediq/w1ahsF/u1nKUTllmEji4dBkbbWla+H9rfdrrI7Nf7tXrey/2awlI4auZSOfs9DVf4a2rew21rW9h8taUOm7q5ZHiV8dzfEYtvZ/3a1rOzbctalvpq/LWla2cat81cdQ8WvjC5osXlbWrstP1Jrf5lZvlrl4ZYYP4qLjVP7rV5dSh7SXvHy9ej9Ykeiw/Ei509dqyMKkk+LN3cfK4ryz7Vu+81O+2ba5/qNM87+yMO/iiesWfxA3/ADOtb1n46t/4vlrwv+21i+81Yut/EOHTrdmM3/j1Y/Ueb4TJcOLFS5acT6R1H40aV4Zhaee58jau75WrwP4tfttT39vNp/h9Hb+H7RI3/oK187+OPH954olaMyMsG7+996uLbb/er1KGSw+KvqfqOQ8C4LBx9tivel/L0DW9Tudcvpbu7mae5mbc0jN1rM+z+1aG1absWvpYxjSjyxP12nL2ceWJR+z+1O8irW5fSjitB+0kVVtVp3kLVjcvpRHumkVVXc1IPaSGeQPSjy9vavQdJ+CXi3VreOeHSpWjkXcrf3q1V/Zz8bP00tvyrzJZhho/FUR49TOsBTlyyxEf/AjynaF7UcV7HZ/ss+N7pv8AjwA/3jW9a/sa+NrpdxihH/Aqy/tXCR05zinxNlNP4sTH7zKpNu5vlqOOXdUy1/QPLGpE+Y+EFWiRd9O2/wB2jZtrmlSJ1Ks0Tbarsvy1qMvpVW4t/SuapTNKczNkWqs1vurSZf71RyR7q45ROyNTlMGaKqM0VdBcW9Zs1vXDUpHpUqpgyJtpqtt61pTRVTki2tXnyhynpxlzBDcfNWtb3m2sHdtqaOVq3p1CalPmOwt7z7vzVqWt5XG2t581bFreV6FKqeHXwx10N1trWt7z1auRt7qta3uK9OlW948GvQOohnVttWm+7XP291/tVqW91ur141IyPHqUuUmkj3Vn3FnWorf3aaybmolHmM41JROXvNNX5ttYN5Yba7u4td1ZF5Ybq5p0j2MPirHn95pqt/DWHqGl7v4dtehXlh96sW6sN3+7XnVaMZRPp8NjDzi7sGibiqkb+U3Ndxeadu/h+WudvtJavEq4WVP3on0tDExqL3irDKrU5l3fdqq0Ulu1TR3H96so1fsyOmS/lK9xa7qrGFo62V2tUMkFZVcPze9EuNX7Jmq+6mtbq1TSwelM3svy158oy+Gob838pQmt9rVXZdtbDIrLVWa1/u151XD/AMp0wqmdRU7LtqH7rV58onSJRS/71JUgSxt81Xre6aKs+Nqk3VcZSj8JlUjGRvW9551XoW3Vzcb1et7rbXo0cR/MebVofynQR1ehb5qy7W63LWlGytt216MeWUfdPIqx5TQjZqvQy7qzY/lq1HWsZSieZUiakdWoZdtZsctW45K2jI8ypEurcVNu3Vnq1TRy7a6I1DCUR8kVUri13Ve37qjkWq5YyHCUonO3Vqy/NVX7tdBcRbqo3Fqr1xzofynqU6v8xRhuNta1nf7W5rJa3Zf92nRtU05ypyNKkI1Drre4V6d5W6sG1utv8VbFrefws1elSrxl8R49SlKn8JJ5TLUkctSfKy03yq7o/wB05+Ymjb5alqovy1ahl/vVfKYSLEbVYVd3zVBzUsfytRGJxyLStVyFvu1Vj+ZasRrW8TjqFjbuprL/AHaPurRurWPvGAK1M3Gn8U1lqwG7mVflqFrzb96nSLtqjM21aXtJROiEYyLkd6r/AMVWI7z/AGq52SXb9371Rx38kTVvTxn8x0/Veb4Tpykc0f3dtVJtNb+Bt1U4dWVv9mtCG6VlXa1dvNRrGPs6lMpSW8kfWoPs8bN93a1b0cit95d1O/s2OVvk+WuSph5fZJjiOX4jIt7WSBlZGrbs7rb96of7Nkt/4afHH83K1wyh/Mc9Wcahv2u2WrDWCt/DWXZ7l+7W9a3G75WrmlTPDq81P3ome1my/doWVovvVufZ1Zar3Fh/drjlTlEwjWjL4inHeVN9s21n3Fq0fSqMlw0TVzc0om8aUanwm5J5N196sq7sJIfmhNV/7Q2/xVLHqn975lqvaG0KdSnsUf7RZfll+WmteBujVozfZ75edu6sK+0uaH/UtuWq5pHfS9nU+LQsSXW771V5Fjkqg140fyyr81P8/d8yUfEdnsuXYdNpqy1n3Gjf3a1o7j+9VqNo5azlTjIr21SmcXdaX5f8NZtxa/N92vSJLNZV+asu80RW+6tcc6B3Usw/mODW32/7tEkeK6O40Rlbj7tZ01gy/eWuSVM9enXjUMnbQy1e+y/NTWt6wlE6PaRMm4hqnItbUlvVOS3rCUTop1DNZKLf5Wq80VR+XtasuU6uf3S9ZyVqQtWLbrtrUt5d1B5lWJqRtVqNt1UY2q1HW+p5VSJaVd1I0PWljq1Gu6mckpWM1otv3aI91aTQbqryWvzfLW0ZcpXtOYFlqb7OrVX2srVNG1d1OrGXxES/ujvI/u1at6IWWrHlVvyxkc1SRYjp22o1XbViOsuU4ZEe3bU0dO20nK1XMZ8wrLuqvNB8tTblp9XylcxlTWv92qMkG3+GugkWqM0CstZSidVOqYbVHu21euIGqjIuysz0qcuYiqVfu1VZqd51RzG/KWt+yrFvcbaz/N21ItxWcqhlKmdJZ3ny1d+1VzlrcVejuKI1DyqlD3jQkn/u1VklqNp6haVa0jUJhTGyS/7VQtLUc33qrs+2tYyO6NM0oZa1rO43VzK3G2tC1vNtdNOoZVaXNE6i321aaPctY9ndK1bVu26u6PvHg1YyjIwdStcVg3EPzV2WoW/3vlrn7q3rCpE9PDVTm7iGsq5jro7qD+Ksu4t/lrz6kT6CjUOem3R/MrU201ue1bhmarN5FWLdLt+7XDLmj8J7lOMakbSOtsPFj/dc81sw+JVf5WavM1n8npVy3vd1EasjnrZdTl70TvrjUobj7yrVJmtW/irmGnb+Fqo3FxcJ91qPbfzGVPA/yyO4WwjlX5JFobTbiL7rfLXnH/CUXmnyfN/DWzp/xIZfllWsvaU5G9TLsTGPND3jp5Li6tfvKzU6HxNJDtzuX/gVRWvjaxulXeq1ZaXStQ+6yo1T7svhkebKny6VqZet/Fq95K1bXxVCy/NItchN4bik/wBTcLWXcaJeQfd+b/drP94ZfUcNV2ker2uvWcvVo/8Avqti31fTpOrJXgElxc27bSzLtpq6pcr/AMtmpc8omU8hjU+GR9H2+o6Ov3pk/wC+q1LXUtC3KzXCV8xR6tc95mqT+0Ln+GaT/vqj20jinwzzf8vT680/xR4ctdv+kJ/31XZeF/iB4ea6jjE6Bv8Aer4Jk1K9T/ltJ/31S2/ia+tHz5sn+9uqJSlKJ5GI4FhiI/xT9cV+KXhhfDaWvnx/6vbt3V5Rfa94X85pGmt91fAtn8SL+SPMl5Ky/wC+1adv4wNwvzXMmf8Aerkhh5KXMeRiuCcTV5fa1fh00R9syeNPDNr92SKi3+JHh1fvTRV8Zx600n/LZv8AvqpFvWb/AJat/wB9Vu8LKX2jzP8AUml9qpI+yfEnxa8MLYt5Cpu2/dX+KvlvWWbVtYubqOPbHI25VrDgmlduJW/4FWxYvMOpqqWF9jLmPawGT08o5nSlzORbs7ORV+7Vz7O23laktbiZV+6tXPt7Kv3VrpKqVJ8xb0aT+Bq1bizV13BaxLfU1jk3NHXT2epW95Gvy1tSlGUuU8XE81OXMomb9n/d0yHdFJW3JDb+XVTybfd96vWOWNXmNK12yR0sln91hTrONV/5aLW5Z2fmx/K1dETyqlX2crmKsXy/NVS+g/d10s2lsi8NWfdae3l/d4qKvwkU68eY8x8SK27msOSLdD92u38SaW7H7tYK6WfL5jY1wx5uY+2wuIj7OJ57qEarOx21lTRRt95a7DWtGbzmbbXPTaa67vvVnUnKMj7HD4iMo/EZy2sL/wANa9npUHl/dqhHaSeZW5bxMsa1hzmletLpI2fDugw/eroZNHjb+Kq/h9dtvurZjBZ1o5o/aPjMVWn7T4ipJo+2H5Gp39ltFbt81aL/AOsC0zULjyoflqvcOGNWpL3TjdQ02SWT71NtfD8jVeml3NWjp8nStPdPXlXqU6Zn3mkzQWe2uTn0aVpOK9F1S8VY9tYfyt81XGMS8LiakY8xyy6PKv8ADVm302Zf4a6SNlqZdv8AdquU3ljJGLDpcknVakk8MtLXQp8lXbeZanlPPljKkfeicS3hKRfmp0ehzL/DXoUaxt1Vak/stZfurRymP9qVPtHAx6TI33lqxb+HZGk+Za7iHQd3/LOtnT9CjWTlawkc1XNuWPunMaL4NaTbu9f7te4/DHwXELmGM/KXbFZej2EUYXaq1638MLBZdYj+X7qs1eHjPhPh8ZmFTH1o0P5mUPHljo+gRFJ13f3ty/LXBjWPDoGUhTH+ytdZ+0VLFarCv3Sx+avn2TVAo+QbhXHhcL7SHMOGWKpKaTtqev2/iLQ7f7sca/8AAa2NJ+Imm2k6tBBHJ/vLXhVrdG6k+Zq6rRYU3LWtXD+zic1bLYYf3uZ8x9XeEPGx1/T5x9nSFIxgba+Hf2yL43niy0QNuH7xq+vvheqw6Deu3T5a+Nv2mGW88aH5vup/7NXm4CHNiz7LIsVOtiMNKpK9k/8AI+efsretN8quiawjqNrGNq+394/WfrJl29y8P+1VrzVlb5d1WWsY1pVsFrORvHHSiuUhkijZeNtZ82m7vm2r833q2vsS/wALU77Gv96oCeP9oczJpv8As1H/AGb/ALNdZ/Zq03+y1qZRMPrhybWHy/dpv9n/AOxXVNpdN/s3bXJKJX1w5lbP+HbUi2FdB/Zv92j7LWUg+tmOum/3qmj02tL7O391qkWF/wC7WEjKVeRTjsPlqxHZ1aW3apI4m71nI5pVpEcdqtXI4dtNVdtWF2qvNc8pHHOcpFiNavL8q1n/AGpVpsl58tZ6nHKnKRqfbFipjar6ViSXW7q1R/aFX71RKmOOGNhtSklanLft/FWK1/Gq/wCzVK41yO3+Z2+Ws+U3jhJVPhidRJq3k/xVjah4tjtV+aSuC1jx2ke5Ym3NXE6lrtxqEm55G2/71bRw8pfEfQ4PIXU96odx4g+KDKzR253V5/qniC61WTdJI3+7VI0q13Qoxp/Cfa4bA4fCx/dxGeZTd1SbabtrbU9Ej3e9H3qdtp23fRqBHTKs+U1PWFpGXarbqNRcxAqszbVr2D4P+Axeapbz3UasNyttauX8I+E2uriN5Y6+g/A9iuktDhV3V4mYV5ezlGJ8PxFm/scPKjR+I+nNJjtbDSbf5V2rGvy15hrnx6XTdUntkso2WKTb96uxhnkuNGT/AK518ueNI2g8UX+d3+tavh8Fg1iKkoyPwHIMsoZhiK31r3j2mP8AaIl/htI0qC6/acvrQ/u0RQT618/3GpR28fLba43WfFG+bajdDX0NLJacj9DwvCGBrT0pmlHcbWq1bz7qy6mhl21/QuHxX2T7eVPmNpWqRao28u75m21eX7te1H94cMo8otLt3LTl+ajb/drCVIw5incW9U5Fra21VuLX5a8+pSkb06vcx2WqdxF83yrWtcW+2qMi1yyiehTkZM1vt+7VGaL5q3JLfdVGa3+Zq5J0T06dQxZoqr7f96taSKqckVcMqfL8J6FOoV1l21oW95tqiy/N81FEfdKlGMjprO/rWtbr/arjbe421rWt/XXTqHkV8P8AynZWt5Wpb3Vcja3la1vdV6dOqeDXoHVW8/3c1cWXd92udt7r7taUN1Xq06p4dSiaki7qpzW+7dU0dxU3ytW/xHL70TBvLHdu+WsW801v4VrsJLfdVG6tf9msJ0j0aGJ5Thbiz2/Ky/LWPdWO5fu13V5Ybt3y1h3FntrhlTPo6GKOFvtJrDuLNovmFejXFqrfKy1j32k7vu15lXCxl8J9BQxnL7sjj45du3NWo23VPeaWy/MKz1UxtXnx5qcuWR6vNGp70SeSDd/DVO4g/wBn/wAdrQSTctOa33VpKlGoOM+UwW3RNUm7d/DWhNb/AOzVOS1aP5lrzZ0JUzrjOMirNb7qozQ7a1lb+9RJEsi159WhGp8JvGrymGy7KXbt61bmg21VZa8qpTlGR2RlzRI2p1DLQv3qzGTRtU0bVBzUqtQTKJoW8rL91q27O+21z0LbdtaFvL8tdNKpKn8J5demdRb3Sy1oQ1zNvKy1sWd5XqU68ZfEeDXpcvwmstTLUUEytU+3+Kus8qRJG9TRy/w1TzzUi/ep3kY8pdpN1QrL/ep26tY1DPlBv7tQyRf3akLetNZq6eYuJTZarta/NxWky1C0W1qylGMjojUKaqy1bjkb3pV21J5X92sJU+X4RSlzFqG621et7rd96sXay1Mrbf8AZropV5UzllSjI3lVX/u07yv7tZdvdba1Le6Xb81etTqxqHDUjKJJC397dVyFl+Wqu3d92pFXbW8TjqRNKH/Zq5DWXay1rW7bq1jE8+rEk8r5aY61dVdyrRJb1fs/dOHmM1m20LL83zVNNb7apyK1HwnVFxkWG2tVO6t9y/LR5rLTWlqeaMjaMeUx7hdtZ8km1q3rhVZax7qD+7WMonrUZEKy/wB6rVreNG33qy3U06GXa3zVnGUonTKnzROts9T+7urbs7qOTbtauLt7ita1uPmXa1d1PFSj8R4tegdpG396pvssc61h2d//AAt81bVrdK22uyNWnU+I+fqwlTJP7LZPu0+MSQNzWjbtuq15St95a5Z0Y/ZPMlXl9oq291/tVoRt5v8AFVOSwDfdqPbJBXJKMo/EYS5anwlqa1Vlb5aw9Q0vdu21rx6h/C9PkaOfptrllSjULpznTkcDfWrRN8u6s1rpomrur7TVbdXL6lpHotcU6Eo/CfQ4bERqe7Iox6l/tVeh1b+9t21zl5avbtxVZbpovvVz88o/Eet9Wp1I+6dZMsF9uX5UZqzLjR5bf5ovu1nQ6p833q1rPVv7zbq15oyM+SpR2KMd00e5Zl2tWhbyKy7g1WmW3vOq1A2hyQ/NE26mTKdOXxe6TwzsvWrnm7qyo55I22yLtq3H8y/LT5jlqQJpLdXqjcaSsv8ADVxWZamjk3VMoRJjUlH4TmbrQ2X7q1mzaayt92u62q1Qyacsv8NYSofynXTx0o/EcDNZ7f8AaqjJZ7eld5daH975axbjSWX+GuGpQPVpYyMjlZLeoWg/2f8Ax2ugks9v8NU5LVttcMqZ6ca/MZvlbamj+WrC2rbqGiap5SvaElvJV6NqzVq5by1epyVImlG3y1ct6z42q9C1OJ51SJoR/NTvs6tUdv8ALV6Nd22teU8+UuUoyWdVmtmXpW35W6oWtf8AZo5SY1jJXdD/ABVahuqkuLX+9VWSLbXTTnKJtzRqGpHIrVNHWLHcbdu6tCG6/vfdrsjOMjmqUpRNBaNu+o4ZVarS/dolE4/hKrLTd1WmWqsi1lIqMuYN1Nam/dpu73oNYxIbhFasu8td1aklVZPmqDspSlEwZomWq7fLW1cW6t96s24g/irGcT1acypvqWFqiZdtLHXHI3NS3l21oK1Y8bVpQtuWlqefViTM1VZH21Y+9VeZfmp8xFOJTmuNrVD9qVqLxaz5G2tVxqcp6FOnGRpLJViOXbWItxtqzDef3q6adQcqLOmtbrbW9p95/tVxtndK1bVndbWr0qdTmPFxFA6pn3R1g6gnzNWpa3G6Pb/FVfUI9ytW55VL93LlOfmZdtUZ/u1cuF21mzNXJM96kjNvLf8Au1zt3b10lxLWPcSr/FXHOMT38NKRhXELf7tVo5WiatSZlqjJEv8ADXJKJ7kJe7aRYt7z5fmqbdurL8nZVqGX7tZkSpx+KJDeWa3CtXO3mntbs1dcy1XuLVZFbctYzpnVQxLpnL2940XWtqz1Asv36o32k+V8y1nxtJA1c3LynpTjTxEeaJ18eq3EX3JWq5H4qvYPlfEi1zdrdK3Wr3DURnKJ5NShT+1E6CPxZaXXy3NvtahrfTL9cwzeU3+9XLXFq38NVNrx/dbbWntpfaJjhYf8u5cp01zoVzF80L71rNa5urP/AFyyLt/2arW+uXdp0lYr/datWDxejLtuYFdaOaEi/Z1Yr3o8xT/tgN1YVFJqKt/drY8vR9S6Ygb/AL5qK48F713Wtwrr/DRKEvsgp0Y/F7phSagtLDrhi+7S33hu7tV+eJv+A1iTWjR/eVlrGUpRPTpU6FbaR1tr4o2t96ti38XL/wA9NteXtEyt8u6nLeSK3zM1VGrKJVTJ6VSPunt+l+KI3Zf3itXZ6Xqkci/er510u6bcu2Rq7vRdSnjVfnaqlif5j43McnjT+E91s7qNl+9V75f4dteXabr1ysf3q2Y/E0ir81THERPhK+XVIy907kQq1XtLk+zzY/hriLfxQ22rkPihdy/L/wCPVrTqx5jzamDrcvKeoeV50Py/3azZLdopKo6H4ohnjVW+Vq1pLqGX5t1fQRlGUT5yVOpRlyyGw7lrc0u6ZflrFjuI/wC9Wpp8q7vvLWtKRxV480feOmjbdHWfeMy/LVqzdW/ip11bqy1vKPMeFF+zkcbrFw3ltWTb3X95VatzVrP5WrBtbf8AfNXLKPLI+pocsqZV1KVd3zR1gXUcO7/U10+oWbbd38VYs1r8tc1SJ7WGqRUTCjhtPM5h/StKGzsty7VqvLZN527FW7e3bzlXbXHKJ6NSpzRvzHVafZWsdqv8NXYNNgdvvVUWJlt1Wr1nHtXdWZ8rWlL4uYb/AGfbtcfeqjq2m2/l/LJV5V/eM1ZOsNWhVHmlU+Iyf7GhaT5ZFrSs9Dj3f6yqEcJaTite3i2qzN/doPQqzlb4jL1jS42mb99VKHR1/wCetO1Dc0zfeqqqt/eNanZT5uT4jSXR1/hlqddB/wCmtZCyN/earcMrf3mq+YiUan8xqR6C38Ui1bh0Tb/y1rMjdu0jf99VZjkk/wCejVJxVPafzGzb6WsXWRa1rdYV/u1zMczf3qsLJt+81KUpHmVKMpbyOsjaH+9Vq3aPdXF/2vHF95vmqT/hJtv3Kx9445YGpL4T0L+3rfTY/nZVrpPCHxq0rw7O8kuWJXbzXhtzdNe/ekaqM0IxnNcVSi6isyqOVU4yjUlL3j0z4vfFK38dXUQtV2JFzzXmfm1RmuEh+81UpNehh6fNThD2MeVH0VHB2VonT2M/k/MWqa6+JVpoa/L+8k/urXBXeuSzrtDbVrDuYfObd95qUqftPiOynldOrL/aD2q1/awvtJ097a0sAMrzuavFvGfju88ZatJf3OFdvl2r/CtZ8lrVRo1j7VNLDQoy9pE9/A5bgsJLnoQ1Ivt1DXjf7VDRLULba6JVJHuRjGQ5rxqPt7dqrsyrTPMHasZSkX7OJZ+3su6j7e1UmuFqJrpf71ZyqSNI0f7prLqLd2qRb/8A2qwWvl/vLUbaoq/xVPtZD+q8x1C6hTvtm6uT/tlf71NbXv8AdqPbyF9Rkdd9sXdUn2yOuLbXKjbXP+mirUyqSH/Z8juft0a9aVb+GuBk1z737z/x6qsniH/aqOaRrHKqkj0j+1IaP7Wt/wC9XmM3ibyl+9/49VGTxht6NSOmOR1pfZPWm1aGmNq0deQN43kX7u6qsnje6/hqDaPD9aR7I2qR/wB6o5NUj/vf+PV4y3i28l/i201vE143WRqIxOmPDdU9ek1aFf8AlpWfceJoY1+WRa8sk1eZvvSN/wB9VB/aTfxNWvLE7I8PSj8R6DeeKmb/AFVc/eXVxedXbbXPLqjNTf7Sbd96tI+ziehSyyVH4Ymp9jX1pv2D/arNbUm/ham/2o396r54nZ9WrGr9g96X7BGv8VZP9qPTf7Xb+9U80R/V6psfY4/71H2WOsf+1PlqP+1Gb+KlzRH9VrG79nh/2aFSHdWJDdSS/drc03SZp/mdamVWMTnqQ9nH3pFqzslum2hf/Ha6zR/D8KsrOqt/wGqun2a2qrWrFdsPlWvOqYmXwxPm8VXnL3YHY6S1vZr8u2uw0O/824j3f3q800+Rm6tXW6HeLHNH81eLianuyPhcfQ5oyPpvT5v+Kegb/pnXxz8Y/F8ejeML+L5d3mZr668Pz+f4VtmX+7Xwj+0bC0HxJ1DPy7gGrxskqSqYmUGeHwDg6eIzOtTqHL6p42nvjw21f96sCTUmZv4qotS1+hR92J/SFLB0aPuwiezyLVfdtq9NFVOZa+8jKUT88iTWs/zVrW9xurnVfb92rlrcba9zDYrlMqtLmOkjap6yre43VqRyeZXvU/3nwnkVI8otP2/3loVfmqZfu050TDmKdxa7vu1k3Frt3V0SpUNxaq1eZVw3N8JvSr8pyci1DJFW1eWFZs1vtrzJRlGXvHr06sZGXcW9UZrf71bUkW6qslv/ALNZ1KfMehTqmHJFULLWtNb/AN6qskX/AHzXDKnyndGoVKnjl202SOmr8rVl8JfxGxa3W2tazvK5mNqvW89bxqHnVaKkddb3n3a1re6rj7e8rUt7yvQp1zw6uGOuhuKuW9xXO29/u+7WpbytXq06x4dWjymtu3N8tNaGq8ctWo5fl+auyNSMjhlHlKNxa7qybyw+X7tdIyqy1VktaylSOqlX5Ti7ywbtWfNb/wB6uyvLLdWLeWG1WrklTke3QxPMcndad5qtWHfaM392u0kt9u6oZLVWrlqUY1D3KWLlTPOJrdoWqW3krp9Q0fd92sG5sWhavNlSlRke7TxEayE2rLVeS121NC2371WFi8371EYxqFc3KYc1vu+7Vfay1vTWa7vlqnJArLtrhrYb3vdOuNUzfL8yqtxZ7elaTRNE1G3zVrgqUeb3ZHVGpy6nPyLtplbNxZ/3VrNkt2SvHq4aVM7qdSMiCnxtTdtLzXGaFmOr1u21qzYf7tXIa0RhVibELVoW8tZNu1aELfMtbxPEqRNa3uK1IbrdWPbt8tWo67I1JRPIq00bSyq1G2s2ORqtRy11xqxkcMoWLC/LUtRLtanVoYgzU3dTW/2qjbvT5iuUm8z+GnVV3VIstaRqj5STbTl+VaarVPzXREgVfm+9Q0H92nU77tKUeYgr/MtWIbjZUi7ZKj8nb92p5JR+Ei/NuaNveVfjnVqwY9y1ajl212Uq0o/EcdSkb1vWhb1z9reNW5Z3Sttr16dSMjyq9OUTWt5avLtlqjb/ADfdq1HXZE8WoElvu6VmzWrLWxu+Wo5FVqJU+YmnUlE52aKqc26uimtVasm8tf4lrjlSkerSqxkY8jMtU5p/71XLpdv3qybhf4aw5pHs0Y8w6Tb/AA01YvmqvuqaOWjm5jqlGUS5HHurRt/lqhbtWlbt60jz6xoW8tbFnNWPCqt91q0reL+7Ve8eLXjE6KzuGX/arYt7xWX5q5e3ZlrSjuKqNSUTwK1LmOgj2t0ahqy47hl21cjut1bxq/zHmypyiNms1bpWdPFLB8wrX8wv0qrNRKlGp8JrTqS+0Zf9o/N8/wB2myeTdL8tPuoQ38PzVl3EMkfzCspUpRPTpxjL4SLUNJ3fdrnbzRf9muh/tJo/v1P51veL81cdSjGoepSq1aJ55PYPE3FRfaJIq7y40lW+7WLeaDXDUwso/CevSxkanxGba6ky7a3NP1zbXOXGkyR9N1MhaSD71c3NKPxGtSlTrR0PQI3tr5dp21DcaGy/NC1c7Y33+1XRWOreV/tVrGcZHiVKVSj8BDueNtssdPVF7NW2s9veL8//AH1Uc2gq3zQtVnJ7eP2tDI2sv0qeOWlmtbi1/wBYu5aSMLJ/vU+Y0lystR7W+9Uc1hHLRt2U+OZqn4jD3o/CZV1o392sW80ll/hrtvlb71Elmsv8NYVKETpp4yVP4jzeSwqP7Gu35t26u6utDVv4ay7jRmi/hrhlQPVp46MjkWtab5W2t6401lqi1rtrD2Z6Ea/MVY221oQtVNrepIW21lyiqe8bULVet2rMgb5a0bdq3ieTUL0dSNF8u6q8bVcjbzV20HnS90qyRVVmt9tazQ1Xmiq/sl06hhzWtVfmib+KtqSP5apzW9B6FOr/ADENvfbPvVqW9/urBkipq3DK1dMavL8RUqEah2EcqyrRJF/drm7XVPKati31FZPvfLXTGUah586EqY2SLa1VZPlatRmWVflqncRfLWcoFU5fzFFm/wB6o2aibctVZG2Vid1OISVXk+anNJ8vLUzmkdUYkElqtQ/Z/artSxxbq5ZRNvaSiUVSrkPy1N9nH92m+X81c3LymMqnMSVHJ81TKtRsvy09TKMjNuFasm5+9W5cLWPdL81Gp6tCRTZqj3UNULdaNT0eU0Le621tWd/t/irl42q/bzbFrrpVDlr0YyO703Ul+WthpVlhrg7O62/xV0Vne7o9telGqfNYjDcsuaIX0X8VYdwtbl1cVh3Eqt1qZSOnD8xk3S/NWPeL96ty6/2ax7pf7tc1Q+hw8jn7ptlU/Par2oL97NZMjVxyPoqPvRJvtjLUi3i/e+7WfijFYcx0ezidFa3UbVc8hZfu1ycczJWlZ6sy/epnHVw8viibElmrLtasXUND3LuVa2Ib1Z1q0rK1KUTmjVqUZHCSWUsEny7quWl438ddPdWC3C/LWHcaXtb7tYSpnoRxMa0eWRNDJuWkltty1DC3l/Ka0YV3LWUqZnL3TFkg21VaKumayWTpVO4035qz5TSniV8JhE7as2eq3Fr/AKuVlqxJZt/dqq1m1HvHVzU6itI3bPxtPGdtwqyLWr/aGi6x/roVieuKaMr1pFyrU+eX2jnlhKb96n7p1N14Hs7xWaznVf8AZ+9XN6l4Hv7P7qeYv95asW19LH92Rl/3a2bPxJdR/ecyL/tU/ckEauLw/wAMuY5SysZ7eRVeNl/3q7fR2xGu6tOz1mzvDtubUf7VdBaaBpt0u+3k8tv7tZSpc3wnj47H8y/exsQWf3Vq3V2PwvNFHuibdUFxZXEPyujVySpyifMyq06kvdkRR0/zG8zik2/u6jbdVXI+I3NPv5IGVh96uv03WGkjrgrNvlWtazuGt5N38NfQUKnunkYrDRqHZm+/i3Vp6XqnzVzdncLLt3fNWpax7ZFauynI+arUo8vLI7qzv/3f3quf2t71gW33agvJmir0Iy5j5mWGjUkaWpXW5flauYOoNFPt+WrbXTMtYV0376ipE9jDUOX3ZGvdaluj+bbWbcX6sv3ap3lwyx1kfbv71ckonq0cLE2FvF3/AHas2t1G10m2ueW83Crui3CtefNXNI2qUPdkdtJfxxKq1ahvI1t2rnbyVdy1NJceXZ1yHhSoc0YmtFfJ81YOqajD5n3qal0qwMa5HVNQVpm+atYnoYXB80jp7W/i8z71ay6lEtmx3LXn1jeqWrQ1DUFi0/733qfL7x2VcDzSjEsXWrQtM25qi/tKH/nov/fVcJdaovmN81Q/2qv96t+U96OWe6ehLqUP95f++qcupQ/89F/76rzf+11o/tYdqOUr+zD06PWYV/iXd/vVYXxHbrXlH9sFf71M/tplb5aOUn+x+Y9ak8Rr/DVSTXC33pK8w/t6Rf4mqZdeZlqeUX9j8p6J/ai/e8z/AMeobXI4v+Wledtq8jVXk1aT+KjlNY5V/Melf8JasXyr81I3ioy/KG215i2qSNSLqUn96spRL/smB6JcX/n/AHmrNuG9K5ePWZF6tVxdU81fvVlylRwcqZea8aKm/wBrrWfJub+Ks+4ik/halqddOhTl8RutqCu33qoXF4vzYrAkklVvvNUTXjf3mqDthg4/ZNSa92/xVRk1JVX71UZJd1ZtwreX96sOY9Glh4mpNqyr/FuqjNriK33qxbpWrJuN1ZSPYpYOnI6aTxJGu75qpzeJo/4Wrl5I/eqsn3hWep69LLqZ00nij/aqrJ4o/wBpq53d71G1ZHdHL6JvSeJm/hqFvEclYv3fvUtTI1+q0Y/ZNWTxBcVH/blw33mrN+9TW70G0aFOP2TUXVpP71H2ySX7zVl07zdtB0xjH+U1PN3fxU1mXbVFZf71DXH96j7RsXGpuyoVuP8Aap3mVQRJFanL81NjpzMqfdoAds+Wo5F+7Tllp27fQBHsqNkq0sW6nfY5G+6tBlKUY/EU9retNZdv3a1o9Gml+Xa1XofCszfwttqeY5Z43D0/tHN7ab5TNXcWvhD+/Wpb+FbWL73zVlKoebVzahH4Tzu302aX7q1rWPhWaVvmWu+h06ztf7tSNf2dr/y0WspVZSPJq5pUqfw4mLp/heO3+Yr92tiO12rwtVpvFFpH935qoTeKt3+qj+WsOWUjzpRxVb4jcW3x1ahrqG3XltzVyk2uSyfeao0maX5i26o5A+py/wCXh2tvrG5tqV0ek362/wC+mbatefafcLBHubbWR4i8aSMrQw1ySw0qkuU5pZbLFS9nA+kpP2qNH8I6LFYraSXUsa7flNfMXxM8fSfETxRcaq9ulsshwsa/wrXKyStJIzO25mo2/LXVg8soYSftIfEfQZPw3gMonKvQj+8l1I2+7Tlakor1z6w9zVty7arzQfNViRdslR7t1fcU5fzH5PEzZF+amq22rk0VVdlbxlynXGRct7r+9Wxa3S1zsbbKtW9wytu3V6uGxXs5HNVpcx1luytVpawbG8ratZfNr6mhVjUieHWpyplhl/u05VpyrUixbq3lTOGUirJa+YtZN5pddIq0SWqstefVwsahVOvKmcDcWe2qbLXcXWk7q5+80tot1eNVoSpnuUMVGoc/JFuWqc1rWtNCy/w1Cy7l+7XH8R61OoYrRN92ofLrWkiqrJBWFSmdsahTVKkj+WneX707bXNyl8xYhlrShuPu1kLVu3aqjI5akeY3LW621sWt5/ermY5auQ3DLXTTqe8eRVocx11vcbq0I7jdXL2t181alvdf7W6vTpVTw6tA3I2/vNT6oRy/7VWFl216Mah58okk1vurPuLD/ZrUjl3USKrVpKPMEakqcjkbqxrNuINrV2lxZq1ZN5Yf3a4ZU5RPXoYk5lo1b71Z95pay/dWugms9rfw1X27WrKXve7I9enW5fhOGvNJeH5ttVF/dV31xZrL/DWDfaNtbiuSph+X3onsUsZGXuyMmNFb71NmsN/zLUrRGBqs28u6so+98R0ynL4omHJalVqnJa/xLXWNZrL81Z9xpu35gtZVMLze8b08T/Mc/t3fK1RzWe5a1prX/ZqFYtrbWrhlR+zI7o1usTm7iz21TaKu0ks1uKzbzSGXoteRXy+XxUzupYyPwyOdXtVqFvu06SzZabGm2vI9nKMvePS92pE0IavQtWbC1aFu1axieRXjympbtV63asuGtCFty1tyyPIqxLytT+aijqWq5Tz5D45WVvlq0t1VRabWsZypmUoxkafy01lqn5u2rEdxu/irp5oyMuTlGyLUP8Xy1c+8tQyR/eqXHlCMiNZNrc1ajlqi1SRs1XGpKJUomp8rU+qUclWo5d1ddOpzHJKJN/u0+NtowaZHU0a7vlaumJhIcqLJQ1vt/wBqhVZasK396ny8xlzEKrVy3maJqb5St/vUCFlbdVRjKPvGcnH7Rvaff/NW9b3Csv3q46JvLrVs7hv71ehRry+0eLXoRl70Tptm6m7ap2958q7qvblZflr041Iy+E8iUZRK7r6VVmTdWlsqvNFVFU5anP3lruX5awbyz/u11lxFWPeW/wDdrmnGMj3MNVkcnJAy/eWnRrtrSkiX+Ko1t91c0qfKe37ULdvlq9HVeOBqtRp/DWepxVJF61lZa3LG43baw7da0rVdtPm5TyK8YyN6F1arSqv8NY9vLtrShuP7v3aR49Snyk21lqx59V1uF/ipzfNS5Tm5f5i0twv8NO+1fLWW25fu1G1wy1PNKIew5jQkmV6o3H8W2o/tW5ahknrrp1pfDI3p0uUhmVW+9VNo9vSrEkm6o91dP7uoehTHw30kPX5q0I7qK4X5qzPlb7y09Y933azlQl9kicYst3Glx3G7bWXdeH/9mtOG4eLbV+G8jk+V12tXHUoxl8REa1Sn8JxsmkyRdKdGskHWu2+wRz/MtQyaN/eWvPqYX+U0+v8AN8Rz9vdN8rVtWepMv8VQyaH/AHai+xyxNXNyyiZTlTqI6RL6OePa431FcaJb3X3PlasaGZ1b5quw3jK33qUZnBKlKn/DYybSbqz+58y1VaUr/rF21vwal6/NUzQW15u3qvzVf+En28o/xInPx7W6NVuPK1LN4c/ihbdVZrW6tfvozLRzS+0ac1Op8Mi3Gyt8rVJJZrLVWG6XdtZdtaVv838VM5qnNT94yLrRd3asS80Vl3ZrvFXd96o5LJZfvVnKlGRVLGypnmNxpe2qrW7LXo15oitH92sG60PburklQ5T26OYRqfEczGuyr0LVLLprJ8tQLE0VYezOyVSNQvRtVqOs+NqsRt8y1JxyiaCt93dUjLuqpU8cvy1ZzSiNkiqnNHWlu3LVeRd9KQQkYdxBurNmj27q3riL5azbiCsj1aNQxWbbTo79lb5vu064hrPmbbU83KevTjGodFZ6z/tVqR363Fee/amib5Wqxb64yttZq6Y1/wCYzqZfze9E7qRVlWs24t2qja64v8TVoLdR3Fb+7I4fY1KMveMtmZWpqt81aE0Ctuqm1vtrOUTrjKJIvzVajWqsa7KuRrWEjCoWo6c0e6nKtWFWoOGUiqtvTZIP4qveV81HlVPKT7Q5+6i+9WLeLuX5q6y6i37qwby12/w0ch6+GrHNzfL1qrI1aV5Ay1kyfK1ZSjynv0/eGs9WLe4+as+SXdTVl21MZHX7PmOotbr+61bmn3lcbZ3lbVjdba9CnL3TyMRQOsk+aOsHUE2tWhZ3HmR1X1CPctaHk0v3cuU5+4b+7WddyMtX7j5ZNtZtx8y1jI+iomLeXW3dmsma6WtTUIN1czeKytXDOpKJ9LhYRkXFlX+GpeawPtEkTVIupMtc3tz1ZYWX2TZwaRflas9dS3L81TLeK1VGpE5pUqkdzWtbzyq1re682uZW4VqsW91t/iqvaHHVocx0y3DL91qk3LKvzVl2t8rLVxW+X5auMjypU+Ur3Fqu7iq8cjW7Vofe+9VO6s/4kokb05fZkXre/Vlq5G8b/erlWaa3arlnqn99qCamH+1E3JLONlqrJYLViG8WT+KrG5W/hqOWJyRlUpmK2m7v4ajk02tpoqjZf9miUYm0a8jBk02ljt2Vq2WX/Zpq2+6suQ39vIm0uL7vy11mnw/drF023XctdRp8XyrWconzmMqmpZ3Fxbx/LIyrVpdWb+ONZKLeLdHR9l3VPvHzUpU5S94s+dYXX+tj21Xk0S1n+aGakks/3dVJLZlbhmWlf+YUP7si3H4fmj+5lqsf2bcQx/PG1ULG8uoJMCRv+BV1ljrLtH+9UNXq0Ix5Tnr1KtPzMOxuGt7jDrtWu101xMq1jSXFpM37yLb/ALVdBof2R9qpJtreMeWR42MnzR5uU6O1i/drVHUlrpLHTVlt/lZapatpMix8LXqxj7p8hCtH2hyDNVGZ/wB7hq2ZrB1blayryHbJVuPun0FKUZBeWvmQ/wDAa5W6tSsjLXbR/Nb/APAaw9Qtf3jVhOJ3YWtyy5TBjWtTQ7XdecVD9n+Vq1PDa7Zq4akTrr1P3cuUvXEG6apNQg/0dasNFuuKsahF8tcconh+096JzU26OzkzXD3zbpa9D1GD/QW/u15/fR7ZGqon0mXS5uYTT15qzrzbbFcf3aisV5p/iT5I1X/ZqvtHp/FWicXIv7z/AGd1N2/NUtRfxfK1dZ9OEkW1ab9ynSVHuoLBqj3baN26oWbZupcxfsxzSfN81Cyt/DUO6m7t38NI3jCJaW62/eqT7Vvqi1Q/aNtLmCVD7UTUbvTfM+Ws9b/b95qmW4Vvu1lIx9nKJY8ypFuNq1VZv4qj+0f3qykL2fMbFvqO3rVpbyOT+Kub+0f3aPtjLWEjOWGOgmt1asu8s9v3abHqjfxVYW8jlrGUgjGpTMKYNHVaS43NXQXFustZdxptYcx6FKpGXxGdIqu1ULi13VektZFbbtao2WT+61ZSkehCXL8JhzWtU5Ldkrpvs7N/DVeTS5G/hrPmO+nieU5dreoZIv8Avmulk0OVv+WdQSaDP/zzpcx6EMZE53yv71G2txvD9x/zzp0fhy4+7tqTb61R/mOfZKa1dL/witw38NM/4RSb+7REmOMo/wAxzeyj7tdQvhKT+KpP+EV+b5qvmL+v0P5jlWWjazfw12C+GY1+81SLodrF/FRzGcsxh9k41beT+FWqRbOR/wCFq7L7HZxbdzLTvOsov4lo5jKWYS+zE5ePS5m/harUeg3DNW5JrFnF92oW8TQr91agylisTU+GJVh8OSd6vQ+H1X7zVUm8UM33FWqkniO4ap5ZSM/9rqfaOij0uFfmarS/Y4v7tcVJrE8vWRqgkvZG+8zUcsjP6nUqfHI7ptYs4P7tQyeKoF+781cTv3UUuUr+z6X2jrJvGDN9xapyeJrqX+LbWJzRT5YlxwtGPwxNGTUpp/vSNUKszN826q/0qZaOaJpyxj8JMtTL2qFac1wsa/M1QZOPNsWo1+aiS9htV3M3zVj3GrN8ypWbJM0rbjuqo0+Y3p4OUvekal9r0kvyp8q1ls25qTmk27K2jGMfhPUp06dP3Yh/FTpKFWnfeqjfmIfvU5V/vVJsp22jmMpVOU92mt91UZF2tW5NFVGa3/u19rKJ+RU6hms1QzR7qsSRNUO6tYz+zI7olX7rVLzT5F3VBtKtW8TXm5i3by7a2bDUPu7mrAj4qaNmXpXoUK8qZzVaSqI7iznWRVrUjVWrjdPv2X71dRpt15u2vrcNio1D5zE0JU9TQ+y7mqxHa1at13rV6Oz3V6UoHgVK/KZy2fmfLVK+0HzV+7XUQ2u2rn2PzY646lGMo+8c31yVOXMeM6xobRN92ubmi8ltrV7drHh3zI2+WvNte0Nrdm+Wvk8VQlRlzH2GX5jGt7sjktq7qjkiqaRNtR7veuONTm+I+mjIpyRbagq+yq1QtFTlCJ0xkQ/dp0bUMtP5rllHlLJY5avRyq1ZqttqaN6g5pxNiGXbWhb3X96sWGSrEctdFOoedUp3OmtbqtKG43VytvdfNWla3W2u6nVPKrUPtHRRyrU0cu6seG6qxHLXo06n2jzZUjUXa1Q3FurbqiW4+7Vn7RuWt/iMOWUTFuNPNZtxZ7a6xlVqo3FgrVzzp/ynXSxEo/Ecq0TLTWiWVfmrWurPbWeytH/DUxfL8R6sanN7xj32jeb91axZrCS3/hrt+agutNW4X+7UzoRl8J3UcVKPuyOTt5a0Ft1lWi60Zrf5kqtDNJG201zx5qcuWod0pe096Atxo25dy1lzaTtrqrOVWX5qtNYR3FayoRqR5omccVKnL3jz1rdoGqxCqt96usuvD+7+Gsm60OSLotcksNKn7x3RxdOoYdxoayrxtrFutDktWbatdhFmH5XWrn2WO5WuOeGp1jqhjqlE83+zsv3lqaFtu2u2uPDCyfNWTceH5Ivuq1eLVy+VP3onfHMKdb4jNt2/irSt2+Wqf2No/vK1Wrf5a5uX3jCfLIvR1YX71VY2qxHRHlPPkSKtPooolymYki1Dtbd8tWaYy1hIiMhsd1t61ajmWTrWay06OTbVRqyiU6cS80a/w1Hs29ajjuvWrEcqtW/NGRnaURy1ItG3d/FUm2q+EwkHm7atW9x61TZab92tadWUSJRjI3I33VMq7qx7e92tWpDdKyr81ehTqRkcNSnKJYVdvSpoW+6pqOOpo49zV1ROSRajt1l+7U0cTR1Xh/d1ehl3VvGJw1JSJI2q5DcbWqH7Lupu1l+9WvLKPwnHLlkbENxuqT71Y0chT+KrMN592t6dX+Y5JUv5SS8i+Wse6Wui3LL1qjeWO7p92tpR/lNKNXllyyOTmiqHytta11ZstUWXb/DXDKUonvU6nMRx1ch2tVfbU0bVMZkzkXoYv7taEMVUbetKGr92R5lUkjWpo6I6sLErfdo5f5Tz5SBW+WnebUbLUbbt1RKMomXLzEzXTVXkmVutNkqnM1Yc0jojTiTSNVdrhqqyXDKtVZL6r5jtp0i99o3U5W/u1nx3KtUkbbv4q0ia+zLyy/3qtRtWbG9Wo2+Wt41ZROWUTSjbdVpYlZazYZdlaELV1RnTqHFUjylmJJoulaMF1/fWqdu3rWhCitUSpRl8J5lWX8xYWOG4psmmq1OW1/u1IrTRf3mrklR/mOTm/lKEmihv9mqE2jtG25PmWumjuI5fvfLUn2dW/irjqUIhHE1KfxHH+VJF/DQt0ytXWSacrfeWs+60ONvurtauOVKUfhOmOKpy+IzYb/b/ABVqQ6krfe2tWTNpMkXSoAr27cq1Z3lH4jSUKdT4TpPsFrefw7aT/hH9vzQyVj2t8y/eras9RLfxVXMcVSNan8MhGtbqD7y7lo8w9/lrYivA3SpWWGT78a1Wpw+3l9qJjAq1QTW8ctbM2lwS/d+X/gVVJNJmX7jLTNYVY/zGHdaSrfd21j3Whsv8Nde0M6/eT5aiZNy8rtqJQ5jupYqVM4KSwZP4aYsTV202mxzrWbcaNt6VhKkelTxkZfEc+v8As1LzVuTTWX+GoZLVl/hrmlTlE6eeMiHzdtO37qayVH/FUcpXLzDZqz7iKrzdKryLWcjop+6Yt0tY91F8rV0VwlY94lZSPboVDnbis+a42tWtfQfxLWHeLsZqx1Po6HvDl1Fom+9WlY+INv3mrl5mqH7RtqPayid0sJGpHU9Os9ZWX+Kta3ljlryfT9UaKT71dTpmvbv4q644j+Y8PFZfKn8J2/2VWqaO3as3T9UVv4q3rVll21vzRkfNVuan8QQxVaW3qxHbq9TfZ9tZch5kqpR8vbTfvfeq40NVZI9tOJMZFW4Wse6j3ferakas+4Xctano0ZHN3lvuWsO8tdrfLXUXkVY95F96spRPo8NVOXmi21VkYrWxcLWfcQLXLyn0FOfMR29x81bFjdVz/l7avWcu1q1pyCrTjKJ2FjeVpM32ha5i3n+Va2bO43L96u6Pwnzlaly+8U9St/vVgyblrrrqNZI65vULXa1YSOzC1Ob3ZGPcfNWHqFruX7tb03y7qz7j+KuOofQ4eXKcjcRbaq1uXkX3sVkyRV5VSPvH1dCrzRK6t/ep3m0bKbt+7WZ0jllkVfvVJHfsn3qrsv8AdqNu9WTKnGXxGpDqzRVtWPiBfumuRo3MrU41JROOrg6dQ9Ejv47j7rLUy3Cr96uDt9SaKtS31Ld1at41TyKmB5TppLeOdaybiz8ttwqJdQkj6fdqVdR8xdpp+0MY06lMjhupLetez1jd96sK4aqf2/yaPaG8qHtonfR3it96pvlauJs9cX7rNW3b6oG+7J/49R7Q8qrhJUzXZNtC/M1Qx3itU0bfNWnMccoyj8RtaetdFY1z+nstdJYr8tSfPYuRsQ/dqSP71NjX93To/vVifPSLDbdtR+Vu/hpzfKtCt8tBBVji/fc10Vjaq0dYcK/vF3V02n/drvw0jlxUvdKdxa7Wqzp67JBV2a33UQ2+1q7JfEedKrzR5TrvDt63l7Waty4umZfvbq5PS/krcjuv3fNelh5ny2JpR9pzRIprg7uVFUbtrdo+Y6ut826qt5b/ALuvQLp2iR29vayx/L8tULrSYWk4kWp7WPC1Q1EPHJxurOpE7qfN7TSRG/h35W2/NT9H0GaCVvlxS2906jq1bOj3Ejbq8ypGJpWq1oxZW/s+RZujVLqFk21flrQW6bzPu1Yurpfl3KtccoHne1nzRON1S3ZbNvlrhL61ZpPu16/qDW8lrytclcQ2jyfdqo0z38vxjj9k4u1tGiZfvfeql4o+WvQY7C0bbj+9WN4o0a3bd8y0o0/ePaoYyMq0eY8lbvUe/wCauqk0OFv4lqvJoMf8LLW+p9dHFQOZkb5fl+9ULNXRSaHt/u1C2ibW+X5qk6Y4qmYLN81Rt/tVvNoeym/2QtSb/WoGCv8AwKjb833a3P7NjWj7BH/tVEpF/WomDtao5ImZa6L7LGv8NRyW61BX1o5lrWT+7Tlt5F+atyRVX+JaryXEar95aiRr7aUinDHJ/FVhbNpajk1CFP4qb/bkMa/e3f8AAqyDlqS+GJJ/ZbUf2W1NXxHHTv8AhII2+7WMpC5cR/KSLpdTR6ftqi2vN/Cq1C2vTVhIn2VaR0ENv61cW3hb722uPk1mb+9Ua6zN/DJWUiJYOpL7R20ml27f3aqzaNb/ADfdrmY9cuP71W11LzP4v/HqxkR9XrU/tF2Szt4v7tQ+Zap/dqu0vmL97dVS4tQ/3a5+Y3hT/mkaX2y0/wBmopNSteyrWO9qy/3qrNGy1PMdUaEP5jbk1S37KtV21aP+Fay1+9Tv4qDaNGESaTWdv3Y6pza9Mv8ADU0kS7aqyWqs1TE6Kcaf8pWm1ydum1aqSavcMv3quyWYqs1ntX7tbxkd8PY/ylRr+durNUMlxM38TVf+yt61DJa/7NB0xlTKLeY33mak2tVz7P8A71Ma3oNueJTaJv4qj2t61e+z/wB6hregv2hR20Mu2rTRU37PRGRXOQqvy07ZuqT7PTvK3UBzkOynbf7tTeVTKCZSE/hpaXzVqNp/RagmxYVN1O3Kn3qp+bIy8U3ypH+9uo5SuT+YsXF/tX5Kz5JWl/iqz9lanrZtWsYmsfZ0ynto21oR6e393dUy2H+zTkEq8TL2U77OzfLWt9jqRYFX+GjmMvrH8pkratUy2daSxLTvKqJSMvrEiitnTxZrir1M3f7NRzGbqyPbGSoZIt1Sbqbu96/RIzPzCJQuIflrMuLf+7W5J81V5rfdU8vMddKpymLu/hahl3VYuLX/AGaqq22tacuX4j0I+98IbdtTR1JHtlpvleXXXGJLkWIfvVuabdeUyqWrBjatC3ba1ejRqSpnDXjzHomj3Xm101qqsted6TdNHJXdaPP5iqtfS4fFc0T4bHUvZ6mxDa7q1LGz3fw1Y0vTWutuxa9B0Dwn8qs610zqxPh8ZmEcPH3jkofCDXkfMe7dXO+IPhe1xG2F+avorTfD8PlqvyrReaNCysu1Wrxa/LUPmafENbD1OaJ8K+LvANxpas3l/wC1Xm91F9nk219ufFbwvb/2TIyx/wANfGniaL7PqUq/7VfJ1Y+zqcp+78L5xLNKPvGRuo+/Td1N3e9ONXlPuuUdtpGjpFmqT79dHuyH7xHspyrtqTbuprKy1jKAuYdG+2rUctU/uVJG1RymUomkrVahuG3Vlxy1ajatYyOOpTNq3uG/vVejuvlrn4ZauR3VdNOoefUom9Hcf3qsQy1jx3C1ajuK7I1Tz50zYjlqb7y/NWT5m1qtR3G6uyNQ45UySa1Vvu1m3lhtrYWVWp0kSyrVSjzEwqypnJyW7RfdoVvm2tW5cWf+zWXcWbRfMtYe9TPTp1Y1Bvlxy/eVazr7RVfdtWrscrQtzVyGVWrpjy1o+8a+0lT1ichJaTWsnstXbHUlj+Vq6SawjuKybzw/t+ZKwlhqlOXNGR0xxNOt7tQ0LPy7hf4amk0hZawIWms25rpdJ1JZdqu1dlOcanuyOOvGVP3qZj3nhrd/DWXJoklq3FetWtnHdRrTbzwruXcirRVwcZe9E4YZv7OXLUPNLe3+7u/75q3/AGLHdV1TeGW7r/47T4vD88f8Py150qMo/EXLMI/FGRwGoeEPl+Va5q70Frb+Gvbo9KZvlZWqhqXhX7VGzKteVXwtOp70Tsw2ccvuykeI+SyfeqzFhq6zWPBskTthWrnJLF7WTa1fNVIypy5ZH0tPFU8RH3ZFdqkWnXG1qj3e9Z8xuS0wrupy0NWUjIryVG3erEi7qrt3rE6YkbNTluNtRyLUbUamvLzGvb3n96rsbq1c7HJV63uGVquNX+Y46lI2GVm/2qhZdv1ohut1WPvf3a7IyjL4Tj+Ep7anhn2+tK0VN21cR/EaVveN3rWt51Zq5mNttXLe4ZWrrpV5R+I4qtDm+E6q3q4sW/7tYdjf7a3rOVZF+Vq9qlKMjxK0ZRJI9y1MrbvvVIsSsvy02S3bt92uyMeU87mGyW6/w1D5TK1S7mj9ql3K3Wo5YyHzSKsdw0TVejv1b5aryWu77tVWjZafvUx8sZGs1rHcVRuND/u0W94y/Kfu1sW9+rLWnNTqe6Y81Sj8Jyk2nNH/AA1B9nZa7z7FDdf7zVVuPDm77qrWEsPy/CaQx0fhkcrC+2tCGWr8mgyQ/wAO2qjWclvXHL2kS/a06mxYjl3VYjlrNCtHUiy1dOoc8qfMaHm7vvUSbWqn5v3dtO8+umNSMjPkJJIm21VmWpvOoZlajljI0jzRMe4irJuN25ttdFNErVnXNnu3YrKVI9OjV5TCaVlp8Oosn+7UlxZlaoTRMtTyyierHlqG5a6krfeatS3uFl+61cNvkiq/Z6oy9aqNT+Ywq4Pm+E7qFd1XI4WrmdP1lW210Vreq392t/d+yfP16U6ZfgZkrRt5vmqnCyy1cji/iWr5pRPIqcv2jUharkaq1ZMK7avQy/3qqNX+Y8mpHsWvsatTfsbL8yNU0cq7asRtVctOocnPKJS8ySP761IssclXdqtTW05ZfmX5a5qlKUfhJ9pHqZ8lurfdqrNYRt95VrQm02aP7lVW86L5WrjlT/mOmnU/lkZ0mnj+Gmx2bK3FaLS0Lcfw/LXNKl/Kb+0kQ2/mL/u1cjlkoVo26U+suXUwlLmH+c3+1S/aP96k2LTfKX+GnqZ8sR32xlp32iOX76rVWS1ZlqrIskdLmKjCMvhNb7Lay/7NRyaMrfckrLW5aPbmpo9R2/eb5qZXs6kfhkMutBnXou5ay7jT5I+sbLXSQ6xt71ZW/huPvqrUpRjIuNerT+KJwUluKqSW616DNpdlcL92su68Ixyf6lyKwlSPRpY+n9o4iS3ZarSR+prprzwzewfw+YtYt1DNa/6yFlrmlTPYpV41PhkY1xb7ulZN5b/7NdK08Tt83y1UmtY2X5a5pQPTpVZR3OLvLf7y1h3lr97dXeXWlt/d+WsG8sG/iWsJQPocNiYnB3lvtrJm+Suy1DT/AL3y1zt5prbvlrllE+pw1eMtzLjZlatSzumVvvVn/ZWVqsW6tu+ap5TuqxjKJ2ml37V12l6l93dXnOnsy11GlybdvzVUZSifIY3Dxkelafdb62I9rda4nT7hl/iroLW8+WuyNX+Y+FxOH5Ze6bDRK1Z9xa1NHdL/ABUNLurpjKMjkjGUTJmi21n3C/3q3Jl3Vn3Cq1XynpUZmDdL81Zd0vy1u3dt6VkXEW3dWUj2qEzm7yDazbay7ha6K8WseaLdWR9HQqGWy7qliXa1LJFtpse5Woid3xGlbfdrYs5dtYtrLWxa/PXZE8yuakbblqjfWu5W2r81XofmqSSLzVolE8qMvZyOJvoKx7qPbXaahZtXN6ha/wCzXDUifQ4aupHL3X3mrNkX5q2LyL71ZM3+srzKkT6rDSKslv8A3arsu2r27dUckVc3KerGRSpki1YaKoWSpN4yI6ZT6KBSGVJDcNG1MamUClGJt2t/u+Vmq4u1/mVq5lW2t8tXrW/2/K1Bw1KH2omyGz1qK4s1lX5aI7hZ6k+ZelWcnvRkYtxayRNxTY7yS3/iat5ttx96qN1pv92g6qdWMvdqE1nrki1uWOs7m+Zq42SJomqxY3DK1LmMq2Fp1I80T1bS7/za6rT7r/erzfw/ebtvzV3Gmy7ttZ+0kfB46hyyOst7z5atW90r/erJj/1Zqxb0e0kfK1KcTY81WWnLt21lfNUsbNWkZnJ7M0I1/eVvaa33a5eG4k3VuafdMtd1GpyyODEwlynSbflpsa/NUcNxuj+apo5fmr1Zcp4kompYrWl95aybOVVZa0o5VrpoSPIqx94Fl/eVYki82Fvu1Xk21NHL8u2vXj8JhL+aJRt1ZWZap6tDW1Gu6Rqr6pa7Y6DanV/eHM/cra0WXbWTNE1XNJb5q82sehV96mbny7qdfL92q6yfNVy6+ZY645HkfDIz9RX/AEWuTuIt0ldhqCf6PXIzPtkametg/h0GwWu1uGrL8SRN82371b1u26s3xIv3qiPxHq0J/vonnt1HIvRmrOkedW6tXSyLVG4td1VI+xo1Y/aOdkvJ1/i/8dqP7fN/C1atxZj0qg1ruqT0oTpy+yVW1Sb+Jqj/ALSmqw1vVeSCmdMfZ/yjGvpW71BJfyf3qka3qrJb/wCzWJvCMQkvJv4ZGqrPdTfd8ypNu1l3VXmVm/hrPmPSjTpla4uJP+elUpGZv4mq5MrVXkirPU6o8sSqzNUbfeqw0VRstRI3jIrs22ljuGXvT5FqFu9ZSNC5HeVYWXdWO3ahZttZSFKlzGs1N3e9U47ypvOVqwkZezlEm8z5qk81lqrtob71InlNCG8ZfvVYj1BW+9WRS7qyIlSjI3FlWWiS3VqyVlarEd038Vc8omMqUo/CSSW60xodtTxzq38VO+X+9UEe8U2WoZKvSf71U5NtOJtEjpvlfNTmmX7tNaVao294GiWmfZxT/NWjzd1A9SFrVahaz/urVppWpvzNUFxlIqtZbfvVG1uq1oeQzU1bOrNY1TLaJUqNlX+7W5/Zu6iPS/8AZoiV9YiYLK3Zaj8qRq6ZdL2fw1J/ZarVcwfW4nK/ZZGoWxZq67+zVpv2NV/u0+cn64cwulmnrpddJ9l96b5FLmD61Iw/7LWpPsC1sNb1H5VHMT7eUjN+y7fm20eR9K0Ps/tTfKpcwe2KPlU3yqveR81NaP8A3qXML2hT203bV7yKPstHMXGZR8v/AGad5TVc+z7aGWp5g5yntpvl1c3LUbSrupFc0j2BkqFlq7UUi1+iyifm8ZFbmoGqZl21XalGUonTEjmTd8tZ8lr/ALNaDd6hk2961jLmOqnKUTN+aNqtQyLJ96iRaqsrRtxXZTlynT8RofZ/arVvVG1uv4TWxa2vm/Mld0fe+E5KsuX4jRsWY16D4Ps5LqZV+auU0PSWaRdy17P4H0OO3aORvlrupy5T4TOsZGjTlY9E8F+GVSFWda7iREsLf/gNYuk6pb2sP3lWqPiLxRCsLKsi/wDfVV7Y/DK8cRjMR7xZn8UCObZuq7Dryyr96vNo7sXlzv3bq6vR7dpVWt/snRicDTox1Mn4qXm/Q5P92vibxSrNqkzH+9X2n8VIvK0dv92vkvXtLW6uJmH96vKq4b20uaJ+t8DTjRoykeft96mtWpfaa1v/AA1lvDXkVKUqcuU/ZKdSMtSOnK1N+7Ue6pjKUTcvRy1JWb5lWI7qumnV/mMnTLW2kpY5asKu6t5Q5jKXukcbVZ3tUDL81KrdawlExkWY5asRy1RXtU0bURkZSia0Mu2r0Mu6sOGWrlvcVvGRw1KRsLLU0b7az4birUctbxkefKBoR3FXIbrctYqtViOXbXZCoctSlzGx95ahktd61Db3VXI5dy1083Mckoyp/CZNxYf7NZ0kbR9K6dot1UZrNW+6tYezlH3onTTr/wAxm2t5t+/WpDLHcVmzWe2o45Wt2rppV5R92RvKEanwmtJoq3C/dWs2TSJLWT5VatrTb1X610lvpsd592ux0o1PePPliqmH92RiaDqjRyLG9el6Gsd5Cv3Wri5PDmyRdq11vhhHtZFVqiMpU/iPmsxqU6kOembsnhVZfmVams/DcaSbXWvQ/DOl/bIFDL/DVy98Ftnei81hUqxkfnlTOOWXs5SOKbwDayx7lWs6TwHHu4WuwuLW7sflG5qzZNRureTc8Z2/7teRV933olUsZiZfDUOQ1D4XrdR/6uvKfH3wtbSbWSbbX0FJ8QrKx+W4Xy/96uC+K/j7Sb/RGWCRN3+9XgYqpRqR/vH1WTY7NFiIx5fdPkm8VopmU1Ev3an1KZZ7ySQfdZqrbq8SMj9/j8JYX+9TmqFfvVMtEpEyGstV5Fq3zUDVBUSBv4qrSVckWqsi1nI6YkcbVYjb5qqtUkbNWZcomlG1Wo5dtZsbVaVqqMpR+E46kTQjuP71TfK1ZnNSx3G2umnX/mOSVP8AlLzR05ajjuN3y1YVVau6Moy+Ewl7pJCzLWxY3m2seNNtXLf71dlOXKcNWKkddY36t96tiPa6/wANcXayslbVnfsv3q9mliP5j56vh/tRNiSz3/dqjJZtHWha3iyr81Wtiy16MYxl8J5/PKn8RgrK0X3qsK6yVcuNOVvu1T+xyRtxVSpyib+0jUCS19KjRWjapo5WX5TVpdrVhKnzEuTiNt7platyzv8Ad95qyPsvPFWoY2j60RlUicNWMZHUwrDcL8yrTpPDkN0vG2suzndK2rG8Yba054y+I8Or7Sn8EjHvPBrbflWsW48MyRL8q16tZ3Ucq/NWgujW94v3VqZUKcvhOWObVsP7tQ8Hk06SL+GqMisrfNXvV94Bjn+6tcnq3w5lj3YjauOph5RPWw2eYep8R5b5/wDeo+0+9bOseFbiz3fu2rmpopLdtrKy1ye0lTl7x9PSlTrR5olj7QrU3dVGSWiO89a7KdeJ1+y/lLjIsn3lqndaar/dq1HKrVIrV1x5ag4ylTOduLCT7rL8tZ7Wu3/Z/wBmuyaFWqnNp8bVhUoR+ydtPGfZkc7DKytWtZ6oy7d1RzaWy7mqH7Oy1xSjKmaylTqHXafrP+1XRWOqK1eb28jJWxY6js2/NSjXlH4jwcTg4y+E9Kt7hZauR2+6uN03Vq6Sz1Tcq1vGpGR8vXoSpmosTVPG5Wkt7pZKuLEsq/LVf4Txpy/mI45atW8tQNb+lEcTK1X7WRhLlkaK/dpslnHcVXjumVvmqxHcK1aRnGXxGEoyj70TNuNG/u1m3GmyRfw11W6mtEstP2EZe9E2p4mUfiOR8plo/eL/AHq6ibTY2X7vzVTk0v8Au1yyoyidUcVCRhtdSL96nf2lt+81XpLD/Zqjcadu/hrklS/lOmM6ch0eqRt/FUn2pWrFutNbturNka6t/us1csqconVHD06nwyOokWOWq8lnv+7XNf29JH98NViHxSjN+8bbU8xv9VrR+E1ZIGX7rU37VJF/eqGPW7eX7si1M11HL93bRzE8so/FEdHqO2r0OrL/AHqyZFjb+GoWt/7rUcwpUaczqo79ZV+9Ucywz/eVWrl1lmi+7VqHVGX71HMYfVeX3olm/wDDVlc/MY9jf7NYN14L27mt5W/3WrpY9RVvvVIzLJ91qylTia08TiKP2jz688P6jB0j8xaw7yGWP5ZoWX/gNesSKFqpcWsNwv72FW/4DXNKl/KexQzNx+KJ43cW8Mjf3ayLvRUb7rK1evah4RsLrdtj8pv9muY1D4fsqs1vcf8AAWrllTPpcNmlGX2uU8uu9DPpVRdN2tytd/d+G9Ts/wDWRNIv0rN8v5ts1vt/4DWEoH0cMdzR92VzAtbP+7W9Y2u2p7eyt26NsrVt9N/u/NU+zOOviOYdYsy1sQy/LVO3tWX7y1b8ujlPnqsoykWfPpWvKpN8v3aryS7Vq4+6Yez5jQkvqha8Vqybi6as+S//AL1dMKp2U8LzHTNKrVTuIFlrFh1T5vvLVyO/3fxV0xnGRr7CVMp3lnWLeWrLXUecr1VuIlZayqQj9k7qVeUdzj5F/vVG0Vb11p6tWfJZstc3KezTrxkU7dWVq1rWqar81XLdfu1vTkZVZcxrW7f7VXlrPt1/iq9F92uw8aqNuIFkWsHUNN3btq10NRTRblrCUSqNWVOR53qWnfermb61ZWr07UrBW3Vyepad975a4alLmPr8Hizi1Xb96nfe+WtC6s9rVTaKvMlCUT6WNWMokLRfLVdomq8sVO8rdWcoFRq8pjyLUdbElqrfw1Tktay5TsjUjIpsu6mstWvs/tUfl0zYrUVKy1Hs+aoBklvdNE1bFreK33qxOaVZWib5aImNSlGodMvzfdqRW/hasezv2WtaF1lWtTyqlOURs1msq/LVFbHypNy1rhWWrNvbrK3zUuUlYiVOI3R12MtdtpNw0W2sOz037rLW5ZwMrc1zSifNYypGodVb3W6OtCzk3LWHCu1a0bB2Wo5T5KrTNepo4ty1VjlrQh+Za6oxPKqe6JHH81adt95aht1q4q7a6acfePPqT6Gxa/MtWGi21T06tbbXsR96J4dWXLIjj+X7tXNzL/FUarU23dHVQ+I45SJPNaj7Qy1CtTMu6Ovcpy5omXLEjh1RluFU/wB6tia4W4t/vVyd5+6mrTtbhmj2mqjIdWhH3ZRIplXbS6dt8ymblbcrU2Bdsgrz6/wmv2S9cNtb5avNL+5jrB1JmXbUzXkn2eP5q8zmMpUuaMTUvG/0euPvP9Y1dBJebrfbXKX1x+8aqjI7MHTlEt2slR6980dVbe621JrVx+5p80eY9KNOUa0TmZk+aqsny1M14rNUcj7q05j6CPN1KcibqozQf3avSPtqrJLurOR30zNkWqrNV6Zt1Z826olI9Sn7w1u9QyLUbNIv92oWmbb96p5jsjGRJ5W6oZLdaSSZm6GovNqDePMRzWq1C1qv3vlqZmqPd8tQdMeYryRLVeSBatM1RVEjeMpFCSKq8ir/AHa1G21XkVf4qykdUZmXIvzfdqCQ/wCzWqyrUbRq1ZSOmNQyN0n92k+0SL/DWo1utQyQr3rI6faRIo76Sp47pmqP7PTli21MjOXKT7jS/NTo9q1cj2t1qeU5ZS5Sj+8/2qPm3ferUW3VulO+xLU8pn7WJmbZP7zVPGzVea3Vad9nWspRIlViVKTbvq95MdN2rUcpn7Qo/Zab9lb+7WpxTl2/xUcoe1kZP2Nqd9iNbO1aZtVqsn20jNW1qRberkirUbLtrIXPIasCr0qTy1/2ajprbu1Vyi1LC7acvaqO9qPNapF7M0aZ8tUfPaneetQHsy5/FTWqr9p96PtSt96gOWRNto8qoftSrTft0a/NuoK5ZFjyqPKXdVVtUjX+7UMmrLQXGnULnlU1olrP/tao21Dd0oNPZSNL5VqNpY6zWut38VN+0f7VBrGiXpJ46jadf4ap+cvenK69qNTX2ZI09Nbc1N3U5Wo1GR7WpvlVY3rSNJQO57PG25dtDLUEclP3e9fo/NGR+bco2RaqyW9XvvVHIlEolxlymSy7ahkrSuLfb/DVGaP5an4TuhIqtUdOZdtR7ttaRqHZEayfN8ta2k6j9nZVaslZqdu/u1006ko+9EJ0/aR5ZHrnhvVrXcu5lrrpPHkemw/I22vnu11Oeyk3KzVqR6016u2VmavQjifbe6fK4nI41qnNL4T0O/8AjJerMyws23/erGuvihe3TfOzf99Vy8lnuXiq7W/+zSlRlE6aWWYGPw0z2n4f+LjfTfvG/wDHq9/8L38LQr8y18ZeG9Sk0m43Bvlr0nS/irJZRqoaumNVxjyyPg8+yCeKl/s56l8aNbjXT2jVl+7XzOs+6Vs7a63xd40m8QN97ctcb5fO4UUqsoy5j3Miy+WX4T2ci3daTHdQ/wDj1cfqmiNbyNtX5a7fTbht21ulXLrRftkbYWumrCniI+6fQ0sZLCy5ZHjlxBtqrItddrmgtZzNuWubmir5+pS5T6+hXjUjzRM9m20bqkmjqq3y1x8sonfEuR3G2r1vdf53Vi+bTo5ttb06vKTOlzHSR3G7722nbN1Ytvef3mrSt7xZa7o1IyOGdKUSxsp9LHtapPK9KJU/tHLzAv8ADUiy0lJt21ly8pnIvwzVbhl+WsmOXb1q1G22tYnHKmbEbbvmZql5rMhuKuxzbq1jI4ZxlEsxsy1Yhum3VR3bak3VvGUjCUTYhulf+7VhVVqw422tV63vK7qc4y+I4alLl+EtTW61n3Fnu+7WtHLup3lK1VKnEzjVlTMGFWt2rqdB1PYyrWVcWf8AEtOs18q4WqjKVMdflrRPUNLWO8j+7WvDp7QSK3l/+O1heFbj5o1r2rw34ehvrVd61rUqxlH3j8xzTFfUpe8J4Q8QW1rCqyNtb/arq7jxVZ+X/rFrG1L4fxCPcu6L5a8u8SeH9QsbhvKuGZd1eTKUub3T5ClhcLmVTmjU5T0a8163upG2/NVeNo5vlK7lrgNIM8cnzs1dxopVmVn+7Uy+E6q+FjhVamcx8Svh/b32lyToNjfxV8ieJtPkt7x4vMbarfd3V9RfGz4ix6ZZtawyKW+7Xy1eXzandtK38XzV4dSnTq1PhP17g6ni4Yb2lb4Tn5tNZf4Wqt5TL95a6uOLcvzUSaOtz92uSpg+b+GfpMcVy/EcntqZa0rjRJreqPlMv8NefUpyj7sjsjUjUj7pC1RtU22o5PlrnKiRtVdqm/2qbWcjeJTb71NVvmqST7wqNazOmJYVqtRtVFamjagwlEvRvup9Vo5asK1BzSiTRtsqxHcMv8VVV7VJtrSMuX4TCRpR3StV63+f7rVgxvtq9b3TK1ehRrfzHHUpfynQR/dq5C3y1l2twr1qW7Ky16tOUZHkVY8vxFyGVu1aVvqjRday1XbUld1OpKmeZOnGXxHTWt/HKv8ADWhHFGy/LXE7mT7rVo2OryW7fM1erSxX8559XCy+KmdK2lxyL92qsmjN/BU1nr0M3yv8tbFvcR3C/Ky10x9nUPLlOtR+Iwo7SWBuVq/aqJPvf+g1uR26y/3auQ6HHcfdo9kcFTGR+0ZEdmT0q7Z2bVqx+H5Y/ururRs7Db8rLXNOmeZWxcbe6Z9naSM3FdNpN0trIscrKv8AvVe0vS41jaRv4VrgPEeoSSam2wsqrXNGUoyPLh/t0pUz2/T4Le4jXaytVyTw/Hcfw14lpPia+tiu2VhXpHhPxVdXU8cbNu+atvaS+0fNYzLMRhffjIk1r4dx3UbbYlry/wAVfCNmVmSH5q+1vD2h2WpaPAZ1jZ2X5mrnfGHhXT9LtJrjG1V/hrwq2Ipylynp4atmOApRxEZc0T82/E2hzaHdtBL8rViRtXonxp1CG88WTi327Q1eeGPgFa56VTmifumAqSr4WnUqfFInjl+WrENxVLml3Mtd9OvKJ0Sga0c6tVhfm+9WPHcbauQ3Xy13RxPMclSEi59nqGSz3L92po5WqxG2771VzcxhzSiZcmm1Gtm0f3q6LyqGs91YVKUZBHE/zGTbs0TLtras7xk2/wANQ/YPm+anLastckqco/Cc1SUah0VnqTKy1vWOpbtvzVxcKstaVvdbdtKNWUTwq+HjI7iG63feq0rLNXI2t4396tW31A7d1bxqnhVcNKPwmy1utQtbsv3ajhvqsLcK9b+7I4/eiNWVl+9U0dxu/wBmm/K1H2f+7VxlKJPuy+ItRzVNtVvvVm7ZIqmjuv4WrpjV+zIylD+UsSWu6qk1h6Vdjl3VMrK33lrSMI1DL2konPTWPqKpTaHHP93bXXSWcci1Vm0PcvyVMsNL7J2QxXL9o4LUPCbfwqK5vUPDc6dF3f8AAa9Um0u7t+m7bVOSR4v9dAG/4DXHKhH7UT2qGZVI/DqeM3FjcWrf8tFpI7+6t2+Vmr1m5tdPuv8AW2rLWbceGdKum/dv5X+8tZfVYfzHvQzSnKP7yJxdvrcv8Yq7Dq26t7/hX8cjfurhG/4FU9v8Nbh/mX5qP7P/AJTOpjMJ8VzAjv8AdTvtVdDJ8N72P5kDVXm8H6jH/wAs93/Aa5pYGpA544rCy+GRnR3St975auQyf3WpjaDPF9+Bt1RtYyRN91lrmlRqRCUqctmX1uG/iqbzVastWki/vNU8d8rNtZawl7vuyMJQ/lLclurVXksG/hqxGytVyNd1Ty8xhzypnPyW7L1Wqsmm2tz/AK2FW/4DXXNarKv3artpP8S1HsjanjeU4ubwPYTfc3R1Vk8DXMDboJd3/jtd6dKMbdaX7LItYSonWs0qx+0eefY76z+WaFm/4DQsifxrt/4DXonPf7tV7jTbK6X97Eu7+9is/ZG0cxjJ+9E8+kjhb7klZ00B2812994NtpF/cytG1c7qHhW+td3knzF/2aylA9WhiqU9FI5K93LWPcyZrb1QXtr/AK62b/vmuduNQhb70bLRyn1eFg5LQhaRt3DVYhumX+Kqu6G4+5Iv+7RHE3+y1SelKn7vvGlHftU326s35v8Adp2ysvaSicfs4ml9qV/7tRttaqP3aPtDK1VGr/MT7P8AlLn2VWojt9rfLUcd1ViOeuqMoyJlzFy3iq9Gu5ar2rfLWlCqtXZT948qrIqyRVGy1qNbq33artBt/holEyjUMe4t96/wtXO6pZMu6uyaL73y1n3lhvjrlqRPTw9flkea3lv97ctZclutdhq2m7a5q4t9jVw1Io+xw1fmjoUPs601YqtbKNlZ+zO72hA0O6opLXdV1V+Wn+UrfdqJUwVSUTFks2/hWqv2dlrpGtd1U5LOsZQOyniv5jBaLb96o/KrWkt/71V5Lf5qwlTO2NeJmtFTvLq99lo+y0cpftYlOONlq9byyKy/epy2+3+GpFio5SJSjKPKaVndbm+ateGBXbiuejXa26tjT7r5vmrblPDxEOX3onVabFt+U10FvaxyLxWPpe2Wukso9q1nKJ8Zi6krjvsrKvyrVizXY1XI4vNWrVvp9R7M8OpX933iFYvmq5DuWj7L5dWI4q1jHlPOnMuWbfLzV5e1UYasqx7VvGJ5szTsW+Za6KNVZa5GzuP3nzNXUabMrLXoUvh5TyMVGUfeLHlU6Nf3e2ppKZH97bXVynlcxUkba1WIW3R1VvPlam2cu2T5q9CjI35eaPMQ6nFt+apLf5oVqTVF3W7VT0+f5dpreRvH3qYySRrefb/DV2xkVpKz9SXa26obO6+z3i7vu1x1zf2ftKZr6xHtj3VSVt1utamoMstrWXbrut68WRjS+Adu/d1zt8y/aGroPurXL6w22bipjI9HCx9+w6P/AGabrDN9n/4DVezuP71XNU2y2e7/AGaR6PLy1InEyT/NTftjLVe+fypmqH7QrfLWnMfTxp+7cuNeblqvJcLULf7NR/eo5jWNOMSRplf+KoZFVqbJb7vu1XaNovu1HMdMYx+yE1v/AHaoyW7VYa4ZW21G1038S0cx3U4yKbKy1Du2tVxrhd33apyOrLU8x3RpykMaSoN26mzXCq1QtKrVPMaxpyJN1RtQz7qjZqy5jWMQao5Kc1N3VJpEhb/dpKezUyspGpFJTGb5vu0/b81MqDYbu20nmU/atM2VMhhu96ctwy/xU3ZTWWmMuR3m2rkd/WNzS7qkzlSjI6BbhWarHmrt/hrno7ht1WY7pl21lI5JUDWb5qjqut5TvtG6oMuWRNu96buoVqdt+WrEN82jzaGX+9TJNq1A9Cb7QKTzapyS7aja821HKXGkaG75aPlrJk1Kom1JqfwmnsJGyzLUbNHtrDbUmpv29v8AJqDWOGkbLTLVaS6rN+0SN/FR5u6kaxocpakuv7tV2upP9qm7qfzTN+WMSOS4dt1QbpKubflpNtIqMoxKfzf7VMZWatLyV/u0eQv8NMPamf8ANto3NWj9lWl+y/7tHKHtYmbvbbTt7VofZaPsvzVXKHtIlHc3pRuq79lWlW1q+UXtIlHzWo8xq0Psq0fYv9mgn2kSirNTtzf3avfZaPsdHIT7SJ6wv3qkVqjVqlr7WJ+eSJVams26k5pN1dEZGPKDJVWaOrW6oW+atTaJm3ENUZottbUkVU5rfdWMondTmZLfLTVarE0W2qsn96s+aUTvj7xY3bqbuaJty1XWRqdurpjViHKdJpOpebtjNbn2Bbr5lrgY7hopNyfLXYeG9YWTar/er3sLXjL3ah4+KoSp/vKZY/s9rdvu1MtruroltVvFq/pPhV7qXcV4ruqUuU8CpjI0481Q5q10x5uitWta+FZJOq13S6Xa6dGu7buqpJrMfneXEtcko8p40syqVf4UTDtPBMkkm4LXd6X4VhWz2yL822t/RtPaDS2uJl2/LurzHxX8R203UGhhb+LbWH1mNE8SNfFZpU9lS+yaPiD4bx30beWq1494t8CzaPIzMu2vavAPjuTxBfLbyLvq/wDGixtYdBVtq+dUVJxqR9pE9TA5ni8BjI4Ot1Pk2a1rPuLfbW5NKrTNj7u6qc0W6uZwjUifsNOpLqYUi7Ki37a1Li3Ws24i2t8tcdSlKPwno05RkO83dVqOdlrL/iqaO421jGUomkoG9a323rWtb3Sy7a5VbirlvdbejV3U655tWgdUu1vu05ot33aybW/rUhulau2Mo1DyqkJRG+X/AHad/DVrbuoaKp9n/Kc/MRxtVqGfbVPy2WnL8tHKZyjzGtHLVhWrKhl21bjuKuJxyplxadUKy1Mrbq3jI5y1b3W2tK3ut1Y1LHK0TVvTq8pzzpRkdEvzU2S13fNWfb31alrdK1dcZRqHnzhKmami60+lSK23cu6va/Bvxa0+GGOOVtrV4V5SstRS2rfw7l/3aynQkfP47LcNmEeWqfUd98V9Plt/luP4a4XVPHlreSf6xa8Mkadf+Wj/APfVVz9oP/LRqwjTlGR5mG4XwuH96Mj2W48UWq7mWRaxdW+KUlnbssG6vNY5pvutI1Wo4Fl+/wDNWsqHtInr08noU5c1T3jl/FWr3WvXTzy/981ziR7W+avSp/DK3C/JXP33g+6VvkXdXmVcJKj70T7TDYzDxiqa90wLf5q1LRdtVv7PksJtsq7Wq/b/AMNc1M6asoy+EuLax3S/NWRq3hfcvmRLW7b/AC7a2LNVuo/LZaKtCNaOp5X1mph5cyPILi1aGRlNVJIq9kvfhZe6wrSWkLNXnviHw3caHctBcR7XX71fPVaUqMuWR9Dg8zoYj3Yy945GSKo926tK4t6qSR/8BrilE92NQqSVVar0i1VmWueR1RkRrUytVepo6Roy0rVNG3zVXWnbveg5pGhG1TR1RjbbVyNqs45RFqWOm05auJiXoXbtWtZ3TVh27fdrQhauylUlE4K0Tore43VaXa38VYcLMtaEN1/er16df+Y8ipS/lL3lU6OL+9Uccu6rka769CMub4ThlLlI13Vat71oPut81R+XTWj21fNymUuWXxHTaX4maKT5/mWu70PXILroyrXj5by61tJvWSZVVmrpp4mUfiPExmX06seaJ9C6XEsq7m27a1l0Rbj7q1514V15o9sbNXsPheJrxVb71byrRkflOZU6mDlc5jxOh0vTvLX7zV5q1uskpMnzV9X3nwzt9Ws/NuG2tt+7tryTxN4Btrd28plxXHDEU5Ssb4PGfVYqNeNpSPLF0mRf3ir8tdx4IgkhmWUr92mw6TPbfIQGSul0eGOCPbVT5ZGuOxnPS5Ueg+HfEl1byKsUhx/db7tc/wDHn4lQ6b4dljkmWOby/lX+81aGmpHa28k0jbFVd1fKXx11y78WeIpYomZraJvurXg4ylKWlOJy8O4epmGK9hKX7qOrPJ9Uvmvb6aZm3NI26q602XT54fvo1JH8tc8f3fun9EKMVG0CXbRtp6tUmytOczuV270fMtSSLTdta8xRNDdMn3q0re6Vqydv3amjZlrenVlEwqU4yOkt2WrkbVzdvdMv/Aa2rO83ferrjVjI8irSlH3jUjiVqm+x7qLV1ZvlrQjX7ta8x5FSpKJnx223+GpFt9taHlUfZ/7tZSp8xh7YqxqyrU0crL96pPK20bawlAjmJI7plqxHf1TaKo2VlqfeiZ+zjI2o7/8A2qvw33q1cd9oZN1TR6oy1rGtymE8HzfCdtHdK33qk2qy1yMOrf7Xy1qW+qfL96umNSJw1MNKJseW33lak894+vzVUh1LcvzVY+1RutbxOaUJfaLUOor/ALtXIbxW6MtYrKrfdqJht6My10xrSiZSoRkdbHdbqm/c3C7XjVv+A1x0d7PE3yu1WI/EE6t/C1dMcVH7RzywcvsnTnQdOuPvw/8AfLUz/hA7C4+5Iy/71ZVv4o+7vh/75at3T/EFs332aP8A3lrTmw9Q5prF0fhkV/8AhVnnN+6uEatKP4O+ILWPdaxO/wD1zbdW9pOp21wy7J0/76r1/wAE6ktxIsasvy/7VcmJhTpx5qZlhcZWq1vY15HgVv4a8S6fJtuLacx/7UddDp+jLeR/vVTd/u19e2ugQ6hpz/d8xl2q1eRax8B9TWaR7e4il3c/3Wrw6ONjKXLKfKezmmQY+EY1MPHmjL+U8fvPB8P/AD7r/wABrFu/Accm7bDtr0/UPhT4ltBgRSN/1zk3Vymq+CfGdijNbrP8v/PSHctddSr7vNGXMfL0oY6jLln7vqmecah8OXb7kea4jxto/wDwjWmy3M9v93ha7rXPGPxC8KyN9o0GO8iX+KOKvIfif8ZLrxXAul32nR6cY2yy/wAVeHXxMZS5eX3j7jKcLmNetHn5ZU/JnMWfi6Nm/iWuk0/X1YbhJXnkNvayfMJK07exk3bopP8Ax6uePMfe4jB0Geo2Orq9bVvcRy15dZy3dr91t1dBp+szJ8rq1bxqHyuJwH/Ps7+O1jl/iok0tWrF0/Wg38W2t63v1Zfvbq15j56rTqUyjJpH+zWfdaWy/wANdRHdK1OZIZVqJRMo4ipTl7x5/eW7L0rJuJZFr0a80lW+7XO6h4f/ANmsJUz2sNjKcviOHurz++u6uf1TRdM1H/W2qbv7y/LXX6pobrXNXmnzL/DWEoH1+ErL4qcrHHah8PLKf/j1uHjb+63zViXHgvWLDd5Ekc6/w7Wrt5leNv4qg+1TJ/FWEon1dDMcVT+1zepwSvrGn/8AHxaOy/7tXoNahP8Ar4WWu1j1Qr8rKrLUrRabef662jb/AIDXDysqpjoy/iU/uOTjltLjpJ/31Tn01JV+Rleuok8G6TefNEzwt/sndVOT4d3CtutLtW/2W+Wo5SFjMPLaVjmZNPmj+ZVpI/Oi6itufw3rtj0i85f9n5qzpLq7t/lubRh9V20c0onVGqqnwyUiaxuq37OQNXNw6haSNyjRVt2Mlu3+rnX/AIFXdRrnDiKf902o0bbxTZF2VJaxSbfl+b/darEkTbfmWvUjUjKJ4UpcsjJZqa1uslXJrXd/DUPlbfu1EjpjKJg6lpO5d22uN1TRmWvS54Wasq807f8Aw1zSiexhcZKnL3jy1rNl/hqGS3/vV3F5o+6TdWbcaIzVhKJ9PTxkZHJsrUba6CTQ5Kavh+Rv71YnV9ZpmMrVL95a2ofDLN95WrUs/As10vyr8tRKUYnPUxlGn8UjjZLVX/hqvJpq/wANemR/DeZv4mWnSfC26b7jLWPtImEc3wsf+Xh5T9g20v2U+tej3Hwv1RV4QNWfN4C1W362kjf7tVzUztjmeHqfDUOJ8ht3zVItv/s10VxoN3b/AOtgdf8AgNV/sVXFKXwm31mMvhZk/ZV/hq1b2v7yry2a1NHZ/Mu2tfZmUq5oaTujrstLfd977tcvZ2+2ug0+Ir81ZypnzGMlGR0kMVadlGy/LtrKs5GroNPb7tRynyFeXKSSWu5aPse1fu1oeXUyqrR7TVxieR7aRkxxVJsWtD7Lu+7TWtf9mq5SvbRKca/NXQ6TWN9n/u1saam3bXVT9048TLmibTfdqr5u2Srm3dHWbdfK1dh5FP3vdC8esy3uPKn+arN592sO6umiuFrop+6enQpc0eU6iZvNj+Wse3/d3DVYs7zzY6q3EvlXldz+HmFTpyjzRLmoLvt91Y8nyyR1uf623ase6Xb81clc1o/ymtJJtsai0u6Vo2X+7Uqqsli3+7WBYzNDdSLXh1BU6fPGSOk27q5LxBHtaukt7jcv3qyfEUW6NmrljI0wv7uscxC22Sr7Sb7Ns1lr8slXo/mt5KbPfnH7RyupKrSNWLcKyyVtak22aqrKstbcx9FQlyxMuO929atR3Ct92q91Z1nyNJayVPMehGlGpHmibSy/LTm2y1l295uq5uqZSMpUpRCa1qrJb7avefTW2tUSkXCpKJiyQbapyWu7duremX/Z/wCBVTkiWs5HoUq8onN3VkzN8tZskcit8tddNErVnzWq/wANYSPVoY3+Y5tpJF+9TftTLWtcWG6qclnU6ns0q+HqfFEp/wBpNTW1JqJrXbVdotv3ajmOz2VGRM2pbqG1KqLJtqPbUykEcPRND+0v71N+3/NVFd1R/do5ivqtM1G1Jf4qP7SXdWTu+ahm+agn6vA2P7SVqj+3qtZO6nUB9Vian24eq0n9oR1mM3zU2Si4fVaZqf2ktH9qVm03dQX9Vpml/a9C6y1ZbUbdlTIPqlM2I9eZf4qkXXGX71YVLub0qCfqdI6JdcZqd/aW7+Kub8xv71O+0MtSYSwMfsnRfaGb+Km/eb5qw1vGqaPUqixlLDSiajRU1oqqx6krfeqb7aKOUy9nKI7yqa0VSLcK1Tblo5SeaRV20bau7VpfLquUn2hSwaX5qveQtH2WrjGRHtEVF3d6dzVv7HQtnt/hqoxJ9pEq7v4aFbbVz7Hu/hoWz/2afKT7SJX3bqkjq0unVKlj1rSMDKVWJSp392rn2NV/hpPsu7+Gq5Q9rEq09fu1Y+xvQtq1HKR7SJFn2p232qb7K3pR9lajlM+aJEu6hqsLb/LTfKo5Rcx3kbVYjaqMbVYVvu19NGR8jKJbpPu1Crbadu+atuYz5Rzd6ZzT2+Zaay1fNyhEjb7tQyblqSoWaqjUN4lWZao3EXy/NWpJVWZd1Eo8x105GWy7aj3VekWqskVZyjyndGRDuqazv2tZlZf4aqyJtqP7taU6sqcjfljI9q8B3v8Aa00MY/i/hr3H+y00/Sd23a+2vlj4YeJ10XXoGuG2xM21q+vLfVNP1rTY/LmjZWX5fmr6Whi41qfKfjfFNCphcRHlj7p41rF9cTXZjXdt3V2nw38Cvfut3cK21fm+au4034cWWoPu+WuuMNr4bsGj+WPatV8MfePkMbnkfZfV8NH3jy/4q+KYvD+ltawff27dq182w6ffeINSaR42bc1e2ePJLLUb+R5plaNf9quF1DxhpPh+P9xt3LXg1V73tJyPtcijLDYW1CnepI7TwPpNp4StftNwyq+2vN/jJ8TF1adraGT/AGflrkvFHxUudTDRQyNtrgLi4kuZdzszNu/irz62JlP93H4T6/LMgl9Y+u4v4idbj/aqxHcVm7qd5rLWtHFSpn3Dpmk22Wq9xb1Ct0y//tVMt1u+9Xq0q8anuk8somfcWtUZItvSugZVlWqs1r8vyrVToRkdNOr/ADGSr7atQ3G1dtNktarsrLXDKnKmb+7I1obrb0rSt7r/AGq5mOWr0N1tWrjUOSrQOut9SrShulb71cjb3W3+9Whb3W7+Ku2lVkePVw5033qa0G6s+G6Zf4qvQ3W6uqNSNQ82UZRGtEy05W21Y+Xy/wCGhrf+7Wnsv5TLmHRy/LViOX/vmqO1l/vVJG+2p5eUylE0lbdTlqrHLUyy0HNyktPhuJIm+WmUrf3qvm/lM5GxZ6sv8VbVreRzr96uN+ZKmt7yS3aumniJR+I4KuGjU+E7f7LHNUE2k/3aq6Pqyy/eauqtVW6j+Vq7Y8tSPNE8KrKph5e8cnJYMv8ADRHFtauybR1kqlcaEytwKXLKJEcdGXulfT7cyMqrXpGieHbWKxaW4jUnbWB4N8PtcXSs6/u1r0PVLNms1hh+WolP7J8rmWN/eRpRkfP3xF0eJ9Qkkt0wv+zXGRR+W3zbq+k/+FaSapH8+3dXIeJvgldWqmaD5v4tq15lWl9qJ9Pl+f4WMY4epM8rt1xXQaHatPcRqPvM22suWwks5zG6srLXqnwp8J/aplu51/dr92uU78xxdOhh5VWes+HLex8M+FfNutqsse5t1fJXxX1qHxB4kuZIVVI938Net/HD4gLa266XaS7SvyybWr56kk847mry8RP20uX+U4eFctqU+bMK3xSMia1+b7vy1Rkta6BlqrJb158qZ+n06xzslvWfNF96ukuLX5vu1nzW/wAtccqR6VKsYci0LV+4t6qNEy1zSpnfGakSRtuqZf8AaqGP5akj+9U8pEiTbVqN9tQr/u077tSYSLkbVLVSNqsRtWupySiWI6uW71RX71WIW+Za2hI5ZxNi3qxH941Rt5f4avR13UzzakS1G22r1rcbW+aqMfzVPEtdlOUonnTNmGVZfvVY8rcvG2smOVlrQt7r+9XdCrGXxHnzhL7IjQbaWHdE25flq1GytQ1vu6Vtbm+Ew5/syLdj4jubCRWDblr1bwX8dIdJ2rdxH5f4lrxaSJqh2turPlkefisrwuPjy1Yn2RB+0dpN1Z7Bc+UW/vLXJah8S9N1CRtk618ypKyVbjvgtKFJRPAnwvh+bm5mz6C/4S2xb5vtEf8A31UE3xE06x5M6v8A8Crw+O4E38dOk03z+klaypVPsk/2Bhov95I9J8U/HCa8s2tLANGv8TV5zHrn2iT98u5m/iqu2jyR9KRdNdOq1dONSme7hcFg8JT5KMTahs7O+/hWnTfD+G8Xcqru/wBms+CNoWX+Gtux1KaL7taSdOp/EiZVJVqetKRzV78MrmL5oW/4C1c/eeGdQ01v3tu23+9Xt2law021ZY91b39m2uoR/PD97+FlrCpg6Mv4cjm/t+vh3y1o3PmFo2jb5l206vcvE3wmjvo2kt4Wjf8Ah2rXkmteFL/QbhkuIJFX+9t+WvIqwlh5e8fT4LNcNjo/u5e8ZKrupyr81C/J8tTR1MZHpSkNjiq5DuVqjjWrEa1fMcspGjZ3G3+Kt2xvP4a5u3+Vq0LeXbXRGrynk16UZHVQtHLVhYqw7e421rW9x935q6o1Tw6tPlLHlVC1vVqNt1TbVatPiOPn5TLZdtRyfdFaklv/ALK1Vkt/9ms5RN4zMmZVb7tZ80W1q1Lhaz7ispHp0ZFFppIqmg1R1blqjkaq7fNWfL/KdvLGXxG5b641Xo9cj+WuTZW+8rVXkkmi67qqNSpEzlg6dQ9Ah1lW/wCWlWI9SVurLXmP9rMv3qf/AG7t/wCWjV0xxEo/EYSyo9RW6Vqmj2tXl8fiaSL/AJbVqWvjKZeu1q6Y16cviOapllaPwno0dv5m3bVyOD/ZrjdN8eQ/deNv++q63R/EVlfSKom+Zq6oyp/ZPBxGGxFH4onS6PZ/xV3fhrzre4RkZ/vf3q57TY42jXYy16J4LsNtwJnVfLjXzG3VzV5csT4bF1JTnynren/FzQfC9vbWOq6pDZ3nlq3lySVS8TfG7SjZf8S3ULe4lb7v7yvg/wCMHiY+LPG1/dfN5W7y4/8AdWuDaSaNsrJIv/Aq+cjh483tGfrVH69XwUaKrcunb/gn3m3xfv8A/n5hZa0tP+L100iq5jkX+Kvz6XVtUs+Y7yZf912q3Z/EDxFYybotTn/4E26uzmhy6wPGeQ5gvepYs/TXSdZttc0WSe6ijCKrE7grba/K79ojUE8UfE7Vr+zjWK3M2yNY12/KteixftEeM4dHuNOXUz5U67X+SvK7q1a6kZ2+Zmbc1cEqMnLmPsMlpV8LNVcTbmirep5/DLcWrfeatzTdeuIm2s1akmhq38NV20Hb92r9nI+wniKNaPvHRaX4j3ferqtP1S3uNu7bXnNvYSW/8NbWntIrUuU+dxWFpy96J6XbrBJ93bV+GD+41cTp+oMv96t6z1Rv71B8liMPKJ0kb3Ef+1Tv7SkXqtUIdU39as/bI2WrPIlSl9qJY/tb/bqOTUty/wANU7hIZOlZc0bL9ySjmNadCnI1JriOXqq1m3Fha3H8K1nyS3UTN91qpNrDRdVZaylI9Slh5R/hyJbzwrDPu2NWDeeDZF+6v/fNbK69H/z02tVmHXFb7zVhI9KFXFUTgbjw9cRt91v++aqNYyxfeVq9TjvIbj7y02TTrK66xrXNKB1xzScf4kTzOHdE38S1fhvZlX71dnJ4TtZf9U1VJPBr/wAGGrL2Zp9foVPiMWHVnXrVxb6Gf5ZUWVf9paSbwrcRf8s2qq2lzRN8ytUyphzUanwyJptD0e+b95aIv+0ny1E3w60y4+aCeSD/AIFupVikXqrVZt5pY5F+8tRGJXtq8P4dQhj+HmoW7ZtblJP7v8NJNpOuWK/PbtJ/wHdXT6fqEu5fm3Vv2eos3ytXZE8yrmFem/fipHlc2oPH8txaN/wH5aiS+0+RvvPH/vLXs0sVleR7ZrdH/wCA1j3ngHRL/wCbyRG3+z8tHMVTzbD/APLyLicBFa290v7qZW/4FUU+hsy8Ku2uul+EMX/Lld7W/wBqqb/DfXbP/UTLN/uyVh7WR1Rx+Hl/Dq/ecTceH3/u1Rk8Oy/xJXev4f8AEFt/rbB5P+2e6o1sbn7s1hKv4VlKuehHMJR2kjhV8Obuq1et/C6v/drtLfRlkb5ra4X8K6XR/C8bbf3Mn/AlrmeJOTEZv7OPxHD6T4GjmmXP/oNdpaeC4I1XbG3y/wCzXe+HfCK7lbyWrtNN8GrKyr5VeVWxEuY+Ex/Ecua3MeV6f4Ls2XdIrRL/AHv7tXLfwtoF5/qNStpG/u+Yte3+Ivhsth4GvrmUeXJOvkIu35vm+WvIrT4C28wVku3ikP8AsrXDGUqnvSOWON92+LqShKWxB/wrdJv9VJHJ/utVeb4X3G3/AFX/AI7XoNn+yL44urFLnStchiEi7lWQMrVE37Pfxz0CTzLbUbS7jVv9Wzlt1Xyv+Y9qGX5lOPtKNT3fNP8AyPK9Q+FrvC2+23f7y15z4v8AgqzI0lvE0Un3vu19WX2n/FjSo9t14Cgvtq/M1tKTu/SuP1fx9qunxsurfDTVImX+JOV/9BpU61WnsXhcVnmDq3cfxX6s+ILzS5LG4eGQbXRtpWkW12tXVeLryPXfEN/fR2y2Uc8zSLD97y/9msdbfZX2tHmlCMpH7JDESlTjKXxD7OL7tblmv96s+1iratYqconlYmoaFrFWxY/LVG1i+WtSzi+asuU+aryNiFlZamZVaq6r/dpyttoieJIkhTa1XPs6tUNq26tBYv7ta8pyzl7xRaw+b5amt1ZW5q95Xy0LbrV8phKrzFq3b93VG9+7VyP5ar3n3a6Y/Cc8PiMuRvNjrB1BdrVuK37zG2qOoRbo63ie1QlyyI9Pl/drUmofwtVOzb+Grlx+9hruh8JrKPLULlncfKtU9QXbIy1JZt+7qTVIN0Kyf8BqKkfdMY+7ULWlsstmy/7NYDfLfla0dBba0i7qyNS3Qal/wKvBqxN6Mf3solwSGKSmX1x59u3+7Udw/wDFVO4m2xttryvhkb06fNLmKEke5uKkhRl3A1nW9/8AvPm/vVuWrLcba3l8J6VSMqZxuuL5UlZMcu1q6vxJa/xba5aRauJ72FnGpTJFbzVqncWStU23Z/eqVJN1M6lKVP4TEktWX5v4qdHcNF9/+9Ww1ru+aqNxZ/7Nc84yPUpYiMo8siHzfSpldtvy1ntFJFJ93dU0NwzVHMTUpfaLe4N8uaiki3Vcs7P7ZIq7tu6tn/hEJf4HVv8AerOVSP2jz6lenRl70jkJImWqkkYrtJvCV2v3drVz1xp/zNuWo54y+E6qOIp1PhkY0i7qrTW+6tSSzZKpyQNu/iqeY9KFSPQx5rOs+SzZa6SS3bb91v8AvmqslvuWpPQp4iUTm2tartFW5NZ1Tmt2X/arKR6tKuZbQ01oquSLtplB3RqFSSKm+RVpvmplBUZyIPIpvl1ZooNfaFL7P7USRN96rm2msv8Au0FRqFfbuqNoqubf+A03ZV8xfMV1WnbflqaijmD2hVZaNtWGWjb81AcxXmT5qj21ekX5qjaLdUGXtCrtp22rG2nbavlJlUK/zLUi7qk8qpNtVGJnzke5t1TLK1Cr8tO21XKYy5SSO4arUd5VWOKnLDRymEoxL0d0tTLdLtrN2t/dqba3rVRic0qcTSW6WpvPWstYmqxHE1XymEqcTSWVasQ7WrMjVv8AaqzDuqo0zmlE0vlWnf71Vvm9Kesv3q15Dj5SwsS/ep3krVVZWqRZWo5CZRkTeSPSneVUe9mpyy0cpn7w5bdad9m9qPtG3bR9sqOUn3h/2Ol+xrUP200n2h6OUVpGvC3y1ajb+9WTay1oQy16sZHDUgXvvU7dVeNqkVt1bxkccoktFNpd1XzEgy7qrsvzfNVjdUMnzVUZFRK8lV5KtMvzVXkWq5jqjIqt92o9tSSVX3VrGf8AMdcSOaKqckTVoM1RyLRKPMdMZmduaM7lrodJ+I+r6SqrHPJtX/arFmiqhNGV+9WHwm0qNHER5a0eY+lfhT+0QdNRo9SfI/vM1ZvxU+Os+sXDLYTbU/2Wr54DFOlSJdH+9XTGvUl7spHza4Wy+OL+txhqdDfeLtSvN2+dq568uJrj77s1S+bupWUNWvJE+mpU6dH4Ymcq06rHlVCy1zVKX2jr5htG73oXtTK45RLF+ajcy06msu6iMpRAkjumWrC3CtWey1HuZa7qOKlEPZxkakm1v7tV5IFaq8d5tbmrEd0rV69OtTqRJ5ZRK/2f/ZqPdtbbWhu3VHJErUTpRl8JpGf8w2G421ehumX+Ks/yqdG22ubklEylGMjore6+b71aVvL8tcvbtWpDdbf4qqNQ8qtR/lOgjlarUdx/erHt7rdVyGXdXZGqeVUpmorbqGWqasytViO4/vV1xqxl8RzSiOVWqRWp0bK1S7VqvdMpD42qZW/vVTXctTRtS5TCUSx96mt96hactRIzGxu1vJuFdPoPiRom2u1c01N+ZKmNSVP4TCrQjWjyyPatLvo76NfmXdW1Zaa15Mqbd26vKPCeuMJ442avpz4c+HVuNPW7lX5mX5a9KNfmifmOef8ACXHmZQ+wQ+H9JZvl3ba8w1Lxzew3TeWxK7q9U8caXe3kn2eCNvLrh5vhff3HzeXXHKpzHkZZWwvL7TEy+IqaR8UNQYrHwDXp+k6jPqmk+ZcjaWrhtE+FstvcLJc/Ki/NWr4q8YW2kW62Fu6+b935ay5v5hYynhsVUjDBRPN9f0Qa54veO3X5Wk/hr0LWtRt/h74Qkb5Vk8vatXfBvhlbS3k1K5ChmXdub+GvEfjR4wbxBqslpCzeRF8tcVeXJH3fiPZw0ZZtiqeFj/Dp/EeYeINam1jUpp5WLszbvmrOWWppLX5vmqPbtryoxlE/ZqcYxioRH/w0yRaSmM1SWNZfWqs1rVz71NZaylE0jLlMW4tf9mqslrW9JEtVZIvmrCVPmO6nWMOS1o27K1pLeoWt/m+7XNKmdkavMVVp/NP+z+1O8qsOUnmI1+Wpo2pu35aWnqRInjarUNUY2qxG1OJhKJpR/erSt5ax42rQt2+7XdTkebVia0LVajX5ao27fdrQhauyMjyqpIq+lWF7VGqVPVnDIfHKy/dq1He7fvVVVajkWqjWlTMJRjI1FdZabJaq/wB2sfzpIqkh1bb9+umGKj9oPYS3iXJLdlqFl21Yh1aGT+KrUfk3H92u2nyy+GRMnKPxFGNqvW9xItO+w7vu1Itgy1tySOepOMjQsbrc3Nb1nBHOq7lrFs7Noq2rWPDLWkZSPCxDj9k0o/D8Nx92nt4Sbd8tWbF2X71dT4ft5L6eOJV+9Vc1OR89XxVaj73MS+DfCS29u01xHu/u10Ca9oGkz+VdvHG6/eVq6K6iWx037v3VrynWvCL63NJKYmZm/irhqRl/y7PlsPUjmNSUsVLlier6L498HvIsckkMi/7J27a6XVPC/hLxPpTssMUisvy/xV8zW3w31WO9UxozR7vvbfu16/DrVp4D8LiW/ulURR/dZvmZq8ypKX/Lw2xGHpYTljgZc8pfefMfxo8J2vg/xlLaWh/dMN6/7NcPG21vWtj4heKp/GPia51GRfldv3a/3VrnlYscV5Makj90wFKrTwlONeXvcuppxvVyP7tZccvy1cjuP7tdMahM4F6NasQ/LVOOSrkLbq35jhmaVu1aEMuysm3b5q0I60jLlPMqRNS3uKuRy/3qx4/lqxHK26uqNQ82pTNiN91DLWat1ViOat4yOV03EbcWq/NWLeWbVvN0qndVMjppVJRkcvcKy1n7ttdBcW+771Y91brXOe/QnzECT4pJH3VXkVl6VG0rJT5jujAbcKrVl3Fq33lq5JLu/wBmq0svpVc0Tup80TKlaSL+9TF1R4qtyMrfeqnNbq33aOT+U9KPLL4i1DrjL/erZ0nxhJYzq4/h/vVyogPaoWU7qj95EKmGo1vdkj3rw78cPsMkfnw7l/2Wr1y4/aM0J/BV7Z2fmpf3C+Wu5Nu3/gVfFa3DL0arC30sfRmqvaSl7sj5jEcK4GtUjUirSPWGvYbrcxbczfeqKS1jkX5WWvObfXJo1+9Wla+KGXrXVGdORvLLqlP4TqZtPftVKSxkX/lnUdn4tjf79bFnrVpOv3lq/YRl8JzSjWo/FExPIP8AEtRrGa62H7LP/FHVqPR7OX+FaX1P+WRn9cUfiicWsXzfNVuO2Vq7GPwrbt/DVuPwfE33dy/7tT9VqHLPMaRxS6WrVNHo3zfdr0C1+HjS7cTMq/7ta0PwxmZeJ/8Ax2p+q1P5Tz6mcUY/8vDy9bBlqzHE616LefDe8gXcuJP92uevNCms5NskbLXLOhKPxEQzGjiPhkYkdw1Wo7xqfJY7aga1Za5pU5GnNTqFj7VuX71Vprrc3y1FIrVDu965pFxpx+yNkuGqjNdL/Eu6ppk/u1n3C1lzHoUoxIbhYZP4VqlJAqt+7kZaWY1VaX/gNZyPXpxkWftV3b9JN1WI/EdzE3zp/wB81ktcMvek+37f4d1QayoRl8UTqbXxdHu5Zl/3q17PxLDJtxIrf8CrgPtCM3zLSbYt3yttasuY5KmX0Znq1vq0cvXa1Wla1uPvqrf8Brym3e4i/wBVO3+7Wlb69fRdVVqOY8qplb/5dyPQ20eyn+6FSqknhWH+CRa5u38Wbdquki1s2viWOReJf+A1funDKhiqJbj8OtF/DV+301ou22mWuubv4q1rXVlb722tIyPMqzrfaIVs220/7K1a8Nxby/wrVn7NDJ901ryxPLlXlH4kYsMcit8rVbjlmT+KtD+zt3SSpl0lv7y1ySjE55V4lOO8kX+Gr0d5u+/GrVJHpP8AtVet9HVvvNXHKJxVMRApwrbydbdP++a1beGBf+WSLU9vokfy/eratdChrjlTkeVXxkBdNSNV4Wum0Vt1/b7f7y0mk6LHLIkQWvWvA/gGyaaORoFZvvKzfw15ldSgPKMrq5ziowpHnPx08SJo9lpGnE/NKWmZV/z/ALVeb6R4sjupo08zbj+9X0b8UP2f7Px1eQ35vZraaGPy1UfMteG6t8HZdBvWRLpZCv3WrOjtY+z4mymphKjqYladGeteH/iqLWzitweEVV+9XW6X8TFvNq5VhXztb6DcWfXmuw8E2M39qRyPwq1M6bj7x5WW8U5lTrU8PGpzR2PpHR9QXVI92wY+lcX8ZtdtvCvgfXNUkRQLOzmk+7/dWup8Kx7LHdXz3+3J4p/sv4UXVlG377UJ47f/AIDnc3/oNccVzyjHufv1eo6mXxlU+KR+Zl4slxcSO/zNI25qq+Uy1uy27L/DUTWv+zX6LTlyw5TCNePKZ9rIy/w1tWdwrNVWOzXdWhZ2dTKRzVakZGxZtWtZ7azbODb92tS3t9rVnzHzlaUTSj27abs+ajym2rTvs7Ucx5ZJb/K1alu33ayY1bdWlb7ttVzHLVNDbuWm7NtQtKyrUa3XzfNV+6cfJItL2qOZdy03zqb5/wDDVRkHKZd5E0bbqrXH7yOtm42tH81ZPy7WWuunI9GjK6MeH91NV5X+XbUFwu2Snxsv96uyJ6Eve94ks5f3m2tQL51pIlYfm7Zt1b1n823bWv2TmrK3vGRp37i9Oaq+Jo9s2+tW6s/J1DK/dqDxLat5ayD7teLVjyyNaVRe1jIzpPmhVlrPulby2rUs4vMtqp3lv8rV5FWPvHbTl73KcBfSNb3LFf71bej65/frK1yDbdNVaz3LUcx9VKnGtR1Ow1iWOWP71crJF+8+Wr95dN9mXP8AdrEW4bzPvV0Q+EzwtGUUObvRuWhvmqPdV6nfylqFPmWpJLXzPvVDHLVyH5qRhPmiUZNNZt392o/7GZtuK6S1tftG371dLpPhdrpvu1x1ZRiclbMfYx945fw9ockl5Cvl7vmr1TT/AAhLdKv7lsf7tdH4L8Bx/ao2eNa9x8KeCY9SuVhSNVH+7XyGOxkublpn5tm3EMqlaNGjG8jwtvhzJ9jZ/L/h/u1806jG0eoXCj+F2X/x6v1UvvhRF/ZEywxbpWjZVZmr4x1/9jvxra3s8yww3Ks7N8j1jl2NcZS9vI+hyPEV8G6jzD3eb4T55isTJ2rc03wqLmRcw7v+A167p/7NPiuyk/0jSZl/3fmr0Xwr8Fbu1kjFxYyqd3/PNq9Srjqa/hyO3H8QU6UbU3c80s/hPby6Tb509GDL/drG1D4Q2vzYsVX/AIDX37Y/BC0fTbbeCp8td1Y2ufA6FI5DEyt/sstfOVMVWp+8fNfWs8pfvJQfL6n5Y+OPDqaTrk1si7VTbXLyadlq9z/aJ0JdJ+JmpWqLt8vZu/75ryi4s+a+sw0vaUY1D9gy3HSq4anUl1RylxpfzVRm01q6+a1qCSz3V0cp7tPFSONks5F/hqPyttdZJp3+zWfNprf3aD0qeMic+y0bd38VaklhULW/+zQdkcREoqtN2fNVzyqa0XzUFe1iVdrNTdu2r3lU3yFoL9uim1Nq6YcUq2+/71Xyh7aPKU9tHlVoeRTlt/mqoxM5VzPkVt1N+zs1ajW/zU77P7VXKZ+1Mtbf+9Un2dq0vs/+zUi2/pRymUq5lra1Itq392tSO3/2af5LelVymbrmYtnUn2M1pfZ2p627f3a15TOVczltam+yruq8tqzVJHatVcplKsZ62q1JHbrtrQ+xtT1s/lq+UxlWKCxbak8r5fu1eW1WpVjVarlkZSrlBY938NTRwVbp8daRMpVSPyKPstW1Vtv3ad5Z9a01Ob2jK3lbaTmp/s9SeQu6jUXMVfpR5TVc8r+7RtpE8xT8v+9R5dWtq0bf7tRIOYrrF60MtWGj/wBqjYq1nIOYht5a0IWrBt5flrSt5V210lVaZsRtU0bVRhlWrUdb8x5koljd81O3VFzRRzGHKPplFJJV8w4jWqGalpkjVUZGkSrJVWRauSNuWqclaxkd1Mh3e9G73qORqj83bVRkdUYlpl3VTmi3VJ51DPurTmKjzRM2a32tVOT5a2Jk/vVRuIflqZR/lO6nL+YrxzbasR3VUZEZabuZaI1JRN+SMjWVty01lrPjlq1HcK1d1OpGoZShKI7bTdtWPlanbampSiZ83KVdtR1cZKj2VwypSiPmKrLUci1akWo/L9q5vhNoyKLLULMy9KvSRVXkX+7RGUonTGQ2O+2VcjuvNrLki/u1DuaJvlr0KOMlT+I09lGR0CtuWpNqtWHDf/3q0obpW2/NXqwr06kTmnSlEuR/K3FWlqrHLVqPa1VyR+ycMi1DcMu2tK3vP71Y8a1Yjas/hOGpTjI6COXd8y1Mr7qybe421oQyq1VzHmzp2LUbVYjnaqu6pFat41DllEvRyq1TfLWb/u1NHcV0xq/zHNKBeXtUi/dqvHcK1TRtWvxfCYSiTL8y0UL/ALNFTKnIzHW8zWdwsifwtXt/hv8AaL/sbT4beS03eWu3cteHUVzyjI8vHZbhsxjGOJjzH0LN+0pbu277EKmh/actVj+awNfOGz5qdt+aseWX8x4v+quVf8+z2fxL8er3WY2jtoxBG1eff23cTXy3btudW3fNXPK47irMNxSjH7R6lHLMNgo8tCFj1PUPjJf3+kfY1hSNGXbuWvNL6H7VKzN95vmp0c26rUfzUcpGHw1LBfwo8pz9xptUZLBq6xrXd92qs1hWMoHq08UcjJBtqvJHXTzafVC4sG7Vyypno08TGRgt8tG73q5cWrK3y1Vki+aublPQjKMiOTbtqGpGXbUe/bQaRDbuWmyQfLUm75qmj+aspRL5uUo/Z/lqPyq1Nu5eKa1vWEqYe2Mtoaa0W2tT7L/eqNreuaVM09qZuzbTo6tSW9Q+Xtao5TXmLEMu2r1u1Zv3asW7ba6qZzVI+6b1vWlb1j27VqW7bq64nh1YmlDVhVqvb1cjraJ5lT3QWL5qay1aVfmoaGiRzc5lzRfLWfMu2tq4Ss+4irlkdlKZjzNt+7TI9Slg+7I1WZovvVnSR1PNKPwnq0+WW5tWfiqWFvnNdPo/iqG6ZVZl3V5u/emqzK3y/LXTTx1SmZVsBRrRPoDS5be6jrorPR1m+ZK+dNM8TX2muuyZtv8Adr1LwX8SlmZY5flavXpZhTqe7I+IzHKcTRXPS1PTrbQ2Dfdr1j4beES8Ml3InCL8q/3q4fwfcHxBNDHEvmtI21Vr33W1Xwb4Q/dhVaOP5v7zNRiKsYx90/N8T7StzQqbI8y8X+OtI0O8ktJWbev3l27q523+JmjmTau//v3Xm/iH7fq2pT3DwuzyNu+7VXTdDvbiRVW3k3f7tccatQ6aWTYONHmnLX1PfND1qy15cW0m7+8teV/tH+C47XRbfV4p3VvM8to93y16B4F8NN4ftWuLplWRl/75WvHvj98QIfE95HpVi3mWts252X+Jq5cZLmp8sviObIsPL+1ovCP93Hc8Lktar/Z62JIqhaKvL5T9zjVMva0dTRy/8BqaS33VVkj2tU+9E3jKMjQjuPm21ct7ra1YKuy1Yjuq1hV+yYSpHUW89akcu6uVt7rdWpb3VdlOrE8itQkdBG9SLWbb3VXFnWuuMjypU+Um3elC3H+1SVWkar1JjE0I7r/aokuN33qzfNZaj+0bWrTmK9gXJNrferLvLdWqT7ZTZJdy1BvTjKJk3EVU5FX+KtSRaq3EW5qD1aczJmt91UZrdl+7WvcW38QrOkZlqD06UzGuJGj67qqfal8z5q2Jljasm6s93SrjI9elKMviHLcbqsKyt1rH8qSJvlqRbpk+8taxn/Mbypfymo1nGy/LULaey0W91vrQhuN33q1jGnI5pSqUzN+zsv8ADTdtdBGscv3lWpv7Jhl+7VfV/wCUy+sRj8Ry/wAyVJHdMrfeaujbw3u+41V5PC8v93dWsaFSIfWqMviKtvrU8XSStiz8VTqy/vKzf+EeuV/gakXQ7r/nm3/fNbxjUic9SOHqHb6b4wlX+Kut0fxVJ8rFq8w0/SLjdzGy10+m2s0X8NdMOY+YxmFw/wBk9e0fxV937rV2Gl+I45duVWvHdJ3Lt3V2mjpNJIqj5mateY/PMwwNE9q8K6f/AMJNqEFnBHuklbH+7/tV7af2efCtxYqL218+Xb80jNya8k8CasvgPTpbuXb9qZPmb+6v92t7wb8YdV17UtRaebFvt/cx/wB2vnsfGvUl+6fLFF5DicnwMJSxUOeT+5HgH7RHgiy8B+OjY2C+VZyW8c0af+Ot/wCg15g+1mFewftTalJqF5pepSfNhGg3f+Pf/FV4IuqAyVyx5ox94+jw7hi4e2ofDqackW6q7WdQrqS/3qsQ3it/FWMom3LUiU5LOqdxYNW8skbUNbq1YcprCtKJxV5ZelZE0DK1egXGnK1Zd1of3vlrDkkerQxkftHEyKy1Xk3V0t1o7J/C1Zk1gy/NWUons068ZGHJLUf2hlrSmtW3fdqjNatWR6EJRkL/AGk69GarMOuMn3qyZIttV2qDf2FOR1lvrcbN8+2rkd9BJXDrcMtWob31oOapgY/ZO9gvFX5o5yrf71bdnrNwv/LRJK8zW99GrQtdUkVvvNW1M8utgOZHrNn4gdVXfF/3y1akPiaFV53rXl9jrjr/ABVrx698vzLurrifOVcs974Tv4/Gdsv3nq1D48tP4pK80k1aFl+Zaja7tW/i21hUgcjymjLeJ6zH8QLJF+/VqH4jWXZq8ZkWJvuy1XktWZtySn/vquOUTP8AsLCy3Pf7f4kWf8LLWlH8TrdV+8tfNi21wrfLM3/fVWI4bz/ns7f8CrHlOSpwzhJfaPpez+Ly2MyyRNHuVv4q9T8G/tZaFp+2PV4/IP8Az0h+YV8M+TdJ1Zm/4FUU1vM3ZqwqYdVPiPSy3Lo5XU9phqnKfpTJ+1R4B1CzYJrUcDbfuyqVry/VPiho2qXkkkOr2sis38My18ONvHJLULI3eQ1zxwPLLmjI786wdbO4xjXq7dkfbJ8TWl18yXCS/wDAqn07xV9huFkRl+X+9XxOmoXUf3Z5F/3WqwPEeoKv/H3N/wB9tUywdSXu8x8XHg906ntKdbU/R21+PnhrwzoRm1PU4LZlXmLd8zf7q18gfH74v/8AC3NeVkVotItdy20bfeb+8zV4xJqEspzIzP8A7zUw3T9KvD4CFKXNI/Qf9plRhRq1OblL0mn27/wrSNosL1Q+1NTl1Jlr1tRclX7MiwvhyFujVet/C/pVG31R91dHp948u35KXMclepXpx+Igh8PyLVpdGkX+Gt21kZv4W/75q/HFI/8Ayzb/AL5o5zwamMn9o5v+zZtv3ad9jZf4a7OHSrmb7ls7f8Bqz/wjd4//AC5yf981HtDjeOXU4H7OytytXoYv3fzK1dO3h6dW+a0f/vmmrZRxMyldv+9VRqcwpYtSOaki+WqLJ81dZJpsbfNVK40mP+9W3OXTxETnt1S1otpK7qhk0ll+7Ue15TqjWpyKcke5ay7iNo5K3Fs2WSo7rSWkWt6dfmN6dWMZGBNbeZ8y1QeCSOt+OwlVtu2nyabIy/dr06dU71XjE5eaNtu6trQbhm2q1WG0aT+7S2Ony2tyu5K09tEdWvTqU7Fq+j+61Q62jSaWpro1sPNj+61LcaS0thJGVrjxEvtHjxxMYyicFpL7oWWn3UeY61NO0loLh12/xVZk0T7y7a8acj1Z4mmp3PMPENmrMrVkWtn96u+8QeHGZflrBt9Ak8z+KuaNQ+nw2Mp+x+Iz5NN82xauVmtZoLhq9St9Bm8tq5/UPDc3nN8rVpGpE6cLjoxlKPMczaxM1aEektL/AA1s2mhyoy/I1dLpult/FC1V7eJOIzCMNYnDx+HJP7talr4Zb5a9Is/D+7+HbWzb+E1b+GuWrV/lPnq+ecpwmj6DtZfl3V6L4b0X7v7utPT/AAuq7flrrtJ0lYtteTXlKR8VmWb+0joXfDWl7ZFZq9z+Gel+W3nN95q8u0uFYyTXsXgLb9nj/wB2vGr0+WPMeJkLWIzOMpdDv5pEt7fe7Korhdf8QQQtuSZD/wACo+MGrHT/AAXqTo+0+VtFfKi+J7nIxK5Ncqpc5+h59mVWM/q9CJ9MW3xCjj+9taui0nxlZ6gq4Cbv92vl3TvEF43WRq6vRdZuvOj2yN97+GiSjE+Io59jsJUtUfNE+q7G+W6tflWqGtMsds1QeF5POsY2b722oPF119n02Zv7q1xV5e4ftssR7XA+2l/Kfln+0Xff2j8YPEcn9248v/vla8xaJWrpvi3qn2v4ka/Ju+9dyfzrkY7j+7X3OE/3enHyO3B05Rw1P0Q2a1/2aqyWtaHmq1DbWb5q6uU741JRMmS13VXkgVq2pI/7tV2t6nlOiNUxZLPd/dqnJYV0DRVHJb/3aOU6415HMyWe3+Gq7Wu3+Guqks91V5LBaIxOqOKOc+z/AOz8tJ9nT+7W5JY/NUbWbJVcpvHEmT5C1J9lj/u1pfZR/dp32etYxF7czI7aP+7T1t1z92tJbepFtar2ZEqxmyW67vu0v2cf3a02t6FhquQz9sZn2ValWL/ZrS+z+1OW3VafIR7czfKp3kVoeVTvK9K0jAj2xR8qneV935avbadsqoxJ5yj9n/2acsTVc2bqNla8pPtCr5TLQsVXPKo27aOUj2hV+z+1HlVcVd1DU9Q5iusFTRxVIvy076UjLmHeVTvJ+WhZVVfmamtdKv3arlMveG+VTmWq8l+tV5NS3fdo5ZGsadSRe2U1tq1lyak38NV5LyRv4qOU3jQkbDXCr/dqu15GtZMjs1N2s1Tym8aETSkv933auafHJfswXsM1S0/S2uG2tXr/AMPPh+19HKzR8bf6ivKxmJjh4cx5WY4yjgaTnLoeHxtWlay1lr2q1bnbXsSjyntVIm1btuWr0bVj283y/LWlby0zyqsC8rf7NPqCOpl/2qr7RwyiLRRRVk6kTd6gk71ZZajZaiRpEoyfdqvVxkqo9P2h2RZUkX5qqyVckqnJu3VpGod1Mb/wKm7vemtSVrGR08o/d70feplJu21rGQhksf8As1Skt60eagZd1Vy8xvCXKZbbl/vULcbauSQ1Vki21PLynWpRkWobrb1ar1vIrVh/dqxb3X/jtb06vL8RlOlzfCbm3fTfKqrb3m5avRzLLXT7sjhlGUSFoN1QtFWh5VRyRf3awnSCNQzWhqvJb7a1JIqryRVwypm9OoZc0XpVOS33VtSW9VZLWsJHZTqGOy/71EbtHV+S39aqSQ1PtJR+E7IzjIsW9+ytWpb36t0asHbTo3Zeld1HHSj8RlUoxkddb3G5auR/NXJ2upMv3q2LPUlbbXq08TTqHk1aEom9H8tWo5azYbhW/iWr0LLt+aunlj9k8mce5oQybv4qsRt/tVnx5/hqZZWap5eU4ZRL9KtRL/DUlHMc8oj1apFuGWod1G6tI1OUz5TShuqtR7W/irF82rEN0y11Rr/zGFSka22m7aqw32771XFlVlrX3ZHHKMojdtNqTbRlqylAOYbto3baN1NrEotRy7avRz1k7qmjdlo1OapTNpZd/wB2pAu6s2O4/vVchloOGcCZrXdVO4sN3/7NaUbVJs3VEomXtJROXvNN/wBmsm4sf9mu6ktVl/hrPm03/ZrlnSO6jjP5jg5rVlaqc1u1dldaX8zfLWTdaXXNKke5RxUZHO/dapI2+arVxZ7ar/Z9v3aw5T0OaMixG1TLVOPdVqNqjlMJRJvs+75qa1vUkdWF/wBqp9mYyqSiZ7W+37y1D9lrY8pW/hqGS1rCVMqNYwZotslEda0lnuqq1rtb/Zo5TpjVjIsWcv3a2rWWsOGLZWtatW8Tz68TWt/mq9D92s21atK3roieLViXI6m276jh96tLUcx5spFGSKs2aKtySHdVG4t/9mspRN6VQwbhazbiKty6i+9WfcRfLXNI9ulIxZFqKr80VU2WsJSPRhLmI93+zVy1uGtZFZPlZapq1WI6n2hUon0r8A/itofh7zJtYujb3Me3yV2s26vb9V/aP8I61b+QdRRlb72Ymbb/AOO18GW8gHetO3ZuzVr9YqH5/juHMNiKk6nPKPMfXM/xa8Fr8wu1b/tg3/xNZN58b/DdnHutIpppP9mPy1r5vhY/dNW1+an9YrHhLhXA0/ilKXzPQfGnxi1XxNC9vB/oNo3ymONvmb/gVecSKxb5qtbfrUckW6s+bm+I+jwuHo4SHs6EeWJVao9v92rDRVC1a8x6EZFeSKoZIqtNTWXdRKPMbxkZskVQ+Uy1pMtQyRVhKJ0xmVY5WVquQ3/3apyLtplEZSiayhGodDb3/wA1aEN/urkVuNrVYjv2X+KumnV/mOGphTso7z5ak+0bv/2q5eHUvu1cXUP9quyNY8+WFNhpVaq8zVTW83UNdVt7QmNGUQkuGSo/tXzVHJLVeRvSr5jrjTiXvtW6jcrVm+bR9o21pzFeyLknzVRuLXcv/wBjVhbj5fmpzMrUi480TBurWsuZWWuqkiV6zbizWspR/lPSo1/5jnZJ1X7603dHJ/dq1eWHy/KtY81uy1lzSie1T5ahoR26/wANWoVZf4mrnvt0sfRqsw+IJFb51Vq3jViXKhOR1FvL/eWtKH5vutXNW/iKH+ONlrQj160/vba7KeKieRVw9T+U6eNpF+61XI7iZf4d1c5Br1sflE6/8CrTtdch/wCekbf8Cr0qeJp/zHkVMPU6xNqO/bvCtbOnsssi5t6xrG/t7qT/AOJrs9HW3+Wu2FZS+E+fxknTj8JpabY2km3fDXS2eh6e3WNf++arafbwMv8ADXQWdsm5Vqvanw2LxMukh1p4V02XgKtereDfg/FY2I1O7/0beu6JW/u/3mrW+DXwpGrSJrGoRf6BC26NW/5bN/8AE1Z+K3xq0zQdc/suH980a/vPL/h/2a8SvjnOp7Kl8y4ZfUeE+tYmUrS+GPfz9DzbxpDdX0zWtkXlto2+aRV/1la/wt0m4i1Ro5YJNrRt/DVnS/jVZqcppx2/98123hD4kw+INUtrT+z2i86Tbu8z7tFWpP2fuo8jD4eF40aj5dex5h+174Vaz+EMWqImHs72Mv8AL/C3y/8AxNfDS640bfer9Sf2ovDC618BfFcCr80dm1wv+9G27/2WvyGuLlo5vvNXzCrSkuY/dcryuGHpOgdvH4jZdvzf+PVoWviNf4q8z/tJt1WI9W/2ttT7c9OeWRkerW/iBf71aVvri/8APSvJYdZ/2quQ68y/xVft48p5VXKP5T1yPVI2q5HdRy/erye38TN/erYs/FH+0v8A31TjUjI8irlVSPwnoElnDKv8NZt1oKt/DWbY+I1b+Ktq31aORf4armiebKnWw8jnrrw83zbV/wDHaxrjRXXdxXonmxy1VmtY5f4ankOmljqkfiPMbjS9v8NZ81j/ALNenXGjRt/CtZN14f8A7tYSpnt0cyjL4jz2axqH7I3+1XYzaOV6VSbTWX+Gs/ZnqwxkZHOrFJ/dqSFpEb+KtxbP5vu1J/Zqt/DVcpUsTEp2d01a0M7babDpf+zV6PS2rppnm1a1ORRmuNq1RkvdtbVxpbbfu1i3lgy/w1dSJVKVOQ3+0tv3Wamf25InSRqpSW7LVOaHbXHKJ6MaNORv2/iiVZPvCtyz8XBfvha86wy1JHIw/iasNSauApVD12z8S2c/+s2rWnHdWc/3WWvHLe4dW+81bFrqbJ/E1B4tfK19mR6fJpNvP91lqnJ4ZVm+WuRt9cmX/lo1XI/Edwq/LI1M8/6niKfwyN1vCszK2ymf8Ifefw/NVCHxldx9G3VoW/j67X+5WcpGcoY2PwjF8G6k3/LOpo/AepS/8s6tQ/EG6+X5Uq4vj68bb8yqtZ80jklPMf5UQQfDS+mb51rYsfhGW/1rf99NUKeNbmXpLV2HxHcS9ZmrJykedWq5hb4uU6HSfhdZWu3zWTdXaaR4V0aDapVWrz6z1iWQcyN/31XW+F5jdXcfpXLUqcseY+Rx31pxlKpUPVtN0Hwraov2u1K7fvNj5a3La6+HC9Nu6vPvE18trpMrb+WXatcVZXR+XBrnheprzHFgMTU9jzSgpeqPoa313wDbt+6iWT/gO6tmw8XeB1dQLRc/9e9fPlncV0mkL9ouI4/7zbaxnB/zHZDPKuHmlCjD/wABPqeaw0ltDN3DbxhGj3L+7r4J8UagLrxJqMyLtjkuJGXb/vV9q+ONUXQ/Adyytt8u2IH/AHzXwlNLJcXEjnkFt1aZfeUpSP0PiCpTqVacIRUWo6/MJLhlWqN1dMlTSVnXbV7cpHzFKMSb7b/tUyS8rP8AMprS7q5pSO32MSabUlX+Kj+1l2/erHvKo7m21NOryy5Tujh4yibza0qzbt1a1nqUd5H8rLXB3W6pNL1KS3m27vlr16dQ1qYGMqfNE7prhV/u1N9ojZfurXP/AGrdHT7e4bd96uo8uWGO50+eOSFfu1pR+W0f3a4vT7qSP5d1dVo9w1wu2ol70TwsTR9n7xlSLDFfn5V+9VyRYcfdWsvXo2ttQVv9qkkuG8tWrxakTo9nzRjJSF1S2gaP7q1ipb2g/wCWa1a1C4k8lq4+TUpFkZa8qpzcx6+Fo1KkfiO5s7e1/urVe8srPzPurXP2OrN8tGpakyrWfNylRwtT2nxHQW9nZr/CtXoYrNf7tcFHq0m75map11Zm/iquYupgqkvtHpFvcWkX92tC31G3/h215d/azr/E1Tx695fzeZWXPI8+plkpHrUN9H/DWlb36r95q8dj8aJH/H/49UrePNy/J8zVnKUpHnVMlrSPc7HxBa2/35NteleC/iRo9rGsclzHEy/xGvjaTxRdXnWRlqJdYl67m3Vz1KHtI6yN8FlFXA1vbwl7x9hfG7xxpuoeC7iGC6jkkkZdu2vnCwZZGrl11szIFdyy/wC9V2y1q3jbmRUrOlS9lHlPRxNOvXlKc/iPRNLRf71dbpBUTL/vV49/wn9jYx/NMv8A31WZdfHqHS5N0W2Tb/tVEqEqnwxPn55LjsVL93E/QDwbrUDaei+avT1rP+JmtQ22g3bCVf8AVtivgiP9ri/sDmG3wfRZap65+1pf6tYyI9m7My7cNJurgqZbiajtyn6LShnDwSwkqHle58+fEK6luPGGrTKzfNcyf+hVz8eoSqo+bmtbUrh9QvJrh1+aRmkas4x5/hr7qlR9nSjE/VqFo0Y05LYlj1Vv4qsx3+7+GstpFj+8tTQ3S/d21XsxypR+zE2Y7taljljb+Ks+O4harkfltRyHFKPKSMqtTfJFSRqtTLErUchhzFHyqPKrQ+xK1NawqvZj9qjN8hW+8tNktVatH7H/ALVN+xj1quQv2plfY6j+y7f4a1mtf9qmtZt/eq40zX2pl+VtoVavfYmqNrVv71aRgae0K7LTttSNF/epOavlK5hm2lpPlX+Kj/gVHKLUWimblprSqtVyj5SWjJqHzhTGuFo5R8si1upu6qf2qo5Lr0p8pXs5Gh5q/LUbXC/3qo/aGao/NanymkaRofattQyX9UmZqTyWo5S40olpr9v71N+1Nu+9UPlNTo4quPKacsSx9oZlqNmb/ap3yqv3qa08a1Qox/lE2lqZ5dRyX6r92q8l9u+7UykaRhItui92qNpI1rovBPg+fxVqUcW1lRq9+0j9j2TXLb9zLIH29lrxcVmmGwkuWrI8bGZ3gcvqRo15e8fLX2pas2Ia4k4r6E8SfsW69otrJcRM023+Ep96uO0X4V3+nXnk3Nsyurf3a5Vm+GrRvSkQ89wEqcpUqhX8C+E5L+4jYr/47X1F8P8AwxDp2nkNHyVFcf4L8LrYLH+7+avYNGh22+PTiviMwxcq9TlPxDiXOZYmXLH4T8246mjqnb3G6r0dftMoxkf0bU90mh+WtCFttUVq1H8u2uaVM4ahpQt81Wo2rNhar0bVlI82pEnopI2qTb81UYakbJUbd6sNtqFqmURlORfmqvJV6Rdy1VkWsTsjIozL8tUZFrQmX5aqyLRqd9ORnyU3dU0y1VkpxkdsSTdQ0m6olk20u6umNQfKOopu6krojIfKFMZVanbqburTm5iyvJFu+7VWSJlrU21DJFupyhzG8ZlGOXbWhb3ny/eqlJb46UxW2VHvRLlGNQ6S3uvu1aX5q5u3utu2ta1uty12RqxPPq0eX4TQ8rdUMlvViGXdUyxbv7taOMZHBzcpktb1DJb7VrYkt6ryW+3qtccqRvGsYc1ruqnJb10TWtVZLVv4VriqUzsp1zn5Iqh2e1bEln/s1Wlt645RO6NUzmqSOVlqbyvmqPy6z5pR+E35jQtdRaPq1bFnqyt95q5lV205ZdtehRxkqfxHHUoRqHfQ3Ssu7dV6GRXrg7PUmi/vVtWetfdVq9mljKdT3Txq+DlH4TrI/u1J/DWbZ36tWlHL5i16EeWR4tSMojtu6jbTlXdTtm5ttTyGAykWnMlJUgSrLU0dw2371VKfG1VGpykSjzGrDc+tWY5VZaxVlqxHK275WrqjUOSVI1Nu6m+XVeO62/eq5Gystae7I5pRlEj20tStFTdlZygRzDlarEcn+1VfinLWXKZy940oZf4quQ3FY8cu2rUcvy09TjnTNhWo21Thmq1HL/eoOOUZDZrVf++qzbrTd38NbStup21WWlyjjVlTOLvNJ/2aybjS2VvlWvRJLNWWs+60lWrjlSPUo47l+I89ktdtN8pl/hrsLrSfvfLWXNpbL/DWEqZ69PFRkY8bVcjoktWXrQsLLWPKXKUZE0dTbdy1HH8v3qmjqOU5pEbW+5aqzWv+9Wltp3lbqjlFGpymPHb1ahVl+arn2WpFtdtXyjlVjIIa0oaq28Xy1chjo5TzqsjQhq3zVSNfu1cWg8qYbaq3C7quVGyVEiYy94w7yCsuZa6C4XdWTNFXJUPVo1DFkWqc0XzVrXC1TkiriPXpzM3yqmhqRovmp0cVY8x085YhrQt6pxr81XIVo9oefVNC3+9V6Fqz4/lq5GyrVxqHmVIl6OpNv92qscv3ak86tOY4pRGtH975qrzL/dq03zVGy1rGRpGRmyL81H3KsSRVVk+VqrmOuMuYNvzVG/3aGfbUbS1ZtykMi1BU8n3arsu2oOmJHItQszVYaqrfeqZROmJJHcNUv25lrNk+9UXnNU83KaexjI3I77/aq1HfK38Vcz59SR3VbxrmcsMdFJeVH9srBkvKh+3tu+at41QjhTpo7ijzFZq5+HUvm+WrUd5/tV0xqEyw0om0stSecf71ZcN0tWvMq41DmlTLXm01vmqv5lHmVpzk8gTW+6sm403dWt5lO+8tHLGRvTlKmcfeaT/s1lzWbLXdSWqvWbdaburCUD16GM/mOPjZlqxHLWleaTt+ZVrNktWiasJRPSjUjUJ1IbvTvLPZttVl3LU0bNWJPKTw3F3b/wCpndf91q07PxVrNmy7b2X/AIE26suOVquQqrfw1anUj8MjnqKm178TuvD/AMYtX02aNbjFzD9Pmr6z/Z7hsPildRublIraHa1wC23P+zXw/HEo4xWvpd5f6Xg2l3NbbvveTMy1vHFVIx5eY+PzDJcJi3GcY8svzP1B/aA+NGjfBH4dN9haJtQkj+z6fZxt1bb97/dWvzJ1Xxhq+ranPf3N5M91cSeZI+6lvL691Rla7uZ7tl+VWmkZttVWtf8AdriTlDVHfGNNO84l2y+IOtaa26K8lfb/AHn3V7h8Df2gkh8TabFrMkcIW4XNwzbV+9XzvPajvWXd27qfkraGIqQMq+VYLHRs48su5+tfxU+MHgm+8C6tY3HibS8XFnJGV+0q33l/3q/HrUJ1+0SlG3Lub5qfeNIpPJzWJcM21/4K4HypWifUYPCThN1Jz5m7FpZPmpVb5qzY7j5qtRyq22uWR6kqXKXPNZaa14y01mqvJXNKp/KZRjGRY/tba3LVah1zb91qwris6SVlatKdWRusNGoehWfiDZ0auh07xMV/iryGPUWStOx1zb95mrsjVPPr5VGcT2+z8Tbv4q2bfW1lWvFdP13bt3NXRWPiDd/FWsa3vHyeJyjl+E9SXUlZad9oVvvVwtrrPy/erUh1Td/FW8ah4s8DKmdFIkclU5LOP+7VOPUt3y7qsR3m6q5jKMKlMa2mr/dpq6bVpZd1SLKtV7o/aTIYdO21pW+nVHDLWtZyrW9OJwVakiq2k7o6y7zQfl+7XZQ7WWiSBWrWUDihi5U5HmNxoLL/AA1k3Wi/7NepXFnH/dWs+40mNq5pUz26OZSPJbrSf7tVvsbLXp9xocf8VZtxoMe75a5ZUz2qeZxl8RwHkt/dqWPzF/vV10nh/wD2aqyaC38K1hynXHGU5GTDLuq1G9XP7IaL+GrEel7qRjUrUzLk+7RHKy1vLpLNQ2h7v4aiRz/WaZkxztWhbszUf2XJHViG1kX+GsDOpUjIvWayM3FdJp9nIy1j6TE27mut06FvlrjqSPmsZV5TV03S91enfDnwrNfXzbDgqu6uK0mHla+hPgxpax2d5cMvUKq15GIqyUT46UXi66oS6nkvxSdtLjhtH+Vmf5q4+xutsa1v/G7UPtvjBou0WRXOaf8AdWu2hzeyjJkU6EaNCMUdJp9w21a73wHE1zr1iP8AporV5/ptey/BjTvtGtNKw+WKPNclefKjz6VH6xjKdJdWbH7Q3ib+zfBb24+9N8lfI/2s4Ne6ftP6t508VqjL8vFfO7SLtBrqwC5aXMfaVX9ZrznLvb7i/Nefu6yby8/2qJrj93WPeSt81elKRvQw5N/am2nf2olc7JK3mUfaG27q5qkj2fqsTUm1JaptqUdZtxK3zVlTXDK1c3MdlHDROhbVI6jXUI/l+b+KuRuL9o933qhj1avZw9TmiehHAe6enWeqRtHtq5Hfxq33q85s9WZV9a0I9Y3V6p5tTL5cx6tp91HcR/eroNBuFW427q8i0fXWjlX+7XV2OteVeRsv8TVH2j5nGZfL3onfeKLdZI1krPjVZbdat3V19s0lW/urWDaXnyFd1cNen73MeFRpy9ny/wApPfWfy/LXA6lH5F4y12899ujbdurzzxVPtuNy/wAVeVVgfRZZGUpcrL1nMqVNqk6+Tu3fw1xMOrNu+9Vm61fzLTlmrhlGR77wMufmLEmsJG1QSeIM/drjLrW0jmZWakXWY1/iro5D6GOWS5fhOqm16aT5VqP+0pperVgf21Cv8VN/tyP+9UcppHL6n2aZ0cM7N95quW+oba4lvFCr03f981n3XiqT5tjUezkaRyivW+yeqLrcMS8tTbjxVbxL96vG7rXriX7sjVTbVJGXazNRGlzfEdceGZfFKR6pfePFi/1X3a5zUPH1w27Yzf71cpHceZ96rHlLLW8aVM6I5ZQw8veiJqHiu/uusjVkSaldSfMzNWtJYbqi/s8elb/CepTdGmrRiVI9SmWrEeoyNR9gpy2e2rjIuUqchy3zd6d9qXvTo7X+9VmPS/N27VquY5pSpxKDTQv/AA06Gz+0NtVa6LTvCDXTcq1eh+G/h/Gu1nWsp140zzMVmtDCxOI8LfDO78RXccaBlVq9j0v9lV5lXzLorXZeB9Ht7G7h2L81eq3mrf2bYySL95V3V8visdXjU5Yn5HnXFeP9t7PCS5Tx2z/ZNt1X5rtv++qvR/sp2a/euW3fxc1Wl+NGsiaRVMe3d8vy1fsfirrV1t3Mv/fNL22L+1I4KlfiLl5pVhP+GTYrpf3NxIzf7NcJ45/Zt1zwvC81sJLhF+baww1e8+EfH+oecjSN83otfQlr9l8WeG1+0xr+8TDVlHMK9KXxHRlmbZm5yhVq+8unRn5TS2MkEjI67WXqrfw1D9javV/2jNEt/Dfj64W1CrHKN3y15Ut01fb4SrHEU4zR+oYXESxVCNeP2iFrVqZ9lf3q79opu6urmOzmkZ/kNTPsrVfZvmqHd71XMaxqSM+a3aq8lnJ2rUklqOSX5anmN41JGS1rItQtbtWpI1VZN3aq5jpjORS8hvSk+ztU0jNVeTzKOY6Yu4fZ/wDapv2f/aqJnkqNpJGo5jblZZ8he7U3bGv92qTNN/eqJkk/vVXMaKn/AHjRaSFaia6jWs9opKj8pv8AgVHMbxpxLzalGtQyaov8NVWgao/s5/u1PMaRpUyw2qVH9vZmqP7Of7tC2rUcxqo0ywtwzL96iTdt+9Ulvas38O6tC30aa4b5Vaq9pyilVo0zFWFppOK6vw34Te+mXctbGg+CnkmXMdev+EfBqwbd0deHjMdGnH3T5HNc8p4eHLTNL4Y+FV02SGTy9u35q+wvhHrltafuJmVfM+7ur590e1WzjXC7a6ey15rH5lavzzFc2Iqc0j8Ix2Oq1cZHFrVxPry+s7K8tWUhSrLXgXjLwXY2eszFIl2t8y1i2fxcvrNfL893X67qjuPHTalIJJmLH+81ckafK+YyzjM3jqMfZ0uWRLb+GbeNvljrcsfDrSKfL2qMVk22uRN/FWhD4jjhU7ZF61oo0z4b97Kf73Y/KK3l2tWtb3H/AH1WJGvNXYW/ir975T+5KsVI3o/mWrUdZdrP8vNalv8ANV8vNE8irHlLCrtq1HVdfl/26sQ1zSpHDIsK1S1Xqdfu1hynHIdtoZaN1ObvRykldl+Wq8i1cZKhkWspRNIyM2Zf++apyLWlIv8ADVOZfvVhI9CnIy5F+aq8i7K0JFqnP92kejTkU2+9Td3vTmqFvlpcx2RJN3y05W+WouaZureMyuUsbqGXbUKy1Irbq6Y1CeUbup273qPd/s0z+Kt41CuUlbb/ABVDJFUitUla/EHNylPymWpreTZUnlbqPI29KiUSubmNC1utlalvcK1c7GdtXreVt1Eakonn1aXMdEvzfxUSRK9U7W6q9H81dMZcx5UoyiVWg21C0XzVsNFu/wBqoWtazlEI1THks1qlJZ7Wrekt9v8A+zUElvurjlTOqFZnMzWrK1V5IK6Sa1qjJZ/LXJUpHoU65htBTWXbWpJa1Vkt/wC9XLKB2xqRkVMbakjlKtStDTdtTzF7l611Fo627LWvVq5b7tSRy7a7qOKqUzmq4eNQ9EtdUjlrShuFavObfUGT+Ktiz1rbt3N/49XuUMfGp8R4FfAy+ydorK1DLurHs9Z3f7VakN1HLXqxlGpH3Ty5UZUwaOo5F21c+9TWt9y0SpfymEZFVX21NHLTWiam7dlZcsomhcjlqaOb5flrNjZlarUNxWsZGEoGpHcf3qtRssn8VZcbfLViP5fmWtYzOGcDQ27m+WjyqhhuNv3quRyq1V8Ryy5okP3adu21YaLdUcibawlCRnzE0MtWI5P71UVp275azkZSiaUctWI7j+9WXHLU0ctHMYSgaiy05drVmrLtqZbiq5jmlAuNaq1U7jS1arEN1/eq1GytVcsSeapTOfuNG/2az5NJ212ixK3y01rBW/h/8drKVKJvHHSj8RwrWDL/AA037Ky12k2kfLVObRtv8NYSpHXHHRkc3GtO8utiTS9v8NV/sDL/AAtWMqZr7eMimq1YjiqRbWpo7f8A76pcpEqg2O1+WrEcFTRxbf8Aaq5HDuo5TiqVeUhhiq0q7amjtamjg21MonDKsVdlV5lbb/s1qNF81V5ot1YSiEahi3C/LWbcRVuXENZtxFXHUielSqGLcRblrPkiZa2plqnJF/erhlE9enUMllqSOLdU0kHzU6OLbXNKJ1OQ6OKrUa0QxVajirI46kgjWpo6PKp22iMjmlIcrbelTLLVdqFat4yMuUuLLQ33ap+fTvtHy/8A2VaxkZ8hNJ92qs3zVI0tQyNW8ZGlOJTmqrI1XJPu1Rl6tVHoQIZJaatwrVDcN81VWm2tRGR3xp80TQ3VHN975aqrdU7zd1BXs5BNVORd1XagZKnlN4mfJ8tQrJtb71Wpl3VTmXb92spRO6PvE/n/AC1Umlo+ZaryNWcpGsKY77Uy/wAVTw6i26sqSWoWuttVGqdfsOY6q31StS3v91cPDdba1LW/+7XTGqefXwp1i3W6j7RWPHeblqRrpq3jWPM9gaX2qpI7r+9WP9qpv2n3reNYv2B0kdwrfxLU21Wrl47ytC3v/wDarf2kTmqYaUfhL01qrLWfcabuWr0d+rL81SebG1XzRkRGVSmc3Npu3+GqbW7LXXSW8b1TksFb7tZSpHdDFHN+W1aVvVr7B81SLYf3a5pU5RKnXjIIYt1aEa7ahht2VvmrQji/vVj7x59WoOjqTdUixf7NNkTbS5jz+YpzbdtZt0v96tC4rLuG/ipc0T0KJn3Fv8rYrDurP71bVxK1Z8067vmrOXKe5QlKJitYN/do+ystam6Oplt1Za46h6Eq8vtGRtamN8tbP2Vaiks/lrhlEmNWJgzVm3DfM1dBcWbVj3lj96rjE9KhUiZu6nLcfNtprW7bqjZWVvlqj2oxjKJqW91t24ata11Jvl2tXMrKy7d1XIbj7taxOGvhonbWerNuX5q3rPVt23dXntveVuWd1/tVXNI+YxOEid1DqFWo9S9GrlbO63fxVoQtWsah4FTDRidVb6pWhb3itXHqzL92pob9ov71dMav8x5tTCxl8J20MqtWrZv/ALVcPb6tt21sWOtfMvzV006kTyK+Fkd3a/NVrbWDpurK38Vbkd0rf3a9CMvdPma1OVORRuIttUZmatyba1Z9xbq1Zzia0pmLNO26qrXW2tS6s1rJms2rmlE9WlKMh32iN/vU75WX5aotEy0zzJFrDlOvk/lL/wBlX+KnfZ/Ss1dQkX+GpP7WZPvLWUok+yqGpHFUnlqtY/8Abrf886f/AG83/POo9nIn2EzV+zqy01YlrHm1iTd92qdxq03bdWMqUpFRw9SR3Fj5MX32Va2bXVbG3b5plrxi61y8X+KRay21q6aT+KueWFlIuWSyr/FI+o9B1rTppFVbiP8A76r6Z8Cz2uleDfMa4RWcM27dwtfmVDrV7A26Nmjb/ersbP4reK4rf7ONWlWNV2qua8+tltSavGR53+rtbC1fbUJJ+p7F451KO+8WXsrSL8r7ao2+s2dv96Za8cm1a8u5Gked2ZvmZt1TQXMrDO5v++q644bljymTya0EpSPdrDxdpvmqPOWvf/g/4h0mzsbi6e5jUsNoZmr4ct7k9jXSaVrV3FH5aTyqv91XrkrYOMo/EeZ/Zf1SqsRQl7y7nqvxv1iPWvEzGCTfGu4rtrym4t2Wrn21n+81Ubq8rejTjTjymmHpygrFOZTtasm6RqvSXy7qq3F5RI9qlGUTJmVvMoMOakkul3VPb3KS9awqHpOUoxKFxb/L92smaJt33a65mj8v+GqNxbxt/drA0pV+U4XUIm3Vkq22TbXdX1lC392ubvLGFJK6aEuWR9Dh8RGUSTT/AN4tTSR7elSaTDH5ir/eram0ldu6voacuaJzVasaczN0+42zKrV2MLbljauW/s3bJuFdbpcHnWa/7NB4+OcfdlE73S23abt/2ayY28i6Za1vCsXmw+Wzfw0uoaSftHy1NSPNE+F9pGFWVORnuvnbq4rxlZsse6u8jtWjk2tWb4g0X7RZt8v8NeZKJ6ODrxo1onjiw/OytU72vmW8i1tSaG3nfdqxDoMn+1XnyifbvFQ35jx3WLVorhtv96qKsyN/9lXfeIvDMyzNuWsNvDLNubbWn2T77AZpRjTjGRz7N833moZm/vVsSeGbhW+VWqFvD9x/danynuRzHCy+0ZLNUP8AvVtf8I5cfwq1N/4Rm6/u0cpH9o4X+Yw2Wj/dre/4RW62/dZqd/wiV1/doM5Zlhv5jB3MtWLe82t81bC+DbxmqaPwRctWnunm18dhan2ijDeK1Xo13Vct/BFwrVsWfhVovvVfNE8WriqEfhkc+tm038NWodDkk6LXbWegwrt3ba0rezhi+6q1HMePUzPl0gcbZ+FWZuVrotP8OR2/zNW1tXb8tNWJmqZHk1sZUqfaLmn29va7dqrW7b3n9wVlWOmySba67RfDjNtZlrgqny+LrU4+9KRs+D4ZLq/j+Wu58QabcXGnzRovzMu2rHw/0GP7dCqr/FtrufHFvDoMRl28bdzV4FX3qh+d4qrUq1vbUo6RPme3+FuotJ8396ul0v4aXUTLvrbuvixpdmrM/wD6DXJax+0dZW7MtvBJM3+ytd/s8TUj8J70ZZ3jvdp0z0rRPCaWci7mrtPEXxN0/wAD+FW3XaQRxx4Zz/D9K+T9W/aN1Sbd9kt1j/u7hXl/izxfrHi6bdqN3JMv8Mf3VX/gNZ08qrVJe/oevlvDGYTre0xVTlj+JJ8TPHz+OvFVzqBJEWcRK392uWjuty/w1HJZN/tVE1u1fZUacaNONOJ+x0aNKlSjSp/DE0FuFqbzqy49y/3qsRy1qEqZeVt1Hyt96oY3VmqaOgwl7pHJFULRVc20eSf7tAc5nstRyLWk1rUclr6VHMaxqxMuSKoZIq1Gs2qFrOo5jeNSJkyRVXkWtprOo2sKnnOmNaJhSL/dqJlrek0vdUf9jtVe0ibxxEDDoVa2f7Ef+7T10OT+7R7WJf1mmYnk7qVbWukh8NyN/DWhb+FZJW+61c0q0YnPLHU4/aORWz3Vfs9Fkkb7td7p/gvdtzHXUab4Qjj27lrlnioxPHxOdU6fwnBaR4RaTbuX/wAdrs9H8FqrfMtdnZaPHAvKrWnGqxdK8+ripS+E+MxedVq3wlHSfDsNrt+Va6a1WOLbWT9q2/dqNtSZq8iopSPl63tMRLmkdG+o+Wvy7arSahu/irD+1bu9RtebfmrD2ZhHCm8t7mrUeqeV/FXJXGq+V3rE1DxlDZq26SsvYyl8J008tqVvdjE9RbxHHAv+sWuU8RfFqDSpFXzuSf71eNeJvic4Vljk+b/Zry3Vtcu9WuC8kjDHat6WWc3vTPrsr4PVR8+I2OeVquQttrPX5auQfdr9plE/aakdDShatS1l21jw/KtXrdqnlPMqxN63l+7V6Nf7tYtvLWtby7q05eb4jxqseUsbakjVttTKu77tOWKuadA8+Uivt207b/eqbyqbtrjlTlEXMQ/eqNlqZvmamstYSLKMkVU5lrSkWqc0VZcp105GbItUZlrUmWqM0XzVGp6dORmyLVeRauSLsqrNWNj0KciKmU5qbU80jeIU3dtanU3bVe0LJN1LVZmpyt8tbxqhyk9KrVCrVLXdCpzESJY2WplqpU8bVrGoZSiWPKpyxsvSiNqsRrupHNKQ2N9rVpW9xtqqtvUkcW2l70TkqcsjYhuN1XVVW+7WJHJtrStZ91VGp/MeZVgTSWrbaqzW9akbbqc1urVUo+6YRq8pzskVV5Ldf4a6Caz+b5az5rVlrmlGR3U65iyQVVkta2JI9tU2WsPdO6nUMmS3qu0Na0kVV/KrKVLmO6NQy5Ivmpu2tBreoWt6z9nynTGoVd1WI5f9qoWh203a3rUR5ol+7I1bfUGj+WtWz1Zl/irl1bb1qZZWrup4mVM46mHjI7q11n+9Wxb36tXm8N41aVnqjL1avaoZh/MeRXwP8p6Au2WiSCubs9Z+781bVrqiyfer2Y1KdQ8WdCVMc1vQqstXvlajyqqVL+Uw5/5iGGXa1Xo5ap+RUiqy1jymU1GRoL81Oj+VqrxtVqFt1PU45RLUdxt+9VjerVV+8tOVdtOMjklGJY2r61G0dCsy1Y83ctT7pmVfu0ed81WGi3VVmt2VqylAqPLImW4qZbis3dtoW421mV7M1vM/2qmjutu2sdbqpo7j+9VRkZSpHQW95WhHdVzMdx83y1Yjuq19oefUw51CsrVN5UbVh295t6tWhb3lVzHmVKUolxtNVvurVeTR933avWt0rferQhZZKOU5JValM5mTQ/8AZqv/AGWy/wANdstrG9H9lq1ZezCOOl9o4uOzZf4asR2tdN/ZP+zTf7JZf4ankK+uRkYcdvtq1HDWl/Zu2hrOspRMJYiMjNa1Wq8lvWx5HrULW9ZyplRrHP3EG77y1k3Frtrqrq3rPuLX/ZrjqUz06Vc5G4i21TkWuiurOs2a1+b7tefUpnuUqsZGO0W6hbetD7P7UnkVxyidPtSCNflq1Gv3aasVSKu2ublM5SHKtJVjmk2/7NRymXMV9tRyVYZahk+6KCoyKrNtprXFOm+WqMzbauMjspx5iz9opPPrNkuKj+2bWrpjI3jRNJrj5aqyOtVftX0qNriq5jWNIJves+ZqtTT1Rm+aqPQpRI/N21IstVXojag6+UvR3VSearVn+dTvNZavmM/ZlqRPlqnIrVYWWo2+9VfEVH3Snt3VHNFV3atRMtZcpvGRh3C1mzV0VxFurJurOuaUD1aNSJnrcMlaFpeVmTQsrVFHJtas4ykdkqcakTsIbqry3G6uVs7z7tbUN1urSNQ8irQ5S5I3zfLUMjbaN3vUcjVvGoYRiR/amVqsR6ltas+So91XGodPs4yN6PUqvR6pXKrL/ErVNHdMu35q3jVMJ4aJ10epVajv1f71cat41WI9R210065wzwZ2kcqy/LVyONWrkbPVN3y7q3rPVF/vbq39pGR5VehKJtR2at0q1Hp/92obO6Vq2LV1b+Kspcsjw6s6kSj9lZVqvNCy/NXSeSrLUM1mrL92sJUzmjiTi7yNlrFvP4q7bUNNrntQsT/drmlA9zDV4nIXjN/wGsmZ9rV0F9ZtWLcRMrVlKMj6qhKJDG1XoWqisW2rVvWEom1QuK1FOVN1G2sDk5irNt/iqjcRRtV6SJqo3C1cTso+Rm3FmrVTks9v3a0JGqNmraJ6Uakil9jb+7TPsv8AvVpK1TLErVfKa/WJGXHHt+7Whb7l+7Vj7KrfdqaOz21PszmqVoyLFrdMu3NbVnfbqxY7dq0LeLb96olA8etGMjpLeVW+9VhVVqxoWZelX7e4ZauJ4lSn/KXGj9Kmj+Wo45N1PrWPunHI2bG8ZdvzVvWupMq/erkbeTbWtby/LXoUqh5WIoxkdF/azVH/AGy26seSX93VGa6ZWrSUjjp4SMjpm1RW+9VeS/Vq5lr+q7attrGUjpjgTqGuFqPcrVzP9t+tWo9ZX+9Uc0TX6rKJsSKtV5IlqvHqit/FUy3UbfxUXJ5ZRI2XbUe7a1Wtyt8tNa3Wp5ioy/mIfN3fepzbf4aX7Lu+YGl+ztUBzRIJIVb+Gqn9mx1oNasfmp4tWag1jV5ftGf/AGarN1qzHpq/LVj7Ky1MqMvWpkZSqy/mK62dWIbXbRuarMP3lrKRhKpIfDb1tafb1Xt4t38NbFnFXNI8ivV90jki21k6huXdXRTRfu/u1h6gvy1znPh5c0jmri4ZWqCS4bbUtx9+oJK5pn0kIxKM0/zVJb3VR3UVQx/erCR6HLGUTajuPlqOaX5agh+7TJm+9WRyxpx5iG4fdHXN6o1b0jfu23Vh6htauqnI9bDR5ZFK0vGiZfmauysdQa6t1bdXBNt3fLW/4fufn2M3y16tCR1YygpR5jZmuGik+Wtjw/qTbWVqzbi13LuWk0n91ciu6R4k4xqU+U9O8H61/pG3d/FXWXk25lry/R5Ps2oD/arvZLjdDHJWUanLLlPhMww0Y1uaI+63RyA1WvJfNt2X+LbWjKnnwK1Zlzb/ALt/92uapH3jjpSXMcFqFw0Fwylals9S3MtRa5bsty26qlrE33q8+pE+zjGMqIeIG3bm21ysjbW+Wul1iJ/J3VzSqzNt/hqqfvRPUwfwEf2z/Zp3mq3zKtOks/MX5flqL7G69KvlPR90Rpf9mm/amX+GpFibutO+y7qOUrmiQreFf4RUy37f3VobTZKb/Z0it/FVezJ/dk0epN/dWpvt7f3arR2T7vu1MllI1HszKXsyeO8kqT7VI1Nh06ZquQ6S396iUTmnKnErxzszcNV+DzG61bt9G2t81aUNnDH/AHaz1PPqVo/ZIbO0Zq6HT9IVmXNZ0d5HFViPxB5TfLWMuY8Wv7Wp8J2Wn6XDH/droLVoYv4lrz+HXpGq4viOOP5nk/8AHq5KkfsnzlfB1qnxHuXw/ulOq257rItXf2gNS+zaLdsv3lhavLfBXxR0vS7xTLOkeGzuZqPi18XNM17Q7mKK7S4lkj2qsdeM6FWVePunn4fBYinW9hKm7OSZ8xahq1zeOd0jbao7v71WXs2kJqL7G1fcxjGKP2+Ps4x5YkVJtqx9lkoW1ar5i+YptDuqNoa0ls2anfYf9mpKjW5TDa3qLyfSt9tNpraXS900+sxMP5lapo321pNpNH9kNWftIle3pyKay7m+arCtup39msrVJHZ/3qzlIzlUiNVakW3+WrUNrtq9HZ1lKoccqsYmWtnuo/svdW9HZ/dq5HZ/NWEqhzSxfKcv/Yzf3aF0Nv7rV2C2C7qsR2K1lKrynNLMJRONXQ91TR6D/s12S2C1Itmu2s/bSMJZjI5OPw+v92rUfh3d/DXTfZ1qbbWEqkjmljqhh2/h+P5dy/8AjtaVvo8a/wANXtyrR9oX/ZrnlzSOOVepUCG3jTotWNyrVNrpaha43NU+ykYckpfEaTXm1f8AZqFrzd0qgsw/ipjXG2tI04hGiaHnUNcKtY82pKq/erH1DxNHCv8ArKXseb4Tsp4SpUlyxOrm1FU/iWsLUvE0drG26Ra4PWPHP8Kbq46/1y6vN3zNtraODlL4j6PB5FKXvVDttc8eHcyxNXD6l4hnvjy7LWY0jN2aoZHNdcaEaZ9nhsvo4f4Ygx3/AO1TH60xmqFmanKJ68YlJV3VKq7ahhn8yrS9q/SOXm+E7Je6WIZavW9Z8a1et6fIcNQ0rdq0LdmWs2H5vu1eh+Wo5TyqptWtxt+9Wlb/ADLWDbtuatK1l21rE8erA0vs3tUbW9WrWVWXa1WvK3LRKjGp8J5spyiYslvVeRa3pLOqNxZ/3a8yrhZRN6deJkyLVOZa1Li3ZapyRNXnyp8p3U5GXMtUZk+ata4hqnNF8tc8oyPSpVDHmWqci1rTRf8AAqz5F/u1nynp05FFvvfNSVLItQtWUondGQ2iihe1TIsay0yp9tNZakXMRrUlN2/LTlWqjIY6NqsLVdaVW5rpjVMmXIzVmGWqastTRtW8ahzSiakbVZVazoW+ar0bf7VbxqRkedOJMsVTR/LTo2/iWplXdVcpySkTW8taEMu6s3ZtqaNtrfNU8xxzjGRpbd33qjuLPdSRyd6sq26t48sjk96JiXVj8zVmXFqyq1dhJErLVG4s91c06PN8J10sTynGzRNVVlrpLyw+98tYt1Zstc0uaMj2qVWMijJUdPkVl6ioGalz/wAx3RCSJdtVWj+bK1c3rUf3vu1fLGRvGUinItN3N6VckX5qryRNR7L+U1jII221NHLVfay05e1TyyiKUTQt7pl+7WpZ6o38Vc+tTRtWtOvKmctSjGR21jrP+1W5Z6osv3q84hmZOlatnqm1ttezRzD+Y8SvgYy+E9CjZZam+z/3q5Oz1b/aresdWVvvV6tOvGoeDWw1SmaCxbaeq7afDcLL/FVhU3VvKH8p50pfzDYWqxHUflbak2/3ay5ZHNKRJtprK1SR/LUtZ8plzEEbbf4qd96pPK3VG0dHNKJPMQTRqy1SmiZa0JGZagkaol7xvTlylBmanefUk0W77tU5ImrOUJHXH3i9HdVajuqw922pIbrbWXMTKidJHcNVq3vP9qubhuvu1ehuv9qqjM4alA6a31Blb71bVnffNXFw3Falrdba3jUPKr4bsd3a3m6tO3lVq42zvK2rW8q+Y+ar4dxOkjVWqwtqrLWXa3W6taGXdVcx4tSMoi/YV/2aibS1rQjarC0HJ7aUTn5NLqjJptdd5StVeSzqeU3p4uUTi5rOs+4tf71d1NptZtxpO6spUz0qOMj9o4W6sKy7ixrvLjSW/u1k3Gmt/drhqUj2qGMOJks/9mo2ta6i407/AGaozWDf3a82pRPXp4nmMHytrUeXWo1rUckW2uKdM6Y1eYz9tLVvyqhZNtckol8xC1VZKuSVVk/jqTeBTkrNuK0rhazbpttR8J6FEzbhttUZLjbVq8asm6arjI9yjAk+37aPtm6sO4l21W+3ba05j044bm+E6X7V81NaWsOO/wDl+apo7zd/FV8wfVuUvSPSVU83dTlb+KtOYPZlvmk3VHG26peaoiUSXdQzbajjp2yiJmCtRUMi4pu/bV8xXKSSLVW4iqxHLQ1KRrHmiYdxa7qzZrXb81dJcRVTki3VzygehTrcpgx7lrWs7httRzWbbqjWLb0rKUTpnKNSJsRy7qk3e9Z9v92rBbdWXMefKPvBN8tU2l+birUn+zVOatY1DemCy/3qkWWs2RqdHPtrT2hv7M2I2p1Zsd1/dq1HPu61fMc0qfKXo9y1pW90y/xVn2/zVoQr81a8xw1Td0/UWSujsdW+7uauPt1rStW21pGrI+exNGMjvrXUlZeWq4t0rf7VcTDdbatR6ky1vGr/ADHz9TB/ynUTKrLWTeWqtVNdZ/2qkbUlZavmjIKdCpTMXUNNVvurXPXmmfNXYzSq1UZreNqiVM9yhXlH4ji5LDa33adHa7a6Kaw3N92ofse2uaVI9X60ZccXpTvJrS+ze1DQbelc0qRl7Uy2t/8AZrNuLX71dF9n9qrT2dZRgb06/LI5SaCqrRba6K40/wD75qjJa1rynr068TLVdrVNHVj7LtanRxf3qvU1lUGx1ahamrFU0cVByykWIW21ehZf4qoqtWI/u/LVnFUiakarViFf4qyFmK1PHe7aDhlTkbkdXI4lZqxbe/8AWtK3vFZfmp8p51WnKJejtf7tXreKRar286tt+atqz2stdMTyKs5RKsnyr92s28Vq6hrPctZOoWG2t5GFKtHmOZm/irNupWX+9W1dWrLWTeWrLXHKMj6GhKJkyXTLUbalIv8AeouItrVRk/2a5pHt06cZGiutMv8AFVu38Qf7Vc3JUbNS9pIuWEpy3O4t/EfzferQh8Rq38S15v8AaGpy37LT9oc0sspyPUodZjdf4asR6pH/AHq8rj1ll/iarEfiNlb71V7Q4ZZTL7J6xDeRt95qvW/lvXk9r4oZZPvV0mn+Jvm+ZquMzzK+WVKZ30catUjWa7aw7HWVlX71ai6l8vzMtRzHz9SjUpyIZLVVapre3+aozeK38VWLeWplIJc3Kalnb/7NbEdvtWqNi33a2EZdtc3MeBXnLm5SGZfl+asHVFropG+WsfUFrCQYeXvHI3EXzU37KrVoXEXzU2Na5pH0cavumTNZq1VY7P5q6CSBaq/Z9rVHKbxr+6U4bP5abNYNWxbxVLJbf7NZcpn9YlGRyF1YSLurnNSs3+avQ7i1/wBmsfULNW3VrGJ6+GxXvHl80UyVZ0+6lt7ha37rTf8AZqr9g216EZcp9P8AWI1I8sjp7G6a8tVo3SW1xuVf4qZoI2sqtXSyab58X3a9WnL2kT5atVjRqWI47xlmhfbtru4bxpdPXFcxb6arQD/Zrr9HsvMs9v8As1hOPvcx8tj507JlnTdR8202n+GrO5ZIdzVT0218qRl/hrTtodrbao+eq8sZXicF4ut9vzba5+xvF+7/ABV6Vr2krcR/Mv8ADXG/2D5Ujba5KtP7R9Jg8VTlR5ZEN4qy2e6uNuF2SN8tejQ2H+jtuWufvtHVpPu1FOP8x6ODxMacuU5eO6/h21YWVWrUbRf+A03+y9ta8h6Xt6ctij8rfw1J5e75lWry2e2plt6OUwlWiZ8fy/w1YXb/AHavLbr/ABVJ9iWp5TCVVFJUVv4V/wC+aXb/AHVq59l21J5VHKZ+0KOG/u07cy9qvfLtp21fWpI9oU/tEjU3L+tSSSqq1Tmum3fLRymsY8xPn++1M+0RwferNkuJN1VZCf4qOQ6Y0DUuteZflSsqbULidvndqbTKr2cYnZTpU4/ZFWT1qWMmoaN21qoZcW3VqPsa9lqGO421MtxTuRLmG/Y6PstWluF/vUvNZGXPIpLa/NTvJ/3as1EzUFczGrEtOWBf7q1H51H2j/arLmKtIm+zrR9lX1qH7VR9sqBcsyRrVaX7KtQNdbv7tN+1VMoyHGMibylX7tSR/L96s+S6qFrr/arP2ZfspSNyO42/LU0d0tcu15UbX7VEoB9V5jtPti/w/eqaO/X+9XC/2oy/xUf2ztX71T7CUiP7PlI7xb9ak+3VwP8AwkH3f3lO/wCEiX73mVUcMZ/2bI737WtI1+teft4qX+9UbeLlX+Kr+qSHHKqh6B9v96hkv689bxg396oZPFUjNxuqo4WR0RymoegSaiq/xVDJrka/xV53J4guJd1UZNSnlrX6odlPKf5j0iTxNHF/EtZd54v29K4f7VK3VqbIzfxVpHCxOynllGPxG9eeJpLjdt3VgXl9NP8Aff5ahZvSoml/2a09jGJ69GhTp/DEjkWq7RVM0/zVDJcNu/2afIehT5iFoqhkXdU0krVVaVqylA6YxkNZagZaVmb+GoWZqzlE6oxMGOXbWla3W7burJ2U5WZWr6OhiZU/dkfRV6EakeaJ1EPzfxVah+9WDZ6h/C1blvL5vzLX0FOpGpE+drU5U9zQt/lrQh+aqMP3avW61r7M8WqaFuvzVchWqdv8u2tCFan2Z5VQt27Vo2t0y1QhXO2p9v8Ado+E8ypHm3NyBlk+9TpLNW/hrNt3ZWrUtZ91bRjGXxHm1IypmbcWP+zWTdWe3+Gu2+yrKtU7zS/7q1hVwfMVSxfLLlOBuLXb96s2Zflau4vNL/2a52+01l/hrwq2GlTPeoYmMjm5FqjMtbNxa7W+asyZf7tedKJ71KpzGbMtVZFq9MtV5FrCR6NORWpVSnMqrTVqZG5IsdHke36VJHUi9qixnzFVoqb5dXfL3Uzyv71YSBVCrto8urH+7TlqeYrmIV7VNG1Sbd33abt20RqGUpcxajb5qvR1lx1ehlrpjWOOpE0I221ehl+Ws+Nty1YjrsjUPPqRNRfu07yqqxy1ajlVq6Y+8cMo8o5PlqxC1NVd1G2r5TmkXI2qbZurPjbbViNq0jI55RCa13L91ay7zS91b0bf3qGt1kWtfZxqF068qZwd5ptYdxa7a9MuNNVlb5a5++0fd822vPq4aXxRPcw2OicK25fvU1Za3L7SWXdWLcWrL/DXH70ZH0FOpGpEFm+anfeqmysv+9RHcVvGt/Mb8n8pc2fNR5VNjuKsRvXT7sjH3iNY9tTbfmqSNd9SRxfNWcqZlKRXqRZam+z+1NaKsuXlM+ZFi3umVq1LPUW71h7dtSRystVGtKJzzpRkdpY6tt/iroLPVPVq83t7pl+61alrqjL/ABV7FDGSPDxGB5j0y3ullqxGm6uJ0/Vv9qugs9WX+9Xs08TGofOV8LKn8Jt+WaVYajt7pZauR7WrfljL4Typc0dyFV21Jtqbyt1N8qs5UzLmK8lvVaa221p7KbJFWHKaRqHPzRMtV91b01rWbcWtM76dWJmyRK9V5I9v3auSW7LUbd65+WJ3RkU1ZlarMd0aRlWm/Z/7tRKH8pcuWRpW91/tVrWt1XNqrLWhbytWfwnBVpROqs7qtyzuNtcfay7ZK3LO620e0PBxFA66zuPlrWt7jaq1ytrcVrW9xVRmfMV6J1FvdfdWr0dxurnbe4rShuK3jUPDq0jYjapazo5asLLW/McMqZY21G0KtTllp26mZ+8UZrNWrNuNL3V0NQSLuqJROmnWlE4+40n+6tZs2lt/druJIFaq0lmrZrllTPTp46UTgJtLbd92qMmn7a76bTdy/drOm0nr8tcNSjE9anjjiZLWq01r/wABrsLjS/8AZrLuNNZf4a8+pQPTpYuLOVmi2/eqjMtdNcWDf3aybqzb+7XDKlL7J69GtGRg3FZdz3raurese6WubkPcoGHeVj3jVsXi1h3nytUeR9HhjLvH3Vk3DMtaV01Y9033qOY+joRG/bNtTR3/APtVjyNtqH7RuovI9WOHjUOrjvv9qrMN1833q5GG82tV631D/aq4zOSpg5ROwjuFZatRvurm7O83VrW9xurpjI8erS5TSjqwv+zVWNqsRtWkTz5kMi1Cy1cZKhkokVGRV27ab51WGWq8i7KDeIbt33qay1HJuqPd70GnKOaKo2t6kWX+9U3ytU8pfNKJVWKnLFU3lVIq7an2ZPOVWWq80W6tRot1QyWtc0oFRqHP3C7aoyPtaty6tW+9WTcW9R7x6tKcZDY7r/gFWobj/arJdNtPgkbzKmNQ6JU4yOps7jdW1avu61ytncbVVa3rG43fereNQ8LE0jordK0IV+WsuzbdWtbruVa1jI+crEtMaXbUjf7VVbhvl4quY5okclwytUbaky9WqC4kas64lqvacp3U6MZGsuqf7VWodS3Vxsl0y/xVLb33zfereNaR0ywcTt47hWpy/NXO2upVqW95uq41OY82pQlE0li3U77LuqOG43VcjaokcMpSiUZLOqslqyVubN1RyW+6p5YlRq8pzclvu+9VOS3+Zvlrpri1+X5aoyWfrVRpndSxBz8lmrfw037H/s1ufY6Y1mKOQ6frJkfY6ctv/erSa3b+7Qq/3lo5C/bGf9n+7TvKrQ8pWprQf3anlJ9qZ7LUf/LSrkkFRyRVHKaRkNjlq5Hdbao+VTl/2auJMoxkb1rf10OnaltrioZfmrUsbzY3zVrE8rEYaMj0azv1ZakuFWVa5vTbzctay3G5a6D5epQ9nIp31mv8NY91Z/3q3Jpaz5qxkd1CUonM3lh833ayZtLrrLiqPlK1cconuUa8uU5G4sJFqjNbstdtJZq26s+601W/hrPlPVpYr+Y4uTctV2uK6K80vdWLdabItSevSq06hWa496gaWmyW8i/w1TkZlasT0Ywj9kvRyssn3q27G5dStc1byt5lb1my/LU3kc2Ih7p1um6my7eTW2us/u+WrlbNvlq15u2iMz5etQjKR0UevMrfere0/WVlrz1Zd1bOns3y7avnPOxGEp8p6fpt/W0t/wDLXC6NO22tySdhHXL7Q+OxGGj7SxuSaktZd1fq1YdxqTLWZPqn3qwlUNaOB6m3cXS0Q3CtXKyatTrfWdrfM1Z+0PT+py5TsNyt/tVXb71YserejUf2t/tUuYwjhpROgjbZtq433a5e31RWb71akeoqy0cxhVoSiWplrLvl+WrMt4u2s68vFZdzVcZGtGMuYwb5ap/LUmoXnzNWb9sSu2J9PShLlNSzuNrLtrtNKvFnt/8Aarzlbxa6DRdU8pl+auylLlkcmMw3NHmPQtPbdG0ddJ4fl3R7a4vT7pWkWui0W68u6Za6px90+HxlKXLKJ0X+qu6s7ttxWfcTfvFIqeSb5l/u1P2TwJRkTah80dcrNKq3DV01w263rjdYyk1KceaJ3YOPN7ppL80bbawtUby5qu2d5Wbrh/efLXNCPvHrUKco1OUrrcK1RtKv96smS48tmoW8Vl+aur2Z7MaBea4Wo/tS1Rkulaqcl1t3VHKbxocxrSX+2nLrK/3q56S8qCS6Wp5TpjhFI67+2Vb+Kmtqke2uJbUtv8VN/trb/FRyl/2f/KdnJqHpVSS9bd97bXNr4gX+8tH9uRv/ABUcpUcDKP2Tfa8pn21awW1SP+9UMmpKzcNQbxwsjomuo6haVa5+TVNv3Wqv/bO371PU3jg5HTbl3VHJKtc3/b23+Kmt4gX+9UcppHB1DoPtG2o2uttc62vIzfeqFtYVv4v/AB6iR0Rwcjpvty9qj/tFV/irl21lezbqqtrPzVHKbRwMjtF1Zf71TLrK/wB6vPZNbb+9UMmvSf7VEoGv9l8x6Yusq38VO/tRf71eWnxJIv8AFUq+KmqeQP7IkeltfrVeS8WuBXxQzfxVIuvM38VHITHLJR+I7Rr+oW1Rf71cr/aEjfxVH5sjUuQqOBidQ2s/7VH9sx7fmauU3SNTG3f3qcaRvHB0zrP7Wj/vVH/ay/wtXL/vFoXdt+ar9kV9TpnQyav81RTas23isdcrUipurSNOI40KcSWbVH21Skv5P9qrHlbqha3+aqjTidMI04lJr+bd96o1vZf77Vf+y1H9jrWMYnVGVMrLdP3LU9bhqkaz2t92o2t9rVUYj/dliOXdtqwstZ/zLTllquQylA0lb+9UiyrWdHPT/tHzVPIY+zNCOnfLtrP+0+9H2za1ZcpHs5FxoqryRU37ZR9o3VMioxlEjaKq8lvVxm3dKb9naVvutWUpGsZGdJH71WkWt6PSZJW+78tWofC7StWEpl/WadPeRx7RN2py6bLJyFr0C38JR/Lu21qw6BDCMbVrklVMJ5rTj7qPAmt2prJtrQaKoWhr6iVI+1hWKv3fu1pafqTJtWqflU3btainKVP4QqctQ7LT7+ORfvVtW8lef2900X8X3a6bS9XVvvtXuUMRGp8R8/isLKPvROst/mrQhTbWPZ3Cy/datq1avSjHmPl68ZRLluu6tBYqrwxbl+Wr1utX7E8WrMFi/urUqqytV63t91T/AGP/AGd1KVCR58qsRtncN8ua2oVW4X5qx1tdlaNi+1lroh7vunn1f5oj7jR9y/drn9Q0T/Zrvrddy7WWobzS938NRUoxqHHSxsqcjx/VtEZfu1y99Ysn8Ne0ahof+zXF6xoP3tq7a+fxWD/lPs8DmUZe7I8xuI9v3qpyLXT6pprLu4rAki8pq+cqR5ZH2lCrGpH3Siy1Gq7asMtRsm2uWUjrjIFqwtV1qSOsyZE9Ltp0dTLFurKRhKRV8ujbVryqPs+2spB7Qh2UbKseVTttZylykc5V8rbUitVjy6jZf7tYcwcxJHLt21ct7j1rN27amjbbW9OvKPuyMZR5jcVt1SQtsrLhuqvQ3CstepCvGR586comlHLVqN91Zcbf3atRyba9GNT3TgnE0PK3U35lohlq0u1q6Y8sjkl7pXjkq1HL/dqNoP7tR/Mtax5oyI+I0I2VvvU2SzWWqsctXIbr/erspyj9oxlGUfhMm+0NW3fLXN6h4c/urXpEbRy0SabHcL8q0p4WNQ3pZhUo/EeK32jyRfw1lyWbLXtV94XVl+7XN6h4P9FrzauXyj8J9Fhs3py92R5p5DL0qWNttdLe+HJLf/lm1ZMmmmLqtcPs5Uz2o4mnUQlvJuq0v3qqLDtp67lqo1f5iZGku3bUn2dWWqcc1Wo5a3jKMjjlzDWtd38NQtbstaSsu2hot1HsomcajMvay1LFJirMkG6q7RbWo9mac3MXbe621q2eqbGWufX5asRy1rHmiclSlGR21nrO2t6x1avObe6P96tSz1Jlr0KWJlE8TE4GMvhPTLe8WVauRtvrhbPVv7zVtWeqf3Wr16deMj5qtg5ROkVN1HlVVt9RVqvQyLLXVHlkeVKMolWS3qrNa1teVuWo5LWspUgjV5TnZLf/AGao3FnurpJrOqMlv/s1zSp8p6NOuczJatRHuVvmrektV/u1VksKwlE9CNeMivHtbrVq3tVZqh+xtFVq33LtrP8AxGVSX8pYjgZavW7bf4aLVlb71aUdur1HJ/KeVVq/zFi1uPlrUtbistbXbV2NitZcsjxqvLI3be4+b+7WhDcba5+3atCOWjmPHq0jehn+WrUdx/easWGWrkbVrGoeZOma0cv+1U0dxWWstTLLW8ahySpmh5lNZqp+fR59a8xn7MsM1N4qHzd1G6puVyD8VF5S0vmfLTN1ZFRjIjkslas+40vdWwstIxVqylA1jVqROWutJ+WsW80b5f8AarvmiVqo3Fgv92uaVKJ6tDHSieV6hpMi/wANc7qFgy/w169eaSrbq53UPD6t/DXBUoH0+FzOP2jyG+sf9mufvbNt1eraj4d/2a5bVNEZf4a5JUJH2mEx0ZHmd5Ay/wANYV4vytXoOoaSfm+XbXNahpLfN8tcsqUj7HCYmMjjbhaqt92tm8sGVm3LWZNb7f4a55U5RPqqFWJT3e9SLcMlNkXZUbfKtYnqcsahsWd/8392t2z1Af3q4yOXbWhZ3jLWsZHkYrB/aO8t7rcv3q0reWuRs7z7vzVuWdxW8ZHy1ehymzTGWo4ZakZq1jLmPM5eUZ/FUUi1NUclaGkSqy1XkWrjNUcm1qg6YyKLU5WapJIqjZf71WdHMTRy1aXbWfuqSOSgylE0FWnbd9Qw3FWlZWajlOaXulOa33Vl3dhuLV0W1d1Q3EG6s5UzSnVlE4u4taz1jZW+7XYXFn/s1myab81ccqR7VHEx5feKdr8tbVjLVFbNlarlom2sjCtKMjorG4rctZa5mz/hrct2+WrjI+ZxMDU3VXuKasrbahmlquY4ow5ZFG6ase8atS6b5WrDvG21pzns0IlGaX+Go4ZfmqreSbWqGO4rXmPcjT906K1uttbFrdblrlbe43VqWsrLT5jzq9A66zuGrWjl+WuXsbity1uNy0cx87XpcpqRy1J5tVY/u1Jt+WtY1DzJRJvMU01lVqryMy1H9o962p1Bxh2LMlsv96mNa/8AAqr/AGqpkuvWuqPKVaURrWf+zVeS1/2a0FuPlqRmVlphGpKJitbt/DTfKathrdWqGS1/3aUomkaxktF/s1Gy/wCzWo1vUbW9Rym8apm/Z1pvkVoNb1H5NTymvtSitu1TQ7l21Y8hqmW3/wBmj2YSqGhp8tbUcvy1i6fFW1DF8vy1vGJ4eJ5eYbM1VWlq1cRVmyfxVlUiTTjEbcNurPm+arEzbapyNXFKJ6FKJGzNTftW1vmWlpkkW6pOyPL9obI0ctUbi1WWrDRbajao5jpj7vwmLdaWv8NZdxpf+zXTSNVWT5qk9OlXlE5uPSfmFaFvYMv3d1akccf92rlvbrUSiVUxMvtFO3iZVptxKy1vLZrtqneWfy7ay5ThjXjKRjx3XzV0mj3m6sX+zfmrV0uzZXXbU8pOIlTlE73S/urtrS83bWHpe6JVrSaWuaUT4mtD94Vbz/2WsO6ib+Gta+bbWf53nVw1Duoe7G5izbl3VUjfbJ96tu4t1Zqy7i18qSsPePXpTjImjuGqOSVqbGlLKu7pVIfu3FjumVvmrUt79lWsPZtar1u3y0SkRVpxkaUl+22qF1qLeX/eqVvmWqN1F8rfdojIzpwjzHO6pqzVl/2vJuq1rFr8tYbW/wDwGvVpS90+2wNDD1I+8ay6v/dq9Y69tkX5t1cz9n/utU0K/L/tNXVTNa+Bo/DE9c8P+INzL83y7q7mx1BVu4/m+9XiGg3G1tu6vStNumaGFv7tep8UT86zXAxpy0PS5r3dGtJJffuFb+7WbG3mW605V3W7VnH3j4P2UYm1b3/mW7f7tcr4gutqt/s1oae/3l3f7NY+vW+5ZK3hyyidOGpRp1jPtdU3KtR6xqfy1g2cu2bbu/iq1qC+bb7q4+X3j6VYeMahRk1Hzfu1RuLpkb71U2by5Kk3LLXSe1GlGIp1Yp1qJtSZlbbUdxa7qobGWrOunTpk8141UZL+SpvvVHNa1B2QjGJTkvHaqU1xJu3Vdmi21Vki20HdT5Sm11J/FR9uf+9TriKqcny1J3RjGRb/ALUdf4qlXVGb+KsndSc1BXsKZs/bN38VH2j/AGv/AB6sPzGWnLdMvWoD2H8prSNvquytuqut5TlvKA9nKJJItQsjL/eqx5wobbuoCMpFRmK/3qZuqxIq1H9n3UtTWJH5lG5W+9Tvs7e9L9jZvu09S+aJB5S9qT7KtWvsbr2p/kNTjEPaFRbRu1SxxMlWlXbUvNVyke0Eh+T71Wo2qvGtWI6vlOOZMq7vu1I0O6iNatRqtRynJKRRa3oW3Zq1lt1qZbNWWrjEy9uYnkt71L5X92tj7AtN+wfNVE+3iZflN/FQq/erQktWqA2zLREPacxW8paGi+X+Gp/ssnYUv2eT+7WpXMVmhqKS3rQ+xyNT/wCzXb71ZSlEftoxMSS3Wq7Q11C6Hu+9T18P7v4aOcf1ynE47yW7UeVJ6NXbLoMa/ep39jwrU+0D6/A4lbWRv71TR6XI9dj/AGfCn8NRbY1/hrKVQPr3N8JzsOjM1XIdHXd81aTNt+7UbXDVhKoZOvUkOj0uNfmq1HbwxVntM1RNMf7zVhKRnyyl9o21uIY/7tO/tGNPu1z/ANo9/wBaPtH+1WEpRM/q50P9o7ulP+37q5tbz5aPt7LXNKpEX1Q80pfvUlFfdcp9+I0NR/Z/ari7f4lpdgo9nzD53EoeV/eqaP5W+Wpmi+ahVqeSURyqcxqaXqjRsqs3y12ml6ktx/drz+OPZtrW026aJq9ChXlH3ZHjYvDRqR5onqFi1blom7rXE6Lqytt3V22mssu1lr6OhKNSJ8HjKUqcjWt7f+7Whbr/AHqhs61I7Xd92uz2Z8rWmV/sG77qrU1vZ7fvfeq9DE1WGs/MX7tYSgcEq/2SWxhPy7fmrqLHQXul+7urj0tLu3k/dtItdb4WvvEHmKsEfnL/ALUdc8pHj4xS5eeEkWLzwO0sf+r3VyerfD5nVv3Ne+aTb38sa/booo/o1WrjSLe4+8q1zT5ZHytPPq2Fqcp8ha98MTInyK2f92vPtY+HM8O7aP8Ax2vuq58L2LK3mbVrxv4ua54U8L6XdCK5hn1Dbtjhjbd81eBjIUYx5mfoWScUYrE1o0KcXI+QNW01tPuGhLbmWs1o8Vp6lcNeXMkrfMWbc1UZPuV8pI/dqUpcseYr7adHTqXFZSkbSkTx1YjqrDVyGs5HLUJtm6jy6kVPu1Mq1JyORX8qhl+WrXl0NDXLMOYq7absq15VG2ucOYpstMqzJFULLS5jSMiPd81TRz1X+ZabuqoylEtxNi1v9v3q0Ibjd/FXNq1TQ3jK1erQxX2ZHLUoc3wnUxmrcNxXP2upfd3NWlDcbvm3V7dGpzfCeXUpSjublvLuWrHkq9Y8NxtrSt7qvUpy5jzKkJR+EJrDb0qHa0Va0bKy1J9lWX+Gt+Qw9ry/EZcdxt+7Wha6ltqOTTdv3VqH7LItaRlKJEvZ1DorW6jlq59ghuP4VrlkkkhrTsdXZfvV2U6vu+8efUoyXvUy1eeFY7j+Gud1LwKu35Vr0DS9QW4Xa22ugt9OjuI60lQp1jg/tPEYOXvHzrqXg+a3+6tYtxo8kP3lavqC88GrcL/q65XVvhvu3YjryK+Xfynu4TianL3ah8+/Y2X+GneUy/dr07Uvh7NBu2xtXO3nhea16x15EsNUpn1FHM6Nb4ZHLxy7f96pllq5caXtb7tU5Ldo91TGUqfxHZzRqfCS0wx7qj3Mv3qcsu6t41IyDlG+Vtpu2pt3vT6ZXMQfdqaOXbR5VG2okQXre82/xVqWupMtc6rbasR3FaRqSOSpRjI7Kz1mtyz1n/arz2G6q9b37K33q9ClipRPFr4GMj0611RWX71aSzq9ea2erbW+at6z1rdt+avXp4qMj5+vgZR+E67yt3zVG1qrVn2+rf7VaVveRy12c0ZHmSjUplVtPqvJZ/7Nby/vfu05rWsp0jONeUfiOb+y05bLd0reax3U1bPb/DXFOmV9ZMmOzZfu1ft1Zaurb1Mtou2uOUZRMJ14y3G281Xo4VlX/aqvHZ+m6po1ZWpc38xwylHoWFtasRxNSW7NV+NVZafLGR59SZDGm2rSt81OW33UeUy1PKcspRkTRtUm73qvHT6InPyj2lpvn/7VQyVGzVXMXGmXPtR/vU7z/pWXI1N876VXMX7KJref/tUnnVlfaqPtnuaOYn2BqfaNtO+0e9ZP2yj7VU8wvYGt9o3U7z6yVvKkW4/2qQeykXm2t1qrNarJUa3HpTvPpco4xlEz7zSVmrndQ8OK3zba7JmqGRVao9melQxNSmeU6l4X3fw1yuqeF2+b5d1e4XFgsv8ADWPeaGrfw1jKlE+mwucSj8R8+ah4ZK/wVzGoaCyfwtX0ZqHhdZf+WdcvqXgtW+6tcssMfa4PPo/akfPt5o0itWXJZyLXtWqeD9rfLHXL6h4XZf8AlnXDPCH2uFziMvtHmbReU3zVJG1dReeHGX+Gs9tJaJv9XXNLDSifQRxtOtEhs5WVq3rO6/2qxfsrLVi3Zlap9jI8+vCNT4TrLW6q5HLurn7O4rWhaqjGUT5+rS5ZF5W/hpearLLUm73o5jklEG/2qip7Uyq5jSIjVXkWrNRSLVcxcSNVpaKeq/LVDBamVqjqRUoM5Eyy/LUyyK1V9lH3elBlKJYaNWqr9lP92pI5WWrUbbv4aOUnmlTM9rOpI7OtDylqxHa1hKmTKvIo29rtrSj+7UkcFWPsv+zWcqX8pxzqxl8RX+7VeZttXpI9tUbhdtYcpnT96Rn3DblrGu2/irTuKybz7tQe1QiYt796qqt81XrhdzVTaJu1XGR9BT+EsW8lbFrLWDH8taEMrVXMc1aHMdJZy7dtdBY3FcnZ3H3VNdBZy1rzHz2KpnTW7blq9H81Y9nLtrSt5aOY+aqR5SSSL5az7i3rU3bqr3EVaxkRCXLIw5G2VD9o21euIqz5PlaumMj06fLImW621NHfstZ/+1RurXmNJUom1Hf1N9sXbXP+ay077V/dqvaGP1aJuNcLuo+1CsP7ZTWumqvaB7A3GlV/4qI6w/tlOXUttHMV7CRvLU0a1jx6lVyO/wD9qteaJzTpSNqzi+atyzi+WuVt9R/2q6DT9SXbW9PlPGxFORcuLX5axbq1re+1Ky1RuGjqpxictCUonPzWvy1m3ETV0UiK1Z80S1wzpxPZpVTH8pvlqRU+X5qvbakW3Vq5JUjf2pRa3+X7tVZLOtxbVad9j3VlKmT7flOVks2qrNatXYNpu77tVZNG3VPKddPGROZhgbdV6G32rWsujNu+7U0emsv8NEojqYqMjPXcq/7NV5pfmrcksPl+7WZc2P8As1gZU6sZSKkbb/vVraesfy1QjtWSr9nGy7aQVpR5dDqLNf3dWG71n27ssdSNcMv3axlE+elGXMF0qtVBrPc3y0+a6p1vfLu2tXHUpnRGMoxK8lmyrVG6tWrpN0bLVWa1VlrD2ZpTryic79kamyRNtrejiX+KpJNOWVamUTf6xy/EcrIvzVNb/wCzWtcaT/dWoY9N2t92j2Z0+3jKIbdy1XuLetmOw/2aSawqYxOSNePMcLqlv8rZrmbi3+avQtU05trVy95YNur1KET6fB4kw44qmji+b/0Gri2f91ad9n27crXdGJ6csRzBp7eVcKzV6N4ff7Rabf8AgVed+Uy7a7Xwfclvl3V2Uv5TwczjzU+c9J0e43Wu2tK3+bcq1h6b8q1qWcu242tUx92XKfm1ePvS5QjXyLr/AIFTdUg3L/vVYvF2yUXX723WtqXuyMYy96MjzS/ga11B1/hqWRt1rWj4ottk0cq/7rVmQruWuarHlqH19OXtKcZHOXDfvOarbttW9Sj2ztVJv9qt4y9092n8Jct7jd96nSRK3zLVLmnw3G1qByj/ACkclvtqPd71ofLKtVprXbUyKjP+YqSLuqjJBtrQZdtDReZUHTGpymDMtVZIt33q3JrDdVOSwag9CnWiYckf+zVeRa3pNNZvvLVOTSZNzfK1B3RrRMzJpK0P7Lk9KP7Jkb+Gp5jX2kDPo3e9ai6M1SLoLN92jmJ9vT/mMlWanRs1bUfh9v4larUfhz/ZpGUsVRMGOTdU0b/3q6CPwvViPw4v92r5Tmli6Jz8a7qsRx/3VroF0FVqxHoiq1XynHLGQOdW13fw1Kuns396ulj0tVqaOzWjlOaWM/lOV/stqkXSWrqlt41+9tqRYof4a1MpYyRyf9jtUn9kstdVsjWl3RUGf1yRy39lyf7VPXS3/wBqujaWOoWlWolIPrNSRkrayLU0cbL/AA1e81f4ajaWs/aC9pKQRrVqOJWqn5jbakWVqjmMJcxa+xKv3aa1qtMW4apFk3N8zUcxn+8E+xq1L9nj/u1KtNpakc0iPyo1/hp3yrQy7qjakX8RN5y0NKtU5G21XklasvaFRpGgzf7VNas1rhqj+2stT7Y1jSkXpNtQyKrVVa4ao/tDVhKsbRpyJpFX+Kq8m2neb8tQt3rCVU6IjWqu1TNuqFlauaVTmNokbVC21aseU1N+yyNWEpHRGUSv96mP96ra2ElSf2a3eo5ivaRieX7vmq1G1ZcdxVhZf9qvuadeMj9Bnh/tF7dUit81U433VNGxau2NSJ5s6ci396k27qbG1WI/mrf3ZHNyjY4quQ037v8Atf7VSRxfN8tXynPUkaVjLtbctdjoesmKRVLfLXEW/wArVsWcvzVvSqSpy908PFUo1PiPYtHv47hV211Vj8/3a8m8OXkzSRqrM1ev+G4llVd3zV9HQr+0j7x+YZrS+r+8alrYfaNu1a63w/4IlvpF3/u1q/4d0ZZWXCrXo+n2q2dv92qqTPyzMc2lT/d0zJ0v4e6ZYrukj89v9qpr68tdITbbxxx/7tYHi74lJooaKG2mml/3dq14v4k8faxrUjLuNvG38K15lSr/ACmOBynG5jL2leXunq+rfFC30kN508a7f4d1cBrf7QxgRlsYPMb+FpOFryPVoJ9+997H+81ZStXn1Kspe6fpGD4Zy+nFSnHmNTxl8WvFHiTzI5tQkjh/55wnateW3wnmkZpXZz/tV3UlmJqy7zR2P3Rurxa+DlL3on6JgJYfCx5KUVE4SZf4qrV0WoaNIvRaxJImib5lrw6lOVOXvH1VKrGpH3SuvSnLT8e9Ls+7XJI15hqr81WI6FX5vu1NGtRKRlKRNH92rirVeOrEdZ8xw1CRUoZd1OjX/aqTbWUjCUivtprL/eq15VQyferIIyK7JULRf3qtMtQyVnI3jIoyL8tV2rQkqrItSdlORCrU3dTajZmWqjI35S0suz7tW4NSaOsrzKPMrrp15R+EmVKMtzrrXVo5dvzVqW90rfdrgY7jY1aVrqjLXuUMZ/MeZWwf8p31vdVs2d392uEs9YVvvNW9Z3it91q9yliYyPnsRhZHYR7WX5qk+xrMv3axbO//ANqtuzvFb71erTqRkeDVjKmQTaTu+7VRtLdW+7XT26rJWlDpqy/eWrlT5jhljJU/iOQtWkt2VvmWuy0XVNn3mpW8PrKvyrUTaFJA25N1VGMqZw169HER5ZHf6XdRzqtb0elw3Uf3VrznSb+S1kVZd1em+GZvtjR4b73y10858RmFOWH9+Jj6h4PguFb5R/3zXF694AEcbN5e5f8Adr6N0/wjJqDeXFCzN7VJrPwznWzk3QELtriq1afws4cHnGIp+9G/KfFeteCNqs0a/N/u1w+qeH2t25WvsfWPhQz27NEu6b/erjLz4GXl+jM8ar/s15NWEZH6Dl/FlDlvUqHyTdWDL/DWdIrxV9Q6h8FDZ7sWhP8AwGuM8QfDa30mCS4vIY4YV+80jba8ep+7PucHxLhMRLlh7x4hHJ/eqSORWq5r82niVksY8fN/rN1Y3mVnGvI+wivaR5jVVt1O4+7WbHO1Wo5Vat6dWP2jKVMsNF/dpv3KFlqSt/iMxqtUiystN2Uza1Xyk+6XY7qtK3v2XbXPq1TRy7aqMpRMalGMjrrfVtvVq3rHWfu/NXn8NxWla3W3+Ku6nipRPGr4OMj06z1bd/FWxb36s1eY2Oqbf/2q6LT9WXH3q9WGMifM4nA8p30e2XpVqO3V65fT9U/2q6Czv91dPtIyPmq9GpTLn2IU77Ftq1byq1XoVVqmVOMjzJVZRMtbepPsu+thbVWp32OuOpSOb25ira7amWJlrU+yj+7TWtf9mublI9uV45atK6tUbWtN2sv3aqMjN8si19l3VHJbtRDc7etXI51ateWMjCTlEy5LdqrtF81dA0Cy1Xm0uq9h/KaU68ftHOzVVkZlreuLDbWfNZ1hKlI9ClViZcku2q8l5Vq4tWrMuEZay5ZHo0+WQ/7fTv7SrJm3LVP7VtrPmPQjQjI6RdS/2qsR3n+1XJ/bG/iqb+0PeiNQmWFOsW83U/7Vurmo9S+X71WFv/l+9VcxzSwsjeW6o+1Vj/bqd9qrWMjP2BsefTWZWrL+1fNUn2yq5SPZcpckjjlqnNYKy/dqT7T705bhaOUqPNH4TFuvD8cm75V/75rn9Q8IRyf8s1/75rvll3USW8bLRynbRx1aieN6h4H+98tczfeDdrN+7/8AHa+gJtLjl/hrLvPD8bf8s6ylSifRYbPqkfiPnm48M+U3zR/+O1nzaN5W793Xvl14Sjl3fLWDqHg3d91axlTifU4biGMvdkeOrYbfuq1WI42Wu7uvCTxt/q//AB2s+Tw+8X8Ncc4Ho/2lTrHNL2qQ/wANazaSy9VqCSy+WuOVMr28ZFJlqFvlrQ+z7VqCS3auOcOUuM4lZW+ahvmp3lNTWWs4m/ukLfLTd3vUki7qhZa1jI0LEbVNH96qay1NHJWkZGcol2l202Nqmj+aqOVkO2pI1qZl3U5YqgmUx0bbavQy/NVNVq1Cu2rOOoaFuqtVzyt1U4Vq9G1QebUkRyRfw1n3FvurW/hqrJFS5Qp1OU5u8tfvVh3lrtrrry3rJurXd/DWUqR72HrnIyL81N8rdWxcWXzVD/Z/+xWPs+U9mNeJm/Zfm+Vd1TRwVeWz9asR2tRykyrle3XbWxZytUMdrt/hq1HF6UjzqtSMjYt5fu1pR3Hy/wCzWPb/ACrVyOX5aZ4lSBsLcUfaN38VZvm037Q26qjI4/ZcxauNrVRmi3U1rrb/ABUeetdUZG8YSiVZItrcVBVuRqryLVcx3RkQyNULNUkny1XZqrmOmMQ82nedUFI1HMa8hY86o2lqPdtqNmo5gjEm+1MtTLf1myNUbNVxqGvsYyOgh1L5q3NP1T/arh47jbWppt581dNOp7xx18LHlPQIdS3R/eqvdX+2suzuvlpt5LXV7Q8GOGjzE0mqbf4qqyattWsu4l2tWXdXX91q5ZVD1aeEjI6L+3Pmq1b64vy/Mtee3F+yt96oY9Ub+9WXOd39mRlE9Wt9XjrQh1KP+8teQx69Iv8AFV638VMv3qOaJw1Mpl9k9ejuIWX71Wo4o2ry+z8YfdVmre0/xUG/5aVPNE8avltamd5DYRt96rS6MrVg6f4gjl2/vK6Kz1ZWX71Hunz1enWple40bav3aybjQ/m+7XXLfxstQs0b1lymFLE1KfxHHto3+zVi30Xb1Wum+zxt91atQ2a/3aOU1njpcpzv9m/LUMlg392uqa1Wq8kC1hKmc8cXI4a6s33/AHagW1Zf4a7GfT1aq39l+i1zSpHpwxkeUw4d22nbmrcXSajk0muWNMPb05GDGv7yrkbMtWGsGWT7tXI7Pd/DV+zCdWJm+bTlhVv4a0JNNqL7GVao9mZRqx6CRxL/AA1JJAu2rFvb/wCzVhrNtvyq1HszmlU945u+tVZa5m809fMrtNQtW8uuV1KFlau+lE9zB1TFawWmtYVYbzKN1dR7ntJFZ7FTWroEf2W8H92qJkapre6aKRWraPumdTmlFxPVtNt927b/ABLVhovKmWs/w7f+YsLVtXny7WonH7R+fVuaNTlkSTRbl+anR2/mx7ad5qyW61FDc+W+2qjLllzHD71jD17S/OtZP7y/MtcxFa16LcMsu5W/iri5v3Fww/utVYiH2j3MDXlKPKcxrGlt5m6sVrOuu1Zty1zs1xWMfhPqcNVlKJV+yt60f2b/AHaseeu2m/bKR080yOO3aKrkduslV/Ppv2ploJlzSLUmlq392oW03yqfHfNu2mrO7fUGfNUiVY7VaGsFb+7Ukm5aasrLQVGUiq1hHULWa/3a1vvU37N71XKVGtIyPsMf91aZ9gVf4a3Fsad9l/2ar2ZX1ow1sl/u1Mtn/s1s/ZlWovKVa05CfrEpFGOz/wBmpvsvy/dqxu21H5u2teUnmlIFj20fLUbXFQyT1ZXKWGo3VRaVqb5rVJXsi55tNaX/AGqp+a1R7qn3jWNItNL/ALVRtcVBSNS5SuQkaVt1N+0NTKKg15Yj/P8AWjzahbvSbv8AaqZRDlLfnCjzhVFpdv8AFUbXH+d1RKJUaXMaiyr/ABVL9oH96sBrz/aqNr//AGqXuj+rcx0X2qo2vFX7zVzMmpN/eqvJqTbqylUibRwcjrl1Jf71O/tSNa4lr+Rvu1G2oP8AwtXLKoa/UDuv7UVv7tH25P71cMNQfvUsepSf7VZyqE/2edk10rVCzK1c3HqTf3qtR6l61zyqGf1WUTYbbUbLVOO8Xb96pPtSt/F/49WMpC9nKJLSff6037RH/eWmyXi1HMHLIlWHdT1g3VTbUlX71V5NcVfutWfMWqVSRsR26r96neVHXOtryrULeIGqPeNPqtaR1WyP/ZprNCv8S1yMmsSN92o21KZv4qnlK+oy/mOskuo16barvqka1zn2tm+8xozmp5S44WMfiPMI5fm21YjlqjTlavcjU5T9ilTia0dx/dqxHLWPHLVyOb+7XdTxJxTw3Ma0LfNV7d91ayYZVWrkcvzV6tOvE8+phOU0I5drL/8AE1ajb/d3Vl/aFarELbW/2a9CnV5onjV6HLI1oW3bavW7fxVj29xWpbtuWt4yieHXpyj8R2Ph/VoLL/W7t395a9h+H/iXSZ7iNJ72KA/3ZG214DbtWjbMe1ddOrKJ8fmOWU8ZGUZSsfefh+Wx+zxtb3EUq7f4W3Vr3GqJHH8r18H6fqU9m26G4khb+9G+2uktPHviKBfk1e6Zf7rSbv8A0KtfrEj8qxPBDdTmjW+9H0treqC8kZfvf71YMul2dx9+3jb/AIDXjtt8TNZjk/eSrJ/vJXRaf8TZ5f8AWwI3+78tbU6sZfET/YWKwsf3bPQLfwTo+pNtlgjry74xaJ4e8P3UNppKt9rXmVvM3LXRz/Eab7HItvb+VN/C2d1eYajHJfXEk0rM0rtuLNXJiI/ynsZPhcVTr+0xFR8q+yY8bfdqxGitUclqyUsb1zQly/EfZS974RLzS1uPurXN6p4a/u12cR31K1utwvzVNejTrRLpYupRPG7rTZLVtrfdqFVr0vWNB3RsyrXE6hpbWcjfL8tfIYrDyoyPqsNjo4iJQVd1SRrS1KvavKlI6ZSCOpo6ZUtZcxlImjqwv3aqxtU2/d0o5jmkPpki4p9FEjIrSLUbLVqRartWR0xkV5F2VVmWrklV5PlalqdUZGfN8n3aqsu6tCRN1UZKDupyIKT5kpaZt+amdJIrbqmjfb92qu2pI/lraNQmUTQhuNv3q1rPUGX+KsFWq5C38VehSryOGrTjI7Kw1jatdNpt+tx92vN7e62VsWOoMrcNtr3KOKPnsTg+aPunrGmyt8tdRp86/LXlWj+Imj2q/wA1dvpOqR3W1gy17lLE8x8NjsFKJ31rtatKOzWVfm21zNjcbdrV01jdNL8td0a0T4mvCUdhkuiLJWh4bmn0e+j3crura0jTZLtgsas3+7Xpfh34MTXsazX7C2i+9t/ipTq04xuzyJV5VlKlbmO+8N+ILO10+3m+6skf3anvvHGlyKyvuH8NcTrcNtosa2dnuKwrt+auI1K8n3V4lSipfvDxaWYYmEfq0LcqPTLXXNIjmVTEGX/aqXVPEWhww/aLiSCKGNd25vlVa+fPFOv6jpdjJLYwtdT/AHVXdXzB8XPEXiu8vBHrOozGOT5vs6/LGv8AwGvMq1/ZyPqcj4fq5pLknUjGPp7x9F/Ff9rPw34faa08PW8es3y/L5v/ACxT/gX8VfIfjr4ka34+1BrnU7liu7csK/LGn+6tc9Njsc1XeMmvOlKVSXNI/dcm4by/J43oR97+Z7jGam7qazUlI+s5SzG1SbveqO6plloJlE0FnapFuN1Z+6nqfm/u1vGpKJhKmaqy/wB6pFbdWOsvzVajuv71dcav8xhKkXGWk27WxUUc9SL81dcZRMuUsQt/FV6Nqox/7NWreg5pmpbtWhby7ayYavW9PmkeVVidFY37LXRafqn+1XG26/LWpbysu2tadeUTwMTQjI9Cs9S3fxVvWd5XmtreMtdBp+pf3q9SnjD5XE4M9CtbjdWlCq/xVx9jf/d+auis7rdtrujUjI+WxFCUTW+z7qbJa0W8tWo33U5RieVKUoma1q1QyRVt81Wktf7tYSpGkav8xjtDTdu3pWhJZtVfyttZOMonTGZHG0i/xVaj1Er95d1V6GWtY80RuMZbl9b2CX7/AMv/AAGl+y2t192s3yqPLb+Gtoz/AJjPk/lkTXHh9Zd2ysm88Kydl3Vp/a7mDody1NHrzx7Vlj3LWv7uXxG8Z16fwnEX3hmRf4WrDutBkX+Fq9lg1CzvPvx7f+A1Ybw3YX3zKVqJUKcjqp5zUo/xIngM2myJVF7eRK9+vPhzDccoy1zmpfDGZei7q4amD/lPXoZ/h56SkeO/aGWnrfFW612mpeA54t3yVy2peGZrX/lm1ebUpSpnv0cXh8R8MhseqVaj1Je7Vzk0M0TdGqBrxovvVMakju+qxqfCdkt/Ui3m6uPj1arUerVvGoc0sHI6xbz/AGqmjuq5uPUt9Wob3/arpjI5J4aUToFuKsR3FYcd0rVYjuPl+WrOKVE3I7ipNytWRHc+tW47j+9QckqbLnlRtUMlgsq/dWiNqsRy7axM+aUfhMm60GNv4aybjwzGzfKtdluoZVasZR5jenjalM83uvCS/wB2sW88K/7LV699lV6qzaTHLurCUInpUc3qR+I8XuPDjRfw1m3Ght2WvaLjw+rfw1lXfhtW/hrhqUz2qOdHjk2lsv8ADVeSw/2a9UvPC/8As1j3Hhnb/wAs6wlSPbpZrGR53JZ1BJaH+7XdzeH9v8NZ9xoO1qwlTlE9GnjoyOLktdtR7dtdZcaM392s+TS2X7q0cp6EMVGRlx1chanfY2WnLbstMJVIyJo6sRotQwrWhbr8tWcNSXKEcVTRwVNHFVqOKr5TjqVSCGOrKrU0cFTLa/LUHDKoUm+7VaRttaUi/wANUZofvYWoLpyKMjVRm/iq9Mu2s+ZauJ6dEqyQq38NN+y1NU0f+1Vcp180olX7H81TR2W6r0ce5asLFSlTMJVpFH7H/s077PWksVSeV81YSpHN7aRmxxfNUu3ZV/7HSSWbVhKHKZurGRRpGqw1vtqvIv8AerEuJTuG21Va621NcVm3DVcT0aMOYvLdU7zlasX7RtqxHdbq6jeVA0JPmqjIrLUyy06T5qvUmPulNpdtNaWnXEVUZNy0anZGPMWGlqNriqck1QyXXy0+U6Y0JSL3n7qd8rVktcbmp32rb95qWpp9XkaS9qtWrbZPlrJW8VquQ3VOMjCpTkddYzfLVyb5lrD0+Vdq1sebujrsjI+dqw5ZGPffLWPcfdaty++Zaxbj+KsJnqUDBvG2txWf5rL92tTUFrHkX5q5JSPo6HwkkctOWVqr7actRzHZyRLS3TL81XLPUmVvvNWSrVJD97/gVHMYVaEeU7jS9ekVl+Zq7DTfEDfLuavMdPb7tdFZysq/eo5z5XGYOnI9Kj8QfL96rkOvf7Vedrfsq/eq1b6l/tVXtD5qplsT0631ZWrWtb/+9XmNnqjbvmauksdU+Vfmo9oeHicv5TspLz/aqvJdLWL/AGl8tQyalRKoefHCmt9oqRZFb7tYUd5u+Wrcdx/DurmlM0lRNqFqmrLjlq8svy1HMefOA6a3VqI4l/u1HI3y8UW9x83zVrGQWlylxbej7KrU3zlp32j+7WsZGPvDo7NVapvsf+zUcN1urQjbctBz1JSiZNxpqtH92uY1TRFb+Gu6uPu1jXnzbs1pTOzDYipGR53caM0VUZNNrvJFjZfmqnJax12RifS08dL7RxMlmy1D9lauuksPmqFtNq+U7o4wt+D5GEe1v4Wrubhd9nuri9Dt/s9xXoVrb+dZ1XLzRPk8xqRjW5zLs5d0O2o5vl2tV2G18uZo6S4tWZW+WspR904faR5ii0v8Vc5rn7u63f8APRa6Pym8tlrE8RWrParJt/1dayj7SmenhJR9oYWoLvt2rlbhtrV027dbstc/eQ/vGrjifU4X3fdM9mpu4+tSfZ2X71OWKrjE9UjVqsfLtqNV3VIqtVcpEh22po2ai3tdzVfjsfm71XIc86kYiRxebU39m7v9qp0g8ursbKq1rGB58qsvsmatn5VWFiWrjNu+7VWTdVcplzSmP2rVaR9u6m7m70bWajlNIxIWlquz7qtNbt/DUbWrfxUzeMolGTd/FUfzVpfY6b9lo5Tf20TNaJvSmrF/erS8hVqFlVWquUuMyj5PpQsVWmZVqvJdKtSaxlIj2/w1H5W2iS6Xb96o5LxajmN4xkO2U2RqqteLVeS/X+9WUpnTGnIublqOSXbWfJfr/s1Xkv171nzm8aEjSkuqqtdVnyX6/wB6q8l+v96spVTrjhjUkum/vVDJcVltqS/3qhbUo6wlUkdUaEjT3e9MkasdtWRf4qbJrMar96sJSN44aZr1EzL/ABVhya58vy1Tk1lqy5jpp4OpI6RplWj7VGq1yf8Aa0m771QyX8jfxNSOmOAkdc15Gv8AFUf9pRr/ABVyP2qSm7pGqJGscDH7Ujq5NaT5vmqJvECrXM+Uzfe3U5besjT6nRidB/wlG37tC+Km/wBqsNbf/ZqSO1+b7tRIX1bDm8viBqkXVGl/irHhsmq5b2rf7VSzllSox2NJbppf4qdH8zU23s5P4q0LezqDgnKMfhK/2Xd92nLa7q1IbVVrQjtY6WpxTxHKc/HY7vurUy6W3euiW3jWpFWNak5pYqX2TBj0v/Zqyml8Vqs0a017hd33qDL21SR4DRRRXoH7UOWrEdRxr/epzd6suMS1HLViO6+as1fu1JG1dEasiZU4yNiO6/2quW8v+1WHHcf3qtQ3G6uynX+ycNTDRl8JvW8u5m21ct7hom/2aw7e4VauQ3W77terSrng4nB83unVWd1/DWzbSbq463uq2rO6/efL/eruhVPjsVheU6i3atK1asWxuFatm3FdkfePmK8eX4jRj2t/vVbhVlbcGqpD/s1ejroPHqGpp95/C9XpNNW6j3IvzVjxp83y1sabeNG2010Rnze7I8qrzR96BmXGmtH8pWs+TSC33a9BXT11D7i/NW9pfgu106BrvUPur822oqUPtHG80jQjaXxHlml+Hb68kVYbd5P91a67T/hbrV0vy2n/AH01WNX+I8lq7Q6TbRwRL92QrWKPjH4ptv8AVzxr/wBsq4ZVadP4i5vMcRHmoqMfU6Zfgnr1wvzWqL/20Ws+/wD2b9YvBxFEp/2pKoWnxu8XSSKovI8e0Ne1+FfE2o2/h6TUdduRhV8xsrtwtZzlh60feieLisVnWWKM3KN/K58r/EX4F6n8PdN/tC9ntvKZtqxrJuZq8zj7V6N8ZfidP8QPEEkgLLZQfLDH/WvOVXgGvz/ESh7SXs/hP2DK/rcsJCWO+OQ/bUlN3bacvauQ9CQ5acrUlO5qCJRJUbFPqCOnbveriYuJJ95ahkWpP92mt3o5SoldlqvMvytVxqryLRym8Siy/LVORa0JoqqyLRyndCRRZfmqHZ81XJFqFlqDrjIh205adt207bS1HzBHVqNqhjXbU0daRkZSLUb7avQzN96s1asQt/ereNWRxziblnefNXRaPqjRN8rVx0TVft7hovu16NHEyieRXw8amh7j4T1CS/ZU+Zmr2Pwn4VluNrP91q+YvCnxAfR5F3RKy1734H/aL0SGBY7yCS2/2sbq92hi4yPyPiDLcfHmlhafMfR3g3SbPSf3kkartX5d1aXij4g2+m2bbpI4I1X5mZttfPviX9prS7e1ZdGR7u4b++u1Vrwfxn8QNd8aT5vruRk/hhj+VamcuaVz5nKshzLEQ5K37qMt+59KyfE7Tta1NoLe4875v9Yv3a0ZP3lfJfhfWptJvo3ZuFavpbRdZW/s4ZlbcrLXoRq80feM83yOOWSi6Pwlu80maQs8P3ttfLXxy8QDW/ES2rW5ga2Xa25fmZq+w9Lv4UfD7a+af2j/AA1a2/ij7ZB/y8L81eViafNLmPU4PxajmPs60emh8+TWCt8y1QuLFq6WawkXdhapsm37y1ySpH79TrnMTQstVq6xrNZ/4fvVUuvDvy/JWEqEvsndTxMftHNM+2lWarV1pstu33azmZkb5qylGUfiPQjy1PhLi3FWFb+KstZamjuPl+9VxCVM0vvUbqhhl3LUtbHNKPKPjb5qtRy/NVVf/Hqmjp83KZSiaEctXoW21lx1ajbb92t41/5jhqQNi3atK3rBt5a2LO4reNWMjyq8TYt60Iaz7eRWrQt61PAqmhb1pW6/NVG3WtK1Wo948atI1rG6Za6DT7/bXO261oQ10xqyieDXpxkdlZ3/AN2tS3ulri7eVl+7Whb6g0dd9PFfzHz1bC/ynYLJup/Nc5b6tWhHqit/FXoU68ZHmSw1SJqbd1RSWatUUd4v95asR3G5fmrujyyOaUZRKsliaqtatW5G6utSLbq1HsYhGvKPxHO+U1O2V0DaXuqCTSW/hFT7Av6xGRjLD8tT2+nrI33au/2af9qtGz01lrKUeUKmI5Y35jKj8ONcN8i1t2WiPZx7pG2rXR6PY/d3LXIfGLxCum6b9it2/eyfL8rV5lSpLm5Ynm0a9XHYiOGidPp62ssfyXCt/wACq79ljb5dwr5Re9urdt0c0sbf7Lbalh8Za7Y/6nUrhf8AtpWXtKkftH00+FZ1Pep1j6nk8Nx3i/MqturnNZ+F7SqzfZ2X/gNeOaD8dvEmj3UbXEq3kS/eVl+b/vqvUtN/a30+ONUvbKbO35vkBqJ1p9DmhkOZ4OW/N/hOZ1b4XvHuZbfdXlPjrwmbHdKm1Av3lr6Cvv2kPCWpWkuUZJGX5cQYr5i8d+LJfEetXMtu7x2jN8sf3a82XNKR9bkVPM5V7YiPLGPc5GSXympsd4y1HMvzVXk+Wrifp8acZGtHqX+1Whb6t92uVWXbUy3Fb8xjUw0ZHbW+rVpW+pbv4q4GG821o2+pNVe0PLq4P+U7uO8VqtR3Vcbb6n/tVoQ6ju/iq/ankVMIdZHdVahuP71crHf7f4quQ39V7Q4amGOqjl3NUyyVgw39XI7xaj2h5k6EjWVqdWfHdfLVpbhaZyShIsNtao2iVqFZWp1ZcpnqivJZxt96qNxo6t/DWtRWUom0a0onM3Hh9W3Vk3Hhz/Z3V3TRbqjktVasJRO6njqkTzm48P7f4aybjQfm+7Xqklgrfw1Vk0lX/hrPlielSzWUTyG40H73y1Tk0vb/AA161deH1f8AhrHuvDP3vlqOWJ7VHNlL4jzldNZWq5DZ7fvV1Unh9l/hqNdJZf4anlOuWOjIxbe1/wBmrkdn/s1rR6b/ALNXI7Cq5ThqYsyYbX+9UjWdb0emrU39m7qOU4pYs5WSx+VvlrPms22120ml1Tm0n/Zo5DenjInB3Vm33ay7i12131xo0n92su40Rv7rUcp7NHGxOL8n/Zp/k+ldDJpLQ/eWq7ab/s0cp6P1mMjLjq0stWPsDVG1rQKVSMiSNqsLtaqaqy1Ivy0SMZRL6IGqfyvlqnHLV6G4rKUTjkpRK8lqrLVG4tfvVublZaryRVhKmFOrKJyd5b1i3UTK1dteWe+sG8s6cYnuYbEROZkpnmba0bizqjJb7WrT2Z7UZRkOjuqtR3XrWe0W2o2ba3y1XKaeyjI1JJVaqsy71qvHcVN9o3VAeylTKc0VZ8y/vP8AZrab5qo3FvRqehRq/ZM2T5fmqPzatSRbd26qsn+7Unr04RlEb5zbqtQ3lZ7N81OVtrVjKRzVKUTrtJvN1dJb3G6OuB024ZJFrsNNuNyrXTTkfMYyhyyJrz7tc/dS/NXSXSblrndQt/4qqROFlExbyX7zVjyXFat9H8rVgXTbWrimfXYGnGoTfaG3U77R71l/aNv3ad9o/vVhzHtSw0TUWWrFu1Y63H/fNWrW62t96qjI5auF906Wx/1ldBbdK5SxuvmroLO6Xy6rmPksXSlGRpbvenR/LVX7Vvp0dxRzHmezka1rK25a6CzuGTbXK2su5q2rOeiJ5OJpnQR3396iS/3feastZd1VbhmX+KrPPjQjzG9by/NxWtDL8y1yNnefNXQWd4rL81YSiclehKJ0ELVcjb5ay7STcvy1oW7fNWB4VSJYZqrrJtarH8VVZPlatImEYlxbijz6rx/NRtq+YVok32qtK1vPl+9WI1SwttquYidOMom5JdfL81Z9425ahaVtv+1VG6umxWtOoRTpe8Vrp2Vqrfatv3qhur6qEl4rfdr0KdT3T3adH3TV+2R0zzVrGa4qP7Zt/iquc3jhzoLW6VZlr0Tw7efarX71eOx337xa7bwnqm2TburWNQ8rMcJzU+Y7S4VYrxf9qpmjjasfVLhljWRadbaj5katQfM+ylyxkWPsq+Y1U7zS1mhkjNTTXm2SnLefN/vVtS973S4+0j7xxTaLtZl21jX2jsrV2epXSQXbf7VZV9PG9cXLyy5T6WhXqfEcv/Y9NbQW/hroIWjrUtY4WX+GumMDsljKlM4uPw+392rEeg/7Ndx5dv8A7NV5Fj/2a15TD6/Ukcv/AGSsX8NO8hY+lbFxtZqqyRKzUcpUa0pfEZ7bf7tQtWh9n3dFoWzajlNYziZ8bfNViNd9WGsP7tN+ytFRylOpGXwkLWe75ttR+R5VWNzLUUzs1HKEZSE3R96hkljqncLJWfJ5n8W6pOunS5vtGhNeKtZ8mqbKgkV2qhNbs38NR7Q9GlRp/aLE2uKtUbjWar3FhI1VZLOT+7Wcqh6tOlRHTa596s+bXmqSSwb+Jaryabu/hrKVQ9KnGiQya21QNrD0+TS2/u1Xk09l/hrL2h2RjREbVHbvVdr+Vqf9jb/aqPyGrOUjpiqZDJeO38VRNdOzfeqdrdv7tQ/ZW9aylUOiPKQyXDf3qhaZ/wC9Vv7K1M+yt92spTNuaJTZm/vVCzVpfYW/utS/2Wf7rVhKoX7WETJLNSsrVtR6Szt92rH9h7lrKVQPrNOJzflM1Rtat/FXWLobfd206PQW/u0uYX16MTkfsRqaPT938NdhHoNWI9D2f3ajmMZZhE41dLZqsR6WzL92uyj0mNam/s2Nf4ay5pHLLMTj49Db5flqxHoNdZ9ljVfu0fu1/u0cxzSx1SXwnOx6Dt/hq5Hocf8AFWs0sf8Aequ1/GtQZuvWkQx6TGv8NWPsEa/w1Xk1RV/u1Vk1r/aoFyVpGp5Sr/do3KtYEms7uny1Wk1Rv71BccLUludN9vWKoW1n+61crJqTN/FUMl5v/ip8p0xwP8x1Umvbf4qj/wCEgb1rlZLr/aqNryjlN44GJ1X9vM38VNbV938Vcr9tam/amaqjE0+pxOdqRV3U1V3NU273roifo3KNZv7tOpq06qLG7v8AZpy/LRRQBIrbqkjbbVepF+7VRkYlyOer1vLt+7WOtTQysrVvGrKJnKnGR0kd0vyVrWt1+7/+yrlY7j5q0re6+7t3V6dLE/zHzmMwkZe8dlZ3W2uj0/UfmXd92uGs7r7tbVnefN8tepSr8p8DisMegWrLIq7WrQh+auR03Umj/wB2uos7hZlVhXp060ZHyGJpSps0o1q3G23bVSP7vNXoYty1vGR4tQ67wPeR/wBqQRy/xN8u6vYda8LjxJorxRsFdv71eE6Rpd1dTqtvFJI275dq17BomlaxYWKy3+qyWkCr/q661U5o8sj4XOKdq0a1OpaRwN58HNThZstE3/AqzZfg5ezfeaJf+BV2vib4nQ6fugsy17N/z0b7tc54d1XXfE+q/wDH08cf3mMf3a45Rpy907qOIzNUva1JKMSXwn8If7N1RZ7xkaOP5lVa5H9oL4meZ/xTmlSf6PH/AK+SNvvN/dr0T4peO18GaB9jt5N2o3Ee0N/FH/tV8rag8l1NI8hMkjNuZmr5zMavu+xpn0HD+FrZjXWYY7Xl+H/MwGVt1N21ekt/+A1VkWvlJR5T9XjLmGVLUO3bQvy1zlk1G73pv3fvU6gjlHbqP+BU2m7qCOUsebRu3VDu96duroDlBv8AZqOSnUMtXylxK7LUMkVWtuymstKUTSMjPki/2ar+VWk0NQtF8tYM6o1Cnto8qrHlU7bUFc5X21Jsp235qdtpahzAtTR1Gv3hU/NGphKQ/d71YjlqvsoWqjIwlE0oZauQ3TR/xVjxsy9KtRy7q6adXlOSpTOgt9S21pQ6krda5eOX5asRytXp08TI86phoyOtjkjk6V0eneL9U0uFYbe62xr91WO6vOY7pkrRt9WC/er1YYiMjy62CjOPLKPMenW3xa121bc/lzLWB428aXfjHyvtMCx+X/EtZ1rdRTLwcVdWzjuFrtjTjUPJhhcLh6ntY0+WRx/lVDJYLL/D81dhJoPzfKtVpNFZG+7TlQkerHGR6HEXFg1u3+zSRtXbLorXDbfLrW/4Ujqdxa/bBiOPbu+asJU/ZnQ8zw8P48uU86+wwzL86q1c/rHhX+KJa6e8gaxu3hJ+aNttW7HbcNtb5t1YSpxqHp08TUo+/E8cvLWS3kZZFZPmqBW2V9N6B8AJfiFG0kX7mNfvSba8t+M3wh/4VXdRwtP57NXnVIezPVwPEGCxlf6pGX7zsefQ3FXI5f8AarJWXbVi3f5qcT6CpTNqNty1chWsu1lrWhb5Vq9TzKseUmj+9VqOP/gVNhXdVyOKsZHmVKg1Yvu4q9brtanRwfLUyxf7NZnn1KhatZa1rWX5vvVjxrWhbq1bxqyieZVjzHRWstbFr81czZsy1tWcvzV1068ftHz9emdFb1oQrWXazfdWtS3auqMoyPnq3MXI6kX5qbHT6Z5jE3Mv96j7Uy/xUSVVmarjzBGPMXF1mSKrUPiZovvVz8jVVkuGSuqnialM3+q06n2TvLfxRG38S1uWOuQy/wDLT/x6vIGvCKdFrE0EnyyNXpU8ZL7RzVMojU+E95s7yOT+Jf8AvqtaNFf+7XhFh4yuLZvvbq7bQfiFHIyrL8v+9Xq08TGUT5vFZPiKfvRPTotNjkq/b+HZJGXy491Zvh/WIb5VwytXsngfTlvLeNtuyP8Au1y4rERpx5jxsFgamLxH1eUjko9K/wCEf0ea7uk2sV2ov92vBvGOm/8ACQalJK3zLnC19l+LPBcWuaWYFPlMq/K392vn3xX8PH0u5ePOf9pa83BVaOI5pS3PoMXgJ5FVjKW3c8CvPBLfwf8Ajtc7f+Fp7bd8jV7rJ4dlj7bqryeGWuvldFrtq0o/ZOqhnzp/FI+cLqyZflK7aoyWv+zX0PqHwck1P/Upt/4DXE+KPg9qmhQtcPsKL/D/ABV5NRRifWYTPMNW05jyJoGqnNb7q3prfy2O6qskXzVzSifVU6v2jn5rVlWqNxFXRSW9U5rPdUHo065zsi/3aTLejVpzWe1vu1Vktf7tB6EakZEKy1ajnqr5VFQVKMTUhuNtXIbpv8tWLHJVpZaiUjknT5jcW8q1HqW3+L/x6ufjlqxHLtqIyOGdCJ0lvq3+1WhDqm6uRjlarUN0396q9ocNTCxOwj1Srkeqf7VcbHdf7VWo7yq9sefPBnbQ6l/u1ajv1euLjv8A7vzVaj1Tb/FW3tDzp4M7L7UKmV91cjDqzL81XodU/wBqlzHFPCyidFT6xI9S3fearEd//tUSOWVGUTS/8eqTarf3aordVNHcLWfKYShItfZVamtpat/DQt1VqO7VlWspRMJSqR+Ez5NBWX+GoW8L+i10ELqy1eh8usjOWKrUzj/+ETb0/wDHakj8Ktu+7XdQrG392tCO3jZvu0Rkc1TM6kTz1fC7fwr/AOO1MvhmT/nnXpkNhH/dq1HpcbfwrV8xwSzioeUt4Zk/55t/3zR/wisjf8s//Ha9ej0iH+6tXIdDh/u0cxzSz2UTxRvBcx6xZoXwGZd2Ya93j0GF/wCFa29M8Byag+2OJUFctSpy/EaUc8xWInyUY3kfL158Nd3SP/x2sHUvhzJbruWNq+4rf4G3F0u7KL/2zqDVv2f5PskhGGk/3a5Prkeb4j66hLPIx9pKhLlPz/m8KyqzfK1Vm8KyN92Nq+p9X+F0dnfyRvF5Z3fxLVT/AIVvb/8APOuv28eXmJfFUaXuy3Pl1vCsit/q2qFvDM275Vb/AL5r6n/4VWt1JtigZv8AdWpf+FMyQq261k/791hPExidlPilSjzRifJcmg3ETf6tqh+yzRN8ysv/AAGvqLUPhWq7v3P/AI7XC+KPB8OmRt93dWUcVGXunoYfiOlXl7NnjfzL/C1G5lrXvLJfObbVRrX5q6z6ONWMjPk+as26iWtqS1rPurVvmpxOyjUOduoF/wB2su4i/u1v3Vu1ZVxF96uqJ79CoZMi7KhaJauSLULVR6sZFNotv3ablqubfvVGyUezOmNX+YhWhvmpzJ/doVaylTDm/lKcluzfw1n3Fvt/hroFXd96o5rNWrmqR906aWKlTOVkWo1+8a6KTTd1UpNM2t92uM7PrMahFZttaus0ub93XLx2rLXQ6PwtdVM8zGcsonRt80dY99EtbVuu6P5qo31v/s10SPDpS5ZHL3FvuVq5vULXY1dbcLtZhWNqFvurinE+owdeVORyci/vKbV66t2X+GqrJXDI+1p1YyjzDd1WIPvVX2NViH/x6maT+E2LNf4q3LNv3dYdn92tq1+7TifG474izuarMbVW5qzCtPU8WRcs/wCtbFuzJWbZxfNWxGtWeRXlqTq7f7VQXD/LVryqr3S7q2icMOXmI7eX5q2LOWsGP71a1m22okFePunQ2d7t/irRhv65+Fvmq9HL8tYng1aUTeW8/wBqiS6rNjbcv3qZM21PvUHD7GPMbMN0v96pvtHy1zMd4y1cW/o1CWGNhpakhkXd/tVi/b/lp0OobWpRkZSoSOkb5qz7qL71NjvPlqO4uNy0cxhTpyjIwdUX5vlrHklZW/irc1Bq5+4b71d1OXun0eG96PKO8+hm3LVNpd1Cs1bHd7Mmb5Wro/DeofZ54uf4q56H5q2tLipnHiVGVPlkeqNEt5Z1TsrX5du77tXNBfzdPjpi/uLtv9quk/P+aUXKmRXFqzR1BHG1b8cHmx01bDa1a0viMY1/syOS1uxkZVl/u1kvA3l16DeWatZstclcIqblqqseWXMethcT7SPKc1J+4pv9reV0anagvzVltFuq4yPoqcY1I+8aa623dqlj1TfWOtrVqG320glSpmos7N/tVNG396qKyqtNmutq8VRzyp8xsLcRr/doa6jrl7jUmWqj6lJS5jSODlL3jrZNSjqGS8jf+Ja5Fr9933qb9ukqeY3jgTppLhWb+Go2Zf4WrBW9b/ap39oVlKRpHDSibm2OT722o2sI2/iWsX+1Nv8AFTl1zyqzlIv2FT7JqSaatV/7Ojqr/b27+Ko5NZrKUio0qxcbTY3/ALtV5NLWqsms1D/bn+1WXMbxp1iSTS1qrJpa/ep0msq3WoW1JWrKUjspxrELaatV5NLX5qsSalVeTUqwlUOuPtivJpK1XbRttWm1Ko21Jf71Z8x1RlWKv9kU3+yI6mkv/wDaqGTUqy5jeMqwf2PH/s0NpMdV21b0qNtZqTeMa0i8unQr/dp32OGsv+2aj/tisuUPZVja+yxr92pvKjVa51tY/wBqmyay396okH1epI6BfLX+7UbXEa/xVzMmrSVWk1Z/71ETWODkdd9tjX/aqKTUo1rkW1Jv7zVXk1KR/wCKjlN44A66TVlqvJryr/FXIteN/eqNrrdV8p1xy+J1UniBf71U5Nb965trqm+e1HKdMcDGJuSawzdKqtqnzfe/8erJaX0plRynTHDRNVtS/wBqoWv6obWp+yjlNfZRLEl1833qb59QrDTvKo90OWI7zWpu7dRtqTbRzFjP++qdzSbaGqeYOYXmlWmqlMPWjmJ5TMj+6KTmljb+Gjdtaqifag3yrQtN+81OWteYB1FFG/dRGQBTl+X71H3qPvUzLlH09fn+9Ue6pKOYJRLEbVet5az42+WrELVpzHHVidBa3Hy/erWsbj5vmrm7dt1alrLXdSqnyOOoR+yddY3VdHpt95TLXDWcv3a3rO6r0qdflPisVhz1vw7p8/iCRVs42nk/urXqWg/DFYYluNYuFtol+ZlrwnwX45vvB959osmX5v4WrZ1z4h614qf/AEy7fy/+ea/KtevHFR5T86x+XY2tV9nSko0+/U9o1X4n+HvCMTWmi2y3dwvytIv3a8x1zx9q3iOZjcXLCL+GNflVa5KOQd+anU9ccVm68qnxEYXKcNhfeUeaX8zOr0LT31y4SKIbmavWX+x/Dnw61xLt87b/AHvmZq8S8P8Aie88M3LTWuxm/wCmi7qTxR4w1DxRIrXkwdV+6q/dq5V+WPunHistrYuvGMpfujn/ABVrE/iLU57udmZmb/vmucuIMVtyJhaqTweZj5a8epHmPtqEo0oxpx+E56a3qnJb7a3Jrf5qoyRVx1KJ61OqY8kVR7a0JIqrtFXn1KB3RqFVl20vNSstNZa5pU5GsZDOabSNTf4qz5eUsduo3VDup26qjzD5SZakqFWqRfmrczkhzLupu2nU+gZFtqNoqs0u2spC5ii0VR+VWlItQtFWUjWNQo7Kcq1YZabWepXMR7ak2U7bRtqJEDafTKfTEO5pd1MoqtQJ1l2/dqaO69apUvmVpGpIiVM1o7pWqwsu6sNZdtTR3XzfLXZGqc0qBuQ3Ulv0atvTvEQiZd9cgt//AHqkjuFavTo4mUfhOOrhY1PiPWtL1aO627q2o4FnryLS9Ta0k+98tesfD+f/AISC6hgT5mavdoYv2nxHxuZYV4WMqsfhOy8F+EF1C8WZ4/kj+b5q1Pit4oHh/RXs7ZtsrLtr0nT9Bj0bR1WFf3m2vLfFHw7vvEl+8shx83y1dWUah+bYTHUsXjfa15e5E+ZbjzGuHZ/mZm+Zq6Dwno82qalFBGu5mbbXql18CJ5TuzXZfDj4Ur4Zna7uRub+H/Zrj/h+8foWM4lwUcO3Tl7x1dne2fw38DtPPti8uPd81fAXxd+IE3j/AMV3N87s0Sttir2r9q74uNOx0Cyk+X+PbXyv5vzV5FWr7SXMfUcBcPyoUpZriY/vKn5EytViF/mqmrVNHL81EZH6rUh7prWrVsW8tYdq1alu1EpHi14m5ay1rWq7m4rDt221tWbfdpngV4mpDHViOKo7etBU+7USieJUlYrrFVy3WnRxbqsQxbWqTjnULEMVaEK/NVeFfmrQjWg8qrIuW7Msla1vcbay4Vq9HWkakonkVomzDcVZWWseNqmjuNtd1OqeVKl2NLdVaWmfavlqOS43V2RqRkTGEiG4+Ws+4ar1xKrVl3TfK1aHoUYmfcXGyqv23bRdN6Vk3DfNW0T3qNKMjYjv60LfUK5RZ2qzb3m371dNOXKVUw0ZHr3g/wAcSaPNGHdmSvpTwD8aNOit44/OQj+6zbWWviOzv63LTUWHR66ZwjWjyyPlcTlSjV9vRfLI/QO4+L1g9mxRyx2/KorzTWvFS6teNI7L833a+YbTWbuHG24df+BVoQ+JL5elw1ZUMLToe9E8LMsHjcf7terex9BLeRt/EtM3R+1eHw+Mr+L+INUzePr9e4rtPmv7ArdJH0b4d8TWuis5lCye9cH8WfH0etwvbW0Sl2XapHavJJvGl9Py8jbf9mo4dfEh/eVn9VpSnzyPYw2X16MIwm7pHL3nhaRmZgf96si48NXEX3Vr0qHVLeStKGK1uP7taywtOR9FHM61H4onhtxosy9Y2rPuLORd3ytX0Qvhyzuv4Vps3w8tbhflVa5pYGJ00+JKcf4kT5vkt2ZapyWtfQl58IYZVbatctqvwhmi3eXurjqYWUfhPZw3EOEqacx47Jajdu71Ukt9tdxqnge/01myjMtc3NatD8rLtrhnTlH4j6ahi6daPNTlcx/KZadsq80VR+RXNI7facxXVqmWWjyqb5VZCLEdxViOYVm7dlSRtWfMRKnGRrK/y1NHLWbDcVajaq5jjlDlNCOWpllrPjlqZZaqMjjlAvLK1TR3Tbqz91OVqvmMpUzWjv2q1HftWGstSRy/NVRkc0qETpY9UP8AeqzHqlcvHcbamW4arOSWFidZDqS1cjv64+O8q5HeNUnDUwh2VvqW2tCG/wB1cTDeNWlb3/y1EjzKuFO0t9S+7Wpa6pXD295Whb6ltqDyK2DO+t9SrVt78dq8+t9SrUt9S+XhqDwa2BO+t7xWrQhulb7tcTa6l92ti11Kjm5Tw62F5Trre62yLXovgnWY7i6jj+7Xj1vf4rovD+sNY6hDMrcBvmrkxMY1KZ1ZTiXl2MjUfwn1no8KfY1YCpbyOM27bqxvDWqLcabGQ33l3LWb4n177KjfNXzEpRij+x3mGHo4GNaXw8p5N8VrEfb0ljX7vBrn/Dfh+TWLxVKssf8AE1avijXrbUrho5Xfb/eWpPDfiK2091RD8q/3vvNXXGvUp0bH8s4qngcbnMqs5fu5SPWfCngTT7CFcRLn+JmroJvC9iqfNEn/AHzWN4d8SJdxK3QVlfED4lWfhjTXllm2kLXnSqqW5/RVCpk+Ay/2vLGyOY+Kkel6TpdwzGJSFbDV8L/EvxbDq2otb2PzxK3zSf3q1/jN8d7vxtqE1taTN9hVmyy/xV5LDfbeTya9zAYXk9+Z+ZTwsMVi5Y50+X+Vf5ljy1ahrVaIZt9T7lr15HU5SiUJLCs24sNrN8tb0m3+Gqs0VB0U6sjlLqwrIuLGuymirPmt933q6IntUMTKJxc2l/L8q1Rk01l+7XcSWu77tVZLFWWrPWp46UTh5LVl/haq/lNXZXGk/wB2qM2jf7NPmPSp4yMjl/Kajyq3JNJZartprUcx0xrxMtVZamjq01g3+1tpv2P2rmq8pcqkRqqrfepzWav/AA1IsW1qtRrXLymEqnL8Jmtpf+zU1jZsslayQZ/u1Yhs/mq4mUsRLl94ks7f5fu0XlnujrUs7OrU1n8tdPLzHjSxPLUPP76w+asW+sdy1319Yf7NY9xYfLWFSB7lDFnm95assnzVRktW3V3OoaX6LWJNpe1v71ccqR9Zh8fHlOda1/h21JHat/drYbT6tQ2e5fu/NWfs5Hof2hEz7WJlrWt/u/d21Nb6c38XzVoR6b8tHKeDiMTGRVjirQt4qkXTa1LfTflWjlPHq14hZ2/92tSO3p1nYfdrSjs61jE8GrXjzFVYvlqrdRNW9HYNUMlg1VynJGvHmOY8n5qu2du3y1qLorTSfdaum0fwozfejasqkoxKr46nTj70jnIbd6uxxNtrurfwPJJ0WrX/AAgcy/N5bV5/t6Z85UzXD/zHBxo3l0N92u2k8GzL96NqqyeEpNv+raj28CY5hRl9o4X+KrEa/LW1ceF5IpG+WqsmkTRfw1p7aJ3/AFmnL4ZGTN8u6qn2h1kq/eW7R7ty1myVfMdtPlkaVrfsy/eqSa++Wsu3ai4b+9UfaF7KPMNur/5dtYN1dfNw1WLpWrFuomWSuyke1hqMS4txuar1q3rWPCzVehulrujGRvVp/wAptQttrS0+42ybawYbjc1bFiv7xWrXlPIrx933j0vwXebkaJq6O+svmWTbXF+G5fst9D83ytXoF5cL9n3VvT+E/OsdGVOvzR+0OtYvlptw3lSVRs9U/hZqsXDeau6qcuU8uVOUZe8Nkl3VyWqWvl3TV1e35eKy9YtflV61n+8p8x34ap7OocTfWDM3y1RW12/w11Vxt8uud1CdU3bf4a5oyPp6FWVT3Su22L73y1TmvFWq91dbqy5Jd1V7Q9mlR5viL01/Vf7YzVV/3qj3bay5zsjSiaH+tprRbao/bPLp39or/FU+0L9nIkb5ajkb5qja63fdqrNPUSqm8KfcmkuttV/tPvVdpd1RyNWMqp1xplr7VuqvJcVX3U1mrCVWRvGnEka4am/bG/iqNlqOSL+GolUNYxiWPtW6jzd1U/KZaI/es+Yrkj9ktUMzLUK0/mlzByibt1RyU6Rf7tRsrVPMXEhkqvJVzbvqNoqOY6IyKLN/eqNmq41rVeS1aszojKJVb5qhZatfZW71G1q9BvGUSrJ/s1XZqv8A2Vqi+wtu+7U8xvGcSjJLULXVXn03dUbaXUG8alMoyXDMtQs1an9l/wB6o/7N+9S5om8akTNZmamrurUax2r81SfYhTjMPaxMfazUeS38NbP2VaT7Oq1PtA9uYv2VqkW1atbYtG9aiVQr28jL+x077HVzzlprSrRzE+0kV/su3pTvs/8Aep32qo5Jd1QX7weUu6m7ab51IzNQV7w7atM+WhdzUbKChlHNLto2/LS1KG7qSn7ad5VMOY59e1OVv71Noqz7GMiRX3NTvmaoadvajmK5iT7vzfxU6od3/Aqdu/hquYOYkopqt/tUlHMHMTrUn8NQ/wB2pF+7RzEEy/7VWreqa1Yjo5jGRpQ/e+Wr1vWbC1XoW3V0U5e8eHjI+6bVm3y1sWc9c/atW1ZttrrjI+JxETorOSti1l+7XP2bVrW7VvGsfMV4m1HLViNqz42q1G1dUa55VSJc3U1mVqr7vejd71pzmEYg3eqsnzVYZttV2qvacxvTKcy1RkWtKaqMlTI9CnIoyL81V2iq9ItVWrOUTvjIrtFVdoqvMlRstZSpG0ZFGSKqsi/3q0miqOSKuWVA6Y1DNkSo/mq9JFVdoq5pUpHRGQif7VSrUe2nViIsU7bUcdT80cxjIVYqm202On1UTCUhm2m+Vu/3qm2/LTtlc8ieYpslRtFV5ovlqFlrGUTaNQp7dlJU7LUe2pNeYZRSslJUl6jKN3vRTW/4FTiMczU3dTd2yo2atC4xJPMoWWqsj7aa1xV8xpyF77R/tU77VsrL+0U/7UtdUQ9ibEepMv3q63wT8Qrnwrerc22Gb+61edLd4zQl1g/K1dNOrKJz1sDTxFOVOpH3T6T/AOGkNbuI1Xyof+AtTE+Pmt/88ov++q+fbLWHhk+Zq7bw3CdYnjRPmdm27a9KlieY+NxHDuXYWLk6K5T33wL8Q9a8VakqvCixL95lrqfi38SI/BXhmYmRUuPLqPwZodt4L8PtdXG1JNu6vlL9oL4jSeLNca0hkb7LE3Pzfeqa9f7MT4bK8poZ5m/LSp8tGmeU+K9dn8Savc39yzO8rbs1i7qnl/3agevM5j+oKUY06cadP4R26po2qqtTR/71XGQT+E1rNvlrasfu1z9r96tqzquY8XERN627VrWtY9m33a2rP5as+armxZfw1qQt92su27VpQ0Hz1UuRrV6Fapw/erQhX7tB5lSRahiq5CtRwr92rUK0Hk1JFiNdtWo6jhqxGtVynnVJEm35aWl3fLRtqzlI5OlVbiXbVqRao3FVzcp0U/iKs11tas+41Ki8bb/FXP38rL0at6deUfiPcoUIyL1xeK1Zs0i7qx7rUmSqLa5821m/8er0qVeJ71HBy5fdN9pPnp6yVhx6srfxLV6G/Vq9OPLIuVCUTetbqta1uv8Aarn7WVf71alvXTGJ5NenE6S1uq1IZ/lrn7Vq1oWrXlPnqsPeNSNqk2bqrW9XYfu09Ty5e6Q+U1Hlf3avpD/wKn/Zd1RymHtTNXctTQ3Ukf3asfZfao2t/mrLmlEfPGRfttenh24aug0vxJPIy/xGue0vQZr+b7rba7zR/Ddvpu1nX5v9qo+syieLjp4aCs17xtaO11f7d0Py12Gl+C5tX+6q7f4mauTm8c6ToVv++uEXb/DWJcftPWOkqy2iTSf8BrCpiqnL7p87hsDisXW5o0pcvketTfAGHUo/3pjP0rhPFX7J8FxGzJCfu/ejaubtP20J7Ob5rWV4/qK77wz+2BpPiAeVMy2sv9yb5a8+VbES7M+5p4P6nT9oo1YfifMvj/4H3vhJJJrdvPiX+FvvLXlTR7X2vw1fWfxg+KGjXWnzk3EZlk+7HHXyne3S3l3JIq7VZqw5pfaPqMhxeLxVKTxK+ZT2/eqNlqb+KhqzPqeYh21G0VWNtNrKRUZEa/LViNqjqSOoJkTq1Sq3y1Eq7qftoOVk26pPN9KqU+tYsnlLkbbqk+7VHdUy3Hy0Gcolxad/vVFHJUsf+9WsTlHK23pU0dxtqNf92neXu/2aZnLlLUN0y/7talvefLWGsTVNHurI5alOMjpobpW/iq9DdVy8LN/tVet7jbSPMq0DqLe621oW95XL29w1Xo7r/gFB5VSgdZb37L/FWtb6ltriVvKtLqm1fvVlynlVcHzHoFrqX+1W7Yah/tV5bHrhVvvVqWfihY2/1lYVIyPFr5bOXwn2N8NfEvn6DDGzfMi7WrK+IetNbtsVl3NXkvgHxs1rBlG3L/FW14j16PVpllVmddtfO1KXLV949zFcRVHlP1KXxx0M24umaT5mqGO6+b71VLi6Cqzbq43xJ42i0mGQmRVC0pzlL3YnwOGwtXETtD4j2eT4sRaDpbABYhGv32avk/4x/Gi+8cXr21tK62at8zbvv1yXjj4mX3iaR4EkaO0/u/3q4c3m3o1d2FwPI/aVD9tyvLcTyxnjZczW0eiLu6nLJtrP+1f53VIt1Xtcx9NKnI1I7jbVqO4/2qxY7xf4qtR3CtUykctSiaX2j5ahkn+X5qh3fNTZG3LU8xnGmNkuKpyXVOmas+Rq3jUO6nTiWPNVqPNVqz2lpqy/NWnOdPsjSVVokgVqorcNU0d022r5ieSQSWdV5LDd95aufafenfaN38NQVGVSJmyWCsv3ahawWtRmX+Gjcv8AFWFQ19tIyP7LX+7SR6XWtU0cUdQX7eRkw6ay/wANXobBt1aEdutWoYqXMcdTEyG2Nq1ay6b5sf3aLFa6KxhVlrppyPDxGJlGRw+oaLtrBm0lkb7tet3Olo6/d/8AHaxLrQ13fKv/AI7RM1w+Z9JHlN9pPy/LWHcaS392vXrrw/u/hWsO88ON/drmlI+kw2aRPM/7OZfvLTo9Nb+7Xef2C39ypY/DxX/lnuqOY9GWZxOQtbBv7tbFrYf7NdRa+H9+393Wtb+HP9mjmieVXzOJycOjbm+7Wtb6Du/hrrLXQf8Apn/47W1Z6Ht/h/8AHaLngV81ONt9B+X7taEOgtt+7XbW+h/7NaUOifL92nzHg1c1ODh8Obuq1oW/hHzpPu13Vro3zfMtbVnoyr/DXLUqHkV85lE4jTfAqsy/Ktdxo/gmNVXKrXRWOlbWxt/8drsvDuh/brlE/h/irxa8pcp8viM0xGIn7KEviOc07wQGj8xYWdf9lahvNDWH/lnX0ZpHhmCG02rGPu/3a47xn4OeWTfbp/vf7VeJ8UuU78ZkeNw2HjiebmPFv7Ijf/lmv/fNP/4RuBusK11cujyW8m0qy/8AAadHa/7O6uj2Muh8lLFVYy5TjH8A2t10j/8AHao3vwpiccpz/u19CeD/AA/bNaxtJDtf+Kusn8M2bR/NCrfL/driqVOWXun3mAyfMcVQjWp1bHw54m+FG23ZkX/x2vDPEmlyaTevC6/xV+hXxE8OWtlCXTao+6Rtr4v+MllH/wAJAVi27tvzba9DL8RUqVOSR72S4zE0sXLBYn7J5pbs26r32fzY6Lew2SfdretbD93X00qfMfaVa8Y/CcrNYVn3lh+7rtriwXb8q1nyaS0it8tdtOmXSxZwc1r/AAqtSQ6azN92uuXw+27lasLpcdv/AA/+O16sYnoSzCPL7pg2em7PvVpRyrbrTrh1j/hrJuJZG+7urQwjzVvekdFDrm1Y2Dfdr0fSdW+3aerBv4dteK2cbMMV6H4HuG2+W1Zx+I8PNMLT9nzR6G0tx5F5XRQy7o653WLX7PIslTWeqbY/vVconzVWn7SnGUToLeVVXbVXULhWt5FrDuNWaOb5WqrNqDbm+b71RCX2TOnhJc3MZeoXnzMqtXN3zN5lXdTuPs0zVlXWoxtH81ebU5oy5T7PDUeX4SvuVvvVDIy9qz7rUlXdtas2TVPm+9Ue0Pep4aUjWmas+a6bdVX+0t33mprXStWEqx3QoSj8QTXdQteMtRyNVWRqy9qdkKcTRj1IbuWqx9r3fxVgM1OjnZW+9WftSpYeJsSS1C0m6q8d1upzfdo9oR7PlJvNqPdUO1lpGZveo9oa8sSfzdtSebuqjuam72/2qXMHszQb5qa1VVnanee1VzBylnmk831qHdRu2tQTylrctG5Wqn5rVGZNv96p5hezNBdtO2rtrNWdqk+0VEpD5C18tNZVqHzjRuqOYOUc0S1DtX+7Tt3/AAKo2+9RzGkSORVqNu9TNULLUmsSHcq01mVacy1Gy1B0RI2aoWapNrVDtoOiJGzfNULM1WNvzVHtp8xvGRX81qjaWrDQ1G1v/s1PMaxlEh82o5Gapmt6b5TUam94lak21Y8pv4qFho5iuYr7aNtWPLo8upDmK6pS81PsH+zTtqrU8wcxV27qdtqbcq0eaq0+YOYh8pqPKapPPprXS1HvD94Tyvek8qo2uqb9qp8silGRz9G73obvTd1dJ9oO3e9FNWnUAFFFFABT6ZT6CRVb+7ViNvl21X21NHUCJlapo5d33qr/AHqcvag55yNCOXbtq9by/wB2s2P5qtRrt+7WkZHlYn4Tet7jdtrYtZa521rcteq10RmfI4mJ0Fm1bFu3y1g2f3q2LVvl5rWMj5evE1rdqtL2qjbtVyP7orfmPIqRJt1H/oVLTJKvmOca3eq8jVJItV5Go5zaBHNLVWRqdI1VZmrf2p304gzVXk/2aa0vzVC0taRqHZGJLle9J8tQ+ZTvN3VrzF8o5u9DLuo3e9FU4lELQ01oP7tW1XdxS7dlZSpcw1ORmtFUbRVqNb1G1vXFOiaRqlFVqZVqby6Xy6450pBKYyPo1SL96nKtPrCXNEy5hirUi/7NG2hfu1HMQG2ozHuqx/DTWWoAoyR1Cy1oSLVeRag2jIqt935qjZKmZartUnTEbsqFmqRqhb7tBvGI1mqFpaJGqrI1VqdMYE0ktV5JajaXbULS1odUaY7zKb59V5JartK1bxidMaXMaX2n3p3n1j/aP9qnfaq1iV7E1muCa6rwN41/4RjUlndGkVTXDxXgC+9OW454raJy18JHEU5U6kfdPdvG37Q0+vaX9jtIniXbt3M1eG30jXUpd/mZm3bqb5m+mtxQc2Ay3DZZHkw0eUoyRVXkWtKRaqyRVJ79OoU6dH94VIy06FafMaykXLVfmras6ybNa2LVdtHMePiDYs/lrcs2+7WHZrW5Zr8tHMfOYg2Ldvu1pQ/LWbbtWhb/AHq05j5yqaEf3q0Les+H71aFvRGR5VU0IfvLurQh21mw1oR1Z5FQuR1ajqrG1TK1aRPPqRLC/wC1RtpsdTVsc5G3yrWfcf7VXpKo3XzUjopfEYOoda53UP4q6a8XdXP6hFU8p9LhZHH6h/FXM3knzNXVapFXJ6gu3dTPuMGUf7Skib71XLPxGy/fasO4qi0u1q2p4mVP4T6ungadaPvRPStP8Tf3mrqtP8QRy7fmWvE7W6b+L5a2rPVJIm+WSvXpY7+Y8bHZDHl5onvWn6tH/eWuksbqOX7teC6X4mmib5mrstJ8WMq/Nur06eKjI/Psdk9Sn8J7FaorVpQ2u9Vrz3S/FStt+aus0/xFC235q6Y1acj4rE4StTOkh01v4atR2DVV0/Vo2/iresbqOX+7W/LGR81XlUp/EZf9mn+7VvTvDrX06rt/3q6S3tY5/wCGus8OaKrbcL8zNXLUgeNXzGVOOhiR6THpFru215t4u8bSrNJBb9P/AEGvY/Gdm8FnNGF+ZVrwi70XzpWY/eZvmryvZy3N8l9nWlKtiDi9QnmupMzMzGsiSL+9XbXGh1i3mktF/DWMoyP0mhiafwxOVmt/9mqM0Z3fKa6C4tWVvut/3zWbNF81YS909yjWMiYu7fM+7/gVVvmStaSKqskVZnoRminuo8yrHlelQtFtoNbxF85aXd71XZWWmNIaxL5IlupI6orcU77V935qBSpmlHUi1Rjn/wC+auRtvWjlOaUeUsfLupfL3LTI6mj+7V8pzSIZIdtRVpbf9mmfZ6kI1P5ivHLViO43LULWrfw01VZWquYUoxka0MqtU0dZccrVahlqTkqUzSjqwq1RjuN1Xrdq0OGcZFiOL0q5b2tQ27VpW7LTPNqzkSQ2u2rS2tSW67vvVoQqrU+U8qpVkZ/kU5oa1Ps/tTfsvzUcpy+1Mdoqj2svStZrWo5Les+U1jVJdH8SXWktxuZf7tdEvxKxt3oVrkmiqNrXdXLUoQqfEYVMLh68uacTptQ+ISPC2zdurzDxNqFxrVwzPu2fwrXT/wBn7v8AaqNtE3N92ohhqdP3ondg44fBy5qcTzG40tl3fK1Z81hIv8NetSeHd38NV5PCquv+rqj6Onm0V8R5HJBIv8LVXk8yKvXm8F7v+WdVZPh3ub7tRKUYnbDOsP8AaPKFuH3VLDeMjV6mPhHNIu4LtrH1H4cy2LcruWueVeJ0QzbB1JcsZHILqTbqmW8Zq6CHwbJu+7Wlb+C2/wCef/jtYyqxiRUx2FicY1xu/hqpJKv8VelL4Fb/AJ50jfDWS6bakfzNWX1ynT+IxWa4WO8jyxm+amqy/wANez2/7P0k9v5krsv+7XnPj/wPP4ObcG3x1pSzGhWn7OMveO7B5tgsZU9jRqe8YfNLG1YcerVaj1RWr0+Y9yVCcTU3VKrVnR3ytUy3StRzHNKnIt81E3ehZ1/vU5WVqwlUIIdzLUi3DLUm3fUbW9TzlliO/bzKvW9/8tZO3a1TL8rUcxz1KcZHRWd/t/hrpNP1Jflrg4Wre0u427dtb05e8eNisPHlO6W4V491QyLHLWfay7lp0j10y94+c9lyyLH2VWWqdxpa/NtoW6ZetOa63L8tcNQ3j7SJltpyq33amt7H/ZqaS4qxDLXKdMqkuUms7BW/hrZt9MX+7VazlrYt5auJ4lepIkt9NX+JVrSt9NXbUMNx/erQt5121ryniValQkh05Vq5DZrUMdx/dq1DLurKR5tSUi5b2sdalvbrWdb7t1acKs22uaR5FaRq2e0Hiu68D/8AH4/+7XFWNuzbdteneCdCeNVldWVmrzMTKMaZrk9CpiMfT5Psndfblt7UP/s1wfiT4gCKZoY1D7fvV0uvWsi6bJs3L8teF6v50kzMeteNSSlufe8R5picLy0Ie7c6K48VPddY42X/AGhTrXX40k+eBGX/AGVrjF8xf71WoWZmrslyn5nKvV5vacx7H4V1uO8T5E212EkjLb7q84+G8PmbmP8Aer0m8Xban6V4tX4pH7Xw/Vq18v8AazPCPjD4k+xpcMW4jXc1fGPiTUm1rVJbh/4m+Wvqn4zYf7d9a+ULiH/SJP8Aer3Mppx96R4uTSjUxFevL4rlWFf71bFr8y1meQzfdrb0u1ZV3NX2HL7p9FXl7vMH2Lzv4akhsFi+8tayqqx/NWPqF/s3Yren8J50Zyqe7EjvmjiWubvJd3SrV9dNcLWTuZmrsjLmPcw9Llj7xXkTe3NEem+a3zVft4ualkuI4F/hrQ7fay+GJVh01YpFZq29LuF066XH96uWvtbVagh1kybW/utUykOeHqVo+8es6pL9s0/cv92uXs5ZPM27q0vD959ss9rf3azbz/Q7xt1TKR4NGn7PmpGjLBuj3UvleZb7qSC8VodtJDP+8Kmubm5ZGfvHKeKLf92GWuAvLiRdy7mr1zWrNZ7dtvzV5zqmn/vPu1hiPe94+uyuvHl5ZHF311Iu5vm/u1R/tJmbb96tzUNP+9tWsG4s9u75a4D9Hws8PWjyyHfbPvf3qPt7L92q/lbf4adt+Ws+U7PZYePxEy6v/eqT+0o5V+981UZLPzf9mqslgyt8u6p9mT7DDS+GXKa32hW+61RSTqvWsjbNF93dTtzfxVl7Mn6nH7MjSjv9tXIdU/2q5+RmqFpZF+6tHIV9Q9odlHeLKtSblauLj1KSJqvW+uf3vvVPKc08rqx96J0ny0My1krqO5aPt6t93/0KjlkcMsNUj8RrbVajbWX/AGgtSLf7v4qCfYSNSOpNu6suO8Wplut1X7xlKlIuNb1G1rTY7rdVqFfMasZGEuanuQR2e75a1bHRGm+ULurQ0vSGuJF+WvV/B/gNroRsY683EYqNGPvHgZhmtPBx5pSPLo/BtxL92Nv++adN4DulX5Y2/wC+a+rND+F8bbf3O5v92unf4Ot5fFmTXzVTOpR+E+HfF8ub93HmPgvUNFuLFvmjbbWf5Y719l+LPgpDPHIpt2jb/aWvnjx98J77w88k0MbNH/u16mDzalX92XxH1eVcSYbHy9nKXLI88206O3kb7vzU2GGRpNrK26u18J+EZtYmX921erVxEaceaR9PiMTHCx55SOQ/suTb92oW01l+8tfRVr8G3ktv9Xz/ALtUr74PSxq22OvKjm1H+Y+YjxPhZS5eY+fGtdvytVd7Va7nxl4Tn0csXj/8drhGlr1aNSNaPNE+vwleOKp+0pyI/s6/w1G1uq05paj+0e9dJ6UeYj2r61G3eiSWoZJf9qlym8Ykny1CzLVeS421XkuqIxN40pFqRlWo5JaoyXVRtdVXKdMaUi41xUbXFUWuGqNmkar9mdMaXcvNdVG15/tVT2yNTfIko9maxpRLX2qhrrcu6qn2V91S/YjR7MrlpjvtPvQ11QthVhbNaqMSb0yn5u77tG5qtfZVp6wqoqieeJz2/wCWl5pWak5rI+pHf8s6Raa1OVVoAdRQ3zUUFDlp0f3qSlWoJJF7VIq7abt+WpFXbS1MZSHVIqVGvaplX+9RqYSJoflq5br61Xt1q1CtHMeVXkaFvWxZtWLa962LXvVRkfL1zet2rWtW+WsW3atK3bdW9OR85XibVu1XI2rNt2rQhaumMjxqsS5H81LTI/anN81aHEQyLVWZavSVVkWlI2hIzZvlqjM33q0rhaz7isuY9SkUJm21Uklq1cLWbcNR7U9OlG5I1wy06Of5azZJWWo1uK6adc7PZG9HcVNHLurDjvPu1cW6rujVMKlI1o6mXtWfHcbquQyq1b85wyjIsKlHl0K1TR/NUcpzSZXa3o+z/wCzVzbR5VYypi9oVfLprJV5YqGi+auaVInnKO2o9rf8BrQ8qo5Iq4alLlNIzKVFStFUVc3KbcwjfdqFqkkptRIqJXk+Wqci1ckqrIrVmddMqtVdmqaaqcjVR3QiNkb71U5GqSSWqszbqDvpxI5G+VqqtLRI1U2lraJ306ZNJLuqFpaja4qFpfmrojynZGmTM1N86od1Nkaqib+zLiy1NHLWX5qrUi3FaE1KRrR3FTbvesmO4/u1YW4p8xySpl5m20zmoxJuqTmkYkSwbqsR2/8Aep0a1et4v/HqmRnUqcpHDb/N8taVqtNht/lrSt7fb/epHm1apas1rZt/urWdb29a1utQeBXkXrf7tXrb7tUY6vW9VGR4tQ0IPvVoRtWbb1oQtWvMeVVNCH5qvR1mwtV6GWq5jy6kS9G1TebVNZam3e9axOGUS5G1WFl+Vqz45ak+0e9bxMJQJmaqs1O8+q8j7qs0pxKN4v3qwdQXfW9cNWPeLu+ajU9rDS5Tk9Qt65LVbf71dzfRfermdUtfvUj6/BVdTg7xdi1lzLtZq6i+tW/hrBurf5v7tZSifouX4mPwyM9W21etbjd96qMi7adD/rBRGUj6GpyyidNb3W371dBpt5XG2su2tqxuNu3bXVTqHxeYYb3j0DT7r5VrpLG/Zf4q4HT7z7tdFp95t213RrSPgcXhjvLPVpE27WauhsfE00XeuDs7j3rWt566Y15RPkcRhKcviien6T488iRfN3V7B8P/ABhb3RjZJFZkbdtr5gjl9K1NL1260edZbaZo2Wt44rmjyyPkcdktOvH917sj7C8VNa6ugliKlnXay15PrPhEm4Zo/lrD0P4xq6rHefK396unt/HOnXi/LcJ/31WXt4xjyxPjJ4XMMLVlNxOcPhKR/wCGrVt8OYrpv31bsnijT0X5riP/AL6qhefE7RdMj3Pcx/8AfVc8qx0e1zGp7tGLKusfD2wsLNvLt97f7teEeMrGPT9QZUXb/s16J4w+PcckMkOlxsT/AM9GrxbVNam1S5aWZ9zNXFze97x99kOBx9P95iiJqhZahkuP7tN+1eta8x9xGEiTZ8tRt3p32haa0qtU8xrHmIWVWqGS3qzzSMlQaxlyme1vUbLtrQZVqGRaDeNQp+YytViG6Zf4qGiqNoqv+6V7sjSjuquQ3H91qw1WrEcjLVnNKlE3o5Vqwr7qw47pqvQ3W771I4alI0NtN8qo1lqbdU8py8soh5dOWPbTlarEe2oM5SIY0ZauW7UKtWI4lb7tXE56kixby1qW7VmxwVet6OY8usbVq1aELVj2rVoW7Ucx4tWJqR1J9aqxy1YVvlquY8+UeUGX5arstWGaq8jUwiRsq1Ht+anM1G73pXNySOKrEcVQx1cjrLmiYVJE0Nvu/u1ajtVpsK1oW8W6spHn1Kkokcdmv92tTTdLWWRfloht/wC7XSaPZ/LXFVPIxOJlGJJb6HD5fzLXM+JPD0bxttVa9Aji2R/LWTq1n5sbV5nLyy5jyMNiqkanNzHk8Okru+7Whb6Wv92tKa38q4Zas20W7otbVIx5T6eeJly8xSh0jNdj4X8MLdXEa+XuLVHpembtrGvTvh/pqeY0zL935VavExEfd5pHHh5Sx+JjhlITVPANnZ6S8rllKr1r44/acmgttPWGH/XSNX2l8R9c8ixe3Xb8y18JfGe8/tzxA8a/MsJrDBUPaV4yPusso4annEVQWlPc+e2t5F/hpu6Ra7aTQf8AZqrJoP8As19ufskcdTkcqt5ItTLqUlbUnh5v7tVZNDb+7WcpG8a9GoV49ZZasR65/vVXk0llqFtNkWuSUg5aMjYj1hV+81XI9WVq5f7K607bIv8AeqOYylh6cjql1Jf4qmW8Vvu1ySyyK1WI7qSqjI55YWJ18N4rfxVrafeRq33q4FbxqvWuqMrfNXRGRw1cHzRPWtPuFb+Kr0yrXn+j65tWuoh1bzI1+au6MvdPk8RhZU5Fxl+anbdq1lyajtpsepr3rlqGXsZGpsq1bxVl/wBpL/s1YtdUj3VzSMqlOpynTWdvu+9WtDa7aw7HVI/l3VsR6pG33Wqonz9eNTmL8cNXLdKyF1Rf71SLrK/3qvmPNlSqSN6Grlv8tcv/AG4q1Iuvf7VRynLLC1JHcW7LWhb3Ua/erzv/AISbb/FUMni3b/FWcqUpHHLK6lQ9m03UlWRWRvmX7teoeHfGlvHAiysFP91q+Qv+FgzW/wB2SpF+M1za9WDV5mIwtSodmX4HMcBU9phj7Q1bxlY/Z/8AWr/u15Vruo2t7eNIiqq14I3x6i27Xj2t/stUf/C6ILiT7zLXnxwtan9k7MywubZn/Hp2PZ2mjoWaPd95a8eX4rWzf8tRU0fxMgb/AJbL/wB9VEqVb+U+dlkOKjvE+jfBfiOHS5NrttVvm3V2GsePLZLIlXVjt+7ur5Pt/iXGv3Zl/wC+qj1b4tLHbsqNuauSWDqVJe7E9/BTzXCUfqlKPum/8W/Eyy2swLfPJXhMNq0zc/xNWrqOvXPiK63y/d3fdqeK3WFRX1eBwvsIWke9gqMsBS5JfFIzlsFX71TRtt+7Ul1Lu+7WbIzK1euehHmqfEXLi6Zl27qw7zc1aS7moks9y80om9OUaZixws3y1HNarB96rd5cx2fymuY1rV2ZW2fNXTGXKetQp1K0tB2oassH3a5+81aSX+9VG6uGl+9UK/NuolVPrsNg4U/iJGuN33qms2+8tUWZf++ajkutrL5f3d3zVlOoerHByrR909E8K6t5DKpatfxK29VlSvONF1L/AEr733q9AjmXUdP8v+JVqef7R8ZjcL9XxHOVdL1Jm+U1pfaG3Ky1zMbNa3Fbkbbo1ap5jlr0YxfNE3I5Fnh/4DXDeILfyLhhXV6e38LVR8T6d5kfmCplLmiY4WXsa3Kea3jVh322ukvrfburn7y1+VvlrzvhPvsJKJlttp3y7ar3S7W/2ah81kb/ANlqj6ynQ5o83MaG5f4qkVlasv7U33ad5/zVRM8HKUvdkajW8dx92oZNJ+X5aoreNF91qmj1bb96mzhlSrU5e6Nk0r5vmqP+z/8AYrSj1JW/2ad5qy1Bn7atH4jJk0lZW+7VWTQ/7qtXQfSjctTym0MZWp7HOtYTLTo4mro9it1Wk+wq3SqLlj+b4jB+xs22nNayfd+auijsKv2+l7uq1PunPLMfZnJQ28n92r1vbyN91a7Sz8MrLt/d1uWPg1W/5Z1hKtGJ5dbOadM4Gz0uaVl+Vq7HQ/CtxIV/dttrudH8FruXdHXoHh/wrHFt+WvHxOK5fhPicz4ijGPunOeE/BLKysy17n4N8NrEsa7aoaHo8cBX5a9B8NxKt7brt/ir5GvKVaXvH43muZ1MZU5D1XwT4LhtYA+3czfe3V11xocKp91aPDzbLdafrl8beGRj0UVySox5T9ZwOEwuEwMWonIa/wCG7W+3KyKa8Q8feCLfzJoZY90bfdr0LVvHslvqEkcW19rbax9W1aPXI1Z/lkWuH6rJ+9E/Mc0x+ElL2mH92cT5O8RfBtY9UMtvH8rN93bXonwz+Hi2239zuf8Ahr0m40RZ/wCGuv8Ah74T86+WYLtjjau6csRVj7OZMc6xebRjhFI1vDPwySSzBuIfmbov92otc+FMMdu7Rryte16bbJFa5xWD4mu1tYZCcVx1aHLG59/V4dweHwfPUPgf49eDxHpN0yxqrxq1fFM00nmulfoD+0Fq8N1puoN8q7lZVr4QuLVfOZ/9qvr+Heb2UvaH0vA9WX1SpGXw30MnEjUmyStJYFqTavrX13KfpHtTJ+ztTfsrM1biqtO2ruqRe3Zg/wBnt/dpv9k7uq10TKtG1fWgPrEjm/7F/wBmj+xf9muibbUbMtBX1moc/wD2StOXS1/u1tMy1Cz0Fe3qGd/Zy0n2KOrUjVDI1BrGpIr/AGdVoaJakaoWZqDVXI270zmnNu7Uxl21ZpEhkb5qhklqZlqFoqJHTHlMKl3UlI1c59YLT1pqtTl/2qAHUfeobvR9aAH0+Om/fqZdtZ6kD+afTKfRqYykOVN1Wo1+Wo46sRr8tRKRzSl7pJGtWIV/vVHGrVYjX5vm/vVnzHkV58xah61qWdZ8NaFu22lzng1TYt2+WtK3fa1Y9u1aVu392uiMjwqsTat2q9G1ZNu1aVu25a6YHjVYmhG1TL92qsNWF/2a6YnmSCSq8lWPvVDItUESjMtZ8y1pXFUZlqZHpUZGTcL81Zdwta1wvzVm3Fc0j2KUjKn3VUZtrVoTVRZay+E9emEbVajuP+BVR3U+t41ZRLlE1YbqtC3uPlrDjlq1HLtreOJOOpSOihlq5HLXPw3TVoW9xu613U68TyqlKRsK+6rEfzVnw3FXI5a3jUjI8+ceUsbabspytT+aRhqRbKa0e6plp235qUqcZE8xTkiqnJFWsy/LUMkVc0qJtCoY8kW6oX+WtKSKqskVcMqEjsjMoyVVk+7VyaKqci/LXLKnI7qZRuFrPmrQm/u1Qn9KnlPTpszpm21Tmlq1J95qoz/equU9ekV5GqnJLtqaRqryNW8YnoU4kO6o2b/ap0lV2+9WsTsjEkaXbRu96ZzTas35R7NQrbaTmk+9QTKJNG3+1VqOWqP3WqRX20GUoGpDLVhZay45dtWoZaNTjqUzYh+8talutYtm27bW5Z/dWmeRX900reL/AGa0reLdVW1XdWtZxVnI+er1Ca3t6vRxU63iq1DFWcjxqlUjVauQrTVi+b5qmWKqOOpItW/zVej/AIaz4/lq5G1EZHn1ImhHVqNqox1YVttaRkedKJc86po23VRWXb8tO8/bWsZHNKmaCy/NQ0tU1lo82t4yM/ZlnztrVE0v+1VeSWq8ktaxkaxpE87/AHqzLr56kkuN1VbiXdVndShymfeLWDfRbq6C4+asu8i+ZqD26EuU5G+tfvVzt5Z/NXbXlv8ALWLeWvpRqfVYWvynHyWv+7UK2u35q3Lizqm1qy1yyPraOYe77xXhWtS1+XbVVYvlqaGiMjnxFaNQ3tPk2/xV02n3FcfZtW5Yy10wqHyeKhzHYWd1/wABratbquXs5fu1sWsu5a6YzPk69I6a3l+7VyN91YdvdVpQy7lqZSPBqUy0z1BJIy/dan7v71RyVhzGUYlG4uJP+ejVnXD/AO1WjcVl3S1hKpI9KikUbhvm/wBmqskvzVJcN6VnyS1POexTjzE0lx/tVH59UZJdtV/tVae0O6NA1PtXpTluqyftVH2qr9oV7A2PtVH2qsf7VTvtQ/vVvGZHsDaW43U7durHW6qaO6/vVpGcRSpSNDbTWWq63XpU3m7qrm94y5RyrUm2o/vVJD96mSO2VIu6hdrVN5Xy1ZhKRJDcMtWo7qqaxf3am21RzSjEvRy1cjasmP5auLLUnFUgXo5fmq9bt/drJjl+atC1ZaXKck4mtb1ejWs+3rShapPHql6FdtWo6rx1YVqg8upuWFapt1VVlqTzdtByyiTNLtqNpahaWoWuFpe0CNMm86m7veoPtA/vUz7Qq/xVlzHR7M0FuK0IZawY7kbvvVoQ3S/3qiVQ5atNnQW7VqW/8NYVrcp8vzVr2sqt92sJVTxK8Wb9jHuaut0+32xrXOaHH5sm6ur2/Z4V3VxzqxPksXKXNyi7stWrfaDH/ZP2gM27burlm1BVugm5a7nT7+G60loWZfMVfm3Vw1ZS+KJvgqVNykq3bQ8l1qz23ORVjS7H+Jq2tSsQ03O371EarEvy0Sq+6KWI/d8pLGvlLXZ+F9T8i1Zf4v7tcB9s3S7VrqNNf7HYtI//AC0X5a4a0uaPKa4CpLD1/aGB8Q9aZbe4ldvurXyNrjfbtSuJz95pGr3r4wa41vp0iK3zP8tfPMjbpK9TLqfLHmP0nhujLkqYmX2is0K01rVWqVnpPN2r81e0fbRlIrtYL/d/8dqNtNVlrQVlanbl9KxkV7aRhyaSv92q8mjL/drpPl703y1asOU0jiqhysmjL/dqvJoa/wB2uwa1qNrNdtTynVHGSONbRqjXR9v8Ndg1jupv9n/7FRymv16Ryv8AY23+Gnf2N/s11X2U/wB2pPsY9K1iRLHSMGxsWXb96ugtbWTbUlvZ7W+7W5Y2q1005HmYjFfaOZvLWRap7ZFb+Ku+k0tWX7tZdxo3qtayiYUsdHY5uPzm/wDiqdG0nmV0Uel/L92pv7J/i21HKXLGUzNtbqRa0IdSk/vU3+zzUy2dI4pzpyJP7Sk/vVJHqLN/e/76qq1r81SW9r81BhKNM0I7qR6kWVv9qiztd1aEdnQcFScYmbJcN5bVl3lxJ/eaugks1rLvLP8Au1XMbUJx5jk7y8mWse4upq6i4sN3zVT/ALJ3fw1EpH0dKtTicjJ5zSc7qt2UbblHzVvyaLt/hoh0tU6VPN7p2yxVOUbFVYzU0atWlHYfLU0dn833ayPNlXiVLOOTzK1Y7bfHU1vYbPvLW9p+m749zVfKeXiMTGOpi2dv9n+9VqS63LxVjUodsm1abZ6a0vzVpKRx+0jKPtJFPbuWqckfzV0zab8u2oW0uo5yY4mJm2sX7v5qqapeeTGyr/DXQ2ul+Zxto1Dwqzx/d/8AHa5KmMjT90I4mn7T3jyDWLqSeTispVaVfmr0DVPCTed92qtr4T2yLlar63Hl5j7CjjqMafunnF1bsv8ADVLypm/1ULM3+7Xttv8AD37YyqI//Ha77wr8I7ONVklhVm/3a82vnVPDxJq8U4bAx5panyo2h6pKu5rWRV/vbaz5reS3++rLX3Df/Du0+ylRCv8A3zXz18VPBC6W0kiLtWuHC51HFVPZyjyno5HxnTzCv7GUeU8psbhotrf3Wr0DQ7/bt+b5a89jTbXZaD80K7f4a+qpVPsnvZ1CnL3omtqkG2betWNLbcu2ppLf7RCtV7eJoJKr2n2T5Hm5qfKa9uuyQ1fmi+1WrKf7tVbePzFrTs129anmPIqy5Zcx51rWl+Wzf71c3eabuX/7GvXNW0Rbhm/2q5K80Rl/hrhqS+yfR4PMPdPLtSsN38P3ax5LVq9QutB3fw1zt94cbdUxqfZPtMHmsY+7I43y/wDZaiOH725dtdF/YLK38VOXRm/irTmPY/tKn9k5loGqOS3b5a6r/hH2qRfD7f7VLniZSzOmcmqyL/eq1Czf7VdKPDrN/DU8fhlv7tZyrROOpj6Mjn49zN/FVr7GzNXQQ+GWXb8taVv4cbctZyrxPNqY6nH4Tk49Lkb7u6r1vpM3+1XaWeg/7NbVn4fX+7XLPEnkVc1jE4uz0Zm27l/8droNP0Hd/DXWW+gx/L8v/jtalvpaxbflrkqYmX2T57E5rzfCYun6Dt/5Z10ljpKrtqzDBtq/bx1wyqSPmK+LqVC5p9qq7flrpNPX/ZrHs4K6LT4Plrz6suY+TxVQ2rD+Gu38NQtcXdsq/e3VyGn2/wAy16J4DiX+0lZv4Vrzz52MY1cVTh5nsujRMtuv+7WV42do9PmZf7tb+msi2/3q5/xvIo0+Rty/drjn8J+6YyPs8tly/wAp84Xl0zag25q1rFvlWud1hv8AiYVpabdfd3VvGUY+8fgdanzQUjtNFtY7y4WN69c8JaItnGqp92vHdAvltbuGRq938N3ySWsbLW85H3XBVGjUrSlU+JG9NAbeGvGfi/q8lnp8ip/FXsuoXyNbtg18/wDxpvFltwm75tzGvMxkvejyn6JxVUjTwjjTkfHfxu1lpbOZd396vlie4/etX0b8Ym3Q3FfNVz/rGr7jJY/uT3eEaUY4KyF+1U37Vvqv9Kbtr6E+9jTiTNdUv21qrbdlJQX7OJZ+3N/eanfbmZf/ALKqe2m1IuSJoLdbqPN3Vn07zqiIezLzM1NZqrrLT/M96snl5STmmeVTty7aWoAiaKoWj/2at0c1BfMU/J/2aiktfWrzVGzLQVGUijJBtqPbVyRagbrVm8ZHHN3o3e9TSRVHt/vVnKPKfaxFp/3VplP3Uhjlan0zZTl+aoI5iSOpI/vCmr2qbb81BlKQLU0dR1YjXd92lIwlIkVKsRr92oY1q1Gv7ysJSOGrU5SSOrUa1Cq1YjrnPIqVCaOrkLVXjqxDUxkeVUNC3rSt2/u1kwy1pW7fxV2RkebVia1u3y1pQu38NY9u1aEbV005Hi1YmtG1WFaqMbf3asR/NXZGR5k4lio5KXmmSVoZleaqMlaElUZFb5qR105GbcJWXMtbEy/vPmrNuFrnketRMu4X5qz5lrUmXZVOTb/drCR61ORRZd1CpUjd6KzkdYL2qxHUapUyrWXMRKRNG9Xo7jbVGOpaqNSUTjlE17e4q9HcfdrBjkZatR3G2uqnXlzHDOkb0dxVpbhWasOO6q1HLXpRrxPOnSNZWqTdWXHcVYjuP71d0ZHNKmXN396kqBZd1TK2371a+6Z8pDJFVWaKr9QSVPsuY1i+Uy5oqz5ovlrakTdVGSKspUD0KdQw7iKs24i210Fxb7v4ay7i3rjlQPXpVDn7hduaz7ha2ri1rNurfbWEqUonuUZRMmSqslXJlqrItTynq0yvJULLVhlqFl+aq5TrjIZzTGqTb/dqNlp6nVqH3aFam0UahqSLR/DS80qvuoMx0bbqtRtsqrUkbUanPKJtWcvzV0Fm26uXs2rotPb7tB4eKidJZ1vWq1z+ntXQWtSfI4k1rddy1cjiqrb/ACrV6OoPnqkhyrUkcVOjXdViOLbQcspDY4qcqtuqbyqNtZSMeYdG1WFl+WoVob5aDnlEm82jzaptLtpvn1vGQ/ZmlHLTvNqisvy/NR9o963jIn2ZYklqvJLTZJaqtL/tVrGRpTpjpJdtV5G+amtLVdpfmrfmOyMCSRqz7j71WmZmqrJ93/ao5jrpx5TPmXdVG4gWtKRaryLUSkenTkYNxa1nyWv+zXSTRVRkt65pHq0qsjF+y/NQtrtatJrejy6y5jf2pXji21pWfy1XWKrkK7av2hz1Zc0TasZN1blrJ/ernbX7y1sWrNXTGofP14m9by1oW8tYtu33a0I22VrKR4NWJqebTWaoY2pzN8tYSkcPKRzVn3H8VX2bctULiuWUjqpGTc/erHuK2Lism6X71Y8x7tAzbhqz5patXDferNuG21pGR7lGI77Rtpv2rctUpJKZu+laRkd/s4mot5TvtG6srzD60+Odt1axqE+xRsfaP7tO+0Vlx3G2pI7iqjUMfZGtHcVNHdVj/aPepI5a1jVMJUTeW43VYW4rBjuP9qrEdxu+7V+1OSVA3o7qrkdwr1zcdxVyO6reNQ46lA6CNqnjb/arGjuquR3G6tIyPPnSkaK/w1ZWs2OX0q1HcVrzHLKBcVauW9Zsdxuq5by/3as5KkTat2rWt6xbVq1rVqk8OvE1Lf5qtbflqvbtVyOlE8WfxFdk21DJKy1ekWoJLcNUSiOMl9ozJLyqdxqO2rlxa1k3lnWfKelSjTkDasv96q9xrO3+KqNxbtWXcW7baylE9mnQpyNj/hI9rfeoXxksX3pK5K4t23Vk3lnJ823dS9nE9Snl+HqHqNv48jVv9ZXSaP46jeRV8z/x6vnOa3m/hZl/4FTItSvbORWSZq56lD+UdXhzD1o+7I+8/COswzWcbbt1b2seII0t90jKu1a+NfB/xuudDjWO5DyL/s1Z8XfH641WAw2qtGfu7mr56WHxPtOXl90/PKvBeNqYq0fhPcG+IEDa0yrJwrba9N0fxAssasrfeWvz6tvFt9Dc+d5zbt26vV/CPxy+xwql2zfL/FXTiMPUjH3Dvzbg2tGnGVDU+tLzVI/vHbXKeIPGVvYxsvmLu/3q8Q1b4+200bLCzs3+7Xn1/wCPrvVLvzWkYru+Vd1cdKhWlLmqHkYDg/ESlzV48p9XeFtYW+bzXbcWrsbjWwlvtZvlVa+UfCfxVbS2VZ922uj1j43RXVr5durbmrGrhqvtOWJzYrhnF/WLQj7pL8VvES32pCJG3KtecPcbqoahrkl/cSTO3zM1Unv8V9JQj7OnGJ+kYPLvqtGNKJstKrVHurJ+3U7+0t33WrsO/wBhI1o220ebWat5Un2xf71c5PsZGostO3f3azVuqkW8pGUqRqbqN26qMdxuqRZayM5Uy18u6m/fqPzlp26gjlJlVamVflqqstTLLQYSiWFX7taVnWWstXLOXa1bROarF8p01vErUTabu/hpun3G5q2PL3LXXH3onzlScqcjFWw2/wANTNYVpeVUm35afKT7dnPyWe1vu1C0CtW5cRVmzLtk+WolE6adXmKLWvzVYhs/9mpo13VetYlasyp1ZWCzs/8AZq39nqe3j21PIq1qeVOrLmMqaGsu4t/mrcmWqrRf3qiR006nKc/JYVGtnt/hroJIN1N+y+9Ycp2RxJgyWdV/sHzfdroms91QSQbaRrHEMzI7OrUNh/s1ct7fdWotqu2szCpiOUoR2O6T7tascX2ePbVyzs/l3balNvukrQ8qpX5pWMaTS/tDbmq5a6f5fy1tLa/LS+Tsbms+Y5pYqUo8pUjsV/u02TTV/u1rW9v/AHqsR2u6uGvV5TjlXlEh0XQV+8y1rXmkx/Z2+WtjS7VVjX5ak1BdsLV81Vqe9zHhzxdSpWPLtS0lZ7pvlpLXw6rSL8tb80Xm3LVo2dntXc1VOt7p70sbKnTsN0XQ4Y/+Wdddp9vHuVW+VawY5vLq/Z33zbVrxakub4j53EyqVPekb2rLbLHtiX+H5m/vV84fGxVa3kXbXvF5Puj3NXzx8XLzzbho/wDaq8DDmxPNE+i4ZUpY2MjxBtH+atzw7a+VPtam7ams5fKmVlr7yMpfEfuVWrKpT5TrLez/AHdIbP5qt2Mv2i3jb/Zp1b1JfaPlJTlGQ6zt9ta0NqrLurNt22yfNWtYzq3y0e05jgrykTSWqtHWXeaMrL92t5VqFlrCr/McdOtKPwnITaOv92s678PrJ0Wu0ures+RVrk5j1qWLlujgbjQVVvu1H/Ya/wB2uyuLXdurNmj2SVlKpI9mnjKkomKuhr/dqRdHX+7Wou2pI6mUglXqGbHoka/w1YXSY/7taG6pI2rKUjCVeoVY9Gj/ALtWo9Nj/hWpllXbU8b1lzSOSdaoJHYL/u1ajtdtOjarEdYyOCpUkSQxbf4auQruqvG1XIayOGoTQ2u6r1vYfNVeGXbV6O8VaylI82pKRoWdvt+Wt612rXNx6lGrfLUn9sr/AHq5KlPm+E8irRqVDtbW9jhNdHofiP7HMsitXjs3iTb/ABVVXxdLC3D1j7KRzrK60pc8dz6v034kQJH87MrVzHjDx3/akLRp8sf+9XzsPiBcx/LvpJvH01wvzNXNLDyPZqU80q0vYzl7p2OoagslzuqW31RV/irzmTxQv3mkqnceMlRflatfqsjKOUVJR5T2mz8RRq33q9F8L/Ev7BH5csjMtfHF38RGjb5WqbT/AIsyRNteSplg632TqoZDjsLL2+GlyyPui8+Ktk1vxMf++a8Y8f8AjJdVkkkZlVfurXjH/C1vMXmasnWviBHcxtukWvPlg6kpXkdlTCZnjZRjifhOY+K10ssM21q+dLj5ZWr0/wAdeKFuFk+b5q8rml3Nuavvssoyp0T9s4ewssPhuWQf7VNpvm03zK9g+q5SSio9zelCs1HMUO2/eplP2Sf3W/75pNr/AN1qjmC6G0UeXJ/dak+yzbv9W1RzKJSaG01pdtStZTt/yzb/AL5qtNbyL95WqeZFLll1HfafenfbKos1JuraJr7NGj9spv2qs/dR5tHKHsoml5/+1Ru96zVlqRbhqx5Q9kWpGqIiovtG371N+0LRIv2cjFki/u1H5VTRtuqTbvrslE96NSUSiy/LRtq41vtqPyKwlA3jU5iGpFoaLbQq7qwNOYkVvlqZajjWpl7VnqYSkSR1YjWoY12VahXdUSOaU+UkjqwqVGq/LViNa5pHlVahIq/LU0a7WpqrU0dZSPNnIlX5qljqJetSr2qTlLULVoW7Vlxvtq/H96tacjhqxNWNqvW7fdrJt2rQjbZXbE8ypE1oWq1G1ZsLVcjau2J5VSJcVqKjjapK2ic3KRyVVuPmq3zVaarka0zPuKozL/erSmXdVG4WsJRPSpyMuZaoyLWlMvzVTkWuWR6tORRkWmqtWJFpu7/ZrCUjq5hsa1JGtEa1Mvy/w1hIiUgVakpq06o5jAd92pFamUrfLT5hEsc3zVPHcbapUu7bW8ahHJE0o7qpluKyfNpy3G2u6nXMJUjcW6qaO6+WsFbpqmW8+WvTp1zCVA3lnXdT926sJbyrEd5935q9CnUjI5pUJGhJVWRPWhbrdRurr+IIxlEqyLVGaBa0pF31XkWp9nE66cjFuIKy7qzrpprfdVG4tawlQPTpVeU5G8s/Ss2aBlb7tdhcWX+zWXcWNccqEj2qGJOTZGqNoa3Lix+98tZ81qy1ySp8p68KvMZ7L/epnNWZIqjaKs9TujIrt/tU2ptu6o9tGpvqLS/w0lFGoaj1apoarx1Yt6NTKoaVmtb2n9qxbNa3rFKiR89ijesa6Kzaudsa3LOpPk8Qb1q3y1oR1l27fLV6FqD5yrE0IVq5HVOFquR0HmVCbbR/6DUi9qNlBzEe2o5FqZqjkokESnL/AFqFmqS4qu3y1MTvh8JN5u37tHnVVZqb5tbxNPZlr7R71XaX5eahklqNpd1aGkaZJIy1CzU3dTa1N4xHbqjk+anU1qOYvUryf7VV5Fq41QslRKRvGRVkWq7LVxlqFvlrI6oyKrRqy1H5PtVumKtZyNOYrxwNuqwq7akVd1SbaIhKRJb/AMNa1t2rNjX5a0Ldq3jI86qa0K/3auQ/LVO3b7taEK7q1PDmTK3y1Jupqr8tDLSOMa1VZqsNVWZttYyibQM+4Wsm6XdWtdNWXdL8tcsons4cxbxaybpa3rhKy7iLdUnv0JGDcVVZttaVxb1nyw7a1PZpyiRrL81SLcbagpVquY35S9HLUyy1RVqmjap5jmlEvbqdu96q7qcrVUZGHKWVk21It1VLd70bveq5ieQ1I7rdVqO42tWGtw38NWI7itY1DKVA6KG4/wBqr0N1XNw3laEN181bxqHmVKB0S3Xy1JHdVjx3W2pFuK3jUPPlSN63uP8Aaq9a3Hzf3qwY5flq9by1r7Q4atI6a3n9a2LW421y9rLWpa3Hy/NVcx4NakdRb3laUd18tcnDcbavR3/y0cx4tXDHRNLUbSf3qy1vPlo+2fL96q5jm9hIuXDLtrPmbdRJdfL8zVVkuKOY6adORDMqtVG4t9y1NJPVeSejmPVpxlEz5rNd1Z9xp9bEk9V5Nv8AFQehTqSic3caXu/hrPm0uuwkiVqpyWvzVJ6NLFSOLk0mqs2k/L8tdpJZ7qrtYLUcp6VPGSOLbTmXotH2WRa66SwqNdN3fw1PKdP1w5na1TLu3V0DaSvZajbSd1YSiT9ZiZscrLTlumq8ukt/dqGTS5ErmkHPTkVZLxqrzaky/wAVSXFvIv3lrLuFb+7SOmnCMib+1tv8VOj1tv71YNwzLVGSdlrbmPTjhacjto9c/wBqrEesr/ergVv2Wp11Nl/irLmM5ZfE7/8AtRf71SLqn+1XBx6o396rC6s396g5ZZed1Hqi/wB6rC6p/tVwK6s1SLrLf3qRhLLj0SPVP7tTLqNeex65/tVcj17d96g5J5bI7z7d/tVJHfrXEx6srfdarEerf7VBxywMjto71atQ3nzLtri49UrQt9S+781XE4amD5T0bR7xflrqrOVWjrzLStS27a7XS7/cq/NXZSkfI47DSi+Y6L+GofO96ja4+WqM1xtauk8WnS5jQkbdWfMu5qj+2U5Zd1YSOmNOVMFXbVy1aqlWY6WpNQ0oZakaWs3zNtEl1tWkcns9SxJLUe6qf2rdQtxSNvZlrdTd3vVX7VUMl5tqJGvs5Glu3LUMi1RW/wB38VTR3HzVzykHspRL1nH83Na1vHuasu3lVa2LFqlHn1y4vyr8tJ/FUUku2mwtukolI4eX7RrW/wDq+aa3zSVC1xt+Wneaqr81ctSRx8sviLS1fs4tz1jQ3S7q3tHZWkX+KvGr1TmrqUYnTWdvtjWo9Si3xttrW0vyf+WtVtWaPc+z7v8ADXkSlHlPn1zX5zjPsqrJ81OkZY6mvJFt9zM1cjr3iBU+VGrCPNUPeoUqmIlZFvVNa8vcqN81anhlmki3H7zV59HeefNuZt1d94duFit1qMRH2cLHoYyh7Gjyo3dSfbbt/u182/EubzNSdf8Aar6D1a+X7HJ/u183+OrhZdUb/erTKf4vMexwrS/fSkcey03bU0jLTdy19fzH6vc6Hw5eM0bQmte63KqtXKadeC2uo2Fdn8txH8tbw96PKeJi4+zqcxVVt33angn2VBD8rbadJHt+Zax5uU45R5jprW482FWps3y1l6TeL5m1vu1sSfvV+WtJSjUieRUh7OoRqyyLVO4tW7LTvN8qSrYkWZa8+Xulfw/eMSSKqdxb1sXEW35qpybf9msOY7qdT7RgyWrU1YmrWmXdVOT5Wai8j0I1OYreX82alXdSectKsq1lzF+8SL/s1Yj+Wqq3C0v9oR1nIylGUjRVttWI7isVtSVajbVl2/erLlkZfV5SOk+2baP7S/2q5OTWv9qqsmuf7VHspFRy+Ujtv7W21G2vbf4q4f8Atn/aqGTVmrSNGRrHLDum17/aqGTxG396uCl1jb/FVC48Qbf4qfsjshlUZfZPQ5PEe7rJVS48Rr/erzO48R/7VZN54mk/vVpHDnp0sj5j1C48TfN8rVk3Xi3b91q80uPEkjfxVUk175vmat44aJ7NLI+X4onoF140k+75lZ9x4wkb/lo1cTJqit96qsl1uX5a1jSjE9WnlVGP2TsJPFX+1VG48TM33WrjZHkaq+6Rf71bxpxPSp5bTidZJ4kuP4JWWq0mv3rdJWrBW4NSrdUuWJ0fVYx+yTXlxPdf6xmas9ty1oLKrU5bVZW+WteflOmMvZmXuapoYpJei1tW+g+a1dBp3hz/AGazqYmMfhOatjqdOJmaB4Ue+kXPy16v4b+FdvcRrvjWm+EdB2SL8te0+GdH2qtfK4/MKlOPun5lnmfVaf8ADkcTB8G7Db/qVqVfgvZN/wAsVr2K301VX5q0rXSV3bq+WlmWI/mPzapxJjI/8vDxSH4H2TdYVrStvgppkXWFf++a9pXTVX+7Ve4s1jzXHVzDFfzHC+JMdU932h45qPwn0yONsW4+7/drybx54Bt7VW8qPatfUuqQq8bbm/hrxT4keTBDNuZa7MvzDEOpyykfV5Fm+Lq1oxlI+Tdas/sd0yis/dXReKGW41CTb/erD8qv1fDy/d+8f0bh581OPMV93vR8392rHk0eTV8x0c8Srtp2zbVjyqcsVTzC9oVWVqjVKvNF96otjUuYv2hjK1Sbv7tDRUbK7j0OYmjbfUm3dVeP7wqaglgy01oqsR/dFSeVWcqYRqyiU9tOjT+9VryKb9n/AIl3VzVKfKP28R0a/u6sQr/dqNV27asRrXHI5KtQmjWpo4qbGvy1aVa5pSPKqSHRrtqRfvU1akjrPU5JSHbfl5qRe1Mp9GpiTR/LVqNqoq1WI2pxMZxNKNquRy1lwtVyNvmrspyPPqRNiNquRtWXC3zVehau6B5VSJpK1TL81UY3/vVaWuqJwyiSM3y1XkqWmMvy0wiU5FqjItaEi1Vki+VqzkddMzZlqnItakkW2qci1xyPRpyM9lqHZV5oqhZa46h1xkM27f8Aep69qKfWACfdpaXbS80C1G07mm0UBqMooprfd+9WowZqb5lRs1Rs1axNeUmaX0pv2qq7S1XZvWuqMpRNY0zQW8qaO/8A9qsGSao/tW3+Ku+nV940+r8x1Ud/VqO83fdrj49Rq9DqVetTqnNPCHULdLRu3Vhw3+5qvQ3lehGXMccqEolyRf7tQyLTluN1Sbt9aGfvRKckO5aozWa1rN3pvlVMqZvTqSiczNYVmzWH3q66S3Vqp3Fn96uapSPRpYk4u4saozWu2uwms/8AZrLurGvPqUD2aOKOZkWo2Wtq4sNv8NZ81uy1xypyievSrxkUdtC/eqZk21HtrM6uYav+sFWoarqu6SrUK0akVJe6aVivzLXRWK1g2K/drorOokfNYqRsWq1uWdY9nWxb1lI+VrmnA3y7TV+FqzYflq9C1SeNUiaUbVpQt81Y8P8AvVoQtV8x5NWJoK1SfeqrHLUytVHFKI5u9V5GqaRqryNQOJXmquy1NJ92oZKDuiVZGqFmqSRqqyNWsTsjEN+2oWlpzNUHNM3jEfu96mVqq7m9Kmhp8xUok1Gyhe1O20cxnqQVE1TN8tQtUcxpEhkqGSrfNRSVMpHRGRV+WnL2p235qbWfMbgrVNHUa0bttVGREixHV+3rMVqvW8i1pGRyVYmxbtWpatWLby1qWsvy11QPHqxNKP7tO21HC1Wa35TypFd1qhdJ6VqyLuqpcRfNXPKBrTlqYNwvzVm3FbV1b/M1Y91H8rVzVInuUJGbN71RuPmq9NVGT5axPaolG4i3VnyRVsSLVWSLdURPQhMxZLf+7Uflf3q2JLeq7W9B1xqlLy/mpdu2rHlbabtqOYvmGq1G6hloZaIlC0m7dUVSrWsZDH80qtUe2n81rzESiSxybWq9b3jBqzV3VJuZVqoyMJU+Y3I7yrUNxurm1uNvzbq0rO6+WtYyOGpQ0Oit7itK1k+7XP2826tazl21vGoeLXpnQWrb60LeWsezl3VoR/71V7Q8OrTNJJ91TLcVl7v7tOkuP71XzHH7E0mvGX+KmtqX+1WPJeVnzX/zVXMaxwvMdN/aW7+Kmtf1y66lt/iqb7fuqeY1+pm5JeK1V5Lr/arJa8/vU37T70cxccOaUl1/DVf7Uf71Z8lxUH2pqr2h0RoGv9qpy3n96sb7SaX7VR7Q09hE2PNVqj3R1m/aqPtH91qrmF7I0PlapFVVrJa62/xU5b/ZRzB7KRtLFuqRbVWrPh1Ldtq9DextUyOacakST7HRJYK38NWoZVq5GqtXNI45VZRObuNGVv4ax7zQflau+a3Vqq3Fnu/hrLlOijjpRPK77w//ALNYdxoLL0r1q80use60lf7tVE+ioZnI8ruNJliqnJayJ/C1eoXGjL/d/wDHaz7jQVf+GjlPap5nH7R54wkpn2hlau2uPDn91dtZ83hz/Zo5TvhjKMjm/tlL9tNacmgsv8NU5tJZanlOqNSjIrrftTo9Sb+9TZNPkT+Gq8lnIv8AepHXCFGoaUetMtXLfWf9qub8lqN0i1I/qNOp8J21vrP+1Wxp+pb2+9XnMN0y10Gk37fLTiePjMv9nE9Q028ZfmrttDvvu/NXl+m3XyrXVaXf7VrrpyPz7HYXmPSo7zfHUNxcVg2OqK38VXJrpXX5a7j5OWG9nIc11tar1ndVzskv7yr1nP8AMtZGlWj7p00fzVYVdtVbFvl/vVYkb5ag8aXxcpHNLVWSXd92obi427t1VftXzUpHTTolyRttQtcVC118vzVTuLqs5HVClKRckvKryXVZ7Xm3rUMl5trKUjpjQNVbpvWrdvcbq5dtS2tV611T/arEqph5cp1dvdfNW7DfrHH96uN0+83fNTrrXFVvvVJ5FXCSqS5TqpNU3yVq2s6xW5kNefWOpfaLha0tY8QLZ2qxq3zVP945quBlzRpxOh/tYPL1pLrXFVfvVwP9vbY926si78VNNuxXn1OY7KeUSqSPR4/EUat8zV0Hh/xbC0yr5i/99V893niC43fK22kt/Fd3atuEn/fNefUw8qkTvq8O+2pn2Lp+vRvH95f++qo6x4mjhjZiy/8AfVfNNj8UtSt12+YKrax4/v7+Nsy/9814ssDV5vekfOQ4Qqxre98J6n4j8fRtI0cUit/wKuXuNc3fMzf+PV5Z/bMnmbt26rcerSSR/er1aeHjTjofZUsjp4eNoneR+Jo4pPmau60PxdC1uu1l/wC+q+ddSvZk+6zVBY+K72D5Vlairg41om9bh6OKp+6fRXibxxDbWbL5i7m/2q8Y1zWPt11JJurktU8RXV43zzM1UodUZm2s1dOFwccPE9XL8g+pU+aJvSXlVW1L/arJuLr/AGqoyXG6vTjGJ9HTwfMdHHquP4q67wz4jWSDy2b5l+WvJpLrb/E1XNH1lrO8VlZtrfLWkPdkGKyn2lOR67fahtdX/hpIdZWWPbWAt59st9p/u1ki8e3k53VdWlH4j5iGCjKPKde2reRJu+7XRaf4gjuI13MteayXnmR1DZavJaybd3y1lTj7wqmWxqxPVLy6X7waoYdX2t96uVh1lpY9paq8l+26sqtL3jzY4D7MjvJL1ZI/vLWTeXXlt8tc7ba2ysqmr0l19oj+Vq5PZhHB+xkWm1Rf71Ubi/X+9WTeSNF92s2S8/2qr2Z6VLCR+JGlcapsaqsmvbayLqf5vvVlXEu6r9lGR7VLB05HTf8ACSr/AHqa3iD/AGv/AB6uNkaqrzstR7KJ3Ry+mdtJrzf3qqtrzf3q5L7Y396ovtj0ezNo5fE6xtc/vNTW1zb/ABVyclw1R/aGqvZcx0RwNM6xtcX/AHarya9/vVzP2hqa11/eq/ZROingYm5ca4zdKz5tSZv4qy5pWaq8krN/FRyndDBxiaUl5VGS6qqzM1R7qo7o0IxJpJarybmopsjbloOzlG7v4aFlqNt1ItIlltbhf4qlXy5OtUo4marENu38NSYySLH2VWo/svd92rFvG38W6ta1t6zlI46laVMzYdIbdWpZ6Xt/hata1td38NbFrZq3+zXHKcjxa+MkU9PsNm2uo0+zVdvy1Vht1q9G3lVxTPnK9aVQ6TS7iO1/3q7DTfFjW+3bXmcd1tarkeo7erVw1aEanxHzWJwMa3xHrlv42Ztvy10Wj+JvtHFeHx65t/irsPC+s+Ztryq+EpxjzRPl8dlMY0+blPXpNc2x7q808efFj+w42wv/AI9W7cXTPD/wGvD/AIsfNHJXDg8NTrVuWoc2R5Zh8RioxqxK2q/tCTzK2xGH/Aq838TfEG+8Qbs/LXPSL8zUzy/avuaGX4aj70Yn7zg8owWDfNSpmZJE0sm5t26mfZWrTaKmrFXqcx9D7Uy/s+2j7PWt5FOW1+WjmD25j/Z6kWKtT7KtO+xCj2gSrxMnyf8AZpphGa2PsQprWq0uYn2yONaLbUe2tJoqja3r35RPbjVM/bsqSpmt/wC7TfLrCUTWNQarVYjZah8uplqDKRaVKmW3qGNqvW7fNUy944akuUh+ze1SLBtrQjiWp/su6uGrSOSVexnRr92p6n+z03bXmyjIycuYbUi0bdv3acv3az1IEp9FCrT5SAqSNqbt/u02riLUuRtV6FqzY6sRtXTE5akDWhar0bVjwy7WrQhl212QPNqQNSFqvRt8tZcbVajlrrieZUiX6Y3eiOn1RzFaRarybvvVeb5mqGRazkaxkZ8i7vvVRkXdWo0VV5Iq5qkTtpyM1otn3qryL/drQkiqvJ/tVwVDsjIp7dtO205lpu7ZWBsDUvNIrf3aXmgrUOaiZqduptADWqNqJKhZq1NoxCRqryNTpH3bqqyNtrWMTqjEGeoZJabJLVWRq6YnXTgOkl+Wq8ktNklaod396uqJ2U6Y7zjTo7xl/iquzVGzVvGXKdPsTbt74Vft7+uVjm/u1YhvGWuunXOSphTsobzd/FV6O6/2q5G3v60re8r0Kdc8qrhjpllVqd9KxYbyrkd1XZGoeZKlKJeaLdUbW9OjuP8AdqTzd3SqMveiZ8lqrNVO4s/vVtbKhkirOVPmN4VuU5u4s6y7jTf71dhNb7l+VaozWHy1zSo8x6NHE8pxNxprVRktWWu0uLH/AGazLjTa4alA9mjjDmFi2tVqFavSWFC2bLXHKnKJ3SrxlEt2Cbq37VdtY9nFW5Zr92sKh4OJka1rWtb/AMNZduu2tSGsD5uqXI6vQ9Kz46vQtQeXUiaELVejb5az46sRtQeZMvRtuWplZqoq1SbqDm5S15tRyNVdm/u03zfWriHsyRqryfNUjS7qjkatOU0iU5qpyNVyaqci1cTupkbNupv3qTmimdIVLHRtqZV+WlqZykOjqTb/AHacsVSKlSYcxTkjqGRa0JFqvJFWMpFxkUuaY1WJIqhaplI6YyK7VG3eppKhbvWXMdMRlPXtTKKIyLJqfG1Qq396jd71rGRHKa1vP/erYtbquVjm+7Wlb3X3a7Kcjz61DmOut5d1XFb5q52zvdtbVvcblruieDVpcpbqKRd9TRtTm+ajlOP4TJuolrFu4Plrppoty1k3kG5W21hKJ6FCocrdRfNWbItdFdW+7+GseZdtccon0dGpzGbJUbLuqxItN21nynoRkVWWmstWKKUomvMUZoN1V2irW2/LUMkVSaxqGXt203bVySKoWi20HTGoQbVpFpzJRtqoxNeYXmnqtCxVIq1ZlKQ3b8tLUsa0MtBPMVasW7bdtHlbqmjirUJSiaVnJWxbtWHbrtrWtWqoyPFrxOgtW/u1oRy/3qx7dqvRtWnMeDViaHm1DJOv+1VdpdtV5JdtHMYRpklxcferHurqrFxLWPeS7aOY9WhTHNeVJHf/AC/erFkuNjVH9p96OY9X6tzHQf2h/t05bzf/ABVzf2//AHamjvP9qjmI+qHQfaPeoZLqs1bj/aokuqn2hPsDQ+1U77UP71YslxRHebarmL9gbi3FO+1H+9WGt0tTR3VXzESoGt5tNaeqK3FO+0LRzmfsi9HcMv8AE1Wob3btrF8z+9UizbfmWjnCVGMjqIdS+7WpZ6ptri7e6/vVpW9581RKR5VXCxO0j1HdUn2pa5eO89KsR3n96s/aHlSwvKb0kivVGaJWqk15jpUDXrd60jIuNGXQsSWq1B9lWmNf06O+Wui50xjKJHJpq1Xk01W/hrS+2q33akWVWX/apcpXtKkTnZNHWqM2h/7NdltVqGs1qeU3jjpUzgZtD/2aoyaCrfw16M2mq1V5NJ/2amUTsp5lI81m8OLu+7VGbw9t+7ur06TSdv8ADVeTSP8AZrLlPQp5rKP2jzH+wW3VqafpLKy1266J833as2+h/vPu1MYmlbNZVI+8ZOn2rL/DW9HE0UdXLfS2X+GrzWe2OumJ81WxMakirZ3G1q2FuN0dZsNr5VXrdfmrspnmVeWRJHEzNVy3VlarVra/LVpbPdWnKeVUrfZLmnyttq5I3y1XtYPKjqZvloPIny8xl6gzLWHJdNF96t68XzFZawby3/u1hI9XDcvwyI21L/aqvJebqryLtquzba5pHqxpRJprzdWfcaj8rfNTbhqpyfNXOehSoxI21Ft38VWYNWfcqiqX2XdVnT9P865X71OJ2TjT5feOqTUmtdP3H7zVz02rvI2a0NcXbCsa1k2tlvkX/eqjz6MKfK5s67w7JshaZqw9U1drzUm/uhq05JPsemNXNwxctI1ZSM6FOMpSqMdrmqeTa7Vb5mrCtdSbd96n6p+/nZf7tZ23ypK4pn0FGlGNOxfubjdUEcu6pvJ3Q7lqr8ytWJrDlLStVpW3RrVWNd1XLeP+Gs5ROeZTkj21Jby/w1aazqFrVl+7WYe0jILhfNj+b5q526Vreauqhi3fK1Z+qaXuXctVCXKb4evGnLlkYckqyr827dWXcM0TbqvNE0cjblps1qrR10n0tCpFS5ZFWO681fmqOa4Wqslu1vJ/s1Y27loZ3RhGMuYpyXS7ajW4/d/8Bp01uy/wtVGS3atT06UadSJ6F4Z1n7Rb/M3zL8rVoaoq7t6/drzfRbySzvF/ut96u/gm+0QbWr0IfvInxmPwf1avzR+EW3uv4WouE/iqjJuVvu1NHLu/3a5pROP2f2ompZ3Xy/NVma42/N/DWJHJtkq95vmR/NR8UTknS965c85ZPu1btLzb8hrAjlaJqvRzeYtccjKpSNy4VbiOsK8tirNWnayVJcW/mLWfMclOXs5WORulbdWXcK1dVcWe7+Gsu601q0PdoV4nMyStUTzeZWjdWDeZ92qMlnW8fePajKEiqzf3aqtK3atP7K1RfY938NTKJvGpEordetOW4VvvVYbTd26mf2Wy+tZGvPTFXa1DW6tt206OyZas/ZWquYj2nL8JQkt/71QtarWwtruqRbCplIn2/KYP2XfUbWbV0v8AZ/y0q2FQH1w5f7BI33Vanf2WzfdWuqWzqRbNaXMH145NdJZqmj0NmrrFtVqaOGNaylUMJY+RzMeht/CtXLfRv9mug+Vad9oVaylKRySxdSRnw6Nt/hq9DpqrT/tS0xrxVrI5ZVKkiwq7elTLLtWs9tSjX71V5NWVf4lqeUz9jKRtfamWnf2pt+9XLzax/dqv/aLN8u6p9mafU+b4jsP7ZX+GnLqTM33q5KG4Zm5q/bv6VPJEylhYxOmt5Wbb81ekeB1+WvK7Fmr1TwGu5VzXi46X7s+WzePLRPRGXdb14z8VIv3Mn+7Xtm5Vh+9/DXi/xY2tbzV4mBqctaJ8tkEv9sieDv8AfoWqMl1+8am/aq/Q4n777KXKaW9Vo3L6VRjuqsLKu5aq5HJyk25fSm7v7tOjZW+9U0aq1TzGcpFfzqPMary26tUkdhupe0iZSqxM3e1HzNWt/ZftUi6X/vVPOR7aJw21aZ5VSLUlfW3ie/zFPy6a0VaG2mtFRKJftDP8qmrFWh5X96nfZ/7tcsoi9qVY491XIV205YttWI4q5pGFSoSW9Xo/uiqscVWI9y1hKR59Qsbaa1vUkbVYjXdUezjI5ublM1rem+VWo0VV5Iq5pUJFRqlL+GnVK0VR/NurmlHlNuYF+996mtTZKZREuJZVttWI2+aqO7b92po2+aumISiaUbbquW7fNWXC1XI5a6oHm1YGxC26rkf3qybeX+9Wlby/3a6Ynk1YmlHU/NVI2q5HWh5chvl1DJFuq5tpsi1MhcxnyL/s1VkirWZKqyRVzTN6dQy5FqrItaUkVVZIq4akTvjIzWqNlq5MtVWWuWUTtjIj/wB2jdQyUlBtqFMZqHprVcYjiQyNVeRttTSVVk+at4nVTjzEcjf7VV5G3U6TdULVrGJ3U6civI9VZm+arElV5Iq2iejTpELNULNU0i/LVfay11RPRjS+yG6o5H/u05qh3f3qvU09mLT1/wB6ofvUK3zUaj5S4srLVq3umWs1akWWtIyOSpSOghuqvQ3n3a5mOVquQ3TLXTGseZVoHVQ3X+181XI7iuVt7qtCG83feruhWPKqYc6JbipN+6sWO6q9Dcf7VdkasThlS5S00VRyJQtxuqTetaGHvRKclvVOaw/u1sMtN8us+U3jVlE52TTaj/s6ui+yq1OWzWsKlI6PrRhx2G1qvQ2u37tai2fzVYWz215VSgc88TzFO3hq9DUi29SeQ1cMqfKefOfMSR/w1chqrGtWo6wOOZchb1qwrbaqx1NuoPPlEsK3zVJuqqrU7zaDLlJt1R7veo/MqNpf71XEqMSbdUbS1HuqORqo1jTHSNVdvmprNTfNqzeMQZaZUq05YvmoLCP7tWo1+7UKrUy/7VRKRhKRYVaftpI1+WpI/u1PMcsiPZuqORas0rLUExkZrRfLVe4hrSkWq8kVZSOyEzLkWq7LWhNFVWRflqDrhIqstQ7verDd6hkpSOmI3zfWnedVWRvmo82qjI35S4stWI5fmrNWXc1TRz1006hnKB0VncfLW1Z3Hy1ydvcba2rW6+Va7qcjxcRROmjm3LVqNvlrHt7jd96rkbf3a6uY8OpTLjfNVO4iqZZWqORvl/hqZEx90xby3rDurf5q6a4Wsm6irllE9mhUOdmiqt/FWrcL8zVnyLtasT2qcuYr7aNtO+7Sc0uU6Q5pjLUlG2plEnmK8kW6qskVaXlVC0VBvGoZbQ0bavNFULW+2rN41CvtqRe1O20bflp8pXMO201qkWm/xVfKTEbGu+rUK/dqGNavQrRymVSRYhWr1uv+zUMK1oW6Ujy6sia3rQVqpxrsqUtQeZPUlkaqs0tEktU5pfm4oKp0xtw1Zd01XJpaoyNQerSjymbcbqps1XpPuiqckXzUtT1aZVklK0R3W3+KiSJqoyIy1HMdkYxka0d1Un2r/arDWZlqb7RtquYPYGl9q9aa11WW1xTftXy/NV8xUaBrfaqkW8/2qw/tVH2of3qQ/q50SXX92pFuq59byrEd5S1OeWGN5bpamjuKwVuqsR3W2q5jmlQNqOerkN1t21grcVYjuKy5jmlROot7qrC3G5q523uvmq9Hdf7VZ8x5lSh7xtNcVXkl+Wqq3W6mtcVUZGEaRM1x/tVH9o+aq/nU1m+aumMzaNMvLebfu7qmjvKyd392nLJtq/aClRidBDffdq5Hef3q5mObb0qwt5S5jjqYY6aO63VYjlWVa5uG8q5Hebf4qOY5JUDY+Vv4aGt1b+7VNbr7vzVYjm/vUcxy8solqGzX+Gr1vZr/ABLVW1atqzWriefXqSiOh02iTTV/iWtaFf71SNFureMTyPby5jm20v8A2abHZ7G+7XRSWtV1i/ecVpE2jiZBZ2/yrWpb2u6obeKti1i+WuqMjy69Ur/Z9q1TuFraki+Ws26i+9USOWnU5pGLcVRuIt1XrpfmqmzVke5RMW6t/wCKsW6+9XTXC7qxL+3+9iuSR7VCeupiXDf7VU2l+arF4u2svd+8rmkfQUo+6akP3a3tDj3Pmubt2+aun0791aNJRE4sV8PKVNUbzbrbV21tlVV+X5qxI52uL75v71dDHJuZRV/aOerH2cYxKmvS/wCjxxr/ABVm3DeRa/7W2p9Yk828jX+7WRql1+7bb/dpSOvD0+aMYmT5u64bdTpE3/3ay5Lja3zVYW83LXCe+6UvsmjbN8u1qS6X7u35azor7y5OasyXnmx1EjH2coyJoW+ar0bbawVv1WSrUOpLWQqlKR0UbblqTarVjw39WlvKxlE8+VKReW3XdU0lqs8dVVvFqaO/X+KspHNKNQwdW0nazMq1lrb/AC7WrtLho7iOubvolik3LW8Z83xHq4avKUeWRi3mnqy8VmrF5Um1q6RXV6z7yJf4a0PVpV5fCyi1qsi1RksNrVpR3Cr95ttPk2su4ba0946o1alM56S3+aut8Pz+ZbqrfeX71YU1LpeoLZ3X+y1ddKpKMjbEc2IpnV3Vv827bUa2+2rUN0t1Ht3VGsy/dZq7Jx+0fP3l8JD5VWIUprMtLHOv96ub4ZClKQlxDTYWZWq00qstV2Zd1c9SPN7woyNC3lrUjbdHXPx3G2r1nfqv3mrz5SOKrSkW50qtsVqsSXCsv3qoyXG3+KtYyM6cZENxYK1ZNxYbWra+2RtVe6mVl+9W0T0KU6kfdMP7KtM+yrVm4ZVqm14qVfvHpx5pEn2Vf4ab9lX+Jah/tRVpv9rLRymvJULH2X3pfsq1V/tRaibVv9rbWXs5FRp1JGgtvTvKWsltc2tSf28PSp5ZFewqG3tWhdq1h/24rfxU3+16nlkT9WqHQ7lpm5dvzVz/APa9H9qbqjlD6vM3t60z7SFrE+3bv4qd9oZvvUezK+r/AMxqNeL/AHqha+X+9WezUeVuqfZmnsolptQ+X5aryX7fw037PuWneRRymsY04laS6dmqL5vetD7L8tOW1/4FUSkX7SMTN2t61NHGd1aS2q/3asR2q1nKRlKvEq28Va1vb0QxKtTR/LWEjzqlTmL1q22vRfB995Ma815h5qxVp6X4pFjJ/s15mJw0qkfdPEx2EliKfLE90m1JvJLbvu15J8SL/wA2GTNFx8Solt2WuF13XH1iRvvEV5+DwEo1OaZ5uUZTUw9b2lSJwslqzTNtoWzat77HTls6+q5z9L+smGtm1TLatW0tnUy2H+zT9oYyxJjx27VajiatJbOrC2G1qx9oYSxETPh7VcjqwtnU0drt+7UykcMqsSONqsR7actrU0cX+zWXtDmlUPJualWoV+9Uy19f7Q+3kSbflqTbUcdWI1reNQxlLlI/KqaOKpoV31MsNEjnlUIVt6kWKrS2/wAtTLb/AC1zSic0qpV8qnbatfZ6Ps9c8qZlKoQqu2rEbU7yqb5VTGPKZylzEitUyqrVXXtUkbf99VZlIbJb7qozW9a26myRq1RKlGRcakomCyt/FULNtrYmtaozW7N8tc0qHKd1OpGRUp+6o5ImWhW2/erE6y9G22rVu1Zqy/3atQyrXTTOSrE2LeX+7WlC1Ytu3zVqWrV0xPHrxNa3atKFvlrJt2/2q0rf5V+b+KtdTw6sS3S7aFqRV3LSkcMpFdv92q8i1eaL+9VeRa5pGsZGbcLVOStSZflrPuK5pHoU5GfJVNqvTLVORa5ZRPTgV2ams1DVGzVlE6+Udu96jZqN1R7vm/2a6Im9OHMDNVe4+WP5Vp00u2oZJf4as9WhGJX+83zVDJ94VMzVVkl+atT1aECFvvU2TbQzfLUMktWerCmRyVDtqST/AGaZXUaxiQbajki21NJ94U1vmVqsqUSv9yj+KnMtR7aDPlHb/moX73/stN2/NRu+b5aowlHmLCtU0c1U1apFbbTOadL7RoLL81WI5WrPjlqwrVtGR504GpDef3quQ3lYcbVIsjLW0ahyVKMZHTQ3lWo7rdXMx3W1fmq5b3n+1XdCucNTDHRR3HzVMrVgx3lX4JvmrpjVPPqUeU1Y1VquQxVm29wta1u392tTzqvulqO3/wBmpo7Vakt13VejiVqwlTPKnV5Sj9l+X7tH2U1qLH8tP8muSpSOb28jI+y/7NH2fbWs1r/dqPyK4Z0Co1ijt29KXLVb+y/3ajZK45UpBzRI1aiRvmp22oZKylGUSogzVDJLRI1QyN8tOJrGJJ5lEjVX3Ubqo19mDNTVams26m7qs2jEsRvtqxHVFe1Xo6ykY1C0q1IqU2H5ulWlX/vqoOCUhqrUy9qatTL92gwlIj2U1qm201loEV5FqORasNUclT8RpGRTmWqNwtaki1VuIqjlOyEzJZdtV5PmWr0y1TkqeU9CnIpzVXarknzVVkWoid0WR7vepI5dtR0VrE1NK3uv71a1ncVz9u3zVpWstdkZHBXp8x1VnLWpDLXO2ctbFvL93dXZE+br0zSVt1NkqNWpzfNQcHKVbhqybnvWxcLWTdVlKR30DHum+aqMjVZvPvNWZJcbawkfQUo8w1m+Wo9+2oZLio/PpnoRplyOWplbc1Zv2j5qmjuKoJUzQ+9TWiqOOX5qkWWlynNy8pG0VRyRfLVxfmoaLdVcpUZGa0X92o9n+zWp9n+9ULW9BrGoZ7U1fmq1JFUOyteU3jIkt0q9brVeNavW61Bx1ZFyFa0Lddq1Vhiq9CtB5FWQ7bTXqZl+Wq8jf3qkwj7xVmbbVGaWrFw22qNw3y/NQehSiQST/NUW6on+9TNzLUyPRjEdIv8AtVXZam3b6a1I2iVWXdVOaD+KtLb8tRyLQdEahiSQ7agrWmiqlJDuqDuhUuU5H3VWk+9ViSL5qqyNVRO6ERu73prS7ac21lqORavU6OUkW6/vVNHeVnUu6pH7OMjYW6+apo7ysVZWqxHcUHNKgb0d0rVajuK5+O4rQhuq55HBUom1Hcf3mq7Hef53ViQy7v4qtRtWUpHn1KRsR3lWPtG7+KsPdtqRbpqOY5ZUDUa4py3FZLXX+1Qt1WsZk+wNhZfmqRf96s2O6qZbjd92tPaGcqcjQ+7/ABUK1Qxybqk82r9oc0okyy1NHdMtVP4qXd71HtCOU0o7z+9V63vf9qsFWq1byfNWsZHNUpROusbjdtrorGX7tcXp8u2um0+XdW8T5rF0jqIW+WrCtWbby7atLL8tdPMfOSgWJG+Wmxruaqc1xUkNx8v3qvmJ9nLlNKFNrVrWdYdvcbmrYs5q1pyPOrxkXmXctZd5Wg1x8tZt5KtacxzUYy5jHuId26s2aL5q1JpVaqM1YSke9SlKJntF81V5rPfV5qdFXNI7vaOPvHL32jbv4aw5tHZZPu16Q1urVVk0lZawlE9ClmEo/EcPb6a277tb8lq0OmVpx6Pt/hq1qlnts/8AgNIdXGe0lE4fT7NvtDM1a9nG25jV+PTVWP5Vqe2stsMjUFVMTGZx94u64leue1Dd5f8AwKu3ubH93I3y/M1c1qVhtkVamR7WFrROZmtWZfu1HDE33a6L+zd38NV5NN2yVyHsRxMfhMG6tWWiHdtrpl03zY/u1TbS2WT5ayNI4mPLyyOdmVqbHKy1vXGl/wCzVFtNbdQdMK9OUSOG4ar0crf3qqx2rK1WI4v9mplExnyliOdqtLK1V/KarEcX96sJROKXKTR3TVXvP30dTeRTtv8ADWXMZR5Yy5jl5pmt5Kk837Qv92tLUNL3LuFYao0Mm1v/AB6umMoyPYhKNSPNEq30Tbty1XjuG+61bTRbo6z5rXymrWMuY7KdSMlylO4Vv4d1Zcm5W/irpIVWVdrVDdab/EtXGXKddLERpy94bourSNH8zbWX5fvVqXUzH94lYMdk0Em6ugtV3R/3q9KnU5o8sjlxXs/ae0gOhvGkjpk8rUfY2hk4X5aux2vmx/7VEonnylGMuYpw37bakaVm+7TZrBomqxb2+6uaUuUJSj8USr57d6d57L/eqzcWP8VMjt656kOb4SeaJNBeM3WpJJWZabHZsvzCrIta4vhOaUoxfumVJKy037QzLWhcWFQfZ61jI3jUjYzpt1UZo2augks/9mqclnXTGZ0060TBktWqNrVv71dEtnTzp27+Fa3N/rXKct5TU3yGrqG0ao/7L21MpGkcVE5lrVmqNrBv9qup/swelKul7v4ay5i/rhyLWbL0pyxSf7VdY2krTW0n+7WXMV9cicysX+9uqRbVmre/sv5vu05dN2t92s5SD61Ew/sp/wBqplt5Nv8AFW1HZ/N92rC2atWUpmEsSYK27VIsDVuLYLUy2C1EpmEsTEw47VqmWzb+GtpbWk+z7WqecyliTKW1b/K1ItnWptpu2s+Yz9vIo/Zad9n9qubR6001BHPIh20yRttStTfLVqOUooybmqHyK1PKVaPKWka+1M1bWpPIq9/vUcUah7WRT+y+9SeQtTfLQ1GouaQ1Yqk8uo93vR5tGpHvEtPXtVVrrbTftPvUhyyL9Ju21mtqFRteUuUv2MjW86kNwuayG1KoZNS+b5WrL2f8xX1aRxflbafUuyk8pq+oPrOYZH96rEdRqu2po/vGj2kSZFuH71XYapx1ehqo1TzqhZWOpVg/3qbD92rkdb8x58pcpCsVO8pquKtO8qqjHmMOcotDTfK/2a0PIpv2f2olTJ9oZ7Rf3qb5VaDRbqjaJf4az9maRqFH7rVJ5tTSRNULRURjyl80ZD6iaBWpMtT1atPiH7xRmsP7tUZrVlroPlaj7Ksv92plQibQxEonM+Vt61JD8tbU2nelV/7NrCVDlOn6zGXxEcLfNWxat92s5bUrV21XbWfKcdWUZGxb/NWpbtuWse3atS27VqeHXNSGpvvVXjq5GtQeRMj21XkWrjLUMi1zyCMjPkX71Z9wlaklZ8y1nI9ClIy7hdtUbitC4Ws+4rjketRkUZG21DuqaZapt96sj1qfvDvN/hpu7726o2l21DJKy/8AfNaxPQpU+WQ64b5vlquzfxUSS/N8tQtcf3a3iepSo/aBmqq1SSNVeStYnr0qY1mX71Qs3zbqazUnNaRO6MeURmpu6ms1Rq33q25ivtC0m6n/AMNQN3qjKQ1qSiigz1Cmf7NPpGSq5g1I6cv3qT+KnrRzEcpJG1WI6o7trfLUyy/LV6mNSlGRejapt3tVGOWrEb1pGR5lSnKJYX/x2pFaoY2qStYyMJRLEd1tar0N592smpo91bxqSOaVOMjorW6Wt6zuq4+3l+6tbVnNt210xrHiYiidlay1rW7VytncVtW9xWvtj5ivSN6OptnzVn29x8tXoZarmPInGRY8ij7P8tSRtvqbbuqZROSUpFFreqslvWw0NQyRbqx9nEqNUx5LeqskVbU1vVGSCueVKJ206hjzRVVkXbW1Jb7qpyW/96uWVI76dQyW/wBqo2q9JBVeSJqz5TtjIr7vmqTzKjbvUbNWZrylyNvmq5bpWbC1aFu26okYTNS3/wBmrCrVW3+9VyOsjyqnxEvNPVd1Crup9EjmkM+lR7W/hqf5u9Mb/ZqCYyK7d6jkqw1QyVZtErtVeb5qsSfLVWSr5TpplWZaozLWhJ81VZKOU76cjNkWq8i1oSLVWRaXIehTkU2qPbVhlpu2jlOmMgj+Wr1q1UY1q5DVxM5m1ZtW5btXN2bVuWbV0xPnsTE2I/mqWoI2+7U9ankSIJqy7pa13rOuovlrFm9CXvHN3y/erBuPl3V0l9DXO3y7WaueUj6jDSM2SWq7XW2m3Dbaz5paiMj6CnT5i9HeVNHefNWC1xt/ipv2/bWsZG/1bmOqjvKsx3QrlI9S/utVq31KtDknhTrIZ91WI5a521v/AJvvVqW91u/iqjzqlCUTWXbtp235aqwy7quK3y1Zwy90rzW9V2s9taH3qkWLdVk+1cSjHb/3asQxf3qtLb1NHa0GUqoQrWhH90VHHFUyrUSPPqT5hrVTuGq41Z9w1QVSKdxWbdN/drQmasuZqk9ahEqs1Oj+aoZPvCpI2p8p6DiSbabtqZfu0Mvy1OplzEXNM27qdto20amnMV5oqqSQ7l4rSqKRak1jIxbi3+Wsu4i210klvurNvLelE9OjVMPdj71DbWqaS3ao9lXqerGXukLfNTWWpttDLS5Q5il/FT1f7tS+TUUi0zeMoyLVvLV6P5qx49ytWhby1zyictWH2jUhrUh+asm3atS3bdXNL4jyKsSx5VN2VYjp32fdWUjz+YzZPlqH7UytWlNa7azbi1ojI6acoyJo7zdVqG8rF+ZadHKyVfMayoxkdJDeVajl3VzcN01aEN1/tVV5HDUoG15tO3e9Zsd1VhbrdRGRxypyLitViFqz45avQ1rGXvHNOJ0Gnt92uo09q5PT/vrXUaf8tdcZHzOMidBG9Oa42/drP+0f3qbJdbVrfmPn/YlxrrdR9o96yjdHdxU8cu6r5jX2PunQWcv3a1o7j5awbNqvebtWt4yPKq0+aRoSX+1azbjUt38VZ+oXm3+KudutT2t96j2hvQwfNqdFJebf4qha43Vz8eqbm+9Vhbzf/FUcx6H1aUTU+0bqPtFZn2o0q3X96sw9ibkdwv3a0LdlauX+1VpWd592g5qtCXLzHQwWqsy0zVrXdHtWjT7rdIu6rV5taSlyxPI96NQxZINse2jbttatTLukqG+bba1nynZGXMYckS7aw9QtVlkraaWsuZtzNWUj3aHNFmfHZ02bTquLL81TblZaxkdvtJGbDaqtOk01W+arEi7Wq1DtZaylEUqso+8Zf9mqy1Vk0ld33a6Ly1oaBWqAjiZROVk0T5t1N/sll6V1X2dWo+xr6VBr9dkcuum/7NSLYNtrpls91L9jrOREsYc99gaj7BXQfZdtHkLWBP1o51tP/hZax9Q0H5tyrXbSWu1qa1qsi/NRH3ZcxvTxkqZ5ytn5cm2pJNL311l9pKr822qa2vrXVGR6scZze9E4+TTWt5KsRW3mLzXUXGm/LVH7H5UlHxHT9b9pEw5tN+b7tSWUflttNdA1qrrVeSw2tuFb05cpP1nmjysFs1uF20tvZeVJtarVr/49Vvy1kXmumNTmOKVWXwlf+y/OWq7aS0X8NbNs/lttetFYlaP+HbUS945frEqZzK6buqOTSdtdN9j8vpTfIVl5rn5uUj61I52O121ehsFb7taDWa7qsW9vtrKoKeJ90xZtN+98tZ8lht/hrtmtVZeKo3Gm/u2rmj7pFLGHLrZ1HNZ/LWy9vtakaLdWkZHdGv8AaOb+x7WqaOLa33a0ri321WreNTmOuNXmGeStH2NWb+Kn0+OVV+9RzEc0iu1hTfsfrV7zV3U1mWkLnkVvs60xrVamZ/mqNrilqVGUiL7KtMkt6ka6WoWuqjlN48xG0SrTWWmyXS1Xa6Ws5RN4xkWN2ynLLWbJebf4qqyaptrKUTf2EpG79qWk+1L/ABNXN/2p/tVHJqH+1U8prHCSOia6X+Go2uK5uTVNv8VR/wBrMv8AFVcsjeODkdM1x81R/aq53+2P71N/tijlkafVJHRNcL/epv2z+KufbVvl+9TW1T5fvLU+zLjhZHQNeLTftlc22qf3WprX/wDdaq9mVHBnSfbKa1//ALVcu1+38TVH/aLUeyl9o1jgzp/7RH96mNqVcu2pNUbak1V7I0jgzqG1KoW1L/arl21L/aqNtUaiNI3jgTqG1Tb/ABVC2qbq5l9R3U37Z/vVXsZG8cGdNJqVV21L5qwftW7+Ko2uqv2ZrHCm5/aVRvffNWP5+7+Kjz6r2Zp7CJvbNtGzdUipTttd5xcxCq05YvmqxHF/s1MsS1zyIlUIY1q1H/s0LHtqTyvSs5S5TmlLmLEbVcjas9d1WI5P71VCr7xx1ImtG3y/NU0bfLWXHLVqG4r06dWJwygaGzdR5FRxy1ajbdXXGcZHJ70SHyqhaL+7WmoVuvy0nlVry8xEapktDUPkVsSWtQta0ezN41TJktartb1ufZabJZ/L92p9kaxrmG37qiOWtKaw/wBmqbWrK33aOU6Y1IyJoZVarUcay1nxxN/tVchZqowqf3S59hVlp39m7amt5Pu1sWojb71RKnGR5s68qZix2Lf3Wq5DEy10Udgsyrtqb+xP9muaVCR508ZH7RhwrV6OrP8AZLq33aZ9lZf4a5pU5RMJVYy+EZUEi1a8qoZFrAUSjNVOatCb5lqnItYSO+nIx7hKy7hfvVsXC1l3HytWEontUZGTcL8zVRkl21oXXasuasJHuYcjZv8AvqoZGpzfL/8AE1Xkl+aqgfQUaHMEku1dy/xVCzLtpsjf981XaWuqJ6tKmOZvlao5Jab5tQs1aRiejGPKO3VG38NG75aburUobu+X5aa1O3VG3+zREsfUElDNTfvfNWpjIds+Wlpm6nH+GgyFooooFqI1C/6sUtLtoDUZRSsvzU1k21Yakn3amjaq6tup26lGRlKnGRe3VMsu5vmqirf71TRtWvMefUoSiXl+arEfaqsLVct/4dtdMTz5RLkKfNWlb/e/2az7f5WrStvu0SkeRXNS1bata1rLWXbrV6H+Gp5zwKvvG1b3H+1Whb3VYcbNVyGX5qqNX+Y8qrTOit59yrV6GWufhuNrVehuvlrpjXPIqUjY3rTW+Zqpxz1ItxWsahy+z5SZlqGS33VJ5u6nk/LVE80omZJFVea3+X5a1vK3VDJBU8sTpp1Dn5LOq8kFbklvVWSL/ZrKVOJ6EaxgyW9V2t2rektaryWu2uSVI7o1zHVauW7fxVN9m9qdHb7a5pUy5VIyLVvLV6Ft1Z8K1ajrCUZHnzNBdtOX5W3VXjaplaoOOUSXmopFp26hqDOJDJUMjVM33aryVcTeJXkqq1WpKqtVHXErs1Qt7VNJVdjVnZEhkquy7qsSVD/wGqOuJXaKm7d9TMtNqOU3jIj8upF7VJ9+jbRyk8xYt/4a2LOWsONq0rOXbW8ThrR5jprdvlq3WRYy1qRtWp4NWPKOaqs0W5au1FIlEomEZcpzuoRblrmdQi+9XaXkVc7qEH3q5ZRPocJVOLvo6w7z5a6jUIPvVzt8lY8p9lhpGPIzVXaWrEy7vurVGZqo+qoUoyiTebtWpI7z0rP81qFbbWkTslhIyN6G/ZW+ataz1SuTjlbc1WobhlWtYyPIxOB7HfWepK1alveK38VcDb3m3b81bFnqm2qPl6+D7HaRy/7tWo23VzNnqW7+Ktq3vN1B4dWhKJsQrVyOJWqjay1pW9WeRU5ok0dvQ0VWo1+X5adtqDh5veMu4Xb/AL1ZNx96ty6Wsm6Wg7qEjHuP4ttZdw3zfNWlcLWXcfxVB71AqfxVPDUVSr2oOxlhWqWoo2qTdUnLIJPu03b/AHafRQHMQbajardMaL5aWpcZFNl3VXmi/wBmrjLUbLuoOmMjDurf71Zs0W2ukuLdazZreqienSqmOybaNu6rc0P+z/47Vbay/wB6kdynzB5dRtFVyNN1SeVS1J5zLa39Kkhh21oeT/s0ot/9mokDq/ZGW/y1pWrbapxxVct1+WuORx1TWt2q9GtZdvWlC1ckjyKsSTZuqndWvy1ep21f96oOaNSUTm7i1qnJEy10k0VU5rXd92rjI9KnXMVW21YhlqaS121GsW3+GtOY6eaMi5HLViOWs9asRvtoic0omhDLurUs/mbmsW1atyx+8taxPNrx5ToNPX5lrqLP5Y1rn9Nirorf/ViuyJ8dipe8SSS1XuLjbUklZt5L/drY5aUeaQ7zd1XrOVqxVZq0LOX7tBvUp+6dJZy/LVqS42xtWXby/u6Lq6VY615jxpUuaRT1a92/erkL/Uf3jVf1y+2/xVxd7efM1Z8x9TgcL7puxapitOz1Ld/FXCx3TVpWN/tb71HMenVwfuncLdbqGuqxbW83L96rXmVpzHjSo8pqLdVoWdx81c6sv+1WpZzL8u2g5atP3TrNNuv31XZL/wDftWJpbbpmqS6bb5jUHgzoxlUNa3uFlkajWP8Aj3rF0u63NWlq1x/o+2gylS9nUic7cNt3VhtefvGrbu/9Wa5iRfmrCR9HhYxlH3i011UkN/8A981lyfLUazfNWMju9jGUTckuPl3U61uvmrNjl3LRv2NWUpGUqXu8p0XmVIrblrLs7rctWo5NtYcx58qfKXPu1IrLVXd/tVH9o2tUcxl7PmNLcq0NKtUftPvVf7Ztph7KRrKy07cvpWP9v2/7VSLf7qy5Q9jI1Plaq8i7WbbUMd/TpJt1ZE8sohIvmrWTeWvlSVpfaKhuv3q1UZ8p00+aMjPjbd8rVDcW6srVHeboulRrdeYv3q6YnoxjL4ojY28ptrVYkVf4az7ptlRw3/8AC1PU6fZ83vRJt21qtW90rVm3Fx8tU2vfKb/7KtYyNfYe0idRuXb8tT2995HyvXMW+rbv4v8Ax6rX2zd/FXSc08NL4ZHYearLUL7e1czDqzQN83zLWpHqXmruVqiUThlhZUy41xt60R3i7qotcbqp3EzK25awlEqNDmOot7xafJPuWuUtdW2yfNWl9v3LXJKPvGE8LKMixdMrVnsyrTbq4asuS/2t81EYnbSoyLlxItZNxcKtTNeblrJvJd1VGJ6dCl/MTfbdtNa/rFkumX71R/bN38VbHqxwxuNf/NR/aVYfnf7X/j1H2j3oH9Wibn9pbv7tQyXm7+KsvzqfuagXsIxLMl1VWS8ZaXmmNFuoN4xjEha8aq7XjVJNatVeS3ZaDqjGJHJdNVWS4+9U0kTVC1vT5TrjylWS4b+9VdrpquSWv92q8lq1RynZGUSq14y1G19UklrVWS320+U648sh0l41R/bG+7TWiZW+bdUflUam/LEk+1H1pv2yo2Wm7aZcYxJPtTLSfbZKZtpu2lqacsSX7bJTPtrVHTdtGo1GJJ9qo+1VDtqNlpmns4lj7SPWl86q1Dd6A5Iljzl/vU3zarUVZXKWd60bv7tVdzelG5l6VAcpY3Um81Bub0o3f7NBfIdxHU0dVY2+arUNdB8vIsRr/dqZYqbGtWo1+7WUjjnIbt+WpFiqZV+apFSsJHNKRD5C03Z/DVplpvl1NjPmK+7ZUi3Hy0MtRslHNyle7IuR3H+1VqG6/wB6sX7tSRz7fvV1U6/KRKlE6SG63dauQy7q5mG8/wBqtS3uq9SjXPNq0OU3o13LUn2Vf4Vqnb3VaEMterTlGR5k+aJD9jpv2X/gNbEcSstSG13LXRyxOT6xymC1n/s1Vk09W/hrpGs6dHYbqiVM1+tHGTaaV7UyO3ZGruv7Ba4baqtV6H4dzS/MVrjlHlKlmdOn8cjhY4P7tX7fdHXQaj4Vk0/5sNVCG3/hrDmI+sxrR5ol3T7n7u410+ntHL97bXLw6e38Nbthp93H8xStY1OU8TFcslfmN3+y45fu1VuPD/y/LVqzuvL+/XQW+24qvdqHz069Sizz280Ro/4ax7izaH+GvWrjRvtH3VrndS8MybW/dt/3zXDVpcp6GHzKMvdkebzL/erPmrrtU0OWPd+7b/vmuZuLdopPmVq8yUeU+ow9eNSPumPdLWPeL/eraulrJvFrHU96hIxbysm4atm66ViXT7aylE+jwr94pyS1Vkbb96nXTfNVOaWpifZ0I+6SSSrVWRv7tNkl/wBqod1dMT0KcSRn203dUe73pu75qo6ibdS81Bup273oAk/hqOT7tDNULfNWpEpA3/j1H3fvUNTaskdu/vUf7NNoXtREyJPuUK22j7v+3Qv96qIFp+1aZzT17UC1DZTWX+9UtJt3UDIdv92j/epzfLTdtBZJG3zVNG1V/u1JH8tVEOXmiaFu3/xNaEP8NY8bVehl+at4yPPr0uWJsR/erUtfm61j27blWta1+78tVzHyuKp8sjYtvu1oRr92s+1rQjrI+aqFpasR1Xj+7VqGlqefUJo6sRytUK1MqUuY45FhbirEd1Wbu20+NmrWNQwlTia/2jbUi3Hy1kxs1TfaPetY1zCVI0vOp/NZy3Hy07z66Y1TL2RYb5qhkWm+bR5taxnEqMSNo6hkt6s0jKrdGpG0ZcpV+y0fZR/dq0qVJ5VZypj9oU/I/u1ItvVxYt1SfZ/auaVIz9qU1j207bVz7PtqNoaylSM/aIhX7tNZqm201lrCVPlK5ivI1V5KmkXbVeSjlOmmV5PlqvJViSoqZ1RK0lVXq1J81V5KrU6YkLUlPZf4qTmmdMSJlqNlbdU9MZamRXMR7qFbdRtpv3aZoThaswtVFWqxHWkTGUTcs5fu1uW7bq5m1lrcs5a6Yni4mBqLRIvy02H5qkb7tHKeUZ94vy/drDvovvV0k33ax7yKplA9HDTscTqdvt3Vy+oRV3GqW/3q5W+i+Zq5uU+zwdQ5W4XbWXcJ8zVvXkXzVk3EW3dUn3mDqxlEzW70VIyVHUnvL4SaPdVqNqpx/eqwrVWpyVfhL0bMtWo5aoxt8tWIWpnj1aUZSNazvGVq3LPUmrlY/vGtO3m2nbVHgYihE7mxv9y1vWN1XA2d03y10Vjdf7VPmPlMThjtbef5al3bqwoLr/aq2t1to5j52VGRYuNtZN8tXGut33qz7iWkdNGMomTdLtrJmX5vmrYuG+9WTNQe9QkV9lSRrR/FTloOqRJGtO206OpFWg55SK/zLRuqZl3LzUbLtoKjIXmlpq0tTyksZJUcke2pylMalqXGRRkWqMy1rSRVRmt6UTtpyM2SKq8lv/s1oSJUeyrkd0ahRjTbU0a1N5XzfNTlWokXKQLFu+7Tvs/+zU0dWlrORzSmUVt/mqZYquLFU32fdXLIwlVKsa/3quQrTfs9TxrteuaRyzkPWpI6FWpFWsjm5iGRah2r/FVySKq8i1cSoyKs1vVWS1rQZqjZas6I1JGb5e2hUq9tprRbaf2TZVAt1+atzTV+asm3i+at7T4vmWtYnn4mR02nr8q7q3I/lWsfT/m21rK22uyJ8dX96QSNWbcN+8q9I3y1mzfPJWuoUiONfmq9br81V1Wr1utMqrL3S9G21az9QuNq1eb5VrF1Rv3bUHNQp80jkfEGpfe+auRuLxmb71a3iCXczVyNxK3mVMj9MyzCxlE0lvKtWt/XO/aGVv4qtRz0j2KuX/ynaafqX3fmrchvN33q87tbzZt+augtdS+7T5j5jF4GVOR1ytWpp7Vy9vf7ttdFp8qtWvMfOYinKMTpNHl/eNVq8b922KydHb941WtQk2xtUHz04fvR2l/eq/rLN5f/AAKs7R23SL/vVo64v7taOYzl/FMZpf3bf7tZOzd/vVsSQ/uWrMC7fpWcpHpUZfylaSz3Vn3Fq0ddFH81E1msv8NYSN4V+WRzsLMv3qsN3p1xZtFUK/Ktc0js5oy94khuNslaUdxurBkfbU1veeXWEveInR5veN5ZfWopZNtUPtlNkuNy/eqDn9iWPtn96oZLys+4l21Va6+b726tYnXGgabXlIt/taseS4pvn1XKdMcMdMt5ViO/3fxVytvdfN96ry3G6sJROaphjekuP7tRx3m7is+O43fLUMz7ayMI0PsmhefMtYs0nlNVxbjcu2qd0m5a1jM66UeX3ZDTP5sdZ9x+7bctN81reT5qdJ+/j3VvE9GMPZhHdblqnduytUe9reSpJF+0R/LVcx0xhyy5jPa6aKrVvqzbdtVJ4cfw/dqo0TK1axkd3s6dSJ0C37N/FUkepNFJxXPw3DfxNViOXdW8ZcxhLDxOst9WWX733quLcebXGxu26tC11Bo2VW+7RKX8x51TC/ymtcRfNx8tTWV0yR7ajW4W4VWWhflasJQ5onJKPu8si9JLujrJvF+atDyty/LVO8Vq5I+6FL3Ze6Z/m7ahmfd8rUTN81QtWp6cYmbfLsrNkfbWne7qxpJf3nzVtH3j2aPvRJGuNtC3lVZGqvI1HKdkacZGst5tqaPUlrnWnalW5akOWGidOt5Uy3n3a5eO8qZbyq5YnPLCnSfalahnjasGO6qZbzatIy9gaLKvzVWkVahW63LR525agcYSiOZfmqGTa1Okf+7Vdmpam8QkiVmqvNa/3akaXa1NaX+7RqdEeYpyWu6q7WtaG6oWajU6IzkZ8kW2o/KZVrQaoZFo1OmMyjsprR+tXJFqLmjmNYyK23bTdtWvuUlHMacxU2t/FTfKq7SfLTK9oU/KpvlNV3yx/epNq0B7Qo+Vto8qr21Wp235afMX7Qz/ACqd5DVcVVp9TzB7QoeQ1C2rVc2U+q5iPaSNmFt1aFvWTbturShb7tVI8SrE0oatRrVO3q9HUHmVCaNf71WFhpsf96pFpannykG2m7am203ZUkcxXkWoZF/vVcZajkiqJRNYyKMi1DJVxlqvItHKdMZFXcy9KsW+pMrc1XkVqryR1UJSib8sZfEdVY6krfxVu2t5Xm0d01v/ABVtabrO3bXo0q55+IwPN70T0a3uvu1pW90stcjp9/8AaNtdPpdnLcSL5Ss1erTrHyuJpRp/EbUMJl/hrc0nwjNftu2/LXS+DfAMtxtkuV2/7NenW+h29lbqqqqba2liYn51mGdRw8vZ0viOD0vwjDZqu5fmrpLXS4fL+6tR61MsG5Yqq6XLNL1qfac0T56pWrV4+0lI5vxxYR+W21V+7Xkyx/6Q3+9XsPjR1aNv92vNrPTftV2FX+Jq5o/EfZ5TW5cP7x03gnQv7QuFZ1+Va9FvPDlvFZsyqq/LVLwnpq6fac1D4w8TLaWsiq1c05HzeIr1sXi+Wkef69ItldH5t1afh3UFuJlVmrh7zUGv7ppG+7uq9pN5Jayblqqc+U+vq4P9zyy+I+gND0uO6jX5a6iHwrbyx/NH/wCO15v4F8USXEkasrV6xb6ysVvu3fw11+1j9o/I8zhiMPW5Uc5rng21ePmFf++a8r8UeCLS3jkZY1/75r0Hxd8SrXS1bfJXluufFC1vI22steVW5eb3T6HJaeY+7L3uU8l8UactnI21a426XdursPE2sf2pI21dq1yd0lc3KfumB5o04+0MG8WsW8+9W9eLWHdLU8p9ZhTJuKzZmrSuF27lrJuKmMT7nCfCV2am7/lprfeqKtD1ox5SXdTd3zU3dSVXKBLuo3VHI1N3VYSJN3vRUO6pFar5TIdRRR97+KgAoooqCApytTV7UVYcpIrUtR/xVKtUZyHL2p9RL96paCQpGWn80u1vloNCNYqk21Jsahvu1XMbxGr8tWoflqrs21Yt/mq9TKpHmNa1b93WpZt/drFt/l+Va1LdttVzHy2YUvtHSW7bttaUf3TWDZy7a2LeWpPi68S9GtXIaqxt/wB9Vajo1PLqFhan5qBan5qTjkIyUf7tG2nbaggFp3zfxUbKdtrLmJlITNJu96k21Gy0e0kShTLSebULVCzba0jXlE1jAvfaNv3actxWW11tp0d196uynieYr2JsRyru+arEbVix3G6rUd1XVGrEwlSkbEf3TVhayY7qrkdwtafEcM6ci5tpskVEctSbqqUTm94ryLUbLVmmVn7M05ijNF/eqrNFWsy/LVeaKpdI3p1DHkWqrJWxNb/NVWS3/u1lKkd1OoZci1C0W7pWo1vtqP7P7Vh7OR0xqGWyVCy1pSWtV5IKnlOqNQpUxmqxJEy1XkWp1OmMhlJ9+j+KlquUsKerU3bSUxF+3k+atizl/wBqufjbbWpZy11Uzz68PdOkt5atL93msm3l3VoRtW2p4dSA6Ss+8X+KrzN6VXuPmWjUKb5ZHL6hFXL6lF96u2voq5nU4PvVzyifUYOqcbfW9ZNxb7mrpLyD71ZcystZSifa4OtyyOfkt9tV/KrWmt/4qqyRfNWfKfVU6vNG5VjX5qmVad5FSeUzUglUG/w1Yj+7TfK+X+KpFXatI5KkiaNquW/3qpxr/FVq2+9Vni1Tat2/u1tWM7Vz9vWxZ1J89XidBDcf3atLdVjxvtqT7R/dqeY8SVHmNKS6/wC+apzXVVZLqqcl1RGRpToE895/tVSaXc1U7q6WoVuPSqPThQ5TQqZW3Vnx3H+1ViOVWqglCRcVqmXtVPzKmjloOaUSxuprd6ZT6DIZSrSUm71qRkyrupHj+amqw7Gnq25uaQiHbVea3+WtDbvoaGjUuNTlMVrWoWt62JLf+7UbW/zUuY6I1jHZaaq1qNZ1HJa7az5jeNaJRXtVhW20NBto8plrKRfMWI2q1HVGPdVq3b7tZSOWcS4sX96pliqGN91WlrM4pS5QWGnMtTR1Mq7ulYSicsplPbuqGSL+7Wg0VV5IqiJUahmstNZKuTRVC0W2tjqjIq0bN1SMlN21cTfmLVrFW5p8XzVk2dbmnr92t4nlYiRuW67VWrm6qsedq7qc1dUYnzkvekSSN8tUf+WjVNM+1arxt83zVeprCPulhavWq1nq1aVrVmFUmuPlWuf1htitW9cN+75rm9Yb921ORrhI+8efa4dz4rmLpdrL/wDFV1mqLukauduIvm+WspH6dltSNMzdh/2qdub0qaS32r8q/eqFoazPqvaRlEmhlrSt7r/arHjVqtQq395qDjxNONSPvHSW918y/NXWaPebo1rgbfdurrNJ3LHVRmfC46jHlO+0GXdM1XtWWsLwxP8A6Qa6HUG+b5qOb3T4avHlrEejp83/AAKtLXvur/vVDo/36ueIoNscbVlKR51SX7+Jl/ejas2Zavfw1ms1Y8x3Uh0bbatRyr91qz5Go+0bWpG8ocxYuFVqybiLY3y1ckuNq/LVOR91HKb0oyiZt18tZMl00TVvTLuWsXULX5eFqeU9mhKPwyHQ6p8q5qb7dXNzbrdqkW8+X/aqfZno/VYy96JuSXXmrVFrjb95qoref3qhkl3LzRylU6HKai3FG75ax1umVqsR3W5fmqSpUZRNJWq1Def3qx/Ppyy7qykZypcx0Sy7W3LVhW81a5+3vf4Wq9Hdba55HnzoyiWt/lyc05m3VDI3mx7lqrHcbflNARgF5F5v3az47jyW2tWhI33v7tZd8u1ty1rGR20ve92Q64VWqvb3G1ttNjuty7aq3TbW3LWx2Rp/ZZeutvy7apyfNTobrzY9rVUnfa1OJvTjKPuiTNtao1n21RuLiq/2r1reJ6MaEpROit7pXrQjbcvy1xsd5tq9a6ttb5mq/iOWphZfZOut5Wibhq1I7rd1rl7fUvNX5a1re6VlrLm5TyKtD+Y6S3dWjouLdZY/u1i2t01vJ/s1tW955sdYM8ipTlTlzRMHULNomrNZmib5q6y6i3R1jXVkvmVVondQr+7yyMaZPMWsG8t9rV1s1n6ViX1qy7vlrWmevh6vvHOszL96o91XLi3+b7tV2t63PcjKJDJtqGRdq1I0bbqa27+KjlN0QGTb1pVlpzLuqBom7VlymqsW47jbVj7RurH+Zf71OWXbVcopUjYWWrEdxt/irEW6apo7nd1qeUxlRNlbhWp2xXrJjuKmjvaRzypS+yXJIqhkipq3G6plZWqQ96JXao2q0yVHsoLjIrsvy1H5dTMtNoNeYhaKo2iq0zU1m3LSKjIotb0n2erlMo1NeeRSZTTNlXpF31H5VEjSMivto21Iy0nNESuYYy/3aGp/NM3UalgF207bTd1CtRqQO20baN1G/dRqBct2rUt2rHt2rStW/vUanHWibFu33a0IelZsNaELVHMeJUL0L/LUi1VWrEdHMefKJYVqNtN3VIrVepgRsv3abUn36GX+7RyjKsi1XkWrjVDItSdEZFGSKqci1pSL/DVOaKg7ISM+Rf4qhZmWrki1VmX71B6FORr6HrHkzKrN/wCPV9K/COC2mjjmk2s1fJLbkb5a7nwn8WL/AML/ACqvmKtdEa0uU+Yz3Ka2YUOXC/EfeBvrXT7Pd8q/LXmvi74zadpc3k/aUVv96vnfXPj/AKnqlu0aBo93+1Xmeoanc6lcNLNI0jt/easJVJc3MfB5XwHLm9pj5H2Bpvj7TtakULcI7N/tV3+n+SsKsrL81fCfh3W59JvEk3NtVt1fQ3hf4p28ljHuuFVtv96uj6x7pzZ3wvPC/wC6+9E67xxdeXIy7qpeC9PE8nmN/ergfEnj2O8uj++Vl3f3q6fwT4qhWNW8xdtVTxRyzy/EYfBcqietTL5VrtX5flrzLxhp13fzbU3ba7H/AISq3uY9vnLTftFrcf8ALRaqVWJ81g3UwdT2konk/wDwj91BVzT9PlluFj713GsLCsPystZmjyQx3C/Mu6phVifS/XqlSnzcp2/hfS/scK/L81WvEniX7BaMqybartrMNrZ/eWvK/HHihpW8tG+9VTn/ACnzWFwNTMMVzVDE8Va9JrF23zbgtc5Nt2/ep25mqKXtmpP1OhRjRjGnEpXFZdz3rUuPu1l3FB69Ew7z+KsO8revFrDvPlo5T6XCyMG8Zv8AarLue9a11WTcVlyn3GD+Ez5GqPd81Ok+WoW+6tB7n2STd70b/wDaqHd/do3f3qqJZNI26o91R7ven1ZlKIu7ZU26qtSbqLmRa3U7d71XVqduoiA+n0yir5SfhH0n8VNoqAuPpyvtqKn1YiWpV+7Vb+KpVqjPlJlqxGtQx7asR7mXdRzGsYjtvzVG1Weai2UFDVXdU0a03b81TRr81EpBJk0P3q04fvVnRr81aUdTzHgYyPNzGpbtWtbvWLa/xbq0reX+7RzHxWIgbEMtXoW21jwy7a0oZaOY8arE0o6mWqsbVaj+aq5jzJRJKcq01VqaNPlqJSMJSDbTtlSKu2nKtYSMuYh2U3b81WtlRyL81Z8wRkUdtVZl2tV6RaryLUSOqnIz5lqHdVqZaqMv3quMjuiPW421It1/tVT/AIVpK0jUlE09nGRqx3lXLe8+781c/wCcakjuttdlOuYSoHUR39Wo7yuXjv6tR3+6u6NY4p4Y6P7UtSectYC3lWI7z/arpjM43hzY3LtprVSjvPmqVbpa1jIw9nIkkWoWiWpPN3UlUV8JA1vTZLWrXy7qftWs5QL9pKJmSW/+z/47VeS1ra8qq8lutZeyNo1zFmtf9mqc1nXQSWtQyWu5amVI6oV+U5mS1Zahki2/eroprPdVGSzrL2J6EK8ZGWq0bKvSWtRta/7NHszT2kSr8y1ct22txUXk0sastaxiEveiblrL/tVqRy1z9u33a2LdvmrblPIrQLvNMkp336Nu+oOEy7pd9YOoW+6umuIqx76GlI9XDVOU42+t9rVi3UVdNqEX96sO8i+9WEj6/DVDFkXatVWirUki/vVTkWsJH1VKr7pT8qpPlqbyqPKqDSVcj8unbam2/L/u05Yvu0GEqxCq1ahpqxbf4amjiqjz6ki9br81a0P8NZdr/tVrW60pHjV5FlW9qSSXbQvvUM1ScMV7xDcXG1fmrLmvfWrV01Yt03zUonq0KUZBNef7VMW8/wA7qoXUq1XjuP71XzH0H1GXL7p0UN0tXoZa5u3uPl3VqW9192kebXwsqZuRtUitWfDPuWr0bfLS1PHqRJ1kpfM21GvtTvmpcxzDvNpvm1DJTOaeppGJbVqmWs9Wq1HL92okZyiXo/uiparRtViNqnmOWURskVQ+VVz71NZKnmJjIp7KPKq1JEtNaKoL5in5C0ySGrflbfvUeVtqOY15jP8As+2jymWtDylqPyvlqSvaDI2q3G26qu3bViNaz1MJFyNquQfdWqcP3auW7L8tScNQd5VN8qrS/N92jyqy5TDmMu4iqrItbUlvuqnNa1pE6YVPsmTIrVFWjJbt/DVfyK1idkZRJrNa3rFaybOKtizWumB5mJkbMf8Aq6Oai/h+anR10anjcpDdfdqutWLio5F2rTN6fwjY5f8AZrWtZf3dY8fzt8taEbbVq4kVYli4l+X71c3rEvytWleS1zOrXXy0jqwdL3jD1D5m+7WPItaFxcbqpyNvao1PtcNGUSnJb7qj+y/M1aCxbv7tTR26/wAVSd0q8qcjL+y/3fmqZbVv7rLWtDa/3lq5DYbqxlIwqZhIz7O13V02m2u2Oq9vYba6Kxtdsdc0pnzmKxPMTeH1aK8re1aTymX5qzdLi8q8q/rny/MKOY+Xqy560S3ot0rSLW54gbdbx1xulz7bha6TWp/9BVqqMjza9LlrxM9vu1iySbWrS8/5ayZPmkaqjE9ChEikkamLP/eoZah/io5TujEsM1V5G21NH8y1HIu+rKiR7qJIlkWoGGyovtXlN81B0Rj/ACmfqWl7vmWufkWS3k+Za7SOVZV+as3UNOVl+VavlPUw+IlT92Ry+75qdu3fLU0tj5dV9rI1c8o8p6vNGXwkMytUccrRNVpvmqrIm2s9TeMub4ixHcbqmW4rPjbbUm73qOUmVM0PtHy7l+9V+zvPM+VvvVhQz7etSSTMrblrKUfsmEqXN7p1MM/8P8NMuF2/MtZNnqHmR7WrQWXcrVzy908+VKVORIrbl/2qhk/eKymo2bymoZ/4qkrlMu6ia3ao2bdHWheRrLHWT/q5PmrqjI9CnLmiQFmhkqeZftEe4VHdLuWi1b5tparZ1fZ5jJuN3+1VGRq2NQt9sm6seZfvVvE9ahLmG7vl+ajd71Cv+zRu+9WspHo+xNSzv2ibbu+Wt2x1Lbt/hrjt33a0LO4+WspHl4jCxkd9DdeataFrL92uNsdQNb1je1y1D5evQlE3vtDL/u1XmuFZqbHcKy1Xul3L8tZwlyy5ThjTjzFhdrVXvLVZVrPW6kt2q5HerJ1rsib8kqfvRMG+07+Jay5ItrfNXVXSq33ax7iENXRH4T16Ff8AmMnbUclurVckt/7vy1XbdFWnKd0ZfylVrWo/s/tVr7Qu75qG2tUG/NIpyWqt/DULafV2lbbQaxnIyvs7UqxstaHy1HJF6VEjX2hV2t61IvaiilzFaki/LTxKaj3LS7t9SZOJZWU0+qu75qdG3y0GfIWvK/2qjaBqasu2pll/vUyPeiV5IqhaKr3ytTvIWp5Sucy/morQa1X5ttR/ZWpF+0iU6jbdVxreo/KZaDXmiVW3U3yqueXR5dLUrmKLLUe2tDyKPKple0M3a1N5rS+z+1Na1/2aRXtEZ1Luq99m9qPs3tTK9pEjt/8AWVqW9ZNr8zVrW9Yykc9U1Ler0PSs2NquQtU8x49SJoR/d+9ViNqz42q1G1HMedOJeVqk3/LVONqsL2rSJzSiS0jU3d/eoZqvmIG1HJUlNajUuJVkWq8i1cb5vu1XkWjU6YyKMy1TkWtSRd33aoyLuo1O6nIz2X+9UflVckipu3bRI7I1Cr5VOWKrHlU6OL5qwkEqgxVq1DIy/dZqRVqRV9K45SOaUiVZZG+ZmY1oWesXNqv7qdkrO29qkVdtZe0lE5pRjL4jobPxhqdu3y3LfnW1a/ETU4v+WtcTGw9KnXpWkasjz6uDw9T4qZ3MnxBv7qPaWqbS/GFxbSbn3NXEQtV6GWuqnM86pgcPy8sYno9z8RpLmHbtZa56bUGvJt7tWHDLVuNvmrrOGng6OH/hxL6tTZGqNWo82uqJXKQyfdrNuP4q0JmrPn+7VnXSMe6X71Yd4v3q6C8rDvF+9Vcp7+Gkc/dLtasm8Wtq8Wsm6Ws5RPscHIx5lqDmrcy/eqnJWP2j6inIa1Rs1O37ahZvmq4mkg3U7dUdO3USkY8pMrUfeqHdtqTd/doIJFapFaoafV8oE+7dTt392q8bVJG1AEtFMVvmp9QAU+o91LQBKtSLUK9qkjagC1HVharx1Nuo5iyb71OX5vvVH/DTlbdQQSeVTo1psdSR/wB2r5jCoWretC3SqcK1et4qg8PEy5S5Gm3bVqGq8f8A31VqOokfJ1fiL0bf7VXoW+7WbDVyNqk8yrE1reWtCFvlrJt2rQhajmPIqxL0bVYXtVWNquR/MtQefUJl+aplVajj/wBqrCpS5jjkQstQyL81XGSoZF+aswjIz5KqyLtatC4SqMy0HdTkUZqqtVq4qrJQehTI2qKnyVHupxOqINUbNtoZqa3zVrE3jEcrVIsu2q+6j73St4ilEvLdbWp63dZ26m72rWNSRn7KMjaj1CrUd/8ALXNrLVqO4aumOIMJ4eJ0kd5ViO6rnY7rd/s1Mt1XTGuccsMdEt0tSR3HrXPreVIt/W8avMc0sMdF5tO+WsOO/q1HefLWvMYSoSLzU3bUK3W6pPOqjPlkNa3qGS1X+GrSvRuX0q4jjKRmta1C1qta33qj8rdRym8asjHa1qNrPbW55FNa13UezNfbmTHbslaVun3VqaO1q7DaVXszCrXiJHFtWnNb/NV6O3WpGtaPZnnSq+8Y8kVZN5a11DWvy/dqndWe6sJUzopV+WR5/qFn96ufurf71ehX1h8rVzN9Z1hKJ9VhcScfcRVVki/9BreurP8A2aoyWtZezPqqGK/mMmRfmpyr/eq5Jb7utR+RU8p0yrRkRstCrVj7Oy/3qctvU8pn7UhjX+9ViOPbUi2/96plirKUTjqVB0MVaUa1VhirQhX5amR51WQCq81WmWq8y1OpjDczbqsO+/irevKw7xd26me3hfiMO4+9VWRv3lXLiKqMi/NSPu6HvUx0cu1q1Ibr7tYu/bU0MtGpVehGpE6i3uttakc/3c1ytrdbfvVrW9xRqfI4rByjLmOihlqb71ZNvdfLWhC1SfPVKfKTMvy1C0VWo/mp23dUcxhzcpR8qpFWrTW9N8qolIfONj+Wpo22fNTfK20tZSM5FlbipPN3VVp26p5jHlJt3vTt1V/92nb/AJafMHKT0VBubbTd1IOUt802oPN9acrVBHKSbad5dR7vepI5aWoyRVqwu6q69qsb9tZSOeRchbbVhfmqnG1WF7VMpHDMlqCRan5pjNR8RMSq1vUf2dWqwzVGvat4m8ZEkNvWlaxVVt/4a1IVrrgcdWQ5lpypQ1SR10anCVZF/eVHJF8tWvK3tTZo93y1UfdLjIrwpVzb8tNhiqy0VacxnOWpjX3zVyesL83y12d5F81cxqFrukqeY9jBz1ORm3LJVVvlkrfutP3NVBrD5vu1lKR9fRxFPl5SG3/4FWhaxU2GwatK3ta5pSObEV4/ZJLe321oW9utQxrVqP7ornPDqSlIkjj21taf/q6yVatDT7j/AHqUjz68ZcpqWq7bxata9D+7qC3b/TErT1qPdb7hVRPDnJxqxObtPllWuj1JWk0n/gNYlvb/ALyunNv52l0isRU5ZxkcvBL+73VUkbbI1aUNv8u2qN5AyybqXMdcJR5g276hmt/7tSQ9asSbdtaRka80olALtpWqRl21GzbarlKKdwtZt0laFxJtrNmlrojE9GjzFZLoxNVtb1ZV+as2ZfmZlqGFmrTlPQ9lGXvGhNErVRksP7tXI23LTlb5ttTKPMEZSj8Jh3Fgy/dWqskVdY0Ssu2qdxpf8QWuadPlOqniv5jk5FZWpy/7Va11ptZs1uySVielTqRqRI2Spo13LtahPmWnL8rVnInmINrWsu4Vq2d1u+81V5IfMjqGFWt2rOUeaJMuWpE1pP71Q7qmt3W4j21BJEyybTXPy8pxx/lkCPVS+j+XctWJFZabt81acTWPuu5lrJ/C1QyN826p7yPy33L92qkm5vu11xPTh72pak23Vv8A7W2uful8pttaUM/lyf7NVdUXa3mLVxjynbh/3crGXJ/rKZzSyNUPm10xPoY0/dJP96pIZWVqh3fxUM1HKKVHmjym5Zy7K3LO4+Va5O1uP4a3dPm+7/drjqxPm8VR5dzp7e4q5525ax7dquK1cPwnz06ZHcLVeOprj7tZ/wBo2tXTTqRkb0480S1JKy/7tU5LpV+9VjcrL/eqjeW+6P5a6qc+U3pxjze8O81WqORFes/e0TVNDe7vvV3Rkdns5R96ITWf92qbK0S1rK6vTZLdW61MolRqyj8Rk7qbWhJY7vu1UktzHUcpvGcSBlprbqm3f7NN/hqTXmIqYy1Oy0xl/vUcpSkVW3f3aFk2dqsbab5VZSNeYYsxp/2gVE0LbqZtK0h6FxW207zao+c1Sbt9STyl5ZdtSLdVnrLR5tBnKkai3S1IsqtWSstSea1Bk6RqfL/DTWVdtUY7plapI7r+9QTKnIseXUbRULdLTvNVqCfeI9tDLUjbf4aa3elqVEjb5aP96hqbto5Sh3FNf5aNtNpllG361pQ1nwrVxe1cUpGlQvRtVxWrPjarUbVPMefUiXo2qwrVRjapo5aUZHHKJoRtUyy+tUVapFlrWMjjlAvK1OVqp7qk82tjOUCx9aazf3ah82nbvetCeUG71FT2amUzSJFItVZIqtSVGy0G8ZFNovmpvlbqueVQsX+zSkdHtCr5VOWKrXlUKtcsyPaFfyttSKu2pttO8quSRHMVqfUjLTWWsJCG1JG1R0bveiAFyNvlqxHLWerVYjb5q7qZjKBqW8tWo5azYZasLLXdTPPnTNRZadvWqKy1MrfLXdE5JQJJPmWqdxVpm+Wq8lacpVMy7j/arJulrauKy7paep7NCRzt8vzVj3C/NXQXi1j3UXzUpH02Eqcph3HytWfcLtatS4/utWXc/erH7R9ZQqlWRqh3fNTpG+ao2qDs5haVWpu6hajlAkp26od1O3VYEytUlV17VJG3zfNRzEyJ6RWptH3aCCf+KnxtVf7tO3UByljdS1Fu96kX5qv7IEi9qkjqFasLWMi4ky7akjaoqXdUmnKT0qtUO75acrVUSZRLUbfNVpf9ms9Wq5G1ORyz+E0Ler1v8v8AFWfbtWhC3/7VQfOYouQ1eXtVOFflq9HRI+VqE0NXIarwrVqNag8+pItQ1ehqrCtWoVqJSPNqFyNqvRtWfH8tXIfvVHtDzqhpQ1YX7tU42q0rVlzHnzFpjLU1RtRzGUSnMtU7hKvSVTkoO6mZsi1Rm+XdWhc/erPuK1PUpFdvl+7UO73p0lQs22tYnoxiDNTfvfeprNTd392qiaxiOb5adu9Kj3f+g0bttaRCUST733qWmL2qTbV8xA3bRt/vU+isuYQu6pFlqPbtpOavmkA9rij7VVVvlqGRmWtI1ZRK9mai3m2po9R21h+ZTftFdVOv/MH1eMjp49U29Ktx6l/erj/tm3+Kpo9S211xrmEsGdkt/wDN81TLeK1cbHqTfxNVqPVP9r/x6t41TklgTqvti/7NSLdVy8epVNDqn+1XVGoc8sLI6ZZV3VYXa1c7HqSt92r0d/WnMclShKJuR7auW61iw3ny/erSs7r+81WedVpy5Tat4qsfZf8AZqray7q1IfmpnjVJSiUWt9y1VuLP5a2mWo5It1KUSI1eU5W8sNy1zuoaXu3V3l1b/L92sS9taylE9vC4rlPPrzTfvYWsuawruLyz21kyWdZch9PRxRycmm/7NQtYf7NdRJZ1D9jqZUz0o4o537H/AMBpy2db39n/AOxR/Z/+xU+zK+smKtrUi2tbH2CpFs6wlTM5Yky47X5l+WrUdq1aUdn/AMBqwtnWEqZyyxJitF8tVZIq6KSzbbVG4s/9mp5C6deJzN5FurDvl2/LXX3lr7Vz2oWdLlPdwteJy8ytVOSty4s6oyWf+zU8p93hK0eUyWX71EabauSWvzVH5W1qnlPV+IkX+HbV63l2r/eqjGv+zVqGp1OGvTNaG4+b71alrLWHH90VoWrbak+RxlP3jehbd81XI+1ZNvJWlDL/AHqxkfPVIlrbR5XzUsbVKtYcxycxH5P+zR5W1asKtSeXUGPtCjtpvl1ea3qFoqC/aFNvloXtU0i/7NV9u2lqaEi/eo2/3qbG22plamA3b/dprLVhVoWLdS1J5iv81P5qXyv71G2jUOYI2+WpFl21Gq7afzWUjMnjuqtR3XzVm7qN/wAtSZSpRkbH2im+b/tVmrL8tO+0bqsy9kXGlqOOWqskv+9RG/8AvNWkS/Zmxby1qW7Vg27f7VaUMu1a6YnnVaZoM1OjlrNaWpI5a35jn9n7poRyfNTpH3VThuPmp0kv+1VRMvZlyGrX8LVm28vzVe3fLV8xhOPvFe4i+VqwriDc9bslUfLXdWE6nKdVGXKYslhu/hqv/ZtdFJEq1DIq1yyrHfHESMWOz2/7NO+z7a0mXdULLWHMa+1lIo/d3Ub/APdqaaq7Voax94mW4/vVe09t1Y6tWlpz7WoMqsfdN61b99G3+1XUXi77Vf8AdrkYW2+XXYRt5tmtPmPmsZ7soyMSOH941dTYrusWWudkXbJW9o8v7vb/ALNTqceK5pR5jKNuqySL/tVT1C1VvmFaN8/l3jVRvJv3dRymtKUuaMjF27aazfLUlx2qqz7auJ68feGyNtqP71NmaoVn+aumMjpjEjvI961k3EW2t75W+981VbqBWWt4nZSny+6YM3+9UFaM1v8AL92qrRba2PUjUjILdv8AvmrG3ctV4121ch+as5GchscnlNV63dZF2mo5LXdUMa+W3FZyOaXLItTWe75ttZt5pat92ti3l3dfvVa+y7qylEzjXlTkcHJZtH97dR9n3fdrrLzS91Y8lm0TVhynqU8VGoZscTLTZLf7zVpNFR9n3L92sTX2pnW7NBJWpMq3EO5fvVUa12tU1m7R/K1ZyiTP3veiQ+VuqPyfm21eki2yblqORdrVmKMyjdWvmr92smS3+b5q6RfmqneWfzbh92qjI6qVfllynNNGzLSeStxDtb+GtSa321B5G18r/wACrq1PTjV+1E5a4j+ZlqmytXSalZ7W3L/6DWPNa7a6acj6fC4mNSJSo5qVoqPKrU9EarbWrWs7r/arJ2Vat2VayqRPOxVKMonWWNxuVdta0bVy9jcV0Fu26OvKqR5ZHx2Jp8si5J8y1l3UW1mrSX5qq3UXy1hH3TmpS94o27VJNLuWqbfLTvN3LXTGR3cv2ircbd3+1VdqLx9tUftDV6dOpzHoU6cpRLysy1ajvPWsmO8WrC3CtWrCdH+Y2I5VanMivWOszL0qxDqH96i5zSpS+yWJLJf4d1U5bVlrQjvFlp3ytRykxlKPxGOvy035WrSa1VlqnNasvSp5TpjUjIryL/dpu3bUjfLTd61BvEZUTLVhlX+9Ue2suUqMiGSLdULLVqmt92r5TXmK5/Cm7qmZajZaXKUg3U7zaZzRzUhYfu96PNqHzqduoDlLH2ipFuNv8VU91G6oJ5S8t1Uy3VZe6n7v9qnykypRNNbhaduX0rL8/b/FTluKRHsuxqfLTWSqMd1Un2ygnkkNjX5asL/DUcfy1MteTzBImXtU0b7arrU0dHMcsiwsq1YWXbVPd705WquYwlE0FlqRZaz1lqbdTMOQuK1Sbqoq1O3fNXRAz9mXvNp3m7qprcVIstbxMvZlrdupu73qv5tG73rWIcpM25qF+amr81OWkMdTli+WnRrt/hqZVrORzykQrFupy29WFWn7K5pGcqhU8r+9RsWreymbawkEahT21HIu+rjLULVzSNoyKrJtqP7tTSVDItETeI7d8tSRtVdW20K1dcR8poRy1YjlrNWWpll+Wuymc8qZrRyrtqxHL8tZMMtWo5a9CmckqZoLL/eqNqarUbq6TDlKtwtZtwta01Z9wvy1R10ZGHdLWLeLurpLiL+9WPdL8tRqe7h5nN3UVZNwv3q3ryL5qxbhak+nw1QyZFqKrcy1Tb5ayke1GXMLRRRUG4Uv8VJTuagBN/zVJUVO5oAnX/ZqSq+/bUkdWRKJJu+an0yioGSLUm73qHdUi/e3U5SDlLUdTLUK9qkX7tRzGkYkm5abupqtS80F8xLu3UK3y1GtC0ESLUbVchbdWbG1Wrdvl20HLKJrWrf3q0IW2t81Y9u3zVqW8vzfd/76oPnMYa1v/Duq9Ht21m27bttaUP8AtVB8nVLkK1ehX5aqwrWhCtKUjyqsixCvzVaVKhjq5Gtcsjyqkh0a1aVflqONamVawlI5JSJo2/vVZVqgj+VfmqXmlqcklcl3U3d71HuqNpaCOQdI1UZPvVNI1QyNW0TppxKdxWfcVcuKo3DVvE9OjEpyVTk//Zq1JVdu9a6nr04ke7ZUFSfxUyRv3n+zTO6MfdHbvenL96oV/hqSP71WEqZYVqsKv96qsf3jVqNqDhqe6OVfmp22nKtO2UHNzEe2oWqxtqORaCoyKci1Xkq9JVWZPloOqnIqyNUbK33qmaq7f5WiJ3RjzDW701mok+6ahb7zVrzHbGmSeav8W2j7VtX71U921qjZv+BVvGcjs9hGUTUjvGqSO/Zaxd7U5Za3jVkH9nxlE6SHUv4a0rfUvm+9XHx3CrJVyO82r8rV0xrnlV8slE7aHUl/vVq2eo7dtcJDeblrSt7z5a6Y1z5yvgz0az1L7tdBZ3leZ2Oo/d3NXTafqlaxqnzGKwZ20dxuoZqx7e83Vc+0bq19oeDKlyktx81ZF4v3q0pJKz7pqOY2oe7IwbyOsuZa1rz7zVj3DVMZn0dAryKtQstOZqh+0URkenGI7bU0cVV/NWpI7jb96q5g94sLAtOjtabHcK1WIW/vVMomEuaI6G3+arS2tELVcjrKUThqVJFVrX5apzWu6tr5dtRsq1hykRqyOVurCsW+02u4uIF2/LWTeWvzbarlPYw+KkcDcaWy7vlrLuLBt33a7y4s/wCGs+TTd9Hsz6OhmEonEyWHzbdtQyab/FXYTadVX+zfm+7WcqR71LN5cvvHMfY2/u1KtqytXRf2af7tPXTS1YSgVUzT+8YSwNVqO3ataPTdv8NWI9NrllA8urjI1DNhVqvR7lq0thUi2bVzSiedKvGQ2NqtRtuWo1tWqRYay5ZHHKUSZe1WI/mqvGu1asR7qg5JE23+9UbRVMvapPvUtTDmM2SLdVWaKtpoqjkt91RzG9OqYLR7adGa0JLWoWtdtHMdXtIyGx1Mq1Gq7amX5V+akRKQ7bTfKqRad/FVGHMVfK20VYao2pcpXMQ7ajZqsSVDItPlNYyK6tUnm1Gy7abS5TYkaX+7UkcvzVV3U6FvWiI5RNi1b5lrSVqxbdq0I5K6YnmVY+8WGanKy7aq7vepFb5a1jIw5S9H/s1J81Nt13Vcjgq+Y5Jy5QtVrQ8r5d1Fvb/MtaDW/wC7rCVU8yrV94yZF+WqLbVati4i/d1kzferlnI3pSI5G+WqM1xVi4l2rWTdS1genSiOa6qFrr+7VVpGplbHoRpltpd33qZzTadzT5ihNtWrNv3lVfuU6GXbJT5iZR5om55v7uum0y/VtP5rijP+7+9WjpN9/orLVHkV6HPA2rq8Wrmk6ltbbu+WuVuLrduXdTbHUmSSq5TCWF5qfKdjq8+WWSsqa4Vo6jvr3z7Vvm/hrF+3fL96q5SaGGlyly4lqrJLs+9VGS/+9VGa/o5T1KdCRrNLuWqNxJtaqq3+7+Ko7ibctXGJ1U6MoyNCG8/vU5rrdWLHdbW+98tTNcfL/wABrc3lQLzNuqvMtU2vKd9sVq0jIqNKURzLtp0Mu2q7XStTWl/iFUb8kpG5byq3WppIVaufjvNrVpW2o+Z95qzlE4qlKUfhLirtbdWhDLuXms/crfdpsd1skrM5ZR5jeVVlqvcaWstR295urQhuN33q5Dhl7SnI5+TS9tV2s2WusaJWWq8lmrUpG0cVL7RydxZ1HHb7vmrp5tO9KzGtdrcrWZ2U8TzR5SkYN61BJa7V4rWjiVvvU7yP71c8i41uU53y2WpGi8xdta0lntakjtdrdKo29vE5i4t/9mqO1vumuwuNN/i+9WPdaa3mbhVxkd9HExkYckH2iBl/irn7qLazK1dk1lt+b71ZOqaayt5m35WrenM9fDYiMZWOX8pqj21oXFqy/wALVX8pq7In0tOv/eKsi7abH95aueU38S0bfmqDT2nMWLVvmrobKRttc5bt81blm1cdWJ4GMjqbEdOkXctFu26rCrurg1PAlLlMG+t2XotUY66K6taybiDa1XGR6FKrzRM+4j3LWHeRbfu10jQ/LWfeWvy12Upcsj06FXlkc/t21Msv+1TpovmqvJ8vzV2cx9BGMakeYuR3H96plkWsvcy1J5vvV8xzTw/8ppLJs6VPHftF1rKW4qZpflqjmlQ/mNqO/WWpvOFYXNKt1JE1BzSofymtJErVTmh2/dojvvMWplfdSsR70SjIzK1R+f8A3q0miVqozWe77tLlN4yjIb5q1H51I8Mkf8NQfP8A3aOU3jEk82mtLUbfNTdrbaDXlJN1NZ6b5TVG0LLR7pVojmam+btp3ktupvkNWPKXHlG/aP8Avmj7R7077KzUNZt/dqSvdGtP/doW43UfZWWpPs9AvdG+dTll+X5actvUixf7NBPNEhWpPm7VMsVO8laDNyLdSxtR5XpTj0r52Ujz3Ik4pytUMfenbqjmMrE26nbqh3Ubqv2hHKWlko31V3UebW0Zk8hc8xqd5lU/PXbR9o966oyD2ZoLcVJ5vyrWb5v96pPOP96t+YmVM0N1OWWs1Zvm+Wpo5a25jKVM0o231aVt1Z9u1XIacpHJUiXo/mqaNd1Qx1YjrKUjgkSbadsoXtUm2sJHNKRHsqNoas0jJWUg5inItQstXmWq8i1nymsZGfItV5Fq9Iv96q8y1HKdtORRbvUe6ppKpyVrE7Yx5iwstTRy/wC1WfvWnefXdTK5DWjlq1DLurHjlq5HL/31XoQOOpA1o5d33am3fNWfHL83zVaVq6YnDOBJJ92q8y7lqx/DUcn+zVExMm4XdWTeLuroLism4i+X5vu1Mj1aEjm7xPlasO8WuovIttYd1F8tQfS4aoc/cLVFq1rhfmrPmWspH0NGRV/i+an0m2hmqDsG791DN92j/wBBoXb2oCI771CtRu+amq1BXMS809W3NULNQtAFvmn1XVqkWVv9moAkqaNqr/NViP8AvVIFhf8AZp27+9TKKDUfUi1Hu96KCOUkkam7qP8AZoX+9QMkVqsQt8tVd1TQy0HPI0rdq1IW+7WPbtWlbsv3ag8DFR902reta3+b71Y9m33a2LelKR8dXNK3rShWs23+7Wpb/wANYSkeFWLka1cjWq9vV6NawlI8qpIcq1Mq0KtO2/NWUjjlIdtob5adtpeaylL3jLmIm+9tqGSpGqrJV8xvEjklqvJPRI1U5pa0jI7qdMdNLVGb5abJPuqvJKtdUT0adMbI33qryN/epzS1X3f3a31PSpxBmpsjU2Rvmpsbfu23VUTs5eUdHt2tUkf3vmpsbbmapP8AaqhSkSK392rkdU46sLUHm1PeL0f3TS1ArVMrUHJIGWo2WpajanEggkWqsy/xVe21XuF+WqOqnIzZN27+9VWb7zfeq9MtUZl2tQevRkQyNVeRvvVNJ8tVZGoPcpR5hrN+8qNWpsktJzXRE9KNIfu96bupOaWOqN+Ubu+b5amWXbTW+9Uf+flojIJR5i8t5t21oQ3n3fmrFVty06Nv7tbxkeLiMNE6yzv66TTb/wC7XA2t18v92trT7zbW8ZnymMwZ6VY3la0d1uridNvN22uit7iunmPi8RhuWRuebVeb5qrxy05mo5jzfZ8sjPvK5+8+XdXSXHzVh3kVZe0PXw0jDmlaqslxtq1dJWfMv92j2h9DSjGRJ9qp32ys1t26m+ay1ftDr9jE3I7yrUN5XOx3FTR3FV7YwlQOqt7ytKG8XbXHw3VXo7xqn2h5lXCnUfalWk+1LWF9up32+q9ocn1c1pLiqMzVRkv13VVmv/4auNQ3p0JFqZv71VZFWq7XlH2rd/FWnMd0acokjRL/AHab9j3U7zV/vVIstTzFc0okP2NWo+wir0bVNG1ZSJlUkU47D/ZqZbD/AGavR/dqwqq1YSiccq8jNWwWnLYVrRxbqnFuO4rm5TGWJlExFsKbJY/NW99lo+yj+7WUokfWTn/se2hbfbW41r/s01rPdWXs4l/WDLW3qaO13ferQjtasLa7azlAxlXMv7L/AHqPstbn2Wj7LWEomP1g5uSz/u1Xkta6iSw/iqvJY+lRym0cUctJDUTJXTSWG7+Gqclh/s0cvvHZDExMejf71eks2Wq7W+2r5TeMoyK7UvNPaNv7tRsrLVcprEjbdtqNqkZaPmquU1iV2+aoWTbVpkqFqnlNoyK1Pj+Wipo1o5S5SJrer0f3TTbe13Vejs60icNSpEpru3fNV6OPdtzSLYbZBWnb2dTKRw1asSSzt/lrShip1rb7auRrWHtDw6tXmGwrtq1I22Oq+7a1E0u1aZy8vNIq3kvy1j3DfNVq8m3bv7tZMkvzVEj1aEBtx81ZtwvytWluqvIvzVkenTlymR/FTatzRfNTOas9CMiLd70ebtqvI21qp3FxVRiaxp8xekuqha8/utWVJN81Rb2rWMTsjQidFHdfLWnpNx95a5i1Zq29Jjdrj/epnDXpRjEvySfvGqCFtsjLV6bSJvM3ANSf2HMrK21qfNGJ56qU+X4ieCbzI9tYkjtFM0bV0dvpdwsn3GqjqeiTrKJBG1V7SJNKtTjLlOcuJdslVpJD61rXuh3HysEbdWZNptwv3o2pSkj16dSnL4ZFP7Rt61Y87cv3qq3ELK3zLRH91a1idtoyiDXHlt/tVMtxuX5v7tV7iLcvy7qhjbb8tXze6a8sZRJppaq/bGiqaRfl3VRmp8xvSpxl7pY+2PUy3m6stu9Q/aG/+yraNQ7pYOMo+6bZmpkd0yt8tZ8d1up2/wCatebmOT2Eo+7I6Cz1f/aq59u3fxVyvmt/C1WIbxvu1lKJy1cHGPwnTR6j5TVqW+pblX5q4nz6mt9UaOT71YSicNTB8x3kepMq8tV2HUVauQhv/NX/AGqkW9296wlE8ipgztre6jaoby1Vq5mPUmX5g1a1vq32iHazfNWfKcksPKn70Qa32/dprR05bpf4qN1ZSple8QyfNUfy7aVztqhNceTNWXLym8IuRqRqsi7TUE0K7dpWqi3yq1WpLhZV3Cp+EOSUZGe1sv3aguLNZYdpqzcS7fmqFbra26qid0eb4onN3Gm/e+Ws2TTVrptQdd26s2S4WuyMpHtUatTlMVtPWoWsK2vNWo221pzHbGvUMdbXa1alrF8q07atTW+2sZE1JylE0rNavRr81UbVq1I/mrzpxPFqjWi3LWbeWe7dW4tRzRbqzjIwp1eWRzH2fbUE1nuWtm6hbdVetoyPThVfxHLXmm/xLWTNZ12l1b7v4ax7iKuynP3T2qGKkYLW+7+GoWtfmrUZdzfNTo9q1uel9ZkY62rbqk2staWzdTdq7qfMHtpS+IpqDiplg3VM21qcrbar2kjCU2Q/ZamjiZamjlWpvMVv4qXMYOciONvWrEcW/wC9TflahWp+0MJEklmr1DJpat92pluNv3vu1YjnVqOYnmqRMmTS9v8ADULWG2t75WWmtEtHxFRxEvtGD5J/2ab9nX+KtiS1VqryWbLSN41TP+zrTfs/tVpomWm1JrzlfyVo2bamk+6aZVcpXMRbFp2xf7tOamt92pL1G7aNvzUbqaz7Wo5SoxDbSd/mpGl3UM2eaDXlkazLTdtXJIqh8uvBlE8mMiDmjmnstNb5a5y7ic0xqcrfNUcntQUN3VHuoams1bRN4xHNLTfN+Wod1Rs1dMS+UvLcf7VO82s/dto31vEPZmlHN6VajlrIjlb+GrMM9VzGEqZtW8taFu26sW3lrSt5flWplI8yrA1o2+arkdZsMtXoWqeY8qcTQjqRe1VY2qeo5jjkS7aa9OWj71LUwIWqFqmao5KNTeJTkXdVOZa0JKpyL96jU7KcjPmX1qjcVoSVnzU4np0Sr5vzU7d/DULfeqNmrspnbyl6NtlXI5ayY5dtWo5a7omdSBtQt/ear0cm6sWGWtC3l+WumJ5VWmaCtQ3eo429akrQ4+UqzJ81Z9wvy1qSLVG4SpOqjIw7qKsW8i210l1F8tYt5F/erOR71Coc3dRVkzL96uhvIvvYrIuFqT6OhMy5Kj2/NU1wu2ofmWpPVjIazUlFFQUK1JRRQAu75adu96ZRQBKrVIrVGrbqfzUGpPG26rEdUY2q1G26plEqJc3UvNVlb5qk3e9AcxIv3aWol+aigOYlp+73qHdTvuUEklTRtVdWqaOgykaFu25v7talu1ZMH3q1LVamR4OM+E2rOtq1rFs62rNa5pSPja5pW3ata3/hrLt61LesJSPCrGhb1ejqnb/dq3D92suY8eqWV7VLUUbVLSOGQqruoZaN22kqCSKT5ao3DfLV6SqdxRE6aZQuPu1mXDVeuG+Wsu4+WtT2KESrNL/tVTkuKddN81Z8kvrXRE9ulTLUlx/tVH5x/vNVNpdrVH5tbxPR9gXt275VqRflqmrfNViNt1axkEqciwrVMtV4/wCGrUf3aR5kpEm3atOWm1J92lqc0iRWqZW21WqamZSiS7vems26m7qN1BPKLUElSbqjb/x6gqMSncd6z7itOVazrj71OJ6NCXvGfJ83y1XZKtSLtqvItVI+lw0irJUe7b8tTSfxfeqFvmq4yPZiG73p27/vqo91OVttUUTbt1NX/wAeqP7zf+hU7d/eq4yIJF6NUkf3TUa05WqjkmTR/KtXrW62yVR/hWpI1raMjy69PmOu028211Gn3m6vP7O42su2ui0+6rqjI+OxmGO4huNy1Nu96w7O6+X71aEdxRI+XqUuUtTVk3C7t1aDNuqjcdaykXS90x7iL5qy5ovvVuXFZ8y1jzHs0ZmLcRVVaLbWtNFVWSKlzHq06hR206Nqm8ujy6uMjXmJoatRt8tVY6sR/dNHMctQk840xpiq9aXbULL8tHMQokcl1WfJeVYmWs243bqqNQ76NOJJ9vb/ACadHqW2s2TctN20e3PSjhoyNqO/3VchvK5/zakhl/2qr25zVcLynTR3X92rS3Vc3HeVYjuqzjWPPlhjpo7z/aq5Dcf7VcvDeVcjvFqPbHn1MMdRDcVajulrm7e+q1Hef7VT7Q86phjo45lapVZWrBhvKvR3VHPE4pUJRNLZuo+zrVeO6Vv4qmW4qZTic0oyJlt1WpPKqFbipllqeYxlzEnl1IsVNjlqTdUGEuYPKprW9SK/y05mWo5TO8ii1qtV5LOtJmVqjb7tXym8ZyiY81huqjJptdEy1DJErUcp1068onNyWe2q8lr833a6SS3Wq8lmtaRgdkcSc+1nULWu2t5req7Wu6r9mdUa5itZ1DJa/wCzW99lH92pPsP+zT5Imn1k5v7Duqxb6a1dFDpe7+GtC10b/ZrnkZ1MdGMTJs9N+78takOkt3Xit6z0n7tay6b/ALNc0j56vmHvHI/2X833akWx2/w11TabVeSzrAw+ucxkx2+1fmp23bWl9k+Wm/YKIwkZ+2jIyZGqvN92thtLamtpbf3a31No1YxOXulbbWWy7Wrr7rS9v8NZk2ltuqJHp0MTEw9tRyLuraaw21RuLVqz5TujVjIxbj5aoyS/3a0rq3qj9l+b+KtIwPUoyiZ825qrtbs396tpdO3bauQ6X/s1rynR9YjTObXTd1WIdHb+7XWW+h7m5Wtqz0Hd/DRKRw1czjE5TS/DbTMv7uu90Xwl80beXXQeH/Di/L8td9pegx/L8tePXxEo/CfE5lnkl7sTkY/BqyRruWrUfgpf+ef/AI7Xp1npK+Wvy1aXSV3fdrzZV6kj4apnVT+Y8xj8Fr/dq1/whEc0f+rr0qHRlq9b6QtZSrVDhnnVT+Y8p/4V9C0fzQ/+O1m3nw5h/wCeK/8AfNe4f2Sn92q91oy/3a4p1MRH3iafEFaMviPmPXPhou1tsNcXceA/Jbb5dfV2qeH1ZW+X/wAdrkb7worSfd/8drtoY6pGPvH2mB4mqctpSPndvBbbf9XVGbwNIsm5Vavoz/hE1/550yTwaveOuz+0Jcp7UeKJRPnj/hA5pdvytTZPhpdSr91lr6Us/B6/881rSj8Hx7f9Wtcs84lEiXF9SnL3T5LuPhvfL/D/AOO1g33g+8tf+Wf/AI7X2ZceD42j/wBWv/fNcb4g8Cxsv+rX/vmroZ1KUvePYwPGk5S5ZHyf/Zdxb/eVqasUifKy17brHgtYnb5f/Ha5a88L7f4a+hpZhGUT7WjntPERPP8Ab8v+zQqVv6hpHl7tq1iTL5TV6lOrGoenCvGt8JJH8y1XmiaJty1at6ufZ/tC05E8/s5FGxv2WTa1bCy+bHurHuNPaL5hU2nysrbTWUjKrGNT3ompDcfvNrVbguPKfFUJov4lqW3YyLXOcU4xlE05LpvlYVNb325vmrPVd0dV9zRyf7NLU5fZRkdIWVqq31r5se4VTt7ytC3vP4WqTm5JU5cxjtE22lhuG+6d1XpkVZv9lqZJaru3VEo+77p088ZfEUZpvvLWa11s3LW1NZb13Vi6hZyL81ZROyhKnL3SGe68y32/xVhyXTK3NX5G8tufutWRqi+U1dNOXvHuYWEbg1+396l/tHdWVJcfNtqHza6j2fqPN70Tc/tKpI9S/eVg/aPlojuN7VPLEmWBOytdS/u1tWeo15/a3m1l2tW1Z3jf3q46tM8PE4M7aO6qxu3VzdreVoR3X+1XDKJ4NShyly4X5ayZl2tWm0m5aoXX3flqYyKpFWT7tZt9b/L/ALVaEkrfxVXmb5a6Yy5T0qfNGRztwrbqrszLWpeVkyfeNd0ZHuUZcw1pNtN82mtULVpynVyk32jdTftG2odtDUcpvGMZE32jav3qct4y1TZaj2stHKHsoyNRdS/3qmXUlrFZW/hpu6Sj3RfVoyN77YrU77Rt/irn1lZakjuGenGPMZ/VuU3vt7L/ABVNHq396uf+0M33adurTlMpYaJ0q6gjUrXS1zQkZelP+1SLVcpj9V7G9IytUMm2s1bv+9Uyzbqn7RHspRJJFqvIxWrO7dSeVuo5S4ysUWlam/aPerklqGpv2CpibxnEptLuo3bqmazZfu02S3Zf4aDppypkXNHNS/Z9q01I2ag35onWSLUMkVXmSoZFrxZRPk4zM9lqGRavSRVXkirklE6YyKrfL81RSVPItV5KjlOmJC3eoqlbvUMn3RWsTsiMaomanM1Qsy1vE1jEGam7qjZt1MrpNuUuxtVqFqz42/u1chqZSMKkTWt3+Va0Ldqy4W21ehrCUjyqsTWt2q9C1ZcLfLV6Fqz5jyKkTSjarUbVmxtVqNttRzHnyiWlajdUO6nK1bGXKSNUMjU7d71G1VqVEjkqnNVyRv4qqzU+U6oFG4+9WbcVpXH3qz7hflrWMT0qJmyVVZtrVdm+9VKT71dkYnpwHLLVi3eqa1YjrpiXOJrQy1ehlrJhatC3at4nmVYmpC1XKz7dvmq9G1aHlTEqtcJVyoZF3LQRGRl3C1j3i7v4a3rhfvVl3UXy1B6tCRzd5F833axbqL5q6W8j9KxryKoPpMNUOfuFqnJWpcL96qMkW2pke9TkVKKftamVB0hRRRQAUUUUAPVqG+9TKKAJVqaNqrq1SbqCoyLXm1Ju+aqfm1J5u2suUsteZS1Bu/u06Nvlo5QuTbvlp273qH733adu/u0cpMiZWqaOq8f3amh+781BlUlyxNK3atazrHta3LH+GsKh81ipG1ZrWxbdqybKtq3X5a45SPksRI0retKFaz4VrSt/m21zSkeDWL0P3auR9qpx1aj+6KzPKqFpWqRahjanK1BzSLC9qa1N3U1mqoyMuUjkaqMnzVakqnM1axOymZ8/3aybrtWpc96y7pv71WezQMu571kzS1qXlZNx/s1tE9+gV5G+X/aqNZW3fNTW+Zmprfe+b+Kq5uU+gpxjyl6OXc3zVaW4rLjba1WN21f7tXGoZVY+6a0LVcjfdWTDL8q1cjlrTmPn6lMvLUitVeOWpN3y0cxxyiT09e1Qq1Sbt1XqZ6ktMo3e9DNTDUazVG0v8VDNUbN8tBUYjZGqnMu6pmqGSrOmn7pRkb5vmqvIv92rU1V2+WrlH3T2aFTll7xTk/vUzmrclV9n+3UHu0qhTZKctSSQ/wDoNV/7u6nzHXzE1O2/3qjX5ak3bqXMLUNrbafTPlqSP/2atYyOecSaPbu/+yqb7v8AF8tV4f8AWKy1Yk/1n+zWp5tYtWcvzfNW5Zy7a52P5WrWs5fmrenI8LER5jqrO4rUjuNtc/Yy1rRtW58tXp+8aSy/LTZG3LUKtQzVEji5SCas6brV6aqE33qwkdtKJWkqFqkmaod3vU8x6ERu3dTWi+apN3vTfvVJrqOjWrCrUMfy1YjoMpAy1DItWaRl3UcxlGRnyJWfcW9bUkVVZrf71TzHZSqcpgyQNuqHytrf3WrWmt9v3ahaLbUSkerTrlH7Ozbt1R7fmq8y/wB2m/Z/71ZcxvKvGRCq7f4asRtTvKp3lVPMcsp8w5WqxHLUFKv+1WXMc0ol6GX/AIDVqG4qjCtXI1ap9ocdSMTQhl21chuKzY6tR1Ptjz6kTQjuttWI7r+Ks1akVqI1DjlTiai3lSR3nzVj7ttOjlo9qZ+wib0d+1TLeVzsd0yU5rxqr2kjCWGOj+3j+9Sfbq53+0D/AHqjbUv9qt4zJWDOia//ANqj7eu2uZbUqrvqe2t4yN/qZ2H27/aoW8WuP/tnb/FTv7a/2q3iH1GR1zXC01pVZa5mPWv9qpl1b+7WhH1WUTaba1N21mrf7mq1HdbqCZU5RLUcW6r1va7mqrD81aVu22s5TicNWUolq3s/9mtS3s6q29wq1oQ3H+1XDKR41WUi9b26qv3auLFVGG6WrC3VHKeTUjIkkiqu0VTNcbqkj+ar9mTGUolVbOpo9N3N92tK3VavRxKrVXunNOvKJjrpf+z/AOO1HJpddEsStTZLdaXKYfWpHI3Wl/7NZdxpv+zXbXUS/NWHeRKtL2Z6dDEyOVuNPqnNpu77u2umkj3VXaJacafKevTxMonI3Gjq38NU5ND+auykt1qu1utbcp6FPGSOZh0atC30na1ay261NGqrWMgnipSK9rpq1tWdmvy/LVOPalXobpVrGUeY8qvUqSOo0eBV212Wnqq157p+rLF95q6ax1pf71ePWoSPkcZQqSkd5ZsvarW5a5Wz1xf71aC6ov8Aerm9nynytTDVOY6CGtK38vcu77tcnb6ov96ta31Jf71HKcNSjKPvHYSWtn5e5W/2qy7y3X7yfMtUY9S+Xhqhmv8Ab/FWEuUU37T4Y2IbyJax5rNWq1dalVX7arVzSpx5vdOqlGpEh/s1f7tSLpqt/DTvtS1NHeL/AA1lKBpKVQdDpq/L8tXPsC7fu0W90rVaW4Vq4ZUo/aOKdSoZ9xYL5dc7q2mqyt8tdZcXC7a5vVLhVVvmrz6keWXundhKlTmPN9c0Rd33a4fWNGVd3y16ZrEqturhdblX5q9XDVJbH6TlteoeW69Ybd1ef6x+6kr0rxFdLtavL/EEu6T5Wr7HBykfsGUc1T4irHcbf4q0LO/Xd96ub83btqaO4/2q9w+sq4Xmj7p2iqtwtVWtdslZen6pt+Vq2luFljrnkeFUpyoyJrX5vlamSQNbz/7LUsLfNWl5K3Uf+1WcjkcuWRXt2ouIPSmxq0TbWq55Xmx/LWEvdMZe7LmM+OrX8W6q7L5TfNViH5l21MipEkjeZb/7VNtbrzF2t/DUlu21qrXkTQzeYv3Wo5jOPL8Jo27K/wArU64s1lXbWas22RWrQhuPu1BhKMo+9Ewr7Rx8y7axL7S/Nhau4uNrVRkt42k/3quMj0aGLlE8nvLVopG+WqPzK1ekaxoKt8y1y93oe35l+9XdGXMfa4TNKco2kc7uo3Vek01k3VVa3aKteY9mNanU+EarMrVpWd1/tVm7f4amt22ttrKoZYilGpE6izvPu7q1re63Vzdu22ta3avMqRPk69GPMbkNx/DViTay1lwt81Xo2/d1wy908aceUq3Vv6VTkVq2Gi3VRmi+aqhU/mN6dQyZot1Zd5a/7Nb0kdVbi3+WuqnU5T0aNXlObki21BWreRbW+7WfIu35q9CnLmPbp1OYiop38VKzLWspG/wjKXbRu3U7d71BlzDVio8r+9Tt3zU7dQPmkRrb0eV81SbqN6/8CoDmkNW3qTyV3Ueavehpfl+Wgy94kjiXdUy28dVfNVad9q20EyjItfZV3UfY/wC7UMd5U0d5U80jLlqEkduy1Ivaq/2ql+1LReRlKMi6qrUnkiqP2ij7Rt/iakZckjQW3VqGtVqn9sZak+3t/k1ZPJUJJLNaj/s1e1SLebqk+0VUQ5qkTXYYaoWoorz5HmxIGUVWmoormkdMCnJVWQYoorM7qZBN8p44qr3oooO2I2Sq0lFFbROiBA33s96ctFFbs6iSOrsIoorORx1DQt60Lc0UVwzPMqF6M7elXIzRRWUTy5lmNj8tTKxoooOSRYVjT80UV1ROMXcaY1FFaRKGsdtVZGNFFbxNaZSk/edaoSCiiumJ6NMpXH3qoyKKKK1ietTGVItFFbxNZF2GtC1+bGaKK2POqmhDV2E0UVueTUJ6JB8tFFScZUkrKulFFFB6VIybhRurFvFHzUUVB9DhzFuFFZ033qKKyPoqBTao6KKg7ohRRRQUFFFFAEmTUdFFABT17UUUAOahaKKAHRyFutPU0UUEsnVjT87elFFBQq1Yt6KKiRz1TUtfvVt2IoorkqnzeJOgsxW5biiiuGofJ4g0IV+atOOiiuaR4lYuLy23tVtTRRUHmTJM06iiiJzC7inSmZooqyiNzu61TmNFFbxN4GdcVm3X8VFFaRPWo7mTefL0rIuFooreJ71AqN83WomY0UVcj26Yi/eqWM4oornkXULEcjVdtmJoorWn8J5VYvR1PG5ooroPOqD1Y09TRRVnPIkzSNRRTiQMY1DN8vSiimXEgao2+7RRVxOqJVmqu1FFWd1MgkqJfm60UUHp0yKoJPl6UUVB6sAWjeaKKk2iSbyvQ1Kp3daKKqJnId/FUq8tRRXRE8moTL96tCzY7qKK1ieRV+E3LNivStyA0UVtE+ZxG5a/hpaKKs4CCas+4oorCR10fiKklVm+9RRWB6ERtPzRRUlE0ZqwrE0UUGEh+6pR0WiioOdjZBmqzKKKKk0iVJqryIDRRWJ3xIWQUgULRRSN4jlUUu0UUVAxoG2hUHy0UVnIUi9DVxR8y0UVB50y5GKmUfNRRWEjkkSMNvSn0UUjAZIKTdRRTiIY1RSMV6UUVrE0iRGRhUMjmiitYnTArSORVCSZieTRRXXE7aW5Va6k9aaLhx3oorWJ6PKuxIt1J61dt7qTavNFFdETlqpGvayNWxaOTt/2utFFc0jwsQbNrxtq6rGiiuWR8/UJBO471PHeSj+KiiqicskWYbqQ/wAVaEMzHvRRWsTgqpFu3kLdavwudtFFM8yoaVvI1Xo2ooqGePULCyFewokc0UVcTnRn3Tmsa4Y7qKK6Inq0DPkY1DvNFFB6sStI1RSMaKKDsiVvOf1o84+goooN0L9ofGM8Unnv60UUCJI7yT1rStdSnH8VFFckjlqJdjTs9Yuh/H+layavcsv3/wBKKK5pJHh1oR5tie31q63ffH5VvadrFyV+8PyooriqJHl4iEeXY17XVLhurD8qLrUpwv3hRRXm2R4XLHm2MqbUp26tUa382771FFOSR6EYq2w8X0y/xVYt7yUfxn86KK5ahLiuxdt9QmPcflWktxIf4qKK8iseZWS5tiG8u5NvWuZ1m8kWNsGiiuCPxHZg0uY4fUtQm+bkflXIa3cOd3NFFe9RP0XL4rm2PN/EF1J8/NeaatKzXWCeKKK+uwZ+x5MvdKysflqWE7utFFeifWix/JJxWzpszt1NFFB42K+E0fNbrmtXT7ht3b8qKK5z5+p8JfvI13Zp9me1FFYyPMfwlXUo1XkVVhYhqKKk6af8MtSHLKalm/eW2GoorKRLKMJymO1T25IaiiqHIsE5qo7EUUVMSVuRu5kt8NyKyJ1Dbs0UV30vhO6kZt5Co6Csy6tIj/DRRWx71FszJIlFU2XElFFEj6Sm2aFqa2oWPy0UV51Q8XFfEXYJCK0LeU+goorhqHg1i3GxomGaKK418RyIpXAqpIMLRRXXE66Zm3kantWVcKKKK7qZ7NEzWY0zO7rRRXae1DYapp8jEdKKKDSJHuNL5h9aKKoUhvnNSeY1FFTEkduNIsjetFFAwWRvWnmVj3oooAGYlaQSMKKKAJFc1IszetFFBlZEizN61YViaKKDlsh4YikzRRQTIdT45DsoooMz/9k=">    </p:cNvPr>
          <p:cNvPicPr>
            <a:picLocks noChangeAspect="1"/>
          </p:cNvPicPr>
          <p:nvPr/>
        </p:nvPicPr>
        <p:blipFill>
          <a:blip r:embed="rId1"/>
          <a:srcRect l="30435" r="30040" t="14286" b="14286"/>
          <a:stretch/>
        </p:blipFill>
        <p:spPr>
          <a:xfrm>
            <a:off x="960264" y="1099109"/>
            <a:ext cx="1463040" cy="1463040"/>
          </a:xfrm>
          <a:prstGeom prst="ellipse">
            <a:avLst/>
          </a:prstGeom>
        </p:spPr>
      </p:pic>
      <p:sp>
        <p:nvSpPr>
          <p:cNvPr id="8" name="Shape 5"/>
          <p:cNvSpPr/>
          <p:nvPr/>
        </p:nvSpPr>
        <p:spPr>
          <a:xfrm>
            <a:off x="951120" y="1089965"/>
            <a:ext cx="1481328" cy="1481328"/>
          </a:xfrm>
          <a:custGeom>
            <a:avLst/>
            <a:gdLst/>
            <a:ahLst/>
            <a:cxnLst/>
            <a:rect l="l" t="t" r="r" b="b"/>
            <a:pathLst>
              <a:path w="1481328" h="1481328">
                <a:moveTo>
                  <a:pt x="740664" y="0"/>
                </a:moveTo>
                <a:cubicBezTo>
                  <a:pt x="1149448" y="0"/>
                  <a:pt x="1481328" y="331880"/>
                  <a:pt x="1481328" y="740664"/>
                </a:cubicBezTo>
                <a:cubicBezTo>
                  <a:pt x="1481328" y="1149448"/>
                  <a:pt x="1149448" y="1481328"/>
                  <a:pt x="740664" y="1481328"/>
                </a:cubicBezTo>
                <a:cubicBezTo>
                  <a:pt x="331880" y="1481328"/>
                  <a:pt x="0" y="1149448"/>
                  <a:pt x="0" y="740664"/>
                </a:cubicBezTo>
                <a:cubicBezTo>
                  <a:pt x="0" y="331880"/>
                  <a:pt x="331880" y="0"/>
                  <a:pt x="740664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291768" y="2738364"/>
            <a:ext cx="2560697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concurrent programming for optimal resource utilization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3291957" y="3133120"/>
            <a:ext cx="25603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Concurrent programming can ensure optimal use of system resources, leading to enhanced efficiency and responsiveness.</a:t>
            </a:r>
            <a:endParaRPr lang="en-US" sz="1500" dirty="0"/>
          </a:p>
        </p:txBody>
      </p:sp>
      <p:pic>
        <p:nvPicPr>
          <p:cNvPr id="11" name="Image 1" descr="data:image/jpeg;base64,/9j/4AAQSkZJRgABAQEAYABgAAD/4TyC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yOjA3AAAGkAMAAgAAABQAABEckAQAAgAAABQAABEwkpEAAgAAAAM4NwAAkpIAAgAAAAM4Nw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zoxNwAyMDI0OjA0OjA5IDExOjMzOjE3AAAAAAYBAwADAAAAAQAGAAABGgAFAAAAAQAAEZQBGwAFAAAAAQAAEZwBKAADAAAAAQACAAACAQAEAAAAAQAAEaQCAgAEAAAAAQAAKtY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DopiJbeA3EmwMF9zVi705rSIOZFYH0oMpVLTUSlRQahRQAq/eFWpRi36d6CJbo2PD2pGztpImupYlZsgKMg1V1+YzzRyGQyZzyRUxjZtnHGnbEOVjGpcH0qjvADNLtOaAuTK2EK0ior8Hg9qDPbUbt2MRTlbb0oG9RwcN97tTe1Mm1h0cRkbaDzVhbF+m4ZosTOoouxDPE0EmxutRuq496Cou9miSzQl2+lejS6cW0VRtfcsAx8i9/eues7OJ5mYTtOPqcdq1tPBYDzCeWAwawguOtdEj0MO04XRo6aVXzXL7MD0rVtbeG7sr+4liknEMYCOXA2fhWNR2Oes3FtryOWorU9Ans8/aowADk45rd1i0lh0wM6KATwRSvqclaSVWJn6VYx3gmDk5Vcisxhtdh6HFJPU2hNubXYSiqNSeCHzBu9DV0wEqFKk7uAKDnqT1L9haWikpeGWNgeAq9qg12GBPJ+zuzLz94Ulf5HPCcnW8jFKelSH7o6UHcxUjZgdopCCvUEUCur2EHTNKpIbIoARiS+T3ooAKtQ27T4RFOaaInLlVyxa27Q3oRxz6V017bQNb7/ACgGUcEGs5uzR5+Im+eLRyGovi7P0qsN8nQZrRnowsoJs1rbSb2OHzpIHWNxwxHBrXWNYtpiu5ycgbW6VHxNWOGtNTfu6oi1yKW5gijRtxJzWE2mXCKS2OPWtpK7NaFWMY8pJZwBreUs4XtzV5LCH+y5pBcymXcFRFU4b8awm7Cq1LPbqYM0Zjc8cHpUdaHdF3RNakC6iJOBuHNdjrfky6IQlwZGXtUO/MjhxV/awZj+HQftToe6GsW5XbcyD0Y0L4mbU3+9kRUVZ0l6x/1TfWtaIYeBu4ajozhr7s1JbUXF0C93Gm4chu1ZWv2ywRxBZUkGeq1EHpY58PP30rGBgk4FSwwtISD2qj0pSSRYgXyjj0NW9RgBgjYKASM1JzSlaaZmeWcUioSwBp3Ojm0LF1bLEilR1qnsOc07hTleN2WLZAzHPNa+k5E+4DJpHPiHoxJnLanIxHIqw+pSTDyjGNp4zScU7HO4J2fYxb+HNwxJwBTbfaMKCMk1bO1O9M9D1aZYPD9nG+DwODWXJdWV/LFbQWscZZx84Y9K5o3tc8WkpcvNfqy+LOJNWVEwqKufl5FVvEFrGttJJ5hyF6bcVspO6CnUbqROUtPOFluiUnc/YVYkn1G3tYo3aSOFzvTIxn3pSs3Y9OSg5WZHcW0bwNuOGVulQ3GnpHaF1HOM1dyoVWrIo2cXmzjPIHOK7SWW1l09oVtVjYqPmBzSa1RnjG3ONuhlaQoj1IE+hFUta0p7Z3uN2VduBQviuOFTlrW7lOW1xbxlRywyak0/SpLy4EZyoPeqirux0OsoxbNrUNHj0u1jKsfmPOaLGLzVST+BDyfSqmlHQ4XUc4cxJqGHvUYN8pHLVW1OHfZrsO4A4yKiPw2Cm7OJkwQlZwpGD6Gtu30s71BH3uc0uhrXq2INQsDbyAjJzVq5t9+kRufvAY6VLZk6l1FmOLWTYWK8CmRxkyAY70WOnnTRavYsxpxWiPD4fSRKhJkIzjFbRhzXMJVuSKMhbd42KlcEdq1NNtikXmk4wazehVad4i3sGyQTBeWH505ZyyhDCoPqKc1qjH4kjE1LJdz/ALVQ6bEXvE44zTZ3J2os9I8Rx+VpVsSudoGOe9U49F1p2W4jS3iZE8wEMBxXHzqK1PEp1IqmnLzHaTPNdXAknZvMKncwxVXxRdl7FwjErjByK64RvqaU4L26S2Rz9gh/s6MAMCSTkNitC+NpNHBmOcrDGQQ0mefaonF3TR2T5vaXXmVLnSr2WSSXavTdgN1qNLCRrC4llaRWix8mOCDVyumWqkbaFqzsIVhWVUwSOeKHlee4WLIQDC5AxVTVrMyb55NvoSQxpbXmT8zIeSB1p+p3MeobYkTCjruFLzJabmpFWewaO1hkbDK2QMdsVpaQqrbZ2kkPgGqpO7uFSd4FrxRETpkTY/jrG0/RmvLXzVuQnzY24NLEvldyKVXko3a6luLQJ0nZLiOWW3HRoyBk/jWhHpMRgeGGKRMHP7xwf5VjTm5TSIqV77bFK705IZFLqN/t3qyZzHbecEwUGMHvWskDlzpFWeK9vLWG6a3VIXJCsD1q5ueWwS3kjHy9CO9Zxswlayt0K4tyLZ02ghjSDT4YYFQLnPJrSK6h7RrQbHbIxAdRjNb9jETaDapxnFbUtzOrLQ5zUrbyr2YAEk060iQ2xEhOAMkVjU0N+a8EF3dWbwRjfux14qAzW5AES/jiiavJWHGMrambq9sqRxlXBdjk0miQMLpcj+IZ/OnJanW5/uGd74ss5r02MNv5ZyP4jjtWPbaRd2crSXMsLqImO0Puxx6Vxc6UeVnk0KkFRUWtSx4bg2KXJByhPHaqOuvF9mZC6knsDXbTfus3g267sZ2kxCRVR4kdRtABk29TTdnnsyKUTIJG5uBWLlqzpbtNnWW7P5G0RRk4zkqDWff3MUMF1bzL+9mjATaoxkGuqpG8Djgrz0H6V9nTTFN0kpOSPkrn5HAu3Me7bu4yOaU/hRtRu5SvsWbaQm8UyKxGeeOtVjG0mqssJIBLEKfQVmkzbS79CeK5MsixMMxocit39zBYyK+I95BjIFaUlZM5qyatFGdMZmiYO/mKG+XcMil0vT0vLdk85I38wDpziuarUvG4nJRg2i5LaC1kMX2SGQKcb2ucbvwzU1k0UMw3JbwgnH7t9+frUUn7yZk/ejcTU7uK6PlJAish4de4qKcJ/Yrq3D4GPzrpb1CCcUkWNgXwtZs24gSHp+NJYWz3RbZFJgeqmsaPX1Hze6/Une1gskBvXMGc4DIeaR7Q3FuJoAWj6qwHUVtsjLn+09ivbWU7OrJHnB70+41S9spzGY0x6AVcbx94r3akrGXNdyzXDXEiKCeMYqnLuMynoD1AqW7s6oRSLl7Ep0eNVQZZgBge5qt9la3iUSrsOO9RT1uODdijIqyOSWUZ7t0FMRJInJhZZD/0zPSqbsdMVdWZZk1PUtgaSaYFPu7mzin2upyxSTTXUiyNPCV+bqM1lOCa0M3RilZI6fQktWtX2yxRkx4OQRmuTitd73WTv2uQDQm1E56EmpzuWbLyohKR5OARgOhJOFJqoIEuVaOSfyl2/e2k/hU3tdnQm03I7DTDvhDZzlDWH4jUi8t2Xgk8V3Ne6clH+KReffwytGVfcvUYrShsbkvHNJYSeS+CXUdazT5nYucowV09zpDo8EgWSANIoA+V1CtXGzw/ZPFmMBVVj8pPqK0krWMMJVc3JPsZZeVJ5ZYmC7XzkEcc12s8a6hYRbo5MhAwYYweKmlrzI3xPuuMkc+G32uRj359zVvRJoYLGYyg8TD7oyfyrgqfC0RUTcGkQ3emx315JMLiZQ54BgYmnQactqQBJNljgF4top05ttRD2vu8pbitQ135OA0mcZz1rUs/CV7rF4baDasSDdNKzYSNeuSTWspLm5epmpPnsbmsHSPDHhDFleRTXMW1oJpY1dZiWOdinjAweea1pvijoXh3T7K1ZUvb54EeZ7dFCKzDPJAxn2Aqo8sLnTSw+tzM8P2utX+rTHVpLm8hmhNxFEhV1J3Y2M/3VIyOAPpjBrtofB2nNp3lr51vMwyrFlYp7HAwf881pCF9WYV6VNuxxeqeHtb0hphJJHKvJhkVQA319DXCXS3EtyzSITIPvbaUk0YUlGE2iKFSkq704zyGpt8gju5AQCuMrjtTXwnUpXloOn+awshn70i9veotcI/dKWB6msYbM0o7ooaid5to4kgOSMiIMPTrmodQULqdwEjFsAQNiEYHHtUpu52Ut0iAKWBUuzZ9TVi2hi+zXTPGHIVQpP8ACSa0ewqjs7I00WP92AzjGMjPFW5WhjgbYgHGeKq91qYSWpj2xddPcgyruZzgJlTwB1/Gqo1GfTX863Khz8vzKCCKy5b3RooKd4vqd9p2n3UMe94W8p8ujAcbTXO+JjHH5MkisQrdjXdLY8+hJSq6Ed1fxTTpKE+V4B65yD9akfxff2xjtoQDbqgAjdQQa5U2p3Rs8MqitI07fxVFfW/kSxyWMm35ZYGyM+4NZd9oz/aReNLNcH7xkUA10S9+N0Z0ofV5W7mZHplrJbzbtS8lieUkj5P0IrobTWYI7VIBdbgi7c+We1TStC7NcRzVVtsRRWulbdn9olVYbsMmMUW8FhBNiO+kAY8FWwDUclN7mHPUd04nUafp6zxNLHd3EzI2CqOCfyNUNQUW8u5orhiT/wAtCqUuWnBqUUcabc+xHpY+161AiW4MkkgAHnA9foK9juLXSNI8O3UF2Y4bJ4yLh3bGcjB5/lTgoyk5NG6up3R4h8QfF2k61ZQ6Xp0aGKzkH2aWKMqvl7funJzkH2xx74HApDJK6rEpkY9AgyfyrCbTeh7VOPJDU9/sdB1O20Wxh0m+XRVSFWlt0i80yybRncxIxz2AqLT77xFc6lbPrWj3MfkyGKO4trvaEXd95xnDDafQ9/Wt1J7HjwxdGopXdpfmegTRW2rW0tnOA4wMjup7GvLNVsbyDUp7WK3mAiOCYcYrSpFNXOadpJTkZZW33eXeSSKAcncVzWLfQ27zSSx3MYUnhWIzUaJWNaLkn5GeQ/mwAy70VxgDpTdYiaR42DFe2AvWs0kkehTaTRXvDMdTtI5pJGVWH3ovLxzVO9kWbU7p0YYMpxk1klqddL4lbsQ7wg5PHqKv2pU6bMwBJaVFB7dzVvZCqrU01kfzF3KuPrS3syfZmG3aCMZ61UTFrVGcqx/Y1UOcbez9cn0/Csy8t0kCjzCBnPC5pqKNKcmnc9Z0fTbeAzqI7qF0OGSQ7C6/TJFQ6poFlf6dcQzRFXAJjfzVyD24NbJ3hY+ehiJRqcyOFbThbTpD5iuqlkDZ6jHFVTZxvMPNmCLjnYCSa5Yt8x7kZt6mhaaTazSbbT7dcvjJCxAY/U1tjVY7JY42guXKgcTMox+QroSd7o5a16jt1CX+ytandkZLCRhx0xn+X8qzZPC+pWy3En21FVBlCrEiQd8HjH0NaypuS5ohCq6S5KiuZY0bUjGZJLO8KBT8wjAGPXOa059FsoY7MWt6JbqQZa2kP7xTj/ZyMfU1zunK2ptOsvsarqT/AGS9jefY3lOJchg+D0FakWp3yRrHfm0vYx/DOQT+YqKM5Qepwz5J7bnSeGTpR1gX1rb4uIFLfZolyGbBwAcVxXjfxZrviTTUjuEhgto5nEsEDA/MrEDd3yK1qzT0idOAhzu890eeE8123wutIrjxjC7qsnlQvIMn7pHAPvXMjvxjccPNrse6FjmjIkVkflWGCPahS1PhoytK5zfiTWU0vQnMjSxavH+6t5I2O4jIw+R/CR698iqepzR63BaX8iv51zbAytCeQ4JBGM+3610J8z5T3J39in9xgP4bsrlwI7tBOf4LmJlB/EZqtqXh2+sYljNjZDeOJE5GPWm6TCFd3UZaGPCstvMu6SFWXpyKpaziUpuvVHOcKCf5CpUbLU9Ci/fTSM0Lp7lTLqM0khOCrRf1zTFs7UhjDMsmTwGGDU8vQ7VOcHqtB8elXFxlY7dunJXmpY7aSGCKIxYPnZLFecYpNPYl1oydrmoUG8EZ6VW1JyLY80xRd2jChvmjAUxIwHrxUn28NKnLp6gHIqufQ1dPqb8niiZCrXDbUkOCcM5X8CapQeIYpzcR3ss/lkERmFFBP1zmnF2epyQwUUrxKumT28t2sRSbbklWZhyfTpW9p2gXWvC4XTrsW8iEFYTLhn+nriqhFSdomlVqk+aWxcj8Ia/p8gb7asUoH3hLJn9BVWXwHeajM88+pq7nlyCD+eWFbOk9mzmWOpxfOkTL4JsrLKXGp7T/AHcZx+Wa3dI+yacv2cai1xAT9xw2B9CQMVUOWGtzlrYmVZfCXL2XTp7Oe2kuQLVsAR/3T6g9vwrIj0nw5HIvkW6zt1yJSSP1qJ16TeplCdaEXyrQ6SKHQhlrmExMcH7mc/mKmM+iW0Dz28aNtH3nXaM/lXKq0FsjgbrNmbd+IIdSsJVssRXFvhy8WRjB6gn3xVrTvB2j+INCN/e2RS9vZJJ2mEhLK5Y8j274Oazc+ebZ1xr1MLB23ujyvxV4UvPDepyQskktrn91cbMBhj+YrP0XV7rQtWg1C0P7yI/dPRh3B9jU9T6KnOGJo36NHpWjfFG91fxDZ2L6dbxQzyCMnecgk8HNenMRFG8hBIVSSAMnj2p2u7ny2Y4KOHnGMHucJ8Q9Zila20aH5pQwln/2f7q/XnP5VVU/Z7GwT7SkXBcoTywJ9Bz2qou9VJG/K404RZtpr+kwxMtxbo2BnjP/ALNiqdzf6Zc2zTafC52ffAmXj6DP8q9CVaKjZ7mUKVVO/QwTeaZHHKZbR2Eg2kypkg+o9KxbmTSZZV8kIuOPuc/zrO8Gj0qSmnccNGTO9IblxjP7uz/rVGWOKEFBZ37tnoVC/wCNDcYm8arm7XJ7X7TEN0WnFfeW4x/hWlFNc/YZFZbaOYnCr5RkBHfnsazc77IyqKF73uZ5s51xvm4H91AP5mknWCWPypBkd+cZrNxZp7W/wkMvhWe4he5tmt0gAyF3jIA69eazj4bkA3GXIPQqAf61LjobQxitaxt61qV8upu8uhW/XO7bkAfhgVS1bX3uYvLt9MtbOIqAyl1OcfU1TqJsKWGTUWpMp6K9tLqtul2kHlkkHyXw2T0buOPSrN1/anhq8ivc5t3c7WU8qQeh9DxUKdnoazinPkl1RrWuqnX54hd3e53OEmk6Ef3W9Dn+dN1Ga502XbETFyQyKB+ee4rpbclzHC6KjP2bRRh1/UhMB9pXYM4zg5+uc1o3G3xHbKq77a9HQBiFb/Gsai0uXKlGlJTj0Ob1PSv7PlEVzeAyZ5Gxun9an8PhZZ5Lc3ohj7M525rFWludE5c9FySO2j8P2E8a51iBWQ5O19279ay9S0ySz06dLS5a5UHJKjBH4VappHlU6rc1GUbDPCswErxztgTKYmLepxj9a9J8IXYW3fR5yVngZmiB/iQnJH4Emoi7VLdzLGRvOSJ/GU40/wAJalO8CTDyigR+mW+XP4ZzXzr5DU56Ox25ReFJ37liyt5TfQCI4kMi7DnHOeK+oY4WEILY3BecniqpK5nmq53A8yv9EXUdfu9UhlV7e4uSlvtOd4UAM30B4ran0CO+gSaz1KPAUINjqRx6Uqa/eto4sRUcZqy2Ri32iXdg4W6tBcxHq+3+vUVEnhfSb6TdFczR+qKQ35DqPxrrvF6SNYYl2vE2Lfwna6bGZYL2ebjBjlUMCPoR/WsSfSbGdyRI0Z/6ZMBj8Dn+dOaitghWnKTkVLwQWVt5MVzfuxPzI/K/gQazIr2SOTG4ADp5uGU/nUJ9zpppyjdi/amlO0ovPGYn2/of/rVds5U0rUN9xFDcBRho5wcfUEEir5lfUco6cq6nXQ674eukHnaYiKOpSMOB9dvIrK1iz8NX1lKbC6gF0c+Wpk8rB9DnFaSjGa0OGEK1Ka6o4650nXbdFdrUSRr91lG4H6etYt7r2qtI/mBYTGMYjhVP6Vy1ISitT26MKNV3Re1CH7ZeNPLpmpSyOclpMRKfwxikl0u7mKuuhoABgNJNu/lWBspKKWpJaadfWswaSDTLcHgFxn8utbelrbief+1LiK9+Ti3iQNnHrznj6VEjGs+b4dzirm6+z6nNdWq4tJJD+6IwAM8dutbUXiKK/t0sNRDPEDiKfPzAeldNOVtGdFWjzJSW6K1xaS20yqMOrD5XAyG/+v7VLC01vIvmq29cFVHINU9GQ0pI6KPUbXxGn2TUbKNF6JNHnKH3ySfxrD1Dwxd6PJI4BltiMiRR0HvXNL3ZHLCXsX7J7PYhsg0csM8blXVsgiulgvEdwZZ/syAZYgZDH8au5lW1ZPPbWNzG0arK7PhvOhXP44x/Wup0KaOK7sZJrkG7iIG9gE81emMZ+9is57p9jir81k2O+KAlu2tbG3L+UF8yQKflbPT8Rg/nXmLaLID9w/lSrVE5s6adeNNci6D4dFkEisEOQc9K9s1HW47jSVtdOy880YV228Rgjn6ntRCuoRZlXxMLcz6HOSsbSyjgheCSSNPKw7cIvPAx35NVLOytYlMskUaNjP7jKg/0rmUmtTzuapZy6smv/FV1bQqlsr3KJxsCqWA+vQ/TFY02padqbZuIpbC4P/LRE2Z+qn+jV206/N8Z00qNlzp6mtaxXCRkQ3n2tiuQi5D4/wB081RvpnvVaF45YZUPBBwff5a39BwfvXZh3ceqAfu5YrgAcJIozSwW16IBLeaZbCE8lt2MU+Vs7b03HR2Yjy6CGxL5271t+f0I/rVaTTrW6JNpqMK8H5bk+W3H14P51LavYcfaR1eqILTw5q6I13HEktvFhnHmgcfXNUZ9ZjEjpPBJgtwN4faP+BDJ/OkpuLOmKVV6GzpHjeXTbaS2tpF8ph8oJIKfQHI/AGmR3UGsecL2/GCQUU2wAJ9C4yF/WumE1NWZn9XdNua3MS51ZVcsPEE7Z+8be12t+ZIrPfUYHV1e41O4RuzzhR+PWuNRSPRhS02sSWVtHdHFrpjSsO5kZj/Suj07TdQLfarSyijZc4Oz5lP4k+taKmpHNiK0YaSZUutDvMPPdIC8jYaIY+ucCsWbw3fQxGSOBzDno3BX/wCvVSpNIuhioPS5a0y8khkaxu1ZgDjDA/KfQ/5/wrqLvQ2GkrchA0TA7WB5HsRSWqM8RL2ck11MaExRT75HhGwbR5Z5P1q/pXimWwkWzvY/PhkYjYTkovsTWVSPMrEVaXtYs6IeELHVY47nSrkRxudzIR0/DtWB4i00aSWhMwkYqTwOlYKT5rM82liJSqqnJanMW+pXFlJ5kEjIehweCPQ+tWJPFOqMu37U6gDA28YH161Z63sIyd2a+n/EjUoIkgv4Vv4VGAZOHA/3v8a24fHfhuZcz6dfRP6IiuPzyP5VjOnzO55+JyuUpc1OVhZfHXh+Fc2um3sz+jqqD88n+VYWo+PdXuwY7WFLKE8bUGWI9zSjStqyaGVqMuatK5hi+Mh5Z4mHQhiV/LtUtnqLi6j8+eQR55PWrcVY9GVKNtjv7cPJaLJbXAkH8Pz4H5VV+06ms7RSlSjHACkn+nNc6tfU8mKi5NPc0ZLS1htEne7+yvksUWMuhI5J29jgZqBfGemzWX/EyQTpglNy5ZcdOc5z+NdFOpJbChSnWV0tiJdS0bWowlvdG3f+EP8AvQPqDhh+AI96YNN1S0dpIts6Yz5lvJlfxA5H4gV3Rmnsb8ns/dmYj3C3UpD2yeapwWVefxxiobvT47iba88auBgBssBnvnAP6VMoqTudMfdd9yvbaLqlneptlaJGHE8UnGPqK0NZ8N38Fj9vbbqluv32jT5lPucZqoU3q2aKrHnVlucobe2lh3/ZrmFs8lBuA/A4/nUK2txZSrNaylHU5V0JUikl2O5PpIovqQ+zeUltbxk8F1XJ/WqgJZMhiSOtZJWOqMOVHc+ENdkjsZbOBIWuQfNhDDlmHO3Prxx+XerrfFbUbdzHJaIpPDYJH8sGulVVGKPJqZfGtVldl+0+IF9dW5ETQxMep2b/AP0LNQHVV1qJrV7190Z3yJCigN/tKMdR7f40e2c7xM1hFQd10Mm70i6SdpLOG4aNQNshTcG984rV0HxRdJcL9pdpDH8s8E/JKjuP88VjHTRmtRRrQ06FnxtFavZR3+mWSxxnkMi7v++vT+Rrj7WJYsXt1vkkOCqf403F3Jw8n7Kz32Oj0nxDeWkyzRMoB6KCOPw712upWmj+KbQMku28C8sEIyf8+tZ1IfaR5+KpulNVInnup6M2kFoLmzDMfuTZOCPasxLBSMsKwTO2Fe8bonSxj7gVtaTpls7F5oQY06lWVSD+JFS5MyqVpWOll0/Q7pQU2xylcMojJB+uOB9QaSXQdKgtYZZGg2MxyAS3T3xn8Kzuzg9vVWjOb1a207yppILURmPH7wjAk9gOxrmWMajiMfiTWkb2PUoTlKOpftfEd3Z2ot41TywcjBYEfiDV6HxTekYS0dyeu1mNJ009Ryw0HqSTavqlzCI5rWFIiGwLiTkZGD1OfyrNi0OTUJgjSwrJI3BhjIH07CnGNtiqahRXunS2nwxIj8ya85HOFbn+VW4TPpG9IJz8g4eVyzL9DngVsqcnqc0qyrvlaIW8Si8SRdQ0uK4J486LCv8AmAP1rHlgspLgSItzHGeWDyKSD9a3jGS3NIUpU27PQnS9ht1ZLeHeo6yO5yB+mPyqhda9MiOkV1cIjH5Qj7c/Xufxq72NoU7vUwHivHcyEyvk9WJNW7O6fT7zddW0UqEbSZCoI913A/yqOax1tRkrIy7nw59n+/qdiCOoEwb/ANBzUlhpGmOCbrXIo+21I2bNJxstS5YiTheMbnSaLougeZNJb6hdSzW6ebhECk47jr0rntZutLvNTmuFhnw5ztGB/n8qz5vsnNQnWnWblpYhF/ZW1uBBbBmzyJJD/wCy4pYtXuYzuhSGHPTagyPxOTS1Op0nJe8dbpXiK71DSm02a/eCT+GQMQCPRsfzqncafdXdz5ThotVi+5IDxN6Z9/fvUKVpanmQUaFRo1vDmqNZzOl9bK0LDZcQOvH+8v8Ah/kXvEPhaKOyOr6J++sm5dAclK9GCU4GUp+zrXWzOXAUHaqrHIeSCDnFdj4d1nT9NZVlQuSOVdice4rKw8TFyhZGpqXiPT9SYwXNmjWTYUTLyFPuK5zWPDUtkq3Nk32m0YbgVOSB/Ue9ctWFndHFRvStF7M53z8tkmrNveyxNmF2ViMfL3rBo65QTWpr2EGrysZI9PknBGMzIdo/OtyPTNamtTE/lQIeWRQP5AVLOGtOnF6spXXhdp4fOvdSZ1CFhtH8iao/8I5p9sN00ZZf70kvH6YrWnFy2NqWJdrRQSWdpAEazjtDg9GAOfxHI/GqtxGkwEcjvbc4Cu3yZ9mHH51bp8uu50RqSerMd9LbzSoZmwewz+vQ09ZyGQGd3KDAJY8e1bKKOxNSRv2Gv3cMBjnkeVGGVwcMn9TWjZSWGqN9muHdpJGyrLGxb8cCtYnHOHs7ygZ+r6CNPnIgHmoB8z7wAPrnp+NUotFnu5kSKKPe/wB0AZLfTsfwp20ubQrtxuV76zSwmaC8uhERxtYgDPpgVesZLK2CtLpcNwgXmRG3ZGOvGD/Pms6idtDSSlKOmhh6rDfX1xJ9ild4R/ywiPzqPdeCfyrmnhWJj5iksDyG4NZJnXRaUbLcySSepzT1bnAFUeg1odN4TttRm1eBrBC0qnOPUd8+1bHjbwhdaZctdLHtt5MNtz90nqKwbtK541TFQp4tQ7nD+Q27AFdX4Z8FX2vlvIUBV5ZmOAKqUuiOrF4pUafMb954Qj8OMkl/doAOQEOSfap4NesNRi+woFjkUYhmft7E+n8q52pN+h4blPFL2iVkiaRrbUNNntZ7eSLWrdfkcNhnI/mKzvC/iy60q7MTL8pO2a3fofUgf0ruwtTldjaFJzpyi/l6HTa94fsNS01tZ0Uo2wb3i3YMfr+FcjAzLHulZACDjCAk/Q12VIq90RRm5Qs90W9MuGjuvMEySKQfkbIB+uK6zwwLueZ1eVDa55UAtz7elYSjdWMcTZJs1dQ8OaDaSfapbWIu5yQe5+nQVQa3nC+ZZW8NvDj7yrzj3rCOHW7ZwRrTlrN6Ekq6lZIqhxvdSUQjbuqhHrOqRrtlUAtnJLgFfwxVSowfQqNOEtyjf3C3FoYprhXlPVg3Tn0rNWwtwV8y4mlz0VQB/P8AwqowstDsptwjZIn8m2tzgQqme7sf5cfyq0DcOmx0IQjaMRAA/i1bRptlXb1kxgj2kwRrGrDgkHLfTCgfzrM1HT7CxmE2o3DrMwBUN+7GP90Ak/mKtwitzelOV7R3ZnP4l0i1OYId7g9UTj/x7JqdPGltcWzL9nlil6ljIWU/hxWNSqlpE6nhJtXkzIn8RRNKxIuOehWVh+mazLjWZ0bfb7Bnvnmsedy3Oulh/wCYyptSup3LSyFieuTVmz125tCuOQpzxwf/ANf1pp2Ox0YtWOgttfhvFAmRHwOC4wy/j3/StFntr2MfvUYMcBbpd2fo3X9aHBPVHBOm4s89dUDHaSadGmWGAalnpN6Ha+FdVl0e7iuhErbDyG6EV2+va2PFXhyd44o1ltWDFFH8J71zNtadz5jF07V1UXdHlUkioxIA3Vb0/wAVXuntshmYIeCoOKrl5ketLDqtC0h2s6vPqCR72OB75rNtpHEgKnBFEY2QUqUYUuVHcaVNDrMUMM0xi1CEYgm6Z9FP9KXWNLiv5lO9LXV0OApOPNI/rUxk4yPMjUlSq8v9WNTwLMr63HbXcptZlJ3Rk7Qx/wA9R3rX8aaBZ2brNo8cUiZLXFvDJkj/AGlHbHtXp0ppx5XuYyfLX30ZyumjybnKxXcaPw2YiOPwNdXBdwWcIRdqkDOYxjP4U4tPQmunJ2vcpX15eyzgIk5ARcHcQp4z6465pkRvmf5jAvfdnd/jSkkmZckFEuSfbrlG8t25GO5H0wvaqy6PI4xM4z6MVQfkMn9KlasiM4xJho6RfMQQB/s7F/NyP5Vn6jqWmaUu9rlJmzjyoZST+O3av862soq8jeip1XaJzs3jC5Rj9itorYdmU4b8SuD+tUbTxtqmm6l9s/ds56q8Y2t9fX8TWMqzeiPXp4GFrS1ZJN8QL+61T7bJHCrZGFiXZtx6en8qu6xq0njSGITalK0sQ+SGU9Pp2P4c+1CamrPcp4f2MlNHH3mlXdlIRLGSPUdKih3AEYOa55RcWdnPGcbobID34zVdgob72fcVMTSAFo+mM/Wo22n7p/DFWaK40hl65FTQXlxbk+XIwDdR1DfUdDQnYbipI2j4XliC/a72ytvUPOCfyXJq7ZaTo4cbtRebZ1EURx+bYrCU21oefWxM3H3Eapu9DtYyRaSTEf8APSbaPyH+NZ9z4zaGCW30+1t7VZFKMY1yxB7ZYk1EYNvU4qOFnWd5vQ5ZpjJNvc/KTzippoY4k3owPcV0WPZtbREiSiS2AYgEdKWBtsykMAQc5qGjBppNHr3hTwnp11bW+rpqUSTqwZkyAFPpzXO+LPDtyNUluNNuDeR7yTsfcyH0Pf8AGs0rWbPApV5fWL1FpsSJZ3Os6aWl2Lq9tHuU7trSqPX/AGhWfZ61cm486SRoLyM9c/6wjv7N/OtYNpXRvGMZqS7fkdJZ+K9P+0tcXViJZyMEMwKH32k8Z9KztR1K3vvNjjMUMc7jqRhMf3QM1c5XehiqE4Su9TsrSw0iPTo/N1O1LxpkZcIG78d/yqhaarDLY3F3GttCsMmzCASyE+uWJwKqm+dnGqNSauzAvviDbwsUjsZJ3U8m6lJH/fA4rKu/HWq3UR+yTxwKBzFCgQj6Ec/rWrq2VonpUMsS1nqczcate3kuZ7qRiT95mJqCbfI2Jup6SL3+tZ3cnqetCnGmtEWbLR9TncC3haaM85HT8+1dNaeBLq6hDzzW0Kn726QED6kcVrCi5GNfFxp7aspTeDbG2uzC2sQTE9EtVaVvp6frWjH4c0zTlElzGqAc5vbkR5/4AuWrVU4R1bOaeLqTVkrEsupaHfPHZXF3bmEDahSBlVP+Bk7/AM8j2rUi+HEd7ZGe31C3cMMrudc4/wB4dadqdU5pVauHsmtGecazo9xp17LbMcyRnBU9f/r1htlSQR0rjlHldj3sPNTgmiM9aKR0ksc7x8cMv91uRUhNtMc7TEx7DkUENNao/9n/4THo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M6MTcuODY3PC94bXA6Q3JlYXRlRGF0ZT48L3JkZjpEZXNjcmlwdGlvbj48L3JkZjpSREY+PC94OnhtcG1ldGE+DQ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8P3hwYWNrZXQgZW5kPSd3Jz8+/9sAQwADAgIDAgIDAwMDBAMDBAUIBQUEBAUKBwcGCAwKDAwLCgsLDQ4SEA0OEQ4LCxAWEBETFBUVFQwPFxgWFBgSFBUU/9sAQwEDBAQFBAUJBQUJFA0LDRQUFBQUFBQUFBQUFBQUFBQUFBQUFBQUFBQUFBQUFBQUFBQUFBQUFBQUFBQUFBQUFBQU/8AAEQgCvQTf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/LSiiirICiiigAooooAKKKKACiiigAooooAKKKKACiiigAooooAKKKKACiiigAooooAKKKKACiiigAooooAKKKKACiiigAooooAKKKKACiiigAooooAcn3hWhGfes+P7wrStl3OoI4powqOyH2/361bb/Vn/AHqqLGingYq3b8KfrVLc82o7kGofcb6f1rBu/wDWn6H+ddFdxq0bkjPHr71zt1IpkYAYOaUtzsw2xBVnT/lu0bPQj+dVqfGxVwRUM65apo+nPg14ysdPhWO5uFjxMTj2r3I/E7Rl0/Z9sQKO618S+F5rsqghkKktiu/t4dVlt8iZivpuFeJXwtOpPmZ+X5plcJVrtn0I3xE0y4bH2uPHbp9P6j8qZdeMNLba63UbFQQF9jXgMdvqMZG6Y8e4pTdXqqT5rnjrTp4Klc8f+y6SleLPS9b1i2uUYidCBx68ZBrxfx7JDJHIyNu+QfdrUk1G78sh5XAxXJ+KJHNq5LZbAH617dOkqcdD6nL8Mqc0ef3GPPfHTNRU6T/WN9TTaSP0HogooopgFFFFABRRRQAUUUUAFFFFABRRRQAUUUtACZ280ud3NJRmgAooooAKM4xRRxn0oGWrVtze9aFn/rT9KoRR+WoPerULGORTmmnY46mzNrt+FUpG2qzelWvtC46kZ9qo3zfvAqngjk1dzhpq7KUjE81GKkbnAHSl21nud6lZEZ6VBMpI4GatleMU5bZmUEDI+tFrD50tzL6dRj60VoSW4DHIGarTQ/3R09KDeM1LYgqSH/WLUefwqSH/AFi0mN7FmlpKWpMFsFA60UfxCgd7Eig9Mc1bt4mDFjxxUMDKsozzVlpkXqea1ics23sSp8pzx+Ip/mH0GPoaoyXhxhTj8KSO6dWBY5X0qrmfs31L/nOOi/pVO8YvKhIx8tLHNuPJ5qVoUmIJGfele5MVyO7KSLlwKkuIPL6cirAt4xghTmpdgxyOKRq6ivoZlFSTqFlYAYFR0Goq9R/vUsn3jSDt/vUr/eNMBjfdqOpG+7UdZyNEFFFJUjHo2KXdxTMH0orToAUd6Tn0pyL3PFICaPr/AMBptLtPYZFJV9COoUU3ad2c0c560gJoW2788fLUdIPTvS0EWCnJ0f6U2jOKBgeRj2qFo9y1ZjjMnbFSSW+VyPypMalZmW0HcGoiCvBq+yj6VFJCDyVzSN4zuVKlLfLjNI8YXoMVHQX8QoUtnmuk0dCLdV65aueh+9XR6WxW2Uj+9QcmKfuWNG6+6ldD4Cs4rrUh5w+XcvfHeueuuiVt+D47j7Vuhbady98d6wxHws+cxP8Au8tT628GeFdJk035ipjL8/vOQc+1ZHivw3pHmOEZU7ALLnvWN4buNWt9OaTzGVEbPysOaxtU1PVJbyQPI3z/ADZyCDXyHLL2u5+TqnN121M14PBNlJ3IPX/We9eYfELSYrCTMA2gM245znmvQbafVY1UIwBI9a828ey3dwxExx97p16162Eb53qfSZbNutaTucxY6x5W0b8kN1rYj17c2NwY+9cfCCp5q5HvZtqsfbHavqIt21PrqlNSbsdYmsbwQAM/7I4rivGNx8y5P8JrZhLBFGcMOvNcr4rkLyKGPAI/rTk7o2wlP94jkjLuJ54qI0naiuVbH10VYKXuKSgfeFMq48qasQ/6sDI/KhVDAZXPvT1jC8AYpMychVXcTSMPmOAc4qULgU3+Js+lV0M7tnS+GbVd65C9R0Nei6cLVIGD43Z715tojtGFK+orqXvZY7fCtg/SueSb2PlsbFynY1dT1CCJjtZQnbjmmWPjK308hS/HptzXKtJc3sjKzbhUc2kzRjcRx7MKyklYzhh6aVpHQ+IPHQvofLVlIbriMfpmvPl0y71S6bZCzfNxsHr7VdW0LXBRiSfQn3r6J+D/AMI7XVNklzapLuaPkv0ypPSuadWOHg5F1sXRymk5JHz3ceEbuzh3SWk6nGcsprEMD285RlZvbFfcPxI+E+n2Og3EscEZKgDcMjjBr5B8Wacuna1cxqoVVfAA6UYfFxxCugyvOI5gmcNRRRXqn2YUUUUAFFFFABRRRQAUUUUAFFFKOo96BMt2Omtd/MCuK1Lfw60oH3PU8VLoNuAo54JIP0rudLs08lB935faplKx4+JxTpvQ5KPwi0mCBHipV8FnqViYfWvTrXT4dinGTjpir62Mflk4Vc/7NZ+07njPMprRs8buvCYiz8kY7YzmsDUNJksyfu7c/wANe5apZqISAOnzcCvN/E9mN0nruB/SulJWujvwmNc3Zs4XpRTmXazD3ptSz6PoFFFFIAooooAKKKKACiiigAooooAKKKKACiiigAooooAKKKKACiiigAooooAcvatS05Zayf8ACtew6f8AAKaMK3wl30qzD0NVcH0qzD901cdzy3sFwMxmucvFVZCMc10lwp8tuPT+dc5qAP2hjjjn+dKe514Uq05fvCm1JCvzgkVB3s9L+GoTdErAEtKuMj3Ne/aOtmLNUaJd4HPy18u6BfS2fzRscocjFdja+O7uGLaT/wCRDmuCpRc9j4XMsHVrVG4M9yurG2ZmKovPbb7Vk3mlQYyI146/LXl8Pj24duVz7ljWjb+MJZuCOMf3qdGjOO54Sy+rTNi/sY0ztC8deK4DxXbottIv8XUGumOrmZSSMAdietcr4okLK3pgfzr09VGzPcwcZRmkzza4XbMw9Kiqe8/4+pe3NQVkfcw+FBRRRQWKpAPNS7oucrk1DRQAvA6dKSiigAopeaKAEopaMH0oASiiigQU5VLcA4qWO3V0DE81IsCpyDQS2Q/Z2+tH2dvarNFArlNkKHBFNqe46ioOaC7hUqwl0B4qOrMP+rFJg3YlGcDJpyvt684plFSYP3tC8t2GwMVHcNuIqCNu3entWidzLlsyHcdxqQNxUbGl/Go6mmltSxCpflW57ir6MNxJG4e1ZSybe+MelWob07gGAHpWl7owlBtaFyS3WcZVQM1SmsXUkZFaEd0HA6fh0p00e5QR1FRHY5Y1JQ3Ocmtzu4wKSOFkkBJ4q9dRhZOKr0M9KMuZBRSUtSUFL796SignccJCPpS+ZnnNMooC1hS1G4+tJRQAqsd3U1dtZCVIqjUo/X61UdyZK6NHOKjkmCdaphipyOT9aGdm5YVZz+z1HSyCSQsOhplIOppxoNR0S+Y6r2zSSffb60+3/wBYPrTJPvt9aCFuMakC85p1FG5oIVpOCcY59adToofMkFHKHMSR2BlwcLg+tTLpJ6blB9MVrWkAbABx7YrSjtVVueT9K05dDzamKcXZHMf2R7qfwqSPS9oGQv54rpzGmOBj8KFhyB8oI9cVPKY/W5swRp6spCoB+NNOltnAQfnXTxwx8jdhvQYqZLMNzliRTUbmMsVJbnI/2a/XauPrSNp7Ljci8+9dxBpqqwYgsn1FNutKTbuAIPJ5FV7MSxbPOZrcw5JHFQbx2zW1q0IiJ3EdCKwccjvWfU9qjLnjclzSqPmGTxTB99qd6UjWWxfVduMVN5IZcgiouw+lMlm8tcY5+tByWbeg2Roo+q5qrLzkgYFIzbqjZy3FJnVGLS1GMpIOBmqrfeNXB2+tU3++31pHRHQcqPgEHg11mi2xaCNT6Fj+dczCuY0/z3rtPD6oyIr8LjrVw3OLGS90dcKrYGMV6F8IktIdSY3CK4yOq5/iWuE1Dk4wBz1Fd38M/D82oXTLG2OBgsCe4rz8Zbld2fJ5hJRw0k2fW2kTaTHYFfITLHj5OD+FZN02ktdNtgQ9v9VzWXF4L1G00+YM2Q3zBgjD8q5Wbw3qI1B1DupUZIKtkfWvjacYybtI/H6dO9SUuY9Na30hbPKIC4x/yzxXz98XrWJbhTEoG4ucbfc16i3hvUoLPDS44Gcq2eteYeMvCtybgtMTliQp2sO/vXq5dT992lc97KJxp1b3ueSW9pm4BwpTuK1bexPGNvPtXTR+E/mHJDe4rRh8NGGJecn6V9uqb0ufoP1lct0chJp7xLuO3Ga8/wDFke2QE8f/AKzXtGp6YVtTnKtn0614942G24X+f4mpnGyO/AVOeojhOw+gpVXccY5pUjBABBBxViOEL3zXGj6++41I2VcZ/Sl2tt/+tUtFMzuKOg5pR9aZS0ENXZJvHrSMwP1qP+KhfvfjSfkJqyO38M2Ym2qcdRz+Fd2NGRISPlziuP8ACU4t0ZsBuh5+ldNdeIhHAw2c7TzmueUZs+QxUakqvukcdjHDMPlXcT6VNqiww2bb8Z46D3rkb/xAzMSFUH+9npWdca5JdKE569QahRY6eFqPVskuJUW8Yoe+envX0P8ACv4qW2hrbx3AlxvT7g9Fr5wtlNxMEJ5z179a+hPhv8FX1y3juJpGjAIx8h6FR/s1w432ag1M4s59hCko1jp/iZ8arbUNFuIIfO2ugABGD0NfLmtXy6hqE0rZwzH71e8fFz4Tnw7pMsvnMVTGPlPofavnfUP3Mkqkg/OeR9azwUaagnS2Msho0FSvROTooor3j9JCiiigAooooAKKKKACiiigApV60lFAGnpt4EkBJI7EZrrNN1jYPlCyY6ZNcRaqGOTxziuv0XTx8oG4oRwRWMjycXGC1Z1Fl4mbfkqqjpitWLxIH42BvzrHttJiVshST/tGtay0gsc+Xx6VnFrm1Pl63s7klxqfnRldv3uDzXEeIJA5fsc4/SvQxpqbMGPAx1HNcZ4o09Yt+3OM9jz0rtV7HRg3GMlc8zl/1j/U0ypbpRHcSKOgPeoqg+1TukFFKvzNgdaswW53L94mk3YG0tyrS1qxafLKxO04pl1YvHw67aSZj7ZXsjMop8iiNyB07UyqN1sFFFFABRRRQAUUUUAFFFFABRRRQAUUUUAFFFFABRS0UAJ/hWvp7ZwP9isuJPMY/StG1LR4CjORimjGr8OhsRxjhupxUy4LDjAJyahhkLcegxUtEdzxXcddMJN23pjArm9TXEpH0/lXRDt9axtRs2kkZ9pwT1py3OrD+67GZbo24nGRVpYzIeF/IURWh6hc571fs7Vo89Kk7KlSxZsITDFz1zVoD5sZ70mDxxT1jO4cGs+p5U5czuyaHKzEdRitGMn5SvTHrVNIdr7hnJFXY0bAwpJHoK6o7HBU3NdT8q/QVjeIP9W30H8614TuUGsrxFzG2OeB/Oh7Cp/Ejzu8/wCPqX61BU94pFzJkEc1BWJ9ZD4UFFLRQWJRRRQAVLDHu5J4+lRVZt/9WaCZXtoS/T+VHPqPyqeG3MnPanS2qxrkmkzmclcrc+35VBc9qn+lNkiWTrSRtGS6lOirP2VPU0fZU9TTZfMugsP+rWpKaqhFCjpTqkzbuFFFFAg/L8qOfUflRRQMOfUflRRRQAmaWo5nKKCMUsTtIDuGBQBJGfmqRqhVQg4pxfPFVEz6jG7U6iiky+gUq/epKB94UIl7Gha/6s/7wrSrNtfuH/eFaRbC1qedU3Mi8BEhyMcGqbZC1c1Bj5vPHFUGf94oPA75qJbHfT2BZCOCCPwqTOeabw3cH8adUGrCiiigkKKKKACiiigAFSUwfWjdTWgnqSZpGambqPxp3JsKv3qk254AyTTVXcR3q5Hbj5WORVImUuVEkYWONRx171Sk/wBY31q80eUI9KoN940zGn3EooopmwVNaf64VDViy+aYCkTJ6HSaep6jBrWS3eaT7vHsKoafHtC+7V2Gh2ImmUFSctjg05S5I3Pl8TV9m3JmN/YjyZYK+O/BqOTTJIVOAxHYYr1ex0E4JWOTGCByMdaz9U8OvglEfGeM/TmvL+su9jxo49c3KeSNM8MgBQgezVZttQIbrx7mt7UvDUnKbW3EkjFZJ0WS1k2lHx/tcV3U6lz2fbU5xL9tchsEH/CrM8m5TnjjiqNuuMK3yjvVmRFKkZ6V2x7mejeh594gky+Pc1jDp1rW1zDNwc/Mf51kYxxXLLc+qwqtTHJ941PCxDcY/GoF7VKjmPng1RtIvfwn2qjNIWFSfanAPTmqzMWzQZQVhPxpDRRWZ09ApNgbnil5opAhVAzjpgV2Og22+3ADYOMg1x8a7pFHqcV2ugZCqh+7tYVvF2PNxz9wfqCbpMKfujkV7D8DfE1tpF25lMSqSnLk9iteL6hNsnk29C2Kjs9Sls5MoVUn1WuDFUVWTizwMVhPrVDkP0HHxE0qTSnXz7QCQN95gSMYxg1ysfjrTZtWlP2iHDg52vgdAf518ct4yvtoRXUjoBsH+FRp4su4WY7l3Y/uivnaeVRjK19z4lcKvW0tz73ufFumzaeJBcxEMMkFj615N4x1OC4uSI3WQfMcjnvXzxY+PLyTahaP/vkf4V2Gk65NdZaUrxj/ADxXs4DLPq7buVQyOWBe519uqyclsY6Z61b+yp1BJrGt9QSTgsufpVj7cNoxIMZ9DX1i2R6DhPoRa1GqxnHJ3YOenSvAPHrD7YADxlh+te3a3qS+Qw+XBb056V4J40nVrj5SCMsRj61z1tj6PKk+ZXOf2+2aSohJ8opjXLK2AARXmH2STb0J6Wq/2hj2FCzFmANBXK0TGlHSlqNmIYimhBIpLj0x61JEu38qi3N1Ap8LtI3zDHNNiktDstFYqMD0Hf2q5qTERtx/D61S0lwuCTgZHQe1T6sUZpNuSNo/nVfErnzdSP70wbqTBCE8nqKLVPmNV74L5jNngHFPtblB8qnJ965+XU9PlfJZGzprJHdxszYC8/rX198L/iPp1npoSa4t0KhPvOR/CK+NY3JTcwA5wDnFTW+vXMSuqMvHHOCf51xYnCrEKzPnczyt5ikm7WPqD47fEyy1LR7q3tpbeVpMco5JHBr5VvZPPvZHHOTxuPFLf6xPcIRJz+BxVCS6SQDLbcf3a0wuHjhocqOvLMtWX0uWLuYdFFFegfXhRRRQAUUUUAFFFFABRRRQAUUUUDJreQqy9Op4/Cu18PXyIFLkY2elcKpKtu7it3RS7tkN8qjpWc7W1PPxlNTjdnpFvqUDKMMg49K0rXVEXJZ1wemBXLado1zcRko3G3j5hWxZ6DeKuGPcfxCslys+QqU4Rvqb0eoJJHjevT0965PxVNGyybWyWPYe9bw0e4TcNwDDtmuY8QW8kCuzkHB/pXbFrlsgw3Lzqx5xfR/6RK2cgsarfhirmof6xvXNRW8YbJPI7Vmz7qL91DYozuDEcVsaXY/aJoyBkEn+VUMV0XhVQ1xCCM/MaxqOyucmJqOMG0dVpPhH7ZAh8sklehP9Kra54U+zx/Kh/A8fhXpnhuyU28RAAUrz6ioPFlgiW5JUH5Scj6cVxKtrY+PjjZe05T551O1NtNtxgD+9WfW94mi8qRcd1rB9K9GOx9xQk5QUmFFFFUbhRRRQAUUUUAFFFFABRRRQAUUUUAFFFFAxyoZFOF+tWo7ZWx8nzU23XEZPqa2rW2UqrHrQctWryIzVs5c5WLg1et7No1UlPm9qv7QvFLWXMcEqzloNWMRgYHJp2McU4L0qR4/lzitqb0Oe6CGLdjPekuLfqduUpEmKrt6E9DR5xPB5A6j1rRyXUj3r3IVhRVGBtFKEA6VJuHAIp20ZU9qzla2hTk7mnoegTasy7UZstj0FdfD8M777OJfs77OeQwx1qb4cz2se3eg3GVecZ9a9tsdT077Dyq4xgqyGvKr1KlN3R8rj8ZWpVLRPF7D4X30jbhbuVbpuNWpfhzd2vSF89/mFe1affaapBVQR1UFSKXUDp74/dqp6n5TU08RV6nj/ANoYhvVHh/8AwhtyqkmFgB0+auW8UaTLaxsXi2sMc5r6BulsdmY0X7pHQ815b8REj+zygKAdg/nXpU6kp7nqYTFTlUXMeAaoD9okz/eNVGU9TwK0dZTbcTj/AD0qlJ/qUrQ/SKbvBMYIXPIHH1o8l/7o/OrC/dFOoLuU2jZOSKbuzVm4+6v1quvzNgdaDRMSrNv/AKv/AIFUf2dqkiXZwaTJlsaEEjiPC8jNR3EzN8p60+1/1Z/3qim/1rc1PNfQ4lrIgZtvXilplx90f71SUHRayCiimMH3ZDYHpQCH0UYJ56++KXafQ0DEopPbHNL0oEFFFFAgpNw9W/AUtRMTuPLD6UDQ8gP2J9yKVvQHFRfi340+Ndy565OKBsVUfrkEU4571L04xio2+8aCRKKKKACgHFFFAy1b3Cqo5G70Iq5JfHb94AewrJ3dMdaUszd+KDB0rskupPOfcDniqjYcA0+SXyxjHNQrnB4xQdEVyolSPHNSUi9BS0E9QooooAKKKKACiiigAooooAKKKKALNom5h6Cr68oNvLVmwyNHgitG2nAw/atUclVXYNnnPWqPlMedtaG0zNuC8VN5KPxsx+NDv0MuflMtIR/FwaGhRVyCSa1vsyrxspr2oZcbOfpU2kCrIxd1W9NXdOT2AqSez2xnA5p2mwsrMSO1UaymnFtHTWII8vPqK7zwqp+0RMfu7q4mzj8za3QYFdl4ccwyJk8ZPH4VliL20Pkca7xZ6zpPleQXbDYzjAz3pby3juCnC++DxWNprTR2g2s2cY257VJNfTK33mHbjFfOS5rnx1T3ZLUj1DQYnj3oqk455rmNa0KEAlRg47nnpXSSXT7CWYtWDqtwfJbgjK8d8V005TT0PQw7nfc4q5tRDcFPaoLtnjjzGMlvlbP0qzeSbrlSfSqVzI22Tb9efpX0tH4dT6Sm72R5/rh2yEHgAn+dZAmT++a1Ne5Y9+v86wKwlufZ4dfu0XlcEZByKNx9aqLIyjAbA+lHnP8A3v0pG/LcubuOtM3ex/MVW85/736Uec/979KBKFiz5ir1Yj9aY8oZcK+f0qBn3dTmmgenNBViRd397/x8VKsw6YJP+8KrDP4VYSHgMGpA9CzbZaaPgj5u9dhY7kjUrxjP865KzUvMoznvmu20u3/cAnkYq47ni46VkULwMxGOfetXRPCV1rTMEjZ8YwBVeaECU54Fet/C8WsKyeagbO3Bx7Vx4qTiro8XFYidGkuQ881T4e32np/qmVsZznpVO08F6jdsNsDtntuxzX0H4m/s2a1I8lVJA+8p9ai8N2FgIMrGpJcnODgc15n1idrng082xCjdo+fJPDd3pVwfPTyz0xnPNdJpskka/f3ZA4xjtXZeOLWzZz5aKD5h7H0rnrPTR8pHAwMV72Ek5x5mejHFOvG80adjI33jxVmR23c5I9jUmnWZZegI+lagsY2U8DI9K9RHLKcbHLax/wAg9gAwBbqeo4rw/wAVPm4H+8f517z4mQR2LY6bv6V4jr2nm6uOACNx5z71hV2PoctlCMk2cwGIznpTfvc4rWGhs3G1Saf/AMI9IOyj8DXDFH0vtqepjbSew/E09VII4/KtcaDJ6j/x6lXQZOp24+hquUTrUu5n5+XIBqItzycH0rUbQZGbjYfzqvdaXJCo+7gelTy2BVab6laMHr2qeAbnHHGaYke1QDzWhpcPmTdMgDkUnfdCnNKLZ0GnwkR5AOMjt7U+/VtjYRufauh0LRjPE3KrwMcZ7Veu/DoaNidje+MVHtFsfKyxCVQ8wktXk3Dax/Gnw6ay4+Tnpyea69dAT7TsKqOfQ1tjwzALVW2ITnrWHtNTt+vJWgef2+mzXUgjUM3PAXp1xXTW/wAMdaurcyJYyFfUd+9dN8OfD9tda4UlSNl8xeG6ffFfYtn4S0ddJPl2dtH+75Pl/wAW3rzXk4rHOhUSPmMyz6WDqqnFXufnvq/h+60vek8LxMuMqxrGXTwz4KYz/tV7p8dNPs7O7lW3TDAJnauB0Pb8a8X2uzA4O32NenRquouZn0uBxcsRR57WucrRR060V3H1IUUUUAFFFFABRRRQAUUUUAFFFFADkXc4z0rtPCUcLyKGUZA+bPeuKVsEetdR4VkzcP16f0NZVNjz8Yr0me5aLpEUlunyoDjPTNdPZ6DHtJZFJ9kNcz4YmYoh55AHP1r0rTlG08Y+brXk1Kji9D8uxNaXM7M5q+0eNYyRGm7OD8vOK8v8XWIiacFMDcMLjFe66xCWj3D5kx+fPpXkfjWEiaQbeN4xx9a9PCyclqdOX1m6iTPAdU/4+pDjA3H+dVY2IYDPG6tDXV23jjGP/wBQrPT7w+tdEj9Tp600y9gjvW14XkZb6PnjJ/lWJ+NbHh9f9Li5+9msZ6o4sQv3TPffCpLWMR9U/qaf4kj3w4YcbR/Wqfg+4c2VupHAX+prU1pQ1ue/ysR+VeS1aZ+dy92sfPPjKP8A0rgYAX+lct0rs/GcZWZieu3+lcZXsQ2P0fBO9FBRRRWh3hRRRQAUUUUAFFFFABRRRQAUUUUAFFFFAdTS0hVdsOMjNdOIEWHIXmuZ0f7zfWuo8rzFXnFNHi4p++V1j3HpUn2f5RzipTGF6dKdGvmMqnpWL3OXm0JLe124JXdVt7M+SxK7frU9iAJDkZq3Ku5SvaumCucE56nMXUPluOKhjh8+TaMZ+ladwgO7PTFaPh2yW4kRtvqOntXPWlZm/tuSF2ULfRnkjHQD12mobnSZYeT0+le06P4ZH2eIqOdnzKRVXWvDnkxlWVuVJ4XvXEsRd8rPI/tJKVkeRWN4+nuNpKkHdwcVv2vie4YACVwPTdUOraVsnIww46leagttFcRCTLEf7prrUoSep1TlRrx5pHR2fiS6hwRLIR6b60l8VXm7/Wygf7TVysEZiQrg/wC6anhUb8AkL1xXVGNNnDKhBvQ6qPxHdSBgZmx3ORXOeJr15rdw7kjAGX69c1at0j7jrznNZfiBd1nLgEe1ackVsXRoxjNNHmmrDffSkcrnjFU9o4UjpVjUoz57DJB9KrqCq4Jya5WtT7qn8KF+nSiiikaCFQevNJ5aDoKdRQAlLtHWiigC3Z/6sn/aqtJ/rG+tOjm8tcbc85pjncTgYqVuZRjaVxu0HrzS1GYWbnzMUjZt+Sd+ao1tce3zDA602ONzJtJpq3AZumKt2ybpAaG7IUvdV2X4bFWjVjt/EVP9jjx9xT71Pbx5XHbtUsSZOB1z3rGMbq6PIlOXQybizGDhcf7tZ7RmM45rsBp5kBYNtPfA4qGTTT1K7v8AgNUm1uVTxPKrSOTZiuMDNMaQqwA5Brp5NPypGzaP92si9sfszBhkj6VSZ208RGbsU/pzVaZ9shFSyTeWwAGe9NeMyNuzjPbFWjqiuotmRIzbum2rQx/CMVBbx7GJJzxU479uKhkz3DmmN160/wBP896ib7xoRKCilH1pcGqGNop4Wl20mAxVzTto9P1oxijd3pB6DZIxx8q/lTZkxGcDn2pY3LDDcc45pWbPfNCJ1TKe6TI4P5VZUkqCetO27ucU3co4yPzqjWTuOopu9f7w/Ojev94fnQSOpvmfNt70b1/vD86idUaTdvA/GgaJ/wBaKapGODmnUE9QooooAKKOtSxwtJxyPwo16CbFjtzIgO/HtU6WzqmRJn2q7a2+yFQcH3qxgL6D8KuCd9TinV1IbXdghueMV0lnpqyRqRgcDtWbY2/mPlskY4xXZ6NZeZtGG4I6kelXKXKrnjYuvylCDQTcRj5QxHfFNn0IwoxIUFf9k16LYaLuBB+XHtUOvaYI7d2A+YgdB71xe25p2PEjjXex49qNmIWJI4+lZlirBnGeSePauq8SRiNjx/FXM2ykSE4x89dl9mfSUJudPU6OyyWQ5woIBFdp4ajzdRqSOpJJriLH7wJ4Ibj0rsvDcmWBGeTjP41hXd0eFjNUz07TYR9mA343DjNRvDufBXJ+hrPs5neMDB+XirDXbBQ2w5HFeBLc+RqrUdcWw2N0xWBqVt5cbbhnjHX3raWbKsGHX3rmteuzHG3zAMQ3Gee1bU9z0MMcnfrsu3HQDIqndMFjckgZTAzRdTs9wxJ6saqahJlAuckZz+VfQUn7p9NRhszhdey7rg9jWHWzrjbJE/3axqlvU+zw6/doKKKXmg6BKlgh8w56iowCxAAz9K0bS3Py8Yx1oInLlVxFtc9Ez+FSxWDODwV/Cte3iPlkhSBn0p7Dr60r2PNeIfQqWei+dIFABPcFTXY6b8Opr7GIlwcD/Vml8C2v2rUFDKSPlzjn+MV9Z+B/Ddu1urKobG3jaOeK87FVvZ+8fK5nm08K9D5kj+EtzCwIVR7CN/8ACrUng+bT4dpXJ/3G/rX2FfeG0jXmILg5zsHpXl3jzTorbc7HAyPl249a5aGMdR2PmqGdzxk7M+fpNOEb7cKT3+U8Ve06STT92wsO+QcVo3gjkY4BCj0oPlmMMrcfTNetJaan1L96PvakE2s3E3yFpDn+InOKs2eu3NrCWErrz/exUSyRkHkD6inqsTRsS65Ws/ZxloYOjTa5WrFG41F7+b5izcnqfatjT2Cqm4Y+UD9KyLwxBQUCn3U1Ujv1ik6g49TXo0UoR5UJU0lZHf2Ui7kA6Z9a0dpVTgYrhrPWl8xRjB9jxW1aX5k25Ib8c12xkclSmVvFWZbNgMht3Oa84axSe42sqg57ivQ9akEkJHvWHpmmvdTNgM2D90Cs5yXU6qVT2UbmD/YcSnAKg+wp0ejIrHdsYfSvSLfwe82AImyf9kE1JJ4JdY2ITJ9Nq1ye2jexl/aMVrJnm/8AZsI/gT/vgGlGmwt0RT/2zFdtfeG5beHONvtsrKuFNvHjy8t0JIxW0XHc6IYpVdYs5u40dGThVBHbbisDVLFbZwuFw38Irr5WO0+w71yusTBmwfvHpVXjY9GjUfMcleqBKQo21d0Ehbgk9MVWvnXzelXNDh8yQkdxXE9tT3aj/d3PSNJu1t4w2Rg44z7VbvfEEawkdD9RWdY6bJJah0BLDGQR7VR1LTXkbHzdPSuWTifJcsee7IZvEarNu5yPcVck8VK8AQOfX7wrNk8OlYd27PHpVOx0t5r3ySHOBngUrq1z0bUmuZ9DY0HxJPpd+ZomkBJDfKfevVm+O+px6c8HmXDFwfmEi8cfSqPgr4bxaqu5lkQYABKqc5HvXY6p8L7WztyNm75O6KK8itKjOa5j5PGYjB1KyUo3Z89+LPFF1rdzI88krsyrwzAn+VYEdjc3rboFkwewXNd94s8OxWd1hPkyy+nHWvU/g/4KtL6xtpHTcdrfKUU5/OuqVZUIabHtTzCng8OpU4nyDNAY+uajzmtzVLQKuR3rEI2nFesj7ynUVSNxKKKKo1CiiigAooooAKKKKACiiigAx0NdH4VmWOYkjt/Q1zlbvhwM0wA6bT/M1E7W1OXFfwnc9x8O6tEqoCFwV4JNdvZ+ImTy0Hl7D1J61wPhnQZbmGI7CeBXcWvhu6+XMWFz3ODXlS5G9T8mxfKpM1LvWEmOAVC54O72rzrxhcmWRumAw+b869Gj8NzCNTsUgnoTk1w3i/Q2j80qvUgYNduHavoPL5RU0fP+vQn7RIzetY8fLcDiuk8TQ+VOy9g7Vztv94/7tdkviP1fDSbpJllVJwAMmtfQztuIzjBBIrNg/wBZFV7SWK3gP+0f5VzyMq+sWe4+BWJijycghcfrXR6woW36j7h/lXK+AJfMjjB7J/Wus1JQ8HPIOR+leXU+NH51W92seDeMgGlfIz8vH5VwRyOvFekeOLfbcSlOBsxz9K84k4bHWvVp7H3+Wu9JDaKKK2PWCiiigAooooAKKKKACiiigAooooAKKKKA6mlo5+dvrXWx/cH0rkNJ/wBaPrXZQruVe3Y04nh4z4hkmCuM8+lSxBdw5GaiuE2yE44ot/8AWCsG+Z3OHoa+n/M7/Sr88YVc+1UNP/1jfStG4Xco+ldtPY4qm5z13lRzxz3rY8LzeSV/4Fj8hVXUIh8u5cj1q14fWOOYBjxz/KuSuroVX3qTR6/omrNDGrJtbIGSTxUeua6HQh2jxtOBkDn0rL01V+zIFfjaD1qhroVolJDnBP3fpXjwh7x8nGjy1DltWv42uCxwMjpmrFpq0RtfKHl/mM1zusRztMMBxwP5VBaxSq3zM+a9SMD6mnRjyJm+7CR2bO3npilQjPTPHWqkMM0ijaGIHUt1q9FFICFKHP0rthZbkc0Y6FiErtGWAP1qtr0Z8mQ4ONoq7FbNjJXGKh1xT9nYnpjFay3M4zTmrHk+sLtu3Yc5NZ5IXqcVqa1/r2A9cVlSLux7VyS3PtaD9xDqQsB1OKWop+1Sb7j/ADF/vD86PMX+8PzqEAluMGl2t6Gmh8pLvX+8Pzo3r/eH51XbrSZpsOUtKwLdRT8d6qw/6wVZ9u1SS42FyOmahukb5PlP5VbjtHYghTj6VYns5GC8dKhPUx9pZ2MVY23D5T19K07X7x+tRSQSJ1B9+KsW8I2rgZP1olLQupK6Nq3P3QeKsxKFYcc7qqx/Ltq0Mgg0R0Vjw536G9Yqvl4wBn1q+un+cu4Ju7fKM1h2V1tlUZH4muk02dvujIXJP6VlJ2PLrNxVyrJowmhb5CoA9K5LVrFYTtPTGRmvRmysbr/0zz+lcN4iwzR/7ppJ3NMLUuzirmFfO44qOp72PZMO5qCt4n1kXeIq/eqRuh+g/nUY+tKM/UU2Nkh+9+J/nUTdTUnWkbp1x+FSCGJ96pKjLdu/rQrHimMkJx14pN6/3h+dJIokA4yfrTPK28ccUASbgc4OaI4XcjCMR9KSKIyEADjPUdK3bW1OQEHbmnHXY5qlT2asZo05m5KsD9cUyaxaOMkbs+mRXUw6XuU/KWx3qncWvlsQV4qXFo5YYk5jJDYPX3qqVYk8H8q0b2IxzbscHvVeriepB3Vyofl68UmR61YmUtjAzTNrehqy0yOnL06/rSN1pKCiWL7xqaq8P3qsUmZsKdGoZsMcD3ptSW6h5ApOOahkS2NSCxRVBPORxUy2qxnOD+XFTW6bmUdqu3EGIwRyPapPJlUd7FCg9DS49KAMtg+laqfQlvqa2nJhVJ9P613Ph8YmViMrgZrj9PjDADrha6/RJPlODjGM0qj927PBxd5aI7qwk3K5HSqGvzbYzkAgYzx70tvceWqvuAXPr1rP8QTFY2fcCCORn3rzYRfNc+fhTbnqea+KZd8smB/y0rnrcmR+n8VbniL/AFhPffWLp7fO3+9XqpWsfa0H+5ub9rHnHpXXeHI9pjxt+96+4rlbX/V/8CFbWn6h9lf5WwRWdeLkrI8jEe8mj0qxO6EKPvDqKJj0XITDdCa4+LxUIlGZVD96e3i1OplGfTFeI6UmeFPDSlsjq2kTa2HUn61y+vxhgXDfPtwFz71X/wCEqi5PmD/vmqF7rMd5JnzOnTitqdJp6nTSw8o6mNc2pNwTjJ788VTvLcxxkqCeOe9bG1ZnJBJzWdq37uILG3JBBr3qcLRPbot6XPPNd+aZcc8HpWTWlqnmecMDPBH61QEL+lZNWZ9lR92mkR0+JVZuTgU9bc7uRUvkL/c/Wka8wRxqh+U5rTsvmHvWfHHjoMCtXT4flDU0claXul/cdpUHFNpaD92oPOudf8O5Hi1JWQbvmQH2G8V9e+C7t/ssYbbGQFxjvwK+Sfh7GWu8AHd8ufzr648Jwhbddwwy7eD9K8PGW6n5zxBL3mdZf3skkTF23c/0ryH4kRy3KEoC2WX7oz3Neq3s0awn5sHOf0ryfx1qiQuwL/dYE549a4MPaMtD5HKYuUzxi5sXW8kUkqG712fhf4Z3OrqXCTHGBxH14964+41i3kvCxPAI7Zr3r4c+LLWGzfLKOF6r7CvRxVWrCneJ9zj6tWjQ9w4HUPhReW8whHnMWH3Qi1JD8HblrfcyXA5wf3QI/OvTtY8baSt4mZY/Mz96tmy8baL/AGeoNzDgnPUdc15f1rEWWh8vHHY2aTPl3xl4TuNA3F1kAV9oyuK5jT7KTUZNke4887a9a+L/AIi07UZXW3dGPmlsqPauP8DQWjTM0pUcr97rXvUMRL2d5H2GFr1Pq3NNWZe0/wCHtxNGHdJQCOuwU+bw7NopJO8begYY617Bpc2nx2bfMhXJ/lXN+J/sskDtECcgfe+lbYfETc7PY8unjZzqWZ5dqkjckjrjNaXhlVWVuSpxzyBWfq0YabYvRjW54Z02WZmbaxGQM5r1K70serWnBxu9D0XT5oI0iRZD6jLYxwKvytB5JO7tyN5rHh025VPlRuB60/8AsfUJFZWDYx614jit2z5WrOm3vcy9cMRQ7MEsBxnPeuB1ZE85wp+Un0r0PUNFumjA8tmkB/hOa47UvDtzJIMIxO7mvQpyVtGexhKkYK5xF1jDEHsa4vV2/eg/7Nej6noMtspJXIyeK888SI1rITgDC9K7ebmjc+swc1OVkcndNvlJHNbPhoBZFLHAx/WsNmLMTW54dUluRnjj8649z6LELlo2PU9Nukhs8grnOeT7Vl3+sRMwJZUIHSqDTPHakA9q5q+mcuctis/Z21PmaOH52zrbnxAklvtLRjp0IrEt9Y+z6k0ilcEkb8Vilm4Bbr2zRSUdLHpfV1Fcp7v4P+KFtp9qAzQlgFHJI6Af7NauufGS3uLV1EsIO0gfvD/hXzvHPJHna7KPrQ9wZFbJJPvXBLCQcuY8eWT0Z1OeR0niLxT/AGhMzgq3Q8ZPrXVeBPiwfDtpDHiEMARl+Ow9q8jVZnZs8jHFNMskeARj6itpUIyjqepLLaNSn7NrQffICq7uBniubmG2Vx711uwScEZ+tZdzpaLuYEZ+ldyPbw9SMNGYdFSTR+WxH9Kjqj0k01dBRRRQAUUUUAFFFFABRRRQAV0Hg9wL4huRt6fga5+tTw/IY7xsZ+72qJptaHPiI81No+rfBcdtJbRtgD5FHTvnrXfL5a8bBjOOnWvB/B/iRre2Ub3+6vf3ruf+Eok4KzN97PLCvEqUJOR+S4vC1Pats9IVo/JaMxH1LelcB44hjZZCEwdyY5qWLxQ7bMSuSM4O4YPPesPxLqj3S7s8s65/Wu/C0XGV2Y0aMqdRHgHjCHy7mckceZxXIwf6xvxrtfF0DyXEuCCM5x+FcpHZsrZx1616VRe8fquEqL2KTJoR8yt3FXbNdtwuOu4/yqsITDyTlas2jhpUZemT/KuWe4VW2mex/DsH5c/3K7u+t9tuOnQtj8K898AyFhHtkCYj5z9a9LvM/Y0c4xtI9zxXl1PjPzvFaVmeF+PI/wDSX9Gjz+leX3AxIDjFevfECNXkkZRtHl8flXkVz94f7tenR+E+7yp/uiGiiiug9wKKKKAFo5pVUlsdKka3O3IO76UAQ0UdKKACiiigAooooAKKKKBdUXdLcrMv+9XaWJ3oc/3q4zTYT52Txmuxsx5aAd8imjxcduWZlDqfbmqittK4FXG+6w/GqkcbSMQPrXOedF2Rsab/AK2tWQHYeKzdPQK+Se1ajf6s13Q2OGpIzLxdysMUaT/rlz7/AMqdcOFZs9KNMdfPU9sf1rKrG6JveGp6Fo8LNbL833lG38qvw6OdRkK4XavDFqqaPcR+SgIIKrWlZ6kbGRiuSrEZGfevDs7tHzWI92XuFLVPh6PlO2Me561Bp/w7R5FDLG53da6C98ZRRhlYk8HHzj1qvZ+LYxNGwb1/iHpWkfapDjPEcmhesfhYssxYJF5f93cwrQk+FKQrkJCD1H7x+P1q3pfj2KEDe5Ax6p/WtT/hO7ebA3lPfco9v61jzYjm0OKU69zlpvhykSGQIhYdBkkfrXD+LdCe1s7jhVQAcCvU7rxhBMrfMSW9duf515z4uv8A7RbzIGO0+49DXrUXP7R6OEnU51zHgniJBHM+P7/NY/45rovEUReafHP7w1zvQ4rWT1P0vDyvTQVDP2qbafSo5o2YDFJHWhkf+sNT4zUccZViTUmRQymM8pfSjyl9KkVS3QE/QUvlsvO05+lIjmsRCLa2cYqaOMyZ5wMcU3Jbr0rRs7cmNTxjB/nUylYzqVOWJetYWMaYweKlaE9TViFQqqoHapJIxGvrmptY8dz1uYt5D95s8YotijbcDHFW7iHOR7VBFD5eAB+NZSVtDfm5kWVGMVZZtozmqq5XB61KZPMYDpWy2RhLUnhly6kCuq0lmZ0GeDn+VclAu04rtfDsStgsM/LWc9zzMWrI0ZFKxtweQF/SuN1y33EewP8AOvQZYx5OAMnGa4zV4csR7GopnFh6nLKxwt9a7mBHWqq26gYYZP1rduoQrnjP/wCqqEsBaQlcAVo/d0PqadS8dSl9nT+6PzpRbx+n61Z+zN6ij7M3qKnmNfaLuV/s8fp+tNkt125VefrVryG9qY6lODRzDVR9DPMZXqMU2rsimRCBgVB9lfHUVpzG8ai6kKnninhTJu7cZq2qKoHyjNDZPQhfwochOoug+0QfIB3Fbumpumx2rFtv9aK6HSF/eZ9qUXqediO5srF5a7V7jJrM1KMbWJXnFbYUYH0rP1OMeW9a9DzYbnFal0wKzq272L5sg/pWNIpDn/Cs4H0FGXu2G0bSynFOVN3tijdj2rQ6ir9nf1FTR242jdyalX5mx3pWBjOKlyE5dBixIp6EU5lGeM4oPvRu+XigSv1E21PZQ77hfzqDdjqcVc02NjN5meOlBM3aJvWCKzEFc8etW7hQsDDkcdKqWDeXK3HBqzdHaAOpNI8KT94ymXcpwSKkjXc+BzxSyDa5FPtv9YPWqjubN2R0GmR7SPoK6DTGeNiBwDWFp/Kg10um2pmO7OK1l8LPArSd2aayMzKhbj0FUtZmbyT82en863FsCse0D5sghqwteh/cvGVw46N+NcFPc86nJc1mcB4imO5z3D1l6bhpHyued1XvEB5YHsaz9JO5mr0up9ZSio0NDrIVCquBjIqSZRGuRnJpkP3E+lPuPur9azqHnK3UzL24K8DrVT7VN/z0qxqRGAMchuapVyROmnGLiTfapv8Anoas2czycM2TVFRuOM4q9ZxFSO5rWK1Caikb9mx8vd1NQahCu0k9drfyqaxXK9cVBqinYMHpkn8q9GPwnFBrm0PP76382aPavHfmg6eByUq95YY5JpW9e1c7Wp9Aqr5UkZr2q/wqQaiFsTncc1euLxYRjn8DVN7zcvBxSv0OiPMxotCCMNxWlartjIHSsj7U3979KsWuoeW3zFiM0nsE4ykjW2jbnvTefXFRLeKwyDn8adDIJWA9qw5tbHHZx3PRvhxbsbpSFyxA/wDQq+sPDYZbf5v9nj86+ZPhjas0y4/urg/jX05orskZBwMbQPyryMdufmGevnm2aGrfNAFA42Z54P3TXi3xDtzNeSJGMNhdvPHU16trF84tXXkuoUkhh0x0rw/x14k8u+myGUqw7j3rmwqvI8jKaN5Jo4C503bMoxjJwea9D0OZ7eDbG7KNoHB46V5Tea08nzAuBwetWrPxlJApBds/8Br16lPmVj9Dr4aVSnojt/Ek86ylhKwH19qwV1O/X5VnbZ1AzWNc+KHupFJdmT0yOai/t7ahVVYOejZop0VFXauc9PByja8SS7kvNQuHV5Sw67Sa9L8B+Cnuo/MVQCNpzuz1FeW2upFroMdxPf8AKvfPhn4iit7fDRkHC9Qp7CscTKUY+6jlzJyow5UrG7beB72GFl85JF+tYOvaFNZ28m/aMc/er0p/F1qsMm1uT9B2rjPF2spdW0vIwygDHJ61jgp1Jy95HxmFqVFUseRapbb7gKB82Rzmu/8ABVjE33kXGRkHvXn+tMzXQKMM7v5V2nhC8aNW3cjAwfwr38Te2h9Li7+zseqJZwIABGMDg+/f/EfjU8dmm3DIHAGM/j6965ePU542wGYjHrVuHVpVjJIfdz3+navn/Zyvdnx/K022XdQtE/e7R8wPDdK56bT4ZJCXQOEGQuO/170upapO8kmdygtkFuKxpb+WNT8xzz0+tb06cr6Ho4dTlqYXiyySGEkAdGbjp0rwbxoR5uOh2D+Vey+KNQZoQCWPDfyrw/xlPumJ7bB/IV68VaOp+gZVC8lc5Bs5ABwe9dP4dj27BjJwe/vXK7/9IwfSu28LW5mXd6LWa2Prcd7tOxuXceyD7vb1rlrwHcxK5yeOa7q80t1t8nByvAI56Vy1zpcu45QYz/dNJy5lc8DDVEr3MrhSrYORUnmE/LnHsBV5tFljj3lRj6GrWi+HJtbuDAgKMBnndj9K5Z1OVXOyVenFOUnojGCMeV5HvTvKYr86j8K9Im+Dt3b2qytDwybgwjf0+lec3kDWczRuGG0kAH2pU6yktGRh8VRxCvTdxkcYAwB+tK1qHYErUcc27oMVchk2qCRurfTdnW3JbCSW+GwDx60psuT+8U8dKsXUZVueTnmr0VqzoODjHBracrM5PaOKucVqtjt+fB6HtWLXaaxaN5LjnoTzXKfYxn5shu4qIS0Pcw1ZThqVqKtrZbuF3/hU0elycHY/4mtDqdSJm0Vuw6T5jfvAV9MEVO2kgrwW/Kgw+swTsc3RVu+tTDIcg/Uiqmd3NB1RfMroKKKKBhUtvJ5Mm5eGx61FV/SbZprgNglVHQVMtEROSjFtnY+H7yUheudvTnNddFNcSbSOBgetaXgLweuoQoSzAkKeo45NenW3w4AjQ/vCAo9PSvPqYiEHqfm+OxtKNRqx5xp7zsU+U7foas3kUuQWRlXHXnFer6d4BhhOf3obvnGKreIPCa26syhj8wyWxnpXXRxMJuyPIjjYueh80eIbFpJ3YN3rGjhUc8fjXofirS1guJOWzvb0HauMWERZ4zuHeu2XK3c+0w9Zypoy7iDOcdfQDioLVds6A9QT/KtKaPy2GOlVvs+2UP1zXPNK2h6EZe4ekeAT8yjvs6fjXrUxAskBGTt6H6V5H4DYNMmBzs/rXsKgta46/u/X2rxanxHxGN0rXPGvH0O5pW4I2DgfSvG9QAWY4GBivc/H1oUWYv8A3OPevFNWQiYnA7fyr0qOx9dk8+aDRm0UrdaSuo+mQUh70tWLWEyMCBluw7UClJJXYLHk5J4qUY3cdMVpw6bvTJXnuMVXuLPySSAQR+VZc13Y5faqTsjIbhueKSp7hfmVsYqGtEdad0JRRS80xiUUe3enrGT/AAke+KBN2G0JhnAqaO0eSQBQW+gzV+z0mWSUgo+AOwpGUqkYq7ZZ0uEK5PXI711EMIVF5zxVHTdLdV+5JgdyK2TC8cR+8v1IrSEdD5/EVlOV0VHYLIO4IxSLtWclc5249qSZTu3HmgdmHepkjKMeZGpYZ4/3f61rbf3Yz6Vlab94Vr/w8dfetqfwnk1tJGVdpuDYGado9uZLpVAJJHTFSzRs0mWwKsaZG0FwpUkNzzjpWVa/LoVKX7tnpeg6KDCuGBO3Jo1bSUhhzvY57AU/Q9TjjjiMoC/KBnHPSn6zqUVwmFPC5OenavCSfPqfLcz59EeXeICYbgqobGOM5rNgmfg9PxNafiOQSXCsvIK1kK3ANexFJrU+pox5qa0NKO8ccHJ+hNaKXjcZJ59zWJBIQwOM5rTQHA710xhEwqQiuhtxScqS3H41Hqih4pMNxtBwKSFfunGPen3i5D9xj09qNL6GUUrqx5j4ih8uaVVBOTmuVmh2AHvXa+Io9tyfT/61cjeKcqMd656nxH2OEleKRW3Hpil/Gl8t933W/Kgxtj7p/KoR6V0MP161oW9qJABgAD1qgysuMgjn0rXsRlj6baJGNWTUdCeO1AwFXNLcWfCg/Lj2rYsYVZRj09KdeW4ZcDk07XR5Ht3zWZyraexuBn7p7jpWnZ2vO3oAKsfY2LAVq2en4jHDZpcly6mIVtSG1tQuGLfpWhHbiTO7GPpSralQQQasxR46Cn0seTKpd3MjULAKpbrWKw2sRXXXcQkhYdT6Vzl5bsv8NSdlGpdFVelKPvL9acsIYZJwaGUxjjkUHTcmVv3y46YrvvDSbrZW/wBr+lefRsdqn2/rXd+F5y0CoOcqT+PFYy2PNxbsjqLqEQwxKPvd643VIfv56nP869CX95Gp981ymvWpLg5OMkdKyp+67HjUpe8ef6hDtY/QfyrLb7xrotXt9rHjHFc9Mm446CtqjufTUZc0RtFIq7VwDmlrnOgKrXHMgx6VbA7GjaOxFUrlJ2KUa72C9KmNtj+KpGj3ds0zyV9P51XMXz3G/Z/9r9KTyNrKScjNP8lfQfrTljVeQMGle4cw2Ff3zYHFdBpKe3NY0eWYnr74rpNJRvLBxxiumn8JxYiXummvCgVn6l9yQ+wrTjjLDOCaqahCfJk45wP51s3pY4KUtTj7pSzMOnJqg0e1iMg1qXS7ZmH+1WY/3m+tcvwux7lK7RDLCX+7wajW1Z5UU/dPU1ZVWdsAGtPT7FmfADH19K0heT0N5VXBXZUh09I2H8VLNag57egxXWW+iAws2G/EVm6lYmEb8HqO3tWtSmlqef8AWOaVzlXhbdjOab9lb1xWjcQDzMqvOKj8l2xwKw5uiPSVUpra5bk1pWUYVDSx221lJb9KmVQuapX6mM6nMrF60Xoe9TXX3lqG1PIq1M67cZ5+lUec/iMuX/WGpLcdW9qjm/1h71LCvHGSxHSi9jWXwnSaeMRr9K6bR32ucck1zFiWZV47Cuj0uYxtwM/MK1ctD5/EHWW8pkVdxw3cVk69GjLKONw/wrUtrkNGQSqYNUtQzM0mGyD0/KualHmlc8uNr3Z5Tr8Od/Pf0qhpcQyT1rsda0lyXcqxBrAisyjcKR616DjZn1FHEc1Kxft8yQk9CtWo4PtCgA5b2qrDCVjPcn3rV0e3Bk+biuas9DknLl2Ij4ba4XduUZ9RQvhd1GM/+O12Vtp8bwoSWI+uB1rTisYVQAN/48DXl+0a0PNliqkXZHnP/CLvu3byP+A07+xmt5OQW98V6M9miLuU9O2Rz9KwtRtwr4Bz/OtaVRykV9alJGTZWe1STxntis3VowoYEZ+U810C4VcCsLW2+Zue39K9hN9Tei25ps4V/vH60yRtsbGpJMmRvrUF1/qH/wB2h7H0q1aMK8mxIWBzVf7RkejU+7+6v1FVwu7gDmudbHtQStqP+1OOwNPjmLHkVF5Lj+HIoWNmIwOnXBoZbUSyuSzEcY6DBrd0u1LIDu7f1rItI91wuRxj7tdVo9v2xxiklc8zFzUYux7H8KbXa0WfQc/8Cr6P0uFGjIPI3dvpXz78L7dtyAZI2r24++K9/wBFgfyNuGHTAbjtXgYx+/Y/G84lebK+vWcS25fJDKuAo6n5W614N8QtLhju5VEnO5Sd354r3fXbdobWZ+VI44Oc8GvA/HkkkuoXCJGxG8EADPrSwrsyslcdDzT+zzcNt3enSte28CS3KllbaAM8oaXSFC3QEwaMcV7los1gtjgzAkoOh9q7q9Z037p9XjMZUoNch4UvguX5gW6HAwhpl94TltYB8+Rn+6a9lY2bagVM38WfvH0rL8SzWs8bAsBg8bSKyjipt2OSnj602jyrw74f+0XmxnC8E8g+tfQfg/wDH9mR2kY8KRtQY6V4zp9ylhqBlTaGGR85HrXrPh34sQ6bBgSwhuAd5PpWWK9rLSBxZk62Ijodsvg/bGfvKOo+WuY8UeHfsdrI7PnAH86fN8aoZG2loCG/iDN/KsHXfG41aOTyyspYYwAf51WBjWpv39j57CYWvCSlI4q4tQ2oYBO0Me3HSvUPCOjpNb8nGFXgL14rzVJGkuNzRsu4DqK9A8Oa0LdRjGRjOfpXt4j94rRPbxnNKOm52DaOFxyTwf4fpV9dITaSArDrnbmsJfET+Z0j5HPBzWrBrEexiw4xgHByfxrynTmkfNzjPS5X1DQ45MjIzgYZR71zl7oRjZ2LbhzhsYzW7e66zBsLgdix4ArndQ8QIzAFgTnoOBWtGnUO7Dxm5aHnfi+1WOMEtj71eF+MPvuoOfkWvbfGeqLNGcbcAN3968L8WXHmTPnjj+leq4tLU/Rspi01c5pRtuMHmvUfBJiCplcjZz+deXW67plAyeK9N8I2kqxhlDE7Bxj3rnke/mjtA7y8eNbcblBGKx4fJ+0At90dQtR6u1x5fQ1zEl5cwTNhMjtwa5+V8uh8nRpOorpne3jWy27KCRkZ+bFdR8F2tl8REsQf3R/1mMda8ZfUrqRdpQZPHQ5rofBn9tRXgltoHc47pniuLEx/duNxYzDN0HFysfZXiy+sW0FeYUIjI5Kg/dr4W8ZSiTVmKEcM3OPc16frviDxPcWKwSWhVORxH7V45eLO1x+8XnJyMdOa5cDRjTW9zlyLCfV05c1yjHJztI5+lTbsd6ux6LezcpA5HsKr3VjcWjESxOuOuQa9qUo7H2Htacnbqa2obVZhjvWvp8P2iFVHpWXqy4JJ65rd8Ojpn+7V1nY8ypJ8uhT1PRnMJIQkeua46+09opTwv58161dWqm1fJ5x3rgtatSshIAPFYwd2PC1pRfKYdtZhmwAPrWtbaIZOWDH6Hiqung/agW+6FwRXW6fbhtuD2ruukdVarKJiLo4jYFVY+uTS3Gn+XCMLzW/cWvljJXmqssZaM/KNp6c81lzM44VuZ2PO9ctQsbuc784xXP12HiSPCygDGO1cgeDimmfVYWXNTEpaSnDpVHYWbO1aZwAPm9DW9ptn9nbJ+93xVfR4RJIv9496347PkEDH+1SceZHkYmvq4nrvw91S3toEV5OdgA2/WvX18TWccGDPFn3Ir5p0H7RHt8qRsD0NdQt1qG0fvpMfUV41TDqpI/O8dhVUqXPdo/E9my7RMG4P3enasvxBrUEySgMNuRgnnv615TZ6pdpIF85yQO5rXfUJZlCSSEtjmu+lhVTsebDBezldHNeLrXzrp3QscsenTpXnmpWklvhmU/jXp2pFHb5skk1xXiRFWLjnk11SlbQ+uwd0lc5HzGZtuMVItuzOPTrUi7WbPar6wJ5IYZ9aG7o9tyOm8Dx+VdgZwwQnn617BYSGa3zjoMH8q8c8MZjutwPO2vXdIY/ZeDxtH8q8ivufIZgvfucV40s/Pjk+9nZgD8K8X1jR53yuxmNfROuaaLzzCUBXHAJxXH3fhGJyxMIAH+17V3YdXidWX432CseGy6DPGMlGHtmqNxbtb8MpB75r2PUvDcKR4CDAPHPNee+JdPEMj7U4B9a2vrY+yoY1Vmkjl61NFBeZQRwPWszbk4wMe1bWgp/pAVRk471ctj0K2kGdTbwt5I4H5VjalCyofl59BzXYWce23G8KTXPawpd3QDgHqKxbPBpVPfscjMm5TntVOteSzPJUZz61Va1Cthl5+taRke9CoupSqSHmQc8VY+xqeccfWkECxnI4quY0510JUiMjBVyfYVp2uiSXC4COT6A5pmhwmaZzjgV6b4X8PxSw72XI3cetaU4cyPGxeKdHQ5vQPCkkmB5chyeeRn8K7nSPBTSZBibnr8wzXUaN4ciibIXryOa63TdNjjy6oA/QZPBr0adA+RxWZSd2eer4LeNW/cuB655rnNY017dW4baAQc1762nxeTyiFu9eWeOLONIZNiAbQxOD71dSlyq5xYXFSqS1PK52RmKrkAf3utNSMNHknmlkUb2OMcU6EHywMc15UnZWPqYvS5o2Z8lQR2rX9D7VlWy4XJ6HpWvsLYAAPHrWlN+6ebWXUjaLzMfLk5rZ0/T1ZgdnOKzoUcSgYx3rpNJ+VQWGeP60qj93Q4J1LRsdDp2lKypksDjoDUeoadA0Z3hu+OetWNPvVQ/OQMD0o1C5g8nIPOTyVPpXi3d9Txou07nl3iK38qYYGFwcVgeY3mbQOK6XxTlmTnnbXMRZWQZrvjsfWYZ3hzM0rGNpmxjJHoK2I7KaRflUgD2qHw5GjTfMuSR1/Gu5t7GCMAlFHHU1t7Xl3OXEVVexz8MZBUODuxwMVJdAtDkj5uhxW1cQ26sPlBcrw201Quo1+wkqOVI/nWsLyd0ckah5n4kj2sfZsVx10reYvyn73pXdeJYwZJDjOZPWuPuItsnHJ7qe1c1W6lqfV4KfuFb1z1oqZfL6Mu00sixr/dzXNzHdzalZ4w4Oau2q7QD61HHGrqTtzVqCMLtwMCi92TOWht6YvytjOatzQs3Vfm9Kj0ddq89zW/a2BuH+7kk8GuvXoeBWqcjuzAgs8ygsGH4VqQoOgroV0VGU/Icj0NUPsfkzEAdPWhN9TjliFJaEMMLSYABxV2PS3cZAYVe0uzS6kzt4HXmult9PHlgrEpTtkA1m5WOCpW5XY4ibSC7DKsPfNULrRHj3fIxr0aaxRc7olH0xWTqFiFG4EBM8Vj7TU1p4h9Dy2+s/JyRuHPIz0rPkz0JzXR6xCA8gX15rnJeD6Vb2ufQ0antIgvC/h/Wux8Lbtse0gHPX8K49PmAUDmuy8JqcxqfU1EnojDF/Aei2KNLbJ8vO2s/VdOabkqwA610OkwqLeMkZyPWl1e2UKmF7c81zuXvWPlo1OWZ454isWikfqflrkJlK5BHNek+LY0jmYAYynT8a4O6thJMxC5Ga6Y+8rH1ODqXjqZlKAcjirr2O1QdtC23QhKFT1PS510GRwluoYUND8vHP61egtS2cg4+tJPaNCu7mtuljP2mplN8uRTKsTR/xVBXLJO5sncSlUbjSU5OtKK1GWIF+bHtXUaem2EemK561j3NmultxthUV2xR5+IlfQvwcAVS1L5i4xn8fatC3Xcah1C33ZAXJpyjqeZGpytHE3q/vyOlUGt1ZicmtnU7fbKTjms1ecZ4FYyi+h9BCbsrDrGyJkGwZz1zXe+F/C8kij5HI3cc1z/hy0SS4wc4yv869q8L6dEsYwPl38+vWvRw8U1Y8fH4mULxMuHwu4t/9WytnHPp71yniLwvKkZOxiu6vcFs42jb7uT61j6zokckR+VTzye3SvQlh1uz52ljpc1mfNWo6e1q/3WxnvVFVA9q9L8XeH4oB+7ViTnvXnj27rIQR3ryKlGMXc+xoVvaRTIvpSYPpVsQqeSn60xoRuGF4+tZ6JWR08xLD90cYqRs7fen28PT09KkuLc/eC8Va00OZy1MyRSZSDWppdt8247iMcc1WEWZACOe9dBo8KbwCOCKzcUia1a0bG1p2l/IhHmDI55AH4Vft7NYWGDJjdn5jWrpdoghBZcjHHNWJdPXIKDHrXNKbZ83OtdlONQGUjJIOSpperHdjrU1xAYsFV+XHJ71DHjerEfIBzXRh3dnPfW5T1a3SS3685rkZrUQMSMkk13d7DmNeOM8Vy+oWu1slc5JxXpSPTo1NLGRuZR0FT2d8YZMllHtiqk2VyAf1qozTeYAmK4Klup2qPQ7C31xeAxUY64BBrTj1qJY0CuN3fd1rz3/SVA2n86mW6u9o5Yfyrz5RiznnhU9T0RtWgWMsGXd61nXd8lzMGDgDuRwK49b256M7EfWrdrcO2dxyK2o002ZRw6po6TjbkHI9a5zXJtuCMHk5/KtlZNtsATg4rnNYYFX9a9VRsa0eV1DmVYtIufXmodQURrKB6VYtl3yHvUOpIzJJjutZyPoIv30jmLr7q/WoFfawq1NGzLt6EVVEbDjqRXPF3PejsPNw3bpUkJIhJNV9pzjvTkJHGcH0NNlWL2nSFrxK7nQo9zEY/h/rXF6TayNKrFcjJ/lXd6HGFUYX5gB3oieFmEuh7d8LrdlmTA+XahYnp9+voDS40+zq5yMKBg/SvEvhvbiGGJivVACM/wC1XuNnGFhKjr2Ar5zG61D8VziXvsoa4UjsJQZPQ4JFeR65bwTXkxdsEk5w1eq+KLctpczIW3YA6+xr598Vaje2eoTeW7bAxAJPWs6EbyNMm95WT1MDxVawxsHjPO4/xZHSse08SXkK7TtC4wOBVHWNanupCHk5J64pum6be6jIVgBbHXcwAr2eVRjeZ+h+zpqnepI0f7cnV/MU/Of9kVDdatcXK4dlUfTFaMfgvUTGxaM5UZP7wcVWj8JX8s3lhTnOP9YKxjWo30OWnWwkU1cx5L7dwMH3wc0z7Q7dB+hrvNN+EOq6pwke8jnb5yrijVPhPqOjxlpUwNpP+tGeK0WKoN8q3BZhgpSUU9Thopv3sYcsG3c16J4Zt18sNu5yflb6V5xdW81pdBOvcknJrotI1K7tY0Ku2zJ5zW9R3V0dWIpxqR5o7HpENlbs+DkggE4PTitfS9OaaY4U7VH8JFef2Ov3UjIrnI28Mepr0XwfeGR2Eo+ZtoGKqEWo3PlsTGUE2mdXb+H3Xa7cHg/ePHHtU76OzHIZSc4zya2mk2xE5xtXnisXUPEUcJU/cH+6azXPN6HzfNOpKyKGpaWdp3YJHCleM151r9uY8ngbWOD3rur/AF9ZYwyvkZ9K4PXrzcr/ADcHdj9K9SjTktGe/gqc7+8eceJnPlspC9D/ADryTxG4aXC88V6p4sk285yCGGfxrybWj++f6Yqq2h+kZZG0kUdOB+0J36/yr2nwOF+zoSP+WdeN6Yo85Mfe5z+VeseFZJI7dMHqgricXLY1zlc0WkddexxNH8zbePUVzM8cBmA3Z/EUt/e3U/yoxwPQ1mtDcyPncQfqKh031PmcPT5Ekzd0+yt5LiIPnG8fxEetfQvwv0ewhtLZvukpg/vOlfM0LX8bAq7fL/tCuv0Px9rOkMqJcMny47GvMxmHq1I2icWZ4epiKbUWfTHijR9OW0Ll0dsHGJRnpXyb4o021j8QIEbcpY5wwP8AEa63WPixrV9Gqm5bIXYeMcf415xfSXtxcC4c7mDZB3CubCYSrSj7xx5RgquHi4ykeyeF9Dshp+8kljuG3fiuC+J+n26XUpjxnKjrnPJrOg8aapp9qEErKAOg5rkte8TXmqzHzJSf9o11KnUjK7PXw+DrKs582hoeILcRhsdiOlGk3uxQQcVt+LLMKhIyPm9K41rkwsQDgZ78V60kpbnpUUqtPlO2XV1MbBgzcVzGrTCZm2jjA/nVCTUHAI3ZP1qk1wzdc5+tZ8qjojopUeR3LFmCs0gPX/69dnpMe5Qf9kfzrhrWYRsSfSun0vWEijLDaTtwATQyq8XzKxvX6biuGwMn+dVZog0ZUcE9DUM2rLcKpO1fYGgahF3Y46dRSS6HFGLTdzlPE1mFjmb/AGR/OuAkX94w969G8QXCTRyqDkYHf3rgLy3ZbhyoOCfStrWPpcBL3bMq0qcsBUv2Z25xT4rGQyLgHn2pnqSmktzodBjA8s+rY/Sunt4flB7dKxtBsysqJjOOa602ZKKBwe+K0Wx8ri6nvlvw80fmMCuTjNdZ5cfkhl4OOa5HSbKRZMoWyT2FdjDo8xh3E5GOhU5NeXUlyyPnMRKClYprKFlJ+YE+h4qdZG4OST6mqN9YtbsWL44z/wDWp9vdbYVB3Zx6130Z86MoxvqitqEkgYkdcc5rk7yOW4UgnIz3rq727jbd8wJPuKxbja3C7VHWokmerQvF6nKyQiFiCafbylXUH7v1qxfW5JyBnPPFUgrbguMGqSPWUlfU6/QLgfal54I9K9O0e6ZoiAeMV5L4djdbwAn+GvVtDjLRnAz8o/lXDXjqfP5gk3oaiDzFIYZPvUd1ZbQH2qygfNirMNueD+lWpLdvJG5SFb2r0cLG8bnzvPynB65bjblUUDNePeLrdhNMfcnH/ARXu2uQhVbK4APf6V4/4ztPO3Ngr8xGQPas5K0j6zK6t7I8ui5YDtXU+H7X5lP8RJwfwrFt4CsyKUz83pXWaTGPtC7R+Hana6PrMVUvHQ6W2UCOMFsfLisDWYcSNj15rqYYhJa9FDCuf1aFgQxGR3wKjl11PApScZWZhhew6fSj7KHPKD8atLDtApWUr2p2ij0PaO+hVFiP7i4qObSlk42DPrmtKFfMwtdbo+hrcqGO0Db/AHeetbxgpbHPPFSp6s5DRNJeCQkBRnHOevNew+ErPdFyufm54qlZ+HY4nGQcYzllrptJjFsuAec5rvp0+XQ8PFYp1rnU2Nmsi7QoHp7Vo21p5bkDGO1U9NkSUgqcE/lW3bru6nbgc8gV6sFofIVpPW5WnUxwnPpmvJ/HjL5bHcR8p4A6817TMiyQkY/P6V5L8RtP/cuynGEY/rWVfRHXl8rySPEbyfEhJPPt9KrrcDg7iKW8G64x/s1Xb5W24x7183N3Z+ixh7qNO3vfmUb25NegeGbGO+2hyrcgcivLl3RsDg4z1xXTaH4kksWUgHgj+LFZSlK1kcGLouS909bPhGKLLjaMdBgmopLBbMhVK4xn7prj5PiMyrkpk+71m3Xj17nPybQ3X5q51KfU8GODrXuztFvFWRgePcUtxcLJGdrMfrXn/wDwksn3sfrVi18UswYHJz0+YU/ZvRs2eElbY0vEFq8nzgjAXiuaaDa3vXSQ6olzHiQZ7cmsfVJI0VipUDtzXo8qUTqo80VyjbGZ7aTcpI4rftdam4zI4GOoPFcN/aTp8oGR65pV1Zxngj8ajnjszpnhXPVnoLXzyNgyM5P8VaFsRNDJ6YI5+grgLHWGaZB1HfmvQ9C2XEYVRycnPbpW1JroeXWpumzjvFNgRuZQMb6442bNMwKjpXq/iLS/MiUE46duOlcWNOKzsCwBz3FKrDW56OFr8lMwv7FlKhvLBXHqKz7qz25GNp9zXoyacxjAyMfSsXWdFVWYk89RgVzOB208Vfc4TZ823uOvNX7dOgxwKlks23ngj6LVi3tGwOG/EVmocrO6VVNXRsaYo6Z6V2Gg27TSDjjNc1pdvuYcV3/hiwZslc4z2HtW3Q+WxlR9C21iVjPHHqKw7rTwZm2nFd+bD/RVBPUY6VhSWK+c2Tn8KR49Ko+bUz9FtVRXx1JxXV2scZjPyDA9QaoadY5YgDC+tbCxiNcDpXPUu1ZE1qivqQywoyZ2ge1Yl/Zht2QuCeMj2rXkV3YnDfQCoZUBTDKCQf4hzXNCLjoxU5O9zzDXtKKs7fLtJ4xXMTaYFyduRXo2uR4XdtGGfAGOlcpJZlps78AE5Wu5bH0OGrPZHPQ2e042jd2Oa6rw3asrKfu8niqy2O5xnn3Fdb4Z0AXQUiQqMenvWdSyV2PFYhctmdJpW/yQC2AoHWptSZ/LHze3Suo0nwqiqrABiVHLICPzqvrHh9UVtrKuFJ54rh9opM+V9tFzPF/E0jyTMxz8ox6Vy3lepwfpXeeKLFlus4B+Xt06VzK2LN823j6V6NO1ro+pw9VchmQ26szZbOO2KkitxK+FUZrT+wlRkZHrxWroumiZvu9O+2rbsbTxHKrmKuiz7c/KKq3Vm0JZJMcV6jDov7l8hc4/iXmuU8QaOYtyg8FfvY6c1PNc5I4m8zz28hCsew9KpMnPpWxqkOxiOpDVmeXukHOMmlK99D6CnO6uReSzdqkjiK9RXTaVoJuoWbn5WHatC68NiGM7RnjrtpR1djCWLinynOadb7uvWt2OFljBGMVDa2JhcAjke1XYY3UDIO36V0RicdWrGTJ7U/OfWnXPzMBVi3jV9pUD3pZod7HjH4VTi3qjgclc4zV12yEZrFaEsTj1rstQ0ppJCdufwqi2hGSQfwgelRyM9mjiIxjqJ4cgYTKQe6/zr27wuh8nPTLHH515l4d0c+dkheo7e9er6Coi2rgcN2+tepQjsfP4+p7TVHRwwnycbsHPp70y6jOwcKRnk+taVvhlxtBJ6VG0OX27hn0r1fI+YUne6PPPEXh2S/UFdp69eK801TwnJbswZEUkHGD719Dz6aHPVc554rivEWkhQ+QuSCQcdOa86tT6nu4XGSirM8RuNJZeVUYx61Q8nbJtNdnqlubdicqR7VgbQ0x+X9K82XY+lpVuZXZDDCFAqVkz8pHNX49PJQMTzVe4j2t1waxZfOrlZLQgkY5ro9G09mhUkDGf61jQgq7ZOa6rRZALZRjn/wCvUSTa0OTFSdtDq7CzZYEHG3HHrSXSpAdxIP4Uq3bLahFHOOCKytavVjjXBz/jXDyPm1PAs5T1I7i6JyBkgnpjiren24uCFIxnjFcql83nbT83PrXYeH282NWAwe1erhoWOmUbIsahYj7OAFBwcDmuTv7XKuGGCp6V31xAVhGBnnvXMalZNtY4YZz1FejNWFTn71jg7qAK2B1qW1to2ABAJ9ak1K3ZGyeuD296qWpcdmJ9hXkV9D1m21oaf2CFetO+x2+wdMfSq0bTqx5kB+pFTrHLJy55Pqc1xORn7SUd2QyW1v2VSPoasWNpEzEgDA7UfZj681Par5LHvu6V0Upak+0clZFp4N0ZAA9q5TWk2swPXJ/lXXnKpn3rmdU+dXOAeTXp3ubULJ3OXslCryOc1HqSjccf3avRgLnIxWdqrbWb/drLoexB81RM52b/AFh5qLAViepNK7bmJpu4ZxnmubofQx2GSR7mBHFTww+ZIMLkUyrNirG4QjoOo9aAk2lc3NNs9zKAFH1FdXp0HksV747VmaLCGxlcN7/WuksId1wuTjg8YreMeXQ+UxdRtOTPevhRZtNbxNkEFVHI9694s7SL+z7hvRh82P5V438Jrf8A0e2yWARUfgdRk17N9jMVnO24s2QwGeMEZ5r5TG/Gfi2by55sxtUWHypd6fLjn8q8b8c2unFpB5aliy9U9jXpXjC4lttJuXjVjhcn8mr5v8WeLp/t80ZQj5v4nIx1p4WnzSPT4foycU0cRrNnFHfEDaq7hgY9hXvfwA8PWV6Lt5Y4pCCgw6Zr54lummbJ5J5OTmu18BfES58IyOUVnVyufnKjg16GMo1Jw5YH3OY4erWoWi9T7lfwNpJsnh+yW43D7/l++a4ybwfpEOsZS3gYL8u0xHr6+9ePyftOTsjIbMY6Z86ubvvjxO108q2x2Ec/vOlfK08vxSum9D4DD5PmCk1Jn2l4X0XSlt8yW0bIygBVjPzEH2HFZPxA0fRvsLfuIywSQZ8k+/HNfLuh/tC3pZEjsyzAZAEhNaPiD4v6reaaQ1pLHnccCRu6+lYQy2rTrJykcsMlxVLEXnLqeYfEW1tF8TMIFQR7V+UJjPAqzpFpaGAq0SYHt71wOteJJbzVBJIjbgin5jk1r6frUjLwHUE8819oqTUErn6dHDzpUVGTO5Wxt1R2SMDA6Yxiuu8J6eMkKuD8pBz7V57YXz3W0FWxjpnk16h4LiaTLNyAVwF5r0KcXGm7ngYxOnFnUXrSRwNtbhUwwJ4rzfVLh3lwr857dK9R1GMJDMp2gsCR+debaxbhpRtGMdcV04OCtdnl4GzbuZMzyNx5hz+lZt9CeS5zz0/CtprcNFkdu9Zl9GfL9Tg16mlrI+ioyXMjzPxl/qz9DXk2sf66T8P5CvYPFduXhBJ28ntXl+tWW2Rj1NefW2Ptctmk9DM0aEtdZPTbXsHh+HybOJwucrXlmhR4vlPUBeQfrXsGlsFsogRghe1ZQ2IzabclYsKiKeVAH0pxWCRxtTOOvFZNxqTQ53EAf7RqH+1i2Mnafal1PA9nOWxu4g/hhCn161BJNHGSxUEjvWU2rv8AMhTkd6LO+S4VlZiB2+YYqZSsi/ZzNXdGwyY+vtTZJII+GX6DFUI9QVm27zjp94U+SZGbO4HHvXNz3ZoqbjoSXX2d7UnYv4rXCavsW4YKB17D2rsJrpZLRgCB82K43UI/9JcD5ueooldrQ9GhFp6nonimYSRYA43jp9K891D7xx038Vu6lrbXEe3dxn0rmp5vMYjOfmzXbsThKbirMrNIzMRtI98Uu4gVG0jsflIIzTpH/dkniuWW561rMerBuhzUiuy9CRUKbVQYI+tBXPUE1N7aikr6MkkuZF5zuPXvmmJqE/I2Mo65rQ0nR31W4EcY3YwCPqa9Kj+EsjWTTiJmCgk7XOBj6VDrRjucdTEUaPuyPKmdpiCcsWoS081tpBU1ra1o76VqTRsjJtxw2fSorb5mzjtXVGSqK5p7a8bxJNP8N+ehy7D/AIDVqbwyIQCdxPqVrp/DsKSq+5egB/HFb0lmrw7ih2+vautQ0PJqYySlY4jSdP8ALmj4ZueorrltSsWQDj3xUS6UY5CwGO/Jq4tu5jwwBCmr5ElqefUrSlLUdpmIJN2fmzyOK7IalF9nIO3cBXnkzvDIdnBz0qnqGqXKr64Xuorw8RSU53OWVF1JaHR+Jr2HyJAHUt12j6VxVxqB25PGT3qo9xNcHD7QfSlkiPkqoAO09q6qEeSJ6tLDciuxv2hiSQeM9KctwzcdqfZ6bJeSEKtXpvDVzbr/AKtj+FaOauXKUIaMz1tzNn2qddH+UkKxOMDFOt7CVQf73pV6FriEAYYjr0rRSi9jSUuw7TdP+yuJScn/AOtXo3h1h5fJx+7H8q4KFpGYbs9Pu4xXW+GwYW+ZgRxj5s1z14X1PJxl7Jo7K1Y714LCrl0u+FgR7jmobORFRSxAbPU8VBql6sasu9dp6nGarCvlufMRUpT1Oe13Zt+f7oPKj6V5fr8Mcm9AjHDH5s+1dn4kvhICWZcZ42/SvP7ydmlYds1crXufVYNOGqOb/so7lby5Mj2rSsbT7PIrc5HbvVvDehP4UeVJu3YIPYYp8ytoe1Ks5bl+KY7DgcVWuIhcfJnipLe1uX2lUbZ9DzUflyW+4OjZz1xWfNqc8Z+8Z8tqoXHQiqbWzM54x71rGM4DfeHXjmplVWUEDafpRzdzdVLMyIrcxsOpOPSu88MF8fIuXKDg9Otcw8PVupxXWeDxunX02100ZLocuKleJ3dvb+dGQOuPSq32WWN0A/Hit2xjVYycdhRceQsn3lzj1Fety6XPlvaO9iTSsxrErcc5rehlK42jI547msu18sshBGMVu2Kq2cbsj34renrE87ESs7jfPYxkbSQTy2OK85+ICN9jmbBOEbt716stuFi3A55+Yda85+IFuiWMqgkkqf8A0IVNZe4a4Go1UR85Xke25JIwcdDUDDcACcEe1XdQB873wP5CqjLuwa+anufpUJXSEjkMWcHcT6ilgyrA7sGnLDubgHNaln4ev7rDJA/XjjrWMmluKpUhFe+7GZdMGViW3HFNg+YKN36VsXXhnUYm3tbyBfcVFFot5G2TBIB9KnniYqvR5dJFOTMfR/wpkchDEk81rnRrybgW0h/3VJNU5tJmt2BaJx9VIp+2jsEK9PuPtb59uO4PNJcTSXA+UbsntTFVdrdtwxxXoPw18K2GqzwLM/zlv75GPrROs4Ruc1arTor2ljzlbC4kb/Vtj1xUn9j3LdEY/QGvra2+FOhLbpjceOc3B/wqSP4a6GkhAVi3/XbNeRPME2eE8/XSJ8pafot1GwJif739016L4UtblGAMLYwecGvbG8D6JbKTlQR/03OfyApf7L0uGGR4j8wUgN5h54Fb0MbzTSRwVs1dZfDY8p1O1MkYDqVw1clfad5c+QG616zq9sjSSc7l3ZHPNcPq1vunKKjNg9hk19HK8oplYWrKStczbOPcgDHgt+NJqGiJcbkOdvQtjmrNrZnoFP3q144MrhlwawSsztdWUZWOCuPDoiJCscDp8uaof2eYZPu7h64r0W409cFttc9PajzD8pwD6VRvDEy2Zn2tr5bLhcZ9q7rwyskUYUfdY84Fc9BCm0Had30rodKuFTcxyvGeOlYSOWu+bU6NmKxkZ3KDmsOXLSNjjJyK0476OSLJdS56jNQS2PnKHA5PvUQ0PNja+pZsZ4toHAORmthWikj69fcVw8jS2mW3EDPbmqE/jFrNhiTJ/vGMGplDqinQdZ3R6GLeFV3E+aW+XGfu+9VLmGKPIR9wHO4ivP1+IjDOZ1zg/wAGBTH8f+bCBJMufZawUHfU1jg6q2LPiTgso5AbIbt61xT3DrI2RjnvV/UvEX2kkq68+3FZJY3XO7I/KunZHt0KLgrsuwXB388ZFeleCrqFIY1Mqn73y/gK8tWB1XAU5x0HNbel3UtoqsMjjng0Tjzxsc+Lp+0R9I2EsbwpswVA7Vl+JcKi7SA2GBHpXEaD4nVY8bhvIUngH+tb1/qyTK2HUkg5zgCvNjh5KV2fLSw0o1DgdchaS6IKZ4A3D6CsaSx4PzY/CuovIlmmLZyPb6VmzWwJzjH1r1UuVHt06jikmc3JGVGCf0rU8O8M/wCP9KrXVrlyuGHPpWvpsBt42+UgcY3dKiotDolL3Tq4XIhkUEHPYiuY8QQrJDMgIAAFan9oxrHjcu7H8NY+oSNNuVQSCOWxWNONzkgpXvc4DUtPDSOMlufSq1nopeUAI2Aa6w2fmMO4+ord0zQXZQ2xsV3KGh6v1uUVylXQ9LSGPDpuyRweMVoX1hEYpCB77q2P7PW1XJB5HciqF5HujK4/XrUez1PPVRyfMzmf7LQt5nX3xUbaft5DMP8AZ210CqIYwAGx3UVUuVCtkfe7mtXobKpzamRHGQCBlj6Yq2lvyvy9BytNjk3Sse2Pxq7byeW3Vqm9y5N20KYsS+Tk4/3c1PbaP5rZwf5VobhtOByfVeavWUbnAHORwMYrogYuq47lSz0tbViTwa3dNZvP2bCV/vCqrQsrAOpUf71aemwjzMDkFhwTXVT3OSrPmidJYrIsOcN9fSpijNg9GP6Vds4RDAq4APcE+9PuIQuclfqDxXpR1VzxeazZSk3qG5XkcZFcf4j3vG5HPyHoK7W42MuFdSVGeDWJqliJImUxE7lzuxWNT3lc66E9Tw7WI5OhBx9KyreEM+O5OOa7rxDpI3FsbV6c1y0cHk3BBwea8aasfUUanu6F2CAQwtxuJFYt3GoY8ZxzXQfwfhWFdg7m47VibQk+bUpoxZ844Fb+nTuluCF6nGcVj2cRYkHI/HFdNptlmNQBuPuaG7DrvQ1bOaW4jCltuB6VUutPmuVwN2Bz901sWtoEUBdw/Gte3s0k+8AP94V5s5qL1PGcuXU4ddHljdW8tyO5xXVaHahdnUcn+VXZrNFXGAM85pbGPbIvNejhKnNohSrc0bl9ot0IX0HesXUod0eK6Awt5e736VkaghEZJGM5xmvZnHS5hRneRwOqWm+ROMr7VLp+jqVy24J1+7Vq6UeYqk45JrS01QyjcQFz3NfPYqVmevKVolZdHt93UgfSrMekxKu45ZO3GRV97dACyuoB9T/Ko1VVjOCOufvc/lXmczb0POVVt2KcljBHGSBj6DArMmhjHP8AEOmetaVxL5kcmxg3H8PNY002ZQvcV10L82p6Edh7HbF97Bz3FcxqCl9wzkknpXQzBmQgc1m/2XLcuo2cZr2Iq6OyMuXUxI9NLQvlScd8Vz2vQmAMD1K16oui+XblNnBFed+NLXyJiqg4C0SVkelhqnNNHCU0LtYt1zT2ypORik5NcXU+qXQUccZq/pa7pF/3utUFGTjoa09LUxyKD/epmVb4Dr9HBEy5rp7DJuFA9+1c9pOPL3dSGro9DYzXwBGBziur7DZ8bjPgkfTnwttzBp9u+clolB46c17FJGn2Zlb7m38TXlHw3jZdLthtb7i4yPevVbhd1u4Gfu18XifeqNn4jmk/fcTzz4gFIdFu8/MNvAzjHymvlbxkbeTUrl2YbgzYOeevpX0T8V7lo/DtxhsMOpI9mr5M8RXjyXkx3ZJc16WCh7p95wzQl7LRjuOxBH0oyB3FZTXmMFgPxqVLlmXAH5V68tD9ClDSzLUki8/Nn2piyDy2XPGOmapSzyIoAUk/SmpcycDa2T7UlYn2fNrex6j8K9PtrrVS0pz+7yADz/nivdfF2j6dDoMRRtreWc7n6fL7V4F8K7bUJL/dbIZD5ZPCk/3q9T8bTamulhpxhAjYKjjOOhrwsQnOsrM+NxlNyrpKR8/62qjVH2HeAqjg/T1rb0a1t52RnG0MeefeuPuvOm1DKkkE10uk2l40a7YXZc5yFNevrZI+lq+7RUW76Hc6dBbRy/uyMqMcHNereB7cx5wGcNjPy9OK8b0GC4S4PmROv1U17r4FXKv2G0fyrq15NT5DMqi9mkjR1kN5P3RtCnkc9682vP8Aj8f6j+Vel69J5dqwAz8przW6+a8OByccfhXZg/gPMwHVkcyjgdiM+lZF9HtZx7f0rakA87DdMflWNeMD5hz7da7z3qXxHA+IYRIhB96831qzKzEYA7lq9L1vJB49a4DXG/eMuMkL/WvPqbn1WDbilYxNLg/0vOc9sYxXoSXBgsQiqAcYBzXA6fJ/pLED/Oa6ye5P2ONR95cZrm57Ox1YuLqO7NHR9L/t/Uo7ckhnKr8p5611/j74Y/8ACM6fHKxl3shI3cdwP8K5v4ZapbWniaOW7kEcSMp3H2cV6v8AHLxtpWs2tlHZ3Ky7Y2yVIPVl9Px/KvHxFSrGraJ8xiKleniIxjscl4Z+Frat4budSfzl8sSMMZI498+9cbcaLHb380P8cbHIJ9D9a918I+PtI034aXcBvY0udswWNiMnPSvEby+t7zXLy5Mqt5krke4yeamhOpKTUh4SdepVlzbFH+zbdmy7FG6gA05bSISBTnH94VHLdw/aE2nK5IyOlWPOh81fmGT2zXarHsSTkyte28VrCQpZvqK5e8UiYkjFdXqbo0bDcM+mea5O+cmRuORit4nVS5r2OzbwU7tkL/48BWbqHgmaOMsqrn/fFezWpiVhlMp2AYiobq3hkcnZlfQ8mvX9ldHjxxzhKx4npvgG5urhV2A5P98Vf174bz6bE7bVxjP+sB7V7b4fms9LnEjQL97qBzVrxVqVl4gtZoY4v3rIQCwGO3pXiVKFTn0NZZhNyWuh8pSo8c7QuvC/0pRmvV7/AOG8V5dySKsaksQcEj/2aqZ+GpVcrsxyO5/rXYsPUtZHqRx9FpXepzPgO7jttWHmglSV6f71fTtrqli2g3CCIk5bICDp6Zr5qu/C8ulX0YVly3YfUV7f4b8LXU2k7vlwCdxL9eTXj4qm4v3jyce4VffTPHfidNH/AG9P5I2DKYXHSuVtJG4zycV2vxQ0BrPUJWYp1T+tcbaQsrADGAtduHd4HqYdp0VY67QZm24U45GfyrtreITRxlucDpng81xPhuNmkYcdBXfW9nI0KD5Rx617NJNo8XFPcoyxpGwHOCcH2qVvLMbbcgLwfemXFm8XTDc+tMFvIuOMr35q3F9Th9pqkZWoY3LtbBB5rD1Sc7s54AOeOtbN/GwLetYF9E0iv3+XrmvHrK0z1aG6M1Zw0w71aRvMBxxWYsDeZtBwT0NaEMRRTuHze/em9z15X2R1fg+1huLht2D8ozx713+o6bAtuSEyBnn8K808IzPDdPg7RgcfjXpWoXm61BBzkEEfhXFP4z5bFKSqpHnd00MNwRgqev6VGsqErgkiqepeet5IC/p0I9BVYLNx85x7nIrtie5TTcFc39yjae5OAav2uqNZ8ocY56Vg2tu2AXOV68dKs3GnGaP5flOM9a1drWZzVIc+50N144dI1CyFcD+7WTdeNJpo8PKSPXFc3eWM0fBPH1qhLGY4TjO/vWceWJlTwtPqbV1rH2xmG7d+GDWe1uZslhn3zk1StGkLAh8k+1bMKnKh+p4NU5K2h0Tj7LVC22lrIyrjjryat/2WjTAE7WXJx+FSQsythTjHHSn7mF4CxySD/KuWbZyylKScjtfDvg+K6sY2KnkAg7sdq5PxtoqabJiJNrFjuZjx0Feu/D+Qf2XbmRSygHJ4x0rkPiZbI0vC9N2R/wABGK4KdZ+1szy6WIl7WzPI4wVYL1Gzk1GrkN04rUFjtZiyBlPQg1Xkt1XO0bR6Gvbjrqz6T2kXbuVZJSykAYrpvB7Ms68/w/1rmpMjIA4rofDOTNgHDFev41tSi7mGKmlE9QhuHW1bHXFc/c6lN56AsBu/Ours4QLVAwz8g/lWFqtssF5GdvDdBivWtZHy3N73umposjTQg5JYn+tdhp+5cZ4+XFYPhqFWZOOd3euwtR/pCdMAnIA9q6KWxw4jsKSfJzjavv8A7przz4goTazd/lP/AKEK9bjhBhwVx0zxnPFeefECzUWM+0KPlPf3FVU+FmWEqctRHzDqUZ8/p2H8qrC3LKDWtrSgXLBeMAduOgqhvTaAx+evmaq1P02i26aaJLGFPNAbnJr6E+Huj6ZcWiPNEjHcBypJ+6K+e7dt0mM8L2Fe1/DO0FxJHzxuGQ2eflFeVil+7etjxc2b5Vc9A1TQNCjjVjbRkDr8p5rGuNB0fmRLaIg4+8pFa2ueHl2iQFeB8w5rN0/QVm4dlZV7AHivDjLRanx0Kk1cuWPhnR2UqttGr7c52GvPvHWi6bBt2QhDtfG0Y5r1K18F7BuMgyei88Ve/wCFe2d6gMqR+y5c5/I0o4hQfcKeOnTqJs+Q57RhJ5YVu2eR6Vs6Fql9okqtbuyY/GvqiP4QaIqgm0tjnvuf/wCKp7fCvQ4UbNtbqO3Lk/8AoVdax8bWaue5UzqnKPLKJ4KPipr6RhFu5P0pF+JviH7wupCfqK91X4a6IpyYIDx3V/8AGpm8CaDBtzbQ888B/wDGsvb05O/Kef8AXsM/sHz2/j7xDM3N3J19RW3ouuazfSKktwzKc9xXpuo+H9FhkXZbxgbuwb1q4un6VCo8mBBIy/Kdhrto1Icy90upiKbV4xOctdOkmtU8xiXKDr259arN4bWSdmEY6nPNdlbxx/e2KB03bTVmOS3WRlfJOOAq4FfZxXPFHnqq1qkefTeG1jUlI8Ds28Y/Ksv+zZo59/JHoDxXqc0UcykbNo9MVh6lpqIjMFUEDjJxUOmom0a0mcJcK29g4x61zmpJ87hfWum1tRHNgHBx82PpXPSSiRiAc+2K45RaZ6tOSkkU4d6HnkVK0k20hGx60vToMU9Y/MwB1zzWDt1O5uyJtOndZVWQ5Geo+ldjayb7VUPD8c/hXMf2XJG0cqKAv8RJroNNjLW4AJJ5qdKmx5tS26MrV9qkDnHNef8AiAbZG28DqK73XkdY+emDzXn+rMXlAHI209tDvwdr6nNqXkk2gZYnA+tbGm+F9Q1KIGMDH3gfMABpml2e/UbcMBhnA+nI5r6y+EPhfTZdDtHNuok8nlsE55I6YrzcZiHQjdHXjscsJC6PmC48E6jaR73jHTqHBqnp9kyyYkX593GTX2n4w8O2P9nFRFFtAP8AB049a+Y7zTE/tURooUbjxj3rHBYp4mN2cGBzL61ByMaHTU3AkDHcZ5FXI9NG7ChsH3roV03eAPl2nj0qaPTwgxt6fjXrs3lNSepk2Nq0JJAwa1PNYry1TrpbSDIQAfXFJ9j8lSM7P1zTicdRxK4z6VXuFbcxy23r1rQt4wuQy0lxBtXdxj0q72MItSWhz1xbmSTOCe/WtO3tyycKM4oEO6TAX5q2LO3G0ZXkdcd645yOnmUY6mJJZyrIDj/x4VFIjeW2Rz+ddNLao0JBxuHSsz7MXyCVrak7o5o1YpmBaWh+0EqueOQxrsrGHyreP5eSOTmspbMwyM/GMYrYhm+VPRRgiu1BUkpakOoZWNWIyKyrr99grwMitG6Z3BGRgVnSAsOKGKndK7K5hK5Gap3cfygjk96vmFurHjtioJlO5gwqHqbRmupjww7WJIzV2O2bO4nj9akt1Ee4N/Kra7O6596SVjbmckMiUFdorT08eXLnAOFxkms3zPLbK8A9sVoWsmFUlv0q0rmU07ali7YMyhe1W9Ilw68/Nu9Kymclgeta2gxmScHgjdXTTetjknKKhbqdtbzSSRgsM+9JdBmjOMkelaem6eDb/P3BAx6561Zl0sbQOj4APoa9SOx4bkubU5jy38stxgn8akvf+PNjyNuO/uK3f7P2/ewFHUY5qK809Vs3YNkdwRQ0bxrLmSR454r4s5D/ALp5rhJoy0zN65/nXo/i61HlsgyQfb3rh2iAkYY715FbSR9ThnzRKysyqQemKzbphx2rbVSflC5qndaW7ema4+p1RqJPUzbf/WCur0l/L8snoW/pWBDpskbg5Fa1vKYFGecc05LQurUjY6aMsGUg54q/bs7K3X88VlabdrO4JyVxnbiugVYvLyseOPWvKqR97U8KrF3ujOvL9oVKucdueuKs6XqEEkoMhyNuOlcj40vJIdxRynycD8a4RvEFzC5Imfdnsa9LC2grno0sG6sD6HGo24twMgLnuprn9Y1C2GATnnI+U14+PEmoeTnz5dp6DdUT65eXLAmRiQP4jXfLFqWhtHL3F3TOtv7+Pz9wPHPb3qxaazDGqqzd+flNeb3V9NIx3M2evWo/7QlQj5mP41wVuWoj0fqfMrnrA1yNo+C2OcfLxVK41xWyu4g+oFcJa3Er5Ikb6ZqfE0gzn9a5Y4dWujn+qRizq/7Wh8shWYfh1qt9qjaQvn/x01z6RzZxk4q5CHVfmNdVOjZ3L9mkb9ri5k+Xpj0rodP0yJ/mPXiuPsbho5lx0xXY6fqcUcWWJPHAFejDQ561+hZ1O2W3hyOOK8i8aYe6PGeBXo2va8Gh2LlRt6d68p8Rz/aLoAEsv5dqmsd2CjLmOUktRJMxAY/Me/HWnPp7MMBf1q5DAYyeMDPSrCRmRuOK81Js+olUcTIWxMWC65atGwtyWQbeS3BzVwWvXOD6VPp9t+9TPXdVqLRhUr80WzoNKtQANwwM5AFdJolvi9U9Dk4FVtLtU2AmtrToxHdJJj5ea3l8B8ni6l4s+n/hrb/8S2zVz91Y/wCZNelSxL5eeeAQRXjfw81Ro7G3++Ssanrgda9MfWJZMvtdRtORXxmKT53Y/Gczpt1W0cP8SvDY1DR7qPPzfwYPqCea+TvFfhCSPWp0jHOePmFfXfivUHWwnLhmZhnqP7pFfPfiK4X+2JWKnrnORXThq0opo+2yDEOjSVtzE0P4K3mqWobyg5wCf3oHWr0PwVufN2JGp/7ag17r4F161hsYQ0bDCIThc9zzWwviiziumGzAA/hB9c9hXFUxtaM2lqdGJzXFKbUXoeI2v7PktxCrNDGWPczL/hVXUvgHNp8fmrDGAODiUGvokfEPSLaRQ6yYzu4TNZuuePtJubRliEirkZJTnqa5o4zEuautDzoZnjpT5b6Hjvwp8PjSNYnQrj5du7Oe9dt8UhBHpaBMgbXJBHUhaZ4PWLVtSleNhk8lmXHc4qn8WoRFpYOR/wAtN3Xjg11c0p1k5HfTc6taLk9T5rtkWa/HH8Q/kK9O8N2MLWwVh37fWvPNFkjS5BkXJLDn8K9Q0u6tGhBCsrewr26jelj6nFufs7I0V0+CMfu1bPv9a9B8JPJDGyqOcD+VcPZzQSScoC+K9K8LhFtZGABIA5/Cuqndw1PkMdJ8uoa0JPK5I+7XHGz8yXeVXPbnmu216ZFhC9GZcjA9xXAt4gitsKwcHGdwr1cK2o2Rjgk5R0HTWq/xDAzxjrXNassceQOu7tVzUPE0UYkO5mLcgkVwuteKlkaQKzDt07+tdkpJLU+jw9OVyjrmNrDtk1wGt7RMwB/h71tanrRbG5mbjGMVy+pXazMSFx8tcFSSPqcPSloV7C3cycetdFco0IUtz6j14qh4dZWkUPyuD2+ldLrjQmDCcHPHFcjep0VHL2iRJ8PfDNz4ivJ44Bypz8xx3qz428OXei6tb2lw3ysowA4Peu8/Zu1O1tNYvJLhRs2p1X/aFL8ZdYsdU+IFiLdDtSGNTuXHOSTx+NeHVq1I1rJaHzFTEVfrjXLpY5u+8F3Fj4Ya83fJ3ww9a5Sx05JJ1MjnkfjX0Z8TNd0qX4ayJAoWTIH+qx/GePyr53g2zSllk4ycDafWuqhKUk20bYKpOopNrqMbSdsjnGQD61JDp4ny2QCvQU2NtzyRu/y9QApptnOse75iADxxXQ0z0fesdX4T8Cv4mnVSNwPP3gOlYnj7wI3hu6lTbgZA4YHFegfDvxhZaLbsbreSFbO1fyxXL/FLx9Z6tdypb+ZtypAI+tcKnU9rZ7Hk0ZYn6xZbHcQW7sm/C46dOa0IfD0si5w3qODUFvdK0wA5KkYb1/Cu/wBJ1y3ht1DFGwvcD1r62Mpcp42IrSjrFHHSeFblSNkeRjO75v6Cq7+E7koxK4b+9tP9Vr1H/hJLIY3eX065Pp7VWuvFFisbqGhB+pzTjKdtjzViK70seaL4VuBDtQj/AHvmH8hVP/hEbpWJZt2OflVj+td7ceMLOFTzGSOSSxrH1DxhC3aIq3Qqc1anPqjeEp3VzzPxJoclnJDI3I5+8Oeor17wHdCbSWAHyhyDxg9TXD+JtRTUIIQEAIY9B9K9J8D2JbQ2KjAViSwwOcnivmM1i0mz0a9ZumonjXxsgDXc3IxlTng9mryaO38uRiOQRXt3xzt2j86RlGCEH6NXiS3Q5TO4jtWmBl+6R7+XycqOh2fheEBs8Dp2r0nT7dWhGWUEnj2rzPwvIZMADHzCvW9P0mSW3TDEdulfQUXdHh4+tKEncyri2UtgBsMeoHApZbdFh4B4PtWvN4XuZkDpG7P2+QY/Gmx+G7uHKvG4Vu2MV0rU4I4yEuU831qHbM+7IGeDiuamKnzOQRt7V3vi3R5oFZirDk9vavMJ5DCxDE9K8nEQtK59bhainFWESFfMzjrV+G3C4zycZOayvtQ8wKDWpb3XzAHHSuM9GpfoXtIhVbhj+8AIGNvfmu6mmVrdVO7Oe/0rzcXDR3AxjGe1arak5QqGPT0NZzhd3PEq0ZSnzD7u3XzmJJHNRmFFwcZ9zVBpSzFm5z9aZuPOR/OtoLoelTi4xRvW6RrtJPzdlrWs41ZX+XcenzCuZs7gs+McKM16P4X0X7ZEXBfoO3tVTWh5mNqOk+ZnB+JIVt4zxxt4Nck9wu3jkFa9Y8eeFpIYZZcPgR/hXid5K8dwVIxhccmo06m+AmsSrrc0raWJCueta9vdJuxtzXEPcNGQefzrY0m5M+3qT0PNXo9EelWw+mp2NrH5hDZxU80i7l4UYyPfpWbZsyxsuOR71IWbnPXFYzjdnjSTSsj0/wAEagYLNAOThuGOB0FZXj6+WSMEK4Ysc/lis3w3qSRRfMwDc9fwpfEWppPHjCthz0rip0kql2edCi1V5mcpERJsCn5schqe1mZOnB9CKlEatMCg/EdK6XQLNJVxIMtu9K9umtbHqVJ8iTZyZ0N2zuOD9K6Dw7ociTDGOB3rrmsbeCMO23Hpinab5f2lQu0k/rXfCHK0jgq4hVIOx02m2DSW5BAHygc9Olc54gsHWZHU8J1rv7SAPDhRj5M1yHi4/Z1Yj+4K9CS908OlO8jP03VlgVSC6bW78V0UPiaNVXJz7k15XcXTNIz7iBnpnrVU38zYHmNtPbNcSr8uh6Doe11PcovF0UcJA+6Tz83/ANlXH+LtaXULeRRuyUIGOf6muDt9QKsA0h+mc1oRX0PI3Bx6daUsRdWMqeF5Hc4bU9EmuJC2Np75U1lXGiyW7fMjH3CnFeotqVqEZcID2GKzdRuoJLc5Ksc9MV58o3Z79HE1ItQ6HmcULRSOMHJHpXXeH9audM6MQ3BHUdqw59q3DcYBbH4V33hPT7e82+YVJBAAx2rzsRZbo68XKLh7yGzeLb+4hJJ+XGCNx55zVCDxreW10UHHJwNx/wDiq7vUNMs7WzcIAxw3y4A9K8s14RrqUpi6DoM5rz6SjJWaPGw9OnUbTidRJ8SL1YCFZ8Z5+Zs/h81Kvxa1FVUIT8owP3rj/wBmrE0rQm1IBXJUBcjAGa9B0P4NpqCBi7hsA42LRNYel8SFWhhKGskc5D8X9VVgrFiN3/PV/wD4qrDfE/UbjIJOfTzWru1+BEcX/LZwe+YlqSL4MwRzBTcEp3+Rc1jGthbaI86WIwUtonm1x8QtR3E+Yy/7O9j/AOzCqNx8QtRkIw8mR/tt/wDFV7GPg3bMNxkkx/1yWkPwb06Mhmmcn08pan6xho62FHFYOD+A8OuvFV/dEZ3g/wC8f8a1NA1m7kvI1LOWJ7sTjjFe1Wvwv0uLI3E57siDFLqngnTtPhaeNlDKvAAUdPp9K1o4uk5pJDljaE1yxiU9Cke4t4S7YyudpOM9q1ZNPaQ/K2T1xmuYtbpLW48rf8o755FdjpOoRzJjKjIwGHU/jX10KqUFY8yorK6M1ba7RxhHK5x3p89rLI20oxZTwcHHSu9sLOFtgyD0yxwT0rV/suBl4+bLdRip9pzHmSxXs3Y+dfEmkzLM7gdTyMVyskAAYLw2evpX0r4g8MwSKzqOSR0ANeF+L9N+wXk5UHmQgEjFZzTfvHs4PEqdkcoetW9PcRyAnB5qoas6bEst0gJ/iGf1rinbkdz6ObcUdmskUlkhwRkdulaWl2IaLzAVOBnkZPWnxaPGuk2/JA2DuPStrw5ZKxMWSU2+oz1pYJqadjw6lSxwHi+18uMEccN047V5beL86biMba9o+IloIoCFDDluvevFL5WZlx6VrUVmexl8uZC6bCsl7CP9odjmvqj4S2r22h2771x5I29Qepr5V02NvtcJBOd4/mK+l/hNLcf2ZaERlgYgCzHjrivnswV4GGbJSptHceKlZrN3JDcHPOQeK+ZLy6aLVpF4PzMQV+tfR3ir7W9uVjTK4OMf7tfN0+mv/aMhk3BstxnB61jleiaOPK4xUEasN4JI1IyKlW+28HNQQWTRxqqhunfrUkdm7ckH8q95nrS5VIsRX25j1IHvU+4TLyMDtk1FDp20ZYHDelXo7ctjIx6VrFN7HFUkiuse3AxiluY2ZcDArRgs/MbkHFLdQrGQAcnrjFXyvqcsZLocnN5iyMAcMehras5RGBnJOBn8qY8SFhng9elWoY9inL8/hXNUjd6HRKS6jbiQSRlQrKW/ixwKrx2zN8qyMT321pC3aQ7+SvQ5I5qeK1IkCkY9h/jXRRhZHPKSWxlfZ2mVlwwI7sOtWreFlVRgFulbFvaiIliPmPVeoqXyo925cDnNd3Loc8qhjzW2FHIBPasq6txGSc5robqEsjtjpnDdqwbxd+7B9PzxWEu5vTn0KiRhs5YD6mqt0ox1GasbSvBGDVWbJlIxUROyMSBY9zdcVZ+zlIx3p9qoHUA81abB+TpUvQcZWM5YzI2MYrb0nR3uGAPK7cj86prGB/FnjpXTeH7iON89BhflJ+tXd20MMTUaWhfs/BouI94coVAJXOM/+OmtSw8LraOC0mRuBBHP64FalnrFv9nTzJBEcBcc+lQahr9vDJlZEIC8fhXLSlVc9TwZynNm1ZwbXjVPmC9PfmtCVfNXHQZ/iFcCnjCJpVbzVBb5dvQCtW18Soyj5kHvvNfTwlpqc8ozudC1mzDJICg87VwKh1CzK25X5ipG5QO9VLXXoWbIm+6OjFsGmahrcLW5zOu88Dr0qnVWzHCnO6Z5144tcI+MKSOCe1eZzQlrhlB5GM/lXo/jDVIpN6hty4AGBXnzyKbxjnjnk968ivbmuj6zCtqNmX9ItTJlcN9QK159KzCclSAPTmqujXaJgAVryzB4ZMdNtc1rhUck7ROUlsgucbQPpmqVx8vygL9R3rYkwFO4hc8c1kahxHtByc8UpKzOyk+bSRnrrRtZG78Y2ita38VK0f3COO7Vx8n+sbjHNCMVbg96ylBXuzs9jFo39TdtW5wV3DA9BWG3h9mYKcYz1AzW5YknaSMnP4Vqr7RgmtVZRdjP2joxsi3oPw4jvdN8xpdowM/Lz1q1p/w+iaS43OrYcqpK11WgeYum5Cc7B/OrVh5q+bvTb8+cV87UrVOayPGnjK3tLJngvjTQxpV4qg53bs4HocVy6rlhxnHtXe+Ov9I1LPPys2B+Jrl1td2cjacV7OHblDU+tw1e9NX3H2MIk6jaMcVvR6adi/dHHcVT0+1Xaqjk7ea3Nu1QPYV2/CjnrVOaRR/s7A+8uf8AdNNktWXGOfwrQozt69PpQpGHMVoYNrj/AHaZd3DRZUbuPSrW4GTIqrqWFXIHPrVxkOm19oxby4a4bksce9ZVxphmJOeP1rRPemqdvI61L949GL5NUYbabt67h+FEdnsY4J/Gt4yZX5h+oqNmVuAV/maVrHQqsupjspXqKls2xMgAz82TU11H1/wqvb4V+tK4L3os7DTtQCrgjODWtperIl4pbIXJOCQBXKWMhYZXt1q3IzrhghOfStNJKzPMnTU7pn0T4L8a2PkwJKVXCgdU9frXqK+MtMwCGUn13J/jXxL500fIZ1/4FQur3qtgTN+bCvNqYSNRnzWJyFVnzXPsTxN4lsLvT3AZNzEDO5RxXjHiC6tJNSmKBWGORwT9a8lfVrx8+ZKx/wCBHFQf2hPH33HGOpNc/wBRtsdGHylYdWTPpHwzcWjW8C7xgKPTJOenXpXSSaXDJul4U5IPIHWvk5fFt5p8a/OcDp87f0rQT4qXarjf2/vvXn1MBK90OWU1JPmR6f8AEKF7KZ/KuM/L0Vq8nvteuorqSIysT1Xa5NU9U8YXGpMZHIIx1yf61nWl9HcXalzzg9q640Iwj7x62HwKpRvKJ9I/B9ZniL7WYtEGGM881F8arpodPjUhsuH498N1rq/g20B0mFYyu5bdSD361ifHQRfY4SpBbDlvbrXiRl+/Pl4y/wBratbU+a7HzfOO0ZbdkAGuu03ULqLbmMA99wNL4Q06G4mibcMhucivVtP0G2mgBYqPmx0FezVqpNXPpMZiYxSRxuh3dxcXWZFUDHbPrXuHhdZGsT90D5Rgd+K5CPR4bWQFOV98Y616Ho4WO2VUUZwDwPauuFSM42R8RmFdVHY5PxtLLDatjkbeuD/eFfPGv+KJrOYoyj5V65OPWvpLx1Kn2Nj1UJ8wBHHzV8meMNvmOQzH5R1+lelC6hc97I4QnGzI7zxdJMnU+3zVVt5pb/JHH1rns9M9K7jwrbh4CQvUDqPeuWdWT1PtalKnRjcyJdKkZTuIH4Gsq8054lc9QRgYFekXFvGuRxjPcVzOtiOORlVu2enFQqimFGt1Rg6fayrHGEUcdWq5etIcRMzZzxjoOK6rw/awyWqFuSQTxj2qh4sjt4Ziyf3jz+FJSfMJ1m6iSVze+HPha+1W3uZrV5IxEo3fKeePasTU9HvW8TQ27Sb5C4wSrZwRx/WvoH9nBbK38O6tJcziNTGpHQ5+WvOVurfUPirbtuURLJGuRg/wmvHnV/eSTPm44qf1ionHYw/FXhvUNM0lDNKWXcBtO7nqM/jg1z1npryQKEcAjO7P1r3P9oaa3exgWDayqI/lVcd3/wDrfnXidvceXZ9Tk/nXXh588djtwNR1KbdrakMOlk+YVfO0ehpken4bh1IHVSDUrKvk587bn3pkeFVmDbmx2rp1O28rmTr832JMI7L/ALua5K4u3mbLN+tavii4ZlbJNcazyjJ+8vrWnJF7H0GEoqceax9caexZlJIBPpXQK7RJGM/eODXO6fHNFMwG48cAmtzy5Rs+boM8171OOh+cVbQepdmj3A8ZO3A5qsmnrMPnZifTNWY1lm+UIS574qKeGeCblSgHXjiurlOTnV9DI1DS4VY/ewv8IOc1WNifkOw9eBmuj+wGbDEEk9sVVuY3RlwqkdBlTRylqepzuqxvDGpcY+b+hr1/4Z3sY0koZFLs/qCOpryHxRLJFZ5ChCvPA71Q8N/Ei60aMKZTtDbuh/xr5zMsPKqvdNZUZ1Y3R2nx8td1jdSL+8Cqg+Xv97/GvmpY2W8cnNeteNviI3iCzmhaYtux8uPevM2jVnLZ5JrDB0XSp8rPoMBF0qfKzpPB9yI7ggjgjH8q+hfC1xAscbZwS7cjvXzr4Utma8GBzuXqfevedD3RWSkbQQxzk+5r3MPHQ8DNYatnpelvbvtJIRm6KWz/ACrWXTbBkcrOfmxu3Mc9ewrxi+8YXehyttYqmMhsHH86q/8AC43jU7ppM5/un/4qu+FovU+W+o1KjUqex1HjzRLadZxG+du/hWB7Cvm3xJpa29w+xsnn+deka58UkuGkDS/e/iKnP868w1TWoryRvMkDHnAXjvXBiZxufb5Xh6sUmzKjhfOWGBVhXZeQPzqqt8m7B/IHNWIbiJuQQD6E15Gp9PUuyys7MF6D8KuxzMiA54PtVFZIzjj5u/pVkyoFJADH6ZqWccU76iNKGkIJGakVSVzxWdJL827jPtTlvOcAqT70bI35dDWs/lkb1xXrPgfUIreFizoG+Xr9BXjun3HmXHzbR9Oldrod4Y1cA45BFbU05Kx4+Y01USR3Xj7WIpNNnAeNt0ZB6V8431uZrgkBmHtXqHia8lmhkG4ldvY1wAmhRfmPzZ55pzjyqwZXS9irHOXljIv8LbfpVjS/kHlkcDp2NX76+h27cKRn6mrfg/TotUuiqgn8ePvUU1eR9FWl7lzR00kAgLtb65q7KzbTnBatbXPD76Mu/bs+Utk/Wubk1DfGST06djWlSm4uyPno3qO6KU11LbzkgU+31SSRiDgc9zWZeTb2J3Hmo7QSeZlQcd81yuKueiqMeXU7S3Ysw3da6zQX2EADNcXpm8Q/vDxkEZ610mj6jHHJsY4Rm59a66fus8nERclodRqokNrmMAmsfRbqVbxI3YhBnPHNdLZzRXcRAbKdsEcGqS6L5dwXO7A/OvSjGejPEezSPTfDqrNboMjG1AefasPxhpwWLbvK7k6YqTRdXFnCVeRU6cMPaq/iDxJbXUbK00e7bzxXoycVGzPMhCanoea/2LyysroeykZrmtatWs52Coc+vfp6V6Vpt1btcbt8ckZP3zz2rm/FqWlzfqkI3sWOSPpXzFeo4Tsj2aNSSdmchp8bXEuHO0Z78Vv6l4bFvatLGzH5d33uKofZVs3RgD8wFdTdtLLpbbhhdox+VcXtpPZnXOo3LQ4mHTnmG8oevYn0rMvoJY7hgA23OM5zXTQ7ljAHr0rF1GOTzDxkbu1bRqM6KU3fUwm3Rs3G4n1rtfCel3t9H+4RjkgHCc5xXLtbfOCnPPOa9X+FeoW1neRJMVCmYcOPYVx4qT5bmmYVJRppxVyjqXgTXJLJmmhlEWCcrECf51zlj8N9QvLra0EoX/dUf1r6k1K6tL3TZkigV8xkLtQHJyK5DQ4v+Jo0YhyoZui8CvChi3Zs+SjmlSndNWPPdN8Aajpaq8dvM3y45jBH51auPiFqXhl1SWKNT0+ZcHjjn8q9xubA/wBnho7NmfC/wmvE/iF4N1PVrj/R7FhgtkgHHU1dKvDE/GYUMXTxVS1XYrzftCXso2/Z7VT03bTms66+Ol+2NqW498EVy3/CrNffpZS7O2eKc3wr19Rj7E2Prmu5U8KtGfSLDYFao6dPj1qixgLHbEepBJqvcfHLVLgDcIRz0VCKwY/hTrjYH2XH/AsVpx/BzWH625Ixn5XFVy4WOtiZUsBHWwyb4xas+T5cGT/smpbP4jX+qSJFJ5IJH8IPrSt8H72Nl3ptJ7GX/wCxNbml/CO5scTsg2quRh8n+Qq4Sw8XeJMpYNR9xam3o2lSakUaTOSvG2uptdFFv5Z3NuUZx9K56zvk0thE8m1kGAG5rq9M160eMEvGDj5jjp9K9iFRTjoeBiJTldx2J7rVrjTbdmX5hjvzXPN8TJrN8OI/vdea1tf1i1ktZMPG3y/wrg15HqcyzXTlchc8bvpXRB6GNDCqrrI9HuPic80HzeV970NcB4g1galKzEqF3lh2HSs8yHaF7VXni8xcDt61fNoz2qGDjTdyvDD5i5zg+9LBG63KKBliy98etW1UbcdKIW8m8hLLkAjn8TXDU+E7pzdjtbWTUIdOt08nCbc8nJrtvB/mXkToxwcenHWuUXW7ZtLhjypkOPlC/MK3PC+uRRSFUYIMZ5GSaMtfLzXPBxEJyd0yn8SrQfZUAPALcDgV4BfxiObK8+2c17r8QNUjurdFEhyNxPGO1eIXsKtPjJ/Kuqs05XR7OXXjDUg01P8AToGxj94vT6ivqf4UzRt4ftlwciAH7uMfMf8AEH8K+YbCIJdQD/poP5ivp/4UxqNDs3H3mgGT/wACNfL5lpBmOayfJodhrcgW1cqqhQeOOema+btWVJNYduvzNyfqa+kfEVxGbeQseFz90f7NfLetar9n1SRjtALNzj3rmyl8yucGUSlNJm3B93qvtz0p3nLk4wR7Vzy+Io2wNxIx1UVH/b6eX8p+c+xr6hx1PpJU3zNnTecvByoz2arlqTOxCqM9c9q4xdWEki5YBvbg13egR+ZGScknAyeauPus8/Ee7oXLeMKDkbR0+YGobxH2BlLYDDp0710MGmI6YcZP1pt9p6RqVVMqBziqltc8aNa0rHFqHmIUKxwuQMYrcs9EaZdyxuxwNw7Dj1qK2sTb3RYple3NdtpMcVvGGkCIOCN3TGKVJXLxOIdNKxztv4dllH+rbapzsLYP/wBetKDwzNJlmEwPstdBFrWkW02GuLcKeeWFXm8W6GsRBurcHtggmulx1ueX9Yqt6I4+bQ3gQDbIT/tcGsm6tzCr8cY+prqdT8Z6S2Y1uocZAPQdu1c3NeQag5a3IdeeF5zziqUrqyO6nKT+KJRW3Ei7R0Yev9KoXmkjy2DbgoO4buK1o7G5hbLQudxx901JNbyNGQUyCBjj3rhqXi7HVGpHochJp6JnHA9qoT2yiQ8HFdTLbxLMyyKVOThhWVdQjc3Rz2BWiMjuhUsjKji2n5Rk+lJJOY3Bxmr0Kna3yBWFQ/2TNdNkDJzW0VzFynG12QLOzAkLj0q3HcTQ42so7Yxk1bs/D8jJ88be2DWrB4clYgtEcema2jSk3qckqsOjMP8Ata67Enb83T0rPvNZuJ2Z2ZR6V2snho4/1JAxt65HNc7rXhl4EZhEAduflHHtV+ycRU3GRyE+rSxNyqnvxmprfxJPHjCJ9TnNV7yzkjUggbgKz1V9ueM1HO4nr06VJx1OgPiyVWyWUMeOhok8YTIpHyt2Gc1zZ3Ny/SkYxyEYbmmpdRRw8OhcvNWmvGVe30NU2LiQD27UtvGC2DmtBLdF5IzWc5anXGEYojtbxrfavH5c1fXVFCsMZz9aoSIqkED5qgViDuPU9qjmInFN6F+S6VmGWAHoO1UrpxIpA5Hc96lSNZFDMSpPYEVHNHs5BytLcqnHlZz9zCVk+ppPs+GB61fvIhuYjrVWORv4kAOcDIpSd3c7efSxrab8iAseBWpG22ZG7c/yrOtFjZAG4I+7jp+NaEXF1DjBTIGPzobtFnm1rno2kagP7HjARWCoM+9T2uoKYZWKhAOuTTtJgiGhQbkXJjGOPenRfZ3hm3KCvOdtfM1GnUPC/wCXh4x4wvluNQGBsA3dveua+0DdxyPetfxd5Rvv3RJOW/mayrXTri4x5aMRX0VD4UfYUElTVzS02YMwwOfaugt4VaMPj5j3rJ0/RbmHl45B64/pW2ltN9nUbWHt3rrUeaRzVGozuh3ljvu/AUx4VZgCOnrU6xOFJOcD171HtOdx5q+WxPmZt0oXIA49ay7ghmIxk+pNal1uAPykc9xWRJ95vrQjZfEVPs7MT0xSfZB3XP41ZVgxxnNOPHena51+9e5j3kTbmREJPtWTiaNyoRsivQNJ0u2vmUSbAzdWY9K15PAtsWaQ7dp9DXHKWtjenU927PJpWlPLKSRSxhhztI716RN4TtI8fKSPXIqve+EofKkZFwu3g5pczR0KopaHGW18I12EAZOScVYW+jzneKz9R0yeC6KR8gDtzVX7DddlYn2p+0ZoqClqdF/acHI8xcj1FMTVY2YhmUDtXPG1ugxyjA/WpBa3QA+Uj60e0bKlQV7HRJqUUnCuCfSp45hJkbR061zdva3LSgEbffHWt22hePqeMVrGXNoctany7GTqjP5hCqD+NZcay9l4rW1D/XNVCP5pFUnAzWcmludNJpQ1HRwNL/Afcin/AGaSGVWCt0I3Hiuw0HRrWa2Em0k55zUl9ZWgZ/3ajaP4q5XKL0MPrCc+U7T4T+Np9L2q5jwsIXDE5PNWfiZ4mbWI1+aMkBgFQHod3U/jXIaWIbfaY9qHGMqaj1K6U4Ly55xzXA6MebmPElhY+2dQseFrWb5CiHmTsea9Gt2uoVGxP5k1xnhLVrNGjDbQd/BPevS7DUrCRFUmPdk5/M1FS6le1zzcbGUpcw/SVu7qQF4WJx0wRn8K73SdMnaAq0bbtu4YTNUfC62ElzG2EK4JPP8AKvUdJ02Ka13qsakL0bjtThiHBbWPi8ZW9m3oeT+KNDuJrFiYnHycAcDqOor5d8eaS9mZCVK9Bg/5+tfeuuaTAthJuWMnyxkKwP8Adr5G+M9hDEshRQvyqcf99V69Gs6sD3OH8VzSSPB9uZGFem+DbNWsYi2Tx0x7mvO/JxKdvIPpXqfhCMx2sTAfMoXGenU1yVtD9Dxs/dRLqFoFIZA209ga5u+07z7roxGa6/UI5GjX5SDjkYrnrppLeQPtJAPPFYwl7p5dObUPdLVr4fEduHUNuzgjBzXG6xHLHfOq5K5wAwru4/EYjtgp2e/HNcNfXkdxqkpZ9o6rxxW1OU46nRh5NScrHa+HbXXbXSZZLZWe3Zfmbyhj7uep68Vz2i2t7eazm1VpZwwJAj746Y6dBX0doMOlJ8L5mj8ppjF949c+TXnvwO07TtQ8SPJchcJIuMn5fuN1rzo11LmconkU8WpKrKUTgvFP9p3E0cd4mwjacMoBxk+9Y5sZI1DE4HvxXe/F6S3TxE0dosYREjwFH+ySf5/rXIXEw+zqCw/Cu+i+aB6mEk5UU0ijNbu0anH5GlhsZpI/kDcnHBqe4LiFADxV/SJIkvIfNkUIWXIJGOtVKTiro1lOVNOSQtx8JbzUNIe8McxTaedoxn0+8K5bSfhhd6hdSWwguHKfwqmTx7bq+t01jQ4/A8iB7cPhiAxGehrkvh5faJJ4luJJGtyzeYVx0xxXkfXKijJngrOsVShO0StplurXAIyVxgcVsXMIiA7GsDQbgSXHPIHPWulvgskCsDyTnrX31B3icla73J9DUS3CBgCN2OtXfEkKW0gwvbIFUNAkVL5BkAluma6fxFCJU3LHnjBJFbSnaVjyZO1RWMbT1EtruVcscYB4rH1Jvs83zRAfN93PSt3T5PLhKYGAfxrM1yU5G1NxJxxUz1ZtTb53c4Hx5Mz2KMo8tRuJ9+K8lN95eASTXs3jiPztJXIKkLJ2/wBkV4TdSBWbnPTH5VwV1dn12CipR1NJi8zAK2d3atG08PzMoZk4P+0Kx9ImLXkIbkV6tps1s1nEgCk45P41jGNzWu5U9InP6Po9zbXAIXaowfvD1r1vRZT9mVWYA55UjJrlbeSNWDEZUdgRzWva6skf3cjHTLAV2wXLoj5+v+9T5hniHT2upHQvvx82MYFYK+DTMCWjQZ5wx5rqV1hbhvmTGR6jNXItXXb5aoCcYO8im4ykYrmhZo8j8SeFJLclV2gg9B9K4W40uWOZhuB4NfQmtW63Fv8AcVTzyB7V5jc6eYZRuTODz8tcNSnJH0WDxSirM4aLTH3AkAn61btdNdWyYyc9PmrsraxWYjg89FxVyLSV3MhDJxwe1cnJK56U8RHc41LCRidq4x15qzFpMk33OD35rs7TRYpMgtjp2611mjeG4OQVHJH8NHJI8qrilDVHjkuiT7iML+dR/wBizqrAY3diGFe9TeC4pjlH+X+6FrIuvCaIzYGDjGNvNbxw8pGUM1UlY8mtNLnD8kDj1rrNLs5GICN0Arof+Eb2/wAOP+A1dtdEZYyBnI6/LXZTozgrIwqYuL1OQ1q3dYJQRuLLxz0rz+e346Yr1nXNNkWzlLL8qqcYHNeY3UhVzFtwcgg/hWFWLtqduBrKWxz19bZQ4fa38q6T4WEDVMZyvy/+hisHVenHHY1q/DO4WPWNv8XyjH/bQVlQfvJHs4lP2ElE9s8dabJdaRI8SAkR9SwH8Qrwi9hnt5WSQ4Ax3r6rvNOjutOYk8eXyoxivA/HWnpZ3krAA8LXp4mlpzHzOXYnlbgziY4c/MTkVdtkC5Gc8cVSlm+YhRyT0rW02wkuVz0xzXhSlyHv1HY3bVS0aKMdK0LXSbq4kDREY/3hVLS7hEcRM21t3DZHFereDbWzmhVGljd3fG7IrsoR52meFiazgmzN8N6Pex5WU/uwrZ+YYzxzXVJpO3OShJzn2rr7PQYdm1TwUb6HpV3+y4Y1YY43c7RjH+cH86+phh/duj4+eKk5Hjnio3OnxbUJU88qa8z1LxFe+YIvOctg5Ne7+NtNj2KoYn5TzxzXjeq6bHHcu2QTtyCe9eNim4M+lwM6co+Y7w3cSSL88hBbODn6Vdg057jWipl3EsTuNZmmyNDsKgZJ6GnWV5OdUYHgk8HNfO15OabNq0eV3R0PirR1tIbQgKGKgHirjSoujyBl6JgcVU8TXZ8m2V8sGAz61fu1jm0fGQP3Yxj6V59O6Rw3bV2ctZ3EfmHdg8emaydTkX7S+MAfl2rXs9P/AHp3HjHUVmavYrHNtB4Jxk/SvRjLU7qO9jGaZd2QeR1rT0PULi0voWV2ZVcNtFcteEw3Mi8n5sda9T+F3h211U5nk2nzVUDCnAx71jWklF3O/FSVGk2zvtN+JEVtpvkyRsZWOR7c+tWfDvxAso7pi0TKMnOBntXSt4H0drUMHTchxyE6Z69K5bT9F02015gxDx5YbVCc8fSvnPclfQ+BlOjUu7anpf8AwsXS/sUQCv0HVT6Vgar8RtDt1YPG2cnPyGr0Ph3SDZjEqhmUHJdBj8NteT/FLT7K3jVrednK78jcMfpWGHoQlLsY4XDxqVeRaHWt8TPD+0ERSEHgYh5/Oql18UdEjz+7kx7pz+lfNdxNIkwG5sexNRSTszctIPbJr3o4Cm7O59pHKoq3vH0QfjFpEUhCxSY/3R/Vad/wuzSo8/upOePu/wD1q+b5JCrcM2PrRHM7Dhm/E1t9Qp33NVlFPe573dfGPT2BCxSlsHn8aYnxgSSzaCNZgzDAZiMfyrw/bIzjJH51safC5ZBnuf5VccHSTJngKMFod7NqlxqUnn7yQ3ORgf0rS03VZVYbWYqDzz+tZel2pW3jTIPy1ehjNtIRtPTGa74JQ0R58qdNLlNia8lkgcMzFf8AeBFclfAlpMVuzXCiFlzz0NY06/OwrqUroilT5JGWJHLYJJrThh87Bzj61Ra1Yt8vBq7Yo2QM5rLoddSUbXW5bWBdtLDZedcQwn+I8N+NSGFhUMkzQMCo3EH7w7VjUTcWkcXNdNHdzeGUi0ZZ12kJ6jmszR5kjuCg+QLnp+dZbeNppbI2pUgYx1qha6iYrrcccj1rmwrqUk1MxjT1sWvFVy3lOSSRg9a89uJBJISOtdbrd09xDnHyj+GuOmgZW29zyK6nO7PYoRcI2ZY05gb62XdjDjP5ivqb4TwRPotrvYY8gYGPc18raXGftsI6neP5ivrH4R2ol0Oz+Y8wAgKM18/mcrxseTm8uWB0viCzjkt5FJVtwI249q+TvE2lq2tEKAnzuMYPPJr7C1PTTNbnZOwGM/M+AOOeO1eFR+CbzX/EgtdPtpL24mkZAtrGXbJJOeFJIxXFld47Hl5VW5KbbPI08OzSOE3eY3YZ2ira+EZtm8yqD6da+wvCf7F/iPWbWNr3ULHSo8ktvhl80dujKv8AOu5079jPwvp8iG/8Q32qXCrhodPjjDNj0DFjX10adSauepLGz3R8JQ+EJgVkAWQfX+ldf4dt2jhOzoCPfiv0G8C/s5+DNKuroHw/dX4/dEya/awSYAzxF+6PXJ3Djotexab8O/Denpm30DTYSRzttIl/ktdEcPLqzaFGti92fmRbrKyh0U7frxWtY+H7rVBvaL5Md3GDX6bJ4fsYo9sNpDAvT93Gq/y/wpraHGclSoPfIya0eHurXOWpk1aMrxZ+Y8nw9uFbeUjZG6YfpzVXxNpM+l6dH8+XIJyBg4x0r7v8Z/GDwX4Ve4jvdd0maSFzHJb/AGuHejBgpUgvwQT09j6V5r/w0l8PfEFsqXGixX8bOVMaw20wx7guazXs6b5eY8WeHnTqXlJn5yeIda1C2uSEuJQ393f9K52bxVqm0s1xJ9d1fo7rk3wS8a25tZPD2k6LK5EYZLSytnGSpznB/PFee65+x/8ADPVnkXTdXuJLoID5Fpf200o/3Ylt8n8xXPUrez2d0e3RzDCUko1YfM+Ev+Eov2kLG4kIA/vCvYvhbfG8C+e7gFB8xGc5bvXdan+yL4f/ALRa3sPGP9kXKuwMfiO0jtIxxn76ytzz3Uda2dF/Zs8R+DofOBi1S02bluNODyoyjncCIwMe+adLEU3o9zXG4/DTo/uTaj0OKcj92FI78/8AxXuPyps3h22lVhGieY3dlPFNt4bi2Jw8u7JzHKMc55GPrWnHdvuVVjQA8YIPXvXU+WTufBTxU76HF6r4R+YhUjz/AAtnH1/WuJ1jQ5bVuM/extz7c177Fp0d1CGYKueSu0nH0qjeeHoLiRshc59OOlY8sT0KGZNKx4HZ6dI0mCmB9cmur0fQ4zCjsEGT95hzXoEPhK3TGGw3rxVxPD8EeSMH61rGpGJs8yb0OQtdHgVsCNGfqSev5Vo2unwtkKQQPQVsto8cbEh9vHByKvWtjHCnRScdcZrqjilE4njHJ6HLXFvAmAFUtwTuHHeuQ8RSQrA4VPlwMcdOK9QvraMQv2O0+1eR+MnMcxKtxt+YU3ilUR6mCqSk9TzvUIt0zoG5FZUmns7fKQPf1q/cTfM7g8e9RwyB41yfm7j8a4pNN3R9bTfumf8A2W27kA/jQ2mHqI1Fa4YemagmukUlQAffNHQ6YyKsemlWBKc1O9qqjhefrS29wZGwR+tWD9KNwlJ9DEuIpBM3y8fX2quW+ZemfTNb5s/P6g/gKuWfhVpsPyoVuy5pqDexHtlHVnNQt9wA8+mPenXH+rGT/FXZS+FUjDOrEsectGayL7SxEx3nHb7uKHTcdzaOIjM5O7VpN2BnPfNQLaP8u5e/c1v3GniPLbgRVSSLy8d81ly6nRGS3RDDmNVGcEH+taNnIJb23XOcsOfzpkMZVcc1PZRrNfwgEbs8nP1qZO0WjCq7xZ6fpdr52iwfMBtSmSad5VnIFcKc56HnirGn27RaPApZuIxn0NQ3NnN9hk5AzkgkH0r5hyvVPnb/ALw8D1xFbU2JYY3N/CfU12vgXTIrpYydpUHkFa4nWGEd82eQfT/er0j4dun2dANvLPjnrxX09LSKPrJX9nFo6k6HbbceUhb+9Ve40CMJlFQtn+FTmtlpF3H516+tRtMAeGB/GumMrHnuTvdnnGtXS6bIRKQAM9Rz1rGGvW0mcH/x01f8eW/mOxzgbT/6Ea4h7d49yknHqKbqWPVw9FTjdm5c61DIO2P901jTXAZvkPPeq0dmPu72Yk1sW/hmZgpZZArLx8hrCVZR+I6ZU4QZRLeWQehNOabB+9xXU2vhRFhBDNIcZ6Vz+qwLY3xjcdcHp7VUakXsyYyU/hKc2tSabGWXeG/hKkYqFPiNeqpQTz8e4qprrK8LBWAcfw55rL0jw5d6pMVgjaRiM4CEmueu6cHqd8IU4wvPQ138cXspJaSQ8d2FOXxpcSBYy0h38dRVDWvBeo6Sim6t5Ilb7paNhn9KyYdPkSRGyRtYHpxWUZxmrp3N6caNSN4O56NZeEbvWLUXSMuGOOTVn/hX93uxuTP+9WXo/i660+2EUYBG4nlyB0q4vjq9xnyxnH/PQ5p2lcTUouyHXXw/vI+WkiAI4yeafF4BuWX78fAqm/jq7ZvmiU/72Tioo/GV0u4bY8ntg5p+8HvMuN4Pmt9+54tw6Edazp4WttytyRUv/CS3EjN5igA+nFRySefCXz16VpTUrnLWTvqc5ftun9Krxxs0ylRkZqxfMPNPHOaSFhtJzg1rK1jaPw2O00mUQacWPFcvqutOt1KvmNg1LHqjJCIeuT61lNA11K7HgZ9K5oxtK5EaahK7JY/EU0bDDPjHrQ2sTTLvdm2j1NKvh25mUyqkhQYOQhI9qpTQYkGdwxwVIxmjRuyN4+ylqtzpdBmuLlkEOc7upYcV29jDqO4FZHA/3xXJeEZJLOMYiZ/nzkDiu2h17yc74jnPqK7I04SR4WKp80vdOo8P+IL3TJI9xkIUYyHHrmvTNH+LBgiIkEmcAA8HP/jteIr4ohjYkxMG9MipU8aQxqcxrz/tCqeFoyWp8ziMtdZ3PcNY+KlvJYzYlmG5D/D7fSvm34j+Ijq6krKzKQo+Ye5rp21Uax8kZVAy7fvVj6j4F/tBf9cM/TNONFRVonXl+Bjg5K55NbhmuAF7dvwr2HwzBtsIWZMsIgSB9ayrX4XtC3mNMD25Q16HpelpY2kcRZSOF3Yrir0ZNaHt47Ee0tGJy9w26XDAYyeoNUdQt4Wt94AwOuK6+80WJpsrJnHPy1i+ItP8nTpTwp2E5/KuGNCojjoyS904ZVgaaRCQCO2K5y6gRr792NxJIGOO3NJqbSx3sxjbJ3HJFXPB9qLrWo0c7vlY469QRXZNezi2z3Ir2NN1V0Ouute1vS/C8UCyzRQOegkUg/IB/KsrwRqmqafmayleM7ssoYc4Bx/Ovefit4f0/TfA9n5W0N9AP+WZrnvg5odpdeGb6SYKXWRwGOOMJn+deT7SPK2zwIYuDpSk46tnjusSX2oXxnmlaVyAp5BPQCq8vmxqisSR9RWzrUrLqsiIo6A/jgVSureR1UkY716lL4VY9/DuTpJxVinJ5h2hl49zRNE4UFG8tx0x1p9xG6bSzZz0rd8HWYvtesreZvkklVex71NRpRbZnWrezpObVzIvdQ186WUW6m8kcYMgxWVoupa5Y3QeCaVG5HyuAelfZmo/CfRzoOS6q3J5jT1PqKg8KfBrTrgoVZTw2D5a89D0C187PH04p3R8h/rBRpxalTPG9Lma3uCBzkV1w3zRrgHGBnFcZYf8fAOMCvQrbC2MZGBle9foeFWlzTEO0SHTIpIb6GQD5QwruNZuVksc7cHA/nXEWt6zXcS4AG8V389vE+lO7L+8UZrpqLVHiV9JRZytjcLJuwD1Pb3qtrTEw/KmSCSCByeKu2rQtMUJ2nruHFN1i4RY8rGDngfl1pSVjaEvfRw3iaNpNJAPJ2Nx3+7Xz9fLtmcMuML6e1fQmtyNJproybSQcflXguuKI711A6D+lcVXc+uy96so2kn7xCBj3zXV2OpSxW6oBlQDht3J5rlrXazA/dHvW7bMUhJb7grGF+h6WIXNob0erXC4BTt/eqUatcKRhW9awHviq4znHY1H/aJY4PA+taczR5yoq92dWuvz/dKZPvmpf7emVR8ig+xNcst1wCJAM9Mmni+bdhpMDsfWj2kujJlQUtLHb6L4glku40bmOR1U5PTntXTa/pEQVnDY69F968ttb9YbyFjIN6spAA967fxNr0hEA8xV3LzxTlVV7SON0JU5WRWaFY8MAuOxzgmrdvZ72Vh8x/u9a5k6yjSZODxjoa2LHxAo2jKAY6471qvZs0lTqrd6HRW2luzZEbA59K6Ow0+5t5MrHI3qB2qLwjqlvcXSozx4ZVJYkdc19IeEfB+l6lbOWd5G4wmdoGRmt0oR0Pksyx7w/us8IkuZ44yDEVwMniqDlnYkq35V9CeIPh5ZrvWOFmbbwc5B59a861Dwfbw3Tphh82ep/wDiq6FKKV0jzMLmHtdTgY7YyuAowe/Y1t6bo6SOQxkUd99an9l2wMvLfLwFPT+dX7e2gRR+8CjHCBgBR9YinZnfOs5bHLeJdCgW0kA5BRiMj2r5q8TW6299IVkwxK49BX1brlvE1jNtY4VGAycnkV8yfELTxbXRKZb/AFZxiuLEVITXun0WUTqc6vscFqRMjMm7q2Qas/D+QrrS46ll59PnFVL1W3Z2EHpgc1Z8KRvb6tG3Qbl7Y/iFeTTfvH3FZr2Ej65Wcf2KWHO2ID9K8D+I0oknmK91XmvZrbUAmhlWXauzk5/2a8R8bSRXEkuw7zx0PsK93FS9xHxmBhzVrrucE1wIZMnk5rodF8SGzhmXAbeoCgkgDmuenjG4fMBWvothFcM4c5xjFfNVFdH1tSCauylqGqySXRYKVIYngn1rpfB3iO4i1G24wfMGAWOO9cvrCpa3LIBkHOD+NT+F7jbqMBOfvj+tdGHk01Y569CMqMtD6+8G3099odu2xiWXjnIHNbZlaaMLgLt67QQTXO/DO5huPD9mrN2PUY29e9dO13DApU3IBH8JytfbUqi5Ej8txUXGpY5TxTZTzRR4Vm5xnP1rxvVvDOoNMGKS4C819HNNZyLhrlAP98nNUL3T9KdTiVclezk1yYnDqpqduExToHz3Y6Y9q6tMhRVPVqW6ktV1BTBIpbnOOvbvXY/EOztLaylaJ8fJwQfevKdAkWXXgs7/ACc8np0NfJYzD+zVkfS05fWoOZ6D4qsy1rbyBM8cEn2qO3tZF0piwz8g5B9q0vFt1CNHt/KOWA9fasi3vpjpbjAxsA/SvEg2lZnBZ9TGt5CHYE5P1rM1aQ+d6jAP606GR/tDhV3LjOfWmanmQAldoxXbF3PRo01e7OY1KPzJiy9S2a9W+FdktzsDPs/egZ5/u15ZdfuJAduVJ4ya9J+FtxL9sVFG2LeCzZ77TU4n4Dqx7bw/yPdpPDJ+xHNw4z02tjODXKf8Iat1qb7Zm3lmGRg44+tdzcaXcXFmXMq87ssVHA4rmLXSZRqTqjt984IjHHPevmIycbtH5zSk4NtIS68HTR2UYSaTIG3OB/jXjPxA02SxmjRpCd27qfc19OL4WmurXY8hCkZDBB6V4r8TvBN7cSxeVE8pXcAqoPWtsJWjze8enluIg6jclY8IvP3ZAByR3qFm55PJruv+FWa3d7XXT7jB9E/+vVy1+C+sTn5rSdV7kAZ/9Cr6JYunE+5+vYeMdWebSKWXhv0pqKVPLbieles/8KJ1dsMYLoA9xH/9lVy2+AN5/wAtWnTuC0eP/Zqn69SuQszw1rXPI4phGwDcmtnT7toyMICM9fwr0pvgh5bAvJLjviMf/FV0uifBSzkhLNJMXA44wPx+alLHU0tDkqZjRtdHC2Gof6LEVIMjDopzirJvmwCVUn3rZ8Q+C4fDrB7Yu3OPmFRQ+H2uFBJI4zgrxXTSk60eZHAqkJr2iM5brc6EkKB2HSrUdoJjgcjqGNWJvDbW6+YV3Y6elFqREqg/Jt67uMV1xi47kyl7Re6Vm0kr+8HLelXLPTcY4+bbnGO+anWYdyCKmhuvszZXnd361fJfU5JVHHQmj03cqZO05zgUXemr5Thck+nFH21lVmVlcE9XGAPxqzHcfaI8qcHH3QOPzqKlk9TncpWbOd/sU8uYzg98VTvLR4FHynZnAZa6e4uvs8KZQ5Htxyaz7hkuEDHhc/drGV90ddOqpWucbcF1YqS3XjdUaxbonzEspPRAME/j2rZudPM0mFLGTOVHbBrr/A/w51fxtMllomm3WqSTMIn+zoTGmTnLS8KoHLctz0rncui3OyWKUdjz+wsVjkh3AxtuU/OMhRuHfvX2H8A/A+pa9otm0FrO1m1sHFzJAY4cZIyCSN3IPSu4+HH7GGneGdSs9Z1M3mr+IIXaZIceTaxuD8jNtJL7cZwHGd3tX1F4d8PDSbGzivruOOXYkSQL+7RWx91QWZjwncno34P+z/rOs3ZHn1oTzDRI8eh8J+FPCrrPq+oNcT4w0UgDqrDttCsRx6mvPfiD+2Po3gOzmtNC06wMwR8RZdVBBwCVVBjr617xa/ET4a+J7yTTLbXoLm6vT9lcDzAPNI8sIWI2q/JGM5+Vv7pr5b/b0/ZtbR9FsPF3hbTbmS0sLa4fVpgfNMYDxtG2C2QMtITheg5roeF9jH9zsLD5ZWg7X0OP0P8A4KJaxDC8ep+FLLUGbPP2x0UgqML8ytjn3Fe9fsvftWa98dvHE+iSeDYdK0e3s5ZW1K2leVFkQxgJuxt6P61+XV3qCLIwjuA4DAhcDkHmv0B/YqbV9N/Z7uotIh1u28RajqU11aTf2PM1m1uREhKztD5JP7t+khbIx7C8JOrKVmz2pYSnh1zWPvCBd3PUdql37eOlVY3f5uuc1JcSw2tu9zdTxwQRqXeSVgqqoBJJJ6AAE/hXtOy1kdNJuS9wsLIME54Fee/Hfxz4k+H3w/k1LwpobeI9dkuY4INPVJGLA5MhwpzwiseMVy/iv9rz4U+G9at9Dg8XWOteILpkW107SvMvDI5wUUNCjgE56eleN/Ej9rn43abqV63hv4Gal/YdrJtg1C8sbu5NyvKiQKsce0Nuxg5PHvXHVqxtZHoU4S2Z+dmsanfXGpXq6nG6ailxKLtZg3mLNvO9W3HOQ2Rz6VnreSRzqVfBUZ+8eMc4AzjtWZrfiDU/E3irVtXv5VF/qV7NdXmyMAid2Z3URk7gMluD0AqOaz1PRrkQ6laXFhLKN8Uc9uyNIufvAEdK8Dl5ncX1Ncx9SX37Tfgzx7o097r3w3sdM8QwxvGs/hyeOGF3BJRhm1k+YbkBO/t26V7R+zzrXjH4z6kXm+H97ZaVA0ki6rf3Ilswy+WPKMTJH5hO4nKsOvSvOf2Jv2Ubf4vWiePfFX2geH7e7U6agQwpqWzcr4cOCqrKoU8clTX3x8XvE+s/DT4T6zq3g/QP+Eg1iwjX7FpKxSOHZ5FUuVUFmCBmkIGCdpGRmvUoUHJc0tjzMRh8POThOOp4V8RPgh401qLU4V8PS6ixuI5LKWwvre2WHru2o7H5cHGAR079a8w8L/A/4m+B7hr6Pw9fTXonUGJWQ5AYkMrq2OccnOMGvqz4M/HDS/H3gC3v/Eer6TpXii0hB16wz9k+wSGRowHSZi6YKheTySPUUy3+Jmi/GA2SeBfiRpmmjc3nw/Y1muZl3+X+7ErKVIIIDbGB3LwcjNSwNGpqnZnj1sppWstLnD+D9G8SeILdtF8X+GmdFcW0WoLbsziMDG8uQ4J468Zq94o/ZlNnp802iXMl3NGyukF3CjtJ2278rx7Yr6As0FjbxRNI07ooUzSY3OQMZOABk+wAq6t0hUA/rXbTw6pw5VqZUcmwnI41HqfnZ43h1X4f3lwmuadcaaAcLJPG3k8/dClcrj05/WvO7z4sRq2VKlkIA+dtp6f41+oev+HdM8VWT2Wow/aLViCYxKycjp90ivj/AOM37B9nbw3mr+B3vLi5lMjPpcu2TeNjEqrll25bjv8Ae9q5qmHe6OR5HTovmi7o+aD8WVZ2CiMA9Pmb1rTsfif56tGBGDnhtzGuF1rwXLo10Le7trm0mhXM0NxGYmTkjPIG4ZUjI9DVvw/o6PcAq7SQ5BDgY4/z/KsEknY4a2DpW03PSl8Um9hDKMqTjIZgP5Vm3njp7JTvPAOBlm/nW5pOk28VmiYbB55I+tef/EW3jtoQV4/eV1yo2V2c2Ho0ZO1i5dfEoXClMhfYSGuR1jVX1Ys3t2Oa5drhldu4z1qaG9l24XaV9CK5JJQVkfQ0MJCnrEr3lqy8YIB9RVK2XbMVbg1eubgvwBgelQRwFpN2ayu+h6EXbQsrCeKqXFt5mcDHP41PJc+TnK8+tV/tw/5580lzGvK3sLHbrGwPI4qYN9aZHL5g6Y7Yp1bRuK7TsyaKYr9K9A8MKkkJyQTwcfhXnXt7V03hfWBGyByoBYLlq7KT1OXELTQ6fxJN9ltGYIu3Y27HXtivNNZ1xGmcH5iGzt9OK9U1a1jvrGTJG3GMj61474k0pbXUJypOztXTWWlyMGtbSG2d19uZwfl74BFXm01nTgN0yORWPpLLbyluoZeK6iG+j8g4KkketcB6U+am7I56S3aNiHJVvU0ukui3sQHLbgP5068YyMwzu44PrUeixedqkCbcnIOPzrnqfCxSkvZu56st00WjwEY/1aik1LUCulMcZbBHH+7Tv7LP9lWuFYEoCBjNVtbtXi0skLng5/75r5a8faadz5+nKLrRueA60we+G055Ofzr0T4e/JbQho+A5JNeb3sLf2hhk6t0/wCBV6x4L08mzjAOxSzFvavqobI+0qWjTSR0szednZjH+yc1XaJ1QHBxn7x4zT5LeSHohPbioHkdVxyNvUNXRujzoq7OA8ZTHzgjfKMd/wDeNcvcSJsfDLjPrW54yWW4mChTJx2/3q5m4tXVWj2FT6VlJI96hFcpseHlgmuo0ldVQgknvX0dqEHhhPAtiGvrPzxEcYClvu9+K+VY7OaOMOwwc4AZBmtKe31F7dEaOYRrnB2cdK8rE05VHvY58Zh3UlFc1j6A8KzeGV0S5828tw6pkZC8tt/3eleAfE64thrjGycSRCMHEfIz1xxVVdF1N7dvLtrkrsz/AKojNc5dXUtuXR18t8DMbEDHFKlTcXfmNsDg4wbtK5ReSXzCzqQG/ir6D/ZvuLO31AmZQT5GcspbPzHtivnxrz/Z5x0617p8BviPpPh2YHUjHGFhZAWkYDls9AKWL5mrmuaRl7L3T0r9ozXdOm0G0SOGNZfn6R4P3WFfKcl18pCxJ0/i617v8fPitofiO2hisXglYb8mNmPZvUYrwPzN7ICMegxWWDi407szyWjONNuRAszLnbESKd9olOcQsK6GztZPs27bt9scVK0cvO5Mj2Ar0+Y+h5dTlWnmbA8r8waVJJlOWXj2rpkt3kOQMD3xUQsncnK8+vFO5Ml2MeK6kjkHBPHet+1kZ4VyvHt0qIWZjOWyfpirULAKR0Prmt6Wx52IT6mHd2jSTMe2etMezbAC1tNGD1596JIQg+7VNXOVVmtDA+zvHIp2liDV+yXe4U5TJY9fap+Ad2MYNWNPjSW8wWU9SD07VzVGoK7HWqe42fT/AIV0vQV+HNkZXiM3lR7sopOcnvtr5s8Qx2ranMImUr5rYIA9TX0s2l+HrX4a2Q/tBGkMURaMOMqcgmvmLULVFvnMcm5fMOOPevLwbvOUrniZXKUpybeh0HhyECEoAOvHvWxNZybBgZ+bpjNM8K+UsKmQHeDxhyM/hXVxyWcvVtpHJyzGvWctT0akrNnHPpRcbmX5jngAisW50dt/MpWvUTDYyw7lkwG7hjn8BWDfWNvJJw28j86qNSzJjLQoeFtHKkN5jEgjviu0XTmjbgSE+o6Vm6HaRxtuDAEfwk9a3ftz8cDFbRqN7HBW1kNWxkaPl2X2oaxkVfvsdvTkVOuoL/EMHOKjOppuwcDnFVzS6mBQuLWYZIMi1zXiqST+zJlYn/VnOfqK6+81VNuwbTj3rhfG99mzmVerRnp+FNy0OmhD3rnAXOjm4M0yy/xHhSKztIkktNT3Q5d1VhwajuNWnhaWNXATeTg8V2vwR0CLX/FTRT7gpidztx6GuPETjGDcj16z9jQlOew7xf421HVNLhtp0Kqu4DcT/dIqbwz4z1Tw7otzBbxHyZGZiwZh7HgGus+O3hO10mbT1tizsxYFSRkdfStuL4eQr8PbzUdkoMccjcsP5V5EatJxirHhwrUPZRstGzxGaa4uJxO4Y7j1JOeOO9PlnlyMIT7GpLWVuIz03ZGRTLpmFx1zXq7aLY+jp2UOVbEUzTSMmUwT61PY39xoGoW90q7hG4c7iQB+XNVriQrgrye5Jpt5MVtWywBYcZPNTKKa5WT7GMlyy2Z6jN+0VJPYi2kES7efmmk556dK6XwT+0TZ2TRmZ4I+G6yv6DH8NfKt6TIxJcE1U8514yBXmTwFO2pw1OHcJWWqPojSbnfcBdwPrz716dZZaxiUZxt69q8a0q4e3uGJJ29sH3r1zw7OJLKMsSwZeK+xoJrQ+exkfdGmAw3CcMfmH1616FY273WkyEM5HzZwa4xo9sw+tdlou59LkXoOMc9ea9CVO9meBiNYpnLystrfTr2BOM1HfNvt/mTcCODgnFWLpVi1SXzFyGzTp41+z8gYx3FYzNoP4Tj7+aKS1dSORkD8q8F8URCPWJB0G0fyFfQF1bxyRyYHT5v514R44hMWsE+qLXFU2PrcA9TnoZP3oXoB3r1Lwn4YXXtF2gRudpJO4Z+8a8vVVEhPvXu/wNjW4hmQpuBiJGf940sPFSkkzqzCrKjBSieX65o1xpFyyOjKpYgHPvWOFct1Zq+h/Evwnu/EVxIbbyYzGjOd5968a1bwxdaTqH2NlQucYKnjpXBXqqnVcTmwmLjVh5lfSbB7y3kiW1kmmwSGAJ49aozafdxnDxEAHgV6V4C8F6lqU8iQbUfy2GdwHpVe/wDA+pjU5YGKkq5GN4rleIUWDxiUuU4XTtPnmuokAUM7rgscY5r0vxr4QvreG0YR7z5e7Kmsybwbd2t5FEVVJMgEhs4zz/er6X8H/B1xpsM+qXSXoADKsgY/KUHH3vxq6bdaomePmOZLDWkfJEfhvVHY/wCize/yninro1/C5Ro3BHIXBzX2Y3wd05VOYLcOR2jOPbqa5nVPhTZlnzb24kU4yFIr3/q73PLhxBGpoz5v0q41DT5w6rLHwCMofWvdfA3xf1SxYxvLKQcbv3Z7D60rfDTT94zHBn+7g1ftfBNjZqAVjG5gAVU8CqirO8jlxlWhidz0Kx+KC6rABcynnjdsNPuLaPVmDQqWkYcFelcta6DZ24RBs45yoPrXRaXfxaeyYBfaDxg+ma7YzjazPk6lP2LagYer+C7/AGboMqTyen/xNchcaL4ghkEYjkO4/eXoP0r2WLxDBNGA0GGIAIqNY7S8Y4tiQejZ59P/AGb9Ky9lCTuXTxVSMdTxPWtD11LOTeG+70zya8I8eQTws5nVlYBfvCvs7xBcW0NuwW3w2xvvdenpXyX8WryOSWZdmMKv16NXLiaMYrQ+yyXFTqyR5VP+8J2xlhu/hGTVnQwFvIh5TD5h1X/aqtDqdtbybW4PfINXYNfsbeRMBvMB5IHHWvHpWi7s/SK3NKHLFH0Hb2hutFnxn/V/0rw/xXYzLqDrGp5HHqeBXqul+Ko20Vm+cjav3f8AdrxvxB4gkbUA/wAxIwOvsK9HESi4Hz+BoyVSV0Y76JNIu5sqf7tX9M0+4jmGN2MY6VTPiFg2WRm55Oa6XwbdLrF4yMuFXacNz1OK8GpKEVdn0Va8Y3Zi3GiPcylmUuVHaoLfTXtL6IhSnzrwR0rqvHskeg3CJCAA+77gx0JFcPH4gea8QZbG5e/1rWlVg0mc9PnrU2z6M+HOoXK6LEqsW2Kcgc9yf61qX19qxwVEgydoytZ/wh23Wl2xYbgyvur0i80REjUriP5s5Bzmvq6cXKCsfnWMlGFVpnBxSa3J95mx04FS+VqrsQXlBHtXaR6bHGCSqkN+f+etXYNNjVGOxfl55BrX2cr6mEakIux454w025k0+XzfMbgD5jx1rzG10/7PqRbC5z2Ne7fE+Mw6Pcug2L5YPHHf/wDXXzmurSQ6sxZnIDN3rw8wjy3PqMvXPRlY9O1jT5JLCGRiWUgDP4Vc0mxhlsZANrDsN3tTG8RWtzoMSGBvM2/eJ/2BTNAnMdm/cbc5/wCAivk+pyu6epgzWZhuG2xsBx29qqalbvs3bWIz6VcuLtvtTBie2fypl9dLgHcQoHPHWutOzR30r20OK1iTYUBUjnvXdfCuK6u9SiW3baPMGQSB/Ca4fXmW4f5TkZrrPhzcXOn3izQlhtcH5WxztNLENyhY68dZ4e3Wx9HeIf7X0nR5JXkwArHCkc/NXjbfF+50nWJ1mk53HO6IE9a73VfF2qa7pclugZiwKqzOD3ryvVvhbqupX80x8pnYnkyDNeLRhT15j5DL6NFX+sHf2v7RRkZV8xVXGOYfb/eqjJ8XLW+mLXT8bsrtiPr+Ncrp/wADdbk+ZVgC4+95grSi+B+uLksIWHrvFbezw0djslRwEH7sjuLH4yeH7WIIxUyY4zDxU6fHLQo+MAH2g4/9Crhl+BesSFSfs4z3LVOn7Pus78s1uf8AgVZShhu5Djg+srnZy/HTSGXEbMD/ANcR/jWZefHO1GAjyH2EZx+hqnafs/3uCJGg3Dr1/Cpv+FATq215IB+BqlHBrqY/7EnuY2ofGL7TJuQN75iP/wAVUdh8X72I7EfC/wDXMf411Fv8CY4Tl2hYfj/8VUWqfCizs7eVljgRgv3sHP8AOri8O3aOpoq2Ea5Tk9S8Wya4y+a2VX5sYxmtvR9SEmE3ApjjHPWubl8PNa3BRWzgYrY0m0ktJBuUEZXofrX0+GgkkkV7ij7h2E1v51qSVB+X+lcTrFu0UxA/4FXfeYq2ecYAjHH4Vw+tXG+QnpkV31o2iRQl71jNjMir6/7NaVjGbiRQ6kDHQ8d6yVkZcHPNaGmXJebaevHI+tedUbUXZm+IhfU9R0fwLYzWZaaDLHBX5uOnetPRfBOmtK0ciRr83UtwKv6D+9sGQSlumMjG3ip7GEwzSgTGTnoRivia2IqqbXMfPyqSvocf4y8O6bZ5WIRrllH3x6msXVPDNrDoaTrt3E4yrj+VbnxEhX55C+wgLkbc4ABz+PBr0P8AZ1+A+pfF6O0utQdIvCSQs24zMWuj8ybdispGGB6kfrXp4RV60Uos9DDwlNabnm/wW/Z38TfGnUz9htHg0O2mQXOozExDBZcoj7fmYIS2Ae4r9FPhr8A/Cfwz0ZrDSNPMaysZJbiRy0rHn+PgjGSOB0FdR4T8H6N4N0uPTtE0200uyRQPKtYVjXO0Dccd8AcnmvJf2lv2qNE+B1rLoqx3N94svrYyWVrDGFSM7gEdndSvVicfN9zHHWvrFRhQjzT3PpsPhqcI809T1fUfGWgaLNq1nbXEV5qmnWT3s2m2Z867MajP3F+Yk5UAdTuHrXyT+0h+07YeFdFlvX0fxp4fv7iT9wuqQXFgjyo0aZt181dymJ5dwXoWUtgkZ8B8M/tTeMfHOs2umeE0ks/HOpKLWXWbgwNJIN+5Yg7I3yttiXPGAp9K+l/GH7KviX46/s+6bo3jDW4bn4hsVvLfULp3MdgWl3SoGjbBzEyx5CkfIDWVOs68HyHSn7WajUXKux6F8Ff2fho9tp3iDxPPbSa3czPqd1p9gtu1jb3DXJmhMLeVvyisR98jLEKSApHjP7TH7dHgWHwH8S/AVq15rPieUX+hx282nhrSBgfKZndmUEcuVZc8xg45weU8E/8ABUTw34T8B6HpfinwfrzavYxfYZbq2nhlhmliPl5Byrfw90B+vU/n/wCN/FD+MvGGveIntmgGrX018iBwSFlcuN2PZqmpVUYJQPWo4WVKTvHQqK379RJOG6R+dnOOQdx/Pk9vWv27/ZdsYNP/AGcfhrDaLGkbaHazlY3DKWeMOxB9SzEn3zX4ZC43IPvbueF/D/Cvuv8AZl/4KPaP8I/hzovgzxpoGqXw02J4YL6xkifdFnMabCFxgbhkseg+lZ4SrGm3KQsTh51EuQ+xfj1+2J8N/gVBd6dqOurfeJhHKkWm6bGLqW3nEYZfPUHEYJZMbsZy3oa/LDxJ+158YfFMF3DqfxF15YLjzCYLG68hPmB+UhQPlw2MZ7VwHxO+IF58TviF4i8XXkk5udYvpbrZM4LIhY7Ez/soFX8K5MyFic9axrV51HpsdlKh7OKVjY0nxDe6TrVvrVvf3VvrNrLHPbXyuHdZFb5Sd5bptH4V7R/w31+0Fa6bHax/EFn0+NfL23Wj2Em4A/KdzQE56dT2r5+rrvhfqXhrSPGWl3PjK0mv/DSGU3NrGm/cTE4Q43L0cp37GsE2jr5uXpc+xP2RP2YtctvH83iv4o+AZU0e4sZpXXXo7eE/ancAO1szAjgyfwj7w9a3f+ClXwxTRY/BnivRvB1t/ZUFrd2F7/ZNmE8lvklSR1jAAACS4JJrc8cftTWn7X+v6F8MPhNqureEtX1GeWVtVv08n91FEZfLBjZnGdnTIBKDvgV9LfGL4jfD3QI5/Dnju1XXYtQjkhj0SO0M/nABo3cFwqIxD7Pv8b+uMmvXpwjKLitz5j2uIoYpYip8J+b/AOyT+2R8Qfhk2jeArOJtc0eW/S1stIuLNWnRpZCZFTayMxLyburYGOmef0D0f48alb/FXxX4U1zTNb1a8g2mw07R9FkuLMo1tbkCaUR/ITI8hO5lVQUyRkV4B+zT+wDeeEfiBp/jvxi0GjSaVfxXel6IsjXcoMaj5nmSUqPnVWAJfhQOOg+4Y7OwtdUudTt9NtLXUrpQtxeQwqk8mFA+Zwu5sBUHJ6KPStqGHqtNPYWPzDBQqc8Fe58ER/Cr4+2vx48UeMfCngT7NDrF1dvNpfiiWL+yJrcyjyt0ImIEmAj43fe5HQivtTwH8H/CHw/hhk0nwzpenXzJ++ktYmZUctvYR7ySF3E4wewrs5NQO3aXJPTHJzk8UyOQ9+W9K7aOGVPVnh4zMlXaUVYufaCemR+FIJi38Waq733Dnr2pVYLnJxiuvTY8728i+lwUHJ6dMVOlwW65PsMY/HNZjSiPG4gDpyanSXGCKlxR20sVKL1PMvjB+zN4V+KFsLlbQabrEaOI7iwYW+8kMQJMA7hlj+dfImrfA7xB4B1KK31O0itzLh/MjJaNhnkZwOcsM+5r9EIbo88Vi+MvBtj4w0uaC5t4pJGQqkjDlD1BH4gVxyorcjHYdYum5UNGfD1n4XZVEZVhgAhQeRxXG+OPh9ealbhY0Y7ZOcsQBXunji3j8A65JpepJtZW3pcxchkI+UEdsAH8ia5vUNWs5I9yr82cfdI/MVMm5RsfARqVsLPllufLt98OLqzLb4TjJIySc/jWFdaMbQ4K7eN2M17v4svLJguzDMCxPykV5HruJpFdI+MYAJrhmrbn1eExntEudnIToN+R+VTRx/uxkYPvWl/YVzMyiOEL3A3Ctez8B6pdKHRF59XFY3iepLF0Ia3OMu4iyjpx3NUGhLNwu/Hda9FuPhlqzD/VxZ/66iqh+GmrQqS0cYHXiQUuaBccww/VnJwRfLgKc96sPCF781pTaDeWWS42fRgaoywvGpL/ADMf4ia0T7G0cRTqPRkUMYkLZ7Vs2dikJSQE4BzkHvWMr46Ha2cYxWja3EvnRKWwA351rTbctCK3fod7oqPNauHBk3H+KuU8aaTFHM+Iic7VA/Cuu0dZIrR3Z9wJ3A1xnjjVzJebV3jJU59PWvWqWcLHJSvGp5HBfZzHLEF4GDn0HFPs5Z1DKzYHapFbeoPU96lhTzGxnGPavHi7aHuyd7FG4umhjKsdzdd3arHhuZn1KIoC0mcjbz65qpqEW5gvY+1TeEVaPXIgOmW/lXPW0g2TUinTZ7LHfPHpNozbgAg5xwKzPFmpn+zWEanaytzj/ZNaAubcWdsrgEbQCpHfFZ/ii4t10o4XjDdOnSvmIWdTQ+cpL97Y8AnmaTUAc7iG4x9a9r8DzN9hUsvy/MeleMlBJfRFBj5ufzr2DwnM0FnECuBnBP419VBWSPr60fdj6HaSXkMjEiPAyeo96y9UjSdGZExzjjr0pJNSiTPBb3xVC61hTGwUYzzWhwwjqeceItRt470LkZGR196yTfQnk7SfrUPiW4El+XCY257deawo7pkk5GTWEtT6SjStFanSWc1vcX0aznzIhklRyOh9K95mXwPH4btHkjthJs+bAJbpXzhbtJJLmPKnHY8V0E0l28EcTTOFIxjPSuCtT55JXOTFUFVlZyse4t4g+H9norBRbByh25QBt23GOT0r5e8fTWt9rjS2SqqbRnGAPujpXQ3el3Mka75SVx3rFbQg0zF3U+gxmpoUFG7vc0y+gqLdpXOUWIowJXORivUvh/8AB/W/F1osumwN8y7wxchcbiM/pXNWuiwvMVYK2AeCMdq+jfgLe6lpds0drah4/s6gYkVcfMfUetTi24QFmWMlTp2gfP8A8Qvhvq/gq7VdQiCmTd945PB6j1rlbO3l8sHDNhh7/pXt37RWv3WqapbpeWzQ+WJFG6QNzuPpXi1u7RyR7eMkcVVF3po9LLKs61BSkbtvdTra7Qo2/TFRrd3GTujKj+9mmTX7W67PLLbvQ1BLqztH/qmGPeuq+h6lrsvxyS88H8aT7RJ7VWXUpPJyVZTjpuAqGHUHk8z5cn3YUuYpRXUvSTTeXlefoM1WiaWTO7gZ9KWC6kdATuUE+oq1HEfvHkV10lpc83FNbEsWCgP5Uj5LDdUkaBST1HpUdx1roex48pJuyKkmz+E81LpsMtxdJBCoE5bO7ODjFVtpdsCtLQ5DZX63DZJCsABwR8p5rlqbPQ0k7QZ6R4n8K+KdL8K2sjzzeSwB2b+OnTAryVZJXmYMfmDHJz717/8AEP4kLqHhO2so7aRGULuZmB6bR/SvDJG82UEKFZj9K8/CXkm2upx5a24yujrvDs0X2VBIVUljglsdq0UuI4rhtjsy7cfKcisvSdNdrMKcbj09uat/2bPGdqsvPXmvRcVfU6J25tS1NqEijEW4Y5Axk1VaabhsndjmnCxnXJbB9wab5bK2PahJdCklY37F3WJT0fjn8Ku29w5k+Y8VQtc+SB14FT/vFbcCwrSKscc4mgzjcMmqkkgaQHOee1RtI5wSWz65FQ+Y+TzuP+8M1ZlGOg6fLbucfWuS8XNtt3+Zi23jB+ldBfTygDIOD8vrXJ+JJ1ZxGc/KOTRy9Tsoq6ueeX0JkmfqAWJyfrXS/DvxBd+GdTkubc/OEK8KD3FU9Yggaz3Rg+ZxmvSPgd8N18ZXVwG8ptkW4h+COf8A61cWIlGMGpnVi6sY4dqexz/jzxzqfiq+gE7P+5LHATGPmrdufiTrL+E59LRi0Dhl+4DkE+v41Q8aeD5NP8YNZQzKNzlG2jA5kI5ro/HHw3bwroMMiSwE7TnywR/GPWvOTo2ikjy+bDWpxSPL8Sx3GMAKR94dfwFMn8yRgQwrSntQ4bld+ODVLyypCDGcV6T09D3XbSxBJE8m08YHb1qnqsTrbsZPlwvymr7RurDn8qo61KfKZWO4FaVzam+Z2ORmbfMeQBt9aasJZR0qL75/HFWY7sRLtIOR70nK+h6dmloe+6roLabckI2FHYCu98MuzW8a5+XC8dO9cH4m1trq/kGzylzxvOD06V1ngu8DQjnnaDjPvX0kY8k7H5rUTlQTOwv7dkbei7eue/euo8M3jx6cxZWfnbjv+VY0nzYZsZ7elbfhm8SJigiySeTXfI+dr/AYurW5l1JnIwCO4/CkubVBCQWXPTGParvijNxfOw/djAHp3qqIwYyxfIz3NcMyqT0RxlzY/wCvG4DggYBrw74hwtDqhBP8H9a98uPlmfPGc1498R9N8zUwRzuX/wCtXNUXu6n1mBqKLVzzcM27r3r2/wCAWoBdSkicYCwnnPU7jXmkfhGSSFJOMEdwa9E+D9qdP1pg5UKI8Ag+9Rh01NHZmVSnUotHsfii3uLiEpBqP2AlGO/OM8dPzI/KvmvxBJeW+tSg3LXLgABz9BX1XLDpd3gatN5dpt3B12dfTLHGa8a+KU3hq114f2SG8rylLbxGCT9AcV5+O5Y1mj5rK6yjolc5rwPqWtw3BNndzRsytwvPpVXXPFGtxapcM9xcbw2N2Sv9K7P4fsNTl8q2kigZi+C77T0HpT9W8Is+rTfaL61GW5BkOeleZKUUz0faKNSTlE5K2vNV1RYpJrqRu43MwI49cc19a/A/WLybS3ivbtp12qiqx6fu+nNfOdx4aS3USxX9qSgyAH5Neyy+ItM0L4dTXdleKbmK33bVcD5wi45DZ7ntWcMR7GpFrufPZvTnjIqNNHu1mqNMQ7fKOfmNVdf023mhDRywod64Yke/Wvh2b9oTWjNgbsKMZWeTn/x6t7R/2htSk/1kCt8uAJJGxn15avsI4yMkeM+HcXTSke93Hw/vbrdKs6gEnnYxri9Y8J61psg2zOOedsbZPNRaR+0UI7WNDapvxyRKMfzrvvBvxfsfEk/l3KxxNuVR+8XPX3qo1FUd2csqWKw28LmX4R0mfZuuiwYSAfPnmuwa4tLUsrmPKNjO8D+fvj9a9JnsdH1TS5DBcKSVb+NTjp6d68e8SfD/AO16nN5V6xQnICAnPFd/spfZOCP72bc9CY+KNNtXZWljUqRjdIvqaoN8SNPtVYLPGOPm/eJnI9MmuD8XfCC6+zyNHdyF8jDFW5rwfxRpN/o8zBpJsb2GSGAODWNVVYbo+jweW0cRbmkfRXij4rWElu4EgZtpx80f+NfN/wARtci1iSUxc7l+7uB7H0rEaOaeNhvZgPc1nT280KENG54IHymvJq1JSWp9pl+XUcK/dZyl9Yss0hA4J4C1TijZZE+Y4B5H41vtazTSk7GB9wagOizy7cICc9Qp55rzHFrY+z9tC1rnqWg7k0ORmk4UD5c9flFeZa3qDR3zr1HXk4HSu80qaS30t42Vt+3GCCO1eaa9BK94xK85GeD6Ctak3y2OLDcrm2MbUgVPXd3CkEV0vgOSa41LEchUtt/nXFN5kYKiPnPYVteF9ck0W+ScRrJ0yrf7wrzakb6nfiIe0g7HafFjTZbOSBpssWDYYg9MmvM7VibyErwpI/Qmur8b+LJPEflfu9gRccHIrioWdrmNNp+997pjinRjqRg6bjSsz6s+Bd4raXAruq7Vbqa9vmusLuPIxnC4x/nivmf4Q3xgtYFJYHy2HB4617GfESqqoN3Hc4yec/3h2z+dfaYaXLBXPy3NKLeIk4nXJcJKeQwBxuPHHOP6mrE0hZJNmDnnPY/SuLh8ULDvBJfjH3xn+ZqZfFsKr/q8t0zur0XUi2eQqNS9jJ+KELSeHbocg+V3+rV8vzx41qXuu819L+KtbTWLGaIIQ7Jt/wDQq8V1Lwe9xfO6SDLMf4eleFjoKrdo+xyiapQcZHXQW9u2gxspXcE55/2BUuhBfsLxleSg7+1c1Ha3K28dqPl4wc5HQYrT0uO4s40QgHJx0PpXy6wtTqE+RSdzKv5PL1VlPC45pk3zIQWrUuPDdxcXRlcEKR6Gmy+H3YBVdRg9xz0rpjh5Gka8IrlRwurvHHKQg+YEZbPFdf4P8URaTb/Oc7m3DkDtWfdeB7q6mOH2gnHRh/SiD4eXcmR53HThSac8LKoejUnQqQUZHf2fxdtIpF/dtj0+T+tb0fxm05o1PkMTt7SID19K8xsfhnO2N0nAJO8qcDitSD4bAOAZjnb/AAjiuZ5S2ePOhhY6XPVdI+O+nQgD7NJlRwS8Zz+ta3/C+NPbhYZM/wC+grylPAMcYXAbAH/PME1dh8G7mxyMf7GKX9h9WeVVw+F3TPRZPjRaTN/qXH+80ZH8qs2/xcidQFDonbDKK8+h8FyTHbEhJHXKHH51dtPBt2rFY4Cx7jYTVRyNM4qlPDRW56Zpfj7+0ZFw7ruzjc6449a0rnUJntfMRi249QR35NeZ2ug6hpcglMTqPQq4H8q05dY1Hy1jFv8ALnO4K2fzNYVMllCV7Hj1KdObvGRYvtZv08wF3HB7e9YlxfXl5GUluSyntVaf7fcMxMT5J/iU1Xjs79piogbPT7hxXfRy+Ed0ddJQgt7j1sYvM3MmZO7ZqzCsfnDAViR2p0Wk6gzKDEVPTdhsfyp0Hhm68z9594nAbBr2qdFWVjt9rpZHUslu9gzAKFCYLZ4Fed+ILePziEK9Oea7EaDdLGUEiqvT77YrMvPB1xIQBJu/2gCaqtTbjZDo1EnqcIkaLJjO4CtKz2JIDhVH96thfAUs07ASqPw5q7bfD2WMr++Qgc9DnrXmewk1ZHZVxK5bHoXhWZRppLMAMrlifatbzI1Z2XBOMnHU81peBvCkd1btHMwQDb178CvXfDfwdtNQkVROPnKqxESse/ByK+clk9SrVbufGV8d+9VKC1Z5P8Pfg/L8WPHun29xHnRLe4Se7klhdopFQhzESDjkED8TX3T4e8P6f4R0W00jS7WOy0+1QRwwxjCqB/8AXzWZ4N8MWng7QYNPtU2xxgksqgbi3XpW08hPJ4HavsMHglhoJdT7bC2oUVzbllG+YgscYxxx+Pb+dfk/+3N8K/FHw/8AifNf63qV1r9hrMEciauySjARUjMOCSpwcfxceYD8p5P6rrNuYe1eA/FT4H6n8afjjoPiHWNQTTvCPg+RBBpe1nbUpXVZZXZHHl7AfJUMNxPluOCq1eKouorI9nC4mEbuXQ+UP2FP2ZdU8T+LtH+JWrRf2do+k3Ujw6fcwypM80e3Y4OMbdxPH+wRX6T20zRujZICk9Oce30xx+VR/ao5I3clYoYwWfBAQY6sT6D1pbWa31C3W4srmG7g3MokgYOpIJBGR6EEfUGtKFGGHhys4a1apiKntaa0R8D/APBTHwXpXw7+CHw00Hw3pMen6DZ6hNi1tYRldsJOTLjdnLyE+pJPavznuJPKkfOzKZVfLHDDPWv27+OnxQ8OeH/Cet6Xd6FL42a3sLuW9hsYIrqPTNked1yCT5WVckEr0Rz2Nfh/N5eLgxpsiLu6qSPunpj/AOtXiYyCjPQ+3wFSVWguYNxYfNkHuCeaFkKsACVx0PWoWzk9Tz19felkbyY1JPUbufqR/TNeeehyizZ29wajwwXOaWRWiYj7yg4DDkH3pvmFh6UFW0HLI57/AKVKqqSWc4GME7Qc45/rUCtirMC+dvBOEUBjxn+IDAB4J/woC1tS/Y+CPGslumsaV4f1ryJE3217a2cygg5DEOowwxkdTwTX33/wTO+Ll4i+KfBGu6eYL4FL60u1t4rct9yJo3wil2yEb5t3evrX4DWt/wCGfgH8PNKvpAl7b6Na+b5TEEExhsHcAc4IyMcHNdvqGvxaPo+papqE5t7Cwt3uZ5ZHAAjRSzdTgcD26V79HDyjGNS58Jj+IIYqU8FCnd7Jmhp8byfxbtpC7yc7unPTvn86w9T+JXg7SfFWn+HL3xZotrrt86pb6bLqMKztnlcRltx3bSBxyTgV+R/x2/bD8efEbXdQaPU7rS9Muo440s9Ou54kTaE3HaspXkqT+NZX7MuoaF9u+LEniC8gEkvw31UW893IiyG8WSOWARszf64+WFXq3XHOBVSx3vWitDowXDjdK9eWu5+qXj741D4T/ESHTvFNrJD4R1qNv7N11HVLWCWOFHaKVnVV/ebn24dsmPHcgepRMklrBdQSx3FtMgkimiYMkiEZDAjggjnNfnd+xP8AtXa14js4PhtqPhT/AIWBoWn6cJXiug88pVX/AHYVCJFY/OMqQoCqf7oz6m2px/sx/FXwf4e8FeKY9XsPFWox2dx4L1qURnQ4ZZIGJ2RSYiceecAxYAY9cHddPGa2ZONyeHL7mkktj6K+Pnii48H/AAB+ImvWc7W19Y6JdvazKQGSYxERkZB53le1fn34V/4KhX1l8Eb7RNSttUl+Ii+Ytj4iP2eVcmRWAdCFwNhdd2G6AY5JX7b/AGkta+H3iTwbqHwv8T+K49LbxKIoGW1vIPtMQFwm0lJGBG51K9D0Ydq8p+G//BPH4UfDHxRDq04v/FIhhdP7P1+C1ntXDYOWjEPJGRjPNKtKpUn+7Znhq2BwWGtjo3kelfsjftFaJ8dPhd4e+1eKbG68ctA51DTJLm3jvHZCd0gt4znZyPm2jIwSBnFe7bDbqEJ5FfDvxO/4Jq+DvFuvT6x4T8R3Xgy5uJPM+xRWUUkEXDKwhEZjKLyvGD365GPqv4X+GdS8D/D/AETw9q+vSeJ77T7cQPqlyrrLNgnBbc7nIGB949PwrpoyqJ8szzMdUwMkquFlr2O6hk+UnNXYJu2axo5iO+RVuGbKgiuyUeY4KGJ10MT4k/Dux+I2gzafcJEkrMjpcMmSu05xwQcEEjr3r4Z1/wAHaxoOrXOkzbkubaZ0aQIwEoU/eAwOMEH8Qe9fobDLu7c9c15z8Z/h8fE+lR31kirfW8m7b5edysMEcc+n5Vxzpt7BmOGjiKTq017yPi6z8FtqDM8vTH8QPU1oQ+A9Phj+a3iLY6shOa9CuLXqBGkTA/dYYAIyCD9MiuM8QSOu5FQg7No2g8EjOa8uvRqN6HwMalaUuXYorpel6ZIMQW6Y+g/nU0niDSrOHaoTeOoDrXn2tabfXE21rnA68Z7VzV54Wu5Jmb7U20+xz0rljRklqenTwcqvxzserzeNNNxkmIYGPmdaguPGGmMAEni5H3VdSK8abwXKSc3MjE+xqNfBFxvOJz+INTGm0dscvpR3mevwyadq3yskMhb+8VP6CrX/AAhOkzxktZW5weT0zXklv4QvLRQ0FwzMPVWrUt7nXLOMRBS65yOXrdU5taBUoSi/3cyfxN4NsLOdjHDGq5J2jqK5W30lJLlVSIqc8MB0reuLPU71iXXJYcjDGtDRfDN0s8bOrDkcbDXZhqcr6nXDFOEeWTuQr/oOnneeVUnJ+tea69cJfX8hZSSP8K9n8UaM5sZY2XDeWQBsPPIrxLxBp81nfSsy/wAeMCu/ERa2PawcvaakMWlxMmQq8+tKum+XkqF9uKbb3jKuAMY45qSTUnXqozXDG1tT1JPUgbTRtYsqkjpwafoNvDbalbyFV+VyWIPGMdKrz6g0xwUP4VkTGXzmwhBPU81zVUpRaRfLOS0PYLrU7X7PCF4GSwGRxWT4w1KzuNLTylVTsO75wT90ivK7i6ulbLMw29OTUN5eTyRruMjDpgZrxIYS0rsijgvfUitbov24H7w3j+dexeGwvlcLnr/OvGLFma6QYx84H617NoEght93r/jXt2sepVulqak0KSOcpj6Vj3sSJExA74rWa9jz0Jz6VjarMI7d8c96q1zlp/EeUaxcILxgQCAWH61QMttuBKrmq2vNJ9sI/hJYk596y/MG4YVs471lJWPp4fBod/4LtLXVNaSNvLEe0/e/CvfdY8J6Na2FnsFt8xyc49PWvlPTNQksmWRAA2a6DUPG15P5QdyVRgCu815WIozqPR2PLxWCq4hrllY+j/Fnh3RrbQVkhgtlfyskqRn7tfK/iLUDHqUqoG8tVBAPXoK0dU8cX17H5btiJMoPmJ7VybMZWLsckr+Fa4elKno2dmBwsqK993LVlqz+YrBHKngKD7f419D/AAb+I1xo+lKYtNnlPlhdyAMOGJH8Jr5106EPcRYfDbh8o/lX1t8E9e/s/wAPQRf2VJKywja0cXX5jz0rmx01sedm8oRjypHhPxq8YXXiTWI2kgeNx5hw2B1Y9eBXnEDYkQqCxBBOBxXpPx21ddU8TI4tpIdpkB3gKfvmvOre6dZB8vmY4245Na0Hemj28qSWGjY0RdMqjfE2eSOOnNMbUo8geW3ToBTl1RRGyumxz7jimNqJ27ljYjsckZroPYJFvN3Cxu3H91aWO6fcQI2U9/lFRQ6mvUxMW/E1N/aHfyJMdtopC6knnecudmD7jFXQNsIJqlDeSSPtaPYCufm61akb92FPcV30XoeTi/i0HqwKjmopl3MMGq6zHp1pWuCOoP5VrJ6HnNdRPL2yZzgVr+FLmCx1yGe4jE0Q3Fkz1+UgD8xWR5244IrtPhn4ft9c1xIbl/Lj2Mx4XPAOOv1rjxEuWm2TiJKNJtnW/FLxvpmraPb29nbLG6sM7WU5wMHpXlNmQt1yhIZgcEdBmvZ/jh4A0vwrp8bWM6zzNJj7qnAx9a8csmLXSrtxyB0x3rlwslKndGOBtOk5RPTvDunwy2/JT5icA9eprVOhqvRyB7A/41gWYCWikSqHDdPxq5vbyyS345Nb2nfRkzjJSLl1ZRxxhchmHXPX+dUgqK2dv8qi89uQDkVEsjNLknitY+Y1e2prpH8mW+UD2qaPZI2QMr71d0+GK5gwxJPHQ+1Wk0qJgcNjnjNdF0mcspdCjLaIYt2AtVVtUP8ACp9xW02mAjKyLuzxzVQ6WyscuvfmjmT2M4y0MK8t1VsYBGM1514wBByPlbBJr06+tRBkmRT8p4BryzxlKy3DKCGG3HFUk3sejh3sc5b2b3RUkjLetemfDjxnN4GmlZbeRyybCyEAHnP933rzmw1DyChEe7YvNeq6F4Cl1Xw+NSSfCyBSU2kkfMw/9lrz8U4bSLxkoNKE9mchfeILnVPE76k6yKySFwrnJ++W44966Dx98VLrxVDBayLcRhY9vzkdd4Oaw9F8Oz+JNaNosgD9dyqfXvVzxl4Tk8PX3kTSLhkEhOMEAHH61iqdOUoqJzWouUUlsclHPOrEO5JxjOKYyzOHZXJbPHFa82mlC0oOc849KoRxy/NnCn1rskrs9Zy0Te5VZZTj5s+tY2tSFImBkG7aa3gpycsM1zHiTIU45IBHFSorqdtBe8jnLWTc2Gb86kmtV3kthj61QXeD0IP0pWeRuTnPvQ4roezy63TPq/xz4WL7LiEOcOWbHOeOKb4NlMGN3PygfrXf6Laya5apGkLSnAxsGT1PWqE3gTWNPuFlbTboLng44/LFfSSiuZSPx2GPp8rpzdjomYSRqwUfka1fDOPtXTj2rE02NngYFX+V8EY6HFaekM66hFEhKs2flZT6V3PWNzyq1mnZlzxTI6yDbbkAbSJMcHrWPbtuhG7k7QfxxXQeILV2sw+Ofly2eO9czBG21Rgnp1+lebI0ox9xGFrSwtOuX2jHY15l8QXS3nWVeQqr1+q13+tWzef8ysDk8fjXmXxRtCbVXClgIyRzjuKylsfSYKHNNIp2vjK0hswh8pJc+pyKveG/G0SaxujClmXBOa8dmJMz5/vGtHw9cta6grAr93vXPCq00fS4jBQnSZ9ax6q+qWUcbwpMG4C5wcleteL/ABZ0K40nVovNj8kyRggbwQK6PQ/EU3lxLA6LJhfvqPT3rmvi01/NNDLfkNmP5GTqefSvOxsvaVUz5XL8OqOIsit4DbbqcKCYJl8F8DH6muj8QxxrfA+fvO854HHHB61514bkt11KFi4C5PXOeldJ4rvVgjie3BKsBnJ4HauV0up62JwylVbNuWEm3WTzM7RkkgAEY9ua9Ft/FXgmLwLeJLPF9sMO0IZnGW2gfzrxe11aRtNkRtp+Qjoa5VdP1PU1njt7Oe5jCkt5cecVhVoq6uZQy+NWScnaxabVLTzmVXAGePnY/wBKmj1KJfubZPrmuFNrLY3RXypIwO0nUfWtSyum4GSR9K9KnP3Vyn0M8JFJWdzp5NbZTlY41H1NTWvjW502RJIjGpDdWH/165V1mnkOASKd/Z824HZ+JNae0mtUc7wlFr3lc9m8N/HnXbFQiTw+XnJ+QEfyr0vwn+0MJbqJbya2QlssxyAOf93FfMdjasuFcYOeMd6dJYXBmYomDjnrxXRRxdanJN7HhVsowtVtJWZ+h/hfx5o/iqHaLiFwylsRyY3c4z04rnfiB8N9G8S2qn7U7shLL5bqTyK+OfCXiDV/D1z5sR2nbtyUByPxNew6T8W7+aONZgoXKqSIQvavqKeOp1laaPlq2VVMJUvSloSXXwvj0u4IVZArBSdxHaq914N0+SNi7MGXnk4r03w7rVvrFm0k8pDBsBWbFY3irw1/aQkMA9Pl3g55+maxrYOMlzQOiGIqN8jdjy+48K6fZzMfnHvvOOn0rMMOnwzYY/Lng7619a8C63HIzW0aEluivzXn2vaPq1nM32mB1KtyxB/nXgVKM6bPZoS5o2cj0KHT9OuLV23sAOuHNc5feG9ImuCNzEtz941jW95dLBhFATHOV61gaheXizMwXA7kIK4ptPQ7KdKpGWjPQdP+FumaowVGkZmGflOa62P9mC1u7cSwtcBtoPAGMn/gQryPQfFl/YuoLKBjghBmvf8AwZ8do9PsYYriQb0WMbViz0zn+KunDwoydqmhxY6rjaX8I8z1/wDZq1W12hILpge4Qf8AxVczJ8AdTt513RXOM9Co/wDiq+jdW/aA06ePBYldpx+5/wDsq4fUvjdY7yQzKPQxf/ZV6UqGF7nPQx+YcvK0ZXhP4W3VnFEspmjRQ3VVx375rq7bwW5GHL/KAAuAB0rh7r44hSzQsuD03xD/ABqgPjJNMf3bRknnmGtlWpQXKmc9TD4qrLnaPUI/B3lKPvDn1FPfwfuH33x/vDFeUXXxTv5ccR/Xyqv6Z8Upiu2ZlCg/wxdKf1imZSweIPR4vBcPmDfK6sF+6p/pWxZfDeC42/PITjnHH9a8u/4WaY5A8Uq8nPzRgc/n0rsND+LUsNqpLKwwc/IMHnt81ZSr0+px1qOJhG0GdS3wjt+pMnHUZ/8AsqrL8NbeGRijNuTlhzx+O6sG/wDjJNJHtBj3c8CH8fWpPDHxM0+4m3XNyivu3MuMA56is/rFJdDzHRxtubc6aTwNKY9sSTNxkdKzrzwPqdtgtY3BRTnkdeOuMitZfipo2m3iSR3KsScfdJGK6O6+OmhfZV/0os2Cv+rIx+tNVqTOPmx8ZJpHmMmgyxSEPblaq/2etvg4ZSW71oax8U9P1J2CyMRuPJXA6VgXnia3ZY9jhVx0Kmt/aQa0PoaLxFRXmrM17WFGb5sfKchR3retdIg8tX9eeGIrjLXxFbb1LSKfw4q6NetmbPmYXHABpe1hDRkzp1dzsV0+2U8rk99zD+tXItFto1DqCp6glziqOgahb3yg70O1OBkEVrHVLHzRE06KxIGM4NKGKp/CeXJzjKzOj8Nx2bW78ZO772T/AIV0dm+mwsdwTjrlsVJ4X8IrqWl+ZAdxbvvFR658PdTawdYY/MP+9xVTdRO8Fc8SUuebUpFlr/RJpWQmOM9TiQ/4Yqe40/w7MoY3S5JHDSn0+leOat4K8S6dmSO1DbWxhRu4rjru91y1kEbRSJhifmT3rzqmYzhpOJtHB820j2fVhoVjPiO4QcHI8zOea5fUvEGj2/zLMkYUZx5mRXnEsOp3eRJCz7uflUZqjceGNYvMhrdkXtnivNeZ80rNWPUo0YQVnI6nUPijpljMAHgZc5z81Yz/AButwziNYSAeOtcXdeAL+SZg8DHnkhqmh+FtxIAfIYn/AHwK2WOXQ9eNPCxVm9TfufjcZM4ihPGDgnNZNx8ZLhSMRR4I75pY/hXKfvQSf9/Bilm+GAWNQVEZXqTLis541s6FLCw1K1v8Yp2ZgYogf71bE/xRkmt1ESxByAM7TVK3+HKIvzEk/wDXWtKHwL5W3AzjoTLke9YSxjtoZVa2Gd7I9M+HnxDupt6ska8Iudh5r7W+CWiTJ4f/ALQvAVnnlYqrAgKoOO/fOa+Wv2ffhzB4u8SokMRmtrHy5Z2DlQDvTjp6Bq+6o0W3Xy1+6Olb5ZCdSTqzPKw+FpSq/WGiWZgvyjoOKrvMBxmmzyfNVZmG4nNfSbM7q1dczsS+ds5AyfSgym6YjvjhVPP8x/OolUscKcmuM+MHxe8MfA7wTf8AiHxTqUNmkcLSW1mzgz3TKyriKPIZ8NJHu2ngHJxUVJxgrydh4anVrzUIalb4kfDex+JvhvULDxvqN23hJovNutJsUEatHH+83tKoeYtlQ2EZc7VGDyG/PfwHo1z4V+NvjHwtpXjSf4N/CeWe4Flr3iCxheG8jjkykcbXaxszMWLEBmYDscZHtPw7/wCCoHhe68B3N/45iuIPGK3zrb6ToumkxtF5SbXbzJW+UMZCcOG+UYGCK+V/2uf2vdT/AGl57DTjZi28N6VcyXFjH9nEcrgqqDcTIxPc/jXh4itCXvQep99luFrUL06sdGfePwn+KX7OUnwn1D4b6f8AE3Tb7wXp2myx3FvqonsLh0mEhncSzbDIztJM22MZXeoAAxn8i9avY5NSItdzWEeUtVZsmOLPyDkAt8uOSM1R5XI37j0PUZ9j7UuwFdxIyOMV5tSr7Q96nTjR6irK2MAACtfT/Dur32k3mrWemX0um2WGu9Rit2khg3MiBWIGBlnjHJ6uPUVihsVYju2jt/KByGk3EEZHTrnGe3QfzxWSN1y7kMmVYD7wIG1um4djj3puD16+/wDn6iuw1htA16xthpUI0i/ihuLjUJbuZ1S7kypQLl2ycbuAB1rndT0W/wBBmEGpWF1pszwLiG8gaGRkJI3AMOUymPwptBFKS0KFWraZrUxzIFDKc72HHuOo7fXmqwzk55/HNSW+5rlVXncAAFOCefb2FSjN9b7H6reA/wBry+8U/DPTNe034e6hrF3DHDb3i6eZ2SPhkDgi3II3R44P8XtUfiLSPHH7YjXGi6zpV78KfAWnq0qXF1Y+bd6nI+UKjzvLaNTCScqn3jyx6V6v8J/CKfDT4WeFvCtuCF0+yVZfMO4mR/3jc9fvu/Xpmura4eVdpwAOgr3FF8iu9D8Fr57SweKq/V6et9z5lT/gmZ8HtuLjxB4wnk7bb22VcduPsvHFbWg/8E4/gZazILu01/VX6L9s1TbgexijTv2Ne+DK96kjn8pgy8OO5rK0DGHF+YuScp2R+Y/7Z3w/+GXwj+IE+g+ArC/0LU9Pg23kz3slwlwzLaNGuJU+XCvI3yMc47dK8g+JPx21b4lfF/WfiIba28Pazex2wdLeJ5I2kjgiQqd5O0F4c4wOSfSv1L+Nn7N3gj4+pHca6Lqz1eP7l9bXBjA+4DlSGB+WNR07mvzc+PX7HXj34R+JbuSXRbq/8KS3TRWGrWj/AGjKhQyl9gXadpPVRyrdcZrmlFp3R+wZJnmEzClapJKVtblv47ftOSfH7xJoetad4PuPD3ik26Wl6bO/N7HqEgk3+bHE0OEJaWUhVJwCvpX2J+z5+394L1DwDbwfE/XIPD/ie3eVZibSc+cvmbo2Kxw7V+V8f8BzXOeG/wBi3Wfh3pPgLx/8INcbSfG8WjwXtza65MjIbx4BvVEe3IAIkkUgkYODXyp8Sv2SfjpdalLrGueC9X1jU7t4/Mm0uCO6DgKEB2QglSAq8kVUHOEuZF4h5RmydCdRK3Zn6SaJ+1t4C8V+OvDvhvwrfx+I/wC24HnS6ieSIqEWbIKtEMnEODuI++D0r3BZGjYrkcEivzS/YW/Zk+Ivhf4taD4k8WeFdQ0LQLEXSyHUI/IkBe2kRQVfDfek9O1fpBHM0kjnqM9q9PD1qkruZ+Y57h8Nl9dUcM7o14ZiWz/DV+OXb0rEhlEe9iVVQMuzHGB6k1fgmEuDG3mIejKcg9uo969FT6HFh5vlubNtN0PSrq/vARnOe1ZEMm1fTHWr1vNjr17VU4vc+kwtbTlex86/HbwzN4T1KK8sYJZbS7V2kOcgOCSenqCPyr598QeIGtZA1xF5asmWJUgcd6+9/HHhS38aeH57KZSSoLoQcYYqy4+nIr4R+JGly6a11a3drJa3UEZAjkU5+YBuc/Wn7koanh4zARoV/aR+F6nGSeM7HzMCWPHpk1KviiwnbiVGz2VzXDXug3l1cM0dtJIcdAhFQW/hHWJsFbCQp2+XIrx5PX3SmqDSu7HpC6npjEBmjXkH5nIPeno2n7VZHQ5H1rgl8M6tp6FjZSKD8v3TgVLY6FqRJMtvJ1+UsMZ/OlZX1JlGk/hkd0NStoRs81VQdskCrlpdWLN886BepG4Z/WuHl0O9Q48lvUIeM0o0G8VtsiCNsZxk1suRbnPKiukj1zTV0qTYTKo992BXSraabFC0gdMqRzuPpXi9roN0qjJwowMsRj+daVveXVsoU3EeNxGAfQY6V1U6kIq6PNqUG3ozqPE99pvzhbhc4G0GTrz2rxzxRp9vqmoTBMtzu+U57Vta6tzfTb3ZcYx8px+VQWGklGy7gttx15rGtWVTVHv4OSoxu2cmfBcflnG7OM8nmsq58MvAw4c+1emyWYVSM4wO9Zl3YnJAfnvXDFnpU8SpbHl15pbW7E7CR1yarCOLugJ9jXeTWYWRmZgYwPu7iCarSaTaspdWHT+KQk1fIj0I4iUdEcatrDI2Gjqpq2nxxw4VcNjOK6W4sViYsCB67j/jWZqrKqjaedveuSUbO50U6suY42GBVvrcDjc2a9T0dNtoBXmLRv8AbI3YYIavSNHugtugYjOema2WruejJ80dTQMbKMlSB64qndW5nBCgnd15q5cXCHnOPxqq1wowQ2c1RnBNbHnWueFgs+7DgHPOfesRtCw/BJHTJIrvNeuvLUgjPykiuSa5cKSoP+1x0rNx5mejSqyT5BfDXguPXNQFvPIyfKxAVRnsOtek3v7OdtFJE7XMypNtJ3bf8a860/WrjSZDcW0y+YRtIdQ3H0PSrt78UtfZU/1KhOP9QvPp3rya8anNaIq6rylaDNn4jfBGx8K2KTQ3Ujk7n2tt/wAa8cmUQSbT8oAHBx6V1Hijxtq+uQos5iwMrjYAen1rkl3LgMOcDIbjtXTh4yt756eCU4x99mnod0keoQsgDMjA9TjqK+uvhN44t9P8J27SQLkQDcVdwfvH2r5G8MtHDrVtJMj+QrjOB7ivqvQvHnh7TvBtsplbzPKVWXyyCTzjHHpXlY+L5keDnEXKSUTwH4yeJm1jxQZ7e3wo8wHfkg/Oe5rh7W8MLMAMpuy24dPpWv468SQX+vSSxIJQC20kHgbj1qjpuo201wzvIANwBK5XtXbRj7iPqcDDkoRTGtqyljiMY7fNikGpfMGCEf8AbQ10hn0eWVQ0z7iMcEk9f/1VZjh0ThvPkBx75/lW/Kd/PY5VdQDDcV6+9KdQO4BYic9Ce9dLImkqCVeRiehZjWXcTWC7sOCB15yaOUfOUV1BpIwuz7vtUsNwZlztKipZLiB12wnLDrxVSb5IWIABz2NdtNWieTWk+fQvLDhqdJAMg96ylvHjbJxj3p39pb+CVFVLVGSiupqrCrH5mwR7Yr0f4OaHDq2up59x5SbZFB2gdvWvJ47g5XDZyeldx4D0zWr6fGkW7TuS5Hy56AfjXm4pP2b1PNxsf3TV7HoH7QWnx6XJGIbrzyZmXadp4wMHrXjunyst4uCODxwPWtXxhqGpW+rSR6vAYZFYjlO4Uev4Vm+HR51wGIYYYelLCr2VJI3wNH2eHXK7nWvdPHgg557VMupTeSRjg+tXodPhdBuBBPfcM/lTm0WM/dkJPua6OdXB8stWYR1WSORiy4z+FT2epydUUE7ujVbvNBfIK4OP9oVHHpsu8Dbs47960umtAajY6G1vJNoO7b34rTTVJOQ23PbNY0cJhVR14609VYjnk/WtFbqefOMbmlJrcu4hQoFVpNSml3bguKqspHaoXA5P9abtbQhRV9CO7uCI2UtgkcVyuqaZ9uYOCRlccflW5qUy2yK/f161z9x4kSMkSSfhtropWtqdaTjpErx+HedrMRkYHAFdro3jK/0PS/sEKo+wfLleeCT1/GuPt/EkBkwsvzbcjdXUyaXc2ulRX11kQSY2uCMHNXOnQl8Ry4i7aTMrRNQvfDuqfaYhl3655A+YGrHizV7jxbfG5uUWNljWNQowMA5q3plk/iDeLMeYkf3mXpVC+/0KdomOCvbOe1ZclFS93clOLnZbmf5OY23A8n0qFrFnjO3cM9BTp76NurgD6VGdSjhjO1w3pxzWnLE7f3iWhUm01/lB3E56VlXvh0THLKwGTyDmt9tUURg7gTisifxIkJbcwQ+uOaXLE2jKqtjL/wCEUhC53SbexyBSf8IrD6v+Yqw/iiFiN0xJ9xSN4mtpD8ztj9KXLE6lOufc/wAA/E3hCO3SLULVWkSDki3LHO4969n1zxf8PZLFlWziaY9N1oR+tfm/dXN9GwMMk0YPHykgH8qlt7rV12srXO0ehfmpjXk5XZ+X1sljUn7VVNT7p0XwLouuXTvbWqpGzfcGFBJ5zjB9ak8W/C600BWuY4VjmVAThvX5ePwNeCfDD4h6tbtHiW5VUYAhnx/CK9QvvFd/rUKCeWc7jtbe3pzX1FOtSlRvbU+fq4WvRqfFoYesWd0+nvv27V6c1ysO5dylQSB6967LVpN1io3H5l55z3rkkbyZmKhmbdx6HmuSVNSVz2sPN8upy/iC3m3B2UcA45rzP4lbn0gBhhhGxKj8K9l1jM25ngkUljyynFcT4m0eLVrYxMqlmRl2hcnBxXBP4bH0mBxEE1I+YJn/AHrZ9als5TFcK34Vv+OvC/8AYN7OFXaq99pB/wA9fyrlYJmLAfN06mvPvY/QYyjWp80dj1vw7fGVol3lSxRAV4NanxY0G8t7O2upp2eBkYDcwyMMoridJk2qjbwRhfwPrXYeKdHa58PxTyXDS7Q+ELE/xrXNiOXRo+blH2WIRwmgtCl1AWZ87q67XvIksVZVZt3PzVzOnaesF1AzFQoYEkjA711uvXFvJoVuLd42ZVUHbzjNc8p6pHRiL+1TRmWcSeVhFPzDpV3wr4zHhe5mjktopVkOD5kRbHX/AGhUWl2xaN906q6IG25Geuayl0+4vtSK24eV2z8qIW7+1ayipWuZRtzPmMTxJOms6jLdRp5QfaduMYwoHr7VVtbJI1+cEDtW1qOmS6fcGG6jMcnAKyLtPIyODVRbyN2MbFUA7kgZrpjFRWh6cJOULInijVRkAYxTvMVWyyg+2KpPeIxJDLgccMKZ/aUW4bkGenLV0R8yfZu+pqQ3HlsHUYwfSrS3yKC2fnbIOV96wF1aHOAFHvuq3DcJMAeGPTrU80bk1KbOlt9Q3RhcJkD+7Wjb6syMowpBI7GuX0+6EdxhxhcY5rZMke5SjqcehqZTaV0eVUg1qen+CrrVLqZIY3TY0nrXpTx6hpsfnXLKyK3RTk+v9BXmPgLxcujeVKEJCtnggfzr2jw3440TxYQuqtBEWYqBPOi8DnJ5/CqpY+dPRvQ+LxrrRnzJGLa6tC04EwDJ1+7+XNS33hDRvEUQaW2UbjnOQD6c5FdN4isfD1xYpb6SLUzyYIEMgdlzz0BrJ1XwnrXhlUug86wMAQpRlHC544+tezSx1OtpNHDDFzvrueSeKPhnJo0jS28WLddxYNIMnntXneqafHDnzEG7r1zX1lobT+IPLjmtpXEmMiVcjkZ9K09e+Atpq2ntcLbRRFjj/Ut2OPWipgIVXzU2ezTzhUWoVWfDlwq2smXjAPsaprrEsEkgQ7Qw45r3fxp8LToc8xNoSvZhC2GANcb5OjRzFDawqynBViBXlVMHOL1PqKGMo143jqcRa6s9wh38gCs69uppHfCgrjAzXr1vLolvGQ9vCAfRlrB1bxHotizEwQEgZ2/IT1+tYextuzojW1tGJ5RcW93I2NvH+8BV/S9PvVkGQNmONzAiuqk8eaVwwhXqSQrIB1qv/wAJ7aM37tCuB/fXFXyxj1OmU6so25Rf7PuZIsLHHnHUHirWh/D/AF7Vg0lsEMYzn96BmmSfEKNowAuDj+8tdP4R+N8fhqxlt/JaUSMfm3Jxx9K0908yosTGL5YnI6t4a1TR5szFQqjBxIDWjpt1cWduplk3KRx3qLxR8WP7WZgsTYYdmU/yFZthrx1zZCQyrgkFiOOMVy1JWZrGjVqQTqRsb9vqSXiuC75HYCucXWGtbohXdW3nvxWzZ6XHDaySuVHHHUZ4rjprhFvThN2GP3aw5iaVKMrxsdXLrUvlgmQ59aT/AISGVoMGQke3WufuNUZ4WURuuOBWQb6VeqSn6UXNI4KLO7sdUPnKQ5K9wRW7qF4Et9wc529xXl1pNc+YNpfGe9dbFHPd2bD5pGxxt5xXRGp0MK2GjCaFbxJcLMAHwB7VftdavJoywdsDiuH1C3niuiuHVsdCDmtew+2xWCth9gJBO0+lcles9kaToQ5Uz3f4czXc0LMzkptA6j1rlfGuvalourKUuWwSxGCD0Y1P8KdQuWQxeY+NnP5mua+IizNqSmUuCN+Nw6/Ma8mlVqKtds+dp0abryUj6I+DPxZ1CPQZXnu2eJHJbKEkV7B4Z+NGn6tKIZZPnzgjyT/Ovj34bK7aFOd+FJwV79Gq1cSXME1yUnaHa3G0kV7FPNatOTT2PDxWWwlUaR92LcaVrC/PECrHPzIQTWHqnw70XUG3rZRh9v07n+lfFml/EzWPD86lb64dV7CQevuDXrfhH9o65kVoL2SYqVHMkqj0HHT1NfQUcXhcUv3i1PJqZZiaOsHoeoax8O4rHzHt7WMMAeCB647151qok0uF3lt49q85Cg163ofxU03WuDJGSTgKJlPX8fUg/hXR3FrouvqImiiQMcncQRjHThqqpktHEvmps8+VWpTn76PjjxF48jsMmM7MsPl8s8cexrBh+Kj7mBnAAB24jOa+rvE3wG0TxApNvb2rYYn5Y2LEfg1eXa5+yrFbzSSQqsIHrbSEHP41zyyOcFpqfS4fH4Nw/eKzPJJvidcBObhun93msyf4mXDSf8fLFMc/JXr1x+znFDBlkhBIzjynGf8Ax6uWvvg1ZW90YwITtxkKjc5HH8Vc88sqRWqPQo1sFU1Wpw3/AAsO6aQk3DbBg/d9q2rPxtcXTpsmbacbsDGRyT/St20+GOlwzZkktmUDle/866nw94L0i81K30+KKGWeWVIYo1+8zscBQOpOSOPcVg8vb3Cu6FrQR9e/sg+D59C8Ay6tewiK71SWOZGVg2YDCjLn8WNe7ySbVHPPvUOn6db6Tp9tZ2kSwW0EaxRxqMYVQAB+AFFzncuBXsUaapw5EYtezhyoglYsx5FRKP3nJ+op5+YgHjJwKg1q80zw9pM2p63qdppGmRsqy3eoTJDCu5goG9yFBJwOT1NaSkoq7OOnRniJWirnjv7WH7RcH7N3w7XUoxHNrt87wWUM1u8se7ynZWbDKBh1Xrnivy0+OH7R3jz4+apaS+MdRhnWxj8uGys4hHbJuwxbZ/ETtX5jxwPrXov7eHx90X44fE+zl8PpL/Z2i2klhHIZY5YZpBPL++j2kqQVK4PfivmWeXY55Bb145r5fE151J2vofqWXYOnh6C933iKRUVi6qQ+CRISS/Kkfn0ppdiRlyWXgFqdu8xhngVG33jXDruz2+ZvSQM25smkoooAKXdxjvSUUBa4u7BySQegIOCOvcfUflWtJc6r401m1hu76a/vrl0to5LyTzCMtwN3YAkn2zWRS9ACenTr1/EdPrQVZ3sesWPwp8Oab4c8X23irW5dN8bWBhGlabCGkguPMGcOyxNg/wDA1619Hfsq/sRrqVlpPjLx3DBJpt3C1xb2Nvc5LBgFUuAuP4mYYboBXG/sF/B+Px544bxLq1ouo6boU6Fkurcyq7GKQooc8ZB2nn1HtX6PNsRRFCixQRgRxxjoqjgAfQACuulGN7yPy/iniGeCvhaD1e4NOJvmAGOnGcccUm+o/u96RnzXROprZH4dKbk3KW7JN9JuqLf70nmVz+01J5u5Okm1umRjmk1OK21uzW01KztdRtkO5YbyBZVDYIyAw4OCR+NRbuacGFaxqG1PEVKWkHYsI+xY1jVUSMbUVFCqo7AAdKtR6hNF0dsY7GqAkGKesgxW0Zq1mXGvNPmUtTmfjf8AFG/+F3w5/wCEpS3W+s7O8jXUIyoZlhdWQMg3rlvNeEHn7pbjiux0XVbbXvD2na1pkjTWGpWyXNq7KUJjcBhlSARwRx/PrTLVoJN0Vzbx3Vuw+eKZA6NjkZU8HkD8QK+fPgr4gf4N/Gnxh8J9av3j8MMUl8KNdShIYUeQOLaIyEb2H2yNcLkkxmtlU5ZXex9rhIQzHBuUf4kPyPpRoYdUtbmwujKIbyB7eRrdij7XUqdrjlTycEEYz7ZHiHwP+JWofCf4hN8FviLq93qWuXUiT+HL6Qm5M8EkTSPHLMBnKyJIBuXIGAGxgV7ZDJJCzKw+fOB14/GuR+MHwp0n4z+DrvSLyGGLXDCw0rWZIz5+nTBldZEdSrj51Xow/LNdnNze+uh05PjKVN/V660f4Hr0dtLGzjH3OODgY4/xqzHxjrgetfnz8Pfhb+1JqFzqWlRfEHULLRfDF7Np1muqC5t31OKJwscsb+UzNGVlJUksp8vocV3Fx/wVA8NaDPLY658NvFGk67aoEvLKYxK1vJgZB3FWxkjqoJyOK0+txt7yPtP7KtK2HnzR3Pt6MlVI7N1r5d/aa8KQxeLbW/MbCO+tyhwQQzR4zx9Cor6M8I+J7Pxj4b0jWrFlNvqFpDdKoYNtEiK4BIJGcNXAftMeH11T4c6reIg+2WUBeBwMlfnj3fpRJpx9048woupQknvE+WfDtnpD3yLcQIOOcKTXp2l+GfDvkxyfZYsnPVD6mvlm4numm85Lp0bGVCGoG1zX41BF1d4bpya4YzjfU+CxGElieW0rH1Rrmj+Ho4V32qBc52rGa891yTQrOHzIo9u0nnYcfeFfP9/rXiHzCj3l2zN0+YnFYlxc6pMp826nI778iplNdDrw2VuC1nc9K8ReO9OjLGI4G0Anyju61yV18U7ZJG+d24wCUOf51x97otzcsPnOGHTmsGbwrctIwWXHtg1zSm+h9Xh8HR5ffZ6NJ8XotrATyAgcAKcf+hVmS/FiRuWlxn/YOa4xPBd7JnBLj/ZQmlTwHdXB4BJ/65tmjmlY6/q+DjuzpJviwysfn3fWNv8AGqc3xbudxYSbR7Rf4mqdt8L9RumCLE+c4wIGP9K04/gbq0h+ZHjwMYeCQf0o5mtw5svp/EyjJ8XrpoziYk4HWIetVbn4sX8kh/eLg/7Fdjp/7Pt/dQguYwfTy5M/yq1J8AZIVO5o8+pif/EVnKo4krF4CD01PM5PiBezMR5vJHHy1YsfFF3dSLGZeWra174cDw/cbJGjb5dwYIQPzNLoHhuO6jHCZPQ4yRVe2djudTDyhzJETXNy2A8jYNZ2prLN5YHP1NdVJ4aNtKCxDIOM4NUtQsbdHRSEBJ6njFRq3dmFOvHlvE5tdJe4uISowd3Y4Ndtp+jSiNDIrjnKsWBrT8N6dYG5hD+TjeM7j29a9RbS9KjsWMTQkjOPmFbxlzHJXzBwklY8sfTyygFVY/kKik0dpOCmzBzw1dDe6hHBI8auoYcHBGBWG3iLbkM67eRuLAV0S00PRhUlNKRw3iaweGQklsYPVhXN/Z1Kng/N15q/4y8S/aWYLJgBWGQw9a8+m1q4VSFZyOCG3VlJtLQ9zD0ZVFc9f+Hfg+w16+H2iIMMOAD9AK9Jf4S+GvtJSS2Vl4wVznPevmDT/F9/ZyBreaaEn+JXxV1viFqnmh/t10Gz3kryasas5cyFVweIcvdZ3vxW8I6VoFzCtogVX3Eqee5rzSeG13KUBA9QKg1DXrvVpN1zPJKwB2szZxUcNi8ihvMVs/jXoULqNmd1GnOjG0zS02SGO8gVmLx7wSGXjvXrq+JPDkHhm3ieKMXC7dwMLYHXvXiU9i6qMHLegBrMvFn+be7BR/yzyeawxFDnfMXLDLESTfQNamFxqjyQKojyeAMD9ajsVbkyKuSRjA7VV4kAXBRsn+VSx6XI5UhyTgfdBz0pKNlY9qnHlVjY8mNXUxsdh5J9O/H4irCwYjH7yQf8DI/SsWTS71eQ8i/L0Knipl026CqSZicddppcprdGoF2jO5z9XamzRx7lBHzfXP51mnTbkEkiT3yppG025wAFkCtwSUP+fX9KA5ktzbjW2hiPr/ex61Vum+YKpG3GeKpW9rOkreYWOBgrg4q00bx/eB6dcV2xeh5VZJz0KM0j4JzxVdbj5vX3qxJ9xgRzg1Da24ZGLJ9KlnRCKa1LdrcmORN/NfQXwD8a6R4bjaS/Rix8wZWHeedmK+fLWI+crAfd59c17P8ADn4Y3/izS5LqCTIYNwsTEjBX0rgxHLyPmPDzHk9nyszfjB4k0/xFrxkt4FjUSuT8uM8DFc94d8prhmPC5xgVQ8VabJo+rz2ssbmSNyhO0gZHXrVvwbGJJJMsGH3uDnFXSio01Y6KEfZ0EonoEKrHDjccjuakhuGBzvO01Uib/RV3HJ5/nUS5DEDIb2/wrZanJytPUuXmoyAcN+dVU1KSSRRkEg1UuA7MSdx/Clt90eDtJGfSqsbcumh0LbtqnOWNIrPgk1WS+LMq7WA9jV6GYr83T1yMmmmcs4vqRgt3BxUU0i44FXPtG6Ng3zEtkNjFULlgzMRgAU7kxjqYevSfulx1GT+lcRfw+fbeYeGK102uTlm+Vt3GMCuV1Rttu3zY+XpW0b8p20VaRlWZeKYEkjjrXrXiLxbHceA7SzVladBHltpHTPevKtFhE1x8zKdy4IbrXTroE7Ku7c8WOm04pexdWSZOJUVJORt+BfEc2iWNyUbb5nXzBkfdrMm1KTUbxpnfljjhSO3pSQ+H38tiWMY7rtIpkejLDIdrrIBzxRHBzhJuW5hejzc6Ir63PRCSarrayMvzFgfbpW35AjjBZlXHUHtTZXRYyQ2foRXX7F21NlWvqjNj06ZlAHIJ7sKzLrwrPcM3zc8j/WV0K6slmvzAk59RWfceMYochTk+zim4KK1CEqj2MJ/BdznoDjj7+ajk8F3aseBj/fFdFY+KlmYEjd6/MOa3Y9WjuLYAL82ck8VHuFSxVWDPbdQuNEjZdtjGFBIyFjGePXBH616v8P8Aw74c8XaOI1ijjlEfKkRE5zt6Y+lT+MrD4ZaTGo07U7aWRscLcsx6c5weK5zQtPstPvPtuj3YcBw+1WL598555AGK5oxa1Z+M1sTUq0ubVWJde+FL+E2Nzas80EfzkeVgHnjoMdK6TwnayeI7VWSzkjIlKkbCR0r1HTtStPEmkGO6MccxHlBBkBl25yfQ5rmrXxNL8Pb/AMm107dbDEhZmyMnrztP869jB1ad+Wex4sMdUqQcb3ZmXXw/vmgdPJUr/e8oivOo9Lfw9q2LmDzAz4HyEY+b3r2+X46JcxSR/Y4VOcY8xs/oK838QeLIdY1JkliTy1OQu5hj8SOa9WtGny+4zpoYjERVnojuPDek6R4okNq8EMWQMsyoSM8dSKj8Yfsu6GyyXMV7KWEZ2iONOTxgfdrhfFZs7Oytbixu1huBiQ5O7j05yD+VbXgH4s6XpcaNrF2Ltt+Q3lshH/fKYr56U+SWp2yrVqceamz5e/aG+C+oaMby4s7e6ns025k+ztj+LPzAY7185LoE7XDhYX3LwQyHPWv1R+I/7QXhTUfBOp2KFZzJGQqL52e/rEMfnXy58OfA+i+PPF2rGeR7WNtzqgfJ+8emWzXFi6saep9xlGdVY4flrLU+b9IaK1k8m4jxuGPujjketeieJPB63nhdb2O6KIof5P8AgY9Kh+N3g228E+IYYYLhp1m3kk84+bjua3bWbTbz4Zz4kHnLvxg/7Y7V49TEOpax9HUrOtyVUeRWGn20EZaWZ2cE/KSOfzNeo+C49H1LTjFMRB5SLnzAm1jk+9eV+RbTSSSF2yvbB5r03wLeaB/Z8kF7Huk2qVG515yfQUpXaWptiuaSTRzxtZLG8laGLfEzlQwXjGaLHUL+x1RPskSsSR2b39KrXFxfC7lFtFI0HmHb8rEY/EUxJtXj1CIrbuD1+4ea0i2lqRD4Xcw/F9xqNzq2bmPEpK7htYnp/hisCPTZ7yXaf3QC5+ZSK7bWodRutTWaezdgcZOwjsBW94Y8FvrWXNq6DDcD8K9GnLQ7frSpQRw8Xgt44UJlAyMnINSN4NgVd3msT34r2608A2tzN5E6SRcHnP0r0OD4L+F4bcGe8O44J3SkdvZq7adKUup5FXOHB6HySPDkCg5bke1XbfR12qAmR6+WCa+vNP8AhD4AjgE0+pKrqSDH9pIzz/vVSvrf4b6DIyi7gldOz3Lcfzrb2C7nKs5lVdoo+XY9IMZBVWP/AADAq7FoV5c/6u2m+qxn/CvoSf4ieBbFQsM0LrjtNJkH6YqrJ8bPDlttNsI+O4lc/wBKXs6fUmWKrvaJ5h4f8IamxRhaXb5bACwsR/Kunb4Y6xdKJorK8jDA9IHz1+lekaH+0Po6RxjyoS3mfe8yTJ4+ldZ/w0zo8dh5Rhtycct5kgPX6VyypUk7niVcVi1LlUDyHQfAvifR7xJYYbonGP3kcnoe2OK9E1KfxnrlglhNDFDFHwGYTZ54449DWJqn7Uqxuy21pbsFOAdzk/8AoFYd5+1Nqc0eIrG3PORncf6CqUoR2OSWHxVaV3Cx6v4D0PxNDm2mlt41+VTJslyPlPckV6+2hazaaf5azxXJZtwI3luOff0r4/sf2mvEg37NPtyGbJbY2K7Pwf8AtNa0+qW6XsdtHb7iC20rt49xXbDEunFcm55OKyzGOXMonZeMvETabqL22qaYGTIAlI6gnA5K98H8q4Dxd8I9K8TWq3djdJHKxZzEArdeg4X1rb8feLZ/ilqUduJY40ZVxJGoH3Q2OuB3qY/B3WfC8cF9pt804kwzB1jOfYYbmvYwcp4iL9ujqozq4aF29T581b4Y6r4fHlSQSTKwyXjhY4x74rhdQ8Cy6jcZR2UdzIp4r7llvotTt4bbxBYPAz/uVkKsBtIwTwOD1/SuL8TfAmO+huJfD1w8s8yY2jbJyOMcsKjF5c7Xge7g86s1zHx9/wAK7McjRvOoYf7NVrrwXHZ/N9oBHtXcePvA/jHwXfTi80u7RFYLvaEbefpkfrXDNHeXkhXYC+MkbQDmvl5Up03aSPtqOIdWPPGVyr/Y8Nu3zS7gfepRY2agAsM/QV7x4R/Y08S+NdEbVI47gIqKwCxoc5UHj5h61yvij9m7U/Dlw8Vz5ynblcqg7f79N0pxXN0OaWa4Pn9nKep5k9rZtGdjgH8Kol/sA/duSemBW7ceBzps22aQgjryP6E1NH4e0vhnmxIOvzCsn2O+Fek17rbOX/tm6mUoA2Bx3qPTXfzsPE27d15ru7XTdBtt3mXcefTca0LO68NW8gzcL1/56MP6VlKN9ipV+VWjA5aVla2wIGB3elU/sszciF9ueu04r0TUNe8PwWkjQOHkHYyN/hUOkeOdJjuI1kSN4tpH+udSDg+gzTV47nnupUSclHY5CLRtQKr5dnIcn/nk3+FblnDfWaZa3kC5BJ2ECv0Q+EGqfDfxdocSpLCLpYYyw+1ycZYrnBwKzvjd8DxdaPNJ4f0+a7/cEbQ+7LbhjAz6V6Swkpw9oj4+txJGNb2U4HwVL5F1Gyn5WzycjIrYjZbXRwTCzIO/rV7Vvg14y0+Sa4bQry2jiXPzINnAGaxJLjUTatYNbhZ1OGyMEV5VanJas9+nWp1kpQlc7T4TeTPeStkDcvTPua5z4qXKrqkQzwN46/7Rq98K7C8XUpAVeM7TzsDZ5Nc98UrKaHUkEiEff4/4Ea8aGlU46MY/WXE6r4W3KS6Ncjeu7eABnmrOqTb2uBnBU4xWH8I4ZXsp1QFsH04Bw3etrUNFvZZrlWTb8xyMD+tXUSU7nLiYqNZpHE6hOrSMeBjvms9ryXcu3IIOeD1HpXQN4aaW4MTllHoBn+VW4/CduB887Io/vLit+bk2Z2KpCMbWKel+KL2xkDRSuMEHG4j/ANmFek+F/jhf6O8QkVpQDziZh/7NXFr4ZtY8r5wI9M1GNBiD7VztPQbuK6aWNrUvhZwVqeHmryifSHhH9oQSXzNMjR7lwC0+R+e6vV9F+Kltq5Vn8uRRgH96D/U18J3Vn9kCtERuHZVBrV0fxnrGkRgQHKg9PLFfUYXOJr+IeHWyqlVV4H6AXGuWGqQ+UsaeYQQNpBxkVwfiL4UHxXaF4Lw2jbcLhc85x29MH868M8H/ABw1RbhFlt0YZAY8g/ltNez6P8VhdWsTTLDFuyCFHzZycc7a+h+u0cRD3j56pRrYKVqZ5P4p+DOvaRfPFHcNcW5bdujjfofoK6T9lPwbcar8VpLjVzJZxaVatqJkmQqmYriE4y3TjJz7GvZfDviWLVn+fac8bgDx+mK6bT9J0/S/Dvi/UocRT3emTW6yliOsbcD8VWuLF0KUFGcGdlDMJSahUR78vzLnFcj8R/ip4X+Flq0viLVraxcQNcrby3MUUjKvcB3XPRvyPpV3xt42sfh34R1XxBqE0UEVlbSzR+c5UO6xs4XOCeQh4xX4i/tBfFbXvix4/fxFrYEuuvbpBJsQII0C7dvAUcrk5P8AerxMTiPY+7Hc/R8twEcbZyP2G+G/7R3w/wDifMy6Nrdu9ylvPefZWu7dpGjiJDkBJCegJ+gPpX5afto/HjxH8avi94l0SW8mXw/oerXFpp2n2s8jRyJGRGJWBYqf9SG4A5kJqp+xvG0vxA8WzteQw/2Z4I8QTmNyoOPssigAlucGXd64UnpXkerQ3FzqF1O0byfaLmdrVY1wLgmRt21xxxzkZrzKtadSPvH1WEy6ngZt09WZknyuRv34ON/r71XmwxAqTzAwxlQBxx0+lQt6/jXmPe53pO97Csu0gegpnejduOe9IflyaC0LRUPmN61MM4560DasFFFNaQLgAKOMlt2M9sU1qK1xf69Kmt4/NmUDr1ztB45/x/St+P4f63Jo/wDaUcFq1u8LSoWv7dSUUEtgGQMx+70HceorAspEe7UFTGjMVXcQMAY67h2z60NW3E7tNo/Zv4P/AAe0z4C/D+Hwlpl8dTUSSXEt6FA81nY45HXbjH4V1rOW59ea8v8A2ZPFV742+B/h/VNSj23rSXMb/JtJ2zyY4/HH4V6a3y8cDHFdV1y6H8sZ3UqSx9X2r1uGfWmM3pTWY5zTC3FYSkeDzC7qN3OaiLUqtWPNqZc2pNv+WlVuKh3UK3NVzFJ3LIanq1QLJuqTdzW8ZFpliN/fHGK8b/az+CVv8Vvh3J4ns7w6X4h8GW11rMMsUQ33IigL+WWXDg7oYsYNewL1qf7PBqFtdWNyw+zXkLWso6HY42tz9DXXG0lZn0eS4+eBxcJ393Z+hQ+GPjW3+JHwz8L+JbeSOSa9062kukjkD+VO8KO6EgnkFuh59a6eGTaSFbvhs9RXwx+y94y1X9lL4gaz8MfiHD/Y+ga3ctdaPc3wVPNfzUt96sgIYMiocE8CPPevur7G1rMYwQ65Hzcc8AV30JRkrH02dYF4XE+1o/BLVfMtQXTq2Sdv19B0IPbmviH/AIKRw6efEfgu5gs1/tRftbXciou6QeXbAZwATgEnk192aXp4mk3cgA57jPUc+3SvzH/az+KMvxM+O2uwWl4l54c0S6NrpzQKrgnyo45W3dWUvExz0wRjjFTj5KnTtHc9zIqeIhF1m9Dv/wBkf9qi/wDhNo+n+CtS0uXW7K81K3NtqL3LL9lhdY4tpDbhhQingjq1foj4l01dQ0O/sX/1c8LxNxk4K4z/AJ9K/GbR7aSaFriIqZrSMTLgk8r2/Miv1y+D/jgfEj4daXrh2b7gTK4j6fJKyf0rLAVnUi4s9qvNVVJLqeDXXhLwvPGYjdx+crYPzR9+nBPuPyrjfF3hjS7G0DwQwyqj4G6NMkH6A1kfGLwvaeH/AImalardtE0RhkG7HQxIecj1zW34Pm0vykju7lZFVcjnGcsT2+tUsPeTZ+WVsNWw9Ryi7ni19s+1OvkrHywBUDA56cVl3k0MOA0bN6HHFfSGqaD4UmUvLMVbeTxKxPP4Vj/8K88KahcLm7ZyeNvmnGDVfV7HZSx04r3z5/hmt7hs+WwH97jFZ98bRZS6xsOOeFr6t0X4E+DrjcqTysnOF8/kn6VBrn7Leg3UTi2kullYj+LcP1YUvYtbG39tUk1GTPlODVbKFvnRjj+HIXFaEHjaztG4iRyOcFgK9G1/9lXVLeS4+ypdzbSduI15+nz15zqnwO8SaWrNJp12UX1T/BqTpyW560MThMRvOxvaX8X7SzZGOnqSp3Da610R/aCW8ysWko7qM43/AOFeMXfhXUdNbZJZTxkfwlCKm0+xn25IYYGME4xXPJcupt9Vw1TXmuemXXxMuPL3x2Soznn5iSM1yupfE7UBvVEXCg5Xe3r7GuX1ia6ZUVMsB04GTXIXX9pSSMvlHacggIOBmo5ebU7qOX0t3sWfFHii8166VZiEOMZBJqrp95c6e+AWPGcgkVV/sW+B3C2ZgOc4qZY7hSN8RU96TTWh7sY0VDkRsf2zdTqBubGd3Wq0iyzSZYlu/Wq1u8schDRfJircs2NhjUhu4x0rLW5gqajsasdvJ5assm0qB0PP41dtb69UYZyQDzjNUdPuG3lGBcn+ECtNS7SE+UwBBHl7T6V6VKBUo06i95bEc0klxISWIXr1yazbyBpEdQV69D1reSxZox+4ccDPB44qA6XctJtSCQpnrjnpW7hoXCrFaRPF/EVvJG0gYEde3vXPLbs0LHn7vSvWfE3gy8unzFbSHgk/KD3rnYfh9flR+5kUE91Hp/vCuaUT6LDYyEYanBLE4HQ9Khkt3kbAHP0NesWfwtuZUQSeYgx/dX/GtjSfgzbXVyFuLx0ywAI2YH15rJxb0RU8zpwu2eIx28iHHarVtHLuyN23NfZNv+yh4V/svz/7XmDbd3yuvXH+Nctpv7Oui3Uk4OpSt5TAI25fm4rTks0kees8oTfLZnzrp9pNdTrED8zHj5Sa6S88AyfYvtDFh/wEiu81rwHY+Edc2xzGaON1++Qfc/zrcuLu0utJjhChBlTsBI9a4cQ5qaSMKmZuMlyI+Z7vTGjnK7hjJ52+9aWjN9jYbxu98V6lN8Nra93MjPluflOaoT/DtbGQK/nKOuSK25GevDNoWV9zl5dSWTYAgBAwORUn2keWp8vI9+tdDc+D7JbdpFuXZgM9RXN3cq2bGPJYDpx1pckj0KeMpVQmv0A/1agEcVKbjzIxtTHHYVkSaxEGwF59xUkeqQ4bLqfrRySOl1FctLOIbjc4Pt6VBqd3DcQkRjLs340j3EFxCOVIz2NQ28EYmyGIXPFJwe7OWco/EZ09k/Jwc/Sqy2sueAwH0rrVswyZBJ/GoXs3j6BsVDd0KNaOyMWztmSTdznnj8K9z+GPxKk8G+F1Q2vm5YnduxjJGR+leQ7hG3Py9s969P0nR9IuPB8cs0yGXdk84PfrXFWipWueZjIxrKzPNfGPiL+2tcmvGAUzSs556ZrS8GwpuYK3JxmuL12OP7fOqcAOwHzds8V2fgOLywc+orspx93Q7oxVOikjvl0/dbjbyFapRYlVZ8fjSw3EkTBQMLnnirTXT+WVb5stktjtWiVkeZzanPXisruCKW1L7W+QkdelWryaAsyMRyfmwatWccDwZx+tJnRGWhR3tuGI+K0o2G0HpUM0MakFTjHanmRFAyCBREzl7wjTbWK4yKp3Tbt2eh6Yq38shDBOKz77KYIUgd/arFGOpzmtKOCuAe9cjr0nlKQR/DXU69IVdADhSOcVyHiLIQZOTitPeS1O6jH3jItdUNnOrhGPGODXX2HxCEaiN4M4XGSa4RutPZSqBt2faiFblO6eHp1FeSPSrXxrFKcGHHvvFaFrrVhcjzG/dnJGCV54Hqa8jjdlbdj6dama8nBDZVfpmutYzTU4JZfG/unsk0NnexMySqCTxwuD8x96zbrw7FMPkuGAyflI4PPbFecx65eLhN24YzjZV+w8UX0DkABf95ela/WYyRksDOLvc6K68LS+UxEqvx/CDn8q4+60KeOQ4XIAPVTnrXQL46nVSTgn7vSqy+MlmYpIFAzjOTWMpRkdFKNWmtEUNIhlt2AZMfhiukh1IwxBdnNUYdQs7h1YYO7vu/Cuh0/SbS8XJKr77q4ZUr9Tir1Hf30el6l8C/H9qjTS+HdQRAeXaPI/kKi8C6xqnhbXEt7sGFAyqVaMZHzDNfeeteOtPuLPyoIyzMfuvCCDyK8M1T4Z6NqF7NdNbbGlO8bXK4P0Fa0IVPtM/H6OdyxUHCtTsj0bRZbfUrKO80+eOSaMLuw3sOtbknkapavHcnymZT998c5xXBaDbt4dtysTlU4LL5gI4FbEutPcQiRiAnbA/H+Yrp5JJ6Hzk6M+fmgrEbeC7aS8wbiMg8/672rL1PwDaSXBaO4Xk8qJcDjjutaf9swJ/wAtGBHG7Df0qnJ4s0u3kJnkYn2Qmuxc19zr5a2w6DwLotxxeXDjjAKyZx+O2ust/Afgy30na1zI06qduJjznHXArzy6+ImgQH78hJ9IzmqU/wAXNDhhBJmY9v3Wf/ZhSmoydmOVCtNaHoWpeGvDt1pN7b27zKdjBWVyR0OcnHqa8Sn8L6f4J8RXd8lwYy77dzvknJ9a2Zvj9pdnDLGocLg5DW5xyBj+KvPvGfxU03W0ZmjBVpMhltwvTjrkmuWtQhONme3gMNi5P2fQZ8RtK8K+MGimmuSJoQ2D5jAE59BXK6faeE9H0O6trm7k5JyEc+nFc7q3i7TY2VNzrknqp703TNd8O+ey30RlVu+w+h614NbDqktD7vDYesoqM9kZF5qWgQyH7OkzjaNuWPTHfmur8Daxpm9iIZJP3fC/Nxz9a4eTXvDSXBT7OV+XGdjfh3rd8L+KtHgvMwwZCjBDxdfzOa51E9WvGXJdFy61q6j1ydYLJmQtlQqkn891Q6hr2vLexuumkHGAGjOf51S1b4iQRXhEVtFGVPDJCBWdffEK+mliZY4zjoWjGapUpyZNOnNxUmXdW1bxFPcK0unlFx/zx68e9M0/xJ4itYikMGPm42xDNZ0nibxBrkgW3iQgglcYXgdf4qk0/Q/Gk8he3jXJ67pE/wAa9alh6ltEbfu4r3pJFq61PxHLIZLgorE9SgB/lUMuoeILjCvJGU91X+eKuTeCfiDfRqAkAU88yx5/nUcfwm8cPw9yqbv4ROv9Aa7lhq7RFsLvKaHWFzeQlhNPboM8A7f8KqX2ixX14We7hLN/dkVf0xWvH8FfFEmBPqCxn/anJ/ktbOifBG8SVDeaiZOTlopmx0/3KpYOr1Zg5YaneUHd+hzuj+DdKmkAuLjdGOTtlB5/Ba6BvAOg28Lstym70845H4Ba+kfgR8B/AN5qDR6/HPfMkHAMjY3fNycAeor2HXv2afhrrQEejafsnzj5mYLye5K+tX/Z1TufP4jOPZy0Pzz/ALLsbO+SND5mXGCCSDn6gfyrc1SO0sbMyMGULj7ufX6V9HfFD9mm0+HMiaibKN9PVPMO2YsflI6KQP73615F4v8AFXgbTYJoJLQsuFO37PWscvX22KnjJYqacItnlEniOyhuJBHFO7ZPHlt/iKaPFDMx8uyuGJ4A8lsfzrUvfiT8P7J5TBpG+Xs0ltkD/wAeFZLfHTwtbrtj0aMSqev2IFf/AEOs3h8PB+9I+mVGvU+Ciy3bazrMylItJuXBP8NuT+uaJF8WTSAwaPPt/um35rKb9oq1h3/ZtNtUPUH7Hj/2eq//AA0hqLNiCO1jY91tsH+ZrW2Gj1Kjg8Yv+XR1VrY+PvMSSHT2ifGNzJGO/ua6W3i+JN1MksiRebDtKsPKyMeuM15mvx08Q3TA/aIhnuIQDWjD8YPFMSh4tRaP2VRzXVRxFOC91nNXwVWWkqaPtz4e+OftWita+JlaOZdpZ0VEyNgGByOc+gq7b+E7mXVP7U0pvM0+Mhid+75QMsSME559e1fBd58X/FjcDVp1Gcna1db8P/2ofGnha9gSbV5p9K8zM0Ei+ZuUjBGMj1/SvUp5lT+Fny1Xh/EWc4P5H2pq3irRLi2bTNYuVZlbDrF8jblJ4PIOcZPSvGvHn7M9jrUl1qfhiSOeSSQtHG10WGM88FT/ADrT8N+O/B3xdiSSZpLHV3TLmKORE3A4J4JUEg128Hh/xR4cZLiwuYpbZgoj3SZ+VhnoVXnj1rtlGliFdq54cZYjAys3qeQ+H/id8QvgzbS6bdWaW9u58tXa1DZC4X73/AR26Zr2bwz/AMK68deDbq41bXIG1FfMWMNcmPHBxx71FHq2geO1a212wR50cKSIAGJwQSSCe9ef+M/g3BCvm+FTcaeBEQ8a3W1d3vmvLr4KUU+T7hv2GMlzz92R4j8QvhY+s6rdDTZlnTYChDZyABnqueK8c1X4X6/p91In2SRiGxkEY/zzXt82sa74HvvI1Rg+z7zqxY4Pbr7V7l8GfB3hj4twl7oSNdtGJQrZXJLHjof7vrXjRwbqSs1Y+2p5hPA0Vy6xR8I/8K91yRcvasPbdzVi3+G2qlgVQBe+6QcV+pM/7LvgHTNpurRgd21SJDzjr/DWXJ8G/hLpsknn2MhC5LFt5HH0FdsMn5tWzz/9bXK6jA/N/wD4VhqEkRZjEEwRuaUc/pRpvwsvHuwgj3sOgVx6D/GvvTxcfgh4Ys5s2O9kXIj+yyNycd8V80+JPjD4R0vxVcvoemRNZA4XfbsAPflh6VzYnA0qO71PRw2bYzFwfJCx3ng34F6rpvh+0ubNJIblkG8zSAKB1A6V9M2Pxa8N/Cnwev8Awkes2sV1HGJCkZBdvkC8DI/iBr4j1z9r3xDLaCHSylpCR8nl24UjjpndXjXi34ha/wCLpidU1O4unYYUStkYznB/GuaFf2K5Ys82fDtbMavPivdR9efET9s7S/EkVza6ZGQJI1Xe8AwW4zzvJxgCvGdPGo+MtYuL6HT57mK4kL7oImxknoOteD2txJa3S7wDJuyNvTBFfS/wI+NnhnwfpyQatZs7BJMv9n3/ADEjH8Q6c0U1HE1P3srI9WvlSyyjbCq50fhDwpq2nXbefpdxAoXugB6+9Y/xN+GfiTV7iJ49OkKgNgggDrmvUrf40ad4x1uU6VAqQks4/wBFCfLxgdSexrD+KPxJ1HR2t1RkVW3Efu8n9a8KvhcNRxDUZHyFLE4xV7ctjh/hr8Pte0eGaOeyKKxztLLnoe9dN/wr3WbqeZMRorEn95Kv+BrF8NfELVb5Q32pcscH93tNTN4q1Vr+QjUZkRQcqGNE6eHjJNm1b63WqtlqP4M6tIz+Zc28YzxtlAx/47V5vgvaQxq93q1vGw4+a6AGev8AcrlbvxVrLXBxq1wI/QOc9Knh1q6uiM6jdXDY4RmOM+vT6frTdXDx2jcl08Sl70jqYvhb4fTAl1xBt+8Bdf8A2FaNp4J8D2sm5tYSR164uef/AEGvPtSuWWJSXuGH/XQ8H8xXO/bLn7QMySFGOBk84/OiNeEteUFh60t5nq2oaP4DsVaT7dIwLcnzmJ/DAqpJrngW2iCxvI7qM53Ng/qK4CONLtgjMznB+VjWXHZsboosSN/st/jXTCpK3uwNo0IwT5qh6zZeOvDOnqWht5mbOTuUkf8AoYpmofHLSrZDFDAyBRw3lcA/i9ctDorSWJC2se7H3sD+tZK/DfUdY3SxWiNET181V6cdK64zryslGxhCOGk3zyuexeFfj/poWOKWJjhCxxFyx9PvV7X4y1jVdS8H6Lp2iRwDUL9cw+cBhmdfkAOeOZADn1r5E0n4aavpN4ly9qpSNThTKCORgfzr6Q8cavceH7jTsuIP7NSL7ORyFPlqT/48B+VefmGMq00oVNEeNjaeGhWhKk9Dqv8AgoNa6zqvws8P6Lo1nNcz32ps0kcMQYsot5E7e8o56V8R/Fv9m3T/AIR/Dk3vj29W0+Jl6WvLXQxqERT7HC8YVpYwN+XH2gAo2CUxkEGv1o8K6z4V+LHh3T9cS1g1SKMYjN5bZMMjLGxUBhx1Xn618Of8FCv2ZfFvii68U/Fy8v7GfRNEhtLWxsXuGEgtz5SSLsEYGDLLKf8AWA810V6XO/ap32P1fKpKm4w5rJnnPw88N/ssfHr4c+HvCs9vqXg/4qz6PHa2uoX13LBZz38Z2Km7fMmyWTcM7Adu7G18Z574gfDj4saB8Lde+CcfhpfG3hzSbmG90m+8NQSXgsZTMZS3mIQzJIlxMmJEY5A6Fc14d8I/iI3wn8bjxJB4c0nX7iO2+zabHrELXUVncs6MjqjSqAVIYqSTtJGa9X8Bft4eOvh3408T+IJ00zUrXWdi3Wn3Vs728JUkosKiRGRRk4UN0xXC5dD6up7XnSp6xPnXUtB1LQ7qS21G1fT7yFSzwXX7ll28fxdSDkY68VnSRGNsbGIxkEKRkc8/mD+Rr6T8U/tb6P461gXniz4UeCbqWNJ0kWz0iS3cu7IQxMdyhb7r8uT96vEZr3w5H4T+x3Wn3Fp4t+1yGNrZ28hYiIfJVS0jYwwmJz/fqOXU0p80r8y1OZGMZGB7EUHJBB/lilkTy354I+8D696TO7moasNldhjirHYVDICWOBmpZPuAd6oHqhNwz1FR+YUYlXxuG3scfNnNNGR9fel+XqR836ULQ0ij06y8QeErfwvPbzajdPc3FgIDGsYDJJ5ZUD7v3Sc5APYVyXgHwvd+KPE2n6LYRAXOpXEVrGobA3SOFUkn7oyR+Arntu4ZCrnua6v4Y6lq+m+O/D03h8LJrX9o2/2OOUjY04lQx7skYG7b37miTuc9ZSVOUYbn7K+H/C9h4F0Gz0LSV2WduW2/OXOWcuSWPX71X3O459eawvAHiqXx94LsNbni+zXUzSJNFtC7WVyOPmP8O3v3rcb7x7DNbP4T+T8zjUji6iq73I2703sKc2eT2pvYVzSPIZH+NJk06mN1rnbsSxd1G4/hSUVPMJD0bn0qZG5qutSRk5raMir2LStUysOD3qsvSpE+8BXdCVrG0ZHhv7ZP7PGtfH7w74ev/DSW8uv+H3mkENxMUMsRQMqoCCrNvQcHH3q90+G/iBLj4Z6drusSf2VbxCV7mTUmWJYQszgb2JwBjbjB7irlrcPazK6exOOuM8ivkn9o74M/HDxR8QjoHgDXdQg+H+qRJiD+1kt4EcKPODKDvwSgIwDkmvRTdN88d2fqeT4qnmlKODxU+VUyt+19+3IJvtPgn4aajDewQvGt7rDWgeNnRnLpFI5IIyIRuC9mwcV8j2dukf7hRIpzh3YYcYOBkdjgc/0r6n8XfsgeFvgb+y9rfiDxjBJrnjg3cT/aLa+laKISzxLgcR5ON/XP3ie1fL1hmRixfzGIyX5+Y9zyTXm4uVRyvPc+9qewhQUcM7pHUaKruy4RI41ZRKR/FHzu/HpX3p+wz4rjtfhT4h0zUZI4ho12buQsD8kEi7gx+hjkP4V8JaGpLKo/iIU/Qjr+lfQ37N/jB9B8SyaZqdybfS9bhlt75UQtuVYphHgD3krmwNT2VZcx8rUxHspXkewftEfC+38Q+PrrUcSG4vIYdoLgLtAC9MdcrXiTfD/XtDkXyI98GSE2sDxmvTfiZ4z8Sa5p/h7W7OaBjdWrRyMylTvWW5APPTov5Vymj+MNfaYR6hFFKqqvzKAecf7wr7CLpSlZ9T5TEVpupKUdjktSh16zdT9nLAjknBqrH4i1O1dPMjwo4x5Y/Kvd0sdO1K0E01qmcA+/T6mucuPCejajIEith5jsF54GcnFbvCpO8Wa0cXTtacDzq3+JktlMism0ZJ+aIHt9a6Wx+OqaXbxhL4bBywMQIB9MZo1L4S7oZJEt1DIvVZBzxXGXnw2jhmXzUbHUqsh649BWMqFSOp0ulga+8bHtWg/tE2UmDd3cLpJjmOPGK9E0zxx4d8TL5SXcbO2AFzyc18vWPhPSLeMNLEwf+LDZrptFhg0eZZbGWVdhDAmqjTk9ZHk4nKqb1o6H0He/D3R9XX9/BISeOJGGR+BrlNa/Z+0K6UiBZIwTj/Xt6VB4c+Mg09Y4dXVpYssfMWPc3/oVdxZfErw7qlrmOWVTjPzQkY4raWHoyjqeNKjiqLs5M+XfGnwTtLOaYWzYCNj55STn/vmuAj+HssN0wYKw29Ec56/Svo7x9daffTStaySorNuUYxzgdvrXnX9kSyXHmM7hlGB8wxyc8isoYenufR4PF1eS0mcjJ4XtLe3aOQY9QZPmrnNQ8K6V54O9RjqrSHNegeJfD9zIskkcpX5eu8r3ryvxHp+q2skzpOSFwPvg965a9FR1R7dCcqnUtT+G9HSPcZAPbzDVW50/w/bgF51BI/56GuSul1qaRgkuW5xlxwPeuZ1r+0LdV824YDPZzXDGFj3aWHct5Hsunz+HbWIjzhyBnc+fyqwviDw7Dkh8lem3P+IryTR7otayNI7SMCMbuf1qRtTjUZKDr6Zrqjo7FfUJt3Uj1qTxppUcYMAkJ7fKcf8AoVY974/htdzBJCpbg+Xnt/vVwS65CUARgr/3dprL1fXDJGVP3VORgYq20lqaU8Dr7zN7xN8Vh5ZWNT5uw7TsBHXv81cLN8Vr9hiMR4x/zzH+NZNxI19K24YPIx9adaeGEuYWbYGwcAlsV585q+h9TRwNOEUtyaT4lapJ92RNv/XMZrLn+IGqLJuLqOevlLk/pV6+8OR252sBuHA2n2rktUj+zzFDjilGdzujhaXWFzp/+FteIPK8tbpdhGP9Smf5VWg+JOs2bFobnaWOWzEn+Fcp7d6DRfU0WCoJ/AjvdJ8Yz6xqEX2yYSAnLYjAJrrNe177Jp6vbSqqqwUKxBP6V47ZzyW8yMhIP0q/qOr3VxCImfcucgVz1ITcrnNUwNKUtFY7Oz+I1zauxMseM4/1ea6W3+JqXUa/aHGB8vCYrxq1huJJAuADnPNdHYabezwOFjjLZ5JNdKhJ6nJWwOHW7PSYvEuh3mWmkZT93HTNQ3FjouoQkR3MeSflBkwRXCJ4a1GRgFCj/gYrVs/CersEVJgCeRiStVB9Tj+rwj8EjXuPA9rNgwSRsMZwJCay77wDNGvyREg9CGzV+303W4NqLdbc/KPnPrXQWNxellS5utypwy4zj8a1VN9DOU61NXUrnEW/ga+j6W7Z/Wrtt4Vu4ZMyQsfxya9PsrqxC8sX29ipzmur8Kjwpd3Aj1K2JGGydpPXFYTpyseXXzScY3keKf2T5a5kBHPAPWor22j2KWBBxxivsa6+G3w8vNLMsNptfGdyh1rxzxB8OdFaYiwLDr/rHPr/ALtcfI+pw0M4U3qjwGXSzJIGK5BGPrXSWPhe7bScBR5Z/vZxXeN8LJpAr26RP3+/yf5VJe6LfaZpvlhQq5xneDUTpNvQ9KWZx2PD9R8J3CzOFRFXua6bwXZyWYkB/wBkYIqxqUd6LlhJ0J9R2q7obbA7Mpzu71rCLie4sbCpBam+1wjTFehz3qRoXkQkKSOmaoyMJZBIvGK1bebdakAc4rSxwSrLoYF1Yh3bBw+RkZq+tuywgd8jv7U9rR3JkHOfcU9pjbqNxz+tQ1Y6oSurlby3U8gnmrTSIgAYfhimCYNyQPxFRTSCQ8qMetJ6l3JTOnOBWdeXQAc4+oPerwhj25A/Ws28aL7oT5t2DkGptZjRyOrN5kiEetcx4ibcv/Aa6XW28uYbR3PSuS1hizYY54rofwnpUHrcxPQ1JJuCDjil2LuXnp1Wp5I8LzXL0PRctSpGu9s7an+ziThdq+u6iONlyR0pUJ79aWnUblqPmjEce9T0qKHfuywomZuP7o7UQSbWwaenQpu6B/lU4HfNVIo1LMSueetSXZaNSc1Wt921iTWdR6jjflNG3AVl28fjXTafeNCoG4dOua5FJmj288fStOHUiqjn9KxucNak5H2dJ4/8W3D/ALqJoQRx+/j4/wDHazptd8dXRERuipY8ZlQ4/wDHao6v8YFS8MUaQJH6iX/A1hal8T2uHBW/iiCtkhZ+en+9XpxqNLc/KKeX1ZfBSO5h8P8Aju+CsNT2KflIWbr+AFNk+H/i25JMuqo4PUmTJ9PSuFX47w2Nu0X27z8/NuWfJznGPvelY198eB50jQTyNgAKv2k7T+TVLqPubxy3F3s6dkd5qXgm/sWK3uqssnbblhVEaHpvmBJNWYuOCPJevKPEHxkkumMnkZZSc7pST+prjda+JdxdMsiwGEL12uauFVW0Z62HyTEVFqrH0vdeFNCtrdZJb5pA3TbHJ/jWWNT8FabOY5YJLls5zsYH6cmvnuw8aX+sSBA0gAGfvk11/hzwh4h8VxtJZWF3dbX2/u4ZHH0+UGuqF57G9TLfq2lRpHbeNvGHhabT5Y9P0uWKYgY/h/Uc14Vr988lzIUZkBb7pYtjj1Ne3x/s4+N9Ysd6aDeqxJzuspxwP+2ftXCav8E/E9vcNBJpV1C6Pgq1rMMY/wCAit3QqyWmp6WBr4Slo5o84t7h45o9zkru/iz/ACrsdPNosgnmHmJ6EGlh+Dfia4kIFhcPzj/j2k45/wByu08J/CPXLWzaKdbeIO5B8+KQkDH0rGWFnJWkj1sRisPJLllc5HVr7RpJsW9t5fy9MGr3g3Vre1v2UR+YGGMdhxXYW3wCu4/mOo2qEnj5CR19TW3oHwHih1ImXxBBAoX5v3QU5weeWHrULLZRe55dfF0PZtdTidSma0v2lFsAJDgBSOOBVXVNQv7qENHCfl4GXUYr6S+JXwX8I6b4dsJrPxhDLeE4kQvERnYecbieoH415H42+G8nhHTPtNtrUOoR7N/lxDGfTpVVcJKjZpnNg8RGokjmvDPxU1jwLiXypH2bh8siDggf7JqHW/2nNenkaRJpoSW4berHH12Vgq0mobA0LbiMsrAsa5zxF4XlhZpFJBZhlVXBAxVRrzgrI9mnhMPUlzTibOoftJeKLrK/2jNj/dT+e2sqP4w+LdSyU1W6AX0kA/kK49tL2zncz9cYPWtjTZYrHcXQMT0xUqrWk97HqPDYSC9yF2bkfxA8WXUgLapdsen+vNPXxF4hmn2S6lcMTyczE1JomqlshbVSxYY+XOKs32rzW90SYQhxjjI/pWnNPrI8+fInZQRraH4i1qxk84Xs6lRjckhz/OvRPC/7SHjDwlM50nWrqGXYNxUpzjn+JD6DvXmFjrkrRqAoy3dif8Kjv7q5t8SfKoxyVcjNCqTX2jyqmBoVnrA9a8e/tNeNPHGnvbatrN1cW+xlKsUA5I6YQf3RXz54u1yW8jkfc2MDHzVqT+I45lx8rdjucGsfUvKu4227Vc/8s1FZSnOelzvweDpYaSaicZJcMzMdzEk+tRbi3fBrUutKP3vlGfUVVksirbQG4/iVTiuSUW2fYRnTktCsIyzcjn61btYZI5QQCB9avWOmtuByTn1Fa66Q7LnBz3IXirjBnJUxMI6Mzllbg8g49etdNo+oSSKq5O0DNZi6LLu27XIz/dOa6HS9HnRRtt5HJ4O1DWsaU2/dR5NfEUrXuPvI2mTryeeay/7Pu/MCocD/AHq7IeG9TmVUS0lP9392+T+Qq3beAPEFzkLYXCn2ikB/lXUqFW2p5f16lFX5kcpDZ39qQy3DK+D36ceoNe2/Bz9pjXvANxFbX9ze3th5XlfZ/OXG7qDyp6c9+9ctb/CPxRdRhhZ3XHHzQSkn/wAdrb0n9n7xGswkYbWIyFkgk/LpXZh44ii9Dx8VisvxMXGq0fWmgePPB3xqsWaztjYX8W1naWInJYDjKgdDUWr+GNa8Ngm1njubbDFsOAeAM4zXgGj/AAS1/TbgSwXYik+XJ2yJg/UCvoHwfoHinQ9EYnV49SdicfaBLIMHAIzuH8q+mp1JVF7yPz/FU6dGT9k7ozZr7TtZtTaazateRSvs2uAwDHpwD06n8a5W4+EM+j3b6x4G1BNLMxyYlVo/k4GM7iOpbqO1fQFt4Js7rR5L3XdTs4WjJYRWqhWYA/Lw556+vSmr8KY49Nk1q01lLNG5RNgVDzt6hsdc9Kl06afMc8cVUiuW54bofxg1LwjePZeNIZL62UgAsY3HynDcKO+P1r1f+zvhj8YtHl/sm1t7O6nXavm2kgwzDd1HHevGPF3xLiuLp7C4sIrp1keNpmIIOCQTk88mn+CNH02OT+00u5rcWzeaYonAz8o460KprZhUpRaVT4ZHl37Qn7P+o/De+luJbmGewARAI2YHJVmHH4V843mnvHeMGTcg42g/r7190+PvEWmeK7FZJLiSVVIxBM6Oc4YZwTjvWH4WtPAEcKTX9hJPcEHcqx2+Ovoea8XEYX6xUvex9bgM5+p0UqqufFg0mWWbCAle2avL4XvLp0AhVvT7v9a+9LPxt8PLKTZb+EJpdoxhoIOfwC1Zh+ImiBj/AGf4E35Oc/Z4wfwwlKGVU95SOmfFMnrCJ8KWXwv1rUGCwWys7Hj94g/rW3ZfA3xXJJhbNBkdrhP8a+34fiNqTSrHaeByqlsnMT8ceyVONQ8YaoPOTw1b2q/d2sso/QLWv9nUIa3OOXE2I7I+f/hP8EfFWn3W+SGNQE24M6nru9D713vjv4E+IdcFujTQRhGbAZzgZr17w/beMlfbJbWcHO4BfOJx6YK1t6h4P1zUlXfqMMR6/LG3GfxryMRl2H9pz3PjsVnFX6wqjmkfOHh39nnV9NjZZby2VjyCGatRfgPdNNmfUYUDAksC/P6ivdI/hRfXDFpPEZVsjcscbYxj/e4/+saa3wUt5JnM+uSMhHG1efzJrP6vQZwTzupKTfOeMp8ELNVVJ9SUuOoETnH47qvQ/CnwvZYNy4kJ4VvJfr7ENmvYoPgdoyorS6reSceqc/pSf8KZ0GCVX8y4kPUFih56g/c9hU/VqEfhRhUzfW7mzx5vB/gu1bfJbtM2f4g5PH1ai3tvBEFw2zSI3A67o8t+ZNe92Xw38OWofNqkxJBy6Rk8DGPuitaHQtCsyfL0y3ztOF8iP2/2a0VOmvsmEs200k2eO+HZvA8E3z+G0cnv5YzXX2eseFSWNp4NiPHLbYwfQEflXoMMtjbuWj0+3TnG5Y1H9KzdQ8bWOms7fZgWU9igyB2/Wu2NWlFWsZLGuo7RTv6lax1+zuIw1p4XjQcdGj6YrUtJr+5Dy2+jRxRE8LmI9Ov8Nc6/xqtYLhIfsGQThSsyqMdq7Tw14mXxVp84iZYX5GVYMV6CvSpVMPNabg3UjfRo5nVNK1jUDM5s7fbgYDGP1Oegrxz41Z/tS8ZiTGJiBER1YKBj6V6n4ostX03WGeG7WW2yByjfNk88g4PWvJ/imrza7fqW4WZnxjjOK+C4imueNjSnOTqxueR+BfjJ4j+CXiJtR0S7mOlKytqGniVSJUR1JI3KwyUVl4x94V7f+2t8adN+JX7Jses+GJ7yKz1pngjgYmPeY721Qq+e2Ofxr5l8XIVUlVRy8ToVI9fWvY/2c/G3hP4i/De/+BHjq3FlY6nNKbPXI3hjNuGXzSP3wK53xKBtH8a8A81yYStJ0+U/ZsnrQkouXQ+DvBHhe/8AH3jnR/CGn7V1TUrqKyt4biUiOOZ9qqxb8a+qfGf/AATw8W+FfAc94/iW31bVIEj2aTbx/IrvIm8iSRwgwue1fUHwx/Z/+Fmn+G7a18LQSXb+D/EqmPxBMttNc3c0DrMwMscQyh8zbjr8oGTivZ5bx/tTzrhdx+6Oh/Gu2VC0Ls4894u+q1408Npbc/G34o/Avxh8IbPSp/E+jrpcF+NsUn2uO48zAzkojNtJ69O9Z/g7VLPQfC/iq9fVlsL6W1NtaQiSdDcb45EkUbEK5Cyf8tMD5hz1Nfs1rFjpXimCGHxBo2n69FA++KPUrdblUJGDgOMCviv9tb9ke3vA/jvwNpkMEaWvl32lWdkAFKsqq0Swx8EhyTn+7UctkevlXF2Fx840ar5Zdz4KeNFwIj/o4P7vjkgDk5644NMznJPr6k/zq7qXh/VfDyhdS0rUbPcoZZLu3dOp4HI9mAqm3KnbycDBI46DOf8APesJH3bfNqndCbR170bfU80UVBAvHoKQ/wCeKKKBoT7uSRRHJu6fLtII579iPTvz7+1DHK4xTOUXkZz6UyvQ+2v+Cev7QFn4duZPhnqf2mWHXLtG0x/vR277X35GcgF1T9a+97iHyZGRiCVODj1r8O9H1GfQb621C1yk9tMs8bBiCrA5GCOQOPbrX6g/skftS6J8X/Cuk+HNauLXSvE9jbfZy11dIkd1HCF2uAzl9xQ85Jyyt9BtCV/dPyji/h2eKksVhFd9T3/hl9qj2qoABya5Hx78dPh98NdUt9N1fxJYtdySeUyW15bt5OFLZffICMgAdOpqj8RP2kvhn8OPD8OsP4n03X1mJItNH1G2lnACF+V83HOMD3OK19nF6s/MYcP5jVaiqe/kd35O8ZB96g2915FfI/hX/gpBD4m8daLps3gdNG0C7uY7ae6uL3dLCXO0PnYFCglTj/e5r67vvEHhe01SDSv+Es0FtSnC+RZf2hCJpc5C7E3ZOSDjA7VzypxlqjbMOGcwwKTqRvoR7QKNtTTQ+WxBwD7VHiuaUbaHyEk4u0kJ+NPj7Uynx9acVZiRNnpUq9qiC96lTtiuqJtEljYnt+tX7aRsBVYqy9D6Z64qjGMdeK0tNtftEgG7qR+GeB+tevh1c9DC87qKMN2fP/7e/ipNM+BsGiRtJ9svtTtiyrjHlAStyf8Aeir4I0uPB45XbgEdD717f+3f4wfxJ8dJ9ItlaSDQLGCwEUbE+ZMN8jOQO484r+FeL6aoVSq/dGQPpnivIxlTmmftdGk6GFhF7nT6TCWdCoxwDXq/g2xM7xPjaocfPn7pzz9ePSvMtBVlkzsBOFHzA9M17F4HgPnBFxsaTP04Ir5+rNxd0fI5nUcVoeu+PdTfQfA+hwwQ+btYndkAgbp8CvLNQ8aaxcRqYU8g9slD+Z210X7QF5e2PhPQY7GGSd8jJClh9+f0r54mfxbqEmFt54VOBhUlUDj2FfVYatKVOLMcDhI1qXNJnt2k6trWqSFJLxkTbyTyP0FdK3g+50W2+2TS/bSf3i/MUIwB6/WvIfAul+JNIummuIp5Rx8p8zpkeor6y0fxdp/iSw+w3Ng0XRTKCp6gev0r26FSpJXbPNxsXhpcsTjvCmn6pNP5vlssSE5RpQcj6V2Uei3VxEQ6IUIDLlQccdK7Wx+x3OlPaRTpGXBAKlA/U+lXtH02OxsxD5zTDONzYJ/zzX0eFlGUby1PFliZy1R5vP8ADfT7sjzoofMk4IMZxu9OKwr79n0Txu9vPbx5BACBxzn/AHq9mkt1kmEpWMnOR8gzn1zT5Iwy53NGeucgCu90oS6GCx+Ji7JnzBrHwO8Q6bIjw31vIka5b952/E1z9x4T8Q2MzwyweYowfM89QOmemfT+VfVOsWJlYTRyA7hzux0HBAPTpk/gag/shpbYRyxR4Zg4CxEtnpjkYxyf1rKWFptHpU80lFfvFc+VLhbq1TbM2Dntg+2OtM1TXI7W2gMYZSWwwz+tfTV38PdP1eF7meVbUsQSGRVAIJrzC98Facl8VNzE4VjywGeteXUw7pv3T2qGPo1I2cTzu48QC10nzpCS3zbcd+lcHq3iq0vJp9gYu5wWcn19q9j8R+Hba+At4wNijZvC84PPX1rmv+Ff28EmGDEBdudoP4151WhOTPWo4qnTPGprl3llkjbkcDjjFd38N/DXhrxp5sWpwqZgwRSyEjJHXg101xoul6XH+9iJA43bFw351JY61otgfMSDYwII2FFB/Wqo0LS9/Y7a2KdWD5HZm7q/7GMculzXFjPZkbGfBV0IGMj+KvmzxJ8H9U0XVGt90ZXbu+9jt7mvquH45RW9m8UUcwLLs5lz29mrgtW1U61eSXTxkNgAcc9a6q9GnK3KefgcVi6cn7SV0eFaZ8IdUuCCxh2noC2f0rT1D4D3K2eRLBkg9jXq89/9njcI2Du/ifp+VclrWtXRkIMqklv4CSMYrklh9Lnt08VWlO6eh4ne/CG/t5+bmMc/w063+Gup2wYmePb97Oa9NuJEXcz3HGOzCs2a6s5U+e5bA4wrjNc7oU+p7ax1dqxyknhC68nE06kLg4xxWV/wq221KVme6hg5yf3THP6110/2NlYPdTex8wYNc7ObXzmxdTYHbzBR7OlHWxtTxOIkrN2Ksvw40GyUedcIf92Fz/7NT4fDvguEHP7w/wDXF/8A4qsy+uLTeCXkY+nmD/A1U/tK3XIFqXI77gR/6DVe5skdSlWa1mdVZW/hO3uNqWAmCkDlCOMZ70XmqeHrdnMejrkHaBjisTTdYeGTK2IwvTA/+tV6ebU9WykOmSE53YRGI/QUckukTPms9ZkDeKYGk22mmLGcbeq+tXotXuvvLCQD2+XJqjaeEdfnl3R6fIMnqIJP8K6fT/hZ4n1MAFPs5PTekqkfpVxp1ekSK1agt5GJ/aWosSFmaMen/wCoVn315duG3XbJnq9ehW/wG1iZd9xfrAOmQsh/pVhv2cWmb99rfPtEcfrWv1etLZHOsXho7s8hnnZCA2oucDI2oaiW4t9rbrqYnr0PNe3Wf7OOnIrC41WWQ9tqKB+oNaln8C/D2mne1yXIAYiQx9j0xij6rW6lPH0No6nimnyW0gQsHK54OOa6KxW2ZjhmHYLyDXsUPgnwrYkt5kA6sNxi/wAKmh1TwtpbBN9tIR15io+qpayZ5VXEczdoXPPY7NjEq5ffjkhj/jUsOi3LEeUWD+olx/WvQZ/ih4csvkKQ7VHA3oP61g33x60a0JC2kbAA42yJR7Ggt5HBGnWlrGmZ+j+H/EU1wojdjgkDdMOK9N0LwTrEkMRuJY3GMkM2ecYry1v2k7S3CiCzcyYyqecAP0NVZ/2jprhcx2OAeTtuDmsr4WBjiMvxdZXtY+i7PwL4eubeKPUreJ5FXDt5ROW9jkVxvjjwB4ZtoQ1rbwwcMBticEnHX71eH6t8f72aP/jz8tgeT5prkNY+MF5qu3KqoUn/AJak9q5JypS1gRhcnzDmUubQ6vVdKa0uNkUg2bcdP/r07S7bO7zZfm29MV5pc+LprpVGMDHUE1Db+IrmJ8oWP4t/8VXK7dD7COEqciUnqelXu+KQhZMRD7uB+f61WllO0FnyPYV5/NrF5eKMhsn0zUayXTdHY+3NZtcx2wioqzPRIZYXkHz7fcrWlHZxzyqI5NzN7YFeaWf2vduAYn6Gus0Sa989CYh17qc1lKPKroyq1owNq+t3h+RsH/aB/St+zsbSKx80xLnbklhntTrLSTfRt5ziHPPIwPwzRNpEMkflC8VS3y5JrllJPU8tYtp67Hlnit4pJsoARz2x3rib2zS4m3CMfMMfL1r3G6+Gr3GFFyJD/srmpfDfh7S/A+uRT65CZ4ElV9rIoyuOfvLj9a0jLTc76eY+yj7queCQ6OMjzC+3r6j9DV37JbeXwdyDttr6i8YeLfhxqmjqYLEQTArgxm26YPHy818t6vJFNdTi3H7oudu4jOPw4pK56GExs8VfmjYrNZxxLwFP6moGtY+SAAPaiS4McfpVX7U2w5q0ejad9BlwiKcVUmQdVXJqzL83zdc1GyO+Sq5H0oOyD7lKQFlwakWMBeD+lJJDLn7rZ+lOEckcTZVgR0yKwqaM2cl3IvLO7Ix9asAHHPPvVZXKtzVhZxtFZJX2IeqOyh+GWo3A3TysrduVP82rSj+EsYQGbURv7qpQ4/8AHua5iz1jVpV+Zjhh12iu+0LSYNUtUaSchtm7gDk/nXoxw6Z49apXpuyafoZ0Pw30O3ZWl11ARnKMijt9a1fA2j+D7fxdY22oX1u1gz4mkkWPA+X3Brz3xnp/9l3CsJeWzw2B3+tclFeGORyWUD/PpUOk4vc6Y4WeKp3dRpn3Z4++Gnwgm8B2epaZ4g09r+TyzJbq0Csgyd2fkGe3avlT4uaf4dh1Fn8P3a3kLsxKKoQLlRwAAP5Vxa61EUVWlzz/ALXNVJ7y22s2S8nUZBoUWgwWXVcLK85uRo+F9eOl3EgKqCCCN5OOD6V9g/A/9tq9+E3hd9LstF0y4R3ZzNK8qFiST/D9a+H4r2KNiwAdupUdqvW/iLyWVFVRznrmu/D1/Y62OjH5ZHG6tH6Myf8ABSLxDNaskfhvSY8oQXE8oIOCc8Gvnf4nftLeIfFWs32otMsTzSlhFDPKqqMYGOfQCvCbXxHNMdm5SC38IrJ1jVZ5Lp8oOvUfSu2WOfLpoeJQyOlGfvI67VvjT4jmcot/PGx/iWeTJ/X3H5Vzt58Q9embzX1S6LN1XzpP8ayFj+0fOwyRVsaesmPkYn615rqzlrzH08MPhqKsoI6jw74il1BYnvL9vNJIw7k9COck/wCcV7y3wrtLn4X2viG217zrqTYHtVZeMs2f4s8Yr5ptdNEMocISSDxmvbPhxKbzSbe2iDPKg5ixkn7xz0H86r20lo5HzWZ0YRanDuc//ZMi3gSR3VicMHPT9aZqlrdWynzLmV4FBGPNyPyro/F2lSWfii6juQ0DKwbYRgjgHGMmsvVLpbe3jUjdHID1J9q2T5le9yKPK4pm/wDCPwnL4m1iCBfMbeSNxAwMD1PHWvY9f/Z5kW3iupI5AJAv3RHj9DiuR+A6+GbXxlpsmo3f2cb9zb5toHI9RX3xJ4o+G+peGbLTZNZhl2xI3lwztv468KPWvQw+HVWN2eJmGZzws7LY/MzxX8PbTT76aOObeyOcqoBI49q5f/hCS1sXW1mlwP4YycfpX6aXXgXwbHb7rPw1eXXmKSJFuJgDxnPTjmotL8D6fqFswXwjPA6KD89zKO3vXd/ZaevMeR/rRKMdFqfmZpPhfVre6XyNNuCuchRE2T+lbNx4H8T6kweHQb988jZbP/PFfoBraL4NVtmnCIriVd7MzAkgZGTzjgYrMk8Z+Ibiz8zToIpmcDZiPcCM9eufetv7PpJ2bMpcSVJaqJ8LW/wV8e38h8nw1qYz13QMuPxOK04f2ZfiBdrvk0K8jB7y7P6tX2XJdeMtQgSWPSZJ3yc/6MyqOT3zVSTQ/Ht3yNHkQDrkKo/DJzS/s+lfch8SYjpFHyXZfsj+K7iQC4ga2Hb5oSP/AEZXU6T+xnfOq/a9Y+yRE8s6xZH4eaK98X4d+OZp4t1n5KFySWaPPT/fFX3+EurMpW8vltlYZdmEZI4/66VSwWHpszqcQ4yWl7HiNv8AsV6XuP2nxdGEHfyoj/7UNXYf2Q/BenkGfxO7sOpCRKp+g5/nXrq/B20Zglx4nVU6bf3YP/oVS/8ACp/BtnuluPEUsyscDy9pAIHTKg1XsKENUjhlnuLf27Hl1n8BPh9pU6u+qeeF5+dYiD/44a3ofB/w60l8FLWTaQWVoI8+v9yu3j8C/D6ORWiv7y4nOAFBchj+CV0UPw+8O2FqLhtGvxH081jPkc+mB/KlzUXtE8+pmeIn8U2zzSOfwTaxkW9hZupbIH2dQR+Oyr1t4u0ezbNroVnnGCPLXP8A6BXVXereENHi/e6aygN/y0uJlPHqMVi3Hxc8O2IAs9MRyG6NcS4H47aXP2VjnVavVVrNkcnxCmZTHBoEZ+XKnYcj8lqA+LNXKHytCk8zr8sbn/CoLz9paysZGQWEAbHRml/ntrOb9qTVLo4sdKtjH0D7nOf0rTm01ZtClXtpF/M011zxhdPmDQ5fm+6zJIo/POKjksviDcDjRriOPqDvYHP1Liuf1D9qLxFbthbSzgk/uyZIP51lTftFeMtQYJClpGpOSEhQkfjml7eGxqsLiZ62Oxb4d+ONSkRn+0w4OQPtI4z6nzK2rf4b+KiuybWJIOnyu4P8pa8qu/jJ4taRZLqWOEZ4zAmTjp2961bfxnHdwp/aOt7j0MaIgHXpwhpe3p97ESw9aKsz0e6+FKyZF74lllKurFPMC84HGCx4/GrQ8C6I0Kx3Hie4dXODCrggY5HHPHArktI8Z+G7KzIkk835ixy7Kf0TFT33xE0caYi21mxmYcfvpCfy24rOeKpU1du5xcsuazOgk8E+ALXyxcXsSDcSWaJCSfc7D3rYXV/AljAkcRtdm3a6rCvb1xHXh2n69qNjrUd39gNxD5gLRuCOM+o5/SvadW+KOk32nGO28PNbT7CmfPlwSR1wy150szpK9jadOWnvFceJPBS3Crb2dnJIzhf3cAb/ANp1ZHiDSbW4fytDtyv8LGHGfw2V5LJ4g1xtTgdrSN4Y3BCFsY4+oq1qXiLUtVjRJLdLdwoOUxnp05Oa4Fm0U9EOeGqRWjuetJ44+yYMGgpnHBEZUAfULWFqfxu+w/JHokeV+bMjsO/rtB/WsK0+Il7ZWsMMqQ4VdvzZB/SsrxL4ksdYUtJqNrAdoB5A7+9DzaT2VjCnhpzfvI25v2gNQky0VnAoTrh5MfzrOuPjlrN10MESn+40mf1NcQ+oeHonIbW4GGcERvnP5VHHfeHZCPKvxKOo+cioeZ9ZM7PqbirtHe6b8TtcurgILmUnbn5ZpB3+tdpY63qEdqs15O5yflDSFuOpznmvNdJUrsa3s7mVNvG0HBB5zyvI/GtxdavVQIumTSgZzsjYDp6BOK8mvmCm+ZM8LEUeeVrWPWfB/ieyuroBmCL5i8scDo3r2r0Q/Yb63BhuI1+bG5CM5r5SPjDU4XCQ6TIpA/iVh/QVrab8QfEA2xpZxQqM/MxGTx0Of51VHM6aVpHnVMtmndH0WNJRdxN+zc4GWH+epH5VOLS3U7mud4HHUHFfOF18RPFAkX/RoXXjkYxwMetQL8S/E8jMjWagKCflTOea0eZ0ouyRl/ZtV9D6Rkj+YbFLL1ywwB9a5vVTPcW7Rpc26jJOPNXjk9s4P414lF8SPEl7+5mtl2Hg4QZH6VsaXfahqUZN0fLcBsiMYG0KcH+X41xTzBTlZEvL509ZHpd5rxsrO1topIby4B/eLzkYYd/wH4Z9K8v+IyzXOySBXCN1YZ9Of1qZr4w7p5JAjY+Zm7fjXNat4507TVYieOV1zlGcjBxU/WpdDtw2FkpXgrnLWdzPGwR7aaclhjrn8PlroLXXtStZF8nT7yEbuWSRlH6LXJa98ab3T7UvZ21uU8vJzlsfkK88m+PPiDUJ8Zt0HbbGMfqM1Ma1XmufZUcrq4indo+ntL8fak0yQTW7GM8mSUknp24H92ofisjx65f78qDMSDjHVRXyzN8TtZ+0q8ksbLnn92vHB9vevq3xxE19p2m6mg5v7G3uWXgLk28bHH4sa8rH1Z1H7x5ePy2WClCoz5x8Rws0isR94HBz1rgtasxLIPvb1yFKtgg8HPtXqPiizEKop+ZvXPSuB1ax3eYVDFtuMKfXAz/P8qMPL3Uj63LqytFs+yP2FftUPwR1GOaEpbNrlw8chGN/yxAn35B59jXvpIXqOK4/9n/w/aeF/gT4Rs7JXWGezW8kMg+ZpJcs36n8sV2RU7Rnrjmvo18CPgc8qKpjZSRG3SiGRoJN6sQenGMfjxz+dI3Apueayvbc+djJxkmnZmF8VPAtl8Zvh5rPhLUkj3Xlu4t7kRo0kU2D5bjcD0Yr0x35FfkD8Svh9qHwy+JGu+FL2GXztLvWt42dAjTRjLLJtBIwVCNkE8MDnmv2ZMws1lmZGkjjUuyxqWZsckADknA4xXx3+1d8Ddb/AGjdesL3wfZfb9UhMrX8DzxxR28JSFICzyuirIRGPk3ZPzccGlK0tEfrvBmdTjJ4fFS91n597t2DndkA0Vu+L/CeueCdfvNG8SaZcaPrFoVWe0ulCumVBU8DG0qQwI6gg5PWsNlAP8s/XH86532P2RNS1jsJRT/KJUMOh6Uz9akAooo60AKMLz1HdaIl/fLz5Z6CTuoJ5A49M/nS7G9B+dNb5Tg00O9h7S+ZGcrsc8mRfvt65NOuZEljRFhgtsDDNbR7Gb6nJzUVFF30HGVloPMcWY8KpKqRIXUN5ncE5HUf0r2H9mPwjpWufEDwPs8RSW3iObxHDD/Zi2zHbaqvmfaBL93O8FdnXvXjiruNe9fsO6TFqX7UHg1JTjy/tU68/wAUdrLIP/Qf0o1e5xY+dsHVv/Kz9SVtWsbeK23+c0MaxNI3ViqgE/pUdXbzLXD5PJYn61X2n3qqkT+SK3vVJPzI9uakjj9qcvWnqeaIxuZxSvqEcZYkDn/61TfZ3hyMEkdRjpWf4i17/hEfDd9rawrNJa+XtVwcHdIieh6bs9OcV89fsOaJrd14f1/xvr80jP4jIlhEixort5s+9htGQPlXqB94Vuk+ayPpcNlSq4KeLnK1tD6ahXcVB65FcZ+0H8XLD4L/AAp1m9+1W/8AwkN1avHpmnzSFHmZmWJmUjsgk3c+ldtDNaabY3moX0gt7C1hkuJpmbCqiLuYkjoAAT+Ffl1+0D8ZLz4/+P4vENxDDDa2kC2tpDbglY4wMsxJ5JLs/JH8IHauqpUVKGm7PoOGct9tL29RaI4291a68Sa3fa3diRr6+ne8kYPn5nYlh+GcfhWzYxbTwO1ZVjGeOD93610GmwlscHOK8GpI+8xVTc6vRbczsBzwq9PrXs/gKxMksRy28SqMA8cmvLPDVvz9cA17h8N9LD3VvvcxnzlypGOh/wABXkVvelY/Oc1m2mkbHxm8Tv4e1TSLF4FYraLNgqx5MsoHQYrx/XPG2q6peFbe0Yop6Aso/AZFe6/GDxh4S03xZLZ6w8ZvLOCNNjSOpAPzjgD/AG64eb42eENNj2WsUblAF2LJIR05Odh71+hYPDwVCN3YMH7aNNKMbnFabJ4gvuUt7t+MEJu6fnXR6Povie3jleKC5Vi38RbPT/eqa4/aVijXZp2kQyHbwTLKf/ZQKLX9oPxDfxqIdDjAXP8AqwxHIx6e5rtvRjpc2lGvJ80oodBoPjOTUCyrdKuOG3Efzaus0PQvE8LRGe+uIgM7v3pzn/vquHu/ix4+1bIGlrChA/5Zk9vesyXxF48vyCyJAOnEMef51Ua9Om/dOV4OpUeqsfS+nagtraxm71DdNsGcknGOPX2qG48baLa5MupW5k/utIB/MV84/YfEGoq0dzqKQsy4OYIwR+tcrqHhezjmVLvxAscZ4diqAj/x6umWazjHlgiYZQqktT64sviVoCzW6/a7VXYt/wAtgSeDj+HHp+OPQ1vap4ys47ITrfW6QBl+aOUZ79zjNfEVrpfhnT5Du8RLM2crISg/LrW5H4o0e4xYnVoZYhzndjH4jiuGpm1a2wq+T+zkuXU9t8R/FbR2kCPfwlN2NyuQTx3GD0rzPxN8QLNZB9hvRNnJ43YGST1xXffDv9n7w144t/tDa2xOzeFQg9Tj+9Vn4kfs223hjS0fTmm1CIhg6jI2gKcfxnv7Vy/XMTL3uh106dGitVqeQx+PGgaMyzx9csN7HH1rp9J+MVhZK6P9nZ2DYLbie1eUeJ/A0TSlpI57SYgcOBz79s1w114Z1O3mcW0n2mMH7qgFvw5rWOMqPdHvUcNh8TG97H0ZqHxl0qaRgYImwfvKjkn8kNQ23xI0G6kwbOEBv4mQn/2SvCfD15cLJ5MsO11BBVh3zU+u+In01VHkL67u1bRxczdYSMHyQZ7tJ470VclEtUHQ7kI/LgVV/wCEu0eQZMtswP8Aex/hmvnm68eW8kagxquR/CzD9Kpp4us4Yy0q/N2Bdq1WK6yOn+zal7pn0VLqmiag/wAklurd9q8Vk6zo+hXCl5NVihYn/VjAxxXiEfjywt8MkSEn1Zv/AImm3PxCgusrsjCn0ZuP0q/rUZaM0+o1oy0O/vPh7o+oXCmLXMAZyyOp2/hnJqlD8GbebJ/t1QM+qH/2cV51deJLXaMMB74Of/Qam0/xDbeRMdyn04B/pWar01uj0Pqte2jPYdL/AGfrC+2eZrZOT2WM5/8AHjWrb/s66HDJifWP3QPJxFn+deHWniS52kRSIAvQ+WCR+lWn1fUpgQCGHr5a/wCFdEcRQj9m559XD4laOdj3ab4O+CLHYs2oQyEfMG8uI59s81LH4R8B6XgyS2Lv2R44gefX5D2NfOjPqDk+afLUE/wLz+lO+zalM2IbWSXHTaBz+Aq/rlPZRM1hq7WtU+lYvE/gnQ412DTQVBwmExzz2Wsy8+LfhS0HyyWDPu6RA5H4hMV88z+GPEd0u+PSrsr6rCSDWNeeHdbj3GbSrw467oWXH6VlLHOOiidFLAwkvfqnv198dtDt5AI/s8m7PzZYf+yVh3X7RUMSnZaRtt5XbIwz/wCOV4S8EsEhE8UkHy4wUNU2Td/q9xPT2rB4+rFW2PUp5Vh93K56zrH7RF5NvaO0hjXZgZlY8569BXJal8ftZuIXjDiJc9UlkH5YNcVdabdSFg0LE7egBqC38J6hdcJaSMD0+QGuGpj6r6nq08HgYLU2bv4ra5cZxeTsG/6eHx/6FWVN421W4X5rmTnr+8Y/1rTtPhjq9xgrZ3H0VP8A69dPpvwVv7r5ZYbhPUBB/wDFVxSxs3vI0lVy+jsjz1dcvZGLfaGc+hkNP+3XUrDdwPXca9l0v4EQxy7Zmn/3eAR+FdJb/CbRLBQk7yAD72WOfboeKn28nre5x1MzwkX7sbnzzPDNJJgb2z2yaRdNmk52yH2Ga+jX+Hug2uDKQo/hK3GePzNS/wBj+HLP7syLyODJk9KPayeyOeWaqOsYnzvb6DcyMMW0nOfm2ZPSvqf9l3wr4VWOFvEgtFc+YhS5hT+6MZyp/nWD9r0GPn7Uo29MM39BTm8aWNuMQJHMw53YfJ/HFc9WFSpGyPHzDG18XT9nT0PUv2kfhf4Mn8Ox3Xh5rL7e84Pk2KRH5cf7Kj+dfMqfCGeTLMJFBfJ+VemfrXo7ePLplAg07ex6ff8A8Krrr3iBnLxaay7hhmK5z+dPD4erBanDgK2Lw9LkqTOZtfhHEi/vHlUehjWtCH4Z6fbt80xB9GjH/wASa2Vj8TXkg22+1TxwiHH60kfhnWLqUrLKyHufLTP5Zrr9lUkdn1ms370yjH4N062JJcYXodi4P8qn/svSrRcM8KlujZWnXnguKKUpc38nmD73yD09j6VSn8MaVCyl7qRwOewB/Q0KhLqx/WO8jQF1o8WP3sA7EkCmTeKNPtcmMIz+gU/0FZjafpa8RRvOB82NxHP4ConaBZCVtHX/AGd5/wAKr6p3kR7RS2Lsvi9p9wWBWX2Bx+dYs19dTSFlsiAx+VgDVibUXgUhI/KHUZ5qBtZkGT9rSM98Lk1pHD0oamkHraxJa3Gr7gQzou7j5yv/ALMKnv8ATbzXIyl1eOrYwMtnA/76rP8At1s2S96Hf06UyTUoUDbX3sw4Xmjkp7mnLUi/dRLH8O9O8ndc3YY5wcKrHp9DXN6t8PYWvG+yLKY88N5YAPFeneH9a09dLAmsPNlXLZZ3UD34Fe2+DPhrd+MNDjvI5Y7KIxbxwMdcdWYGo9mm9DiqZpVwmkmfIE/w1maIFLedgO6xjFQyfDOeO3ybacE9MxivuPTPgTqGqK6rq8a44/1cZJ/8fqTUP2Y9aa3kaPVGuH2H5fJQdBnH36fs0ckeJJbXPhGHwHIJNjxSE5x91a0P+EGWCJSUYbj0KLXr3jLTb3wbq0dnO8bEFW2naGJPJ6E+tZ6rbX0aNJIIpMDPzCs7O9kevHMq1SKnfQ8ih0e3t7oLPFtXd95ox6/7tdnbaB4dvbfDzxI3T5ok/qtdzZ+CbHWIZG855Co/hI4rn9Y8G2lrt/0ebcejc81lUpuRf9pc61djLHwr8P3ke5b+NSfTyx+nFYOqfCvSreUqt+rHt9z/ABrZHh8SMVcPD6NxVa+8DyTEvHdu5zj5QD/WuZUZXOmGMk/+XhXvPhqIYpPs9sDJG2GzIABmuNu9S1Lw9NPEThY28tQuOMGv1AvvEfw+03xZdTXWjBoX+QhYDwwwDxmvlr4naP4b1bxldzWejRpYm9YlGHRSc5x3r6mrheX4DxsBn3vP2qufFviO41HWLhpHG9RkdR3NYX9j3U2PLBIbgAtX2v4o8KeFZliGm6bDMRwzeRt549fTBq/r2i6VeSadHpGiQW2wMZDhVJO4H+QIrzZUHLWR9ZHianSilGJ8Pw+F77hPIwSdzN5g59q2JPhR4gW3ju0s08mRdysZ15B59fSvvX+zzeaLa2y6RbeciKSdqZGBzz36k1px6Pqx0eLTjDG6xrsVcqAvYDp6VksPUbujjrcY+zekT4Im+BfiSHTkvWgjWKTGCtwvcZ9a6jwt+y94j8SacL5FhC5x81yB0yPQ+lfbUOg6pZ2K2rWySogIZdyEcKAOv0rImGsaLIzRiOxtgC+wOpHQ9wp/yaSozT1OD/W/FVl7kT4X1bwLceF9an06/wBsckZ+9G4YA49awrzTW8xjIyMmevevqXx34Z0jWdaudW1bUokduWVLeR88ADnjPA9K5C48P/D5bdmku2klYADbaSD/ANmqnTaPp8NmsqijKcdTwgwpCAsS53cHip4kVWzuwK7O38DnxB4hXTNExcNM4VN/7sAs+ByTXX/Eb9nfxV8I5rSPX7S3iNwhdPIuFk+UHbzj61yO6Z6U8ZDZnlE16IrcJH94jg4967r4e3l5/Z0728vlTqg2MvB5LA/zrn7qG185Ee0wWXk5ycnpXU+DANGErFAVZNp/FgR+lLmtucWMqwVFqxpeJrjUb2Zb6+m3TzHJZuSflFYE19NfeXE0anGAfwrvPiXq0VroumXpt8JImBs9kA/oa85bxtCoLLGQfYCuqnOMo2ucOFjUnTUkjrrHTZILA3kMjRTL0ZWIIxXofw38fXNrdRi+czxrEyb2Tex5z13CvGrXx1FNZPE0cjFxwQfeu08B+KNH8TWqaQYTbX+XZZGBI4A4yOlddPFOg/i0OLHYOVak24n6GfD/AOPHhrUofsNxaqJIYExstMYH1LHP5V1OrWP25Rc6breoQRBstEhSMYPOMBB6+tfCvgfxV/wguvTQ6iZcsvlZQ7zywI/SvXPFX7Ss3g2S2axv7ydWYnBGFUZ6YII/Svo6GNpSXM2fmmKwNWUlGKPoy4sfDdz4fupdXifUJ4UZWN5ukIOMrgD6r+VfO/jD9oBvBOr3OnWGj6X9lgbbA509WOO2SXFN0/8AaFs/i9Y3Oia0ktpcXX7iGVvnXD45OxRgZB4xnmvn34neEL34f+K2nvD9r0sOJYzGwIdGyVwpOQPr6U69XTmps6sHl7lLlrLU9WvP2svErD/Ro7C1I6LHp6oP5msG7/ah8bXEhb+2xbJj5gluox9DtJrjl1rw1rmhxeRZwW87gBmkRsjsTwpHY965iTS9NjufLSVGkZtpyjY/UCvGni63Rnuwy3DU3aaO2vP2hvGF1HkeLLplz90bh3/3azf+Fw+JdWukgHiHUJNxCkC4kXr/APrNWtJ8Cv8AZZNttaPA33pWxx+GKsDwDZafcCWWWBRt48uM8E9D0rilipt2ciZrCJvljc6bR9f1Cza3uNXvr65tOdwe4eQ/lmvf5/ih8MV8N24sNLSbUfKGUuLMuFfaBnJPHPNfMN/Nounxwi6lkkhHA2qwyfpkVTXx34VsLpx5coK8ZVMk8e5q44mfK9TyJ4KVZOUInqfhu11vxNrq3EJWCUSERqrYX+8MitnxP4z8dsZdDju2ZQoLbNgIPU4J+teFSfGG2024DWEFxFKeUbeFwc5yePStVPj5rWsACL7RDkYZklUFvxxxVU60uUmWV15Wk4m9qmi+Mb5GWQSSoScbrhc/o1Y9t4B8Tl1kWPA/um5DZP0Jx+tdFoP7QHijTVWJ57qdeiCSSMj6dD/KjXP2ntbVhCZWhdMnCCP09RGP51Lqz6GsKWLh7sYGJdfCXxTdL5j6balmHynzo/r61PY/CnxjboESys4FXJLLMgI49Qa7DRf2lPD39nq2sXGovLkAhYyc/KO+fqPxroNL8b2HjqESeHb+e2mX5TBOrDd+PToD+dcc8RVRFSrj6Su4aHkt98HdakuE+1zwRzMASZJmYnjv8p9P0pyfDC50tt97dJHJ0HkuSMD/AID7ivVZdWhv7g6VqkaSOozLGRk57EHA3cgdT6+lee+NfBN5otq81zP/AGzokjL5SCVo5ITyQcHkj5ipAfuK4ZYyre17Bh8VPEPlqS5TGv7XQYlAvtQkbYMjCsenvsrKm8WeBdP+5eTyYGdpjfr7cV4v498EXmnWqX9rd/aNPkdl3B2SSIgbhlScdCM8+tecKx7kMTzySMfhUqdSX2j7vC5JRqwUue59VN8V/BMURVIp5WxjmBj+uRWbdfHnRoY9tvY5kHCrJAduP++q+cYWWSQDbt+gyPzp90yxgBAQx/i6YrNxnLd3O3+wcKnqe9S/tEOufs1nAq/xZhbr7fvKyNQ/aU1w4EQgj9MQk/8As5rx2DLZLEE/Q1DdKu5QNufoaappm8cpwkXZxPSrz9orxVMzL9shRewEAzWTc/HDxXI/yaq6g9l+UCuCf93nOGHpimq645XFP2ajqz0lgMNH7CO3g+KHiO6c+frN36jbM38s16BoOvWmp2+28vr6aR8DcJGPbvzXh1u23HPeus0C/ht7hDKWIyPlCA/rUVEvsnDisHTteEEe4+FrPwpHOkuqfariJJfmUlmJ69t1ejx+KPhtptuiWmkEvtA/eWoPueprwu117TGtyBGyt6Bar3muWW4hFYHH3ufSvOcJSdj4+tg5VZNOR9IWfxt0e2UR21ukKdEX7N90dhw1XP8Ahe2kQxuzwLv/AISLc8/X5q+VLOaSW6BSRsH3xWzcaNe3aqqycN23UnS5NGeZLJ6V+acj3y8+N2h6ghWO0Ck8Fhbc/mWrjdQ+MAhmaK2j2gHAzF/9lXHaR4TubCxklkIfHO3PT8a5TVkkt9QcMNjZz8pzURpxkzejluHk+56e3xW1K4k2rJsXsoQj/wBmqC9+KWqwqAs+xj0bbXCaJMzTD53apfEDMcHP8PStnShc1+oUYT5VE7rR/inqlxcAvKHOevljmvTPDnxPuRcf6VFG0DIUcLF8/OP9qvl7R71lukByo3etep6DeKU3ruBweta08LzVDlxuXxtdI9b8UeJtL1a2C28txblCcoMjPp0z9a8Q8QW97NNL5F7vy3VmOT+NdFrF55mn5J3sM9iMV4bq+sXMd9MonkBDHv8A0rvqUFTdisry/S7R111pes3ULRsxcEbR+9FYjeHbywvI0mVVJ6jcD+tZVv4h1CFQUupvruq/p+t3l5eRtNO0rZPJI54qFo7H07ozpQdjWuNFbcrJgMw4549K+1Y4f7Y+Efgu8BzI9mYW3cH92vl/+yV8mBjLFG5PO0Y49q+qfhNcP4m+GMenJzJpqGc7icMrNKSBngdBXFjqXucx8JnkpVKSutjxvxRaAsQcbQCB69a4ceVaXsEzRLPJDLHKqOAysAwyCD24P51674s00MxK/dIP8IGOenFeVa9ZyRtmJjHIoJSVCPl4GDjvyK8zDysrMwy2r7SKR+ifw3ka9+GPhJ/s8dt5mk27mGNQqr+7XoBWm6bcgcivN/2WfHkXjX4Sabps8jNrGko1pMWH31j24k3dOjrx7V6ncRYc56+9faxSnSjJHzuZ0HGq2zNdcio8dqtyL9Krsh3VyVIHzko8rI9xA9eemM/zqtZ2sGnzzyWtpDatOVMzRxKjSYyRkr1xnvVt4+vamLkKATk+tY6x2HGc4bOxwHjz9nX4Z/FrXv7Y8WeGlvtVYL5t5DNJBJKQixrvMbAttVFAz2r4/wDjZ/wTz8U6b4ma4+GWmDWNAkV5vLu9SiEsLB22r+9KZAQp3bkV+gDU+3vJIGUq7Jzn73Tnk89sU1BSPs8r4qx2AajKXNHsz8TNf8PX/g/VZtL1W3a0vrYf6RDKyOEUgMNpQnswrMZUk+ZDuz0bnn86+1f+Cj3gW2sfG1j4ptYoYJL60t4JlSMAswM6ZJH+zGg/4D7V8XspRipO4rxnOc1zSjyux++YPGRxuHhXirNkAhzyetO8lQOtSUVJ2cxH5fu1OWMY6Z+tOooFzDdg9KNo24AFOpKBcwyOPbziuq+GvjvUPhn460fxNpUrQ32nzrKrKzDcvIZCM8goWBHTDc9a5oA4qWFvLIkY/u14Y9eOpGPcZH/AvajzE4xqJwns9z9l/hf42tvib8MfDPim3OZdRs45LpPK8sLOBtkAXJwN6vj6V0e0duR9a+If+Cc/ji6/4SDxH4TuJp5bKawW7tFZ8xwbJTuwO27zyfqK+5cZJ479q64v2iP5t4iy9YDHThH4Xqivt5pyrk1L5Y3ZpyoOtaKmfM8tyOaCK5t3t7qCO6tnxuhmXerYIPI+uPyql4f0HTPC+h2ukaRZRWGnWq7YoIV2qvJJwPckn8a08jvwKk+znIGCOORit/ZtnZGdR0/Zxl7vY+ZP27PibqPgnwjovhfRrtrO61/zze+WCC9sI/LCluPlJlfI5+6K+F4bWNJJFUFAGyFUcY/u9B0NfXP/AAUamhbXfAlmsfl3i2tw8k/9+FnjAU/Qox/GvlGFY5HkEaBQ5AwoI2npjnvn9a8qvJqVpH7VlkIUcBTUDS023bYMlcjqa6fSrPdtLenGPrWVpMBZVQ7cnj8v/rV12i2ZeUdOB3rzKje55+LrOOjOm0GzVmClecBhjv0r6H+FOnia+SRoxgT/ADnOOh/wNeOeFdJa4uOcZwuD+Ne32d03hP4beIdZVtjwwSCFkGW8wqUUj/gTqfwrz6cfa1kfnOPnKpVUYvqfOHxe0nX9W8XXGrXsZlikMQ3s6kthFUjGc9q4aPQ5ZNzvG33mIXcAuNxr0eD41eMtLlV5797q0j/5YyCJwc/8BNdFbftM2EKqt14aikuejy5jGT/37r9Ko0IuCuz6+lVxNOlGnCJxOj3Rs7Xy4dDtZ5cAkyRKxx9Sw/lW5DceLTbs1poWmQKRkFY4hx26tU2rftQT3G0WOmf2dtOCymNiw/79VkP8f/Euov5cF9JGCeojjyPx2DH4V0+zoxL5K8necDK8QeMfHOlZLwQ22OP3ccXH4g1xN98VfFhDk3zoysA23GBXtmlfE7xMxSW7vTqMGMvDMiPn8Sma3ZtU8FeKYUXU/DCw3TnDXShSAOu0gEfniqVGNTSJ1060aTSlA+eNL8aa5ebhPql0znOMPisHVptWupcyXUzqcj5pjX0hH8FdEvyZtH1KG38wkiFreRSPbOcVxfi74F+KdDYzyRW0kO0vvSRckZ9zXNUwVXeJ0Ucbh1N3jY8bhs7yRMtNJ8vH+tNQzfadOuPMLsF6Z3ZNdTOx0vKXETRSj+LIOfrisPUFW6G4uAmc4Yf1rzp0pRdpHsU506nodZ4X+KWv6LHstde1CzAXaohuJFHX0DAV1P8Aw0F44Usj+ILy9gIwUuJWkH5Fq8a/4R+4jBkQqd3JDPtA60jaRewyD5SP9kMD/WseWUHoRLLcPU1serX3x3lkYLqtnbXBIzuW1G7HpnfVix+IHgvWVXIuLG5cZAETBQenYn+VeP6lYySR7CmGK8ZPSso6TMsZIRcherHP6V0xlpqOOW0OWy0PpCx8OC4YXmmfZbuNxlA6lW9ySVU9c0+68P6JfRMmr6b9nI43RNnn1zub+VfPunm/0vbLbzyQnby0TbD+QNd14X+K2u6a2yW+mmThAJHD4GfdTVpxPPxGBq0bypSOtvPgdoWrW8j6TPI7IuWV5MYz0/grz/xF8INQ0vJkiTYBgEzg/wCFfZXhfwf4P8VaLBPcarbwXkiL8q2M2ASoPJGB1PpUniL9nHXpNMfUdI1i2vIsbkiffFuGeRg5H5mupUfaLmR4dLOK9GXLM+C5/A89u2dsY6cB/aqbeHZyzYVOP9qvpnxJpOu+FZGOo6NDJGGxw0OP5GuFn8fW9ixDaJGp3HGPL/8AiDWMqK2PpaOayqbHisnh+7aUKEBY9t4rSsPC9+snEWR3HmivTJvi+IGAj0tA3YoUGP8Axys+9+NGtSORahrVQMFWEbZ/8doVOK6nd9YrzWiH+EfBslnexTahpy3cG1iULg9QMfxCvoTwf44+DulsINS8KRtIsarIzWnmbmBwT9+vmO6+LHiidsJfyIuMFFVAB/47WBda9qd/I7XF3Izt0+fGPyFdFOcab1R5uIwNTE6ynY+8Nf0H4J+KtFkuNL0NrSeNWZBb25iyxU43ZOMU/wALa18KfCGkBL3wlHdXas0pkfT4pic8Yyx5r458H/FjxJ4aBjtdVkh3ED5VVug/2lNdx/wvLxPfw7bnUpGb7u7ZHnr/ALtFWtG94qx87Wy7EU3bnbR9A+JPj18PdPs5ItM8H2UW0YQyaRCoHHP3X9a4W3+NXgW/ZlufD+mgkfNu0xSM5/H+deW6x411HxFZvHJcySEj7pRRnAx2ArjpraQK2beNnH95h/hXPFyqO72OjC4BOPvNpnvOoaP4L8dTb7fRNPWOMEnybTyTyc/3cVzd/wCAPB2lTFv7FUqg3NuUEfpXkdvIg3MrPasv8UZzn6DitvTPE2tW1yi2+pyyJkMVnCsGUduhH6Vc6PNsdqo1qa5I1GdJdTeDImfZo0PA4/0cH+tZ3/CQaNC5+z6RaxhR8pNuv6812UPxN0dtPePV/DEM84XIu43XC+2zYBXpHwv8K+FPHWmXWpM1rpEFuiylpLIynBYrjCj1H61jSy9Sd+YipiKlFWlqeDxeKrmQt5NjbKAvQQIB/OpotW8QzLiG3gAbphVH9a9X1TwLqMN1cx6Vf2MsCMVAMPl8D6rxXEa5J4r0aOQz20Kqo3CSMxngcZ5XNep/ZdGO5hDEc6vYwItO8YXC70McRJx8sig/lTm8HeJpwDPqDb26hZyB+lZs3xIvVXFxNKijugXP6U2PxJLrbp5N5MDgn5uKl4WlDZHZy1JK5t/8IE0UYa61W4b1AmY4/wDHTTF8K6FDk3V3cy46fMxz+grmdTg1HcxN+yrn7jFqxriwu7xkQ3RVd3BJODUOMI9C40as9W9D0P7B4SsV3PGzH1ZGP86YNW8MQSny7FZEI5LWoJ/WuGk0CcQlFmZmB65IH61a0vwzdTIAwUuM9W9q55S5vdiaPDu3xHTal4sslVFt7OCMA9fJA7cVYtfFFzND+6t7dtqjIaMDHFd38L/2bb3x4nmNPZwRrEHxMWJ9O1e4+H/2U9J0pCb+a0m4A2xxP6fWvQo4WcoXPCxOOo4e8Hqz5OHiDWJYHZZ4oQv91cVDa6lrF5cbPtUm0qfusRX3TpfwR8I6fFsfSbSZ+g/dtj/0Kr9r8I/CVsWf+xLMEA/wH2rV4Cb2PG/tyktEj4Gis76W4keWSSVuh3yMR/OoJLOeZgGgQAdG3Hn8zX3VrXwX8M3k7tBp9rAZH4G1hnjt8w9K524/Zx0tiWjt7QZOWLB8/h1rJ5dVWqNP7cpPdWPi9tMvfMGwLGnesq6s54JCJLlh3O1zivsy4/Zgt3ZpfKsZ2GSoBkXH1ridX+AthHcCK7e2syTkuqvICPTrXBVwteGskehRzqi9D5kmt7fgS3ExZhkYY4rMka13MG3sQcd6+mNS/Znnu4PM0eWxuo2G3DBkbOfRuP1rybxN8KvE+g3FxE1hEpiJDLHJHj8Off8AWuBqcT2qGZUaj5djzrbHuyIBj6A1PHMU5jtkJ7ZRaydS1jUrPKmFkIODtdT39qym8WXvQ7seu4VF29D6CnR59UztrXUNRZgu2NM8BUwOO9dtoHxA8Q6Nb/Z/7dvLW3AwI453AHtgHFeUeF/G81nqQa43vGFYAbu5xXoninxtpPia1jgs7Uw3GRudhntVxpuUd7Hm4zCynK0oaF7U/jj4h02RGsPEmpo/U5mft9TU0f7WHjm1jMbeIrmRWHO8ZbkY6nrXDPodrJy+wkr23Cqlv4Zs5LkBghDH0JIqY0pR2ZEcDhOX3oGhq3xQfX9QW5vmlvbnKgtJnHHHr9Ki/wCE2ihjG2zjVvVkJ/8AZq9D+HOh+AIdUtotds/ORWbf8khzkccKfWvpTRfBvwPWxtidEtpH2gbmhuOfXvUOLucmIxlDD2hGk2vI+NdP+KN7asVgSKNW4YeUP8a1Y/G11qTfvxGcfd/dCvoPx1rXwG0m3KQ6IiSjeCyWk3bjqTXgF18Uvh1ZTH7JZTlASflgI+g5as6knDUKMXjFejRa9RJL4Xmf3cYf+8qAGrEOkXlwoYZXcM9QKxb39orw7ZMwtNHndwMKW2qPxBB/nWJqf7UEyWYS2sJYWz1DR/8AxupVc7I5VjZ2io2R9GeMfjR4YkmW4mDyymVmZYJ4gBnBHGa821b4++E7XzVewubh/MYhmaI5ySfWvA/FWl3um3kvmx7I1faSwGQQOc81zGqRiSM5OGGR0xzXpVMXOTPTwPD2GaUm7n0A/wC0zo8fyW2iKOSQTIvr7VXl/aWuZG3Qaao4x984H5Gvlt5Ht3O48k8Ag5q/a6x8mCfyNcjrykfQzyDDW5rH2P8AC39oCaTxJbTajbx/YwrDBkOM4P8AebAr7Cg/ao8K/ZU22LMAoBUTw446ngmvyNt/E81mo28enzEVcPji+kwQzBfZzzXVTxk4xsj5vE8LqrPmgfWHx2+PFl4g1hZdGS900KZAyPOuxiWOCCrZrxrWfideXWmmzeV7kOrFpWmLHtxnNeTXXiZpziSPDAcZJNZ8upSsm7H6GuepiHKWp7GFyGlh4pNanUahrCvKzeXuOeFaQ7f1FZz6m0eGXyU/2QckVgfa5GH3TSfvW5+ZfbNZ3k9bn0EMLGMbWOtsfFl9Z3Ec9pM0UkbAho2Knjkcg+tafir4neIvGSr/AGpqNzeGNNi+dcSN3J4y3qPSuFhjZtuWbOc4HNWvskoXOxj74NYzlEiVGipKTR0fg/xAmg69YXV1GlxFZ3CzOm/cGAIIBB7YH61+lXgPwP4N+Pnwm0u9s1trS7MEclxDAsLGFt5HzBQSM7G61+Zlr4fabR1ng86W+JKm3C8Yyefyr3H9k74gX/wn8dC7uYpFsZrZ43EpcorAnacDryx/OiNSEdz5fPsL9YoupSnyyQvxU8D6n4fF9YtatPZ6ZNIDIYGAChW74x2P5V4Rq2jpHG1zG7bWUvt9B1r7N+Ovxas/EmkaxHpM63cmqNIDDF5g2b0YZwR6tj6182eGfA/iPWI7m0l8P6jcrGrRs5iZfLyjD09RXFTrOMmuhGS4mccOnWex5PZ6r5NwhDMRnpmtAzSrOLq3eQZ4wpxtJPt24qp4g8M3GkagwmhnjKqCfOUqeRmsuO6kglZDlVA6Z7+ldyamj7aKp1VzQ1R9IeAPiNYePbOLRtajWzuIUUJcNIoUsTtH3iMH5gfwqHxJZ3mg38trqAZ+HETSbhnBPQtXgcVyFVJYpSkh4KrnI/H6ivc/h38SLHx1pb6F4klhgnQK1vcM2W3FQmPmyOpz26GnTnJOz2PnMZl3s5+1px0M3T9Wn02ZJGkIt2++N5DDAyNvbPPavoD4b+PbHxd4RtfCmqWxOnXGYUv5CrvDzkFt3CgZJ4PevAPE3h2fwrqwjuA5jI3RuVyH6A9CR+tO0PXv7H1OJolDbH3FGzgg4H+frXp0sQ6bs9jxMZhY1qfPSVmj0L4pfBaXwPcQ32mahFrWnXUn7s2yFgvyg9V44JYfgaZofj+a303y7vRLdlUbd7RncDgZ6jGeDXU6A1j8Q7myGmXcVlrEAY/ZdwAbhlPUr0Cqevc17ZH8H4/F2hzWfj2WHwpqKfPZS7I8XLBCCNzM2cls8HpXrxw8MRHmgeHVxqoKMK255LpF/Y+J9OkWzu1t8kq9sXUY5PQA/jXnXjjw7JpEJuNO1A3rI6ZgRixAyfT61c+JXhe/8B+LC8FtKYYwjLcIm2N8cnJUn1Arq/h7q+m+KJIdQvY4bWfmPylIxgEHcdy8/wD1q8ath5U5MVOCoJ1qfvJnhGqXmo3keyaAqqcscN19Kn0uSaHD+TblmHAfJP1NewfGqw07T2gu9PvIrhWIEqhVxyo9K8Ru9Yt47NYlkRGGfmPXk5ohZxsfSYWp9YhzRjY6S31WwjiZrtY5sdBEVGD6ciud17xKzXCtZwzWqA4C7zz+QxWbDqljauHDq7fewehNbetfFCXWvDI0l9OsolBBE6r8/U07pHfHD68zRnw/EjVbS3Fvtyyn7zO2ev1rOu/Ekt9dNOyuzkfMdxP86wZoSxYqjEZPzAYH6VJY6fNcMFWJ2PrzxS5l0O72NHdo7Pw1ZWWuLItxd+U5IVcleuOvJrfs5JPBusQGC+WRg6srq4Xp/eIPqB+FchpumfY8vLcFT1+Uc1pajp+nXFqsp1J0n7BlocU9zzK1OnVlyPY+lfA/xX0jxlHDp+uKLO4VWC6nGU4wMgMzEHuw+uK7E6hqfgdoZLmBb21lGEnj3lJBkNkk4B445J6V8Qw6nJpsqhZmlXkD5iB+Qr6G+Dnxef7DJYy39nHOLdRGNQYsn+sGfvEAHA9f4feuKtRje58hj8mdNudHY67XvA9j4iA1bQJRZXkoPmWNzEvlyk/OAojxyWO05zxXz344+HNpqd1LcRxNo1/HFuaxukCAnGPkGA3Oc9OpFfTdj4q8T6f9pEWh6a0dyuIbiFSyRkAkMCJGGQCDzjpXknjO38S+N/EENl4guptJlaNVtpZQ5Eowe7SY6qB1rzmnHY2ynF1qL5ZStY+aLrRp9Pz5m5Tn7xBA/WqjBtw3ZIPQ179b/s7+IZLsRXnn225f3cjKjCT6fPW9a/slySKj3Oo3Sbgcr5SDtnjJ/wBml7ZR0Z9g84w0XactT5wtIduTuBwcmq96v73I5r6yb9lXTtOUmXULpl5ULtTj8Aa838V/C3QLJ2gttUa5nAPymNRgg9OtP23NsKlmtKtP3Twzf/CR83p3o8tsZ2NjrnHFetab4L+yxIq6Mt2A+4SfJknHfg8V0F9peg6DpcdzeWlrbzNgPCVjLDP0Gew/OiU3azPSnjIqVkjwcKV6qV+oq3Yy/MoJ+fdwM1veJPEltqEhENvGgJ4KL/8AWFYcRH2iJQw+9nNbLazNeZ1I6o9B8N6b9qtxLvPytgr1rprbQfM+bZuXnnb1pPh1pM2q26+RBKyeZgyBTtHevV9F8PLqMz2MTGa5G5jKowAoxkfqK64042ufA5ji/YzcUea2ejpb3QZ1IU9Pl4OK73TZI3hDeWp2kAYx6V6jYfC3To5BPbzXly39x0G3cc5A/I/ka6O+0rTPB8kaahFDbzKu5Yp48sQDjOPqCPwqKmFjW8j5Otm3N7i3PJpDNdW3lRWZYYYHy4yWJOMV574g+Huq6hqTyxWV0u9sZa3c/wBK+vdNtdTvo4bnTdAmurKQ7jJDp7gEjjAO31Fa2n6T4kuriNn0G4tFDH5pLdh/hU08BGn5mFPMqtBaI+JrX4e61b5320+1f4/s7gH8cVW1zwjq3lqHtJRx2hb/AAr7wbTddgmZVgRjnlGXy8D3y4zWn4i8PrHpSXTSQC4iGRE+0Kx25xktz0rX6tT5tdCv9Yp86bR+ZTaLdWNzGzwuo3Zy0bDj1r0TwvlbVnf5Uwy7jwOa+mZryUtCmoaRY3drL8rFNrbFz16nsR27VyHjjwL4ds8vpV4JL9sDyIdu0Hrk4ArZYeMZcyZ6jziOIWsTyDUpjJbyfd8reRnHWvFdajVbybDAnea9x1axktZrmNyxkV/mO7I6fU/zrxLxFHt1GU8n5zyaxrbn0+WTU1dGYshVsdq2tDAa8iHv/SsT+IVs6OwS9jJOPmUfzrlfxHs19Uekr8lmpUbiEGMdye35V73+zn4gTS9Wa0lKhNSgS2wxxg+YF/kxrwezIexiDdPX8K7LwjeSWtnDJbyMk0R3K4Yg5D5GP89qVSPPBpn59m1PnpyR7H448P8A2SYRl2znfgjkEE9favG9bsQu4MGJIwG28ZPOa+mvGX2XxBptnqdlJ5sFzHvJjYNtcgNsPvgjI968R8VaWTMzqCUwOe3QV8rrTm4nyGXVnRlyT3LP7LPit/CPxssLWZx/Z2sRtpzoW2qHZVKEZ4LF40X8a+7Ly38t3Bfdz/F1/wA81+Y2o281jeC8t5Ghnt2WWKRRgiRTkDI5HKjn3r7w/Zz+K1p8SvAthZtJGmvaXaRpd26ysXblk3HPUHYDn/aFfXZbXUo+zZ9JiqKxVPnW521xFjnHvVZlrZmsygIAyR97iqMlvnPBr06tNxZ8TWw8k2UWUNx3qJotox1q20RU9KZt9q45QOCUehXVTyD+dTWtuGb587f4j2x/TvRtwwz0xXin7Y3xI1T4c/B2/tNLspGk1uCS0k1NHdPsKl4oyQV/iKytjleR36VDXKrnpZXgvruKhR7s+PP24vjHb/FD4qSWmlon9j6ZaW8MVxBMJY55dryEgjgkfaCOP7pr5s+z5y2fvHNXVhZGVhH5SAGPY555JO8/nimeX1xk4OOledOetz+lKFKGFpRo09kUnhIwQMn2pvlt/dP5Ve8hu/FJ5J/vVnzs39oUvLf+6fyo8tv7p/Kr4i96a0ZB4GaOdh7QpeW390/lQImOPlP5Vc2t6H8qcIzjp+Yo5mHtCu0e2MjvU9lD90nndwVf7tSrFuQ4ByPSnywslu4UsW2EqPekveiRzttI+mv+Ce3iBdK+P0VgUV11bTbq0+X+AoBMPzERr9HJAfMbjHNfnx/wTt8FNqXxf1TXpYnC6DpgKNgFfOnTYBn1x5vHsfSv0OaPdIT7+lerhafu3PxnjHkeMUY72IBGSPT8Kd5fAzVsR8Uuw7RgZ9a7vZnxKo6XI7O18yUAA59h1H+QKreENei8ZeGbbV4IZLZJJ54fKk5YGKZ4jn8UNatpNb2OZruWO2gUZaWdgqjkdz05IFc78I0mT4babNcWz2b3lxd3ogkGGjWe6lmUEHp8sgropwsz2sPh4Kg5dT5l/wCCkENhDp/w9neF1vJ7q5Rp4UUt5MYiJU8A9ZPWvkHXrS10O+tTY39tq0Mkf2hJ7RgdjbmUoxBIJBTdjPRh619hf8FII1aP4aQA7pA+oNyfuqTajJ/Wvnz9n39nDWfix4o0+1tbO9Phk3Pl6hrEcS7IFw2cFio7Y4J6ivExVF1MRyRP0/Byh9Uhc1Lf4ff2f8H/AA14pzIBq11Iudh2jmdcA/8AbL9DWhoel7pEUjL7ecV9HftKwaH4X8B+EvhjpM0M1xosdoN5UB/KjilQu4AwGbcGPu+e9eQ+GdNRcEIfLCY3FQCfyrw8dH2MuQ+QzXEqM3Y6zwToZa6jVTsKurEkdR8vFejeMrGNfDdrpU7SBLwu0iqMYAKkEjtyAKb8OfD4yZXQYG3llH9a9HvNEOoRkxhJAylAAik478/if0rqynB1KzdVI/NqlacqzmfNGpfCW0aJpNOvAx2qwjZBuP5c1yGteDL3TPmvLYvGzfeEDfzIr6ou/h1KqqsdpIrMyD7gbHJz0qlqnhg6Lap5hEil8eWyDAr6tyqU/iWh7FLOK9FLmWh8a6l4TtbqQBY5AWPGyMUtv4b/ALJfbHG0pYc5Tp+VfVN34T0bWIW+0RRQ3G75WWFST+lc9dfBhvs0v2eSRi4ONqRufTqPYmp+sQejPfp8Q05Je0PAYYpLaYMqtu9IwSasR3F7dXG+Nm2quPLyck+vFdXrHhLUPDVw0dzZNGGXJkKgH9K4vVtSn+2oluqrGvBcZGTj3rZVFayPXpYujiFeLNm1e8usCRXg29WVmDV3/h3Vbi0t9kWptIdwxHczsecdAM9K8bj1i7mWaFtyLtPz1Z8D6x/ZOsxtc3HmwmTku59DWtOtJfaNKlHmg5x1PoRYbfxREH1HRobhiSm+3gDnjjnKn09a5jXv2dPDutNLcJcT6U5IOy6iijUY49M108+s3evaLJcaJJughypW3LHJOT2NZvhH4iQ6Ms9vfs1xe7iDHcb+Dxxk12xxVLacTw6dStFvlkeX+IP2X9Wt1YWWoQX8Ts20CNm4A7YT3NcVb/CDxGzJH/Z1zlmAYtBIcf8AjlfV+i+I3k1h7rUbiFLeUExor5A64xz9O1dpq3xB0/wXcFDZx3tnI5HnwjIUA4BG1Pxrf2WErrm2OyObYulpE+QLT9m/xTfji1QfNtLPbSDj/vit2z/Y08SXUJlkuIIVPYwvwPX7lfWGlfG7wt4gl+zx6gsUjfKq/OCcdeqD6VrXWm6bqsYuDqV4sTrkN0TafquK0p4TC27nHWzrG82p8hL+x1cQlGvtZijU5GVhYAYHHJArXb9kHT7e1SRfFEMjSKCVkiXHSvqOx8I6Ecbb0XXsXjb+QqjqHwn0+6nEjXxiXJ+Ty1IP8q6nhcMlojD+18TUXvSsfLT/ALOcmkqZRqqzxx8/uwR9OcVoWlvfaPp7WaX90YgeqyNx3+le833gxNDtZpSYXgCk4crggHsM1yM3iHQIbdsxWhHQ7dvX8jXj1afs3eJVOvOturnl+neOtT0W4ljfFym04jlJZvr1p914w8M+Iol/tbQ5LeRiAZVghwT93ILDNdn9u8NXbO7NZo+Ou1Dj9KzLrQfDGreYn2+3Rnxtj+QAHHYEYri1Ssz0ldK0VZnPr+zv4V8XQu+nas8JB2rEyxHk8jhRXMa7+yrNpkxZbjz1C8bIMD05+XjpXWt4ESzz9i1RsgcLCyjnPBwrD+VNh1TxP4TaMx/aLiNCGJbcwPJ4yGPespFqtiYa82h5ZcfCfTNF2m/gvGj6Hy4EABz6stdXYfAXwvqsOYdUuLOR0BxcLH3x0A+tdzqHxYt9SjiXVLWFJkRd27PJ6Z5Umt/S/ih4Wt4wsq2dwJE+Ycbkxxj/AFf1/SuapWcTirZhi+VuDdzzK+/Zf1Kxt1bTNUs9RjI3MGiJI9Pu5rl9Y+HmueGW+zS6bFIpG7zY4JAP5V9Paf8AH3wzpMDrHaW5OzIXefmPp/q64fx5+0JHrFmwtfDlvBb7cGdZSSOew2U4VYyjqjTD4zGVFHmR89XK3VnbyEWZaVeDtQn8uKTT1S5tHNxG0DKP4xtz+daPiHxpFd3U89pcm4mkIBjQnjgdsf0rmptUh1T91febAwPYcn81rrjLlVkfU01VaWliW3mCeZ+4ymepAqKFbS4dmbfFgY4OMVzOuagPDdwklvJ9pjcEkE5703S/GsFxHJHOI4y3T5iKbqHbKhNpNanQz2/2RWktrtpUVfuySfJUVtqEjdXzxyqSgIx9Dx0H86n0UWt5G8PmKZGGVO75cU7UvB91Jg20MkqjkmHn+VDm7XRhO1+WojPExt3MsF3JBPnLHzNuP5H9a6PS/iz4i8PlWFzHqUXXbO8hB9vv9KwbnRf9HDSLKkm3BXaeSKo/2NNLGcMSMdjVRxFRAo0ZaJHpS/HTTtXVYtX8O27hid7QAEnj/aJp9rH4D8RMJy02lADBjZ7dcH2GB14ryRdHkj43MHJzyelNaWcHYybsHADHr71vHFPqW8JTkrxnY9d1D4Hx6owk0vX7W8DDPzbSx+XH8BripvhnqugyGS7gnkRedyRSYGPciuZ3T2pzBLMZcjHlO2BXb+H/ABtr2gR7hczToR9yZ5NvbtuFHtac3ZmM41qOid0cxqmuXWn4SOCQL1JmUj261S0/xRNHcM03yYHI3Y617Ivxcj1cmPW9Bspg/wArSbATgdDyrGmSaH8OvFEYl+2x6Xdt1hWJAoP/AH7WnKgnrGRVPGRjpOBQ+Ff7SGp/DnWD5UX2618sps818YBz0zivrrwr+0BpnjrTVkheGym2KGWS4XhiATxv7Zr4/vvgXZopm0LVo9RLDBVfLHB/4HXLyeB/EvhtC50e+5ZisijA4x/dJzW9GpUpLXY8jHZfhcZeUXaR+lGhySTWSu06zhm4K/8A6zV5bpY7ja0bhem7Hy/ia+APCfxu8R+D7dYSJlZWYgSvMGOeema9A8NftZX3mBb1UR+hWSeXH8q9FYxWsfF1MixEJPk2PrTVvs11GqpIEZX9t3pxz71Sgvl021Tz76JS2MLJjI45/iHevHvDf7Smi32Y7m9t4GzuYtK5K/mK9N0j4leGfEAUjU7KVlAwvmc81006yqK1zzqmCr0fiibFtrcc/mkXEYHRd0Yx+BD5rN8UaL/wlmgy6abq3XzcZYnL9evt+ddNB9iePzEubcr/ALLLiobzS47wsRNIjsMDy2wKipCpUXLujmV6bueK2PwHuNBvJJofFdwFww8mEEEdOQN1d3caSsGlPZr/AKddCNgbm4x1xwSRk55H5Vvt4KSdwzX92vHIWU1SvtM07Q4mE+p3Hy8Ydix9ea8aeCqpOyLlOrNp3PH7D4T232e8u/EFtb+TsZ0byAOnzcl1r4t+IU+k2uvXZsIFW3wmxXCBvuLn7vHXPSvtH4nSW3i6yW1t/FMKSx71W3WTG7Ixg5Ydq+QPHXwN8TLdO9vp02oWyr8r27oy9BnGCa8/6vNbxP0Xh2s9frEjzSHXIjeOFt0P/wCqhdQI1A4Uqp56+1JN4O1rQ7pmuNNurcAYKzIQP5Vi3FjdNdAtAy5PHyjn868+cal7n6ZH2VR6SLWra1N9oQIzYxjhjUY1Z4WT94+/O4HcaVvDd3NhgjADrjoKrtolwkwDbjj8aFzrc6VTo201Lk3iOaRSSV3epcis9vF2o27cT8E8eXM2R+tJc6a4UgZ4PpWHcWxhZickhqlxTZtRw+HlvAdqGrT3zl3lkY4PBbP9ar2cUkjDO4c5IWs1LotMcDjNaVvcFWyDXHVjZnoypqnG0Y2J7qErJ1LfU5NZOtXDKuxeDkH9K1Li4y+T8vHeuZ1e88y6YZyKmCuzbCwcpH6SeMPgbpt94bstX1e+ktvD+sIs0NykG4xPgErgHnJ3feBr5X8afCO9sNau7Oyil1CCGYrHcW6q3mL2bgnr9fy6V9MeNPiB4ysfC80eqaBd/wDCO6U0aC2axKwwNu2AEbv73Arw28/aC063uJzHbqj7uCtqoHX135rSrUadj8xympjJJyp6o8suPg74gmZgNMugMHLMm3H6ioo/g/qdsF+0BrdMZ3SMoH/oVdvqH7RM8krskcLfeyxiJJ54/irkNS+NGoak2Alpk8Z8nn+dc6nOx9xRljJK0tB6/DO3VB9p1eONfRVDY/8AH6vRfB/TCoc6jPKp5/d2zf8A16xF8b6pdPkpbkYx/wAeyEfqK6i3/t+5sRNFM4TZkLGoUfkK3UKkloTUrVKbSlISL4W6Hbxksb+Zu2UZAPxK0+18I+G4SRc2DFQeTcXwTA9ccVwOt694gsZHSXULsAgkqspH9a5+bxPeyKPN1C6LfxKZTkis3Tkjsjh6tX3ozPTrnwX4cSaVxqMMMBOURbxOn4mof7D8GwqDLq29uhTzN36jivLGvri4BP2pm9BI4zUDS3J+R+T/ALPNV7N2sdUcJP7Uj2G3k8C6e25rhCOgDSyNn8FHFOuvHXhjT2C2lv5qDpmeT/CvHFWVduSwGc/NUk1tJI25fmHbsaXs/wCZilgqcpe9I9ksPjBbxyhYdM2/70zHjH0r0/4ZfFqSG7V49Et70Rx8xM0ncnn5a+XNH0+9e6BS2aR+gABYn8q9u+F9lq1jdzSPpd2haAhT9ncA8g+nsfzrGVOPRng5jhKVrRep9BfFP4b2F54f0v4keCFeaG83XdxbW/71bJggYkk5bAZG+905Hauy+BnxVj8dM9lrt9bWvigNtsISCDdkRsTjkAEkdu7V5P8As/fGQ+CNdl8K+KpvO8H3hGnzR3EZdLeJpCJHGSMfK8hyAa1NWt/h14B+IsfiLTvGEM9jaXn2y2t7GK4e42iQsEyYApyCo+8O/Nc9WHNqfGVKFTWg3vsdL8fPgjp/xI8Kal4k0jTrrTfE8KLNcaQNzFljBH8ZGMqUPHrXw1rnhc6dd3Npew/Z76KUrJDIGEiEf8Cr6iuv2q/E/iL4nS60qfYNGuI1gntIrLahBUK5K7m9+c9h06CP42fCvQviRpEXjHwdsl1a5ECXtiuYwz8+YwQrjOdnVuxqqcpU3boe/ldetgHGjX2fU+Qpo57FyxcOq9AR/OqfmeXIssXySswYdzxzxketblxoepLdy28guGljYxvAwYumDjBx0qhNpdxCytJBImDwzZHf3r0YyTWp917WG19z2v4cfFW08W6fD4V8VukcDOY4Lrd5Ri388kDGNwB59TTPGfhq/wDBt9cG1R7nRZSJLe4ABjmVslAGHGfl9ecV41NA8YFzAXjlU5LDqcccV6t8MPi1a6tp0HhXxbJHJY4eKC6mjw8bAL5eZB8wAb0HRq6Ini4nBuN6tFadUavhHxBe+Gbq21aykVblcrtUFvLyGG7qc/lX3F8PPjF4b+PmiRaH40+z2eoW1ukllItwyGR3UJyoVR94g4zXxJ4k8N3ngz/iYWq29zod8f8ARrhXMsJXaGXI65w2Oe9J4X1aTT76K6XV5rJ12GN7ctvVgwIUYGAMZ49hXp4fEyo77Hx+ZYCljI81rM+xvEmm6HbWcvgXxtKdIs5oybO7iyh2vliR94HDKM8jrzXzf40+H+t/C3Vkv7O7kubGPa0F/DArxOzBtykqT3BFe5eB/iN4R+KWix6D8SZWl1+V2isNax5Jh39BJITnG4IPuHgmuhsfBv8AwjMJ0D4nLJceHp0YvdWqCaJGcEK0cuDtIYMMEDknivccqeKh5nzFGt9Q9yT0Pl6TVLXxxp7/AGpo4tTUK52qwMnI9a8+j8N6dNcGNba4kkAAbdIRzgcV7X8afhTF4BvptY8M3Hn6FdS5sbglXKxkAgSAJ6e3FeM61mO2FzHfLbXMcmZYCzBs4znGAMHGfxrxatH2erPscBVhVh+6dipDp9hbyOGtGWFeXaSU/SrEM2j24yscRfORiR/8aoPrltfAi5do9pwxj6HPA+771V+xWwZ3eaSSBThpVYlc/jzXOrdD2+VxVm7m03iCxSM4gTzM8nzHzVe61SPUIQAWTaf4WPP44qg1varJ5y7zb9A46HimxxW0jny7jYQwBV/lOT0pmcY3On03XtN04KsNnmXHLtI/54xU+oXMWpeVOXjmBO1o/wC7+PfiuZ/sTWFmBSAy7hnAOTt9fpUNveeSqW1wrK+8sf8A9dBnKinqaNzo63kzvauVJ/u8jgU618OX9ixlKMgIwflB/wD1VqeGr61bUGg8sxZTgN0zgV0atIsjiYPJAc4VRkdfas57nPWqcseVrQ3PBfxS8Q/DoeTDHFdafchDPBIi4bA/v4JGVBH5V7Roeq+GfHmjw2kMX2iyaTa+k+eyyxHdu3I+0Md2M4OfuEdDXz1qzWUmkuI5WjkU5x07HsaueH/Gdho+l/abRr+21jcSkseVjBBwC2OvBPWuOVG6uj5/EZfGsuegrM+iUTWfCOkxm0WbXvBMcyyXG2MJNazY5kLKC528N9wjD8+tc18RIdf8VaC1/wCCNdGuMzh59JhtojPbA8EPkbuG3AEgZxUvwx+NFvrVgbe9m/0meRleI2+20dCORInRmwB1BPFdpqHhG2Fn/angS4TRvEkgAuoRMBZXCHj5VfOOgOOOS2K8etT9lK7Pm1/s9Ze2WqPjDV/iV4x0q6lhvmaJoyysk1qkbKQSD29j+VcxrfxC1HUISrvHjBB/dgc9/Svrrx98O/DXxAtfsviPSk8I+L4kYRsUFrb3pwQTvXcpPmkHnHynNfKfxG+Dvif4fX3k6zpN1aq24xy/eRgGxnIyMe+adJxa0Pu8uxGExC1ios4mPVbmMlgQc/7IP9KRr5rjlxubvzj9KqtE1vJtbj8aeYiqiQfcP8XauvkUUfV8lPdA9wZWPOF9MU+2lCzI27GOlVxn7uKnjgO0ZH8WaIydym0ke4/CP4xXvhCzayntY7rSZJGW5h3FC6MpVhuAyODx717To/i/wtJ5WoaR4hs9Kml+ZrWUFxCW+8gMmCRnv7V8l6KCygKTt/iB71rSzNDjaxUjgba6lNx1R8djsBTxE30Z98eHfGHgqOGW4j1+FblgHWNpVClznJ5XPdu/etHxFr/hvxbdC41LWdP1S4ih2JIs+3YPmOMBueTXwBZ63eooC3Uykejn+VWV8WatC3yalcAH+7Ia0Ve68z5Opw3zS5lI/QfSfjHaeE9PSw0/VIYLIOzBdwk25Yk44J5JJ610Nr8Yl1WHcmqfaQ3ISOIDOOP+eZr81ZPHOulSDqM4xzy5rQ0f4neJbORPL1q8jVegSZgB+tbKvNGVThqpKN1UPv7VPiYI2K3GhNdwbiN00/lbzjP9wYxmua1P4tarqEZtG0yytbdWH7k3yR5ByPvNjPFeIfDkav8AECB5rzxTIYol3vAb5xcbtxA2ouScj19q7LX/AAvpVhaxvpk8t8iDZI2r6hjEgGRwHBHHqPWs+ZzfMzw/7Ho4efK9WP8A7atPs8j6nqNksKjCrHOkuPpsOTSaHJoWpeZaWeusrXHytdQ2UshjU44AIrgrHT9X1CeVLU+GFCPsLTXcDZ5wMb3YmugsvDuvWAEf9v8AhyxRiGZreW2DDPoUXNaqTeiPTlhY0dh3ir4Z3mn2txcwS3V/bPNsWZrNl8wbjyOfY/ka+ePG3hu8sryd3tWVC/DBTj+tfVVp4wudN0/+zdV8WaTc2SncE+aR3cEkZYR9MEiuU1S10q6gWe6l0ue2LY85rO5fdjrgrHjsfyqZwUonoYLGToTV9UfKbW8keDsY46leDV3TnK3i7lYHcuFfr3r3e80f4Rta3Pm3t0LraTH9jWUKW/FK8c1C1soNbf8As6SaSx3IUlufvkY56gdDkV5avex9jDEe3g21Y7uzZm0qB8kArjGK6jQbqKGwIMih1U9evX/69YWg2P2izgEi4RVycqR+tUtS86zLmIMg3EHnNdfQ+Xq0/azcT6a/Z58XRa3HqvhPUJo4mjZbu0Zshn/5Zce3C9PWrXizw/HHI2yORVZM7evOfevkTQ/iBrfg3xJZ6paXTJLA6lyufmiDqxXA68r3r7ps9a0r4oeExr2jslxaHzI5tqgFHVsdFJA4wfoQe9fMYyi+ZyPjs6y2eBnHEU/hZ8/a9oYjmkIVlJBByegz/PNUPCvibW/hv4nj1zw9IsWrLG0I86NXVoyoBGCPZfpg+temeJvD5Wef9wowcE4OMZ9a4DUtJCzOyqcq2AoFcdGtODv2LwONVvePtv4P/FCx+LXhUX9uscd9bCOG+tYclYZTGGYfMAMBt3I64rrp7fqQMfhivl/9jLVI9F8YeIdGeRYLS+tY51Rj96VZNhA9yJB+VfWd1bFxuCBe/X8q/RcFU+tUFJmuKoxqLniYElvnqOai+zj0rXaDPGKga1O7jpVypOWqPCdC3QzWhCn8e9eFft2QxJ+z5qqyMoctEUVuGP8ApNtnA719GW+kyXMvCbxgY/PrXw1/wUh8bPceIfDPhDT7xvs1vZz3OoQxsNkjSShY1c+qtbHjtmuLExUKb7n0/D+AqfWVVaskfDk0IeYzYzIwGWzx+VRNAZGd2UMSeuK1ZLT5m+UhcYAIpotwuBXgyd7H637ZNszzb/7Jx6A0023HCN+daUlvuximG3ZePl/GjYXtDO8kjjDD8aTyfUP+daX2dj6UfZX9qL3H7QzktxuPyn8TT/s4/u1e+zt6j86PIb2NAe0KQj29BU0cB6Nx3X/aYcgVajtCzZI+oqwtqVKLgjksWzwOKUfdVjP2mqP0V/YP8A2nh/4St4jhkb7b4hwbqIOCIvJmuFH0yDn8a+k1tdoAx0r4z/4J4/ETULjW9a8E6hdPJp5sEudLj2fc2SlpgT/tGfP0Ffb3kMMnGOT/ADr6XBxjKnoflGd4Wf1tznrcpC3Pofzpy2/GMGriws3/ANapVtjuxtJzXoKmrnixw7exR+ypcK0TrvRjyvPJBB6enSsf4ifEbw18J/D76t4i1S109PLYWsM0xV7hljLCNAoLZOB0B613FjpqtwyBgT0Pr+P0Fflp8ZvGPij4r+PNZuddvJrrT7bUJV0vT5JNsNou7aPkHThVz9TXJjcQsLC63Pp8DgVGPtK2yK/xP+OPiP4+eLrC/wBYtodOsbV2tbO1t1AKxySKSS2NxJAUdBjHbrX6Uf2XonwT+GWoJo9qlhpWl28l3DBNPIy+YSWC7mZm5YAdT973r4w/ZT+Adl8RvE1zPeWJm0rTVhnmZnKDzWkU4GOvyI/WvoL9qnx1MbiLwXpzlraSHztWSEYKZdGhXcOVJKPkDqK8jC1vZUZ4mrv0PWr1FGi6i0ifO2uareeOPEmqarcBhJfXLXmyNMqDjagAAzu8sKMe2TXXeEdGEjBgjFUjGVyD/wDrxWf4d0R41RoY8MighhwOgX869O0eOw8H6a+pamNlnAAoMiElmb0/HP5V8dKUq03KXU/LMZivb1OSDu2zRuvGHhb4WraWmt6zDp11fIZI0mLkkDA5Cg4Gcjn0Ndj4f8WaHqy7tG1WxvkViMQzKzE59M5r84Pix47134geKZb68kuJkUyJbbVxsj3lh9OtZ/h34ieKPCbRjT9XvbJ1bftEh2/keP0r6/A4x4SFkfSx4ajKjGUZ++fqfD4kJYRlGz7qQBTLqG01Rj5yhcnqGPX+lfDHg39rrxLazwweI3TULH5i8vkkS89MFCvevT4/jB4a8cWax6T431HQNUOC8Oo3EkcAAGPlYBjk4z8zd/wr2Vm8ZK04nk1sqxtJ8tVcyPfLvwFaTZ8nzAWOdyyAmoI9Dntf3ZVxHzlmAz0rxZIfizb7bjRtdfWLXIPmw3sU6k9s/wAXT1Fek+A/G/ivVbn7Frmm7Z8gFjbFPrySB1zVU50MQ7WseViMHThs7PsS614a/tAYuEM8EiiOSMkqAvqCDjNeU+OvgaLqZ5dKknZQQvlKAffIJbJ44zX1LHoK3cYXyQEPXmsq/wDCZjyIlwyng5reWAnF3pyJhRxeFjzxWh8L33w61SK+khu7aVY1kwTtHC+ud3pUdx8ObS3lCw3TLnqcKSf1NfYGqeCorlp/tNj5pdWBYd+lcJ4i+DNjdrJJp8Lwy7CAWdlwc9fSuOUKsHZnpUM4mny1VY8a8J+LH+HbCAlWj37mz6dOcA+prqbPxZ4V8Q3b3j+Tb3bsXaQTPnOMcqQBisTxD8H9dsftMs1g15bRqv75ZARjjnP1rzS/sJrG4lVEmhCtt+VWGPqQMVlz23Peo+wxSvTZ9BQ6Z4dks4/sWoQuW527+hJye/rmt2HTbi3UQ21xHNG67ipAOPod39K+XoPEV9pcexL5gF5Us5bHPXiuu8P+OPEton2u71j7LaRuPMN0zAuuOigDJ/GrVVm31WUWezTeFEv7qK4ks5FmiwRJGx7kjJySP0rr7fXte03TUsopPtFtGnlhQsecfUYFeXeH/jRpFw0iz3U8sBYKg+6Rxkn7w75rsLPxhpGoxpLbXEokblc8cZ+tdcazjsc1bDO+p1Oj+IdS0mYyMjMm3JSSMMBkHHKj+tWNS8cXt0WZpI7eONirILdsk88c55rlm8ZJlQqng4DSICWHTr9SauWPi+xu1y0JZ+rhIB97qSf1H41usbJaM4Xh4jNS18ahYy2wjaPzAVZzC4YfTNec6t4O07yTN/aLq/3RuUYHvXqF3rdpDA8iW0M21cnZEASen48elZb3Gm65byGK2TyAPnVY9vTjpWdXEOZrRvRemx42lnp1rKyx+JYZ5VGNjInHr3q29tptz5bSeIbOVO6uUTH/AI+K2PEfwl0nVPMuLGP7PMxyWgdkQcfp/jUXgbwf8NIreS08V3l3aahEG8w+dIM/OSuCBj7u08Vimt2e08RCUbmDH4f01vNe1v4d7NgeTIGcnPQDcf5VuYvrGNfJ1Dz4wN3lvGhb8xg/pWL8XLP4b+H7WJvBuv6tJfuoZFW4dot28Z3Ajnj0rL+HXiq2jhWLUr5hds3K3A+VlwQMDrjkVN03odMYucNDpZH0HxNE1levF9vbOYPM2sQOcn0rg9Y8B+H1uXX7VNbNv2tGX5B9ORmr+vTWmk+JG1NopIVdiglteUdSD0H5fjXTeItK0TxDpNpf6e8klxIrSSkcEMQAM/Q1m0nuc0m6btFanh/iTwbqENwBYmWW0BO+XCsEA/L0rEk8I6lqFrMYL3zlTgoEUE/hmvc9G0S5tra6tdQw6XAKCRSrZ4xnI57muF1r4d6xYzNJo90Y4mXiIysPmx6MKFFLY9ihX5rXR5O3hjWNKYyLbSELz0B/lV3Tbp45i1zaG2k24MoByfwrqbi18XaeD9osXuEVcH5Q49zxWTLrZ8xV1HTPLIPOYODxVrTc9f2nOrEU1jZamwDzbv8ArpgVjX3g2yW43R7lVepXnNbUeo2FxIyKlvEQeMLtNSxrczSYgEM6f3ScmnzJ7CjOdHd6GLZWcVmxK3hVcbTvUcV33hX4hR+FLd0EkV4uzaM5UjJzXJ3ljbNG5uIZYpP4fKPy1gTaTLM2bafeT92Nj83FZuz3M3CFfVna3Xjme6uJ5GmX94xKrgEY+tVV8Q2McbA2ruW65fj/ANBNc7o9m8fmS30cgTHBj5Aq+LWJo2MaTSk9PkNUpLZEOjThombFtPpepYhWDZK/A2yFgPwIFOPhe0s5g/2ho8tgrxiuc/svVbOVpbKymWTGdwQ8Usdj4n1CTMousY4U8Zo5jSNHl2kbs2hxLena0nmLgoqmvoXwz+z9p/jDRY8eK7W3vcK32ZhEWOVB7yg9eOlfPFnp+r2bCS7cmVV43SKwH4Hp+FdDpvjq70WQSDWLyCcgBWs5nBGOeecVlKT6Hl4inUk7QZpfEv4e6r8O9eXTpoxM3l7hJHjBzz2JHf1rkpGmjhElxak9j8xH8q1vGHjrV/FjLNLfS304TAnmkzIOezH+tcRealqyx7fMZwGGTj60KcrXOqhSk42kdMWis41m3G23Y56n9RW9pPxM1/RlKWd9BOjEDa8aHGPwB5FefDXWmhVLmCZztAPyD0rMvNQihZGtppoGHUEda1jiJx2No4NTZ7RJ8UotYD/8JB4biuw3HmLNJHtX1wD1otdL+G3iPaVvX0a7bkbpHKrjgZLr6DPWvDI/F17Gzr5wuFYYw684q3H4nslCC6SS3bP3lXj/ABro+sW1ZTy+otInt998IrSRHk0DxLBqbvjdGPLzjHJzuHf2rl9T8GeLtD2PLod06bvkuPKMi8dPuk1y2m+KnV1Gka1LBKeuycgY9NprrLP4u+NdPiKtf/2hbkgFLyCOUccDt6VvDEUupzywlaO6uNi+MXi3S1ELXHlGNsCOW3VQAP8AeU+nrXV6N+1N4v011EM1rOikkmSFc9PTbWTbfFXw1qTKnibwtpwDfL5tvYiJvcgq698ever17ovwb1oAaTq2paVcsPlF5KURT36KeK6Y1ZP4Z6HHPC4aWlakeg6T+2nrkdqqy2VtP0y6oVH6LXV2P7aGnXUarqFvbWpI/vyYPY5wmK+d7j4J6pfTF9A1jS9VR/8AVxx36iT8d6g/rXJ+IPhb450TzGvtAvX29ZII1mU8ZzuTPYH8q6o4mrT0tcw/sjA1dnY+w2+MHwy8Xgw38lqigbgv2qZfmPXA4rMPgr4Z6tN9p0TxF/ZVyu4gRT+YucAD7+fT1r4aN5f6fMUmWa2YZO3LA8HHTFTw+OtYspCtpqd1GuOAJCD69M1f9oQX8SJouHpb0ah9t6h8OfFE/wDyDPEMGu2rMNkJhg545OUYHjpivNPEXwtu3Vv7c8DXZKuAbi1klw5x16uB9K8t8CfHrxPol9AkviC8S2UOZFyWZQVPOMnuPSvvnwT40+HvjLQ7LyPF0OoSGJXkhvpUT5uh4ZR3zW8amGrLY4cVTxuX77HxrefDDw2U2xX1/o8pH/LzExB9slF6fWuR1n4Laou6XS7yHWRjgxNGGzjOMeZ1xX6E+JPhDYX2x7TRdLu4nGWLoobnkYIA/nWVH+zrodxZ75rO60m9OVX+zbpkUZ4yQSwzzWc8HQnqjGhnlal8R+ZPiT4f+J9GLtf6LqMca43ymA7RkcZIyP1rzbWLWSNXE0LFgfusCuK/UPxN+zj4ha3dNMv4NRhVQRBrDJKHx1z+7B/M15L4h/Zn1qbzl1n4eWdzBuBNxo23dz0+7Ipx25FeXPLHvFn1+D4koXSlufnl9iaOYEAgN22k1uWmnBtqnJJH3cYr6U8Yfs1aPZgi10vXdHuNxUrqEEnl7vQFYmJ/E1wsnwN1yxV2s2tb4D7y29yFcfUMB6eleVWwFXe1z67+2sNXStLU8l1LTjbxmuQ1C1PnH1Neu+IPA+t2iut1p0xVR1Ta4H5Vwd5pBt5syptOOjLjFeZ7OpTdmj1sHiI7xdz70+LX7afhPx94B1nQ7L4eSWjakYXllN8qcpIkmTsQdwep/iJ7V8JXcYmuJmAJUsSC3pX0vN8EdE0uJXk1qTUGXC5sbPeBx7Tf0rS0/wCE3hW4t03WMMz5wXnkaFjz3Cuf51jVrLc+PwOLwuBvCkfI0tq2cLGMeuaZb2e2YExZHpnpX25b/DHw/CrbfCYIx/rGtWZeO+eaybnw9pumzNH9ghs485HlqI8fyP61gq3Y96Gbc2kYny3ptnPIyrHAMEHA31654Vt9Tm0wotm0uY1UASoB+pr0z+1vDlnB+9ljbGT+81Bk6DGPvn+VSXXjTwlb2oL/ANkyMEBJXVhMTx02sAM9vwrZYieyPKr1qlZ6QPFte+EfiK+kMi2McC8/6y4Q5yfrXMt8C9XkkKzXlhFICB5bqWbJ7ZCn1FevX3xq8K2DD7NbuO5EFlbnn67v6Vl3X7SulQ5SHS7+Tj5c3CwjPrhQcckflWUqlSR2YetjYxtBHJWP7MusX0SMLiEKeu0Bv5kCtu1/ZjvIUDTz7vUNGoX/AMdl/pVbUv2kRKmYtKdPXzLwSk/99Jz+dczdfHnV33tbJFaqehFvAxH/AALysn86X7xnR/woVN3oeiaf8ENGsZD9qgtJzt+60k8ZH/fIOa0bf4V6BCoT7LbITyNkBl/9DYV4pJ8bvFl0SI9YuogAf9SFT9Qo/nWXcfEzxPfK0k2u6m7L3eZv57qfJUkafUsZNazPrn4b/COw1C6jli0SG/iRjmVoYbcf+OsT7fhXf3ngfQdFt3luY4NP2nHF3c/Lx0+RSDXwFD4m1C9VXe4uZW65diST/OtvwzrlxdamkUkkqH5ifMb/AGfrVunO2p5OJyvEO7cz6bl1P4X2dzMGuYpJixD5sp3P/jwrFvfGfwrt0nb7JLduq/uwlhjkH1LCvEbqAza/fb8jkkNk+lY9lHtW6UsZeeB9elZuH8xdHLIWTnM9tm+LHgqHzHh8JqSFxukIXf8AUAED869e+Fusaz4s0WE+HvAEBsZS37xdQhTOO21hnrmvkLw/ot3qckVtBHI7zOY0iCMXJPGBgZPNfZHwW+AfxHs/C+n3CanqllprB3jtUe6Qc9DwO5qJq/wnn5lHD4eD5Z3ZeX9lGTztS8TaxaWOlacd000aEzsOrMPkPXCt29Kx/GPgn4AWPhpxPf8Al6kqlk26dckFgnqGwOa9/wDDfhr4hfDm4QS3UniK2lj3TRSmRiVBDMu54nI4YrjivN/2rvhx4TuvANt4mt7O18PXm+RpbdYgjsTGz4I3AZBGOg5964/f5rHy2EzCtPEQjKR+cniS4t7e8ljtD/ouB5ZwRngZ6knrnvWFIytMs8OFeMZxjkYBGf8APoK6jVPKmt5lgha7jKgnj/VY69CfQmuJkXy7h1VSqrk7ugI9K9ujpHU/Z8PG8Nz3P4Q/Fq0jtRoXjCOTVdE2KLeSUCRYWRmPCAA/xY4PYV0vjTwZdeBfsd07rd6TqCF7aRGO4LjKnBJP3cV82QhjucDay84AOSDxXsXwj+L3/CMhtL8Q28mueHrorHJYylW2Ywu8Bh2XK9R19q25rbnlYzA+97Sn9xt6fq13oOpRTT3dxcxKyy7VJRsL7g9j7dq+o/hD+0Vp+v2MXhTxuJtU0u9LpDq10guGtZGIKNtK72CuM8N05r5i+InhWDw/fW+saLKdV8OzqWEsSllVlADKWDMBzzjPGR0rD0nX4nuoZoY/Ii3Btu7kEEZH8666FZ0mfJ47LoYyF1HU+6vG3hn/AIRCOzvdb2eI/At6oFgkMCAHKKwby3ZWTr614l8QPgBpniWbV9a8J3ifY0/fGyuoWieP5CWXO8jgqw61L8M/jtb6Xp6eH/GEkmu+Ep4gsNhJOn+jSIxKtlsYBAI++OoFU9W8Jr4N8QPd3GprcaHI/mQSR7it1Eu0+SGZgCxVsDBOcHFe7zRxEdNz5/D4evgZa9D54i8P3lvd3EcMausMrJKGcc9Rxz7Zqza6HPY7Xm8ya0L/ADxbsjrjPB9f519J/GT4DJdeG18Z+GLm31nw7JFuElsjyT6azMjCOYruGMSRgh3HST5Tgg/M+pW9x4b1J7a7kExQq0k1u5KShtpXbkDgZH/fJ9K8qpSdN2PtcPiFioXRPPZf6OXt3EcW8lYfx9cmobuzkVR5toEkUq5ZHGe5H6Yq9FZWviCzDQwGKUcZZiS2PXFYTXUmkTvG6SxkHaMHP8655X6HZTkkmmb2geJ9zwR3d1MJVYYbGSy5HyH2961tS8NR61I1zapHFIRkD09s1ytvNJq2UjKm5XkGRBu/Ajmql9rGoLcDzGm/dDGcnH4mnoY+xk3eJ1cfg3VYblJXljUIv3lYZqbXLzUNIjjmh1JpOiFNuDXFzXFzNIsj3jncudxJ/Kuq0W1t59NMkmp2sc/B2zuADyfU09zOVJr4ikt1f3bKsl+NrnpICf5Ka6e1jhtbNbe4vowCwXcsDHGefQU3wr4Zk1+3n+zW8EjRYzIzEduo+U1Tu/Dd/pN8JHlfkMwwhHQNjqBnmmonLJx2joz174bfALxF44uJofC96008C+f8riFQ25R/E4+bB9K+kfhz+zf8RfD8f/E11W1khaP5oWmJbd83cBhkH0Jr5N8J/Hbx3oaWv2bXrqCC2DRrEsgQcsWPG31Yd+xroJv2sPiPcRlD4h1RljbBCSLuOPTCe1ZyjCStM+Wx+CxOIbi1ofW3jT4Uyajpu3xFp8d80G5otSt5f3kBAyCOUYhSN3X0ryfxDYSaBo8Nh8SrSHxbo+pR7rLXpMPNaQuAgJTiTdlo2wCcEmvI9C/aK8UR6zHf6jqV9dYwJFnlH3A4OD8vXgj2719H+HfEWkfEvTXm0mK3sZwg+0WJMZguyy7nV0UFCzDcm7axyykDoB8/XounK8Nj5+OHxGX77Hx98Yv2Yb3wZpsuvabLa6p4fVljEwLRuXCtnCsc4yK8Fks57VTEdxTOAuQeR2r9CrnwxP4emu/EHheOS2061XzL/wAET7/MngGBIACZGO47PmKrjmvO/GXwR0P44aTNrvhCKz8Oa0zCOfRbhSssbo2122oWxncDyi9fxrOFfldj7bL855oRVXY+MGPf8c1LDIwUhga0/EHh268P6lNb3MUkE8cvltC8bL9MBuehH51mLKYZdpVhk8Cuz2ilsfZc0akbxOj8P/6sn3rXuov3LP3zisrQ428sMc4zzmtmYER7D67qvmsfP1pfvLFO1baxzxTV+aYgjv60R/632q7Av71Rz1pR+K4SlYZJaNtyBgVAsJjYHP1roJrVpIycnG30rPitWaYBlJA4PHWt5mEai6nU/D3xfqHhPVYr2xfypSrxlXVWSQEHBIIPQ+qmvb9Hsz8Wri5Nnqx0W4TdM1v5BZH3emMAfe9BXz7Y2O3AUKWz1PauysJPJjZVVy2zA2sVwfXI9yD+FZc1jwcbGLnzQWp2GofBXxd4YkS5hkSRZR5hZJlXcOxPOahXx1YaG+b/AMMrcp1J+2nODx/d9a6Lwz8atZ0Yol5KdUiWPy1jIRyihcYwwx6ck9qx/HHxOtfE2kyQ2mhXFlcOnLfaS6gA5ztC4ArqUmldHmU5TqytVQTfG3wVDGiv8PoZFXh5HvCzE/QrW1oP7QHhG5VrCfwbDHppA2RsscgXJIP8GR1JrhfDfwT8S+MI4Z7KyaJbhC/nyLKVbk9AEI7evaulsf2bdVtZxBqF7YBiduG3gZ9OQD3NY3d7s6qtPBwXJzanb3Hh/wAJaxHAdN8Kaaz4ztM0idRnugrDv/g3YPfWyX+iaZo6uvySC5lkH5IhNc+3wdne4AuNZ0u22PsC72JcfQj2I/Gt7RfhNYWtytrOZNXldjl7SI7I+O7Bu/0qL6nF7f2UbKepl6t4WtNHuWsrG/gvFVBtkiWYqvfCrIq1ymsaexyMITknhs/jX0fo/wAPfDWgx273tnHYcYJdmwf++261l+MPCXh7U4SNDsYjhyDcO2ABtGcY3Dqe2OldGskjzIY2Ua1z421yNll9slSo+te1fsr/ABlHgXWj4S1OOafR9WuY0G1gVhZlYE7epySn/fNV/H3wT1PTo1v7VTqFk7MSI4pCBnnGQD2ryebSbi2uAEUwgMMrlsckY69+pz7152Jp+09T6yUqGPw7oVOp+g/izw3FeRPdQlBHOqSRs39wgHJryzxF4daNnVRGTv6sMe1Wf2W/igda0m38EalJLNe28cjWlw7Jt8sbGWMc5J+9XqWu+FUSdi0MbMDmRsMzE4xwfrzXzdSk4S1PyDEU6mWYh05P3eh4j4U1KfwN4w0nVIm8qKG7iFwqHO5TKrEflGfzr9AvluFDrwrdBXxHq2hrAxMihyM4BGPmBBB/LNfU/wAB9cn174e2xui7XlvPLDKXPOd29T/3y4r6nIsRrKiz6nLMQsVFwR181uMYwPoeKrLZ5cZA69P/AK9bUtv17EE9qYtsTztJ9eK+yajbQ9GWDvPa58D/ALaH7Q3i2x8fXfgLwvqWoeEI9FnilutTsLwxyXSy20T7fkUMNvm/3jzjpkCvkvXbzW/EUn2/WNSvdVvJoFWS6v7t7mXblmALP8wOWY4GetfXP7fN9p958QNGsrf/AI/rBZvtrcE/PHatHwG/ug9RXyo2lvFhMbc9eOPyr4vFTftZJvQ+yp4hUaUacVY5aS3DM3GASSKZ9l2jIwRXSy6eVzlc++Kh+x7c/J+lcXNqUsQrWOcaFWY5WjyFK/cH51vGzx1GPwqJ7UlsDgfSnzGnt9DF+zL6AfjSfZ19vzrcazGeCPypVsl9Rn6Urgq5hfZ0/u5p62voOK2/7PB7/pT108qBhc/hU8wOuYy2/wCXtUi2qsh+c4IIH5VtJYbQQV5pY7H5WVhtAG5eO5OMU1JXMfb6n0X/AME+Fih+N1xFInnM+hTiJumxhJAT+gP51+ibQDJ7nrX57fsLSRW/x8s0nxE0umXUEI6bzhWP1OENfot5PYduOlfW5ZJexafc8XHU/az5iksIHOMGpoYAz/Nz361bjt3OeP0o1K8t/D+k3eqXkiRW9rG0kjFgvAHTJ4r05TjBXOWhg3LV7IwfiB4+0r4W+E7vxDq5lFnblFPkoWb5mCrgfU/lX5nw6S011NJKvmXEhMsnPVick/rXpfxa1dPHHxX8RatBLJMksxitJpmzGsaFVIBBxj5SQQKytN0LKhiqgFQBlTmvgc0xyrScOxxY7MIw/dQ2Pc/2b/iT4c+FHgPWo9RRodVnuDcLHFEzmVBEoRcgYzkN+dcPM2p+MNcu9W1C4Mt3cMpkdiCSqoFUcehVvzqvoujidiAqlQFByp5r0Tw74fWJQCoUZIHHPX0ryKmLqVKUaXQ+RzDPKtamqPYg8J+HnjhhP7sgBlLHnPAH862NZvtJe1ksbxEvY4mAkhdGILD9O9c78S/iXF8PoxpljC1xrUgXHlMg2KSScjk5wvp/EK8p1r4mX01lA39mR3E2cuVuN24nqSPK4pQhyx03POwuV1669rex3+oeDfAuFWbw3a5bpiEcD65rmdY+Fvge6kPl6AkXH8OQV/ASD+VcZq3jXXLyKGC20trVmO7dGgbj0/1da2h+K9Qt4wl/ps0m370u3A9v4B2rZNxPfVHF0Y3dV6EF5+z3oesvt02++xMwGEeBz0P+8awb79l/xLYzNLp91b3a7sBY5DE2PXJr0XT9UWWaK4RJLZM5K5yT+ld1puvXWpYFrZSQKBkvt5P5rWf1iSZzTzfGUetzxLS9U+I3wmkjWa/u44WYYj+1pKpx22kEdAe3evX/AAz+1Lo5mhj1fQ7mzlyoa4jaOTJ53NhQO+e1d5JdfZYE+0xG4dsfLsDdu4IxWVq3hfwrrSML7R7R5CMLtXy3Ge+FIz+dd1LMKtJqUDglmdDEv99CzPS/Bvxc0PxXaxf2TcySM2QFaFkPHXtip/EHiqXTY2uTHJLH93hx37j1r5z1L4NaRcWn2rR706NcIwZLos6hOccnecdMc1x+q+OPiL8L5nLaxN4g0uJtoCkPnd05KN0x69xX0NPiByXvLU7YuWMjyUam3Rnvl3+0J4bsHI1CK8T955bP5IYZHXpzxXZaTqmleMrZ5dOkMiLgfNGUPIz3r5ptf2gPAPj9YrbxL4TNjcyYWWfzYwQzfKWbmM4A/Kq+rfAW6uI31jwN4usmaEecsNrKfN55CqUZ+cfSuilm0pq1RXNf7MTXJXevc+l9Q8PeZbvDKvnWxGJEdsZAOa8p8eeAI5JLhLLSrKx3bW+0y4IQY54wSea8j0349fEb4SXiWviUalqtsuJWS4UhtnO4b5IyT1Hf9K9b8E/tceDvFixW+pWdxpNzsLO91PAY3IwMZLLnOemO1dV8LX2dpGX9k4jCvnou6PBNU0fQ/DN0QIV129UlXDRlI0wM8buvP+zXF65caxd2/wBrIDWmSEjVlVFJ5HAA6V906x8LPBfjq1aeGy0y7k+/9qsyOc8Z+RuenrXivjT9lG5s8z6XcwzKpY+SIXRh6Hgt296p4acV3Pbw2Yxp+5XR8uaffXbzrGbmQOWPypgAcV6Lot3r9vYqsdzNEmMF94IAqv4j+GuveHpmWeK4ieNQSxjkH8xWXHqWtWMWwXciLjb8w/xrn5Zxep6ssTSrL3Gd7pvi7XdIUyORfxr8uXZRye/IroLPxxctCCdNki3naGS4UZzXAaf4t1L7OkN3G19bgrwVVRwT3213uikapDthsoIDGit+8kxzjOB8vWndI8upOMHZnU6fqlzJazE28kQUbvPaUPt/AdadpPiGK1vx507eW3BSNfve9ZUmrwWcYRzGsnyl184gHnpjApl1eabexwCa1jSUzfLJHKSc84H3hxjFVG7MYyi9j0O1vrY5liTz4HHG7jFcx4g8C22s+dNblFLEnc6HI4xWLDdR6fdQwwXKoFUfJO/Ge4HPua0o/G8BtodrRzSbmBw67+pzu4OP8KzlPlJ5JRV4nm+t/D2TQpIWlSKc435bOCB26nH5VwnjjWrW2MSiwOnXEa7vtFuwxjKnPBHb2r6TbXLHUlFrPHxLlDu2EYx1zxxXkPj34RzWs41DRmgutOABlskR2DEHkHGeo/lVxdz28HiEvdmeYaP49u4ZlkllbVraNNginwTnv94f1rvtL+LOiNZraxwyaS4BDfu9wLE54CDiuDm8N2l9cPHLGmnyK2GFxkDP49qxta+GeqWEe6IpcwyNlfJR2AH5Yppanuunh61ujPVv+E01C1XdIjX0bNlWicA49961OfiVYXAWOWCaFl7bRj8l4r5xvLW8sGJkSWAAkbihXOPrVW21i+gYmC+mQ+5I/wDrU3I6I5fTkvdZ9Tw+JLO6VXH76NuPL24FOaz0W+z9o0i2K9QzgNn9a+YU8ba/Y4dNTuzt6Dfx/KrCfFrW4W3SXIkLdfMCMT+JQ/zqHUUdweWVN4SPoaT4beHNSk3QWNujKOfkZcZ9t1WbT4P28LRz2lxGI+Rjaw7f71eFaP8AGNoWP2nTpLpj0MThce/C4roNP+N8KjEgu42LfwygEf8AoNS5KWxz18DirXuepTfBq7+xHi1mdm+UyAg/zrNuvgrqFuEeD7LvBOcDGOKzNB+Lk11Kog1KcDdxHcTAnd2xl24rr4/idrFvIDKwuYmBOA4x79EqLNaHi1KWLo6s4/VfCI0DyrZwkl45AEeMrkgHr+NYFxo6WYkj+2eTICWaNYyQDmvX1+N0Nuy/atEFwvG0+cDjjqMpVmP4veB9TmCXegyRmb92GZkwCerfeHH4Vcbx3IhiKqWp4Rd/bAM2+qMAVwVZMZFZt1Jqliq/8TCVmPRVwK+q4fDfhDxE6Ja3ViWwFEb7PlAGc8P61eb4L6ReSFlutLfIBIVyp6eik/rWy8jT+1PZ6SPjia41W7c7JJZB0GZAKF0HWWkwUUZXvICa+rNQ/Zz/ALVvPKgeztzuGFWEnPA7D8K5Lxl+znrvhdB5NwbngybYLeUdOcdPYUSjodMM2obHgkOg6hbr/pV6I4RyyqST+lMvtbgH7mD51j4LvkFvzrrdW0e906Qw3VqwbHPmoQf1WuTuFgjkfzLVTjqq8f0rDm5XqerQxMKuzKzaivloqqC7etPa6tJFzNZKzLn5sD0rNuFtGcK0Xkg/xFufwqhdWDxsvlXKuGP3QcmmqkOp6dOF1oylq1zb2d0Hjj2qV+VQOlZc2pyyMPMi3pjkZArU1DRJGVWVg3/ASaxpreSHKsrcf7JFQ3fY9ik4pW6m9pf2C8VfKeSxkxy6ljz+BrUt7vULGRhHfG7HX5gRn86423YryMj6VMt08cwKSEHqTnmpd7EVabvc9HtbW81yBpPswO07SWcccZqK50W7sVDPtiB465r1H4C/tMWXw6sJbLVNGj1W3klVyrGIEAKBxuQn9a7P4oftU+FfHuhPpsPhBNPMhU+d5sJKgE9wg/nShzLqfLVauLjW5eS8T57sfFGraEwe11C7s3U/IYZmA/IHFddpXx+8U6aii71WbULc/ejulSUMM4IO5W7Z/OsIa14bmuFSW2YRswO+Pa2BtIxneD+veurh+H/grxAnn2vii301GOdl0U4+uZz/ACrrp16idkzqnTpKN5x1Nq3+Mnw88QWzx694BgE5IJuLNI0Yccn5Anf3rFvvBPwz8dXQfRNcm8OyyHasFxYzy4Puwkamt+z/AGeoEppPjDQ7yXqEEg/9lY/yrL1D9nnxdo8wEdul9GBu82yimdOfQ+Xiu5V3J2auYxUYq8JtG837Ifi24tRd6FPYa3bONqSwymJmHclZcYGc9KyNF0nxJ8ONVaHUo5YCg8oxwXfTHPVTXFXWsa34H1GSyN5c200fASORo2Ujofb8RXc+GP2ovFmkoIb/AFKTVrZU2mC+eNh+G5DWiqU722YVKOIrU39pH2D8AfGdx4v0+cR65qEVzCyAR3Esky4wP7zY6+1ex6xqus+GdJvNQneHU4LdDKylhC5Ufw8Rtn9K+FNG/aG8E6phNZ8IOlwSPLurOVY9hI6/LszzzXTNY6d4+t1bQ/iE1hK37sWN5dgjd2z++bI/4D3rWFR30dz4upldaNT3tEez3v7ZngaOznivdO1W2uQMGKJEYZ4P3tw/lXi/i/8AaS1/XtUun8O+Ibmx01pd0cM64Kr2BARu+e5riPGXwZ8b+HftDtbx+IYYlDb9OSWQMSO2I8EjrXi2uSapprMLm1uLRgduJLUDJ+pUZ7V0TrVafmj2sLlGHbUm/ePoLw/8cPEFnqcsmuT2XimFj/qLqFAFOck5aEnn8K7ub42fCXUFC3XghrO7GSWshgEnPXBTpz1Dde3SvhW+vNRZ0CSCVm52xD5vxAFdroXwc8ca6sUkGiaokbYIc21xtwQDnhMY5qKeJrVVpE9utltGlH2kpqKN/wAVXGqaj4suLjRpMaU2zbBckEcKAQR82BnP51NDpNpJGH1PwTp+pjJLSxXAi3ZPGAFU10WkfsbeO9RiN3eSwaVZhv3kt8lwqqARkksmOx71dn/Z38L+F4z/AGz450ZpVIBS1kDE578yp/LtWEqM2/eVjrhjKcYJU5c3oeYax+0l4ikt3gistP0/J4+yI8ZHHYh64LVPjH4nvAwOs6gEz9wXshX8t1VW8Ia/rChYtKv5VI4EVs5/kKsR/A3xtdqpj8J6w7kZ+Wykzj/vmvk/Z03ufRUaWBp7pHI6j421C+kKXFzcXLMOfMmZj+rc/nWbNq5kYbtqleMY2/416Xb/ALN/jm6dS/hy9tmz1vGWAY9fnYDFdNo/7LmvTMrane2umRknLNe2r8AddompKNPoej9awVNaHiUdw8iggxkf9dMn+VO84hiMEN+dfUmg/sieH72KN7/x4bbK5ZobFZtp9Plc5rcX9lf4YaS2Lrx5LdNj7sflW7H/AL6DEU3KKOKpmuDhsfHyq8meTk+2KZ9lboTznBLMRX1//wAKo+D+ns6GTUrsqPlxrEbA/wDfFv8A1q7H4A+G8YD2Phq8vWA+QNc3MuW9PkUDP4UlUitzk/t/Dp2jFs+NVsZGk2Da+O6ndVwaDd3CkRI0meiqGz+QFfalrp76fGraZ8NtQVVHEkv2vb/49gdasP4x8aWtp9lttK0fTI48nybrUYkdCTn5keYMM5zyO9DqO2hEs8cvhifGFv8ADfxDcLmPRNQI7sLSQj88VuaH8DfEWsOqrp8kDFsH7RbSL+P3Ca+rY/tWqSo954l0ezkxkx2qpcc9xhZjVldDfl4fF97dBeWisvDUzhfYOA4qFUdhTzmq/hVjwrT/ANkjXJNsz6to8EWdrHdJkH0+5XU2X7K8Wh3FvPe+M9HDkMRHHJuP05xXpcyazZWv2eDTPE11DneJJ7IWq592e2wPzrMs9T1a3mmWSKK0E3+sSbxJpys31UorDisfaSseZWx2Oquyehk3HwH0XTpJriTV764yu9vslkj7vYfNWT4f+GegR33lNczxiZwQLxo4Txkjs1ejz6l4ai8n+27vQoBtwXN4bhl47+TKM/hWFceOvAGlss1j4rsJpI2yIrTTbuMn/gUrOP0rGXNI4YSxrdm9Cx4XtbLwjeRSWTaDPco/yNcXquyMSOTtjXpt/WvWm+NHjRtHitbW606KCNFCGxac7cHGTiQADp2718/69+0ZpNqZTa/2nqCHul1BCvTsDZkj8TWt8JfH2gfEy4uNNluZvD+pCGS5tH1S+iuIbqRWUGNgsMQX92ZGyXH+qA6sKylGqldOxNfLqlSHPM9J1Dxhc+KZbi11XXtUM+PMlB3CI4HKxlpTnKkfw9cV4p8UPGHge60OLTpzdvcLMXe4jmgaT7pTg4HHOean+I3wfi8T6TqGraHHdWXiKy8xta8MyFZHsiEY70JCswJjLcFhiRMcEV8t6hpl5b7N0MqSy/vDuUqFHc4PQAmtaNNT1b1PRyzJ6Ok+bVHV6lotgZZr3RNTa8ihK7oLjaXc4HGFJ7bqwdU0ddYtZL6BRHdAYa2xzweeP89apaa93Z4uodxEbZeTqhwfXp0GPxrem33Mcer2UfmyocyxoNwOOvHbPHSvTXu6H26/d2szzxd1vdkhP3qMR5bg8c1q2cK6kzzB5IpF+8GIOa1teWy1q3N8rJb6pH/rIVbk44zjr0Fcx9peyuEkiPnrtyynjvV3uein7RHpfg7x9c+G/DWr6JMrS2GoqQcsf3TIrFdnpuYrn6Vxy3Vxa3DIwdWC78SNz7VJa6iL6zMm5Vk3HEX5VZlhTUJ2kuR5b4K4HoOhoUuXc872cabfMgs9YaEHcgdnGG3k17H8OPjhLoOj3Ol6tZNqmgzosbW1xIXMS5cM8IclQ2Cwzt/iH0bxiTS7lUSSBWeNhuOelQQ3nluGSRVnX+EkHPsDkcfXNdEasoP3TmrYSnWPrvTdS134F6xpnifQJxr3hu6YTT28BkEEiDjyLsRsUO5ZQvO7OWG3HB0fG3wj8O/FHwHqXxD8DXUNo1qwW/8ACoWM3FvEgCSTqsIysWGjfBUDLH5q8D+GnxW1LwnY3+nvHFe6NqP7u/05sL9pjZCrKJVG6MgNkEZ5H4H1rSzcfDHXrX4gfDa9j1fTrRdsqzRiQxpkiZJUYh9h4YvtXHmdfl3H1qdVVY26nzVXDyw87xPF49PWyukhNwLS4UY85lHlbQOdwyDnr64qGa5huLxrZleK5VvLyCoUH+9jt619DeKPh3pX7QXhs+L/AAnMbvx/eP5mp+D7OXzJmbefNuYvMPmMrF43IQMFBYZO0mvnHXfCdxHcIypKLrzCJLZ0xNAw+Uqynndu4Oeh4rmqQ5Tvw9RVI+/uTWduvzwrc3S3CliGUjDYxgD65q9eRpbiSKTziG4Rs5J/A1naXdNlbWe2jRmwoZmA7j9c9q6TQdBi1G3uIJbXy5YmAibD7j6/xdfwrkbszZy5dWYDaGszQT2sm9mGGhmjw4xxyB9KqS6TNaySy4kQr08gED8/wP5GvZo/hnaLp8EkdrcyOvMiNlZMnnpjNcvrGiw6fdNbiKSxQncNwMpJGOMDp940uYwWI9pKyRh+H/iJrPh5G8hpGSQBW+0M7du2GHp6VqHxtqc1tJcTwzSxZwzeWxKZ9SW4qBvEdwzfYb6x8mDGI2kVl34445HY1zkeuanpWrFtLgaCGYhZLfb5nm9eBu5B+lHtGa+yhOV2rG+mptctDI1xbYf5wm4GRwPx5po1KCeSUQ5LDk4fa3pwByep61D/AMIhfa9p8moW2kX9pcqVDWJikdpivOQxHQggbcE8GoIdF1SzZvtmnLA8fyhrycQMuOwDMM8dqXMnuEoq+hJJJHq+xjcQrKOAsoC/XlTWr4X+IV94d1W2MThvJlBVfPZlyOAfbt+VWdL8O+HtQ3JqPiW3swyq20DeST1G4NxW1qHgvS7S1bdfXc4XHkMxSNHXPBGQcjHvS0tY4sQqU4uFSNz6Z+H/AMaNO8fwadYX0trpuoR3Jkj1JLlfNiYfdWUnB8nJORuHb1Favjb4d6f4w8TRtPqTeHvEDxRtb+IbFlSxuYQuQ7MQrlyu4HDsMrjpnHzd4O0XTND1WK80t4vtaRM2/JfLnI2lQR/CTz8vXOeMH6F8K+KpYfBq6TJa2urW1w5km0i4lMA3hlYsJtwIGRnaWPplu3i18PKL5on5/mGF+r1FOg7I5Hx7LZ+LLz/hE/iDpX9japZO0MWt2aKsc0h+QuTMAzLgqchvevnb4t/s76z8MrjeXjvrDYXjurVJNrIG2gt8oXJGDx6/jX3BrWl2Ot+HdN0YIfE+i2sbeZbRq1veaOCu3c4Q75MDf/ABlF9a464sdb8D6e9vpx/4TDwe0Y84xoqyW0WNpUmIliQhRjkA8ZNccari9Tpweb1KNk2fCOmxm3kaMnjP8IwP8/4Vqzt5iqRxxX0F4/8A2e9O1yzk1/4fXUus2qJ+/tEdZJFkB2gAOwc/Lk9PU9K8I1fR7vQ7mS2u4JLaWIlXjlUqVI9c13wqxqLzPpoYylimnHcxVba3oM1pWa7p1rOb5iTkHvxV6zk3TRkcDK/zrVbnXUWh1fknysYOAKpKojmHQjNa6kPC/pWTMB5pA/OuieyPLSszT08q0o+XA71qo5jbt+VYdi2xuScmtr0xyK55bnn17OWpt6Z4gudPjkEbiPzFKggkY+U9OfWo11y7tcSLcMzHhtz4Z/Y57VlKu5sZC+uRmrMLGxuElhdi6spDEcd/Wjn6HOtXZI63wTrWvaHqo1Kxj+0tIvFuwkeM8HqFx/WvdrWxf4jWLm48OSaddeUWdltzscA84yuR9a8V0z48eLtM09LODUI4o16FbeME/UkHj8K43xN8aPE19K6XOoo6SEqVaJBnj1CDFdHPpqebWwU8ZU00Z9MSeCltmt4I7nTNOmkiwktxbBSuOh3bhjHHIFcxrPhvxFdLNpw+KWkrZrgiJdYkEY4ycKWwOc15V4J+NGtX89vpV0bV0cCNBOu1cY/vDbjkV2es+AdO8SX8VvIl5pOF2zS2qM8QP97lT9Pvn8Ogh1EEMLUoT5aqM+5+G9laTbr34heH5toy4hv1klB9cEj+dX7Txp4J8Jp5WoX954kXG0RQQ27KD1yC0h4I9q818U/CSLSdYktZNWhl09TxcsU3k4HVd+R1H51Fb+CfD6vsm8SNbhfvSJZMy/pnHp1pKTZ6csNh2k3oeraD+09DoN9I+k6GqWZZQbe5mVSRk87VGPu4FelaH8UvCnxQUm18O6Ha61ny44dTMe18fN8uFLYwOgB5NeAQeEfC2nxqbfVb7UXc42xWc0X81I/StjRtItbO+gax8I67qLRSBxIbghc8j7gtwT+BrKcXL3mcVfDUYfw5anp+tfEDXvAd7NBH8M/D8ogGEuodNd4264dGCJxgdR6V1Xwu/aCg+IOof2D4i02HQdSRW2zFhHbSbf4drndkDHes/Rfih47urGLTG8EGbT1j2ZkR1OADwXwAD83Ssbxn4IXWtNW+v7e3sWmkEghlvYowhPDLvd+OM/jgVzTipL3jw60IYiLhWjr3PX/EPhVsCMbTkEnCcCum+B2qnw/qk+kTZ23cgZM9mVGLfoE/SvIPh/8AFay0ONPD3inxBpT28O20sbmG4idgEARVcR5GMdWbb3+teqwpGs9vqtnOtx5JLRzQuHjPTdyCR0461w4fnwtZVI7HzlBVspxKqW9w+gNnmBWIwe9cb8UdN1RdIg1rw/c2tnrmluWia8RmgmR12OkgRlZgAwYAMBuVT2rpfCOuQeILFJEdGySrKD6HHH6fnXjX7XGhWbeH7O9ilH9oLceU1uJlVnUheQGB+6VUnHQEmvuK9dexc4bH626kPqrxkNrHw3451DUvHHi/VfEerhG1fUplnn8pXEKsqhFRAzMVTC4wWOABXITaP5edobbkn5uteqXGghZCkdu2Fwq7WzwBgfjis268Pv5hBjcL3yOlfn7xHO3KR8f/AGk6j5n1PM5tLG0gDP0qBtJxyTgemK9Bm0IkH5X2/hVKbQwvARgenTB/WqjWizsjjos4VtPz0LflxUTaazHJDflXbHRW9JD/AMCFMbRG7K386v2i6G6xq6HF/wBnHuWpG08Z6tmuy/sNvRh/wGnLoo6FGyO+MUc5X1046PTW9HNTLp+49CMetdaujjn5Hz6k1ImkHoUJP1FJ1O5n9cuckLBmbhSB/u1ZttPaGQycMRj5WHHWuqj0ccfL8x981ci0V2UfK4HrwKj2q0MXjEnqzK8ItqWi+JLbUNIiuJ9RjMhijt1O5sqwbGP9nP4A1+t1vaqyqe+Ohr8wfDK33hzVoNRsHVLuDcY5HXeBuVkOQP8Aer3K6/aR+IWtQhIbm1sFCE+ZDaq7MRgfx5H6V7WCzKnhoNVNzWhmVCld19T7B8ReINN8KaXPf6hcw28MKNIfNdVLYHQEnrn+dfHXxc+N+ofGW3Ol29o2l6F5iyKd7LcyMFZSGIJUxneT06qK5nxFd6r42uobnWL5tQuIg2zdEkZBPPGxdvUelW7LRdygbGVVJ+8OSM+uBXPjM2lWXLT0PLzHiCNWPJQ0Rg6fosaxxoIll8tMLkHoO/QfyrqNP8Plox5i43DsMflW5pfhtfLykZAKkE7vXFdVY6GivlEdsHBdjxXzusndn59WxjnJqLuzN0TQRbrnbjlccewrZvrxtJtwqI0zzKwDAZVMHv6H5v0rP1LxJbW8Ri0fVbF70naz+YkoHB7bwMggcVwFpp3iTTbxW/4SW3uYpDmb9xAQSBjoGJ7VqoqOpdLBVKn7x7nIeOPhPF4o1a71Ear5F1cS+aWuV4QHnaDnNc5cfAi72CUa5p4JGFAJC/qOte33Gs6pHDshkS5kKhWPyHK4/ujpWFqGrHys31pbkxnKgblJ+pU0/aOOx72Hx2Kpx9mkec6f8DZcBp9ftzgZxA24j8OBXR6R4R0/SXWAXt9eSDp0Ef1wKuw3umXczObGGCYH732gg/8AjxzXQQXkjQ7beRlCj5Wj2tS5pPVirYqvL3ZaE2kyWUaiFJBcSKxGwAFunpW/9oYW7QRiREUAHzFKheM888flXAvqmrWt8tw9mb4K2CybgTx7ZH6VvWmrLfRkyxFN2SIpVkP4ZGP5Vle549bDS+O9wbxJaQySwXcAZQhKywzDhgccfLULeMLi70yWbTJomuYRxHeHOeRwNpB/SqGveDtN8QNAUW5sxHyzR/Pk+nzA4/OqMWl6VaLI93HcPJCreVGQ5D8d8DitV5noUKFOST5dSXSfinLdaPPZ6npcjXYJLRKheMKOc/Mc4781Jo/ifRNK36k08MPy5NirRxZbeAQQCemT+VYVvq1nb2zW0Xh+8tHmUq0vmSHIbAPylOPzrhtQ+Ctpq159rXXZrNZ3MhhliUsmevJZc8+1ax5V8R7GHwVGbbneJx/xu8eaJ4nvF/szShY3AmMksmUIfKAY6dM15Rp/iK+0e4imsrma3cEMzRSMhJHuCK961v8AZ8XUIFdPESPIu75dsUeccDPz8V5rrHwL8Y6QjPHo11cW+3d5sCLIAPXKk16lOpTUdGff4SrhI0lTb+87bwb+19r2gaeun6rpVn4j07f84vTJK5BPIyzsB+VdDH4p+FnxgumnvIrzwjfz/O6o9qLcAcbQCqtk5HHsa+dbzwzqmnzL5+nXMci8/NEy4PvkVBJY3hlJaKQsRyrIP/110xrLq9DeeDw1TWnKz73Pp7UP2e/F3g6FdS8I+Iv7WspBtQaZJL5nljBywiBHc9+1a/hn9sbxf4FK6f4j8OR3yAgq0izQzcDaclmIPAz06183eDPid4l+HlyZtIuVtZMY/ewq/wD6EOPzr1Vf2rJfFkcNr428O2Ov24wiyw3Eto0WeGOUznjnp1r0KOKdNXUjz62XuX8SCkj6m8D/ALU3gX4h4tr2NtFmkfyvLv54fLK4yCWZwf8Ax0fj1rsdV+Fvh7xhZi80+83RTMGSfTmjdDj3A5H418nad8N/hB8QoDLoHjE+HNQ+5HYXUnmAsOjbnVM5HvSab4V+KHwV1B73wosmpaXF80d7awRXUUisACSFL4Bx68Y969WnmHMvfjc+drZXRbfsW4vsfRevfCuXS4ZJYo49SjUgLGsZEhGRz0YV5vdSW2hsj3ljqmmiFsqrMCNw7YIQD8Ko+Gf20fEWnSLa+LPDdvchQRJMu62ctnPKhSB1HQV7noPxi+G/xEs1RPEditw6K72t3M1vtZgMqrSBN2NxHHpXSvYVo+49TxKmExVF+8uZHiWs+JrfVvmj1SFXK4WO4kwuc9P9Yea5rUr7VNKkV4I2ugjeYPsu+RPyAGOvrX0L4k/Z78MeJYTPEJ7aWRSVmt5dy5PIJBJH615F4s/Z78SeEf33h67m1NVYOiJbx7iwGe7E9V67cVjKjJL3TahWofDN2Z5xJ40mnuZVubC33sd3+kKVfkds7v5n+lYtxrGn/Y0/0LULZ1ZiZI2XacsTweK3tf1PxTpuYfEOkyBAcZuITFyecbhhfyrG0ufw7qdy8d7ZXWmgLnzLeZpFY+y7G/nXKo23PdhOHL7rujd8L6wt7ue3N2yxZGyYglsqfT60/UNYudJnmurWO6jmUgfZ9u9dxwMgZB/i7VvaamjnTGi0rUbe8mJUiN7uO3lPsA20sfoKbd+HdSivpJr1r3TAArK7wb+gzwNpzyOtbImMoN81jJm+I1teWsUHiLR1nlYb2mCArz/10BI/M/0otvh/ourf6VpesPaSyDf5KzowHoCoAwPxqS41KVrkwX8oksI1Yho4T5rHcT91cHGPase1tYNSvp0srObTpt4HmYckgnHIf8/xplqcviixPEnhfWNOtyJLOz1EYO37JE4YcfxdefxrzC88L2eqXUcU/n6fesMlZAsaD8Sufzr2m6vNY8O3sVtbKuop/FMtsVVMcZypxzita41iHxFZ/wDEwELxquGjZXR2+nNWrHoUcfVgrHyh4u8IPokkrFRPbqQGmjTcTkA/ewAa5VcY5LhOwZ9v8q+wG8F+GtRt5rNYLiyjlGQiSmQD8xn35NcrN8AfD13I4ttbkW7Az5aruIGRyfmJA6cn096zlST2Pdo5xBL30fOdnDExbzIlK+rNlvw+Wr8NnaeXgQ3TE9CSCP0FfZvw9+Dfgi5imEnhqKa8hQL5kesPMrYHLOEkG0cHqa228CTaEXbw74Qs40RS5lsZLi9QkHuwnOK6I4O6u2clbiKnz8sYnxFpvg3VNXk8rTtPvLov0MEDuQ2enyivR/BvwZ+I8M8XkaVfW+Qdpu7e4C/ovrXvOqfFDxrpkLI2pxab5e1fJj0wsyseQDvLEfjXnPiv4gXWqwyjVdVubl3fJ/0RIUY9e0XPHoat0KcXcbzCpiF7iR2Wj/DfxbdW6w6vqPh2wEKgM14Jdw7EfORzVqXwv4V0/wA5rzxlpCvGNhWz8oscccEy9a8Pk1nSZFkljsRPcDLZa53L+SoMce9Yt94stXjDQ2VvGw5wszN/JqmNaEVscf1WtUZ7XqXiP4f6S6I95rWpTIMho2gVCPrvNU7f45eFfD85bT/Cd3qJH8V48bA/gqf5xXhf/CXajveWBI432Y+4SDz71m3PiLUNQlbzGx3woUfrtrlniH9lWOunk9N+9UPpb/hrR4pIjbeBNMiWHlWCEH7wPJ249fyrb0f9rSzvJFa/0aWw6AfZJlVeeu4EAn86+P1+13JdSsinH90H9dtWY9Eu5FBkWQ8fw7a4ZYp31HVyXBOOujPuy08YeD/isYIZdShtLubMKC5aB8Ec5JLkjj2rF8efs66dptqb251BY7efaI54dpiOeQAxWvjW3sbi3kQxbmVeSjhTjqPT+tereB/2jvEPwx0SPRpbS21PRsH/AEefMZyeQCyDcRkevenHFRk7M8ieTzpu+HmdLF+z1q2vTM2jW82oQB8GaKB2G31yiEH8a5rxl+z/AK34XhZrnS9QiHJEjWbqvHJ/hFet/Cf9qHwjoTNPZ6wfCrTJmSxuQbyIZYnCkQhh68tkZx2r0XxN+0pYeLNKe1t7/wAP6srZG1b1bJiCpHWST+ldfsoSXu7hKeLoOzT+4+FbrQmtpljE5GF3lZBwKqSaTdzNhYlmT+9HGSK+rV+HXhT4gXCG6tLzSJd3lrJpt8l9Hnsx2owxwPTvXV+H/wBlnQPD4lv4NUvL8FGWOFkCtJ2wV6jJz2qfZy2R6H9rewp3mnc+HI/BlxcyuEhk3DrhSR+VLP4H1SFMra3APYiNwP5V96+Ef2f/AA02uy3OtxXukpKp/wBfI0aDhgMMwAPavVLj4C/DaSyMI11Ylb5vmvEJHHrmuCUa0W2jrw+arELmUtT8pZNJvGLDyXD4wcqe1UZNPuowQ8Ui9juU19t/GT4A+FPD8EtxpviOKaRQzbRcROM7hx1z0Jr5T1f7dbwswnRx04AqI1HNWktT2KOJ9s9Tht7Q/LgcN71Bcag3lsoCjJxnJq1dPJLM7S8noWArKu4Y9v7zjbyNx24rQ9imo1LKxCdUlh5DEEHHy5zXU+GPitr3hm4jksr+4hSI7ljE8oB9sBh35rkFa3YfM4J+lPjjt9wywb8K0hPkV07M3qUaMlaULn0BH+1ReaxZrZ+ItA0rVogd4eUMZg44zvd2yPbFYxuPh54nmMxbWfDlw7b3ERtpICTwQB+7IGee9eRSSRx48uTyx6jBzR/aAjAI+de+a2jip/8AL04VhIRjaDse3r8Af7Utnm8N+LNN1BFzvjaQqxGOPubs/lXFa38P/Evg9lFzpc00ewurwQzMhx1IyqiuHg1jy5AwZQQc5YA//XrvvC/xw8T+F4RBYX0TWhfc8EsKlW47nGfwBrqhWhbsTKjVSta6MvQfiHrnhm5jk068vLR0O/b5rxckeiuK9b0H9sTxFp0cVjrWk6dr9sqYX+0xJISeedzu3qO3auO1L4waZ4qjB8S+Gre8B+V5ra7kgIHUEDkdagtfDvwu8QITZ+KJvD93LhpIbrdcRnnOASseMHnljmu6NZ2913MHh6M0+eFj0S6+LXwv+IEsUmteE7rwzMrArNoM9rGHz3bdEDjP+1X0/wDCL4oaZptqbHR/G9hfxO0ZWHxDNGkiqFG1I3Wdhnrn5fSvgjVPgnq0cryeGtQtfEluWLs1jPbluvBKCZmXPXBHeufvNK8WeG5EjvdLvbRM7y1zaFenplRxXZRxXs9Gjzcbk1LFxSVT5H6RfHD4e3PxYt5ZLW4u4i0SbfscxuYPl3DJGwEe/PXFfNeufsd6/Nvez1TSpmO3arNKkxXnqoRj+teReAfjl4m8F6hbXOnXUcckEnmKxhjba2RyVKnJ/SvdNH/av17VVSTWrPT9Xdss80kTxMWJJ6Rsq9PQV6UalHEK0kfNvCY3K1anqjttb+MOteY6Jtlwwwsk9qnGOn+sGPyrl5PFnjPUbiSS1/sLTiwyGDtKw/4Chk5+gryLWv2q9GZi2m+BrKyyc5mmS5I/7+QnNcdfftWeIW/48YrGxOSAYdOs0I/FbcV+YOnLoz6alleIl0PpW2b4m3mYr7WbqW1bG86f4fnPy+gL2nFQ6l4B0+ZvtOsXusW8sS/L9rlsrTg99soQ/mo/rXyhN+1D8Q7pf3Pi/VIOdu23uDCPwCBQK5zWPi14v8RCSXUvEOr3uRsLXF/JJnBz/E34VpGDPQhklb7bsj6x1Dw74G3FLu9tzjgvda5Zjjvny5Rz+FY9xfeANHm2w6h4KiRRlWvLvUp347/6KXXP1FfIs/iG9uVYyXE7luTufP8AWqB1C4Uk7mBPqRWkqK3O+OSRas5H3vpH7TnhTRbJoZ/Gl4ucJ5eiacHjwBjn7TCDj8ao6p+1F4BmhmVtV8U3rlSFZ7W0VR7EAKce/avhe2ubqWQ7ZWT+93zVyN5fLkAYglc7gQeKFTRt/ZFGPU+ivGHx48FXMLNa+GjqE+wc3/mKhPv5dwtcva/tOXegwp/YGjaVo7ITt8iG4lVcknjzJ5O/qK8gmzNboNkkkhHEm7b+mRWc1jPnB3lx1YmtlZ6HZTy/DQ1Z7dqH7XnxLvoSr+JowvXZ9htxge2Y81yeo/HTxdrXNzqyzdfm+yxA/hhK4uw0G6vptix+a5GMHaD+Z+o/Oun0j4SeJNSjC2en+ZvO0ZnjX8iG/nU+y1sW4YSn2MS4168vmLvMCWOTtUL/AJ/Kkj1KXcikiXaSfun5a9Hj/Zl8bW7A3lhBZps3eZNdRn/0Bm/lWi37Nuo2luJbzV9NjZwNgVp5D+A2KP1puk10OeWJwi0ckVtNuF1bw5tZoQVgYru3Ke4/pXBWEkayRKyjbv2ljnHT3r6H8G/s831x5KWt7cahExWNxDDGvVh2ecZ6EdK6Bf2Mrzw/eWL31rNeW8mJXLiGFTGfeOdmP5VPI+qPJp46hTcklc+ZbpbcR3MS7n6AbRkdB3q34c+12bR2qWBu7fmRkAYseOvBHsPzr6SbwH8PdM1E2UkOkwSFt2XmvZiB2ypiK9Pc1q6Xc/Dq31L/AEUWdu9uGWSSHRVlB4xwJNuPvDt2rOcXJ8qJqZkpe4oHe+Ctf1n4veFbHUobW50LxjoduHF5eW5isr9V4SIsQ6nmGInGw8Nknt5N8ev2c7jV7628S+GdLuJNNuN0tzp8kuZ7ZiS+QpGcANjgnlepNdRo/wAaPDtrYz2sGr6m8aRs6x2NitsMbuhw4x97tXEat+01psmmKumLrE10J8yyXGpzAbMdCCWz9Kn6vOOx41GeMdVypxsjx99B1aO4GnXVt5UdwQLiRx044yTyOMdap2NtpfhnUJDJKrzRvs8mFt24H14B9O9XfHXi268Sao99BcGGCUKAY1VTGcAdgCa4yEy3E04lnLyK2fMbJJ5XnJJrsp039o+thzSh7z1Oo8Q+ErDxZai+0JWk1Fjvkt2bDY6fdJPp615lLpH2W6lhnVo3G5CjADDA9MDvXouh3k+kyx3FvcFGK7TjIz+XXn1rotZ8D/8ACwrF73RIoYtSs4TJdxuuzzlxlmz0zkVq6TjqaUcY6clCWx8/KrWcw8oYkVsg84rorHVEuVAmBWQ8bsYB9qpXujzwyFc9Dt2sQTxVZ7O5hjyrY2nIAbvUOJ78nGqrnWzXl3bw+QZFMZHyoOoFYF1pqPunRtrd1Jq9p121/bqsrfvcZLd+uBVq6aCaQwMRDcrgMduQ3HH6YqHocetOWhR8O641ndRo+5fnxhVUk/nXqfgXx7N4L1k6vZ7Wl+aG8t5F3RzWz8OpKkYbHTBU8da8p1LTXs1DrHtkHzblNWNDmvLu4SOEs0jHldwG4+hrWE3F3RlWowqrmPpNbV9Y1BfGXgKREkYeZNp9uwlvLaZwRMRC+cx5cAHD8Op3dK6fVLHw3+0TbRXWnT2+hfFlP3mppqNybe11OTASP7OHaQM+5IwUGzljwcAr8+eDPiBq/gnXFvNElazu8NG4k2yqwK4YMjqyEcAg4/hFe13vh+w+I6DxP8OmOk61bILq/sVLwy2kgAPmxSZVW+eJm2gqAWXjjI9aNRVY26nzdaj7GpfocpIq6vNLZa5FNo3ieImIJdI0Ik6qwI/389Rxj2qCCbXPB7/ZPNtxHJyGkT5fwYgDuPzr0ix1Cx/aVt7Kxb7F4a+I9nCPK1Brf91q8eFURN5MYWOQzuDvkU8Ofn4rkYbS5k1AeGdftj/axlyY5XVnIdQ/ll1J257MGJG/HGMDnnTvsYynL5E2k6hq91bpdQXNvbyrkG4kGY156Z5Umor7wHqt1HcTmTf52GedY22Nx/DhAM528DsDTDol3p+uX2jpdNZhAXRmZmRFDgY2kkE5B56nqea1bfRvHU+jxy2WofaLKRFCTRSKm1d2MFCq8k4Pfp71yckrGPMovmuclcW1pGI01K5knihO1N8EqtGB2ICD+dPi120tS8GlxXFsZM7AsZK5x1y+Tz1/Guu1vwf4gltVM9vaTssbbUXyg3OMbiEHIwe9cJrsRtZo4niayLZaCKNhlsdfnBJHOelKMWlqdNOt7QzL7UvElxm3kktI2ypWFT88jZXBJJwOAanvvh9catapeWul3K6kVXzbdt2ZPlGTGo68DPHbmobrY1usz3UlrIQGjURCRjgno5YEc55xXe+GvEj6Fa2V5dXCWLeW1us99I90+eMHHlvt4BHB7iqUNbm8qjirxPKktp7bcJYooAhaPE3DHArqfB/j59Eultr9vtUDYDAoSyKBjA+Zf613vjxvCHiKGOTRLe2S4jTzb1GhdzMuG4VpFBTJz932riLXwfJqQkElsk94kmwSRqsflHuBhhvGc84rZxMeeNSN5o7W3+IGmapcLb2cjwW7MwzJGwI+Uj+Z9O9dDpOuXmlqqtdR3Fo2QvljJOd2BnA9M5xXJeHvCqaPMkEOmDU9SkJ2mVkjXpn+8R2Hap/EUN5Z27NdySaXcxAJ9ltiGX0+8pUdDnv1rCSXU8WtCnW92Wx7T4R+N/hvVdUaTVdXistRtSHtLqNAAr5+VnyCCMqvKqSQPevVIy7Xaapp32ay8QTO27a/mWd85wWCElhk7n4DIfmj45FfCa+BrvS0S81W9XSYP+WUkamaRgP90jtg9e9e9/Cn426fdwxaLI1xdRxEeW94u98bcbo2IYxkBSflYZJ9q8HE0bSvE8HMMp5Up0dWetan4PY6iNd8HRvoviJPmm0m/c75digjYrFusW4/e/LpXI+PvBugfFC2lttfSbw747G0XIndoIZSnHBy4O4Ent0r0vRtft9df+0YLo3t2pKxaksJgaXGTtJGGGD6g53Y7VPr3h/SPGj/AGTVIRZa5u3jVYE/e4H8J2FSSQcdfwrzXLldkfLU69fDT/eaNHwX8RfhTr3gHUpl1TTpoo/NZBKjZjbHdTjkd/oa5O3XbIgwRhu/tX3P4mgWyso9E+JFnHq+k5H2PWYtrybsZBKghzkMo5J6V4R8SP2cdQ8KRx6rp13a6jpc+6ZJYsxGP+LBDcn5TXoUcTFNJn22DzaNaHLVepwVvzbsR0xmsybKueOa2rW0McO11xkE4zWZdqFlGBhfevXk1KPMdlNwbvF7hZzAMCemK6BGDKCOBgVgQKsjEqu0Ac453Vt264jXjAxwM5rjmc2ItF2JFbFP8zK80z73Sgr2PFBzKVtUNU7pPbFcr4h+STcACVbIHrXVIv7zjniuV8S/eHrmuxR5onVhdaqZkfal+dV+bfg/P1Rgc5Ga6uz+KfiS3s/scWoRpEw2lDboTjr6E9a43buIOOaVMrg/xDo1cztazPclBSd2dv4T+JWq+FdWF9byQSvIp81Zowc568cY7flX1F4b+LXgLxtDFJaXkeheIXQGT+0X8qAsQRhSSwPIU8+9fEzSDcc5zUsN01uwkidkYHIK9RT21ODFYGFaNloz7Kutc8ayeUNP1eBIwmJJbgWyRdM9WUE8c8c1kQfEPRtL+TXvFcl/cblYrodsJAnJPLSRbe/YnrXmvwo/aGi8IWt9Z+JNLbxLplzsULN5e6E8gkblJ6e4rU1P43/DONgth4Fa4JH3ZisWPTkFqTk+h4P9n1l7s43PXf7H8K/FKCBPD+sTz3DqI1sdTaOGffjlgqxjI+br6CuZ1H4VNo8jW+qaJe3LucxSWRMoLDkZxnjBA/CvMJP2lF0WR20Lw/baDc4HlzReXI6+vJi9KxNW/aY8b3zFv7cuIPm4dEiDY+ojFZSi73JhleJjPmirep7j/wAKA0XxFAjvYatpM8K75Zb3MURY9cFx689K6DwLrN98IbyPTV8Q6Dd+H/NEs6TX8BmXjDFcFGJ56c9K+UJ/jP4zvldZ/E+syo3Zrxwp/AGudvvFeo38itPeXDuf45JWb/69TKCkrHTUymriF7OtK6P1a+GvxM0HUtUWXw/rdjqEmWaW1hlDybQVDMFBJ44/MV1XxL0OD4h6bbXNmV/tK3bf5MjFSNwwcjscAV+SPgv4ka14F1iK/wBI1W60+4jYETW8hTPIJDDHzKcYIORwPlNfXPwh/bs0mS1g0/xjDex3Qjw2qQKrrK2eCVQKRxjtWtKpyQdCpszkqZdicFRlh4e9T7He3XgG7mu54ra3aSZDlo9+WU98g9Pb2xXMap4MubKQo9pNFJtyyuQCcnrivdrC4tPE1jDrWlytcQ3I8xbiHdCzr0yynaeMY5z0rJ1WxkvrgvMquyjBye2SPQdDXh4jDRgvdPy7ETnhZOPK0zwK88MSkNmFieOh56VmTeHyMjY/XP3h6V7dN4bjZQpC5UBemeQBnmsy48J7s4jhrztUTTzLozxd/Dz84Tjk881DJ4cfBJiU9uRivXJvB6s3KRElgpwCeD/+qqcnhI7sssajqBtNF5HZHMkeVjw423mEL+NKPDvqij/gTV6i3hVV6Mm3/ZU5qJvC6Nn51zgfeHPWlzSL/tGJ5t/wjh2n5F/76b/Cpo/D7ouQn6E16P8A8Iqm45ZfyqZPCi9Pkb22mjmkH9oroedQ+HX/ALjbT1OQPyq7b6CFkAAJf/fOTXoUHhVVYDyV/EEVpQ+E9oH7mNSTnPcUNvqc0sx6nn9v4dkmYja3TrnOa6HT/DBbaskbZAxt/wDrV2Fr4fVX+bZu/uKPetWHR0HJCKF6Dvyf8aEm9jgqY6c9ErnM2Ph4rjbD5SbsEnj8s1u2eixphsM5zjPatqTT4NIs57y8K29tAvmSOVZtoHfA5rxD4hfti+CPCtvc2egx3mt6wAPLm8ryYlODgnzAc7SehU5zXRHDzlqzqwmVY7MJLlie1yTWOhwrJf3ENimeXmYKDz05r5n+OH7Umo6Xqn9m+HYVh06OVg73tqwM6hQTtO7nknGAOMfWvHdc/ag1PxNqdx/aUl5LBI29LRJF8uPngAAAcD8+tJpeswfECSVEtoNbccpDcKsTrng5bb2wP4umK64UbPU/Qcq4b+pT58VG4Wvxc8NusourW6sJC/IsYt8f1YO7EH6VqWvxieOeN9E8YRQeWMLFfW4WTHploto/OuC8R/D+3jk2sz6c6gkxsvmrnPTO/wDkK5N/BmozAPZTQXakEHySQw/77C/oa6nRpvY+3jl+EqXajZntF18TfEOorJHczaLq4Y7ixmjQ/wDjjpj/AL5H49auQ/EPWrdU+16UkSAfKVj+X2wS/NfPF9Bquj/JMZIDgA7ZAT6juf51YtfGmuQqFj1GZ0AxtkAcfkwI/Sl9WixPJ6EvhR9ByfEzUmwvn2cPfa0kSn/0KrNp8UNUt2V4r7SW2nOHuocken3x/OvntfHVzG2LyKKXcOB5aIfzVamXx5prN++0UPxztuWH8hTdGKVjllkNJvY+mj8avEfk7bZ9ABz/ABXcP/x+qU3xQ+Il8EjttU0GFQSQkd3Znbz/ALTE/rXzrH4s0a4yY7O4ssn/AJZzGTH4HH86u2PiLSFm/wCQrfRNn732cn/2pWX1aMY6Ef2PGlpGKPoGLWvirqRI/wCEh0nHX71of/QUJqX/AIQzxpqUJN14g0yRuchtnfGcYi4ryXR9UgnYm18XX1s+eR5UiZ+pVj+tdvpvh/xPPIq2niWSV25TdI4HPPeuSd46I4a1H2XupJHZN8M0kXN5rCNg4LCZAPz2Cr0fwr8OrDltat48cHzLxMD64HFULXQNY0m1gutX14XECnDxsjPnn3FZ+peJVW6CaLbrfT55BhjjU/XcPT+VZ8zejPAnTrTk1c6JPAujWjKLeXTZ/m6teP8AMPwYD8hXT+G9FtdLkedVaMq4IeCZSgHp87fzrjIdP1mSxhmiSG0vHyzpsjIPJ4HGKVfEOqRlba5Edo5bACuDv7c4XHWlc4alGct2er3utBs745b4/wDLNkVG3f8AfJxx049KwdS1Dw3eW+NStHMhPKeYUOemOGHFcFeeML/S5GsJZNjj5lZSO/P92rX/AAkiMkT3sMDN6mNWJ+p20rz6GEcPXto2zoj8P/hlrjKi2N0ZypZ1S4chfp8xrn9Q+AfgXVomewbUUZc5ZWcoPqdp/nRJ458PwwS3M9g1oVwitbuy5J4PCj2qVfGWk2lmjWGr/wBnpI2GaTzpg4I9CpH6VoqlRaHdB4yna0mjgLr9nYlpJrDW9PkjjwUWS7IcH0P7vHf1q1oeufEn4Q6hHa6ZqVjfxQrt+zW/k3DMp6YXCt29a7PSde0FrnMeqW6uD8++2k2SZHXZs29u4HT8a7r/AIQnR/GWizXNrBAbzykcapZmSN05x0ITOAf0reNaa3OiWZzpS5cRG6OHHxx8O+OMWvxT0G9WZRuMtvbyxOJAMnIMo7KPWszU/hP4B8ZSI/gPxTZ+e3P2PWr3yGGTkBcxjOOn3jUXiL4N6vZ3D3DXlprNq0n+ruowJW/i4kYOw5647D3ryzxVo994Xvkezt5vD82TuWO535fJwFZW4ANejSr9tz06PsMQuahM938PwfGn4Ot/oNhJJYn55/s9pHdRlFGOXUNtGBnqK9U8L/tWabezR2ni6yn095Bhrm1tH8pSem7Dseme1fLXhX9p74g+FZEttS1W61e14SS1uJEkEigFSvzofbv3FeyWfxS+GnjSzii17wd/wjt3dHal3DCkiAgnazCIgkY3ZA9K9SnjqtLbY4MXgpR96pFNd0fRdv4i8HfE63+xWOq2OsRufM+y+dtmVf8Ac4YdDXF+J/2btEvt8ujG506dm+5JOxTOO2Qx/WsXwj8DbO11aw1zw54ikttLvYjLHDbxzRSTIyfL8/mBgPmzgkYqHxB8aPF/gfxTeQX+nudNilwlpJPDI2zhgTJtLHK+pPXFdyzCjUV6qPmnB05funZHnHir9nnxLpLPNcaWb6OJWkWaxcyMAOmRgZ9a4XR/HPib4fwSWcEj20TfvHhltQYmP95mxu6ehr7P8I/FvQPHCQRRK8E0/wAn2eaIurZXd1wB0qx4o+D/AIQ8YWbLd6LYq+3asscXllen90jt7110owqq9J3O2ljJU3y1NUfJWi/ETw3ryzSeIofKuepm04kDoBwsr57noPWty5j0zUvPbStYAjmwx+1AglMdM7cA/j2rpvGH7E9zd3tzdeHNWtYkZjthkRwcdhuZz0rml+G+r/B63V/E+lf2xvx9nWC7UDCkl88/7n60nGpF2kj0JToyjzUnYy7z4fQ3Nqkum3EMUB+dtlwjlmHQdO+a5rW/hzeWsySpbTNGFxuhZWBOfpWqfGGmszG6trrRY8ZEMUxdSfU4PGKjXxBeahAP7N1hpLboUmU5B9twP86uMuhrQjU3Wpykc+saHeb3jeGAvsx5LGU+3TFalj42X+0pEf7ZEApXEcaFz0OMOD3HYVoXGr6ldJIRYxsigZusxEOwHZCOP64zXPTarDHG00sBguifnlhtIVP/AH0rA1Tdj11r8aNe817xJpGrFtMuHknkwY38hNm3ccKx2Dnp1HrW/ofxc8SaZLBF4jWPy858z7PiVB6IylU/PNeX33iK3ikiNpqt7aSO2Ge6RpR+A3vj8hVa61rVIVlIb+2rbORcTlQY/XCspxznpVxlJajlgqNVaLU+j7j4tarquntAmoxT6OykJa65HHE5z12yRBePYtk81jtp3w38TWE51Gy1Gw1FAvm3Onu72aHd3KtI2M8ADPP5V4dbeOBqFvHYG1uCHBHmCXOWw3TNd38ObhJL69iSCVEEG2VZJN8f3gykjJycjsP4hW/tFazON4d0HaJU8RfBSDXLhk0TXdJ1kNIzw2b6gsM49AwkCHOfzNcJ4p+FHizQ4V/tLQtSto1TljGxXA44bnI9816XpYfSbyWK+sEs7xsKl9BMFbOeG+VQe4/Kugbx5cRxOtx4h/tKLf5ZsNStTdiTtw0ytsHI5HpQ6dCpudccbVp6Hy1PprWechkVgMeYcE8Uml2cYkYsvz4P86+kPEdx8ONYs5IdU8MvoWoPtB1CxJmVAe/lK0YPUda5bRfgLH48vJLPwLr9nrl6dzpHPDNaSbR1BDDaD9HNebXwmvuM9WnjnUiuY8ws4wZR8y44rq4LVJIeQ/T+HAFM8W/CfxV4EuhDrNoLS4U9PtEcy/ozY/AVjDV5Ldw3mxnHUKzHJA9SleBXwlVaoyqSdR+7I0f7JBYkBuu3G4EVx3j6JoIQoUDDLyPxro7nxSyeWwztYZ4wcn1+76Vzus3kOrKWkOcEHkZ/pXPRp1b6nVhacoVFJnnNv55x/d9CDmrEkkkK5C7W7nGc12mk6LYeY2/ae/zKarat4binQm1kUBeqspGa9H2rjZH0MqsOdJoxNH1me1kDb3icHKbNrA/WtqD4gajBPv8APBcNncI1Ncw2ny2twNrDaOeKpXEzrIQA2c9q2557oVTB0aru43Pd/BX7UfjjwXMG0/VbeGNVKKtxZq45JJ4UZ7969n8OftlaF4nZY/iJpJuEVQitpdu8bHPBYgzqOhfoD2r4oguZOCxbHbmpzdHdvZzwO9HtWebWyfD1dOWx9n6zH8DvGWX0LxNPo1+6n5dSZ1TceeSYn7bh19K4HW/gDqN9p9xqdl4l8L6tBCyh2h1mJCeg+6+0+nWvnSG/ljZcMwPqOK3YPFWp2NmUh1G7jiYndEkrBTxnoD7Ct41KVveiccctqYf+HLQ7vXvgF42ms3vbTRZdW01sbZtKdLpM9cboywz+NeT+IvDOo6XJLBc2V1azRsVeG4jKFT3ByOtdtovxr8ZeG7f7NY+JdUtbTBBt4ryTYc452ZwenvWzp/7QQvJpH8S+FNM8TK3+saS3t4JCM85kEW7J9ciriqVR9j2aDrw0Wp4I1m65wmcc9c1Eyun3l2j617xqL/CXxqyfYG1DwjcE5Mctk93Ec9F3CbdhenQ9Kkh/Zd1nxBb/AGrwpqmm+JLR/lWaNWtmZgeRiZV6YPftmtJYPm1gz01i1HSqrHgLfdI5z9aGdlt+Oldt4s+FOveENSns9UtVtbiM5kUSxtt98ox4/GuZk0WS4j+TcNhwXB3kcnGA307VxSoNO7OqFajLqZSTHjPSrMN4sfAwT7inyaZIuCir05JfOfeqc0LBD2xkE1MVrZnR7k3Ys3GoF4WwcN6KpNYstzO7KGVWOfu7CCauQwsyDHPqc0smngNk8H+8DXWoytobU1GnpYh0/WJLKQyQsYipBGArNkH0Y/0r1fw/+0v410WNrUajbz2TEeZb3FomHAGADhVbp6GvLBpq7t23J9TUr2x2gnb+BrRSmiatOjUesT3zw98Sfh54qut3i/Rp4p5ZMvNpe9cLjHR5j+lfTHwa0X9nrVo4obzWdRi+VysN5LKoAGMchfQ+pr86EmaORQNwNdd4f8eXui42zTAqSBtkxxiuyniZRPm8dlLq2dOXyMmLw7PdcKoZ+6gE0f8ACG302PIgkl4yTCrMB+Qr7zb4geAfDdwxfUvCcYjOF/sfTre5bdg87hcxYHvisTWv2kvhnZWKQrqHi2S6ZcOLGO2t4847H7Q+B+FeB9XqR3RzwzTFylywos+I4/h9rd18kWmXV0c/eht3bn0yB6Vt2PwT8X6hgx+GdTQN0Y2U+3/0HFe96r+1N4ZhaN7Sx8VXaxJtCXviCFU3dcmMQNnj3FZN5+2slvHLHY+AfDJD7SJdTg+0TIRz8pUqBxXQqStqz1YYnMKis6djiNF/Zt1yeNDdXdjpYOQy37SRkH6FK1l/ZXvPtGxNe027JGf9BDzE5GeBxVXU/wBs7xTdXDtYWWn6Pubev9m+dEAPb96cf41xWrftNeO9W80P4p154nJIh/ta42KD2ClsCn7OMd3c0jRzGbu9Eeo6f+ybqrXCZsfEV3uPDQ6FMYwB3LCTjqetd5pf7K/h7SopDql9pNk0Zx5es3Ulox47gscCvkHUviHrOt7TfXl9d7en2i5Z/wD0KqDa1e3McjL5jcYJ8xify6U4+z7GzwWJn8c7H25N8MPhno9h5h1XwO8qjBFvqy3Tfgr4rldYuvht4dYn+0LMopGP7P0KwuN+Rk4YzKetfKVrY6tdwbo7aZ1f+LaxP6Vcg8F6pMBIzC3fuZmdCPw28VpzQW0Rf2e/t1T6os/2ivhzoCsieH7rV028ApDYENjGAYpHPQnv39qpap+1r4aaNlt/AhX5SAZ9UMo3HnO1kIr50XwS8K7rrWrHGM7JZcn8jio/7G0y14e+Bdv4beFSD9PnH9avmfRWI+oYbrJs9ivf2rdXHOk6VYaVxt+SztHb8zBn9ayrn9qX4jSx4tfEl/YluGFiyW+R7mNRXn9rZ6JF84inlOM4OwD+VaUN7pdqplXS+V6bypH6LS5nLRkfV8NB6Qub2j/FbxXq0Nzb3XiLVp3mGF86+lYEsSMYLepBz71NpOqXvim1bw9ezzTXD7jZ3TsSYMLkr7/cA/Gqdn4qEM8ckOl6Yu0qVcwneO+dwI9PStm+vNRW4aS31GUiQh8QyMQuDkYIPf8AlTUUzkqunTd+WxxkNvrKzfaSl0FUn5fLYBfXt0zXS+GfDetXF4zFXjWYFV89pEUcg56Y7V391/a3ijQW1EXTpfRt5dxbIzYdemVXGcYdcn2NM8H+E9S1YASyrFFEzBmy4fOOhJFbeySs7HnVMwpRT0Oesvh7FolrcmfVbE3FxE0aPvwFPruJyeo/KuftfCttpqySyX8bleCI13Z/EsK9GvPA1zqVxPCtzJsghJ2kbucDj61xzeGLmxvBHFbzM8nO1Y2LdcZxVOi07oypZhGotyhZ/wBhpa3COlxdFzne3y8+gG6p9Ht9LubqdItJ58ksHkdueB9a6DTPh/rU2sQSpZXCLIwCtNC4RwRgkcYOMHp7V7B4d+Bt7p9sxRUluJ7WS5kmaBisIZcbOnY4/OhUpXJrZhCnonc8Gk08W6sW02OMMeGHJP5rVnT7ibQ5nnjgNvGoBZkOCT/dOV9jWvrXhfyvEd9o10YRJBI4WTYRuIPbPsa57Q53murrS5SqIxyWIwByR/U02tbHVGXtoqRZ8d+FYPiZos3iXSxBbX9pGyXNnEA0lxjGwqFHUc5wOgFeMWOhtqF+tmkwDP8AKsjjC9Bk5+lek27XXhfUpJod6vbFZlc5Vj0DAdOMEjqPx6Vt654XsvEVndeJNG8uG5sgRc6XHtbKrwzoF+b7rKScdjWEqfVHtYfEukuWWx43qmipZWdwqLJ9otX8uXCnJGcA49OnPuKTT78XG20uSgKj5ZCR82eQf1r0uGw/tiK3+0XMcO35luMjILZGxye4yMZ7ivPvE/hkq7zRu+d5Yqq5K5OT0/hzyPYiuG1tLHr069OoTsAVkgAxNgbWAyMZ64qjNbNa3Cj7R5iucieMY2Z4JJpNPmb7OUkUsOzt2IHf2rUh1C1jbMlsu4DDom0xPj6jJNId+V2I7XVo7eQ29zFJLMhIjugo4GOvvkA/nXUeGfGGr+Ebi2uNMv77S514+22bmNiNythwMAjIBwSR8o461y91No5jwlrcF2Gfmlj2r7D5DV3RfFNppspjtbaQM6bWV5A6+mSBtxwe9XBuLujnqU1VVrH0fqOg2nxs0UeJPB9hDoeu6MizalpdizGS4IBkM8IjOfMLZVVCrnA54xWj4J8VWvxm0ePwr41fyvH8jNBpXivUtuFyC6wTAkEDcCob52AnGF+QK3h3hrXnvJobvSpW0TUbd8+bDN5ZbIBBBAG7BUHGf517JZ22n/tE3Mktx5XhbxksDRW1mgU2+obVd1VlOJDLhCowGGWjPHSvVjUU9z5yvTlTXLaxI95f/DbXpvB/imzF+1krGK46iRDxG6eYo8xCOVJ6hwRximw+ObL7CPsVlJZbJN4k88bDyTtMfCqTluPqe1dZ4F+JlhpsB+GHxK0+6msNNaULfWMim8gKtvWMC4UKEGXUAYwGA7c+1eJPgnc2FvHfW93Y6xossCpayTKzvIDsKscZTcAG6EjGaqVJtXR8jjMVHDS9/Y8StvEtn4ivEh8zzoreJTcXbW8SDIyGwV68FjyewqjrHh2PxNHd39ldKYAgAW8hVNmAM7FUurZ98VY17wza6C1pHdaTqjCG4MgtY0EGXBXG8FDleMY9zXH61qGq601o0Ng9jp0BKxWkUbSEyZP3wAowWweB0z71xtNPU0w9RVWpUpaHEyzPp+sNKPM02RG2K0kAymBuDJnHXb0yOtV7jXLa4uGmvIbW+nbgzTBB5hHXjHHTNddeeENZ8V6rbwXuktbSkJEJLWKSOE/OeWDKckK2OvaqGqfBe7huL9BqUcs0bKUt4iS4yDwVAz+lTF2R9JTq072e5y0ni6HS1uLa1gZhKC7R2OEOO2WXBOMdDnqKf4LtNR1jVbW8e7SRlbezZyVJXJzgDn6mt/8A4VkYrhhfalDDjIX+zs7mGf4ga6Kxn0vR9OfT0s5yshyZlRQ3THb1o5n0LrVoJWsSTalPdTW9va3iz3E06rJcMoDKuCDyCSAAvX2q54i1K18F6BDqaNm6kZYw32jJfOcklue3as24kTSbO2v/AOzmtnUiEeZGA7ZY5J4HY+vaqfiCF/E2iy20EM7cxyQTMhZCSVLKME8gO3GexrOS5lZnmxgpyT8zyXWtavtYme5urqUyM5Zg78jjgVoeCGurzXLOKOSYwl0MnUYUcn5hyvAPT1rDkhkuJjEFYSKQJVCHKHvkdua9L0G1h8K6LctOGD3A69CigDBH1JNRJRtY9ys4xhyRWp3ln45u/A+oHUm1KS10dWTy9JjYZlxwSNx45IOR6Z6gV718I/jRpHji3jjubORRIGHkyXCh127SDuX5mH3uD8vzYzxX5/a94im1jUpJrgZkKbSqt0GOce/X9K63wPqlzb2sDwuIGUtibeRKOnHyjP6157wUamqPncxyeFehe1mfo3BLati01aOO/wBHdVWO4mIWCd+CdrH+LI5UHja47GqP/CE3ngeaS60KP7folwnmXGgyb88EkEAq2PlypHFeF/DL9oM6RJDaazbG6iVdjzbvmmzkjeWYhwPl6gEbVHSvpPRdQVbCW90WX+0NPK+c8cbLK0JKklIynGMbeOo2rnO7FeVVwzos/L8Tha+ClboeTeNPg7pXxI0m68QeE7ePSmjhLS6PJC3n7lGQwCMTlh0B64NfN+u+D7/Tr6a2ureeC4QDMdxAY3ORn7pr7vutKs/FCw6rps62epISY5EwC7KR9/aASOMfjjjpWTrPhW08cXi6dr0n2fUoVwJIUC+dgcFS5JPBPbsfSnCvL4eheHzadHSWx8O2PhyV8FoJVU9GMTYP44rprPwnKVbCqrYwWKnAX1+tfYWifDzwnoc/2H+z7e8mRcbr2CJ3bv6c9a17jQ9Dt8A6bYWi9MpAiA89OnWpqV2LEcQKWx8UXHhq4sxl4JBHj7xjI/Gsa+sfLh3ffA5O3qOe/wCY/OvqjXPAupyXklxp2qNYwB8bJWMaFdxPQcEYryf4wRaHF58ULST6pHskmurdUSB154VslicFf++TU0qspOx6eCzH22h4yyF8AMpLdArcj61yHiaT94VxgrxXY3VyWlLSSH5duCpz/CMZJrivEPzO56817sVJQPtsJC7TOd8492pGm+XO7P41V3FiTTS1Zto+k9nqWPO+ooNx2xn8aq+YNxGaZJNtYgc+9TzLoWqZc87cANoHPOOD+dLcXnmDaBIqjpukLfzrN3nuTQ2eu44pXuUqZdW44wfw5A/Sj7QeCW4H8O4VltMFbG3P40n2j/YH50i1SuaUt4w/iLe2aZ9sKrgDH45rPa444GKhebbyzYqnsVGloai3Tg/N8w+tSfb2GMZ25+6cMuPpWI9wmM7sn61F9qOcBTUu0ndl+xud/wCF/ip4n8FybtH8QahpbHjba3LxLgHIBCtgj6ivo/4c/t+X2mQvb+LtHk8RFpF/0yOWGKSFMAY2LGokOeeWr4ua6dWIxj2NIt07MPk3fSsZRicGJyXCYxfvaaP1c8D/ALRHw/8AiJa+Zb6xBpEjbsxardQREFeTx5p6g+navRY9HjvIxNbGK5hcbklh+ZHXsykcEEc5FfjQJXVQeA3aRkAYeo69MetXNM8Za14dmDadql5ZMvR7S4dCOPZq55YdTPh8TwHhqzfsZ2Z+wUukleB8vPZeKg/s09QVZe/y1+Z/hr9r74i+G2jH9tXuortAC6hf3DqMe3mV6lY/8FKvGFuI0vvC2g3KrgFovORmwOpYyN/KuZ4PsfMVuAMfF/upJo+2W0tCOFVh/uU0aSh/5ZIPbbzXyJD/AMFMLlgDP4AtGbuVvjj9YzU7f8FLFK/8k8gJ97/j/wBF1j9TaZxPgXNV2PrVdLToFAIH93ipv7ObZ1UYx0Wvj6T/AIKXzqn7v4e2a/716xH/AKBWNf8A/BSrxVIQLDwjodqO/wBoEs35YdMfhVLCdzSPAmaPex9vxaWZDxuc+y1aTRRGpMpWJFGWkk4Cj3J6V+avjD9tL4i+Kpsi+/sgNGU26VcXMa4Pc5mIBryXWviB4h8QSMNR1i9vmbGWmuZJfb+I1ssIj2sN4fVWv387H6oeNvjJ4F+HNnLPqHiDT7yWJgr2NhdwSXBywHCmRemc9+ATXzp4+/4KBW7RzWnhXw9cWcykhNQmuYiT8pA+TYynkg9e1fEkizM/E7GTpuwT+tH2CRWJMrMx69SPzrrjhVbU+uwXB+XYO3tPefmd/wCLPjd4x8cNL/a3ibVb2ORiTDLeOYgCckbQQoGT0xXGzXTSgDHPuf8ACqiWbRncdxHfjrUqj05rZRjA+uhRo0ly01ZFmB03qXCmPvGvynP161ds9VubNw0U7oc5DREqy/8AAuprM8tn6Cp4o9oyTlqq0ZBJRtqd7oPxY1Gx8yHUHm1G3dcbXkAA/Nea3rPxFoHiC1MDW8FiWOSFZYRkfNyFPzcLj8a8mZXYcBfypIy8bqTGGwT0yMcVm6a6HI6Eb3iei3mhzoTcaZdyfZmOxYo5CCSPZQciubvprmxuGTULWORUYKZPIVVz6F8Zz9fSp/C3iyTRQy3VsNRtZEKm3kcx4PHTKsPTkr6811Fnqmlagyw2t99lgLEm11GJRCuewYSAHBzyVHWlrEhc1KVjjv7U0sKd+jgluFdZmXA9eBz+NVdljM5Kym3zxjaCB/48Kk8QNZ/b3a0UBMt9yFFXr2wTWbufauCD+Ga1+JHXzcxqDRbWQDZext7tgf1p8fhm4mmENqVu2AzsjQvn6YrNwRzlc/SnwzSRzK6yPERwrRuR+lZfZsZPm1se5/D/AOGZ0YC71q3W2LBTFDJAcyZKngPgevT1rt7hby8t4YLO2TS5IZNhkuGMTvynAAUn+Fh+NcN4D+PiQ6f/AGd4k03+0YEjCQzLKGeHgAkbwR78Y5r3XR9KSbS5LvTr2PXdOlVXYSt5l0ncKm3cM4xkcV41WMua72PgcwVeFS9VHNroug28yvq0OXY48qGVpgB3YlmTHPscV0Gn+H/Cd5Bx/Z7Orbl/fjftztweeuKv2NvpOsXSGCVrC8IYC2lZY5MAHB2gk84NWJPBt7qUf2JLqGEzKJPtNxktxztBx1rllJ7I+erYhbt2MDWrzRNGWOOWSO0tHkEZjVwRt6k7iwxXI614u0iznuPIswzQEvHcbFb5QScZJ68Dp613jeB9U0iS6eW4intuVZrl2THYnp9evpXOaf4Wi8UlriMyHy3KSLeQBoskdj9c9auMl1NKFSja7dzk774rW+oLKbF108yRbEjlnVghw2SGPPJ59s4rzrWvEGrm4knnv3uOGCNHKcMc4zmvWNZ+FMcySG3s4S7Oq7orcFABtBIGD2J/WuQuvAaabeeRKIVjChnuFfywvGfmBXA6Cu+nOmfS4arhbctjK8M+P9ItVxe6ddXUgUHzWmMgZu/ykgcZP5V22h6n4Y1aSaGx1qTSmZ9nmzQRBAOnBEv+1n8Kx9L+HWkaxcXM0V/HMY8CO2twkrZ+6eOPTPAq14i8GWngXVbeKKxn1Fri13gBVCA7sYztY7unGO9XNwkzSrGlJ6aG7F4R8z7VcaX4/sLi6jAKxyTIC7EMQNu9ux9Oxo8J/FK98P642kai0huo5iovklCKwPC4QqAynjBNTeELXSLiG0+02djp1xFIfK3bXbn++Silf4cYHc13OoaPZappsVtdXml2FpaH7d9psWD3M7gsGjA4HQkgA9hWMpRT1PJxUaSXLWjfzO98NeIovEFn9j1Pyg+AWe8lDRS8nsQMEYzwD6Vk3/gGS+1Z0sbaa00+DhtMvonkjk5PMUrEnBHyjao6Z966T4fobjRoFh8m7sVj2Rf2lHtmDA43cFxg4J69xWrqvxC0bwTGkGsanHdSyEkIkqsyYA4wzjAyD+YrPrdHwSr1KNV08MjwX4ifDey8D251PSPD7T3E27ESxsfsLBhhv48/fx0Gdh9DXEfCjwlql/qNz4s8UaZc6jpWm28l1IJ/NAdowpESggISxIAGe5FfYVj4ki1rRzqNq1iE8phLdSSgFAFVs/L1GD/fFeafE/44aT4b8M6ta+Hdb019XtEEqM10gSb5lLeWqPln5OOvK1tzya5UfQYHMsZV/wBm5LtvX0Pn3xH428T+MvEF3qNrfXmm6basE0+xeVkNtHjaqKi8cKozXvngj48az4ks4NPu/h5qeviOFUL3EZYEqoVmOIjgdT1r5n1X9oHWr9vNn1jUFupmzN5cj53Z5wTJ6gfrXpmmpBofg7S/FvjjxFrk2kX+TZaYtwBcPtJOXWZsbSFyNuchl9ab5o6H0eLwbdNKVOzPefCmteH9S1GS10zwidDkt5Vke9jGYoduWOTgADCEdutbGval410m8bW9A1GHxJokUe+TSoMCSUrwyIVjkLEnnoK+Wbz9qbTmt57ay8MQxxrxADIqxFcgKzoq4Y8AdR1Nd9pPxSn8M/DrRbzxJFH9lvL2Z5oWzFKYEaJf3ayE993JI5BHat6cq8XzQZ8zLKsTTmpyV79D1W1/a60rS7lLLxJ4X1rwveqBvWcIsaZGfvSeXz/wEV2nhX9pj4f+K3a2/ty1thgLm/urZFfdxgfvTnt2r5Km/bdtLHUtS0Z/D0fifwqk5eCPWHBnGSuFzuZMKc9B0qra/wDCkvjNdqym88EanN8zeYLJbbcfl2hhsfAODznpXuU8wxC+LU92GWKmuatTcfTVH2z4h+EHgjx3Z+edL0u5cA+XdWiBgu4cE7CM9c14H46/Y71C0jml0C/tzCI9zRqsySMeBgBd2e/evNJv2a/iJ8JQNW8EeK1120OZd2nPcNgJ8wGIs5yAO/euh8Kft2+KPBCx6Z418IrfsreZ5yyyxThT0yJN39K9Oni6NT41ZkSy+SfNh5/16Hj3ijwR4h8CapNBNFe2McLmPzngkVScnacsPSsSPWNdtbpyNTlncfeVWOW/ADivvT4cftL+APjGIbGVl0u6nDD7HrM1uFdlwMLlyWzk9vWpvHX7MvhHxtumgQaS8j+d52n28Kq6kf7KgkH610ypqetORaxlXD+7iYfM+Abzxtqtu8PnnagOcTBZM/TcvH4GtHTfHVv5xd7Rrkk4MkBGwZ9cDAr37Xv2N9f8MzTX+i6lY6sHyvkz28hZcHI+6D24rwb4ieDda0vWpP7U01rHUdinbFHJFEVwOcMmc4xU8sqe56VPFYauvdlqdZ4b1HSNTup3+22FrchCy/boIOGUoeGJJ6Ajp7UnifxJ9g/emW0vLTeFkji8uMNxtBDKo74P4V5/am5ElrBcfYp7eR1G4gkoCTkk4AxxXV6R8P7a6F0mk6/p325I1lMTyLtZtyjaACeRuz9FJqXUNlRhGV5O5zNwpvplNtrNnDMXLqZrzIAzkDkdh7VoaXq+p2aTBbrTryRjjfDcDPHbaI+ar+KfDOteF7yaPU9PnMagZmjt3C9OoJHTFcxqOnWknzrOvmBAQI2UtnOCDz1FJSctj0I0qVRaI9Js30zWrOO31DSltGkX5pvKUDduIBBwuex69q57WfhnqsIaTRrn7XE7bo4oY3L4JweAWHGPUVyf9kPbshtrgbN6nzHJOOvfpWhb+I9T0llks7xjPHwWtJG8zp3AI4/Go95PQl4WcHotDQ0b4+eP/Cqtp/8Abmrm1jzG9pqFwZocDqoSUMB9AK7fS/jR4E8RW62vibwLZtMw+W/s/LiIJGOVQRg4Pzdea52z+KkN1DDb65o8N3uxvYBfMA7k7y3Wt2L4WeEvGtm+oabLc2iI5BjhaHzBxv8AuqgxgHH4Vr7V25WjCr7KPxqxYk+CHhnxfC1z4T8X6aVYBRY3KokwbOCRtlc84J+hrzfxl8GfFHhC8l8/S7i7tIwALu1t5XgIJ4O/aB3FdDffCHSWEnl6zcwTKAxjuok3gtwOjZ7d60vD+l+JvCkyjRvGc1nbxBmijlvJYosEdlVsZ5B54qYxpy91qxrRq3jem7nkUUL28xQKEZSQ0kmQq9Tye3/1qz77zm3IrFQcgSA/KWHYGvp7UvGk2v6bHbeIPCWj61IFA+36MxW8JAAyXeJzk4Geeuax9F+HPgbxBqsK2+pat4cmQh3i1y2gEL5YfxK6k89Tt6VjUwkejNljlT0qrU+WGWbzlYyYOBnHI56fnVWbcZGLHcfXFfUnxR/Zz1HTbqbUdJmsta03yGlkuPD6tNbRbAM7mVCoxznn1rwjVPCU2nzMmNpX+Epg/lisPYShq9j0aOY0qr0OXikRUXJH0zW5oOnWmrXSw3VytnCcDzXwR19Mj+dUpNJeN3yrEjrhelbnhPwnceJ9Ug060BeaZ0QsBxHuYKGbCk4G6ubk9466lWLV0zqtS+Fdj5bnTr46qyrkiC2B2nn0kPoe/aubt/Bk8kiQPJLbBuMy25X9N1e46T8EU8N69ZS3+uW+qWiNtmbw+3my8AhgdwA9Op719IaX8N/BcAuLxb3UrG5ulZFV4IYmjb+9jdx9085r1qOBlWR8xiM0+rtpO58B3nw21VY/9GSW/RuhghcsfyBqknwT8T3kqu+iXlurEjzbm0lQcdSW2dq/QDWvgNB4ps3k0/4k6vBIcqti1zj5cknCq57Edu1fOXxO/Zn8U6TPcGW5udTWEuDJIJpH4AGchfau7+zFBGuEzqFRWvZnj0fwbktBnUfFmiWZU8RvdEN+TYqxN4V0/wAK2L6hbeM7d5lVnVdPmVZM5x1Vwc8D8M1wfiSxu9FkdJVKHlS2WDZHviuWubxpMA4+bqWYu34mueX7v3T6unT+sJT5ro9Ztf2hPFek4t49eutQs1yqQ6hsuoxg5B8uUOu4/wB7qPSvSLb4peAfEOkwS+Kfh7ZvcXCBn1CykS3LMM5+WNYwSe/Tp718rQ7S237x5PXnH0rr9R1JToumQxup2gho89OK5ZVreZVbBLRQ0Z7y3wP8J+NrGO/0HxJZ6YzjmDWEFuWJG4bSszk9e9ed+NfgT4k8NhpF059Ttdm/7VpsMssOc4ILhcZ9q5rVPETt4btbZ0WQKeN67tvygcHPH5Vk6X4x1Xw/eI+nahewDdu2pM5QkfQr2z+IqvaQa1iY0sNXi7qVzPm017diCrxjPRgfy5rPuFkXqjEf3ttezWH7QV3rFqYNc0DStWR/laeWNhcKASRtkYvjqR06ZHcVQ1SPwp4skWUWd5o0zEyEfuWizjkZCpnmr5eZaHTHEyg7VEeU2enz38jeSyH5ec1BNazWv+tV0HTlSBXoWq/DsJDDJaXq6grHJFovzIP9raTj865260NPtXlxXP7xAf3VweT9PWsJRcdWehTrxnojlz1zT1y3Oa1rrS5rVm3QyMFw5ZVO3oOP1qiyhuQMZ55pR1Zs5EaWmsMwZLbyexeUj8uaY+g3MhJmjt4j3JnX/wCLqm1rqeoNj7NI+Ru/1Zo/4RnUmVSbJ4yf75RAf++jXI6ndnTywj1SLiaHYQ5+0anFbyHoEO8fiQTUTaXpC/8AMUDf7Koc1Z/4QjVtqhPs6q2Pm+0o+3P+4TUzeBZLdZZrq6jaCNR+8hEhHIB67Peo9omL2kP5zMMeiKpB86ZjxnJB/wDQTTl1qztcrDp0eF4DNM+fxAx/Kpf7O0GGP9/cySnuqk5/kP5U1L7R7cYiszJ6bi5P6OP5U1I20a7lhfGN5Cv+jLDZtjny1MmfzzTf+E11uRhtZt3ZRb53fpUS68kYLRaeIiOjgOf5uf5VDN4v1Qj5bhYx02+Sh/8AZaq4RWtmixNca9qq/v4pGDdigT+lQr4dv90fnWqwRueHklUZ/MisqS6nvJN0rgseScAV0Onwza5p8WnAqWhDPECcd8nnv1otcJJQ6FvSfBs2pSNFLPBEBzkMrkD6Bq39H8D6N9oSOXV2MW8BmS3IJ/Un+dVPBWlZvGkW8htHxjMj8HkZ7dOtfRPw+/Zc8T+JvDP/AAlyy6SmiQuRLfPfKqRMuANwA+UZKnntzXbSw857HzWYZhHDxdzG8J/Dn4eapEhutZvbO5dSiPOwkAwcdolHPH510rfs+6A9rFMJdRXS4mxLqtpKtyuGBKny0VioJGOTyRXrmm/sovp/hfUNR+1W7fZYnlgu7K7MkTsOCGJQ46t6dBWL8K2m8O+ML8wahFa3cUf2fyGDSCXcMnH7s9CoYHI9O9dE8LODs0fnmIzirJuVN7Hhfir4PtY+Iroact1qOjMym21AoV8wbRzjA75H4V0ljYanY2KSW8Uk0cJClfLPp9K+5dW8BeGtcub21t51tdTgys8IndQGHGAW6jpXL6R8A7rR1na2MhguDuYQzo4k+rFePzraGFnFqx40uIZ1U/aI8f8Ahzr15qkQ0OWzWFLq3l8tnVgd33u+B/D+ldNpnhc6Tpty865f7SySJG20gDOCOSOqr27mvWdJ+Fd3ZzW86GGGeIlgHmJIPbpkYxn867NfB2jTQ7r2XMvDzLHNhd+BnPt/jXqqkmtTwK2YSqy0Z82S6XJbW0hia6SJVwiybQGX3OysiFb9IpLWznkSG44ktkhWQyN6b8fKP8c9q+pJvC/g3R4TPJaeSkhO5rid4unX7zqMfhWRq3iTwzDpc1rpes6TZQTgpK0l6koYY7FXYg0ezTFHF1IPR3PlzU7HUN62MMLfamUxyyMNywKexYEAZDE8k9q0tM8dal4C0iTRtMf7TN5P7yQorKWLByuQnGMD+L+H3r0S18BeHtavDa2vinSZGwA0cU8u4g88ny+vX8q2LH9n/Q4izPq0HlsxO6Odyf1irSNG+rPSWKdk5Hyj4qt9T1bXhqd3eR2lxIWcqsYO0lRwfmrmdX8NiJi9o0mo3JUtJPjCwqSeAvQnOT1r7ptf2e/BSzSXN7qGpyM6BCbfcyjjr/quDxUup/BnwjZ28YttB1vV5Im/d+akoUEKSCdnlkjPrmn9Upt3PUhnLpJRR8JaT8DfE/jW+gNra3N5CAqPPJAIYkBBDF3ZgBgAde9elaP8JfB/gG+tvEF/4zmutTtm/dWtokbIyn+EzKsikkAjH0r2T4qeH/G/iZrTR0sEsNDZGYi5jaERAMrPgnJOQMZ5xketedeGvhnpGj+JdKbUL9dQ0hrhGu7y1S4do4uVcjbD1AUgAg8kUpYWnFXZ6Mc0qVlvY5zUp9ATV7y80vwXrd0dQIZbhNVDPICQ3C+QQvBPbsaq3lv8PZrO1tr+xvNLvLPCsuqPPdsnclUhjiyQQOpPQetfXGm6h8F/D8TxadY6vfK0YM9tb2t0fm3KQxMgBHzN03Y+c8cfL8t/tBWmpfE7XXbwv4b1RNHjeOe0n1K3khlXEKBpG+Yrhny4HoRwOg4K1Onukejh60m0pzPMde+Huj+dKumeGv8AhL9OmXz/ALRourFbiJUJZx5RMpzs2kgrwAah8Q/BPw+/wv1PxTod/f6XDbsw/szWDGzMV6gO0cJyfYdu+Kr+DfB9l4V1b+1/GOqafaWUTmWW2jvU+0yKAfuqvqxAIGOM5rG+LHxR1/4t6ktra/vNDUJ9itlhVfKOTnJ+YkZZ+WP5DArw6suXofTU5VpTSjsup4fdWM9nOzGMqp4B5I69qs2trNd5Xe4j24KouckjiuxvNCtNDsfM1xrmSbAKxQdACOM/KD0z36ipLPVo/wCzmk0uO3tn5Ey5bK5zt65APynvXJGdz6H2r5bxK3hjwovlJLesmnRgBkcuCX47At/SurWLT7S4srm0vGmu2lVoDuWNi6sCrKCmAAc5+U5wazpbG41CO2nsLWYxwgGX7QyK6N1yFPJXHGfau38C3l9bxtLba1pGmadcTJFfCe4QyrHuz0OcD5m6DndWsbxd0ePXm3ds9d8Jro3xY06ys/iPDdaBPBar9k8UrMY/PjiOyOIpt8osMyKWUBm8vOCcmvqD4GaDpVn8PU0jSfFCeLo/KR4LDy1tXj+dmbnO443de+z3rzz4b/D/AOH3jbQbPXtc8daG8vlRwyRNq0cG3ykEEQZNq4G0Lgg85B5JrmvFum+EvAElnceENc1LWHsCyRtBElwgMmNxRvJGVzvwefrXtUaiVrn5zmNOWJfLJ6HqWq+KtL1HUL3SQzeH9at7dlFv81w90+4qFG4cfOuM+teC+PbPxTpduZtW1WaC32ApbpFAW2jHJYZPcduhFe5XesD45eG/K1K5g8M+MY4PJjnvJES2u42TAXOZVLeaeVG1trcCoZPDd1YzXtm1lNb6/NtSCfUFZXmJB2lFQ4K9QTtH3PY1yShduR5tBvL5pX0PjXU/EOvW19JJa6fcTumNszMv3Tzk/KBn8K5u68WateRzWt60dtC77n82eNQ5yTz0b9a+n/HPwNMNjJJ9knXxRI4bzJXCWBjx1YsFOSB2PUGvENe+CGo6hdyzzfZ7XoJHg8/Y3AAwxUgjjsTXO1fU+wwePw1WLcjhbPxVLp8kC3NzaWyrjY0TeYcZHuf51rSfFAtsi/tUNC4w222A6DI5K0/UPgPqmnwll1DTtzA7VSZ2J9sFOK5G78H33hVmj1TTLiKNxuDw5I+vUY/KpaR7cJUKy91mvdePBqluMWXn3EcnnJLNKVU4GAMADnOeM9qs6Dfa3r2vRAqn2ZVYCOHHyuAe+S2eufwrlIJ7fS5llsYLpbjjHmqGVu/c9a29JhulujeQKyXMhaQllIAZhg9OKluxpOMKa90nt9DttU8XasYoi8YcyTTBvk8wnnB7j5mx9BWJ4/8AFwZjY2sySKyYlcc7TnoMVv8AiTxRpmi6XFYwPiXYd5HK7sZPT3J6149NcNdMZZHJ3DOcVzyfNqdeHh7T3pE3mBpcKQ0ePvd67nwjcBViUEZyc5PtXAx4kkjDcYrs/CchW4AZcoEbp3PFawLxiTR3E8jLbxMdrnJDIOo4r2z9mzxhqvhmTU7tZDBYRxLMxkUYbGM/NtzyuO/avGtH8M3niS+MdjH5iJ88skh2ooz69PX8jXq1pdadodrFp9nOkGkwusl5cO2RIQMeWpyQcqrHAx2+tVKmprY+Hx1KFSDifU3hjxdo/jKHSZ76+g0rXLxpDZQeYXM4UldwQgEjKYxnkiumuD9sVrDXIFEYkzFOvyxzYOV7nbnsM9vfFfJFnqR1zWZvEWoQ/ZrbzES2sPs7CWTaoyAm0n73ct69Og90+H/xUtb7Szp+vkWOmIHERvWjiuIx0jATzN3H+72rxK2FnT1SPz7F5X7PY9OXT1ktY0ZGjVBiM7gRjthh14xWbJoo09pJIHdWZTncocZ6556VLpbXFuxube8hvvDVzgWksB3mIe5GOpyO/PFaU257OK5094XWRwyozjZLkZwp4+bp3HU9a5HTjJWe58tVwbjKx5zq2oQaDDIZb0tcyAYR8Y64P06j8xXzV8Sr+2maR7aRCWCjGQezZ/nX0N8RvhX/AG2DN4fYi8VWaSyun2SMS2fkUqN38XQnkV8teM9B1PSbh49StZ7OZQGaN124GOv0qaCUZWPqspowi1c4i6m3NIo5Bb+lc1rjfID7n+Vb1wp83DNjHO3PzfjWFry5VQO9e79g/TMPeMkjk1pjd6syQFDgA1H5JZWIGTnmubofQ8xUkjP3h1NR421eWzeRgwDHj0qCe3aORshV9dwpGykmQVFJv7dKstCyfwk+2Kj2t12ke2KCrlJs55HNI2cDirrQbvmMZpnkLz2oNoyKZww/ut64JqpOsm49XHbArUFs/wDCpIpyWLSHlcepoLVRR3MYRScfIT+FTLZyvz92t2PSfJ+Zh+tOa13Y2ocfSmQ8QtkYv2A99xPrSra7OQPmHqDmttbNj2Y/Q04aezN/qj9TQQ8Qupgy27MwB4/CmDT2PQ5FdL/ZrnjYKnh0g7QfLz/KluQ8XGJyX9nyBu+KeukyNg8n8RXZHR3ZQPLxnpzUq6GVYDy9zdfmYAfh60uYh45dDjP7JLMOG9Ks/wBhHGcPiu90/QRN/rT5QB6MSMf55rq9F+D+o+J4zc6e1rNGpZNi3K+bx1JUnIxn8sVEpWWpzzx/Krs8XGif7DtThoq/882H417rq3wJ1/w+C19Y3IjyEyis+GIzzhTxXN/8IzY/PE175UqnGJlfbnvjCcd6UakWrGEMzjUWkjzFdDUqTsf35oXRzH0jbH1r2Gz+Fep6hbm80+GPW7NThv7MnSaZTjOBGPm/Sse68PwWc3kzWt9aTrhityhVuegKgZGafPE0jjtNWecjTJV+YB9vqOlWY9Pm2j5T+IrvV0e0kILXdurHqkjun/oYA9KuL4FnmwIIDMO/2eVJM5PHQ0+eKM5Yw87j09udynNDWIVcKrFu+K9Kn+GerW3ytpt00h4SOMb8euQO9Un8FXtvavLNpt9Eo6yeQwT8yKl1ImX16J599jMP8Lc+tMa17kMK7WPQX8wB0kbcPlEZGT9at6T8Mda8TNKNF024vXjAd1tyucdBweTmlzroaRxsXoefCEA4x+tO8sLg9PSt7WPDN9o7NFeWklrJvKFbpWQqwOCMY6g1Sl09oWZZEKvwAFBQNx3DcnoenpRzKR1Rqqa0M/8AGkbPrV37KF+Z1Yp1IBGfwqJoUZm8vJI7dcU72K50Vdpcjd0HSnn6Yp4jLf3M0qwncM9PajmHzIj+poqw8KngVH9nIOc8UXuHMugQqp3blVhjJ3Nj8K9I+Hv/AAkelyRXukLGirIrESGI5x7sQenHWvOfLU5BGQB2q7a3c8e1d5UAgqdnI9unNTKPOrHLWpqtHU+utN+I1z4giZfEej2hvY0Z4zb3LKdo4GcFuxP5Gux0vF0iyS3U0OneQGjIkRVjyFGNzKCTljXgHwXs9A1qS1GoXw/tMSNHHYsxUSZPAyAOu88BhX0BJ9gutNGj+U9rqEIxBb3aOlo65yNsuMk7dx+8eleBWhySsj8zzHDRp1WrXOrtZrHVlzY6pD90NI8c8ZUqARjHGffnrWdqng23lvGvbWRtPuVbMXlxO8c2SeSN2K4LVtO+H+m3E1vr8/2DUlCpNbW0j71kwOCGBwOnepNEsfCVjHNNZ63dCRSuz7JdQSnOTwRg1FuaNzy44J256exrXFrqmjW5hSyfUxOvmy7o/LDvnbgKORxj+L+dc9q15dXtr/Zl7ozwwSctbLZzMVI5DAg+oX8zWmdYudQvIE0rxPBDsG9kvjCr7uSOPK9hVW48ctYzmyvvF9ubrcWdbeJWIPbH7nHTtUxTiro76MKidzznxZ8Jbm2ht5tF/tDULpjuNq1m67V65JP1qSDxV4z8M2baZrvh6S70ubgiS3eB9uCrAOn+zn15Oe1epaPafJc3K+Jb2RpxkxolsMjvu3xArnjoe1XdNkaF8J4mSCJB+9kiktz7fNvT3NbxrX3R6X1xx0aOH0P4d+DtRt7afS/EN3ozzvsOnXFv5ro+SBhtqnBxnnPXFd9ovhiw02KW1Z9Q1GO2OZXa2OzllB+7GM8Nng1Xm8RTX1xI03jayS0AH7uS6szIB0J+VOOgx9azP7e8N6Tcy31v4109LtsiYSTqylTkNwqe35HPapnNyeux5laVatfTQ7HVNS1xo7CbQzBFYwZAku4lVUyAACXYc5BwParfxB0fSPiB4Ml1PxLOrPp8EnlXVm5VA4j3ZAyQQfmPHpWb4Ms/DniDUhLZatperi5hZ3jhunEvt8u1ec7vpmsv9pu411vh3ZWOlI0ts8kkUghiaTyoVhI+dhnHD9z/AA1UNGm9jx8NH/bIU/hd9zx74TfGrXbjxHpvhZ2jvNI1eVbC5j8gK6BhsJU4HPI/KuT/AGgfDOlfD3xRLoWkXq3sawRGZpMMyMzb8ZH/AAD86u/s26Qbr4maZqSW0rWljPJfSsuDt2wu6jj3Qda86+IniK8+IXia81SYfaLm6ZI1VECsAqKAMDjdlRx1Oa9CPL7RSifpdDDwjim4aJLX1Od02+iivkleNSmSW3OVwMEDp0r3bxhr3w9+Kk2n6zf+LW8N3At1U2K2M06w7I44lAfaAcrGD3wSR2rwLVfB+r6XBFd3+mXttBNtImMTYddoI7YrAleRVZiFBz3PHPP+foa6+SNS7Po3haVZqcZantf234a+B5o72wuJ/FmoQlZY1kaS3iyvYhYxwTjqa5f4jfFrWPiLdRPqUVtAII/LSC2AKxqzAk7s5OcZ/GvPvMMit5r4KjaNg+X8TUcz/wAAYtgCtVBJHQsLTunLVlmSUbmbcGyerA5pseoNGp5XBGAGAwfzHH51SmviWbJJ56jioJZt4BC8DvnrWyfQ6/Zp9D074cfG/wATfC+4eXRruO0MjqzrJGkwcL0xkcenB6V9Aaf+2hZ/Ei1XSviPoFlfW8mYmvLO4mt3jjY5b5UDcjgDivjGOaQOnzHrViVizHKgk98/4UHm4jLKFZ3as+6Pt6T4M/B/4jWLXXgnx4unazOu9NIvJVzuHVQ0nl+ueppuiaN8Y/2epGm0LTJp9OwYlf7LHcxOhO4HdGWwOeu6viyxvJtNKSRMqspyGwCBn6ivZ/hd+1f4z+HYigtNRheyCGJYJrSNl6k5zgHrn+KhVJx2PBxOU14r93Lnj2Z9e+Bf24LuaaS18a6DbaTKoULNCZeTnDErtfHP0r22w+IHw7+L2mtaW+uWGqq+YzbfaDDMc54AJVvWvlK0/aN+Fnxhs44vHltPp19CV2zW6SxAkj5s4kbuWPT0qvq3wZ8K+KGN14A8V6RqIHzfZbjUwsqsBn5UZBn+L8jXZTzGpD3aup8nXwtpfvIuEvLY9+1/9k3QvMlu9B1K+0u9C4VJWE0ePTBx/OvGdW+AOpeFPFsep6h4cvrqOF38zULJtyuDGQMxr5mOSB2zitHwv4y+Lnwvt7dJ7XbokZLeXqGmNJBuPP8ArYUGCDuxluCTnqK9e8J/tQeGNTtBDrzzaRfxJiWeW3b7M0mT9z53bHA+8BjNdscTRqepy8+Jw6tF3PhrxZputeGNSuDM0rPc7kVJLcZ4C4yF/wB70rjbrXbq4k/0gIjE87Vwc96/UjVvCfg74nacdlxFqFtKDu+y3RKsGBByFOV6H05FeAeNv2K4GtJbnQnkW62lliluC0eTz3Qnjp1q9I6xPXwudU4pQrI+QbfUrjyF2p58Styqnkc+n1rpvDvhO18Vw3FwmtraX+7YbMqqsFBUHqfrXTat+y3448NztcW+ltc3kShh9hlSU8858s4YgdTha1tD8Dr4d8Pza74vshc3iXDWlxZ5kSUPkAB4sqw4XPQ9acZq+p7rzClJJ03c4HRdB1rVJru2uIo1tbZSpuCw8yPGRu2huT1OPpXS/wBk6loNvbnToZYIHeJZrqW3Zzcv8xwqtwoG0tkHnfjtVZviVc28cSxsZpW/dpHbwEKoxgAlwMjgc/Wmf8JpB4FVdQsHc6vOpTbcFZSnAPRDgDcBwcngjvWs2nsRNVq2sY3ubXxgW2sr+2tZbpbi8igLuySptXcflHyg5wOfoRXA2F7/AGavm2Mq28mWZWILjtggfTtWTqGuy3l0HuHjS4OQ7R4KFcYHTgcYrP8AtQikBLc4ByOnTiso3sejQwcY07S3O3h8RWt47Jq8C4O5hcRPglsnkgD9KfOkM3ki1vl8jdu/dKHbOR+OK4m1vC8khZM++Oams7swSMzSFcnOcZNUnIyeFirn0Z4L8TXWla5aXVtqUN1LDIsqyC22urKxK5BJUEdiVxzk9K9A1rxR4K8cW5i8RwwvC4Akkk+0xyJtOQA3yp0wOUPSvki11wzXi3DfNcR7djqMYwfrj9K7BviZeyzRi7ddVsVU5jdFFyv/AFyVWXP4g1qqknoeRUy6cpXg7HpGpfAf4c+L55P+Ee1+6tppDvEYuorxkX08tVVgPrXAax8FfFfw71q1vvDbtqBQhklDQLJlW3jERcswO0fdFNvZvDmvGMQ3baa2PMlW+k2MuRxuI+VM9s9a3NN8XeMvClkUinhvdIuYSqJIIj5mAMYIAZl24+7zyK1jyN6o0jSxOH0croz4vH1xp+uWY8a+D2iIjZvPtzPZ3BJDZK7xIpO7HVPXqMY9L8G6d4Ojht9T8OeNYrPX7eb9zZX9u3l7c4LtcOyRjqTzXNaX8W9KudDlsdcs57GBwIpE+zutuxwMlsky4yf4fUVRm8J+BNbtg+g6qum6irbkR7pYrbcP+uqli2BwCa6oSlTf7supQhUj761PftD0nxh4l1gjUrG0v9ImQumpabdQ3DuxycoIJGAGSQflPQV6na+A73wzfS3vhvwpJdmVTGPOu9jP/tNucEd6+ONK8F+IdNmW5jGn3xdty3AnAHIyAOVXP4V7j4R+M3jrw/aQwfb9GtLaFVjEFxd2Snd1IwZd3r2711vFVeW1jwI4anGfvXSPP/2gv2ffHXjJYWHw+vYJF8x/M06Y3GSc9cO1fD3jb4XeJ/Cd0/8Aa+iatppxu33Fo6YGBzkqOK/UDxD+1Vq82hR2yeJ/Cum38rtbeYtxGxDlMZxvccMR29K+f/G3jSz1y3bUta8eaXf2x3CYW8UhJHChQY4Avp0Pcd68is5VN1Y+xweJWGsqN2j4IEMxmyY5JCGwZgcE+2K2bHw34m1zcLTSL+6XGR5NqzZA464r6Kb4l/DXwtNM8MuoXczNhpLKLcjg98yhf0Ncf4h+PySTt/ZWlWskbt8kmopIG2gY/hmwDXL7GOzPp1iqk1pE4Wz+D3iy9VfP0z7MDgjzpUUn8Cw/lVrxB8H/ABJ4dsorj7M9zGqFn8oxsFXJ6FSTmtyb49+MtQt2is9Shhh+60Ftbxtke5bcwH1Nc7/wnHiP7Ybi4v2h3jJl8qMYI4GfkNN8iVmJSxF72OPhhmsZkke3mCMc4YYb9V5rpbbxbPIixvEZUXPyk4P6Cung+K3iC+gjt9QFvrtknI3REfpGYyT+ddH/AMLcv7fTVTSrqbw/Ko4V7aNoiM5wDIHPB57dcVcbdDOrJy0lE5Kzs9V1SJZ7TQLyTaAylY5Apz0O7GDWpceEdYvLdf7XsLa0g7tPeR2zKvdhvcFiPQVh6xrnjXXJDKbwaoDlt1uIZ2bPcogyM+hHHSuMt9Lv768MLRyCaR9piyqyEk9AuMnnsKv5C9npdux6JNo/hPSLV7aXXYWVV8xfLJlYt1AypI7Dv3rl9Um0q5bC3ErrgHKKfYf3TXVaH+z/AOLdYVGsPCutXnJUtHYzbRjrlim3uK663/Zg8X2sfm6pZ2Og268FtY1KG1YnsMM49u3atvqs5K6RzPHUKb+K7OX8G2nw7u0D3F/rVu+3LDITv/0zUV1t9c/Cu3hCQafqWpso+9cPIQTj0LivlqPXHhywgVFHQAg4/TmtWHx7fwR7Yp2jXGPkUD+lfMOi3uepWyytOV1LQ+k7zVvDOl+CV1TT/CtikouGRlnjLgIohwcF/wDbfv1FecfEH4iWlxo7adp2k6fYxTxfvmjsUUqwcdDyeg9a8mvPGGp3NvJDLfXEsMuQ+5hjB4/PAP6VkSX73Em4u7FuDuOaqFGzN6GV+zkpSdye9kEl1JI21tzcYXAx27elRosakMz/APAVHP51RYZYgtuA9QafapunHyZ56Zro6HvuCSNMXVuqnPn47/MKZdS2sigRRvn/AGutal9ovnQxNDGqDHr1rJbSZrfh8EHpg0Ixg47lYsVwMcVoabq09lMksEmyVBtTjjBPOfz/AEqu2nqq5Z8e2M1NZR2Ecm6QscKdw2nmnzWLk4yWqO5t5o7WSK+syRbyFfNDD+I84x6V9nfsk/Fq0lhn8Aa4C/hjxBK0VxbqjERsUdd0Z3fJ8wjJ49TXxL4M1/TbBrizmja6juxtTcPuN0B/Wuq8N+Ip/DeqQxO0kE6SCWJ435BI6g9u1etg6yUuVnxecYJ1oPlPvzRvF2q/BnxZc+BfHV7Nd6IbNmnjtSJ/KMoUq8ZbBHJOeOucVmyeA7288QX3iPwJJZ6jZzYeGO7ys8KlcgyFlXJI342MeoBweKqHxPYftIfAu+WZjL8SfDlvNfXF5drhp9PikZmAkHAAWcDB5+SvkDXtf1Tw7eNsuZIowSEkhbB+XAA5wRgNjr2r3qlaPU/O6GWyqzcU9T9AL74q29xNHH4p0OXT9RODcXekoiOxx1DecSeM9vSs62+IV7JfK2neKNRWFSdkOoHzCTngH92QR+Jr4Psfj3400dT5firWowMoqLdvgD05JrRh/ak8ZwyDOuXD4Gf3yJLz9XU5rk+sQWx1vhmTd9z7uXxr4wWVZLvxBZhMndGLVdmM+nkk5qZtavbq6drjxJdNZSKPkt1VJQ5IHykRjA4r4Qf9q3xmy4/tkp6NHaQI35iIVWm/ak8fTQeWvi/WLdScgw3DR4PpheoprEUzl/1TrOV9j9ER4X/4SDToWmu9fv8AK5kja9VUGRj7pasW68D+FdEs5YZLM5xuUXskuwEcc+W/tXwHpPx01a5W8h1rVNUvILtQgmkuC+1icE4JyOrfkKoL4yvPC+uRpqTvdwXUfykTuQoLg7wCM5xkY96v61SXQ1XClVacx+g+l6l4f8MRrMieG9OlLZkzZ3UjN0AO50f+97Vp3Xx28J6TBiTV0mmUfOmn6bgY7f6yIdsV8NeGfiDZtLFYX0LXeGL29w7n94pHcbf7wNdS19ps/mI+lRSPFwzb2H/jpwKzlm0aejRhPhyfN78tD6X1T9r7wTpymOC41aToAn9n2+Cc89duOprh9a/bka23NokFw7Mx3G/RyOvYJOAPyrxGW50G4dgtpDHJjKoIjn3qhdaPoV3GNluLbPVgHbJ+mQKwecKXQ7qWQ4aFuY9cuf21PEOqAJJp1jLbqfmWa3kfg4JGGmPXB/Sus8UavfeJvh/deN/hxNHDpFjn7fpt7aQZiZSA7BZEKkYaEgbj94/SvmWTwPHIsws9U8wEZAeEoEPoBkg/lXX/AAn8Qa98IdestTu4W1LQgSl3axTqsc8T4EiMhXHzAbSSDjg8YrejmEa3utm9XKqVH36ZX1T4jfEuztZtVk1GO2sr1Qkc1vBBET86/eCrkEbTxivPvEHj74kQRWk8fii7uLSY5hSO5ZVK4Hy44+nSvprx94b0O+8Ov8RNDtIZvCOrOpvdECFTp0xYbFXdjcPMjlGUIHtXnHh34ftdap9k2JfWU0DSwlX2DYroFOCQQVD46c579a5sVGUVzJ3R34PFUU7OOp896vcDxTYyXBubs3sIIkWaTejZwW255/vfmKi8C6tH4Z8VWhv5JksGJilCYd0B+9gngYx29a+xPBX7N+mPq1h9t1ffPf3ri2uobdxvChWdSokGOG/8fb+7Wp4m0v4UaW0ehi3luNaZljSK6glHm5UsqM4dxyNo5+lfKzr8z1PoYYr3bJaHyZ4u1yzm1Ca21C2S709mE1pMqMsnlNygbkHIHB465riZLG68MXEDXccctnOeTuYjbgZYDcDuAJwTkV778RPh1oi2wXRVt4ruSU403Y2I13Pz5hG04BHA9RXk9vDZ+Gbib+0IFudLmZowDyImBwxx7/P09KuEk9EdlGouW1jK0P4gNpU11A5E8EkbW6P5Q3GJsAMxPU4Ufma3bTx9bW/2sJpGniK6CgiS23c8jgE4Hbt2qx460W8ZbfVdP8n7L5WCuxVIBG5eq+h/SuCj1LVLqM75Wl2c8bRj9K6lbqW4Qqarc9d0Pxpr7Wd1FoenWSWKxL5iPbQ43fLyQeM529B6V3X9oazpy21xc3r2Nj5KtKvypkbF+6sQ2gAnvjt23GvFfAXxWm8D6tHdzrNf/KyTWMm3ypVI687gCMD+HtXqGveD7HV9IXxb4fjXUNIlYPJp7bkaAk7cfvCAQHB6e3TpWycuh4OLwsaUk5R+ZpL48tNIvkaLXdVvDZMbg/YZpGSPafvfvwDn5ei19WfBz9obwv8AGJ207VJL46zDIYNP1We2CzgMpPzshI65A47gda+K5fDaeINLjvoZWlkt1yly8CKseQCFYBgT09D0PrVnSdQhs7m2P2xbFYpVdWsZZlYkMO4VfQ/n+Nbczjozy8ZgaNak2fo1qS2Ol31tZeL7dtQllkDR3G9nQKcgAAYPB3HpxzVTWvhvpNyol07R5LvTZAsjWYaPaVIyCodh39TVb4NfHTwZ45i0/wAPJJqB1WZpGjF+Hm3YJIO9i2MZ6Vu/FX4lXfwojjlk8PRXNhLL5UU0d7sB4GPlEZx16H0rplTUo3PzmWFq4e6T0PJPEHwDili+3nTpGt23MFkvW3pkZAA3kcc9+1fMnxa8L3OnrdLPeeRaqrKy3zmVwoc/d2A47d6+gtY/aUuLmadIBJqNtE7LeacoSEhCeW8zYCcBduM5wa8L+I3wXTxl4b1Hxj4K1CDV9DgDzXkcnmwS2Rba/lESf63ap5K+leLJOEj6nKZVYyjzvQ8Qm17w3o8I8lbrUJlXh5R8obsRkg/pXM6h8RdSuswWzrbQdcKu1v51matpstnJvODEeM8Dn6CsWONfMYna2R1q5e8fplGjSau9S3cTTX25pnkeQ85Y1C3YkYAHINX7SNfLC47Vf0nw/Lq1wRbxB8D5pd4Hlr647jg1PKbe0jAybGxkurmCJQC8pxGp7844r2vwL8OTb3VvJrDITIhxbRSsZcHG0g4CY6n73QitPwB4TttFs45Ay/K7PNKqFZJtuThDn5ehXkr1zz1p2sLrd5eyT2U82k6Mr+XHsmCsWHBZlU/MMg/eJrWNNx0R4mKxDxF4xO7k0ceHxmYwaFokoPlrHu+0bQeNzxqxyck/ePXt0rG1rxj4b0mzSCGxa+2y7lM6s0T4BA3DcrE8DrnrXnviPxHE7pDk2pjIWWUlpBIccsBjjPX8awI4vNjkuLZjdQb9hxlGB9ea6EkeRTwM5e9I9Xk8batqzWj2zW8MEJYEQR4KcnlN3Suk0DxBZQ31oNXubzVdWknULF5cbQNHjo+7DZ+hrwy0ujBIkwG/HKlGI9uvSu98K+PraTNnqEO+3y0kszgMwOwgDgZ4OO9VJKTszPEYWCVrH0xpXxiu9AvYYFt47XRkjwNNkUy25G0EbRuyDn5vxr2rwv4g07xRYi40DcbaMq0trdx7TGuPvR4OAccDntXw/cSWcckBRU1CK4G62tWllRolI3YOQR0Pr/hXqvwYtNa8RpcX2j3Uuiw2rqjxLcuVbgEEgED2xg151bBqSvE+KzHAwpwdRH1DNbxaqstwC3nRbgk8PyPH7Nn7x5HY964Lxr4O0rxPD/ZfizS4Y9UuSIrPV7SNVBfDbAWDF8evy4rv4br7OtkuovsvZdqrJbyMVc4Gd4AQdT6HrV3VNHtL61exuIIjBN8phx8jZ75HIPB596814WVrrc+TVSVO0o7nwj8XPgXq3w7vJJ7iGP8Asu4k2W08NxvLjAPIIBz9RXjmvWMccPzfIMZQ/wCfpX6L6tod14Thb7TAmt+F3YBNNmYD7Nk/JgtknknOMcYrxL4ifs7rrGnzeJPCghu9HmL3BtWBhNug5ONzckEMMVKrOPuyPsMvzZxaVXc+LjbmQ7cAufer+l6K2oXUcPyxRF13tuI45zXV32hCDc7oN6nOQPzz+tUrjyWdX2rERgfL1NOUlb3T7Wni1ODcTtNP+DOj3mkxzF7wljtEiTKE9+CMinyfA2wmgPlxXThed0lwm08jsOf0rndL8eaz4eWO3tdTlWEEstuQGXnjoQRVDWPHmt6sjQz6hOsS8eWiIF/8dA/lXI41GzJTrN3uV/iF4Jh0G6R40jWBtylQxJznrk1wP2c7iAABW1dStcsA37w9mZjxVZoxkknBrujGy1PWpVJJalAWTN1wR9aX+zx/dI/GtGOMtwuKtw2u5ucE1fuoJV2tjJh0sN24+tWorCOFW+XL9ueK2YrbYSGwB7CmtbgscHj6VnzJPQweIkZP2UsMEULp/PG38RWwtnnHNTrZgtlRUymc8sRIxls8KOFz7VJHYFuo/Wt2O1wecflU62w7L+lCqaGTxD6mNDpo3YIxVyPTUVcFQa0FhG4cc1ZW3U4+WsnUOaVcXQ4NOjLrfWv2hQMoBkbf1FdRDoNp40vLDTrO2t7C8d1EcjblD5KqASC3c9x2rnYbcBjhVGB3Fb/hmwn1DWLKztJPJvLmVYInUlMMxUKxYdMHms+d30OOddpXuaerfA/UdAhuJdQu7CzCMgb5nbdkgZAWMn+Kt/wP8IfEx1Fn8PazbMTkskE80YGcZyHjH+yPrXr2n/BbXfD99HfeJvE800EDYNpG8shYAZAPKjqw9elaU/hPwrfXSvLocLGWMtBIhZPMZW2lgQcg/LJ1xnB9RUyqcyseRXzC0XG5o6BoOtNpIPiVILxkCh5nYSRMwz2znOPYf1rjPEHwL8K+NJTbaPY/2RrwQSFJZCI5EJOCOH6uR1I4ruvBX9p2czWGoalNqsfyhYLh2863wHJAYsQRj/brZ1bRIry+WCOBWXl1sHO0sc/eWQfdboO2Ou6uTVO6Pllia1Gq5RlofI+qeD/FPwh1FI4J5dNuNnnKsFyGifHcgEg5Ge1amj+NPD2vXJj8a6NZ3UTHEt/p9oIrlR/DnbhWHHVga+n1jleG6tdSiHiPTsH7Rb3W1Zol6nDHcTng8Nxsx3rzvxH+z/ZeJllufC80cm3G2zmRlZTnn5mkK4Jyfxq1PmPap5rGaUajszjm/Z48PeNbCXUPChiv7ZiH8u4keJ4UOeDlAMjHrXGR/DOKzkdLLULywu4ywmWO5KqMH2U9DWlP4N8U/D/XJWsrqTSNTj+UPaOnfqMggdD3zXpvhj43afdWcdr4y0b7YyqqJfqEeQNghnZQoOduOh6g0pOfQ1eKrxfNTnddjzKy8F/EWzuIzY6pZ3zMFk+dkkJHIIJkjBz+Nad54a+ImqaL/Z8ug6Z/ZzOS9zbvEJHIHKHMnT/gNe26b8O7HxE2nan4dvDcafDG0MshaWOQv5Z2kqzYPVa8z+I6213r8elWd8dHu4Xihmdo2YMWwSeCcnEq/lWWvUKeY1K0rJWOb8IfBg3V0U1zSWjZDjzopogkeVUqCqsc9T0FbupfAXxh4R1qa+8ESyCB3PlmK7RXCYyA4cBSuc8Cur0n4K3mqaCXtvFT6iwfmLypI1ZRxn5nXOPpWL4y+GMXhy13t4kuJF5Dxx2hAjwuT1k5HNHvIz+vSVTkKvjH4Qa1qOj6beXnhWyvrl5d2ox3TQiRV25aSF4nUg58zhm64+U1wHib4I+DtA0WLxJfLrtppdyjCC3imgecbCFkLHGOrLj5umemMD0LwpoMngeF9ftNYutVsvJWRim62ywXzAuPM5AxnkHOfeo9F/ak0LVoZLHxP4eXUba6Y/ab3ZGVdQvys0IQbsH19B6VUXJM9GGKxaa5NjwSdvhnayLBBpGrXdxuwVvTtGB1B8uQc5zXL6p4q0iN5Y9N8H6PbKchZpTcvJj1yZyM/hXt3xfkbRQmtaLoWjJ4Wv0jkspY9PtlwDn5GQx7geGyfYmvIG+IeqRyKkMdlbFflzDY26EdsZWLNdlOTlufUUMQ6i5jz9o0uJSUXDscFVJGPxJNbNn4G1bUVX7PZs+RkbpUHH4mtm8+IHiKU4fWb+JOm22naIH67SufxrJuPEV/cBhLqF3JkYJa5f8Alitz0PaN7F1fhP4h6Pbxw45+eZSP0qlceBbqzkZby9s7ML1L+YR/46prLkleUEM7Sf77E/0zVcqI1yFCn6gr+RoNYykblroujRyL9r1yC4h7izWcN/4/GBV9V8CQqQDrksv8Lfutv9K49nMjYcJj1VBTG+XIGAf71PmL95np/gvxR4I0DV7W7urbWGML78xlQVYHIPDivfrH40eDfF1jDbXkj2saqFR5IZftalVADB1LA9xgnoWHcCvjBZMtlGLL3DDFI8xST7+0YwflzXJUoqpK552Ky2GJd2faXiLQ9G8XNc3Wq6HLdFf3g1ixkVLopsI3SBpBk429FPSuDh8O+GtGvC+i+L2sixJH9qLO7kH7v3IGGQOufWvm+HVrmFkC3MpUfwqxHH1J4rVi+IOvLLu/ta6lCcKkx8wAdhz/AIU/q8rWMo5XOMOWMtD6VtfCB1XzNS07ULG+uJD/AKNNG08aO33TvQxpjHI+6Omferf/AApHxLK0erLZ2lzeu371ppFaPO0/dGc46da+aoviFeLOWuI7a5B+9m1hGfx2ZrQj+I+kqw3+HGEpGDLDfvCCfXCAduKz+rOOhj/ZdW259OzeAfHskzDdbWRGM/Y2jXK44ySPStU+CdTtbe2gTTUuY5JP9NklkjDtGdoIRlIwcb+tfKTfEyE4W1vdZ0ruBDdyuF9uZaevxQ1BQxXxf4hB92c/+1qh4WW5xzyerJ7n0r/wqbeP3Hhltqja2+5R8/8Afcp/lUjfCkpJFFH4Os5VBBcTiA5HHo474/M18yH4navJjZ411wL3VjID/wCjKqS/ELXLh/8AkeNbRO4Mkv6Yek8NMuGT4lPSdj6jbwRr2lz/AGnToNJ8LRRnaGsy6S7Txj5d6k9/xq7efFXw74JsnsvEHie91NZOHtprGOVXIGCAfJB5AP8AEOtfH934gu9YVkufE2oXaZ4MzykZ9cFqymTTIss99dTqD8wSEr+pkq44WXU6I5Km/wB/O7PpnRvj14T0S3vofCvhiCx1G5lUI4tAqSKSVw373PQsOPUUz4oad8MfAXjRbk6NeKwtRINPQA2/m7mVWILZ42gn5u9eEeHPiFong1hdaLpTDV43WSK8mO5lII6Bw46Zrk/E3i/UvFV091rOoT6jqDFVN5cNn5AoAXaO/Gc1rHCSi7I9GOUtTvGWh6r4y/aCfXIItPt9F0n7DbviJbix+dVHGPvsK4LwxDpOp+Ig9/bh4Ji26LaFVSXX7oAGOCa4rkgMc5PvSIqv5uQu8j5CM56fT1I/Ku2FP2cbHs0sLClHlg7HrOvfCm2uNOnudAeSDyI986XMpUN34x1ryKRvKbyjgMG5WrSXN5IuwSSbNu1lEhANaGi+E9S8SZSwt1l28FVZVP5miNo6s2i1TXvyMGePb8wUqmcAg1Ht3Lu4I/2hzXsOm/su+PtUs1uBpMMduw5nmvYsAdcHaxJ456Vq6R+yzqN9dNbSeIdJW4XaGhgglLr7bjGoP/fVJ4iKYPG4eK+I8OgkZuNowBngdvWp2yqg7TtIyD1/SvqbRf2S7W3mWW+unu44m8xt0RVWUdRvE5Zfqq59q6OTwf8ACvwuJQ+labDeAZImF1ckZ6HLKc/iazeKjskeXUznDRdo6s+NIo/OYlPmDdOOK6jwz8P9a8VXQt9Lsftc+0vgSRpjBx/Efp+dfWOn+LPBOk+TLp9lC0mP3bWenJGzfVyFbr6n0rdbxdq2qK39meG7682p5ha51GMrtHX5XdgBll6elT7apL4YnFVzht+5E+ctM/Ze8eXWPOWz0/ndumuhtX1yEDZ/Ku6+H/wL1jQL1Hm8ZW0KebuP9j3F1G/GQQu6DG7r145rrtcl8fvPCYv7P0AyfIIgIZWc+p2w9vrXMahD4k1FNmrfEeYj7q2trDNINvfG7YM5/wDrVny4iT1Rx1MViK6abSR9MWfiOPwp4fkttb1PxHrFurFhFqkdjdQODjG7Kb85+lcfqXxG8BefcSR+HdOIVSz/AGmyd1zvQE434HU9BXz3aaR4dspM3t1qniN2jZlglU24JyQPmE7fXpWlFqOk+Zbv4b8AwteW6FrkXl6twGHyjhZlZSc89ulP6vWPHjltOpPmUnf8D3XR/ibO9rJc+D7XTpYLZvtE8Vk15bOi5LZ2mWONsEMMdPm56mtXwd+25ZXbn+2ba6EAYBpEtUDgY5AIkP6818tWPxwu/DV9NJ9nj0+d2CItvHErpknnKx4IGcYzXRN+0KRZxtrFpZaxBwPMuLKEn3HzRZHPfNenThXivdZtHKvdacD7X8L/ABg8MfEbU428PSrezMshaFreWG8wo+6r8L128bxxmptY8P8Ag7xRLLpWpaXH9teXzJLdkZZGkA5LOjbSSMH7/fmvkLQfjV4FvLcW8/hxtMm5lSaxmdWhkH3ZFVQikgdAeufavTPCnxvsrjR100ai3iWETNME1e3A8rLfdLOkmSB3HTPHXinGt1Pn8RltWjK8EW/iJ+y1HbyWs/h64t9OkkJZba7KD+HOAUhPv1Y/WvA/HnwD8T6DJBLeW53yIZFae6jeP14C8j8RX1HJ4u0rSLO8XTdavvDlzM3ys0LSxwKS5AWIOyqFJU4A/hxjnFTW3xssNJTy9UgGpXFxGLeK7hJjZ938bIEAwepUsTz26VdOpVjozrw2MxlN26I+CJtNu7eN5pYQYgdskkchx6cAke1VJb+385YGEzSe9ffusL4V1PQ50nhtBeqhWZ0sxHNt6grKqZHy56HsK+e/iNo+lq8qaT4q1axh8wfNJ5+zjOVH75ieo6qM4r0Kdbn3PqMLmntHy1Ing00xt4fNO8JnAwffFO81oNjPvKsMivVPAUl3omvB9chtvEWlPEYxugjGWAyCdy7j0P5V7HPH4L8JqHvINN0tt+9fK0xZG2gZxkJ6D1rpvobYjGunK0Y3PlnT9P1DUriNLJwu9wgR2Kkn0HY/jXoOj/BXxjdSRXLxQ2VxuKi6mlj2qvTkJu/lXqd98etAsbh7TRra7v3mOxY4YVgjdv7rbmGPrisTxX418azaf9sfyfB2m/LmR5kunUewSM9cE9qauzkWIxFZ6Rsb/hn9nXT7PT3uvEkhuhcAZ+wzja7KT97fGp/Q1v3F58KPDTWen3Ika3t41Jtn+0s7yAhVCkcAYV+pxwOnSvC11lfEHn/6Vf8Ai26dgd91M9vEANwLBS5x6fd7VQ1fUtTsVuYJoora0lO9WspQrQFdwVziNS3DN8pJyRTjfqQ8HVrT5pTPSfGF54HvbI3OmaLrUKwH70qWroeQcYkdjyuenpXDPoGp6Eqvd6ROs5TcFt3tyiBjjdhnIB6ngd6PAevTafdF4LW08R3EyCQzKPs00e1WYkEx5OeDgN2x3rV8ReLbrxH4Nu9LuNBltruaQRf2kHgYxZOTjGCevXNa30PQhGUGouN0ZGreLtVit102w1/UbS4yGRbqX5Rxxjy1x0/lWBrTeObzO25aeOJGeWTzVAxgcjvmuYXw7c299LbSTG4MPSeSJQ3p/ePqe9dbofhLVrqCN8NeTZ8x5BIIht9OCO31pc8urO10qS21Z51qmvPcWLxXs8q3SXBmhdGPpjt34FTRagbzT47G3uGn0+6DpLFNk+VJzgjPbIU8V6t4l8X6FqVxaQatplmDbxFRburXG9RwT5hQFT9M15h4m1PwpdXl1Lpktxp0qoDHFE806ggAffk2sfxAx0GQAaUttzrpRjZJRseca632LUZrN2SWCElT1I9tueayPsrXk6wxFjM3+rXd0Hua6bXNOF8r3PmbWaEMWYZLc45/M1iWOnvdzZH7qRVyGU4rjlufQUpwURJtL1PR1BYSRhjg4kBFXrNbi6g3SYVR13HIb8KY1veCzLTBrq1VvmZnHy/Sqq+Tcf8AHsgwBghs85JqfUH+82N+3jlt7Hdwo/hWN2EfXuAauwxSXMCO6TEYzvVldfydj+grk1aKGFAZVSTqFAJz16mrizCSErCJLNu8iyZB/DtVdNDJ07O8jodHuNWjupG0a8jbs6KNp/EFQDXo3gHxdcXHi/StO/4R3RZbueUIJbrSrZmDDnIIHr3NePR3p01R9tVy0gzG8LbT9TVjSfiJrGh30VzZXt3bGF9ymNgD/wB9ZyPwBrSNSUdTmqUPbXUUfb3jS7+MWn2c8umXaaRpkKb2FmtvBjGWb/VgEZwPyrwrxP4g8WatFJ/buuapqUjlG2/bWfOM4+8fTFP+G/7ZGt+Gb1JdXeS+jBYlgIomK9eZEi3Hv+dfSvgn9sL4feOYYE8QeGLXUJNpbzNStUbeowAokWJmODk5IHp2qHmGIg7S2PGjlipu7iflzDpbDk3C8DgZ4qWGzhPDXAH0YVQZgi/MO3vmmRzZzkBR2rkZ+huMmt7GrJHaWrMDulDLnop5qhHdwruURHJ6bsYoZt2DniqsjfMQBxSQRgrasunUUi24tovQmmrez4ysgXvtQkYqokmPl27vwpVHO4bSTwVxzVF8qN611CW8QxSfPgcHOevFPm08xWZj43oCwPPOMn/2X9axbeSRZAVBXHTArUha7upklKHb90/Tp/U1n1OWUeVmZh84yMDjGDU0VnNMflQgeuDWnqEZhiWVVXJ5IArIlvDI5Jbn0plxk57GlY6TJ9oQOyR/NwZeBXbWdul3Y+YzbJrN9pKZO4E5z+teafaAPvc54HJ4PrW14Z1hrC6hHmbkZthDHgj1NXCXLK5zYijKpA+nv2c/ik3w48eaTq7x/abWN9l5C8pAmtXYJKoHQ/KSfm4+WvSv2svhPbzR2vjnSiv9h+J5f7QtliiGYvNRXeNivy5V2K8f3fWvlKG7OlXsb2zLJAzAq7fMNxzleO1fYv7I/iK0+Luh6p8Kta1hdPhngivNOmLlvKmhkd3RFb5fmWSQnlThBzXuQrKqrM/PsXhZ4ar7SJ8N61avpl7NC3zOj4bsOO9Y08zQscoc5r3z4peCrjR729imt/s93JcSQXlvNGDLC68EnuNx3MM9j1PWvGdS0Ax2IuLeQyqF3OMc888AV5k20z6rBV414K+5zsmqP2UAe4qI6lJkHC4qK4yWOVKn0IxVCaTDYPAHSueUpI+hp0oyRtx6oeAyY56g/rXZ6VqH/CSWZ0++uVjuI/3sEzsPmXbgIPfPOPavMvtLHHC9MdKvR37RyROGwI9pG32NXGo1uY1cMnsen+Hb4sWsZlNveQuGtN/DBsA7fm5GSBwufv16J4d8QJqluiTp5t/CWilVsHJHcd+eOvrXkU122uWsOqQJGt3ak72hwDwQVbjnpnv2re03VFkW21OGbdfW6COVCxIdF+Uk5JOcMv5Gs6sOfU8epRiz1aGR9rMskiSMPmjUAsPbHarfnRtCm2MRsBy+QW/kP51yel38WpRiVZ/s7um790e+e/pVyNJLf522txnMjqSffrXC4u9keXKHJK0Uby3DJIGMzTuD8qMfbvyakuPFyaVEZr3YEGf3bHAbkdj7VweveOk08eShi+0bTt8vJ7d9vArzO81y5vLoSSgM/dHLEdPeu2lGSdzVYV1VeSsfU3wE/aLt/h7431GS900an4fvkdZ9LkmwhALNGQrZThiOWXua6j44fDu58Ftb+ItDupNR8O6g7TWbIGAtldFkI3INuEwynHGVr470++kjYkplsZ7gden0r6v/AGXfj1a+GTd+HvFHk33hzUoo4BHeSPIsBLkHYhDKMrJJ1XsK+ho1YVKfJM+Yx+Blh5+3pK6Re8E/HWWz0eWNrbbv2C6W4kOJsL94c4O3lhuBwRxjrVn4leC9N+K3gafxBb3jG/gR2S5dVkedVzmNyMkklmIGTzs461S+Jn7JPiDQdYS58MWk3iTS51eVJrVYsxKWIX7r8/Kc9B9Kj+H/AMJvil4D1iyubHw9qmp28uRJayQMV9zw/wB4bV5IwPl9DXmVMvvLTYiGJhGn7SD1Pny6s9YsVlske6jFq20R27upXB6KuOB7VtNMPFlukJsILK7t4m81tv76Y9BvbqTwRyO4FfU/i74F6j8UtSN5f+E9Y8J6wsMcb3MFpvhkZOGOBErEsD/fHI71ylx+yF4hmuo5BLMGMauTJd28L9FPzK0m4fjWUsLy6R3N6efYfltPc+bPDPiaTwfvsryFr6zuG5hlzmLPBABOOgPbvUPjjwkLSE6tpqw32n3EZ3pt3eUQdvVBgdc19Jan+zZ4kXSovPTTN7SAHzru0dsY7Hzv6Vhw/s++L/Cr6tc2WjSX+kwxo08Mc8MqyhkKsVWNj0BJ+633a5VLkfLI7IZvh5Pmi9T5BubyVSXSEbcH5O47133wd+L178N9aFz9lXULR4zFJZzSNt6k5x0yDV/4mfDl7e7l1KGCaHTpJdsjGIBoJDu3ROoAYYOOdoxkV5mbItINpM23l8HAT8a6Itr0PpIypY6jd6n1VqHh3S9QtJfF/hiG01aCYk3OnXEKSfY9w83jyy2CAWHIHQ1hW19YyzfvL1gJgFkjm2ojL0GG3H2AyK8t+FvxSvvhrrElzbMDDJtEkUztscAjOQuO3Hfqa951f7D4ksp/GHhK3tdWtmj23lnIgLQlMoSmSrr8pLDCnlSead7ny9bD1MLLl3h3JfDFvpVlcfYbaW+0uW6PlRyQxKtyp3I25CGBZPk5wO5r6q+FfxglksYfBvijwxf3uiafCkI1jURvEzKCRuWRdpzjjDZ/GviCLU7mCQ2WkhzbTsHK+cJLhXAHHGOM4/gPBr074TeItBg1+Sy8c3txHZOgKTMzI0ZAJAKtHJnJwO3U110qnK7M8LMcJzwc0ew/Hb9n1ND+y6rZmbWrG6Mh3WkYHkfxKcqjKFwT6dDXgtyviT4C3Ggazp9zFqtrqVss80LCXyORgxShGAJ+fBz7V9NyazqH7PrWt34ZiTxJ4O1k/vXvJPMEfQjAjwATH6p+fSub+M3wR8N+PtJXxLomrxxaLZwSS3Mmm2yyrE7YYBguM446AcDpXRUw8ZfCeNg8X7GUVU2PgLx14s/4TDVrm9Onwaa020G2skK2y4UDIHXJxn6k1yRK26YzuPucmvddd+DdrHps2oWVzcXVsgIWdwsYc/7p5GOn4V41qGlvHctbmJhICckkDtkV5sqPs3Y/U8NiqVWCVPYteHdNl1a8EMYYFgoLY6ZbGf6V614c0GOYvbW65trdyJRt+aZhjAUdD0HX1rI8M6fBomgmO4YWst5EoG/GSecfTkg/hW06w6Lptr5M3nSMBlowRtkIXOT61UYHBipuUrIl1zxwmgW62KQNqV3FlvPmYAKuAcZGe2R0FcHqmvXevTTyySmVXO4LK7Hbjjjmruo2balMkVyzGYLtDr0/E1iXmmPZyqvmsxThflODWnQVOlFR1BplMYEpknPXrwK6Hw7o8t5Is0d59lbzEVUmygJOeeDzx7Vzm1cKqlVfPIVSD61o2uqR3H7u7MgijBEbA9+M5x36Y/GhGsubl906y/8ADeq2txLHI5v/ACAvzAOY/wAOM9KrzaNfQxyTNHbgbwgCxt1ODz7YIFW5/FCx2ySW1zJ5lqpYQxS4EkhJbDeoyB+BqoPGOpXlsfKjMbyOGkVHYNHjaODnA6VRxck92WrfR9T4aOWPzQRsXa25c56fQV9C/s+eILTwPp9ybudJ5VZXeGRlw2NmeCc9j+deB6fMk1q32q/bz1KsI0bMvcfMc89fyrY8NWCatpc0t7BJYuJRtkAx5g29DwD1x37UWuePjsMq1NwZ93WfxgtmvI4JYLWzSfHluZBGMkkcfNz/AA1o2fxasJNStNOvoyv20lVl8tVhUkcbiZOeh6CviNb7xFbXFrpt/aF4toaOaCX72OOTk8kqO9dd4T1+9jaa18i21TTkDTOJWEr4284QEk4/3D0NZum3sfEV8qVN2TPsO81CPS2mvdMuYNWtphGBYpMDsHYxhcjHIPPc1ycejBJJfFHhW7kuWnPmXGleaCgHUIVjHB3LtIOepryvwXqBOoXmpaLfzQanDFGraSXeKJRymQny4AAz35x616ZZx2vjGdNc0i+n0PxSkfnS6cVMSzsoH7pshCQSqfxdGrxsRh2pXZ48qDpSsjz7xV8OfC/xsFz9geLwn4ktw8f2NkiVLiQ/McgBXPIZeh618t+LvBeo+EdVNnqNtLZzgBvLmjZNwIByoZVJHPpX3DdTaT8Q5Y4NSSPwv4stTiCH5UeZ87sqWAz86sOCevXmqeuaf/b2nv4Z8daa0A8txFq8hEksQYlvvMrAgMFHXgMBXmtOnoerhMxnh5cstj8/ryF2IU4+9/EpDDHWqPIySMCvcfin8E77wnqly9lDJe6O7K1vqEIR8qzEDdtJwenWvIb7SWhGSG5GBweTVxmfZYfFU6yTRjtCpJxTRa+Y2A3U1Ose1cqCT0PHer+n22P3jAhweFzgVs5aHoym4hbaeLfBEn8qshC3bJ9hT9pZsdTmp1jMa5AqbnJKV3cqEFeM4+opBGWweDzVgn1/lSgA9xmkJSIfLJyCOKkigVT36fhUirz0yKdI2wKdrD6is2ZuQ5Y9zYHPHUVKse2RR1NNV9uD61MvzfNWPU5W9R3l/MWzjjsKmhi3Nk9NvWmYx34qaHbx83NJmLdyX7rIAMk8eo/Gr5thHkw7yVUNmJeE56k9qqqDxuVjEcK5GOBnryD/ACr6D8N/HDw94J0aOx07R9PuiIwztcJ85baAQWVBjgA8571OvQ5atV01ZK549p3jTxPoJWKz1zU7KKN8qkNxMFJJzwA/v6V3XhX42eLrW58q5RdUMysPN1CSVpCAQRhiexGPxNbPiT49Rx6h9o0LSEgi28x3UryLkDqAqpjp6muV1X43eKtRbct5/ZWWV9tjPLGOm0j7+Mcc47nnmos76nBf2iu4I9f8K+KNU8cWVjbzeF9Ui/cqW1FLNjIGEeOHI+YHB/MV1b2r3kMgvRpem3EOI1a+P2ZCvd8lT8+SDkYHFfK03iLxDq8J87VNQvSwGTJcSP0AAAJY5rUsfB/ibVtvlaFqE3HBjhcj+WKUonBVwcJSu3Y+l7rxBodnLG83iDRrmeA5juLS8jkkbHRZckbh0HXpVHUPiN4Y+2RSLMsUww7zaZbxgtz0Dedx75rwSH4Z67Hgz2y2sm7ObieGGSPHoXcY/KumtdD0mOLGueL7eKRckxowumAxgFWRyM+2Kzt2OephYbLU9pt/E1l4lsbhreyj1pZJBtt7xVEkYw3zH7+BkDnjrWHJ8KvCviLVDbwajc2dwilnUmF41OVBUKV6cmvM7PxH4W8O3CSWOqai9wi487SpmspJeO58s5565ra0/wCO1qjW0j2NzNNBIHMlxfMzNhgME+Vls4zS6q5lKjVpL3T37wx4es/A/h9YLC13yTbXwkKoXbCrlgoHHA654BrhvGXwn07x9Y3stmJ/Dl0rBpfOgVbd2VAMYG087lOefumty+1y8+IXhOS98N3TwXCRqWij3KxJ2ttDHZngH16185+Lp/FmmZsddn1CBuGaCe4c8ep+fGPwrpla1kZ0udS8zurL4P6T4NazkvPFdrZakB87LKixgHIAwWHYLWrq3xK8O6DLeahHqN5dF1mWPTrWaPyTkhlBG88EqMkD+I18/TyFlKtIyT7gqKcnPNVpbVrpXMYaRw27aoJP1z6Vz2s7Hd9VU2pzZa+KPxS1HxncLHGf7LsA77LO1lYKMk8YDbTxx0rzWWE28f3WKKDjdgDPp+VdTeeDdWf5m067aNvmz5DN+WBWl4S+E+ta5LFdX1o2k6OJP3mpXSBURFBZiA7pxxjvya1+E+moShTglF3Ow/Z/8X3WoSf8IdqGltruh3iPO1rsL/Z2G1lYBgy8MoGCv8RrxT4reFbbwb4313SLW7TULezu2ihkjI5UHIPH9K9f8U/EzSfh34cm8KeDryO8kZka51zcUctlSyqVA4yo/iPevnzUrxry6nuJXaR5H3FmLE5988/nW9OOtztwcZe0c/smVIhDsSx6nr9aianSOTx71HXYpO1j6CIVDcfdX/eqSQjGDwKqyEKxAOR2rNm0VqJSMQF5pok3Nx0pkzc4oR08uo8SIF4GDUDfMxNH05o+VT8zKpPYirSNoxsJTWk8s8DJpkk3ln5dhz/Fn+lDSDp1qkUIZ25wBinLIzLklQKTqpJ+Wjy5J3+VC6gZLg4FO6W4/UjZmJz1560NMegra0zwP4h1rb9k0PULkHlZIbZpc/QAVvWvwU8WXm3OmrExbBE1xCh/JnB/Ss5VY2IlWoxWrOD+0FVLY6HHWmpIzurfKqjqWPFe8eHf2Ybi4s5Jdb1GfR2RgAkFmbpdp/iMkbFVHsTmtNPgr4S0GQebqjX/AJZ5Ml5b2invysgJ7DjNR7VPoc/16itNz52ZJFbzEOT/AHVPX6VLBp99fMBb2k0ztwVjUsT+Ar6p0vWPh34bjdAdFiuE+XadPFzJ7YljUg/XFZeqfGixgby7X7WkZ+X/AEa6MYK/Ty+PoazdSTdkjF4+Tdo0zw/Rfgz4r1iTLaRqFmgIzNc20qRqD3JCcCu3sf2XtRu1U3HijRYk5JSOd5GHP90qP51o33xqvJ0ljj0rSY1AAWWSNmkPPXOV5rLuvFPi3WhuttTuyCOEguHGPYfPWjp1ZapilXxktY2SN6z/AGZdLi8o3Wp6pqCchjpumqiL/vSF24+q10um/Cj4e+GlDT3ljfsox5dzf20zqRyQYzAMen3q8qXwj4r8UM8klxPdwptDNJP57Rt7oJN3atmw+DN5LavcXdzqqyhiJIvsEuOCR9/kdB+HSn7HT3pHPKVR/HW17I9LtviV4D0qTZHoOlLJ95fK0a3ifj/pr5rFTj0Q/hTpPjlcSXQ8jQb6GyIxG2oXDG2PGOgQDGfeuM0fwnHprPb2/h2bUJ2GY7hp4h5bANkEFM4P1FdJ4dbUpdXhtYvD2kWDLMDhlV5Ch5dtwZAAAr9R279acaKn1MJRVm3K53nhKbxR8QmjNgmiabaxjzFuLKGbcWC4I3KwHRhXS2P7PniS98h9S8aa1cxzReY6Yk2KfkOBuduOvbsa9J8IG30HwjpkGim2vLyecNKskQjRZSm9gCSvy+hBOetR+IPGGmeFbO0ltbmye4u7rybuK7lDeUmTv28qcAnvkdOD1rvp4SmtWrnydbEy5mqeiMzT/wBkvS1kDXWrshBUDzFjJbrkHK9wtddpHwv8FW9lMkcGi3s/lkhBFAZRwxGcLnv+ldDc3FheLOqXIhgKHIdN0MqDlQTwoHLZPHFVbNbHS7rZY6NpGmx3Sbbi40+KMBPvDgJ04PXcc9eOlbfVYp35Tx51JyT11K03hmwht2jg08Wnl/KltblVX0BOFGOoNcL4ouL21ma1FtFBLj93dOxt3TlWKI+xiWx7Y4PpXos+tWrxvaQ3QvI4V2rCwZnl7MSP4cFm6j+EGvP/ABJozWNjI1nObgXTlns5Bl4cnP7t/ujO7nAyRj0NdXs4roXhak/+Xruzza+uJtPVnaz068ld9z3Wo2xngdcEjzZAwyuckgDpkj0ri5pJLqQWeo381vcFcwvJdqUlzyP3hA7jn5Dya7S9tZtQacTQ3NvcEMwa6bzLheuQkhAxzjoMZxXK6lMmn7rcl7nC/P5kZ3tk5G7Iy3B4x2xXXGEWrn19CKqU7I0W00xWSobC0jRV2lY7bK8nIY5I3/XiqN06NCIVtbS4ZFJa78tRLHgrhQ2Dt+me1VrTUDewSQyT/ZrEueEVgy/L90ZPC9SRjPJqPWvE2l2tstvo00R10R+WFDYXAILE4AwcAY+Yd6iVOLHClNOydjK8QeAk1Kwmuri5sbi3VGCr5geReOvIGegx714g2l3dgBY2SXQWYhEkSNo1kAIA3lTycY7d66q611rG8GrTao8d9f5FxaTSMUiOMEqAR09M1HZajqQs7sB4dYimDIDJcLlVI4YBnODz+gqoxjsfS0Y1Kcd7nM6l4TktJpNyra3LLuCxJ8g49SF64z09evWm2/hXU/si3Hny/ZkIDody8k46dOteneH7rS7exe2kVtL1CGBmZjKrxFS5blVAw3Q7s44HrWXItvJraxXWoafeWUsPmbrmaORI2BxjaW6hQOp69KfIug5VO8Tjm1RfD8k4h1fULuVSY2W1kGxiDjOQ3IqJvGfiFvLt1ub2JN+85lkJH1ya7vTfDOi29sz2dzdXrfKhS3jaFgMZPVDnkdD+FalrMP7PUadoMocRZlaGykjlBIHVyuM5zn8aXIupi40vicTkLTxd4juJFzbtI0LZWQ+Ysm3PI7jqCPxNa3/CQX1zbMzBbBt+CpuHj3cZyeOa2v8AifzYUaPA6rtw2oXccj8E5JBYZH4VI2iFIyb3Xl0hG+d00uFvlPYfK5ByeuM9aXIuhham3dRMfSjqurSSx+bDpqEcPqBdIT0O5CTg5x7feNRWMNlZyeSW1bxJLnlLCELHkkcud77gSML8v8TVsTal4e0OMzafbN4guN2xpNT6K4JLYLRDvkde1UdQ+Imq3sQjiubfw9CxIUw3R3E9NuA6+vHB5BquWzJtKT+E6+OHVBYsYhpXgyzdSrPbboZsAnLcBPwz2rite1bw9osk7yS3OvX27ImZ0fzP3eACck5HFc7dJpV555u9butTnhjZjDIWVsbSVBLZySoz06VNZ69aTQCPSNOt7iViXVvJyq8Y5YKvatUzf2NndoszeONV161jjsNN+xR43ARg+b8vXOB0J5/GsmfTb/Tr62v1ik1a8d8PAyl5oejErgE8E45xycVs2Pm30MsV3INPRwBvRgSGU4ATk4B75PetvTdKufEG61shcWlmiDfdRnY8y5IwxJHBBz3HFUocwnWjB2sZE+kyNeZN7ea80KZ88HekPBGxvv54x0K1cutY0vwrEs1xaaTIsMqlbSJUDNkZzjFZfijxVFEbnTtEWCG1jjZZ7wNsWKRTxt+7lvlHOcZx2FcHbXmi2lhNJLq6alqaDhArAsTwMEhs4znqfwrnqTUdDtpYdzXN0Ol1T4tapeXUn9j2Is4iSyR27OAF78Lx1OePWsyTTfEviKaSa5vp4iy5Y3EkmR7flTtNuRouhnUPKD3lwfMhhl+YiNic54HTGOlc5r2uJeMlxLqCPJJ8zW0e7C+3U4/KsPaHTGir2SJLrQ2hdJ5dTWSSM7chiwx3qpfKk0kAWwec7GBuIujjJ/2T06fhWHHqVxtmEFu0cbZwxBky3oCBgGptOtNVuI1yssM6KSFeUD5Tk5I+maIy5mdqp8q1ZsXmntfaTCEjNs+7bvl+7jPToKfdaHqNvEpBtZVIAAUMOMe1dFo/hC48S+GUgwRcxzFmYsucevXpUek+CTdXM0V4lzA0agLMXRY25x1I9AO9Y1pcpzfWIR0OOmgFreOl1bW9nIIiAs8WQfcFiDmsuSDbaPIZJJxgAI2TjnIK98c16tcaVqbgsY7dYsbCrXMbEj2AYfyqC2+Guq321NO0y/vVI/5dQS4Oc4B5rOEuY0jj6S0Zwmk6BJfXaWkbiTzAflZcvgZ6fgprptc0Wy8J6RExXfc7/LboPf6111r8L/GFvcJeDRorTywyLNqDxwFcgjkvIuTye1W2+D+kXGL/AMWeNoNOLDJjgEdyQx4xhHbt7VpKeplOsqkk76Hz/dTzXUziR2CgnY0sh249qrJbSGZdibx35JBr3W4j+FPhFndbybXZ0GEWTATI7lTAev1rE1j4+MqxJo+haVpqx9ZbWNlZh0HQjmkpM9KNaUl+7icLpXgvXNYmVbXRbqeUk48mzkdfTHAr1Hwr8A/EU0cUl9rH/CNR4IaO9EkG04GBggYzmvOdQ+J3iHV323Ot3rRM3MTXkhjH0Uuay2u1nlZ5LhnVucLIevryKHqTKNefkefSFWfgk/hgU7y17nBpxiRmJB6VC7c4HT1qEfTr3iRJ9oPJ9uKjDNu3HBNNoplcpY+0DbyvPtUyRReWHDAHvxVGpFV9oxnB96CHG5bW8SP7u3PuprT0/WJGUQ4U7zt6YrC8luD29zVqBXXBTduU5GKiWxlOEbanRzQ/uXWchR9a5qeFQxVeVB4atJY7y4+8zEHnrQukStJzgg9Mms1JLc5Kco0nq9DKEIXkEn8atW0bPtwuQDzW3DoDFfuA8Z+8Ku2vh9+MKo74zVxkuhNTGUu5peHL6O80saaCBMrFo1ZgNxBz1/E103g/XLzwrrkdxBN5FxBuCSsgcJkMp4Oe27oO9c9p2gzQ3UVysQVl5DLgjIrvZfDi3mmW+pRDbMxIuVDbSM8KQBxjA/WtqU7M+axmIoy0ufYHxZ8Oaf8AGjwDbfEvwpFNqms3dpnxXHCxAt2WDZ5oRshVBgl5B6MDxnFfC+v282k6lcBPLKx71aJVJ6Ejp6V9S/sv+PtY8C6uNI1Avd6Bqscen6jaSEyq0DSYZlG7glWfoP4q4f8Aao+BGpfDTxbJAtqiW00ctxavHOGLwmVlXP4V3V4xklNHgZdjFSxDpLY+R9SWaS4kd1J3HOQpArHmjYyE7MivQL7wfc26iKd1Rx95fMz/ACU1nS+GYbUjzZiwPRVY/wCFec+5+j0sTCKucrHGvl8rg0RxeXu3cjtXVDSdNiUfu3kY+rZFW49Jh3KYLS3OOvmA1k6iW45Y2ETF8O302nX0JijaQFv3kSgkuv0/E11zWd3o+sQ6pDaTx2s2JGWSM5G7OV249m/IVp6D4P1XUnRLSyhEgOEaIRqcn3YZr1TQv2d/iF4isWiubHfbN92V9QRduOQAFf6j7tL6xHY8etmFDqedWzQafcC8tbmC3W6+aa3uH2shPXAIHf3qvqutRXReMahbxoRhiG3n/wAd3fzr0bUP2Z7nQVP/AAkOv2dhECQVkmnlG7HcJC+amtPA/wAFtHiQ6zrmrX0qqPk02NlUnHP3oU71m6y3RwPE0ZO9mzxWOz0r5jc3TuueDbq3P/fS4qwbbS1UPpdrcSyj+G4+ZT9dpA/SvYb3XvgfpOP7O8N6xqTYyTqztj/gPlyr2z1x2rOm+MnhbT2/4k/gLw9H/dN1ZSOR+DTODz6mo9u+g/rE7e5B/M43wxoOvahITpWgSSzEY/0WCR/6mvT9I+H/AMV5rdPI0DVFVlw32iy2RjnHUj+ZrmD+014j0+4b+zbfQ9FTpix0S2ifp6hT/wChVnah+0Z4+uF8yTxXq0SP/BDOY1/BVOB+FONab2OOpTxdbdKx6nb/AAt8cWaiTVH0fSYcjfJeaxaIB74EhP6V0+j+HJdLuoV1Hx14XNtkh0trxpmCnr9yFh27GvmO8+J+v6tgXetX14j8MLid3zznuas6b4suRMGaVxkntj3reWIruO55GIyqcouy3Pu6x8Lahpvhe3u4pLXV9HZty3lmS8LA/MA2ArqQeOQOT9K940H9oDwLoekWcV5eSWckcSr5Hku2wAdM88dO9fE/wH/aEn8NrDpWtzNf+GGWSS4spIBIVYgbNuSCACFzgjvXqfxl+HIh06DxLoD+f4f1HdNEskhSSNSobGMA8HPftXnLF16U7qR+eSwdTB4i01c9l8Zfta/DGbTZ4U1O4lZldNq2r4zggdcd6+UNT/aabw/rljP4du/LNmS7rcW42TZ7ckn19OteSeKo9rCWLzPmyzKzdffkmuB1ANuD88g1V51pc8j6rCZbh67dST1Z9jagNM+N1mnjDwpPFceOJ0Q6hpU0vl7yBtdkRifWPo/8J+lfJHj74fz6bfXQs4GQxzFXtZEJmhY8sGUg/wAW7uas+B/iDrngfVEudH1GawvfmCMrfJsIAIK9+Qf0r6WutK0H43eE7fXtDtltfEyBX1MFPIjl3fI7LgMCcrnty3vXZTqOOkj2qcamXTSUvdPh1raOGNzLOjbeTgtkfjiup+HnxYu/hrqEdxpJjErOPO+0KziRcEAAg+jHqO1anxG+Hi2crSwQtbsrMJY1cYzkk45P91q8z/s8rGdxyyc7s5/X6V1q8tUfX05UMXSve6Z9Sato2l/EKwfxV4PuftesRsftenuzq2F4LKmMkbfL5B6g1yVvqBa7k0uWOHTbws/2hdsgwwySuCTjnPX0rzD4efEbV/h/4gtbuxumVkbaYSN0cin7wYFgMcYr6LuPDunfGfw0mu+D7VE8XRhJtTtMGCKVmJRiuTjOVJwGGc11xtJeZ4eJo/VZKMvhZL4P+IEukW8NjOrS25K+UHEXlMuNpYSblC/LjrX0N+z54d1dNXvLnw6bYaOLsw6lp88qtNIhVgwj6k/IzHh/4RXxXpesiO6ktNW3NFBlAsEYXYqkDGVIyRj3r2/4Z/ErxF8Pdatb/S9TY6akq+dG5LiYYxnGB1DV6OHlrY+PzLA+65wPU/Hf7Jg1/wAUai3hLUo4rKS3BGmahM8V4GCruIVoeQeMfMc8182eOv2fdU8I601vd2sb3sbHzIRJg8knIUgZHXnvX6L2Oraf4808eJ/DUjw6/BG03lfNGkiLlSpB+U9R3rJ1fwFoHxcsXke0Sy8aQHZJMgMQ+QkHJUMrAhj+Yr1pUactzxcLmNfDu19D8ttcs76Hy47pHWVJP3aMmML/APqrQsvE0thHJBgrAy7imFDehI3cmvoj4hfB230fUry28SW8cFwZG8r7LICAcAjog9RXiGrfDeeynE9+we0SPcGiYZ29h0Hb3rza+EcHpsfY4PMqWIiubcy4/wCz7otJpxuZrlRhfl+Umra6ZNNal7iW1W6X/lmZlD/985zUNho988f2jSbby7RTht8gDn3BJOPxNV9Ya402US39zArcDCR5b8TtOeorge/Kezd/Z2ILyGZvmjKMy8BQCf16VnN4dvOvk/Ix3ZZkUfzrsbOSC8sBcwRo0SpyzDBPP0HersNhbXluPMcgL0jXj8/XmpasYOrKmrM4GHQ3j3K7oGw0j7XDBQBkH5QfT9K6Dw3a6DaxrJqCXV1KyltttwN3H9/afyrdXT7G7kVI7OOU5+eSMlAV7j7w7bqlm0ey0uENLCAVbcjPlsN/dPNIj27lsUbjXZGkaaysbcQM21BI7l8DjkCT2qxZ/EDWNNkY2UVmCw8uRdj4K+mWbr71Vn1DSLO6Mixkg84VCBk9cD65q34eFj4mvmtLe1HmyfKhbIwSQMnkf3vekc00mueSOi0L4t35ZLHVLW3Nu0oJ8hSJce2WweigZr3PQtW0XVNWWGS48nxLa2kiR21wzI8YbJHB+XGGHQmvNbH4LRyMpTE+oRgMqbwsYOP4uATgj1ra8O+ANStfGWm33ieWWC41RfIimtbgh1kIKpkqc7fkPUnjH0q3sfOYuVGcXbc9g07Q9R/ezXum2NzbBCouYbrEm5mBO4PIFHtgeta8ujx3EWmJrFuxS1dGjdXV3VARhvlYoGwFzn0NdV4X+E6LpdsdVvNQ1CHGDFDenPOdpYnb2I6V6pY+BdFjt0jjtFkAGCLuR5jj0yxOfzqfYuuj4uXPUbUGec/YbnxpapBr8LXdshXyL60JhaIdcsG27jlU6Kw5Pat+bTVm02TT7wSXemlNn2hsGT5iSc7QMYJH5V2c/h+COB/skcUcu35VYBV46A4rm9W1qz8JaWsurzJBIwLbbeNnR+eg4znkfnXLLBNbs86pSrxfv7HA3FjfeDZnFrp8uqeHZmwVgzLIu4Z6bgQQVAPXg+teI/Ej9nu08TWx1f4bumuQSMzy2kVyHmgTbx+7cBhyGwOvFfS1rqdprX2ebR5t8cqea9pMpEbIQcEZXg7tnccZrjNY8B6lpuNT+G12dH1J2P22ynkHkMOTgK4YfeD9D3ryqlBU9WduBxEqU7I/Pq+0S5tbjyrm3kikQbjFOCjenQ8mmREeWCowPcYr7K/4RPwX+0JZz+VpseieLrMAsLdTBGxYHqRuH+sJ7DpXzR8RfhdrXw61s2erQLBI0YlDRTh1PA5+meK4JStsfdYfHxq+7Lc5CEF3PapJJD6VM0Zt7ZDjKsMg/wA6oySFeSeKtSujuXvO4u4selTW1sZW3Fen61Asgbpwau2zYVcZLZP8qmWoql4rQvwpHCoLJ8vrUOoSwTKAvBFVrq4IQKWIbHIqn5hPWjl0MYwdrsnjYM2B0qZTtbviqe5e3Bp6uc/e4rKURuJfWTcpFSbuAB2qks1SLNzis73MHE0oZg20n7w7E8Gtjw/eWlrqdu96rPaeYplVSeVzkgYOex7d65pZOwqTzWUYOcUGMoKSsz6v8P8AxI+FGh6fLbBZdzhj8yzv82Dxnd0rivEHxF8BaXfXE/h/SJpLppC3mzmQxnPPGZQevtXg8c7DoTj3p5umz99h9KDhjg+V3buett+0N4pjIWxktNPjUYBht9/HpiQtmuW13x/rHiRlbUrzzwOwhRcD14AGa4v7Q5/iJqWO5HC9W70nE2VCK6G7biTUryOOGP7UWIVUiX95+ABwfwrp18D6y1wqS6LqA2j5Q9u4YD1IxVT4Y+JtG8La/b3ms2P2uBW+bam5kXawyvzDByyngdq9Xu/in4YhK3Nlq99NDkAxTLJLdf8AAd48vb7E5osupxV1NP3Inl3/AAhuqSSMJNKuioPDeQ4P8q0LbwPrF46/Z9EvQcjO2B+2fau4v/jf4dtYkGlWF3PJn94upQR7G9xsYEfTNZcnx91WecjT7eztc4AZLbn06s7U7ROSXtn0seheDrjxdY6LHZppc9oY9mWaEZOFHXJ/pXbw6te61p0um+K7NG0iZWVpRIsDbsjA3eYoxye1eC3XxS8W3m4Nq8kHqII0Qn8VArlNU8ceJpg63GsX7wYyPMuWYFvoG4pczPPhg6tSXPc6z4neGdL0DWZ5dG1G0uNPk2ukMd2JXjJJJGBxwRT/AAZ468MeGtGnhulvEvwuwtbIHDDLYOCcDqv5V5t/azXUSCaTMrHk4Zs++TzXP312Y5mUSZbJBwOopJOTsezTwkmrNnu958f/AA79pEyWt800YIia4jTavb+GT6HpXlnxg+IieP5oL22UwiOMo0DDaCeNp+8T69fauAuLppNzAZVTjPvVWS7Z12Yq1Tuevh8FCm+ZmbqTGRRg7wmDmTnPPGPwrKu5A2/5sknPJ5rSuMPG5J574rJuIC2Ni5b+ddkLRPep2siqzcZNM8xf7y/nVloGbAeMj02gGtLRPBWr69NHDYWgmeSQRqC0a5Y9PvHFVKcUtztlKlHWTOenkHYg1CSPl5DMw4Udfyr2OD9mXxg//H3Bb2IX73nXCcf9+938q6Lw1+yvJdTGTUr+3uYCuRHp1yySZHcl4gMVyfWI3I+uUY6J3PnaOCSNmIjZiF3Fcc49celRNG/GVLf7vNfVWo/Cv4YeEnj/ALRkvnmZdoW+kkb5vRTCg4znrUWm3/wp0+RLa28PR3t3I21RaWvmAsB3+0Efoacq/wDKhf2jBbI+ctL8Ha5rsYfT9Jvb5CcBra3dxn0yBXR2PwO8baggEOgzxyPyondID+TsD+lfR3l+Ko486B4R0nSLRB5iuRHAPT/ljKMnHPfrWRfeIvEmm3inXPFWn6VDjDR2NozSDrxuMD88H+Ks3Vqy6HPLMarfuo8ltP2afFkYVtRNpYoeqiUu3/kMMPzNdDo/wC8Nhm/tHXt+z/WQ6fexSSY5yAgQnPB4rrbPx94HvLxorrxN4nvnU4P7+RIyx45AxgZrt7fwz4bvrVItI22V/ICy3JXfuYjIJZ1ZgOGzt9anmqPRuxwYjMcRTfvKyPLl+Hfwz0++toI2lvHcctq00id+OEK+o/hFdTY6h4O8CEmW6bTIox8jWkU8inPIwXUgj8axPGHwwv7Hbe6vDG0KncbmzupFxyBwpb6fw9jXJS2erzbobSW21+yUZEN8gMyDjglgvQ4HBrqjQhUXvSKp1YYla1Hc7zx/8ToTpsE+jaQ+uylwfMvUZ4iMcHEMqsPxHavPZP2hvFkyzQxNa2OEO4QWu4gA45LE8DpU8Hk3n+i+FLqW21KMfvrHUiXt1HVto+YDnPcdaxJLHTraadPEOnJp10Y3Ins+UYcdfmOOeeneumng6SWruenTw9KMbSOd1rxRqHiC586+nW4kI2F8BVAxnOABzWRc75FyhWU8EsclR9ccCt/WvBd3p8D3cZSXTl/iZsMCODngd/auc+cFy5IVe2MZ+tdqpxirI7adOmnsLNNujEZLFAM7Rwv+NVH/ANFUGNUAb+HJqdAJEJTkHpUbQ72Uk8DijlS2O32cbldVSZWDKdzH5CDx71btZZ7CRTDIcKO4H+SajZgqSMmMIAfzOKSYtCzy5/1TjA7GrhHmZpyxtY+h/gl8afCeks1l4506eO3UL5N5Ywvv3DfwwD4P3wOFPX2qr4s+ImkfaLifQtft9XEzbkhkjkWWMnqXDRx989Ca8C+1C7imjjDyXXLxLgbeT6/Qn9K6PT/AuvlbLU5rBYLS4YI80c6cjoxABJ4we3WlOhGUjzpYCnKXtJHV33xG1bVrd7C9ubSMODGbeKBkkkA6lSV5OAenrWVoV3q3hvUVn0Rob2SRTEbGYbppFZCu0JgHOHcjB7iqeteE4PtRbR9T81bflJrln8xTnoDsxyKTQ4YI76zu9R1kBoZRua3WQMFyenycmrjSVN2Q5RpU9Uz2jR/2jpdGRopLq60u6too8QajZYVZljjidQUDNjAOM+le1w/EjwN4yjhgv7m01I7GBW1do8K38RyVBP518sL9nXV/tmpQWes2Mpdg80O6Qrk7TkhcHGO9QrJb2/nT6TbTWiQgu8hlIAyflAw2a6Yqx4uIwVOvLmgtT7V0/TvD8ioNC1ORZWXJinK+TkAAB225A5wcmnTG5sYZG1W3jaSMrs+wzIuUwBgLI4JOfQV8pfD/AOI2vapqN3pZvwbxrPzbWWJ5VLS52IH5wRnPX0Fe2/DnxxrXxC0iC+uorG7dt6TK0AVkZdzJtI7nHrW8Vc+exWAlh3zPY6e48f6LbFoLjUls7eRQJV1aGaFfUfvQu3kY6MaLXxVc/Z1TSLrTZ7YAtGLCRpB5ZPXLk55OOtc54q0fRNchELpNc3pKqbK4x5ZZSd2COmMH+LpXCah4dutEbOlahfaH5b7Zs3LeWoIxtRVD5OTnn0PfbVqJNHDxqJHReNtT8R+Illtok00L5Zzc3FxHGEXkd5AF5I7dq5fSPh/qfhWxxqtpJeMp82JLEB4YxuJOc7T1z3NQNq3iKzVY9Tt47vTpJNpugI45CpwGJ8pkydvPRua9O8OyR+KbOBvDV7NPYyM6vDqUkjy7Rk4Jb1IbHzdPTGBr8J6CqfV3Y8w8YahezTJcWas5ij82V5imI1G4EIfTBXIPOa4SWGz1i48u5JjuA22RYHQM7AYypOU/A8175rGhaZb6XjVbKPTo7lliiaLO1sk43lSWALBh6cCuK1j4R+WsV7ZMmnrIQFQBCHBQEY+QnJHPzc0733PSpY2DPG9Qv9Ws38tJLu58tvkXyY1dUyc5AUZ4x0Hp61k315p2sx263OoX80UiqX8gRBYmP8LZHynPGCa9J1TwzPGsEOoRz2Ny/NvewNFiTsNwU8jleqisGX4U69f6XeR/2baQ3iyjZHCY44nViAG4wA4+Y/lWUovc92niqU43ucJp+n6Zo+t3FvFDqAufJlTy7vaB9zOCF7nOR9RW/pPipvDOqWQUC10maAlj5e5g+XDIdwyDuU8GtDxh4RvrOeLVry6t9P1QhXYSDdFIQxHzBEbPyKoznFFtoeianpNra3Ud3fai0nnS/ZdixgspOFB28ZOePWlZ9CnVpb3uZFvr2qapq17o+pfvzazo+8oFZl3cMCOowVP0Iql/YeqSfb7CW2kgv3laS0En7oyxkMFxuI3DPTFbV9eWtvetcW2nR/bceW00jO25AAB/y0IzkJ2q5da1q2p3NqZxbgwzKtu8UKbwuSUUkjtjP41cYyZhUrKmvdVziI/7d8NTXnh3WrfyZNRjyjMMsWVSVAPTlgo6HrVCx0i+1KC809jGuqRkMtvMwRmwVJ69sMcfQV7dq/gPWPG2nvqt7paJcW0kciX/AJkamNQyEggHn7jfwGsT/hFdJ0/xJbXuq6hGt2se12tRIkjAAjJym30/KlyNM3hXjJfCeX2Wn3/iXSodECj7Xbr59q5AXcGPzAkjBIDjPTBDehqe4s7nxjZtPY2rSanbASXUAGGQrkhlBPOGZxgf7PrXa3HjjwLpE6HS9PvrqS3BWFrxPLOWHzbvLdQeS+MjsKo2nxQj0nUNR/s/R7GxuJIWTfHYxMTliSctk9hzk9RR7pr7WT0SI4fCOta5qGm6z/ZF+RGMuGtyAWVzsGFHrtz04HvWxeeFbqxkjup4o9Gm8to5I7i9hUc542ly2MDqT+Q4rlbr4keJry3hlsdYuII1jMcsccrRfOWJH3QPUflWbf33ifxEspuJ2I24cySbnbt1JPY+tHMlsZShOfxOyPQLGXw5oV5De61q1vKiKqmO0LuGyoJwyjBIIx96qHib4lWGoQyaXZXgstFDnzFZVaaZMMpCFSwGV4+YjnFcXa+DZ2khhvrjKMoYQGZyynrzgbff8a1rfwTLFHIsdlBMF+c+ftPy8cA8HP40nJvQI06UfUzNXvLe6l8q6tJLezj/AHVtC+V/ddgSGwWA/Oo7XSNM1S+trTSpJN3nxj7HJIfN28bseuevHYV0tn4Zkm8/+09OuDG8hMDq8bKo7cFyenoK7X4P6Do1/wCN7HS7jS7S8vJ0k+x36iQMJgrMisQy4HysDhD2rCpFpXZu63so3PLPEGkyNd/YoJfscECC3Ecy5cuOvKqeCSTzVzw78Kdch1BobDS5J2mHls0IabcNyrj930BJPJAr6O/4VvrcmuXtxN4L0SwsrOWRJLxgkzPhgofBkYnqv8PrV648YeEdDlMdpc3S6jGeGt4PItixG9d4QKzKPlzgFsFsdRXn/WowbVjwaucSi+SG54LoPwy8U2MksK6XHZW7HZNBcuqS5HUgMcn04rc/4U7Bar9oklC2wfL+e7xkIcbvmK7T1boa+u/DnweTxrFDeX2vR7WiVidOjwx3AE8ywk9+vWrXib9mW2a3dNHjk1aNkI26rqMwBOB/DGyDrnqK5Xi5dEeXPN5SlaTPkqx8HeDLS6ZmvJJcJgRWk6zO3ckKqsQM8ZwK1L63OlWjJpHhzUlibA83VIjCjDHXfI6rWj8VPBHjT4Y3T+XpeiaWilVR7W1tpm2tn+N1Z/1r5v8AEfxM8XXVv5Fxr2o+SzbnSG5bB46bc4x9KIzdbVnr4OisX73Mey3HiK70V98Ov6HpZ2bjHcXKTvn0UwmQD8a4bxx8aNS8lo49Vg1ZmTllgRYV7H+FWJ/CvErjUryWSSVrp8YJJdyT1/Gqa3QmXeJ2cfxbq3hCzPp6WVwg+d6nR33j7Wp/kjlieNR2iHH0BHNcjf3091L5sgZpd24jbwfwFXFmCn5ahV1jcl1VvqK63E9ilTjT+GJVkuX6RZT+8u3g1XFtI7cDJ9MH+daXmRNIMJg+wq3BJ5aNt2DP95al6G3tbdLGRHp8pb5kOByeamks2GGiXA/3q1rdZJWIj2szDHTFatn4Qv8AUFAChfXLip50tzGVdLczrf4W6nMg4t1JHTfzUdx8L9St2QM9sGZtu1W5P419RWfwxsPsLNBZajcTIB8rQK69f93NajfAvxR4iRlsfDc1mjH7zafKGyOM8R4/Kuinhq038J8v/rKr6M+MtY8JaholwsN1bJExG5cSDpnGazJLE+ZIu3a46g9q+/E/Y98Qap4dOnulvpU88h/0zVfMhI4Q5/1OdvytyTjJrCH7B+kWJA1v4q+GtNweRvQkDGed7L/Ouv6hVfkepS4hoSXvXPiNdNlusbIfb+Gp49LnII2qhA4yRX17ffAn4OeCZJf7R+I11ryxHLJo0VnhgePlzO38qdbeJ/gN4TjDW+ka9rTr8pW+ksADjocBHq1gf5mOWfc2lKm5Hy3pPhS6nbGQ27GflBr0Xwz8CNd8RMhstMjmXfsOZ0Tn05YV9H+D/wBrbwjYXkdro3w30zTwzqDNJcQAkDgZ2wL+leq3P7UrNlo18N6aoBAiW6z/AMCxuXnv+NclenSpve583js4zFStTos+bvD37EvjvWpVRNLtLUPkhpbtGAAOOoJPau80z/gn54iVUF7q+gWco+8u6eRxz7R4/JjXX61+1hPb5aO+tnOAubLP6fv65XUP2l5b5jvvtVlDHhVvzEo57DLfzNcXu30PmZY7O6ulkkdLo/7C9l5pWfxBb3cqcstpYsTgdQS8sf8AM11dn+zv8LPB/wAms2n25x83lzC4iz7Zikevn/W/j9fJcFWhe6RsgLfXTSgDPUdKx7f43yzXKqdPsgeMNlj39zUcyjdpGDw+bT9+Uz6vXTPg74fiLab4Ot7eUDYszK92AxyfuzH045Har9n4m0m1tJJdN8GW90rhQhhtraxHPIPyf1FVfg747srjwCmuQG3ga3ujDfJFhHETOqmfcOyeYhwwI+U8jNeY/tAeOfGHhPVHa21S4bQ79/PsJreeZEkRlWTbw5X5dwX5TjA7dK8546V+VKx85CjjK9f2c5dep6T4n8RfFSzkin0tbfQ4JTgL9pilbbjj/lmSMH0JrwH4leCPEPiq7TUPGvjy3uRGrfNcG5umRCSSqjygByTxXh/iH4j6tqM0zTajcyFuP3s7v047n+tef3mtStIxO3oeTnP1zmulyq1NG9D9Ey3JpwXNezPZJvDfw10ti1/4sk1RRyY7bTLhQfozOn/oI/HrRH4q+CWlKxPh3UtVb7p3B4uP97zyf0rwO51R5M5JI9d2RVEXTOzKSx7+1EYO+59nRy+fL70mz6QuPjp8OdMjVdD+GFvAudpmvLkXDOPTEiN/OqFr+0FqF7I66fa6bo0efleHTbVSo7DKwAnFfOctyGfIjVTn7wGKmtdRkhm5dyhPZ81o6Ud2dMstjy31Pf5vjh4v+1BLzxTqFxYMcMLVzDgeuFC/pWZ4o8Ta1f2s8p1C9vLSYAxzS3cm/I45DMT+tee6VqzXMMkYk+9xhsGtHT9Qkt1aznRfLzlWOcChU4rocE8HCLvYxL/VLnzH8yWSTnnLk/1rMbWj03SGtXXbdFLOjqctn5TXIt8sjDGefWrUUuh7FGjCUdUazagzEZZnNS/bflGQfzrIhJZvu8fWriqWOApP60rLobSpU0X1n84YXJ/3qZ9pWNtpHI/OmQs0ePlP5VoQW0UyhnmMZ/u7R/8AFChrl0OeyTK32oyOM7t3vWnY3G4/MCfpVdrWLzVRZ/8AgTDH9TVtLOGHGZd2DnKqDT06nPUs0dbouovZ+TJG7LjK7u49h7V9PfAH9ogeHI/7H18XeqeHJo1ga1kfzUiJc5ZVYHbkPJnaV7V8kabei2kD/fUcbcdfpXZaRPFE6CST91Icbs8ISc1xVoqWqPj8ywUKyb6n0p8ZvgbJ4TuIbmCeG60TU3eaymRSvl5OUjZTznaR83SvnzxR4Xm0m7mhljUSYzkNkA4r2zwT8btQ8M6PP4f1OD+1NOnIdJJpW3RDbswm7IHDZ4HavX9U8DeFf2gPDM9xozQ6RrVtDJGto6RO1w3DAh0Xd0U/wmuKE5RZ8nSxFTBT5amx8AalZyQAnHzcAsOo4re+H3xB1TwHq0V/pt7JZzKDFuUhlcEN8pUqQeuckHt0rpPiB8P7vwrr19pkySCe3kMZVlOTjuMjkHqOOlcJNp5iDKdrMeGXHK/T3rujL2iv1PsqWIpYqnZ9T6zW10f9obRbm80O0FlrenQf6SZvkbzGU5cMuAy7s8HPYd8V81/EH4bz6fqUyCKG2vrdFeW1hwBIhAIKkcAkduuTUXgnxVqfgrWoL2ykaKWJkcKrsgkVWB2naQTnA7+tfTn2HS/jt4Tn1e0T+z9XtGaHyd4kkDAhlOQAzLgMe2OeuMneNRxdmcqrTy+dl8J8HXMYjmZwPL6bV67ePWuo8E+ONV8E6n9u0y8ls7lFK+ZDJglSpHoehPf2rv8Ax/8ADKSG7lSd44L9VXCRxECUEDDA4yRjj6g15n/YU2m3OHTdPHyY5ASCOnH6H8K7oy5ldH08MTQxlO0j6cay0r9pbRxd6BHDofiawQG7MsQ2TqwzldowCJM846MeeK8207xRNo9+dO1USW4hf7Mu1hIIipKnI7gHv6Dqa4/wvqlz4f1CLVNKmljeKQSNB5hXlfmGSvbtg19Fz2ui/tFaLNqkRXQ/E1rDsSBdjC5YjzGbP38n5hwK76U9ebqfPYiKw/uP4Gdh8MPiA/gW6tNRsFYqrELcQ4i8xiw3KygH5dvrxnHBr6t0HVbT4sWNrqGm3B0vxbHAvmyGM7toGGwwAUg7s+vHQV+bvhbVtQ+Hurpa30DTRwvmSCYFSMkHOD+NfQXw/wDH0Nta/wBsWMjRW+xlZllAkRm2gjcD04HX1r6WhUjWjdbnwuOwvJPmhrE+q9Y0nw58SY30LxJpcQ8QW6lVmZQf3hAQOGXk9VOD0r5c+JXwy1P4dyTWWumK8sViZ4XtzuIXO0Hkgj1696+n9A8UaZ8WrOGOSOPT9ZhUTLJGyHc3IGCfmIyFNbOrR2niC0m0DX7OKObZ5UdxIoYEdCV8wDuvbPUetb8q2Z5cKzovmXQ/K74geDdT0srdRXck2nbAY5WkIaLJ2lcZLdfTPUVxVnrF1o0mLVhGgOZBwyyD15+oNfdfxY+CMvgWS6ma8m1Gw8kiOOZD5R3bUbKgYyGYYx7V8meOPhqYdWnW23BmIkKtHsVck52nuMjj2xXl4nCu/Oj7nLc2hXjyS3KFg0GtN9p0KMQ36/NLBIPkYe2QR+WKS6v0WPzbUNDPEwWbJJO7k5HJyMrXJ2c1zo93FNDIYZVwNzO2w+oNdpa6pHfZvnt7dLi2QhiiBkfPIPQcgp3P8VeZGz3PeqRjuaGnQ/21ZyzJfsL2E/eIKjH4deAfzrn9TtZvspiuN7MJM7vMJBNaukeKrHT72YRW/wBsabaczuoAYAgDbzx071qt4kbU7z+z7+1tVt5pTgxqQIyehHAHr+dDS6HDG9N3PPoNMkupfLLbDIcqVz2967/wrosmhvNNqWnweWgDEtLyw4IwQrEHgelJJpg8F6h9sgtjfNc7lhUfKqDjkgD0Pr2pLzUj4guGm1i58kLxFFbjOcnONrseeewrLl1HUqSlCx7lZa9DYeWJ9UuYLGf7tjE0sglX3BYL+ddLd+IvD0Wlp59kv9muCiWqIUXeN+HZlGeDnsevWvn3w3cLbyTQwac+Hf8A190QXTHoAg/nXdadeWtnIrXl1Y2cqdLvZicA9gxYbeCfWnKOp8tVwtm2lc9Q8O6lqVvZznRvE+oafpjY+zxJu2x4OCAN2TznrXp2j/Ewadp8FpJ/aGpXDKVluFu/J2kseQA3XmvnbS/i1Y6As0cNlNewRKWSe9nVvmLFiRgADknp/OtbSf2hbtZI53jkk85hGY4ro7lUt/DnAB+WtIxPBrYGpdySsfQbPqOrWb3MHiSaOxVcv5lxOGx+R3Vx/irx14V+H2hXt4iLqeu3EZeC6+zEZZQF/iBxx/6DWDb+INMvtIeO3ef7VLGVH2iZchio64yfb8K808WaOmv339n6rcSRX0GI4LiHDR4IDfxYz17EfjS3djjo4dznaeyLem/tKaja6s1xdG4uJF3bFWUJ5aE8KpC8D2Fe2eFfiZovxAsYvsE03h/Xsow1CJD+8fJUeZtxuG4L94MML0r4z8V+Ebzw1qjQsVlRcDzY1IRiRnk4/wA4NUtL1q40u5+0RXEcE3Qx28pQPjHHqOgOfUmuepDTQ92WV0qyU6O59y+K9D0zx1rVnpuoQL4U8dW6KY7tF8xLn5iMq0f3f3uT8wHGOKoy3k2m2/8Awi/xSsYtWa8O2C+XZKI0JyM8BuGx36GuB8AfHXTvH+kw6J4qhkhMIRbbU1lXzofkChiZOuDhuMcj8a9lbU30extNF8SeT4h0W8RkTxDD8yIrNgiUuXVQGPUORjHyjpXj16Gl7HiV6dSlJp/Ej50+M37O9zpNje+J/D8sE3h0qsqR7mWRFOOCHOeK+druMwswZQQjFT+H+RX6LrpV14NRtR025g1jw3ImVtSzFBGcn5SMpgfQV5P8QfgVo3xgt5tV8LyR6bq7SefLYNEm3khThUXI5XPTvXk35HZo78BmrhaFY+OYyVYg8Yq2smOQat+IPCd/4X1KXT9Rglt7tGdFWRGXcysVPDAHqPSs6PIjY4O7HTFbbq59heNRKUXoMuLguxA5NR7mHeqPnN5hYjvU8c2/r8v1pMvlsidWbdnPFTLLVVZFPG4Z9M0/JAFTa4WLay1IrkKDVDcd2QacJmx1/WlymXKaCz+vFO88DnJx71nCc5p4kzyR09+tTymbpmj5496PONZ6TZ6jHuTUoZuqkH8aHAXsr7F1ZsdVzTvtQGOMVnrMWbaqs7egGTTo2LsRhkYf3hiosQ6aRoteD+8aUXPT5m/OqKsXIwN/OPl5q1b2c1xIqKjMW4wFJ5paLcylGK3ZOsxfABbPXrzV/S7jy5iSxABHf3q5pPgXxBrC4sdHv7nA3fu7aV8j22rXomg/s6+ILqOKW6ubbS43wT9rEqbe5BDJgH8aLxOKviKEI8rZyg1o+Y5UuSh55pL5RqNl9qReVOW4GT+NeyWv7MNtC3mS+I2vCp3FNPtlmXHpksMflXU6L8D9Ft1Zkt5LyQNjy7x0QEf7pjY/qawcl0PnZ5lhabtc+WvOJGwpjJzuyMgfhTYPDOqeIGMdqpkSTheE55x1JzX2novgjSdJkZP7L0AKhyu+BJZQf++VwM96feaVqPk3BIvIohuK/YLdlHA42ndirU2tjWOb6fu4nytpv7N/jTWFVl061ghjGBuu0AJ45wp9x+daEX7MupW2z+0da0+2bP3EWSZvpnaP519DTSWVvFas1zqWqh9rOlxKHaJhwwf73BJUY4PFXbXXLG88WL5KGIi33wNbKoVSqOWBwx/uj8xWcqkr2OWWcYmbstDxnTf2bdEsLNLrUrhtQQ8qzRsqKPwlz+lbWpeC/hX4Vs7YLoURvwShki826L555ScqmefWuy8BatL4u8XeJtKv2kNqtzMUL5ygRowMZJ689h1qv461zV9H8J2OrWU0SXeoyLbwSR71wqglmO1s/wDLJeeR83bOKfvzlZDp4rF1KqjKdkcxsstFjWWy8CQQRGPd50wtoT04OULkce1Y+qeKfEF8sSadqFn4eVwU2rPJcNnsdhtwuef71YeheGH1i3N1LfGci5ZDMhy+MAsA2Dj7w/MZ61Nqnwz0p7dBHPqEk0bl1WEKfMyV9B1H9M161PA6e+e1GvCDanK5ak8L+I2kjhuPHF3PK2TstbNbfAAxnKSAc4/yah1DTfDkdoINYiuta1CMYNxf39yzfjHuZOOnU9PwrH1X4YzorTWmr3MjxrsYMhJXhjgkEfyo8H/DG21i8m/tC9uNiZZg4CZ+bjG7PXj867I4OlHVop118aYui614dubgwWOnWoljkUSr/Z8PzRjOVDEZU++a7TWfGVh4OltYvJuYIni8wRwytwOmCM44x+lYml65pei6hNpNto6o82fKKqjNMwOAAwAwTnoFOamj0+11a3b7KXaa5JSaZkBNu/UqxBO3G49cdO1dEaEI9DF1HLXmH2UeleIrxtQs7Od4rZvMkinVMOABuB+cjuK5jxBZ6Fr17e2MujR2zSOGDLEuVwBnlSDzhvzrYvvBet2bJapNNd2aIsjRrG7OzFidpwOc7vyAp7a3e+E7iOW50qG3tdvkxyJbNG5YDgsScHO1q6FTp9hpuL92Wp4P4q+Cy3FxM+k3ES+XKY2jkDKeOMg5Pp61ylrrHjD4Zzbfts0FvI+5kWYMsig7ec57egr6U0qbw/JNIGuo5ry6f95JcMhWNiTk53ZGN3f0rLuvD8d95qNqNjcwY2yCabGB14A9qynhKc1ofSUMyah7PEQ5kc54H/actJY/s2rLdW883ylkIMZHvsCk9uor0/8As7wx4+00Xv2JN8wDG4t1eP5vdcoeOnAPXPavCvE3wXsdUme50q6EZK42tbr5bcY+Qrz/APXzXBTQ+J/h3ftBE9ykSAbX/ehGJ59QK8ieFqU5XiKeBw2K97Bz5Zdj6B8QfCPWGX7XJHa+I7KKQiON5jHIgz1y6j+dcP8A2XqupammmaVqGc7lls9UQTRrk4IQvvAHUHHTANaHg79pwSLDDqtg0Eqou6aCYZYg9SDz+Zr1pbrQ/iBp7TDybkLnG5ozIu4Z6gtnmnHETg7SRz+2xmBfLWjdHhmpWMGm6hKlvaXHhqe2RRPcQzedHu6h8BgfukKQFPQHvWdqVrb3el3Fxf2kGo26LxqNqvlS7QeCyYTcQMDJJr2u38B3el2F7aWOopHY3kZWe1vkLIwwQMEFQO/8J5ArzSL4W6lZ+MFgutMvYtNkuPK+16Tau0a7vu/ORt25zmvUhONRo9PD4+GI2ep52vg6XUY2m069jmh6skodGTnH8xSL4RmDRxXF1Bb7jgMxeTn6YwK9F8UaLDpOofZkvtPtoreXaWuxsmkOB15xnvXK+ILrwz/akUjXF9cSpGBm2ljKCQMeemQK3lCKdj2lUlbQwbfS9MjV4ZpWu7hn2BEQoDg+uQK3Y/DMmpTJ9j0hYVZWJe4nDjO1hyNx9u3anR/F9Le3eODSYZX2bBJPMJGyB1GFB/WoJPEni7xjaqltpFwLfHl744ZT35yRn1NNWjojP95fexrx/D3UVtUdr+3toeoSEMu0fgoqpeWOgWsdvNf37TSKzZxAzHI4GSfpUVl8Hdf1RYXv9Wt9IglBZReSSR7eemGCjNUtQ+HvhvQbxIdS8UyXxOc/2bDFIoIK92lGOp7HkGnyyety+RfakMh8VeFtPBP2SeaRXwdsQQH0BIanTfEvSpLpVsPDrechzk3ZUHjjjkHHv61HDqngvRZrG7sNF1TVp4vnlgvpYFRyBx8qxEnknrW23xauZ45IfDnh3TtOhlXyfLt4G84P3xsIHPsoo+I15Y22uUVs/iBrtoLyytFjsJmJjQSwIeScAkHdx/Sluvhb4sa3sTqOvQxidiFjkmlYYzlgMKQMZ9v1q03iLxh4qsxbSa7JpqrkC3mu5lxt9VJIHftVbQPElzo5uNJ1azGr2O9VE24ttwSSyswI53Ht2WlytbkNyjG8VYfplronw9vLmc3f9oX5AWNFgbAcZ6s7EYyM9K7zwj8eNF0lltJoLrTzltvkRIY84OMopAHOB0Pel0HwrNcWZPhTXobuJVWWezudwD8DCPskbcOgxgd+K4jxMwtde+z6po8OnFGUPMbbyk5x0z25AqoztocrUMX7s9z3f7doPjqxkurSEWOtyYVdYijOYoxjLGDAQtgfeHzDORlqhl8KatrkIjt7eHxJptovlNN9qMM0kh2gMN6qYyBG42hiuMjONtfP8lvcW7NfaTfieHeV8uOUjqxHRfoPzrrofipe+G9FsxdwqlxOGzcafcNBcoFbO13wflJPIwD930NdMZXPOngZ03eGqO51HxLc2N39k0Jr25vZot1zp0sxPAO3mSRmDHJIyOoOa1/h540urfR5PEt+YbX5gZPssCCT5XKnlQM8Hr7VX0P4w6L4ss5YtSitd9oqjzLny4pQSCAvmMX3HPP3R0NaGiax4O8P2Bs7a58+3kbaf9NhkQc88hQP0rXTqefVvJcrhqereFfHnhnxpPbafY3TTXN4WjMOpQMA69xvAbqFGM8fLzjitW7+HV2NQnttLgj0KScgFYgnk3J5Zh8vXHzMBIqjJ9a860n4m+DPDuqIsekw6oqo0n71opELbsY2454Hb1r0fw/+0xolr+7j8JyW1uq53WMUaKDgkkYOOazlF3uj5+vDEUdYrQ5/VvhqUhij120htdRDHMsjefCZOcsigEJnIOQoPJ64zXDX/wAPfEvh2RDqMFu2iySh1sQ0cuyHcPkWUjf0KjPH3fevp7w/8SPCPi4PiSC0Ljf5N80SnJOMYyefwrjfin8NdTjsZ38P6o2nWUsDrMrSMF3HowMYUdDn5s9KXtOXcwo42cHyzZ80+K/DtrHZzTSaq+iQrHtQT2ImL+v3HY9c9f06V5zqV54Ss7oRCa91q48pGJit/JjLcDoZcdB6ZrpfiNo/inUrprzWbhtVkWNI/MvDNNEB14ZuhH/6uK86uPDBuGLS6gtvujCrhyxG0/7X5U/apn2eEcJrWR02sfEjwda2eNC8KwW12ASJ5j5pAxkcSI3qPyrFh+Jmr6xbRTWFxItrEu6VLcLAVY88Yx7jg96zG8M6PpUjxvqb3K5wFjCcc55Gfwrr/C9xf5ki0HwzcXIc7XYQNtHYZKA89OtOPPJ6HoynRpqyZxd3pPiLxJJcSTXj3UUo/wCPq5uW3JgA8nljzjpniktfh/eTx2ttJeW8V2ql47lS52jJJX1yc9hXslt8JvGOqeXK8VvpkJ5+zzGdH69du3H/AOupNU+D9rpqZ1v4g2tjIjgNbQSBXTjphpFx+Vb/AFeTWpl9eS0SPJm+HcGn7rie4gckjK+QSOhycHj3odNAtreQmN5tk7tlLZV7DjO4YH0rtY7z4ceHbotFBqvim5h+8JJLZonUn73Rz3PX0rttO+IeqNZqnhf4N26+aR/pS6a07R9txaOJcfeB/wCA1MqMYmcsVPmvex554Z8Nah4uLL4c8ONOrvtdnu40O7/gZycVuX3wh8daXHI99Lp2gwrgNJLMJCoPTiONia67VPAvxW8eW8lxq2rx6BZsm02s91d2wCjgttdWBH5V59q/wN0/w/5t1rHjG0VIkEjJbRrIWycAfM689Pzq40lY0jiFOVlK7KCfDnXdR1A29p8QNHe7UcQRC9DLntlrcLz1+93rZvP2f/GejaeZtT05tYhKlzdW+qbfLGM52syE9+K4i9uPAemXDFU1fVQnyF1ngtI291+Wauv+Hfhm38TpeXnhjV/EnguS2XzJJZ3EkLoOctOhh2L0/gbjNN04y1OjnmcTY+HdJ1CR7PT9aW2uvuPZ6ppxiaZs/dR4TNjo2CSvOCetJrvhzx/8Nc3t7NfWFrG2Wm+1pOVPQDZ5hyflx2717L4i8Qa4uhKmseEtG+I+mvGVXVtDR7q4gQhQAZnjkCMflbp/FXJeCbPw3qV+YfCfi+98LTBWK2HiSeNbeQ8ZVpI3T73A/wBUeQfeuGtCcdVqdCqv7SOS0H9qjxZ4ZtzB/bNzcZTZtkK8oGBJKGMqD8vrXrPh/wDa08E+JFjt/Gnhx71ViRPMit4kYn7pJMYQ9B6npXN/EDw7dWsm7XvBMOs2CxIqa14dUxwT5Y7ZTI8DqzHnuOoHFedaP8J9E8VRSDSvFen2kkSEfZvEzLbSNu4VUKu+9gR6Dr0FeVOCqfEjKpgsFineUbPyPouH4ceHfHEs194F15tDMeSsUdtNnk5UMzMMYGBxmotah+M/wz0Y3kevTX2mwqX+022oB0AB5ykoDZz6Cvkm78P+JPh3fLJdQalo8hOYXureSFZMHrG3ykjpyK9R8E/tc+LfCka29zbR65GG3SXklxL5+zP3fNLNjqABjoBXK8Mn7yPPqZTOL/c2kjU8VfHTxf4mtfJ1fx1qH2VnV2iuoyIlkAOFwgJJ/DFeNeIdHtXuluJtetbqSYn5fKmXBxj/AJ5+1fUGj/HD4e/FCIWmvaNb6fqzKxlvLgW7SfKcY+0P8xBGfl2965vXP2RdJ14tP4b8Tu1vK4eNri3WS1AIz8ssbYxnP8I9OcZMR5qctTswlaOG92rGzPmb/hA5ryQfZ9Rt3Yrn5VcH8SQKY3wx1w7Vby5Wf7mJAPzrp/H3wO8SeCXBntH1K2bcReWkUrwqAe7bMdOetedXFnNZSAFpN2M4AIIHsK64zUtj62jXjUj7kjoYPhX4gjG02keP+u61HdfDG9tV8y7lt7cZ2kbyxyee3FYP2i9gQHzZVLHCrlgxqa2tX1SZUNx+86/6RLgA+vI9K15ZM3bn3LH2LRtNkxc3H2plOCqROOnvkVak8S6JbqGtNHIbszYP8zWbJoI8wiOQ7geTIPk/DgU9tGRkKvLZeZ/CUl24/Sk4vqVZdXcdd+OrzbmAGzRuAEVajj8Y6oijGoTIe6//AKqjuLd1iKSNFIF5DKQc/pVVdiqMqx9SCBQo82o3Gna1j6s1/wDb28Xz5S2t9N08scn7O86kcfLgiT1z+leSa7+01451pnF34r1qVTnAbU5yuPoWNeG3V20mGJAz2ANV2uHX3FenLG1Xszlo5Fhae0bs9B1L4nanqCuJ9Turlm4/fXMjH9cVhXPiiaRfnky/90SEgfrXLNcFucU0y5Y1zyr1Zbs9eGAow2ga02rTTMSzFB7PTFvnk6yNt/3qydx69TUwmZsKq8+1Zc0r7nV7GMVZKxrw6tJCh8veR3LSAfkKsrrU0nQsTjA3SZ/SueEckb5xVuOGVpMqjllGc7TUPXcidClfY3IdZbauZNkncLnNbEfiicWsUYlI8s/eZiCec1ycVvN5xYgA9SacsxkyjckHrmoascM8LTl0Ow1TWjqEMbmQsRwep/WqUF48cilTznjk1lW8MbYDy7BjPrU+VXBV959RWcjm9jC3KfSX7NHxKh0DxtY2966rY6kJNMu0mYqgilUDcR3IODzxwOO9fTuveEz8QtE1HwEshaxkkjvdCvFj3Fo9xkkSMFgp+SRfukcJ04r85tE1CbT7xbmLJZOW3KDjpgivtv4D+Or/AOKHgy00BLiO01zw/Ek2mSqqsZQS8coKOQp+R1754rxcVTcZ3R+d53gHQqrEUdkfIPjPSZ9H1i9s7yGaCe3kaFkkBDBlOCCOx9veuMuIXbIwc49K+3v2kvhvB4m0Oz+IGlW013ql67HW7JSxFrOqYJIJBUbopuoAHAHGK+Sr7WLiNnMMEcSqSpwMlfr15rvo1FUifT5Tjo4qinHdHFNayyJgRORj7yqTUC6LI0gIVl+Xqygfzrbu7rLuzzbi3P3cdqx5LlVnDbD/ALxziu2KPqoSl0I201oVP7xR7BgKRYY4uTIpP+8KhmuWkkPYe1Qc1TR0qM3uXPtwhXESgEN1pZNWmmXnAPrzVKihKxXs49R7TSSdXY/jTKKKGaJW2LtjcRw/K3Vu5HArdhv7dkJBjUgdyK5SprdTu3Z+X09ahnPOB0CXkU0rBtqj16ColmU9wKpwxGTirH2MqBzmpvY43GzJ1YBgfvH0rTjaOaMK2UJ/hXmstYW3DFXYIZN27nCjFY+0vqzmnsTLI4YJsJC8Bq3dG1IwybJFDK3ynd2Hr9ap29mtyoIPOKmt7c25YHnnjPWsZX3PLqyjUTR6P4a1WGWJ7K+dWgzuimY8gngDJB+vauw8M+Jr3wPrVo8UzbopRJHMrugbHuG5HGPoa8nsZtu0MF2lhnivQdBa3urX7FfMwgdvkuFbay9+3bIA5964aisrnyOMo03FqZ9aXVjon7SXgW3xNbR+Lownmxx7DKyxkjJ8wZOVcchj90+mK+SvFHge70PV7y1mtpreWGVo3DJhsjqCOxr0LwTd6n4J1aKWwcsEVwkjxBgVKnHTjt3r6P1zwnpPx28LWupKfs/iNQrzxrIWBP3CSGIxnaOnrWFOs1sfGrGSy+fKn7p8K3HhcyqsioyunqgJNdP4Hvr7wvrtjqNtujnt5UlKKpUPtPRgpBII469zXqt38N7nSLyaJ4popkLcSDhgCRnntWDNoMdjNmRGjbrhiM1UsVz6Pc9CWbqtHlZ6vqmj6N8WvCVxPZrBb6qWybSEqZUCdwCqnac5J9+teAeNvAb2s0lleWjQNBJjzhGuW4zjIJz+ddhovitvCepw3Vk6/aI2yFkwQ47qc9MjHSvSLXWvDnxI09rp7lbXWSiveWMcgXPzAEAsv+yp4+la0cROnoyKGKrYd8y2Pkm+8G32kyRy/ZmaASbtygDpyQcc9K1LNorCVdQ029EdwGEioX8t8gHgchjw2Pwr2TxJ4DN1pFtf6WL2eyiOyQYV/IO3OTwCcDA5PavG9f8ACc8Mu4wyeU3z/aNpOOc5wCccEd69qnibn0dDMKeKjyTPVrnWNO+MOhnSr2KC08TQq0kEiqDLLtICxguM5IZjgP26V5UJtV8BeI5NPmt23xuwNrKCA/vjOD68Dt361ktq0miXUdxbXcU/lkMsiqMocn3zXo9jquk/FzRYLPULuK319QCrRErkL3IyFPDdTXuYfEOLujWWHdJ8stYs7Xwh4qF/G+qaZcFbhdri3hbDR4bpxg4yvp3r66+Fvxl074j2f9k609raakrCC3w27zBt6hmB+bK+3UV+Zo1HVvAWvspiNu0LeVulXKuAVI5J7+1e6+DfHdj4sSO7gnij1OER5hiLccZDDcvXO78hX0VKsqy13PnMdlsoXnT+E+91gWG2k0TWh5qSr5cd1JHlXyB1PIBDcdeu31r5N/aQ+BN/o+p3ut6fDdXNtcMhWdUXbFk/dGOfavaPhV8bk8YWceieKJ7aO6mlMcdxGxjJGC2cAY4OAPpXpM+/S4zY3sf2vw8yZW8Und/eAOw9OMZ46iujb3WfPU5PDvmhsj8vrf4Z28129xczTW93ETvt54cK55x972H86q31lJY6qiyW/wBgjUeX9mKcykn+7+BH419i/Gz9neBUfUdOa6ubG4m3bYiHKE4PXOSOWr5r8QadJJcQWXiKxfAYGG4VjHtGSOcdeeea45YZSV4n1mGzR1bczPGfGGj3Wl3jsIGjtmAYuqkBWwBj25/nT/D/AIqZbVNNmCGCQf65myRn2PSut8a6LJo4NlJH9o06YDbOQFIOBkgDjhiK8+1bRWspFMBaWBuAzDAHt9a8mpTknY+to1YVYHd6Xau0cthGzJLIu6KeTAUYOTjj096dp9r/AGVdXG+7kMrKfvQucDIOQef51y2i6xJIkNjdx5hTOyRchk/ya7m0uYPFlr9hvLtY3gUeVKqkdvunsTWUU0zlrOMdDU1O+/tiMpZP5M0Yx5279630TIJ/WuJe+WzkaN2MAX7/AJuTyT16DGTVmx0PU7W6KW+kyzyB/kfDDgfQ4rr7f4d6t4qsWuZdGu7G/UlRKoYR/LyMhuOc+tWcfNGDu3ocJBctDIZ5Sxt5Pu88NzjgfhXrT3WneGdPtbhEj+03MQRRIFUoSMhugPHPOe9c3pfwbuBfMNReK1THzySXcI5APbePb866DUPCOg3mx7nxRZ2pDBGCqrlQOBjD+gB/GsnJ9DmxFSnUkvZrQ5C31671S4lEc0sspYn5Wbjn1ya2bfxFrfh+N4pLiaTzCGMbTN8g/wBnn+VabaJ4B0+OSOXxT9q4yNsTR8/+PVm32ueCLCIC3FxqGzG1jcOgx3GPLGOc1Or3OeVKN7JHoPg3xRp+uaUbG6vcXMjbitzKSFUc8bu/I7+tcZ4y+Ha6PdGa3nMluXYozRqAVwDkGsq18f8Ah60uhJb6Croibt0l9JwSfYV6hofxJ03xba2tpPb2VgI8KsgeRyATj+IgdAKTPNqRrYV88F7p4pDDdxp50cMgSM7TuGFP4ivaPg18aNR8DuumTouoabdygTWtxI+zaQVI646OT06ha3dYuNQg06Oyv53tJnud1tceSp/dhSvIHbJHJrE8Qad4us5W1KxuI73ToyGAjMOWwVz0bJ/LtTdNSVmJ1aeNhroz6K8PaglrZnxN4adL/R52/wBP8PKm0WgIAlZVBH3SqnGw8MTTfiF4fn+IHhkaj4J1d472GTzGsbXKOjNkMrAspXHznGByK8K8A/FaLTfEVuzTQ6XrFuPmhnViksmANrA4A3Bm7nnH0r2bQ9SXxJqk2t6S8ejeMzGNymTzYLtWwp2iTABACt8rfUHOB5FbCdT5+pRlh5W5bowbXUtI+NmjyeGfiBFH4e8Q2BxayOu2SU7RHuYyKRkPg4Br57+LHwD1b4azTRG2urzTliLpfLANnAGSSMgcn17ivq/XdG0v4xeRYeL7d/DviSxX/RsSsFkLHbvQNww8zGMM2fU1ix+JtZ8CN/wi3jeya70K8G1NUMZiyjcsCUBAIO3PPpmvKlCUHrsb0sbKi06eq7H59skijcUO3OMheM9P503dgc19Y/GL9le0TTp/EPgiefVo12k28RWVflyGIO7J5X0r5X1jw1f6TqElveWk0N0pw8c6FccdMU1NdT7XC4yhiY8yevYrbjuxinhi3IYmrVt4furhVSCOSRj0jiiYkfpXT6N8GfGusZWDw9qDRsQu5oQuc89Wpc8TolVpLVs49ZsZIz689KmWR8gFfevYtJ/Za8RMyvq8aaLa45kuJYTznA480fyrrbD9nPwhbqEvfHG9w2Gjs4FY+4ypesnUjE8+pmGGp7s+cTGztlsgD0qwkEsmMJuJ9K+o0+CXg/TXT7FoeveJGx8rM0kS9ewEI/nXV+H/AAXq2nMG0nwHb6QikbpNQvZG2nHDjMyA8dsVi6t9jzJZzQ+xqfI2meEdb1aTbaaVfXR6YggZ/wCQrrtL+AvjLVI940G7tlbgNPCsbZz0+dgf0r6+i/tGGN4tT8Z6ToXOfLt4YWZvpmRv5Vga1ofgGYy/2l4putWumIZ0h2IOnqkY9u9HNOWyOKedTXwqx4ZpP7OPlSAa74isdIwmCJngkYN/dwJMj6102lfBj4fWlwEufGUt4QMHy4FCKfbG4Yr0ix0/wrpNwZNO8ONKu0FZGvJix98V2ek+OJIV2RaUsceAGKOx2D39ar2NWXQ8Wtm9aSdjkfDnwv8AhnC0Is76w1OTIIW8WFXY+wKAn8q7ebwzB4caO/0PRtMZo+XtEslDOvO4ggrzjGOD3qc3WkamwufMtpriDld29Gz6AFufyqa41aK3sPtMLLHOG4jdXcevYjHb8zUexqp/CfP1MdiJzXLJkbQw+LI0SC9n0jUo0Uz2cXCI2BkNH8pI+h71Atzbwxi31SytrC8jzsnaHEcnowOSM428bj36dKwLrxtBql9FHq1lNFBGTsu7NXcjjoV2vnP4dfarc3xA0+5tfs0d9YaoVdV8uY/ZnQEHqGxz07d6zlTnbVEShVluEl3qumP9l1G1nkhkfbFIkgU7exxh/wCladnMJCsKln3Mf3dxnMWBw3IGfpTWbSdTkja4uVtvmDiJ7gAN9CT0zW79sjlMtvuCqIt25WU4UcZ+nvWChpqedXSjolqYWteC9J1yEfbY4RcYA+0R26qT+Neb+KvhRrPh5ZbnQdWvngjLPIfNSARoBu4ywz36CvXbiaJLVQkgnyQAN4B6D6Z6Hv3rA1zxPZWduYL68tfI5R1iDFycdMhj64/CtKad9EdGEq14tdjnfhD421Txp9s0/UhIY7aEXEd4xdmzwpBZhgDHPJ7GtbVL/T/C9jdnS5xdancxkRW0eQ7E/Jj5Qedpz+tcq3jzUmsZY7GOTR7Ldk7YPOeUbQNrErkDGO/WuctPGesW4mbR9IaFeAbxnPYdTvAA44rplQnJ8zR7yw8qlVVErI7Dw5rLeAtEvtVu1Rtdvp2Y2ikeaquQeduWP3O471wPxO8UWOmeH/Ddvps0U+sWob7VDJKFC5CqQc45xnuawNU/t7XLieTyIL1937xYrmNmOMHop4xuxXl+pGL+1rn7XZzRzMTu3ORtPcY2mvTw2DV+dn0OCwXNLmZ7V4Y+IOha5ov2f7JZ6JfB03KJEUMFX7wOwZLFjnn+EVf0/wCIGhTW99ZvqKRXLsqJDJnBIOSd20gDHvXz9Pq+k6WsYgtmubhj95pGG39Kr3fjds+W1lEcjI+c8n2r2XF2PUllqnfofR2qeM7OH/REht9NsyuTcW0oMrEHPCjkjoOnrXNeIviNplrYxRyXqzooyFYsz/eBAYjoceorxaTxtqU8UccUUVtgbcBSzAfU1VgmtZZDJqAk8xuqsWGaq3MVTy1Q0bO+1L4wSTNBHBplukAUBn3klVz1BAGG6n8qyrX4tXlrbwxxW6RurEstvM0fm8AZf1rk7u0imkzZqxAQt8oJJOalm8P6hFCk9xFMoKAgbfX2/GqtpY9RYWlta56PD8cp182A2UNkJG8yWa1kZW4XIA+U9wPxqUfGSWeNljs2ulRAqSXEjS5UkOSePvAkjp0zXkbabJHJu3+YCvVa2PDuuXGhpMkdnb3BmXA87flfmHofQH86XKZvD0o6pHValr+m3ExQWIjVXCtMvyHbgfOMryfatPwNrT6TqV7o+lancL/aCfekDMd3zccFQCcj161ysusXE0iyRadA5WICX/WkZwBn79SQXOoNqMXk2TCXzRIjxhyB82ehJo5TOXs5aHof2W+0/RW+12EbSqG8uOeBjO2WPU5ye+Pl6euM1mafq8V7ZhLq1aKVWwYWRmUf8BKjFVfCt14vttYe8S0nAuCgkVrYMcKNvYcflXpkmjazfWJv0uJfMEKu2ntbDczFh3PQ856fw1bjoeZUq06bsnZniXif4P6Z4kWaeAvZuXz8kSKOnIOTxzXm994E8U+A7oXFlDdyJjfmAFhtB6nY3pX1Xb+CdVuNNgmFlPbi5/1vm7Q1vgkgB/u9fatWx8CvbyNJq2rQ/vBt3u0ZAz1wEKnrXPOhCSO6jnE6a5Ki5kfPPgr4/S26va6zGgBI/eXDSMAASeh9/er3i1LrxsttcWN0s1nOYyZLdwsaAZ3HaTxjBzn0zXo3jr4I+D9avPtk2qXVxcKm3EMEiK2P9slh0xXGQ/D/AMA6TdRW5NxPMzlWWS9DheGz8qIMfd9e9Y08Jyu53QlhZP2lKNmeb6T8PdO/tTUl1PXo7dImxGY41kaRs84wx5AB6DtW8nhfw/4bQyw6dd6wJCCHvohHDtHO4F4wCOQevevULX4f+Fri5trbQtTFlcSlnklifzGGFOQysSADuxnHeuX1b4c6Y99JqB1pr7zjIWmV4wXckMSVU/KTn7uOM47V1cslo9jqlmEZdbEXh9dZ1SS3i0jRdM0mAf626thGpRcD5gwZQTgHgetReLPBXiP7G7WHifVtXb5d0cZkSPBPJ/1hBP0r0+HxVZ6D4f1KUtHEI9qhZDgrjgce+MfUV5prXxK8R+N2eysYIZtIO1t0Ee1wAMnqe3PatWrOyOeFavUlzW0PFPELXFheS2mpWtxJLC/WQEHpxwR6YqKOS+tCfMsWhsZSEEcyFAhzzgnjrk9K+lNM8M6S3h+Q+LFOmaNIQWnmkKO7BjtA4xgkc4HSvn/xJrMH2i6tdK3TaWlw4to5Ms2wbgCTgZJ69O9OVNWv1PoKOK9pG1ir/YtpN5onkFtDngxyrIPx29K3PDUcvhZbmTTUXWY5l+R0tmDq20jAwc9SDnFcVeWc02ZGiaFixwoxg/WrEOoNpqqt1FDcQHJ27wrHtjKnIrNLsdj2sjW1aC413UjNqLmBTwY0b519iCxP6V1eiwpobCGS8hFtFHkxzFYyQSDyD/8AE1Bp19Hq8EEWk3EcU7RjzIXlQ7OBwS/Xt+tV4bBYYZIZ77zwWKSp8uVXPOAD1zT9m2cblfRl37PpGoWqyaZP9lut+StuxQ4HOeAMjJrVsviRrHg+ER6lap4j05mJeG/DERdeOWYd89Oorj5/BUkbx/YnluoHIGTFtdQemB1PQV3uheCvG+t2MMVlpl/d2wbYQ1rtXr6nH86Pq8pfCck61CHxMqJpPhbx7dRajpmoW+k6q0yT/wBixskMRIYHbuKoDnPalm8E67b+IY01OyaOxk3hSY/3RGeCGyy4OMgjrmvQNK/ZX1zVLhbzXoF0GFuTOzoxGMAfKZTjgH8jXq/gvwh4Z+Ga+Ve/Fy0sLeCHyjbpbRSyAk5wQrMR3/h710xwdTeTsefVzFx/hanyha2Nnq15c/a45tKkEmVjjgeXeATz8qfLyx5NWtB8KzG4uBbMbpdoCWeoQ+czNhidg3JznHrX0Brniz4T6fcS3WjWk/i+5kZhJukuYQvJOcBAOaxLD9qrUfD6+T4Z0PTtMhA+Xestw5J543fX0rpWEhHVyMfr1V6qOp5doP7N3j/XLkIml6pYW7cbzHtgPIzglwB3r2/4d/sn3Oi3EN14r1a1sLVYyANQji8qRsMB1m+bHHQcVzq/GL4peMrxrhLRzE42l004Fc+mdtZM+neMo5jdX8NvYMrBlkvWjiDE8dWcDOO2K05KMVoclepiq8eXY98t/CHwg8JrIs3iuLUJ4gweLS7YEZByD+7Rxt9zxUFz+0homj2wi034cw6lAF+aT7Sis6jjJH2Y9f6141eeNIdHikN949WF2wrWtpbQyjIA/jVWJ/M1wWtfH4wRywpB9tbawicELnpzjys81CdCK1RhTyqVTWWrPoW7/aE8J6s5TVPCEmgwnDPC0+B0wMKbUVz2p/Ef4MTW8ss2kxSXTfwSxhweeBk2vpXz3P8AtNeLYhKIdPgSHaB+8gLnr9B/Kpbf9q7xxaxozWtklsvQNanHJrCTpP4T16WRyj7138j1tv2htFtppI/Cfwt0VGQELMkAZm7A4SFT1561FfeKPi54wSPfpc3he0VcCYCazUg/xfvJVBHIOR6V5jN+194umsvIF3ZWrseYxZj8ssD1/rXKanrmveMbyG4PleanzPKJopCoPOdq4wPwreOJp04nVHLasX8PzZ65N4Csr6Fn8UfFKHzFyzWcd6k+5e4z5zjPtim2+l/Cfw9uMOpy67dxxovkrAGWQkrk5EBHY9+9eI+Ijq0d9HKL1dSKpgeXDGpj9sL1/KjTZdRuJkmFrMjMAC4UgHj6VjLHR3gtTeWB5VrI+irP9oTTvD6yRaH4E03SwQE+1tCZDtAOPlSOM/qea+ndIk8L/E6wsxpPxI023umhR7m3tSLeRGKjI2tKC2Nzf9847ivz503T0s5nkkYRyMPnVv3hz+HNbK3cNjEhgiw3VnkV4x9Bux6g/hXhYmrXqvmIWDp9dT7f8deGrXQNNUPc6F4mt4kbzP7SurcSncOQpkkOThjjA6ivlvxVq/gmxmu7nUdCuLVmhVY4VuIyn3hjpb7eled33xMgt2ZDd2drblcfJtkY+3Bb+VcB4h8aW14zSW9hJqr4ADSMyJ19kWrw9atBe8PD5XKVRTirHoU/xz0/QklTw94N0UXH+rju7y386dO5IdVTk8gY7EjrXlfiTxD4t8TSB9Sm1XUUVmaP7bPIyxZ7LvLYGP4RVW48aa/KghMlppMAORENj4H4kt78+tYOoTWkkglnv31Bzztx5QH44wTXU6spH1tHBqnurl2z1bxDoN9DPYS3ljOhzG1jIyEEZGcrkLwcdv0r17S/2nzrmj/2N4z8N6Z4hjlZvM1ybcdViBGPlnkEhG0A4AXsBXhKzWG7f5U5Ycj/AEhevv8ALWlpX2HX9ct01u/aysnGya48rdtXoDwOwP6VSmzerh6VRe8rH0VoFvoU6rf+BPiZNompNlv7Pmu/sc0Y/wCWi/aGaEFdpXtycAdK6/X/AB94gOmQReN/hPaaohUoPEEFsfMuiBzJ9qZZkkO3Byprwi6+EA1KFV8Ia3B4ssgNyRR+XFMGxyAjSbjgYyduBu9s1D4f8dePvgxqkot1uNEupAEdLyyBaQKQxUblyOoOQRkEVfs4TWqPEnhlL4Ge56R4b8Px263nw5+JUlrdMVNz4e1O7FnFNkZALyNAsgJxGVCscEmsX4ieD7ya7jk8W/D5vD1pjnXfDkKnTo4+MyOiJIHIY7f9aMkfhXDD4xeE/HepZ8YeGIoZixzqWjXk1s24nLB43WYHBJfgL1xXrHgy+uPCdvHdfBr4h2evpOzPcaNqSW1tcb8Y2YnZHm3Jlh5e3rjrXHUwut4mHs6lB+8eR6t8I7e9mX/hFtas/E9ucMjSSQWU7PzlRbyMJOx5xjj0rmZrTxT8OJcM+p+G7tT5bh1ktSPbeCAR078jGK9x8Xa1Ya9rDD4r/Dq60HUZkAfWtPuLmDzj1TCssyOG2tnaeSMjgGuk0fQ7ix0GKx+F/jnT/FtuVXZ4dvY4beWOMZw5cyRvx8+cgZ3dDwaxmnHRo0jWsv3iued+Ef2svEGkWa22taWuolIwhunuJEuAAADuky2ehJAHPNely+L/AIX/ABe0lEvptLsL6VvLMzbIrlQGGP8ASJIx26emeeoryy+8A+HLXUZIPGHhvU/hnc7M29wfPurdm3YO2Eqz44yMyMBgAgkljzmrfB+5+2GTwtct4vtmXPnac0Szkrklfs7b3yAD/CM4J5AzXNKnTl6mM8PQqfw5crPR/GH7IFpa6bJeeHddF5gqsdsYI0EnZszF1U4wew4HPOa8b8WfBvxR4XjK3OjXQtPM2G+ht/NQ+29SVPXHBp+i+M/E3wr1FEtJZ9N1CJg/2a6tl3jIyDlk+bp2xnbx1r0rwr+1tqun6lJNrGjW8k7Rfvbq1Z7eY9/mRw4H8PIA7etSoVF8LNIxxtFXT5kfOrwS2MjJvcYJG1/b2qKa8kaEjzIQOx2kf1r7P1S4+FvxntoJLzV7WTUY0UJDLcPbON2DwWCo3J4+Vueehrj/ABZ+yXp0OmzXGj6xeSSupeOC6jjZJW9PPXaqn8RmnGtyu0kdFLM6cXasrM+S5o7gqrf6z5udnP8AjTY5NzEbGGOvHSvSvEvwU8ReF7c3N/o99b2uFDOsfmW+D0Pmgsp5/h3ZJri10aFbwpOjCIcbhwenHFaxqa3R7MMVRrfA7nn24t1PFDNnikwfSkroPpkgooooKJ7WATOAWCjvk0/93DIeFY561XB98GlLKcEde+aDOz6ml/aEO1SsCqe5KA5pf7WuF4GVB/uxDFUGmVuCKasjMwyeKTM/ZrdmgbyZsgysR9AKbbxncWLgA+p5qKlyaklxXQvRyIpHzA9jk1fhnt41BwPxrHt4xJnPNaUNuOA1ZSfLocNTljobNjfQsAFRQTwODj8a9N+FHxC1PwF4gi1TTZ2t54kdW2DK7SNpGO/3gfwry6xtsyDamRXX6JYvJNGUCgjORngiuOtaUWmfOY5U5xcZH3zbalphcamwF54K8Wqq3caASpbs4Bkdl6pgvcZPqK+Ovjh8G9R+HPiC6tp7aSGGbzJrWRG3rJGJCo5+mD+Ir3v9n/xYs2kyeFNXLyWtxEsNmjDKxSOzjI9Pv9etdr488IyfGL4eaxZ3EEUviPw/GY4rmUDJUY3bW9/KbrzzXkUqjhKyPzXB415di/Zt+62fnTfWagkKuU7NWRNb7XYBSV6ivRNW8OtEzYjH8q5W8sRDMynAYdq9uNS+25+sYbGRqK6dzmZLchjgfrUf2eTrtzW3NbnnA5qoyMvXit+Z9T2I1rozWUqfmXbTat3ELSMCCMYqFrV41zkYrXmOmMrkdKqmRsDrQM1ZtImZiaGwlLlVwW3AVdwyatwWhOPlOPpT4bR2bJGRWnbWrSEAKB+Nc0pHn1KxXgsz2Bx64q9Bpkrr7Vt6Xo/nKBsXOO/1rsdN8FyXCqwijxt67sVySqqO58/iMyhT0bODttFPGEJb3q+mhS5wYz68DivV7D4etJtcQxYUY65zW1b/AA1ZlyUi/OuX6xFI+cq55Si9ZHjdrpc0e1SmO/XituPw+LqMGOJQ4GT2r09vhi0OXMUQA/iJqe18EypIAIk+Y7OAfyqPrMbWPPnnVN6xZ5jp/h+5aQAw87hivRfCvha7mUF4Syh8YFd1p3w3XywZVjUfLg4zXRt/Z/huKSKKEO/3tyxYH5muCeJ5rxR4OJzR11aJDoOgt9njhu4lMSkhWYbWXnONw+b16DvXceDvEyeEb5Jo7oALmN4clgw5xwfc5rznUfElzKuY2MAJB6jjiub1TWLhs7r6RN3zDGc/pXLGnUvdHh/VZ4r4j6y1Kz0f4maS95o7RPf26kSxx4RzkZxjvya+a/HdxPpsjxyxGHbHlwykEZxjGfqKl+H3xKvfBmpLex3srRMyrJHGxG8Ag8jHPHFet/EjwRpfxk8NzeJ/DEcMMltC8c9vJH5bEgrg8cdBXYo8z53uYU8N9UqpS2Pkm+vppOhHlDgvjDbq9C+AMMl54vklisTqxjgbz7cnnB4BwGUkZIPevNNftbnTfNSU7Sq5K9fmxkfpUfg34hal4C1qPUNNupLe4MZVyhGJMqcAgggjJH8JruSvG59o8OsRQag9z9CfD9voF1p7aYltpMVwy5ks4Au4EqFORnIOeOe9c1rXwN0G68PXlnBp8a3EinbGQhDdOhbO38MV5/oPjKH4tWra94GVtC8QaXGBqMLHatyvDllb7uS+RyncdeBXrvw/+Jel/EqxeW1jms7612pLHMOCxHOCoweQew6dBTunqtz86xGFxuXzcqbvY+EPjJ8DtV8D29xdSWc1pGoQLHu3KARnr7la8c07WrvRb5ZoZlikUY3KeQM4/oK/RX9oTxZ4PufCes6PqcEkurLAXhka33Dfj5OR0HNfm34iZbXXNQKxeWqyMpTHKjNe1g6rlGzP13hvFVcwwtq61PbtP1zQviNpsVtq7Rx6qVGyVfkLyEbVBYcnHynn0rk/s+seAdWRDutZBICsmcqyhiAfpkH86870vxNLpzp5ayJJniQMMjnr9a9k0rxNZePLOOy1JSb/AB5cN0yj5cqMZxz1z+de3TquOx69bDSorkfws9P8DfECLX/KeK8a31pHGIY22B1OenuFz+OK+o/hH8fLGS1h8O+MLkJLGrBJ548hlADKN/4ED8q/Oi4h1XwRrG9Z/Jlj2yI8TZ4PGeea9d8A+NB4ytbaDzd2rxBt00y9QvIwfoRX0VDEwqx5ZHxWOy1wvUpK6P0euLNreFXVP7W0SXDohAmKqQCCvI45968W+LHwKtdfsxeaDCt4i73cK6llO0kAfL05FRfBD433GmyxeH/ExmuIIo2SC4yrlSpJwQFzjGB1PSvdzappm6a0AewmX5oSSMZ5yAfY11r3NGfIyi6b5oP5HwFqvhaO1L6drtgyoyF4p50XKsQCdx4IUMF5I6VxuueH/D+nTJBcaVcvbMwZZLYuysT0x846n2r7i+KXwjs/FljPqenxW8aGJg0QjKkEADIwRzx0r5n8b+A7nSdCu1mt43WJd8U5YN83VSOeOfX1rKpR9orxR7WDzCStBux4nrNroenhJLTQJGcniOfzWOMcHG/Fc2vxAbSrlhbaPY2oBBIa2LHg+jMRS+LLzXLO8YXE7rHG4I2kZK4GBx7Yqpa6hpniOQxXNuLKYjYJsb8n3xXi1Y8r5WrH3VCMZ07t3N+8+LOuRSJMEs40bkNDZRKR+IFXLT4seIJ1QNrMpt1O4wq+wD8BiuetPCt28q2LlLmB24KLjHpw39KuyfDDUYds8U8Ii37TtLAfkRWMY6GVSjQSs9Dr4/FVh4m2i6v5rW5b70sc7qGORjdlmHT+VYOpeHb6xVWaKa5Rm+RoSZA2fXAH8q19P+F76Tax6hdSxXKMfuIzAg5OK0rfWLlcR3CCe1zsG0hmQeoyAc/Q1Tpnlc0KcrQdzzxvDt86u72LRKCcmYhFH4tUcOiDcWkubGAe1yjf+gg12OteD9VulaWPVi1qQT5csknTtnr/ADrkH0EJJh7uNR/djDE/qB/OseVrY9KNaDVmSppNiGfzNXgdcYIiDk/nsrtPCMnhyB0L316dgUYjHyn5h1yua5a20zTrVRLNHLdhhsCkmPn14Y1u6FaG9uoobW1iXJA2mZ2brjv71H+I4sVKEqTjc+w4bbwDqTK+ravawyRw7FWcqSikgkgNGQp69MV4X8TdQ0vwv4itbbw14plvtNkjUtG10zICT0IGAOnv1rnfiDrW7W3S1WSNVaSN1yOfmIrkmeG3hY3sDXEn8JDDihRZ83gcG6bc+bQt30yTXU915KzXTTeYt5CeAcqwywI5/DtXWeCfijqnh+/MN1dTTxRLtScKQ6EHs2QT6c5rjLPxBBHGLVNPwJHxnzB19a2fD3hi+8Yao8NhFslUHc29VXoeSep+7WllbU9evGnUh77Ppzwr8TPD3irYfEl4HbCm01NGaO4hY7Rt8xcHaAQ2CCM9TXeS/Z5rGWy8VeT4j0dx5cOsLGkixZPzLJKvKckDIHQ9eM14r4H+Aeo3mrpp82rW8UNvAtxNtjZj94Ar2Pb1r32+8Nqtu2kabAv9lrH/AKTbyPiOQuWwSxLMuDh+K4atJVFY+CxMoUZv2bOZXwzr3gK+t7fRJX1Lw6xxNaXk3mkK/wB7bkDoVB5Pc03WvhH4T8XTHUdS8L2pv5AWcSsyjdgDojEduxr0eayZLPyt7bwQzMcsTzk/nz+dI1t+7wflY8fKea8WeCcJM8OWKxEZXhKx5A/wg+y3+7SdJ8M2NqjgofsYeTGOfmdG5znrWzb+GYY2W1uvE1xFdu/7uG1aCL5TxxthHOeBXUSW93JPcxwW8wKjCzSXJVWOPQE/yrJh8JiyuRq2tzRD7Pgq0TO+ByeTgdyO3auSOFlJj+uYiovekZd54S0G0lZLy51jU5FwwhubmaTfxgABOtOh8P6fHDu03wlC7KPu3lmu4HPX5znrmq2ufGLQ1zHY2ctzdFQVlkUKqnPT5gf5VwmrfEjxHfTO0FzJaLjHysoAIOewA/Su6OVzqK7KhCvUXxaHc33iObR7EPNeabpRyVMSFRImA2RtwecgfnXn/iz4kRalA8en61q926khvs7FF6MPUfyrkdYs73xFJJJNrE+9jvcSFtoJ+h9a5dtB1fRZmzNuLN8hyQMe+a76WWRg7SPbw2DhTXNJ6mzcX32+VrqOTUJ4Y+H892zn86q3SPdSiWyZYpSBhZX9B3yak0fwzruuMywzruY8/MADWynw9OnTtFqOpLDKq7m2B298cHHSu6OFjHQ9KUqUS5ovjWeO1K3KWomRNqmQ5xg9RiqFx4rnmkYHVrzBY8WpZOp6fKOfxqzb6LoiPJtjmuWVR1BCnP1f+laLaKlrarJFo0KhsbWdkwD64xXR7GETiSpRd0jHt9Y1dZT5U+pTW543DOf0Faen6l4h028jlnvphbBtxhvZPkKkdSpxnmqUl/qMN01spUMOB5SIqjj161g+Ir3U9NmZ7mWSdfLx5ZlOME8Y/Gj2cXsVGEajtY9D1zxhpcixpYXcSahjld37sHHpkr+lcVZ69P4k1L7Faaba3tzuAkMKKhb5sZLKR6gdK801HV5JCdiNHJu5bzM+3WnWeualpNwuoWEslhM3ys0bDJwQf/ZazlhaclqexQy9KLsj26Oz1iG5klnv7Wxijyvl31wCzY6BBgk88da0bPWPFn2iSTUWRNKaPMskkgiXZx0bII59RXhMHxA1CO5S4v7ma8IG796w4z+BHX2rWh+MGr3Ukcd5JLfW0YI+yts2HhgBgrjGSD0/xrhlg6d9jl/s1tt8tz13Vp9Se3N3Y6zPK7SHy4J7tlTZk42tkBuB2Y157rnirXNBuBJq2mqYWc4MwZwce5fB/Os2P4rX0d4XksyI1BEcaiIJFznhQo9+3ermp+KL/wCIVrb2VtpfzofmkMiJ14J9T+VT7ClDoOnhXRdqkdC14V+La32oGO48m0icFI0EAKMSVxgfN/Su61jUNNXTRb6hex6Q8m7elq7CRx/DhPm5yD27VwGk+E9H+H9wt7raxXcpCm3ijjL5cHOM/gBXZyw6Tr15pLapZu2pNuOxTuCqhJBbDKOQD0zUcsdh1lTjNSpkvhvwbpMZl1iDU9QuLT5llZ5mC+YSM8bVHXH5V89+OZjfeJ9UntmmFtJcyOrMSvBY47V7b42+J2maFp82g6VFJHGkm6RYwQrMMk4zz1x+VeYSa9a6jcSZ8PxyPIxPzTKM/pW1OKirI7cBUqRk5y2PPWt+C7tlh6nNNWGALukj8yQcpgA169p/hCTVsrH4Yg2KMtuulAHuBxWmvwr0zy0N1Db2qlvmVGkZvpwdv5Vske1LMIU3qeHG6m2gCPZ9MCphDd3TAeVJIP8AZXn8695fwJ4Q02Y+bYByrBSpDYOQD/e9621h8KaPBCkGh2plbO1iDnqeuQf50+U5Z5pF/AjwvTfA3ia+A+xaVfPj5izR44rs4vhX431poftxWFYwAqyzhBjGen4Cu+u/iHBo8JWNfsZJyBBECSBx1rGvPFWuz27XhurhrZCcq0oUjn0FG2xyTxlaWiVirp/wPtLVjJqerW4A6rFOpbj/AIAfT1rZXwD8OrFxHPdS3EuMkMxJx/wFRxXMpdat4muHSwmmZhgMzS7AAcdT1PU1VurO98P61Fbaqyyhl3M0bl+COnPPWmmczdaWlztWuPAdi7xrpsGxRtBZXYnHrlqr3PxA8P2KpLDoVkIV4837Cpx265rEXTI7Gd7nEVzEUDbSpHQc8+9YcM0sV0zTafDJYzEkxuwOAeg6e4/Kq5b7F0qDnrOR2y/G2wCymK2tsqmQVsokGPY5yaq3X7Qk8Nj5kdmAm0KZWswNxycDdu5rhdZsdB1K5ae1BsraJcGGKMsT69wOvtT7rVtH/siHT108yRKQzMyKD1PPU1p7OTR1rD0W7y1Okn+NninVo1WCFIIXbIk2EKfTgv8A0rB1rxt8Qrq4iilijUOdqSfZVUf99baueGtNn1SOOCDS82yDcNsoU89P1rurP4c69JG32qOO2i25SSa6yQfX5a1VCRVsNQekdTyy8t/GFvcW0Oqa4yQT/MFjklbGSQeEXA6Utp4MWC8+1TTX9xMzb42MjYPGTkuB6GvULr/hGtBEdprWrLNcgb9n2aaUEZ7MSMViah8Zvh9oqi3GkXmrTQAuHdPLXndxgsf5dq2VCPU3VarV0pxK/h0NZ3DeVoM1xclSPPwzZ6k8o4HOAOK6zTvDsmnqVfwxCbaZy4a5jdWiLY5yZPbvmvN9e/aUCKqaJoy6Q6udkyrFIQvpgpwfpXGal8bPFGuEKmrXsDMcALKNpJ78AY6+lbWjFWtch4SvUd3oex614N0nUft8ut60kEHyti1vE2Y3HIcID046gd+vWsa58SeAPBOmFtHjW/8AEEYfyVt43EBYg53YKLiuY8KfDXx98RMpFI0lqzKJ2muEVHBwRkZ3N36etdfq37G3jGxkg8vVNNMUrBWmZ2GwfMCc7SSMj9RQsPJq6iaxnRpS5KlQ8i8Y/Ea/8VbbPXbh47VZZGhsdOURxg/xZwMkYwRk9Sa85vLh52VLOzjAUggxx5OPrk/zr6y0P9kywsSL7Xdet76OJWV0htpsMxJyASyn9B0/GrcPiD4GeA54rFPB76pdxERO0kLbS3XOXduOf7tDwE/iloj1YZrQguShG58sWHgPxj4o2W9noep3DsTs8i2f0z2Fd5of7KvxB1JPNvtKFhbs3LXt1FCSM4yQxDYr2rxV8en8MzLJ4e8H2elxPho5rdoAwGccfuu6mue8T/ETxz8YIbZ9HN5pTxBk8tb9QrHcCem0dOTx/jWscHBdbsUsxxMtkoozfDv7Mtr4ZvFPijxHpej7g3/HnqIWTBHy8hDngZ616LY+DfgHpiT20up3+o6pCm6V7mdRE5A5wyqu7sefSvOJfg38RNSs4Z9e1YN91Vlub93wpxxtXPbNZMfhbwjo16f7b8Yte3RPlPDaWM+5COq7mK59M1rGnCK0WpwVXOtL3ql/Q7S6+MXgPSVK+GvB+mTzR5O7UrASLs6Dbul5OeeB3qrZ/G34h61Dt8OaJBaw7gofStHATJ9yvFaWh2vhAQyDQfhxca3OcBbm8vEgWPjAOGkfcOh5FVvEvibXNBtZTBLpHgazK5aKCBJX92Hl255z/tCrcopa6Cp4RSfuwbfmZOpW/wAZ/ES+fqWoX1jZlsE31+togxwfl3BR1Pb3qnb+BdJt5jd6/wCNbITsNzhL37UwY88iON8j6ise4+NmiWu2TXfFniHxWTgNDbxyWsTjHH/Lde3H3e1ctrX7QXhGxYjQ/Ba28m4nzb2ZZ2II7+Yj55riniKcep6scvxElaMbH0L4L+HPgNs/2Xp3irxDPcEeYthY7IT0wdzJFgEt2PQ139l+z3qsk0z6N4M8KaZYYz52tuLh4iBkuCJJPfg18U6D+094o0jUoZ4NRure0Vl/0axZLcAbg2PkVc8DFevaV+1BrWvzbdB8Z6jowmJjl0/U4zcJJx1DFZAARxyBXi18a4ystjkrZZi4vmlsem6tYaR4bjls9c+JVjZlJBvi8MRksBjII22uA2e2ehrhvFWt+DJ1EVjqfinxUS2HOp3RjjLdyAWirNuvFkupeYdS0OyunkYf6bFFEp4AH+rCKD9TiuI1qOxmncya39j+bPl/ZWXb7Ax5rzXiqknoRTpShpM3Jm8ICZILnw2tud4dpPPDSEY54M5Bpmr+GfA16HmsJ201sFFF9AMAnvmON/1NcfDqmleeYfKuNdkXcPmzHzxg5Zv/AGUVV16bUzvNxJDp9oAWC7UdgOwyq5P51oq7loz06dGq5e6ba/CVr6SJbXVdH1HDKxjS7ijJXnPy7FNM1b4D65qrANYh7RQuxbWRHAxz1wc/nXn0PjKHS5i9tqd09wFwskcbIPpktmtmP4qeJJ4Rt8T3sScDaJG4x6/hVKdzuVLGJ+6zavPg+qxlblkjjHHHkhh+OzP61nx+E9D8PW5STUtRtLuRiQPtaIrIB6dcZrJb4hSakzi68QXqDdkbg7f1FYWraha3TbptalvJFBIxC+4LnpycVV11OyMa7VpnRt4i0LT2UA28iovzSskrygt6MRtH41Q1D4h4Aj060eeGPG1pI2xwevBrz6+8Q2EDbYIZLsY+cTEJ9O5rmr7xJe7m8p2toc4WNTnH40uZdD1qGAU1eR6HceONX82WT7XbWW5j8yqo/XBNZs3jVSv+la7NPycIk7FenPGMCvOZ9Snm4lmduc8OR+lVXdFydu4n/azTcj1qeX047nZzeK7GLPlRC4/2nQt+hrNuPGV5sKWx8mM/3YwmP6VzKysvAOB6UNIzLyc1PMd8cLTjsac2sTXTbpZ5GY9WapEbzo8ee3ByMvisdm3RqO4pVmZe9NM1dNJaGpKzK2PMLA++f1pFvHXKgkDH1rNaVmIOTUn2gf3c/jVXZPszqNG8aavoOyXTdRu7C4TIWW3maLAIHQqc+uePSu50v43ajfXCQeIo7HxBbx7Qr6haxPM6gjIM3D8qByW7Y7V459oKtnt6VIbrch6Dj8atVJIwqYSlLdWPopbf4R+LrENaXt34U1UjAhuiwt3kIz1xJgByBww4BNZVv8LvF+hzJqHhu6g1aOFhIt74fvxIyNg8YAV1PXjHbIyOa8St9RKgZBbA4JbGD611Xhr4ma94YUnTdav7LLbm+zyYUn3XOG4B6g9a2jWWzPNq4KrH+G7+p6svxw8eaOv9keJJE8QRwL81t4ksY7ydOMAhpgZRgHAwRwxA4JB7Twn8QvhtqivPcPqPgDxLy5uvD0kwtmyxDKwZ5nXKhcAADJbOBtrz7w/8bPDmvQxw+M/CkOtXXLPqERSCZ2UkqSY1U45x15wKtWvw78N+Nb95vCOtxwK53/2dqVnJAyA8ACVDJu5zyxHWt04zPIrUI6qrFp9z2K38QeN9ahBivvC3xYs0AV4bwJdXNup6lfNEUy5Hoc59DxV9LjwNZ7muT4k+FfiZkAhdRdW1ngMQjscyybfvKTwAScd8fPniDw945+DV5HLLdXOhG4OEmsr3/WY5BOxifzrofDv7RDXUjxePNGj8bW8hVM3TJDNEhznE6oZeuG+8MFePvGolQhNWOJ4LROB6cvhHxD4iRGSDwj8RIZGAdrDyRebQPmw6CGbcoHAz/d6gZrnfGnwx8HfZdlxBr3gzXjtjlGt27iyJG0FUdIpZTjkjJ54Gaj0LVPCmsX0M3gTxhqngXUw2yDTLqC4MbHsPNid/vHHBXHBB6DPpdzeeOvBumLf/ABE8Pad4/wDDflr5d0zWgk5HEnmNF5pJBAO4ZO3JxxXBPC1Kf8N3MZVK1HSJ4BH8HfE64l0F7XxBtUOW8P3qO3PKloyQ4J442g84xVmx+MvxB8ESS2V1qN5iPaGtNUgMgUBivIkXK8jHUfdPpXpiat8PfEl4JfBXiTVfhhqDn99DJb3EsLsTkIHjkkJAZgMlAOM9eK1dd+GfiTw/p82s+MvC+k+N9DC+ZJqNhPFaSKgOW3N5aSux3IRkEgk4wSay9+P8RGjrU6mlaJQ8I/tTaHqzDT/GWlW6aXMCWe3tvPAbOQdk0rxhR3wnFdGfCfwN+J8klzb3Fhp0k3zKbSRrVxg5PEoEY4xworw6bwH4N8YXCr4d15tIu5GVItN1ixlAdvaSN5sZOMbgAMsPSsTxr8M/GfwttVvr6LytObHkTW90piIY4G1dwYDjuo/rWfLBvQ554CnPXD1HGR4AsxUkMM1GeTSDpRXSfqFuou33H5GnBPcf98mm7qT8TQBJs+n/AHzTG4OP6Un4migYU5fvD602l7fjSYmXaW3+aZlI47U1fuirFomWZhycVD2OecklcsQw+WeOea2LW3EjrmnWNiWjBA4yO3tXSaXpfmSIpIX5u4rm5rq54OIxMYlvw74da7mjCDktjBU9cV7R8O/hTd69dxQQxDeY9x/due/XAFM+EenpZeJNPeSNZo45g2OPb86+3fDen6fdJZXlpiO4a3w64UHoB0H0rw61aXNZH45xFntTDtwicR4R/Zvj0qO3uZ72CO6Cgr5cbgq4IIPUdK9Zu/CemrqDarbWscV4sbLuTI35DdRnH8R6109taW8qqDKqt9as6hHFDbnZ8x79q9qllDlR9pfV6n5fUxleq/aSep8PeLvgzHr95Mn2OOzvWwX/AHLjbgDtkdua8G+IXwxl8M6pNayvHJtCjIjIP+f8K/SrxNcx2Gk3VyYdxCHsPQ18h/Em8Fpq+qXCplpZAMEDpuHr7A9K8SM5Up8k9z7nIs8ryagz441PSmt5ZPlIGTgYrGmiHIPBr0XX7D947EYJPTFcZdWDCQ8dq9mM7o/bMLiueCbMB49rEdaaVPbkVrPZsvb9Ki+y5b1PpVcx68a0bGbsPoPyq3bw85Iq8lmWBXZj8KvW+lcLlvyFTz3MqmIWxUs7PzpABj8q6rR9HV5FG0H1ODiotOsPLk6c/SvRvCGitcXluFHzZ4G3P51y1aijFts+ax+N9mnY1fA/glb64VFjjcsm77hPevqfwH+zuZrOC4vIoY0MYBVomHc89RWH8J9Ci8MXUF/dqMNEylUj2kHnGSeK+u9J8WWM9qgXY/y54Zelc+DhQxkrVZ2PxzNMxqV6ji5cp5xYfCvw3ZRlDpsMzAgfKGGfwzWtD8PfDy4A0Vf++W/xruJPENksZcxxhR1OQKybrxtpVvJy8BbGcb0Jx+dfQyw2VUVrO7PkXzX/AIlzltW+GuifZWK6bGhbHOGz1/3q8w8U6dY6PAGjhhVlkYA8A7RnJPPX/wCtXbfET4wWllatawRiOV2QrIHVRjPXINeEfGTxr9gtbZGX97Jv3/PkjKDrmvj8bGjOtbD7HdhMLWrV17OV0YmtfEVLO1XdvKDjaXUCvKPFXxO3XDvbxso24K+Yvr9DXD+JPErXDHnoSMFuvNcdqGsM+RtwcetdFLCxhqfrOX5LBK81dnWan46vLvJa4mC5+5vH9Ky1166mk/1shAGRlq5Brre2WOD9adDdZkOOuK9BUo2PrY5fTirKJ6ZpevefgMSCCDgtyTXrnwi+LGq+AfEFo6z3Daf56m6sw+0SLk5BB68MPyr5qs70bcMAG7dRXZaNrIeNYnzkEY+asZ0l0PExuXQnBx5T7T+NHwv0f4leDrnxl4Xjt4TBGvnWsMeWYoWVshHKgkFTwOgBr4x1/SZ9Ku5ojG0JjkK7GU/Ljg9q9m+Cfxguvhz4mtppd11pLs0U9qJmXhtuW67fzr2T4yfCnS/ip4Sh8Y+GmD3Fy6zz2aokjLvIQ8Rhscqe/XNc8ZcsrHyeHrVMtqeyq/CfGnhnxdqngzV4r7Tb+azvY2DCW3k2kqGDbDgHqR0r6o026s/ino6+L/CDJoPifRxvubW3YCS9kwHJxGcHneBuQ5r5P1zR5dPmeJ1I2ko2RgggkZxgccUeDvGV94J16y1OzZvPtplkRQzKGIOMHHXjP51tKClqj6avhoYyHPT3/PyPrrVta0v9oDwrd3D2Udv4qgR3mgkVWeeNBgABQG/5aI2dv8FfIfxO+H8+l61c7o9p3hCAjZU7iCrZ7jGPwr6psdc074zWqeM9AEejeMtMPmnTdysJ0i5xhAJTuDKOn8OKlvvDtp8edHmSZv7L8aW5WG4tZgrbhGwBkCk7+dwOSK2w+I9i+WR5mDxDyyrZLTr5H5+yIykZJrW0LWH0+4TLyDLA7w2Ntdn8RvhndeFbq7ZQZCkjRyxeWwdFHUkEcYrzRd7bt+dqnAxz34r36dTnV0fpdOrSxtLmjse++G9fs/F2mPpOpSB7uTItryQjEYGTgjvkisTUtHufCOtIFcqQBtmtwyFsjOfxGPyrzTStZazkQkdHALZwR1r2nwX44sfEWnQaPqcW1QuUut4OMc4/mPxrrjUdN3R4GIws6Mn/ACs9V+HvjqDxpp0Gl37GO/ihDLcO43Eg84x6ivoj4Q/Gq68JTy6X4gnm1CyYJHHI8iqqAYUnnqCMGvhvWvD0/hC88+OXzrcvtjmGQMY4+bpXoHgPx6mvqdMvAlpNt2x3BcAYIC4OevPP4V9FQxsKiUZnw+Ny+7c6J+mKxRvGL3TZlktWHzRxfOHwece/Brgvir4BGraJdazp0CmXy8SwGPd8vfgdx+lfP/w3+OGofDG8+xTWzXemyzK7gyMOvDFdxAHJJr6k8L/FPQPEuiQ6zDeW8AkG2S0mmiEik4BB+bj8a7byi7wPm4wSl7x8Z/Er4Nw65pkU0JhN2ZMOoVtwxxggDjGMV88X3wl1P7RJsjjKo5UlQ+Ov+7X3b+0N8H7rW9Nk8XeErxkurqVZHtoUOCrhBnKZz939a+EbzxRrWk3V3GAbf94wkjcyA7sntn1z+Vc+IUZrma1Pqspqz5XGMrlS48C6hpO1p5VQjkbd+evuAK3dL1K28OW0MziXUFEoYxo/B9c496i8NfEU/aFg1SDem/B+Ynjqfve4rr9a0G21S1lOnl47GUYDsFwp/DivL5ebVHqVaj5uWotBtj8QJdQMjWpNvaqwLW0jKT34rm9S8XwSF1toZEuVBbcrA9u9YdxZ3vg+8LAK4VsBmQ/vO5+uM1o3mk2usRNdJMI7rbvaNSAW/wBkCoba0ZEaFOL5iLTfiBqNpLH5t3cTxZAMeV9K7Kz8Q2fiCF7iKyR5BwY2CluOOfl9q8luFSYmJY/s7r825jj86ksNUks2Clkduobdx+GKj4joqYeMlzQ3PUJdQSRcjS1wOGXaOPf7tanhrxNpaaxZobHy9rqxlULj7yj26GvPG8RahcW63EEPmeWMbWQtn8q7Tw/4G1Hxhay6tpcDeciBnhaFn6DtgccoPzpcq6nmVKK5G5s7PVbhLrVJvPv7aMbj/cG75jUt1o1heKRFrEcCdSqSZH6OP5VzFvp9z4it5PNtWsr63UOVkjbDeoP45rJ/4Si801fKlsrVEU4JG5TRbseTGi/hjI7CXw7ocGxgy3s69GWY53dc/ePb+Vem/Cd44NTW4a0a1sIYmMkmSFmboo3Hpzu714toOqW+talHBHugu5W+Xy8HnAHHfua+kPAvhNfD+kxTatdlPtQRlMrbehP97H979KPU87GOdNWbudp4O+06dol9qM0kkV7rLeZGrcNEjKTtOfQsB+FbGg6tqM2ppZxzSSWsfzzttHRg2B+dYdw0l9Cuoi4Dxsu2KM9sjcOnsBXV+C9J/sfRy0jfvZWZizemcD8iP1FYyi972PlcRdRubrSM0mME56mnLwQSBisy18QW95fy2sILeWpZnyNo6f4iptT1CLS7XzmXK5XAz1Jz0/KoptJuT1PFab2FvNThjaWNSDJH9/5gNvGR+gP5V5X4i8Q2+o3QhuJ/tER+QDcuz7x4JzVvW7i51zw3cwv+5eXc4kOQT8rkDP8AwLFeKTQ3Gl3Mto2n5WWUoJSrnv8AeHtTjaT5pI9fC4VSXNI9GvLjRbO4jRrSFSeN6hcDn61k3erDTrhylsLmyJJB2Lg8nvtPv3rj5dL1O83WYhkuo1cES24c9unArptF+F1/JaiS5vhZrkkiQNux1AOfrXZ7Xsej7NRWrJLrwlB4mMc1tafZ5GAYKQSHB4GMDnmtTWNBs/APkRf2d/aF9NFuyinKEcZwa7jQrPSfDkCp9vhubjYFyWQ7do4xzUDappMM7XM+pRyOcfL5iAgk5xyelZSqnBOtWi7KOh5ctvr2qrEzfbVgJI8pImG3nvtFdHofwulW6Mt4q3ERGArBiR+J612vijXdHm8MTz2+o2fmKjDyhJHjP55ry3RvGY8WapFo89y+mW3zkTW8u0ZCkjGeOT+eazdVvRHXCVSavY7rT/Den6RpN0LgQlXIC/LtIG49zS6TeaQlpciC6SBwoQb3U8++a9X8P/DHQrGzTZKmoqy433AikBHrnaf51R8V/C7wzf6b9mcWGngsT5qxxrng+w6VLpzavcap1L+9seR3Vte+TO9t9luyCv8AqgOuB6Kawrq6stZtZNO1vSxbCTK/a5PlWPgbcnavcHvXDeLvDOqfD7xclnpc51Kz3Rn7VAG2bsDIJTjgmvTfC+oaxeWsdrqtgt3aOSXZlc9Tgfe9CD2rOLdtTplTlStKLPDvH3g258L3yXttKtzpdxIdiqGwFIBHPPc+tYvhNdN/thm1fT3uInAVUIOFJPOSWFfS82j6bps12l1NbPpcmClpME3w9+hwBXCax4g8IaT5vl5uVVjhLdoTjn2Na+00sz1KeNqOPKkc5480jwe1gbXQ9EeO7kiKBhI2N2RyMOf5VxVv8M76+mEcjpCOu12kYj8wK9C/4W1b8Qaf4cmn3f8ALSTBK/kpqrJ468Q6hM8MdtHYRbePMLjH5Y/lSclJaGkJYiPwsTRvhTpdjbo1xpv9oyDksiuADnrjJ/lWz/Zd7Y27Rx6rZ6Pa7SFEJVGI9D8o/nXIahcy7HS/1/ym7iKQ4+nzMKx28YeH9FwDFLqEnTdIIhz+ZNY8ib1K9nXqayO+0230LSZCzqdVuM7vMZjIAccdZD356VbvNcmmtbiFd1tHIoEjKqhm5xgHtxnp615tP8SmSFmsNOWJAMklj1/AYrCk8U6xrqzPvkhk7cuFH60KHRIn6nVk1dnoz2Ohwyc6Ysjspbz2TJY9+TUTeLtsGLeOCwA+UMUTp/3ya8lVdWmuN8zSyR9ydxPStvXNDGuW1usTxWjIF3HkE/KK2UGj0Pq8YrklI6y88XiZgJ9W84rwI4pFA/Qj+VX033Omi7tLY5bI3STMCxBxnABz07muBtvCQto/mnZjxtI6da6GbWJbOxS2NxsQZ+42G69vmFV7ORlWw9OMlZ30LMF7cXV1KL8eXDGm7yxwSR+Az+dQ/wDCO28gi1C5Er2Vw23bIXG3tkndx0qjJdGFZJNjXDOm0F8ljx+NZzQ6nq0IggtrmWAYISONm/kKfsZPSw6MY09SPTob7QfEDSBXvIdwVGMW5QpY/wB7d0AFdjeeML3UNQS4SSGFoicvFHHx9QFAP5VJpHwz13UreNfJa3G4Y+1RyKQCOo4rTPwj0yx3zaxr4TyyfkynPr94j9a1jQaWqLnUhUl7ysclrHjrUXllR9XmZHAyIVRB/wCOkdqwry4l164wLa4vCpADMSSRjpkZrvLzxJ4H8F3WyCxm1W4SMPmYwBck+2fb8M1Tvv2jrqFWTTtAtLWMHakrE4/QDn8apUlHc1hzy1hAyNJ+HerawAbfS7m2z0LRzdR68YxXcRfCqaytfN1TVba0RFDHzgVH5mvMda+J/i/xGUSGeR0kPMdlLMc5HpuI/KotD+EfjPxPMoOl6gvnYBkktZsYI652VrCKk7RWoVKNveqTsj0W81X4eeE1EN8suuNtyfsRXy8nng+YPX0rI1H47+GdHhC6P4MYEdJJimQPcEP3rc0v9jnW308/2h4itdOiLfNHPE+9RnHO4DHUfmK1D+zT8OvB6xz6v40E1wisDABbqhOTjBd/x6V1Ro1eiKhUwi01k/I8h1P4++KtYZRZahJp1v1WK3CAfT5VXjHtWNNq/ifxGzJNc6nfgjPDOwBPPQCvpzTPGPwq8H2rXOgaPo+r36hVSHUfsnA5JPygnoT+VZf/AA1Jrd/Klrpvg+10yLHAgEg5zxwqgD06V0RwvWUhSxS+zSt6nkHgP9nHxZ47jEyxLBHJJ5R+3RTR8/UKeO3WvXdJ/Y80nw3YfbvF+uaSiIf3tqsjqWBOBgsyeta1j8UvH2rXHkr4amUzfuy7/aNg/hLcLxjcT/wGuW8bfAnxj4rml1C9eNGnw7RWomdumABuXrxmuj2NG2mrOFY6rKaTmoo3LzRvgV4HhieXT4ddnU7Cscqn3J5nb6dKyZP2lfBHh/zP+EX8CwWx+ZVaSKBjwPlOSjnPA9K8g1DwRJ4Jmf8AtWyvSysY0N5DsVmx1UsvvXY+A5fCcmg32qRaDNreoW3yHTfMhJbCE7hiJ264Hbnipk1DTlPQp0VU1c3L8iPUf2jPHviZkt49WvI4WUolvbBUG3r/AAIDkD37VW0PR/H3jCRRbTaq8M+UWS4acqMZJJO09we9dP4H+L2reN9WbSNC0fQvB7K+1ri9kkWZFYYGNgQnAQjn1rrtY+Ft7r96sWteKfEXiidtpWx0aBnt9o4yGkmfsWz8veuSrjadJXkwrU4UdJJfqcdYfDu78ORu/ifxLpcEPRoLm5Jk3gnPDgYP5Vn2jfDy3uNj6Nqni67X/WNAjLGT1wNkzDpx93tX0X8P/wBmuzm0pTZ6LFBciMAS6xApfBJ5IEKnPA71xHxz+DfxT0qxmksLiza1ycRaVDcJhdh7AcHP61xrMqco3LoUHV96KscSt9cXVrKuleE7XwlFJ8qzarNnywOQdskJXpxyRyK5nWvHkvh+LzdX+I6XAUBjaaFPGp2g8qQkkfIGOO9fNHjabxBa3Eg1ZrxnTcW+1+Zwd2D97nrxzXn11q8jFd2cn3rKWYJr3D6nC5KqtpSlc+mta+PHgJVcp4Xv9YueA11qWoMwl55baXcKT16cVxGrftHatGJF0OG00SI5wttb25YDsM+UCfrXh8l5uJPJqCSYydBj8a4Z4qctnY+kp5TRptaHeax8WPE+uLtvddvrkdQhl2KM+wxXJzalLczbpJHkkJ5LLxj65rKZxnpn8aTeOuD+dczrPqz1Y4aENkXpboxsSSpf2zx6UxrrcoYtuJ9etUi245o3Vyupdm/s4ovLdFs9R7irVrfFVY/OXHIYjFY3O7NXrT7i1k5X3M5xjbY6vR/El5amMwz3EB68Ocfka6D/AIT7V3jMZvHnRuofYP1Irj7EglQem7FWb2RFY7ei9cd6nlW6PHnQhKXwmlfeMtZnIjfULpkB4QSFUx/wHFYV5eGbcWyHY43tMx/magkkLE8cfWqk2ef5UuZR3OunTjHoI8rZI8zKDpg1BJPK2AgbbnsTzSFdy9ce1NEQX3qOdN6HdGMUhyTHPKBOfvM2K1dN1y/0mVnsLtovlBZ49pUjPTmuf/zimNuVsqVA7r61re5fs4s9Hj8X6XrD7dW09ZpW4a4UqvTkcAD+dUdW8GWOrw/aNNuoo1c48pgSV9+priftjQrsePMXcrUC6lJGx2fKvbk1SCOHne6ZLqWizaTMVmXIU43bSAayJmU8KMVtya9dTLtZwE7Lk4/Co4ZoZt29fm9Sa2R2xnKOsjDoHPTmtWayJQupGPzrP8l1560zpjUU9SKkp7BmY/Kc/Sm7T6H8qDQPaik6daKACilpKAF3U5H9yKbzSUCepo2jRtIm8lUbgk9q3rRo49zJLGHj6NG2Cf19P1rklbb2z+NX7ORVYMVJBGNuaabT0OStSUj13wv8QvGWhxbLDWby3s2Ax543RkemHVhyK6mLxp4W8UQ7PEPh4R6qzbF1ayAjKqe5iQxqxH+0a8N0/Wm0+YGG4mRQQTGzHafr81dZb+IJLmzkLDQ41Zsl3z5nTtzXTGs0tTxKuE1vHQ9Guvg+NWtPtHh/xFYajtBK21w225kxwcIplyehGPQ1zFh4i8YfCrVZWtL3UtDulzGXhDwAjsBkDI74Ix3HNcU2rQWxJa6klkYEjy3AXIHGTmuy8C/HS+8M25iubSHxBp2wKbHUXaQKck8KSR1z0Xp1rVVlLRGH1arFaxuj0Tw7+0NpGqxtF8Q/Ctv4yUD93dHyrOdMjDHdHHucnlssQSa7/wAH6BbasZrz4bfE7/hHrv5Xj0fU7jyN7jLKq4mkMmFLA/L2HHzNjyNZPhz8VLqRpWuPAl4vXMtstvI5OTgbUIXJ7E1D4i+AOvaHa/b9LvLXxNZr8xm0sSTeVg5Bk2qcZDDv2PpWlozWpw1KNNaP3X5ntniTxVrnh6/kh+K/gNvFFi4w2qLZi18zIO0LOIVJIAboRgrjtT/DOj6B4sm+0fDvxvL4CaRTs0jVJwkKYOWG77QxPDAj5ecnpXz/AOBvjZ4u+FN9i3ubi9tVBD6bezSPbygkEgoGXrgD8T613mofG/wH8To/J8U+D5vDuoS8yah4ZMEJ+Uk/ckjONxzn5vT6VxzwsZfCcssJUi7wWnf/AIB8jkYpKnnjPmEgcHpUWxjxtP1xWB+iKVxtFSi3f+6fzo+zv/d/WgdyKiphbtweKlEK45xmglysVVUt0BP0pyxtuHyn8qtLGI+lOH1oJ5xO+O9aOmQHzMkdufaqUKb5R3xWnaNtZvpXPN2OOtJqLSOx8MwpdeZG2BsXePwrqLW13PFKTl+wxgVw+h3jWtxkMQGGDgV29ndLhSDkdBXnVG2fF49SjJWPXPhvEg1Kz2jnzOufda+yvg/p/wDaEgG8qVi4xzmvhXwrrB0+5gKSBSGzkHpyK+oPhD8XINDuoXe56w4YMpPPzejV5NSKVZSnsfkOeYVyqKU1dXPrSHwFJMqOSynqQAK3YfAsb2+JGbkfd9K4dfjTp7WsJjv4fmUH7hrMvfjtFysd2Dxj5V4/nX2KzXBUYKKPJpvKKOjg5Psa3jjwzDDpd5ACSvlnAHPY18RfFzS3XXL8sjf60AYPue1fXkPjI+IbdpXdni2tuZlO3ivmD45SpD4gvjblWBkU5UfL+FfMYyvSxFX2lJaHJl1SMsW/Yxsj5d17S2muGIbBzghq5a901bfBLn867DXGdpmJb+MmuQvpowSDIxOTXXTeh+4YOT5EjLnt4+TnJ96rfZznqQPQVedo2wetRswLEKBj1zWsr20PZTlYhSJVPQ9O9XbdVXBxVVv3fXio21BYxjfUcw/eZ0djNGrEsRXWaR4si03aVEbMvTdXljaseNrH8ql/tYA/eb8qzdLnTbPPq5f7b4j6i8G/GSKZfseoG3jtiud2OQc+4r0qx8b3sERl066hubYJ8gVdx/znNfD9n4gkjfas+BnHNdr4f+KmpaTtAvD5QIGxhx1NedLBaXhufKY3h2M22kfTmpfGLUUtWXZH5hHA2jH8qw9P8eS7vtd7JEctzCMAkfUDIrznT/iRpurQoNQWMkgAsse0j8etaC3nhORfMbVpfK7p+8/LpWLotfEeFHJ6dH3eQ63T9ak8ceInlmcrYYYErwAFHAyV57V5p8Y/Fo1DWriKMoEikdRtP+yBWvq3xC07SNNe30NwgJADsrZ5PPJrxPxJrU19cyzySFnkYsTjua3oYf3uZn0WW5dFTTsY+qXZZuZAcEtjHvWS10eoAGe9JdXW5s78nFUWdm6mvW5VufolKikkW2kMh3Fs5pY5DE2c54qpGxX6VOG3VpbQ1cbaGlDchsc4Na2n3pjwcjfu71zCsVPBq/ayEoMt3qXbqclalzRPTtF1VLrYXCmQMV2+vFe4fAn40XXwy1t9/l/2fPGY5VkU8EBiuCP9o18s2OovbkCN8EHdkiu70bW/7QhWJWCzMOoX3rjnG+x8fmGXxqRdz64+OHwZ0z4iaMPFHgwzagGWR7uG3k8zyyyl+ckEY3elfGmsaLJbONykBep5OCPc/hX0f8C/jZeeDbyTTr6487RLp0SaG6TeFOVDMPT5SfyrtfjV+zrpeuae3iDwZbLPaGJ5544pwD8xDDCkZ6du2KyhPk91nzGFxssuqexrPQ+QPAvjfU/hz4tstY09lF3btld6blcHqp9e3SvqbSpLL4wWNv408N3kVp8RI1Edzp0RDh8fI77ZMYGJFPGeRXzRqngS8guAjW8sYGGx90jj3ArS8C6n4l8A64l5pV49lMNybvMBLbhjBHcf4CqnGLVz6HE+wxcPaU5an0q1jo/xl0i6MwGneNbNWN9YhtryyEMmNj4GconC/wB6vjz4jfCefw3cXEkcE4ZC3mRuoJBDYNfY9na6f8RLO38Q+C5o9G8dQxi61KKGTyRcsRkAp8wOZIx8vAO/nk07UdD0H4saXOJrFbXxRCjLPaFDAXc4MnBPJyJMY9BW9HEOi1F7HlYPMJ4Cpo/d7H52N8pOFIGe4rU0DVDZSr8wBBPNeh/Fr4P3vhi6MttYSRwpCDIjHBDZwSPWvK9rW9wyOCrodpDcEY4r6CE1NXR+nUa9HMKHNA+jPAvjK18T28GjavPGtsseVYOUwfcj+tYnijwXe+HNTt5IEle2lbck3BH3iRyOvHNeYaLqk9pIGikZDjqK9y+H/jyz1mNtN8QSpcQEKIpJI+UJwv3hyOpq7uKuj5TFUJ4ZtxV0dN4Y8fwySJpWsSRl2bZDIreWcN9FOfxrrI3uLS5jvLVvPtjKp38EHkc8cHBFeWfEL4b3+k3iX+kB7mw2F0uIX37SMdfTrXQfCPxZNfT22i6orum/aW8vkkEEcjmuzC4yo5JI+VxeFp1KTrUnqt0fVvwg+MV7orwWOpzJNpqx7Y8oBjGeARk9u9Vf2gv2bbLx5Fba/wCH2uJLhgXlgDCQMrBnyAxHrVjwH8Mbqa3F0LUvbNGGjLt69eDzXvPhfRbq2gFtOytFgKFPIwBjFfUU4+45TZ8ZSxVWlV5aPU/K/wAQfDPUtNmkU2NxHJGxyJIxxg1N4N8WXmh3UemamFjsHbDb0xjI6j8q/T3xN8FfBWoZe80q3DODkgnnPevl/wDac/Zy8MaL4Pvde0COO1u4Vjyvn4GAWBIXHpisnTjJOVM+up5l76w+J3Z4b4m03TbjT4XWZr6G4YMoiOPL7nkeuR19K89vNEu/DN+sstvI0TNvilUgbf8AaOPT0pPCvjd9D1hrPWVW805MhUaMOUOeOuP0r1ddI0zxFpZnmmS4t5ELIqYYRj6YJHTv715ErX8z2ZKWFklPVM8uumtfFGXado54xjHZ/f1rmrjT5bG8zDD5kbfdJHB9cfjmuuu/B9/orTXsVuzWUYJM2MqB26DjjFVW1FZIwJYopJ1GVKICCOtQzpVfl1jqVfD+q3mk3CyJbYOOjj5TzXt/w18ReMrvT7t9LEMMPlgkeTGeNzZ+8RivM31qyks4Fg06JrngN5kPHfJra0H4hXOjaWtvYIIGYbHWNCMcmnHc4K8nNXsdDp/ibxMNTMkkW5UwHBjADDcc8itRfhhJ8SpJLyzgmiuwdrxxksucdcHHYevY1X8AC41WaSTUWZLJQrSyMwXA/HrXRa/8WovBurLF4UaKTTxh7iRYCSWB7HI4wT3710RST1PBlOrzWpxN3wr4P8P/AA7WKG5vFm8RRnK2sku0pk4+6C3pnr3rXh8O694v8SNcaqznQowWhWOGOPbuAC/MDk9DSeEvDOmfF24sfEuLm11Pj7TvLQhigwcbic5BXoa2vEniTWmmh8M+ErWQXlqu2ee5iwm1VH8THB6k9K0VOO7PLq1GpWk/eFt7PWdWvpzJayWmlWA8yOPaH88KxIOTyPlUjiman4y1jVLWfWxZ+XbQK0VrCUIEmcL838TcuO3QelZ974r8QJNFpNgjOIE3ancSwgqMfIVBAA7Man0zxq+valLcpZQQ+D9PK+as0W0FipY8bhnkKOKU40+pzOjObWiJdQ17VvA+iWukRjztavnCuzRjCqzkH5RwBhRUPxe8SeJ9D8B+FLfTI2mv7g+bLtt8kAKGxgdOWrnvCPxNk+I3xAsITYRTQ7lzMYCu1VHru96m+M3xDutJ8SLZ+UotrdmijZ4Mj/VrxnPtXLKhF6oI0P36Tgji7f4seN7i1jSXSfMKn732dxnHHYVK3j3xjdSgLoitJjgJE/6c1U1Tx1q+n3TRRaMDFuwjJahlb6HvTW8feIFBMejtHJt+X/QgD+dZygk9D2fYLdQRp2eu+PmRvKsvJO7J3wg4/Opbix8a6rDuuZCshPCLbxj+tcwnxE8WvKI/shhkxn54UT8yTV/TfFfjKTdIXRR67o+Dkd84rNxMpYae/KasXgHVpNklxcne3ULEpx+Rrai+HdpGz/ar5o41TduZlQfqa85k8aeNbe4Iub6OCPOMTPH+nNT6l4ivdWjj83XJWP3Cq3aBfxAPFJ0+ZmUsJUbPSLXSfCek2sjz61AZjyFEobcP+Ak1vaBceEPEM0NrBErMqkq6zSYOOvGK8R/suGO1868vFVT8o/eEsRnqD0NdF4V1rw14cuBcW+sNFcBMDc27OeuflPpS9lYzlhJJaI9MuvFHh7w/dPDbXgglJKN5hYkY7cof51yXiD4laBbxsHt/7SlJ4/esvYj+FAf1rMhk0jxBJ50FpJqV7KzSHCtjp1zkcfhS2/gm3hmin1S3tLLa+BHO+8kdemaOQwhThD4jpvDPjC6vrOfUp7SPRtGgJYLvOZCB6tyeQPzHtXNap8YfE3iaWSKwt4rSJ+FMcRkbgZ53Hrn2q94kuodRslsbVoLTSYwWkVnKFs8nA+ormZ/F/h/wzGVtPLe4X5wQhbOe2e5xU2OilTU9YoitfCusa1dNc6tcPbq43ea0caZ474I/lUg0HQ9KjYlvtNyM8iQ4P4CuR1z4sajf+YsD4iZhtCr2xWVDqGq6oPkeQ5HUcCmorqelHC1filojtI/EWqyW8wt4orYJwAwByPUbutYiyT3Ed3Jql0FdomCKEUHPGDwaz7OG63bpJp3ZO0MgIPqCK1I7GW9/eR28kjE4C4IFaRpy6HXy06atfUx49HilhM00+UJzuIx0PqKtX2g2moOrWpZVbuDnd64zXS2fgHXdQhUxaPJ5RbAyAAce5rorH4SaxDj7WkVgoyf3lxGpGOvQ5raMU3qYSxap+6jgbXTYNOhcDzjGAcrvOM8VUutVkW4KWduGTnczAnOeeteqHw/4R0sAan4jtSWOdsN35n1yADisy+8SfDTQZCLSCe/dPm3MjNGfzI/lVtLa4qddzeiOL0b+1ru4wLCRwB96NCdvGTxiuqs/A+u3ymSPQ7lty5EkilVAPQ8kDmsy++O0Fovl+HdD0+MK2VaezLnP8XRzx+FZ0fxC+KvirzotMivlhYblWys/LULnjBC9PxqVKMdlc6HRqz95tL1O6h+F8lvb7tV1SHTYw3AnaI54yQB5lQXcfgDw6p+3a8l5L97EM4/L5A2PzrEh+B/xq8Xx5u7TVJEJ+Vrq7CD5u/zN6V0WifsY64siP4lvba2jV/n83UV3eX3I+Vv51vF1amsYGTnhoaVKt35HKat8YvD+kL/xJtGW7YcpLLdSHr6/ID+tY9x+0H4t1WMQaTp0EDqcfuYnlLKOOpzXvcHwJ+CPg6Iya7rRup1ONr3u9Np6Z2qKjXxZ8BPC7eXZWlhLJESqsLWWXPf7xJz+dX9XcnzTlYuOMowX7unzfI8V8L658SteknSTR7u8DjI3W2wrk9uB6iujs/2d/H3iuTdfW8tjAzndujjJ2nBzy49a9J1D9ojQtPt/+KW0S0VpPkEn9m98cY+b3H5Vzt38TvjH4sjddPs5rKJRsBW1FuMHkctx2HerjSgtL3OB4ivVm5Qiok9n+yZ4X0tjJ4g8V4KnnbJEgwenRjWpeaD8EvCtoljd6jHqEtuATuu5iTknJzGetcFqvg/x9qQH/CQeIE01OjedqSAADuduf5VnL4d+Fuhj7R4n8aNqFz/HDZzvNnPYkRDv711xVKK921/M3jRr11ec2/JHfW/7RfhfwXGbXwx4eWeKNCqN9rmOcdDypJ696y/+GnvijqzNFpWjRwQN8qmGx3gehyR6Vw2pfGb4OeFkCaNof9oupKGS+hdwRjrzIM81w+pftf3kEMkGiaXo+mx7diNDp6qw9D8ztzUSxMYrVr5HpUMnnVV1Sb9T2rUj8SviHZyW3iB10uFxzI0EMZIxnOCwP8I/MVyLfBPwlZq114i8d2kMucNAJIQ4OM9QzfyrwDxB+0l471xSsniK4UFWG2HEYHQcBcAflXD33i7V9WuHae+uJ5G5LSSHJ965Xjqb21Z72HyGtT3koo+p7TxZ8KfBcimz01fENzESBLcX0685xkbAF7+lfRfwR+J2m/Fy5mthJp/huS3VPLDzO5kzgAAM65OfrX5k2cl799jIW6gDofrnrXrvgH4grpcokkuTpFzHtKzWRKHI9T35I/KuWrmFTltDQnF8Pqp73Ndn6v6P8GxfMrX+sS3nzkhbaOOJSMc54Pv3rN8bfs3yNC934e1q6028VQUUxxOu7p/Fj+dfHvhP9vHXfCcex9fTVYVBYfa7dpXyQxx29fWpvGH/AAUc8UalavHplxFbM/V1swuOecHea8mOMrP1JpZRhIUrShdna/FbUNe8D2Y0v4k6ZBrugGQos28WzFsZBzDIcdR1z0rym6+EPhfxVHFrPw58Si6voRvfTXdHkhJ+YIpcp0OF5VsmvEfiR8fPFvxOlkGr67c38Rk8xYmJVFwMcD8K43w38QdX8K3TT2eqXVhcF8g2chQHBBG4HqK9WjjJSsq2pVPKZwi5Un8j33Wta1e3eO08b+G5J/LysU03mwSIM7W2FcLyQvVG5+tfRvw0/aAjtbS3tbHXbXU4cnbo1ygjuNxfOBKAvHJOCh4OK+ZfCv7TFn4mktrP4g6dY6xY8RzXKWKi5RSOSjB15yM9+tdNqXw98KeKJzf/AAp8QObkHEFncXZguBtwWCl0A3E4wA/Oa9CpTo4iNjx8Rh535a+nmfcOk/tC+F9KsUk1e5h0eUqM+aX2Z64DlAD+Fcd44/bp8I6Kjm0ntb+fcVK75OgHBIEff618Z6p4s8deCZFsfGmk/wBo6ZG2zfqFos3zYz8sijnj/aNUtctfh/45iX+w79NL1B/m+zXpMOGIxjLArjfgj5jwa8Grl1RaQZ24aVWnHkveJzH7RPx+h+KV/vh0u3g+Vw0kUkny5k3dCK+bLht538AjtXqvjj4Sa7oO6WXT7g25Qnzk+eM/NwdyjHp+deYXlpLCrEodoGcKp5rk9jKirSPvculR5P3bM5mJY+tV7icx4wFP4VOyNtVgpYt/d5P4ioLpQxUOcEfga5Hds9+Nr6kPnSSZ24wPSpoZfOUZ+93qusTtnbn8DSrbyL93cP8AgQocTaSi9i393iio4VkCjcR+fNOaRE7g+2aytYwaHj61btGPA7VQWYOeKv2fCjP96kY1FoacMgWQA8VNNMGXANVv+Wme1Izdu9XeyPOa1Bm28VFIcqace9QSEr+NYSfNqbRI6Q0eYPujig8VJt2KdVrgkSDk/dqz61XuImZwQueK6IHdG19SFpiV2nmmn2qUW78fKfzprR7WOSc+nWtUbq3QbDN5bHC7mHY1KzRyLyCp9qiCbiSiknvxQ1pO5GxCx9qobsKJG/vChpgzfdx9KmTT7k4Bj+b/AHgBVj+zXh5uEKD65FNEc0I7FYW6yRApJ+87rimtp1zIozExHqqk1r2506ONSMF/72D/ACqX+2lh4VQVz12nFUZe1nf3Uc8dOfIG1x+FWYdJTaWlZlHrmp7i+mupSUAVee1VXad/v7sHrxxQac05b6DZIYoB+7dj9cVBIytGw4Jx1FOdVZSS2KrFcZAbig3j63HeXGEzu5x61DS7SegU/jR0oNUKrbTkDmnNOW4Krj6VHRQDQ8TFRgcCkaTLBm59sHmm0UDUV1LlrqU9pIGjby8c5UA1LdaxLetumlZ2PU4Az+VZ9B56cUa9CHGJpw6g8Me2Nginqo5zXS+FfiJqvhO8W+0+5jtJ4m3I3lLISw6D5wcDn2riA5Xip45iq4+RgeoaqUpLY550ITVpK575N8eofGflweN/D9nq8RG1rq3upLWXHY/LlTty2Pl5yPStyP4X/D7xhp8V14Z8YRWt3N87aDqGC0HcjzS0e7A24455r5v+1I4AG1cdAC3FXrfVZ7FFe1uZI514zG23g+/BPQVvGrbc8ueBt/DlY0r6TSrnS1+zW+LlSMtg5rEa4RlwIgD9a0rfXLaziuUWDeWYY5HHWsBptrYx71xQ2PShFvcnLE9sU1jx0yfSqsk27oSKYZD6mtDp5UidpjHhdgH41IrDA7e1U9+7GTUiq0mOG/KkwcS1g+lFQtE24fOasJGWUYBIqb2M3aOrHW77ZBg1oW5+ZselR2dmxAPT6itG3tdvJ61zzlc4a1SNy5p7EOuBziur0+ZvLHJ4PrXN2UKhgcrzXSafbksqryCewrjlqfN4txbuzesL2ZZFZS3HPWu78P8Aia4hkTEsi4GMLj61w9vp4hbMi4HqwNacFwluxwwUdiDXLOKa1Pk8RThXurHstp8Sr10jhS6mLAbQOOlatj45uWmRJJ5+G5GQRXjEOsOvPzKw6MKuQ64fMRhIw/4GK4ZYZO7Pm6uVUrO0dT7f+D/iC017SJLBsmUmT7wxkcf415b8bPCktvr19bq6hHdZI8Hsc4/rXEfBfx9JpPi7TpmdgnmFGVnwCGxyfyr6d+JHh2Pxt4Nhv4IVF2vlyhmXcxXkYGP96qp01KFktUfETo/2ZjF2Z+c3ia1nguLiNm+ZWI47YrjZ1O8bhXt3xG8NRzWov49gmDOsygfNwAOfyNeJ6mSJPbJrtpTbjdH7RltZVKSaKjEBuOBUZkVBktj8KhnZlJ54qCO4TlXZSPrXTrJan0Kg2ieaUN0Y/lWdeZ4pJZC0hKk47YqGSQ/xH860ijqhCw1nCqMnBpBcL3zUE8uRzwewrNlvmRyMHrjritIxctj0I0nNWNtbkDkEj8Kd/abrkB2IX0rn/tzd1/M0q3nzAlePY1Xs5F/Ve522m6+6yKrM2MjvXRf2qR8uZMN715vbyuu09cNnhhXX6fdi6s8H7/Yk9K55RVjxMVhYRdzpGvs2vRsZ4ya4/Vro72HvW1p92YpNr/OO4PSsHXI/LlduoZuKzgupzYWmoSsjF3bsmm5pZMqAQDg8Ux1yPQ10yVz6Cw/OKkjkC9agjztGetOoUraCZdKjbuHANT2nU0aeyLIDIMpjkGtSP7NtJTBocb7HFUfLoR2sZZyc9sV0Wkz/AGUqdzIQMArWAk2CdoYD1HStC3umVlZQ2e+TWUkrHmVo8yPY/B72+qLI07ZWMDG5CSSfTFfSPwg+LEGgN/ZOqSyXdncOIgXXcI12lcYwfb86+KNN1SaLJVnTnPymvRvDcjXjxu85hUEYYnoT3/SvNnTafMj4PM8t9snY+q/jF8HYry3utc0C3tlgEWPJVAhAwRnnH+TXzLq3hu8a+eAKscoPGwgc+1fQnwV+JklrdW+g61cf2jY3AZAZpFKKWZSMgnpwfzrV+L3woWaSTX9JEKwTbCILeDkE9xt4rPmbXMfGYXF1MvqexrbHzJ4dvvEHgm+F7Y3strIpBLJLw+07tpGSOSO4r0LxB8WtO1vVtL1Hw9ZSaPrSuv2mJQqrcvuBJJU7edz9h1FYsmj3aSSF1LKvJGw9qtaX4r07wrcJcPaIzj94rrtH86jn5tz6aVWnXi5RV2eseJvC9l8VfDj6mmmxQzeWYntpkUlsHqSuB0FfHXxQ+Ddx4d1i7mhjgaBpM4RgMZ5xj8a94uf2pZLPVoUjt38ncN/zR4weDnj0r1BbfSfi14Tt9YsIbfdMq+dCwWRtwyG4X6rXbh606L12IwWJxuUtSkvcZ+d8kS26oBH5ZUDkHrxWlpOozQyBkLA5XGw471618WvhK+g3Ut9ZRKIGlP7uNHG3I6dPXNeOWv2iGfJ3qQ3f8u9fSUqqqRVj9FoYqlj6XOj6O+EfxNheE6J4gikvbSaXaGkIbYGz6DPXHftXq+nfCixt9Th13S0hFqZFZAqlTzjjBJr5A0/UpbedPNOBu5OcEda+of2ZfjN9mvtO8P38jy2UjMo+0TKUG7bggH3DfrWU70J80T4PO8BWhTlUw23kfYXww8QRw6DZ2k0TedHFyc8ckkfpXfR6o0jZiRlPoOtcx4Yj0wvHPFHAYZVyrIq4xg+let6b/ZEdup/c+vavew+P9pH3tT5DKMDVxqfNVUPXc4O6a4u2AkdsHg7mP9K8W/aL+Husax4Tvp7GcSWqRr5kLyYyBuz1+or6a1S40xo2CPEC2cYIrz7W/Emm6LlLydJ4JGEZhLIQwYcAgn2r3KWJ5o22NMThI4GupOopvv1PyN+IHhufRtSn+VY5IpCrqDk5wOc/WpPAXxJufD915Ny0tzYOFRoSwI65P6ZH4196ftDfs86d448Ox6/4YtbW3uJHV5reOF3Eu7aMgKWUYKnoB1r8+/FnhZtPu7kKjq0bENGY/mUjrnPPWvMxFH3vaRP0HL8bRxdJUqu57jcaxp2oW7WsN951lcLmSIwkbc9vwGKx7jw/oe63ZWjibb8y+Sx7+teAo99bnCXMq+uARinnU9RjALXMjN7k1wOo+p2f2XBa05n0LJ4Ls2YNbzwHcPl/dMPwq3a+DYI7rbthJjUMxwea+eI9e1URrtupsDkYY1pWOva4rFvOvNxGCyM2alVrO7OeeWzs05n2pp/hGw8UeFZLfQpI7K5B/ebgw3AxkYz061iaT8E38N2jXOtPA8Ubb5FXdITgcn06YGPavnTwn478SaDdGRLm+IO1iodu34V7h4H+Mx8RXUsGvRvPH91Y7mUEYIPPOK9BVqdS1z5avhMRhW3CV0dRH42ns7qw0XwYrWjlgGf5Y1bglzgg9ePzrW8QfEC48I6XDZQp53jGfCS3UIReAAzEuy4PBxVVviH4ahM2maVbR6dPONq3kZiUrnqchgcYAHWofC+k2S3V1qVtfRXuoOAfMuPnODwxyXbt7fw12QjHdM4eXm96pG5vXXjSx0fS4NJvLVbzW9Q4kFvEE+bG1tx4zlnP5GrvjBdOg0NvD2mwRae90nmyiIf7eV5A54Q9+9c34b0e90NNY13WZBqFyATAuMlTy3HA7j0714jqHi3WdU8SJc3X2qKKRkQtJkbQDj/2Y/lSlFLcmOEVWXNGVrHtvw30bR/D+t2/2WRftCxykHy2GflLdST6etcP468W6drniTVtO1AvGy3TMk3l5xt3bunPORV/wPA2l/ELT5pVkntZk8lTyRlhtz+Rrgvj94NvdJ8ZXmoRExw3VywTahA+6O/TnmpnHljoduHoQlXs5anR6xrdtpKi11C6d027YLmJSSSRkHB54BH5VyF1rHiPw/5dw942oWrNu3Aoh2+h3D0rP0G4i1y3/s7Ui/mou1J3bjJPB/LFT6Dpmr6PdPaS+ffWpfaY1jJyucZHHTHpXDK8z2IxpYe6k7k03jS18SRtAk8+n3Ux+WRY+PzBH8qz5dK8WQqXstUlmjxxiYjPvzXoUfwLk1/VIZtMtUsFbaB5iSBQQSD26nFd9oPwHbQ0i+16xCm7kgF1x7YJGKOV7M5p46jB+6rnz1ZeKJV8y312O4ujHxuM2SD/AN9DNW4dHt9ecNpV/JaEcmOQNgn6817q3gfQ7+a4imiiu2izhuevv81Zd1Z+EfCLI1xYW8zyDcmwKDkfU5qGorqZSx0ZK0Yann2n+GNfvrOayunjniXhWEg+X+tW9D+CmoahKBcXMUceCN2Sf0DV6RovxU0n5vJ05lhjwNqInrWbf+Kta1y6lbTYrhbdmOIRECB9MKafNBLRnlVMZWvZaIt6ZfWHhWFdP020+2X8ShGl2hMYHONxzzn9KxLq01fU7gfa7t5pFJKK0mAPyrQ0/wCHfijVVZmvV08EFjkOvfp93it21+Fen6cBLrGtW9xkArGZ2GCOvVh1rkc5XOZuH2tzzi9uLlblLeedmgY7TtP8uQf1rP17wdZ30YbS5TJdZUeRJGRvIJySxc444617Fca58O/DNuXGlQzyjkHKE59OWNcxqX7Qunw74dH0GRJs4HlJHycDpgE96JThfU6KNSvf93E4fSfgP4ivtk7QW9pCyj78yvj2wCa7nT/gNLZ26G81iG2yuCIYpOT+B9KwpPiB4+8YIi6db6hYoeflViD+KpWpo/wP+IXi2Tzb7U7iOJsMPtDXBBzweNopKotoxN61ae9WokvU3JNH8B+GbfzLxhcmNclWglOSOp64qhP8afAWl27Jp/hk3FzuG1pECgfnkV12j/sc+XKv9o6vazxhgWRIn6d+pB/Wu6s/gV8PvB0LXGpWtndpEN22YkY544aQiuj981poeX9awy6uTPn6++POsX+6PTLD7FEvzIsZiGMdf4R6+lZlvo/xM8ZfvBqVw4c8KbtVU5ODwCBX0z/wnXw18KoYLHTdNDdB5Edv35POc1xviL9rDTtPV4dK0qaCTpuR4sfXof5VMqULc05mkcZVbtRpW82eeWP7IfjTUZEN/d20Cg53PN5px68NXcaL+x7YafIkmuapb3kS/M8ccEgGM+u+uB1b9oXxn4hk8u0vLyNSDlIFU/Tog/lVCw0P4h+NJkYyaqkchKsJhOBjGc4VcVvBNaU43NHPGSV5VFE9tuPAHwj+F6NLqmiWtzGMbfMtZJPvenzNXPTftQfDXwyzw6L4XB8s+WGis40yufUjP5is/Sv2aNQ1e1jl1nV7WM7ctHMshYcccsVPeuq0f4A+CdAZBdWkOttGvl/uw2GP97/WNxXpU8NiJ7RsYc1BaYibk/wOTuv2vr67AGmadcWyb2C/PEOO3VK5LWPFnxP+Jjedp97PbRkeVzdRpyf90D+VfRem+DfC2lxlrHwvY2Ui4IlmgXnHuVzSax4t0XwvCXvNT02yRFLrBDPGmR3wCwGfwrs+qtL352CE4Rl/s9G78z5t0X9nnxt4m1KNfEGvBYcfOrXDynj124/nV7xF8P8A4e/CtR/wk1z/AGhNu2KqW0rgsQH/AInOOGHaun8YftaeDtHaWKGwutUu8Aq8VzFtPfGAx/lXyn8bvjVcfFK9ylpJZW8cpdIQyk/dVecIPT1rlxFTDYeLtqz6jAYXG4uadT3YnvVr+0J8PLXdFofgiOURj71xFGuCOAeVP8q8s8ZftW+IVeWDS5ZNKidWHk26xDJyccrGMYFeCCzupJGZd6Ak4+8P/wBdTf8ACMidd08it74NeLPMZtLlVj7PD5DQjLmlqbGufG3xXrcP+ka7qsyPgHdctjOemM1x2pa9qF5M5nuZ3Y84Z8n8Sautp+n6fKEEYk78rx+taDaVHdWvmW6x5IAG0c9a4pYicndn0dPD0KWlKBzKW95fYQLnBzkuKJNHmjYmXCDrnOatz6hf6TMA4k2K/wB1SRx+VakOt2muRmKVQrN8vzODWLm3udivFaI59Y7S3KLJIzsOo2n/ABqe51Wyt8G1jKyZ+YsO1GteF2hbzIMPGO4BrnpoSp2uuGHbvS5jVRjJam5/wkEisDnOexUD/wBlqeTxA7Q7RHz6qRXLJcYyqoTjrmniRCN25efejmH7CPY221x8/fkQ9xUsetHZu3se3Jrn/MX+8v502WRfLOH5+tNSF9Xi+hvPrTA5BIPeo5dUaccNj8K5zzG/vGrC3gVf4vzp8z6Gn1VdDcg1KaNgRKxH+zXW+GfiTqXhu4ilsdSu7Jo33jy2Iw3B9SO3pXnMc27nJq5HcYj+8Rj9a2hWnHY5K+Ep1VZq59j+Bf2otH1nSY9P+IXh/wD4SS22fLfSFGkEmeCQEVj8vH3q1rj9nXTfiIs2tfDjW4JV8s3b6dNHNaNEuOgfcQTvU457ivi6zvGSQMW3DHc8V1OgeONV8O3CXGn6lcWMvAEsM7JkA5xx716dPGxklGtufK1sodJuWGly+R7T/wAJZ4l8D3TaZ4vtzrdoBte3neJ8Rr8p+YqTnPuOlUL/AMJeDPilI0vht/7IuT8i2FxayFWbrgMHIHHtXe+B/wBrC11qGPSvH+mnxLaTbYWmuDC7RqRjI3Ln72G4I+771veJP2c/D3xAs5Nd+HeoWFrGikJp0cjPL5gI4yjvyR0ronRjU+BnmxxEsPK1aDi+62PlHxn8H9X8J3UiziLy92A8TKU56f1rz+602WEhZIljdSQZAfvc+navpS617xV8Ndam0jWIp7uzgYg292m5Dk/LjzI/Ue3U/WnS6L4K+JjY0qzj0C+4ZxMRiQv8vAD+oHRe9eXVwi+Z9HQzKcV72qPmCS2devykelM3D1H4V6b45+E2qeE5B58BKHcBJHE+DjPOSPTmuBurFwpARlZRknk/jjpXl1KMloe/RxEKyumUv4eKqGAtLk1dMLdc5HrtA/QUnl/jWNnsdkZ2GBVXoKt2bFuPSqtWbNtrE1k076Gc9UaLNTM0m5mxxxTmUN3GfQVDi+bU4LWCoZvvCpRluBSeSRkn5hQ4voUipt796U+9PlRlzgHp6VWaX5AuPm9fSlyPqbR1IlUuxAqX7G5XIGfxqRPLTB3Lz71YE4RflwVq12LcneyKBhaPlhVGfmZsf54rTuLoSKwxisy4IaQAGtYbnTS5r6kkEiKpz17mtOO4hSPtyODisJ38vHcd6SOZmYjJxVcvU0lT5jc+2rIMRDkdzxUc18u1Ukyay1kMfRmH40xpQx5cN9TVJEqiaElrGzF1YKvYYqJZFTKFd3eqLXOGIJJ+hoF0q9N351rc1VOWxpr+7XeqjHoTU39qRMArxAfSsj7cc/efHpR9u9dxouR7F9TTms7e6w8bgDupHWs2XTnTJGNtN+2j/apy6g/3Qz7fQ8ikaxjOOxX8lh0wajbOeetaQaOYBXOz3AqOS3UEhTu96DRTezKFFTNblV56U0x/uwVBoLUrkdFL9aSgoKKKWgBKKKKAFX73BxSszK2MmkXkgDrSyfeOaA3LG4sqnqvdQKikgIwQCM1Lb5aMBRuPoKkKtInAPFIyvZkKxhPvOBQzKvR1IqJlY/7X0pNu7jFA13J48Sc8flTjJ84QdaijhXnccEdOau6VZtPJvwcewzSk0txSkoq7J4bHeNznAHTirULKFYFRmp5cIp28/SqgRmYdQTXM22eZzOpuWY5jwMYNaljYvdNjG0Afepml2DyMhO4j2HvXZ2OlFYyQr429awk49NzycViI0tEU9N0lYduW3ZIxkV01rarCrs7BWXlVIxn6Uum6eGVgxJZRuAyM06TR57mZXkBTPZwAf1rllI+cqVvaO8h803nIrbvqM1Cw2qW278e9W7XTnjk2yRsEBxyuKur4ZvZGzFbzOrcgrGSKz51fU872kI9Tn1vJOQSRmrsIZmDZYgegrpNP+HOs37KItMvZ2P8ACkBx/Ou18O/s9+LdSORoF9EN2MtDj9S1Z1KyvoctXHYeEXeSOL8P3n2e8t5AVUlxlmbBHWvtf9m/4iDXPDttolwqvJAsjrMXB3AMDtx68n8q8i0X9lHWJVjlvWmsDvJZXROB0B+/Xq3gX4f+HPhXNDe33ieGKeMMhjkeNRlgPRj2rnp1nz3ifDZxWo4yH7pXkeSftFeA38G61NeqwksLyZnVdhHRQxGenc18h+ILc2t0Yz2yPrg4zX2Z+1X8dPDWvaTbaVpd3bXslrO+ZI5XYH93jI4x14r42167i1BBJ5iK2TxuGa7adNu7jsfacN0q0cPH2iOUvrje20L0XGc1n7tvU4/GpLyZVZsMDz61h3N8d5VWrvhFvRn6dRpuVkjXabjj5vxqBrjc20/L9ayYrqRHznOR0rTnhZtjBG5HpWjhY6pUvZvUqX0m5gN2NveqDKGxz0O7mr9xZuy7gCT3GOlVhCysCUbH0raGkTrp2UdCFju+lCxt5hxyPQVIyjcRjb9as2sBCqwUt24FOT0KlOyLVsGXqpx64rd0O6K3Ajbo1YybmO0xkD1NWrVjDNu6FRmuOUep5VaPMmdS37uYY5FV9UtBJCsmTnk4x7YqdWE1iso5bAqaQCazAByQOgqIxtoeIvckcmyhgB6Co3jzzViaMpuGCD9Kg/5Z88GtF2PXjqQ4xxTlXcaTB9Kkh4fnil1NugiSFXxjNbum+X5ajbhj/jWDg+ZwDWjYufODcfKV4IpN2OWqrxOmh0qRYXkMZwG9OlRL3yNuD0rtvC2uW99bGzlZEBLY+bbn6UzxF4ZVWMtuHkDPnEZ3Vje54sqii7SOShuH3AYwR05ratNQeFwUckfxDJqj/Z/lsc7gc9xVq3syrE84+lTK1tTirunI7vwzqV3dajaCMEuWG3bnPUV93fA5dSl8A6cNSVGt9rbRMGLY3DHXjqTXxp8A7yx034g6PNqQC2YlAdi5XuOa+xPit4m1PTvBkFzoERuLKQRDzIlMvBJ79f4R+dciUI3bPyriGLnWjSgreZ5B8XLqz0PxBfRWzAoZGX5CoHT0FfPni7VIru2fYpK+XgnPOc1Y8X+MLy8up5bhlZjIxPGO1eZalrUsi7Ay7T1p0aSbuj6nJ8tdKC9pqVdU1AeYy7f4exrrvhT8X9Q+Hes288LGWAK4MJkIBLDGT8wHp+VeeTzh5M/xHj2qESsW8tsBQOK9J0+Zcp9xLC061Lkkrn6OaW2n/F7wnDqFiY0keNZZbZXDMGJI/hyTyG6189/GD4RixzeWEWUYuHhSD5l5JBOP88V5x8F/jJqPw217zYmheAxFWWQfXGTg98/nX2xY6tpfxU0NdU0mRJJEQGe2gbzGyyhsbSOOpHA61yxlPDysj82xWHxGR1/aRfuM/PlbdbRlV1JLcEHtmtHRbxob6Eq4QxtkEHpjOOn1r2L4zfBuaxmk1OwiuCqRZeIgMcggA88968Okt57N2j2+WV67hg17UKkay1Ps8LjKWOo3XXc+sPgX+0G3hto9LvZBcWaw7QHuCAh3E5ALAd6+ob3xzdyaGl/ou26TbuZGZiQCoOBsY+or8r7aSW1mLjLu4xxg4r3z4I/HzUvCMklpfmNtOcoD5ilSCCoPPptFefXpVKLvTPjc0yFK9ag7HompftQamdUWCZCEjc7t07nufVvas7x1fy+KNPfUrC8kZ40B8uNs5wxGRtJ5xUHxn+F9h4ys/wDhIPC8hmTyCZY4CJhuLbu/I4avB/D3xC1LwlqQjmRfKbG9JlIIDfr2ruw+JlKF+oYTLaFaCnBe8tz6Q+Cv7TF74B1BtL1GI3Fusfl/vbhvlKhiMBmA9Pzr27x98DfDHxjtT4k0qZIr26jaVlWOJ1b5QoxtB5yM/eNfHN9ptj410v8AtPS5l/tMkM8UUh5ycdDXe/BX49an8MdTXT70QrbKUgkjuFKMiiTLHoexr6TC4mMlyTMMVgakP3mG0a6G3ov7NukxXEovJLmZEfbL+6RCPcZB4/GpJPgH4UXUjBBJNOsh4Z4Ym24Hrj2NfSHjDT7X4meFZdT8ManHLeLb/u44NkoYkbgDuxzivmG+sta8L2+o214GPiR1ykMqqr4KYBC49D2qcVB03eOxwYbFV6j5JVLSLWreF/AfgmRrWa3891IVl2wDBPXqKgi8eaLaxNLB4eQQqPkPycn8FxXn/hNr7U/Ed1pus2rJNcb3aWQ+WQR83p7HrXsXh34L3M11JpbXMn2aMbh5YRmPPGMdetePJyk7I7MVUdC0as22yhJ8RWs9PGot4dtWhIAA2cnjPXbg8Vkaf8S9F8VaxbrdeHIU3OqZQLnHPqtfTVx+y+k+j29mmpXXlx4Pyxrn7oHr6V5543/Z0uPBdnLqOkz3FzLbR7ysqryQcD+L3rOVOtTd29DjlVcY2lFpPqzyPXtP8Ga9q02kvDc6dcSKoimgEKbTjP8AdBOR71j6h8D9Z07dcaDrv2iLqE2OG29OdjH1P5Vn+KtP1SLWG1LUIFhEDKrsQo6Hb6+hrZj1yLw9HpuqaPqMdxczgrLa/KcYGT0OfWslWqRXMmehF1KcFyao4r/hbviXwBO1vqVs5DHA8wygHH+8faugtf2krLUINt5pcWfunay/15ru/jjodjr3g/Tru7g8i9MBZEywyTGWPBGOpr5Dj0S4t7xS25UZlJHTjrXfQx9W13qe3gqeGxlJztZo+p9F+NeltGiLbtEqjJjLo2fmHQ7hg16Ndrp3xW8JwRTq1pHHslWQBXY8kYwT149a8P0H4Z2OreGYrrSpmn1ESH92rq+ef7tel+FfCviCLTY7K9nayg2fKrRRr0btz7mulZnOW6PmMcqVGd1KzIbqbwh4QhSGKAahLABtbbEueM5yDUGpfHaBYVSy0lPNVQqsrZPXpwanh+E3hmxXdqPiFUcdV8xFP04Oar3l54L8JSI2nB9QuVG4bpnx1x6YrOWMnLyOeM4VfebbM7Wvil4h8WWcaWWnTwsrq2+MSHJGf7pqlf6f448dWsVtIVsVAB8w+evbHPFdVZfFHU5pBa6PoLMGPyhQ8h9D/DU7r8R9duGNvo00MRG3cLIMpA6cnisZVXNXYRr+yldpJeZxmhfAW9juJG1LxF5DhgSse4euclufzrcPg3wh4dYNd3lxqE2BlR5Jwcf7XNdLpf7OviTVrj7Rqss1ruG84WIcnkjaG4ru7H9mfQbWNPtWpXUrZBIULHj8j9amMaslsc+IzKk38f3Hk0fxK0bQ4vI03QPPXPynCooPX+Edakj+JvijVBjTdFWIEcBY5WOPXivcrLwX8P8AwjLG5vkBiywE98eSeD3xWhefFLwn4et44re+gdAdm1JWPvwcHNVKnJpc7sjglmCfwQuz5+h+HfxB8ZzSLLMbGNgHLslwoPt0rpdJ/ZDvZpA+reJFIYA7Yomc9M4+fFdJrf7TEds8sdhZw3Kq2A+92BGPpXLXHx48bazG0eladGxywKwwNIR+Hbr+tUnRbsm2x+2xtRaR5Udzon7M/hDw/CHurqS5bOQZ0hA/Iqf510UieCfANqbgQ2LRx/OPlhzk/kO1fP8AeeG/iZ408kXWl3cSE/e+xqgHfqT7D866jQP2d9Vurc2+s3rWy7ypwsQbAGf7+R+VdkKNSXwUzOVOejqVreh2OoftOeGdIkeOx01plU7f3bxqPr8vQVz+qftLarqds503SoohnhmlZzj6jH8609E/Zh8I2MiSXF7e3jMvzxKcHJ5+8ua7bTvA+h+GdottNeBAMbrm4c9PqRXdDAYme/uoibwt0oe8eAt4s+IPjTzEWK6ij5X5EuQvP/AjUmn/ALO/izxQyz3eoLbqwO5rnznGBnsVGOnc9q+hL7xxpWiIBLrGn2Me3Jzcp2+pzXCeKf2h/B2nxy51m31NwoxHHIcZznqEOe3f1rrWDoQX72R1U5YmUrUaJz+n/st6db+X/amt3E7AZYQQKB6kfMWrr9F+F/hLQ1VLLTZtRdeN08ELjOc84XP6V5Fr/wC10tpvGi6JbTIekksjfNx1+6tcRrH7V3izV9/kXWn2UZHzRrErHpjHzZ/nR7bAUdldnqQy7Ma7T2R9fLqGmeG4zmDS9P8Al+6oRG/LaP51xnir40eHdD3NcapJJtAJit7qPJyewL+lfCfiH4kavrE3mXt2kjndxtRRgn2FcxqOvW+5ZUjVpMc/vP6dKynm0Uv3cT2aPDMpyvVmz7D1z9r7QNIkk/s/Q5tRCt/rLm4j5/75z/OuLvP2vfEOuPJHZ2WnaYq/MPmcnb6cMOfwr5ak8UMFOUTBPK5BrLbX3jkZkZQegrzama4h9bI+oocOYemkuW57L4m8f+J/EEjm51W5ER3NsimmAOTngFyK871TVRBxNK00jDBaZ9xH61FpvjwspiuvL5woIJ4FWdQ0fTteUzQXH7zGBskB59MV5s8VUm7ydz6KhgKVNcsYWMpfEEEFs3CyYPPzAH8Kx5/FJ2/uoVHJ6nJ61Q1nS7jSbqRZI3ZAMbiD6VmswLE9FwPl/CsnO568MPBW0L9xrVxcMrsSjL90A4FOtNentJN24yA/eUnisWSbzOAmPxqPB7/zpJ9zu5E9jtU1K01sGNkCMeh+UgVDJpV3p/7+0lLx9NiqcZ/CuQS8WKTdGQjY71v6N4vntNkcmx4uScAenr1qHcPZ2NW18Qx3q+Tdx7X+6TkY+uKZf+FEb99ayhhtz8gNTyW+ma8pbzFimYD/AJaHrj0NUoo9T0dz5SNJCG5PlkgD8OKaIv0KttqF3o0xSQMyqOVZivv3q/51lri7nVYZSOrFW/8Ar1ah1C11dfKuiI5OhYttz+FU73wn5ama1ZpucAABv1qbO+gXMLVvDUlmzvC5ZDxlUwORWFJbyRttZTn6V29lrVxp7G3u4sQquNrZFWJNHsNcQtBLhxxw3rVJPqaxrNHA/ZyvVqjZdpPcDvXQah4Vns9yqsjj+9tJxWM1tLFvQj5evI5pnTGdytTvLb+635UJGdwby2YAc/nV1SNo7e1BbkV4YWbqSn4VMqMvVs1IqlugJ+gpyxuxAKHb64oOdzTeoiSFTjtVy3lCkthWJ6q3aolthu65FWobMyYO0jPtWmpjKUUSWty0cwKnZn8R+Vdh4c8XX/h29juLKZ4ZFYf6qRkGf72QRmuYj0l2xnd19K2bHQbmbCRRSN16c13UfaP3kePinQmvfPqLwX+1qmp+GbfRfFegQatbRnJu/vS5H3f9YT3zWtf/ALN/h/4n2M+teDNajtXkPntp84j3Ju+6B5Q45GK+evDvwt8Ta5tOn6TqF0OgWG1Z1P4gV778LPgF8QNN1Bb2PS7zT2XYGee2UgYIPRmGMYz07V9BR5qitVjofA42VHCtzw1S3keaX154s+Ed19g1a0a+tMkf6WkoDBTtOwsMdj0HesDWG8KeOLgTXEUmjX2NqiMxmM9uc4PbuK/QjxX4e0G88J29p8Q9StSyx8S+cIH/ANUQQNrnPOe3pXzP4+/ZW0bWoX1X4faw+qxhCGt4XSZtwA4+8D1z1FTWwL1cCcDncaitWTgz5X1zwTZWl40MWopInHzBE9B6GsybwIzRloJlmOeiryR9BXSeNPhvr3hG6mttR068gWJsbpYuOeQc+/PeuYtLi40t2MTvC2M/cB/TtXzdSjKm7NWPvaGI54KVOVzn7rR57GZg8TLzj5lI/Ko4bbqQDt+lelW/i4atCsGq28bxx4AZGKEZ4PAFXZvAel6r8+m3JYD/AJZ71Yn8+aw9k2dH1zl0meVxxlm6H3ra06KBfm2MXxyK6TUPB7aQS1xDMsnRFZMA1mLa7UlXymTcB82OnPrWLpNPUn6zGoroybyZWLARgVUUhVHz8GrN1b+W0mTjkj5uKyHfDED5gPepceXU6qa5olmaRWGc5JrNuo0U7gfmPUU+SfHTj2qs0nmHNcrfM7nXTjyjdw2n72faqzXXp1/2hU3mJ/eX86pHqauK7nbGN9x7zGTk8ewqOjcM4zzS1pZLY6FboNYbsClVdppaKY3sNb7rf7tU6uMwZWwc8VTpo0hsFFFFUWFFFFABTlO2m0UAOaTdwRxUkc3l8D7vvUNFAWT3NrT7qKZvLm+Veu7Iraj8KJqEatZ3AkLfMU25/lXGqxHsKuafrFxprboWwTwWwCRQck6Mt4MvahoNxY582BwMnnYRWRND5TcdK7Oz+IFzNH5N1FFPCQFORt4q+mj6Nr8ZEEkcErfLt83v+PFBkqkqfxnnP06ULtbqa76++Geo2Klora4lhHHmJHuB/LiuevNBkj4+cMP4WGDSuaxxVOWhiOgXpTKnuITC2GBX/eqHHOKZ1RfNqgU7TmlZtzE02igZo6TDumO7jI4FWo4GhkYOMD3q1Z2P2eQMfmYelaVzZFmSQL8rcDPr6Vyyqx6HkVMRHnOYaIRswBqEQvuwuPaup/sUzYBTLdsEYrX0v4dalqMkYgtlLMcDdKADWbxUFoRLMKFNe+7HGWuntK2XBPGODXQWWnmzh3CNhlOua9k8L/st+LtbhimisLcxSHKsbtMH8M16jof7EviG7aMX4t4l242xXK5B9/kP86wlionz+Kz7DRlbmPkhbKSZvlUn8K0rHQ7iYrtibJ6cV9u6f+yB4R0Rd2sT3R45C3G4Z742p0zW9D8O/gr4TiIubR5pF+Ybllcn26AVxyxD6Hg4jiOnH3acW2fGmgeBdUvpU8rTLqWQ8fJG3+FeneHvgj4rvZFZdAvNrj5S6Y/U19At8X/hd4TjC6PoKsYxkM1hnk/Vgf0rK1D9qT7OwGk6bZRxKcKz2WG/9DrBznLY+Yr5pjsQ7wp2RxukfsyeMri6Dpp5tTtw/mSLkj8q9A0X9k+TaJNavIYjkAAXgGB+C4rg9S/ai8XXLEQ3qWq8geTAo7/U1z958ePGWpLtk126CHjapwP0rPlqPU8+VPM6yu3ZH0PafBX4a+F/n1XWYMRknnUec49AKuf8Jr8HvC+xhe+ayjGElZ8frXyTq/i7WNQjJuNTuZctkl5DXNX2oPKv76Qtu7jJP401R5tWKnk862taqz7Guv2svBujM8dhFJIqjMbeSzD8i4rhtc/bW1N0ddNEEWQfv2gH85D/ACr5Xn1FFJy5JX2rHutYWP7pOfcV0RoHuUOHMP2b9T2/xR+094v1pGMt7CkUgHMdrH/hXneq/EC91a4Z7q+yDg5MaqM888CvPbrX2Mewt07AVjXGrSNnMj4rqhRguh9ThslowSUYnQaprUUylCzPJ6jP+Fc/9v3MQZFA/wBqsm41Rg5Ic596z2mdmJLHJrujTSR9XQwShGzRo6hcYchWyMZ+UVi53XQz121bj8to334Mh6E1AFXfuwMj0rZRserTioaIRZOoHpzjrXT6WtzqEYVeQoAAyK5kKFOQMGtvw5qRs5nBY/Ngj86Utiay0uXptLureYLMmI2468/jSNpMmfmjYQj+LtXWXbW1/ZmbaTNj5D261Ts9QhuLVrR0xcbcg9qzRxJ3VznJLWHzMEED6jNVLz/R2OziPtXS3mmIsKllGe7ZrLu7VBbsAOfena493qYYvpeSo/dj72etSw325uSAMdO5rPZjHuQZIJoh/wBav1quXQ6ZU4tHcaLeFo1h3cY9K0YJgshTrzXN6dOYfmDYrYhmXcrEku3U9qwS0Pnq1JqVyvqUe2Qntg1mSdq37mNZo2LLk49aw5lbjaAB6Uzai7ohpR/rTS7XpUQhixqZvm1OmW4D/WN9KtW2M4+lVv4j9Kv6eAzc+tZM56jtFm9oxaGeEo2cPx+VeseH401S3hilywH3sfU15bpNurSJtGWDZr6T/Z/+G7+KtTbzRmFYi20yED+L+tefWk4KyPh85xSw1N1G7WOc0/4L6zr91jT9Lkl5zlcjg966r/hlvxbY27Tz6U7LjcdkoJAr7J8H+DbHw/F5cVsgkyMsMnoOldNd45j2BlIwVwOa6sPhKlek6jdj8onxLipawWiPhTQ/gtrdrOki6fMrRkn539CpH8z+VfT3wnZ28Kw6JrMTI8WVCtlflBB69zya7yLwzHMxKWyEHjpj+VQ3Hg82conhjWKVc4546VyrD4he9y6HlYzMK+Miptao+Lvjv8F73wzrE13b2k8mmSTtsl3lwV259O3P5V8z6xp8luzhUJAJ7e9frBrnhrTfGGkmy1W2juQikgPxtYqV6/jXwl8aPg7ceC9UkhkjAjmRpE/eg8byB/SunmcXdLQ+74dzxSiqVXc+bpm8tgGXJqjNJL8xAytdPrmkfZbooyAHAPH0BrF+xblbBwK641NLn63RqppMoQXAMz7jjcuBxXsfwT+MF98PdTWXzoxbs0YdfL3EhWU89O2e/avI47Py/lIBbtXS+G/D0t5PnpHlcncKzn7yObMIUa1JwqbM+/4Ne0r4oaS+r6DNHO7747i1yUfjphcnsD+leB/Fr4cyafeXmp21nIsoXdNbSMd2O5Ax0pvwl8UHwFqkdvDdSgSTKxU/MpzkdOnevpjWPDtr4w8Lt4iigjPnwIZVIK5GG3fL09OnpWNCMoy8j8eqV3k+KSp/A2fnpqHiCWC4khjtJIiDja6kkHv3FZF1qGosR8igcn7vt15Nep/GrTdK0XXZG023EEyzMkm1MKxAGSBXjk2uXK5wVC4IxjtXrwnzbn63g508VSjUitGe0fB34yan4Xnisbt0+xzSLu/dAnbtxjOfYV3vxT8BaX4xsJ9U0KRJ5flGBKRnAOcL09Pzr5PtfEU0UikMThuOK9H8BfFLUrHVIYGnZrbfyjrleRzXPOkovmpnl47LKlOp9Yw+ltx2l3OreCNW3NCYAuUwyggkc16OzaV48sYpTMI9Q273UnbuOOgHSu0vfhfF8RPDsep2UKLdOBKDnZ14PB9xXiesWeoeAtaeGWRreWJyp2sGzjminWXN5nmQxEcXdQ0mj1/4RfFTXfhPrsCTZgspJVaXfbq2VClcZ69PevqrXIfCnx00ptZ0qcXGsQhookE/lncDkDaSeoz3718Y6hqkevaKbuVFeWKIMWxggkZrk/Cvx61/wDq0Y0+/nigSVZCm3cuQPTIr3qOOSj7OpseNiconi250NJrc+pI/hnf6P40S68Q2nl29uHTcrkD7rAHjrn+texarf+G7KaO+0q/hkkZOR5hOMAYGD9K8J8P/ALZGjeLNHjtfENtHPdYDPKLEq7EdBkNVn/hbngm3hcW4kCtkruhc4596yrVaUF7h4OIwGMulWWqPpPXf2jbLw/p9vvLea68Zh46f71ea+NPj7LrGk796rE4Ksn2fr0PcmvO7nxt4L8VW0ZvZZnMJAUBJEx+QrK1Hx/4BtEFs/nSjPK+TIfpgkivGq4us9Ohp7DEVFacm2uhzHiCSfxlqlxGkUk1rPu4jUrltrEY/Ej8qs+CPhLcWN9Je65E1tpqoWj3yj5Sc8H3wara98dfD2hqw0WwiWaMAoZbQnJPHUtXGax8ZPE/ijT3t4LhIoM5CRps/qa5V7WSsup6tOjiZ0+SUbLuanx+8frqlxa2mlSCW0hLrwu4gZIHP0rw+JLyeZdgOM7RxgCuqs7DVtUmbz/LbJ53sM133hj4XiQQtLEGd2+UBwB1r0KNKUFys9eGIo5fR5XuZPw7/AOEl0fUbW4s4nk2yDKhNwIytfS2g/wBp+NrGLT57S4hn5Yt5GO54yQf5V1Hwj+Ctnb2MU1/ZQttZ/wCLJ6r1r1UWWj+GUDRW0duR8u5EyT361tKnTj8bsfnmZ5h9andR+Z4PYfsyXdxeGW9kxCzZ2LOAee/CYr0HTvgX4U0OHzbqKVmXDM0lydoAHtjvXaSX2s3DGSytoRaH7rO2G9D3I657VU1D4d654mtnV76RCyEeSJQI+exASn7bDRVoJtnnU3jMR7kXozF/4SzwF4PtzNDcxxyR8hY5Hc/MfdiP1rI1b9oXRbYlbGG5mbgAvbna3/j1effEzwDrvg21uJmtLWe3jChjLIJP04r588TfFa6sbhreOC3gdDzttwMe3pUrGN6QVj1sPlU8RKzd2j6E1/8AaO8QQzSJDbIiljgi1yAO3O6ucufij4i1yFJLtxKiyY2iAYUAZ7H3PWvMND8f/wDCQSLDJAtxMyqBvjxyeOPmGK+mPhX8Ck1DTri58QQsYJFBiVZ+VyoOSAT6100aWKxWzKxGFoYX3ZrU8p8TWmnarapLYyTTSsrADaME+3BrL8M+BfEWuTrHb6VcTAs21vLIB+nGK941LUPhh8O4ZYJbVp2jAYb7dpAPpnrXGax+1h4e0GIw6DpkMQUgK39ngY9/vDrXasup09atQmhKvUjy0aZr+C/2apk1IXerL5UbRY2Lc87iB22mvXLfQdH+HsEklteQ225DuFzMCDwD6j09K+Rda/bG8YyyObKSC0gY5Vo7RFYD65Jryrxd+0R4v8R4XUNevZkGcIDtHX0BrvjXwmH/AIUbndDJcfitazsfduvfFzwnYzSLfeJNPKheVt3VuD19eeB3rgNX/ak8CaSsht7mW8mVcqPJJAJ98j+VfB+o+PLy6JeW7lkZhglv/r1z1x4kkkbcZWx34pVM2qfYVj3MNwlBO9SR9p61+19qmoZttFe0gGcRGaE9Me746+1ed+LPjD441RGe7voVhOSBHbJg8ewr5uh8STwyAxTuGA4OOldhp/xEN9CLa/laQADBC15NTG4iTu5H0NHIcPh/s3LM3iiCaUi+eQuy8HZt+v8AnFYF54jhjmLQsCnQZO41vah4Wt9Utmmtf9btyD0Necavay2TPbv/AKwHrnNcrrN7vU96ngaUVZKx0c3jaVY/kIxjGNtYE3iF5JnORk89BWHJcDy8ZO8cHNRMxPJ61lzN7Hpww0IovXWqyySckdPT/CqzXUjDG+q+SevWmSSbeB1pNyO2NOC2HyXHJBbLVC0r8nbx6moy24gnrWrpeiy6l9zPHbPWpae7NbRijNF0V7DNWLfWLizbCMBzuwQDUupaPPp7gEbi3+0OKyJIZFl2ufn/AJVojSMYs7Gx1q01ZfLvJFD9hjC1FqnhBXh86yPmBugVx/KuTjk8luC24ehrY03xNc2ca7pC8a9F2A9/Wnyj5WtTIuLOe0UpLEyuW9KrNkL3xXoNra2niYBmixKT2G2sXXvCE2kOXC7o8Eld4NOL1saRqJaHEt1OakSFpI9yc89jV86eh5XOD6mnpZlMKDjuapo6faxsJY3FxalTjGOQfWus03xMbhdl4V8tiASB7d65tYG6L94+vap7e3aRgu1c96tQujjqNbo6yXQ7TVF8+z/1hPAH5f0pYX1LSXWGWJnjHopJ55qjpMlxZjEbMNpXK5+XqeldzpMkWoWa/aFDS4AOV79KpUKj2PNqYmnDdmQ1vZa1EF+ZZc85YjFZl14PvLGRZrNPMQNksGzivT3+Fctzp63WnqRIcNtWQL/Ouj8KfCPxfrcght7GGRWZUcyXEZ649/euylg6knseVWzehTWjPGrW6kfMd9Gy/N12EDFVtX8KRSQPdQuDu5CiTHf0r6sn/Yx8STQNLcJaxjGSPtK/0B/nXM6p+yT4us2aO2t4Z4AQCBeLnnHY49a7HltSK2PMhxFhpOzlY+S7jSXWR8KOvrmmRadIT8qFTnBzwPwr6huP2P8AxgI2lOmxnaNxH26MH8gfSr/h39i3xZqxDNa28UWRndeqTzznuP0qf7NqPodn+sWDjG/OfKv9iuzLmIlh6nGK0rHwvd3UygW8jFunlAkmvv3w3+xJ4d0iF7jxFLOfKwxSC4yCMc5xGP51szaP8DPhuv2h9KW4ePp50Es+4n0B47CuqGV8us2ebU4mU/dow5mfEHhv4J+KteP/ABLtB1K5Qru3GFgO/fHsa9U8N/sZ+PdTlUz6P9gVhnN3cqh+nQ8/hXtGvftT+F/DayQeFNCtogMRoz6aq5GfZ/QmvPte/az+IGobvs15DYLnK/Z4FXI6epNdKw2Gp6y1PNlmGZ4p+5DlR1mi/sd6F4daGbxPrNlawoweVP7SCkjuB8g/lXZWw+Anw3wIr031wjbgY7qSTqenBUV8raz8UfFevOWvtbvp92QVaZgOT6A+9Zdlouq+IplEYNw0hABaXGT+PPauiMoL+HE5amHrVFfE1bI+ste/bC8PaHE9t4csysMZwm+AsvH1k/rXlviH9rrxhrUjQW91bW9u+fl+xrgAjHq3qa5/wr+zX4t8TSRrDbW8ayLuVmuYwMfXBNe3eGP2HRb2pk1+4WFlXOI7nfn1HEZqnKvLyR58v7Mwz1lzM+V/EHirXPFLK91P9s2jjbEEwT24Ufyqz4V8XeIfCN9bXdqzwPE4cb4N6t1H93+dfYU3w1+Cnw3iI1SCWd2j3crLJlhweNoFYS+JP2f9VvorP+yGh3fLvS2kU+vUe9YqNnd1NTb+0ISi4wo3icv4f+OXh/4kWEOi/EKMh5l2PcRRNCFPRfuuAMA/3RWH4u/Zb0fxcv2v4fXdtqMchEgtmvgZAhA/hYZ65r2HVv2Y/B3jjRX1LwU8vnMu6GOWd0AwcH7ycfMfWvJ7jw/46+DWqT+VcvZLDmFQk6SqRn0+ldbiqvxRucFPGKEr4duL7M+fPFHwS8R+E7gx6hpF5bsdwR1XcrYODyBis2w0K/sXQpDIj5BKsuT0r7Z8G/FTRPHUQsPGem2t5KgURyNagNg/Kxyp9a6vV/2YvCOtRG80G1MYXICtKV+bPcFa5HgKd7noS4knTXLiY/M+LLa4u2U2mpWTNbsMsjIUbrjI5GKo6l4DsNUiI0yVluGwUhnfafU9j796+0te/Zphn0t1WytUuwpAeObaD8xIx37DtXluv/s4azpe5oo4+GARluckdAevJ6ms6mX32Hh+IKN9GfHWveC9U064lDWkkkanrHlh+eK5Ga1kt87kZBnGCa+pdc0++0e4ltdQtre6EeVO9Vf+Z/lXnmseCtI1dXbTgsE4BDJ8wG7P6V4VfBygfdYHNIVYnh91EG4XO79aqMpXqMfWuw8QeEbzRXP2iMCMdWRwT0rmbiFmGIk3Af3jzXjTptM+ro1FUtYxe5oXk4p7QtHksD+YpuecgYov0PV6IjZcTU7602Rup6Gq/nP/AHv0pmlrot0jfzqO3cvnP50kzEbccU0LlHMhjjbHeqtPaRscnNMqjVIKKKKBhRRRQAUUUUAFFFFABS+9JRQG5LDNs6jipo7xoJlljYKV52nPWqlFBHKnozuvDvxL1HSpkkVo2K5OPKGDx69f1rrL34iaT4osVhvbaQ3ZG9mUEKD0wPnP8q8bVyp4q7bTqeVJVsc+tJnFPCQu3E7mXwK+qZfT5YpsjcVjcBh7GuZuPCN5a7hNayIc4Dc4/OprDxJqOj4aCVkz6Vur8QjeKq3yRyLkD/VAn86k5l9YprTY4yXR3hDFlC49TVBoWj6jAr05rHSfEEYEGYXY5OMr/wDWrmda8NixkKIxkOeSzZppnTTxF1+8PtbRf2HDar5mpa3adMbY4JDhv++x/KuztvgX8OPCtqF1aS3uZIxtLG1m+8Oc/ePbivjfxF+0x4r17KzXE8YLFsJeTY/LdXGT/E7UbqVjP5kpzk7p2OfzzXgewqPqfnDyPNMTrXq/cffEnxH+Cng5fLj0iG4kU7gqaexIxxjL1nXH7YXg3SVf+yPC7AL/AKtvKiix69FPavgO88ZSTPv+zlevST/61Vj4oldR8j49PNP9BWkcI92d9Phe9nUk2/U+y/FP7cGq3TSJptvNYx8bQssZI9OfLry/XP2nPG2ryvjXdRjRiSQtwAP0A/lXgQ8RP/zzY/WQ08eIBkZt2J/66f8A1q3WGgj0qfD+Hpu/Imemt8TPEOsXH+k6vfXCj+GS4Y/pW9Y315fRrIZZJV/i3nH5c15Np3imK3YN9iL/AFl/+xrrtL+LMWnwiP8AsbzOc5+0gf8AslTKnGK0McVlrelKmvwPRBaPNCGwEz2pGha3H3lNcb/wuobT/wASbA/6+h/8bqnd/GDzVGNJ2j/r6P8A8TXPyybPGjleMvblSXqjt5GQfMwAPtxUTaggXKxkH+8TmuAm+KxkH/IMIH/Xyf8A4mqsnxMLA407H/bfP/stUqTOyOVYl/Ej0b+0JJ4DGxz71h6lfeV8pZsiuHk+IkhYkWe3P/Tb/wCxrOvfGTXPW2YH/rr/APY10Rps7KWU1b+8joL7Vz8wUnNYtzqD92JrHm8QF1OIMf8AbQ1nTaoz8bMf8CNdCp3PoqOB5Vqa9xqpXI+bNUGupJjn+H681S+1nbjbn8aVbwqMbBXRGCielChGK0LJUN1H5mlqv9sP9wUhvCP4BVmnL0LNS/ZW+z+dkbfTvVD7cf7gq9BrRhtTH5W4H/bIoM5xkrcpHT45DHIrZwB6VUa+3MSEwPc5pPtp/uCgrkvuej+E9Wtl2tKpYBhwfxq7rSqCL2GMIFGQwGCB9O9eZ2erG3mR9jEr/CHwP5V1DfETNqYv7P6rtz53/wBjWb00OSVBp6Gu14LmzQAOpJyeePrWRqbSeW7Doe1ZDeKn8wsICBjG3zT/AIVJdeLBMpzZ4JA6S+30ojtYn2M7ozvmYk0sYO5eOd1VZtQEjbhFtz/tUi33I+T/AMeqjs5ZWOltzthHf/8AXV5ZD8p3cVzUetmFAvlE4/6aEVOviFhn9yf+/hrG2h5ssPOR1a3qbMHmqNxIuSVOBWAviBm/5Zt/38NDeImHHkk/9tDSs3oZxwkos2o23KDS1hf8JB/0wb/v5/8AWpw8R4GPIP8A38H/AMTS5TT6tM2v4qv2PyqD/tVzH/CRf9MD/wB9j/4mp4fFHl/8u5P/AG0/+xqHExqYWpbRHo+jsFuI2J+VScj1r6H+CvxEbwreB4hJsaMqdpHox9D3NfIdv43MDbhZ5P8A11/+xrc0z4xSafJgaZuOMZFyV/8AZa5KuH9pF62Z8rmWR1sdBxt+KP1++Gfjy28U2/m7HDJtLbwOcjPYCvWI9PtLuNXCIG6g7a/IbwB+17f+C5mlTQPtSsFyn9ounQ/7h7e1eyJ/wU8uVjKf8K8X2b+2zx/5Arsy/HSwsHTqxufm1PhXMaEnFUlKPqj9IorWxs13eWoPfisTXNUs/nCrzjstfnnL/wAFMLyRCB4CC/8Acbb/AOM1h6h/wUMvLxS3/CF7GI/6DDHv/wBca2q5xVacacFqa4jIM1qQ9nSoJL/FE+uPH/jqLwnqSXEQaPzH2ybVJLADPSn6lH4f+MnhqaExqZ5IxGjzRnMbHaw5A6V8CeKP2zbnXN4k8KoobJXOoFiuRj/nnXMeH/2q9Y8P3EdzZ6cybGBC/bpBnHrgCvDiqzbk+pzUeB8xjDnslL1R9DeOv2S/EcEjyWy2M8aouNsm3JzgjmvI/EHwG8R6LJKJbKFFVtuVnQ/1rodI/wCCiPiayZWn8Px3S7iSrajKM/mCP0rpbf8A4KT3JixefDy1vATkltUIJ/OEj9Kv347H0mHwHEGGio8idv7y/wAzw/8A4QXU7OYiaJVH+06nH5V3fhWOz0pWDw72fG7aMY4966e6/wCCgmj3ikzfCiFi3J/4nCD/ANtaxL/9tDwxqcZU/CpYiRyy6zHn/wBJKrmn1O+eGzqovfpL/wACRdnj0p7yK6SIROrDCqpB4I5z+dfX3wM+ImjeI/C+naCIXhuY4Wi2SRko+P8A9dfnV4h/aG0y+vPMsvCL2I/utqKSZ/EW60nhv9p648L6xbX9pobLJA4YKt+VB65GfL7110JyhJX2PLx/C+Ox1Je773qj75+O37Ptj4o003djbW8EjTeY/wC7x1GDj5hXwh8TPg7qPg2+Mc6RmGRn2NG3QAnHc+le66L/AMFOZo9Nitrz4dLeSIgVpf7bK7sd8GA/zrgPiN+2Np/j20YSeAvsr5bDHVEkxnP/AE7g9/WvUrSoq04Owsny3P8ALZqFSCcf8S/zPFLfwqv2dzI0ZI9Qc1oWOiRWqoEVd+77wJ9Kyrz4pwNMxTRmRMk7ftQ9f+udQH4owyTLINJZdv8AD9qGD/5DrH2kHqfoUqGNqQd1v5o9h8GePta8CzeZDeTLbsoQiNh064IIPeul8YfZ/iJam9lwt1taQeYuMvgYHAHpXzZrXxPfUIWjSwaFSf8Anvn/ANlFXfDnxck0Uxk6e9wFI+X7TtB5/wBw1zzjG/NE82rkdVTVairM9Q0v7VpczwzAsD1XcpH86vf2dpesMrS2yxP0Hy/zxXC698dv7WVXTQhbFc/duye/+4K5yf4vyzOX/s5kPT5bogdP92tqdS+7JhleLleVrP1R65N8O9OmH+jlYm67lV/8ajX4YtyUvwf94MP6143L8VL1pNyQMox0NwxP8q0rL41XNrGEaweQgdftZH/spolJG0srx1tGex2fwzZQx+2bj9Dj+dW4/AVpbgGe6QMTxkN0rxhfjrcqTjTpP/Aw/wDxNUbv4vXF7IHNm68f8/JP/stRdI53k+Ol8VvwPeoNH0WG4USOkyqcY2Hmtprqw0WzaSAeTH6rACT7c18+WfxjWzjVf7HaR1/ia74/LZVi8+OEt5B5b6ThDzhboj/2WhVvI4pZJjpNLp6o9ut/HVigYCB5Hb+IqB/Ktnwz8VRoes20z27PGJAWGQTjj/Zr5Wt/iU0d0JPsBYZzta4J/wDZa6iX45w/Yxbnw6hIH3xd4/8AadZ1KtS/usVfhupPRI/U/wAN/Faw8a6KX04y28jblCsmNvPXIA6/1rDtfFF3oPihpdWc31id2zkcZA28Y/zivzn+H/7TF94I1SK8h0k3Eak/uWvWUHp/skdvSvWNa/b1/trS0tJPA2yTI/ejV/TPbyP615U5V3L3mfE1eEMyp1r0kmvVH6SWvj3RDZxtvxuT/nk3f6CpY/jh4Y02AiSZwqjkrC+cj8K/HyT9qTUPOcjTJtrNwp1Bjgen3Kkb9qa5kb5tBYj0+3n/AON12qdVH0NHIc3w7UoKN/VH6V/Fv9oXwzqml3dnb2z3UjqNu6MqM4PqtfFHxBuLPVdSuZ2gSNZHyqgZH3j3wK8kuf2opY1wnhxQfU3uf/adcjrPxouNaZpH0/ywxztFxnH/AI7XXRinLnluejhuH8fGbq1ba+h9efs13nhbTPEwTVI1csIlQSQlxnzMkj04r7I+LE2r/wDCP2j6ERHbYZpsOI/3Wzt74z+Qr8cdL+K0thMsi2Lbgc7luSp6+oWvpf4V/wDBRDVPA2mz2d74R/t2BsEedqzoVAAXAJibsP1r7HA4qjGm4s8XNOFsdUqKrSV/mj03X1TUPNN9DvnZcfNhiRjj68V4/wCNPCNztM1k6ohZRsHykYFRfEL9t3TfGV0t2nw9fT5fL2nbrKuOOM/8ewPb1rhpP2rA0TZ8KjqMf8TA+n/XKvJxc4qTaeh9Bl+UYunTUakLfNHNapcXFvM8UjMJF4IZs1kTTSfd3EHswPFXfFXxms/E0Kk+G1tX353pdAk/U+XXEzeM1kJxZEAnjMo/+JrhhNNH09HA1UvhOgkuTjBYtVSS4+bA3YrAPivP/Lqf+/n/ANjTT4qbtbAD3kP+FVzI7Y4Op2OgaTdzuK+lSQ3bLkMSeO1cy3imR+PIwPaQ1H/wkb/88j/38NJ2cjb6pNq1j0bR/GVzp7BA8nJHG7I6V19reWPigLBKgFw38TLxXhf/AAkxwA1sGx3LDP8AKrdr4xltCJIoWRh0xKR/IVjKxjLAz3R6J4o8F3WnzZRYhF1G3iuNuEZcDHOcda0V+MdwLcQzacs5Axvabn9VNY2oeM4LrJGmmM+vn5/9lpxsmaRw9WKJfIb/ACajZSrEGs7/AISgf8+p/GT/AOxpG8TKy4Np/wCRP/saalG+ppGjV6o0OxrX0fWJ7CQMjEAdq5P/AISBP+fZv+/n/wBjTl8SKnS1b/v7/wDY1s3FrQp4eoz0/T9WXUmZXVmYdmAxVfWdBiussgUNj+7jmuBt/GBhcMtswP8A11/+xrZtfik0WA2miTnvN/8AY1GhPsKqIbrR57fKuq577TVZIfJ+Q1tXHxYgmjMb6IPqtwB/7TrFm8YwSyFxpxUHsZgf/ZK2i0xezrLoW7VZ1YNCzIc/eVq7C11oXXlw3QaReF7EVwkfiyHP/IPPH/Tb/wCxq/Y+Pre2kBbS2kx6XAH/ALJXSo03oc9SlXb0R6oPh3a6tbPJbxwImAoZhjn1rlr74fzWt20XlxuqkBsHH5VpeF/jhpGiyRtP4WuLxlYsf+Jmig8cDBtz/OvTtC/bS8OaD5SH4Vx3bLkl5dXj5+X/AK9PWu2lRoyerPCrf2pF2pU0/mjzzRvgf4g13yxa2Ucik8ZmVQOfdhXq/hz9izxbqMsJmextY2YAmSUNjPsCa0v+HkyWsKRWHwws7UYAB/tXPbr8sC1i6l/wUL17WLeSKTw55Eb9PI1SQFfoShr0oxwlNXkeNWpZ/JWVNL/t5Hr2k/sa6b4X2Prup2siAhmCQSkYyfRh/Ku30bRPhL4NjWB9Jh1GWNAGb7G/PKnILt/Ovkxf2wLK4bzdS8IX2osxG7zNdXnAxj5rZvSu00P/AIKF6D4btxHafCGAyDI859Zj3kfUWYrqjisLDZHh1skzrEaz/wDSkv1PqKx8QXWtSr/YHgqEWSgCPzJbePcoGMnqR0Peum0u78XaxHKlnBa6Qp/dGTz0OTjphU9SOc9q+W7H/gqdcW8kgHw2Qqxwo/tw/L19LesDWP8AgpRrWqRt9m8GQWRxwRqbtz68RrWyxtBeR5j4Zze9uS3/AG8n+p9qaT4L1Cxv1u9b1+WeOJ1doQZCu0E5B5+g/CtvxB8YPCXgezK3k8kgiGTHDA5OcZ7jHYd+9fl94l/bG8SeI2JubOREK7Skd/KR1z/FmuOuPjw9zIWm0dpt3J8y8z/7JXPVzGiludFHg/Hylepb70fov4w/bg8PWULRaTpN7PKrjDSMqLtxk8EH+VeD+Lv2u/FGtSP/AGZPcaXEzltqPH0J4HEangV8nTfGKK5kOdCVAf7twP8A4iprH4wWdrIRLoMsqZ5C3wXP5xEfpXNHMIyVlofQU+F50V8F36o9Z1T4keKfEDSC61vUZkbOVa5OOfbOKzdO8Nar4kuALdWuXfgea6g+nc1H4Z/aW8KaDMkrfDqe8YMCVl1mLaeOmPshr1nRP+Ci2heHlWOz+D1sm08Z1iPA59rMH9aSxVOT96QpZdmFLShQX3ozfDP7MPjHxJcJELa3i3fMGmnTA/75Net6H+wzf26rLq97YqvBZVDyY59civPNZ/4KjavNC0Gn+AbXTxng/wBqu2PbiJa8b8V/tweMPEk07SwPAkh/1cd/NtHGOBWU8dh4LRXPPeU59iJWaUV6r9D7cj+FXwn+HMTXWq/Z7lYTuZRYyseOP73rg/hWbqv7U3wt8FxSQ6L4b85gpdJEtFQAn7uN+emTX5yan8bdQ1CRnmtndiOd1yzA5+orCb4iSzAlrTJP/TX/AOxrjqZt0grHoUeD8TU97ETv8z7p8W/t1anNG8eiQ3OlQLgKI2i+6D2CoPb8q8O8VftGeMPEUjC58Q6k6kvkedxyB6Yr5+/4TZ5DzbN/394/9BqKXxg7cC3wP+up/wAK82pjqtTTmPoMPwzRofYTZ6NdeKrq8ZmuJprstkBpGJK/mKqw69cW8i5kyR0YKMj9K89/4Sdz/wAsB+Lk0f8ACTnODb5P+/8A/Wrm9rLqz2VlaS5eVWPpH4ZfHfXPBeqWt1balebIG3GFJSFYZGRjBH6dq+vPAv7XXhvxlZxab4r02eVjEpaaRFkBcHngKDz9K/Lm38XGFuLbP/bT/wCtW3pvxSksZVxp+/AxzOR/7LXVRx9Shs9D5jMeE44pNwVpH65H4VeEvFDR6npEdqIyA5Q27RDGQwBB6nmvULOO2smgtxEsQZ22qo4r8lfh5+2N4g8C3DvZ2EjIwUNENQkjU4I67QM8DvmvdYv+CojLG6XnwyiuZezx63sX8jbsf1r6XD5rSqq0tz83xXB2cc1oRUl/iX+Z+itrpcFwq5H5imahp8VtGQQpAbIUjpx9K/PGz/4KlT6fICnw6Z0bna+v5x+VtV+T/grC00YD/C4H/uP/AP3LWssXGMr30OiHCOY+y5fYpS/xI+nvij8IbPxpZym1tYFnYszttIJ+Qgc5Hevz6+Jfw/1HwfqEkTKsMilyGjkyDhiMnmvZof8Agq/HAP8AklO456/8JFj/ANtK4j4lft96R8TtLeK6+F4s5WRkEqa0jbcsD/z6A/rU1cZh6qs9z1MryHOcvtzxTX+JHhsfiG4jLJdYuY9uWRgKgutD0zXlDwYt5mHQoa53XPiHb3W5otKeJGUAK1yGI59RGP5VzknjT96THaNHg8Ym/wDsa+eqyprY/TqODr8qktDc1rwndaWrCZY3XsVrlrjTxGCcqMV02m/Fq4s4fKksFuIzwQ8x/qCP0rO1rxdaaph00r7OMfdWcEf+gCuCXJuj1acK8PiOdaMr3GPpUTxBvrTp9QWTlYtg9N3/ANaoGvDn7g/Os2j1I83UdGhhVu9RyyeYBgUpuyQfkFV2m5+7+tCNUSYP1oqPzv8AZ/Wjzv8AZ/WqKJKKj87/AGf1o87/AGf1oAkoqPzv9n9aPO/2f1oAkoqPzv8AZ/Wjzv8AZ/WgCSio/O/2f1o87/Z/WgCSio/O/wBn9aPO/wBn9aAJKKj87/Z/Wjzv9n9aAJKASD3FR+d/s/rR53+z+tAWuTFm243tinQuVz8u7P8Aeqv53+z+tNM3PT9aA5TYtZHVwY5SjfU1qJrE8L4mXzGXrzXKx3DRtkVO2oOx5XJ+tGxzSoqW5//Z">    </p:cNvPr>
          <p:cNvPicPr>
            <a:picLocks noChangeAspect="1"/>
          </p:cNvPicPr>
          <p:nvPr/>
        </p:nvPicPr>
        <p:blipFill>
          <a:blip r:embed="rId2"/>
          <a:srcRect l="30435" r="30040" t="14286" b="14286"/>
          <a:stretch/>
        </p:blipFill>
        <p:spPr>
          <a:xfrm>
            <a:off x="3840597" y="1099109"/>
            <a:ext cx="1463040" cy="1463040"/>
          </a:xfrm>
          <a:prstGeom prst="ellipse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3831453" y="1089965"/>
            <a:ext cx="1481328" cy="1481328"/>
          </a:xfrm>
          <a:custGeom>
            <a:avLst/>
            <a:gdLst/>
            <a:ahLst/>
            <a:cxnLst/>
            <a:rect l="l" t="t" r="r" b="b"/>
            <a:pathLst>
              <a:path w="1481328" h="1481328">
                <a:moveTo>
                  <a:pt x="740664" y="0"/>
                </a:moveTo>
                <a:cubicBezTo>
                  <a:pt x="1149448" y="0"/>
                  <a:pt x="1481328" y="331880"/>
                  <a:pt x="1481328" y="740664"/>
                </a:cubicBezTo>
                <a:cubicBezTo>
                  <a:pt x="1481328" y="1149448"/>
                  <a:pt x="1149448" y="1481328"/>
                  <a:pt x="740664" y="1481328"/>
                </a:cubicBezTo>
                <a:cubicBezTo>
                  <a:pt x="331880" y="1481328"/>
                  <a:pt x="0" y="1149448"/>
                  <a:pt x="0" y="740664"/>
                </a:cubicBezTo>
                <a:cubicBezTo>
                  <a:pt x="0" y="331880"/>
                  <a:pt x="331880" y="0"/>
                  <a:pt x="740664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172101" y="2738364"/>
            <a:ext cx="2560697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efficient I/O operations for streamlined data handling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172290" y="3133120"/>
            <a:ext cx="256025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 I/O operations can streamline data handling processes, leading to improved system efficiency and performance.</a:t>
            </a:r>
            <a:endParaRPr lang="en-US" sz="1500" dirty="0"/>
          </a:p>
        </p:txBody>
      </p:sp>
      <p:pic>
        <p:nvPicPr>
          <p:cNvPr id="15" name="Image 2" descr="data:image/jpeg;base64,/9j/4AAQSkZJRgABAQEAYABgAAD/4Tj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QyAAAGkAMAAgAAABQAABEckAQAAgAAABQAABEwkpEAAgAAAAMzMQAAkpIAAgAAAAMzMQ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NDowMwAyMDI0OjA0OjA5IDExOjM0OjAzAAAAAAYBAwADAAAAAQAGAAABGgAFAAAAAQAAEZQBGwAFAAAAAQAAEZwBKAADAAAAAQACAAACAQAEAAAAAQAAEaQCAgAEAAAAAQAAJ0o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adtyMQyCP8AuSNk/wCIqlIQVwXTA6D5q5oDIWXaAcGMn15Bph44Ix/Kt0IbSVQBz1o78UAHt+hpfb+dAB/nml9v50gFZc4x2pcck9j1zSuBIFyvGOKkToPb0FQySUDk8HHsOtSooK8ggVlJktkuCPYeppxjOfY+2SazuQBjI6DP0NN8oDnt7UJjuJtGOc896Qx5bjv1p3C5G0ft0NMcH0wKtMZCwyahI6mtYlobjvTSORVpjGt1oz7Uxm/dqet0gYH7txFzu+vr/OqM24J8wEsPZk4x/h+NctO1kNlYqRzG4de4PX8qYykSER8qecdRXQmIYRjp+WaTtg8VQB/hSY9s0wF6+9A9vyNAB7dD6Gl6cHK/ypASKARzj8KBxyRUiJk6ZOQO1SIDj61nIkmA+6euR0HWp0Ug5xyeg71jJkssqmD0OT2HJNKsRPAxjPQH+ZrFsgTy8jCjPvjC/wD16YYz5oX7ze/QU1IEKIiQCDk9ien4Ck8olhkc4680+YLkO3npgDvmonXBBrRMpFdgOSagK8Z4reLLQbcVHjAJ9KpMaZF1OexpegxWhR0s8KwjdauMPjdCXVl9x71QdCJd0SLFyeC27P4CuGm7q7KIngUvuZct7j+n+NRuQOByewHNbptiKxU5OQ36VHz/ABcfhWqEFGPwqgD/AHh+NL2/vD9aQAOenPsaB6A49jQA4EK3QqxqRhgBl4z1qXuJ7k0efUfgamQHfj/2aspEMnRQcDgkNjHQ1bhQ52569QeDXPNkMtxQ7k2gkr9P61LHAHcIiZz6DiuaUjNslewlRCSpAXnHAzVV4mWbew+bHCgUoVFLYUZp7DPLIjVThSPTrQUA+Yg8DriruUQMmdzdB0yf6VVkX5SRwPU1tBloquuAAOB6mo9uT0NdCehYyQYHJ69Kgl+UAVrEpEVFaFHS3JQN9yQeubVcf0/lVGQ/Idrsi9ysOP5VxQ/rUoruWlX/AF52+uwgVE7SIQkuVXHBUda6IpbWERGMA70+dP1FJkH7uBn+E9KsQ3HJydp9DR0PPyn36GmAvTrx+oNG3vnaf0oAT/eU/wC8KUnbjd8ykcGgBWJTGOUIyM1N96L+JfbFS+5LHQkKeGP5VaAyQQwz7isp7kvctxIzbg2wcZ5HWr0MZZgu0jngEZB+lclSSM5M6XT/AA3dXAIWKQcZCYJzjt047da3INMsdLty8jrcNnaRCA0cZ7bj1/L3x0rxK+Jc3yQOCrV5vdiU7l9WWdujRHIVUQNEwHoOh+vWkmsLFljlvEe3mnTciwDcoGcZIPI6dAT+HcUlFL2e5KajZxIrnwlcpb5tiJ3xl1hU5T/eBww/KsO50ye0LrIjFgcc9BXTQxUZ6dTanWUtDOaBgpLDc2enYVSuFwQPvMT0HQV6FOV2dSZSkTMhzyemPSmYwO3511J6GiIHwWzxgVUY7nznJNbwLiJ+ppO/XNaFHTvueXJkk4XASDd+ZJwKqTZZipmkdQPuKdx/Fv8A9dcEPQor5z8kRwRwYZe/0NQgfeWPg/xQyf0rdf1/mIi8sbv3RKOP4GPP4UwjcwEi7GPfHBrRP7xCYKkI2GB6c9KTGH2H7p6D0qgEAKqxz06ilGBhh908EUALgkNGeo5FNX54ivdeR9O9Ah0eHjIbPyHPHpU8Um/IG/b61MkJjk5faGYHtk1ciWSRPu7gOoNYzstyGb+j6LcXrRbUIRjgIRuJHsOp6V2en6LZaXEpuxvnUj9xCQ8nHqOijj9e9eHjsQ2/Zw3PPr1rvkibX9qpKghgg8i3XkLG2BkdAxAypyPzqxaabJJIs7hYmAwWUbWbnvg9/wC8DXjTtRXmcjXKbdvFb2qFY0UZHzNgZb6+pqK4tbWd2cptkb7zISpb6kcmvPjUmp85F3cybjT7uFF+zzMyqQQqkI2T1weiD6VnzyvIjpqUMcpkbAO0xt9AQMt+II969GnONTVaSNE09tzNvvDlpcGNbO4WOVh/qphsY8Z47fnj61yep6Jc2LyK6ELGOTXrYPFNvknudVGt0kc48bAYIwCeB3NRyDYuSMegFe2nc7kylKSqdGy1VTnJ64rphsaxEP5Cg+pFWUb3N0gaCWV2XlreWQtn6ev86i81ZUbB+zyLzwQA3PTtyK40unYoheMXG5pMIQeJhwrfh/hUKvJLFtKK+3I8xj0/GtVa3oIaW3IIxmaQdGA+7+PembMn9425v7q8/rVrQBsig43gJ6BeTSOpYrkFcDAHeqTENz+9ORgMMU1fl3I/AP6UwHMzAqcDjoRSrgvvjIDf3TRbQBV2h+P3b+h6GpFby3Gcxk8+qmpauJlwWplYEjbn+MH5TXXadpMFlFFd30saROu4Ow+ZiOyp3+p4rz8VVajyx3ZxYio0uVbs2YfEaxK8WmBLY4LObgjdMM/38/L1PH15PStO1tJdQl3NBhSQVdxyAe+ejjtwffFeLVpqinOW7OPl5FqdHZWMNtsbG6QAfMeSOMcHqB7EmrjS7QTnaAMntj1rxpydSV2c7d2ZtxqrHctt82B/rG6fh6/yrF+1E33mLcXDsOWdDz7D6c9AK7aFFRWqN4U9NTUi1srEHkdZYzwWU4I/DufyrSZYrmIbl4dcHscHr7iuepS9m7oynHlehm3ekhiXiYrlShyNwWPGMAfyyT/hzOoXdzpUDwzJG0MhZYoHxIi4OCWb19h39OK7cLJVvde5pTaloc5czabfByYhbSKoEaDmL3OfvZPOBWJfWkkIXK8MT+8B3L+BHFe/Q5o+7I7aTcXaRj3UZL7iCqD+I9DVfjHyx59zXpwd0dsXdCcYyCPypB1ycH8aoo14zHt8wWzjAJU+Znp7cHj2NEcsk3nSm5mjjTBwZW79s81z276jICf3bXEpaTJ2xCTv7n6U1ispGXaZsDEaDH1qkgHYO1lYYH/POIZx9f8A9dV4lElyFjJRTnnPbHNUnowHZGwyD5VzjPVifrUfJQumFHc55poRGMf8tA2T3pfmVecOn8v8KsAXOf3bdeqn/PNJhH/2G9D0/wDrUgHFmTCypuXtn+hq1YIslzGivujZhujbrUT0i2iZu0WeleI9KsvDaPdWduDMzhI/NwywnGTtXoT069OeK4uJru9vAzvLPLIcZyWY+1eRg5upT9rPc8zCy54e0luakdikDgz3UYOOUTLt9OOP1rsLHWjYJbx/ZixaEKkYf50XcTlj3PU/d6Y/HnxcPbRtsKsudHTw38FyxSKVd53bVLfNxyCB3B7HvUWpWj3gKxzmPDEhdoK5xnBH1/lXhqLpT95HEvdepjX8dyikzBvK2gME4z05B79+DipbeSOSdoLfc8gJRwRwoznv9Scd8fSuy6cLrY6udctzVtrKGOQTOoeZipLFRxxnj0/zzVrzNpTc2Blep9ASa4Ztzkccp8zM+51WKzkDSbWUKB5RbyyxyS3znjI4GODn078drF8L6YpOiw7clRjfGfbPVQTnkEgn0616ODo2fOb0U73M59E81d0ZETNgheWVh/ssM54B4PPpk1m2kktjfDfJshkdUkV13Ky5/iXv6gV68J88XE6+fmTQ/wCIsIs9Qt7OMRpDFHlI0GAme3ueM/jXHoMRZBYH2rtwLvhovudOD1oRYzOf42/Kk/AH3Fdh1GxuaT5WkebH/LNDtjX6/wCfxprZkUJtMgByI4RhAfc9/wDPNc6RRC4V3USHewGFhh5wPr/+uhiFGxiEB/5ZQ8k/U/8A66ryEMmM8Ma4iEUecjgE59z2NMtRxO5/hiP5nj+tVpy6AIwUWYXepO7fjPrgY+tRsNtquP4nJ/KqQhJP3mChGPToc0xVcH5ev1prawC/Kx5+RvXtTiTwJVyOzDr+dADifJAAcSITypFTpDiaN4kIIbnJ6eneok9CZbM9C8TWx1uC1ltpibtBI0scr89VAVfz/HmuWs5Jrad7SeApPLhFZiAByOue3vxXlYZp0vZvRr8rnnUbOnybNHWQRCJ0MKLGYmG6QEN8/AI3bflHI68Z79KnmEkiNHBtikndSfkzgYzwADkE/wAXPQdK5G9dTDm1syqkjW80UZnPzgM3P7ybLdyPug+hPvzW9bar5N3GboK8mfL3HKttAwQoHJ6dW/xrPEUlNaCqxurm7b3lvd5QHEpTcYmPzAdOR/ntUkUUMK7Yo1VSegGB6dq8iSlD3WcLk1oJLcKjhCGJYE/KpOBj/D8aw7vVEmuc25DFQR5m4gDPuOY27cjnH4Vvh6Tbv0Kppt3M1op5ppFfa4Y85C565wwBwe/I570kdh5UixuQOSAhO6MnpwT93rjJ9OtehzqKsjpc+VWFu2jttNDQ2qFUI2xhvnDE7RjjOc859qwl05Y9bW91ncq+b+6tRgswB7446VrQk4wbXxO9v8x0pNRb6s5zxRdC/wBbuJjujt1baiHrgcf0rEy0mQnyqB0Fe5h48tKK7I9ihHlppCD5Bt6NnnNM2kH5uK2NTQmLTx7oHJjXkxdCn4d/rSQ7jbFi5ZVzmNANwz156gfSstlYYRSpJmPmNScBI85b8cEn6U4FYyyKNpPConzOf94/0BptdAIGlaCdxGpRehRx1+oNPlYWt64jUbCBuQ9CCASKdrv1AaxW3cNHho3AYZ4IHpUcxaKQuhBjk5HHBprXcRGAG5ELY9jxRs/6ZuPcnH9KsAZ1IwyHI755p0PmBcrjbnvml0AYsRI3Odi+p7/SrlrBNcuBBBdyqmCdilsD1wBSk9BPY7y504atDAbRJra73bsyAocsMkEHHpx26cmoDJNp10tr4gtlmhA+W4j+bb6H25+h9q8O/N+6btNXszx4yv8Au38SN+Xw2ZLW2u9Dv4mVJpJCu75t2Adu4euMYOMZqrMuxLgMv2W5RAfJlA+RPmIBGPvbVz2PPvXNTq+1VmrSW6Mo1Pab7obbOltbC5jVHhZcGRVyOSARuxkZxjDD6Gn3MssTQsbORbthjykBGMHrxyB83CrgZ+lXa8tS+tmV45pIQY5VjClcR2seWLseRnaSeuM5OeffNTXXijyU8qSZpZMrkiTyyBgcKVBHTucj0z1LeGVV6EOjzvQr3PiWO+gMINuGAUJ5jMY2OMcE/Mje5PI9MVXtRNdMTIkkmFwX80XCE+hZclfQd+RzjmtY0FRg7msKXs4tyNy0SKJAwkMuAySKrb9nPbocH2Jx68064uJZpFtrFPPndlJYH5Yxyd3Qdl6nHv3zwtJyvLRI5Pild7Fiz8nSA0KKt3rEisWdgVVP4ueuORxnnvwK5qaddIv7uTUJYrjWHUsQzjkk9B1C8fz7VrQTqSl3l+ETSCc5NLd/gjndQ1HUYWUm7PllyGicqrKRj2B7jtWDO3myM/lAZHzbGz+NfQUopK60PdglYi3hhjsOzf40h44yR9eRW1iyywyfPt2xt5IHBWnJKjssmSk+Tkx8Z98YqBgzkA+Yyx5HKRDBP1Pb/PFQmc7SkYEanqB1P1NNIB9224w+0Kj9KL4/6Y/4fyFKPQBLsBRAP+mQP5kmo34tIh6sTVLZCGtgJEp4yMk/jSfKD8r4qgHKoJz99v0pWkCn++w6egqd2IEEjOsvDsOcEZ6VJLcfa5AzFYpMAE44Y+p96TWt+wNFia21LSmRpVkjVxlJFfKuPYjgiuk0TxE9/M9vexSSb1IeZWAOO+7PB9O3XvxXHiKcKtP2kOhx1oRqQ9pDodvBYR3FtBd6FfwwTxnazjaySYVUCn0GFz35yfSpZLlppZYtctGVpHAVskxsq8FsjoDkZ+vPGa+f53OWulRfj/wTyFPmlrpJGTc6NPHYyNp0iTwKgESuASQHDEqeh68/ljpSQRQQTSSAm3Y7WMUp5C7VLHoOR83TkdMYrpVVTi+/VHRzc0fMimuIrzzF8xokeMxiSM5+QHofXofeuK1TSLu1dpWb7RGeTKnP5+ldeCnyPkkaYOpyS5JFSySaRykZIB6gdxXb6Z5VrZygRbSQJCynbwvPOOMcE4HetcbK65UaYyX2UbFpb3mo3bvbbUsV2yJcELvJIV9ox6ZwRwOT0zxr2yQtB9n0ry4oNuDc/wATYJBGcAkjPB/L1rxMRJL3ei3832POm1FW7HJ+LdR/saG2j0+KRw3LXbgMJW479247/l3rkJ44tUtJLxfLiuS/I3nDcZPBycnB5z2NezgYuNKNV7vf+vI9HCRagqnVmbdzefszbxAoNuQw5H4GquQjdGjb9K9WCsrXPSSsrCMSeXUEf3lpoB/gbPsatbFE/lurB4WLDPBXqPY0jTuc4CpnqVGM1Gj1AV1jWJWGfm6evvmiYRqi7VwW+YH296LsBLjiRR6Io/SnXfN1J+H8qS6DEud3mhSDwqqPfiklACxDqoHOD37imtkIjkPmFQoORx0oCKgzIef7oqtlYAO5x/cTtTwu5MKPl6ZPf3o2AZHEzHdnao/iNWTEkxUklVB+aU9/wqZS10Jk7bG7cNLf6MLOwhWGxjbfI8jfeb1JPGfYfrWcWVNLkt0jkUBlZZACA+M5z69eK5KWi5b63u/U5KWicet9TT0GS5spWvmuLiJIlDYjPJBPfPGD6niutt/G0WpxtBNsj6gnbuiYH1z/AJ57VwYzCqtP2kVt+P8AXQ48TRc588ehpppREO7TbomF7YoYGO9JTzt2np14+meR1rQZtHu2TT9btPstyqkIzcDaPlJ3dgTkcn39K8qpOc3zU9Jrp3ORycvejo0c/rfhq80TSW/swG7jdvMaYY3r14AHUYI5yenauLj1GfzgMFZumB3Nepg6kMRTc+vVHZQ5asXJ7kn29d5PlRox4OwYLc9Ce1dT4d0ZmR9S14+VYpG2IscuCD2HT+dPFy9lT01k9EKtaEd9eh0srrqMckk3k2ek27JGkaMPnVecNx05HFc/r+vrbs1olqq2Mw+WWCUKX99y8fga8zDUXOahfRfizjpQdSfKun5nIz+Zpk8om86W2eJsKcAMSBjcuTgg4NZtza2u1HtWMsROWjP319R7/UV9FTbVpLZnswdrNdTLcQk/LlD7jik/eYwCHHp1rt33OsbxnglG9DQcfxjB7Ed6YyRi8LlAw+U+lOdUWFWA+90PfjrU+gCS8Rwj/Zz+tLcf8sv+uYpIB1woN2VLYHHJ+lNmf995ikbjzjg4oS2AbiRgp6YBKgcU0AuCzMdq9aegCAs2VjXaO5/xNCgA4Ub3/QUwHYy3Pzv6DoKd1YD/AFjjoB0FIBSwB+b94/ZR0FO4DB7lt2OkYP8AOp9CWahkee3U3c3kQqMRQouT+C5GPqTU0L29zJhtSMJKhd7WxBwOgymTXK4tL3Vf5nLy22RanhikkUvrcEyuojfzEm5UHIyTHn9enHSm2+nW6vDuu7eeOZwjeUSMEdAeMgH6VHPJKyjb7jO8rW5bFnSvE2rx358toooB+6EAwsWOwx/7MTn3rvdJ8R+HdRg/s67WCNipG18CNic52t2yeecc15eYYOXx4fdb/wBdzixOHafNSJb7R9T0iwMWiXZuFEm4Wk5GQnoD6ZJPb8a5+O40PWbkR6lbnTtQQ/MW+X9cenqK5aEnUi61LSfVdzCLclzw+Lqhy2GiaTeSNbg6pezTE2sS/MBz1JHGOM5rdgsk0jGq+INQU3rqfJtldQqjHKqD1PTn+dFepUna696WiXZdWKcpy1lu/wADjtY8U3Gs3kthd24jJk2xor4aI5656P178c1h5ayhmtpInuLeZwBKOMqD3AbG4Y6ZOP1r2MPh40YKmn5npUKKpx5fmSTKyec+m3JurZzlreb76rxgFT1xgDKk9O1Yc7QytmMGB/7pJK/geo/X6110b79eqOiim9WVpC4/1q7s9Gzz+dR+WHOEYH2bgiupabHUI7YXy1O71b/CgDyl+b7x6L/jTGSMjySFgB8xJX3pzCRl27VUehYcfSp0AbPjKAEHCAHBzT543YptRiNg6ChaWAU73k3vbZJ9jUMmRjKFeO4xmheoD2JS2RcnLEsaQjbbAf3zn8qEAxjttVH95iaE+W3kb1IFV0AIeI5X9Fx+dKPltCRwWfH4UPcQtuZCQqIDg7snjFPV1ifEY82Yn72OAfape9kBYVlgBa4fdMxBxjdge/NWYiILxbh7YNAsgJiLds52nuOKxkr+VzKcbmu+q2cqKP7NjlYMx3PiI4OMLiPAOOeTzzVp7bTjoMl7daesLSEpaKszMXbu3P8ACP1rhkp07Wlrf+vwONxlDZlfEtno8E0hKzSSrJAv95VyCW9RzxWFDE7SeYY2Lu5ARTnJ7DHXFb0mrNmlNqzZ0tn41vtEtzaSu00EiANCzEFPof4T+ntW5pWqx6lfW5heGVmT5POG2UdiAejdMcEZ5yK8+vg1TTqx6nFWwvKuePU0NUutM8NX01vpdnELqMZWPfhznk89ce3X6DmuB1DVrjX7mWW8lb7TH918cAf3SOw+nNPAUXL/AGiprJr8CsJSb/ey3FRYJJUtNSEtq0SEq7bm2MRkeuF6HgZ59qm/03SYMSLHd2MzFgXPmRuT1IYcg/Qg12yafuPZ7M62r+49jMmW3u3LWpaFxlvKkOcY5O1h1/HBqnMz5H2hRIGGVkB+Yj69/wAa6IX2e50wVlqRywvAqsrfK4yFYfzFQkI3/TNvzFbRd1dGg3a8Wcj73fsabgyOX4GMcVatuMljdQm07jzyOSMU0CNjxE/H+2P8KWoDvKx/ywkP0b/61KI+RmCXH1/+tSv5jEeJiBtifr/dxRMPnSIfwgD8aLiCYb5yq9FGB+FNueCgHKhcAjvRHoAlyNuxP7qihvltIx/eYmmtkAD5bJj/AHnx+VOm+SG3XHIBb86OoiQeZOgXIRXO7lienpTfNWM+XbKSx4L45P0qbX0AlWKO3O64/eS9owen1P8ASroZtplvn2K53CFFAZ/TPoPrWU3fX7iWWvtV7CjSRQ2kSKASoijdkB6Zzk/nVuykl1m8EuoTs1vboDK+AAqDooAwBn0Fc1SMYxc1q0c86aS5luRX95Lq+peYkZ+YhIYkGdqjhVArRGmf2YGGx7vV3RgtpCCwhBGCXI74PQfjWcnyJU1/S6sxl7qUEcnqUM8DpHdoySou0oylSv1Bp9ukz6c4SQBo/wB6gycgDg+w65/Cu+8XBPoditKI+Q3OowfaZJd08a5JJ+8vufWtGyjsr6KRbm4a1uAoWGVydp5HDHnA6+1Yz92NoLYiS5V7vQ0LmWe1VLfW7Pz4yuIp0IEgXjG1x8rjHY5+oqmsE8SSTaTdfaISMyRhfmA/24z1+oz9a54cqV94v8P6/AmnFb9CiWtbhsg/Y5vUE+WT/Nf1FJJD9lVZrpxNMR+7TfuGPUn0rpu17v4nQUsS3c/Qs7USrAh8sKZMfecHHPtWqetkCIgjDJibevdcc/iKYfLYf3WxzgmtExk7DyoyI1B2HcdxOf0qKJZGDODgMcH5c5P0pJq12UJtleYpuJwcEg8CiSIAfKSWzjG7Oad0hCiKNABIV3E8gk8fl3p0UXlHzZOFHIB6mk5aDGpE5Ak3FS2e386iUNJKisc8gU00ILkk3L5z1xT7lSEhH8OzrTXQBZTH5ARXBCn5eevrmi9UiRCB8gQBW7Gkt1cBlv5srrAkhUN2zxUxmS3BS2B3dGkPU/T0okrvlEOtXnAYRxSPuIOUyDx7jtVthHFK014A8zHIgU8D/eP9Kyn8Xu7iZZg+1agJJZ5kt7QkeY+wAHHQDHLfSrcbSain9m6XD5VoDukdzy2P4nbsPauafKv8MfzJsW4JhaSrYaAr3F9J8r3YHPuE/uj/AGqdLLa6JDPbZjvdQmXZPliYkGQSvB+Zsjr2rncXKXK/ier8l/X6nPUp66dSDU4BshutXRUPlBbe0jG07R0z3A+vNYC2txf3HlRHaCpO0ZwABnp3rpw80o832Vt/mVSlaN+hdsYBplzC1yBJa3KEOMEHbnBOD3HWtr9zoN01ne25kUSCVJkijfzYyOB844B9RUVpOcrRe/6egn78h/zJb3Nxo00d1pmTJNp868wgnupPb+8prPFnBewy3ulGW3uLceY9uWyVHdkYckD35rOE3G8n6SX6m6VhkGNZMkE6p9t2FoZlG0yEc7WxwcjvWXbWUt3P5EKfN1OeAB3JrpjJQvF7L8iiy6oGFjYsDu4kmPG/2HtVP7G2zf5kWwnAZm28j2PNXGVlruwGeREMYlVnz1VsY9+etQMwJIkG7/aHB/8Ar1tFtjRIxCnEjmZz/CDwP8aRwRhrhtvpGv8AnigoCGdMtiKL07n/ABpFywKwLsT+Jyefzo0+QDowqnES+Y/dj0FNLfP/AM9ZP0FG71AV0UnDtuk284bnPpimfZnxwV3jnYDzTUrIADpKNk4wRwHxyPrRh7b5HAeJvyP0o/uiEa2DqZICWUdV7rTYZmiG0gPGeqN0p35lZ7gTpCA4uLQ7thyYz1H+IpGupkbiKOInniPn9aiyk/e3EMa5uJeGmkOe2avRW0VqolvMljysIPJ+voKU7RXLHdgy0kct+BcXkgt7KPhQBgfRR3NXIjPqaG0slFpp0fMjscD6ue59q5Z8q9I/i/6/Ekt29wp36bojeUhRmuLt8h5FAycY5A9hyafGLHQbCC8QLe31wpaBmQiOIA4zg8lsjvXNJS+DrLd/ovkrEtX0MiKyv9dvXK7pZD80krnhR6k9hT5byDT4HtNObdI3Et13b2X0FdDtNqlHZb/ojOUdl0LulaKstv8A2trM0kVgpwpJzJOf7qZ/nT7q5n8T6nFBBHFbwwxFIUJ4jjUZ5PU8CsXNSqOp9mH59f8AI0SI4BP4evbS/DRXFtMGG6M5WVOjrg4P5j0p19E3h/W4byybfayjzYGPR4z1U/yp3U5+Uk181/T+4oS7ht9M1W01OCMyafOfOjCnBU91+oPaqN5eoXS4tZGF1uYySpH5YYHpxnr1zV01KdpPtZ/qBAZrW7/4+E+zy9poh8p+q9vqKgu7a6QLJI5mi/hlDblP41vF8r5ZfJ/oMZHbxSRod+GOdx3AbPw71CRbKw5kkx7AA1qpSbsNCpk5W2TaO8jdf/rU35I2xGPOlP8AEen4VRQjoFbdcMXk7ID/ADpXBwDO2xR92JaLgJhnjycQwenr/jSgFkIiHlRd3bqaAEQE5EC7VH3pWppgyPMgkLsvXsfrTvZ6gKDHdfLIQkvZux+tNDSWzGKVcoeqnp+FH91gOMRX9/asSB1A6rSgRXfBxHN6/wALf4UXfxdUIjTzbO5DMmGXsalJkvSkMUR+Uk8tk8+/pQ7fGKxOpisvlgxLcnjfjIU+3qamWGO2/f3xMkzcrDnk+7VjJv5v8EImWJ7vF5qUvlWy/cRRgt7KP61Zgkk1e5itYo/J0+NgWRDgKvcsfWsZWSv0j+YgvDaW6rJZzRpcrIdhtpHPyepJ6H6U+ysbrWJGur26dLWMfvbmZicD0Gep9qly5Ic8lr07gS6hrKNa/wBm6ZGbfTx97+/MfVj/AEqay0i00u2TU9aUndzBZA4aU+rei1k1KlDkXxy/Pq/kIq3N3qHiPUkXaXkPyQwxjCoPQDsK24vJ8PyJp+nNHca5cERvcfwW+eNq+/vUVYpRVCO3X0/4IGVrFpfGNri4vxerBJ5DkFv3bdcYYD0PIqfSmTV9Jl0Wd1E8ZMtk7HHzfxJn3qpOLpKUFbld7fn+AyjHeXWlb9OvrQS2+7c9tMCpU+qnqD+lOfSra/UyaPMZGAy1pNgSr9OzD6Vrf2b9pHWL3/z/AMwFm1K2uN8F/DcREqEKqAViI7qMAj6VRa1urFTcWkyz2rdXj5U+zL2/GqguT3ZfCxorn7JddQLab84z/wDE1Xa3a2mXz0JTPbkEexroi2vdfyKFKySpukIhg7AD+Q70KGZSIF8uMfekbqaelvIY1eG2Wyln7yNSbUR+B58x/EA/1p6gKUHmjzm8yYnAQHgfWldVO6SZiwQ4CAYGaLgRYlueBhY17dFFI0MkG2WNwy9nWrul7oD9sd36JN+jULJt/cXKFlHQ91qdduqAGhktiJYn3Iejj+tO8uK7+7iOf+72ajm+0gHLKVHkXiFlHQ/xL9KcGeb/AEWyjKoep7t7k+lS0t+m4iRWisfkt8S3J4MmMhfp71IIo7L99e/vbg8rCT092/wqHd+r/BCY6OGbUmN1eS+Xbr1c/wAlFF1qQeH7JaIYbUfwjq/uxqeVSlyraP5iHaW0CNL56AuyYiZoy6qc9wPatHU3vNR8iC1gma3hjACxwlULdyB/jWU0va80novMT3JYYbbw9GtxeIs+okZitzysXoW9/aqEa3/iDUzy01xIcszdFH9AKiLTvXlt09P+CBqzahBo0Dadox826k+We8Ucn/ZT296khit/DES3V4qz6s43Q255EP8AtN7+1YuMmuX7U9/Jf8N+IGNfanqV8o+23E0iFi6huFz6gVq/8Iytxau1o1xK6QCYShQYpDjJVcHOf8K1nOOHilFaAU4tbcxCz1eD7bbpwC5xLF/ut1/A1LJoMMj27affOxuFMkAeIg8diw4B4obdB+7rF/gCKf8AayXKiDVoTcY4E6cSr+P8X40z7FcWoN3pdz58I6tH95fZlrVJU/dfwv8AApFdpbS9/wBcgtpj/wAtEHyN9R2/ConS6sVwcPA3T+JGrZae5L5FI//Z/+Ex6G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4bXA9Imh0dHA6Ly9ucy5hZG9iZS5jb20veGFwLzEuMC8iPjx4bXA6Q3JlYXRvclRvb2w+V2luZG93cyBQaG90byBFZGl0b3IgMTAuMC4xMDAxMS4xNjM4NDwveG1wOkNyZWF0b3JUb29sPjx4bXA6Q3JlYXRlRGF0ZT4yMDI0LTA0LTA5VDExOjM0OjAzLjMwNjwveG1wOkNyZWF0ZURhdGU+PC9yZGY6RGVzY3JpcHRpb24+PC9yZGY6UkRGPjwveDp4bXBtZXRhPg0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PD94cGFja2V0IGVuZD0ndyc/Pv/bAEMAAwICAwICAwMDAwQDAwQFCAUFBAQFCgcHBggMCgwMCwoLCw0OEhANDhEOCwsQFhARExQVFRUMDxcYFhQYEhQVFP/bAEMBAwQEBQQFCQUFCRQNCw0UFBQUFBQUFBQUFBQUFBQUFBQUFBQUFBQUFBQUFBQUFBQUFBQUFBQUFBQUFBQUFBQUFP/AABEIAjID5w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zuuPFmqtJ96Nq2tL8eLdKtvqUdb9vpOn3EMn2q3WCvOtSWFbyVbdt0Kt8tfLU/ZYj3eU296J0upeFbPVI2ksJNslcXqWl3WnSMrx1Na3l1pzboZP8AgNak3jJZIVW4hZ5K7IRq0dI+8T7pj6Pqf9nSN8rVam1aOSbd+8/75qOTxZb9rdqryeKI/wCG1auj2cpS5uUko6xPPqU3yRNtqj9jn/592rUbxN83+pqP/hIG3cw11x54x5YxJMmS3kt+qstEd1JD9xq6aG8t9Sj2vVG+0NV+aBqpVY/DMrlK8OpRyx+XKtJcafG/zRNVCSKS3k+ZdtEdxJD91qrk6xJHfvLepPtW771TR3kcnyy/dps1mrLuio5v5gIWt1b7tQ/NH/s075oqd9o3ferQBqtv+/Q0P935qc0W77lQUAFSsyt95Wpyy/3qb5Df7NMCKlZdv3qSpd0f91qYEVTrKu2o5F2t8tN2n+61ICxIn7lmqtSlt1JQgJ423LULLtpKs7fNjpfCBWp8bbWplFUBLMuxqiqVZWXr81OaL+7SAjVmWrTbZ46qsrLTKVgHtGy06FtrfNQtx/eqT5ZaAG+atOki3VG1uy01WZaP8IDWXb96pPtH95acsqt96nSQK33aP8QBuVqbJb/3ajaNlojlZaP8IC7mjapVuFb7y0LMsv3loa3VvuNS/wAQA1qrfdapPLZbWq7K0VO+1Nto1Agq/p/eqcf+sSrm793tpTIkQ3ETbqrVo3H/AB61nVUJe6EfhLenvtm/3qjvF2zNRb7lmXbVrUIt23bS+0WUY221pXH7+zWs1lZa0rNl8nbUVP5gKUcLTdavw26r99vvVC11RGrStUyuRIkmut23bUPzS7v4qufY1Xdvao5LhV+6tRGX8pMRq2u1V3NV6Pb/AMsl+8tZe9mrQs7pVh+b+GpnGQSJNsksa/NRDHHbU6ORWZqrfPPK1ZkGj5rSr8q1Vjt2ab71aEassK/LULMqs1YqX8pEZE22G1/iqH7Y3y7Kctq10qtTo7Nvm+b+Kp937QBDa/aI1ZqtWdqv937rVD9lki3fNVqFZNsnzVnOQpEM1xt3Kq/dao1bcrfN/FVz+zlbzNzN/C1TQ6bH+8/3ajnjEnmiQ2qL5Mn97dUyxK33akjtY18z5f4ab5scW6sObm2MuYdDtaRl2/3qdcfK3yLUcd5GsnyLtokvP3i/LS5ZcxI5mkaP/V02OK4b+7VzbJ5NRtFJ5LMtLmArrE3mctTpLDcvzSVXaaTzKdDHNMvy7qr3iiT+zYf+elDW9uv3asLpq7d0rU1bKH+9U8/94OYjje3jkao5LhV+6tWI7WHzPmanSWqqy7Vo5okxkZe7dUci/u61Ly1jihqjtraMjeMiFWaKrENxVhrBVj+anR2CstTKcSZSiV5JVlk+ej7Kq05rD95/rKkW3bb96jm/lDmIfsrLG2GpscrK1XNu+NttQx2DeY1TGX8wcxDNbrKq1TVWVa1J/u1HNtW3rWMwjIr2/wAy1Dt2tTof9YtWprfdVc3LIspx/LRdf6vdRJ96rDL5tvT5teYXMZcat91qtQxMtR/dkq4sq7quchleZWqO4iapri4+b5apzM22nG4ohGrL/FUca7mqemQxM0bVpzDIZFXy6qyKu6rky/vNtVW+81awNY/ENop29qGZWjrUspUxV+anMlOhVv4a1KuJzTNvzVJI+6mrQOMiuf8AXLTZIv4lqx96n81pzC5iJlXb/u1D/rv9nbU0n+reo7df/HqIhEkm/wBTVdl21aaqsn+seiIRHL+93f3qfGrr/Ftplv8AxVM3+rahhIa3+sWq1WZG2rVaqiWFFFW1+WnKQFSp/NVvvU6Ta0e6q1HxAT8eX/s0VJRUcwHWXGpX15Gy3FxJIv8A3zWjpfhW4v7Xzvuw1V1LS7rTZttzEy1dsfGlxpdi1r5e6OvBm5yj+4Nf8Q7/AIRKGdmVJpN1UpPCEqyNGZFp8ni2SXd9nt9tYtxqmoXUnN0y1dOFe/vSFLlL3/CKru+eamw+HbNZlzJ5tYcn2hvvXUrVH9lvFbd+8rs5J/8APwR0s9vFE+0LHtrE8QLbqq7f9dVOS/uv+ez1C3+kXC+a1aUqUoPmchSkVo938FXbfVLi325+7W81vDFCvlUSWa3Vm1VKtGW6CxRW4t75ap3mksnzRNVGSKS1b5lZamt9Uki+981a8ko6wJKjKVbaafHcMla3mQ3y1TuNLZPmi+ZapTjL3ZARx3Ecv+tWmyW6/wALVWp6yMtacv8AKAfNHUnmq33qd5qzffprW/8Ado/xANaJl6fNUVLuZakZlb7ytVAN85v71N2j+8tSNEy9PmqKgApVbbTvOb+9Tvs/+1QA1V3U1lZfvUlSrKy9fmoAiqXz6bIu2mUATzSRtGv96oKKlt6XwgRU/wA5v71TbV/2aj8gf3qXMALKy9fmp3lLUFFFgHtGy0ypvP8AanyKsv3aLgRrcf3qk+WWo2t2WoqYE7W9Q/MtSLKy1Itwrfepe8A1bipNsctNa1VvutULKy0e6BJJaslQ7mWpI7hlqbdHLRr9oBq3W779O2xtTWs2/h3VD5LelL3fsgTbYf71Wv3e2qsdrub5qsR+Sq7fmqJEyJPla1as+bduq5HLH8y7ak2w1KfKHNylW3uFi21NDcL5lO2r5bb6hh2+c26q92RRDcS7mqaG1kbdsqxtX7Qu3bRcXHzbVajm+zEAW1ji+81SNcbtu2qa7mqZbeRl+7USj3MpFxbddq7vmqP7ArR/7rVJD522pNrfxfxLWHNKJPNylf7LCsnzNU0dvCu6oZLNpVVg1Qqu2Zav4vtFGlG0e5aPNXzFp0dhth3M33WouLD+JGrDmiQXLdl21Rum3TbqsW9nJ/ep02mttX5qyjaMjOIWd1tt9tTLeL5jf7tNt9Nb5vmqT7B/tVMuTmGV5LqRv+BLU1vLIzL/ABbqbJbsqx7lq9bsu2OolKPL7pEpElrJMzL8v3lq1b/upPnb7y02PbFt/wBlmWqixyXMyt/tVzfEYFu3eP7R97+Fqq3Eu6ZttTWunSfaI/8Aeq5DZw2cn7yp5oxkBn29jJPJV5rWGzk+ahr9m/1S1XuIpt3zq1TeUn7wFprpriNVVd1Q/vmh27avaa0f2Vl/iqS3VYpG+aspS5SJSKMekqsitLUlxfx28bLFUV4ZLy6/d/MtWbfRlSNmnq+b7UwIbeKS/wDmdqathG9Xmv4bX5VqrFdM0n3fmqOaRRn3Fv5Em2m/vPlVd1bEemyXEm6WmyS29n92tOfoHMV47Bp41aaiaK3XbspJJZrzotW4bPyLf52+ap5v5hlD/vmnq0P97dU3lLu3baozbWuF2VUfeAP3f+zTo/J8v71Nt7Vbjc1WI7ONqqUolSI9sPk06GKNt25qrzWrRbVohtZGjp8unxBykkit838VFwsbQqtNZZk3VJcXCt8rrSJKsdvVvmkZdvy1YZlaP7tTKQSkYtx801SR/L/u1auLWNpvlao5IvKjZa35jWMii0XzUyr8e2oua0jIsoN/rKjZWaRa0PIpvkrV+0HzFPytu2l5pk264alrQRA0reYzNUP32/3amkXbHQu1a1uaahJFtWqd8u2NatM7N96q9x+9bmrjuKJS5q3GvlR1V3fNU1w1dMjpIfvNSU9V3R/7tRtTH8ItM205qtMyxUcxHMV2XbSUn36XmgvmG1W/1v8AvVZpm1q0jImMhsK06T5vvU77tRyfdZqRRXk+81JRSs26tQEooooAey7aay7aSp5m3KtADYWVfvUVFRU8oH0tb+KtB8cWrQ3UccE1cd4m+GklnuuNPbz4a4+Rf3isjeUy10eh+PrzRdq3H7+GvkFhamG97DS/7dNub+Y5a6haFmWRWVqo16xcLovjK3+TbFNXF654NvNL8xkXzYa9Chioy92p7shSiO0a3s/7Pb5v31WrG3Vpm81lri5o2/vMrVHDNcWs25JmreWH5teYLmr4l0iVbxpEj/d1zldZY+KlfbHdrU2oaDb6ovnQN81awqype7VI5Ti/tU33UkarFvqk1r0bzKdqGjXFizb13Kv8VV67/dmiTajvrfUF2yVn3Wj+V80TVnzferc0O681dr1lJSox5olmD80TVah1KRfvVY1y38qbdWVW8eWpHmINf9ze1RuLNovu/NVarcd4y9aOWUfhAqU9ZGWtBrWOdVZaqrbq26jnUgDcstR+T/tVH91qcsjLVWAar7fu1YaVf96m+arfepvlNQBJcRbY1aq6ttp7LJ/FuqOhAS3Haoqn+9DUFEQLLfvI/lqtU8fzR1BREAooqyrKsf3qoCtT1kZamXb/AA1G1u1TzAO3xt9+jyP4g1QU9ZGWiwDWXb96kqfzVb760eR/do5gGrcMtTfu5Kqsu371JRygTtatUFSrcMtWFaOanzSAqqzL92rEd0v8a01rX+61QsrLS92QFryI7j7rVXa3ZajV2XpViO6/vrS96IEa3DLVj7ZuX5qc0Udx/stUMlnIv+1S92Qe6C+ZdfLUkNruk+Sq8MrRfdqxa3S+Z8y0S5vsgSSW7K1Na3k2/dp0lw0tWIWmasryMuYzv3vrUvzVJNdSL/DTf7Sq9SiH5vM+SrVvYTTfM1Ed0zfdjq1DLNtZaiUmEhu6GCpI5ZGk4X5Wpsdqq/NK1DXiqvy1j6GRJH5iyVN+8iWq8bzSyfLVrbMy/e+8tRIgj+b5v/Hqg+yyt3p8izeYtOjW4o2HE0IVk/76WpNrNb1Tj+0fL/stUkcVx8y1g4iJreKT5f3lXJLdlVqzbWKb5q0PKuFrKe5JHGi7uGqFpZF6VH9obzlVv71bUkS+X8lTL3fiFL3SCO5+9vX+KlaCGSrUNutxH838UdZslrNDWcQLkllKsbbPmVWVqtWs62u5T8u1qhtb9tv+9HV6SWG8X/aaOsJc3wyMpSJPNjimm+b+JaozJJeXzbV/irTm0uHdu3f8s1apZryG1mWNawU/5TKMiPT7X7LD89TN5feqt5I15Jtg+arEekssMckrVlL+aUgKFxC08zeUtT2emsvzS1e+1W9nG21azZrqa6m+WqUpS0ILVxdQ2q/LVNrqa6jkq1HpMku3cu1avRrb2Mcn97bS5ox2LMu30lm+/wDKtWN9vYrTZLya8+WKnWmjs/zTNSctPfIKkl5NO22JafDpf8UrVqSS29h/q6x7y8klk+WrjJy+EcSxJdQ2cO1azbq6kuKmjgaX7y1Yj0Zm2tLWkeWHxFx90zVVpZOKvWek7VZpWqxM1vY/dqnNeyXEbVXNKXwlEjXUdr+7iqNbyqsNrNcfdatiHS44l3S1MuWO4SM1bWa4kWtKOKO3t1XdUd5eLEqrEv8ADVORmZY2aj3pkE0O1m/4FVHUIpPOb5avafIvmKtTSeW03ytRzcsh83KY8czM1WJrhpVqxuXcuyOpJLjYv+rqubyK5jHj3eZQ3nLWhHdf3lqvMyy/xVrzFcw3+H59tF1arAu6pptv2dd1VZJWlj20RCI3ym+z7qptKzVoSLJ9nqmtuy1tGRUCG3iVmb/ZqRlVVohgZaJlZau/vGhm3H3ttR/NE1WpImZmp32dVjrp5iivJ/eSqtx+6X5quSLthrNumZfu1rTHTI7ddsjUXH8NTQr+5qH/AJeK36mo6FtsdNki/u06Rdy1Mq/uam4SkV1X/SGqaRflX/apscXlU5m21YEfkfLVVq0Lpl8mqbKyrzSiwiMpFpan8raq/wB6r5rBze6QVFcfLUtM+WVaqJUSpT413U1l2tSVsWKy7aSp9vmxrUFAEsK/Nuqao4fu1HIu1qkB0y7JKKjZ933qKoD6E8WfCP7OrXGkybof4a8vvrGaxuGhuI2gauv8N/EjVPD+2O5b7Tb12Ml1oPj61+bbFcV8TTq4nB+7X96P8xvyxkeLxyyWsm6GTa1dPpPjuSLbDfLvX+9U3iTwDeaTIzRfv4a45l/vLXrx9ji43I96J3WoaHpviBfOtWVWrhdU0G60tvmXcv8AepLe8uNOk3Qttrp9N8YQ3SrDerUqNXD/AA+9EZ57JVm11K4s2Vomrs9W8K2t/G01my1xeoaXcWDbZY69KlWp1lykSidFZ+I7e+j8m4+9VXUPDkd0u63audkVl/hqzZ65cWLddy0exlH3qQFS4sJrVtrLUlj50Vwsm1q2JPE0MsfzR1Vk16P+COteapKNpRA0tSt/tVnXJVtrrNxcblSFahj0eaVt0rbaKX7qNpAZVPWJm/hrejsLeD7y1DfXCxL8tV7Xm+EkzVlkWPy9tOW4byWV1o/tKSo/tX+xWnKBBSqm77tTfav9lakW4j21fNICv5Lf3akjuP71TbV+zs1UqXxAW1VZd3zVVk+81JRTAsw/6uq8n3jUlu22SiZf4qX2gJI12rTZI/lZqj85v71O+0N5bLTtICKiirccS7aJSsBUp6sy/dqxGqstV2VlpcwE3yy1G0DVFT1kZaLAMp6yMtWN0ctRtat2o5gHLcK331oa3VvutVdl2/epyyMtFv5QBlZaZVtbpW+Vqc1qsv3Go5v5gK63DLVhbqOTastVZImiplHLGQFuS1Xs1V5IWj+9TluGWrUd+r/fqfeiBRV9v3asR3jRVN9ijk+41V5LOSL7y0XjIC5/o91/s1XmsGX7nzVUqzDeSRfdo5ZR+ECTT9qzfOtaXmruXa1U47iGX733qmks/l3RVhP4tTKRNeQefHWW1s0P3f8Ax6rknmLHRHeMq7WXdRDmiESO1uPs9SRzR+du3VJ9lt7ro1V5rOaKnpI1CaVpZKjj9qStdYlSFWjpSfKYSIbO4aKP/darkN1H/wB8tTre33blf+Jar/Z5Fm+7XN7sjKXLIdcXDfMqfwtUitN5itUO1vOVmWrEkqtCvy0gkSK9wu5dq1NHcTbl/d/eWmrcLF5bbd1S/am/55/daueXoIgW4mWb7talrLIyruWqMl1tmX93V2G//dt8tZT1jsKRW1Sx/fMwo3NtVt1TXl/uqOz23G2iPNy+8MLe4kWRfm/iZa0Le6ZvLXy6m+yrF5m1fusrVak2wW8n+y1c8pxkY80Ry6bDLDHu/d/My1k7fJZV/wB5amjuJrrco/vK1aVnobTK32j+GT/0Ks+b2fxSJ+Epw+ZLbwqm5vlZa0LXQ2aGFpW/hq0rW9jbr/eWSmSS3V5bx7F2ruZa55TlL4SOYlmlt7Ndq1TvNQmnh+X7tSQ6HNK3zr/DWstha2NuzNWLlCn/AHieYx7HRZLpm3/LVz7Lb6d/vfLRJqjM22JaqWsn+mK0rUe/L4hFnUJLqVf3Ue1aLPR5p9zS/wB2tS4ZZV+VqJrhYrdv722sfaStyxDUqt9l09ay7jUpJd235VpsatcSL/eZq0o9Dhij+etvdh8QGXZ2bXU22rk2jQ28irVxdLWJWkhakjaaf5njqXVcvhHzCfZYbCz3baxdQ1GSX7nyrW5eWs1xbqq1h3kPlybXrSlyuXNIpGfIu+atyx0Nfs/mStWfaxM1wsf+zXSXytFpdXWqcvLGI5SMe4uobX5Yl+ao9lxf/wAPy1DZqrXC7v71dBff6Hbx7FqZS5HykcxlzaTDbr8zUNa2fkr/ALtSwx/bpJGdqs3FrHtZfLqfadGIybe1tfM/4DTZPsvmNWhDpcfmSfNVGTS4fM+9WkZLm+ICa12svy0XUa/Z5GarFvbrEvy1HfRK1nU83vDOf2/LVfa391q1ls5JY/vVItvDZ1285pzFW3sWkk+f7tNvGjtZFVKsSXjTt8n7taqx2bXFx81THvImISfNDHVO4Vq0rho12x1RkZWWtaZrGRTjZqrzStuq9HAzN81QzRfZ1aumMo8xsUY4pGqRreTbtp32hmZflqPczNWvvFEd1u8zbVGS3ZpvvVYZm8xmqGNW3V0R90rUmaJVWoVgXctOk3f8Cpysyq1MNSjNFumq0q7Vpsas0jNUka7fu1UpBIayqzVCq/vvnqxu27d9FTzEcxHN91f96qt4u1qkjlZelNvF3fNWsS4leP8A1i/71XGb5aqwruapN26T/dqpGhTvPl+WoY22tU11+8/eVWrpj8JcSzIvm1WqWFv3n+9TpI/7tP4Sh1uyt8tR3C7ZKarMtSNcbqX2gI4221N8stN+WWm+Q3+zQA7ylX71FQUUcoHoOoafcaXJ5NxDJA1Uo5pIJvMt5PJavoRbrw98VLNlTal1/tV51rnwtawvGVLpdtfHYfMacv3eIjyyN5R/lKmh/EiSALDqS7l/vVf1Tw5pfiWHzrNlWauU17wbc6ND9oO2eGqPh+8lsdQj/fbYa3dCnJe1w0rBzfZkRap4XvNOmZXj3LWXcabcW6s0sMnl16h4g1L7Vbx/Z5I65/UNUtbPS2Wba01b0MVWlGPNEiSOS0bVLmzuI1Eny12OpSxy28bJGrNXncn7z7tWbW61OX5bdpGr0KlBVJc+w7nRyLC1m3nRqtcNcKv2j9193+Gurh8P3l4P9NuKtLY6fpi0U6saPw+8Qcnb6HdXDfd21rw+HIbaPdK26rtxqn8MVR/Z7q6/2acq1SW+g+UbJJDBH+7Womnkk6Cp/sMMf3m3SVG1wv8AAtZFFfyJG602RYYo6k2zS1VuLDdu3zNXRHX4iCnJqUf/ADzpjXUMn3o6lbS4/wDnpQulr/e3V081Mkq/aIf+eNG+H/K1Y+zx+dt8uqt1Escny1pHlkA7fD/lab+6qCpY7dpasB22P+9/49R5S0eR823dUbK0TUgBo2WhZGWpFuP+A05oll+7R/iAPlao2t2pskTL96nLcMtH+ECKirP7uWo2t2Wi4DVkZamW4VvvVWoqrAWWt1b7jVCy7etCtt+7VhbpW+Vqn3ogVKljmaKpmtd33KryQtH95aLxkBajaO4+/Uclr/caq1SrdMtHL/KBGybetOjZl+7VyOaG4+V1ps1n/wA8vmqebpIAhvFX7y05reOX7lU2VloVmWjl/lAkmtWiqCrsN/t++tTeRDdfdo5pR+IDPWRlq5HqP8Mq1DJZyRf7VVqrljIDVktYbr7n7qqc1nJFUMczRfdrU0+8835Zaz96mBlbT/dar9nOwjq1N/rF+VahuNqMtTKXMTL3i5b3SyfK1Q3Wm7vmiqr92atSzbdXPL9370TD4TIqe3v5F+/81SahFtmqpW8feiaRNOP7PcUSW7L0asyrdreMtZyi4/CTItRyzLtba1WvtjRfw1DDfqyt+7qwupK0a/LXPLm/lMpDpr393/q6j+3fNu21YW8j2/Mv8O2o/tkPy/LWP/boxq3y7fu1cjvVbd8v3lqGGe33fLVi3uLf93/sttqZf4SQkvFaNW21e0+6hl+//EtRtZw3VvJVW3tZIv4f4qw92UQNC80uOW33JVW1tZIo221JuZfMWrGj6ivnMsq/LU+9GJHvFdbqRZflb7y7avRt9u2qzf6yOrlxa2t15ci/3qryaTNb7dnzfMy1hzxkZGtZ2scUcm3+KOob66uP33y7V2q1Zun3k1vcR7/722t6x1KG68tZV+9Gy1yzjKnLm+IiRjx/dm/3lauktZY5LORV/hk/9CqNdHhvN2xvmaGoP7LuLfzv4vlVqxnONQmUjVhmWO3Vnb+9WLcN9q8xqmtbW4ulVVX+Ktyx0GOBW81lb5a53KNIz5jndPsJrpuF+WtT+xobVm82rn9pR2u2GJdzVDJY3V/cbpW2r83y1EqkpO8vdFzSCSwt/J+WiHS7eX+L+FquSaXarDTbfS4fMj/eVjz6fELmM+PR1+VlkrQ2x28bbm3UNpLeX8slV20mRtymT+KnzRl8UiSrNf8AyttWq9jcb9sNaUPh+SWb5qmkt7fTa19pD4YmnMElrHZxrJXM6o32i4rW1TUmuF2qu1axZF/eLWtCMo+9IqI2xi/0xa3tc/5B6/71U9LsG+0bnWr3iDb5ar/tUTlzVYh9oxdLsPtEyt/dat6ZY7jbbv8A3qw7OVrWStaPUlaRflqqvNKXMEjLvLOSwkVh/ep0l5N93/aqa8l+0TKtVbiJty/71XH3viAtLYtLDJuk+8y1Rm0uT+Fq1LW4ZtP+eP8AiqPzW2riOoUpRYyvb2Eyx/eqx9l3rGrNTfKumjqT/Slk27V3UOQuYo6pdLBGqrWPDFJeSLWtJYs0264prXEdvuWKuqEuWNolRkENhDaw7m+9WbNeNPI2yrF0zSx/NUNnprNDuetKf80iomdtZpqljs/3nz1ofubNay5JGlkat4y5jWMuYdcXSxQtsWsW6dm21pT/AOrWqa27Ss1dNLlibEMa7akW3/dyM1XPKjt49z1RvrhljVa1jLm2AhZo1jqGOXav3ajmVm/dpVz7Kyw10e7EoqtJ8zfLTWuNtTR2qtJR5StJVe6LmI45dq1JCqtt/wBqiaL94q0XEW35qgZDJ/rBUcn3TTlXdTWiaWtYjiVbhtu3bTbdt37upLyJlqG3VvMrfoalqSJfLqjcbreOrm7+Gs+6ud0lOmESONtsdN8pW+61N/d/7VHkt/droNRrLt+9SVL57f7NDMrfeVqoA+0f7NCqrfdZqGiZenzVHtZaQDmjZaFZlo85v71SRsrUgG/aP9miiSJV/ioo90D6C8F6Pq3gvUmmlsdyt/EtXdejfULxrk289cbJ8WvEP8ao1Rf8La1r/n3g/vV8NLB4mdT2slG5080S34outa1aFbWKwk+z/wB5q5GXQdRWP57WWtuT4pal/HaxVG3xOvP4rP8A8er06UcTTjyxgiPdOcm0fUl/huFWpLPwze3n3o2/3mrc/wCFlTd7Cof+E5ub9WWG3211c2Jt8JOg+Pwfa2a7r2TdTrjVLGwX/R46rrpepao26Vtq1a/smz07/j4k3tWDl/PLmNDLbULzUvuq1Oj0FvvXElarXTbf3EKxrWdNYX15JxJVxn/L7pAyRrOz+4u5qrteS3XQVc+w2tn80rbmqtcatHF8sS1pH3tgITYt/rJWpsjW9v8AdWqbXlxdfMis1U2sL66auqNP+aRPMWrjVFWsWR5LqRmXdW1a+H41/wBa1WP9HtV+Va1jOEPhA5lopl+8rU6OWa3b5d1aE2rKrMvl03+2V/541080v5SCrHqMiybjVeZ/NkZq0P7Shb78dNW8t/4o6E+X7IGdU9vcNFuqxG1q7fdp02nK3zRVfOtpAV/tS7vu1IzR3TVVkhaL71Mp8oEslu0X3qarMv3akjuNv3qk2xy0X/mAatwrfeoa3Vvu1HJbslNVmX7tHL/KAMrRU5bhlqRbhW+9Tvsvm/co5v5gHfu7ioZLVl+7UbK0VSR3DLRb+UCCir6+XcffqOazZfu0cwFdZGWrUN0rfLKtUqKbjzAXfsav9yqskLR/ep0Nw0X3atR36t99an3ogUKlW4ZauNYRyx7omqnJbtF96nzRkBcW4jnX56a2nK/+qaqFSx3UkVTyyj8IDZIWj+8tCsy/drQhvIZ/llWmyWCzfNFRz/zARxX7fx1a8qG8/wBhqzZLeSL7y0xWK9KOT7UQ5SzNp0kfT5qq1dt9UaP73zVe/wBFvo/RqnnlH4ieb+YyFuJF+61ElwzybqtXGkyRfc+ZaosrL96tI8sijUVv3a1at23LWfZt92rVn8s3l1zSiYOPxF68t/Nt6yOa3dv2eP5/4qoyWHm7mWsqcuUIyG2NurQ7qsW6q38NZas1u1TR3jfxVcoyKNKO1j8yrEemr+8XdWXD5l03yVpLayK0beZXNPmj9owkTR6Xw3zU2TS2+b5qdJFNbt/FTfNmXb97+7WPNL+YY3+zW3L8y1ch01YvM3NWf9qmX/gLVpQ36t5O5amfORLmLkdj/FE33lqCx1Fre4ZStT/b9tuuxf3itWbN8t0u2sYx5tJExOq22t9t/wBpax/7Jkt7hdtEe5Y1/wBmiS/kt7isIqUdIkf3SS4hmt9+Vda1LPVmWNty7vutV6O8tdRX5v4lqvHoK3FurRfxRsv/AAJa5pTjJcszIuR29vebvl+61WYdNtftCrt/5bMv/fVY/wDpOm7v3f7tlrZj1ldrMq/L+7krmmpL4SZCyWcml3kTI3ys0i1Lp+rfvNr/AMUbf+O1V1C6a4vv92Za1tF0mHzI2ZfN/eMv/fVc03HkvUMpfCSf2pbxwtsX95T7eyu9Ukbf8sfzVZ0+1h+0bXhq5qV/JazRqq/erglU15YGZRtbO1035mqnqGpMzLHFVXbNdXHP96tKPRmZl+Vq292L5qgS90y9sjx1uaLpKtHGzVsab4caWH5V82uo0/w5DZ28LTsq/vNqwLXn18ZGMeWJy1K8YnFrpfn/AHFk21X+wTfamhlVo/mr1eHR7iNJA9r9mjVvl3L81aGs/B/Wb23XUtMs5ruzWPzmn2/dry/7TpqXLOR58sdGPuyPLLjwzeRN8rLKtcpqlhOt0yyqytXu194A8UWujR31xYvBDMq7flrzfULK6hmZZ4fM2/3q68Hjozl7skzSli1L7RxkelyTKu2rH9lw2e1mrsPsaywrsj8iSub1bSbhZvm+Za9KnX9pLlPRjViYt5qP7xlgWqdxuljVnatKPTWlb5a1P7GhtYVaX/WV2e1hTOrmOfs9GmuGX+GtZbG1s9vmKv3Wp02obW2xLWXJ5l1MzM275aLyqbh8RejmtfOX5ar319brt+WpLHQ5riRm+78tR3Whtu+Zv4aI8nN8RGgNfxrYr+7rP/tL9437uug/s2G1t1/56bapw2+6bay0RnAZXa/bavy1R/tKRrhq1NStY7eRdlZNvEzM1a0+WUeY0iU7y8kl3U2xsJLj7q/xVpQ6T826WrEd1HaxxrEvzV0+05Y8sBle4sI7OFmNZeoXmy32xVPqk0k7c/3qpTQ7tq1dKP2pAU7iLatRxwM33PlrR+wSS7WddsdW/wBzp0a10+0/lL5jHks1WTc7fdrPkulT7lTahdNNuqvbxM1dMY+7zSOiMSOTdLVeS3824/2VrWW1VWZn/hWs2S6+Vttawl/KWQqscU1Q3lwzbVos13bmqGT/AFkldSj7xRJHu8tmqGPd/DWkzL5arRCu2H56XOBRWRt3+7TrqXdtX+7WhbwRsv8A49VVZVab7tHN7wuYjjtdsO5qarRqrbadeStLJtrNuGrWMeYcYkMlw3mNVyP/AFZqjbrukrQaJmjraZpIjkVfLaSsOSPy61b6RYY1jrKkkZutb0uYumMp/nN/epv3qk+z/wC1W5oDMrfeVqPKVvutTWVl+9TKQD2Vl+9R5zf3qd5rVJ5a/wB2l/iAj3Rv1+WpJNqx1Woo5QCiiiqA+kJvEHgS6/5ZQ1TuLjwNLt2TQ1Gvhfwz9rW0SHzS1ReJPgsq7ZNNZdrfwtXwEfq0ZcrqSidPvEU1h4SuPuSRf99VWbQ/DbfduF/76rIk+FGor/DFVOb4Z6jD/AK74qj9nECNdvDWg/wTf+PU1rrR9HXbbqrtWA3w/wBSX/ln/wCPVEvhLVIo/wDU11clOW9bmAsal4tmuPlX5VrD/tb/AEhWl3Mu6rcvhy//AIreqknh+++b9zJXbTjRirIz946S41azvoV2XHlf7rVSk1630+zZYpvPrnm0G+X/AJYSVF/Yt8sf/HtJVxoUv5ieaQyTVprhmqqsrNcK0v3d1WP7NvP+eDVXmikT7yyLXfHl+ySddI0LWsf2dliqOO8W1t23Sbq4+N2/vNR57Vl9XK5jSuNcaXdVGa8aX+Kr+kaP9tXc33au/YrdJtqw0+enTfKg5Tmqf8vy/wDj1a2uabHZqrJWNXRCSqR5okl+x01rhfMb7tTR2tu022q9nqTW67f4asR6t/0xrKXPzAVb61+ytUMNw0dbX+j361m3GlyQfd+aqjP7MgLke24hX5aqrbq3/LOq63UkS7akhvmX71HLKPwlleRVVvlpqvt+7SVKtuzVsQSR3X8LVJJbxyt8jVC1rIse6o1ZlrPl/lAJImX71CyMtWo7xX/1tOaw835oqOb+YBsd0rffp01mrbmiqnJC0X3qdHKy0cv8oAyyRVJDdMtWFuo5fvLRNYK/zRfdqeb+YB3+j3n+y1VZrNo/u1GytFUkd4yVVpR+ECtRWn/o9xVeSwkXp81Pn/mAhW4ZauR36v8ALLVHyJPSmU5RjIDTksFuP9U1U5rWSD79NhuGi+7V6HUlZdstR70QMyp472SKr01jDP8ANFVGS1kh+8tPmjLcC9DqSyrtlWibS45V3QNWVUsd1JF91qXJy/CA6azkt/vrUP3a1rfUo5fllWnX2lx+S00VL2nSQFS31SSHr81X1lt75fmrCoqnTRPKa/8AZflybov3i05k+zyRtVW11Sa3/wBpa27OeG+tdtc0+aPxES5oiTXitCtU2vWWGtBbBXhZUas2TTZkrKHKYRKe6jdVz+zZP9mj+zZP9mt+eJvzlixlWKRq0laOVW+aslbCT7tXobCRWX7tctTlMJGpJeLt/wB5aPtkbRt8v8O6q62czRsv91qkj02b/vlv/HWrk5YGfKH2+Nm+63zLUkd1C0bf7NU202a3X/dao412s1VyRl8JZ0Md1ZtHJn+Jd1JeNZsscibaybP7q/7LbamZf9HZf7tc/JyyI5TprNdPlWTO2o76wsbjy9tZek7nkjVKtXFhN9nVvLb5WrllHlqfEZfaNCPRGa1jkiaorC5utPk2sv7uOb/0Kl0PWJIreSP+61bEd1a3VxMr/wAUatXPKUo8ykRIba6pDL5ayr/eWtGPR7e/t18r7zRsv/fNVr7w2sm5oW2/Mrf99VHZ295Y7v8AZm/9Crjlytc1ORnIk1DRriJd23crRq1WlvZLO4+X+GSNq1NF1BrqGOORf4WjrWurVXhVkj+ZoV/8drilXcXy1ImEpFGG6kW4k+X+9Tbe1a6kVm+Zfl+Wuk/sj7VcLsj/AHjf+zVrWfhdtL2yXv8Ao3+zJ96vKniqcdjjliIxOXt/D/8ApDV039kWtrGrXEm1f+ef8VaF9ebrjbZWvkLt+8v3q7/wL8DNS8eRyXV1J9ktVVfmkX5m/wB1a8bFZhGjH2leXLE8+vi+WPNIwvBKaTqVrJC6zwSbWbdGtdH4H+Hb6veRraWctzMsi7rlv9XHXtPhD4K6J4VsI11K6iS6k/haRVrkvi5448T+F3fS9L0aXSLBW2reqv8ArP8AdZa+N/tKWMqypYTr1Z89Ur1Kk+WH2iTXV8LfDctfeIbr+3NW/wCWdl/dryvxh+0Zr/iCG4sNOWLS9Nk/d7YF+bbXC6tNc3l1NJcTNPKzfM0lYkisrTZr6TA5VSjapX9+X9dD0qGCj8VT3j1Hwn+0R4n0CKOzupItWsY1Vfs12v8AD/sstdR/a3w3+JEy/albwzqLf9+WrwaOPa38NQyf6xq66mW0JS5qXuS/umtXAwl71P3ZHuvxC+AuoxaOt54fhi1Jd3zNZNXgt5pd1Z3DLJDLAyt8ytXYeFfHmueEplk03UJbb/Z3fLXokfxA0n4jXUNh4m8PNPqEzeWt/pa7pv8Avms6FTF4H3avvx79SYyrYX+J70TwK3/1nzR/3fmWjULCS6h+Rv8AgP8AFX2BpP7K/h1Y7j7ZfTyXFwqyWsHywzR/7y15h8XvgYvg23hvNNvH1K13bWh8n95Dt/vbarD59hK9b2cJe8b08xi5cp8+Q6M0szNtq5a6PDa+YzL83y1vWtncSyMqLubd92uj0/4Y6tq2l3V8IXgt42VWa4+Va9ypjIx3keg8TGO55tJesvmLEu37tc7fS3HmN8zV311oM1nJMrr/ABbdy/Mtc7caX599u/6aV6FCrT+KJvGuYt1LIsnzU23upPMWta+0aS4mbZVzS9Djs2VmrplVpxidEZxkZP8AZs15umepNtvptn/tVe1jVlWGRYlrm7pmeGnT5qm5USneX8lx937tEMVNjt2aTy63rHQ2aNpJa65zjTib8xz/ANjkvL5Vq1Hp0cEm5q0priGzkk21g3FxJcSSM1VGUqgRI9Qv90yrFWbNu8uZquW9nJdXDY/h3Vcm0+Ozjj3fxfNXUpRp+6M537AzbVdflqx+5td1NvL/AHSbYqqyf6t66/el8RsVb64Zrdm/vNWXN8qxrWheLuaO3qOOz+0Xi7vu13U3GMTeJHHbt9nqGO3kZl+WtbULqOKPy0qnHdfu2anGUpRuEZSKbRTNN92ppIpvu/3mqS3um3M1H2htzN/d+Wq5pFjdsyrJ/tfKtNW3ZqdcXDblj/u0TXEiw0veJKvlt5jM61n3Fu0slXprhlWqP2iRmrqp8w4lizs1VWZqLi6X+H+Gneayx/7NZuoSbY9v8TVcY80veLjHmKNxJ5sjNUVPji81vlqxtWJdzV2/CdI23j2/M1EksbVHJcNLUVHKBPM67V2VGqs1SQ2u5dzfdoklVflSjyiAfLFUbSM1Mp6xM33aYDKfH/rEo8lqPJamBYoqrtP91qKnlA9nvPioG/499NZT/tVjXXxB8RXTMy3jRL/dr0X+w/BFx92aKqknhXwrJ9y8j/76r4mOIwq/5c/gbcsjz3/hPvEP/P4v/fNQ/wDCea9/z0iau6m8C6DL926/8eqnN8P9L/gvP/Hq6Y4rCf8APv8AAOWRx0njzW/4ttI3j7Vf4o4q6hvhzaytxeU268H2eiweZdfv/wDx6ur2+E2jEOWRysnj7Uv44VqP/hPr7+O3Wumt9G0/U45GSHbt/vLtriNTtVtbqRUb5VrppewrS5eQn3i//wAJ9cfx29JJ46b+O3rLsNObUbxYRXQXGg2mlfLcR7mrWccPTfLyk+8VIfGkbSfvYa1pLWx8QW/y7arzeGrO6sWmSPyK5CGe4srhvKk+61RGEK2tH3Wg5uX4i7qnhe4sJN0XzLWDXbaX4sjmVYbpam1Dw/Z6pG0lv+7aumOIlT92sFv5TkbHVJrP7vzLVyPxHJ5n+rqC+0a606T51+X/AJ6Vn/L/ALVdfJTqe8SdXHqFrqi/PWbfaCy/NDWP8yfdb5a1LHXJIP3cv3aw9nKnrTKMtomik2uu2oq61ltdUhrHvNGmtfmi+Za1hXjL3ZBymf8AMvzVet9UZPllWqfzN8rL/wACqCteXm3JN1reG/j3JWXcWDQU1fMt/utV631RW/1tZe9T+EDNj+WStJrqGWPbU0mmw3HzI1ZdxZyW/wB5armjMDQt5YfJZQ1U7iwkg/3aqVdt9SZfll+ZafLKPwgUqljuGStBoYbr7lU7izkhpqUZbgWFuo5flaiSwV/mirOqWG4aOjk5fhAbJE0VOhuGi+7V6O6juPvrTZrBW+aKjm+zIAjuI5V+eo5rH/nlVeSFoqdHdNFRb+UBrK0VaFnOrR/eoW6huo9rrUc2nfLuias2+b3ZATQ/67725ao6gytdNtqP5rdqmsVWe4bfVcvL7wFSitllbzF2KtQ6gqrH/tVUagFGO4kh+61a1jdLdL5b1iVZsbjyJt1FSHNEB2oWv2eaqlb+oW63Fv5lYFFOXNEArotMnW5t9v8AFXO1paLceVcbf71TVjzRJkV7638idlqrW/rkHmR+dWBVUpc0QiFXdNk2SU3T7P7ZNtrTa1t7WRflqZzj8ISkT291JFN975abeXE1WpNOWSNWWnSaW0sP3q4eePNzHL9oyftU/wDtUR6lJVj+yKP7IrTmpl+6Rx6lI38VXI7+b+L5ab/ZrfxNU0Olt/z0rOUqZMuUtW+pSecv+0tTLfzf3v4dtRx6W3l/e+7V5tLb727/AGq45SpmUuUI9S+b5/4lqT/R7rbUN5ps1r823dtb/wAdrP8AmXdj5dtZqMZe9EiJrSaPIrSbfm/ip3lN5jb1/wBYu6m6fqjQSQs/+7XRW7Wt/HDu/hZlrmqTlT+IJSKfhNo13L/ErV0kkEjSTL8u1l3VzjaLJb6hIsLVprdTRxx+bu3N8tcNf3pc0TKUvtDV0tpZmWJfvLWfNbyRX0O5WXduWrOi6zNZ6lHv/eKrba6nUPs91GrMvzRyLUSnKjK0jOUjFs7q4WFcN/yz/wDQa6TTdQWfzFlX+FW/75anR+H93+q/hkZf++q2/CPg261i8W3hj/5ZyRtJt+Va8mtiKXLKTOKrWjT96QtrocM0beUv3Zv/AEKur0HwLe3llDJcMttarujaSau00PT/AAp4SjW4WX/hINSkhWRlZdsMe2vQvAeg+IfEWttcXdjFLoyyNceXcw/LJHXxmNzV0oylf3fM+dr5hL7J57p8/h/QWsXtI57uRlXc33f++a6bx58ObVW0+TT451uriPzLiO9b5l3f7NeneE/gzo+qG41DUrWWORppPJtvJ8lYV3V2sd54R0m8ksbKbTv7ZjX93Hcyfxf7zV8VXzhe1vhryl1PKlXlKXNE4/wp8D/DWm6HBqGpxyrcNGskzXPy+VW5qWuRzaG1j4DudO1LUY12+Q1x83/j33q8c+Ll1451S/8AJ1qGa0t/4Y1+WH/gLfxV5nDe3Om3FvPFJ5c0fzK3+1V0srni37fEVuZ/y9Co0ZVvelI1vHGqeJLzX7j/AISFrhdQVfu3Py7V/wBmtLwT8YvEPhjbDLef2lpe5Vayvf3y7a7a88YeEfi5JDN4hWfRNW8lY21CH95DJtrEuv2ftZkm8zSbqx1Szk+aG4gul/eV7catD2fscRDlf9bHTF0+XlnEt/HL4bqupf214fsd2iXVusnnWS7o1krw5tNbzJP3f92vYbO48afC/UGjja6sV/itm+aNq3rPXvCfj66+z+JNJTRL5l/5C2n/ACqzf7S1eHxc8LC3xx7ounWlRjyngkOlt53zfw1Dcabtm/u19Mz/ALN5lvIriw1mCXSJF3Nct95Vq5rP7Pfh2+t4f7N1We2uGX9218u6G4pf6w4SMviN5Y6B4B4D8H2/ifxJY6bcXselw3DbWmnr2Hxp4gsvgKraN4X0RoNUkj+bWr9dzN/1zrWt/gVo3hHSW1jxZqDSpb/N5Np92SvN/ih8Rr/4kfZdOi09LHS7P/j3to/mb+78zVzrFRzKuuV81Nb9v+Cc8qntqn908+n8TeINU1qTWXvrlrxW3fbWmZW/4DXpPgv9ojWdBt4be9hi1m1+Zds/yyfN/tVn+GvgtrPiLQ1uHa10+xjb/kIalN5MP/Aa2rH4N6Vpcy3Gv+L9Fj0+3+Zl02486Zv9lV216OIlga0eSUb2Km6Ez0T4VJ8PtevL/wDsfT5La7vIVWS0u4923+95bVa+I3wZn8SQLp+lSpp+m2cPmQq25o2k/i3NXDr4+ury1uNG+G+gT6faqv765hXzLmT/AGmb+GtbwDo/xN0K4XzJX0rS13STSaxIrQrXy9WhiKVaWIp1rf3ZM83llGXNE8ZuvAuq6R9sZIWlt7eby2ubb95D/wB9VzOn6A+rapDGLdtzN96P7tfZ2h/FjwkuptoVkjO07fNcW9t+5mm/i2qtb9x4B0pZNtvH9ij8zdJDbRrGsjN/erplxHVwvu16VmdX1ypGJ8OeJvAF74fWZgsU8cbbfMgkrjvscjbt/wD6DX1D40+CtzB4iuLiCN72xXddTNF8scH+yq/xV5W2k3msSSW6aT9pZW+by428xa+pwWbU61Pm5rnoUMdzR948e1LTflX7vzNWXNozSqq17N4k+HK2cdu0V9Fukj8xo5Pl/wCA1weoWElncKsq+Xtr6XD46NWPuSPWw2IjL3jm7Owhsfmai81KRoVWKtTUNNZmZttV5rJbNf8AgO2uyNRS96R3RlGRy8OnzSW7Ntb5mp1npP7vdLXRXlu32VcVR1DbHYtlv9muyNaUtjXmMtriGxjZU+9WDqlw11J/0zVa0I1ZvL/76rPvLWby5G8uvQpJRkbRMeNG/iqxDZyTyKv8NaWm6I3yyTU68vo7OOZov7u2ux1eaXLE15jJ2w2sk0i/wrWbHcNLJJtptxK0kf8AvNVzTdLb7OrS/wC9XZpGN5GvwxM2ZGnk4qxNZrFGq1Y3Rq1Ubu4a6mb/AGmqoyciiaOCFbdfmojs4dqqrf7TVDIvnMq06SKTazbfvNtqv+3hhHaws27dTbiKFmWnLbyeXuqrJFJ8zVUd/iAr3iw7qba2sP3qp3EUjN8tXobeRV+7XV8MfiKCZYd1Y940MkzVeulZYWbb8zVim1kP/LNq6aUTSnEtNNHBGuyqLPu+9Un2eRqctq3et1yxNyNVZvu1MsaxL89SM0dqvyf6yqskrSt81X8QDpLjd92oqeqs1WPKW3X5mo+ECNYP4moa42fdpslwz03yWpf4gBpGb71MooqgH+c396imUUAfQljpfhrULxbSKyb5v+mPy1y/xG8G6foN5H9hkyrfwrUtx8UrqT5bfTfI/wBpq55n1bxHeNcP5s7N/s/KtfI0KNenU9pUlaPqbykY/kZ4WSX/AL6rSt/Dmqzx7kadV/3mruPCfw/mt7xbjUtqqtbfii1bzFj0+6SOGtKmPj7T2dMOU8um0nXNL2zeZP8AL/tbqtSfEO88nbLbeb5ddZqGs2+k6LJDcyrPJXn9vpdzq0n7qFvmat6co1481aJEvd+EfceLby9jZUj+zVjw2s118oVp2rubPwHHDH5l9JU9xrGl6Iu23jWVq0jiKcfdoRHy/wAxxX2W+0SRbjy2q23jrd9+13NXWaf4o0/W18u4VVasfXPBCy/6RZNTjVhKXLiIi5f5SXR/F1rqFv8AZ5V21U1jwhDeRtJatXG3lnNazbZVeKtTSfE11pvyu26GuiWHdP8AeUJE838xnXmnzWEm2Vafp+r3GmycNuX/AJ513Ed/Y+ILf59m6sLVvCEkG6aD94tXDERl+7rRDl/lL1nr1rqi7ZfvVS1TwrHLG0lrXMyQtFJ/ErVqaf4juLNl3/vVo9jKn71FhzfzGPdWs1m22VdtJs39PvV2/m2Osw/w1g6t4akt9zQfNHW1PE392ejDlMlZZIm3K22taz1z+GWsdtyyeXJUFdMqcam5J1Nxptvfx7o/vVi3FhJa/wC0tQ2t5NbyfI1bVvq0M8e2WsOWpT8wMD5f9qlm61uXmjxz7mib5qx5rWa1by2WtoVIyAbDdSRNxWlb38dx+7esvymWmxttkpyhGQGtcaXG3zJ8tVf7N3btslWv7Sjlh+emw3EMEbeVWMXMoy1ZomrQs7/cyq9Z7NubdTVba1dEo8xJpahart3ItZlb8bLcW9Yci+XIy1nSl9kBlTx3TJRHatNUi2e7+KtJSj9oC0t1DcR/OtR3Gm/xRVTkia3arFndN5irWduX3ogVWVomqxa3jW7Vc1C382PzKyKqLjUiBt3lutxH/wBNKxVfb92tjT7jzI6z7638qb/eqaenusCxpt1+82tVjXIP4qyY22turoI9t5Z1E/3cuYlnOUU+aPypGWmV0lHQ6XN9ot9tZOoQfZ7jbTtLuvs9x/vVqa1a/aIVkWuT+HU9SPtHPUqttakorrLOrt2W/sa5q4h8iZlrU8P3W1mSpdas1iuI5v4f4q44S9nU5TKPu+6Z+nrcLJuiWr32+aKT5oWrQk2tb/uWpsH7iFvtEitUSnze9KISkRx6p5se1adb3Um5l3VGt5Yx3Hy1ofarNWVqwl7v2TCXumTNLMjN81Q/aJv7wrcuvsv3qp77WqjP+6EZFFbiT/npViG8m/vVNH9j3Vck01Wt90VEpx6xDmI7e8k3feq9b3k3lr83+rbbWPHuWRa1Lf8A1jL/AM9FrnnGISia1nqm6Py5V/vLU0lnb6j5bf3l21iw/wD2VOy0e7Z/C26uVw973TDl/lLUmkzRQts+bb81SQ7lWT/d3VNp+rMsm113K1dBp8NnqKx/3tzLXPUqSp/ETKRlyalNHcQybt0bba7bT7q31KzXK/MrVz2oeGWg0/cvzeS22t/wvpM2pKsMEck8ki/KqrXl4mdN0+aJx1qkYxM/UPD8cV80lv8A71dbpfg/UPEMhtbC3knmkj3bVrsI/h/Y6H5V14pv2tv3O5bC0/eSS/7LN91a7bwjLpvjjUIdIt7W+0/Q28yTdaL5kyqq/LuX/a/vNXzmKzFxpqUNbdTxcRmEeX3Cjp/w7tfBfkx+IG/4msirJ9kVvlj/AN7b96uk1PVPEWiR6NYxajp09jMq7bDTdrSLD/dk2/d3V2fwW8I6rqY1CylZW8PSXjNdLqMateXC/djVmWvUrPwNoXhiZtW8Qf2Zbbdscbf6mOP+7X59js4p060qb/eSPl6uIqVJa+8ZGm/A7RNUks9Qn0hdNmkjXdbWjbVjX+7XeNd6f4fvpLddRRruSH93YNcRqzMv8Kq38TVxvi/4meJNLt0vfDek2es6KrbZLu2m+0fL/uqytHXkUfxH8O3moSf2h4OtG8xpFmb7VM0jV81DA4zMF7TEy93+UzjTlKJ6P4m+LE0t3eaL4p8PajoljcN5azW822Tb/e/utXJR/C/Sby8hutN8WadNpn3pvtbbZo1/65/xVt6Pq8OsWf2fwhrkGr27Rq3/AAjniZVk2/8AXNmrF1DxJFpt5/Z/ivwVY2Mf96wt2tZo/wDaVt3zV61KiqHu0Pd8v+AzaPN0Ol8P+INO0+NtNtfGsM8P3WtNctWW3k/2dzfdrO8YeA/DN7axzalZz+FpG+Zbu3/0qwm/3WWsHUPh7Z+JFabwlqUWsq3zf2fcssN7H/8AFVn6Xr3ibwC0kNvJLbLH8txp92vy/wDAlatFRtLnpT977v6+4ag4+8ixp+k/DPSfLt3u9Y1dvuyXEEKwqv8AtKrVab4QHWt1x4T1q11uH/nju8m4j/3latjwvB4M+JIVbq1/4R3WZv3e2y+WGRv9la3tB+EcPgvWPtmoavN8zf6NBprMs01c9bGqjKSlNqf97UqU/wCYpeB9T8b2er/2Rf6ZLqkMKruttSj+WNf73mNXdSeBvDC639ri0iOS/VVaSOP/AI91bd95q3JLm41BmilEsK/8+sMn7xdvzfvJN33W/u0KkKw7NsX2ZWXb8u2Fd391f4mr5LEY+VSV6fu+hySmTQ24m2tMyybfmX+GGFl/55rUjL+8/iXzP++mVv8A0Faj+0/NGx8zzGVWX93ukb+H/gK1HujRpAihdu7zP4Y1Zfm/eN/E1eJ70tzMT7K1nG32ST7II41Xy/vQqu7+7Wbp/h/QtL1Zr5/D0EF1NIyxyW8O5W/2vL/hrT8yNvmC/wAW1Wkj/vf8846YZl3DAbzCqysu5vMVfu/vJP4Vrqp1KseaMZFRlKJ4z8VPBvi/x5eC8tbq31nSoW2xx6bJ8tvt/vR/3qzYPgba+GtP/tXxjqf9n2S/8u1t800jf3a9ovIbWXdNu+zSRxtCt2sjQrBt/ut/y0as3xBo8fiLbb61YJrduzLDbt8sN8u5dzN8u1dtfVUM2qcsaT92P4m0asox5TxnXPi5JHp7aP4Us/7B0aP+KD5Zpv8AaZq1joGjeH/D+kap4nmvvEE2rx7re2huGWFf725q7nwz8JvCFpJd3WLnW5I9yw2FxtjZdv3l/h3NXlnxK1jX/EmsQ6fcafJpFlb7vJsPJ8vy1r2aNejiJ+yo+7H7T6/5m/u1PdQ5fipDodvNb+EPD0WjXUnyzXu5riT/AIDuqv8ABvT9c8V+M5Gk1q5sZ9rXElzu3SSbams/hXeTQ/bNbl/4R3w/bqvmXNyu3d/1zX7zUzUPihpvhfT5NL8D2bafBIvlzapN/wAfdx/wL+GvQ5KdSnKlh48zl13NOWMo8qOxk/aS0zTdUWzg06a70xdyyXFzJ/pEzf3q7bQfGHhLxpY3EdreLBdXir5kbMsM0jN/CrV8jR2VxqV4zfM38TLXpPhH4YzyWv8AamqXyaRoUf3r+5j+aRv7sK/xVxYnKMHCKcHyyFOhCMfiOr8efAO/1S/jvraeGItGvk2lw21l/wCme7+Jq8g1b4X61pOtW1jqEa2U1wy7beZvvLXp3i748XP9qWMPh5p10/T4fJ3XvzNdbf4pFrr9N8ZQ/FmOS1023uNC1lYVWS7ht1kXyf8AppNt3R1eHxGYYOnH2usfyIjVq4ePunzfcaDpdw0kMTSx3SzN/D8u1f726uZ8SeD7y3t1kWFp4W/eebH83y19nzfBnwvf2MbaJLHErSbvtP8Ax9LJ/CyszV438VPhb4msdZkuoLeeXTI/4rZmkVa9PAZ9RrVvZqVv8R3UMZLm5T5s1K1ZPLj/ALv/ALLWDqVvIyxrXpuqae09w26Pzm/i/vfNSal4FuLVVZmSBvJW48uT93Jtr7eljox5eY9yli4x+I8xt4ls/MZ1+6u1ao6ksnmR7a7TWNGaG32yxtEzNu+7XE3kbNcMv92vYoVPae8ejTqxl7w28bbZtvauXureRreNV+9I26uqk0uSeGPNZ+qSw2d4sar/AMe6/wDoNepQnbSJ1xkYs1nHbyKv+6tGqal+52xfdqn9okurppGqO4VmmVVr0VH3veNbEcf3ZGqSxsGumZv4VrQ/s1be3j83/eprXi2tv8lPn/lLlL+UbtjtfMb/AICtV7i8ZpNqfwrUa7v4v4fmqTT7Brpt1PljH3pGRHcX8nl1RvL+RY9ta14tus23+7WHeXELNWtLll9k3iVbeVmk+WrU11J5a/7VSW/krH92o7i6hXzJGX7tdN+aXwh8RmahdXDScfdWqLTz+tW5JVuoeG20RqvltllZa7Y+6jpiZ/22T+9Qt1ItRt975aI/9YldPLE1GVLHbtLVyb7v7qiPd5LbqnnAhZlt/u1XZt33qZT44ml6VWwDKusq+XR+7tl/2qqtIzVHxAWF+ZflqpT1lZV21JHb7vvVXwgRxxbqKkkuP4RRR7wHv0nxA8HXX34U/wC+ajuPibodhHt0u3jZquN4T8Dy/cuEqNvAPhH/AJZahGtfn0fqn2ozOn3jidU8datqzeWsm1f7q1Bp/hXW9abzPOnhh/vbq7aRfC3hVdyMlzJWDrnxInuvlslFtHXq06knphqfKif8Rat/Bel6CvmXt158y/3m3VU1Lxpa2S+XYQ1ytw19qMjMyyz1QNvIsyearL81dEcPze9Vlcnm/lL95rN9qkzfNI3/AFzqjNYX3/PFq9AXS1tdFhbTViaZl+an+HLO/lkb7d5Ui/3Vp/WI0480Ylcp5RIrJJ/y0jkre0fxjcacyrcfNDT/ABlYtFqkjeTthrnf3depFU8RT94k9FkTTfElv8u3dXI614PurBmaJd0dZFvdTWU26KRlaus0fxsrxrb361yeyrYb3qfvRF8RxMbS28m6JtsldLo/jBotsd1/q63tU8K2OrW/mWTJuriNU0W606RlljrpjOliVyyJ96J2N1pNjr0O5WXdXI6poN1psjfLuWq9veXVlIrLujrqNP8AFsd5H5d6tRy1cP8AD70Q92Rx6yyW8m5W210Gm+KGXatxWhqXhmG8Vri1auTvLCawkZZVreMqddD+E6q402z1aHdEy7q5rUNDuLBm43LUdtfTW8itE1dj5rPpqtt89qhudB+QviOFkt5lb7r1BXY2bTSzN5sKxrWDrEULXTeVXVCrzS5SRNNvpEuFXd8tbt5u8tdi+ZXJ/NE1Wv7SuF+7JUzpc0uaJXMbSqssLedGq1zsm3zm2/d/hq9JcXEsbb1asytKUeUkt2dv9sm21oSW8Nn8vls1ZNu7xtuStSx1BrqZVdampzfEAXFnC1vu+7JWNW7rSt5KsPu1jeS1VSl7twkX9Jl27lpuqW7RSbqp27eRIrVtXi/aLOpl7s+Yso2d5HFDtarVvBD/AKwViVs6XcboWWipHl95EGbeSebJUFW9Qi8q4aqlbR+EDdsZVuLesm8h8mbbUmn3H2ear2qRebH5lY/w6hH2jPs5fKmWtTUrf7RbrJWFW/pcv2i32tRV933xyMCtXR7ry28uq99YSW8zfL8tVY28qRWWtJctSJRqa1DtdZFrIrqdq6hp9czIvlyMtZ0Ze7ykRCNtrbq6bT5FvLSuWrU0Sfy7jFFeHNHmHIp3UH2abbVet7X7P5VuB0rBrSlPnjzAia3m8mZWrq5I11LT/wDgNcdXS+GbpWjaF6xxEbR54kyiYEjPE7Lup8l5I0e2rviCya1uS3Zqya2puNSPMVEmTzGbcFrbt4ZJLf7tXtLhhWxVoVjaarGntO1wyyp+5riq1OxlUlEox/vLes9m2r8tb1xata3TKq/K1ZN5b7Zt1RTlGRlTkQ/erY0W/wD+WclY9OhZovvVpUh7SPKayibWoWe1tyrTYd22Nv7rVpabcLfW9VZLVrWaSP8AhZa4Iz+zIxNS30ua42t91d3/AI61WG8PtuXZJ95WWrmm3kc+nxxt8v8ADWnHFC0fn7m/hkryqlacZHFKpynLR2TLIuV/1bbf++a39Ps2WRvL/uqy13ej/CTVPElvNqzL9g0ZV85r+7+Vdv8As/3q9L+Gem6fbyTp4K0yHW9fWNpP7R1OZYfscK/ekXdt+avMxOYwUfd1PFxOYRj7tP3jP8D/AAW1PWLWS81q8t9B0xtu7+0Jljm/4DHW3o+ryeBMLpfhT7Au5o4dU1G3k3TL/eXdtqbwL8PtY+Il1qV1eTWsUcMnl3l7NtZVZm/5Z7a+mfBvwvvdH0Cwh1e4h8QahHtj865k3LHb/wB2Pdur86zTOaWF5o1Zc0v5T5fEYypKWup4lqvwp0/VfCNlqVsb6x+1fea9kWbzpP4vlXascde4/D/wT4e+HvhPznZNNtZFVpLi9k+bzP7zNTda+Knga31hbUX9rJqFvb/ubhoWa3t5P4d0i7ttfPfxMh+IWoXEl54gaTUNNkXdDd2EiyWG3+9Gy181CGMzeHsq0vZw316+hhTpVK0rS+E908XeNrzw74YeT4f2q+ILdVX7Rf2ky3X2dt3zbo1+avmvxN4h8Q+JLiO51e6urnc0i7pm+VW/2f7tZenaw/h7UI7zT9QvNN1VofluFkaP7v8AtLXoUnxev7ry5Nc0XQ9SZtu65udNWRm/2mZa97D4CGAS9nHm8+p6EKHsNonP+GfFOpeGZfP0Saa2u5IVaTy5Pm+WvUfG+lxfFVNC1bw7Jp9zrUduv9o6esiw3DSbfmZY227q5KRvB/jWNftVq3hPUZPMjW703dNYM3+1H96OodY8C+IPDdmupL5GqaV+5aPUrSRZoWbd/e/hoqRg5xqL3Zjly83NE5f7De6ZqDW9xDPZ3UMcisrKysrK38StXr2k+NdJ8ZeELPw94luLq2kt5N0OpL+8+9/e/wBmsPT/AIkXl0y6b4osYPEFnHI0Ktc/LNbq3/POZa7bTfhToPi7S/tXhPUp2aFV8yyvV+Zf+BLXn46vT5YusuXzRE5X+I5vxB8Idd023XUtI/4m+m7Vmju7Bv8A2X71ej/Dm/1jVvD7R+LrK3u9DVflv9SbbIy/3V3feq34R0dfBUNwunXMuqX0ce64m85o7GFf4m/2mWtpla+la4u5PtMqs0cd3c2+6FW+8vlw/eVl/vV8tisc5x9m/wDwLqefOrzFfRdF07w+rTaFZ/2bHIzf6bcRtJcTfN80ccbfMta1tZtatIoWRZJN3nbmWS4kVv8AnpJ91VqGPEV1ujjk+1SLHM25d10yt8u5pPuxr8tVWb90wVYtsatuXa0dvC0bf8tP+ezLXgVJTqyvKRi5Gr50ccY2iPy12s37vbCv8Lf7UjVCwZZPmZvO2ssbNDumba2793H/AMs1qtt3SKu5o/maONmt23bWXcqx2/8ADt/vVH5jLIzBZFb5ZpIVuGaT+6zTXH/LNV/u/wDTOso0wLu+HzHwybdzecsEn97/AJ7TUjXkO1JZZrfbuVlaRWWH+63lx/8ALSs/7QscCyNJFHFCrRqzSNHa27Rt8u3/AJ7MtSSStFc7XmnhmkZo1ZvmupFZd37uFvljVf8A2nVexAu/aCsjQ5ka7ZG/dq266k2tuXd/zyVqb9qgaOQCS3ltlZt2242267vmXzJP+WjNVD7UsscilV2x7bia3W4/dw7flZriZvmXb/d/6Z1wPjD40aP4cuI7W0l/tm6j/dySQ7fJtF+8rQ/wsy120MBWxD5acQjCUvhPTo75VaG4M3mtJtaOST70n8LLDHSybmaS3EcrXH/LS2jZdzbW3L5kn8KtXIeG/H2jeKrhv7Nvpd9xcSW/lfu11G4+Xd/F8qxrW9G2UaPyYFFv+8mto1VbW2Zflkabd/rGX/Z/551nVwdSjK1SIcvKWmjtLqFJZvIlht/lhbb/AKPD5n3dq/eZqja5u4Ftf3f9pRrHHJaWupLuuJJN21mVv+Wa/NH96o9zNtm3NF96BbuS3/1e35lW3h+8tOj2tcNut2ga4ZZJIYfmmmjkXbukmX7q7v4aiN4gcr8TvDK/ERZDcavJpE1qyr5Opbfsas392Za5bSfgFZ6JYPqHifUIrKxjb/li3mNIv+yy16hNhIlk228kMPzN8rR2dsy/K21f+W0lVIrN9PP+iTXGnwtJIrL5bM14zfNtW1b7q/6yvXo46rTpRpQlyo0jVlE8b1D4nNpzfZfD+j2Ol6ZD/q45LdZpG/2pGkrNa08VfFrV23NLcrGvzXDbY4bWP/a/hWvXm8M+G21ZbrVvD8MDW8f2i4bR5N0K/wCzNH/DWT8UtP17xLYqvh6G3m8NK3+o0dvvN/emVdte9SxlJzUYRt/eZ0xqROG1i68EeEYY7WK1/wCErvIfvN5zQ2S/9c1j+aSub134o6t4iso9EsreDRtIZtv2DSYWj8xm/wCen8TVu+H/AIRa14lt5riO3ja3Vv32oXfywr/eZVb71T/8JVo/gKRofCVk2q6tt2ya9cw/d/64x/w161OVL4Y+/I05onU+KtWuPg5DDofh+N4JriGOSbUrn5pGZv4VX7sddRonxCn0nS11Lx3Fa2MnytYRrua7m/haRof4VauW8LzLdeG5Na0tf7S8Xxs0l01/++mt1/vW8f8AFXhmt6lda/qEl3PJPJPcN80jSNJI3+81ebDL6WN5qc47by6kxpe0PpyTUvAXxIvGtdNZTeSbpJLm0Vrebaq/ebcq7q4jxZ+z/NqmsNqNvay6lHdSLMy/aI7fav8Ad/iaRq5fwN8Oo9H8PyeL9bknvLG3+7ZaPI0lwzf9NGX/AFK1dX9p3V57qSF7O3/s9lXyLaFmja3Vf4lkWhYTFYap/wAJ8+aK/mJ9lKMvcPPfFXhvxJca+dNls4YLeST93bXG23ZlX5dyxyfNXmuraBoP264+wTSs3mbVZV/ct/e+ZtrV9T3XivwZ8Tk1Cey1BNE8VzQrb293q3zSM3+yzfLH/d3L81Z3h/4Ff2L/AGdaxaLYyX0n7ya/1S48798vzNHHCvy/7tfS4fNo4an/ALR7kuxvTxVSj8R8veLPBusaDcN9q0+SC3hXczL8yqrfd3bfu15bfW4ZZrh/4m219F/Fjw94u0mS/wBS1KHUIrO+k2wz7t0bR/wruX5a8T1K1/cw28sSyM3zbo/3bfNX3WWYr2lNT5vuPpcLi5VI80jmtL0hpYWb+83/AKDUn2WG1mrtY/Dd1caay6ZD9p8varR/KslcfdabdWE0y3UMsFxD95Zo2Vlb/gVexTre2lL3j06eIpylyxMbULqS/uFVPu/dWpG0tmaNXZVptra/6Qzf3a1Pluo5G+7821a7JS5dInRzcpXj0tVj3N/E3/jtR3F+sULLFVqSSHzm2NuVflrF1Jt0lEP3kveCPvGbNK21mrLjia4atiS3Z9tSWqx2/wDwGvTjPlj7p183LEosjRrWXrDSLGsdbk2ot5n+7XO3GsTNI1b0OaUuYqnH3intmVfutQqyLuXa1WP7Wmpn9pPXd73Y3Ifss3/PNqPss3/PNqf/AGjL/s/980f2hN/s0/eLG7JvL+61O/feWy7ab9smb+Kj7ZJR7wDo7Nmb5/lp0kyxfKtR/amqCnb+YBWfd96hV3VJHC0tWJFjtV/2qLgNW3+zrueoZLjdTZJfMb5qZRGP8wBRUscfm0U+aIHYyeDbyPraTVnyaX5UjKzTQN/vV6hoPxwdrxV1KyWKBv4lrqfEngvSfHFn9u0tkWb/AKZ18pLHVsPU5cTG0e5ty83wnhca7V+8zV23w78OWeqSTXFwys0f3Y65nV9GudDuGhuY2VlqnDeXVh81rM0TV3Tj7en+7luL4T0G81HV11DybLSokh3U7x9Zn+wYZJLX/SJP7sdcG3irX2kXdeV1+gfEiK8VbPWI1/3q4q2Hq03GpGN+UcZROA/tC9t/ltp2Vf7tWNN8Uanpc3nGbzv9mu88ReAbfUY2utLZcNXKt4D1X/niK7qeIoVo+8TyyOmsfEWm+KrXybjbFJWB4g8BzWu64tPmh/u1zGoadcaPcMsokgmrc0Px3daeyw3P7+3pRoTpfvMPLQfN/McpNE0TMrLUcibq9TuNL0nxVb+ZbsqzVwmseHLzRpGzGzL/AHq66OKjUfLL3ZESiQ6Dql1Z3UaxSfKzV32uXiwWcbNa/aW/2a8v3N8rK1asPiq/iVV3Ky0V8N7SUZxCMjpdMZdR8zzrLyIf71cZqkcUd9Itu3y1PceILy8jZZW2rVFVZ22hdzVrSpum+ZgX9N16502T+9HXUQ6hZa9Dtl+VqwtN8K3l5taVfIWtfytM8Pr97z5q5q3spS/d/EEeYytY8KzW+5rf96tY8epXVv8ALFJWlq3iu6utyxfulrC/eV2UYz5f3oSLv9pXD/fqDNNVGb7i+ZWtY+F7idd0v7iOrcqdPckyGi3V0Gl6Msdn5kkfzVc8vT9Jj+XbK1Zeoa9M3Rttc8pyq+7Ar4SeOW6aZV8ldtUPECw+cvl/eqr/AGtcyt88lMjtZr+ZmWOtow5Zc0iSnVqzhkeZcLWvb6CsXzTtUjX8Nqv7paqVXm92IE14u6zbd/drlK07i/aXdVJY2lk+RfMooxcF7xUhkn3v71belyeZbqtVrfSf4pW21JJfw2fyxUTlze7Ekz76Lyrhlp2mzeVcLUNxcNdSbmqNW2turbl93lYGxrEe6FW/u1jV0Kst1p9YTqysy1lSenKREjrfsZVuLesCrul3Hk3Cr/C1XUjzRLIbiBreZlrWs1WK3XyvvNTdUsGkVZkrJWSSL7rMtZ/xIh8Rt27XDTMsq/LWVqG37Q2ymx3kity26q1VGHLLmJjE2dBuPm8mma5a+XNurOt5Wt5FZa3IdUt76Py7hazlGVOpzoo56nxttbdWxdaDu+aBt1Y8kTQttZa2jONTYDp7fUrW+t1hlbFZ954dkj+aFvMWsdZCv3a0rHXLiz/i3LWPs5U9aZHvGfJC0f3hT7O6a1k3CukW6sdYj2yqsU1Z994amtdzRfv1qlUjL3agf4i9b63b30ardRrUd54djnjaS1krnmjZG+arNnqlxZt8klQ6Uo+9SYcv8ok0N1pzbW3R1Zt9ZmTbvZt26te3163vF8u7jWm3nhVLhfMspPN/2aj2kfhqxJ/xGnDqytHG0tWNS0u31KFZrf71c5b28iRtHIm1q0rGZtrL/drhnT5XzUzmlEzrizmtfvLVeP5mroLfVvvQ3Me5astotrffNayfvP7tae25fjK9oZWk3DWs3y11EMlvqXl7/laqOjeEdT1rVobGxsp7u8k+7BbLur1LS/BOleBrqO28RxNc67JtZdOkk8mGHd/z2avMxVenHX7R5lfF06X+IzfCPw21fxFPNDYwtLDuVvtDfLGv+81ei+F/AtuuoLp/h6OHxXrqszeX/wAs1X+8qyfKyrXI3XiTXkk/sl7iSysY5Ntxp1s22Fa9h+C/wnh1CS6mvYdY+3R7oY7e1haPau370jblb/gNfIZhjHh6bq1paHy+MxMvicimviA64L7Q/HdprF9qFmv2ezsNPuI1jjuPutu3K1egfCn4D6XcaVbxX2ny3Op3CtJdT3MzRx2kf8Krtrsf+Eb+HPwht/7Y1u1itvlhms7K5uFkupo2b5pGjX7zVx+uftkWHipr3QrjTL7RtDvlaOO/024X7aq/7rV8NUr43MF7PAU3Gn1lt9x40aVStpD3Ues698SPBnwX0ldIljtZb+3WTdZaWq7o/wDakrz3UP2gf+E8u4f7H8UzeBtQVlaGy1CNZLG4/h+aZV+X/dkXbXkN18GdQv7W41fw9rFv4x09Y/Mb7Du+2Kv/AE2t2+ZWry/Ug9hBbzP/AMu83l114Hh7Bc3M3zVO7/yZ6VHB05R/vH094k0fTVjtbjxP4al03U7hf3N34ekjW3vF/vKrbo/++ayfBviPR9NumsfD3i/VPDdxu2/ZNa8uSyuv9mTb93/gS1yvw/8AiNp0nhG+8LeJY7qXTLiaO6t7uHbJJZXC/wASq23crVN4k+HOpKv9qaTLB4z0KPbI1zpu5ri1X/ptH/rI/wDgS7a6I4fklKlXf+Rp7OUfdZ2niTwnpupNA3iTRm8I3Ejfu9Y0vbNplxu/2d38X/TFqyNMh8D+H7OaOW61bxF+7ZWWFVs4fl/u7vMZmWsXwr4y1vw5a3kej3C3lvJtaTSb6FZIbj+9+7b5WrtvDekeDPiN53lTR+CNS/54SN5llcMy/wALN/q65a3NSh78vd8v6uZ838xVs/hva+JrjzvA+qNfTfLcNpd7tjuFX/0GSp/C7eJPB/iC3t4LCe21H95C1ltkVZtv8Mkf8StW1pPwZ1Lwrc/btV1e20DT7NV/4mkNxu8zb837lV+Zq9dk8TXM/wBnhVprKNvLt45rlo21W8jk/ijX+Fa8DFY5JWp+/E46lUydS8K6Bqcemya3ocWn+IZJI2/s/SZvmm/2ZF+7GrVpR2832drc26W1vDG0y6Pp21YYdv3lumb/AFlR2+nxqtxbw71LQ/6RBBIrTStG33ruRvu/7W2rXmW/l/umt5LCO4ZVkZl+wR+Yu75dvzNJur5atWnJcqOKUuYsTGNoI/N+yyWqzNDG01urWcO5dyrHH95mqFr6bbEy/aFmkhjkXzFVr6ZW+X5WX5YV/wB6i4uJFktbppJ/PkWFo7iaONryb5trLCq/Kqt/tVXjtZHkuNPFrLLM3nRyWVsyrM3/AC0Vrqb7rbv9n/npXLCnp7xmCrIsctrFHF+7WRWghTyY1ZWVla4mZtszf3lWpPN3SxzfupbfzF23ElrJ5KrIu1Vjs/vf8CqurLcKsyrDc2MckcnnfZWWwh8xdu2O3+9Izf7P/PSiSGSNFeX7V5jQsqSNbyTXk3lt/wAs1X5rVWrflAmjuJtiv+/8xoY5Gj3SSXkm1treZJ963VqhkeWRWVJIJYkaSPy/tEkNnGzfvFaS4/5eG/2acI1WSS28n5Gkk8y2hmkVdsi7t014vytu/u1Rk1JYrdrm4uIUiijjma7nhkhtY9u5ZPs9v924anTp3l7qA0l1TdJDci8lzI0bW9zcfLJIsi7dtva/d/4FXP8AiLxrY+ErNjqF68J+7/Z63HnXc8kLfL9o/ihVl/u1xXiD4uNJcTWfhtZJ5pPMt5NUk3M1wrN8qxr96Fl3fKq1y6eCbq61ea81xrm5v1WS4axVWkuI1Vvma4+60Mf+1XvYfLI/FiNjto4eVT4hPGHj/wAS+N7WZbKG5ttCs9zfZrTc32eNv+eki/8As1UfDfgu3uY1vL1l1Bdq3H2C0bdCsbfK32qaNv3NdhcS28NjHt+ywWaySR2sixs1u0isrL5LL81xIv8AemXbVDxB4ftteuL6J7OV51ZpLqSGRlmt/M+aOS+mVWhWP/ZWvoKMowXs6ceVHrwoxp/CcFqy6bZ3Uf8AZN9LO0bN5jbd0Mbbtu2H+Jl/2q9A8P8AjDxd4Zs7P7bYw6pY2/mQw6bf7Zmhb7zMyr8y/wDAqxfB9n4f0W4kt7e8gbVIVWOa5u/LbazfK0drHuaO4/2fmjau4WO6ivltzHdfbvOjjWCSOT7bHHH96SaT5poVZf4V3LU4rlfuSjf1JlRjU+I2ND+KWlaozTNfTW17HDCzTXsayXF1J91o4Zl+WNWrrxE+5rdYlLbpFayh/dr/AHla6uPuyf7v/TSvHr7SbDWLKGRVtYFuLeRbe4by7eNY42+WTd/y2Zv70irTbS18QeG5o4dLknvrOa6juIdHu7dlmvPl3LJ9n/u/7teJVy+nU/hPlPOqYX7UT2Fr5mhW6WaKSGFlk+0tbyR28at8rLDb/wDLRv8AaX/npSre3EG2KX7S1wyt8sbSNf3jR/xN/Fbqy1wOj/FSzurqGz1ndpF+vnQ3F7PG1xDZr/DHHD/yzZdsddnZ6pHeWsN1aea0N2sd0sFtNJcXV5t+VmmmX5oV/wBXXj1cJOl8cTglTlH4jTjiWXdCskU9rHuVraG6Zbe3VvmVpLhfmkbcv8X/AD0rP1BkdZNQe6a0mZlZtW3fZ5pPL+Vo7eNflm+7UwdfLWOJoGFtuhVfMaOxtW/1kLSTfdmb/V1MmoLbyRXnnyLE7Ky3twu2aZZPl8u3t2Xb/wA865Y80ZElHVrjU9ci/sDV7ea/huLho1tra4W11CNfveZIq/uWVq8/t/g3p/iXxDbxab4jhXT1bbNbXK+XcQ7f9n7sleksy/Z10yIeVLt3Lo6zbriZo/utcM3zRqyrHVWTT49R2I6WuoRWe6ONvMX+zLCOT5l2yfLI0nyxrXoUcVOlGXJ7pdOrKJ51411iy+Fv2rSvB8M8F0qstxql3HtuF/h2xttXatearp19JZ2sdrDK2qXjN5nys0zMzfLtr6GvtsGkR+fMms6WsP7pddkWRrmRdystrIvzLU8l1a+FdFutG0iG18Ka+0fzSax+8X5v7twu5f8Ad3V62Hx/JGMYq7fU6qdflPKvCcFr8JdWh1LVb6RvESq32fRbSb7vy/8ALxJ/tf8APOvNf7NuvFfiBbaw0795IzNHaW6/Mu6uouPhF4j0/XIY9S025mkuG22/2dfM85v73mL8tdff2Z+BtnJeaxJ9p13UrOa1h0u2k/cwwttVmkk+81e3GtBT9yXNOR105R5vdPONe8L+E/AVvHbeIbq417X2b5tN0a6jhjtf9mSZo5N0n+ytX9L/AGg28B6C1j4S02XTP3yyM2pXzX3/AAFV2qq15Dff6VqH8Xy/w13vgf4X3fiDRptSufsukafGy7tW1RttvGrfe2/3pP7q17dXD0JUorFe9/XY7qlOny80z3vQ/Hmm+KPh/b6p4+s4dN0u4k+WSW4kaPUP3m5ljtV/hWuJuPg/4N8fSSXugaZ/aUnlteWv2K/h+zsv/PO4jXa0bLXlPxU+JWi3fhnT/Cfhvz7nStGaS4XUL/8A11xJJ97av3Y4/wDZrzPwb4q1rw/eSahpF5dWk0fytc2kjLtjX+9trDDZJVpwlWw9RwfRfZOSODlKPPGXKe5/GjwvL8JfCmlWuj3dna6ndXH2i7awm+zyLG3+p+VpGkr5717UNQvLdRqNw2oSSSNN5lxuk3f8Cb5l3V6bY/Ga38ZawreP9LbxLCtr9lW4tJFtbqP5vlk3Kv7yu78K+G/BWueG9StvCvi6C21eSSOSPzLdYdV8tfvW8atIsbf3t0bV7eGqVcvpRjiVzS6yNaXNhI+9H3jwO3+GLHw3Y6ldXUOkNfM3kx37bVmVf4l/i21yF5pFxo8bb1/cr/y0X5o2b/ZavVvjPLM3iuOx/svUbH7HCturaou28ljX/lpMteZ3TTRRx/eVpG3V9Dhq85x5n1PXwteUo80pHO2drJLTlsViZpJf4a6JrqG1s/mt18xvvNH8rf8AfP3a5vVFkeHbA3nt/d+63/fNepCcqkj1qcuYwdUv/wB5UlvatLb7m+7VWG3kuLjaytu/u1tfZfssKxv/ABV6MmoLlidvNE5/ULdfs7KsnzNXOXFrJaybXHNdFqF5A1zINr1laxdebIse3/V16VFy2OqlzGZT44mlbatWbOwkvJPl+7/erT/c6Sn+1XTKpy+7E1lIqx6H/fanTaXb2/Vmqt/ak3n+Z8uaiuNQkuPvbaz5anUXvFlobNf4mqKT7L/tf8BqlVm3tftG5vuqtacvLuw5R/nW/wDdpfNt/wCGOo/s8fmbfMqOS3aL71OyLLDXSrG2xaps+771JRVJcoEsK7pPmqSZVSTb5dV1bbUnntQBY3fu/lophuN0X+1RWfKB0bbf4a2PC/i6/wDC1xut5N0H8VvWRRXlSjGceWRqe4rcaH8UNLbbtW48v/gS15R4q8G3vhmZlkjZrfd8slY9ne3Wk3i3NlJJBOtem6P8T9J17T2tdcVYJNu2SvJjQrYCXNR96HYfNzfEeT/8C/8AHajZd1ejTaH4JumZodUZaryeEvC7fc1ivRjjIfyy+4mxd0fVraTwmtraXyWl5/tNWFZ2baXqC3V7rm7a27arfeq3N4G0KT/mOL/31UTfDnSd25dajb/gVc8JUY82vxeRZznizxLH4g1BmiXbDGu2qGn6HeapJthhau5/4RzQNC3TXF59pb+7HVG+8ceXH5Om262sddUKz5eShEj/ABFrSfC9r4Y/0i9vNs391ZKh17xpDPC1vbw7l/vNXHXmryXTMxZp2qvb2txqUirFGzNVxw15e0rSHcrt95qI7dp22xLurrNN+H7eX52oTR2sP92tCTVtL0OPybC3Wdv71byxEfhp6kcv8xjaX4Lnk2tdN5EdaTzaR4dj226+fNWJqniO4vm/ezf8BWsWaVm61Ps6lX+I9CzZ1DxVc338W1f7q1iSStLS29rNeSKsUbM1dHp/ghvLWa/kWBf7tb/uqCI96RzMdu1w21V3Vu2fg+aWPddfuFrXbUtN0ldunw7pP71YOoeIZrrq3/AVqPaVan8PQfumt52m6PH+4Xz5qy9S8QTT/ebav91ayZLhmqGRd9VGjG/NIXMXYbe41H/VR1P/AMIzef3V8yt6xuLe40dbe3mW2m/iqpBp62Nx9om1GNv9mNqPaPWwcpBb+H4bP5rqSi61aO3Xbbx/LVHWtU+3XzbF/drWfbwzXUm1VkarjCUo81QZNcXklx/tNVVUkum+Ra2rfwzt+a9k8pasTala2CstrH/wKq54x0pkFG30NvladqmmmhsF2xLVGbVJH/6aVGsFxqTfd+WjllL4yw/0jVG/2ak/slv+ey7q1o7eGwsfLlkX/arPa1tfM3eduojP+Ugzbi1a1b5qgq/ql79qmVf4VqhXTHm5feA1dHl2qytUepWbeY0ifdqirbWrQt9WZfllXdWUoyjLmiBmUVuSWMF9Huiba1ZlxYTWv3lqozjImMiaz1Rrf71aHlW+qf8AXSsCnq+xvlodPrEotXmlzWv+0tUq07PWWi2rL8y1c+wWupx7om2NU+0lD4wMCirdxps1r95fl/vVUrWMlLYC7Z6pNa/db5f7tbEeoWepx7bhdjVzVLmsp00yZRNm+8OyRfNC3mrWTJGytzV6x1maz/2l/u1tRz6frC7ZV2zVHPOn8QveicpkrWrp/iCezZf4l/utUmoeG5rbc0X7yOsdkZetX+7qxGddv07X/v8A7iasvUPDV1Z/Mi+ZDWOrsn3a2NP8TXFntX/Xr/dasuSdP+GHLy/CYhytXbHVriwk3RNXUbNM8SL/AM8Lism+8J3Fi27/AF0f95ar20Je7UFzR+0bWl+IrfUdq3se1v71X5NBXzvMt/mhkrlLOxKfdr0LR9BuILGO8vpv7Nt/vLu+9N/urXlYjlpO9Nnn1a0afvHN32myLcKvlt5jfw10+l+E4tJjW61u4ktD8u2yh+a4k/3v+ea1fute8m3ZtKj8j5f+Plo90zf7v92srw74a1jxRqfkWMUs8zN8393/AIFXC6zdO83ynnVMR7vNL3Torfx/qtjG2n6DNJo1rJ95bRm+0Sf70i/er2j4JXF1rGh3HhzWIYP7Ek8y6ku10+Oa63f3Vkb+9/z0/hqz8Lv2e5LpGvL23t5LW3X/AEi5LeTZw7f70lbfiz9oTwZ8KlksPB1vB4n1iP7uoTx7bK3b+9DH96SviMZjHjr4bAU+Z/zHyWIrPGP2eGj/ANvHW2fwL0XwxFJ4i1m6sfDujs3nLPd3DSND/uq3zSSNXP8Aij9qLTfC+jtpfw/0vbbyQtG2qal80ky/xbY1+WOvm7xZ8UfEXxA1pdR17VZ9SuP4d33Y1/uxqvyrVKylfyZMf8sZN23d/DU0shvyzx8vaS/A6sNlco+9XlzHRWB1DxhdrNLebtrfZ2muZtzKu35V/wB1awNQtZtGuJreZfLkjbay1B9qjhjaN/4W3f3t3/fVXv7enePy3WLUrDbuW2uPmZf91vvLX0Uabg/d+E9X2LjL3YnQeC/HDeD/ABjpuqweYzWs0Nwv8P3W3bdy17H4tj8L/Fq41HWNP1iw0jUrpvtVxp/iGHbGrN97y7iP73+6yxtXzpJdaayR3EEN9EqttVfOVttb2l/Zrzy/KupLaZvl23P3W3f7S1wYnCJyjWjozCpho/HE9e0T4TjXrX7PpWqaFqeoxr/x7aLdM0ki/wCzDIq7v+A1l6ppviLwHeWV8n2zTbhdyw3MXmQtuX+63ytXB+CF1Bb9bFF2t9o2xrI3yt/us1faeqatc+BfhzFD8Uv+Kk+0R/6Ppax+Yy/711Xy+ZVp4KtFfHzdOpw1ZSo8ph/DG4sfi9pM1v4g8MvJeSQstx4nsttv/wACm+6u6trwj4I0Xwqhl8PwweJL5VZl1zVG8uxh8v8AhjVd3mSLWX4H8Yf8LO0+9WC3iXTdMjjuLbQ4WW3s7Rlbdum+60y139vbrpqrcXEyvGtw0MbfZWW1j8xfux2m6vhcdiJ0ZyprT+7/AF/XqeHVq+8LYvcNqa3r3FxdyfaF26pqMbLN5ci/6uG127dv+1T1eO2jlW3WaSeS33TQxzNNNJ5bfL5zN/x7rUE11cfek8+BpoY2Vf3k11cbW/56f8uytup0ce64a2ePdH50kLWUdxNDGvmLu3TXn/LZm/u/9NK8Hl5tWcw+4kWeXbK1rc2kdzIvzXG3T4vMj3f6770kjbqPt7f6PqE07ee0MLQ3tysazSbW2strCvy/xfxf89KryagzRx3ryqzRxwyR3citDGv8LfZ7f7szVN80UjQrJcRyTfaLdtu6S+m3fvF/csv7mOjl/uklp4ts9xYpFP8AaJvMhmgtZI/t1wrLu3TM3yqv+7VWOSKeJvlsp7S3aG4ZbeNf7Mh3LtbzP4maneZuRlxB9njaOZrS2ut1rH/CzTXG3crLVaS4/wBHjkeaLbbrNDDe3bKtnCytuVbXau6Rl/2v+edTGMrAEmFt47yWT/lnJBb6hcQrI26NtyraRr80dWZIWiv/AC/JntriaZWkt4ZP9OuI5F+9NcK21V/2f+mdZOqeILXw1NNqd5dXGmiRo5mkm8n+17qNl2/u1/1ax15drnjrVPFFu2keHbGSDT/L2yQW0O6S4Vf4pv4t395q9Ohg61br7v8AX9f5G9OnKodz4o+IGm+F7ZbR0t77UI1Vf7LtI2jt7W4jbb++Xd++avMdUk174iTNealN9m0mNpvJaSRltIf70cP+1/srWppPhKx06O4uNRmgvmjmkhaRpv8AQo2Zdy7rhd25v+mdbTNI2rQ/62O6uP8AVr9njhv5o2h/5Zw/NbrH/tN81e9RpU8P8G/c9elhoxI9L0G10S4bT7W3nW8aGbc0kKrfzQsvmKzRt8sMf+0rbqhvGt7iNt7WzWMdw37zbNJZRzND/Cv/AB8STfL/ABfKtOsZof7Pj8uOzbTVZbho/wB4tg0i/LJuWZlaa4X+6rVyHij4gxWGqxppcs99qMca2/8AbFzJ8yr/AAtC33rVV/u7q6qVOdSod3uxidLrHiOPSdt7f3VxY3Eyq3mRXCtqd0vl7f8AXL+78n/pn96uG1W81zxRosn2Gzj03QLH5vJgX5Y1b+KNW/eKrNVXxRoP9l263Oo6zb3OsSSLNNBHtmh2su7zNysys396uruPD9vrGgabYpqep/Y4WX7Pd3rNu8mT/lnDZt+8k+b+KOvQhGnRipBqczB4BupdEW+mmgi875rO0mZma6/hZWkX7rL/ALVOj8Ua94NvG0vVbHzbeG88y4tLlflZtu37y16Bp9jZaDaxxWkN1pqzKvyw3i/aZFb93Is1wq7Y1Vvm2zLWh5Ua6etvLa28tvb/AOkSWm5Vso5I/wB3N+7b5Zm2tu3Rstc0sUpaTjzRCRg6L4803Vo5l+1Np95NZtHI1y0i7Y423LHH5f3ty/8APTdXTeXvkkh8vyI9QuI91tHGu5rfy90arGu2P5m8z5lZWrg9U+GGnzeZJZTS2ckayK3mfvPOkX5lVYdqyQqy/wB6slZfEPgu4ksXvFghuFWRo47pbiGTb8y7vLZqzlRp1PeoyMpS5fekdxrmo6PcT2NnqMlj5jLJ5NtO0jW+nxt/eZf3iybv4fmWuXXVo9Fvm/sC+voFmh+z3Em7a0n95VVdu6Nqr+JofEWuXljHqljc2kckbTWNhDG0cccbfxR7t3y16V4T+D8eiXkceuLLqWrTfKuk2m3dD/EsjSfdVflrKrOjhqXvyOGvUjynW+HNUvdWs7eXbayw/Z45IZNslraWskf3vMVvlmk+atf7R/y0W4lgWZvL/tKZZPtE0cnzKsNq33V3NH8y1B5n2osxjt5Psu2aaKO3aPTrLbuWb92zfvmX9592nNG3lySi6lgWTdatq1zbySTM33lW3h+9H96SvjqnLKR5DF837sK288e9VuRpMcjSTSSL8rNcSfeh/wCWdSRyeZHtiuLe5jtd1vHMzbdOsv4of3m394y/u6g3NlFWzmtobplul02OSaS4mWT5Waa4X5o1Vm+ZWojWWTaq+TPd26+TGu6SGxsZI/mj3Sfdmk+aOo5CSzJqUPnLfx3ktksu2RdUn8v7Vdr91o7dfu7fljpsljHplo2mW1kzM37v+y7ZY2kuJI/mWS6/2WVab9u/eNdpNJBFJt/4mlwrLNcRy/8ALO3t2Xb/AM8/mWqjStAFtRDPAzfvE0e2bzLy7kh+61xuXdCsirHUxpy2j/X9f1YCGwebTp7+fQtV+zN9ojnvpLZlk0q3jb5WXy2+Zm/d/NtrnfFng3R/FCrqPiCyvNImuLhreHVNO3XEN3t3fM1u26SNa7SG8je4WMrZ3n2H/njMrWFhDJ83zSfKzSfu6xdae+h0i81vSL+BtSaFtviPUI490k0fytHaqq7dreXXpYarKNT+X+v6/Q0p1OWRyHhP4J+EtF0i68R6tIviWC3k+SDQ5JLhWVf+eleE/FDx5rvj3UnQrK2n2Kt9lsrSFlht/wDZVVr2f4S/C3XtP1C08ReJtfl8Lx3km6GP7R5N1dyN823/AGVauO/azm1671CP7b4ZTw7Yed5cM8EO5rpv70ky/KzV9nl1T/buSc/aefb0PXoS/e+9qfP/APYP2XS/tGtM+m280m77v76Tb/DGrVHrmtMukra26raWf3ltPmb/AIFJ/eaqmrRqt5DbwfNJHtXcy/drJ1Tc03/At1fokI+05Wz6SnSUvekOs2ji3Sf884/vfd+aorG4ka4aTO7y1p90zW+mrCyxt5jbmb+KoI1+y2HmL95vmrqsmjp5Ynonh341eILW1/s3UWg8S6RuWGOw1iH7RGv/AFzZvmj/AOA1r3C/D/4gyLHa3V14N1BflWC/ka6sP+AyL8y15M2+GNv+mce3/gTUyx3W8bNXPLCw+On7r8jkq4OHNzU/dOv8ffC3xB4Yhhurm1+06W3+r1Kxbzreb/dkWvLdck8yTbt+Wu28N/EjXvBc011o+q3Vg03yyLH80cn/AF0jbcrV6d4Fvvhr8cmlsfF1jaeBtb2/udY0xvJtJ2/uyQt8qtXRGpUwcPaVVzRXb/ImM6uF96fvRPnzT5rjy9zt5n/XT/4qq18ySJI3mbZG+VVk+7/30teu/Gj4G3/wn1WC0N1Bq9neQ/aLO9tvlWaOvMP7CuryRYYY2bbtX7u75mrvw+Ko1l7aMvdO2ljKNSPO5HHXOl3EOGeP733W/hb/AHWptvoLTtul+7X2F8Gv2VrrVNHnbX2Fvb3C/Lbv/eZdyt/vV8peIrhreaWCNv8AgVdGDzWlj6lSlh5fCa4PMaeKqSpw+yZt9qS2Mfl2+3dWBJK0zbnbc1NpK+jpwUD34x5Qqf7Dcf8APFv++aWxkWK4VmrXvIpJZFZG/ctRKfKwlIwWVl61YsbhopPlrZaNWjb7Uq7f4az/ALPY/wDPRqnn5iuYika38xv3bVNcXnlbVRah+y2/8NxQ1h/duFan7v2gI/tS/wAUa0edD/zz205rCRf4lqNrORf4ar3QHf6O395aa0Uf8MlQsu371JTsBP8AZWb7rLRUFFHvAeu3Hwj8QRf8sYm/4FVb/hWevr920/8AHq5tfFPieP7upzt/wKpl8eeK1+9qcsn/AF0avB9ji/5oml4m5b/DbW7ifbJbeRH/ABM33VoufCnhq1k8i91+JZv9ld1aHh/4tOum3Fh4gWWVZty/aV/utWFNeeCLaZpwt9dyf3W2rU01ieZqt/5KHu/ZIPFHw9j0S3t7yKZbmxm+7JHXL/2dCv8Ae/76rovEnjC68RSQ26wrbWFuv7uBayIUa6mjj/vNtrvpOrGn+9kT7vQp/YFP3JpKb9lZOk0tel61pNr4JsYdun/2leSL80jLuVWo8J3934guGjv9ItVstrbpPJ27az+tqUPaLYqx5xH5kP8AEzUN/tVo68lnFrF1FYNvt1b5abo2kSa3qUdtF/FXRzRUeeRJu+D/AAausRtdXTMluv3f9qr914s0/St0OlWq/L8rTVoeONWj8NaDHY2zbZpF2r/srXloO41x0YvFr2lT4Spe6aupa9cX8n+kSM1ZbXTNXWx+FbXSdNhvtYkk/ef6uNaTS5NA1e/htk02ePc33vMrpjUpxjeMdETY5izsLjUJNsMbTtXVaf4DW3j87VLhYF/u1oeIPEEPhy4bTtPt4lkVV+auPvtZmv5PMlkaeoU61fb3Yh8J0tx4m0/SY2g023/4E1c7qWuTX8n72RmrJaVmrb0vwlqGqbWSPyYf7zVoqdOl70gINP0a+1aNmHywr/E33asR+F4Xby11CDzq6vVG0y10eHTpr3b/ALS1zcMOhWN0s32yW7bd8qqtTCtKouZBymNqWlzaXceXMu2SqdafiDWpNbvmZ12qvyrWZXXDm5feJG/6ypbO1uLi4/0dWZq0/Cukx6tqDLKzbVXdXQaxq0Ph/dbWsKo38TVnOtyy9nH4iuUy7Xwv9n/0i/kWKnTaza2CstlCv+9WLfalNeNunk3Uun6Xeao37qP5f71TyX96rIBl5qk1xu3yb6bb2F1ft8i10EejafpMe66k3N/dqjfa833bdfIWqjPm0pxJHR6XZ6dHuuG81qiuNc/ht/3EdZkksksn8TNUy6HeM33fK/3mquRfbkBTmuGaoKu3mmzWPMsfy1Srpjy/ZAf81xJ/tNV7+yVjj3TTLHVW3uGiuI2/u1oT3FjdfNK0qtUy5gIf7LWRd0E3mVnV0Ni9qu5YmrOvNJmg+YfMtRGfvcsgKUczRNuWta11ZW+WdaxqK0lGMgN240mO4VpIGrImt5IG2uu2nQXcls3y1rx6pb3ke24VVrP36ZHvGBT45mi+7WpcaC33rf51rJZWVtrVpGUZFmzZ67/DcLvWrFxpcF8rNastc7Vi3upLWRWRttZSpdYE8oXVlNZttkXbVeuhtdbjuF8m6Wi68NrLH5lnJv8A9mhVeX3ahRz1KrMv3akmt5LeTbKrRtUVbga2n69dWLKv+tX+61bka6X4i/6YXFcbSq+37tYToxl70dANjVPDNxp3zL+/h/vLWPW/pniu4sflkHnxf7VazWel+JF3W7fZris/aTpaVURzfzHGxuyn5a6rQPEdzHGqyfvFrJ1Tw7d6WzMV3R/3lpdJ3KtFX2dWnczqfCfVP7NfgGx8ZalfalbWEFzqcO2GyhvV/cxzMrM00n+zGq1V+Kfwi1Dw/czXl3JPK3mMskjL8sf8K16D+xJfR6NpPibUWjaVbCxurjav91Vt2r6OXxLpHibwLaaqzNPp12vlxx3EKrI0jN5fl7f9Xu3fL/dr8QzXOcZl+ZvljzU9In5TmGY18PjZP7J8V/DP4Faj4ks31K9iuLmw85beO3tVZpp2Zd22Na981Kx8B/A3w/GvihILnW2j8y38Oac25V/u/aJP4q6nQbs/CT+35NGRJtM+z3Hl2qtthS7j+ZlVm/eL/tRt92viXxtrzeJL6a7u28u6m3NJMv8Ay0Zv726uuhKrnuIl7SVqUexphpVMzrXnL3TT+LH7QniP4nTtbXVz9i0iNv8AR9Mt22wwrXlvmyNV+402dbNZNvmW/wDe+Wq32eNvM+b+Lbtm/hb/AIDX6Hh6NDDU1ToRtE+3oUaNGPLTJLdtq1uae37yP/ppGytXM2+7zK2rHd5f+1G26irE2lEvSfLJG1SMv7tf+mcm3/gLVcvLfzF3J935ZP8AgLVYt9LaePaF/wBZH/48tefKpFK7OXmjH4jNt/mjuF/4F/3zW1pO6WFv9n5ql0vw3qUt5Gy6fcSqy7W227V6j4P+C/8AYunw6t44vv8AhGtLk/497Zo91/ff9cYf7v8AtN8tcOIxFKMdWYVK8YnH+GtD1LUvFq2WmQz6hJd/Nb2kaszN/wABr7A8K6xofwh8G3Fr4m8QNq8kkO2bwvuW4t7eT+KPd8y7q+dPE3xpfQbODTfBFivhjRpG8m4Zfmvbzb/z8XH93/ZX5asaR4e8QePtU0tbeP7TqLL8q23zfL/ebb91f9qvlMyw8sWoyre7D8Tw8TGVT3pe6ew/DfxR8PtVuLm40iyh8MazeQ7Y7bWv3ljIzfxRyfw16VeW9xpGoNcSm6E0jW8cV7deS2o3bfd8u1Zf3arXiHh9/DfwZkbUr7yPHOuq23bbSf6BZsv95vm8ySsuP9qLxbqXiBdQZrV9LkVrdtJW33Waqv8AeVq+ZxeV1cTVlPD6x/vfl/w55NTDSqe9E+h44BNqM2lxW8kl5J9ojmsLDy47pt3zbryZm2svzfw/89KSO4W4VrhFtrm1t2t7iRoYfL0y13fK26HdukkpPD9vH4i8E2ep31i2haZat9q+xaiyrYXEjfdkVm/fL975d1R6hbXGmw2814yedDYtJDqF75bQwMvzKtkyr8zf3d1fKSi1Lkf9f1/Vzz5R5S3IrLbrPLJLBDItxDDf3Nu0zMytuVbeFW3Qqu2plWa3uvLNvdW00k0M32JZJGuJlZfL3SXit+7X5fu/9M6rSSeRrm7bPaXs1xH97yf7ZuFZdv8AurHVO3tY47O406G2haSO3k8zTLDy1XdG3/L4zfe/2ttY8r/r+v68gNPy5Wt2jWNJWijmhWCTdb2tq0bbl3SfduGWs/W9Wv7OC41PSoWu77zo2t7m7Vo5JlkVVZY7Vv8A0KrsckN1++RrO9sobpf9IaFf7Kg3R7dqw7tzN/8AHKo3E62tkt3NcTrHNbMseoXKtNdXLRt/y7bW3Qq1VTUYyHzHgfxCt5LfxXdW5vLzUvs8fzNqFvJD5bfeZWVmZqg0/wAf/wBi2scL2sd5aqzSN83ks25du3zl+bb/ALNe765oNrrF+ukavpazt9uW4j0f5mupFkjb95NeK3y/8tPlrzrXPgY11b7tNuIrma3jkuLy3k3R28PlttaPzv8AlpX19HGYacY06p6lCrGn8Rc8P69b315DJatcT6l+58vbZrHft+72stvbruhZf9pqydY8Rab4djeHUGi2SMv2jSbJmWOb+61027zFuFb+FV21W03WLbwvp7aTqejz6RHJCs0m23bbfMrbo2kWZt23/ajpdV+Htrr1y2o2F4sS+YqtfRtJJYWsbLujWORv3itu/vVvGNKFS8/hPTjU5o+6cvZ+KLrxVq1r9vmntrORo9y2Ma+Z8vysyqu1Var+ueHVh8bW+kab4Uvrm709d15aN50bXUa/Ms0iru2q1ZFq2v8AgW4hufsrWMd5DIqzT26yLdL91mXzN1buh/EbSbq8+x3sMWmrDJDcLbfNJDcTf6tmkmZvOj+X+7XpOLjeVKPumvKdS2kwzyQSPZ2s7We6G1n2qunWf8Uf+lbdszf7My1Q1bwjc674nsZ7i/voNK8xZNPh+xLHdK0nzfuYd3+r3f3a2/I8uRr17mG58lWht75o/Lt7eSNt0axyLtWZtrbf3y1NHZxtI1rFDLBHeblVfsK/a5o5P3kbLC3yxqreZ80bV5HtpR1iTKRYWd5bhvMjl3M268toZNzQrJ+7k+1XC/NH838Mi0TT/ZY/tU3leTH/AKRJIywx2itH8sywx/6uZtv91lasPxB4i03R2VbuGKVmZmXS7b/pp8sytMzLJuWT5vLaqmn6DqfjKNda1yZLbTJG3R2ltHta4ZflZVWNf3Mn+0y1j7OMY+0l7sTCpXjTiPk8QalrN8um+GYbnUr6OPd9v+9M3l/xQ7vmjXb/AA7qu+DfAcl0um63a6gsdxHJJ9sn1y3VbVZF/hVmZvmbdXX+HvBa+HZLvQ7j7ZeLeXG5fDe6NWj/AIo5ppl/d/dWuh8ye5kkldorm9s1jkm2xyQ6fpzRttm/c7ts0i7pK4q2N9n7lH+v6/q549TEyqENrfx2D295b3dzp8cki+Rf3Ui/briOb5mhtYWXb5e7y6bHZxWqnShb7FaP/kB2jRtdXLQ/Msl4rfdVlWOrMbSfvriG8lgjk3WcmsTRyM0nmfMscNq3zRruantdNHbqqw3VtbzNHeR6XDNNNdXUi/KzSTfeh/5Z14vP/X9f16HDKp/MNW4gnbaPsGoQWjbmjVo20ywjk/vfxeZ8slQteFbUanJeJ93y28QXvls0kkfystnt+7uXzKlkSS6kW1CRXgs/MhhtPOaOxsV+9G0lwq/vG+WP71RSaj5bS6ut826NVnk1+9/d7VX5ZI7WPy9snyrURj/L/X9f1cjmHMkcMkdrLFPafbpPlsI2j/tO+jm/immVtu3c0lS29vNdXS2yWcc99GvmLpdovl2dk0f8U3zbZm/eVU+yx2vmadL9qsrW9aS1kgh2tquo/wASs0bL8sf+s+7Um/zljtpLSzna323S6DaeW1nZt92Zrrcu7cvmVUoy3/r+v6b6BGRYjm3xzXkN2zW+5oW1q5t5Gjhjk+aNbe3Zt3ys0artrL1jXLfw7pa3F/NPo1ldMs0MLySNfarNH8rK0n3oVZVjqaTbIrXMc9ncNbq1q2v3vltYad/FD9n/AIty7o1rzLw98N9W8b3l94m1zUJLbSfma51q5h/eXO35f3cdehhsPBqVSrKy/r+v06m9OPMem6LDeahHa3GsW9npehyRbdI0f7RN9o/hZWZVVmm27ap6p4i0DwXq9lqfjCW+vdWu5P3c/wDZ00djZNt2qywtt3NXGeIP2grfS/FGiT+HrOSez0uFrCFbn95Ndxt/e/u1qeO/j43ijwbfaQ3hqG5vLiFfMsfti3Hl/wAStW0cHiXUi5U/clvra39dS7csjM+IHhDV/GjNrVvr1l4506RWm3Wi7b23j/2YVrxJfi54i8Paqum6frN9Jo9qrK1lqW24hZf4lkhbctUG8ea/puvxSJLtuI/vW6ttWNVrd/4XZpvjS3m/4TTRIL7/AJd/7QbdHcqv/XZfm/768xa+5wuEnh42nDnj/XQ9XD0qlOXNKJkf8Jx4J1e8kvb7wFFBd/xf2Xq81vCzN/djZZNtVZvh74S8byed4T8Qf2beSfd0nxLIsLM392G6X9zJ/wAC8tq1vE3wi0tfBjeJfCeuJfaL53l3n29fLmsZG+6sjLu3K38LV5xb6LeaGrXrputlVm+0wt5kbf8AAlr3aMoNc1GbX9eZ6sJQl8EuUj8feBda8J6wun6rpd1ptx8qqtzHt3L/AHl/vLWDdWq/aI4f4V+b/gK17H4L+IGj+I/AEPg7xTDeJb2N9Jeafqlhtkms2kXa0fkybd0bf7LVHJ8A9T1aGbUtA1LTPEWktIsP261ult/L/wBmRbho2jkrpji/Ze5iNOU6Y4nl92oeK3ittjj/AL26RqLyJvs8cK/6yut8QeB9W8P+JW0/VNPn0+6X5vLnj/5Z/wALL/st/eqvrHhy60GO3uLy1lgkuIftFu08LKs0f3d0dd8a0JcvKdHt4/ZOG1RVsY/JmX+H7v8AFVXT5ZGkVn+aNfl2068Wa81Db5cm7+Ja1LOKPT7H5Pmm+bbu+7/urXqN8tM6ZTjynrnwp+N3/CufssM017qWnSJJ9q0u5jjaGNv4Wj3M1fRnh/wv4Y+IWpW/ivT9KSytb9Fmax2rHJMy/K33fuxq39371fEHhfw5N4i8UWejwN/pE9xHCu5tvzNX3/pWm31poOuaPpZs/Nt9Pjsodq7cP5P/AMS0e2vzPieEMM4yoy5Zy3/wnwOeqnRlH2e8jzX4n/FBbPxRFaaRFbtBp9pNqP2u2bczeSrSMq7flX/V7Wr8/NamaaZ2/vV9pePvhz/whvw18Qate3Bi1LK6FDbLtb935is0m5f4mVZK+K9XRoJpVb+Fmr7ThWlh6dF/Vz6XhynCNOUoHO0UtJX6Offlu3024nj8xF+X+9Vq4s7ieFdqxt5f/PNqtWbrfad9ndtvlr8rUy2ijjVVFzH8slc0p6kcxl+cywsv8W6oK2r66tVm+aHzP9qq3nWDLzC6mtIz68o4mbRWiq6e38Uq0Na2f8N1trTnKM6pVuJF/iqx/Zu6PdFIrVXmt5Lf760c0ZAWPtUcq/vVprWqt80TfLVSnrIy0uX+UAkhaP7y0VYjuP8AvqilzSA3fM/2a2tF8J6l4hjaSGPbbr965m+Vat6D8OdW1vbIY/slq3/Laau38TXGgSeH4dEl1mO0aPb80K/L8v8Aer5+tioxnGnS1f5GkYy+0cSvgizupFh/t/T5Z/7u6ud1zwvJ4dvmtbuNWb7ysv3WrftbXwnoM63EuqSapNG25YYI9q1jeIvFVx4q1WS7lXbHH8sK/wB1a7Kbqc/u/CBl07mprPS7rVLj7PaQtO3+zXonh34fpobQ3+sXESeX83k/wq1FavTox94mMeY3NPupvDHhD7Rq0zTyRx7vm/8AHVryfUvGusa3Iy3F5Itu38K/LW18SfF0fiC+jsbKTdaR/vGb+81cfWODw/LH2lWPvSKl/LEiji8tflr1TwTpMfh7RZNSvflkkj3f7sdch4F8P/29q6+Yv7iH5pP/AImtj4o+JW+XR4W/utNtoxTdeosNH5hH3feOP13WpPEGr3F3L93+D/ZWs+kX5aN1erGMYx5YiOpt/iCzWcdrqNhFqCx/dao4/G6wbl0/TILLd/y2+81c5y1dPovw+vtR2tcL9ht/70/3q55xoU43kL3jmJria9uJHlkZpmb71bmj+BdQ1T986/Zrf+81dH53h/wtHtt1/tC8/vfern9c8Zahqm5Xk8iH/nitT7WpU92krIP8RtLBoXhX/qIXlZGteMLy/wDl3fZof+ea1zzSNJ/FXdeGfD62+gNqX2X7TesrMqyVlOnCl79T3pBGXN8Jw81vNcp8sMrR/wB6q/lhG/2q7CO/8Vz6htijmj/2fJ2rTfiA1v51qv7r7cq/6Q0FdSqPmjALHIUUUV0Ena/D+13W93cf7SrXPeKpvN168/3vL/75+Wu18CQeX4fWT+9I0leeXkn2q+mk/vSM1efR97EVJFP4SGu61SWTTfD8bI3lNtVa4VfmkXbXdeNo9ui7f+mi1piP4lOIROEmumb+9u/vNUW5pW+X5aj3fNU25m//AGq7+XlJNPw3dQWtxIZ22sy/K1XbzQbi8bzPtCsv96uaX71dvqH+g6K3+zGq1y1uanKLj1AxdQuobawW1ST7S396sCpdzS7VroLxF0m3XyIVbcv+uatf4egHNUVv6fcTX8n7+NWirKvFjW8dYvu7q0jPmlygVa07HVpLdlVvmWsyiqlHmA6GS1tNW3NE22asq802az++vy/3qrRyNG25a1LfXP4Z13rWNp0/hAyKK25tJhvI/MtWrKuLeS1ba67a0jNSAls9Smtfut8v92taO4s9W+WVfKaueoodNS94DVvtDmtdzJ+8WsqtKx1ua1+U/MlajRWGtR7k/dXFZ80qfxgczVuz1Kaxb901SX2kzWf8PmR/3lqhW3u1IgdRDq1nqcax3caq1V77wxIfmsm89f7v8VYFaNjrNzYtw25f7rVzunKGtMgoMjRSbT8ppldjHf6fry7bqNYLis7UvCtxa7pIP9Jh/wDHqqNZfDU0LOfp6uytTKK3A6jS/Glxbfu7r/SYf/Hq6K10vTdb2yWUiwTf3f8A4pa81rZ0e4aCRWRmVlrz6+Hj8VP3TCtH3T7j/Ym0+SzvddtLho/3kLL83zLIrLXt8MFtH8PfCMdvEIbZry3YKvyqu5Wkr59/Yu8Vvb6hd3N1J8sU0KtJ/stHIzbq98h1/wAOaV8P9Bg1iSK5VFtpI7aGTc0n7zy45P8AdVq/nrP6db+06i5eb3o7eh+KZxTn9dlylqTTV17T0nsLGLUtqxxtAx3R3cczKrSeYvzecq/d+avhH4laTa6F4q1/TLa4int7O+kt42jbcrKrfwt8u6vWvjd+0Jreq6bp1rpk39jadcRtutLb5WjaOZl27q+dbjUNt00Mjba+14ayvEYOm6lX7XQ+myPA1aUfaTCa4ktZluoFWLzF+7G1Lvi1T5pVZZvm+ZfmXav/AKDUNvZtdXEce5Uby2ZWb/0H5au3FrcaDDHIV/4+I2+b+6v93ctfb+7t1Pq//ShLjTZYYY2Crcw/djaNv+BfM1dJ4D8I6l438QRaXo1r9rvLhW/0fzFj+VV3MzMzKqqtZXhmyvtW1yy0uK5igW8uI7bdPIqxrubarSfw7Vr07WPA+sfDS+kvLW4SL7LfSWK6pprSKsN1H96NtyrJC1cGIrezXJf3mc1evKPufaOm8H/DOy8OXFhN472xaFNDcQ2t7YX0d1azXC/djkmt2k2r/e2/NXUax8RPCXw08M28ngqHSY/F0kzfar7TftFytnb/AMPkyXG3bI1eYax8RPEnjAQ6bql0smnrG0lrbwQxwx+d/E3yqu5m/vNWDp/h661fXFs7WOa+vrpl+z2235mZv9n+KvnZYd1Jc+Jl8lseXyc0uatI6mT4veO13STeN/ENtDubbI2pXTbtv91VasDWvFd9rl99o1Bf7QuLhlma9uWkkuG/h2tIzVY8U/DbxB4ds4bzWNPuoI5v3fn/AHo/MX+Hcvy7q2/DHwrm1vw1pmt32s6dodrcXUljazag03+kSL/CqxxybVX/AGq6ufDqHOjWXsYx9ocxqVv9o0u5wvKstwu6vonz7xP2aJodSk/4Q+Tctxa/L5La/G38Mka/vPl/vfdqjrVvo3wK1CbR4LFde8Xxr5cmqalCrWtq23cvkwt97/ekrkdN8E/EP4pwQ+Ib7TdT1JLqT5r25/5eFX+7u2/LXhVKkcTGM5aQi73Zy1anttTkNPtYJtQ+0z3zabbtt/2vMb+6tP0PS28Qa9HptppmoXd1JcL5C2S7pN397b/drvI/gjHp8n2rxbqsWhaZG22NVZbi/u/7sccKs3zV2Wr+F/HH9lz6L4P8JT+E9DmjXzGubhY7+9/6+Jty7V/2flVa0li6T+CX+X/BMqlX7MSb4za3dWvg/wAJ6NLrP9pappkM1vq7WU32j7O25fL3fNt8zbWt8Df7ctrFtU1HXoPD/g3/AJaf2t80d9/eWONvl/3tteX2+qeE/g7J8k1t4x8V+UrbYW/4lFmy/wC1966auU8WfEG++JEkU3iCedrpvlW5h+7Gv93y/uqteZLLvaUvZL4f5rfocX1aXKfVcfxS8Ea9qV5p+matPp9vLNHuuLnd9nulX+FZP9Zb10ktnIsdpbzwpNYTXUklvZfaGWzWNlb959sVW3M391v+elfLvgP4c6hPZx6tqd5b6d4Yt2/eatP/AKuRf7sKqrNJJXo13+0d4f8ADdnHoXgTTvs1l/y2u9SVZGuNv8Pk18zisn5XyYP3v67nHVw8b+4erfbZJbdb24ut1xBar/p9/H5KxeS3zfZV8vbNUnm/YdVZkknsria6aNpI9q6vdrIv/PFl2rHu/i/6Z1zPgn4kaT43mjt0s/7L1XyZILe2aNr2zXd825Y1+aGqfxa1TxL4Ft5E0+yvEtriOPztaup2mZWX+7cbt0deJHCy+sfV5R5ZM4ZU5cx0C2yLbyWENvEq/Z1uJNH06SNo2kjZf+P/AHLu/wCee5Vq8yxSRqz/AGC+sLW427pvLbRrZZF/h/iaT/45XjPh34zTWv2Ox122bUNMj85ZGima1muJJP70it++r13TdUk1vR7fUopHuZls4bhrmSGS1hsWjb+GNvlmZa2xeGrYW3P/AF/X9XCUZR+Ip6hFa6hpjT6jJvhuLVY/7W1ZY5Jrny2+ZbLa26NW/ebd1chrHwvm0nxB52gSXOm63JcR/YdHmaOS6kX73nSSbmVVVlkr0aPdb3017A0ttI1w0bax9nka6mWZdyrHasv3d3y7v+mdZ7WrWtj5CWtxBa3EKt/ZdgrXFxftCy/8fLeXuhVv3atToYqpCXLH+v6/qwU63L7x5vDq9xpl9c2Ov2P2NpLi4tLy9sI1kWRm+9HtZtu1W/u1xtjoMOv+N21aw8M240i1h/0qG4+0Nar/AAtJuVmavfVS3kuI7eSGxvLe0uvMjso23aVZLIv3pLjb/rK8+8QfCiylaO80rU10aSO3mgm1C92w2k0yt9232r+++7JXs4TGx5pJ+7zHp08d9moYXijxVe+ErGHUk0+W+vGkW3/taeHdawyR/wAMLK375WX5f3i7q5Jfinc32jw2dta2+n3Eyst5PtZlk+bzI2VmZvLZWq34u0HxVqviKxt9atZVudUaFbS0kVY2um+6rMqt8tdj4L+DGnaHMq6pHJrPifbJOug2Ukf+izR/Mv2hmb5o69ZvC0KKlPWXkddSvT5eYqfCfwzfT3za1dafp/8AZs0MjSXPiGFvJmVvvLH/AAsy16loen2PhyNW0a1l0WzaRV+3+Xt1W8jm/hjhkjb93uaOpLWS2uruTbJZ6xDp8i3Ekltt/sTTlkVlb9y0m5pPlkb5f+elSwIq27Xn2xYI5I5LV/EN/wDvlaSNvlW1XzN0P/LSvl8XiJVp2e39f1+h4NWvze8ENpDb2C2EVjLbRTQq39j2W2S6nkhb714rL8qsqx1ak8i6kkieOx1CKzk3fZlaNtIso5F+9I23du+WSl837P8AZ98dxYJdTR3ENk0jNf3nmf3rhZPlXc1NMM0kkOn/AGNp76FZI4dHhkaGO12/vI2mmVtszbVjryb6839f1/VzhlOQzz18r7e99Fny2jbxBqXl7Vkhbbts2X/tp96nN5NrJtdZ9OF5N8q7oV1e/Wb+9IrbfL3NRHeTXFxdajFM19NbrHcTas0MkMNrH92RY4W+WRtqyU3ZIsMgWa6sbS68yzuL37PNJeXzfeXbbsu6Nf8AWVfyJ5hy2008i6dFZxyXix7o/D1h5cccMkLKytdfvNsn/LOmLewySSXdrNa6hDZyLJJqc1u39n2cMi/djt2k/wBn+GmXGWt4bd7Jo4ZvLvIfD1o0kzM33Wa5k8vdCv7yOuT8dfEDT/C80dpcpD4g123VltdKhZfsdjD96OSOTy/mZdsddNDD1cRJRiv6/r+mVHmkdUsrQ6ebh5ry2s7pfs7apcrJcXl/NC33YVVt0KsqyVHqV+NPtLa1vbKbN0/nWHhi0lka6vllXbJ5lwv91ppGavKfAMPjXx54um8UnV2tjaq0N14kuY1ht7ZVXb8qsqrI22vStA8QeFDY6hYeFfE8Gl63dzM0mtanD+8vWb73ls21Y67q2F9hO3xfp6/1f0OuNLl+I2rfw3eapI8mteRrutWMK+T4RtLpY4YY926P7Ru+WRlrxnXvih8TbX4hTXElzLoz26qrQyQtHa28P+61Ynifw3r3gXVzqPiC6msrRZf9HubCdpZL1vvbo5lpF+PMWvQNp/jTT11XT5PmVblmkmjX/eX5lr1cNgpR9+MVUj+XodUeb7ETobz4keEfHl9P9vhg0jWfL8n+2tJt1j8xv+ubfergpvDXgjT9W2N4o8SWF9cSfLqk+kxtC3+1uW4ZmWn/ABw+Fq+FZrW80azvrvw9fWcd1b3PyyeWzfwqy/e215bo95daRDItpN5luq7mt2/eL/wKNq+iwOFg6XtKM3Z9P6/I9XD4b7Skdv408Lavpemza3f/AGDxPofy29vrGm3H3Wb+Fm+9G3+zItcFqGjQ6hZ20GnXiyzN832S7ZYZvm/ut91q9G8J+PP+Ef8AC91H/ZUGq+Gtfkjh1PS7lmXypl+60ci/Mv8AeVqZN4G8KeO9Qabwzr0en36/d0fW9sO7+FfLuP8AUyf+OtXsUqjo6TjsdlKfL8RyGi+PNa+GmoSR6a1xp7SL9nuIJ9rLJH/dkjZdrLXa2Xijwh4mt919by+C9Uuvla90Bd1u3/XSzZvu/wDXNq5nxJ4Z1LRjD4e8UaffabdWsjNZ3E9uzfu2+8v+0v8AtLXOa14P1L7ZZ29rH9st5NsMNzbSbo2b/wBlb/ZatOSlU95S5X3K5qNTc9X174F3kmk6PNpuoaHLe6rHus1jvFtV1H+FZI45Fj2s391q5XRrvxF4JF1pcbRss3l281hNbrdRySKzfehkVv3kddX8O/EfiCx1PR9Gg1ORrOFvtENu0a7Y2/2ZJPlhrofiB4K1bwDbyXFrqs8+o6pZx3F9Ys3+kRqzf89l+9GzL81eJ9blTn7Cs1K+33nlSxXs5ckjDuvCnibx/wCGb/xbrU0sNpYabG1iq267bizVvL2xrH/q1j/u7a8Z8QajfapeXGq6pez3skkiyfaLldzNXfeF/wDhIrHxBpdxo11Omu7m8mHT/vKv+0y/djavQtS02x+K/iiPR7fTtJ0zb5M1xqUen/vrSTascm7y2/ebpG+VVrrhiPqsvf8Ah/I3jiY05Hzrq/gy9s47G61MNp0WqRtNDC3+uaFdv7yT+7G38K1jSqsEcaxr59xt/wBcvyqq/wB1a7Xxla3ejaxqyfZX1SG1um09tUmXbbRyL/FuXav3V3KteV6h4qkis2tbafz5NzSNMzfLu/6ZrX1mHjUxEVI93DRnWjzFmw1yTRtUjuLdpftqyRzQzbvmjZW3V+hHwH1bUfEngG31/VwDqGpyNI0qx7fMVf3at/47X5saTC1xIWVf/im3V99eC/GOr+BfCfh+xu9PSbTpFhsrGJfluNzeXH83+83mNXyfGOF9vhoUqfxXPnuJKEZU4xh8Rg/tseIPseh+EdI3fu7qa4um/wB5dqrXwf42t9tws/8Az0r6m/a81iTxJ490+F5NsNlaKqr/AL0jSL/475dfLnjDVIZo2t1+Zt3/AHzX0fCeGlhcFRj959Hw7QlRwkDj6KKK/RT7Q1tLt7hoZNsiwW/8TNSrpf7xfIuEdlrT0qzlisWWdfkb+GqarZ28ky/bPvLt+61cfPzSlykcxk3VvNbzYlX5qr1s61exyrHGnzbfm3VjV0wlKUdSwopVXc1a9xbwWKr+783/AGmqnLlAylZl6NVhb9v4/mqRLeGfb8rRs1U5Imiba1R7sgLW23n6Nsao5LOZf9qq1Tw3DL/FTtKOwEFFX/lk++tFLnA7fxB4/wBV1vcstxJBA3/Ltb/LXKXEYuF+WtXSdBvtek22Nu0n+1/Cv+81dhb+BtJ8Pw+fr9/G0n/PsleTz0sP7sTT3pHA6P4ZuNWuljsreWdq7+x+HNjpFut1r15DAv8AzzVttR6l8Tlt7f7LoNnHZ2//AD2Za4q+1K61KRpLqZrl/wC81Zv6zX392P4h7sTu9Q+IljpcbWmg2Kqv97btWuH1bXr7XJGkvbiWeT/x1aTS9B1DXJttnbyyf3v7q12Nv4F0nw/Gs3iHUFdv+fZaFGhh33l+Ie9I4jT9KutWuNttbtO3+ytdhZ/Dy10uFZtdvo4F/wCeKtRqXxFW3h+y6HZLZ26/8tmWuNvtUuL+ZpLiZrmT+80lbfv6v92ItDsr3x5a6XC1roFksC/89mjrz6S4kurya4lbdJIzMzVJHDJdSKqrJKzfwqtdfo/w1uJ4ftGpXCafbr/e+9WkVSwqF70jjUha4ZVRWZq6zR/hzd3n7y9ZdPg/6aferWk8RaD4VjaHSLX7XcfxTtXKa14r1DWZG+0XUm3+GNfu0e0q1fg91FnU/wBreH/Cfy2EX9oXf/Peub1rxbe6tuWSbbH/AM84fu1geZJXS6H4B1LWdrOv2S3/AL033m/3Vo9nSpe/UYHNeYz1uaH4G1DVtrbfs1u3/LSaun3eHPB3+qX+0r1f+BVzus+OL3U9ys/2eH/nnDVe0nU/hIjl/mN7yPDnhD+H+0L5f+BVh6x481O6+a3k+xL/AArDXMtK5PzUyqhho83NP3mHMaM3ijV7iPa2oTeX/wBdKoM25mam0V1JRj8JIUUU0KzSKo/iamB6pYr/AGb4Njb+7atJ/wB9Lury2vUvGH+geE5lT+7HCteXdq8zAe8pT7sqZNpq/aNQtF/vSLXZePJP+JXD/tTVj6Doktu1vqN3NHaWkbK3zfeatjVJ9O8U+Xa2t6qyK25dyt81aVXzVoyj8MQ+ycN8rfLUf3f71WdS02TS7xre4+8tQf8ALP8A+Lr0U+b3kSWNJt/tWoQx/wC0tb3iyXbZxr/z0aqHg+23amx/uxtTvF0nm30a/wB1f/Qq45e9XjEDAki210Hhu4mbzMyNtVfu1zq1u+H76G1jaN22szV0Vo+4AzWtQZb5l3NtX+GsSt/WNEmaRp4vm3fw/wAVYfzRNTpcvL7oDKKKK2AKKKKAJ7e4kt5NyNtrWtdUhvI/LulWsKiolBSA17jRP3e6Ft3+zWXJG0bbTVu01Ka1+43y/wB1q01urPVl2yr5U1Z3nT+IDnqerMv3a0r3Q5rf5ov38dZVaqUZbAben+Imh+WdfNX+9/FVybSbXVI/MtGVWrmKlt7iS3k3I21qiVL7UAJ7rTbizbbLH/wL+GqldTpOsf2jJ9mmh3/LUeoWel2Mm7yZZ/m27Vk+7URq2lyyQcxzW6tvSfE1zpvy/wCui/us1WhodnqdnJLYNLFIv3o5K5qrtCquWSA7uOLTPFiu21oLj+Jv4qyZvDtjasqzajsZvu/6PVXw7rK6XJL5qs8Mm3dt+9WncR6Vqc8bf2g0W3btX7PXHyzpT5fsmXvRkZeqeGZrC3W6SaO5tW/5aLVXT2+Zf92uj1y/jg8PRW9or+VI235q5rT+9axm6kLyCXvRPqL9lK6klvru3Xd5lxOsK/7zWN8q16J8M/B99qy2Oj5U3llqfMa/LJ5cc8bf3fvL5kleGfAbUb3S9SivNPtZtQurLVLK8+yWytJJJHH5zSfKtfbPgjxB4a0fXrRZLtW1PUb5vItprfbcRqyr8rK3zRr8u5f9XX5NxJUq4WrOpRjzX/Q/Ms45qNWUoxPmb9pTwXB4N8O+C7BIfs0y2k7TbvvfNNu/efMy7q+b7qVvMVv7rV98ftVaNp3iH4ZWd/JHLbX2nfu4YJt0nys2371fJHiz4Q654f0O11c2i3OmXUfmLdW/zKqt/wA9P7tetw3mccTgYe1fvXf5nq5TjIyoRjUOF+2Mv3GZd33q0dL1S3a8h+2r+5/5bfebctYFxE3mfNUcdwy19o6UZRPqHGNSJ7P4B+Hj+OL5rXRtVs7Xy7WS8kW9+VVWNdzfdVm/4DXR/ELVvHVjDpvh3xPql1qNpbot1Z273vnKFb5VmjZvvKy/drxXw94i1HQdQjudNvJrS4jbcskbNGy13Pir4oav8Rbi3vdeumvtQt447dZJG2/uV/h+WvBr4Wr7aMpWlH8TxauHq+1/unQeF2maOadJP9HhZWkXb95f7rL93/gVeo618MfE3g2RtatrT7M2lzL5l3ptwtw1nN975mjbdC1eUfD/AEPV/Euvx6bpUatPcQSSbZ5FjVVjXzNzM21dq/3mr1bWPHnjrQ9D/sG/mWBbi3jaRrTy1mvIV+VWW4j/ANdH/wACr5rGxqKtak1/wDxMSpRqcsRPGPxQ/wCEr8FtoL6NpeheXdLdzto9qqreyKu3c22s/wAOaT498P3v9n+E9UvoJNSj+0QroV9tjm2/eb5W27lWsrwlNb3bPpNxp8s95dTfZ7Vlm8lY5m+WNZFk/vVt3PhfV/h5rEd/FdNptxHM1qt9ZXCzW63C/K0PmL/F/eVq59KP7tHNGp7P3D0Dw/q1n4J8LWEni3S7iDVftklxcapHa2erf2n833Wmk3bWX/ZavO/FGoa58ZvilrzWVrd3f/LxbWk032j7Hbr/AHmk+WONa2tL+Ii+IL+z0PxnYW9t4ejkkuPs2l262scl00e1ZpPLrX8WTab8PbjQtc8JSRpfazbzWWp2cHmXmnzR/L8v75fmb+9HXHTl7Kq+Ze/Lb+Xv+gUqsY/F8RoeFdHvvg/8I/F+v3kVlpfiOSa3j0S93QzMytJtm8ll3fw/xV8/6hql34guF1G9ma7upGk+0Xd3+83N/tM1ej/EK98ca1ptrp2s6FNoOjW8cklrD/ZzWdrHub5mrmdD+GV/4m0O9vLD7PDYWl1HHJqmrXEdnC0jfwruZa78JFUlKrWkuZs7qHLGPNI4DR7pWuLRrrz59rSQttkVf/Qlave/g7otjbeAfFvifWNHjubPQofO01dQX/R7m4/uyfd8z/dWs3/hXvhf4LWceoeMtviLWLhY76x0Cy/49Vhk+WOaa6X7yt/djrmPiB4/8RePlZtVb7No8f7uztLaPybe3X+7DHXRiJ/XLRp/D3/yNasvb+7H4Stq3xM8ReONUa/v9Una4j+W1WP93Hbx/wB2NV+WNaueERZ+KPFel6fqLfZL68uI7db20Xb80jbd0396sj4W+EfEHjLUrjTNEsbmbzF/feX91Y/70kjfdWvQjJ4R+D2oW/2CODx543+7DJtZtMtJP+mf8VxJSrKnFyoUvi8iKsY8vLE9O1Xxq3wNbUPD/hbTo5ZIZPJ1DWpts1xcTKv93+Fa47w18UPGFr4jaTTL66u7m+k2yQrukhkZv+ekbfeasfwn4d8TeP8AWtU8Wa1efYYfM8y91zUG8m3WRf4fl+83+ytdFf8Axa8L+DZjZeG7eW2u5FWNvFXkq11N/wBc4/8Almv/AI9Xy8sLGLcYw559X/X9eR41SlKMfd949j1vwH4W0u303xB4rs9L8N6p50cjWy7prW4b/ahb7v8AwGtldJPk2BltrG7sPOk+yrN5c2kW8P8ACysq/K3+9Xybr1xreoFdQmvH1aPbtXVYWaZoY/7rRtXtvwdsZ/Ben/2/4g16Xw3pdx88NlJ/rr9dv3mhbd8tfP4zLqlGh7R1uaXb9EedKnze9zHc+fEsMd7cXWyZrfdJrGqeX50nl/w2LLUs1vHb6hHG8c1o81w223jZY9XulkX70kiybWj3Vz1r8YfC2ra7NBatJokyrJFaXO37VZrH/emhX/U1vXCNp+kTXUV0q6Y1lH5l/BM16t+y/wAMc27dDXiyp1qP8SPLf+v6/Q86cZRHw2pumW2ihjluoYdzaTYN5McEkLLta6XzNs1MaQrfzX1vcRahBHMrTalIsn9n2ULR7dsdn5n3m/vL/wA9Kt7mWSOwurVlhWZWt9FVmkVvM+XzJLpd396RvmqO4t7q6uFXZFe3tvbsqtcbre1sJI23Kscix7ZmXdWUZz6f1/X9XF7T3TO3yf2XPcJdXtlplxDNbvqk3nXl1eNGzbfs8e5pLdf9Yy1YjhmaOGCa3l023kuI7y30WGeaaa6aT5Waa8X5l+Zv4v8AnnVhbhUvLjV4mk8zdHI2tXtv5V5JGy7fLt4Wh2yVFDZxWsDQ7Z9PhnWa1k+yLu1O+/iVpIWj+VdvmNWznP8Ar+v68glXkSTWstxNa2At/tdxbRtbwWHmSQ2dgq/vI/3yrtkbb5fy0faP9IfVIrqWS4jWOZtcu4/JaNf9XItvD5e2b5VqGQrJtT7NavtWO6/sXTtslnG33Wa6+X5afG0V0ytusNSFu0lvJc3PlyaRYq3zKsf+1/q1rH+v6/r7zLmHeRHb/aIV+02UN40lrcTLHu1O+3f3oWj+VfmkqOSONrdbUWEUcUix3S+H9PVZI/MX7zXm6PdH96OmrdJFa/bzdiOJo1Zta1GSNpp2X5WWzZW+XcqyU64RbeSOC48/T45rhvLsPNWPVb5Zv4mmWb7u5pKuN/6/r+vInmD9xeSbdun6kLJmjXz1jk0awjb5l2tt+8u2Oq7NEtu2om9CyeX83iLUfL8xmj/dstmy/wB5VkqRrlp7yPTUjS9123h3Q+HNOkWH7I0fzRtc/vts3/LOq0epXet640XhyRPE2sq27+0/LaPS7BW+Vo/L8xvmreNOf9f1/XmaKMpCalc2WlxGS58/TbeSRmW0h2/23q6yL/eVvmXdJ92uZ8Y6X4d0e1t9b+IFva6Xp1vC0dj4a01VW5vI/wCFripPHniVPg+wkhin1LxPMu5/EGtRyLb2yt95bVWrj9L+MWmeNvDsiePvD9vrGjw/u11q6ZbW5b/gS/er2cLh6soxrw1j1tv/ANu/1c76NPk1NzQPjR4Q+M1vD4c1jTLzw/Fat/oi6PKzWsSr93zI1rjfGPgG+8BzTa3ZxSeK4vu2+rL81rbr/tKu7a1SX3wte90tF+G19b32kSfNPDE23U5P/iv+A1x3gP4j+JPhd4ojknWf7HDcf6ZpNxujkaP+KNlavbo4eMXKeDl7v8kv60O6EJVPeh8I3w78cfEXhWC4huP+JpY3G7zoJ1VoZN395fmVq3bNvh98U5Fit1/4QzWLhljVV/eWTSN/st80f/AWp114D8NePLqa48FaktvdSSNN/Ys22Gf+9tjjkbbJt/vRtXm+peFU0vUJLOW7n0jVY5PMkttStWtP/QmbbXrQo0Z3lS9yX9dDujGH2fdOk1LXvFfwW8U33h9NQa3Md15NxYzfvrK4/wBry2+Vq6TxZF4L8YafZf2vH/wh+r3XzNqml27XVhIzfd8z+L/vlmrQ1/xhpHxB1C3XxfDPomqLaxx/b2h+2WF1t+Xc0a7ZIW/2oWaua8WfDnXPCJttQ0Rv7V8NLHua402T7Zb7v7sn/wBlUwlFuHP7s/zNIyvKP8xmax8NvEnhfztd06aLUNLji8n+0tHuFuLWRv8Aa2/+PLJXH6feWU0Mj3ln/Zs0jfNc2S/K23+9C3/stdV4P8ZXHhe4hvLVrrw7q803mSfZzJ5Nwq/wyR/eWNq9W8ReLdB8QaX4htbzTS1xdW8n2SwksbNY9Pm+95kMy7WkrpniZ0HyzjdFTxHs/jOU+FnxE13w7ob+HpLi+1DQ5JPtlrdaPq8lnJbsq7WjVm3bY2/ijZa7HSfB9x8T/iPDr7+GZtGt1a3t7iT7snzK226k+7uZv4mqtL8I9R8B+G4/EthewW2pWclvcNutd1nJ5n3dsnzblX+L+GuO1Txde6/pNxcX9xJZXszL5kP2hplmb+KRVb/V149ar9acp4eXl1/I8avV9p/DPQbfxBY6Tq19btoFhaWrR3Gn37WEk1ncfZ2Zl3bW+Vpl/wBpWZqnijtvA+lR2+pazF4i8M3Vqt5a2V/aSedGs/3Wj/hX/aVW2tUNvqmpa9oOkaRqGh/8JB4lvFba1/C32iSz27Y28xWVv9r5q4vUJ9W1vUrLSruTy/L/ANFW0VVjjhjVt23atcKjze5KRx80vtGxoug6r4q0fWPEz3S6DDa2zWdpZaXb+THfN/emWPav8UdefaDHrvhG31/X7e7uvDej2ljcLHfKrRtetuVfLX/eal+I/iDxF8KLbRJv7Se2umupriHRZF+WNl/drMyt8v8AFtWuQ8beNdc1b4ERNqmpS3smr+I5LkLM25R5NurN/wCPXFfVYHB1a3LKVuSR7uEw1SrGNSXws8i8XeNb/wAQRx20k0v2K13fZrXzPljVm8yubt7driStPSNAvvEepR2tpC1zcSN/yzr6O+GPwQtdLjhubjfcaizLJH/DH/vRs3/oVfY4vMMNldG0j66tiqGAp8plfAv4G3Gpaxp0upxeRFJcR7hNH8q/7395l/u/dX+KvrHx/wCB4tVvrWSK4ltpvO2/L80i7VWP7Qu37rbWj2/3a4PQfFmleCdUhmmurW5+xq26TbttYVX5fLj/AL1J4k+O0jaF4oiSO4+3XFvlZFj/AHlqvl/M0jMqrH935V+9X5JjqmYZpjo1Y/CfneMnicdiIy+yfJ37Q3jj/hIviJrstm7Lb/aGjjk/iaOP92teEXjbnro9Z1D7XdTSN95m3NWPY6TNqk+2Ff3a/eb+Fa/d8BRjhaEYdj9bwND6vRjEpW9tJdTCONdzNXTafpMOkxtNdMu7/wAdWrbLaeHbfn5mZf8AgUjVzOqaxNq026Vvl/hX+Fa6uaVf4fhPR94m1TWGvPlj/dQf+PNWPRT41Zm+WuuMY046FhNK0sm5qZUslvNb/fjZf95abG3lsrfLT9ALtjpbTfNL8sdW766jiXy0VWZf4adHrEdwvlzbov8AaqrJpLP+8t5FnWub4pfvAG294u7/AFartqjJM0sm5vvUSRNE21120yumMYgFFFXbdV+zs21WahvlAqq237tFWEmVt26NaKnmA9J1T4lzzw/Z9LhXTbdfu/3q426upLiZpHkadm+8zVoaL4R1PxBIrQw7Yf8An4m+Va6oaN4a8JfNqVx/aV1/zx/+x/8Aiq8iPsaD5YLU096Ryej+G9S8QSf6LCzL/wA9m+VVrro/C+h+FV8zWrpby4/59lrL1r4k3t5H5Nlt023/AOmf3q4+W4aaRm/1jN/E1VyVavxe6hnbap8SJ2j+z6RCmn2/3Vb+KuT/ANM1a8+RZ7u6b/ekaqTdq9SitZF8Gwr4cZPMm2+c0bKsjf3v+BUNQw6XLHcXxHGf8ID4hmj3PYS/99LWtpPw3fy/tGsXC6far95f4v8AgX8K1U03wdr1rereXty+lxK25rmef5qh8feJotc1WGOz3SW9srfN93czVTdSpLkhLQDbk8ZaL4aVrfQLRZ5v+flq4/WPEl7rEn+l3DN/sr92sze03yr/AN8rXU6H8Ob3Utsl5/xL7f8A2vvf981XLRw/vzJ95nK7mmrpNF+Hd/q22S4X7Fb/AN6T73/fNdAdV8PeD/lsYf7Qvv8Anp97/wAe/wDia5fWvGWpa18s022H/n3j+VafPUq/w42QHUNf+HPB3y2sf9pX397721v96uZ1rxpqGsfLLN5Vu3/LOGudabfWrofhTUte+a3h/c/89m+VapUadP36gGXJKWrV0PwpqWvSK0MP7n/ntN8q11y6FoHg2Nm1Cb+0L7/nn/8AY/8AxVZOtfES7vF8m1X7Db/7P3qXtpz0ox+Ycv8AMb2l+A9FsZltr+4ivL5l/wBXu2/98rWD4k+HNxpatcWG65t/7v8Ay0WuRkkdpN275v71dd4f+JF5p37vUt13D/z0/wCWi1lKniacvaU5c3kV7px/Skr1PUvDukeMLdrvT5lin/56L/e/6aLXnmsaHeaDceTcx+V/db+Fq6aOIhV937RMomfWj4Zt/tmvWEf964jrOrR0DVP7H1i3u2j3LG3zL/s/draXN7OXKTE7j4m3Xl6Tbx/3rj/0GvNx1r1jxJokPizSYZ7WTdIvzQt/C3+y1eT3McltJ5bhlZW2srVw4CUfY8n2ip/Edheaxo/iKzhW7mlsriNf7u5ao2f9gaHcLcCeXUpl+ZV27VrmmiVvu1p6D4fm1y4k8tlghj/1kjfw11ezjTj8Wgc3MQ6xqkmqX01xL/uqtVK2Zo9AtpNv+nXf+18qrUmoaDatpX2+xml8n+7NV80YqKJLPgvyfLuv3n75mX5f9msjxIky6nK0ke1Gb5azo5mhZWRtrL/EtdJY+I475fs+oKjK38VQ4OnU9oijkqK6PUvC7LuktfmX+7XPyKyttrphONTYkv2WsTWPy/6yL+61aU0thq0e5pI4pv7zfK1c3RUunHm5gNz+x7P/AJ/Y/wDx2mf2LZ/8/wAtY1FP2cv5gNb+zbD/AJ/v0p32Ow/5+ax6Kfs5dwNm40NfLVreTfWTIrRNtK7Wqe0v5LNvkb5f7tasd1a6ttWVdrVN5U/iAwKK07zRZrfLRfv4f71ZlaKSlsBrWeuyW/yy/vo6vyWtnrEe6Jts1c1UkczRfcbbWcqX2ogWLvTZrNvnXj+8tU66TSNUmv2+zyLu+X71R30llbN8lmr7mb+Jl+7UxqPm5ZAZGn3kljcLJF96tebWLG82+dZP/wABm2rTv7Os9TsZJbaN7aWP+FpNy1ztVyxnK4HVXGorHo8i28YtlZV/4FurljRmkpwhyExiWLO1kvbuO3T70jba6y4s9O8Px/6lrueP7zM22uRjuGhkVk+VlbdW9J4mhvI1S+sUu9v8SyNHWVWM5Sjb4QNKxjsvFUMkfky200a/LtbcqrTrbwXbwyfvdQX/AL5qOx8RQ24C29rDZQyKzN825vlrGi1plkb92zbv7zNXJyVruMNEZS5vhie/fB3w1oV4utafdzfaY2tmuC25Y9vlxyN/rGZVWu48M2t54M1iyvbC0lvrCzmW4+w3V0tzDLH/AHoplVfKkrzb9nWFvEXiS5s8Qq1xb+Sv2ld0IZpFVfMX+KNa21a90XVLrTWt10a9jjkudsJaaxu/LjZvuszbWZV+WSOvjsXSlOvUpSkfE4mPNXnGR7L8RvHy618FtRsUmOoNb+WskN7btHeWH75W2sq1taTqXh/xJ8JdEt9rabqFva28e7d+7k+X+L+6zV89fGRruHw1o8twJUkZtypJ80katBGzRszf3ZPMrD8N/Gq6sdHh0XU7VLuwh+WGRf3dxCv91WXburxFkftMJFYZ/a5jjp5d7SlzU+56H40+DNncQ/aJbH7N533bmwZfLkb/AGf+Wbf7vy14t4j+Geo6EZJQvn26/M0kat8q/wB5l/hX/a+7/davdfC/jyTy5LjTdSW5tdv+kRtt3bf7s0f3f/Zf4VrrLf8AsTxBIszRy6VdL5m37F837xV/55t8yt/eZfmVf4Y66KGYYzL3yVveidVLFV8H7tQ+LtklvtrV0+Zlr3jxn8HNP1vdcWjRWl3J825VXyZP9rav3f8AgNeT658N9Z8KyL9ttpFhb/V3C/NG3/Aq+noZlhsZH3Ze8evTxtGtHU+qNTt7CP4Pp428LJZ6DZWFjYtZ3em3LR3D3StHHdWtxH/FJu/fLJXD+LvjE3xAs9FsrjS9O0+60yNvJkto/JWRZG3M21flVt1c5qlwY/2Z/Dy7m8xfEeof+k9uy1j/AAh8Wab4Y8ceG9Z1e1W+0yxvFW7Xasn7tv4trfeZfvV86sFFxnVlrKLlb+v63PHeFjJSqHrmpeAdU8QahHJplrHAzWv2mS7kuI1s2WNV3Sedu21FeePNft72x0Txpa/btPsr6PULq0WOOOa6/hWRpl/1ytG21WrS+OX2n4b6pokyavYSeKGjm/tFdHj8mMr/AMsZJIVVVjaSNvmjrmPDPxbsfGHiDzPFtrY6gsOmf2dYL9n+zwwSK25WZbdo/lryadOcqDq25o/ieVCjKMOb7J2njK38DxrZ3Wn6t5U11fN50Gk2sn+jwsv7tpI5GXbIrf3WrD8QaZ4q+HFxHJHLeaTB9sW4Vvm+zy/8tI2+b7rL/tUePvBscvi/TLfwrHLqtrdLGscdt5km2Rl3NDHJ8rSeXWh4w8YeItB0fV/DWvaNa/bbi3ht5tQaFo7i4hjbdH/dVtu35ZNu6uWl8MIxlf13ONe7LQvT+PW8QeF7rTZl07TbjWryO4vLtppvmkVvMVvmZlh3N95lrA8D6d410XVNV0/SdlzZ7ftGoLdSWslg237szSSbof8AgVZ/he3/AOE6trLRdOsbODVFjaRtQmumjhaONWkk85fm+6q/w10P9neKvhrHa63YrBBpl8396O4sb+NvvKyruWnZUeakmry6M6I/u48pkala3vi/4nQw/EmZrNZdIY2CxXEMMNwy/wCrhjuF3RrG396ux8Q+IfDvwl8H2tz4XTT7XxteyNbz/wDEwj1Wayt9v/LOZfljrz/xb4wvPiF4ssY9SfT/AAzJYRtbWUHlrDYW6/3Y9v3d1c5oPwv1rXGmktVt1tbCZbea7ubyGOFWb7qrIzbWrv8AYxnCHtHyxj06HoU+WXLz+6TXHxs8beKmk03VPEuo3djN96GW4+Vqp6TdWej+IbW/1S3/ALShjkVpLJm+W4j3fMsjL92t/S/hT9g+J2m+HNbWXw+si/aLjULnb80e3d+7bd5flt/C1ew3Hg/QPAXh6XW9H8PXGoeL2vI7fS7DXJY75m/vTQww/eZf9qnWxGHpSjCC+LsbVa9FR5YmF+0A+qXMegavbXT/APCKalH/AMSzTpo1t2sv+mfk/wDoMi1k+FfAek6d4LvfG/i2Oe/0/TrpbNdFh+WSab7y+czfdjq3a/DXxfrN03in4latNoEEzN513qi7rqb+7DDD/erE+InxMs5vCreEfCentpfh2STzpmuds11eSL91pG/h/wB1a8+m21HD0ZX11a/rc5Ic3LyIu337RWq2kkMuk6H4e0vy/wDj3j/s1ZGj/wB1maodP8Sap8VLqa41S3vF1RlXdq1tJt/4C1ZWn/BZdP0Kz1bx9rH/AAilrcRq0No0LTajMv8AeWFfur/tNXYaT448CeF9Of8As231PWYli/0awvYVtbRv9qbbJJJNRXp0aa/2eF5d/wDgnNiKVOMeWlH3hvhH4W3twv8Aamp30Fn4Wt/mk1iNvmmZflZVVdzSNXdav+0JpOg6XFo/w50prZPvSXsq/d2/3l/i3V4LqHxI8WfELxfZ3FpqMrX7L5NvbrGscdvGv8Mar8qxrXe2PwzHji/jhlWL+04V8++1OzVYbe1Vfm8y4Zv3dcWKwdOUoyx3veX+Z51ajKnKKmz1TwL8UNK8dxyafJZS6ZcXzR+ddaPA0lvesrbWWSFvm/75rudY0S40/wCa4sIms/tqtaadGqyaYqsu1pJv3e6P70jV4/pHjKy+ENhK3hFYvFF9Mqx3viNoVaOH/ZhhX+GuBk+MniGDxLc67Brk8dxIFWa93K0kzL8vl/Z2bbtrwp5TOtWlKh7sf6/ruckqHtI+6fRfmfaNzmS2e6XzLf7fe/Nplpt+ZVt5Pl+Zala/gt4f7RSaS0sZ2juFvdSkX7fe/wALLayK33WVY6m8Htda34Uj8Q+J9Mg8M29szXsMkLMsM25f9ZNa0WTziO3v7G7t7sSfaI5Nah3XWn2sf3lVbfzv3LfLHXgSp8spRkeZ7OUSORFiuo9OmWWDzJJLddHtrhY9Tulb5lkmkWb5l/1jUNJcX159nSOLUtZhhWT+y7CTyYbCSNvvXC+dtkZWauO034meHpvtumpqsulWFvGs19qN60k39pyKyrthkaT93uVarf8AC3vDl14baa6a4h063u2W08MtJIs13uX5pPtH3vvSSNXZ9TxHSP8AX9f8Fh7KR3lvqKtcTajYXqXP2eTdNrTbvstvHIv3VtfMriviJ4g1jw34La90AxRafeM1jd6xeTszXW1mVWjVmZo/+WlWtL8Vx+LjpzWdo/iLV5I/9F0Xb9n/ALI2tuVpJNu1lWtWwvvDOj+OFXxL4jtda8fSD5blrdmsbKT+FfLXb83+01OlRdCXNOPNy/Z/r/hu1zWnTl8Ujh/hz8H7ya4s9W8XarPoMGoTeVb/AGubbqF+zN91W+9GrVZ+OupeLvDFjDpdvoUmi+FvMVILPSzva4b/AKaSKtcN8cvhb8SrzxcuraxqUepadN8y6xE221ijX+8n8NYWm/tFXXgtYdIsru613TIf+Pl9UfzLdv8AZjjavqY4OriZRxNKUan93ser7GUv4fvHYJ8ftR8P6Iui+OntfEEd1tX+yJIllkjj/wBplrF8WfD/AMP/ABaljvfCXiW2F3Gv7rw/qdwsaLt/hjk/+KrFvZvhL8QLgXdlPqXh/V52zLbWSrcLL/urNIu3/d3VyU3gPwDDfBbTx/qOg3qybWj1bQpo9v8AvNHJJXr4bB0qcvaUuaE/8Pu/d+p20MPHm5ldM7LwP8I/E2g6pNd63rkPg/S7VWa6ubi6jkaP/dhjb5mr0aPVP+Ez03ybyGx+Kel26/8ALNWt9Zs1/wBqH/WL/wAB8xa8e8TeE/GPhfQm1G6stL8U6XK0cceuaei3cLL/ALUke1v+AyVzlr4wKXkf2/T/ACJoWVob3Tf9Fmh/h+Xb8taVMJLEP2spJy/u6f8AB/E6p0JT949M/snwK0zLDpHiC9tV+VpYdUtZJI9396No9ystdX/ZOtX2mx2tubP4m+H4V+XS9SVl1OzX/ZXd5y/9s2Za47/hMIfGcccfiK1g8dW3/P2v+i6vCq/7S/67/gSyVWh+FWm3OkXvinwz4vt7bQbOTy5JNahmtriymb7qt5Kybv8AeWuf2W3PK34/8FP7iPe5vekWtL8ceG9Punt1+H8SQ7mW4tJtXumZdv8Ast91q9f8N+C7Pwv4u1DW/CM2pW1jcWTMt/P82myxtHuZVulb5WX+FmWsPTfiDrWgaNZ6b4tl1C8lWFbm18QaXqCt/aMLfd8xpF/eKv8AtVz/AIX0vRfG3izXZ0tbfRo5JPtTWyzKqxxt822P5WryMR73tOiXnzXPPxFSMS/rniq3+K62HhaWxQajDJ5sNzqN8s11I391W2qqrXPfGTwzZ6DoPh7T7eS1j1iT5tUtrhVa6WTd/e+ZVX/ZWum+Ilhe+EfiRoviSwgiudJhit7ywVo9tru+8yxsqrUba34I+2Q6pcafrFzawSSTeRc+XJtk27mXzGZWkVf7tTRm6fJOl8PbzOP2lpRlE47w34k1Lwv9k+z3s09yq+XJ8zbWjb70cyt8rV1PxI1LRtQSGfw3oi2yyXzeXqMNk0PkyKq/uf4lZqz/ABLqmsztHp+p6fb6NHJb+czQafHbyX8P3o2k2qtdRrXi6C++E9sbiGLS9G0Oxkuo127mvJm/c+Yv9395NTl/EhOMdZGcpSlL3fiMb4ceNNU8P+KpLq3tm1K+ul+zzXDbpGVpJF+aoPEXjjRLvRfGU2g2zR63ol19gj1OKTdHeNOzQ7lb/v4y1xfwv+M2u6lrl5LFcSWOnafouoSfZYvusq27Mv8Aus0ix1yem623gTw/oVg9qlzqd9qlnrtxaSfdW3hVvs6tt/ik86Zv93y69qjlKVSVSsve0PVp4DlfNU3MH4+6hda78XPFEfmSXL2Mn9n+Y0m5m8nbb16V4Z+E978Qfhvonh/UtJXSrjT45NTj1RvM+azkVpv9X91mb93tr1bT/wBlnSrzx/qPiTX41g02Ro7ptL+0NJukaPzJvMkb7sfmV6f4g1S1svD+qXFvC0FnHD5a3Dfdm+ZV3f7u2H71ebj+JKcVSwuX+8117DxGbL3aOHPnfQfhvo3hBvsNtCzSbV8xmj8xpm/vN/e/2V+7XO/Ej4rL4PFxagsbuRW/0JZPm+796Zq4r4sfHBpLu6sNCm/iZWv1/wDQY68g8P6Lq3i/WFgsYp7u7n/557m/2mZq+lwOT1Ky+t5lI9XC4GU4/WMXI9E8HXOo+LprnUby52xtNHaq0Me6Rv7sNuv8LNW748vv+KEu7bS4JYI4V8sNbXCtDIzMqsv96Tav3mX5a9Q8OfCC38M6KkFxFL5e1ZpL6Nty+d/eZW+Za5zxB4K8NT2f9l6nqN/cndHJDJ4UtVvJXVY9qrI38K/xKtKjmGHxOKtTWkWZ4fF4fFYuMaZ8qw+HZ7qRpJk+zRL/AHvvNUl/q1voUP2e32+d/d/u/wC9X0r/AMKp8Ir/AMevhP4qapCy/KyxRw/+PfZWrNm+E3g2x6/CnW4vl2/8VJ4nhtfm/wCBLDX2scfCUl7RP+vU/Qqcz5KuryW8maSVtzNUFfQP/Cufh5HcXCXMmpSyqrSNBaaku2P/AGfMjt7jcq/d3VyXi74e6MjSt4Wubi6lijaaazuJMssO370cjRwtI395fJr2aWNpT0jodXtInlVdNoDL/ZsyxbVuP71c10q9Z3/2WFl211VY80fdKkXoZ75bzbcebt+b5WWm6lpu61juFj2t/Eq1nx6pdL/y2ar2n6lcNcNvm3f3dzVMoyj7xZj/AHasR3W3+LbW1cQW958rrsmrPuNHkj/1TeatVGcZbkxlzDobzzV/eruWmzacrLuX5ao/vLeT+JWqxDqTL96hxktYhLm+yRTWcsH3lot7jyg3+7V9bpWj/vVDIkNx/stRzfzBEq/bG/ur/wB80U6SwkX7vzUVfulHrPjy41u1iZraTbpn8TWy/Mv+9XmXnGu38L/Ehl22uq/7q3f/AMVVzxJ4Fh1CNrrSvKimb5vJ/wCWcn+7Xi0ZfVf3NaP/AG8afF7x57+8o/eUtxFJazNDLHJBMv3laoK9QQULNcW7NJDM0f8AuttpY1aeRVRdzM23atdfo/w7urrbNft9kh/u/ekqJ1KdGPNUFy8xx/8ApV7Iu+SWdv4fmZmrrtF+Hd5ct5l6y6fb/wDTT/Wba0j4i0LwrGy6Vbpc3H/PT/7KuT1rxNqGsyf6RN8u75Y1+Vaw56tb4I8sQ+E7D+3dA8H/AC6ZD/aF5/z2/wDsv/ia5XXPFeoawzLNNth/55w/drCZmrf8DpYya7D9t27dreXu+60lV7GFKPtH70g5uYj03wvrGrqrW+ny+TJ/E3y7v91mqzH8Odca4WN4Yo/9ppl21qeLNL8U6pqcy+XPLb7m8vyW/d7a0dHvJPA2jzf2vdbrhvmhst25lrKpWqct6dubsHKQrofh7wd82pS/2hdL/wAsf/sf/iqy9a+Il9qP7u122Vv/ALP3q4/zJZfm/wCWjNXVaH8Pr/Udsl5/okH+195v+A1bp06Xv15cwehHo/hn+0LGTUr+4+yWC/8ALZvmZv8AdqRbrwd5m02+oT/9NGkrf1PW/Dmn6VHpDtNf28f/ADx+bb827du+Wuajv/C1jceYlhfXrfwrcsqrUwlKpdtSKJvGHhGDRbeC+tJmlt7htu1vvfN81cpWv4k8SXniO4jaXasMa/LGv3VrIrsoxnGHv/EZljTtUutIuluLSZoJq9H8P+KrXxZGtheW6/aG/h2/u2rzCuj+Hv8AyNdt/uyf+gtWGKpRnTlP7SKjIk8ceGYfDt1C1vJI0Nxu2q33l21zFd78VJfn0xf9mT/2WuCp4WUqlGMpBL4jo/B/ihvD9x5Nw26xk+9/st/eWuo8Y+FV1qH7fZbJbjb5ny/8vEf/AMVXmldf4K8W/wBnsun3Tf6Ozfu2b/lm3/xNY4ijKMvb0fiCMvsyOQrW8P8AiT+xfOhlh823k+8tdH448L/e1G1X/amX/wBmrhq6YTp4imTy8p09snhzUdQjjRLxWkb5Vbaq1Z8WQz2+lxraqq2S/LIq1xnliP5q73w7rP8Ab2ntb3H7yaNdrf7S1jXhKly1I6pFROBm+7UFbGuaMdJvdv3oG/1bVj13wlGUeaJJqafrlxp7bd26L+61a8j2Otx/88pv/HlrlKKmVJP3ogbcnhr+5cK3/AaG8MyfwzRVi5oo5Z/zAbJ8Oz/wSJ/wHdTW8O3MfVkrH3NT/Pk/vVXLLuBof8I/cf7NNbQ7pf4V/wC+qrfaLj/ntL/301IuoXC/8tnH/Aqf7wCz/ZN5/wA81/76Wk/si7/54/8Ajy1D/aF1/wA/D/8AfVO/tS6/57PS98DVs2vbX5Wj3L/vfNUtxpcd/wDNtaCasX+1Lr/ns1P/ALXuv+e3/jq1i6cubmiAy60+azb51+X+9/DVStD+2bvdzIrf8BWqkzbm+WuiPN9oCSxvJLCZZEatCbVrW6+a4s90n+y1ZMcTSNtVdzVoLoc3/LSSKP8A3mrOSjzXYF6bVFbTWWJUgVl27a56r91pNxZrudd0f95fmqhTgox+EAoorV03QbjUfm/1cf8AearlKMdZAZqqzfdrQXw3qTKrLZS/9810a/2b4Zj/AOet1/49WXdeL75pGaJ1hX+6qq1c/tJ1PgQGe2g6gvWwn/79tRHpt5FJ81tKv/AWq7H4v1OPrMp/4CtWYfHl/u+YI3/AaJOr2IPVP2c1kg1jUnmE0Fs1jJG1xt+425Wr6G8M/DuN/suvXYs2tVTyrfdHJFapH5nmMqq3zMzSSV81/Df4pDw3qFvqnyrdW9xGzQ7fluIVZty19R+E9cvPF2lWN1aarPJdX7SNdXVv8zWyqu7ybb/er8w4hjio1ZTj7sZH5rxBDEQre0p6RkYvxS8D6R4o0+ayVGOr3MjSIy27NezTKv8ADCu3y4f975q+U/F3hHUfBusSWGoxRxzw/wAUMyyx/wDAWj+WvqaHx1Z3323S9EtrjRrqHc0jNI3nXe35dskq/N95q4LV/CsF9qlheJYb7eOS/wDNkNvtW4WGHzlWRV+XzGWryfFVcIvY1PhIyfE1MPH2dT4TwfS9SutLvo7qxuJLa4jb5WVtrV6N4b+KEFwq2+rx+Q3y7bm2X+7/AHo//ifu/wAK1rXH7P8Aqmu6tI2i2n9n2zWUN7D9rZlV9yq3lxs3+01eXa74V1Lw9fNBqFtLaT/e2yLtr6XnweP9zm1/E+l9rhcX7sZH01pPin7XaRzSyLqVtt2/bbf99/38X5pFb/vpv71e1/COG31HxJ4ekQpPbvJ91WWSORdrV+e+j69eaDeLNa3EsE33dy19W/s9ftM2beJtEtPF32e2WORVGrfwx/8AXSviM7ySvToyqYXU8DH5dUpx9pTO88M/CPTdW1a8nm0yW4tdWbU7aSwgjW3hfy3kWORV/wBTI0f8K7oWWvH/AAX8L4fAnxIs2+IOlLL4bnhaRriXzPssjNC32dmaPayqzV9QfDI26+I7FbJpp7Wa8v5mk+0fuWZmZvmh3Ntb+7IvyyR10lwkc3h2ZZFWRf8AhHLXcrfMrfe+8tfKf29XwdSdKfvRf3nzf9q1MLP2cz4J+LHi3W/FnjrUdU13T4tN1CZrfdbW0bLGqrCsa+XuZvlZVjauGh1Bob4+67lavuv49fs/2/xQvI5tOni0y/sJI9Gtbfbtt/J8lZI1b+7t3V89aT+zrcaRo3i3UvFsN/p8WkQQtDdWirJDKz3Hkt/syV9zludYLE4aNny7e7+R9Xhcyw9SjZnrGlWI0v4Z2mt+DhqUDWelQ67NftcedY3NxG3763kj/wCWckf8Ncvd+J9W8deG/Dkt14fg0XSIZriFdUaGaO0mkk/hWRtyqv8As/drndV8Qaf4Z+ANn4asfEtrqF5ca5JcTW1g0i5t2t1VfMVlX+Kuy+FfirTl+B7a34mnvIrDSpLrw4tlb/NHqCzxyXEayL/C0bNuWSuCphvZwlVUeb3vmebUw/u+0Ri6b4D1yO2utQ0ySCyvtLmhVblr6GH943+rWORm2s3y1znjbx34k1qOPTdZ32zaX5kEltbW8dq1u27dJujVVr1DwzpEmleFLHVPDsl7dAaIusztfrHcaZfqrf6Vasu35WjriPiB4e8ReJPGX9sa3p7eGJ9Yk+0W7X7eXC3yr8qt/DUUeX2tq1tPvJoR5ZctQxtOU/EDzLSwstOs/sNrJf3V7NcSfZ7iGPbu3KysyyL/ALNWrW11bwPcSLaXC6bNMsdy0Vztmtb2FvusrNujkVqd4L8AeK49QOqaDJBYXNjfTWVr5V5HHNJJt3bYVZv3nytXR2vjw6neGfxgLSQXWnNp1ndtpsMsOnNHJub/AEddv+6235q6KslflhrEqpKPNyo0tG8aaZ8QNUjg8YRaXba7I0cdre6wkgsVt1Xb5K+XtWGrLaXc+G/HGsa/8OVs18Nxq2nSTa1fR2sMnnR/NDHI0it833l2turB8YaLoPjTWpo/By6dFpWn6bHc311d3EkNr/DGzQ+ZukX5mqnZ3GreBY1tSPsysqyNYX6xzW91/FHJ/FHMv91q4FBKPNDr9lkL3feR0Oi6pDrGoP4C8YWcHhHTbFpNVt7Br9i19ebdscf2uZmWONlatfWtS0D4V+H7C+8P6NY/8JrNdNHHHc6hDqjaeu3/AFy7f3e5v9qvK/ElxJ46ub2/1LXIP7XhhVZrS4tfs6+XH91Ydq7VVf7teraZ4Gufh/M2reH9QtdZv/D8K6rcfaLFvsV3Gv8AFDcVNZRjyt/drb+n5jlJS+E870PwF4v8da413qtpPe37bri+u9a8yG1tV/vXEzVuahqXw38Pstjdw33jC48v99qds0On27Nu+7D8u7atYfi74/Jq3grXPD9nY6jt1SeOWafWNTa9aFo28zbD8q7a4DwtZw6bZxXWpXjw/wCs22UDfvJP97+6tenHD1KlPmre72SOuNKUo80z2PT4/hjBp5vrLXbzTtG3N5uh+Rt1W4k/55tcf6vyf9pa87+JHxwvfEy22gaXaJpXhiGT9zo9l8sf+838Ukn+01c9cQ6NqrRyR6lcaRtmbdaXEbTLu/6ZstaOn2dxbD/ijtJvtUvlZlm1j7KzeRu/hjX5vL/3m+auulhqdOXPU95+fQcaVOnLmkdB4FtLLwZP9s1e/urbUJN0kelq22Tb9795t/vfwq1eq+I5vBnwp1jTtT8U2MF54quIvtlrBbxs1nBG3+rab5l85v8AdrkvBHwZXw/brrHjf7ZB5264h0m2XdqN7/tMrf6mP/aauc+MHiCXxp4gh1fxTbR6BoWn2y6fY6XH8100cf3Vj3f+PSNXlypRxmKfLJ8vW35I4XQjWqSkpGv418ceK/FMDXd3qs+raL977VpbbhD/ALPl7tsddL+z/ZeIte177Xo2p/2Dp1v/AKRcXcLfLGv92fd8rN/s1n/CO+03xZo+tX8NtNouieHrNdQmsrTb9qu1X+FZG+6v95q57XPjwPihdL4bfT7jQLBZGa1ttF+4rN/E0f8Ay0/2mrmqYadSM8NRp2S3fb5dTglh5yUo8p7t8StQ+GWva4umX5e71JY2W71/SbfdDDN/00jX5ZK5HTfgNYxed4huPGGmS+EFVZptajZZG/65xwsv7uSvFPEnh/WdBDXF1bSazYQ7ZEm0xVjbcv8Az1+XdXF6DrnifxVrUMGnRJNcfwwxwqqon95vl21eFyicaF6Ff3f6+41pYGU6fNCXun2f4e+J3w8h0O78MWf9peDtCkKpDrEH+su938UjbWZd1cBrnwpvvA+jeJ9T8PXqatZSRL5F/Y7pZEH8XmL96OvMbvTZ/h/YDWFs28R65Iv/AB+rHiztK5vwn8bvFnhfVzqNpfSXlzvzNhsKv+z8tZUsoqRcqmEneL35uv8AXn9xEcFUqLmpS5keveB/in4f8L2Iu7XU/sEzRqtwsytuf/e3fLJXHa94z+GPxB1u4ins5PCk4b91q2iw+Zayf7Ulk21lX/ahrsvi94SsPidJ/wAJn4TCtb3VnHcah9hZZFs7jb8yzRx/vIf97btr5X8TeFdU0G8Fxd2rRwzNuhuIWWSGT/rnIvy16+VYHDTlKqpOM35nqZZgqXPKTlyyPUtY/Z98SXgt77w9YJ4q0+Rv3er+Fd19C3+zNGv7yFl/2lqX4geA9WvNQj1LXtM1Lwfqtxthb+2LKaGzuZFXbujlZa8este1DTZGaKRlk/iZWaNmX/aZWWu/8B/HHxL4ckuo11CZrW4X/SrS5/0q0uv9ma3k3K1fRVaNeEeaLvY+gqUasfeidX4Nfxl4KurRtH1ZLe6ZmkZdP1W3Zpl/u+WrMs1dMviTwn4vuJLfxPojeHNWVvm1LR7fau5f4prFv/QoauaP4f8ABPxm16LStNtm8H+J3jWOOKD99plw23zGVVZvMhpZPh/qTeH7m6N/B4w0zTLmG0ulkgmtriyZm+Vo2kVW2185WrUnL3/dl93/AADxa1WMZe8JqX7PV1a65pWlab4m0mfVb63W60y0T7VG11Gy7laORoVVWaq/hHXvE+lWd55rXVpd3C/Z1u7Zf3zeW21lZV+WSuq+H+g/EJbW90rSNYvrbR1+aONrry1iWRWZY1Vf+Wjf3Vrb8TJqXwz8MeHrAteLDfKzNf6ev2eeO4WT/j3k+9u2/wAMdeJVxftH7BtTZ4dfEyqe7EfZXGr6Jpln4l8UQS3ki301jcR38jQXcMm3arR+Z8rMq/Mv91qta9pmlfFDyZbS+lg1DSrJo9urXG5byzVvO85pv4W/2ZKy/Dfjy+uvFcmn63cRazot40ceqLcR+dD9nj+9Nt/haNfm3LVzwvbt4n8bW+m+DIV0OeRpoZr2KaSRfs/95VavLlGVN83wv8Dz+aUdhum6zr/gOHU/DMM0uptJZrJaLp1xJItqv+u8xf7vytWlePb3ngCDxf4g1Nb/AFf7YrWumsyrGsaybW3Kv97+Jqg8N+JNQ8F654m0/T4V8Qa/q14ulR6hJJ/y0+ZWZq5e2vo/DtxdaVcWsM7aVpkmr6zDPGrM0kcm6G1Zm+6rbo91EMNPET93fT59/QunRlU+EtfFn4o3EdnceI/EWmbNb1HdY6fpkv3bW3VfMaT/AGvmkryPx14w1eb4AeHtOu7iSe3uteuntofl2wrDDD/d/wBq6ri9Y8Q+IviV4oW5ubyfV9TvJltVuLlvmbd/D/srXrvhz4U6p8QfFWl+Horfd4a8KyyWl3qMnyx3Enmbrhl/2m+6q/3a+yp4bDZXTVStb3df+GPoqdGjgv3lQ5D4M6DfapoviCztbWVtQ1uzWwsFX+L/AEiFppP9mNVh+Zq+xdB+Dfh7QfG2oeJJY/7Sv5Jl+ytcx7VtoY18tVjX+8qx/erA17X9O+Ga6jZ+AdBXUdZmuFt5nUMywtu2xwr/AHvL2/6tflWu51rxZY+CNB/4nd3G19badJeNBu/fXCxQ/vGWvz3OsyxuPcVhFyxqaf3uh89j8XXxVS1H7RuXl5HptjNNLHJPHHGzNDGu5mVVXdXwb+0h8ffEnia81LwpPD/ZVpDcK01s3yyMy/dWT/ZXdW/4w8ZeLPiVomseObnnS9LaG3tdJVtsMbS/xMrf61V3R7v7zSR1wWg/CDVPFeoaZqXiG01TydXu932lvlaZfvM3zbmZmr6Hh/IsPlEvrWNkpS/JnqZbg6OA/fYmRwHw9+HeofEXXBaW3yrtaSSaT7qqv3q+lfAmmWnw9vraHw/ZRz3HmKv+lxq00kjR/Mqt8u1drf3l21yngnRvsWjxosbwNcLIsar/AHpJFj3fN/d8mOuy8G3bSyWWvay8c1rdW9yyW0k0cclxcPcNujXd975VjVq9vNMXUxnNFP3I9C8wxcsUpKHwm7eeILm1ij1W7nuLaxhkVXe53RyRyf3fOVl85W/2vm/irxT4kax8XLrWNQk0LRPEmm6PMysF0uzkaKTy12+czRrtql8fvGHja8uLeXVdFm0bRY2X7FZ+RvtVX/e/ievLPCum3mrWs2qTzQ2NktwsP29pvLVZGXdt2r8zV6eT5XHD0/rNTlf4nt5HlkaMfbz+I5XxNrGsSX0keryXzXCt+8ju2k3K3+0rVzf2pv4hXvemzL428O3lj4ijn1Hc0MNjrV7cN5liy7lWNd27dG392vH/ABZ4TuvB+uXmm3YVprWZoJPL+Zdy193hK9KpL2WzPuqU4yOo+HuqNa6beraXr22qzL9jhto9v+lxysvmR7m+7XWaVeW1xrF4kGqW/g+/0uP7ZHaastxcNe3i/ejXarbWb/arxSNpPlU/dWp7S/vtPk8+2vJbaT+9DKyt/wCO1VTCRnJu5MqHNLmO2+ImnQR+KtUF/axaTPJeSGS2tZNy27fekjX5m+VWrlG0vT2+5qCf8C21l3l00+3du/4FVaumnSlCCTkdEYmxJ4d/55XUT0k3hy5X+JG/3ayKmjvJrf7kjLWlp/zFEvmz27bZT/wFqnh1Ff4m21JHrCzLtuo1daJNNt51ZreSoly/aDlJJJo5Y182NaqzadG3+qk/4C1QSQzWMnzrtpFuP+A1Sj/KT7xHNayW/wB9ab5zVa+3Mv31jlp3kW9x9z5Gq7/zFFVbiRfutRUklnJF/tLRTvECbburZ8O+Lrvw7Iq/8fNp/wA82/h/3aq3nh3UrGNpJrVlVf4vvbf++azt1YONOrHl3KPVZrfSvHFirhv3y/dkX/WR/wCy1cDrmg3mg3G2Zd0LfduF+61ZtnfXGk3C3FtI0LLXomh+KrHxFbtZ3ccS3DfK0bfdk/3a4OSphNY+9Er4jzmuw8M/EOS222ups0kX8Nx/Ev8Avf3qh8SeBpLPdcWKtPb/AMUP8S1yFdXLRxdMn4T03XvCFjr0P2vT5Egmk+b5f9XJXnt5p9xpdw1vcQyQTL/DJVjRfEV54fm3Qtuhk+9C33Wrvre90rxxYtGy/vF/h/5aR/7S1yxdXCaS96JXxHl1FbviDwleaPJu/wCPm3/hmX/2aptJ8B31/tadfskP+195v+A13e2p8vPzC5TBjvL5V8tbiXb/AHdzV0WieAb/AFH99df6JC39773/AHzWsdV0Dwe2bJft18v8X3v/AB6uX1fxdqOtfuzJ5Vv/AM8Y/lWsr1K38OPKLSPxHXSat4e8HfLYRrqF7/e+9/49/wDE1zOreLb/AFncs0223/55w/drDihaSRVCszN91VrrNH+H9zOvmX8n2SH723/lpUyhRo+/N6h7xyscb3UixLHIzt/CvzM1dZpfwyurqEzXcn2H+7Ht3NWhc+JtG8Mxtb6XbLczfxTf/FN/FXL3Hi7Vp7xbj7XIrL91V+6v/AafNWqx/d+6HuketeHbzQZts0fy/wAMi/MrVmV7HaXH9reG47i6jjl8633SL/DXjvejC1pVlKMviiEoiV0fw7X/AIqaD/Zjk/8AQa5yuj+HX/IyL/1ykrSv/CkEfiNb4qN+90//AHZK4f8Ahrs/il/x9WP/AFzkrjP4aywf+7xHU+ISiiiuwg9T8H3El1oFq0km6Tcyqzf3VrzC8ZWvJmiXbG0jba9P8Kr9n8NWLMv8LTf+PM1eUD/Wf8CrzsJH95U5SmSU+zvJNNuo7iJvmVqgXcrN93+9UFelykno832XxPpPy/xfd/6ZyVwFxatZzSRSrtkWtrwrdSR36wj/AFUituWrPjO3Vfs8239425f++a46X7mp7LoUzlKKKK9Akt2dhJeTMsW35V3fNVr/AIR+4/vJVjw3H+7uJP8AdWqV9dS/bptsjfeasOaUp8sQJf7Dn/vRU3+xbj/Z/wC+aq/2hN/z0k/76pn2ub/ns/8A31WnLMC3/Yd1/wBM/wDvqiPR7jcu75Vqv/aF1/z8P/31U1vqlxE3zN5i/wB1qmXtAJZo7K16xNL/AMCpFsre8hkaHcsi/wALU+a4s5vvrOtI15H9jkjhj8tf738TVOoGVRRRW4BS1Pa2Ul221FratbG3sfmk/eSVE6kYkykN8OW8kLNMU2qy/K1JqGkzXUysjRt/tbqddap/tbaxW3TzNtVvmaueCcpc7CPve8bqN/ZmmTBpPMaRWXb/AA/NWLaafNeSbYo91bNjo7fZ1+1Nsj/u1YuNWjs4fLs127f4v4VpKpbSIuYfa6JZaWqy37Kzf+O1T1DxLNIu2H9xD/e/iasm6vZJpGZmZm/vNVStI0ub3pgSyXDSVJDY3Fwu6KF2X/ZXdXoHgnwXbz2c2s6vH5un27Lttt237Q33trMu1q6u8tPFOm+G49b0a61HTNH8zb5OjzNDHbfw/vPm+81c08ZCEuRGcq0afunkGn6FfalqFrYW9tJLd3Eiwxx7fvSN8qrXdf8ADNvxMj+94K1j/wABd1VNW+JXiyMPZXXinWLm3nT5lnupGjZf++m3K1c43iS8h+5dy/8AfVXKWIl8FiuaR2dv8BfiQvH/AAhWuL/tSWMka13Hh34a/FXwPbrfWnh/VYrZmVt6Lujb/vlq8cj8aatbNuiv7hf92StGH4ma9H/zFLxP+2jV5uIoYqsuWSi18zy8ZQrVlZRXKfXfhPxPceNS9vr3hCfTdbkjaBtTttOZct/DuK1e8DWmmeFfH09tr1u4nu7pruBb47YbZYlkXdJ/DuZa+UIvjP4qkjWOTxDqU0X937RIa6PR/j5qkOmw6deRQajZx+Zt85WWTa3/AE0WvkcTkNd+0VP4ZHx2IyXEe97P4Wfd01hc/wBpx6jDJsto47jcq7d0nyxsyqv8X/At1c18RIPB95psGnjSrO7g8vdMrKyxrthuNvmfdbcrf7UP+9Xjfwu/aAjkkuNL1M3etaRe7l+xzSL9vtN3zMYGbas3+7XQ/EZY3t9JvtJ1CTV/DXl+T9rtt0d5ZOu793J/Eu1W+ZWr4WjlGJwOJiqsrW2PmKeXYjB4j3zw7xr8G1sbpU02R0uWP/Hpdrt3fM3yxzsqrJ8v8LbWrzrUNG1Hw9dNb3dvPZ3C/eWZWVlr6c8P6pZa9a2OnWkiTFmZNQso/LXzl3blkhhb9zuVfvL/AKtq3PHngrwJb+CRFp0//CQalcRyRwi/muI10pV+b5bVd00f/j0dffUs2nSlGlWXMfZU8xkuWnUOC/ZE+IV1ofxMsrGe6RrSazulWCeT/lt5LMqw/wB1pGXbXvngn9pDw14ttrjTdQc6HqK6ZHYW8NxJ+7kaNv4ZK+OIvhvrEOpWsdnbyXq3Uiw2zWjLcLJJ/dVo2ZWavSv2ktHbQ/Fmgx3Fo9rqsmg6dNqS/wATXXk7ZGk/2v71eZmmU4DMcReXxSXTyOLMMHhcVUPu24b/AImzf9huH/0kjrJe3h1HT/InjWa3msdX8yORdyyL9oX71eAL8TPFvwu8E6RfeItW0u5u9JezS30Pz45pLu3khaRZpNreYrRrXp/wn+Kul/FTQbq401ZYp7DT75b63n27o/PkVo9v95flr8uxGT4rBw9rHWC+0vQ+Nr5fWw/7yHwnl/xB/ZH0+/DX3hm+XTStva3UlpeszQ7pWZf3bL8y1yPx+hsvhVo998M9I0u/WFNVj1n+0L28Wbzd1rtZUVY46+uNS3PZ3fy/8uOnKv8A3+avNvi74s07TdW1G38XaBb6h4Kk1mNZr1W3TJJ9jXcvl/8Ajystezk+d4ytXVGr78Y/f0+87sDmVZyjTqe8fP8A4Z1280/9lDUzaXc1s1x4nWzmWObb5kf2NpNrf9811nj3xhpV98FY/EWpQ3Q8ReK1jtZFWbdarJZSKrXW1vmWRlruPDvwL8KWvhee+0GG+19dV3XEeizXSwwz2ccn3WZl+9tbdGzV8/8AiDUPtfh3TPBXiC3m0A6PcXEmn3M0LNhbhlk23Cr8zL8vyyR19bRq4XMKrdHTlleXf/PdI92lUp16nN5nMeH/AIp+IPBeow3VlcLPtkjm8u5VZo2Zfut5cm5dy7vlavoPwNqOh/EDStPi8W2cWltq17dXV1q2oW0lqt55n8VrMu5VkX+791q+YvGXhPUvBmrXmj6zbfZNTs/lkg3K21v9ll+8rbq+lLTxRp3in9nn/hI9avr6AWenf8I4ulbfMt5ruCPzLW4j/wCeLL/FXoZlQpyp05wXxPdHfjqNKXLKmch4H8F+LI4f7c0GOCOZrmS3s5luIVmu/L+WaP7K33lb+JazNZ8eavq2qQ32uyWq32mKtnDAtjD5NvHH/wAs1h27dtdP8FLXXLPw7/a2mavoirHq/wBl07TtYXctxeLGsi7fl2xt/dZmrktH0G58X61dSavq1vpd5JqjLqC3y+W1u0kn7yT+78rfej+9XNb95OU7afecUY+9LnPSLj4c/wDCRaHY6xo7rdw3VnNeSW8dmzWsMkas0kKzeYzRyLt3bW8uuctri80rTbW3ubWS80u+h3LYXNwzQzf7UbRsqsy1H4w8A33w58N315pGvXT6V9v/ALNvo2jktG+75i+YvzLJG38LLXndvJJcR/ZIZmWPdu8v+Fv4f4a5qdHnXNzXic9KhzL3S/Z2B1LxdPHpdtFaXHmbre3vmjXe3935tsbM1XvDvwg8R6pJqE1lYyN9hlb7T9pZY/JZvu/NJtrd8O6UPHkW3SdKZb21t/tF4tzdR/ZVjX5fM8yTa0ddn4Y1yfwXZ3vh77BHEzTLJc2mrR7llp4rGVKMeWl8RVXGVKGkDE8G+DfDvh3RZo/EuladB4nXUWRrfxPLdW0K2+3d+78n+Kr3xD+ILX2ryWvgzX7rQfAmg2sLtb6G0lrukZfm27drSbm/ikrXsVsfiV40t/8AhKoUgazt44dM0W02wxtt+VYVZt21aw/jf8Pm8C2djYaeWgtdX8xm01o4Y3t5lZdqzSKq7lauSjioVMTGFWXvy+75HLHGe0qcspe8eV61441Pxa8ilmtLJpPmWSZppLpv70kjbmkarPhD4K3fjKW41e6ubfRfDln8t1rmpLttbf8A2Y1+9NN/dVa7/wCD+keEb7wzuubbQ5PENnczSar/AMJLNdRxrb/8s/s/l1jftEfEHw34m8bBIvE93P4WsQv2PTtPtGiWFdvzLCG2qte7TrS9v9WoRt52PapztL2VKIav4+iGh6n4P+GWnmz0eS38vV/Eeo7VuLiNvveZJ92GFv8AnnXnen+PLfwb5tt4X/4mdw3y3Or3ifK3+zGv93/erkPE3jObXLRbVIl0XQI/mi063/ib+8395v8AaauMuNUkZVjH7uP+GNa+ioZfHk5Zf16nr0cBGUbVDtP+Ez1uPxBNqOn6xK2pu3zMW+Zv9lf4WWty++L2uaho01s0VnoazN/pd5aw+TNdV5CN1STXkt1tWSRm2/dr0ng6Tt7p6H1Kk+X3T0jQviBrfhm3J0C+BtvvNat83/fStVjRYtL+JOqyLYRvoXiV0kl2xndZ3LKu5lVW+aNq8qjeSL5lba1bGiarJJeTMJfs11H/AKq5VvLbd/tMtRLBxpxlOnv3/wA+4fVI04ycPiOi0Px5qnhbWY723uLqxvIW2x3VlM0Nwv8AwJa9gtf2kk1C3km1bwvoHiS6kVvtFy0c1rJN/tXEMLeXM3+1tryaTxpbavJ9l8W6X9rb+HUbfbHeL/tM33Zv+BUR+CtLuZt2m+LdOWNvuretJazK391vlauWthKNSzqR1OWWHpy+OJ2p+LHgl7gM/wALPDCx/wAS/bNSX/vn9/Xo3g/4H+B/itp9/r3hrUtT8P2+nmP7dpN7Gt80O77v2eZWj3R/71eAax4f1jwtqNpBqZjntblVkjkWRbmGSP7rMrV6h8H9AvfDPjaOc3zWkVo0mySGfy90f+03y/LXlZhH2GHlOhU5X95w4yUaFLmpyN3xR8Itb8Ga5atYzLejUf8AT7e58loJI18zb+8jk+aNlau+sdY8Rapp8Oq+KLzVvFfh2xvmjmjW43bZNv8AEu75VrL8WeI59D0hbG7s7661+8ZpptSvbhpN0a/daFl+WRW/vV13hfXYPHmljw14ss7O0XVLyFrebRY47eSO4b5fMk/hZW3V8diK1WpBTrRv59T4+tXqYiPNM89uPFSXXiqRHuZIIVkZlutJZrfy1Zfuqrbq774S+I4dJutfeW88jw9JazSSJqkizRySKu2P9yzfvP8AgNcz4u8KeHPBOoQ21pdT6pd29xIt1p89u1ureX/tKzferpPiB4J1Kxu/D1xc+RJqmqQr9l0eyh+WyX5VWNa5azo1IRglozkly/ZLNvpOp+NfA3iXXoGsdD0a38u3ktrK3WFr9tqrtb+796uX0uS50Xw++v29+dLtLeZbe6uLWbbM0LfKqw/737ymeKNZvPhl4csWvFWe4kuLiNdJm+aGO6jkXdNIvzLJ/dX/AGqyPH3ijVfFvw7+G1jLDEt/eNcbY7S32+Ysc32eHzFX7zLtkrWhhqlTl/kb/JfjsaUsPUqRjL7J2njq7sV1qz05ZpIfBfhy1XX7yaGP7O10s21reH+9ub9yv97dJI1cF8J9Rj+KmteM9O1rUv7L1vxY8NnHNHatMrSTXSySfdZfu7a7fxF4Qvfila/EHT/DElvqVw2p2NqsfnKrNZ2Vu0e5Vb+8zR12nwY+Atn8HtPj8Q+IrhZdVX7sa/NDbbl+9Sr5hhcvwkouX7zS0evf8zveIo4Wly/aPPP2df2ddQtdTh8Xa/vstPt5FurS1Zds0+35lYr/AArXuniG81PWIm0HwZDbwW8jNHcXCrtht1kVZPOj21f82+8QTLfan/xJNFt9tw0kzKvlsu3d83y/L/rFavHfid+0XZ6XpN14a8IWcu68to7W2u13Lcf3fOVf7rR/Ku75mr5f2mNzvF+0cbtf+Ax/zPK/fY6rzM3/ABp8TPD/AMHdH1GztryXW/EawzRf2g22TddSMzeXuX+60kjNXz546h1PUvhlaeJbvUHudZ1vUJI9QWab99JD5ccluu3+FdyyNt/651r/ABB8AzXS+DhZSQTrZaIr3yszRrBN9qm85mb/AGpG2q1erfE7wve+H9N0B75rGRobWO3h+w2ckO2ZY1X5YW+ZpNqx7v4v3f8Ayzr67D/V8scFTfNOctT1IOnheXl96Q3wH4N0+4+HvhzUNdh0+xt9LMYurfc3+lbZtytNu+VVXzvmWvUdF1rTNc1K91S3kHl6fCsMl2v8K/NIy/Mv7vav8NfNTeKPEvxEuLTw9YSRpaaX96ZJM2dl83yyMy/LcT/N8u35V/5YrT/Gnjq68BaHN4Z8KtK3zbpri8RZG87+KVt275q8vHZTWxVTkqVPfl90Ynn4rByrVIxlLWRe+NXxS8OeGNWvbyO2je6fy3s9PX5ZP9XH++nZfu/NFHtX7zKa+XdV+L2p61qUl1qMiXW75du1VWFf7sar91V/hWsTxL/af26S61RZ3e4Zma4n3NvZvm3bv4mrlpI/Nk2p/E1frGV5PhsJh40373mfoWXZTh6FHll7x734X+OElroN5pv2530m4Vo7jTr1fOhZZPl3L8v7umL8O9RvtAltPDEzeINJkn+2rbQ7Yr4N/sr8yy/9s814PqVjNpMjRGZvmXc1egfDWHXNJklMN7JYtJbrNHDu2rP823a275a66mDjhYSq0ZaHoywscLT56EjQ8P61o1r44sG8V2M/iSxt5m860a+WzaT/AKZybvusrfeqt488WQS3mTqUuvf6PawyNO2//VrtVd3zeYsat5atVzxt4FutT0Q30k8DX+mxr9ob7s0lu21o2ZfvNIu75v8AZrx6aST5Yz/DXZhqVKvyzjI9KhGNSPNE3v7e0qb79j5f+6q1HJJoFx/yzaD/AL6rnKSvW9jHpI7DomstEl/5eni/76/+Jo/sG1uVb7Pdbv8Ax6uerU03UltY9rrJ97duWolCcY+7ImXN9kgvNLuLP76/L/eqjXVrqKsrbWVo6rzadZ3X3f3DVMa0vtkRn/Mc5T1Zl+7Vy40ma3/6aL/s1QroUoy+E1NGPVpF+WX94tSeTa3i/I3lSf3ayqKXJ/KBbm02aL+HctVKsxahNH/Fuq15lrdf61fIaleUfiApx3kkVFTSaXJ96L5loovTYHoPh9dQ0fRZ5L/zbn/nnbfeavPK6nQPGj2+231Bty/wyfxL/vVsax4XtdWX7VatGtw3zbl/1clebGf1epL2i+Ir4jz6mtErVYurKazkaO4jaCZf4ahr0oy/lJOr8P8Ajmaz8uHUGaeH+GT+Ja3NY8NWuvW/2y0kiW4k+ZWX7sn+9XnIruNCjkXwm39mN/pTf6z/AHq86tSjCXtKfulRkYqeC9VbpCq/70y1n3mm6hoNxG0scttJ/Cy/+ystWk8L6vfXW6SORf70kzVreLNXhXSodOWf7XcLt3Tf7v8A7NXTzu8Y7gSab8SGtbbbe27Tzr/Esm3dXP6t4s1DWmaN5PLhb/llD8q1meX5n+3XRaX4JvLza11/okP/AE0+9/3zU8lCj74e8c3Dbszfd3NXU6P4Iubr95et9jh/8erS/trR/DMbR2MH2u4/vf8A2Vczqnia+1b/AF0n7n/niv3afPVq/D7oHUN4g0jwtG0emRfaZ/73/wAU1ctqniG91mT99N+5/wCea/KtZvWiqjRhD3vtBzBRRRWxJ6xZt5fguP8A2dP/APZa8jj+831r1iZvL8Hsv92x/wDadeWfw15mB3qS/vFMSuj+G/8AyHv+2LVzldL8O/8AkON/17tXZiP4Mgj8Ra+Jkv8Apth/swtXIV1/xMbzb+y/64t/6FXIVGE/gQCXxBRRSP8AcNdRJ6nD/o/hBf8AZ0/d/wCO15ND96vVfEDfZfDN4v8Adt/J/wDZa8y/hrz8C/dlLzKkJVeP/WVYqvJ/rHr04km94Lt/N1Rm/uxtUvjK43XUK/3Y93/fVP8ABq/8fUn+6tUvFUvmavN/sqq1x/FiSvsmHRRRXcSdPoa+Xp6t/eZmrm5G3SNXUSL9l0f/AHYf/Qq5Suej70pSAKtx6bcS/djqTSVj+1fP/wAB/wB6rWqRXUsn3WaP/ZrSUve5QM+Swnt/vx1Wrc09JLO3ka4bbD/zzaoPI09v+W3/AI7SUwMqitr+zbFvu3H/AJEWmLpdvu/1/wD6DVc6AzI4Wnk2ou41q2+jrCvmXHzf7K1YjuobWPbbrVG41H/a3NWUpSn8JPMXpr9VX93tVVrNuNRZvuf99UyG1mvpPlrVt9Nt7P5nbzWqfdpkcsY+9IoWukzXZ3P8q1rx/Z9PXai/vGqveakq7trbaybi+km+78q1Np1tw96Rp32qKfvNu/2VrEkmaXrTKVV3N8tdEacaZcY8olFbP9jR2se69m8r/ZX5qfDpNrebltbz5v7si0/aRKNS68RR3VjD5cn2a4Xcsi/wstdl4R8a2sng7W9Iv72K08632w/vZmaaTzFb5vmZV2qteR3Fu9vI0brtZacpTy2rjnhYTjY5qlGNRWZ03jGzlurmOcfdaP5Y65LpV6zv2t2Xeqzx/wB1q6vS9F0TxAvy30ltP/FHMq7v+A/3quMvq8OV/CbHDc0+OJpPu10+oeA7+Npmsla/t4/maSNfmVf9pa5p7eWP7ytXRTqU6nwyDmjLYn81Ymqa3bzazakjupIvutRKBMoHRwmSFq9Z8HfF/UvCksbSXDzt5axtJ5n7ySP/AJ5szKyyR/7MisteIR65c9/mqRdWaT5a8rEYKNePLUR5lfB+2jaR9laXa+B/iza/atOaHw9r0PMiwn5Zv70jxN/6EtegeNPANl4lttObSdWtZ9bhsoftGnXsckcNxMq/NNa3DfNu/vf3m+Zq+CtP1a4s5o2SSSORW3KyttZWr3X4a/HcQ266Z4jglvrRmXbNDGrSJ/vR/Lu/3tytXxOYZPiqMo1cPPmjHofIY7Kq9H99Slc9Z0Gxv9D1yzuHtbrTPEkMy3Uc7SLHdXKq25fvfub3/wAdkavWPE3wT0H4n6X4dxG+jaPDNJN9q8xpGZZG/eW8Mcn7xf71HgfxrD4qs9OtdR8jxFoHnLMq38fnNH/Cv7xl+bb/AHW2s396tvRY9cluPturXH2rW7xrrzpLks1np0MLfu/Lt/lVty/MrV+dY7HV+bnjL2c4nx1XHS5r83LKJ4Z+1v8ACHU7XXLPX9Ohlk0y4ght1tPlaaFreGOP5lX+8q14X4I8YX/hP+0tLlZm0bVo1hv7b7vnKreZGyt/Cyt91q/QpriG9uLdW1G6sJruXbC0m6W4uFb73lr832eNq8z+KfwD8PeKrdfs2nxWWt/N+80zatpbxr/FdSN95q78p4kjGlHCY1f9vHoYPOouPs60Tzvwn8Wdb8E+GdK1W+vJda8JancLa/6f/wAf0XkSLIy7v4lXdXo3xS8F+H/jLq1zp+heKYn1q61BZlg+0NJa3EP2X5ZlX/gO3zI688+OHwf1HwL8B/DFjDcpqttY6jdT3F7bxt5cazrC0dec/s22b+IviZpPhzU5JW0q5aaRrdW27WWFpFaFvvRyfL95a9OGEw2KhLM8HPllHm26/I7lh6db9/Rl7x9V29xdaToc8xt/sV7b+GtO063vrdf+Wkdw0MjLVrxLpGn6jHdWOuaZB4ksLC4XRdGuVjVv30cP2hWbay/eVtrMteafD344x23wlvNR8SK2u3Wn3n9m7V2+ZBbzqsizSf7skPytXovhLxHoHjOGPVtB1dLm10+W31a7g3Ms32poWhk3R7lr5PFUMTg5TrVo/wDb0e/Q8udOdP3p/eeO/tHfCWXxV461Lxjosi6ppk00LTNHIu1WaNV2xtXKfH7xlq+tahNp+mWUGn+A2vmmsLW20+O18ubydrLJtVWWVf7rV9Aas134U0uyiSLyrzTNJv7i92tuja4jmjmhaRf71Y83iLwz4ovF8FeKG/sltYuILqS2tW8y3m89f3bW/wAv7uRZPLr3cvzGtCnT54+0jD8juoYya5eb3oxPGv2ctf8A7O0nx9Le2cGqWWm6H/a62V6u6FrqGRVjkryjVvFVz4q8U6prV7J5d9fXkl1ceT8vzMzM22vouz+Auv8AgeS/h0fZ4j0PxLbzWE8KssV8kKzKrSfN/dr57+IHgSb4Y+PtT8PXFxFcmzuNrXO1o/OX7yttr6vB18Jiqs5UZXlI93C1aFacpHsfw78MaxrPw90NtQ1W31exvZrpdM8LXNxJHJPJH8sjRsvyrN/dVq4HS/DknijUJIPD0b3F55LTR2/y7pNrfd/h3NXdfs2+NHsPCfiTSrWytNd8RaXdQ6zolheruXdG375of4vMrkPhDpdh4y+LGjWOtzzQW9+sjbrSZY5J5trMqq38LM1YNTozrSe0df12MeSVOdTlOh0Hwv408N3uoa5pOjNPBH5lvIu1ZIZtv+ujaFvmZf71dDofiq1+JPjPQIfE9rBpWkWcK2Ma6azLCq/My/M27+KtPUNW1LwJceF7jSNIvtW07ULqS4s9H1iJmvrS9gZVkVWXa1S+BfC9jrWpeK5tetdR03xDNdRyLoGnRrbyfM25mWOT+7XiV6nNTlUqL0a37Hi1ZS5eaRq+NPDlp4L8P2epfaGtrqa6/wCPKa4juF8v5f3kMkf8LVzE3iO416TzXuY762ZvLXTrn7szL/dZqx/iF4Yn8I+KdS0SW4W5+zyLCsy/xLJ8y1gXltNaW63f+rn2qy7m3VyUcNBqMm7yPIdGPNzHX6H8NbLW9We60lTHOsci3el3Mn3lZdqqrfdkWvB/FngmbSftk95HI1/HtWGDbt/3mZf9mvX/AA34ikk1JtIe6iilZfvXNx5Pmf7O5fu1295qB1zQJLTXtKh1SOzby1jdVW8h/hbbN/y0WvToY7EYGp+81id2HxlfBS5qnwnwneNJJMzSs0jf3mqvu3V9ReKP2etM1Kza40XUWvr1t3+g/duov95f4q+evFfgy/8AC91Jb3cEkMitX6Dgszw2M92EvePv8HmeHxfuwkc5/wAsf+BU2rEn+rqFq9pH0MRu73qTS/8AUyN/tNUcn/srVJpy7bCrl8ISj7pZiv5IY1X5Z4/+ebfMv/2Nbej6DHre1oblYW3bWt7j+Ff7ysv8NUNH0abVLjaPlVdvmSt92Na7LS1tdLuNlpHI1rG37zc22Ro/96vMxFb2cbQ+I8rE1/Zx5Y/Ed14dt9J/sO2sNUkjbULK3aK027tqs0nmLu/76r134Ia9ovhC+87VrHU01eRZLO/kWNZrVoZvut5bf3f7q15ZP4gXXrK9sNJtXfT22zK13DGptI933VZa6XTZGh0WwsLi5lTT4Wb94yqrM391f9mvg8cpTpyjP7R8LiZSfMeia98Jdb0vSblo7rSdU0mONrqynW8VVW3/AImVWbd/vVT+HVpH4lvo9C06Bp9d1JprddRu5Pltvl+Zlj/vba53UPEmo+L7ex06WaKG2tYfs9vHJ/dVty7mVar+H9e0jwvI2o6hdT2wt18yOO2+Wa6k/uq3/LNf7zV4caVeUHF6yPH5ZS91FzxZ4VTw74o1Wyt5G1C30+RvOu1X/a2+Y391VrD8dfGKG61Kzj0KSdZre1jt7jVbiZmkm2x7WVVb7sdb3xO8dWi/B3TNR0Swk0m48RT3FreM03mNNHDIrfKy/wB5mrwvQtNm8TaksUNszTeZtXb/AHf7zfw7VX7zV7eBwanS9riV8Oh6+Fwd6ftax7l8X4NV+I3i/wAN295drLdW+h2Nxf3tx8qxxsvnNJJt/wCu1dJ8N/CbfFRb2HRV8mHQ9G/srS7283Rt50s3mSTfLu2sytcbVr0DQ/hxY/ESz8T317NLpugX17Z+TN5PltLZ20Mi/Kzfdjauq07XNL0u9TwT4Rtdjxwt50lpHujtP3P+skk/vM3y/wB6vlMXnHs6XsMLH3o/dHv/AJHn1cZ7vs6RD4P8D6B8E9DFppELX2s3C/vLib/WT7WhVl+XdtVWkj+WtS6tV0eGfX/Evn3Zt4dy2lvE00n3rhfmVfvfLJtqr4pvJPAGjtf2emtrfiOaaRltrT7sMnlxtIzf3V2xxszV4Z4a1Xxd4q0i78U6x4hFpZX90unbWuNsdpHN+5km8n+JVEkirXz+GwNTME8VWqfF8T6vyXY4YUpVP3kzY8XfFTWfH1p/ZM9sul6TrPk3Ecca7mhsI5pvMmkZf4m8v7tca3wp13xd+0JrOqaSzeQuszXS6nJb+XGsyt5nl/N/ErfLXt/hf4e3n9v6dqcUqW0Okaf/AGbHHY/LJewszN8sjfeVf733mauti1OHwjA0f7qCNdsawwx7ZGb+FVh/5aN/u16Us5p4GLoZfH4kOWYxwvuUImZoWjy6XprL4gt7WXxTN5nmSWK+XMq/dVo1k+VmX+Fl2/7NeO/GiC+1XXrhda1vydBjhjkudS8tY5J1aNW8uNf4I1/u16P8S/iZpXwz0eS71P5bpvmt7JZNzbv71fCXxc+Lur/Ea+knuG8mz3bo7dW3Kv8AtN/eau7hnA4rMK/1qUbR7/8AyJ1ZPhcTja3tH8JqeMPjcZrWPStChTS9Mh3bmj/1k27+9Vjw38eL7TrN7bWrGz8RWcieWZL5d00P/XOb7y14XcXG2TinW+qNJtjDV+y/2VQ9ny8p+jyyuh7O3KfRtzceCPGzGw0e/k0WHUbXy7r+1pNqtMsit5cciqyrurh/HX7Mnivwrp761YQfb9OjVpDJAysyqv8AF/tLXO6XYf25eWej6Xb+ffTMsaqq/M0jV6ppfgfxVatceEo9Vu2tZLmO3uLix86S1gkVlb/gTK393+KvP55YGUeSp7vaXY5IzlgpRjCfu9mfMd1eXEk26VtzV6v8JfEcmm3U1+mqw2l9a28jtHqDfu51X7sfzfxf3aj+JngRohNrUcljlpvstytlIrR/aF+VmVV+7G23crV5sXWG1aP7sm6von7PHUeWJ9K1DE0+WJ7l8MfHx0681vW3vrqPxDeXG2a71aOObSriykVvOW4jbczSN/DtrynUtZ06O8mVrRZ9zM27av8Ae3ba5hZPs8gbczVHNcNcMzNW1PCqE3I6adKNP4TfbU9Gk+9Z7f8AgNN83Qm/5Zsn/fVc3RXV7FfzFcp0Mmi2d4N1lNWZdabcWP8ArI/+Bfw1UjZomVk3K1atv4gmVdsy+etLlnH4dSzKVmTpVhb5v4vm/wBqtP7LYal/x7t5Ev8AdqheaTcWfzfeX+8tVzxl7sifiJodUkVvmbd/stVhri1v/wDWrtb+9WFT/NZafs19kovTaPIvzRN5q1nsrK201NDeSRdGrQj1KG4XbdR0/ejuBkUVqyaXHKu63k3VnyW8lv8AfWqjKMgCO4kj+41FRUUcsQLfyt/tVo6P4gudFb5P3lv/ABQtWdRWTjGUeWQHov8AxL/FNj/z12/8BkjauM1jQbjR5Of3sLfdkqhb3U2n3CyQyNBKtdno/iW31tfs90qrMy7WX+GSuHkqYXWHvRK+I4mlt7ia1bdDJLC3+y22ul1jwfIrM1j80f8Azzb7y1V03wleX3zSr9mh/wBr73/fNdEa1OUea4cpkSalfXXyy3U8q/3WkatnS/CF5fbWuP8ARov9pfmrTN5pXhst5H+k3S/xfeb/AL6rE1TxNeahuUyeRD/zzWlzTqaU1YDfbUtI8LrttV+03n97/wCyrntU8TXmqfLLJth/54rWYTmkqo0Yx957hzBRRRWxIUUUUgCkf7hpaR/uGmB6lqfyeGJ/+vXb/wCO15dXpXiNtvh++/657a82FebgP4cmVISun+Hv/Ibm/wCvdq5iuk+H/wDyFJ/+uLf+hLXViP4UgiSfEb/kJ2f/AFx/9mrl66X4gf8AITt/+vf/ANmauaow/wDBiOQU63t/NuLdf70irTau6Cnm6vYr/wBNo63k7RIO68att8P3X+00a/8Aj1ebbf3ld/46kzo6f7U61wVceD/glSKsn3moX71Wqrx/eWvQ5iTs/Cy7dLZv70zLXMaw3matdf8AXRq6zRl+z6Ta/wC6zVxtx80jNXHR96pKRUitVm3i+0XUcP8AeZVqtWpocfm6jH/dXc1ds3yxuSa+uNt02Tb/ABNtrlK6XxM3+jxr/tVzVYYf+GAVZW/uP4ZpP++qrUV0AT/aG3MzNuZlqCiigAoorRs9Gkl+aX92tTKUY/EBVjaSX92K0rfR1Vd1w1Wv3NnHtijrPuNSZpPmbd/s/wANc/NKfwh/hLzXSxR/Kvyr/wABrPuNR/uf99VSkmaTrSwwtcSLGn3mq40ox+IzjH+YbI29txplbM1na6ev71WnaktfsN5IsfkyQSf3latOf7RoY9WLObyLqOX+6ymkvLdrW4aNv4agqviQHSXjWesJuW6WBv4vOqbRbOzs7rcbpZJtvy7WrlaWsZUvd5VIDodb0m6a4kukXcrf3fvLXPVu2PiKaD5Zv3i/+PVpTWdlrULTQttm/vL/AOzLWcZypK1QjmOPp8bbGq7qGkXGnN867l/vL92qFdSlGUdCz034V/FEeD9at5NQjaa1jblkO2QV9XXHwy+Hvx88P/2poNzBBqe399NbrtZW/wCmsNfC+l4mmrvfCdnrumatbXfhK6urXU/MzEtqzbv91dtfG5vlsakvb4er7Kov/AfmfKZpgYyftaVT2c/wOi+IXwJ1r4e3Re/tPNsm+Vby3+aFq8m1KGGGbC/Ia/Rfw1qPiSXwWv8AwnVnYtqMke2SOH5WaP8A6bL93dXxX8eLHwvDrkkugfupt3761j+aFf8AdauHIc4rYutLC11eUftR+E8/JM0rYmtLDVt4/aWx5X5i1XpK6jwr4J1XxleyW+kwRymGPzpmlmSGOOP+8zSbVr75uMI3kfdlTQtPvtavoraygkuZ3bakcKszFv8AZVa+l/Afhm58D6Wmia7b6XoVrrSs8niO5t/tHyx/NJAsn/oXl1zvhDWovg94ZfUh4VsdQlmjkt9OvbofM7Lt86dl/ij+bateS+JviN4g8a69JfX93Jd3cny7nC/Kv+z/AHa+crRq5hKUIe7BdT5/EQq46UqcfdgfQN98f18FaDJo3htIY/MZvOv2h/fTf7Kq27bGtdl8Jv2nrmZVtNWtI2h+7vX7m3/x5o6+TNLuLTT45jqJ3y/3f4q0tE8dS27SKsa7W+7tX7teBi+HcJWoyh7O7/mPAr5FQlTlGMfe/mP0w02+s/FEk1xpt063F8tv5n8Nw1vH8rbWX5WX+8y1bs7y6tfLtrbTrefzPtCx2Ui7bW3hjba01wzV+cvh74va7oN4s9jeyw/vN3l/ejZq+pvhv+1Jo3ibT1svFO2C8ZWgaRv4lZdrKsn/ALLJX5rmXC2LwceeEfaR/E+LxWQ4jC+9H3j6B1TxX/bVjHDbSQWenSbbf+07uFWjl/2beNvvVgeC/gb4Z8LeMrfX4bSTS7+GNltbWOfzmn3bo2mkX7v8VatpLDq0n9q2V1BeOqxwx37R/NZR/dbbD/D/AHqltbqSxh+yxLdfZZppPJhWRmv7iRW2tIzf8s13LXxtOtWw0ZUsNLl7niU8TUoSspHzn8IvhBrPhX9oW30zUrRtQ0e1+1W99NHG0lrNC1rN8sn+9/dauS+AukW1pr2r+LrzUrq2svC62+oTJbW6ySXCtMsbQ/My19g6d4utYtZk0ibVY21lmjmXTraRma32/wC780zfNuZa4NfgrY3WjfEaw0lV0mfXbySz/wBdH5NksbLJbqy/e/eNX29DPJVoyjjI8vMor8dfzPqcNjPrFO1SJ53pf7Xmn6xr+p2Ov6ZJFo19qDXC3Vv8sy2/+r2su7+6u1tteiwfDPw54u8SeHPG2iRR3Mn9sW8lmLLbHD9nt5vMbzI/7zRrXxBrnhzVPB+tRR6rYy2ki/MqzR7d3+0tfQ3xj+NXi/TtRg1/wlqc1p4S1iaO+svJij/10carNDJ/tL/FHXsYrJownCeWS5L+funZVwcVKLwx7AuvxXHjq/n0vUZLHU5r7VLpgy/etVhVo2aFvvRtt+9WN4x0Hw18RNIRPFelvZXdroloY9UtG+9NJHuhjaT/ANlkrlvhJ8ftK+KV9oXh7xLo0C6vDDJa6ZdwD5ftDfd/3a7P4yeBdduvA+vWGjrFq8jW9jJfTbljmhWFmVY441Xa22vm3SqYLFxpVf3ctPe+fc5uVU5Wn7skc1o/7Ntr8H4fEPiGaP8A4SXVtIks76wjtLia1kVfM3MzV5+vhDRPGthq3xJ1fUpfCemf2/JbQ2FlY/aPLaT99/C0dew/sx6XqNv8NNfh1QXCXi6rDatHcblkjXdH8vzV6J4y+HOjeL7fW7C+tGitbjU4Qy2h8tWdo4f3m3/nou771Es8nhMXUoYqfM7/ABL+XTpscv8AaDp1JRnI+XPHP7Rxuv2hrDxbpE0+qaJYt5djbXe5f3LR+XMq/wB1mrb/AGhrnS/A39n6FZa3f3uv6X51x9suPlmt7WTa0Nu0n/LTbXLfFL9nK9+HOqLeadHLrOhRTLu1G3hbdDtb5o5I6y/2jJm8YeP9T8WaUWudAvo44YbpV/iWNV8uT+61fYYeGExDoSw0v3aX/Dfqe3S9hiJRtLQ5y/8AHt1ql6s2sSS3LSKrNd/xN/vM1dV4k1a11K8tf7PZLm3jjjXcvzMy7drbtteMXUsjed/eWP5t3+zXffBvwnH8QvHun6I2ovpcN5cKrXH3vurur0sRg6VOHtduU6MVgKcY+0iat5Esy/6vczfufM3bdrfw7q3PFXiLWdL1K3vLOeJk8hVmsZNqrGy/eXNbnxQtbXQ/CNjcW8Mdzpn2prZdUa2+z3lvJH96GaNflb/ZauOvvFVjoukx3atFqS+d5ci/9M/u/eryKcXWjGUY8yPD9nKpGL5eYvXniQ31xaXE8dvp87RxyKsdztmX+7IrfKta3iTVLLxG0llr1vb+IFZdrS27LDqEX+7/AM9FWvO9Su7SaOE2vmf2dJuaH7T/AMspP4l3L/6Eu1qyWuIri4jhvZWstvyLN97b/wAC+8v/AAKu6nhFzRlDSx0UcHFS5qfuj/EvwIW+gmvfCmoR6zb/AMVrt8q8h/2ZIWrx/UdFutLkkWaNo2Vvm+Vvlr2e38TXUVz/AKU0l60f+ruI28m6Vf7yt/y0WusXUNM8c2//ABOYV12FV2/bYFWHUIP97+GSvepY+vhv4vvRPoKeYV8L7tX3onyzIjMjY/u1t2NgsFnG1w21f4V/iavX9U+EcMsEtx4f8rW4f4VX/j6jb+80NYEPwf1y/uD9t/4ltmqrJcXt+rQqv+z838X+ytenHMaFaPxWPVhmdCrH4jO8Jqby3W1kt0uba5kVIrOFd0zN93cu2uoHhO30G4a1uJf7SuoZmWG2X5lj/wBmRl+83+ytbOnfYtBtWt/D1u1jGq7ZtWuflmkX/wBpr/srWdBrVq008OmQyzxKrRyXm7bub+7HXjVa8qkpOn8J4lavKtKXJ8J1Wjiytlmgn8me73L/AKOv3o9v3V2qy7m/2furV+4t1utbu54vlt9yxr+8+Vdv92sLwrpC6LaTTbl+2wxbtzf8s2+781YWveKriZWhsP4vlaavDdGVarKNNniqjKtW9w9w+E+n6NqN/qV9LqMXn6PCt81o3zNcQruaTav+ytfP3i/xoNY8QX1ybdYoZpmuI7eH/Vxqzfdr0v8AZ00e71vTPiJPZwT3N7/ZDWq7fmk3TTLHXNaF+z74r8R+PrjQjYSJeWsi/aWb7tv/ALzVeHWGwdes68/hS3N6MKGEnU9pI9BWy0v4kfs7WlnBpkseuaPfra2TQzbvtLTyNJJ+7r2T4Z/BXw38OfAelXXiu3WPUPM8y4jaTcs38UcLf3tv3tteo+BfhvpPgbSdMjgt4mvrG1+z/a9vzN/Ezf8AAmrD17ws6+PLvxHrmot/Y9vF9ksNMVtzSbo1jkZf9pq/MsTn3111MNh5OMLuXnLyR85Wxkqn7uMvdL95b3Pi7/R1VYrOGZo5LZl3Rr5c1vt3f3mZfM+WuC8f+NtM8AfDrW5PAGpWT3ke65vbvzPtE37y48vd/daRmrz39o74zXmoahH4S0Pz9N02OHdfxbfLab/lp5f/AFzpPhP4DN58JdUtFmsb7U/EKtHJY3DbZrVoW+WT+8v3pJK7sHlkcPhaeKxUuWPMpcv/AMkdNOhGnCNSpsc5+z9rOo6pNrGt6zrKva6X/pDWWqXbbZmuVaOST/ak217DeeGNS0nRfBupGLR49PsZo5JbeP8A5abWZlZmZfm2q3ystYFj+zz4a8NwafFqF7fXOrTbma20keZ9oZWZWWNvvL5dekWGnXMcdrNrFxBPJaqq2drZbWtbeNl+Xy1+X94v/PRqrNMwoTq+1w8tPT8jix2Jp/8ALs1ZvE018rR2OnTxTXDSeXbSfK0jfe/eL/yz3V5148+K3h34e6vDDcXTanqe5o2nh+b7LCzfdjVmriPjR+0E3hW2GkaEs0Ek+37VqLfem+VV3R183614yh1RZJJWaSaat8n4bdde2rR92ReBympiP3lT4T6313/hA/i94USF0g1a4/1a3sccnnWm5vvSba+a/jx+zmPhhpA1jStcttT09mX5T8rfN/d/vV5vNrWp+D/K1Gyvp7a7j+60MrRsv+6y12eg/tU3v9v2mpeJrSHxEscDWsnnQrH8rf7vys1fe4HKMdlkozwdTnpfyn1uBy7F4OUamGlzU+x4TcNFcfe4qncWUts26Ft1fTXjjRfg7468J3WvaBfXHhrWI1501ot8cjN/6Cv95lr511y1u9A1O4sLsbZ4G2t8+7/vllr73B4v6zHSLi+zPt8HiPbxso29TS8A+J7vwnrtlqloc3lvNG0atXvF58VP7K+HOo3WheIvss2oySLfaKz7W3s3+uhZv/HlWvnTTYmuGqxq1nJdLH83zLWGJwtLEVYuZjiMLSr1o8x6l4Z8XQaP8Nb7T7O+kgh1C3kXVLTWoY5IZplb9y1n95o5P7zVwOq+KNKkupF+yLcqrf6zy1+b/vquO8lrGQY2yGqqtt6L81ehTwcOZzuepGnFaxOlk1rRJP8AlwZf+ArUX2rQm/5d5FrnKSuv2K7mvKdEw0CT+KVf+AtSx6HY3Ue61uG3VzlaNnfrAu35qmUJRj7shvm+yJeaTdWu7dHuX+8v3az66KPW2X+7MtOkh0/UfmX9xLUxqyj8aCMjm60rfWbiDq3nL/tUl1o1xa/9NF/2azq392oUbu+x1T+HyJKqXGjzR/c/ef8AoVZtW7fUprX5Vb5f7rVPJKPwgVKK1/t1reL+/Xa1R3Gk/wAUDblquf8AmAz45WhbcjMtXodUby9sq+ZHVFlaJvmWmU5RjIDVawt7z5reTZ/stRWWr7fu0UuWXcDS1LTbjS5tsq/7rL91qgFdvY6jZ+Irdo2VfM/ijaue1rw3Np+6aLdNb/8Ajy1x06/NLkqe7IrlMimtGrU6iuok39L8ZSWcPl3StLtX5W/iqvqXia6vF+95EP8AdWsaT7tOrH2NPm5uUrmCiiitiTft9HtdP09b7UvMbd/q7dahj8SWSyf8ge38n/x6r1n4gttUjh0+9hZm3KqstW7qx0/w/b/bEtfMZWXbuauP2jjLlqR1KM3xNo9rYww3UK+R5jf6us3QdL/ta/W33bV27mao9U1SbVLpZJW/h+7/AHabp+oTabdLcW7fMtbxjONO32iTfvNbi0KZrfT7OJfLba00i7mZqveH9cm8RLNb3tuk6qv3ttGlzWnieOSa5sovOjZV3f3qz9c1aayuJNNh221mv3lhj+9uWuSyqe5b3jUwdQjhivJlgbdCsjLG3+zUC/foX/VrUlmu68h/2pFrv+GJkeheKm/4kd5/wH/0Ja85r0DxY3/Ejuv96P8A9Crz+uLBfwymFdP4D/5Clx/1x/8AZq5iuk8B/LfXm7/nj/7NW2I/gyHEb48/e6lD/wBe6/8AoTVztb/jr/kJx/8AXBf/AEJqwKdH+FEUviCtXwmu7Xbb/gTf+O1lVseC13aurf3Y2aqq/wAORMTZ8eSbbO2X+9Izf+O1x1dP48f57Jf9mRq5issLH9zEphTY/wDVrTqS1g8+4jj/AL0irXUSdncf6PpjL/dt/L/8d21xe75q7PxHJt0+b/arjGX5t38X8Nc2F+GUimTaXardXywyt8taer3k1n/o8H+jQ/w7f4qxI2ZWVg1Xo9eulXa+xv8Arotbyi5SuSX9HnuZ93mszW+3+KsO8WNbqTyv9Xu+Wrf9s3F0371vl/uqtZlVCEoy5gCiipYYJLiTbEu6tQIqvWemzXn3F2r/AHqu2ukrF80vzNWg0scS7t37v+9/DXLOt/KTKRXt7CGz+b/x5qLy8W1+9/8AZVTutY/hg/76astnZmpRpSl70wsTXF01w391arUVfsdLkuvm+4v96un3YxKKSruPFa+m6TIsiyStt2/w1Z2waYvy/eqpcakzdW/4CtYynKppELlq+uLOX93K0lQ2dxY28yrArMzfxNVC3tZNQk42rVua1s7P5X81pP8AZpcsY+4HkUdQl826kaq1a66bb38LNaM25f4WrIroi/sgFFFaun6HNefM37qGiUox1kBQt4ZJZMIu5q6jRdBazmWaaT5v7q1ZtbWHTl2xLt3fxfxNUGo68lr/ALU393/4qvNqVZ1vdpnNKcpe7E1ZpVW3bft2/wAW77tefSfK/FXJr251SRY/v/3Y1rotD8Mqsiveruf/AJ51ULYSPNIXN7GPNIufDfwDeeMdUjjDpbW+75ppvuj/AHf7zV9n+D7TwX8E/DH2+dkjmZcedM266n/2Y1r5ntfGjaDD5dkqtJGu3c3yxx1z9xrV34gu2ubu4lu5W/iavj8ywtfNpWqy5aXbufHZjh62ZS/eS5aZ6b8Vv2gNS8cLJZ2Cy6Vo5+XavzSS/wC81fO+sXDSyMx+Vf7tdzdRLLDzWRp3gHUfFV20VjbNJt+Z2+7Gi/3mavXy6lhsBDlhHlij08uhh8HDlXuo5LT7YXV7DHI2FZ1DNXptxeR6H4ba2DSWy3SrcbVj2xsq7o/++qsS/D218Iw77tlknVv9YzfKv+6tcr4k8RbbdbZII2tmZmXz1+b/AHl211utHHTj7L4T044iOKqfu/hPo74E61pmueA28LXPhj/hKbm6u1vLCzW4jZlk+VW8za263j/vM1fMPjXS7jwz4sv7Q7Vmjkbdtrofhn8TNc8F3V1/YtwLKW6j8tplXdJ/wHdVTxRpZkkN+8jNJIzM3mfeasMPQeDxU3L4ZHJQpPC4ub+zI5ez0maZfMk+WOra3H2DdsXikhupLuDbu+7WpoOkJ4gV4t6rKi7tv96vTqy5fensehOX2plzwfpMWrbmlr0bwn4B0rWPEkNjd65a6ImFLzXO7GG/u7aqfCXwPp99r1pZapqX9lw3M/2dG2/M8n92vSPiZ8QvDGneG38K+F9Nh1GJZFZtVZeRIv8Ay0jb7zN/tV8tjcTUnX9lRvr+B8rjK051/ZwueveGNZj+D9u+nyzTWWmR7ZrfUNYVobhY/wDnnHCrN8zN821q7HwL8b/CnxAkkRmbTb7dJGv/ACzmZWXb8u3/ANlr4uvNW1PxxeyXepX0k38K7v4VX5arXniC08ON5EDL5lfGYnhqjiubnf719UfL1cljU5n9s+uPiB4L0Y3kjTWiW12I4V0+7sZFjW7ZW2ySbvuyMv3mVdslU9a8b6/4Lu5LpZL+RNEgawh1K2aa7WW+k2q3mSSMqqy/7S15F4X+M2oWemm01xota0yZVLQ3B3NXsfhHxFo3iuG1vtDvY9Qn05luGsLttsn3fLk3M38LL/e3R15tTCVsHGMcRHnjE4fq9TC/xI+6M8A6HZfHKSeNYY5ooLvzrjSrhmkurtv+e13ebf8AV/3Y4a0PGvwt8N23gPWvBvhS6vLu61W9m1O186HfarJabt1orfejm8umaDpFxotnpy2vnWH2NLnVb22uY2hhkuoZP4Y42+X5WjbdHuWu30v4gJpMd1Y6+zaTc3Ni0013p/2eGaSRvu+T5f8ArG2tu/vVw1sZWp4hSoS91fZHHFyp1PdPg7QdW1DwP4q0/UbPdBfadcLcW+5d22RW3fMte2+L/EuteA7XQ/Hmh6g9pB4vWa7vNIkbfDHIs22T/ejZvmX+Ja9yX4WzePtsPi6+t7nR9N8z7RJa7riaSZfl3NIy+ZGzL823dXO/tH/B8a14H0NfCVvJJYeHIZLdoWbduhk/eLNHJ/FXuSz3B4yvToVI779j1ZYynXlH2h1vwn+PGi/ETwvd6lqc1vpmtreW73tr/CsaMv75f9mvVI51u5Fki2yRz6urLIv3WVY/vL/3zXyH8LLm8+GvwF13xLb2kUerQ6/arbyXdmsm393/ALVan7PmteL2Q+I31Sws/C0er+TdWl/cLbwo0i7m8tZPlWvk8x4ep1JVq+FlaKZ5GIwEZSlUp/CfVUMQnmsvvfvNVuG/75jmWuXt/hjoE02oS2+lx2l7rq31lNOv3Vj+ba3l/dqno/xm8IX/AI0i8PR6rHHNZ3txtnm2rDcsyt/q5F+X+Ku70WFf+JHt/wCeM03/AH1t/wDiq+KqPG5bLXmj/TPL5a2Hkfnn8TPgH4l8EyNcy27S2MkjeTe2/wA0M1dX4H+At7o+j+GvF914p0nQYtSm+0W8N5cSRt+7k/vba+3dNijurfRFlVZV+wNIyt/FuVa8x+MXwlf4heFdC0y0ZbaSxtJLiPbHtjVW27l2rX3mG4tqYnlw2I93vI9enm1SpT9jUPn/APam+MJ8beMr7QNPvLO58PWM3mQyW23bI235m3L96vmq81KS11BmtZvLZv7v3WWvR/F/wl1zwI0N5f27RWF5CzR3S/NHMv8A0zrx7VoJLO6b+5/C396v1XKKOGjSjChK8T7fLY4eVPlidbpfji1fSW0i9hlt1a4W4863bdtb7v3Wq/cPHLYyTxXSSeTtXzo/4o/4dy/3lrz21VbqORpPuwx7qks5Zv8Al0aTc0fzL/C1evPCx+zod88HT+KJ1isoRcfKGbd8u2SNv9qta717bPZQwLFHdfxTQs3zL/wKuV0fXEsZJN1sIZ2Vl/2akgjbUroSwebPNJM0ccP8X/Aa5J0NfeOOphub4z0VPG66VNH/AGrp0sssbfNJ5m2Rf92Rap6/4sh1iSaa3udWn0qFVk2zbptrf733VrzrU7y61S+ht3kaTdJt/wDHttXNc0+OzvFt4pGWGRY/lmm+Xd/erKGCpQavuZU8BSi+aR1d8tx4hSKCI/Z9MjbdtVvur/eZq0J7yz8MaK1xbYWRf3cUjfd/3lX+KsL7bZ29jBDBefaZI1X5V+61c5rEN3d3Bub1/tDblwuei1MKPtJcstIkQoc8uWXwkrazd6nIy7pDFIy7t0nzSVPo+oXCyLH5a4X5Wtm+X5t1ZlnYyS37KzeZ5fyrt/vV9D/BD9n06xcQ6lrsci2v+uWP7skn+9/dWlmGMwuX0JVKprisRh8HTOi/Zz+D+seIdUiv52m0vTm/0iRdzL9pjVv4f7y19qLY2trcXMlvDFBJNI00m2Pbub7u5qyPD2l29nfpDbxxwQ2elWtuqr91fmZq434h/tFeGvAOvWmkNI2pXMlxGtw1t8y267tzbv8Aa/2a/nvMsRjOIMW40I6Lofm1eVTGVpcp1vjb4i+H/h3p7Xmv6hHbMqs0dtu3TTfN92OOvkK5+IniX48fFi0TTLu6sI1uZvsMEDfNbQrGzSMqr96TbTP2lPC99cePrW6uGvLmPWLeG4t7i5j/AOenzNHGq/wru212HwN/Z3vLaPTPEeralBY2kyyfZ2tJmWbzG3L8zfw19fl+CwGS4L63UlzVJL+rHo0qdDDUeeXxEHj74aH4gfFq7vobPUY9OVbdtQ+7IyybVjkjjb5Y/l/drXudv4L0Dw3p8cOi2drb3dtN80zTSTR283/XT5trK38NNXTV0/w/HYmdWtZV3STQwrDJetu3f6vbt8zasfzL8zVbvrpdLhX5f9MZdsNtDHtkZdv3ZFX7zLXzWOzKtilClGXuxPExGKlU90y9U1fS/CMc2oagyfbdqtJJJtaRmVtu5m+Xcv8As14VqX7TVrJr0lvqVlef2UzbVuLaRVulrjPj1rXjR/ET3WrxN/Zse1oha/NDCrfd3fxK3+9Xj95qn9tWrbOn8Vfc5Tw7RdJVq79pzfge5gspjKPtKnvH1zNbeHPi9Mqw3VvrukNC00/lQww3Czfd/eR/KytXy58bvhjbeE9Ta88LQXt7Y2vy3u1WlhtJv7vnVzX9pNoLW82m3lxaalCytHNbsytXpfw2+OPi7wLYE3Jhv9MaZpWsrtv73916+swuCr5XLnoS5o/yvQ+iw+Fq4CXtKUuaP8p4dHrUXiK9gg1BxBbrU82kWeqata6dZNFH9qmjh8z+Fdzba9Y+M9v4P+I1xps3hjw5L4c1m+VpN23bDPJ/zzWNfl3SfwstfP8AbrcafMvnq21mX/eWvr8NKNaCnD3f7p9Xh+WrTVSn7vkfUnwp8C+CtJ8NaoviTU7ePT7S78y7sJLdo7ySNV2x7pPveW33tq15xqHhXT/HXgvVdX0eBbm40T/j4jurhfOWx+7HJ/CzMv3dy7lrJ8W/FOPVPB9vY3WnCHVkRbYajbt/x8Qr/wAs5Fb723+Fqj8I/EbSYdFs9M1+K3urSxgmt7fyLJfOVZJFZmZvl3N8u1d33a4aOGxFPmxMm22zLC0K9H2lecn7xmax4HvPBuorbXK/KyrNDJ/z0jasfUW2rX0vqNv4Q+MWmpcWuoyR6nHFtjj6SBf7rJXhPj74e6n4bkkZo/tNuv8Ay2t/mX/gX92lgcfHET9nW92oceFxft6nLV92RzHhOxtNS1pluV3KiMyx/wB5qs+J9ek0y+a2gtYVjVcfNHx/vKtYGn332XUNzM0X91v7rVoap4qhupWhurSG7jVvlkVvmr35Upe25t4n0kYS5+YkWztdat42eFba5Zd26FdtcvPaSWczLKtbS+IIY7dltLTytq/xNupkfipnXy7mFHX/AGa6KftI3OmPMc5RXSN/ZF9/07N/3zUEnhpm+a3mVlro9pH7RqYVS+bu+9Vi40u6tW/ewtVKtE4yA1LfVp7X+Lzlq55thqjfvV8iZq5+is5U4/ZA1bzQ5o/mi/fL/wCPVmMjL96rlvqU1n9xvl/utV3+0LPUPlnj2N/eo5px+IDEqe3upLf7jVcuNGkX5om81az5FZW+ar5oyA1F1SO4XbdR0jaZDKqyRSbVrJrVs7hVtf3v3Was5Ll+EJEP2K3XpdLRTv7LZm3RSLMtFF1/MBXVpEZZEbbJXY6Brsmo7reVfnVfvL91q5CtrwvqlvZ+Ytx8vmMvzVjWp+0gVGRb1S10SG4ZpWlWT+KGGmR6Lpupws1jNKsy/wAMlVLjSbVpN39qQeX/AOPVYW/ttMtpoNPLTXDLlrhv9mps+X3ZagYFFN3L/eWpFikl+7HJJ/wGukkbRRRQBd0Fd2t2n+zJu/75+aui8Zf8g2Ff+m3/ALK1YXhf/kMQ/wCyrN/47Wt4yb9zaf7zVx1P48SvsnL0UUV2EnYeDfl024/67f8Astc/4gbdrl5u/vV0HhT/AJBbf9dmrnNZ+fVLn/rs1cNL+PIr7JSqxpfz6la/9do//Qqr1d0f/kLWf/XZa7JfCSdX4wl/4ksn/XRa4euy8Xt/xK1/67LXG1y4P+EUwrpPA/y3V5/1zX/0KubrovBf+uvP91a0xH8GQ4/ER+Nf+QnD/wBe6/8AoTVg1t+MP+QpH/1xWsSro/w4hIcqs33a6fQbBtBdrm+mitt0e1VZvmrJ8M3EFvqaNMyr8rbWb+Fq0td8P3t5eNMn7+Nvu/Nt2r/wKoqPml7OQok2sWP/AAkDLNZXEU/kx7du6uSkRoZGV12svy7a6rSdLXQZGuLu4RZGXasa1zOoXn2+8kuNvleY26qo/wAsfhCRHDC1xNHGn+sZttdHcLb+HY1WKFZ7v73mNXORuyyKy/KytW23iOG8h23tnu/2lqppskLPxBcX9xHDcQpPHI23btqrr1lHZ3S+V8qsvmbam/t61t/lsrKOCT/nozVlXkrXVxJJu3fxUQhaV1oAUUVUrWMQF+WnbW7fNV6z0ea6+b7sX96tP/RNJX5f9d/49SlVS92IFKz0NvvXHyf7NXPNhtY/LiqjdapJL95tq/3VrPa4Zv8AdqOSVT4gNK41RV/6at/47WfNdSXTfM26oKf80n+1WkYRiAyp7e1kum2otaFno+795N8q/wB2rE19Dax+TAq1Mqn2YkykNt9Pt7OPzJ2Vqbdao3/LL5V/vfxVn3F40zfM25qrs2771EafN70hcpJJcf3ajVWZtoXc1XLPS5rr5vux1rL9l0uP5fvf+PNQ5xj7sSxNKs5bFZJJCvzfw1XvILW6bd9qVagvNSZvvN/wFazWbc1TGEubmkBv2jQWcci20nmNt3M3+7WPb2s1422Nd1aum6HMy7pmaBW/hq99ohs41jhVaz9pyS933ieblIbHRbezjWS5+Zv/AB2rVxqKrH95VX+9WLeatvZst5rf+O1SjW41K4VRulkal7OVT3qhMo8xcuNZkl+WJmX/AGv4qNP0O41T9592P+9Wpp/h2G1/fXTLI393+Gr9xqiru2fKq/xfw1nKry+7RI5ox0iTW9nb6XCyxfxfeZvvNVfUNbWx+/8A6z/njWJea03mfuWbd/z0/wDiax/mk/2qIYeUveqExp+096obTapJfSfOdqfwqv3a6DSmeTaq/wAXyrWV4T8LXfiS7EdvGwXd80zfLGlfQ3hfRdB+GGmpqF06tdfw3Ey/N/uxrXl5hi6WG9yC5pdjyMxxFOjHlh70h/gP4JPfRrdeImewg/hs1/1zf7392ug8XfFLw94B01tJ0Czt7q7j+7Hbt+5ib+87fxNXl3jj4v33iJGtbPdZab/dVv3ki/7VedTXAkbC/PXgUsvrYqXtsZL/ALdPnKOBrV5e0xP/AICXPFXia91y+aaaXz52/wCAxx/7KrVhfhLqbWZ1DVrlNMjZd2+4+826qGkXyaTqlpeSwrKlvKjmP+9tbdtr3nxx4YX4waBb3fhe/S7Ee7dDJJt+9/e/uyL8tezVxEsJKnCn7se57k8RLDckKceWPc8W0zwTbbWOla7Z3cy/8sdu1qp61Z6iytCbSbcv91Wauu8P/APXdK1KK91J4tItYGWRrmW4jb/vnbUPjDx1FouoNFpkEOoQxNtM0ittZv8AZqvbSqV1Gk+cuVV1K0VS944jSfAfiLUZPLstJurhm/uxNXrkfwYh8AeDNL1nxKl4dXvZpJI7CBfL8qGP7zSf7zNGu1a57wj+0V4j8NXi3Fj4f0qVl/vQTN/6DJXc+L/j5pPxc8Gx6b4o2+FvEWnytNaXVvBI1vKrfwyL8zR1ji5ZjOpGPKuTrbcivLGyqxjKP7vy3GfBXTdO+JnijUNJvraz0/7ZaNHZzRqv+j/Msm3a397+JvvVg/ELS/8AhWfiGTTrjUbW/eH5ZGtl+VW27lWuI8B+IbfQvGFs17qEVpZyTKs19br5k0Uf8TR/e2t/tba6f46eKNC8YNp1r4W06WKwsoVha8n/ANZPJ8zM3/Amk/irCWFqLGRUv4ckZVsPUeLjzfA0ecal4wuPtUy2jfeaqNvHJuWa6bhq2dB0G0srqP8AtJWSORf9d/dam+Ko4IbhVgdXr3Iypxl7KnE9KMqcZezhE6PR7GXWLeP95+7+7XTRa0ngmSOS3maC6j+aOSFtrLXOeF7O6j0xdk1c5q0l1qOteVLXjex+sVJQk/dPF9gsRUlCXwn038Pf2sp/Mh0/xVb/ANr2H3fO+9NGtfQ1rq2l+LNLmfR71dZ0+/mslk+ZmkWOCTcytuZfvL/er48+C3g7w1q/jTTLLxNc3FjpskzRtO0O2OWRfuxrJXvvxD8caD8F/EmoWPhrUI7awk8mZtMtY90jTR/8sWkb7sf96vzrOMuofWY0sFBxnv8A3T4/M8HD2vLho+8emaZp2pWOotcaHcyyfaNXmhh01pvmWFYfveZIzN8yr91ty1DoUdlf3kNo+oXWl7tsy6WsfmWP7v5WZo22xsv+1DXl/wAPf2tdN1rVraHxDbQafOsn7u/h3NHDu/76Za9ym0/TvEGhxSJFB4g0qKwmhs1i/ffvm2srf3WZfu7lr5DGYfE4Gpy4qHLzfaPArUcRhZWrxNL4lTeGNV+H66T4r1GJ9LuIdrajB93zoV+9Dt3KrV5F4u+FsWj/ALPNzovh+/bXLi4uo/Ee3y2jm+xtHtqz8Q/gdeeKGvJrXxHO1va2tuzNe/N5k38K7Vru/g/4b1vwP4VttG8RXEN5dNDJDZ6ZHCrNbRt95WmX+GlQxFPL8IqtGtze9zcp2RxkadPmjI+JPh3o39qfELw9ptzGJobjUIYJF+7uVpF3K1fT2sftFaT8HNf13w5baJLMun3klrY7r5pFhXdtZV3bmWvR7z4MafJrUfiFbKC28SW80d1DcW6+Ta26xt91v71eOftEfs46rq1/rPjXRZk1LTrmRr5oVb99Hu+aT/eWvc/tbLM7rwpYnSP/ALcd8cRRxs4+0PZfhn8bPDXxAs1FhdfZr630/wAlrS5+WTcv93+Fq7+4VbW3nf8A54aZt+avzBgv7nw/JDJA8kU8M3mfL95f7v3a+sfBf7UU3xDjXSpIYLbUL61Wxa2+75zMu3dHJ/e/2WryM44UlRl7fB+9D8jmxWWyp/vKXwnrvibw7Y6x8OvDemX9olzb/ZFZo5v92vk/4r/s5QLfXb+Hm+X5dtrcV9T33xG8PXt9p+hJd/ZtRs7dbeS0uV8uZWX5du1q5fVNt1qU393zK4Mrx+Oyuq5K6T1OWniq2Fqc0PhPz/8AEfgm/wDC/wBtt72xntGbaq7o64/bcWszMGkir9FNd8H6V4g0xrW+6s33ZofMjrxDx9+zc9rp11daM2Y5GX9zIyt5n+1HJX6vlvFVCvaFf3ZH2GBz6nU92qfMscrX0jNL96vTfBWn3ukx2+rW9vbtJGu1VuG+9u+WuR1HwnNoerSW81pLbyRybdslelLusxYRp+78uNVr38biIyhFU+p6GPxceWPszyXVHaHWRP8A6tlZmpzPNrMt3cO375VWtL4i2n/E6vWi+75jVJ4P0aS60vUMf8s4Vm/8eWu6NSPsI1Wd3tYxw8ahy8y/Z9zRrtkZttdn4G0nVPENx5QhaX5fvN8u1V/iZq6jwZ8F9T8UJDeXEEtvYSTeWsm35pG/uqtfVfgH4T2fhqNbf7CvnR/M1t95Y/8Aakb+Jq+XzjiDD4On7OPvSPBzHNqNGny0/ekc38KPhDYeGFW+kt1a4ZW2s0PzNu/uq3+rX/a+9XrGly2+h291eX9xFbWsK/MzN8qrXK+OPiJo3w/sbiS9bfdSNtX/AJ7SN/s18yeLPjFqvxAuJozN5GnK25bRfusv8O7+81fn1LAY3Ppe2ru1M+TpYfFY+XtKnwn2JcePpvGFv4tuvAd9Y6h/y7x/aPlZvLt/mkhX7zba+Rvh7pN/qHxUsJrjSbjWoYb37RcWirukkjjbdJXr/wCy3/Z1rouu3dul7/wkMckax/Yl3N9nX/7L5mVa958A6Po3hjTrP7FDY6lqPnSSSXvk7pGZvvSNIy7oW/2ameMocPutQpU79PwLliKeEqSpo8HHi5/GHxEtY4tGn1KPctpYw3lw0N1B83mNMsi7fLmZq9+a8uIpo1aZ2uvs/lraLtb95GvzNcSbfmq/eW8cmrSXTrAt026Frnav7n5dytHXB+PtXu10C5XwvqUNpdzfM1/dRNHHdsq7W8ub7vmfLXz9TE/2tOnSpx5YniznLES5YmL8RPilpvw9M0UEker+JJvm2/8ALGz/AN1f4VrwLT/2iPEvhnWpb25ni1y0mk3SWd+vy/8AAf7tebeJta1nQdTn/tq3cvIzMsm5ZFk/2lkXcslcNf64t+i7Z8fNX6vlnD1ClT5ZxUr9T7TA5PHl973j7K0v9pDwtqlvrOq3Eyw3f2bMdjqK+ZIrbdrRxyL8skbfxV414/8AgX4s1iR/F3hWDTriO+X7U2kaTt3Qr/sxr8sn/Aa8YbUo9Xmjt4lXzvu+dXeeAde8T+Dr6P8AsC9lMcckfmqx3Wu5m2r5m5lVa9Ojln9mOVTCuzf2ZbHq08D9Q/eUJf8AbrPNbC/TTdUkXVo3huEb5lkXbtavSvh3b2njeTxC103nSWOmNLZWattaeZpI4V/7587dtqf4yWOu/EjV76+19PNvG40zUbeFvstxHG22SKNlX95/eWvMdLbWPAur2UiSRQXMK/aILlZFmjZW/i3LuWvouWOLo80dJnuypRxVD2kfiPoT4kePPBWlfDaztbC2vNZ1S6hjt7a51gbpLPy2/wCWf8Me3+6tcpq3gKHxtrHhyG21KGNtQW4ivNJWJo5tKuoY/wB5uWT7qtt3fK21q8r+I3xI/wCE01pbu7so9Nm+Vphp/wAsckn/AD02t/FXqvgP9orw/wCH7w3Wsf2xrmqzzSTXF/ctF5iySKqs33maRvlrh+pV8Hh+ehFynqZ08LVwmFfs480jxfxJocum6ldadfp+8s5Ghbb/AHlbbWdDp9sn/LKvo/xd4b8I/E5Z9S0O58m6b95M0fzbmb+IxV4v4i8B6r4aVmntzJbr/wAto/mj/wCBf3a9DCZhGtHkl7suxrh8b7aPLL3ZGRb3Rs9jQlo/L+6y/LXUW/xJ1ExrHdv9tVfuyfdkWuIkl+WqMzMreZXdLDU63xxOt4enU+I7a+07RvE+54dttOzfw/K3/AlrjdU8L3mnbm2+dD/ejqD+0CrfMvzf3lrWs/FdzC3zt5w/8ereFOtQ+DVHdTVSn7pzTLu+9VSu2ki0zWvufuLj/vlqxb7w/c2f3F89V/u12wrRfuyOuMjI8lv9mnRytE25ZGVqkprfdatdyy1D4guovvt5v+9Vj+2bO6/4+LX/AL5rJ3U2Rt1PkiBsf2dp91/x73Xlt/daq0mg3Cfdw1ZtTx3lxb/ckZaOWUfhkA1omj++rLUVbdnqlxeMsbxrLVi4sLXy9zfL/tLUe15ZcsgMO3upLWTcjVo/2hb3ny3MW3/arKk/1jbPu0yrcIy1A0ZtL/it23rVOTzF/dt/3zRb3DRfdbbWlDfx3W2O4h3f7S0veiBkUVqT6TtJ8tv+AtRRzxArVHMv8VdZ4g0OGeGS6T5ZlXc391q5es6VSNSPNECDyW/u0+P5fvVJRWnMBvafZ2+m6b/aFxH57fLtX+FapyeI9S8z5ZPI2/wxrTrDxFJYx/Z5Y1uYdtdLNBb2NvNcRW8CtGrN92uOUuSXvxuUZ+qf6VoC3Fyqx3G35a5arWoalNftulk+ZWqrW1OHJEk2fCv/ACE2/wBmNqm8YN+9tF/2WpPCa+bcTN/0zpniz/j9h/3P/ZmrD/mIK+yYlFFFdhJ2Xhv/AJA8f+81crqH/IQuv+uzV1nh35dHtf8AgX/oVcfcfNcTN/00auKh/EqFMjq94f8Am1a1/wCulUa0vDP/ACGrf/eb/wBBrsn8MiTa8Xf8g5P+uy/+gtXJ11XjD/jzg/66/wDstcrXPh/4ZT+IK6fwfbyL5sm1lVtu1qzPDdrDeal+9/hXdtap/EU14100J3rCrfKq/dK0VPffsgj/ADFjxRp1xdXv2iKFmh8tVrnK6Pw1HeQSSNLuS32/xVi6pLHdahNJH/qWbctXSvF+zCRWpsdxNEu1ZmVf9lqdRWxI2GaRZt38W6nUQ28l1MqxK0jN/DHWn/wj8kSq1xcQW3+y0lKTjEDMoq9caDNFD5kTRXK/9M6o0Jxl8IEat95v4f4ab/u/epyrvj2/drS0PTVv2kaX7q7fl/vVUpRjHmkBUs7Wa8bbCta8Ol2ulr5l0ytJ/dp2oaoth/o8Ua7tv/AVrn5riS6k3O25qxjzVP8ACBoXmvNLuWD92v8Ae/irL85v71MoroUIx2AKKsWtvNdSbYl3Gte30u3s13XDI7f7X3aUpqIGdZ6XNP8AN92P+9WnH9l0tf8Aa/8AHqhuNWb7sXyf7VZMlxu+7WVpVNwLl5qTXH3m2r/dWqMkjN96mVr2eiM3zT/u/wDZrT3acQM+3tZLqTbEu5q2LfS4bOPzJ2Vqkm1CO1Xy4VVv937tZNxeNK3Lbqz5p1ANC81bd/qv3a/3qyZLj5vlpscUlw21dzNW9Y6DHEvnXX/fP8NHuUQMqz0ua+bj5V/vNW3HBa6TH/00/vfxVHcaoqx7bdV+X+L+Faxbi8ZpPvbm/vVPv1dwNO81Rm/2I/7v8TVlTXUkv+ytLZ2M19JtiXc1dFZ6Ta6evmXDKzf3m+7SbhSIMzT9BlvNryHyY/8Ax5q2o/sulx7Ylqreaz/cbbH/AHqw5tRZ9235aztUrfEHvGpfaxubn5v9law7i4kuG+dqirU0vRLjU2/dLti/ikb7tdMYwoxDl5ShHGzSbUXc1dfofg3dIrah8i/881/9mq5a2FloUO7/AJabf9Z/FVHU9c+Vv+WC/wB1fvNXFOtOt7tIzqTl8MTsv+Eth0eFYLNEZo/u/wAMcdcvqniS81e6a4uJpLib+838P+7XMSalJdf7K/3at2cbXDKsSszM21VX+KsIYSnS99/EcP1enD3mXvMbtV230q/vIvMhtbiRF+XdHGzLXeeCfhdH5iXWtt/FuWzVv/QmrqvE3xi0nwfAtrpdsl75beWVjOyFFryquNcqnssNHnkebUxH7z2dCPMeKSWdzH/rIpV/3lqmtpdWtyJbS6ktpP8AZZl2/wDAq9Yh/ahhVdtx4dkb/rnf/wDxUbVL/wAL/wDD9xjztCkX/gUc1a+2x8N8P+KNVLF0/ipHlKnVLqaOS+vZ7nb/AHpWkrT/ALO+0fMVX/gVen6f8bvATSL9r0Pd/vafbybq9M8NfGL4DXW3+1dGij/3tM2/+i65MVjsVSXMsNL/ALdOStisTHaiz5s0+zFrItaGoadZ6ttW4i3/AN1v4q+o4/Ev7MepyLiaytv+A6hHU3/CIfs76v8A8eviSytv+4m0f/oyvE/tufNeeHqx/wC3TyXmNaMuZ0pr5HxdqXhWDTWWRGdl/u1ueF7wfaNzqrf7NfUfif4G/CK+h3af40hlb+6ut2bVzuj/ALL/AIemuFa08S+arf8APNopv612zzzD1KXLW5k/8LOqWawqU/3vN9x8/eOdUWX5Vj21n6b4Wa/sFuAf3i/MtfU3jT9jO2t7BbiPxTJL/wBMm07/AO3VP4a/ZR1qHQPtFrq9lNFt+7PFJHWcc+wNOhH2U9fRmf8Aa1CnRjyP3j5wj8SQx2K25j8idflb+7XafDTTvCEWtb/Fd1IrSRNND5Sq0Kqv8Un/ALKtbfxK8I2fwmvrICzi1LWVtvtk80/7yNZGk2qqwt/CtSfAm1034j6hr9h4imWC4vljuI7i1aO3kZo2/wBX8y7WWuipWp1MLKvC/KdDlSqYaVeOxnfGD9oltW0/TvD+l2X9meGLGaOaO3wvnSSL92Rv7teMHxBL4iu57rULpjubdIzNuZmre+M2l6To/iTULXS7uXVNPt5mjt72Zdv2lV/irzSNJLltsS17uX4ShHDRlTjY9bBYWisPFxPQPDfiCzh1L5o/3f8AC1ew+CfiJrvhO7W40+5a3iZl3Qt80b/7y14hofhWaHZNLuau+t/O8SfZ9PsY2ab7qxwx7mavIzGjh6zs9Y9Txcyo0akj678E/HrQ/Gsm37UPDfiSRY13fesLhlb5d1e4x2El1JLHu+wzXF0sl75Mm6ZY9v8Aq9393d/FXwxbeEtQ+Fun202rW9t/Zl3crBeXttGrXUDfwxxySfK0n97y/u1vW37W2uaXfWqj7Hew2u2P/V7VZV/hjZa/LMz4aliGpZb8J8Pi8nlUlzYb4T7Z0+/uI7dYXhTbMrR2+nLtb5V+VmkatXTZ7e6k8uXyp7m1Vv3irthjZvl2rXmXwx+Onhv4m2ax+c+k6nIrL9kmm2s27+6y7d1d3cWa28cf7tpba2jXyrWH5Y2k/vNX5Zi8JWwlTkrR5ZHhSjUw8uWR5J8T/wBnPwt4vtriezhbw/drM264Zvlmb+6sdeM/Db4E+JfBvxq8L/b9Il8hbyOaSSP5o/LVvvN/dr7FuJ5pJPJfyZbqH5pLqRdsNtU2keXFHcNHI6rIvzX7f6yZl/ur/dr6HCcS43C4eVGfvRZ6GHx9WH7uXwn58/tGapJffHLxJKWaJVvpF3L/AA7ao+Ef2hNT0GeOHUvM1C2VVX5m/ef99V9P/tBfs52PjTUL3XNIuDbazNGrLYRR/wDH1N/E3+zXxR4u8Bar4X1K8tb7Tpba4t9vnLt+7X6xk+Iy7N8HClK2iR9Tg54TFw9nUPsfwj8VvDPjTS4Y7b99Mv8Arvm2yL/wFq7PT7Dzbfdpcyz7m3ND/e/3lr86dJvbvR7ieaKaW3kjj+8vytuava/hz+0hJb+Xb6vNLDcR/dv4P/aleJmfClSnzVMFK8ex5uMyOUf3mHPoLxR4G0DxZcNFqFp/Zl1u/ij+X/gP92sXR/gZo+oa+1tLDOzLbLIscMn8LfLu3LXTaH8SLfW7GOS5jh1mym+9JuVq7jwH/ZsV9qE1q1xFD5cf7xlZl/2l+avjauMxmDpyg3KJ87Kden7rPkz49fs9tourxNpNw1ybuT5bWT71Wvhx8D9R0bR5rzUY0ihm8u12/wC8y19SeP7NtW8WaEsEdjfeTDNcK0yq391fmrA8V39vpv8AZUd7qkEszX8KsrfLCqr81e1S4gxlfC08N1Z2yzHESoxw5199odroNjY/6tVjXa06qv8A3zHXiXxb+OVl4Qj/ALOspP8AT9zM1vG33f8AaZlrm/2h/wBqBW1KTTPCl00m1dst5/CP9mOvB/D+l3njvUFt7a0lu72ZmjVV/eMzNXVlHDkow+uZlsd2Fy3lj7fE/CZOra5qXjXUZru8nknuJGVfm7K38K19Dfs//ss3HiBrTVPE0b2mm7lmhtPmVrhVr0r4E/sy2fg23j1XX/L1DVPlaODbuW3/AN5f4mr3mNmVvlbyt3y7l+aNv/ia5894sjCMsHl3/gX+QY3NrfucP8Jz2n/C/wAIeFr1pNK0KzjnZo5Nu3dJGy/3Wq9ql1pXgnR7nUbySCwtY90kly3y7t397+81S654k0vw3bw/bbyC0aRtq/aZvljk218U/tUax481DVh/bSbdPj3TW9pZSeZDDH/z0+Wvlcny/EZ3iYrE1Pd8+voeThaEsfW5ZSNb4ufHi98ZSSW+i3M9hpf8LfdkkVf/AEFa4Hwz8er7wrJNaX1xqEEDNua60W6a3k3L/Eyf6uSvFofFDLcLHJJtWtHUNShjhjuIpFlr92w+S4fC040PZ+6foFHKadGPJKJ9TXnxX8P+MfCsej2tlo/iSTUpPs6wzW6wyLcbf9c0P8NfMfxI+AHizwKH1FbVdQ0jdu+2afmSOP8A2W/iSs3S9O+3efcEC2i+Vtu3buZa9f8AhR8UPiDpNxNHp08mo6f5MjM2qN+7VY/vbZmrow1GWU3+qSvHqpHXQpyy5/uPh7M+adL1abTZuV2s3y19IfDHWDrPgWzsdP06G91nSr2TU7qxuYVkW/VVVVX/AICrV5j4w0M+Ipl1c2sVlqdxMyXtksK28ayNtaOSNfl2rIrVztld6lotxFNbXEttcQtujnhZo2Vv+A17uJhTxkNNJHsYqlTxVM9o8afFLWfiH8RND0iyvbHSLCxRrqGOab7LBbssfmNub5drLt212Wj/AAx0f4h2PxC1XTdAutMsL2wtdR060nZZpluWjaRvL2/wtXydLrWrXWtS31xCt9dSSbpGni+81e3fC/8Aac8ZfD2VLe8srW60nb/x6NbRxIv+1HIo+9Xm43AV6GGUcBbmX+dzHFYWpRwnJhDzW68OxRz/AOkRHKttZWX5hUFxa2yRsnkoi/7tfXEniv4Z/tBW+2dI9O1pl/i2wXW7/Zk+7JXkHxA/Z71zw35lxpX/ABOrFf8AnhHtmX/ejrmwuaqpL2WJTpz7M83D49yfs8R7kjxy1vptNuFmt5pbeZW3K0Py16H4f+NtzaKsOsQrqFt/q/Oj+WSvNriJo2ZXXay/wyVSaRoq96eGpYle+j3fq9PER1PW9Y0Hwt4yjafSZVtLj70ixrt/8g15b4i8J6ho8jedHvt/+fiH5lqiszW8iyQyNBIv3WVq3tP+Id1Zvtvla5X/AJ6L8slaUaFfDfw5c0fM3pUp0fh1OLorvbjTNG8TRs9m/kzf9M//AGaOuU1Tw9e6XuzHuh/56R/dr0qeIhP3X7sj0IyiZtXLPxBc2f3m85f9qqFFbuMZfEVynQyTadrX3l8i4/75as288P3EG5ov3y/+PVnSRrt3Vds9curP5XbzYv7rVHLKPwFlD5k60bv733a6P7ZYax/x8Ltm/wCAr/49VG88PzR/6r9+v/j1Uqi+GRHMYdXLOykvpNqL/vNU1lpUl5Nt/wBXt+8zfw1vTfZ9JtPl+Vf/AB5qU6tvdiHMRrHb6Zbt823+9/tNWDfX8l5J/wBM/wCFaZeXsl5NuP8AwFf7tVKKdLl96RYUUU+GBriTai7mroAI0aVtq1vWdmtnDu+Xd/FUlnYx2EbM7fN/E1Zmo6l57eWn+p/9CrllKVaXLEA1DUvM+SL/AFdFZtFdCgloB3uuXHl2MlcX91mZq6jxM223jWuZrhwseWmXIKKKK6yBYvnZa7fVlb+z7pUVmkZf4azPscegWscnl+Zdt/E396stPEGpNJ8k3/AdtckoutLmj0KM6iuk8SIrafbyOqrdfLXN10QnzrmJOg8Jx/Ldt/u1T8TN/wATP/djWtDwuv8Aoczf9NP/AGWsvxA27VpP+A/+g1zR/jyKM+iiiuwk7jRfl0u12/3a4dvv13Gn7V0u3/2YVrh65MP8UipBWn4b/wCQwn/Av/QazK1PDX/IV/7Z10Vf4ciTQ8YN/o9n/wBdGrm66bxZbySx2uyNm2s33VrA/s24/wCfeX/vlqyw8o+ziVIhSUxNujbay1fj8Vagv/PNv+A1Hb6LeXUyr5LLu/ik+Va0biw03Sdv2ppZ5v7q1pKVO9tyTOk1m6vGVriSRl/ur8tU63be00rVspbrLbTVjXFu1ncNCfvK22mmvhQEdFFFWB0HhPyf33/Pbcv/AHzVC80m/luPnRmk/vVRtlka4jWJtrMyqrV2eoS/ZbWRkb5tvy1x1ZSo1Lx+0VEoaba/2HYzTXDf7W1a5mX5d1O+1yfvGl3NuXb81VpPlZt38VdUISi7skmrqNBtfK02P/abdXKxq0rKv8TNtrsrjbZ2bKn8K1z4h6cpUTk9WbzdQmaqv8P97dTpG3Mzfe8yiT7y12R92PKSRxxb62LHQW+9cfL/ALP8VQaLb+ZqUf8AdX5q2dala3hVv4d3zVhVqS5uSIFebVIbOPy4VjZqw7i9a4k3P81QyS7qZWkKSiAvzNV2x0ma/b5PlX+81Ua7DSFMWnw/7v8A6F81FacqcfdAqRxWmkx7n+9/49WfeapJJ/sr/dqteXTfaG/vbvvVTqYU/tSAlklZqm0/T/t1xs3bfl3VUroPC6/vJZP91a0qv2dPmiBd8uHSYWWJfm2/8CasW81KSaT5m/4CtWfEcrRXe1W+8nzVh1jSp3jzSIiSyStNW1pvhqRtsl1+6j/u/wAVVvDsfnamv+yrNWvrV19njVd23ctKpUlGXs4jlIdcX9vYx+XCq/7q1iXmpNO3Lbm/8dqlJdNL8v3VqCrp0VH3pBGJaht7jUpfkVpWq+vhfUP7q/7u6tjR12aLG1r95vvf71c5JHdSXXyRztJ/utupRqSlKUUUbml+GFi/eXfzf9M6v3WuLax+TCq/L/3ytJO8trov+l7mnVf+enzVyFxdNcfe+Vf7tc0acq8rzJ+IvXmsNJJ8jb2/vNWX5rN/FUkMTXEiqiszfwqtdfofglV2zah/wGP/AOKronOnh46h7sTH8P8Ahu6124/crshX70kn3Vr0zR7XTPB9v5z/ADSbf9Y3+sb/AHaxrzxHHYRrb2SqzRr97/lnHXIXmuSXVwzKzTSf89K8ucauM392Jx1IyrHYeIPHl7qatbq8ltaf88Vb5m/3q5Zbhm2/3ag02yutWvFht45JJmrsrf4fG3jVrvVbKyb+6zf/ABW2r5aWGXIjD2ccPpE5j5qa0UbfejVa63WPhzqej2bXUflahaqu5pbaTdtWuW+VKUainrEmNTsQLYWzScxJWpa6LZN1gH/AWaqq1q2cLfLH97+FaVSpJR+IipUkkJ/wiumN83kyo3+9Sr4RspPutOn/AAKvo/R/2edJ8JeFTr/xB1/+x4Nqt9khX5l3fwszfxf7K1U8N+E/gz481BdK0Xxbf2WoyfLD9qj2xyN/s7lWvnHnUZKUqfNKMftJNo8b+0ZS1gnKPc+crjwZEPu3MtQf8Io+35bxl/CvZPiN8INb+HutGxkge7h27obq1RmjkX/2Vq5BtFvLf71jcL/vRtXfSzJVKcZwqXNaeYKUb8xxkml6rYruh1Nz/usy10Ok+IvHemxhbLxXqFvH/dhv5o6luLG4/jt5P++aId0cfzRMv/Aa3ddSWsYs3eIpS/lOr8ffF3S/ij4b0wa+0+ieMdJha2bUVj8yG/j/AIfMVfmjkrh/hz4g0rTdeWPVr5f7IeRWuFtYf3km37qq21WVau3Wk2+rQ4uYAzf3v4qwLrwfbabJ50Qkbb93c1XR+reydBe6aUqmFdKVFaHbfG/xjb/FDVrT+xtHXStMto1ht4937yRUVY1Zv7v3a5Gz0STw/JGzw+fD/Ft+8tW/DepNbtXY2c1rqjxx3cnlxtIvmSf3V/iauSVWWEgqMY+6jlqYj6rH2cY+6Z2ifbdauI7TSLGe88xtsYVf+BbWb7tdh4R8Zap8L21OeDRLK4TP2W4vJGVszMrbY4ZF+8q7fm21037U9x/wimraT4d09Rp2j2ulR/ZLeH5Y2ZpGaST/AHq5X9n3x1p3hO21efWrKXUNGuNsLRzR+ZbtN/d2/wB5q8+TjiMG6/s7xl0Of3auF9vyb9DgPE3jjxF4q1uO81G6a5aH93HuVWhhX+6q/dVao3mrWuhRrt2yXLLWt8YrmXStYvLi20hNEtL2bzILNV/1Ee3d5deW2lvNfEyuzV72Go061KM/hieth6EalONT7J3em+NdQ+75jNX0N8JP2xte8ImOz1oya/pH92dts0f+7JXyj9v+yx7Ylrd8P6TLfxrIzV5+YZXg8XRca9Ncpw4vL8PWp+/E/VbwT8R/C3xW0pbjSLxW/eLNJZTfLMrL/wA9Fqbx1rd94P0a51lbX+1L5ZvLhX7sdvG3yqzV+dOj+IJfBXlzW9xLBdR/Ms0bbWVq+ifhT+13dXVmdK8aWS6vpzfL9tVf323/AHf4q/FsdwlPC1HiMJ79P+U/O8XlNSnLno/CfQ+haJ4u+W3udR0tmul+0SatDu85Y2/hVWqtrTaB/YE2m2cNnd6ZdN++1G7j+029w33WWaRfmjb/AGmrpPD/AIl0/wAcWcN7oGvxSxx7dvkqrf8AAWWvE/jr451jwFqiXtrpS6Xqc25Wv7S4aS3vI/8AppHXzOAp1sRivY/DL/wE8mMZc3LH3ZHlfxY/Zx0y83zeHnTRL6b/AJhN3cLJHMv963mr5o8SeDdX8I6lJaalYz2My/N5cystfX/hfxxY+NtMkW3ks9I1qRtzWl627Tr3/d/54yVc17X/AA5dW66B4n0J9L/hH21mmhLf3oZPvLX6rgs1xuB/c148/wCZ9LhMzr4b93W94+UvAPiLVdH1SOOwvZbTzG2t/d/4ErV6g/xG+JXgC7n1CCW/02C4/wBI2zW22GTb/drv9N+C/h/wnq0Wr6fPBJCzfu7e9+aH/gMy13viAH4h6bJ4UvzFp8s0arG12u7av96Nl+9WWNzjC1a0X7Hmh9q6IxGYUala/s/dPHLP9qCHxLrUd/rsX9m3MNr9n3Wm7/SG3fxKtcf8WvilN4w0uyt7WKS2sJN0nzN8zMtZlp8AfEl58QX8LiylW6jkbcf4Vj/vV67L+zvpK2dpp3224vJLe4ZWuFh2+d/0zjWuup/Y+X1adaB0zll2FlGpE8N+G/wn134oa61tp9s6wq26a6m+WO3j/vM1fdPwp+Cdj8JYJpdNWHxBHMsbG58vbdR/L/DXO6P4f/4Qm3tbLTYf7Pt9277Iy7vMk/vf9NJP9pvlWu38F+JLzXL9l0yHasMm25utzNCv95Vb/ltJ/eavis+znFZlDkoaUzxMdmNTGS5I/Cdbp+tQa1JIbR/tMnmbW2rtmhb+7IrV5p8bf2hNJ+EOnzWlr5WreKJF/eQx/wCrt/8AakrN+JH7R3hqx1DUdC0LVPsN7cK3ma1DAs0cclfEfxAfWdPvLy6vwuq2cjbvt8LNJG27/a/vN/tVnw/wusVWVbFx5Y/y9zfLMr9vUvUOpj/ai8VR+Ibm/vbmLVEnb99Y36rJbyL/AHVWum8OftEaWvirUNWk0Wzsori2aNrCDasSrt2svlt95W/vLXzHHfK10r4ranl/tSaFbWNftK/dbbX7NUyfCKPKocp91LKcMtXHlPQPHHwd1Lx1aXHiPwxFYyW8i+Y2l2kn+kQr/tL/ABNXik66n4dvGjuY5IpYn+aORejf3WVq9G8MXmveFtSjk0m7m+0QsrYh+7XUfE3WNS+I2r3kGvR2rarb2/8AolzaeXtm2qrNGzRrtkb+Ja7sPXqUZexnaUPxO7DVZ05exnaUTyq38YNqDIhj2/L822vpDxT4s0PVLrS9bsNCim8MWtnDYWsE/wC7W0k/1m5v4W3fdavme88K3GlsrSxtB5i7o/7rLWvovxA13wnpN7Z2MnmWV4rR3VrcR+ZG1aYnCU8Ryuka4jCxxEoygeseE/G0vxA8Ya1qviO0nXwtHDHpt8un+XujjkbbCqxt/rm3fNTfE3wpttB+Euna6kE9vdf2vc2SxXS7ZGt/maNm/usu2vFfCfixdH1FLuPSY7iWORZI/wB7MqrIv3W+U19R/DX9rTRdU0lfD3jHQoLKDb5HmW0O63/4FC1edmVHFYNRnhKfNFWuvkYY6FehCKoR92J877Vj+WnyR7q+rvFH7Nfhnxpp/wDafgq+t7QyLuVVk861f/gXzMtfOfjb4da/4BvPI1awltP7sn3oZP8AdaufB5phsbLlhLll/K9zkw+OhWlys4y7sxH/AKvckld14Q/aF8TeDFjtb1/7a05f+WdzJuK/7slcNNuqnM617UqNOvHkrR5ketKhTrR5Zxue5apr3gv4vL91YNVb7u79zN/wFvuyV5b4n+Gd/pMjNYH+0Yf9ldsn/AlrjLizX70J2NW9pfxK1rR4447pv7Ss4/urP8zf8Baing6mG/3aXu/ys2pYeVBWpSOblBFVpt1emtfeHvHXzbfIu9v+7N/9lXMa54DvbFt1v/pcf+z97/vmu+niYuXJU92R6FOf2ZHKLJsZWRtrVtWfjKe22rdr9pX+9/FWZ5O2SofJau1xhU+I25YnTta6ZrnzQssEn+z97/gS1hahoN1Y7v3e6Ff4lrP8vbIrI22tmw8V3NntW6Xz1/vfxVKhOn8Go4x5TGbpTa637Fp2uLmFts3+z8rf8CWsW+0G5sfm2+Yv95auFaL92QomRJHu+ZauWeqXFn/Fuh/utVeitn73uyLN5PEVu0LNtbd/drDurqS6maSX/vn+7TaKiMI0/hAjZt1Ot7CS8/1S1DIu3dt+7XSaH/x47fuszNVTlyR5kEjLbQbn+6ta1nYw2Me7/vqSsW4+1QXHz+ajVtW8DXmn7br+JflasanM4+9ImRkahqLXUm1P9TWbRRXXGPLpEoKK09Nt45MvJ+C0VDqW0A0PFkv75VrFX7qrV7XLjzb5qZp+kXWo/NEvy/3mrGjaFOPMVIrUbvetn/hH7eKRVbUot392qWpaHcad8z/vI/7y1SlFuxJfj8VK0Pl3dt59M/4SS1s/msrBUb+81Y628jfchZv+A1Oul3Tf8ucv/fNL2dKJQl9eSXjRs7fNtZWqGr0fh++b/l3qaPwzff8ATJf+BU+enHTmJNjwyuzS/wDeZq5/Wm/4ml1/vV1mk2bWFjHG/wDrFrjdUXzNQm/3mrjoe9WkypENFFFd5J3C/Lp6/wCzb/8AstcPXdXCt9hk/wCubf8AoNcLXHhftFSCrem6k2kzM/l7vl21Uorra5vdkSbP/CZSf8+0f/fVN/4TKb/n2irIorL2NL+Uq50Wn+LFuLjbdLHAv95abqGjLfyNNFeRbWbd80lYFQeS9ONKMZXjoSdPYR2Okt/rlubr7q+XWHdXTXkzO/3pPvVBH+6/ip1Uo8suYAoooqwNTw3b+fqW7/nivmVpeKLryrVV/vUeF4vLs2b/AJ6NWb4guvNvNtcH8Sv/AIS/smXRRRXeQX9Dj8zUVb/nj81afiGXyLHb/epvhm3b7PNN/eb/ANBqn4kl3TKtccverlfZMuqlW6qV3xJOg8Nx/vJpP9lVpPE0n+rWrXh+LytPVv7zVk69Lu1Bv9muSPvVwMyiiiu0B8cW6uy+WK3b/ZWuV01fNvoV/wBqum1RvK0+b/drixHvSjEmRyMjbmplFFdpQV1fhmLbZ7v7zVyo613GlxeRpcP+7XLin7vKTI5jXG3ahJ/s1m1PeN5l1M3+01QV0QXLHlKOi8KR5aaT/dWovFEv+kRx/wB1a0/Dce3S/wDeZmrC8QS+bqklcUPeryZK+IzKKKK7yi5Z6pPYf6lttXv+EqvfL2/u/wDvmsWpYYWlZVRWZm/hWolCPxMC/capJdWrLLI80jf+OrTtL0G41VvlG2L/AJ6NWxo/hVV2zXf7z/pnWnea9DZq0dvt+X+L+Fa4pVvs0Seb+Uns7Oz8O2+7+L+833mrH1bxFJLuX7sP91fvNWLeaw8szNu3N/erM+aZqVPD3lz1Bcv8xamupLpuflX+7Ue1pV/u1HHC0swVP3jNXc+HfAm5lm1D7v8AzxX/ANmrerVp0I3kEpcprfDERixvP3b+YzL+89VrB8QeE9Yl1aaYxT3O5v8AXKvmK1dRqHiq30uP7PZLG0yrt+X/AFcdccvj/XLeRo47nd839xa8mhGvKpKtBb9zkUZ83NE9O+Gdne+E9LubjU38i2ZlZY5f4f7zf8C/u15lcSLJO21dq7m+Wo5PEmo6lJ5l9dzTf3Vb7tOt7S4vd32eGWT/AHVZquNGVKcqk38RlycsuaQsbVveG9YbRdVs70J5zWk0dxt/vbW3VhSW8lrJtmjaNv7rKy1PHL8tFSMZxsZVKUakeU+xvGumaT+094N086Dq6RX1i0jiymb+8q7t6rXCeHf2MdQt9SiutZvrLR9KhbzJLuOZmO1f7u6vm9dPlhm32V09u/8As1dZda1T5b3WJZ0/us8kleDTy2thafscNibU/TU8mOXzoQ9nSq2ifYHxO/bA0Lwn4hktNHtH8QRqv7y5juvLhZv7q/K26sCD9vrTo1VZPCV0V2/9BI//ABNfOcFtFHCqH59q0+OCH5sRrXBHIcqpw5XSv82Yxy3BRjyyifTK/wDBQLQVXa/hO9/8DB/hUEf7c3g95Fabwrelv9qSFq+cPssX/PNP++a2fB3w/uPHXiKz0nTbWJp7hvl+X5Y1/iZql5Jk9GMpSpuP/bzIngcvpx5pR/E+wvhb8VPD3xykuhpngtoba2XM11dW9u0cbN92Osf9o7W/DPw78G+TFpGlSa5fKy20f2GH93/emavQbO18Nfs9/Cvb92wsI90jfxXdw3/szV8LePvGV/8AEPxJea3qUn724b5Y/wCGKH+GNa+RyjCQzDMJYqheOHh8P94+fwmEjicZ7an7tOJx+kxN9o5/irfvpmMIXuy7flrOtVWKSvYPgr8N5/EEza/dRt9ktm2wf9NJv73/AAGv0PG4mnh4e3qdD6fF1aeHjzzPQdF+EZ8f/Cu007xZfsbvSYWaO+ds/ZYfveXu/urXypoHiWx8C+MmudPszqXkTN9na4bbn+6zKtfRvxq8fS6Do8ng6ym2TXgWS/aP+GL+GP8A4FXz+LKCKTKRqslcOTSrSo1KmJ+Ge0THK5TlCUq+0uhkfEbxzqfjjWhe6nMs85+7Gq7Y41/urUGitZ3n7mb9x/db+GqetWb/AGjd/tVpeGdN8+RkavrJOEKHLHQ9+Tpxo8sSxp+k2n2xlkrcu7pdBs1aKsXVNCm0tvNi6VXt5F1iNoJZvLZfuq1cLj7a1Tm905ZR9p732TotLu49Y3PcNWlc6iqyR20M0UHy/eaSsfwN4bbVNQa0+0RW3964uW2xxr/eat7x/pGm+D4fsrbZ2f71w3zSXH+0v92P/arilGDq+yRwunB1fZnXeF/itdeC7i1k8MyS2l75Pl3jNN5nnMv+z/dr2zw7+1F4O+IVnHonxFsI4pNvlrq1l92viDUPEHkxR2kDL5ar8zQ/xf7LNVSPUmWRdzVyYjhvC4v95ONpfzdTCrkdKp7zPtjxx8Dbuz0T+1PCt7DrOj3TLPHcW3zNXnKfGTxL4RP9manbWep2C/L9i1SHzISv+yzfMtcp8B/i/qngvULuG0m81Z1z9nb7sjL81euap498CfF23xq8Mfh/VNv3v4Wb/Zavm5YbEYKt7LEU/a019rqfO1MJVwdXlqx5okngnxxpOpTN/wAI3ff8Itfzfe0PVG86zm/2Y5Gr2jwB4gvY9ZsLbUPDt5prSTfu5rfbcWv/AAFv4VavH/D/AMF9CvEt7TX/ADNGgmXbb65Zf6v/AHZo2r0/Qfg54j+Gd5YrB4usb7RJJFuPJa4aNpIV+ZttfM5x9SqwlGL97z/z/wAzxcdGg480T6F1r7PY2N1eJDGtxJHtaZdu6vEdY1SGys76ay1uHS51+9q2sfNNIv8A0xjr0X4jap9s0uW0sha3N3DB9u+y3bNH5ir91lr5w0mzsNOu4vFXxF1L7ObqT/R7ST5m+b+Lb/dWvjMiwbqQlVqf+A73PKpU/a6o7LSH/wCEi0241bWtRuNM8NQ/Ndaxqsm2a5X/ANlVv4VWvIPip+0pD4lsZPDXhNH0LwvGvl7of9ddf7TVi/G7U/EvjweYJN/hqBmNs1h81vGv95lX+Kvnm+tb7RpPOlhZrf8A57RruWv1nKckoVP31X4uke3/AAT7PK8qo1PfqfEauqavLp822V/tEH/PSFtsldn4B8fXGl2t5p+n6us9rrELWd1ZTxruVf7y7vlZq8q1S/t7qHd5lUrG6/5Zsv7tm3MtfePCRnStJH2P1SLp6na+KvgnqdpDc6jojPqtjC375Vi8u4g/66Q9q4LSdek0u4ZW/wBZ/er2Tw74q8UaPZtcWF+1nFHbtJbvfSfN/d/cs3zVyHijw1L4qxqoj8jU9zDUFZWjVpGb5ZP7qq1XQxDkvZ4nY3w9R1Iyp1Ts/B/iu0k+Hd3Yw26yanDeLe3SzLuW5hX5lj+Wrmr+ONd8deJfDPhzQbO3ldpI2tVtoYbXc3/AflXbXj2j6hrPhK8Sa0Bgmj3bt3zLJG3y7W/vLTZ/GEd5rcl9e6V87NuZbeVoaz+oQ53NakQwUfae0ifT3h34eeHviR4m1ufTLXUF0660aS4kudQjj/0fUPM+9Gy18/yadHHJsZW4r1/4Q/tWWXgswafd+GVtdKZVh8y3kZ5l2/71ew6t4P8Ahx8dbSTUNEuYI9TkXc01h8sy/wDXSFq+VnjsVltdwxVN+z6SWv3nj1q2IwteUpx90+PY7eO3b5VpLq1hvPvrXo/jz4H+JPBnmTNbf2lp0f8Ay+2qsy/8CX7y150zCOvfoYiFePtKUuY76WIjWjeMjQ8I+N/FPwxvvtegalLGv8US/NG/+9G1e9eH/wBqzQfG1i2meM9Ohsnk+Vm8vzLeSvnOSU7ay722huDkjFZ4jLcLj3zVo+9/MtzSWDo1/elH3j3jxp8GtL1dWvvDF3FAsnzLbyN5kLf9c2rw/XtD1Dw7dNDqVrLbSfw7vut/u1X8P+KfEHgm4ZtNvGe3b70LfNG3+8temaP8ZtE8WWv9n+IbWK0mb5W875oW/wDiaunSxmBX/P2H/kx2UaE6P2uY8emqGT/dr1vXPhLa3m240e9WO3k+ba37xf8AgLLXNyfD/T2/cp4lsZbj7vk/7X/fVepRxtGpH3WdlOR57JZ/xo2163NH8dX+l7Ybn/S7f/x7/vql8QeFL7w+3+lR/uf4ZF+ZayNld/7uvD3veRv7sjtvN0bxdH97y7j/AL5krB1Twld2e5ol+0w/7P3qwZLEtJuQ7Wra03xlqGl7VvF+0xf3v4v++qx9jOj/AApfIOX+UxPs7VC33a9LuNJs/EFnHdeS0XmLuVtu1q5DWNBk0n+JWjb7taUsVGcuX7RUZHP+W1uysjMrVs6f4quLX5bpfOX+9/FVC4X5qhZK62o1I+8WdObaw1/5om2zf7PytWPfaHc2f/TRf7y1m7WSTcrbWrXsfFE9rtW5Xz1/vfxVlyTp/AR/hMnbTa6n7Pp2uLuiZUm/75asi80G6s921fPX/pnVwqRfuyHGRm05pW8tV/u/dptFalFqPXryL+83+9TptZkuLeTcy7m/hWqdFLkj/KBX/d/7VFTQwebJHH/eate4tbHS1XzY2narc+X3QMmO52LtZd1FXY10+8+UboDRUXXUixXuGWW+bc3y7ttdhq1vJ9hjhsl+X7rRr/drhV/1jbVrRs9UvotscEjf7K/erOpTcuXlNR0Ph+7nm/1fkL/eat+41a30eGGH5p9q7flqn9g1i8X9/cLCtQ3nh+8+zrsaKdVrKXLOXLOQEn/CZR/8+8n/AH1UbeMt3/Lqv/fVYX+xspdno3y1p7Gl2J5jY/4TK4/54pUbeMLxv4Y/++ayP3f+1S/PV+xp/wAoGnJ4ov267F/4DWdNcfaJmbb96of3f+1T/wB3WkYxj8KAlopPMX0paQHaf2lY+Xta4iqhJa6Iv8UX/fVclsX1/wDHad5Q/wCegrCOH5fhkVzHVbdE9Y/++mpP+JEv8SVy3kvV6x0Oa++Yfuof7zUSpxjq5AbW7Qf+mdO87Q/+mdUv+EdtV+Vr9d1U9S0KTTfmb5ov71RGnGWnMwNj7RoX+x/37am/bNC/55/+O1zG2P8AvUeWrfxNW3sV/MSdnb2um3kayJbrtrA1yOO31BliXau1a6bS4/senwr/ALNcrq0v2i+krloycqkimVaaqM3X/wAdok/1Yq/oNr9o1GP/AGf3ldsnyx5iTp41Wws1X/nmtcbeN5txI1dVrV15dm1cfHu3fNXJhY/FMpklFFTabF9qvoVX+9XSSdZY2/2OxjX+6tcnfXHm3kzV1moS+VbyVxf3WZq5sP70pSKkDMq/eqvU01SWMfn3kK/7S13/AAxJOqt4vIsY1/uqtcneNvvJP96uwum227VxPzSVxYbeUipDKKKK7yTY8OxbtS/3VatHxI+2z2/3mqv4XXas0n+0q0eKG/1a1wS97EEfaOeooorvLJIU8yRV/vV3dw62tnJ/srXJaHD9q1SFa6XxA+3S5K87Ee9UjAyl8XKcTSUVLbxebcRp/eavRNTutNj8jS4f9mOuJ1CXzbyZv9qu8umWCzkb+6teeM25q87B+9KUjOmIBmtW18OahdLuSPav+022rXhO1hkvJGk+9Gu5al8S3lys23c6rXRKq+f2cSub3uUih8H3rTKrYVf71dDa2tjoUP8Adb+9/E1ZXhSe8kmZdzPb7f4qp+IL3y9SmWL5vmWuWaqVJ+zciJc3NylnVtea4j2/dX+7XOyXUkrf7P8Adpu5maiNWaRdvzNXbTpRpxNYke30rX0fQbrWJP3S+Wv8Ujfdra0PwW0hWS++Rf8AnnW7faza6TD5MMas38Kr91a4quK97ko6sylL+Ul0/SbHw1D5m799/FI33qxtc8VSTxtGreVb/wDjzVhalrUl1MxZtzf+OrWV5rSyMzNU08L73tKu4Rj9qRYuLyS6/wBlf7tMplXdL0i41a4WG1jknkrtfLGJUjqPhvoMOsahI1z80Vuu7y/7zVt+KPiZq2iak1jpix2sMP7v5Yq0vCPhWPwrHJdXF1uuGX9433VVaq6x4q8HaheN9vhlkmj+XzFX71fPOqq2Jk+Xnic3LzSNT4e+NLjx08uka5aR3kXls27b81cV4g01dF169s4mZo7eZo1Zvvba6K3+JujaJG0Hh3Tts0n3rmf5a4a8v5LrULi4lbzWkbczVvRpSU5S5eWPYzUJcxfhl3fw1a85q6TwH8Nb3xFtvL/dp+m/89P+Wkn+7XpH/Cu/AWktHHqNxsk/uzXu2uHEY6hSqez+KX904as4xly8p44s+6rUbfLXtdnH8INN+aW402T/AHrhpK1LX4ifBjR/+WOnSt/s2bSV5E8yk/gw83/26edOrU+zTZ4VbQS31ysdtFueRtoVf4mr7b+Bvwms/hN4Tk1PU2ig1OWHzr2SX7tvGvzeXXmFj+018K9Dkza2K71/599O2tXEfGT9pZvippsOheHlurHR/vXskzYkm/upXhY2nmebuOF9jKlS+1Jnl4jD4vGy5OXliU/jx8Xpfip4i2W7MuhWDNHbR/3/AO9M1eWyfeqXaqqqrUUn36+swuHp4WjGjRj7sT2aVKnh6fIjd+H/AILvfH/iix0ay/5aN++k/wCecf8AE1faHiu+0b4M/DVrgRKttaQrBZw/xSTfwrXNfs8/DdPAfhdtQvl2avfqskny/wCpj/hjrwb9oT4oN8QPFzWVnJ/xKNMkaGH/AKaSfxSV8XXlLPsyVCD/AHNL4vM+eqc2Y4nkj8ETzm+1O61rVLvUb6Tz7u6kaSVm/vNVOOXdNtptR267Wr75RUY+6fURjGMSa4tVuKLP/iWzeYtTVm6gzeZRH3vdCPNL3SbxRrTXkeyvSPh78G9Cs/h5eeMvGc1zHbsFWw062ba1xI3yqzNXm2m6Tca1JHFBDJPNI21VVdzM1fS/j7w/q83wR0bS7qNLTWLNY2jt1bc3y/3q4cbi/qqp0KcuXmlqcOKxHseShTl8TPDVl8Nal4g0/TNPsbiK1aZVuGkuGZrhv7rf3VrhvFmm3Gm6lc29wvltHI0LfNu+7VixvG0vxJD9vtrqCNZP3i221W3f7LNXQfE7UmvNPt7rU7yKW8ktdtvDAqrtVv8Anpt/ir2YRlSqxXc9mNOUJRSPKri4XzNqVVjlZWpy27NUklrtr3/djoer7sfdNfw3r8mk6pbXCf6yNlavWvFWlr5kNxF81veKrLXhbwvCd1eseE/EGq+IrPTtNgWDy7VWk+ZfmbbXjY+jrGrA87FUub30b/gv4ya/4DuEsWuZLmyhk/48rhvl/wCA19e/CH40fDrxbpawalqR0pvvNpd3/q1b/pnXwP8AEa+n/wCEmZp1iWVkX5oV2qy1k2OtNaurJJs218zmXDuHzWjz/DJ9UfP4zJaWLp832j9Qvjf8ZdC8HeH4dQtLGXUtRvodtozfLCy/7TV+d3xE8d6v4t1+a91e6mmu/wDpp2/2VrvfDfx4vtZ0CLwtq/kXNjNtt/td7832Nf7y7a8u+JkUsepNeIy3Nvu2rcrHtWTbXBw5kcMpfsZx97+Y5spyyOEqfvI+8dX8K/jxrvw8u9tqyXtlJ8slpcfdkroda8WaB8QdUuo4Uh8Lrew/N5i7Vkk3f3l+7Xzyt15tW1eVtoLM1fY1Mspe09rH3ZH0M8BTUvaR92R2/iH4I65p8Ml5psLalaKvmb4PmZVri7W+Z0MMg+7XdeFpvE9qy2theXMNzIy+XbwyUnijwj/aFu2t20LWit8t0rL8sdx/d/4FWlPENfu60ubzN4VHKPLUkdBqHiK31TVmvG09LvSfJjt7dmkaNbf5a2vhXePdXmq6lrNklzoDNHpk1jaXSwzSNJ8saxq27dtrydm1fwfbzWkkMkf2hP3kcy/K0bf3af4V8YvoepR3UWiQXMsbbo/M8zarVhUwvPSkqZEaMYrmpn0b4k+GsK/s/wAN1Lp8kV9bX8j2ufmkjt2f7rV4FHaqJAMY9a+jPhf+2RaxxrpPjPTUso/urdWMe1f+BLXf+KfgP4M+K2m/2z4Tvrezmm+ZZrX5oX/3lr4qnmmJyupKlmVPljKWkt0fORr1sHUlGvH3WfHklusq/PVO3+3aHfx3+k3U1pd27blkVtrK1ejePvg94n+Hsm7VLBvsf8N5b/NC1cDN/DX1WHxFOvDmpS5onr0q0akbx9493+GP7Zc+n7dM8a2m5fu/2jCv73/gS133ij4e+BvjHp7avoUkFtdSNu+26d90/wDXSOvkC4t4byNlljVlqHR9S1vwXffbdA1Oa0lX+KNq8mrkdKU/b4GXsqn/AJKx/UKd/aUvdkdr45+GeveB5Ga8h8+z/hurb5o64aZv71e0eD/2nobtfsPi6xjhZvl+0Qx7o2/3lrT8RfCnw743t21Dw7eRW0knzbbf5oWraljK+El7PMKfL/eXwnbTjUp+7UPnqT5qq3FnHdR8rXVeKPA+s+FZGW+tWWP+G4X5o2/4FXN/8s6+kpVI1I89OR2Q/mieoeAbmDVPA8nh1pvs115ciq27bu3fNXnupfDPV7W7ZWspG/utD8ytWdOs7267ZPKkjb5Wq9a+PvFdjH5YvHmVfm+ba1RGjVpSlOjJe8VGMviPSNP01tP8IyW+sfdWNlbd/DHXj7Ku6tTVPEWq62u3ULqSddy/u1+7Wb5f8IqsLRlR5nOWshxjyjea6jwr4S+1bby7X/R/4Y/71WvCPg37ftvL3/j3/hX+9XR+KPEFvoNv/eum/wBXGtc2IxUpS9hR+IqUv5SnrmsW+iQszt8zfdjX+KvONQvLjUJmlmb5m/h/hVaku7ia8uGluZN0jf8AjtRM1deHoRox/vEENFPpldpZC0X92odtamn6bNqVxtT/AIE1WtS8L3Vv8y/v1/2aPaxjLllI15jndv8Ad+Vq1rPxNPa/LcL56/3qz5EZaStWoy+IDpHWw1xfl+9/3y1ZN9oM9r8yfvlrN27G3KzK1adn4juLX93MvnrWXJOn/DI5TOpldPssNaT5G+b/AL5asu88P3Fr/ql89auNVP3ZBEzIf+Ppa1vttrqa+VcN5DL/ABVl7WZfutUckW6tGoyLNaHRVVt3nKy0Vhsu2il7OT+0Tyliuo8L2sa2bXH/AC2Zq5qpbHVLjTmbyG/4DUVISqR5YlRLOsNd3kyrIsvmf3a1vD9rcadbySXLbY/7rVnN4yuv4I0SqcmuXF1Jumbzf9ms5QnKPKUb8l5ozM27ym/4DTftmif3Yv8Av3XKNGrfMtN+z/7VX9Xj/MFzr/t2if3Yv++aPt+iekX/AHzXKR27SybVVmrQj8L3jfeXbUSpwjvIDZ+3aN/di/75o/tTR/7g/wC+a5680W4sfmlj/d/3qrfZ1/2qI0YS+0HMdV/a+kf3V/75pP7Z0f8Auj/v3XL+Wv8AdpvkL/tVX1eHcdzqv7c0n/nmP++aj/t7TP7v/jtcz5C/7VO8tf7tH1emFzqF1zSfM/1f/AttXL9ZHs1+z/8Ajv8AdrjPLWp7fVryzj/dSfu6mWH/AJBcw+HQ7yeb/VMvzfxVr6xPHa6atju3Nt+9/u1lSa9eT/em2rUEl01xCq/3f4q0tNuLkSR1JZxfariFf7zVHtbd92StPw3as17u2/dWqnJRi5AdHeS+VbtXEyNuZmrpPFF0y28cbfxNXN1hhY8seYqQV0HhW3/cyXH95ttc/XZabb/ZbGNf7q0YmXLT5QiZPiaX7sNYdXNWuPNvKp1pSjy04hIfWr4Ztd00kn92s6z02W/k2xL8v96un0uxXTrfy2ZfMqK81GPKTEq+Irjbb7f71c3W34kt7j/Wbd0Nc5N/rKvDx9wqQytnw3F5uobv7q1jV1PhGL5Zpq1ry5abJJteby9Pk2tXJfw10vipv3ca1gt8v/fVZYf+GUytRSt95qSusk63w/Ht0v8A3mZqyfET+bqH+6tdJptv5VjGv91a5PVG82+mrzaEuatKQFFvvUlFFekBveE4994zf3Vq/wCLG22ca/3mo8Ix7LeZv7zVV8XNuuI1rzL82KI+0c5Wp4di8zVIf9n5qy66Twfb7r6Vv7q1215ctOQ5Gzr0u3S7iuCrs/F0nl6eq/3mrjKwwcf3ZNP4Sxa3UlnJ5kbbWreXxifL2y20bVzNSw27XEyxxfMzV0TpU56yNDoJPGE0u1UjWCOsKZzMzNurpo/DFrYxeZqEuKmsdH0K8mVYpJGb+7urnjUpU/eiiOY5/S9EutYuNsS/L/E38Ndrpuj2Ogx+c7R7l/5bNU2oX8OhwrbrHtbb8qxrXH6trclxIzFvNb/x1a5Oapi9vdiTzSlI2NY8UNLuWL9xH/481crdXzS/d+VagklaeQs7bahrvpUI0/hLjEnh/vVJUljZTX8ywxRszV3+geCbex2z3qrPKv8AD/CtRXxFOh8QuYwPD/gu61bbJcbra1/8eau/+1ab4RtfLiWNf9lfvNWTrHi+Oy3W9ltZv738K1w2oatJcTN825m/iry+StjZXqe7En3pGz4h8WTajI3mtth/htlrlpttxJuK035q6fwr4MvvEEysF8i3/ikavQ/c4SnfYr3YmTpel3OqXEcNnDJPMzfdWvaPBfwztdJ23mrss9wvzeX/AMs46nsbXR/h/p7N8i/3m+9JJXDeLviDca3I0cbfZrX+6v8AFXz9WtiMfL2dD3Y/zHJKU6kuU7jxd8Wls42s9HZWm+6038K/7teN6ksmrXjXE00skjfeZqcPMuJFVF3Sfwqtdxovwj1vVIVmm8q0X/ppXTSp4bLYb2KjyxOB/sOH+87VYj0W0/jRq9C1D4O67ZwtcW+y+X/phXFywyW8jQyq8EittZWrop4uNf8AhTuHPIbHpNov/LJa0bPy7ePbEu1aoxtuqbdUVHKXxGE4ykavnd69b/Z7+Hf/AAlOuf2veR+ZYWDfL/dkmrybwrod14q1yz060VvOuG/75WvsSxfTvhT4I3fLDBYx7v8Aro1fI57jJYej9Vo/xKh8/j5yUPZ0/iIP2jPicvg3wquiWM3/ABN9TX/ln96CH+Jq+P1XvWr4r8XXnjjxFd6vet+9nb5V/ux/wrWY0v8AdrrynL45ZhY0vtfaKweF+rU7faGyNuaiNv4qbTlTdXrnocseUs1t+CfhnrXxK1qPT9HtWnk/5aSf8s41/vNXefCX4B6r8QpI7y6R9N0j+KT+KT/dr6lvtb8Ffs++Edvlw2UEP3Y1/wBfcNXyWZZ9HDT+q4OPtKzPDxWP5P3eH1kcn4S+Dug/BrQJNQmkjm1KOPzLi/uf4f8Adr5e+NHxwn8TXU2n6NIyWXzL9o/imqb4wfG7XfjFeMvzaboat+7sou/+1JXkt1p+fururryfKZ06n1vMZc1V/wDkpeBwPs5e3xMryMCOO9uJtvnt/wB9VfvNLZbddzM23+KtDS7XZJWhrFuv2evtZ4j34xifSOv73KcZUUn3hUl421mqruVa9KMep2Rj9oS4bdH/ALrVt+CfEEnh3xBaXifNtb5lb7u2smwt1ubhY/4WavQdDsdJ8Piea901bxvLWSPdJWWIqQjT9nJXuOpKPLyk3xMtz4g0aw1u3hZbfzJLX/db71eXbmi+WvoT4ZW+geO9B1Tw7qMyWlxJum09v7s392vGvFnhabw/qVxaytuaGRo2/wB6uPA1oxbw0vsio+6uUzbfVriMMqSMu6vQPDOsxagkdnqFuJ47j/R/91m+VWrifDunfapmk4fy/wCGut1C/t7G3X9yu5mVt1XinFy5IxCrGPNY4/xLoM3h/Vbq0l+byZNu6k0m68i6jZv3m2Ra9w1Tw/o/jvwuusxSRWerWsarcWzL/wAfC/3lrx/WNB/snU5oV/hbctTQxccRH2cviJlOMo8sj0a48Uat4V0iP7Feqq3i/aFm8v5lb+7urp/hPPt0C6m1WGx13+2ZJLdLJrhlmhZfm8xq8U/tTUoYfJH720/55yfNXU+BviRqHhG4aaz0Oza5/hmkj+7Xn4jBy9hKNO3McfseSnLl+I+j/jF8L2X4LeFbh7B7jVbBVhmaFd22PbXzbHbiHqMV9JfDf9se3vo49M8Y2i2sv3ftS/cauw8TfBXwp8V7CTVdBuIrSeRdyyWX3X/3lr4mhmWKyluhmkOWN/i+yfNwr1sFLkrx90+O57CC6jxJHuq54V8U+KPhjqAvfDuoyw/3o/M3Bv8AeWuw8efCPxB4Bmb+0LGRrf8Ahu413R1x+9fLr66liKOKo+7apCR7dKpGtH+aJ9O/Df8Aa90TxbZf2V4vs49Nu22r5v3oZaT4gfs7+H/F0bah4VvIrKaT5vLX5oWr5PvLC2u9wMeGrV8HfErxT8M7rdpF+89l/FayNuWvClkPsZ+3yup7OX8v2QhgoRlz0tC34w8D654LvPJ1Wxltv7sn3o2/3WrmpG/u19N+D/2iPCvxIt/7P12GLTbuT5Wjufmjasvx5+zja38f27wzMsG75vs0nzRt/u10UM1nQl7LMafs5f8Akp3U+aPuyPmy4tY7pWV1qTQta1nwTefatGvZIW/ij/hatPxD4Z1LwzdNb6hay20y/wB5flrM219PGpGpD+aLOyPvHr/hP486dr0P2HxDbraTN97+KOSpvEnwf0nxBD9s0K6W2Zv3m370bV4lcWcN3/Dsqz4f8U654Nmzp127Qf8APFvmWvLllns5e0wUuSX8vQOT+Uta94U1Lw1I0d/A0f8AtfwtWNXs/hv4xaH4rh+x61CtpcN8u2T5o2qLxJ8IbW+VrrRZlXd92P8Ahq4ZhKjL2eNjyy/AIy5fiPG9v92u78F/D6S48vUNRj2r95bdv4q6TwX8LW0+ZbzVY1aZW/dw/wANO+IHjiHQ/wDRLLbJfsv/AAGOorY2WIn9Xwn/AIERKXN7pV8X+KofDsa29vtnvWX5Y/7q15LdXUl7cNcTSefIzfM1FzcNdTPPcSNPJJ95mqLb81evhsLHDR/vGsY8pLTNlR4/6aVJu966jPUb91au6Loc2s3G1V+VfvNVzQfD82sXXzfLb/xNXb3CWXhfTf7sa/8Aj1cVfFcn7un8QzNZLXQdP/hWNVrk28bSfbP3tv8A6P8Aw/3qr6xq02s3G5/lhX/VrWey1rQw8Yx5qusi4x/mOr8rTPEEO5WXd/e/irDv/C9zZ7mi/fR1lfZ2WTdE21q1bHxZcWe2G7XfH/erZQqU/wCE7lcvL8JhNRtrufL07xBHuVl8ysHUPDd1Z7vJ/fLWkMRGXuy90mMjD2/ex96tbS9ZuftEcNx+8Vm27qzJEZGoWuiSjKJR1GsX39nR7lj3Vkw65Hct5d1br838VLDrkbx+Tex7l/vU6OHSt27zq5owVONmg5Spqmliz2yQHdA1FWtavo2jjii+7RXRCU7almPUlnazXk22Jd1R12nhmxa1sWZo9szVNWr7OPMXEyf+Edt7dVa9uttSL4as72NvsV5uaoNW0e+vLj/VyNV/RdL/ALEjkuLhl3N/DWDqS5Obm1EcxdW7WszRy/eVqZVrVLhby8aRf4qq12R+HUk62GKPR9NjZF3TN/FXOtqWoSXHyzSbq0bPxN5VusNxH5605vE1jDuaC1+auSCnF+9HmKNqH5tPVb3buZfmqn/Z+lf7H/fysa81Zr6GTzf+ArWT+79aUKEv5g5jrvseir/zyo8jRl/ihrjvJNO8n/brX2H98OY63zdG/uwUfatG/vJXIfZ/9qj7P/tU/q8f5g5jrvt2kr/dpP7T0xW/5Z/9+65TyF/2qPIX/ao+rx/mDmOt/t7S/wC4v/fNJ/wkGnf3f/Ha5PyFqa306S6k2xRs1H1en1DmOi/4STT/AO7/AOO0f8JRY/wxtWT/AMIzeeX91ap3VhJaybZY2iqI0aMtg5jQ1q+j1GOOZazab92OnV0xjyx5Ykk2kwfaL6Nf+mldheP9lt2rF8K2v76S4q54kl8qHbXn1/3lWMS4nLs25maiiivRIOsVfsujr9nrl5IrqW4bHmNU1nrF1pq7VbdHVh/FVwv3IlSsIU5wbKNzzWt9HVbv5mZdtcj96rF1qUl1bssrbpGaqbf+OtVUoSj8RJBXb+H7fytLh/2v3lcZFEzSKtd/Cq2tqq/3VrLGS93lLicr4kbdfbazW/1n/Aqm1KXzb6SSqVddOPLGJAVPar9ouo1/vNUFaWgxebqUP+z81XN8seYDsZP3Vu397bXB3D7pJK7jVG22slcBXn4OPxSAKKKljiaWTateiB3XhqDyNNh/2q5fxRJ5mqN/srXaWcS2tnG391a4HUpWk1CT/erycL71aUiIlMbu26u18Fxbbeab+81cb/yz/wCBV3vhiPytJjrfGS/djkZHja482aFRXK1ueKJPtGpt/srWHW+Gjy0ohEK1fDd1Ha6tDJL92sqit5R5o8pR6H4i0mfVlVrdlaszR/Cdzb3Uc1wwhjjbdWBb6zfWa7YriRY6lk16+uo/3ty22uCNGrTj7OL0I5TX8aaosk0ccTfd+9XJVPdXHnybqdb281xMqxK0kjfw11UoRo0+UcSvtrodD8JXOsyK23y4f71b3h3wSse24v8A5m/u1s6p4jt9Ij+zwKrNXn1sZKUvZ0NxSkWLez07wxZ/N5a/+hNXK694qmvPl3eVD/d/vVj6lrMl5MzM3mtWWzs3zM1TQwdpc9XWRMYmjZ2d5rl0sdvHurqLf4ay+X/pF7FBJ/dq38M/J/s+427ftG6uW8Qf2s2pSed526k6s6lWVKEuXlDmO20X4Zw2955l7MlzCv3Vrd1rxfa6Hb/Z7Ta0391furWd8Nl1GPT5mv2k8lW/d7q4LxHdRtrV0tv/AKnzK8xUpYqvKFaXNymfL0H6pr91qlw0txJum/8AHVrO+amru71u+G/Cd94luFjto/l/imb7tezLkw8L7RH8JvfB23gbxYv2jblY/wB3/vVpfF7Utfh1poUuJ4bJV/d+T91q7rw34b0rwDY/aJmXzP4ppK5fXvjlBb37Rrp0d3af3mr5qNepisb7WjT5omcubm90X4Iap4im17yZXnuNOZfmab+Govjpb2tr4oja32rJJF++qnN8eLtrf7PpGmRafu/5aVxV5qVxql01xdTNPI33maumnhK31v6zUjyf3Q5ZDY5asRtmmWlrNezLbwxtJIzfKq19CfCz4Cx2rQ6n4kCs33o7T+7/AL1XjcbQwVPnqsJSOm+APw1Xw7pP9s38f+n3S/u93/LOOuB/aG+I39taqug2E3+g2bbpv9qSvQPiv8aNP8JaXNpOlSLLqbR+Wvl/dhr5amma4laR23MzbmavmMrwdTF4mWY4qP8AhOH2EZS5pE0cuz7tWI7iqK10HhPwjqvjHVI7DTLZrmZm/wCAr/vV9XUcIR5phUXKVrO3uNQmjt7WFp5pG2qq/wATV9NfBP8AZnjj8nV/Fn3vvQ6d/wCzSVrfDj4M6b8NbNb6/aO51Lb+8uGb5Vrkfiv+07Ntk0fwrJ833Zr3+Ff92vg8XjsXmtT6plnw/akfPYmeIxMvZUD1T4q/HzRvhhZ/2fpqxXeo7dsdrD/DXx94o8Uav481ZtV1q5ku5/4Y/wDlmi/3VrMLy3lzJcXUjT3Mjbmmb5mapNm77te3leT0Mqp+570usjsw+Dp4WOvxHpHwJ+FcXxL8TSRXs3kaXZqslxt+827+GvVPiB8TPhl8F9S/sS18KQ6leR/6wtEtZ/7NnhDxNoN1d6vNB9m024hVWWT7zMta/wATPgpoPj7xFJfDUItN1SRf3i/3ttfOYjHUq2aunial6MY/Z7+Z5M6sKmJ/ey93yKng+/8AhX+0XJLpcOjt4f11Y2ZXiVYw1fP/AMXPAd58O/E11ol227y/mjk/vR/3q+nPhv8ACfwh8D79vEWq69BLewoyqPMWNVrwT48/EaD4oeNLnU7SPZZwr5Fu395Vr0MrrTlmMo4XmdC32u/kdOGlL6z+6+A8B1CJlZmrN2yf7X/fVdVfWueK6Hw78I7vUY1u7qN4bb+Ff4mr9IljKOHp81SR9d9Zp043mcXoWm3E90Jk+VV/iaut1aL7VZxssywTRr5fzfxLW1rVrb+HI1h/u/dWvPdc1JbpvLP3v9n+GueE3jJxnHYinKWIlzne+C9YXw1p9xbyWNjuuG+a9Zt0ir/s1xvjrW49S1eZrfd5LNXNsBF/Ey0yR2lk+euynhIxre2OyNP3uY09H1JtIn85E3L/ABLW1Hc2V9cRyQ3XlSblby7n7tc5bpUkdmJW+7WlSEZO5D5eY+k75r3WoV1K9jsbm5W18mGO0j2/KteJateTatrEstwu1mbbt/u7a9b+AesR6vbtpkzf6Tb/AOr/ANqOofjR4B/sHVf7UtI/9EuG+f8A2Wr4zD4mOFxssNU+J7HifWOWv7OZ5xZ2qtV3yxG3y1FDt219KfAn4d6NZ+Drrxdq9ut5JHuaNW+baq1tj8ZHB0/aVCcTX9lG583XXh9763ZntJdv97ymq54N8deKfhbeLPot/IkX8Vuzbo2r2O4/bGs7e+8hPCFu2mK3yt/Ey16NF8P/AAV+0V4Hm1vQbJdK1bd8rQ/L8y/wtXnVsyq4emo5nh7UpekhRqVXHlrw90j+Gf7Vnhfx9brpPitIdJu5PlzcLugap/iN+y3ovia1bUvClwtlM3zeX96GSvkPxJ4ZNjqFxZXSNFcWsjRt/vLXS/Dv42eLfhNMq2l42paZ/wA+kjbtv+7XJWyGVKX1nJqnLL+X7LOqlhacfepFTxh4H1zwTetbazp8to38Lfejb/dauYkr7R8KfHTwR8cNP/s7UoreC5Zfms7uuD+JH7LPyyah4Uk/c/e+yTNWuFzz2dT2GY0/Z1P/ACU64x5T5fu9Niu+v+s/vV1vgn4xeKvh6yrFPJqOnL/y7XDVnaxoV94ZvWttQtZbS4X+FlrKmr61+yxNPkqR5onR9nU+m/D3xQ8FfFqx/s+/jigumX5re6rkfG37O81tuuvDs26P/n3m/wDZWrwW70xJJN0P7iT+8tegeB/jx4j8E7bXUt2qWH+180i14Mssr4R+0yyp/wBuyFynI6lpd1pF01vewy20i/wstUG/3q+pbHxF4K+Mum7ZPIa6/uyfLIteb+OPgBf6TuuNIb+0Lf8A55/xV0YfNoSl7HFR9nULjL7Mjxi4sYZl5WtXw7411/wWy/Zbhri1/wCeLVBdWs1hI0csbRTK3zKy1BX0D5akeWouaJoehar8bv7Y0bybG1a2vm+Vmb7q15380kjMzNIzfMzNSqu2lrKjh6OGjy0Yk8kStItR1YqNovm+WumMi4yI/wCKuh8L+EZ/EEys67bZW+Zq0PBvgi4151uJVaO0X/x6vQdYvLHwhpfPlqq/djrysVjeWXsaPxGHoZd81j4V09fuwRqv3f71eYaxq8ut3jSTN+5X/VrTvEGvXXiC8aa4+7/DH/dWsxX3V04XC+xj7Sp8RUQ8padRRXcTqQrTfKVqsMu771Q7Gq7mkZFORWWTcjSRtWvp/iy4s/3dyu9f71UqjkXdWjUanuyRR1GzTvEEPDL5lY174bntfufvFrM+zNE26JmVq09P8VTQfLdL5q/3qx5J0/4buHL/ACmMy02OJVrsmtdP1qPdHtrF1Dw/cWbfL+9WtIVoy0loOMjJkZmb5qKG3fxUVsUdtb6XY6NHul2M3/TSs3UPEsjKy2q/8Cp9jpcmpR/ar6T5f7tE2taXYN5aW/mba82Mdfe95mpkSeLNQ/vKtU21S4eRZJ28yux+xWOuWXmRR7a4uaLyGaN/4a7KMqc/dUbESGN826iitTw/pa39x833VronKNOPNIko29hNef6qNpasSeH7xV3C3rY1bW2sN0NqqxbaPDus31/eeXL861zyqz5faRKOZZGWRlZdrUVu+MIo1mRlrCraE/aR5iQq9pekyak392H+9VOO1kuJFWJd0ldtpti1rpawsvlttrKtV9nH3SoxMmRdH0v5ZV82SpF07TtXhZrVdslV7zwzdXE38FaFrbw6Jat826SudyXLeMveGcjNE0MjL/daipLyVbi4Zv71OtdNuL9tsa1383u3kQLaWv2q6SP+81dRfSf2ZZrDEvl/7VN0/RbfTlWaX97JTLrxFZNI0bLujrhnOVSXu7FRjynPw6lqEt1xIzNW94gVW0395/rqr/8ACR2MH/Hvb/NWfqWpNeLG275v7tXyylKMuXlAz6dDDJPMqxLurR0/w/NefM3yxV0dra2+nQ8KtXUxEafuxCMSPR7VrCzVXrD8RXG64Va2NQ1L922yuRklaebdWNCEpS9pIbD5natC38P3UvzPtgq14XtY5ZpGb+Gn+IridZGVNy1u6suf2cQ5Ss3hm4WNmSRWrJa3aJmV1+atvw7HffaP+Wnl1F4kVWvFZKaqS9pyMRl1WDYqzRW5JJo8Xm6lDH/tV214yrbtXM+E4t18zN/CtbmvXHl2MlediPerRiXE4eRt0jNTKKK9YgfH96tzwnHuvmb+6tYKttauq8Ixf6PI3+1XPiZctOQFrxNJtsWriq7DxUsjQrsVmWuT+X/arLB/wwFt42uJlX+81dlJb2+h2fyxrLNXHwytbzRt/wA82rrl1iy1m18u4+WSniOb3f5QMuLxdded80ayR/3a0fEWnw3GnfalXa23dTobTR7NvO8yqfiDW/tlqqxL+5rm+KpH2UbEHMfeNeoaeq2tiv8AsrXnNjt+2Q7v7y16Vt+0WvyN/DSx0vhiOR5xqztLqFw3+1VT71aGqaXcWF03mx1mV6VNpx90oKKKK0AKKK2vCtnDf6rHHP8A6ulN8keYA0fw/daw3yrth/vV3+n6TY+H7f8A5Z7v+ejVavJY9Hs2ZY/u15/rGvTXszbm/wCA14PNUx0rfDEy5ja1zxg11uji/cQ1ycl5JcN/s1VZmuG+enfLFXqUqFOjG0S4xHUUUVsUWrHUrrS5FktpPKaunt/idcr/AMfFpFK1cjS/xVhOjTqfxIkS5Tp7zx9qOpxtG7LbW/8AdWsCP52qzp+h3t9Mqw2rt/wGvVPCvgGz0GP7VfsrTL/e+6tcFavQwcfdJ5uU5/wb8N5tWaO41D9xb/3f4mru9a8VaT4BsVt7bbuX7sC1yniz4oeVus9K+VvutJXnUk0l1cNLcSNJM38TV50cLWxsvaYnSP8AKTym34g8Waj4ouvMuJNsP8Ma/dWsZmb5aPm8yhU217MIRpx5YxEOVd1dD4X8I6l4q1BYLG383+9J/Ctb3w9+Fl34oZZrpfIsv/Hmr264vtB+Geh/wQKv8Mf3mrwMfmkaUvY4f3qhMpdIk/gP4daP8PNPa6uPLlvNvzTTVxXxM+PM1802neH222/8V1XA+PPijqXjC4ZdzW1l/DHH/F/vVxm6uLC5TKU/rON96RMY/aLEk7XDMzszMzfM0lOjpsKNcSKqLuZv4Vr334Qfs9tqLW+p+II9tv8AeW1r08bjcPl9P2lWVipcpxvwp+DOsfEa8WRla00xf9Zcyfxf7tfVun6X4W+CfhlpP3VtFD95pPvTVj+PPipofwl0VbeJY2utu23tIa+TPHXxE1r4h6o15qdx+5/5Z2y/dWvho0sdxFU56n7uh+ZnKMZfEdf8XvjxqPxCmks9PZtP0j+791pK8rVtrfLTfv10vgjwFq/xA1iOw0q3knb+KT+GNa+2pUsPl9Dlj7sYmUqfL8Jm6XDPf3MdvbxtPJI21VX5mavqT4K/AG103ydW8RKkt196O0/hjruPhv8AAjQ/hhpP268aOS+8v/SLmavI/jH+0di5m0fwrN/Dtkvf4Vr4XEZjiM7qSwmWfD9qR4OKp18R7kD0b40/H7SfA1n9g0rbc6nt+W3X7sNfHWvazrfiXVpNTm1SZbpj/CzLtqtJO9yzXEsjzySNuaRvvM1SNL93a1fU5XlNDKqfLBc0vtSOnC4OnhI6/ERfYbq8kWS+vbi72/wyTNJWjHDLPJ5FvGzM37tVWtbwj4R1PxpqkNhpkPny/wATfwqtfSnhb4O6f8PdNW6uts97t3NM1ZZjm1HBaPWXSJlWxkacuVHlXgD4Nx2fl6lrMatcfeW2/hWrXxK+Ien+Hbf+z7RVnvP7q/wrWT8VvjIv2qbT9Dk27flknrxaS4aaZpJG3MzfMzVhhMBiMdOOKxvyiOlh5Vv3lUj1bUrjUpJJJZN0jfxVgfZdtbSx+bUclrX2tOUafuxPbjLl90xLi3+XbUlnot5dSfuYJJK7z4b+EYvFHim1sp2/d7Wb/e213XxHvpPh49vbabaKGk+61YVcw9nWjhqespGcsXyz9kviPGj4cvrSP95bSxr/ALS0Rw16v4D+MT3OpQ2GuadFcW0p8osq/N81WPjV8ObPwvdWupaau2zvPvR/3WrneOnCv9XxEeWUtjD28o1PZzPOvDWtXHhXWrPVbb70LfMv96P+7X11b2dn8UPB/wAjLPBdQ/8Aj1fHnNe7/sueO10XXm8PXjf6PdfNBXg8QYadSh9aor95TOPHUnKHtI/FE8y17Q7vwprNxp90vlzQt/30telfA349WfgPzPDviSPzdCumbbN/zz3V6p+0z8JTrWix+ItNhaS8s1/0hf70dfJF1bxXCbZFVhWOBq4bPsElV/7e8mVh+XE0/wB4fV03wJ+GHjiRtR0XxKsEFx+8aCORdteu/C3R/BXw9s/+Ee0LVLczNukb9580zV+cX/COpHJuiuZo/wDdap4dPudPuI7qyv5ra+j+ZZFZt1c2N4dnjKXsZ4yXL6HoxoRty8x9WfGv9l7VrjU73XdBm/tH7RI1xJaNXzTqml3Wk3UlrfQzW1xH96ORdrV7J8LP2xtZ8IeXpvi6FtSsV+Vb2P71fQd5pPw+/aA0NbiJre5aRflkhbbItebDH5jkTjRzKnzU+k4m8afs/hPz+l09GkWaBmgnVtyyL96vUfh/+0p4r+H/AJdrqu7W9M/uy/6xa2/i5+zrrHw3jk1C3b+0tI/vfxR148yK9fYRqYLOMPzPlqQNOaP2j7J0/wAVeAPjto/k/uJLhl/eRzfLIteRfET9mLUtGMl14fb+0LP73kN95a8GW1m0+8W60+aW0ul+ZZIWr6o/Zu+M154mDeHNfmVtRjXdbyN/y0jr5zE4HFZLCWJy+pzU+sWM+Ybu1msrhoLiNoJl+8rVF5VfT/7Sfwr/ALRtR4j023/f2/y3Cr/EtfMdfS5bj6eY4eNamKJRFi1pcLNZTNbTq3yste5/A34r6lqWpDRNcm3f88bivGf9qpbK9m026hurdts1uysv/Aa6sbh6eNoSp1F7wSPbP2g/AvnW8et2cfzR/LcV4F/D81fY3hnUrP4keBY5H/ercQ7ZF/utXyx4y8MzeFfEF1Yy/wALfu2/vLXh5HjJcssHW+KA4SOdooor6o1mIy12vgX4cyeIpFurxdtkv/j1bHw3+Fs3iBo76+XyLH+FW/ir0nxh4l03wPo/8Ksq7Y4FrwcbmUub6rhfiMZSMfxBq2n+CdL+Zdu1f3cdeFeINfuvEWoNPcN/ur/dqbXtevPEd813et/ur/drPC16GBwkcLHmnrIuMSrsDUeS6816r4F8J6euh/2jdR+azKzViah8TNKS4aL+y1aJfl3ba3jjJVJyp0oc3KVzHBM2ypI23/er0G18L6R4zt1udPk+zN/EtWofhhZxfLLcM1EsdRi+WXxBzHmVJtFem/8ACK6HZ/f8v/gTVDJcaDpv8UVL68pfBFk8pynhvw+uo7rib/V/3am1LU9F02Vrdod1a8njbR4pNsUlZ+qeFbfWWa4tJovmqY1JSqc1e8Yh/iM6PSbHWI2k0+TbJ/drnbq3eORlK/Mv3q6/Q/C8mh3jTSyKtYniCaO61GR4q7qVT95yx1iaRMDa1rJuhZlatiz8UTRfLcr5v+1VHbvqNlVv4q7ZctT4jU6eSDT9XhVkZd9FcltaOTMbbTRWPsGtpGXKehXVj5titvu21z//AAie6RmuJEiWsnUNUurqTd5jLVNrq6k+/M1RSoVIx0kbcx2FzqVvp9i1tbfNtWuRmbzZmarWm2F1cfLbr/wKuk0/w1b2cayXDbmo5qeHF8Rz+m6Dcah/DtWuos7W10GFvmqvqXiCGzjaGBdzVy95fTXsm6VqjlqYj4tIh8Jv3F5o1zJulao/+EgsbOPy7WOuZ8of3av6boNxffcXav8AeauiVGnGPvSDmI9Qla6uG+bduq9pvhma6+ab5Y63rPR7PS13SfeqjqHiVU3La1h7aU/dohyl7/QdBj/hWsHUPEc1x/qvlrLmumum3SNuplbU8PGPvT1Y+Ynk1e+ePmam2txcTTfJ5k7Ve0/w7JdfvGHlrXRQ2tno8X3VoqVacNIxDlMvTfC/8V3Whcapa6XHtT71ZOpeI2uNywfKtYLOztJWcaVSp71UXMaGpatNfyfe2r/drPk+6aI4mZo9i10Gl+GZLj5rj7v/ADzrqlKnRiSYmn6fNeSfulrqdL8Pw2fzS/vWrSj8nTodqbVqjeal+7/urXBUrzre7E0sXJrpYvlrD1LVFT733v7tZ95qzS/LF93+9VXT9NuNRb5V/wCBVpTw8afvVBcwTXEl1J/7LV7TdBmuvml+Va2rHQ7fTY9z/wCsqHUPEaw7o7dabqyl7tEOUtbrXRof4VrNbxRbvuzDWPuuNQm/vNViPw5dN/yzWqjSpx/iS94XMXJPFG5dsUflrWPcXHmzNTriwms/vR1DXTCEY+9EkKKKKsDQ0XVP7NmbcvytXVMtvqlvt+Vo64dqsabqU2myfL93+7XLVo+096PxFRkS6p4dksW3J+8SsqH71d5Y6pDqUdZ+seF1uN01v96ppYnl9ysHL/KcdWlperS6c3yfdqtNayW8jKy1WrvcY1I2JPQbHUbfUYaytY8K7t01r/3zXPR3Uluysv8ArK6jR/Eay7YbivNlSqYeXNTKOSkRomZXXy2qGvQ9S0SHU49y1x2oaXcadI2V+X+9XVSxEahJnK21qczM33qZRXUAVvaP4omsJFVvmSsGl21E6cai5ZAeoQzWevW//LNlrltc8JzWe6a1/eQ/3axbPUJrCbdbtXb6H4nh1LbHcfLNXlShUwsuan8JPLynnv8Ay0plel654Tt9RjaSL5Zq4LUNLn06TbKuK7aOJp1thcxRrS0W4+z6pBN/tVUb73/AqbH+6kVq6Je9HlLPZNUi+1aPJ/u148qFZGjevYdDvY7jS4fMZfu1V+w6JZyMzrFur5vC4j6s5U5RMoy5Ty+G1mk+5GzVoW/hnUrr7tq1d63ifRtO+6IqoXHxNtYv9RCzV2/WsRP+HTDmkZVn8OdRn+/tjrVs/hbHt/0i4rMuPihey7vKj21k3HjLV7z/AJbbankx9T4pco/ePQYfBGh2HzS7W/3mq0tx4Z0mP/lgteSTahdz/wCtnl/7+VW8pf7tT/Z85/xKjFy/zHr8vxM0ay/4913Vx3iTxveeI2ZUbyLX+7/erlYYgZKtVtTwNCg+aO5Xs4hGqqtWFplbHh/wzd+ILhY7eP8A4FW05xhHmkOZRt7SS6uljt42nmZvurXr/gH4SxwPHeasu5vvLHW14X8G6b4Ns/tE/ltN/FM1cv40+LEkqyWelttX+Kavl6+MxGPl7HCfD/MYSlze6dp4s+Jtn4Tt/stksctx/dj/AIa8S1rxJeeIL5ri7k8yT/0Gsaa6kupGaRvm/vU2P73y16mEy6jhI/3jSMC1HWnoegX3ia/jtLKFp5ZK2PA/w51HxpdL5atHZ/xSV9LeH/DuhfC3RfMby12r80jfeavOzHNqeE/d0/eqGUpGd8L/AIL6b4Pt11LUvLub5V8zc33VqD4qfH6HQ45NL0Dbc3v3Wk/hWvN/iZ8crzxF5ljpDNBY/daT+Jq8lV8t81eRhcnqYup9bzGXN/dCMeY0NU1O61S/ku72ZrmeT70zVCDmkjRrhlVV3M33Vr3/AODv7OcureTqniJdtv8AeW1r3cZjsPl1H2laXKM5L4R/AzVviTfRytC1tpv8U/8Aer7C03TfCfwN8L/wWkEK/M38TVzvjT4q6D8IND8tNvnKu2O2jr4++IHxO1j4lak1xqE221/5Z2i/dWvgfY47iapzVf3eH/Mx5ZSkdt8Zv2hNR+Ik1xY6bJLaaR935flaSvHFjVV27adGy1Iqb1r7/C4WjgaXsaEeWI+WMY+6ReXXefDX4S6t8QrpRDDJFYfxXNeifBH9mS88XSQ6pr6NbaX/AAw/xSV9F+MPEXhj4L+GNp8q2WFdscC18rmnEMYVPqeB/eVPyPOrxqcvLAxPDek+Hvg/4b+7BbLGu6SeRvmavm34y/H278aTTafpEjW2l/daRfvSVyvxK+KurfEjUmaZpLaw3fu7f+9/vVwzNtX5q3yvIvZVPrmN96q/wPPw+AjTl7Sp70irJ/qzVfftarEn+raq38VfbxPciTwsu2plXfVSGFppFjRdzM33a94+FnwUafy9S1qP5f4bauHHYujgqftKsjlr140Y3Zn/AAf+GuqXV/DrUrNp9vH93+9NXpfxCsvDWoW6w65Mse5tys1WPiF8Q9N+H+n/AGeJY/tH3ljWvlrxZ4gu/GGoPcXkuPm+Vf4Vr5LCUMTm+I+t1f3cY7Hl0qVTFVPaS909n0vw58P/AA1N/aT3yy+X8y+Y1cb8VviRD4znt7ey/wCPK3/iry6PTYlb7+6r8ar3r6inl9OnUjWqVHOS7npxwsYy55S5iaDvVuxup9Lure/tG8q4t5Fmjb/aWorddrV698FfgLqnxRvY5pFkttGVvmuNvWjGYuhg6Uq2IlaJ0SifXPwU8V2nxc+HlvPPGz/u/s9wsn95a+P/AI8fC+T4a+NpoFj/AOJfcM0lu1fcul2Ph74M+DFiVo7GwtV/76r4o+Pnxw/4Wtrix2kPl6ZZt+5b+KSvyrhmdepmdathI/7PIKdOMfhPJaZUm5fSo6/Wjq5RkkKyptarPhPX9T+H+tQ6ro91LH5citJbq3yutRrTWrWXLKMqc1zRZofoV4Z1vSvjJ8PI5tqz299D5ci/3Wr4a+J3ga4+H/iy+0qZf3atuhb+9HXoX7LvxQbwT4o/sG8k/wCJfft+7/2ZK96/aP8Ahevjbwm2oWS/6bZ/NHX5hhZS4dzWWFn/AAanwkHwtt2/dqXTdSuvDmrWup2DbLm3bcv+0v8AdpZFaLcr/Kyt81Q/NX6kuWStIs+7fAHi7T/ip4KjuRtbzI9txB/davkv4vfD6b4f+KriJV/0KZt1q1WfgX8SZPh34rjhlb/iWXrbW/2Wr6l+K/gm1+JHgyTyP3s23zoWr83XNw7mXL/y5qC1PhbdTWSruo2U2l3k1rcR+VPG21lqt/DX6PGXN70Rnqv7PfjT+x9bk0O4k/0e6+aP/errv2g/Ax1LS11u2j/fW/8ArP8Adrhfgf8ADxfGXiBbyWSSK1sWVv3f96vavHHxW8LeEn/srVJfNO35lr4bHzlTzWNTBx5p/aQj4/8AJy1bng19It/EVr/bP/Hp/wCzV7V/wiPgj4nWbPoMi291/stXh/i7wfc+F9SksL5f91v7y19ZhsbTx16Mrxl26lcx9U2ctrdaeracyuu35fLr5u+Imh65Hrkt3q8cjQ7v3bL91VrA8P8AjPW/BcymxumkgX/l3avZ/CPxm0Xxpb/YdWjW2m/uzV40MFicoqSrU4+0j/5MRyyieDqm761FJXvHij4M2OqRtdaHJ5bN823+GvItc8KX/h+bbd27L/tfw17+Fx+HxXwy94uMjW8D/ECHQ1bTNS/492+61aWp+ANL1yT7Rpt8qq3zba82mtVkX56gjhuLP/j3u3h/3WrpeFXP7SjLlkPlPYtD8P6f4Bs7iaW8WWRv9qvN9f8AEGo6pqEjRXUsNuzfLWXJNN/y2mlm/wB5qip0ML7OpKpOXNJijEbJBNJ/rZZW/wCBVH9hVfvNuq1G1SN91q7eZiKclrH5fyrUEa3Vr/qZ3Wrqr/nbTZFarjIuI1bq8b/XXDNUMn3am3rTKDUgmX5ajX/XVYk3LUfleb96tIhL4RvytRXSaD4ejuLYSzUVzSxUYuwcxzEdvJdSbYlZq6PS/CX3Zrqtz7PYaFD/AA1z2reKJJ/lt/lWp9rUr+7TNOXlNq81Sz0eHairXMalr1xf/wCytUM75NzN5jUyOJpW2pW1PDwp+9IXMRtU1rZzXjbYo62tL8IyS7Wm+Vf7tb0jWOiQ/Ltoniox92n7wcpm6b4Xjt9s11Vi+1q302PbF96sfUvEE158qNtWsV36/NWUaMqj5qpRYvtUmvpP3rf8BqnUkMMl022Jd1dJpfhf/lpcV1yqU6MSTBs9OuL9vkX5f71dRY6Db6bHul+aSrVxqVnpMO1a5fUtcm1CT+6tcnNUxHw+7EXwm5qXiKO13R2/3q5W6vJryTdK25qhqS3t2um2xLurphSjSQcxHV7T9GmvpPkXatbml+F1X5rj71aF5qNrpy1jPEfZphGJHY6Na6ctN1DVlX93FWHfa408nPyrWa1xJLURw8pS5qgcxpXmqf8AAmrL3TXkyr96StDTfD819IrN8q10lrY2ukw1pKrTo+7EOXmMfS/DLfLJNWpcala6XD8tZuqeIt25beufaZpZNzNuqY0p1veqBzfyl6+1aa+/2VrPjVpZlj/vNToYmnbbEu6ui0vw4yyLNcV0ylToRAvfZ49Js/lWucm8QX32hvmrrby8tVXy5WSs3OkwNu+XdXBSn9qUblMsSf6do7NMvzba42t7UtY+0Qt5VV9N8PzXzbm+Va6aT9nGUqhMveMuO3kum2xLuq1eaHdWsazMtddHb2ukw/8ALP5aks9StdUjbY1ZSxUvijH3Q5TgaK6bWvC/3pLeuZkRopGjdfKau2nUjUjzRJHR3DRSKwba1dNoviJZNsdx96uXoqalKNSPvBGR3WoaTb6pD/tf3lrjb7S5tNk+Zfl/vVoaP4jks2WOX5o/71dZ/o+qQ/wtXDzVMLLll8JXxHnO1Wp1bWreGZLP5rddy1i16MKkakbxJNTR/EE1hIqytuhrro2tdUj/AL+6vPasafqU1g25WrmrYf2nvR+IrmNLWPCslr+8gXzVrE8o/wCVrvdH8Rw6lH5b/eqPWPC630fmQfLNWVPFSpy9nWJOD8haPLqxeWs1hNtlWo69LmAZ5K/7VPoopAdBofjCawkWO4+aH+9XaNBZ+ILf5trblryurWl6xcaXMrQN8v8Adrzq+DjP36fuyJlE1dd8G3GmyNNEu6KsDpXpmi+JbXWY9rfI38S1V1zwXDfxtNb/ACtWdLGSpv2eIFzHAx390se0TSKtQyeZL9+RmqxeafNYzbZY9tQ7K9RcvxRLGeSv+1S+Wv8Adp1FMAp22n0VBQc0i0lFBjze8S28VWG3fw/ep2n2s15MsMUbM1epeD/h5HBtutQ+Zq4MViqeHjzTFKRz3g/4eXWtzLNdK0Fv/dr1Oa60vwTp+1dsflrWP4k8cW/h+3+z2+1pv7q15NrGt3WtXHmXEleBGliMylzVfdgZ/Eb3i7x5d+IpmVGaCD+7XJNup1W9P0241S8W3t42mavep06eHhyx0iaUypGjTSKv369W+HPwgm1aSO81RfIt/wCGOuk+H/wptdIjW81LY0lanjj4pWfhy1a1sNslxXzWLzKripfV8F/4EZyl/KdRq3irRfh7pO35Y9q/LAteBeNvH2qeNLhmmZls/wCGOue1TXLrXLxprqSSdqrL/DXVgcrp4T95U96oVGAh4rV0PQ7zXtQjtrKFp5WrW8EeAdR8aagscMbLb7vmkr6l8F+BtF+Guj+c6x+cq/NO1YZlm9LBR9nD3qgnIx/hH8DbHwrDHqGr7bm++9833Vq78U/j/Z+EIW03SNtzqLL/AA/w15z8WP2gJb6STS9CbbH91rivDpJGlkaWdmaZvvM1fP4XJ62YVvrmZfKItS3rmtX3iHUpLzUriS5uG/i/u1NpOjahrcm2yspblv8AZWl8L6P/AG9r1jY/dWaRVavsHxHeaP8AAX4eQ3ltYLNMqrt2rXt5jmKwEqeHowvOXwoXMfLcnwv8Uoy79EvP3lfSXwM/Zqh0tYda8RLHPcfeW2/hjry3S/2ydYj1JG1DRozY7q+kfGnjfUtR+E82uaLJ5UzQ7lr5TPMVm6jTw04xp+005rmfKHxc+PWi/CvS/strtk1D7sdtHXxJ408Zav4+1aTUNWuJJ23fLH/DHWXqGpXWtX0l5eTSXN1I3zM1Qba+iyfI6GU0+Ze9Ue8gj7xDUci1a21HJFX0cZEyiU2osdIutYvFtbOFp5m/hjrq/BXw51Px5qK21hA3l/xTfwrX1P4P+CWl/DnSVmnWNrjb800lePmGd0Mv/dr3qn8plU5ox908w+GPwhtfDiw3+pKstz/46taPxI+Mlr4at2s9N+a9krmPi18ZPIuptP0aT5V/1kleHSXTXEjNIzOzfeZv4q83C5bWzCp9bx//AICeZDCyqS56pf1fWLrWbqS5vZpJ52qltXv81LSba+wSjGPLE9OMYikGp40Y0WtrJcSLHFHukZvlVa+rP2e/2YZLgQ634ih3L8skNtXkZnmWHyyi61eRUTmPgL+zbfeObiHUtcje20hWWRY2+9JX1r4g8ReG/g34T3StFaW9vH8q/wB6sz4lfFjQPg/4b4aPzlXbDbR/3q+EfiN8TNa+KGsTX+pzN9n3fubT+Fa/L6GEx3FmI+sYr3MPHoVGPKbPxi+Nmq/F3WG8xmttGVv3Nr/e/wBpq88X/ao596TbX6rh8PRwtONGjHljE1jEP9kVfs/Dup38e63sLidf7ywtXrX7MvwtsfiB4imuNS+a1tf4a9s+Jnx28GfBm+XRE0vz7hV+7DDXg4zOZ0sX9SwdH2lQInxjcabc6e228t5rZv8AaVlqLbX2h4N+I3w7/aAt5tLaziiumX5o2Xa1fP3x0+DzfCvXV+zszWFwzeX/ALNXgs5+sV/qmJpunV/lYzyuVpIZFmiZlmjZWjZf4WWvu39nz4lQ/EvwTDDdMv263X7PMtfCv8Ndr8E/iBJ8OfHVvc+ZtsbxlhmWqz/LP7TwclH+JHWI5HVftKfC9vBniiTUbOH/AIl923/fMleMN0Ffol4/8J2PxU8Bzf6tvMj3RtXwB4h0O68M6teadcr5U1uzLXJw1mv17D+xqfxKZMTJliVlYV9Xfsw/E4a5pMnh7UpN1za/Ku7+Ja+Vm61f8L+JLrwf4gtNVtv9ZG3zf7S17ebYCOZ4WVKXxfZL1PdP2nPha1ncf2/YR/K3+uWvnXmv0B0e/wBP+KngdW3LOtxDXxV8TPBNx4H8UXViVb7PuZo2/wBmvB4czGVSMsDiP4lMk3Pgn8SIfAviJre++WzvP4v9qu4+KHwah8fak2u+H7qK5a4X5lr5+uLeO6j2stT6X4m8TeGfl03U51h/utJuWvoa2XyeI+t4apy1PwY+U9r+E/wQ1rwl4oXU72RbS3VfmVZPvViftEaxY6p4jhgtWRmjX5mWuBuPiV4y1FfJn1aTb/s1jHfJIzSMzs33mappYLEfWfreKmnLyGV/K3VTuLOGT/eq7SeWv92vdjLlNjZ8M/EvXvCDKvnNd2f91vvV7L4f+I3h3x5Z/Z7xYorj+JZK+fJF9agks/3nmQM0Un8LLXn4rLaGJ974Zd0ZyjE9s8WfBOO4ja60iT/gNeR6tod5o0jR3ULLXReEfi9rXhdlt73zLmz/AL1erWPiPw38RrHa/lJI1ed7XG5a+WvHnh/MHvRPnXyqj21674s+DMlruuNMk3r/AHa8wvtLuNNmaOaFoGr28PjKOJjzU5FcxRjXdUwVmkVU/iZaFb938tN+Zfm/5aV1lHplvoOn+HNFW6nj3Nt3M1c7/wAJpoN5dNHLaqq/3ttbfh/xVY+JNL/s29k2vWPqHw1EkjNbzRNHXjUeWNSUcTfmJjEWbwTb6ltuLSbbC1O/4QGGJf3szNW3p9nH4T0ho5Zt21a861LxHqk80m2by4f4a2ovEYiUowl7qKjE7L/hF9LtfvtULf2TZt8nl7a4SS4vLr79xK1QfZd/3mZq644OX26gcp3H/CR6fH+7WRaK4VrNPWitfqdP+YsLi6mvJP3rVBV+z0ma/ZfKX/gVdVpfheGzXzLj5mrpnXp0S+U5vTfDk2pSL/AtdVa6XZ6PDufbUepeI7fTY9sH3q5HUNUuL9vnb5f7tcfLWxPxe7Eo3NU8VfejtV/4FXOzTSXTbi26oKu2Ok3F/J8i/LXbGFOjECi3z1raX4ZmvPmf5Y66LT/D9vpsatcfeqPVPEsNnujgX5q55YiVT3aIcv8AMWobOz0eH+GsTUvErSblhrJutQmvJNzt/wABqo3y1dPD/aqANkuGZtz/ADNTVTdVqz02a+ZVirqtL8OQ2PzS/ererWp0USYOl+HJtQ2sy7Y66i3s7PRof+WdV9U8QW9nHtirkb7UZtQk+dvl/u1yxVTEfFpEfwmxqniZm+WCsFpmuJNzfMzU2NWZlVV3tW5pPhqa4+ab7tdX7vDxEZNnZzX821FrqNN8Ox2+2S4+9V7/AEPRrf8AhrndU8RyTsy2/wB3+9XL7SpiNIfCL4Ta1LXrfTl2xVyd5qU19J8zfL/dqHfuZt1Ot7Wa6m2xLXTSpRo6gQ1paboc1/8A7K1vaX4ZWH5rj5mqxfa5b6cu1azniOb3aQco610610uOsnVPEv3lt6x9Q1Sa+/i+X+7VWNfO+7RDD/bqBcW4dpW3N8zUtrpsl5cKsS1taX4ckutrS/droP8ARdJh/hqp4iMfdphylHS/D8dnHulp2pa9DYfLF96sjU/EEl0zLF8sdYlZQoSqPmqhzfylm8v5ryTLt/wGore4ktZtyNRJGy/wtUdehGMeXlJO00fxBHfR+XL+7apNU8Pw6ku5PvVw/wA0bbkauk0XxQ0W2O4rzalCVP36RXN/MYd5YSWEm2Woq9DurO31SH7qtXG6x4fmsJPlXdHW1HExqe7L4glEy6tafq82myLtb5f7tVaK7HGMtJEnfaXrFvqkdU9a8Lx3CtJF8rVx8c0lu26JtrV1mh+KFl2w3HytXmVKNSjL2lE05uY5a5tZLKRllWoq9E1DS7fVIa43VNDm02Rv+Wi11UcTGp7sviJlEy45WikVlby5K6rQfFm39zcVy9Fb1aUa0bSJPTLywtdZt64nWPDlxpcjfK0sNR6Tr1xpci4+aOu4sdSt9Yt/4Wryv32EfeJB5rRXYa94PX5preuTuLWSJtrqytXpUq1OtG8SyOiinbGrYAjdomWRWZWWu18M+M2aZYLrpXEVe0eeOz1KGR/u7q569GNWn7xEj1DWLfTfs6zXSrWJb6xoFzN5Owba09c0v/hItPj+zyVy2n/D28+0K0rfKrV4dGNJU37SpqZxLnirwbHb2/2yy+7XEfer1XxNqUGm6J9n8zc22vK69LAznUp++VEKKVaFVm+7XeA6tjw74XuteuFWJf3f96tzwn4Bm1KRZLpdsP8Adr0a4utN8JWf8K7a8XFZhyS9nR96QSn/ACkeg+GbPwzbqz+X5lc34s+IjPut7Bv+BVzfiLxpda2zKrMtvXPVhQwEpS9rifekTGJLcXTXUzMzb2/vUVDGnzV3/gn4cy6syyXa7Yf7tejXq08PHmmEjC8L+ErzxNeKsS7Yv71e5eG/CWl+DdPVpPL3fxNRJeaX4F0/+GvH/GHxBvPEUzKjNFb18xKWIzWXLH3aZmdX46+LT3BktNP+Rf4mryya6a6kZnZmZv4mqv8ALVi1tZry4WGKNpJmr6DD4Wjg6fLA0jH3SVBt+7zXpfw3+Ed54mmjuL1ZILOuk+GvwbW3WPUNUXc392u68YfEbTfBFj5Nuy+d/Cq183js0qVZfVsEry7kSmb0l/ovw10f+GJY1rwL4ifFzUvGVxJbxSNBZVy/irxbqHiy8aa6mbbu+WOsvTNNn1S8jtraPfMzVpgMpp4b/aMR70wiQRrVr+H5a9j8P/s/L9jW41q++y7v+A1pTfADS9Rhb+ytV82T+75m6uieb4SMuXmCUjxLT9Sm0e8hvrdv30LKy19YeEfih4T+LnhNdN1mSOKbbtZZq+ZPFXhDUPBt81rqMO3+6396uaksVjkWaCRoJv7yttqMZgMPm0I1FLlkvhkg5T6xtf2efA0V59sl1SNrX73lyN8tO+L/AMZtC8P+E28M6CyzyMvl18p/bNYeNVbV7pof7vmtRb25h67n/wBpq4o5FKpUjVxdf2nLsg5SxTuabTua+hGJ/F8tenfCb4K6p8RtShk8traw/im/vV0/wV/Z9vPFVxHqWsRtBY/eWP8AvV9P6hr2h/CPw387RW0cdfC5zxB7GX1PAe9UJLHh/wAJ+G/hH4ZXd5UCxrXyp8cP2hJ/FtzNpeiN5VivytcLXP8Axc+OWrfEq8kt7eaW20nd/wACkry6ONVpZHw/LDy+uZhLmqy/AkzZomqCteRaryWu6v0OMxyiVY121q6Po13rl9Ha2MMlzPI3yqtaHhLwTqXjDVI7LT4WkmZvmb+Fa+2/gv8AAPTfh5pa319Gs97/ABTNXzedZ5h8qp6+9U/lMzm/2f8A9myHw/HHrGtRrPffe/3a7f4z/HzSfhhpf2GyZZdQZdscK1ynx4/aOs/CEcmk6KzT6g1fHWqapea9qU2oalcSXN1I3zM1fC5flGKzyt9fzX4fsxKjE0PFnizVPHGryajqc0k8rN8q/wAKLWVTctSk7a/UoRjTjyU17pYzZTt+6msDu219A/AT9nOfxlcW+p65C0Gmr8y27Vw47H0MvoyrV5aAbH7Hvh3xDa65NqCwtFpUy/8ALT+KvTPjf+zfp/xD1T+1I7xbS/Za9J17xB4f+E/htmZo7aGFdtfD3xY/aA8R+PNaaTSNQl02yjb5dv3pK/L8v/tHPczlj8J+6jtzCie4fCb9muy+G/iRdd1HVY5GhXav8Ncd+1p8SNL8UX1no+nSLP5LeZJJXhF18QPGeow+Xea/deT/ALPy1jhTuyzNLJ/er7ehklX67HH42t7SUdhi1G8ayLUlFfUmp9c/sn/Fr+1tJbw/qUzfarX5V3fxLWb+1j8Jf3a+I7KFvl/13+7Xzb4S8UXXgvxJY6va7v3LfvF/vR1+gvh/VNP+KngOFm2zw3ENfmGcUamRZjHMsP8Aw5fEY8p+cXNMZa7j4s+AZvh74rmtNsn2aRmaGuL21+mUK9PEU41qfwyK5j2P9mv4nf8ACK+IF0S9k/0W6b9zXt/x4+F8fj7w211Zbftka7o2r4n/AHsckc0TbZI2Vo2/uste/wDwt/awbT44dL8Sw7f4Vuf4a+QzjKcSsVHM8u+JfFEZ4TqWm3mh3DQ3sMsMq/wstU+TX3PrHhDwb8XtL8yLyGaRdytHXzr8Qv2dta8KtJcWavd29ehl/EGHxMvZ1v3c/Mk8ioqWZJImaNo2SRf4WqKvqYyLEkX+7XU+CPhtqPjmdvs67YFb5pq5iT5a+k/2ddWtZ/C9xYoyreLXk5piqmEwvtaW4jlJP2dre3Xa2rLFNXG+Jvgzq3h+Fprf/S7f/ZqT4uReLrDxRdMby4jt937vb92un+BfizWtYu30zVlkvLfb/rGjrzo1MbRw/wBb9tGcf5QPEp4t25XWqiQyWU3nWkrW0396OvUvjV4Xj8P+JWa3hZYZq84kZa+kwmJjiKUakfhkVGR2nhP4zX2i7bfVV8yH/npXpW7w74+s/wDlk0jV88yRpNS2dxeaTN51jM0H+z/C1clfK6NWXtKPuSK5T0DxV8K7rTd01h+9h/u1wV1bzWrNDLGyN/davQfCvxrki22urx7f9r+Gu1utD0Pxra7ovL3NXNHF4nAy9ni4+7/MUfPc0Chlb7rf3lqWHWNVg+WK7by67fxJ8Mb7SdzW/mTw1xUlu1vIyyqy171HEUcRHmj7wRH3F7eXUf7+Zp6qsu6n0yt/8JZG33qF+9SU+NWqwD5qK7TT/CcP2NZ5u9FcLxdO5XLIkuL+x0aP+GuT1TxNcX/+qbatZMjSTtulk3U6t6WGjT96WrL5hu1n+9RDatdSbYl3NW1pfhy4vJFZl2rXTW9rZ6PD89OeKjD3YhYxtL8K/dmmrVuNUtdJh+XbWPrHi1m3Q29c3M7XEm6VtzVhGjOt71YObsaGpeIJr+RlVtq1kVLItaGm+H7i+b+6teh+7oxJM2FGuG2qtdBpfhNp/muPu/3a3rPRLXS4f3lZuqeKlh3R29cMsRUrPlolcv8AMaU1xZ6TH/DXL6p4gmupGWJtsdZt1dSXUm6VvMpsNrJdSbYlreGHjT96QXIqu2OjTX0n92P+9W5pfhdvvTVrXV9a6THUzxX2aYrFfT9BtdOj3S1V1TxNHa/u7esfVNeuL+RlT5VrJ2+9FPDyl71YfN/KTXV1NdNunaq6/My1es9Nmv5OF/4FXVab4chsY90tb1K9Oj7pPKYOl+F5rr5pf3a100cVrpMP/LNar6p4gh09WWKuTvNQmvGbe3y/3a5IxqYh3l8I/hNTVPFDS/LC1c/IzSMzM1O+ztKyqtdBpfhVpdslxXV+7w8STIs9NmvW+Vflrq9N8Px6au56tSS2ulw/w1y+reIJryRli+Va5eapiHaPwlmxqniOG1XbFXJ3F/NdSfvW/wCA1DWtpvh+a/kVm/dLXXGFOhHUj4jPt7WS6k2xLXTaX4ZVdslxWtb2FrpMNYureJfvR29c0qtSu+WmVym5daXb3ULLtjrj9W0ObTZG/iWrGj+I5LeTbK26uuVodShrLmqYaXvfCHxHmtFdFrXhloWaaCuf2stepTqxqRvEz5TU0fXptN2qzM0Ndpa3VvqkP8LV5rVzT9Sm05vkb5f7tc1fDxn70fiKjI6DWvCv3pIa5WRWhbay16Fo+vQ6lHUeteHIb+Pcn3q5KWJlTl7OsVy/ynn9FWr6wlsJNstVa9eMub3omZuaP4jksNqy/vYa7BXt9Ut/71eat/s1c03VJtNk+Rvl/u1w1sKqnvU/iKjI1tY8LtFumt1rnZFZPvV6Jpes2+pR1X1jwzHdKzRferClipU5ezqlWOBqezuprCZZIW2tS3lnNYSbXWoWbdXq+7KJmd54f8VR3S+XN8rVc1Tw7b6xH5iV5x80bKyfK1dPofi2SCRY7hv+2leRVwsqcvaUSub+YxdU0O40uZty/L/eqivy1615VrrlvXF654NksJGki+7/AHa1oYyM/wB3U+IJROXp3y/7VO8plo2r616BJoaf4hvtN+WKT5f7rVdk8eam0e35KxtrVHtrN0qMpXlEOUsXWoTXn+uZmaq7UtbWg+F7nWJl+XbFVSlTox5pBIzdPsZtSk8uFd1en+E/AMNntuL35pK2ND8O2Phy33P5dcz4o8ffet7T71fP1cVWxkvZ0PhMJHQeJPGFroMLQxferyzVNZudcmaaZvl/hWqrXEl1M00reZNTq9DD4Onhl/eKjEijWrVnYzalcLDCu5q0ND8P3WvTbYl+X+9Xr3hvwnZ+GbdWl8vdWGLx1PDe79oJSMjwT8NY7LbdXvzNW/4o8bWfh21+z223dXN+MPiMtvuhsv8AWV5pNcNezNNK25q8mjhKuMl7bEmcY9y3rniC68QXDNOzbf7tZcn3TUnzRV1XhPwLd+JrpflZbevdlOnhad5aRGY/h/w/eeIblY7eP/gVe/eA/hvY+F7dbi42tcfxM1WtH0bTfBGm/wAK+XXnXj74szaizWunt+7/AL1fKV8RiM1qeyoe7TEdd49+LkOlwyWdh+8mrxG+1K41e6a4uZGkmaqf2hppG3/MzfxUrdK93B4Cjg4csPiHGI6vS/gL9mXxZ/pC+a1cV4f8PXniC8W3tY5G/vNX0j8N/hfZ+ELeO+uP+Pj+Jq83OMZRo0JUZS96QpS90w/2h7DX7pYP7NaT7L/y08ivK/hnZ+KbXxPa/ZJLzyfMX7Qs27btr3Dxj8atA0O6Wzuds9c9J+0N4b02NmsLVZJv9la8PBVMbTwXsFh+a5Ju/tCx28nhO1aX/j6VVr5r5rovG3xE1Dx3eedN5kdurfLDXPr/AA19BlmEqYLDRp1PiK5RtP2/LTK0ND0O88QahHa2Ue6Rq9OUoxjzSGVrO1mvbqO3t42nmZvlVa+l/gn+z3+8t9V1xd0n8Mf8K1v/AAf+B9n4Xt11DVNrXDL96tD4rfHLT/A2n/YbL5rz7qqtfnWZZxiMyqfUcs/8CFI6zx98UtH+F+itGrRKyr8qrXxx8QPiNq3xG1VpLuSRbRW/d29YviDxNfeLNQkvNRm3N/Cv8K1nL+6r3cpyOjlkfaS96p3Fyi80+j71FfQsmQ3bursfh38LtU+IGqLb2kbLb7v3k1a3wo+DmoePbyNpI2gsP7396vs3w74f0P4W+H/uxQLGtfI53xBHAL6vh/eqDKvw1+GWh/CvQ1k8uNZF/eNJJXj3x6/aWa387RvD03z/AHWb+GOuT+OH7RFx4iuJtJ0CRlt/uyXFeBqv9/d5jN81eXk/D9StU/tDM/elL7IuUWSaS4maaWRp55G3Mzfeaijb81O+av0IY5f9qljt2uJFjRWkZm+VVqaysptSuI7e3jaeWRvlVa+svgJ+zyul+Tq+uRq0/wDCv92vIzLNMPldH2lVgYfwD/Zsa8kh1rxBH/tR21fQfjj4g6H8K/D7bpI4/LXaq1j/ABQ+Lmj/AAv0Ftsi+cq+WqrXw14+8f6p8SNYku76STyd37uH+7X5xhcBjOKcR9Zxvu0YgaHxS+Kuq/E/WJpJpGWwVv3dv/e/2mrF8O+D9W8UXHk6bZyXP/oNY8S7pFUt95ttfd/wv8Naf4G+Gq6hbwrPceX5lfcZnj6eRYWnTw9PyQHy037PHjRYWmewFcRr3hfVvC9x5epWMtt/vL8tes6/+154msdcnWHSo/scczLtZtrV7R4O1rRP2ivBc3n2MaXCqytuX5lauWeZZlgKca+Ppx9nL+XoLmkfFDLQ1dD478MN4R8TXum/wxt8v+7WD91jX19KpGpGNSPUuJAy7q9//ZR+KknhzWG0C9kb7PJ80NeB/wAVSWt5caXqEN9aN5VxA25a5Mfg6eYYWWGqfaKkfcf7Rnwyh8deF2vrdV+1W67lavha4ga1mkhlXbLG3lstfe/wb+Kul/ETwnDDPMvneXtZWry74y/sxT3V5Nq2htzJ8zL/AAtX59kOZf2VUllmP923wmZ8rNVeaBZFZStbOs6Hf+HLxrfUbVraZf71ZUlfqcJxlHmiUaPhfxx4g8A3CzaXdN9n/wCfdvu19OfDD9pzS/FSrp+uR/Zrj+7NXyh9aZNYLL/st/ery8wyrCZjH97Hll/Mg1Ptfxt8F/DPxGs2utO2rcN/EtfNHjr4Q694ImbNu1zb/wB5ap+B/jX4j+H80cckkl/Y/wB3+Ja+m/Bfxp8M/EvT1hvGXzv4lkr5PlzXIn/z9pAfGI+981W9H8Rap4T1P7fps21v4o/71fUHxA/Z20/xBG15ozLHN/s186+KPA+reE7po7+3k2/89F+7X1OBzXCZjHlX/gLFE9I039o7R9UtVt/EFltl/wBpa0I/j/4R0T5tPt1Xd/Eq18/SRRv/AA037PH2WqnkuCm9mvmXyn1tb6p4Z+Jum/M0TMy15Z44+BFxY+ZcaW3mr/dryHTdQ1Dw7cfaNNuGh/2f4Wr1/wAD/tDbPLtdZXb/ALX8NeZLLsXl0vaYKXNH+UOU8i1DTLrSbho7qFoWqkrV9Vat4f8ADvxAs90W3dJXj3jL4N33h+SSS2XzIa9TCZvRr/u63uyNDzR4llj2lafp+q6h4fm3WMzeX/zx/hp9xbyWsjK6srf3aZX0HNGStL3ohE9K8LfF6G+VbXUl2t/00rf1jwlpPiiHzodu5q8PuLWOXqtXtH8Uap4dmXyZGnh/uyV5FXLY83tMLLlkWa+veB7zR5PkXz4a5aRfLb5q9a0P4lWOuL5d58s391qfrXgex1tWmtWj3U6eNqUZcmJiVynj235qd92trVvC95pcnMfmL/erL+avahONSPNEZ3ek6hb6tpqxGTa45orzqNri3ZpYZNvaiuOWDV9JATWOkzX8nyL8v96uu0vwzDpse6ar15qVjocfyMtcfqniq41STbE21anmrYrb3Yj+E6HVPEtvp0bRwferj9Q1KfUJG81tq/3ag2/8Co8nftWuylRp0RcxF+7qza2c1422Ja2NL8KzXm1pV+WuojisdGt/+WdRVxUY+7DVjsY+l+F1t9slxVy+1i10uPatYeseLZJ5GWCufYtcNuLbmrONCdT3qw7l3UtZutSkbLbVql5a1NZ2E1422Ja6zSfC8duqyXFdM6tOhGxJz+m+HJr+Rd25VrrLXTbXSY/mqPUtetdLXalcfqGs3GpSNubatcfLWxXxe7EfwmxrHij70MFc3NcSXDbpW3NRGq1oafosl833dq13xjTw8STNVGlk2ou5q6DSfC7XXzXFb2n6Db6THueqeseKo7XdDb/erkliJVny0SuUvSNa6PD/AA1zOqeIprqRo7f7v96sy8u5r6Rmlaoo7eSVlVV3VvSw8Ye9UHzDP4q0NP0ia+b5V2rWzo/hdm2yTVtXF5a6TDUVMVry0xcpV0/RrfTV3PVXWPE0drujg+9WNq3iCbUZGWJvLjrJXlvmop4eUvfqj5v5R9xdTXkm6VqLe1kuG2otaWl+H5r5tz/KtdZb2Fro8daVMRGn7sRcpk6X4aVPmuK0L7VrXS4flasfWPFG7dHb1zbTNLJuZtzNWEaM63vVR3Lmoazcaju/hWqO2lor0oxjGNokibauafqk2lzL/EtVKKbjGXuyA9B03VrfVo1rP1rwut1+8iX5q5OG6ms5t0Tba7LQ/Ecd18srfNXkVKVShL2lIo4ua1a1ZllqPbXomraNDqMLVxOoaXNpsjKV+X+9XbRxEau5PKVY5Wt5N0TbWrqtD8UbtsNx96uSorWrSjVj7wHpeoabb6tHXE6p4fk01mbbujqbRfEs1hIqzN8v96u4t2tdZt68vmqYOXvfCP4jytlo2r6112veF2ikaSBa5WSJopGV12tXqUq0a0eaIuUIWktWWSJtrV12h+KFuNsc/wArVyPy0yoq0o1o2kB6bqGlw6pHXD6xoM2myf3oasaP4jm02RVlbcv96u2t5bXVrX+H5q8vmrYOXve9Er4jyyiut8QeEGt90kNcu1uys0bV61KvTrR5oklzSdcuNLmXazNH/dr0TR/EFrrkKq7V5j5S02GWaymWS3ba1c9fC06+v2hHoniDwTHefvrf71cBeWM2nzMtwtdv4b8c7tsM/wArV0moaHZ69b/8s686GIq4SXs63wk8p41T41aX5VrodQ8H3drdLDEu6Nq6/wAL+BY7FVuLj71ejVxtGnT5gMHwv4GkvmW4ul/d/wB2u8kurHwzZ/wxbVrP8QeLbXRIWWJl3V5jq2s3WtzM0rfL/dryI0q2PlzVPdiT8Rr+JPGk2rTNHG22H+9XMRttpyxf3qtWtq11MsMS7mkr3oQp0I8sR8sRK6rwr4Fn1mZWnXbDW/4N+H6rtuL2uo1zxLY+F7NlXburwsTj5Sl7HDfEZyl/KWlXT/CWn/w/LXnPirx9NqkjRwNthrB17xHca5MzSt8v92sra1XhcvjD95W96RPKP8xpfvU6NWmZVSprHT5tSuFt4V3M1et+CPh1b2Ma3F78z11YrF08LHmkTqYngf4YzalItxeL+7/u16dfatpvgnT/AJNvmKtYvirx1Z+HLf7Pb7fMrxrWNeutfuGkmk/3Vr52nRxGaS563uwDU2PGHj688RXDKrSLBXIbverH3qhjVvMr6mnSp0Y8tM0iSRpXX+DfAd54mulwu23/AL1a/wAPfhXcaxItxeq0UP8Adr2yS60vwHpP8K7Vr5zMM09m/Y4f3pGcpE3hvwzpPgPS1aRY12rXmvxM+M0l40lnpbf7LNXKePPiddeJ7iSG3kaC1rhlXf1rmwWU+99YxfvSFGITN9qmaSVtzN/FTVtY46Snx/NX1JuTx/w1q2+h6leR7orOVv8AgNeh/A34fQeIpmvbxd0Mf3a7bxh8YNB+H15/Z1vY+fMv8KrXzuJzKp9Y+rYanzyMZSPHvDvw91bxBqS2q2ssH95mWvqv4efDPTfAOkrJKq+dt3MzVyPwr+Mei+MtQ+zxW6wXH93btasX9oT4ga1pMken2vywyfxV8rjqmPzLExwEo+zJND4wfHpdNjk07SJPNuK+bby9uNUvGurqRpp5G+ZqhXc25pG3M33moXrX2OXZdQy2n7Okte44ir2qRW/u1BU8KtPIqxKzM33Vr05FB/u17L8H/gfdeLLiO+1KPbZ/eVWra+CvwHkv5odU1qP/AGlWvd/FXjTR/hlobb2ig8ta+BzfPJc31PAe9UFqa0l/ofw10FvuwRxrXyZ8YPjrqHj68ks7GRoNNX5Wb+9XN/Er4q6l8QtQkUytBp6t8sH96uN27Vrpyfh+OEl9axXvVJfgLlEX7tOoor7A0Cr+i6Le+INSjtLONp7iT+GrXhnwvfeKtUjsbCPczN8zf3a+yvg78F9P8B6atxdL5tw3zMzV8/nGdUcrp6+9LsZykZnwP+Adr4VtY9S1NVa6aug+Mnxy034e6W1rbSK1x/Cq1zvxy/aCs/B9m2n6W3mXzfKq18d6tq994j1KS+v5vPuJGr43LsnxGdVvr+ZfD9mIi/4p8Xah4y1SS91CRmZvux/wrWZUNbvhPwlqHjDVI7Owj3M33m/u1+mfu8PT/ljEoraDoN54i1JLGwj8+4k/8dr7++FPhq80TwPDp+qzec3l7ZK5/wCD/wAGdN+HmkrcXMatcfeZmrnvjv8AtDWvhOzk03S28+9Za/J82x9biHERwOCj7sftEkviz9n7wT4m1ia4+1RQTM3zbZNtbGj/APCIfA/w3MtrcRR/u2avh698WeKL2+muv7bulaRtzKrfLVWa81DUGVr/AFCa7/66NX03+rWJq040sViuaH8o+U6T4i+Kl8ZeK73UUXy4ZG+WudHSo/4qVq+zpU40oRpx+GJQ7cvpUdWbXTby/X/R4ZZ/91amuNB1Czj3XFjPD/vLVc8FK3MQU9J1zVfCmoLeaTevbTfxf3Wr6U+E/wC10rGPTvE0fkN/e/havmZm21BcWsc0fzKtcWOyzB5pDlxMf+3uo/dP0J17wb4R+LWk7lWCRpFr5i+Jn7NmseE5JLjTVa5t/wC7/FXmfgn4leJPhzdK2n3kk9mv/Lu1fV3wv/af0XxvHHY6vtguf4o5q+Jlgc14elz4aXtaIz42miktZGjmhaCZf4ZKaTivuL4hfArw78QLNrqw8uK6/hkjr5X8dfBvXPBFw3mwtc2/96Ovpcsz/CZh7vwy/lYanCyKrVWa2a1uluLWRradfustWqZJX08ZFRPTfh7+0nrHhGaO31ffc2//AD0WvoXT/FXhX4qaSv8AqJWkWviiRFfrTdPvtQ8OXn2nTLxrZt38P3Wr5/HZDhsXL2mH/d1CuQ+gfiJ+zi0TSXWjf9+/4a8N1bRbzQbhre7haCSvZfhv+0/JbyR2Ovrt/h87+Fq9ZvtH8M/E3S/3flSSSV49PMMflEvY4+PNH+YmMT4uqC4tVavZfH3wFvdCkkm0/dPb/wB2vI7y0ms5mjljkgm/utX2OExlHFR56MjQm0PxHq/hG4jewumaH/nm33a9n8G/HKy1mNbTUl2zf3Wrw3dt+Vqr3Fqsi/LxU4rAYfHL97H3u4H0t4i+H+i+L7VpLNo91eM+KPhvqXhmRtsbTw1meG/H+teE5lxJJc2/91vvV7L4V+LGj+Lbdbe+ZVm/utXjezx+V/D79Ms+f1TZR9+vePFXwt03Xo2utPaNW/2a8h1zwnf+H5G3x7l/vLXtYXMKOJXu/EUc5Jaq3etTR/GF/wCH5F3M1zDVCivSko1FyzVyz1LR/Gml+Jo/Ln27qp654Bt79WuLJt1eXtBtk3K2yb+8tb2j+PNQ0hlW6bz4f71ebLAzoy9phpfIOYqXuh3WmsVljor0Wx8RaXr8Kl2Wio+uVIaVI6lcp5FN5l1IzTNupKmhtZLiTbEu5q6zR/Bv3ZLqvXq16dGPvGUYnN2OjXGpN8i/L/erstL8OWulx7patXmpWOjQ/wANcTqnii41SRli+Va4eatitvdiX8J0WreLIbONo7f71cbeX8+pNulb/gNQ7a0NN0W41KT5Frup06eHjzEfEUI1z8qrW/o/hGS6ZWl+Vf7tdFpvhm30mPzJaq614qhsP3Nv8zVySxNSs+SgVy/zF7ba6ND/AMs65fWPFU1xuht6yby/uNSbdO3/AAGq/wAq/eralhYx96prIdyOTdLJudtzVLb28lw20L5la2m+H576T+6tdbZ6Xa6TDufy6urio0/diHKYmj+Em+WS4rXuNQs9Fh/hrL1rxgq7o7euTmea8k3SturCNGpiPerAaereI7jUW+Xcq1kfe/3asQ2sl1JtiXdXUaP4T27Zp66pTp4eIGDpuh3F/wDw7VrrrPSbfSYfnqTUNUs9DjrjdU8QXWpN8vyrXJ++xX92IfCbmteKFi3Q2/zNWNbaXc65MJJKoafbrNcRr/tV31wv9m6X+6X5ttaVOXC2jD4hfEYsfhK3X78lXNP8K28Unmferkria+vLr78prs9B86LS3aZvm21FfnhH4hxHalrFrpcO1a4vUNXuNSk/urTtWdZLiSq1dNCjGEeYJECqv8VO8lqlrV03w/NfyL/CtdMqkaesiTJjtZJ5No+aui0/we0q7pa6C302z0mH59tZknjGFL5Y1+7XmyxFStpRQ7HPatoM2nM3/POsvb/eavUo2t9Utf4a5XWvDTW8jTQVrQxXN7tQfKcztaja33lb5qlorv5iTodB8TNEyx3FdRJa2+qWv8NeZyKsv3a1tH8QTaXIqs26GvPr4Xm9+n8RUZDtY8OSWDbol8yOsdY8da9Ot7y31a3rn9a8Kt80lvU0MW/gqi5Tk/LWrOl6vPpMysrbk/u1WkWSKRldfmo/vfLXotRlG0iT0bR9eh1SH71Vda8Kx3nzRferhoXmt5llj/dtXa+H/Fq3G2G4+Vq8etQqYeXtKJUZfzHI3FlJZyNHLVavT9S0a31SH5VWuG1TQZtNmb/nnXTRxca3uy+IOUym21Np9/caWytE25f7tR7Vo2V3e7KPLIR6Fovia31SNY3ajXvCsOpQ+dB96vPV3W8m6JtrV13hvxl+8WG4+WvIq4eVF+0oFc38xy99p82mzbZVqtXrtxpdrr1rXA614auNLZvl3RVvQxkanuy+IUonP+Vurf0PxbdaTIqy/NF/erHpNu6uycY1I8syT2Cz16xvrdZNy7q5nxJ48+9b2tcGqzRfLFIyq38KtUirXnwwFOnLmfvDGTPJdTNJM3mNSbven7VrovDfg241aZdyssNehOrTox5pEcplaPol1q9x5cUf/Aq9U8N+DbXQ4Vml+9WlZ2Nj4as/4V2rXDeLPH0l5I1vZN+7/vV85UrVswlyUtIkSOg8VePobGNre1bdJXl1/fzX8zSXDbmqHzWaTc7fNR96vXw+Fp4aPugGxa1vDvhe616ZViX5f71bHhXwHcaxJG0q7Ya9at7XT/B9j/DFXDjMwjS/d0fekBT8N+EbHw1bq0q/N/erA8bfEhYN1np/Wuf8XfEG41SZre0bbH/erht3/fVc2Fy+VSXtsV8RMYk95dTXkzTStuaSmRrtWoa0dJ0W51i8WOGOvefLTj7wcpFHazXsywwLuZq9d+HfwqVfLvL/AO9W34J+HNr4ftY7i62tNTfHHxNtdGha3tfmmr5TFY+ri5fV8IZ6nQeJfG+m+DdPZYGj8yvBPFHjC+8T3DNKzrB/CtZmravda3eNcXEm5qo/NXpZfltPCR5pe9IqMSaP7tLUVSbq9Upi0q0m1qt0jQ9h+BPju10OZtOupNu6ui8e/BmLxbqTalp10u6SvnSaOQbZEbay/dZa6PSPiN4t0aFY4JpJFX+8tfPYjLaqr/WsJU5ZM5vQ9u+GvwdXwXqa6nf3S7lWuV+PXi+28QarHbWrK3k1xN7488beII/Ll81Vb+6rVnweE9amk5s53k/vNWFHBzjiPrWMqqUg5TMp0n3q6aH4beILr7lg1a1n8E/El5/yxVa9WWOwtP4qkR8xxNjZXGpXS29rG080jfdWvpf4N/A2PT449S1Rd0lafwr+DNn4ShW6vlja4/iZqd8VvjbY+ELFrWzbddfdVVr4nMM0xGZVPqWX/wDgQHUfET4qaT8OdJZUZfOX5VjWvkTxl44v/HWqNdX0n7nd+7hrP1jXL/xFqDXd/Jvl/hX+7WbX0GU5LRy6PM/eqfzBqTUq/eqH5oqlr3xj1auh8F+CNQ8aagttaR/Lu+aT+7V74f8Aw31DxzqUawxstvu+Zq+wfBPgvSfhzo6/LGu1fmavlc4zqngI+zpe9UII/hn8L9L+Hmjq0ixrNt3NJJXn/wAdP2iY9Ljk0fRpN141c18bv2g5JjJpGhyc/dZv+edfOuWuJGmmZmlb5mZv4mrxcpyGpiqn1/MtZPoBNc3dxqV5JeXcjTzyN8zNS7aj2/3a634f/DvUfHmqQ28MbR2+75pK+8rVaeHp89T3YxHzEPgvwPqPjrVFtLSOTy/4pv7tfavwx+Fuk/DvR1Z1Xzv4maneAfAOk/DnRV+WNWVfmavHPjp+0MyNJo2izbpf4pF/hr8txmMxfEeI+qYT3aYzc+PX7RMekrJpWiMst21fKNxdXGp3Ul1eSNJcSNuZmqtJNJcTNcSyNPMzbmZqP92v0LLMrw+V0fZUvi7kjqd8v+1To7eaXdsjZv8AdWo5ImX7ysrV6l0WO3tXQ/D/AML/APCaeKLXTt3ys3zVzNdB4C8V/wDCG+KbHUW/1MbfN/u1jiIz9jP2XxWHI+uvEdz4Q+BPhy3a4s4t+1f4a5fwz+0J8P8AxzqC6fcWa2zTfKu6PbXReOPDuj/HrwjC1veR/aFVWWvF7D9kzWxrEO6RVhjkVty1+aYOnl9ShKWPqSjWMzqvjf8AAKzg0s+IPD6/L97av8VfNlfotN4Zk/4QltJ3b5PL218LePPh3q/g3Vrj7XZt9naRmWZa9nhrNvrMZYetUvKOw4nHbaguLNWkVkbbMv3WWrO6jdX3kZSKO9+HX7QXiLwDJHDes2oWP97+Ja+qPCPxc8LfFTTds0iNI1fDEiq0dQWc1xo99Hd2FxLbTKy/MrV85mXD+Ex/7yH7up3iLlPsDxp+y/pevXTX1lJ9mjb5m21y9x+zFo/ltGNS/wBI/wCulep+H/Ec3iD4UrNYTbrry6+Nde13xrpfiG4abUbyKdZG+X+GvmcnjmeLdSi8Ry+zLOv8efAfV/CMbXEMf2u2rzFl/hNfXXwB8Vaj4+8LzW+uQs/3o9zV4H8bPDsPhnxfMtv8qyfNX0mWZlVqYmWBxPxx6l8x5xcW8ctaPh/xhrPg2fOn3Unk/wDPu0ny1Vqr+8avq5RjUXJU96JKPpT4f/tHWPiCNbHV18if+7NXR+Kvhr4f8fWbXFn5W6vkOazWX7v+srp/CfxQ13wTMuJpLu3/ALrSfNXy+IyH2cvb5dLll/KaxNzxp8JdU8LySeXHJc29cBJ/rPmr6n8H/GPQvHdutvdMvnfdZZPvVneMvgvp/iaFrqwZVm/vLUYfOKmHl7HMI8su5XKfMlQzWv7xZE+Rv4WWuu8TeA9S8MzMs8LNDu/1ix1y/NfW0qsakeanK5J1Hhn4oav4bkVbhmubevWdL8caH42tVWZYvMZa+fWXdUUcclrMs9rI8E3+zXDiMtoYj3o+7I0jI9h8UfCiG63XFg1eX6poN5pMzLcQ7f8AarqfC3xfvNHZYdQXzYf+elejw3+i+Mrf70XzVwRq4vL3y11zRLiuY+f6ZJXpfib4WyW+6awrz++02axm2zx7Wr2sPiqeIXNCRMomX5bRy5jkaE0Vcors5gOr8JRIIuEUfhXQaqSsDYOKKK+dxH+8lHlmqMWueST9aioor6ZbGZYs1BuBkA16NpKqtvwAPoKKK8rHbFw2MfxRNIIWxIw/E1wlFFdWD/hkMk/5aVd0hQ14uQDRRXZU/hlI9D08BbdsDFc14sdtv3j+dFFeDh/45cjjrX7tTt92Oiivoe5lE6vw7GvlfdH5VvXzEQNg0UV8/U/jGrPONaYvdfMS31qvRRXvrYyLNr/x8LXokPzWS55oory8cVEzbeNN/wB1fyqTXmK6ewBxRRXLH4wOFeoIaKK96JlE0NIUNfLkZ+teh2YC2vAxRRXlY740bnIeKpG2sNxx9a5PcfWiivRw38MzOr8IsdqjJxXa3HNvzzRRXh4z+OaxPOvESgXDYAH4VmDk80UV7tP4EYslqJqKK1p7gbfhRmW4wCQPrXoVr/q6KK8DMNy4nCeKI1EuQoH4ViL95qKK9ah8CFIbJTKKK1RJ6V4ZYtEuSTV7WUVrflQfqKKK+Yn/ALwbRPM7tQt0wAwKjT79FFfTr4TFDajloopR3Gd94OkYwrlifxrrNUVTb8gH8KKK+Yq/7waxPJtYULO2Bj6VUT+Kiivoo/AjOIUN95qKK0juIu6UobUhkA/WvbfDiKtmMKB9BRRXgZxuhHFePpH2sNzY+tecUUV3YH+CSOk/1a1qeF1DX67gD9aKK7qv8ID37QlVbPhQPoK82+JUrncpdivpniiivjMH/vJB5zRRRX2RZIQNq8V7b8K4Y1tIiEUHb1wKKK8XOP8AdyDsvGUjpYttZl+hxXzjqTFtRl3En60UV52R/CZFOWkoor6dmjGsxwOasKobqM0UVa+EzNWGGP8A55r+Qro9Psbb/n3i/wC+BRRXl1tiWdVplhbf8+0P/fArs9HsLYFv9Gh/74FFFfL4k0R1GmWVv/zwi/74FdTb2sC9IYx9FFFFfMVjM3oYY93+rX/vkVoQKFjyAAfYUUV4NYgwPF0zx6TPtdl+hxXxT4klefxJO0jtI3qxyaKK+34U+BlFWjNFFfdljKdbjdeRqRkehoorSoB9rfBO1hi8P2+yGNP3f8KgVD8eriWHw6/lyvH8v8LEUUV+JS/5HYHxbFUzfeoor9slsAvWaMHpur7S+AdrDDoUOyGNPl/hUCiiviuKf9xiQafxrnkt/Ctz5UjR/L/CxFfDMzF764LHcfU0UVxcI/7oyh1XNORZNRQOoYejDNFFfeS+GQ5bH1H4F0yz+xRf6JB/37X/AArnfirpdl9jlP2SDP8A1yX/AAoor4ij/voHzpL8ssgHA3VC/wB6iivuOiFE9M/Z/vrmG88qO4lSL/nmrkL+VfVVlqF19jz9pmz/ANdDRRX5NxN/vbA1/CN1M14+ZZD83djVX4r2cE2kyeZBG/y/xIDRRXytD/f0M+FPFUKQ69IkaKibvuqMD8qyP+Wgoor9/h8CJGfxNUO4+tFFdEtzc+nP2XriVtH2NI5T+6WOK634gabaSakpa1hY+pjB/pRRX5hX/wCRlMyidl8P7eKHQ5PLiRP91QK+Tvj4xbxtPkk/WiisOHP+RrVLPMmpYaKK/Wn8IRHSdTUdFFNbo1Mvc0OoQNGSh9VOK+sPhHdTS2Me+aR/95iaKK+Y4k/3dFROj8dW8Ulmd0aN83dQa+TvE8aR6s21FX6DFFFcvDn8ImRiux8xjk59admiivtnuKJFcVN4TuJYdcVY5GRfRWIFFFVL4WaH0Xo7s9ioZiw9Ca4vx3bQmz5iT/vkUUV8Ng/97OqWx5GPlmbHH0ooor76Oxzn/9k=">    </p:cNvPr>
          <p:cNvPicPr>
            <a:picLocks noChangeAspect="1"/>
          </p:cNvPicPr>
          <p:nvPr/>
        </p:nvPicPr>
        <p:blipFill>
          <a:blip r:embed="rId3"/>
          <a:srcRect l="30435" r="30040" t="14286" b="14286"/>
          <a:stretch/>
        </p:blipFill>
        <p:spPr>
          <a:xfrm>
            <a:off x="6720930" y="1099109"/>
            <a:ext cx="1463040" cy="1463040"/>
          </a:xfrm>
          <a:prstGeom prst="ellipse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6716358" y="1089965"/>
            <a:ext cx="1472184" cy="1481328"/>
          </a:xfrm>
          <a:custGeom>
            <a:avLst/>
            <a:gdLst/>
            <a:ahLst/>
            <a:cxnLst/>
            <a:rect l="l" t="t" r="r" b="b"/>
            <a:pathLst>
              <a:path w="1472184" h="1481328">
                <a:moveTo>
                  <a:pt x="736092" y="0"/>
                </a:moveTo>
                <a:cubicBezTo>
                  <a:pt x="1142352" y="0"/>
                  <a:pt x="1472184" y="331880"/>
                  <a:pt x="1472184" y="740664"/>
                </a:cubicBezTo>
                <a:cubicBezTo>
                  <a:pt x="1472184" y="1149448"/>
                  <a:pt x="1142352" y="1481328"/>
                  <a:pt x="736092" y="1481328"/>
                </a:cubicBezTo>
                <a:cubicBezTo>
                  <a:pt x="329832" y="1481328"/>
                  <a:pt x="0" y="1149448"/>
                  <a:pt x="0" y="740664"/>
                </a:cubicBezTo>
                <a:cubicBezTo>
                  <a:pt x="0" y="331880"/>
                  <a:pt x="329832" y="0"/>
                  <a:pt x="736092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Ensuring high performance with user input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548640" y="2073680"/>
            <a:ext cx="2377440" cy="2001622"/>
          </a:xfrm>
          <a:custGeom>
            <a:avLst/>
            <a:gdLst/>
            <a:ahLst/>
            <a:cxnLst/>
            <a:rect l="l" t="t" r="r" b="b"/>
            <a:pathLst>
              <a:path w="2377440" h="2001622">
                <a:moveTo>
                  <a:pt x="107582" y="0"/>
                </a:moveTo>
                <a:lnTo>
                  <a:pt x="2269858" y="0"/>
                </a:lnTo>
                <a:quadBezTo>
                  <a:pt x="2377440" y="0"/>
                  <a:pt x="2377440" y="107582"/>
                </a:quadBezTo>
                <a:lnTo>
                  <a:pt x="2377440" y="1894039"/>
                </a:lnTo>
                <a:quadBezTo>
                  <a:pt x="2377440" y="2001622"/>
                  <a:pt x="2269858" y="2001622"/>
                </a:quadBezTo>
                <a:lnTo>
                  <a:pt x="107582" y="2001622"/>
                </a:lnTo>
                <a:quadBezTo>
                  <a:pt x="0" y="2001622"/>
                  <a:pt x="0" y="1894039"/>
                </a:quadBezTo>
                <a:lnTo>
                  <a:pt x="0" y="107582"/>
                </a:lnTo>
                <a:quadBezTo>
                  <a:pt x="0" y="0"/>
                  <a:pt x="107582" y="0"/>
                </a:quadBezTo>
                <a:close/>
              </a:path>
            </a:pathLst>
          </a:custGeom>
          <a:solidFill>
            <a:srgbClr val="6DDE77">
              <a:alpha val="6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2114440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Optimizing memory management for efficient resource allocation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8640" y="2628068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Effective memory management ensures efficient resource allocation, enhancing system performance and responsiveness.</a:t>
            </a:r>
            <a:endParaRPr lang="en-US" sz="1500" dirty="0"/>
          </a:p>
        </p:txBody>
      </p:sp>
      <p:pic>
        <p:nvPicPr>
          <p:cNvPr id="7" name="Image 0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1430138"/>
            <a:ext cx="640080" cy="64008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474720" y="1265266"/>
            <a:ext cx="2377440" cy="3026974"/>
          </a:xfrm>
          <a:custGeom>
            <a:avLst/>
            <a:gdLst/>
            <a:ahLst/>
            <a:cxnLst/>
            <a:rect l="l" t="t" r="r" b="b"/>
            <a:pathLst>
              <a:path w="2377440" h="3026974">
                <a:moveTo>
                  <a:pt x="93437" y="0"/>
                </a:moveTo>
                <a:lnTo>
                  <a:pt x="2284003" y="0"/>
                </a:lnTo>
                <a:quadBezTo>
                  <a:pt x="2377440" y="0"/>
                  <a:pt x="2377440" y="93437"/>
                </a:quadBezTo>
                <a:lnTo>
                  <a:pt x="2377440" y="2933537"/>
                </a:lnTo>
                <a:quadBezTo>
                  <a:pt x="2377440" y="3026974"/>
                  <a:pt x="2284003" y="3026974"/>
                </a:quadBezTo>
                <a:lnTo>
                  <a:pt x="93437" y="3026974"/>
                </a:lnTo>
                <a:quadBezTo>
                  <a:pt x="0" y="3026974"/>
                  <a:pt x="0" y="2933537"/>
                </a:quadBezTo>
                <a:lnTo>
                  <a:pt x="0" y="93437"/>
                </a:lnTo>
                <a:quadBezTo>
                  <a:pt x="0" y="0"/>
                  <a:pt x="93437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474720" y="2114440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hardware acceleration for enhanced computational speed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3461137" y="2628068"/>
            <a:ext cx="239102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Hardware acceleration can significantly boost computational speed, leading to improved system performance and user experience.</a:t>
            </a:r>
            <a:endParaRPr lang="en-US" sz="1500" dirty="0"/>
          </a:p>
        </p:txBody>
      </p:sp>
      <p:pic>
        <p:nvPicPr>
          <p:cNvPr id="11" name="Image 1" descr="data:image/png;base64,iVBORw0KGgoAAAANSUhEUgAAAMgAAADICAYAAACtWK6eAAAAAXNSR0IArs4c6QAADh1JREFUeF7tnTGPI0kVx6s8+xUgIrBnLiYjvrnoEgKQCJF2Jr7xstKxZ58Quh0Bwr4A7a0H0p3TxQgkAnQR5gMQEMPYPgjhK4wL2tOetb3j6VflrnrvVf0nWWnd1V31r/ereu9VdbU1+IMCUGCvAhbaQAEosF8BAALrgAKPKABAYB5QAIDABqBAmAKYQcJ0Q6lCFAAghXQ0mhmmAAAJ0w2lClEAgBTS0WhmmAIAJEw3lCpEAQBSSEejmWEKAJAw3VCqEAUASCEdjWaGKQBAwnRDqUIUACCFdDSaGaYAAAnTDaUKUQCAFNLRaGaYAgAkTDeUKkQBAFJIR6OZYQoAkDDdUKoQBQBIIR2NZoYpAEDCdEOpQhQAIIV0NJoZpgAACdMNpQpRAIAU0tFoZpgCKgHpz4dndmm6YU1GKW4FOh1z/ao3WnDXg/J8nYDMBo7SOFwjVAFrzye90bXQ2m1VSx0gz+fD7q1zcw3ioo57FHDmenIyPtegjzpAKvfKOPdGg7io414FppPj8Qca9FEHyLOb4Utn3WcaxEUd9yswOR6rsD0VldyUuT8b/MUYcwrj063AkbU9DYG6RkAQoOtm4672SgJ1VYAgQM+BjLoNSgJ1VYBczIen1rnKxcKffgVUBOqqAEGArp+KzRZoCNSzBMQ6e7nsmKkGc7JulZFrTDo4a1WkRVfhxV0avnGng4ZAXRUg1AyWhpFpDW+WbboZvDHWnDUOUAoCdW2AUDJYi8nxuNfYOUIuyBIQ6mKugkBdDSAeGSwAwgy/RzJFfKCuBhCq6FX88fpk9JLZRsiPz3EGqRrfnw2q/XKNcYh0d1gNINQMFgAhsxn1Qiog0gN1NYBQR9oq23PVG6nIYNUjLWnrjPSRdpe2fiaBuiZAspiy3zEk4t4ydYBkEqirACTXAD3nGYQaM/5/DUh0oJ4bIKLFfsjpp7qO2maQXAJ1FYDkGqDnPIP4ACI5UM8KEC1bqDdnkqxnkAwCdRWAUI1IWwYr+xkkg0BdCyCULSZGqZ+eZZq3gj+HQF08IDlnsHKfQXziEKmDm3hAyKOQgo1vpWWxfACRGqiLByTnDFYRM4jyQF08INQtCxoD9CIAUR6oywck060YOb8wtelKkl1koSvqGgChZLBUvQNSyjrIxiCgdh+daEA8MljqtpiUMoNoD9RFA0I9h1fbOyDFzSCKA3XRgOSewSohSF+1UXGgLhqQnLeY+PrnUtcJKK8lag7UpQNCCdBVbTFZfx3LWfc+5TysHQOcWmf/Wp359cSYhYbDn30HAmkr6mIB8QjQxWewVi7G0r1POiuKMiS/vWYFjIZPmml9R10sIORpWfAWE7Lv7QfFg1dXiQrJoFAXfKW9siAWEM0Beg1GdaRo47E3LbCxfQtrz4+MmUpzv8iDhbABTz0gkraY1LMe6azd1sHYvuHUWXsp6XQXskcgbEVdLCDUDJaUoI48QkYmY/P20tyuPvHrxFL6tNJSMiCUDJaIAJ3sXyeEY+NR0yNrzyW4XBoDdZGAaMpgUWc6HjbunyoCEvJAIujUd5GAUN0V7i0m1EQCMxzrxy+OrP2Acyah9qsRFKiLBIRqeJyAeASdj/PhzLU19hvXMYvqQmfu/q39365dmm69qFhlxA7KinHqVbXHQzMxm09FAkJ1W7gyWB4u4MNwOHN91LGXvqN59dzl0pw5656GwsK9ZUVboC4VEEqAzrbFhArwDh0LZ+15W6nXA1LKrK6WtkBdHCAeozNLBsujfvd8xHRtalBI3wS8d90Yv6GiLVDXDAiLn0qNj9bGmMINrKGtzteixigsg0ulibZAXRwgVAOMOSrvi6p9Z48UcGzWleq+rJIBTN9R0RaoqwWEY1MbFV4uA/SaSRhTqZoCdXGAUANgjmwMtW4cs9t6JvGBmGtLB3Wm4+jjXe9BIiCUDBaLD62lY6XXU1OgLgoQDx+fCxCx8G7FIsRDErhGaGqgzjkTbyzWCtkI4bHSyiGcB7ws2bUtQKiHJDDtedIUqIuaQaj+Mwcg5E5lDH694xAmQFbpXiVb30UBQvVNuVKUxE5ln0GoAw2XjjUgpNMWudxAkS4WNbhE9uVxt5iabeM0PupgyJHO31RX1gxCm3ZZAvR61CN9DYrDBVx3qkesxLaXzWdFnVPLeke1jCDdo2PZXBjyqGcM24ZA6uxhjGEbaDRtfRczg1D9Zs4RhRyoV+8yMxzDQ9VwNTIyblhcD8nEmI51plMHCLdPSo2T1kaY6qwq6trC2ji54riQvWOcsZIYQKiuAWfmpepcn1G6Nobo74NTtbs3TgGp6FUcQlzQ5BwUJQFCWaVmnW43XANSinJjtFwYay/bPtAt9IA67kHmXkfigianOygCEI8AnTWw9F6Iezf/MTXWfnkoKDUY1Wu3p74pFk5j262rR0zHlpgRAQhZKCGuQaCrtWsf5JPaV/pUL0MdfgC2iAFmJw4R7TmIAITq10sa/XxWg4mjfHWayf2JJhtvB1LfEmx8jBTXSlOgLgIQarAmrYO9XlBqNN+4F0jT7j4OER6oywBE8aeeNUAiFQ4NK+pSAKH4oeL8553tHT6HJsSdLjbuLhkODSvq7IB4ZLDYMhkUa67bUR2/451Zotw/4Bpxn0DY1wbJK+rsgFBXgKUF6Hs7+y63z/PxnLtKtXpAXQCY3kWouxM4VtTZAdGawWqygjrxUM0mrWWhmp6pZRDZbQc1ScOxos4OCHWbhHRfep/x1gNA8Fm6TVCsfg8865d07wQXSfYiJABCCdBFbDE5xFZWi31L99TYVYxy2KxSnwifaiPkIe2mlCUvFDN8no0VEI8AXWwGi2IAu9dUBlH9X2dpTj0+bRBlP1dI/WOUkRqoswJCHjkEbTGJZByUzY9ZDRLvxCGzAUUDkzpQZwUk1wDdFyJiFidvQISuqKsARGuATgUFgNBPfU+dqWMFhJrBkvD2G9XYQ64DIHI/z8YNCCWDlbVrUQEFQO6GFYmBOhsgpWawHpphAMg9IOICdTZAJC8OhbhJh5QBIDUgAgN1NkCQwXqLFACpARH4jjobINQAPfcMFmKQtwMFeV0s4Yo6JyCUAF39FhOK64UZZGs2FWUXLIAgQN/GBoB4u5vJVtSlAyL6JSnK7EC5BoBsACIsUGcBBAE6ZpB9A4e07KZoQDhekKGM+G1fgxlEbqDOAggyWJhBHhtkJK2ocwEiKlPR9ozgez/MIEEDRpJAPTkgyGC9iw8A2QFEUKCeHBDyYlDmL0ltmgQA2QFE0Ip6ckCQwcIM0uSCkgfRBCvqyQGhHvFSwhaTtaFgBnlw0BARp6YHRPE5vE0jX+jvACR4Vo0eqHMAQhkZVl+JDTU4beVunaveg2j6K00T2jGu1p5PeqPrJvFCf08KiEcGK7Q9KFeYArHfUU8KCHUbQWF9jOYepkDU/XpJAaFmsA7TC6VLUyDmoR5JAaFuMSmtg9HewxSIeZhcakBIL+UfJhdKF6bAKnnxqjfa/L5jaxKkBqT6CpOUD8y0JiJuxKtATjMIJcXLqzaerk6BmIvKqWcQAKLO/BRUOOJaCABR0P+oYoMCBQIyhVFAgVqB5pi1MECiLvzA7PQoQF5YBiB6OhU1bU8BAPKwlphB2rMx1XcCIABEtQHHrjwAASCxbUz1/QEIAFFtwLErD0AASGwbU31/AAJAVBtw7MoDEAAS28ZU3x+AJAak/68XJ+bWfku11Qir/O1t57+/e2/0zxjVAiCJALmYDz60zvzCGPO9GB2Je5q/uY75+VV3/Oc2tQAgCQC5mH/6A+uWf2iz43CvhxXodOyPvuiOft+WPgAkASDUk8Lb6tTS79Pm++EAJDIgH928+H7Hdv5UutGmbL9buh9evff5H9t4JgCJDMiz2eAjZ8xVG52Fe9AUcNY8v+qNv6Bd/fhVACQyIBezwY+tMV+10Vm4B00Baztnr3u//pJ2NQDZUoAYD7S2m7f/j0++Y47sv9voLNyDpsDSPOn+9vhX39CuBiCsgFQPfzYb/tIZ97M2Ogz3eFwBa83odW/8aVs6wcWK7GKtb9+fffK5MfZFWx2H+zyggDO/mZyMP25TGwCSCJDqMT+Z/fS7S/PkQ2vct9vsxOLvZc1/nDNfT47Hf29bCwCSEJC2Ow/3i68AAAEg8a1M8RMACABRbL7xqw5AAEh8K1P8BAACQBSbb/yqAxAAEt/KFD8BgAAQxeYbv+oABIDEtzLFTwAgewBx1l4q7ldUvSUF7NI9NdacNd6usLN5G/XABVBgSwEAAoOAAo8okBEg+IgnLL19BQBI+5rijvkokM83Cm8Gb0hBVz59h5bEV2AxOR73Yj0m6TcKn8+H3Vvnqk9Bd2M1CPctSwHr7OXrk9HLWK1OCkjViGc3w5fOus9iNQj3LUqBqLNHpWRyQKqH9meDahZp/jhjUX2NxnoqsHDWnl/1RlE/+MoCyAqS+fDMuNVMAnfL0zKKv9yZ68nJ+DyFDmyArBt3MR+edpaYTVJ0tvZnuI5ZHBkzfdUbLVK1hR2QVA3Fc6BAiAIAJEQ1lClGAQBSTFejoSEKAJAQ1VCmGAUASDFdjYaGKABAQlRDmWIUACDFdDUaGqIAAAlRDWWKUQCAFNPVaGiIAgAkRDWUKUYBAFJMV6OhIQoAkBDVUKYYBQBIMV2NhoYoAEBCVEOZYhQAIMV0NRoaogAACVENZYpRAIAU09VoaIgCACRENZQpRgEAUkxXo6EhCgCQENVQphgFAEgxXY2GhigAQEJUQ5liFAAgxXQ1GhqiAAAJUQ1lilEAgBTT1WhoiAIAJEQ1lClGAQBSTFejoSEKAJAQ1VCmGAUASDFdjYaGKPA/6YBYUHtPMrMAAAAASUVORK5CYII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430138"/>
            <a:ext cx="640080" cy="64008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400800" y="2073680"/>
            <a:ext cx="2377440" cy="2001622"/>
          </a:xfrm>
          <a:custGeom>
            <a:avLst/>
            <a:gdLst/>
            <a:ahLst/>
            <a:cxnLst/>
            <a:rect l="l" t="t" r="r" b="b"/>
            <a:pathLst>
              <a:path w="2377440" h="2001622">
                <a:moveTo>
                  <a:pt x="127957" y="0"/>
                </a:moveTo>
                <a:lnTo>
                  <a:pt x="2249483" y="0"/>
                </a:lnTo>
                <a:quadBezTo>
                  <a:pt x="2377440" y="0"/>
                  <a:pt x="2377440" y="127957"/>
                </a:quadBezTo>
                <a:lnTo>
                  <a:pt x="2377440" y="1873665"/>
                </a:lnTo>
                <a:quadBezTo>
                  <a:pt x="2377440" y="2001622"/>
                  <a:pt x="2249483" y="2001622"/>
                </a:quadBezTo>
                <a:lnTo>
                  <a:pt x="127957" y="2001622"/>
                </a:lnTo>
                <a:quadBezTo>
                  <a:pt x="0" y="2001622"/>
                  <a:pt x="0" y="1873665"/>
                </a:quadBezTo>
                <a:lnTo>
                  <a:pt x="0" y="127957"/>
                </a:lnTo>
                <a:quadBezTo>
                  <a:pt x="0" y="0"/>
                  <a:pt x="127957" y="0"/>
                </a:quadBezTo>
                <a:close/>
              </a:path>
            </a:pathLst>
          </a:custGeom>
          <a:solidFill>
            <a:srgbClr val="6DDE77">
              <a:alpha val="60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400800" y="2113068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efficient error handling for seamless user interactions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400800" y="2626697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 error handling ensures seamless user interactions, contributing to overall system performance and reliability.</a:t>
            </a:r>
            <a:endParaRPr lang="en-US" sz="1500" dirty="0"/>
          </a:p>
        </p:txBody>
      </p:sp>
      <p:pic>
        <p:nvPicPr>
          <p:cNvPr id="15" name="Image 2" descr="data:image/png;base64,iVBORw0KGgoAAAANSUhEUgAAAMgAAADICAYAAACtWK6eAAAAAXNSR0IArs4c6QAAE/ZJREFUeF7tXUGW3DYOJcu5x7jjg9g+Sdz7eN7s7J3tXXs3L84+3SdJ9UFiV+4RF2eoksoqtVQkPwGIpFDv5dlxURQJ4AMfAKWyRj8qAZXAogSsykYloBJYloACRK1DJXBFAgoQNQ+VgAJEbUAlgElAIwgmN71qIxJQgGxE0bpNTAIKEExuetVGJKAA2YiidZuYBBQgmNz0qo1IQAGyEUXrNjEJKEAwuelVG5GAAmQjitZtYhJQgGByS7rqP9/eP/cX/GPMc+v/O5ru/+c+zrh/WWP/djtz8N87c/rzJ2MO/7256/6uHzkJKECIZO1B4AGwO5pXnWFb99KY098JPyeAOLPv/tzZRw+g32/uTv+vH3IJKEBAkXpAHI/mDRMQkFUdOuAoaBDZLV6jAIkUZ4GACK38DJgvN3f3ocH6/bwEFCBXLGMEig+VG5CCBVSgAmQiuBEofjFmOZkG5V3CZT6PORhrHzSyhNWhAOll9Ou396/s0f1irHkTFlszIw7W2YfdztxrhUwp1qwE/v3X+4/OulajRSySOwrmdvZBK2KXIttkBGkot4gFQMq4g7P2VoFyEtnmANJHjNqT7hSDR8fCQBkao74M7m/el8L9X6cN0qGvcyg1em0GIAoMFCcmCJRxk5SgL9TlRb+9uPsIr5jwwuYB0iXfzv3RaEWK0BQCUzlz/2xnPw3JvEBfqAigNAsQr8DvJ2BQH/eQM8ry7nTqp5zIuVS1b1WgNAmQt9/evzEncKz5OfUbnDkMhw/9uamYQ4fjw419onji7kf30tiOx28R9PsvP39+La3QpgCyYtTowGCdfTzuzF6iAtTt1ZhX/mQwAe+Xtjv0fodn1r6W7Nk0A5AVosaqoX9qYQNgNhBlREHSBEDefn33pwDtOEeJUios19ywQBKNRgGK6w5ffv58QzFRaI6qASJEqYqKFCGFzn3f5PkyZ+6/vPh8i8gj5ZpqAdKXb33kYPlYZz+1dkbpTMNcd7Sm+kTf64g7mlcJEMamX/XRItZbdGA5ug+C5drYpaWMY6da1QGEK9+Q8EYpmpcaWz1QmKlWVQDhAMdWgTFbBeNtrA4vnBj+9P2cxZdXJDgI1qpWNQBhAMf+mbW3kjX1BKWvNrQvl/vDnDnG21HVrrcZ6AtRnKzmdHLFA4ShUrWZPANFGWi0nVxDgFhaU6ae2brsRQMkU2hPdcHMV1GDLPW6Xv6+UrgUTUifSMzR95efP7PYMsukVAonpFXBI9tUa25tnoVowhaFI0A5L2JrbzmesS8WIITgYAu/rYHh2n76vtMHiZc9ID0urjykSIBQgYNLaFsCxhp77aPIt8R7szjC4gBCBQ5n7WuJU7WJStThkRIA7KB9gBB1yDXfiDTCkocBtsDSVS8mgiC8c0bBLEIq2ZBaXRsAEMNRySoCICDnnNqGgqMhtChARsoE+ObUFFj4Z0P2Vt1WgAfgWBzk6hFEwVGd7Yos+O1f7/5IPGncHkAI8g6NHCLmKn+TzQOEIO9g8RjypqB3nJPA26/vfB8k/sAk0zGi1ShWJrVScDSOq7df37mkLbYEECABu5CVNgGTTKe6wZB9tHQWK9k7jFSs4KjO3pMXDOQfhssuxCkWsvlBwnq2KtnWqrwgOf8wxjyz9obj4TdRgGRWrbRiVaW5py8aYBhstiEKkJzEnMtDpKtPr+CUAJR/MCXofp9iAIE23muCi19yKlrnxiSA0CvDlKDLAiS1rv1DvmzhE1Nh/FW+18PBi+NXUNdIlIJzHFI8570SIsyJHpyb59673zfHY6Dc615rfqiAw0ivxCIIFDa737ar+6Enn3Ot8ZsWaxl47n0hO2GkVyIAyYge1VKrwVB8NUaLC3GwQe2EW77sSTrkFVqIHv2vXNUeBePMO38UZCfM9Io9gqBewQhsPF+l12cYHvjR5mZY0rCdMNMrfoCAP2zDHTbDKssfMUo4q6eK+dK4PgPaH5Mo4LBRLLRk10L08OYwogx68vgKPmA7EaLhbACBSnaMZ2q4veB0/vFxCQlPJ70/qvuh0aO/P3t05gNI6nl+v+MGco8uekx+hloT9Xk4wbnHaDpu2bIABN14C7nHHEA0UV8ACJijXszG7FR5AIJsnHmjVJQgZp4ZeslOBWLWVdIY1InO7KG+H9ABjitX3zUfK26mpq+J+sSyob7HAsI5IzR5BAE9Q1MGNOcgNFH/Yd3IS+EC0Y/NfugBgtArgYaPFL1YKltyJ5NS+8u9D8HbbGaXwCVfDoCkvY2iodLuXII+aJOTBuQareT1mWXd5aUy5bCkAIHoFdPGJJV+kX8svBFQAWJMTlMwQp8sNIsWIOmvizScT4NFCJV8yJXkc/OVLLbo0WuRg2bRAgR4arCV3seAtCsVPBYPR45wpgkZEvO5lZI7IWqApOUfjdGrUALK4eGY7Jl0WmZqNV4ruRMiAwiSf7TGy0My2CpAuKnVGCHUMqYDCJB/UG+G1O0Bk4UOaLbmEGJElEmtDkkvsPav6XH2028v7j7GrC1mDB1AgPyjteZZCCDGGHKOHKPktcaEKGeo+eesvbXO/Zm4flIZUwJk0/lH1wMJOwlyjpxoPKLDc6iVZxc/GXP47lzqz0GT/lYhCUCgJKyxBL0HSNBJtFa1W0JcFrUa2QYCMkrqTgKQUHI6K8SGjpd04Jg8A7JkOJTKEw0HCTeDHOaP+S+iLAI0yjyEBCDIJlrxpJ5n/2PMc+vch//nGK8i7GhvrH14Zsy+1bcuIl5/kNvUgYBgI8tDSAASkZw+sZsaE/Qu6TTmlT2a5866l5GAuIYZX6U5GGcOZmcfnTGH32/u9hEgK3YIYgujzTwxbDDRJ8v1aAASTk6nCiXbAJeleMUcj+aNn58IDLFL9aDxjx/vawMN6O3PcllymkhEomIo6wCkoAR9oEi744keCYMhFjR+nI80xYIG9PTn/V/LzRAKT5XrUQEkWL0ZWwJlEpViYWMwFAyElC2dQOM/O/u4Zl6DePlr1GosBCQyUdlYNkAgzyFYwRqokrNdEr2Fz946+7jbmXupIgDi4ceKCNEhyMaIWErzABkrYkiyu387upfGdrQq/re4y4NXl+R7QBx3Zr9Ggo9497EYY6kQ8J4DkkpWNkAQAcUKRcIez2VaD5QTaDxgYsq1Essb36OjU9bYv9cCw3TDkGe/nCTaiCNOKUyXR1IIygZIbIMsJaRKW96c4v2/+ZLuSqDxUeGhC3QrRYYYHWTmHUkGDNwraf6l/SpAYiyhH3OmaHSR5kyRSgfDVEyZ/Y7k1zwh9wvlNjGqV4DESOnKmAlour5J4LN31n5aI18ILSz2e4RWj+dGKkxIIYCCyitAYq0iMC7aaAQreERbu5gmep/LN4/OO8ZTIFReAcJhAeCcsQkrRdgHl5h9Wewer9wIzgsQYCpAslVOO0FMKbLGM2iDlIBE+ULAOQaLgDPnfsPClWIRYiRoQETNK8IlR08V3FtgplxjRQBC8UopBUi0iYQHBhPJSgES3FdYNFDeMZ52UwDJ9SZhfawzIsiTK0zQg3sKixrOO3IBglTLptvJjiCIAFsFSMjL1ZagI7qdGhiVrqG1EDgkBUjYAyaNuJao15Sgh8AeIxQqcPh7VQsQSJAEyI5R0BpjriSz2Txccj+5STkFvRnvd1MAoRaepOGE7rWY0FaUoOeCg+P9X9UCxBtMTP1/YlhVedMQKMbfLwKkkqhJAA6SpHwq82o76T1A/NvvUo6INwuQJU9XQ4JOUM5l+0HNrQGExcukeHqusUs5WekJOmKAXBWrOd0g66NwStlVLL8ZxPNQLJ7LyHPnnaEpRTsEiN9PhERZsZqT/1o2RgIQBN3cAs018pzrnwCk4ASdAhwURzpC8kaeB6GI2iQAQYS8qUpWoQk6orcnhiwE/mofufUCg3ohDf8UwBPDKxAgoM6m+BArtiRXSomASxJBwEpW0bw8FPKvfT81vtLyrdrAAUW6BgCS/FxyjtFKXzumBBRcmGr9PTj+SCzLT28v6tyQHJeKwpNFEKTKIJHcURlW6jznRJ3Ik6Xef248ETjEHRuSoFPZFhlAoDDYcB4yOAwqT5YLkFrB0dF34PcvqWgtGUBAXisaqnONLOX6s8MoIEGvGRx9fut/hi3pDZhUtJYMIGCiLh6uU4w8Z+zgMKg8Wc5aCM5XraqntSpYXua0AIn8GbILZRfE0XOMcO5ar1gqT4aujQIcVHwe2cOaCTo5QJRmXZqAV+6Xm7t7xDAorqkdHGj+QQlo0giiNOvSrL3DkPoJgimgKMBRQoEhmV4ZYyhpLTlAoHJvw9UsikiQMgdVQm4KoL4IvaJeNzlAwHLvwVl7W/P7alOMmGtsS+CA6RUxsMkBgtIsauRzGWGp85KBo6Bovja9Ik/SB+MBaVazPRFuUIHFkblliR0+DMkEolfGGOqqIUsEgRVGHB5DSmjhe1jWTzdfDDhKoVdsEQSmWcZoFElALZjvFR05hsUh9IqyvDusgyWCdABBmob+Qo0iURBpGhyg7VDTK9YIkhH6NYoEINIyOHr2kXz2isuxskUQv1EwWdcocgUgcGQuPOc4UyswenC944AVIBpFothS9CDk2PfC5EUl5OM1As+ed5dz0CtWinX2CMBZ/u5azUUubJvi6EjpcoWjI+MjBawRxCskI4qsesQ62q0LDNwCOODcg/js1VSd7ADpNo5GkY2XfQm748VHZDh6MDMNEYDkRJGtUi3CSpUp4VRuKNCiUZIrOWfvg0wFAle0jNncQUZKcHA0z0LGnvp9qdFDJEkfhNVHEf8W+KRni/vrN9MbyXAkT+2SMXlNBcG18Wjlijt6iAKky0XAGnfp1RcqY0Fpxtz9JYyHYt8ZexYpVYvkIJMogr20jDkZo1A2OgdpMu4r5Na+ruHZmhwqKbVHUYBkRZFK6EIqSHKMpObI0Zd1Xaq8+vEi0UOcYuWUfLk6paCCSC7LopxPV1BVMSODWolGSPkI8vVd+kG0BqNHRm9oDpxVFTGyHIMw1RYFCCoYyrdUkLj+jEmo8w2OX5TN2F7w0qyeGOOZq6WFywIE6agLe4yghjMGUOcbNTZRc6jVGj0dWYBsmF6R9je67NHervlSOsRPZNJKscR8vDcxgKDes/bknIFSiSapCBDmrsl1EFJl3enaxQAC5R+V0yvUKVwxyqoqVcM+IN2PhLDmWTI5gCD5R4U0YtBrrsecAUlVlaph/QROYhVqNaxfDiBA/lEjvco8c7YUPFY1EpRmEYBjdTopCZC0rmmF9IohahT/HMcSeHLLuX7etfIO8SQd4aBr8s5Uj8mRiJdiIKmy8OMpwFFKf0ckgkCetZL8A9pb2OoOz6x9vdZPJ4SXtzyCglaVAo6ump4jjNhrkfp36d1zrqhRY/OPqlrVz1OUcygWICUn6ExRo8rmH3XVroS8Qz4H+frOP0n4Kjbi+HElAoSIPsyJocr+xjlyAPqdE0Jp4JCjWOkCLKrmz0anTlZSZQl3lIxjD8BNEVJozilDsSoFiAfG8WjeOOs+pES/2LE1Veqme6KMpiXLoVSArE6x2PKMk6VVS6nInUbh/S4ZgADHTNbioz0wfgHfvhITPKqlVEg/KyCQ4mUhAhDIGwtz0l75nkohryWKAcbBOvvw24u7jzGDSxrDkoMVHjkG+YsABOSrIt5FIGJUnYhDzi2A7pJzjie1AwlPhR494KJZ5Dx6WYhV5xrfnUNf9LcsEWFmkGvfIhHELxL6zTljSLuqgsCo4n24c8bDGVG5HF4uCK5dLwcQIFHvF57lhSVBQbFeTmUvzS0goywdriET0RzE3wzMQ4Z1Howze7ezD6E3Bg7K9hdy9S+WFFYTt/Z7EABG1fmXX7xYBOlpVvKRkxljPPg+gnHG/2mssX87617245KOsxB6pqo8ZJcTHt0HY80bQhk8naqSSlURFKsDSM7Lq1k1mTe5jxzHndmHolveXfCrR5HCOxIZJ1JZMr7ICnCxY1dmvRcJu6XkVR0VNDv7uPYreUag4Gx6zsl2/8za2xqfZZnbjCjFGnjvd+f860db//yggjv72OVExhyoo4wHwj/GPLf+v6N53tNNmSgx0WBtOViMAYoDxC+Ko/kUs9mCxjwBz7W1eWD573fHEz3qQeA7/lxd/1RRkZbjU2/OOX4VgChIOFUqOne1x2dipbQaQFjO98TuWsdlS6BFOlVEDjJehFAdPtsYdIILCTSVhId0u1oEGS+sgJzEc/xS+HxIZ2t9vylgDEIuAiB+MStQro4/D/0LjWbzuPNUarcz962UbVO9SzEAGRbO/FzGqXpk7cNSn2LF/kGq7ljHbx0YxUWQaW7y3Xd8j+5l5nGIDhDW2cfUTncX0WjWwGrIxJM3X5VKlVdxEWRuAxfG6gfYLl8YcoauR9D9szs15DwYfjLmQEULzvd3znelV2nCpSo2YXwHii3TqGuyqgIgCcpmH7rKuSb6XV3kX/TTtzOjAiRDlxMa5iNLyZWwvY+wNT4Tn6Gi7EsVINki/DHBBDAeLGvRsS5CDHST+vwXociKn0oBwqyiM2g6a+2fWznlULngORcg/NRuZw4chyGZxVP89AqQFVXkwTO+vT+Vu7QcX3Tw31EVHlbcdlW3VoBUpS5drLQEFCDSEtf7VSUBBUhV6tLFSktAASItcb1fVRJQgFSlLl2stAQUINIS1/tVJQEFSFXq0sVKS0ABIi1xvV9VElCAVKUuXay0BBQg0hLX+1UlAQVIVerSxUpLQAEiLXG9X1USUIBUpS5drLQEFCDSEtf7VSUBBUhV6tLFSktAASItcb1fVRJQgFSlLl2stAQUINIS1/tVJQEFSFXq0sVKS+B/5Z+8jBy4sIIAAAAASUVORK5CYII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480" y="1366130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2wBDAAUEBAUEAwUFBAUGBgUGCA4JCAcHCBEMDQoOFBEVFBMRExMWGB8bFhceFxMTGyUcHiAhIyMjFRomKSYiKR8iIyL/2wBDAQYGBggHCBAJCRAiFhMWIiIiIiIiIiIiIiIiIiIiIiIiIiIiIiIiIiIiIiIiIiIiIiIiIiIiIiIiIiIiIiIiIiL/wgARCASdA6ADASIAAhEBAxEB/8QAHQAAAgIDAQEBAAAAAAAAAAAAAwQCBQABBgcICf/EABsBAAIDAQEBAAAAAAAAAAAAAAECAAMEBQYH/9oADAMBAAIQAxAAAAD5fhHH5kh4FNOB3oW4IoRbLM0RgyYHAJmIMZt6lYMyEMISwW62TcA9mlK1jS2FI5XTDMSGZ6ClgazGZwDj4jmEV8Mx4AGKM0F3QX2pX0oL5FN+alssGBogjlM0ES7nKYkkSVBzeq4OW5GTKNh0k4u1ZibdSet5rrKzMwMNKMPlmDaseCDNamtZE6KdcGolXY5OGzk0qRNbtFA/XZhcJblHKRTWMs8ZBBKEX61iy3bVwC6sDIM1b1EwYIX0Q+WVddypCut6lnhhtLaLJwZpTyayAyQg1rpgHPTEXkL7uOoNg2OOltkTJxRDZEYDJbNmYTUALBZ6Z83DdmdSsu6Snfowyi+ctTNW9ywURycgwCyLZNG0Q5tuQafHNmBnxSyMDXik0V1RU2vX0RpnEu6B4sq0dGiKVoNxNipcJDvMZRNEkSp1VL2lMjKBrazNiatx7PFhsZXFW7MLDC5WyNEXkasW0Fbo1rCCbV0TqL1duKvQS1IUoVTJFegd4ThxRKYrZBELI1AGdE2DDBevoSBi66sDIQ06huAtlkIhii1EtLYsJLgyBboRgHDValJd2SnEgEZwj3g6jZohOBBfZQkNsut62Ifd5a5hyEb3n7VjvWWtKUdwYykSVuSHI0QqXE69YyhNLzG2d8wItBNcd6KryJhXy4bZZnmwM75SThj0YHaqXRRIinR0KMl2xGwANs4DCEzJmkejQLLxMNXx+seraTBGM1oajpaRjXMAY1ZW3K9mzE+ZYz4mm02HxsTBI0NRCEjBwCumCM003iBkl6DjECNh0m0gti7srckLsivzI72SUxgRWEFWRReroEgpv0LYa9Go5AW5GOFpwyJfWsxjmbyHJRvUnZsdS7wev87S6fnu5xNBMu661mSyOSjJswCEPQzUo3a1VtWOmwUOfbdee+jebWxaIo9BW9K7kMRc61GPZ2eU8qh1/MWMoWM72cMsw2Sea2aRlycGMQJKSFEVqTHFN8pIaCJBMiS74JzDX0ImFIWMrTgVEcRYxijmc0oZgeMJaDKGFGq28Zp8oWyWhNnryiLdQw0BmzIdhdq3CcgZvnMRchqItNYNgJrLqXVMqu8L61xBAlk1ZzKPVvIKuc2GiIprAn2uOOatmguwAJATq7DsVejI6wWQCSBs1mYJrJxLD3mmbet6J23ooq91tPmqfM6V1Wwl0eUMMwtZrMwvuUWAotnmE1koRJzCRl6W64Kec9RxjgbFV0Qdl2RlKHDQmtfUyrD5AZGwrXSvkfelIFnJqo73jZ9y1qVSKAgjDK5mpY2LZp2vJYXBVKqvQX1vS7dzieJrJyiALuUUktblUBTDLczQ1sEtMK32BqggruVVCgHKI7VNMrHfCywAluMpBbaos4laoIH34vPJehWMr8ub9OE9XGWHQLTPVicVFgJkiGEsWqGnYEzLuNrcABVx0q+hGGyJtUG4itkc1OPuDQ4E97ibTj1CHUJRd95qSnetZE2YZws9EXlQh7w6dZkjJMhIKi2Fl9f8bR8rcL6b5puojKMtdRG1WnomE2GmrGzBdopEmIOZZmuD6xBVMRNyqG946ZmYUzN6DS1CAtKUTDUHKMrZN5uBEEzKprCuUKbha3kuKYRZUSepNRmTyUAGZVdewxGLpihoWxhPQsiWBAClgUUmOM75SHEycRSwJdknKLzUFuYW1vLNbgsbOMSe924llG1VuRrHaKrpiChBOtZKKDWyFaZGvosGGYGQC14cCpAJ1dzX0rtIbEtsZww2tYDUrweRa3WsmGhmZIV9F+UV8CijlZEaJpRhUPrNnLCI+OUrxOvJ799L/A/114fsfKvNkz2nEFqcnkSx26ljkmQWG2AEhJFISyTU63Lcq1uWwIRlEWakLQuMLBBt7GeMVobdnOkTWGjQZLLcJfa67pw2NdEB6hLmiqmNTU1img0hxlMUipJswWizUMzIVTIG2VBs0hIGkSVYyEz5jsAYfIYkCWZC2tfc2YX30GLeXbuUupkvocpVi3ua7iUE29DzAk6u00+JqDFjVoi24HTYUkdtUOtYRTcIMgrvyGRW3Wb1DGUdGyWo7k1CUTMzMJzMwSe4SC6LBiAu5ClAgy1L4MzskAxRA2Z5EZi+HlOV66itvMqM0zt1Q3ne7Ffp5AaY1YoJF0EhhJRQ6lCNLI7DkjrAMCRUaNjEOaWYjbiyai62CbGEswQiVcEKLNem+K8xDfIeQR46hhtspF0cask9LodGqOEoMhLj2VdarVGUDIqRIFsr0WDBr3IhZkWJIzpI8Wny4Y07Me7xW6t5qS71eUR5m65ejujYVtauiXc4PgWMGyDElsbZg1hw59umIyLYMiDsBaa9fTiPYjfmZoOXebKDGdYWQyWmfWZkmZmCb1mGS3qSKRgbD0SVYSBJtcgs6w9Ze4bKTnruj01SeFZW5yKvp112fT87YJiedSrc9iIJ2GyiqjciFtNHI6Aw9V2y1rremx5vS8mz0LzPU7WKauU68dR9ExppjcXGwSb0Z+dLeoPTpea9esSLARrVGyum0UJjW8cJxlmt6kZrUdBpRzckczcONK7ivjUKK3JrElTDibIyt5GT4yHi1bRqxBZvhiRlmznv2zthp4fJ03Tc+m7leY6TncfrpWqz4mlmlTTKxEwKtINVNdwTDNXtJmpW0K1rVcN0Q7GN+D3EXb3GJh9iYCCA8nCPMw2ZmYZmZgmZvUhJQOFMwM0yqqWlctozYYmG5KQSKKwIIXQWzNV4Fkv9gRvwcUcjCzo+nyrCSrKawlFsNW156/UzHQ8i8t3oo2x8fY55R6b5JtWObnvpgabJpg5NtudFkhWxQ3g7K5BiuumaugpplrIDQNcq40DhOK3azcoZzaYGemWsUJpjrOrD8pnoVdWeOzNXDCaIBJkTBzmYgwuKbEWnxSNp3RinaJ2dnOatF763j9OS0H0/K8JzHXchz/VcFVOQw+1cPuUzLx05ITCpymuWHOnrt71uUbBpE3aQmBenoe8F4tlkSHDhhyyq3pW5WOpStaNxWS4Wt6a7MzIMzc1GNQalU2gaGVlHYUvnPY7FCHZRZbmto5a+fQbrtQGPcW1+xHFrgNXctYVvU5zL/O6tTp62q2YNUw7bQbPuWOX3LzqmLuTepYxytSI02mx7Z2dsWa2Bl0puvGyawQJ0WdL4trEQ7JyR+wGXhQ31HNItgwabOdbuVkVlCW53XCdJUbW0rks1nNL6nurkXRhXM8WGzbZG82AjWGs583YM2YtWSNi2S56DnL+7h96vBLqeZ5fiuo4Xme15CxSt8fp8EdOU5YAcKQorTn0vg6My7JCaUdEq9hKnrRjml1bML6/wP8wVX6AfLHPt8lRbT9BlhrNy/exYR0tALBVrNY2jJRKFOVuyGSlYsVAm3aeL0h3hRp0qwmH02KwgstoJ11iVYHZcDJjl/dUqrNWBbGzPUrIpGqiNkoWqhcKC5XG9MopEkQOczGkZ9sPmGfJGqUhiZSrw6jJ0Oe570lfJ1vLoyBvY2LzhZlkZW/6V5QY8+55oqS7Ib0Y7R7aCEDGcyRYyKLDN4H2SJwsmIMHLJjR3xFfi3Zzttacbn5PGGz41m2ztXnOWVmLtk66v08yt4joeUw+tjZjMmkCxyQmkZKU06eiVdc+DWjOpQC9sK8y9XTjmaS4/3H8MdTy7PtDxjnvFeVpWFHfqsmRnomOZkO7Cv2VjmZG2UbKqX1Py1qrP6Bwk1pUoOc7riSnAVqw3OXmcgVsy6Zkxa0/VtCtdM4ZpvzssDjomelSUA2Cz1FIIqW7UaCAnvctFOiyIEGSRWrhPI3LKEAxyKhVGp/sfN+25/Tlfx5fJr4tVhbq1w3mmsLgtQFkMwXQmAAjcUKY+tsQqjZoWgp0Es5XSbPGa9mw8TGYnfJK1A/ZypNY/OdGZdrnG6s3fVPWpGiTAIslilCvL11U0ersFxxds9fZ6fCp850HJJsEWUq+mJJ7A9WpYVq9EQ9wXXkhmImDoueNUY60dGEgUR0bgxmqokgdOszCczNyTaVMtTTirj4tqHgoGWyiaUlr+uBpWtNTWQBVDWuswumzchZLJHhYGnpCZA+camlui3AyFYpYaYV1oOpNIEwzzZsOM2sIB0xaaL6SIRRXoEDDa7NyhNZvY5SaSZhLF9tgjj1rcfcxyMMGGSalkRJbHuEtpUTGe7EhoU7Jo7Ps0WTnx2FnbzZtxsLOVNiJqco56mU1qOWKyUc3pxeQGctY5WLoDcJ3IYKNiM0GI+kaOWpnd5++oOwrxfoyIRp1TspV9MWtwm3M1hk4awzMnAnJawE2hZE3reodZOJOpRkomYTZqYahI4VpFgr2Olgvlvaqu0LDngQkLlYSvTYc70HO13j1vVlpXq7Zq74+2B5OAXS57qIdys7LYzJWTkfbIkU0dSb1EdizXgBdEUpiTcstZqjWtOElunqOSQhrTPtmBhUAuCVlCRK1ktm3ESGysLI7wpeMDxCxKUgRcuzGvRtmbNJnLJufNzHbeVjkSHFGW9rXrWLM8zrNSHjrGpgPNy0Ne7AXvv72+BGySupXnL9JwS6AtYanqV9RY1K7QJsV6dmAZ4mxfTC8eOZljb3m1GoG0BDW9M2b1MQjobQ5KpW1rBZrVnEMq8B9sxIySND+kzo2InSN2mTsLM0Ra3GqJyCakgsKDRrebL5qRAfSWELNPHY1o2TSmm8q6wKPLKY62C5dB0nouMqFSbWAgkmycdLixtVcItzISGjBk0YFgeGP4HZpGtOAumYTIQmQCtWLSkdMCMZEX3KUJpiLKcPhWpkaNo2Aj8H7eVtuBnwbnGS1ZGSpaItYL2GVSyskxzaoMpajpWaN+QVKwSfGw9rUo5/mGMo7zKrVSti1YdKvsgr2xV9ERNEFkANLllNbxtGHEdE+hveOE7P512flvyX6Z+aPbc4c466NZ3a3cqaCOcl1quMlZWxHuwhVLuWuWVa3mNMkwB775indmOCEk7Lb5OugDocjDUDTQZN2C1mc3QsLEz8S43VNiqOxZfm1CK1zlVEi2xhMCw3mEEia5kFgElpAlgtkwXanrcEjjalO6uyq4RwzR1y3rchTqmFJASgAMsCmxuYZSiGpzgw2HanRpPHDllGwu5WOaK+DJ6JK8zSoElxiGqZA7DNmA2cxYmx6YLPJlj3w3GxV8pWbVB53ofOK9YLNRmnrJ1LdOvQEAydfThEW6tWRBCXW06whrSzeNp0Qeyen9f+edY2t6uOaRrJY0hvUiTPJMjPo4HjSbWxPmGaM1sCiddLosjckOPde1MAb0N2R1APM65Yph5kUtspfDFb6OKjlDmMWvGcS6z3MoBVG4oN5NYV3ILcoYWLYyHQgNGAVnmEwyBShBbSxHGGY8IILbUZAaLhMJQNAPJ7kxqDpoFjGzmXLssGM7cOHVjpuzn7c0SzBKWsaqchiqO05KJozFtvpYaXfmc7Yn7MAzFZsy1syXbDY7BR+eNyAFbmuNZll9Qwi3TrcsgUdfXjXP1abI4yQaasTqpvzY8EzM0WzMwnet6LbINpUgNgQQU9GLb3ucqM6MrYtCluSS5UxcPUjI0ySBKxJv7N6Aijl2oy3DhtbK7PGxlD/SUV3jpWBBfdxmQLqPayrBYbJQBIbHJLyFbkFoLXAOxzXmQ0LcMNkrILq0qTGwCaYZvI87BW9OOaX154lf5bx8TqlHrYTycfW5lleNjKc8o7JZji5twVQexx+dtiJXxylDTIQAkktcyshXpfQHCXlbC8aWHgvPzWXsubuWDdwtdz6u6gyyqIyClzvF3vmmfrbtFS0doFI3WV7hE3KbEEiKLts9qThjXsKjTrebNujadWpQfp/m4VTN7e7GBuKgAvJxcNEpGmgvNnlqUTljPAy4USvLA48gKl1NwO1wtfoMPpk/UsO/xwHd8PpzZkmLs5+4ou7w001N11I2HmVh66BnCOjZJUy66QZCA1NRDOCeayCA5wW2O47kKYWojeKTlbCbIYy2TjLTWtS4c/q/HUOm5Q1j6XqCKSZAykIc+Fmw2ZdgzZyiaIazDhZbbPvUQQM6UMGXrXKivpE2qZdRDLunOy+rZnmGt0uhu5RupXst3m1lLBFqxqn5qrfmBpM/UqahawzemOjOqSyK+jDedV2qWVih107BNaG1m8zJN7hKQrtawtX258TDlWwM3G0ntYdVS/NVjYrKNT2w9Gzz1ZihGUBbkHXaXrSWYrcdTXzUHSl19R9jcXrfFyX038wbc2+w5AmhLBDc3qlbBuG5T9imevl5rVLoSjIsyPQRWbUU6VZVGoGR2LizAQqbBmlYRNCLgwsVacCRIhm5wkdRLKQjPotAkiBdSlI1xnOcqgXZ2zyLM75gtzO2OJ8m2acoQKMjAEMRIaKb3S1ZVsarjgF2mBMEmdWfmBmyVvrOQ50a3Qa/NsQADRzjVylXRvLQrEo7bHGWdBT2NsQBVvAjIE2SsEH4zNWatqFeowuO1rW9k5owYkdZNhmZECex5HIVdgT16683t+L167l5b6/ElYBcu5sR7gaoqWEqtSdo1RIW1FlbjHJGmnXWcutU/dcDuZbJ5q2vVqDrqsoJdEgvGjtao2ZD12QnTqCBJV15QyEE1mxI6eEjL4EzCJsLsSqQiaKbFYLkI4TYuixp80Jx6/ljSHDSFopGmaxTMds65mCmgBykbPEuEanZIalJdrRJYGvqOVXYU0gUKum6TC5QDRzYUjQm2zneFYvy2+truo0edanCm08k6iVXV02+chVZ+3YgBV17ZZCwr2LCcRgrIBv6utUZbc4GCnsZ3whmjbucYSEhkxXohCKionFWOpa2bcZE2E1OcjRpuLxyS3NZ8wh5JbzWVaJVu+X3GvcCV0mSvsq9qxWli3TJrZXTWr04t20ptwma8NRLTKagd8l9yNqQpxr6ENxmAfWhLBaJI2B2TcGGycSG5TKRGyEqCRZxhm2Zs4dvzOeuK9kVcptlBmyRqjPMNRMXiWZiqIWWe0pxJjAJb3pBtDQgq4jLFQFEnQIcLAq2SDZqI6KxfmE6NbobuG5bro6OJGlUSr6pa0VHR2CTXWTozHXOV7LS050ByX/N6QG01mq1HVpz1SbiCyI2RzMLTHOMXZwNKjL6Xp9Wbzyi9/8ABWuWJo9tl9Ai+ehQ2O6s0ntwbnLKyjNG5RXFu1p7mmEitIJitaKkjWJG57PtvPeqw6qNZxvZyY3QDX8dusXrWYgcGvQyGTF2SgARPepJvlmiSnQzahgaMoI5MhUZMKUHs0jWDbRHrVI0aUqHYLKCDlpqAx2MWzyAyxdKRFrw1hhmRLalhB5gO5hhLZyBMWN2NKxMb6k1oQx3uaCsiPKJuDefAa/D1lvC1b6y/gB5klCnUlXjr8/bxYJU6U6oySa5zjGXTDoQaGaZFu8Kg1NeGUR1N63oPm81FsNGIlFUxqUYhEYhW1oGL7sJel0Tz0F/V34Y25T6eOCskgurYY6XdLWesUWeUk9y8SlIiihdOvoUI571sn2Dyjs/pvwXmLSMHrez501YMb6tA6zlRYDZWJpixCJpWqTVlfUsZFKa15Xa8z1u7bYFWR3LK1ZuElKU7E7U1Rbchz1hnoMi25gjTgBZNDIk4S9oAllvclWkFhRaiLSxBsQ5IHbPOZDyhAFmlLFty1NOmBEWmYSAYxaC3DJnTTYp3a3d28KdqTNPmYULHIpvFXRhm9ErWEFT1Dg0rLnl8hXcIODe8u5zCAaFNq4UtjTTZrebGzcN4DuZTrQoTZJNaKABeMsa6TkHpnhc1xlykswvXc5+FKoal15aXrxsl+2yXU/fcTRVV9lwLE9VAJdPQuiUGrR1q7TsaWvHf8wKqEZR0G/RMESrd9H+N+7+G8Toc6GNT3OewgAdfRlCTIs6GV43r8uNG5fTIvG7Lls4ovSw3YqU1gJ61okUNkgBUTQyskim6zVTCuw6ogptOVV4iK7SEkdg2mxuASyvGRGNRZi0+ZqVfuF2ACBMiWZSO31CquaIugjcWjjlYC7qzjs9GSW3yIqmfMJpX53ccXqRVrStfQW2VQaMOg3LrWhsKKERlzjY1NacqYWLVsQhjsb9yzUfWbJB0VlzNhnqQzU7KsAWJiZCOkxsBlOEhpMvjisFUu4jml06019bYrvnXO48yoVB8ubcTNIcrVk12k1nKPqKaMLtQAU1ZEap2kjvUMxKDXQXc1lsHtQsthsrK2qR918Eqt+gphH2flbeIBVrUNUtXbbK1FfNV8nzyS7uhQplk6FkmlBOiwIMV0NYtEGcRyjneSkaGEYjFm94aPh4klUsgMgo4DJPoR1O2CabLN4DpxQSKibccBYQFcj1lnHb74x+h4hSmLQJavxZkMnq9RjVZuqyxWNy+dSZMaSbguNO1dSmiZxbWqcx7I0oMJukUlvJQRZFLY2oehbDz8rJMGK5lVtkSDkk7VNu3mbJMkybrcUmjBy2Nknbj0bAnEd9w3V46+UhZVWvKAHQm28zn2mq919Gh5UjX1GFZKW3GUBGaiE2qIVEUk0sKh2LnLNGxSIIi28NETEVip6QYu7Jfjc1cDqFuf0t1wutMPAMQprMwgYlxXawmxw2L5bjsQmTYNaM5gL2QVtGqGyMLYE29mqZMmaVGxMGQrLWojYxA62tbAwcbJAiNA9xsY2nodXZyyetFtut8+Q5k/NUNrinuZx+uwy8KutNJmKX14mExrB2fMEz6/Q/G+g5xN8ziNoo3mjSvSxwsyemRrfNpOcrwm2SkWlytnloixC0J4mrHg2hykctWH4VWgytL62ZhTTO1J63jSnqfaPHKcYO05xbVz2Z3POaKS1FNVtpdQiZekKAauazpxsU2i2NMRhGAJoK0mcWQ6ivSAYQ1EgeDcLq9cPlQnsvj2QCOTjOxobHkLxa6cqmq4rLB6jIWbzeAR3hxIauEWog0jMsNeUxbo0iFCmXyUSDuEdg6TRqmsytIABhDSdlN2VGYERsOB2dlK7DpW5xfbd9H3Pm63GS5ikR5bfIcr2rMoCr6gq8t8muh1Otl+269tbb6pdr1yUojmPWBE2jIzmmDklJG98OZEh6V5z9EczoeSc36j5rowMuiPt4xuZvqRtASSfS3VpK3s4zavT+YHDKzprwdHfQ+z9JRg4JKx8318C2o+Vr09B1tbzwRsuqubiaR7KsRElC+unN1x5c71vnnoFF/H0V/wAxZcS6pzNPfvBT1lbbybjqmLveCJETJwsqSjBqUlyL60pCzGmGcTt0UUgbFOATXOUJLGwRGDJ2uKZ7F55XqtzV9znOnA2SiSjAQJRDMG2WBjVIkSGvQWFIYDkUWTbiy+LBkw1QsY9S+DPdZ9H3vmmuFjy1de+bLwnH9no+yUdsNVJaazurgEgmT03N0PNM+ivmCrQyuMutDMQEK5GzTwSD6ouW2Qk0alN4Z7W3NVZccJM62YE1vbPGbqUo9tWJdTWNisKde0VfXPzfB+Y37u+nkvS2fF7eF69xfE87l71pQBcPTTetFq7TCf1M4q6ou5orkfc/DE2CszV7SaLGSwA7xCOntczGId5BArioGxsoAuCaTj6ZFKV4PbolZDYmtscIwakDYwRGFmmaAK2aK6AHgVW0u2rDDe5xsKUjVQmVuUVoSqC7Wjem59fmnUir0SVbMWjMVgJbKtrljCN3bbZ4SnCVDe12VnPX95Pcd/5nPz1eiobKgPKcb12lT6q7cKuKU1yc2MWxV2SWZ6l5Rma36R+U72jTov5qerIuaZSpT1zjVW/J60NWMgs1Zm7P77VzvnoPSVmjmI1s6+zT3nGLOEOdryh1ze2cWh7Tr4HL/PlnU1dTtfah+IXclGsvqrF6NOmctV6FRZjvzVFgXn8W858Jh1It7sgyZbRgHibtGMeNlKghfBtNji0XYVfSaChgLZWXICrN9Xxxt7OXFnWyYNjlcSQgWlMd/G6/jK/T5SsryB9L810ua9RhleyWZKTMsmFqA4OS51bCtsrkT6jjZPW7TTxNrHsHj0sWrtOExq+lSRd3Uk3g4uHDYSos97bFA2/TLsNd7mZLufM7DzqvzJr1zi6PJ9bznoPI++Ze78+07NPbdGyKszaRM7HCi9YV28mK6DLqg0xS8jNfZmlmu73tAfA44RtOiTHFj3HC+n57fYPMbjk+Uuqg1P6Dzq47P3Ea/Br1iF3LHcpfROrhufOl75aSP3PgOtz9VHmLsyrnnL99T0JUN/0McXAo0jaSfRHzSOroEtbJmJpGp6gtRsVkpaZuHPmMIuxhmkzuRnR4SZfipVQObXY6HPIwGgPBVYMwMEM+5ZonpbjUePlBJNdliuHPGGZLZEm9KVWO0pW5ie11qdJFdrNp3qEWtJmioMPmzVgtBZpFXZkMbMmeGpOlcc2RucM73s+jj0/rAfPOt4K+4QTnO65eRqQZfQxMeqq3E57J1dZe9NU2V50PPdlXafz/AKPjhd6B6x88UldvQ2XO2xpeTm5n6HIFmvuzRepsmqTRImoKxAiz6V5AQOQg630fyvqcZNMjWqyF8wzOaFZj0C7D1fP+jfKOnmpWtZ7Rz/VK+blTgu+Wj3Caq1nV3Ki+V2fOTcso1dDXz/oSFOBaVVM7HxKvtCzBCVMgH4RkY0hGSZSmkE+k9AIC5AJ1rBSQki6DvtPOG2rhjyAE5ncKItX1u+fyaey19WMi7VBGIy1RrmoK/M+s/JOZ5a/zNTEbGf2Q07mtjKOqdNRfS3O16qhVrClzQyZLHi9opxTEWbZ4WGNHJG/vPU9XmhO8zxungWGy8vh7NzR99S4+7wPrvlHMtpeoepjX0O5rqrmZnHYezeHPabnM7mbOCz6A+eE0WKax2l6ipAV9bW1tyqJ1TC1zwfF9Z1t8tVd7SMlp09rDGWefnV6+N2HELP3a86uD9nHBTkcC3npUfDdvGrgt9Bj9HY8lOkrvKmT6Mq6XlEBdYcqnF33npeNV14h0IpV8yy25LRnqYjUMXMjIoKPfSc9WzQkzoKe4kTAcEBw2NAJK02IgMtykFdc+WQ1nVSKNDPsVxNly1St4Kb4PPbodhk6iyNrXxRaiK55wDCXMwBkhGEziWK/upOTf4LMsepz9LkEzwzZ48HmJrlcq+hqUUDxOo2cel9Mtqm/znWeeU18qpuUfa5un5lG8opusKimqxuaYv7BW67jJDWiq6vOga3z7hb6jXuIz2aNJaJIxSHTlQLVa9NJlHubbJFm06QGn5dm4W3mulk+2Z6uq1XzMrQuTph08wPybbl2K6u9v2Sp4XVyC0p7SrqQCDm01aWUva+rOzS78ZneXhxrIsGxpl6NhRgXltgRivJPWlBDlg3CSa4NwEhCRmQX6mS+4ZsQBa52tkvKuyroGNzPBOsdTkYkdOLYoWNkUqrYEpXG6My2Z3teu4s8im4T1vzLzfs+OIkbt4Ok5LpeXp0hjLWqR3I0WLLBlz3jfLjpOwShoWGTKTGx26cBUzbGdO36XsbuXXWnHp2c4jbC1d73MdFR17K9248yGy+qkr6aqq9nZipWsc7uJTg5fixo6FGm6lexzHr/kWy6smgwwaBGKzEy4S4vaF1+bUbX7KWX3JsAGRVpdKarKvBpznvHiXarKW5XUs5D00wVaAdsrluOFIF86Jjwa7OVrcbToObB1EFuAXGzP6h5YSjm5uoPktXu6i2hCiB6Sv9G4awhxDE4DFnAzFpkk9L83jIQViE8QddbgEtKiyRgYUOYrcUz0IAmStDUmfqYGizWj2QzouOerTGX5q9mtsrfH+B3f6HI5GHNb2TGZmDWFokpkaCAajY9aa/eTMa4Wk3H58YWfWvzeW7WqqJltqu02pb3XV9eqVXEU2loWlZpH6LyeKxcuJHOes6tUpb+R89GdBSOHXpXtC8uBLs+C7oTjwkTgeAUJlwhHUSysue22a7s+OCp6C65T1RbPIH7EDqrdYN8bJ6/GodinYgk2fvllFzDY3oO3rghsKjHrU30Nc2eH1vk1uaGc9PX2Z0iW3sWMon0WIgdAOdpZkgbVs1BxsI2YYOpplZWVZkjQckY4rdV4rco7mthuK8rERZ6t6OJS3FOaBvdt6KU8m6J7JzeivbJ+vFj/AJN30s8PSFM6Oa0WLd2JCFiLG6FdKa4xQW59j1qPGM8FsGR9CtNW/e9Vbx+R6tNJ+e3XdJSCO1iC1ezteHBVp0rpNe3NteRG1GhRt/UzVXR5TGknWv8ADslt5oxRDsRwRhpPaoJAWC+LiRs66wlaIWwxm6+0rY3f9p4gBI/BV5xD33wltERvayzepOwBVyq6IrJ5goHlTD1jeTPeD4KJWdtDz0m3pod2vWo6/Ag9xzqxVrWqes4sNbV8IO611F2PUjLXhx6kwLDvqzamrXkeOQ/YqAcWdW1IrmIBkISLBS5qOj5kUuMTXFi15WjaplXr0oji1J0JyVNtc9kM/K9hzXv9Gfy7g2e1mXyRB+mt6Ww31CNNcUztl6jTMDmbUCGmyIyGtRTZbMipZ9Sebn8vfpsvzkYdzyUW3ouONXugOt7mvrcpEyAut6UZZcVTd0JWytL9sYomG+ap7UXjrM3z4W6+4Bb1Dy5XsQ7CZYKPoSSYj0qjlWlthTXdNfxQV3bc3GUr+yhILmxOFAqh6aLPUJRatKfUQpiPNqgXZ7eZ2+RZaOav6c/mjMJQzK9WGV21sYlcYFa47T0XuPPwsiyCNlZkTqWa+OFUr4eqt9PFQ0OmyYTOeCsMqWQGjjJtVgtgV1tXWzU9VwvqXm64e/4ontA1+QsFGUX6KluZnWc9t84mL0RJHl3xK9RxvOnPL2jy/lOd6KwpJ96buDVvqbRW+wzDXy1VmxrpVy87uVea9j01JMNxqu7a7B530d5w0bvOJ86Tr6XRUnY8hT2MFMAutF0JB5nq+pkpMkeJ1qHdc2+E/Lh6o0hWU8tOxh1ZhOqsm6hC1kbOGq2JqALqNnJX9bzAoCCvGRKn0PgRxWh33OKGASryWbBV6B4eqUJYip7RpK8Q6o1VEmrmZ2aO0dNFReLefGSVFaL1VF0+oVuch7J5EpPSP1ZW1AreRiVWPFE+o4rsROcqjrS3ftflFisueGaEyoWFc6bC4OMrA2i5HTb2sR1vbeaVaq6+eteju3ec6qcrnlu9TD8db2x7cvN2hBnF0HNbMhYJ0nnma4dQtrR0Opo60uToqd7wdiSJLN3J3kO0qtvky2HEvBrqq6rp3x8H6FQ+aGz1PieCdo7WqiUKuiRYaIvdI1WC0djbc0Jdt8nYQT7BH0o5/LPQJebW86+55ruBbriqnlxrMhZ1o6TpIyEB6F5y/IMCzEgLBeEkxEaMsEFRCWFc9MCvsWsMtGOdxVE0n3clHGqQMsqsnTQ1V+B2UFzoGjkUqT9Yc21a/wAtKyMa5TsF5rQQ7CGxCWNrVoSCgwvGLtxSLbqkeFblL0XHhzHr/Q5bb03IVKiP0l8ysMWkd6sDWt4tauzwLuI2NfK3Gae+kFdUzIr7P6J+aZpkvAcl0N/JeXqWYl96z4p6bytfHt0fJaa+w87EHV0d62FtEdR2LpkDqITLZKo9re+lMdXw1M9xXAh/U/Ol6TN3bWFO/T0lUgNLb6L5ha85LotNNRuo5BSIQ4elTNQr0Hp9nLoo0/BtXZM76Zdb/nwauaU14TTonTYZIEAoDOloekEsr0ddAZQlBEyePBEBZ1WoDnhOTVu3knK9XW1cE69sUYF1eSi1riNmEV6nveNGMF/X+iWcmv8AOEaMapVveJU9VzixKO+kzxjT07OCNU3AT23yFe3RT81aOxCKWXoVZ845W57R7ed7/wA6WCC5x5W0v+7fPrtd1eQZrFkwHrRSLkvojwqtWV68dz29WyzFs1VnxQsRk8pdZR6EYPUvOfYPA8wuOeWpN4crsDOkTUOhr088LIl9yiQzYdDU+vef0iwzfSPn1Olpw2AZczVttaq2qRcK3oCiyDy5Az2L4FGtGxJYfXs5lB0BfSbuKLyMvGLqnfrWi7bfk7DlhJgBZzo8/O2RjRyTxlfqzQkROeckMDglgp0ACKQdlOTLoCchhU9nJquJXw2C5O7k5J8NKB09T0T4Sr6a8rJjF0nQclf5/r/GOcta+u52fFL09G+5pVeNoaQHd0jlSTcLHr1r7mpvuaqYgvUvOVFTuu7x0fpa1lD2nN8haED7Ln7RG83yVhpZ+oLoCrcWeLqvrRKFY0vEeAJpkEViZpgxs5z76Ojxc5yJAK9DzqyraNgx2vdWy6GhW3djXLEZPGGItSKK1b5PK2ra5kB1dBNdVqLBMKjS1SmsrFwjSz1DySzqiJPJ3BUborlqAdHr2LT5e2+ZK9nP3KMULBela9BQstyuJ1oKdi0U1KWWnceVzBybo3Mkum4sRrUcMZ1LII7E1JKU8AWCw1CKzS7KTjLvdDJYWHNsgdNzPpFAtKvRdd3x53IteT8Fdmv6cPVV9de1XqEtWrLznySIQZLMp3dRDp6svIFLbnjqotRajSfsauUV3pFH9F47fFPNehS0Jc1l5QNk9P8AJbOgTQpeVjt1jIBhamrfTMullIjZCzSkhHppstS5IDD4ikhhqNAYEuxWNnNFZAcBdOYMBwkF2hoxsgJrmpyrdlTWysSDwaqqKxqDPtm/U4wntO7gVc7/AMsVTrZamMwr+klAgbYamytRd/p8323hXuvydZl6Tnem5fB7aE4XxeF9x525znIdwqNXKNdxz0vrkwW4spy2iRPa8riCz0LhDrtNsHMBU3tPYtKm0JCE1WBSS/qXmgK9q8CBqXZ6GFifCcyKux49uB1iWL6pLeWEPl1kLKNQztKHcLlUU6mCoV2GDd8qML6fxvM2aIsfXUGnmyXVVFAH6j+YK7NWNda6chNR+n8s+auL7Xi73KQmzomo6kQCOg16vqz5bs6hL39rs34pnGWzKWS0BWcGEDe+k+eQ4dWzqE1SUtu1tCo6TmSYWtRdWSEj0ZygXZ1Oiu7WyV+rhUEqrQzUrXjZgVIdYuOSUdXzQZkavKR6JLoeavGyGteY6E0Od95td6fN+ufKv1H5CZyItWmL1vJtWW5fWdFWiFh60hCk5KqmW06eUWyJWbjOzpsht4dTxEN7WVsoXov1bBWy+j/PKLPMLZd6yjvrbzrVNXUUvDQtr6CvXWOiJXnw3PvF9VQcnz9f6fD5TESztceg+R3Qevkp3DDn6vcYCYqeF/O7ua08wTISyufWcx39I56u7nj5Tccx6z5UQDpKTp9fL5/ciLY9x/ccebA6YTr3ZDUzcpLcJdMoikEKExonrf3Lkr+GsJ9WrPlDTddrWS8YG+JZeg5b+R36H5sce1GWdNSzpueZcim/XvglZV4YL6ZZeDUGWWJA2tb0fSc0Vx3XL33IILRH0jzcGNrUkekl1Wrmi6cqjNmv1aiwNVh6j44tZk9pj4wSsdLXB2unoGOQAmhozCQuJccVay1frqnmEP0Px1Ugli3b+OSsNleMcVD2ShEClVC+7ArwAuhoZRd0NcCyMCXjNBRw0LNze7BV52zt+ASXnMNTsC5JLmNIQZF0ZZbxLCkFJUgmbomPI9BXTE9O82RZgFYLstTdg6uryp1PMvVr4+74Uvd0X+WdPz170uPRlUGNXWeceoeYSaXNpOxGQm44onyAJZkauM802edjUyRh+qeXjqt2vNV3JY1b0nZ5xVZj1XbZ5389dudBq54KeQV7xHquaO+oIxXAOKxpsRyKOYTx0jGbgjd8w8tedjyigN5zd6uTPVTohxitIabGVY+U1kZBSW1QKTruaVUhfbpyFnnqkqLbVweoSUQHVoWJwt5Kj0nzy3Uvc16350pUbQFfjtaKVKL2k5LPbauUOmG/fvnvpM+n6H+WOqgle85cF1ZIW4WeBUJE+tVPmTtbiwjlgEQoJTb4vZ128heJQaSXwRrf3IxqNALUp7upobLPWb0nzy5xznulv30t8ucVN2eNRw2JtvS85N6U8uFnadhb3LxiND+4+R1g1LYDP3LU5ottMZZArgSFV5pdxWZNPOgxfUNyjaRWLAFM3PnVRGOrg8wasGTRSBIEE2YbAGgzjJEmgmfSfzqL0SmvzuV1lhqWHlwIaVCVvazU4poQmVMynKKSURwNnRJK+977xLpctnPxknppZYqSGqz9r8BcSdnzztckf63iuyrPN1k+bsF/TBjbZgcZe5IXo/nCtlvGakCvQLhA3PJ2YtUTWaexk9Y4ZFeHrq1+RpdVzxu6Tm4WcrVkVqVKBOIlZ/1/w1but503TqnFPer+XCDKs1dSWxWcOGFkp71iPlHQ2XDLmb5/1Hu1t+f4Kx6WSpHGJ6Bm6yUMF3FhpHmTW6GpkCPdHy8a4a0B6tk1+HEB7hbV59dWXdczJ8/1LKXdIJ6smux2NU2PdbvdfTFE4ZcPebjaw2BFiN9CJzcjLFBzFCPe1I4FLFJnZUdxXSC33unzr9Jc+3yfzp8Wyr0TzzR2Wk938iJF63lzOCsFJdwZOe9Z4gyjp6lDSK+EVVZR0H0t8mzqt7jlKZ66uatkk8AevRl1uioudFgu4JGXh6ytM/F2CFQG66v5WI0Npbxr45u1hqfpb5xbUBeUC1ZhitQVY7LEmxsZzvokDAMZF5cs4Gccq+iRTW1f9B0J4HY1norZuQP1dBZiH675H2GR+c37t4Rpweu1fLVvN6lDXs13YpUgyoOjvNajT3qcXLeriqWtYHITZFyVzD0NLUErrmF22Wm6rTA84OvXFmNWappbOu4TBChAAdHJVaMuNTskXZSbq+ZFUulZxssGEoWugTTRi7HWgrr5+D1e9ee0ePXVR5bfunBycUQ3uBPhT9eya/qX5b9e8vzisk41rqqN3NhK+Wn17wr54d1TmptjlF5Z1VRWbN2tWPdxPMm/fNTN5Xcl4aU9fvgEk6DycNNuhhdSwepQhltiylVG4WEEB5kbbHe8PEirLoIlUcgmp2YuzUusQAs63kLVNCuuchtXN6FZ0t5SXHbaJdHV9nXh9m+dvbeByCk+i/BitX7V87d95zpqGqVXTIVpQzbHWQF5dC0SZur+7MNvwvDsOO0Oaw9567Afn4HLqas5kBC0aCQcALdNbafPLQq2VkVjpeiy6uyuYpFlzW6IQQ4FSQOqVso/Mkq+Qgx9wWjwhkzo3bqXxwRt4VlK07TmrKlVrm8VuLb2wYH2nw6CF95CvevoNb5sjtqfnYC7qlKHbR7oOb6E5+bZ6zomzedegdhd1Wee3POcDZl9opfHRk9VzJDp06vVxVTSSCsJc0GBoRPYzKirLfVlbfLa6bFgZaZZOX2z59GtXoJFmytqsKyC5pnZ2BTjSqGawaAdIh7Vm3eGnlWXZ9mC/GYWtq1avUPMg3ErYeU93rycPyMm25/RXHH11BtuP3W6N0kRiu2zHCM0yhJoMpar+q5xw3M/WXylWQkGDWW4pDrsLEEHaRMnA9CW2zmXCCPMTEBcky10NNq6DlSckV3B2OhHeppgzto1EWmuqZkgS1pkDAlQwG1YOtZXHlLRU6RelWLdzw0qlaU/civhbyiILn0LbAitf9D+ULXy7XT7tz1Nliaiwf5Su0Ueii84Gp7ekpGBp2tYaXSmyuqXsoV5ZCd5xbC1/Rvyz1BAOccaq3NgGoHLXVpOCyuYsm4iM67UDDaVxF7Tgu64VFnCFjfQh6B1/DPx481lTX0IX1GoOg5KGLJLaOHFcfQPglVExEnZljcWUXwJ+4+RsV5VumUC3NDS9n55n6vtnzh0PPp6JWEobW1m9x9EzDXYEROMZlZDaILmTTrThHcszZymkbW9mrPRvNfpDmbPA6rqeU0yxorBO2n0PouOjzdvJbVzp47EQYFBzm2zSDJSJkvR7bn9PyBfWb8ut6ZILdLkPMzE+klXFOujXb695WdaupC3wjBW+5YCz9BfhgPPVWXAw216UIujrpfWyj2cPItd/wCWxX/rf469GplXx947fm5YncWz5fPLLu0Xz09rQ8wLPQ/ePjb1XHv89rpN6NSErIkixRpEWayRw2sefNda/NQ53QpzM3PqPbbuV5l6FQeXnnO0S6lHfzQxL0MNs0OLSgI1mmJTYRZmuFezHaWYrgbY5zfqnyLl6bnX++eHO8DYtlDjNTuBFNXVo1sozfDQxsxYhjHsC1xxQ6Aa4AF2NjWuyUzVxlmhVkdjNk19Aj7mO7WVjRwNSJOQRq1qRY8bCT8wqQLcI3Li6jm5f3lr5SLNvHvc9mWduF5sGq8jBrdehSHGYjtFVqtEa8E0Oq4Q2vJYkHtPU/F8U/bnxauZDoNg7dTTelc3ZzH3vmXU2Dcvl7Vqqsr6TfnFcl3oHN0nt1G7xCvcx9t8XmZJbIiYXFkmsZjCLjcFW3YxNEjiQFbYVJM+GsfV253mXtlh5Ro4XrHi1IjR0X6qJa+1G4560TV3Pm3c8bXMCRS1NNwnDHp1WJzBvnlVi6lJ8785H0zzUVtH0v8AL7nIYuruqCtv2n39a1/D7PygEmutn9Dq+Khi6EJ6Y2ZlhvJE62eUVS1XMF6rmrhFM9ZhB32xjIS2bUksbdzNYBF2YhlE0tgmqJCtyL2QPQcx40PaeeyuXU8qK2dFzO1hbg9ysbViOzfLimwGpi5BGZh8+RUdP7v+Q6Ouw26yNnrrSD3fJSmux9g3IMOzOcZ37dudSXRaU5+nBxfQU6lefsaA749DSGlrIQRBs/RfJh1lkANWs4qd1lr3eu73NX4u1f8AMX0thWXd21walpDS76ZOJ9Ju+Os4vpvnvAzNp4VxqusPewTQQOjrZBnGDnhAickCxfRvc/EOpHRnzU7+zi51XK3Uwu0JajVmNULVLdZhEQ6+m0vGQs7elo9ZdECRZvprCmEbdqMBayExwDshFkMp4SC0aqsmF96mBm2J6Ucuuar+lrhWA+l3rxTYjoycjQyZDhonNbEc60gxsBsLW5mjBsZm5MeBxFllcCsVpFQXnLS7Ud4eiU5pLjTsI2oTFtbfOMzFjKvXeLvvNObces53pNzM073N1dIcS70V4ZYKxwVkoVWbRtIyRPavKa6K1liNylPXhNXU9x4yHJqLJTNDWHd+d+n11+a9NaVF3N63nuP00n2XG+i0dLzleRrDrIDLSzGVmF0Q0SlihXQ5WwMcncNgccDaV8n0b2v5lLzs8qrKzq0QpoVj9mSuYvShmXAen3arKU5dJSU3rk7PhzRFMqlt+R3M2ikchAiT3K4T7P2vm6PmGO192eaLONYF0xZXGGlislySlq5T7MjvIgbMC6rKtZ1fII+18Hc+Y3KFRzbZokDSRr3Y6biTCnXAlSlsbtSLKG5HfzzZLb07wV5aUG51ezG5Vo5Nc1wRGyWyHDinEBhBbIIAc5l5uRemdV6wAM8kAWytVLGRbSXARLTidoBDqdCGR9GiC4NrexqkMM4dHnCCa+iQjOxkSGYaJhJLFYjn6HXOTKe6s5tf0P0V4jn5xI+4+CZsp0/Uu6S/5YrQq9TWKWsmtKDUDcu0wlJaeheT2GPR9yfFLvH8nreu+RG31+ajo0NQxkc0UO9bc7mIat736L88Iee7HLxe16LhLmkNq7hSulVaLGdWEW5ih3DewRbPAyI8XlkwxGt2FgyRYGhMYdJ6UNjL52ECqO6p5oW9ToTNEpTBkGEuGmTLx/RvPvoH595vQojUU+mm1G9m9ZgpgFQn1LE9YSWCK05KUGrG+SvmdBFYrdfEIuKGGG7MiUSDFoeZYlQrjWVXOkGnny7XL7zbQEDCgVnojErUYIMrkMZIg7CyOSk0e6jKOOMNy1ul043K6XnRLGiaS1Qm7sLnyofP7clcDsMpDx3Zk975zNXgCNnRbs+9Qg9s4QwWThvZA9l0CPexElBsQbRstArc1mFyiE2lbQEeQG6Ul76q2o3a1USf1L81/ffmuj8yeHfV3ypfBgxP0XPivOA1EzpZUnnXcHoynVEWSLxJiidaRdbE4v2pt5mTS80T2OcTetuCXtOutMkDx6pNvKmbWNG5TsArdtQL5190+cuxoU0Itvw2ZQ7CB1MuMS6Ni2ybkjLOxl42Fic1ZbwqhT1PUeRSq2b6Wsety1JVhi4LLEjNO1eQ9JzBXIBMbE1AtGfKpmc0cqLVpbvlr3rCbcpR6e1o0PsOUyXLVvvL+TofMahh9HSmMgmujs5AykbhMr2P0R8da4vYdryx6mUWE1YB5OBO9BwGQR+j59XndtfoIlWF8GnDA+Seg0VUjY2qItewE17pWS7bnqiizuOJ1qxHrrn3WyTqZoTVgcx7sLtg1vxSXSEBp2yY7uBxbSCAaGSbsgF+u4xSZ5oTydHRIRjbNnQ1ypn3vD0VLs2RDV3fLu0HP6tUNo/W4KjLIZWbvvMLPF1KZYW91WCHB7JilsOF6FuKkWrBE5GK5IJulAzcvXOOMToufA+Cu4wFsw1ySlgTu2Eor42UmyVRb6xNFMxaDbFXtusSkXqW73z+vyO7qLvfhDzXRcTVs9T5zhJ2v9OLfOVZg3KCuarqFHU4aLGfpH5v3nl9XJivzCjIU0yd736m8z6L4Kh7H5/1KOZ0zLpc0ba5EAOy40lV17TO2IpottpaM0VtROqIjRl/U9L59f8AK380LNdLDkxyK7juMnQ9f5zYNyEKp8A6y5iaFsRwGxlIjBGHgoKWUIxF2pb3Hu+n4Nk82CZcG0G8cW6ux6JhbaqWSr3/AMgwuWuxsqf1nK/GVtt58+mQFlerz7SFSYWzG1Xrf6RPjVsmqvL03ePj8pvSMthHTyoHZhNn0MdDznp/WfGqLhgnrXzVGHbGzLXN2qBxr1z7gvrX7W3fny7uPY87T4OxYZ1OEtCa5mSDAWNmqsJ6NWpVAuKqrXr6LYVhDYzFeJdmSt4tbNR6RytPN5DWpaOuTW5wQsvVfU/LdT5Vl67zu/HWfSny/W4uh9AeecExR2a2n3H1HmtZsttIyEjE7K44vteF3eVWt+d04lqxxXoUC1Ib2mIIgXEzJizR0WJY0KcZVFkUmkxjAGKOTMZZhyLZw6iuLdhnFboy1omUCmUazvazLfyQx5rpne0zq1tKbAU0oQJuuV0gyu76bi/YOd0vLa3suJ1Zr7UOmXP589ZjuTquQtLKmjnrJiq1Yb3ovMLDL0R7vwLL+lvEcfWW+j/EL6tvMa23l1/O1zLdpdzq+0eG3NrE7W+WzlrS+DMq68VrkZPXCW24y9uOD2vLg2HPdbO2uENljfX8V9GcTp+a+a/RvgKXVQiw9BhhrIyS3uQaNp0vonH28xU97zFGPzCVij3E2zd9NmMvTvnUXLv73n6CHUyO1BBblWg5sXplY2QLCrw4tmhbEy+q731BRhKAQZacGslhCqkgIAxYF7MRRRpbaxeYZka4BjyKQZBKUsxyAzprmAvQkM7hWqmQksjIqgXtKrmZ0aYGIe/PEuxmrAWQ67Kkpmi1LFjZsN6h5a7nF/x3UX9Y4buuc6G/lPVFtXtzZop1h1NSZ6evRSM9p5Rk39Bz+mtmPXRpWpx9/wCbWAXypRYc147n3Dy30TyPT874rpeV9BzbTufPDWYet4nKrNsZWRW26rUSydGnte08U7Xj9knLdbzumqoW2Lp4Z+h+eHot9I861JWBEgtVRT3EslnMTcR1J6j0/inXcHrdx5dWp7MGiTP0snu9v491fjerx/LPA9bxltHhqI83AtKMArYUS44xgRxb8Hgxdkc2LB6JhIMPgYM5bKxlkJCaFISQylZVTMbIETNRdiwYbehwWxgUMhHk9xrTquDkcGTWkNdhXk3ABg05IbwRWa2FS7oD83HNqgrEeim4ieNmGNkl19S21xOPNy0Fh0XP93yVJytkvV3kL2zg1dali67LquYsVCFhY3l/GqG7BV8KaD6x0KM1m5r6CqQTrNhitjLDRmnKYVZKlenIOaXYxY17uWwlvTJI3VS57uMtqtV6PQ58fncH5duitj2VdRq5rGSaaD2NPlMho+7k3aVzLY8UZyEMjRsI5RiJOEYC2QtDFshbibRwJoOtFkYgIGjLAxZjLF8YxWXi1hKmmzgIQtoVmvIxu6oEzDiRjsUtmPWCzNT2GBosSwtk0CPc5AQZy0Rbqk7Ku5fT88JYa7HKWIQZGCiFbJQwkfsvqfxf6F+dey+ZPG/YfIvW8YI2I9bmPH07ZzydYD09/Kw6t03U8Dw/mXoHmOP1rPVE6BByyTnX5+n5OLs+UfbK9r+0u4/e+f8AqHhixmrQrmv6vXO6ptTEsEdh+Stm1bNko83KDT2dAmoAOgFVr56DIX0aZFtXlhWWQfS0TVVPd83VTzLDoebZufoZxq+X06MMSdnl6nuTruW8NMtgxgfS4y7AlgyxyCYVufiBVbn4pajO6TJAeK2GMwDkjGgzKk1LckZa2DrM2y7zehGFc3U0CxnamgNahT25gKUW9QqYzkZXTpitXO4ma6Ql7uJVMPbFQk3h13Vy9mJzXyeKWpV7xRb6+TsYxOp5COTaEDcLq3/RXO+8r6r5y7Tm+s9d8v8ASrSrc2eA6OlDzmzNyVHFvme97s1VW38Olq0R0eosDJfW3H6nzdY/Q3zHdgNS6Q6lEu68/wDfuT2PAx2SN6Cxkr1RdCzq55VZ1sghJlr6d3uq1VlAMzNmkDTLTUJFai1AcwAcoRSS6OHLAoQ2EC0eViBZC6abkbUK+ZyKU6o+jbCrFdTEQQFxtB2HLLBxSwhsvPJyNQ5DyMSYm5UMze3xpDYTlu81pbiYPZE8HhWeR2FISJYNm0YrHDybMoRmZAGNlfPKWpmne4BAYEqut1gOtCNNoKsELbKFdoWvyrcjPRUxWY0vuEuBKJNmbrZ7n3P57s+Fvp+irbru+U6iwobTV5nKqyuOf0/IX+84fN6NvnLXlupgrSrmz9u0+zPizoOFu+sfkqdO1cE5M93GkG95wO4/XuUKzLN3ZSDii4Ylcb53T47OgotKYYj1+cLr7rc2vxpSVBUmqm7Il7TLpvGur143seLy9HqPYeK4Za85voadqjWnTNiIU0dety8UQq04DePW9i6MZ5DogzFTQnE0hMM5LB4kOVED6Ut1dVVnKrSHUW3LzeW19xX9XQphpS0G2JyAKwVq1JsDIGQW4GJpxIe0jArYFqzBbAaoyHB1oVvsw1+ltcFsYaGC2LyYLIS4GUhc3kSGoDFhtB1Cw1XNmu3MrYVYoOBrDT6f6N5P1HGgH+b6DveRnVs8gLrFOufr6i3LXHP36izF0eXdWNfWnlXD0+PJ2FV6PmLnr4zZc1EGoD2ITTISOLMJJdOZEA5ybWLqO18rjZzVruxav4NeBysir1rFrn6vOvfZbPD6vxlcdEt3vM+il81reNseoV6bq1yqwV93cZXhEbdwyIvzYsDGweKstSkYKBxlokHKFiG4mnRVpRnpKyOecY5GYYUnKraVPIVOB31DV8tHtuOCg2ph3WMkzysy5VlgRSEb5aDoXG0LQZtqvcOWYtgggvPQ2bMO0SuK7ChqWhoR2FwOozBk2zW1vWzjAm0iuyWalLMOGZS5sufaTDaVOhQdMNItvN7Houetb/Nz5S4p01EjtJ9NXUML0d1rueFdyP8ApJ594NV+J9H57z9oP3vkqXW5tsk/Fhs0+05z2/h9Pg/OPdOIw7+Syoz1PlNNyvXWPTket8yALVWaEa5hReuD3Hxj0rna/r9isjxPV+M+J9X5x6bwO6gfO6em3Tj1n7wdSGu2cl9gszxhsqAXFRfHIYL2SBkKd6yJgtZA3OYIkqFA0I2TBkLOoGCZKMCs5AnBZdr5+yOb6JwMFhUITC565L/nWax9MfPPQchyN4lyj7OEMSjlwo7gbCt15DW4MewI5HYsM4jqVWtQEKuUWhtoLgshIwnqS6yrkaDgjCWHIpuFmK2gWjV0pLHSGonTWNZe2+f6hlPLfOwSOm2idS9QrvR0LdHaabTPM7AywQZOsE7zbVfkaIIlmJr2jwZjj9f3jyuhqcmwzK9/6HzbHULW9vlyS0E89apdrG6C8ClOzLquXmfr6/ma2u+zoqtAdgyhB1dLW96FsRMDW9TZGhZArysxLhcE5rxsrLvZkEkSUd6gXzWzaxMW4hI5qAI5BFzxkSSg4YBlhpqzhtgKRFTk1TshY6iBDUAC97aTKC3uejr+Rs4pD0XzjfQIE96xIkZBJC2EmZlGYxRzGVTCUM05rMlms2UKPTESIMRdFQAWSsVDRNHRDcyQCyyXCIa3jXdb0lJ0D+PsIDlZzNJlVe9agsqSnt4QBqthmFStmfGvOiwIcJcTtwLbknHFxVLU4UW5sr5qJ0oLrZ59lrGZxdKTSy21ybi2vbCQq9tB1Fa9d7dIBWntb0LVW9kiRijODwJvIZHc9I4Du+Pc9x/VUNNPKQILt5F0LFWakSwmdRdwLKwwOqXakoaAuoCEgHWG8+RwUZCcDZmt6jTyGwWTLsCgsPRHcGryYNxV7KtMrTi+rV3L9NyNlh5bZ0u2mObzdXIoCRcBNc2TKrkawCtqRuK+yR6zBYV9J8Z9wLCUhaQmbH1cWAkUTcZOcBmWiymoIROE3d9a1z1vjmWVpWYlFDVo6CFaZbP3yHEaLLesfPuJGaWUc0e2ic9Y9ER71S5mRWFKZbxudnEnZDc08R70Xzb6I890vn2g9R8t1016M6nqaYpwQTryqNr0djQ9wTZqGRD4QYwzmKbdGNimVZ7vz2Oaeq8ZzpKjYSRJqxnVmOOrH2Dz/H1qCYNbcZFpCN2TDqWNbXJK8mGZho62K97FjNrcSI+EIwaRddz1tQPRq+xU836cPlPp/m/Z4KoHkOlm1gdLeSIsJYkvsiUR6j7jrYaW5ENYYMBjjzei29bkIR5A0pePV2EyqI2VdNEdZhuwg9xGJ62KwlHGEsSAg9AZWb0+SdSZQlIaWwpK+2t695CXF3Jl1mjnbhO3Ukh0bPM18uIw+nw8HJa4ZIDySyul7luISy09s4g1HK2uG6Xkp1mwqB1uHatWs0+nsArMG3a0Eo11w0bQIOy57qsO09NG6y6/NSzn1+buc8NIxMhJDPWSyexyRCSFuCwrYDr0QhvdhDqWjZDNyEiztiVAgyBl3DclrGNnbWr7zQsdcRcmMypFJX1Fj58zj6L0ff8AzbHs4WuOv1uWDM22jWa0DmRiTvWYWlvcRCzFkrIOUCw5RlGMXU1zrDlE24QWyTB1sGOb1DuO8YEIDQG9bwncd5D/AP/EACQQAAEEAgMBAQADAQEAAAAAAAEAAgMRBBAFEiATMAYUQBUW/9oACAEBAAECAv8AUHfUu0EEEPBRR0T/AIgggh5OiiToIbJQ/Mn8Axw/MfvXQt/cIIeSSiidV+40EENDwUUUdDZ2PyvyE7bHvKr3jY08H7gacP1CCHkklE7pVXgNDCNhVoIbGrRRRR0NnQ8VSOyb835Ca1zfUE8s37Dwf2CCHgk/sAgUdBDyPJKKKOhso6Aqq2ST+wTXPd/qJ0NVXseiSSdj8Rqmtk8DwPFqyijobOmgCvBJP7hQ8bl8Zs+h5ZB85cf0Dp2whsj8yiT5H4xqkBJ4CHu9HRQQ0UU1obXgpx/wYgnfC7O/WAOTXgyK/AQXUt0PB9jyTsaP4lRq+3bY0PZ2UdDfXpVeCSf8Mb2Zf1nnR/OAuQjYZneQmsCcnN0NX+ZRRP6lDyP1KKKADRH1oN82j/haneT5Gmjw2a5Mj3dqX/Cf8BVg6LvA9HZXzGM2HrR8FF16P+UfgNRxkeK6+2nT/wDAf8J3fge66DHGIMf59OtHwS5yG3bAcPJ/U+8LEi4zPj2Nu9hd+35BDwUUf8Y2ND0GtY1rRVUinJxCsuJJGyTuy/d+wup0PVb/AI0S3O8D/OPJ0fyP6DY8NDQ1BDwU4vcX97Tj4JP+ALsdDR2FVUsPJxOcypPF3ar/AAjyUfzKPuvxCYgggrvt2c98z5RskobKP+oeCgP9Y8n9LJOg35/iPATd33dkHKOQXnTRp2ht2j/oaz4eqZApYK/wXaCCA2UfbWEXd3aboJ/qvTQArL3yW3ZTRokobKP+UaOioQpgggOpEAJaAHiqrdfhegEB4Oj6ikkf6auqP5BUmCiCnI6HgBFEobJ/zncEnSd6CYinKNdeqPoaK+dq7vYFADyf8Id3vY8hAVUberg5SaCGimjT3eCj/lGj57IIa+hemSfZ8qpFugWJjTJPCrvYAQFf7xoACg2OMteHKbTBtuiSR4cj+AFfmFRYR+B1/WfBqIVqTV4ae9MbN4CAAArzf4V1I/IbCGggGqmNYxwenqYhDRQGnOQGiT+AQ078hpqKeho6jhdGiddgZ2lMRBTQ8nULyujyToCkAPF3f4jTtwQtdLD7GhoAJqCiDQ9SKRSJg2AnEpuySSfFVoHshER7G+9o6boJyOygslXYn7ul8Rzf33vqqoAADRRJN3e6rYNk6ZoNefQQ0BpqChQT1IZi5NCKG3ndknw1pxNHyJ3HwG9aQRB2dNDHum9Svv1VVVVVUAPBVk34aI8WRjt3e8ae5crwNgIAbCChQMjpDO4IaKaE4kgacj54bEK5vDv82pkbolfbwENHVa/svk8AFVVKvI8WAYH+2GDOmef3GmgIIDYQMRDnve6YsCOqTyNkp3gLjcmGP+RzE+uuwguPyszJKOho6GjoadsaqtdOh1XivRRL2+r7E7rVdfwCAoDQ2Ew9nue56aEU0U8nZNlxPjEzz/JZJf1GjoDYQ0d9yU0LqiKARR8VXmyY3SCmtPi78jR0AiPYCAA0PAXZznEIDVKQ6Oij5rwEGlvsIIbqqOmhFHdqqqqch+xN3cE4jyJ/Y8BWU3wfTQEAPxtxKY1FNbTyfHRwPgIv8BBO/AIaOmsoRvbQ2fA2NEn8QNHVkk/rfkEFE+WgIJo/J2mhFAKU1R29Hzfm7/AaKCDrD5HaKjBTthX+J9kkkk+iQqI/Tt4oAAAD8iimhFNFPTlRBV9if8gQ11pE2hopj/ofFoCq1Sqq8WT+R111X7AAAAehs6OmNRTQp3BU5HRP7BdS3YQHk6Gij+AA1Tm0q9knVEbvVKi7wfQFboAAAD9HJgAKGnl5ooooo/lXhqCOgxzAhsaJXz6Iqi3zQ0BR2Bsqyb3bj5Gz6Oq2PIQAAH6lMCKYFO8acnEo+T54Ti/63M8dsIOLhtujqNrlIECjphe5VSADWoANtUrsokkm70T293eh+4AAHk/gU0NG3GRwFkuKPk+eEmiZ/I5/YKGigmOLnlNCcVfkIIKw5XerJJJvwfQb8z+QQ9hAAAeb8jblG2imhZD2oJxcfNsUg8YuZ/6eafyFSHko6ARJ/AIbCG7JJJu/F+g4vP8AhAa0ADzZOx5prVQD1I5qKJJTvFg3+gVhDRQ0ToKyfwa1sVVqySSb9H/IAqqkAAAB5s+AghoAqNtFALJkACcXHTtn/EPJOuqJ/ACMBFdruySb1VavwfdV6HqgAAh4uyjsIIKgKIYxFBPdI4JxJJRRQFEfkPY8HYCJALPbU0gu1d2Tfk+z5CAbCQfQQ8AAAebu7JQQQTRQaU1tHeTK0BOTjp2ho+ar8gPNMbR0xxcm4T49sayMxhXZNo+Lu78DR8hRBjeWjP40AAAPJJN3aCCCagGM6kNCeQpHuIRLiUEU4q7J2EFPw58BpZ+TE5E+MZFZuwI2pyCJvzd/jaI2EDFymRkH0BVUAB6KJvQQQ00Ma1pBCebJnkaF2cUE8n8srOPhqrYHkNLbJTeNfGVbM2WRANAFk35P73WwrvzQVUAB4u7cidhBNADWxs05EvcpZEE4kpuno/jfiCA4DxoeY2mMB6drFMbef4/y0BBUS52iNH9xo/lSAAA8WSTfYkoaCCCCYxjNOJMjwnOkcFbttCcnfnaaMIFZugBs6Y76dnP3DyOby3iOP5ABEudoEn/Ff4UBVe7JJu9DQQQEbGNALrc50hdcjkEUdBBFzif1aYcmTkCUAjq4onY6J/FrYmgFFxcr/Mb6kbqvdVVeru7J0NhBBBMawNaTb3uc94Lnl2inIM6lEn/EEBsCN75r8E+GhrWovJc5Xs7I/AF2wmLKlrdVVeru/B9BBANEbWNJe8vLnvuyQA0glxaSiUfYFeB4AAR3ZOvn1R8gMaAi4u/w1qvNdetV5u9H0fIQQADGManvsue+05wQQMhcQAHuJ/AKOOaA7a1zUENE7J2HudrHYWOj6taFbnk/pX51061Xq7uwbJsIByPoIIBjGhPe5xc5xcnOQXbuXWxFznfgNcJn/wAi5I7DnOCAAO7vVMYcYjTHf2U1oFufav8AIfjVVQA/K7tX2tAhxR2NBBNDGAAOc9/Yl7kSTu9BEk+Wt67u0E2OqADSiT7Y/tJqmwfHrRJd12BTkT+NVVVVVVe7u7/EaOxoIKJjWgEyPJJc7R9gJ3sI+LQUYU+mMKLj44bjOZ4rwdcfGYngkutNlqqvs93itV1qlVdevWt3d32s6u9VVfgNABRxsZRT3ucS51olpd4pBFE+a9BDQnKY0Kdm/jFDHn8hyvkNDTnFznK1i/xzLxUSXE6qm4/T5dNV1DOnSt3d9rtXfkeD+A3GyOOk9z332eQiVSPp/pvk7AAIAAslz9Ma1PkcqprZGhsUfzKLi5E6xf5Hn5hcXXoHTJgF1MYj+fTrq7uy4uvZV3ehu+1+xoJjYYqKc6V9lE6cmAhx8lxPmBdnDR0AAEUArPjHhmkQjLimgxgBOe5+r0Td9neL+PwEAi6BhG7vt27d+xOhs/negKOggEBBC0JzpJLR1R01xkJ8u9sf9tWqDaCARdtreK4XPxQwNJKa3B4/O45F1onVlyp2qTG5OIgK1Zdfbt2Ly8vL7u70FZPu78jTtBBAY8LWlOdI97k51o+CfJJKrQXzLdHbQqARdoDpEyHl55ACvmI+vFcny/LOcrLtFxJF9ooduL8hX27d+5k+hmM30J/ED9AqTdHQAAGPAxhT3PfI9FOQVl2ifA0SmqnaaLf4CCGgE528fFbjqPEmCEWnPLlRcholEajhfIhqOKbCyI/ucj+x9/t3vwfVIad+DWOboK9lAAAY8EcTk97nSyaKIRKwIs+L8Qu2+3gIJopEoBzcfGxzJIxr8nJwWRvLnueTRLnJgRJKLqYnvHjj8nmeTJu7vR3dnyNHV6ryC5yGxolAAY8EMJUkhMsmrtO11D58v3WwNDR2AwMa6NxotCbBAsrjQFT8yWd0pfpzyurESSToNTnjcbMzEVeQUfyGj4Gjq/I0PAAEEEGOVNKTLLaJsIm2prHgitDzSh4rIw9Mjmx9taFEyeRVTMCnqSf6umMr5wegYZJQHzSB2BxeXiqsODnOFvVaCe/VVu7o+gBE5oPbzex5CHgAKCHGxip5yppkES4xuRKBEsj78HdoLHn5GdoCDpZlTW1DHMnOCjixOFLJpZsp0nfsAIwCWtKnhaLA4rmc7NXWnz6hj5PjarywFp2NO310xY0k3u7/AAA2ABBBjYxM+QppiaJJbpxQT0XoDZ9Y8bxXUo6oNpoixsqYNx+NYz/szclLOXXEyfFauj5pY7XyL1JIxnzeWm9HUkrQmjZQJf4tWrVgiQn2G+wK1QGPj42Mp8hTTEopxQRK4njc/gzobCKDfEbAHFuoOHeMTGc1zVgYvLcuuM47My5cthcSqlgeo4pJ3Pwp+f5tjE4uXyKc/sXOcB1AfowoAoEtPrrXXQ/K9RgiQeaA2Bj4+PjEz5CllkA05yCJVcRyPKc4mqkAEWYuYdBAMa5BpRdFyRLTgTc9yWBhZuRI/jMTNy3yNiMRLIlGCJ8q0THBJNGfh0DewZaC4tFOFhuTyWBxpGrpAdUFSsqgidBUgujtNbHg5ON9HOQ8AbaMbFgx3OnyKnn76c5AE67PTIkNBtdvoTqGKfA4CPJBTnaaA28PEmfkzxsaJMhSIL5OlhxJc0uTjJEyKGLNwGgRFz1HI5yjihjIpx/51lNPihjQzFyCmzz7YzqmQpgn0xzJs2XQ8BDbRi4kML5JZlPkLG4gp701rnIJx1YBLdOPni8rMywHJxOmta1Y8DW5uWuJxMzKjikKpq+GRllf3F1CnEcZnYHSRFF6hx+r01F1hAoDtugLvV+WMMYJco8i+x/IIDQbh4Mcc2Q6RZGQ0dMH+R5M6DXPqg3KwAxzKJQXGYfP8Mh4xWpyJcYGc5xAYTGzEx+RziePw87MEdlznsT5ZZAToRSTslC+0bHvI7NRcxsMxMTLAJK6obKLeGbzEGgj4rrTVdk3+APgDTW4eABkZepZ6Ae97wGte/A4/keOvi8znefaWq3MDU2TIywqOuO4M4j3lEprQ17QOOw+TzXGDFnm7/QuLsPEysuRO1UqMuOnOfLGAiSiyaVjaBx4pJU4hO1jjk40U9MFB2gb0ABFgOZo/mBsDUUWJgl0+Y1r3yzNanvqOEB72MxOQ5Lk2lzOqhR0EdgHeBnOXG8RMxNaxj0FgYeY97wIsbs9ONYmHm5sKbKHyQF71czFEGuVFONNMKenns0dmoKNmnFMcY2YmPi+aa2FfXlydEHTY/mE9uwANADUGNj4suRJOyKWd0XX/rvlJ4TlI8xz2Qyyk0jMCZGv+jnFHTGElQwNwwHuxOWc9rWRvKxsfNyXrrCpS6R0cb8fGysr45E7mNDpgmNkkTg1xdX0egMdvYqFSFxenpqa2Od7InNcpGdGprt1QQPaPkpp03TtNT19HO1QGgAgMfDYzIzAFNk4OJyeH3kkw8X4EOOL/HpclcPD/JcXTUXUB1cU1v8AHuSzZGtjn7OcXJrWNXWKN73vqFv2mkxpeS5ODHnkcHyRNKlnamsMvVghT0AzkHgakmaXKJXoOYimg6erLAAWNa1sRjrV3doEKqR8ANZ8qAAZFj4jpZctkT5JJQwOlnc9jMjkHPDSx3L6COgjtjJHpjC0lRRpzy4JkbWtDk0RNdkBNY4vlZG5hT00yOAvo1BPJ1cifCmqwHY9lHQdEgdOAb2LY5G47Ie7oouNABJ/HAiz4PNdGq3JrYcaOKbNTWS5HDKdOc6UKeNobPBizZPC8RyGN8aGgmMkYwMZI+4UU97saKPsX6jjrs+dYcOVk9Or5ZZXp7olit6fX5umtVTXKIENDV11jh8oVIoKJMTWqkxge6AqF14fD5mZHxeTjkxMdA5vgCsbLyc7wA3R1HDDiPyHzR47nulDbfMWsgQaTDiZOYydkxX/AHlQ1G97o2pxZGAHPAcZVeH/ABuONBUsHHy8pr4l1kkBfHjNxQ7L5jlk925HWoOJfE54JkCCfxJ0TqOJQ6nkIjc+JNIUWNj47ePm5OVR53IZSjeZid01vXyA1ug2HEU2YyHtK6XJjXIh0jWMivqCzGzcxzgs/MAcGMaEU1jQpNQl56ueZSqEcWR2LoR2x8bKyYmQRyTZwsAkNnnlPcurrVoNja0kldlYGgWoiMhoUS7RP+ajeI5BjR/3YJOUPEZv8ln/AAAqz5Aa3UeO2GTNbDHHkMlY9ji6QR57LaxyhhfK7N01qYzkOI+bixRtyA3cUUo+mbgABNaCFfa43wwz5AdAsqaROb8Vn5UhkkYuwLNNDnAOTBbiu1N01NUYRKYwqMzMY4B4+LSzIw8BvHz4+dwr/wAKr2GhqbEzHkzBF17w5T53n+38WrqmwsyXqfMdJC5NMicWPyuTOnpoV32tRMz+deoXySeAAhntnihnd3WLhdHFic8KimSdmp4Vdnt5GBRBqJGw1ojkc1wiTk0hERiWd0rHtOFyHIPiyuR58l3mgAPQZ8wI4RjPyxCGyZDeMJcrERTY3ujAExhxMnPe1x6vWOzJEY60dShQRfyHFIvtzWT83Lq2adjYSrYmiBcmomSP18g7kljRvfI5zXaib2J1EwG1HHIwpqpxICkUTSehUaljaSn4/wACoMSRuTC9zjo7qmRuZ+DMcQPzW4/WTJci8ZH2hWSwKNZUMOM+ZqZjz5c8b0QnKpI26cjokjrr5BnQKVwDjJkFXEJUSDjwTySuDXY9MdjxzzT4KCemKdiJTI42v0Vxmbn56c4ingCdtRhOb1ZMYAIchuR/WJl4x8uLwsrEyI6oNru+TyGQcd1dlsxOkmV27JkbE9OV0GxRyPhiuXIIc9NQ0HOaRvEw8zCa8ZCyGI6+Rc54EItx6FwbFFPLK+N5H1c1ykKzeWbINOTEToQyyqPTy5yCim3mNCnyGCR8aDCIl24zhOSyQn8i9+H/ACCeVdkAG+elMgi4n+xLIzALZ836SyBZTw36FNkBdkGMMKx4snO7qJvMYCZpqeGOxON7ALEypJsrHxoM+O6UbF9GjBxut4K7BRxzZBmKiCKilRMr3PfI5YaIfp8Iic4qN5aXJqDiiPnRUjC2GPK5UBry5kR/jsbIeWMVyPixZmrHiytBvlghwRhu5Ixw4Jdkcj9SFblFO9BVHGZIMfu44mJl57nJ+4w1P1TTh58qa75S5wIdImsdIxzJ7cioIWBo+Jc5YWPJkzRuaIo2PAEQJEnyxC0SHKcd4mY5OKaC46jRTFjT8vy8ghGBPmYXzemqOFkTSc4qIvnc8JuQ5igkeVWqigbxf9h+UMOLEkyZ+RdIsPJD7EvzdrKzYgGYByMhrocfKyyY3OQ01xgCpqilli7YycWYz4uOdLG2UmBrZQxz1FE9RMCLzLh8dmZ5maceZy4/kIMOMSyabmBg1kveVHjRKRztdmo6j8BODS9mPmRucE9dVcMeZxz3Oc173fULta6iNvHJ/IiCPGbinOdyHRdfoWyIK4XxxgQ4wayLIyY2MZl5bWIueGLjMc7ZEQF9WxSjUknH5nI54iUjzIJEyM4rA5sLZJcHGzM/s5rceONMY1P3SiKjfMmjHxuHweSgYuW4d0g0dBSBjmue2CSfG4pcpxT4Qi8Ogx8/hGYLH5nIl3mwCDI7kg7+tBC7Hk5OeW5H24uQeWKTHcQowDFiOlmliQbkTuTyi5yIDUU5DQTgvoU1dYyJmqKGOYlkeKxscaxZwySXDwM3kCmhrHJzmBNaHvcFSqAKUsjjTU9yGmq04EMTmqJ7ocfI6SYaimr6wvzOYOQ+Qu0T4hZMWYzMZmH88nk/onQvTjBxf2GhxiLIxdY2FLlySRRqWYnblTcZfPsvm14XaPT39Z3BOx3SWsdpjhexmPB3yHQ4efyIYpcq+5cUxTOUfANHzWVktcWhkeXi8xJrHj5jhXJiYmsnwqDQWuXzfA7HYhJbP49C2Rxe5+z647OzJf60mXLyP1dGD9JMy3vgnuCAkKMzSMTImY2VmB3RqmyGt1ThrBWXH2hxKst66C+X9GWPJyu7pWN+UWWooeJke+GKuQychYPD5sT2dXSO0xGNjTJDIGSGFvLqcyZGNjRKQhAGQlqY7By+a547aXtA6F7d/wDaLnyE7GP5G8nNMsroj83IKV6ic4vhL3NgjfE4wwE5UgAZDHJKTGqIrQag7qB8y3qBbB1X3MkMAaIP68hEgY4d8XAmz7jnxcGPkX5Ebpm9I0Q5cfxU2PBgdY3hZeeVw3E5eHEsvj0Wu23YN1161tkIF/dzirvX38tbIVI76OmJDrJCke1rZHkpkRd88bEnyHgu6wsyp26hU+OQRj474gaEZYHOzXZLJROzKY9QQ/CmCbjopycdrFgQOEODyHLSGWVuuhResiSgnO4/k8nL4z+Q5M6blhZShmC+WfySjY5Hbk09SAbqgK32LtRsyEEd0gNOQE0xlbLJITRLVn4JAczGDSY24mOc9pldGAY0dNX0lys6BNM2R0DrukHCNENaW42W9Rgzsx8/jI48XHlhEb8/JzGmOKnSlPFhiK7PdHPaLJAuNz+idgudg8VNtglCcToK1Svdk6tFyJtAOI2UVU+P26hrXoR/SRwY1oULIGxxvLnzFOexZaGuzmoIyfKXjUHXsOaIQ17mxR8e17XPbDirJn+eHDn5GTydsbBDLMnM7LrLJGjt2gJY3LAjny8id0EuIEA5NRITthddjxbQ9q+XtrSbBCayYFB4ULiig2zqWAyOL2xsY3Cx+VzGAqItIRbjzkg9yqVScoZG5dBrGo5VQs+RdNOERBPI3HbFjPzMvPLnILGxpci3NkOg175GMbI7/hjEDaErwzTmmZ6/qu0NAOQbWTwAPq1/F5/5TOu3RsT4DoRhhJKsOifMdAOcoMeTlwXOiCjb0hYVisyH9pmvUMk+N27f2jGUzRJBdG3q+FrJsdmOW3I0S2nB5kyIoMKHJ5EusxOTFgRZmR2tMDnBQ5AaUFIe8bF98gdcX+NUohOcTnMkoIoF+zlobu9VWgXKJ8sypqKOnHTE92iYnCKOfNnQX2YHmQRBiY/NBUklkGf7TTiOpI25X2shjSxsbGLHhJMgeFLDFAxcLFzGE+CTkXztkvo9rY44cnJbHeLj8zwpc9j2JrI2jQj0yIuWTnN1EpVEMxBp27dV+F3bF01TWouqiAKsaY0saM3DCJQUqaUHxq2yYc/Icex/xkdNi4mPE3vbZA4ueXn7Ehrs8SIqTGDeExMmVMiY52arkmex8YjbC3mGz81ngkhz504hHTRl8XyvG2xlQ8tlSQwcjwYKjT1Cs1McTej7ZxZUX8akZZ1HHiwZztBpT3bcmkvQRUBWLjZuBAZgNhNe5rHA22fH5STDdx541uGY5eLGB/zmcZn8N/Un4Zn8Vl4DLw5F8cDJ/wChGx8gmEPwYi+/AEroGyzoak2S2F5O+mbz1JqfFCeUkhfyfMnECjTnNGWAnfn/AGFFzpdppxXZuQxpY1pT36u118DQOVnoPOgSE15ViWvmm5H9z+//AHP7TT1bJYxV/wBp3JdoosXPe3G4qBkULY55XuLvPw4/NOQ+USNlaHaAJhiR1HgtjPgLjuMyMLMaghDTFKggiiuqiifGG1Xo6oIuUW5H+QSUNjbTjYiy8vIw0SCFdqqUD3ylU6NqZFkQAtTRf2ZNw3JZHIOMOQ+Pu575LiU4XBcFmYAES/tErrEOEzubzWttrScbFzcNMyFbUF2XG8plZZxsOBrMuBwapUFjvyG6r+O5fO5Nl/sRuYiUA0J8n6W0Sxpr2Neo8ou1d9mj6tkYvoZFXX59OmLxT8NsAxsfBljwW80TjAunhjVq7UMvwc5z0yGRuxH2ERa52Llz5EsHVNVqxqFkkmFiGPlOZc8J5QMvm7ijmxvIGM/LlO2tT3/odc7xvgSLoF1auhTXVXz+fHcbzHB9eu+I5nOzBkRz8bxOTipz3EnwIzqPEkY+bqzHjjVErIwEGNB3j5GZmnTRulCJZsLOyMhjHsR1Yc4eYJcjK6y4iCgxsnAcSUA1qe/9Abdri53QfGSCLHITSXd/p9Pp2+gdUGTmcm/FdEpE0shMAjY7A5nLy1WonZ702br8P7Dp5s5geGKSKuB4vPxmhRtV6wok1ca/nnlBNVINZwjs1cNH/IIU47s7DevVXjyZmaBFgcfPyvIONU1qc/8ABjDjeLTWLvFkf2osRk8iwOSi0H8XPBj5WM0Lh+SLMjC6/ERcJxWaDP27LoXGRxJpR45xmyiVz/HEcCWkkgtRMbUx9eHvIY1sDmxMcEx2ZzLCVwvGczgp58Wgg58u/m9iGb2LkEAnOVVVaaiIXnIJ/Byjjn/jAZ169evTox5KvuJXSMyDK5sWRTYTGZTNYCggETJGZTpy/wA9Ex6JTSXBugNFAaOsDngsHLzsVrQsdcxxRWFyGXmFdtUqpXeuofLKTd6q3O1Wztq6n0AmLr1Bm/k2ru4m5n8bV3d2FBD8m46OSZ7oFjP6DMIn/oGUu9jVqNHUYRTWuJWFiOGqboJghl5LnAsd3F438hwUdFH02PTWuixxkvJJ2AASXIbGijoJiOgHbCYHYkWCZUxPZwM/KPbFk/ximKfm2j4/Es+TQ0SZD8kv1TIf+VjcRntl5J+R11Vea0Bh5rtGHUcb3IKSOimLicDm+OAc5g43B5fhMDFnjx8vPnVlXatWuDy+Vcv4ov5Q7uXErpQCJJ0G67diTpoRKsnTQBPiNm6fJ0Hy+Jxwyfn2s+fRiln+j5DkfSPEUgfjcdwH/GZgfeTmZs0uXWld6+YHe11+dF1OcXFRQyP1NiBO1TDI/K5RoUE2byrG47JUcwom/OPj5fHVSDnSFx0FeidsDQ7R8AInTW9U0NBWRlK77uj7vn7/AEau8WP2vVCONjMQYbmYX8hy+afkFy6BkjC+1QZ86Lm4WhGXONhgTtQY0s1gRP5jnwiWqNTSFoTRT/42ExWUU4k+AHM4DP57l0T5tAInbY2tkds6DaJ0UwukTQnHt2A06JSL5kdEEyCLDmwBi/Luct2acgyIN6Iv78Pk/wAn5Lr8xD1MhfoNDO3aGLkuFaxWsfCnyHFQTvc0E6jEcTwxqAP8jA+Ti50fAu9BXoo+q1BxGVjMZJDeIyaIkbKGifTQE4saBl4OFA8NM/IIBoIyeYa0j6DJdkun79roMai8yWuoiEIgozGW11EdSPtARjK5C1FBHiZGS527O/8AmFFjWyYzQmsV/LJa3ILPd6PjqBvjeb5HLjkkmDYZsnKV2gK1xuDyPH7AAJCaE+Xh+eyZun9RkbI8vijL9i7ta69Q0riOAz2WunxEAxxjdv8Azz5bVCOu3e0GBlkktGHxb5pZnyIlAIpicmNCpilnricPkocTjstjct7lfm9lHYb5OqpE7oCjvj8/P5LQDRqNpJb1+QC+xkL5M2pMeIDGeO+Bicpw6rE5MxtxxjjG+bsmTPdLbef69Ka4vtBvzAsu1jYMWBl8q4ueuyAR2xr0QwMa5UyZ0kPJSyk9yba1wvxfa6615vTUdHYDRRUMMsHgJrUSxqkdrsXly+QRk/js/wDJs0P7quJz+W5cQCNsIgMjs9+W4r4mXou5daoRhivtaixsTiJ+TmyS8lYmNy3CgbACAamjJiaFwr+YkLnPLgnDXHuz9VXiJoY5vm0EAiSVVRwuj7KOWaXw0IloT3Embte/r46iMR9Q1kPQ5Ls5z3iNmb/HiOq7drTF0DFYk7IJkOLxTsvJ5FOfvGyOQ5StAFQxlBtYsLwiRmPeSv4zg/yaNEbCdoCk0/Qs2USmtpEkoIBYhyju9tanEJoc4lcRgcizVb6hgCDWwdTlPy3PTXSSU05fO9r6oL5/Old3dNixuO+uTyiLrV6DaOmjN/j8THFjcaQiRiLnPLrRGFymVmBEUAQq1dphc5sbmktDoaCu9jbZHyegE5yaCXu0zI1G2SEjrWhGIjK/KcsWTLnQaRffteuojw8TkeFjfd3prIcTtPyVou1aAQRKAp/JARg4wY1znOeXF3uzq7u9jbHySpngk/sAiU1tS+Q2mrtoDi+AzcIzW3DnZdUuznAOirqGdVeNl8jzpIJWFw/SLFU2cTDxnZVeq2UE0KGJizWjLci5zy4u/Eo+arwdUBonVba18SPkBFya1GR7tnQBboMrB57Mzl/aOYTq7hEjUZMThAzV3d6rAze0mWXVePzlK0BoaJTWFRR2xoBJcSXE7+XxbHJgRsfgInVVvjuPyf404aADavVV4hLnbDegCLk1qc4+fk6PisPkeI60Xl6u1Xlru4bX1uyUdgQ4tOnLqVoC9AeDpjHGKMj+jVuc4ucmtOw/7cIcoMmlzzuq2Bw+Zm8+TVJqfqq9k6CCpOc1vzTnX5hyMiYNAKc+y4lAasJ2qDVHE4k475DsAMDXylyq0BsDroDccpOJjZ/CQGbL78LicpgXeiq6EKKWbNoeAb3YdMq/Uq9hDTnU3TnH3Qbi8LM3sV1VUj4oADXe78BrWOe56pWgNhtWgK0yMpjGCbNKKLsTPzOZKu9279LQDUXUfYGB/HuV4jR2G9QArJADU4/gGrA57ksy7tVQUmqDQGt63fkAR2551Hi6Aq0PIC7UyNMjDVZcXl12TvGx2/xrJh9nd6AHg7uKCSEJixMzmsxE7a1zUSgAESg3+u5viJdnPJ+dAOTQyGNmfh0GhtKy7YZ1QjaHTc5A0HF6iZNasZZ4CA2G6DWR0GVdkuJPviszJ5+ab3doRFtbsuuw0x48kjlcOW+Unwx73kprVZdpq/sSHwxOdSCeEA132UmTTQVdooJ4QfTWFznldWh+R2oN1QaBqgyurWNZ1DUF/Wkj4njOW4fwNBjmqq9UoYZmJ5rXYlOjTUTsD5lHdatAIklNb8yu3hrQ16YnAHEwMzGVUo2nHv0AY2xpz7QasKKQBtaoCtBgjroGhsPEObj480Mcn2LuMzOW5bRQ1gTxuedmLwAnCLImmqld6wmuEjQfECepNVStUAi69RF8jz5Yi6XjmIt6RZcsqbso5vY+K6MFl5cg2rXVrEdU1lUGCMMqgAuOH/We/GmncimyunGnaG73w8DsPk8B2JWr02N0Zaj4jkdmemuMp8WgKRd4B7bDHRgamydfJqnFl3YuLmD4a6iNkPyL3PXVsLwxvQNDE/QY1mJh8nwgYG0fAXzovdJ27XdhdX+vg2ExYEwzZ3StyG+AmD5uhp49E2PdqqV35a2t07R1YKwpssyTIqwPlX9lqgxcrigpJ3TINx8B67khoaGdSqDGsazi5+cy6RKvtfb6GXtfmBVO3VVw2KXyQOBH0bkuzSdVqKb6vcXud5KOh5vQH4sapGbvw5/Zr2umemtdGmJrHtETWxzZnL2FDBPFhqfgy5BtNZ1cqDGx0TQ06Lt2suJxsCfjVd34iTWzxlla43LKmzTI95OqqvDXOfu7u9BoR1eqrZ922efIVV462oxjrOATHFSQhvVsTkXpkLcen5DIsvin831601tFdYscxEkqy7GV5MewWJzsj3iY7WkTKTWNiScYdX2VVWyd3d3+Fk6qtWrJQBi1R3VabG6KtsdHLmOQUSLQ0IyPe2L5tJmLmKFZfL0VWHjBZsKYMaTIV9u1k4uR9Zk7VrF5CbkDsN+WsR7FkyyT2sHWcK9XZP41Xi1VV5u9QmSQoaKoDw1FF3ZVQUcD8EMjYQ4ufTWQCRt0GtFdSqa3Fk7Zk9g93SE327lBNVvB/BiuQKOT+081VYmXJybne70P2qq/S+268iMPdLrrVRxRQ9mx1I5z2tDHISuyQAwMEdHbXd3OvRRLnWmhWx5c1oxXxV4qMpypoTv9XVVVeL/FjeksNVW7XH4keBy2N6xURHD0epEyIRuTj1awBrAyiU4E2TYQ0U4nbdhwfAI1lpyZH8H49V5Gq3d3d/nVaaLIVfvCfnKa98E6Wblcny1sMUUHzlUrmNbG4Q4kuOG1FFFxL0XFzU9ON2EAA5ElVvuTVQTCd7yoE4hHxW7u1au1d/lXk+Kqq99eob1Eh8dSFSilfyZKgx28ZTRFFDExr1kvWPGpjxHK8jmJgav+4+Rz+wkdKdBABW9xQBB3QFVStRy3JL+F327drcr1f+mq6fP59OlUqqqpEVVVquNUQDcSIRBNUj8lzI2JzpXkoJq7ue5143DvaAVQA0XOeEC5HVAVXi1Vba0RuY5drvV7v8KV3dq7u781169a/C7V36oNxZIgBAWyWZHvmMSDpZC5NGBhZ2IU4nWBzmXO0eXHV6ADa8XXWtUrY61IVd/hVbA60fyqqr3d9+/bt27du13e7sFqCCa9oYo1biVMxiuV1hRuxZ8md7iVaar2SEYa1QaG1q7Ah45+C6P5FiJuw5sz5z+YQ0dBNQDmHzVda9Xd327du3btd+b1d2mq1Yc0NTXBOUClNOMmggocibIJJijngTUNlEtXacUAGhlIo6rAYU0ZLFOiSSbV3+Y8hBYUudMUVVV6u+3btatE3ej+zUFZV4cZfIGor7/ZPJ2NFFExyPmQQ2UVGWiZwa1rWUnEkNDOkBqp5jK5xN/4bu9Ag3ar3d+ArtHYAR9DZ8hBAucoZnZIksmQMCkKBx4cbh+S4wo+GgeIYp4V9A1jGsooorGxsTh8niZsUN7vkLnOc+/9F2o43RPGr0fY3fl3obd6B7a7XCrcS4Il5QWA+A8qnpx0ANY+A/jXNikkkTWsY1qKcSq4BqA5gOc5znOeXavVfkEfzaonEyO3jR5HDTR+gbvwNE+QbsnzfbtdhRq3nTi4oIHD5zN5dSx6AUDO7HcozQDGNbpxO+MmjlmyM7Lc5z3P9D8j+4cZPAJ5Mn9r93fi9XdqMNVnb3aHgPlnQGmOjc1ufkJoYxjdOJ21oTcp+Q575CfY2UfY9j1d34u7ji/pPjR1Xo/lVHzXiJBXop58URoIbKZO/KQTGsaNFOJ0Bfbs57pO1+mx/HZ9jydXe7u/bUF3lYj+JR81VDZ8BU4aAjGnacXHY27QGj4pjWNGinI7susvc9X6a1jFO1FFHyfR/Y7abayVx/AG7COwhoobOqQQLjpqboJxTz5slBDZQVANa0AAUUSdEkkucXbu/EKegsjw7ydXf6BAQ4DsOaGtQ5BzpZ/JPq9DZ0DdjxapMQ8FPP4DxQVANaA0BQcfPGUUSSS5xPm7u0DFkOllmtUfJP7UBgNmcx2cz/KENU4eygrKboJxTidDwB16+LCAa1oAQPHTcqinEkkuJ/e7RWBh5Ef+AIBYssojhz5P8oVghzvQ05DRQ0EUU4qDA8dK9MAa0AIuDmzve8uRLnX5iiueH9I5nP8AfXr7Gyos7/olyKP+EKt3frt5ajpyOgdwhpLSfDE1NQVFVpycSnk+oVKWytDv8nUI7rwNkpobx2Xho/4R/i//xABGEAABAwMCBAMFBwIEBQMEAgMBAAIRAxIhBDEQEyJBIFFhBTAyQnEUI0BQUoGRM6EVYrHBJENy0eGC8PEWU2CSBjRj0kT/2gAIAQEAAz8C/FEIou+I/wD4TKj/APA8flo4ZUKfdO1D7W7o0X2u3/ARx7/knnwj86dRdLSjVMn3+fB0n8jxPDKBCg/mU/i8fkeOEkLK+8/MMomg2rU2JXLa59J3SP1e/wD1/wAJn6QoksmPy2QswsqFmQPT8PP4lx1TLPinCc3DgPUAqXQ5rnCJtU6txLLJ7T72ao9FnZThQJbknzUVD7j90fL8jh3ABSFI/MDTqBzTBCp6imA0nGXN7uKZR5ratSyBIM9SdqKxe8597D481j6o7q0ZV1Zx8f0UoHZWn8m/0/A5/Hj3lzwPCCIdhMI+Mfyg0EUtz48hBeXDv+Rz9fwTj2RO6j8rJaXQiDB399IX8LzUnH5IfekoleaaOyH4G5R+KdrdSKbdu58lpaTIDB6r/mXSe/vo24H84x7+Fj3uPe/8U/z87l1FwMZU0er9sePH/wCPY967SaltVvZaXU9DjZ/1q59jYgeX/wCEBeX5Rn8yJE9kR+EaO6HZE7InhJ/Iy/ZGcFRv47PiygQhEt7fkd2yjxy7hndbTv8AgSiTv+U/dBdUBQJ8HooX3ohZxjhhfeO+v5FarvHBRutO/CGfX8FnwyfyHPEDD1+nP0WLeOeGEG1ATsv7+iz3hQDhS4n3L/0O/j8ixnhJz+Bxwz7mPyA9ifDhTjhbvkJsd/4V0gYHADy4B23GEXvDQm0wLMu4NqsNvx/T8wx4Me4wsr+Pxcr1UH3bPNxVo6eGFuurugHY/uhCzxmqfos7LBO5Xcn/ANK+/fiM7fl3UseDPusfjM+KRkotHh3W8jKh13nwzCIPksdo4dXHl1QTt3V3U3Y+SMYGO+E2hSJiPopJP4jHg6b6lpH1TZMNTH/0fi8fl7nq4dPHq8OPwmUS2VHuo4SfB1DgVk+DPoswF0tX8KPP0QPxBM81Pw/z4X0sDbyT/wD7bE6oZeZ/G/dDAiImOBLBaJI81NRx9ff9XDHDCz4M+9LjDRKrsEvpPA9R7iGWqT7nKELPijDsrBgeEysEnDfNc189kGqfxmU57JA2Vpj3Ipnr28/JM7VAZ811HlmZH4DqWFjhjx4U+6o6fTNqf8wjJ/2XMEDb6boUNRfRpFtN2/lPvn1f6bZhPpfG2OGffP8A/kJz/iKP4UuOBKqR2/lFhhwg+4dRpOa074VzvxeeGOE+CT75up0DI+QbIUxbEFxQtpUWu/6m+4ZyQb+ufhjxUmUrKmDPfYoVKdjDd3P4afwFzgB3Qpi0f3Qtzhc5lhH0/ASj+Fxwl3igKT7utonzTOO7TsVqLHAUqQJ7+SdVeX1DLj+Pys8PLj5f3/AAVmztPDpIRiHfxuuo/X32fxMu4yfzTH4NrxbUMO8/NM/Wz+Uy2ylB/wBvf58GfxUKT7rKby/X8JI4x4JK8/cCEPyafxWVj8igcBCnbwC1TuoPvAh+DHdBR+TZ4QFceGPxg81HuLcFNCk+NqHhyh2/CY/BT+WY9xlT+Czxx+G8+Hb8ilY4SeEBXO/AH3GUO6Hb3EleqI4yo9znwZX1/BZ/CT7/ADwz4oH4CnWZztRBHyhaZ4LOUyz5hC+x6m+myKDtvFKypyo7eEF2UPL+ygrKnwDugdvc5UBdOF5fnMlY4SeEBXO4QPCPctq+zRTAgs7oMxBud8qbZSpzn/T3BCJ38NpXkVJ99CysZXT+Fx+VwPdyUB4aukq3UnR6KtyiBRpz5+SfXqX1DJ8ePy6PyaT4YarncMflucIxuPz7PhgRwjw5/G/z7zK2QCn88jwWtVz/AB5/Hg7oRj3MLC6vxT3DpBP5Bjh1cZPDsPyOTnx1CJwPqnU3Q4eCSmtCBHYfi5eEzT0WhoCY2sHMxd2/JbWq53Hf32roaEampTil/ceGRK8vdic+MfaGyuzULG5z4IKxhQP/AB+Mcyna9swnV6lzvxsqB4MKSoCkxwhZ4495T1P/APGXOfUp9TP3nwyz3keDUuH9P+U6m614g+XCCobDh/C5r5gDwBEIuOVH5dj3ceGTCgKApPj8/fmu+AQPqnMAh+fUJzXWu9wHfEm9lCxxDNVTL/hlMqRYd0GaYV5yMe6j8Nn8jnjA4RwgK4+LCwse+lyZ9mnMyvMpvOFvijhafHqKBaWP+HzWp17A2uW2js0R4bioGPcT+ZyeEcZPC4/iYK5TrgpHSDndXOJPjvOZgKB0z7yVhYXV+czwjwR4J8Jd9ERv+LFNC3HvY4R+IAeJ2TKsWNiPyKOEDwY8EccYRsn8blNhR7yfzqPDPhxxlRlXe7fVeGUmlzjsGhVKFSysxzH+Th4ABhY975qeN9XKFvY/VfeQNlH5/AWFnjPuse8p+z/aYq1hLCLfotP7R1NL7LMMHx+fg81O3HHub3QvI/yoOeJY6QpGxVxnjH40fj4ULPhj3OPH3Q8/cPOzSQvPHvbXoFshY4nusLy8B8UfmU8Y8c/gJaseOagnZYwvhHGPE3X13c2bGdh3VLRsFXTkxMEHxtdrG3ppp5yPLzQD3NHwg48LeUR+byVA4R4Z449xj8C6IwrjJ4SYQYMeB3ooyYPkqmgc19PM4IPdVtfAcAxg+UeMg4wq5pWl379/DKD9KHVnuvP6eydo9UaT8+R9y9zZG3Aoj8pkqBxhZ4R+NjjHBzviM8ZdtMLpyokNMypOVKjdNc2fNWvgKVL01rEB46I0gFcPDwO3dfbdYasQNh4oHG1kLmVFHwqVn8nlWjwz4pWPHCz4oE91uof48KeEcMeDoDlHTw80BwI+q7zKxOFCn3Y7eE8QDKnsvRD8mlYnwQrjnxwse+s2Uj6+/LjAWkdoGv1FO99QfwmaHUvax5s3ARe6Ao8lnhKq6+sWUAMbk7BVtBVDaw3+YbHjPhj3AdVaHbErS/YyWNtLRv4o2RPuJ/H9zwjhCk8c/gyRgKN/wHK6lXoUeXRgj/N2Tqzy6oSXHcyoaPReSJ4/4ZWfey5j943X+IvZYy2mzz3PGPBHCG75484EzsrG29+OcKrUYGvqOLR292UT+Q3ZKgKOEKTxys+/xxz+AfX2w0d0KFExkq4wAEXDA75XLqub5ekK4+ixnxea8kXHAlT4COJqZ8laCKWJ38D6zw2mJJVbTVQyuwslNbFmP3Q8/AU78R5oe8vKtCgcIU+4a+oS7t5pnLMDIHxR78+5xxkq1PrnGB5r7M3rmPMJ1YRs3/VWZBTeSxlC41dlW07xz2wSgBngGqeEqOMky63CjwSI4URpOrNQldht4RpdW17hhM1rqfJ+Tui45/H492ajkGBQF2HCdvcupOlm6qVhBgD0/Ddlas+CpU7IaVggS5uUR7M+0Oqy/eFnh5mIVbUtaK9W4N2wg3ZXcC44TW7qfpwdbMGE5rT+koeEkT281y7m3TPl3Vxw21eSxw5lVrfMr7KWw+6fThjf8qNRyFNqhTgcO0qfcFwJHvXPbL3QfJO04B3bwCvdARpQfF3XbhClVmVqZfTxuh5LCdy7Lzy+zZwEFnC81+iR+6L3YVriMFR8S8k1obbUD5GcbKBCFQyGhv0RbTAeekbNVf2q5/Itaxvcqpo9QaNb4ggfRYQ1OspUnGA4xK0+goU30HGTiCgCRu3jieOcJ9QzUcSfXjj3+FH4g1HQEKTfVQFOBw8lJ45VMUocFHg6YQ931BMqsGYPqU22xvxLKwiwyE6r8XgwuY5ClThSeDqroai3Sl72XJ7hBj/dMp7nKnZTxc8wMlZF5tlS0Brdk1g8ynVg4yAG8H6dwbUiSJwUXbIN2yVzHbj6lVfZV4awVGP7FVNfq3VqsSew4GT6eSLQ10jPkVUqH757nx+ozwHdGvXZTbEuMJ3s2u1j3h9wmRwxx8lA9eGULfcw3jlUG6d4qtlx2Qux+HNR2EKTfVQFOG8IGFcfBnwZyhwnhHuROUIxG3mp9xcYC+zae56vci44T3i52yp6UY3WqpA02FpZ5kZCccD+USePNrMZMXGJTtPqH0jm3ujba3zQZ8ZU4YFUpn75j2E/qEcYbdUMBT0sGPJC3vd3XMdMAfRXzkCPNdF0hX1JtDPQBAb3Z3gry4yZVpxuqlZ11V7nu83FD5tuGMok+CFj3pU+4cdgffGo5Ck31UBSYbwtEDdXcIHGOP2+o4v+BiYygX0JBaNt/BhTxL9h4ZKsbIUniKujFU1IJ2VryPJfaHRIH1VjyPJFvxNIPC37x609X2dyGM6/KPhUlY5lRMpC1nZFzkK03PtWeDXBvLuujqnzVQVGiuwUseUJgP3U/UpzjL9hvKYwW0v/ANkXHKGl11Gs5twY6YVH2mykygxwDMy5OqOholMonHU/+yuiXST3XJrmx23cYQ5PMvEzFndCvZyKFgYOqDM+qZy4aIKcdztsvmJPMlF7i525UqGSIVxVuOFRlNtRzHWO2cRg8ew4Yx+JmoJ4QO8+8NR6FJitGUXGG7cIwF5nPhjwN0VZwrf039/Jaf7M5mlN73iJ8uE+HCdo7oaDKkzxCwp24Rwq0qHLBwrnSoTNNr6NWu25jStNrhSGmyW/NEI1XXO2Qostar3yUdRXBPwhDT0+VS3TrzKuO8K1ruqI7Hvwc8TGPNU6fwyXeaqaw/e1TIGLsyqWmHVl/b0TqzurjT5QgHmTkov6jhg+Y/8AvdAA06Ehn9z9UOYL/h7pj6720KzeUMh1TplB46REDud02ja583fo/wC6NeoGAtYHO74aE1tYtqEETBc3KtkN/YqTnhoue7/Eb+WG4jzQdVIp/DOEKLLT8f8Aot53RKr6rSUqFS2yltAVX2g5/KLBYJNytcRxxCwm2d7vHj3eONzoCpBvVlfZ3At2/wBFhXe7NVyFFuEGDKL8N24WYG6/nwSo4TxHZNdTzM+GOGFni+vWbToi57tgtRpM1BP/AErQVtLWOqbT5jT857Kl9rq8j+lcbfoseN2oqeiZo6EBGrUJKNR4ATfZug/zlPvvBzO6NQl7zLicoCU6q6BJTaXVVMxi0J1T4cD9IUt5lXppj5imsFulFv8Am7ok54NxaIx5o03ABwdielcoCpX2OzfP/wAKr7R1jaNC0XHA2aFU9mas0qxZdG6FO1z+sH5Lsq5wDDJcMNG/0TaAEQag7+X/AJRi4nf+UOVUY/4TkQ3upa0QBHfz4OrPDKYlx7Jv2mxr2t//AMlTFq6oBn1Q0rM/1Hf2Vzt1U/wz7ZczlXRE54CBBTgCWmP34eXHEqdC6vzWCDHL7rTN0TmVKc1Ox8DKmgbR5cEd/ceaHB72ktGOAcPNC7GOFjw7yTXtkIRZufdyjVchSbhBjUahUBBuG7q4yVrNTQ5tGl0fXdWkhwgjjG/CVHgx7v7JrQ8tuBEYTalNwY09bckptsGN8IA+sZ8bq9WAmaLTfRGvUPBtOmdTX2GydqaxxPkvoZ3b5L7PTP8Am7I1an/ZN0TZda+o8bd6f/lGpVky4TOTuqegZfqvjO1Kc/un6p+cN7NGwUL2R/8ATNnKZ9qt/T1XecrK59d3JZaDs3dM0u4vq+XYKoy19bN2YnKdWqHki0DOfl/dPL3OrO5lUiJd1f6p5tqDMGGjzQpAhvxu+JwXX8v/AKuFxBLRgRjhVrkijTc8gSbQrrW0w4v7iFThoph13zEr7My7/mH+yvd5uKhkN3O6MHyQnqE8JUiO3l4PNCc+7B3QAwo4vptIHGeMbcMe5lX5OyFNuE2m1OqnKgKAQ1UHUPiN8bHzUBUdLoG0a1J5fTGI7o6jU1KpEF7phSrRlSpVqfWqhlNpc47ALU6KPtVIsB2Pgji32h7RZQe61uSVQ9mspVdM90PMFrvE0i4eScJcD8KEwB/dRwFXU02Pda17gCfJab2fSoHTOMvMQTv6qBwL3WhN0tCXbo1nwNuB1VfOKbcuK5pbQoYptwE/S6l9N1jqm2DP7hNoMmr8ZT9TV7lUdOLdPc5xgmp5HyVbX1LXk1Hx0yqPs5sUoq6iMnsxOc8uql3NPmoPFr6NPldTt39oTaeKfx7F3/ZOp1xUb8TTIVVlYVtUH/fTlzB/unMpljHOtO4ndTl2G/Xf0VnYsq+TcR/5WLvNDl2lvVPxJlrrpnsrviJwMIOJlwbjuq1CeS5zbxGO6DGQ3Lj8X/hCg3mO+LsPJXuuqHH+qFouxPdZ8vogG7ZW3CAUywzdd2WcrKgx/otLW9osZ7Q/pdpWlZ7Sc32dmnHy5z7vEKPwhccL5noMbhBmG7o1DJQYMq7DOAHCVKsGVKq+0dRyqP1JPZVfZdUMqwbtnBXJns/2nTrVmy0LS63QcjTS4k7kbLCnOEOwXOmf5WFhPpVQ+m4te3YhajVvDtVVdUI2nw0K3s5lWrLnPE/RfYtY+lfLRmV2EFWtx4O5JKcww4EH1Uqwcx+6/wCXT2UqpXiwYndCjQGl0WR8zh8yaJlsk7eiZpqQwHOqN8vhT9RUk5PmvszDSYW3d6lN2/oqmofaIk7OPZM0jPs+hM46qnefQoMDXXXd1c5xaMenAxMIVtNQqOo0qFOm20lozU/8prjYy6lpScnf+V9/aymKrj8NypilbYRVDsvlPqRc9zo2kqPkPM+X/wCEKbZdl5xaeyJ33TqdOA8RUGQEAL6bukH5t0a9R9VwaJOzRCLzDQSfRNtxN3dWtm83DaFd1v8Ah81znRHoCi5zWNuLR2QzbicQpWV2VP7VTGokUp6oWkp6kjQPL6UbyhbmZXVhZnzTTNzoQhW5bIPua9VlzKZIRY6HCD+FNQ4QZlybTGUXG1iLjJTaYTqn04RwfVcbGl30CfU+EHG6DQpVyf7M1XMoQcQQe6re0q4fWgW7NHZZRIkrOEQpb+/CymZ/f3Op01Plsd0+R7K0TUy49ytR7RovqsexjBgXd06jXfTqYewwRwleWSUA0Q6T3HknVszMDJJVxvd8ITWeyn1W1mNPZvmi85VxgI0NNWpNextUMvqOJ2Hl9U5wspCTUxA3K+zVbaoBc09Tf9kKtZxAZTBdsOyGjpQ0ubqfQSHgp+oeekWty8nsExlJ2m0k/Zp+MblNh/OqGlI7tm5co9AEjv5qGkS6HHqHZW1GfBTa8SOqYVpL9Qes/K3H8o1LX1bhTPwxsnHoBweyqad5oucMfpdI4N+J+3l5rlNcSDzjlrti1OqP8ySn07mHGYKDKvQbwO8KTKMT2VjJaer/AEX3rSWio1uS1CpWNoDQTt2Ctp9FonBAKHLizP6lDCfNY7ZXwwc+qufk59U974pMJd+kCVmF0ZGfNNcGhlO0tGY7+vAbPGFJ+6EhPZ1V6NRzB+lPc8kaaWu2v2HuBzmzsrGgN2TXPa4b+Iu9EQgBso2Hu3VHJtIJtIJ1UqN01mE99E1iRbwpD2N9kOn67Y9PrwlN9mc4PpF/MiIVWjzniG80zjsrjhYuKAxTXms5UI2wupXdoVj5GVTsEeS5jsCGeSgcZ2E8ebu63yxuh9U2mz1/1Vy1egpOp6dwsdnIlOqPc95uc4yT5qV5blGm8tI6h/bh9prNDG2gblN0tDk0t1c6UYmMIaFnNdBqn4R5eqcfvHTD/PugxwNAuBjfyKLXAPkeZQ0TH/PeIgjDgnap33uKcxzScNQbTGn0cNG1SPn/APC5LObWPV8tMf6/RGvVc4zcSnMfa8EHyKcy8UXXUniHOcMBNb/S+P8AV5H0QOahIHp5p1SAAIQbcyl/TP6o4BkQbpCuZ96TYzZsovPW7+V6oDTcnk07y6eZ3QYS1rp84UnyTw8va1lTli4h2Qr3CTgJvUQDHZZJzjuCganb9lc+VAazsN1L89vRZiP7K7HfyWoot6K1Rl3k9WVS0kOg7grpfS6Ov5ndlaCG9+6sOD1A7hWESQbhODKe2LmuE7SN04HYyq1RtjOYQe0+5qMZbg/VOrPuf4gWrpQj/wAK73Mq7dNpMQbhqdVMuQa1GC2mtJ7R5dFnRWGXSvsGrNEPkboNCJTK9cfaKnLp+abz3hjr2g4Pmm0h6ovKqv8AZ32q5sxLWeaL8DZdyqGp9q0qerMUj/daLSV6X2OA4/ExvHPAryVrVPCStBo9BUZXeKdW7M9wqdXX130BbSc82hFxwJhMLe8n0XT8PqpMnfjKhCHC5rSG/N3WBmSjVeGtTPZ2ktb/AFTunVXlzuFgD6uW/KD5rrJqdef5V7i4Q2T8I7IUdVTqOaHhjgbT3Wm9oWVaVOG0d3Hf/pVTWV7aAYXGehMp0HUtIHjTOjm/VN0TWPrAPrFodTH6fqn6irlxLneag1NMWUjVqGLj2+iFMl1Z73V/r/qnVCezZm0bBVKLC5jgLxaULbqlwEYgJ1gZPTuui6RvsurIvx2VR5tZ5f2VM022TI3lEmBunj2U7RWUoc74iMhNaLYN479lJQ3xHcJjqTG06bWRue7irBI7qG2tfIOSFDZ/+V1Sr687/VB1U/8AZQ+7v9F97uf/AEqCpTcR+6td0lCZuuJ3KwbxOMeiNOLh8QkJrqYN7z5DyVQOvNR142/8IHZ/Wf1YUod0PdF2Ggn6cYXn4bjCH6v7KDniXnCjJTKLU6o6G7Lu5NYE6ofRYyuWZYYI2IVxLnEuedySpUqpqvZ9HTmlSY1n90Ke2/8AonVX4BJVLSMmoQ6p5LV/ZjQZWcKJ+VNtMzd28UBSjbBUZKk8C84QpsUngW791HglQif+k/Mhdgz6qcBM0Gmvf/VOyvrX1W3jy4Adbth281zJNQ2U5zj4U+qWU5GMNXUC8O5cwXAIfaajaF1SjO5ESEalnKZ93Hw+f1hDSaSyiWOe743M+U9l9mLa7qPU7LGk7+qLqp5szOfNOqdFJsxnbKgcrTXl7/iH/Zfdl1zcGI7q60Wj1KaMkjJgiMhA1fu7nN+W5Z4AXWXCdsprGcuzrBy5PpRzGObIkSE2YmZ7whEGB6o1Hi537uU4CqezarHVmMDi24BxlSs2AgNPrhQd10mI2RAMd98Lr/7qJLSQdkGuZY74hmG7K1/0Vrp/3lNdTc51SHDZsbpzhYwQ07gKJAzCtbY7LJmE6oHOotL6YO6uuyBA2KJp/ecwvxbnEK11Kre2CMfPCe2k6rq2WU/iA8+Ee7a3SgjvumO0hdi5u3jwrXcLncC9MotkoDDE+s7JTabV2YtHdVOuLZ+W/ZU/tVT7P/SnpUcLiqTqt1EFlPyKAZOzQr2VBaIjEnZVNQ7H7lUdILNMZf3em+1qlZ+oqOtb2G6bpPaFagx94YYlVOVzLHcv9UY4NsMnq7DhKL3tbTy5xTqby14hw4FxlQIHC4WBskptCnndGo5BtMRJcvNABXcZIKAWJ8u3mqlSRNrJmwbcG6aj9or/APpCdXqSUXiKVxgXH0TSea64Upg5Er534j4AEXPeA667c+aaHw0yPMhGlphRZXD2VBe5rexTjTBsNjjiDuvsdHnGWan/AJTv9U4ffFk2kEycJofUim37yQAdmprNTyaj2kT1PYJ/hG0Mb8DThEGRg+nD+mKvQ2MGFI9B3RY4OaYI7jgQL2VGtfMAd1ZMkXHBEIEOl0R/dR3hYk4b5q1u4Id24UOTVNckOA+7gblOPecbzKiPqhi49J7DfgLc/wCi6Tk/sviz284RhzBPrb3TnMcIbETldIV1IEfvAUfVGtWigw/RAMJpdDgMku3VRgl9J0Ri4JrAOTUJxntCpUhUuZzbtjtCY2lZVZU5gPfyX2vSc6o+B8o9FUNMUXv6WbBAs63Ou9E7TPtf32PDmO9B5JkfDlWuI8b9NsJCfqREQPcZ4Fy81ToNhuSn1iu7kGN6cpz5xIXmsboDZPfpzV+SbUXJlPbK6L6236RuU6sbz0s7K6nza55dAeauaKdD7rTHE+aZQqvIa2qIIF4VfTvmk91N0fI6ESTO6ePYP2Dkt8r/AE4EgnyUoBFtSVe+Sun1K5bI78C4pmloyfiTa7yarvoE3nOs27KAEVcoT9V7L+1c8BzhLWf+UOWJQaEXvDWiSTsmVTWebaQGQxu6wgfvq39NqNd/+XsFbRcCybtneSP9Nl3MftmB9FD3PIL2U9wnVI5hPSIHoi0y0wqulup1qcFwB6hlCS90FjILmzEhMqFz6wLaVMyOr+0K/VCoeX0Ov5Z2x2CGveyKNrWt/dOcwZPJBiSNimNrHliWdruNOrWba0U2xmXISbWgNdt6I2ls9Plwq1/ZtTVhzQ1nY90GAG9uRsEXZwJ7BWulvbzReReZhYPp68LfZY1Y1FP/AKVO69FaQDOFY/L587TwNd4pU23VH7ZRZc2SPMLFST8qnyVJwpcjT8mG5JfNxX3nb9tkGuId8J3gKx2cTkT3Tt4Iu/ZATA6fUbL7QwVK2qc4swKfzJjxVNeoWuaJYAzdV9SxunawBrjN0fyqtGpk52cgzQcim210Wo83qVN4uD2taO0wUNQ8W5jvwschH1Uknw+Z93KJVLTtzk+SfUw3ZF2XprNk7Azcflhc9lNrw0WYx3TeYATa0nKoaXWPp0HXtRKc84Qb5funVCG0xvsm0N7XVvX4UXvn+o8/qTNI1r9ULqh+GkFWq1SKvbFvkp2ELK+26jmWBvSBwaBgy5Xh3UAQNvNHjFO923ZZ45UNz8qNZ0oNQiFLsALz3RTYzuq9LTmgyu/kndnG6uwev6bv7J9EbRd/cIaqs5w6KTclX/d0sUm7IPqQ6oKY/UVzHAF0CdvNWsexub9yWrT0XUvslZ1Q2dbts8A1x5weMdk+u+arnOLu5KNVzKNEg02bGpA+quaylpvhZsN/3Te2SdyuUXgMhxGO5CxAkeed10yukmR9OApt+7LpIzwNRvSPgElX1AJA+pXQ8X2NOQDKkkv7+SzhQyGzn4kNxMg4U77+abBl0EbCN0cShdhF0MJNo7K+pEtZcck7JgYRu+dwcJ+abADfjZEssAbcPLdeq69t/RGnWJp3D67p1Nrgyx3MFsFslXDpvMDrxtwAw8XD/RXkQTWYzZv+0JrrWsoGk4fEVWa6+mIHdzgqlNz7aocXHLgN1DqbDzG07ptuhMpMphpDjHwRGFQ+3ffta39K0z2MsLTW9PL3fTE+5lOeqdBsv3Xamn1TLk1rw2nl5OFUoVSysLXdhKfRrOouseT3blWVLZn6IM7onZQ8c2YJyO60T6rf8NZUFIDqL01oTqxzgDc+S5F9FrXh+9/f/wCFU1FSyHFx7BUvZ1ItpxV1Hd8YYnOD7uqq7apORx032Nxc+o3Ug4EYI4Oq1W06Yl7jAC1Xs0MOpAh/dpTmwXiAcqSoaThX1WtmJMSrKxptMtbxBblcyuxhcG3Hc7BClVdTD2vtPxDuuzclazRU2P1NEsD9kSo+Hcd13R+Y+DvCAqXlstbvBhOrv7+pKa2kKND+m3c+ZVuy6gXQ5jeotJ7Ig3MsZDsMadlAb1h92SGlOADnAhrvhlRphWuZBdbbOUXHM57rQVKGmo6CgRZ8btifSV9mZyWfG49ZkH9lyr2QRWu6iD/77oiXNjpTWs2DnHv5KGxAmfi8k80Xsblu5xshjv5olt7W4Yi9xJ7oZkwhGZD/AKYQLuqYH6VfYKjzY0fwie8qU4C3aD+6HL+Lqn4VJ3hCi6o17Q8xAg7LBN0Fuy6sLpc5D1TCwtp0yDvJOywmupN6pecWAKCoqAzEHdW1DvnaUWPDmmCFD73zHcTkpr3uNLFPtcVU5PMsdZ5xjhVbtUf/APsq+veQwTHzPOAnM1g01Zjp72I/bPs9AGXwMvlVKGlv5t8DPooOPwjn7JlITVKjFEKrWMuVGgMmXJ9X0YAuSx4c1hLtnfpT3czN925hBtFpFTrO7R2QpPB07bMZ7qaAqGowdVoZPV/COQxu/mg34ut/9k+q7fE5PyhNo9dY/d3QT+r6J9GvSrU6Y5LH9AdsU/2pr6lVtLks7wcfumaWhy9J+9XuUSqbaoNVhez9IdHDtEpjnuNFttPsHFMtFkz3lOpvDmGHNMgrV+07RqqkhnoscIAapcoepdPhqEGtT/5WZlV/ammZQqMYwAyT5qAAyP4XLqNeWgwZhc2u99tlxmPLwucymxz4Y5+PRVK9lEEEM+EBaej7Oq6fkipUcc1JQoVqT7KdVwHwubj90X9Xl8WNgmfZi0OtYx225Tj6juAmWd75/ZVdVQrVN6Wnp3HK/TkRmOyp1q/SOTT/AJhfZKV3/Md8A9PNRTmWkux9FJX3YgbbwnVL3eWSiwOt+YQZCw0QB5lbBuD5qx7mhwcPMcBZM58k6o7ql2IEr7LdTDsnBc3IWl09Rg0Wo5wt6j68N3F0W53RB5jflO6kqccBZ/mXRdiFFAfynU3S2J+icwjnNeCf7hQ4j/dNu6rfqeyvZI7bq1wP+iFZkEtaW9zu5OY7Ig+oUvHw/wDq2R1Ml7KTYOA3CGso0aZe2kwNPw7FUG5q0XntLcBUTYLDI3l26Ps59RtC2ox3mh01Lp1D8kg/D6J1DUtrDNQHun6vS8llLlzuZUr6ft74nyRG/B1Q9ITKQmsf2Xy0GqpWMuKo0f8AM5OI6cA+SrH2adZ02g/DOVD9oI7Su79vNQYBBMdleyoXPbTLfkjf6K8N5FEM5fxZkuKDCHVT+w3RzZ00z5f7ou+nr3TaDZIl/wD9rf8A/ZcyHuJcZyzsEXt51Vwp0mbA/wCy5sUdG2xkxb5/VWze/q/SgT0iEbboxMSuqG5hUjXpc17msn7wgbKm3UPbRdfTBw5bksLgOFjbTueGVD/m/dZWnqe0dM2q+2i+LitBpalL7A4SfiaHXJoAh0pt3mE0v2geS9l1dBRboKTBVn5Gxj1RMGN9lTaBZkxunfF22TmWbGwyMJ1Osb/iOdoVQ8q6Git8BcVBjgzqD7pjptR1BaGAAtbADRl3/lUNJUbTqQ5rjbXqTs39IWioath9mvaREkbgLmVM/EdkAGU6MBxMXfqn/ZTWfzy7lXfectA9yIHSntY3VPoDkF0AbAoknBDXn4W7IUraLGBgoj9Wcqwc6qAaXl+r0Tqz5O3ZXOwAFyOWWFwLmTkQoaPPvwdVqhrLWuDd5TWxZvGbkQyx3Y8XPcS0A2dRlEMF46TJbGF/HB9V4bTaXOPYBcvpc1zagwQVAGyZY66675YXTvnyTSG2NggZzuhAznuhb6qKTVdUAiZ9YXV99c4DG6e6iS+6GDC2VSte7PQ3NuMJrXnluuYO6tdI3CZqsudbV7lx+JcpsVGkPOxOyeCe4HdValGmPvSxphs7BEV/+KcGMa77wFUXV7dH/wD1gfmVOk/7twLUBt7lsZz9VHuOnCfVPSFS04ms6T5BEi2g20KpVMvVHT7/ABeS7DELY1OnGCwJu9rfhz6p/K5fXy5ktBx/CwQB9PRc6sxlR9jScuOzVTpas/YKr6jQcOiJXXfVcXOn4e6LXtc48q44JPwqnp67qdCrS1IgdbQiXdbTtPp+/ogwhlD4x8/6f+n/ALrPQfvD83kqWiZzNXNx+Gl3Kre0NVTYzeYa3sE+lqORX6LHZ9EA9wYbm9jtKI3QnElG0UyIc3GAo8/JGkQHdxK3yP3ULr3480Dc1f8AVFriDuE6JjHE2ySEI9fJNsyRdOyuaYV1T4gYG8QuzsDzhdUhVNRUvq9boATWuBFrh5Z4ONdljbnTt5qoa9VobTaXmC1n18kNEyGZqkdTh8noqBoVL2u5mLCnVKwAbc52wTaDTSbl2ziPmQLzYS5vmULLi4TPw91SZ7LGrfqD9ruhtMYiE66yS1u45qdUYKV4DRnqRrP3btJv8kHPik0tpD4WrVaTT069Wk5rKmxPDKynmnycQTIHmdk7S36arSZzGnLtyjSIM/eD024mpNvYSVmYw3cSmy51PpHlwHyyf2R9l6tuotD+0L7fr3V6jbQflav4VN7mWs5YiHd/3QuNkkduADzYZb2QhuUbcHA9V5puHmXsacsTTUy2Gz27K04k/UIdjcnVGU6DKLLrviYOtyvruaLaUf8A3DHCtTBDHOt7jcfwrj1ael9QLf8ARNZQ5j6b6d2WgOmUxz8M39VQp+zpYCHtE3qOkbfRV9VpedLGz8IPdFlVzXDqbwBZnus+KdvFKqPyRA8ytLpviPMd6KpU6aQtHonP+NUdOOo5Uy0fd/6q8wROdhunNYDIb3Hmnue3oPXtjdX1KjXVG07Z/qd1T5D2mm41dw4vtaB5pjSw03h9v+WFdNSq6D5d/wCE639NM/3Qj7gExkuPZXxhznzLirKRc6GUjuRufojUD2w5lFuDHfyuT6rg2k09XkqPswZtqVz/AAxPr1+syZhOpVSPmanPJL3Ek7k8Lad4fDpiF04mUzlOuLuddsuxm2cot338lZTEOBv3EbcJz5cKuu1LaOnEvKraDUmlXba8J9QsbiZwSqzKT6YdDH7jsU3yJ801lLTn7k3MmKW/7+q+v7qMtkfVXOwM+ipWU7XF1V+CI28k6rUmvcbRGFIUmAj8Fn3j8NMxCtaQM3bmEH/CwN74VGaJYKjsdYPn6IaUPzNc7vHyo1Cy8EUifNc2rbSB9E3TsNJhDg4Ze3f/ANypJALuX2kp1KoH0zDhkFPp8uvzGS4yIMnCq16xLze5+5qIXW9QIHzeae8tpuEFuAIXJ04pAtfO+MtKytXq9HT0+piKfpkota8D5xGywSpK040LRY/7Tdl04IRb940jBx5q4knfj8PVuJMfKjgYhnwxwZf97Nv+VeaBd07I1ahc/vvaFusqppa4qUXQ9ux3V0ukYOykr4FCytO/RspUqDWPHxubmV1tLZ9E6/qltT5s5cgxxcxoqA4AeE9rWvHT5JlemXS81t3F+yp1XhlctpNHcBF8sj0kBP1LBVfUtAPTIlNNb7ouY5mCGbFStR9m5BqdH91nC+z6MUqlIuczYhHUV31X7uM44HsT7kjg+oYY0kotF2qeKbVpdNjTsud+py1FeJODtCz1y536QqOmb964A/oZunNiPu2uEizdc2cH1tVTUu+8e6rUAgRnCO/VjyC0H2PTs0tOoysP6jiqlRrXPc86dmA4/KmsuFLrDh/zBsnveG1nRAxf2Qp/0g6/9UdlbWuM1QMn1VM13/8ADgMd/wAsJzqjbhDYwweSp6X+pl5/5f8A/suZSdWqm6z5Ywquqf8ADDN8zCpaVhpaP96ndOqc0uvOJMf7oAeqFSs1pIaCd/JafQVabdNX5sjPpwAyQD6SoKAqh9RpcyerOSrXZBHlKbDrxdIharXMe7TUrwz1USCEe3ZXC4qtoazNRpiWv9RgrUe2faTOfUZc82DsAm6TVVKLjcW7OYcJrNTRZrXmnRfBdCo6bW1GaV7a9He5BvbCrGjzLXFg6QYwjKAYCMVRmXbft6oEY373JrGdAjsbhlXvAmJO5VWvqg3TEiq0zf2C/wCJLalxIPUQopllok/N3TRqm8zT86cNadpQ01NwY773e4bN/wDKAipUiycMPdP1RLaQNt02DZqpacfZaJ6SeqrGQobUbAIf3eMoG0XusHn5ptKox2qpONM5tGJH1V7+kbnAT2tsdjK0w0FZj6F9d3w1J+H9kNO3r/qkY/yq45TXtZveNyU57peZKFQU4YG2tjHdQwKkyqKuop82kD8ITqj7WBhu6gG9k2ekRwst6muls9PZPpuaXs/YoU/hLur+o3YfThbd0NdcIyNkxtEZPNnLYTw0S6QR/ZCCs5MDurKgLDscFSZPddWE5tQNeCMrqXQ3Oy5ujpuH/SfqoKdVeGU2ue87BoV3sgaM6emxw6T6fsqVrzd1Ni3fKc57GOfaJ3PZRUzLoKZJLnBzvLKI0Dqxri74ojCp0hLuo+S1GnoOZRMNPn2VTll7goHAOZL5/Zcuo5nkhZuhy87HvCaK0NEY9xuq1fLAQ3zOFo9NnUVOYfJigWaSmKY9FWrdVZxAP6l2tdn+VQ0n9V31azdVB00Yps7W7p/JfdTYed87tx9F95Ah3/Si7GGgD6KwzRc7/qGE2jgVy8bnl7SiNO+iGUzzPmcM/wApvM3uj9GyfVL3N5VPp2BhUzQuD4qzFgH+6J36f8ztlV9pC/VVc02WtiAUXx0n6oURbp81Nr//APVRhvU53fyV95xaPie7ZqaxnK0Msp9z3cp+GUBIpvd1CCAha0Ww4bmd+AJ7lONQNZucZWY81nt+ykfRX07vmG6h25Cr6Bz/ALM/DvNN5rrDcJ3TmGWkg+id92en7zaHBa7VaNmhNIEUo+FufRUuS4EP5nbyTmNPRioIyFSaPu6j3YzIRdRqODCbd3dgrmsaQIb5d0+pTFKanKabrRkD1hVHVRVc8F9MdKc64kNOM+QQFFsW9WcbhN5HM5gdUL/gPl5p2prBjLQT+owF9w0AxUnETspZd8DI7d1kWZECcQqempWUnF1w63jsfJqs/rDcYb5dwVV1GpD6cOe3MOCZRHJ0E3Pw505d/wCyn06r6FcO5jDaBOAU/TOqMNl3wnuuTyq9ZgfTd8t26qaqrYwVKjo6GtynUuh1MtqNOT3+iupucXjp7FBrL3DbYKSgKBZy2En5zuE80ubY7lzF0YlaYOf9rbVIt6eWe6vqYU1EzUTXoaVtCmIb0nuopy5pl3wunj7OpeyKjaulv1f6kaf3jzFQZa4efkpJPB7DcAcJ1arLyXOPcreBHASZWV8pdDTuvseto1rLuWdih7U1NJzaPLs/lfeHMq8OZmdwm0y6lW/p1N/RGm8l23mNlU0jmOpuy4S0tOU0MGCX7m7/AGVW17B0Nf8AwU4PtqMdfEQ4wh8/f+yAbG8KudOKPNdyh8qKYHzUTzOekrClyqUhG8JzgXuOeEUskrrPiqVjFNhP0VmdZVbT9NytJpv/AOtSud+p61OqdHUfQLY1n7/K3JXcNFIfyVQ0s5ufOfP+VVePuiGM8mKfXzlfqP0TfZz3Or6dlbmNgSVcfii44F2AqTXAuuqPDupvYj6rqeKTuW2qYsnCh9rXcwzgN+ZGX89j+YPMKIMg+i+1hp5FKk2mIAYIV1xDL4E57K4M+a3ffCOjqs1VW3ljYRv9EHcwW8qjM2NKc82tGNo7IMpX1TFIbu81zBYzoo/IP+6lx/2XLe14iWnYhOp2v+FzuoQnVARP+bgWulpIKjRitezL4tnK803lu3u7YXnsjScTS3PTnuE+i+yq0teOxVw65PkmUtS37RzGRmWjKf7Q1b3veL3d3dMqtUpvfTbc1m8KpQi8PYTtIhUhqPvtK7UyMMb5p1IltUOZUB+Bw2QZRLQwXk/1D2Uk75TKldra1TltO7yJhOoMPJe8XgsdHdMvlruiMue3usm0QPKeBqXH5WZchi1jr933eabVjosFH47XZKotr8x33lMO+A7kLk1XvNBvWCBSc0wwFU9NUe3TkV+iBULdvUJ+ocM7/q+XyTGM5Oj6W7z3n0KnT2cr7y641e6a5xvveSP7r7FUa99BlS5hgPCyCWwD5DdP9m1zVoWOMW9Y7L/FaWs12sr2xkhq+8tdAG8uRe7va3DQTsOAgQZVZuidpg/7kuut9VUustce5aE0OdbMTiV1p1fU3akHmYx6KXGBA8uFSqxz2t+7bu5RhouO+2EC7pEN8pTLG2zd808HBtlxt8kLTx6o80YcI+uOF9H1Ck4V9FjgGAjFrd0WuBbuFeOZT+E9p2TmUxSrt5lIbeYVBtbm0atjh+pipupy4gvJzYN0OmxsW/ynVCTUJcfMlBBBO1FYMb3X2Wi14fcD6L9+FikolkYWVG3gc4w0SnxNa2kP860Wn86zvXAVRwtpwxvkzCrVYL+kH5nJkgZqO9Nk4U5ruFGl6LT0OjTgF36nKo/m09QwTUGHOxaqfJuNcF90BgH90XOgNyrBJMZgs7r4hTw13Y5T6XxC0+oQNr6fNJI6nO80LC4v6vKN1U1VXaXRADBCr6N9OvScGGTDsSqvtKu8D7yu6XlznQpAmQJ+M7Ln0a01WtpUhfb5oVqvQ0x2DsqloYdW6qp2Z2/dF3UeqoP4CfXf5zvJVKhR5lTFP+706o6HiGRLGdgnVHhoiTtJjhcGi0CPLuhi0yIQD8/6StDVq1R7RrOohrelNDjnCxnHBzmucBLWZdlCTZ8PqoKFapUqas1HvcMOnv6pxpGp8o3Ra4B7bTHfi54Ae55twLjsn6DVs1FNoNnYp/tLVGtUaBiAB2TiwO+U4QbPJLy04MtUPBbD22wZbhUaTXMpNFSf+Y7cYyqlRnJu6brs+fAFpc94EdvNEgOtqM073dBLVULWlosc35hgu/7ptIYg+cjLVfqXUm1WFsHqqYC5ggtvc7N8o/8A/QGspZuqOH9lSFAUdGXtaJBP6h2UVLjnuuRUgkO7m0qvR0rtdS+7ZfYMynVqzabMk4blS5rXkk+mYRqGG7p8Ft1ocP5XJ0/Lze49c/6eH+o4jtjGyhqfp6Fak6iz7353DZcsWDI81R+zPLi/nTjyhO1LnBsdInJhN1+tFCvUcylbNvn9E3RamrSpVeYyd1dUAJiTutDpfZTKtGr1/X40aj7n9h2wrnKOnhuoK+Yd1a6YB9ChzJ7eSNJ9zDg7FWOiXBrsOtTqWf8Alkw0zKo/4jSZqf6TjnK0NANNN/Ke/ZvmrT2P0KAUJzyANinajUCkDkmENPo+ZReXFvxSqjqd/ZHSZ2Pr3VTVQD0tHYKfGXHCLTBWkpbNdV9XGE8Yowwf5Qqtd8CS4oy3mPGf7LcUKUz3cmUzfrKuUyi3/hKWBu5Vq9Hnvfc2YRdYIG3TDkQ8/amcx/mXJmCZd5hFz5piI2tVtpcZncBZxiVzKBrvrtuuiwmXlZDTdYOxTaWmpVxqKLqjz/Sbm36okZcPpK72ymmo0Ho/zHsmNfRPKHLa7u74kyt7XdyrLHfCbZa1U9FfS0sPqjHN/wCymQ03k/MnvpcouIpnMJmnbLmmD8IHxOT61S+sDB8kLjbsnWsnyxw3a0dM90w5Z0+iI3ESg+ertPV34d1d1SS47od/7KRMbIGoDVNwO8HK6jE29p4GZPV/1ZWHC1kk/F5JzWVWBlN/m7e36Jz4p/diwb4TG5Il899ingQ11uIwhdvlM01Vz6nKr0qeXBjt1yq4qBrX29qmQi90x/Cc9waNzsmXOdWpcwNGQDH7qWugglhEBv8A3VfVup0g5746WDsjS1bajaDXcucAbqeZc8WN6w1pEn6K+nbTp/c4w7zhCwV63TQ+ae6lpoUMaYbDz4AgGo02XRdKfpNIXVaDY1LehzxmPMJ+MOg7equGGxhBzwHvsb5+S8lFMPMFoRD7u6vcTEfThhZTmMte2Lur6pjtTTFcxSnq+ipO11Z1Gm3lZLWOPZS7EwPNOqTYJT6eg1DKF9WniXR0/wDgotqfdn90SSJxwJk5ICwsqTwjZR3lT0lWng2LagkJzGBx+F20LkVLixtT0eqNVjnUKtuYDH7qvTrcoi54E9JlODbsx5o02vupNqFw+bsgGm7dVLQ2elpwqlOq17PiCraqhyrQwd47qoKVl5t7j3T7TAMLOVUq5i1v6nYVNp71nemyr1BGKTP0haPSf1HXHyT2sikzlNOxVdz+ZUp3RvemMpBzarric0wIVVlEVn06jGP/AKfTIKy0WBpA7d0LB+parW+zee2yylgN2JTmU3MDnWu3aNlIMRhNdaxgH/U4oj2R9sL6Vt0BnmraZpmm2ZnmJxwOr/pWcAk+QTbYbTO+8oPotDMebQV08yq6ykO7v9l0crT/AHVH/X6q4lrQbe07oteLTvueybp6ALxv8LB3+q5rnurPeKnbC8pjgOX6j04SAc/uoAyFXq6R2ohxoUumfJThcxj3ttbZHTK29Fad0OSX3tmYs7q0g+ux2WemSSp+InAwqNlTncwOjotHf1Tbd+ryhB8WsayBGO/qgxzSbXjcj/ZMq1qlTT0W0af6SVO5Ro8v7UzlX07mneUX79toEcanNaaJcDMXM3Cp3Q17n0m/Nb/snuDadAQ/PUMfspbgQf1HGECyo2fvW/D14QsNlUSwQzoyqFfkfZKIZiHAmepM0jDqK5hzZIY7zTq9So2Cxl0hk7I0a7OZZkT1ZGVmPiH9kdP7P/w9/Je3mX30/wDZPqWOqEupja53byURbLS04yi4kuySsBsIvc1oiZwpdA+UcD/gn259ZgxcG/8AlM533htb3tym1KFaq17W2uwwnJHB+srurVonAgI06RH6/NW6NuJ5mcjYpzmkgEgb4VfS0H0acBtXJI3T9J7OqaWg0PDj0v239FYM78BV1NNj3Wtc6CfJU/ZmkupVpbUOx4bqXJz6gawFzjsAtRpoGqpOpztcoVLkOcXEP7NQfhyfQqSwwfPgabzynNqAjeF1gUjfPdVKbZc2MwqrX4JBI81VLKbHHpZsnuJvyqrtHzeYL4mxUg+K3ZMudypt4T4M+Jmn3aChVrFwTR16x8u/sqdKeQwMb67o1ieuPVy5k3XcycEHCc2qadWXOj5cpt+TMDvj9kyOgOFSexVetpm0qr3FlP4B5Lp3gqi7TU2spltQHrqEzKfbyDqn06DjnJj+EBMD9yqmocA2ANrnGGtVJlCpTdTvq3Yqtfj+ETMfD6oCoCQHAdihWrVqmnpGi0/IzYI/8o2uAz2RwAP77qnomB+qEuPw0u/7p1bJ+HsBs1PqVAGSTsEGQ3E93JtGldUH/SPNF7xUJuqTkI1nk3gHJJeeJiew3VzS9rYaMFSwy76DhQfqWM1b3soE9VqYNRV+zl1Si04eQid0/V1bNKzMYaTkqMO7L6JpYHBwuJ+ADZHLmAgD1W8jhBaad16hgdOD/ZVGUKdd7C2hWMNe6FQFFlNtVz67XEO/R+yGorXijTpiItYF0f5v9E98Xum0WifJTEzbMTCZ9sedEObSp5+9jZO0tTm6V7m1ZOI6UdvvJPxoFouqNa13xZ+FM0mr/wCK0tzn/dt9P2/hcuW4ADjawsDgP3T6tWxrOh20LS+yaP3v3tXyVetVPOulquriabqZjN2T9Vq9b1UaXQ7ao/ZP0LquiPyukkD0QoxNlS5oMtdMJrWNc181J+GNk5zQDtum3fdghvqmufLOlkd8oNaX/wAfVP5QqlruW4wHeql2dk7LZNvlKZTo1mupMe6oOlx3b9EXf05djKpmLGQQMyUKeqpHWUn8uQY82rR6nXN/w4SHDsO6F0Whp/ynC09P2a1miL2vqN++BQrFxLrKbdyoc4Dbuuri94F7i6NpKkreFa6V9h9o09Rbdb2VP2lQZSo0iIMkuU8f1bJnMPKm3tKjunBtw2HcKo8Q9xICx2WF920k5KrUtE1ppSYgPlS6fELZJPiLjhFqlyoimQHmtW/X8qfqrBFxYMZTazyabWUv8kp7qdQtcwQMyc/sqjaQq21GsJgPjHD6KiY5NIshsGXzJR77oUqzXPDKgGbDsV9pruIpAOeemnSGEaD/AL5sPac0ynOmOljj8I2Vr4uDo7hNNZjaxNJjvmhMZVdyzzaLXfFESua9xa1tMO+VuwTqxY1oJ8lS9nDs/VH+Gqr9oeHmancyryGUgfVBjbRH/UUKdN1Wp8Hl+pc1xNQ57QE59VnPLoj+ypmpFYlrPNolZhWuIkY8kAGkGXeULY+ag429QsOuMEbDz4R/2Qd8Jz3nCe0yA7Gcdk4sDi3pcf6jpXRON43QtJLojt5qU51NrSW2+gyq/wBmrChL9NIveGbIgsfSdYwmGuOD/ZAUnt5V5ccPBQtLXtc9oH3YLvgV1NrbGC35u5VTUVLKLS50TAUg7Lq6iDBi1mT+yFOqOY+ynfHm4I1qANrGspCyfNWQaeHg7oaZ9N0sqHdzENQBXe0U6bpFtHafooaCAHOjJbMtP1T9TFSqfu9pcqPs+maWly8OzK52uA1L3NBdlxyqVKhqKbqLXl/wvd8q0tT2VqNRXrm9hgELVaC0afUu6fl7BOr1qlTUlzzU9e6NJ7XtHXOJ2Tm1nh4h85XRMjfZMBF8nzapmoGBtMn4Z2XSQZELVe05Gn+Bu5ccKrpHvo1A5rm/EFqdUxzqFF7w3e0Is0nwnL95/wBk5nUx0FOi+DbtMYlV/a+ppCpY3FotXKFxZtiC/P1X+L1qpfXss/coaLW1aBIfZ5ISG2S5x88Qn6BrXvgh+0IkqDBTfszWmZGwXT4JbKgqXe4a6jdfnv6KTjgeXZ8vl4zG3iDRj/5Uuwsprq7y1jmsP7pjqbGspgPnLyVT+yspsoAVWuk1QclSrqRFWo9jd2tjBKbGxLv7KT5JzCHDB7J1Z5e8lz3ZJKEg1Jt9N0WVA6lcCNoKNR/W881x6i9Q4tmY8lkT/ZQLbif9EWsBq7O+UFPqugBM9mUuTQg6g/E/yTmtp1b2OdUnEzH1WLW//KFJkdQefiBCdUc1ss9JV3TSMMb8IVx7fut5OQrNUw0qkesbKpp6llZjmv8AIp1Mzsn09w5tw/kJ+prClQZe92wT6bix4c2o05BwpIByfUqRuS4IGk53MbcPlPdOG4ThIBMO39VWraSnpnuBpUzLQVOpNXk0RPyBvSP2UWDlMdae43UT0Uu3y+SqtGoFEtaKw6wAB/CqWGnTqPFF+4c6AU3tnCrap4o0A98/I1P5rqcdTdwccOtt0gT23T20X16NNx08AhxOR6lfZ4NKW1mn41JWk+wV3V3OFfHLHmiareT11f1ev0VKjSfXq1Q2q2Cym5qc+qAIvG4a3CpaVvN1hDe4ai++lQ6aX+qDjLTvkjyTtRWa7mvfVeBM49ENM0PeyazXTY9vTEd1W1D/ANV7ok7A/wCysJkg1Gujl+abyXTIfdsiWgE4HBtQthjGQwN6e/qi09QQB5jaeGlF7iXEkneVX9mXmgR1jIKqaqu6rWNz3bqp7O0nJFFr8zK5/UbL3OLnWjhXqezToomkH8zAyELbWAg9yU5jBTfkA4I7qrQfdQqOY7zaYR6i7LndyjTaypTqdYzaOyr61jBXDRb2HAzO8LOOywsq10FZUKfhRBz77rF6baMdXu5XNqXFseYXNaxtS1oYNw1PpsIb8DvMbrmGTuqjaLbgbHbT3UIZj+6l4k/yh7NZQfR1TKlSoMhvZZ6l8rO/fui5ry5zWWdnblW0rmggg/EU+u4tYC6cmArKYeHDqwQnVaoDf7rT+y9BUoWzXI3HdNfWmsejv6oSbMAnZbnMhF2XE+qbTYb3GmHC2QFlfyvveghlwR5Yb2mVV1bmfaHudaLR5r2f9gpHQueawPWCsOunGwT6Vr2y09nBO1FU1KvU927irrjTktb5rywf1LG2fNWm+m4iDjzWLZG6byog8y7ecQjcLQyYX3Qc53Rd8IOU1jnWsuYcAvUyXw3HZSC4NkN3TGbkFwdlg2I+qraXUczSSx3pkJxqF1e4vJ6gd/qvu63KYHMGbnjIRpFzaQ5bXtgjdVNTXNDSHnuObgY/ZVdCxrq+S/aDsr+kgNcchzzAV4b0m4nDpQp60sr3OpgySW9TlU1v2Z9VrKFLIuDcKh7MLm0Gcys0xcdlV1LpquJVl1zJuEfRDVcjT6ei46gkybvi/wDeV9i0bKuOdUwMf04PY+anUF7pfJuN3f6oR3un9oRoviRc09ipOU0BrnkQezdwsJsNifVVNTX63OfUdjKBiBEbqmzR1KRoMdUef6p3HFzQCWkBwkeqLbWuBBA7tjg/QsrgUrxWbbnshR0dOrzL7sFg+H/54PpaOlqS9ltTtOVAVPUeyqupfWgtOyF5jhH13Uu6kGnCyiXSd1LfXwNnbCHvJ8efBJVrVV05ArNLS4XCUzlEWm/9Up72mJLWf2XmYRb8P88NnPww90WXMpmWO9E1jx9nvw3LnInsdpTnnp/sm0R+t3rsvtFcNfVDMfE9Oou5pJkdvNO1FaSmezNEXf8AMcquq1GJc4ldVgAApemVe/eD2QfHQ1haLSG9/XgeRT8t15cOgNgYO/dbmnJYO6bb3uTmQcjyQrOe6vN58gnBjnNILG7rVUdE3VVKRFF2zuDv9l0xGfNMLG23XzmdldTtAbjM91gSrWRDfOe651SalRrJ+ZypExXe9rO1rZyrfhaJ3k9lVrve8j69k0ubzX2A942VL7XaKkXEhr6g6UzS16rHXVIMXJxxL58p7KWVHSOjt3R+1U7X2G74pj+6rV2FlaoSDi1vYx/opeHi1rQNrpBV1em+1jLzEuG30Wl9me0rgwValv8ABVWvc34aZM2N24cyo1sgXGJOyq1alTSaYNquc7cenkqdCg2npQ++AXvdhwd5fRGiyKrGRU3xJAVGoyrUa7lBsBlN2S5dFoGOBDQ47Fc2lTnDmi2A1N5gvm3vC8lOmEhgDdiNzwHy7ca/2ejUr3csiKRPoiTLzJVCrrmN1VTl0e5Xs32TWFTRNZVcRkAzH7o6rU1KlgDnnAaqlOpbUaQVU07KZqH4toVxREjt5LKyjETjwSOEjHuXVHWsaXO8gnU3WvBa7yIWVDTnPuY8F28oDy/bj1/eGI9JTWE30hVxi6YWeyAcY6vVEie3mhTY9hYxzjs/yWN54Ci2mXVGl7slo7KpXcDVdMC0T5LlNtHx/wCisqWNfzB6bJrRcf2CNV0ncprBc7ZuSjqtSfIbKn9ndeCC34XtG59SugeZVtdrrg2O5EqXHh9ooBo/qN29VqNG9/Iw8iNkZUFEbbTMLm1Ta1jbu07LaZtHCIWtr6Fukc+aTfRXPbzGAWiOgQqWm0tfTjTsqc3/AJjjkJnTl/8AmwmH5z/+qpc2Kj3cqfiDFEfEqo0TdNgUg64dOV1dXdXVhSsDjOOqAqtR72s6uTLnCdk2GxdPzArmVHENsaRHLacBHsiKfflzv5qrSq0+UYc09KczWu59K97XXVPJGpqLRRvnZmyaxjHvfZScSx0bj6qhpj9wyalN8tqFVa7nkk2OdNvYfREry2WcL7QK1Q1KNJtMSbv9ggKLaVOmKVvxHuTwtseXB12TbuE3mHlghnaeHJcP/utP7J1Quhri7fATq9YuqO6n90GVHsuD4PxNRe4NG52RJ+9gWdNsJ49i/b3VmRvai/Sur8yng/AXdXDCe+m2m57rG7CdlCFj58sLt5K0+qq13zVeXR5q2Jyq3I5/Ldyv1xhRRk7/AEWeGeNxhQ6CtLR9kc288wNmVCHuNPR1dUVyA9w6SVp6takKJBqj4iOGF6ouKs78M5Q8kAo8I/demeOLjsi7cnG3CrXnk0y+3JhOd7HZoRSY0Ddw7rqRe6SnMdeG3Qi9xKDabnHsiS19ZrrHfMpdhXPxsEA0vPZGl7Je/wDWvvJOUaWgotvFtTrgZhCxq5ddj/Iqrp2B5ZbTqZasYRaVdiqA/wCqov8AhcW/VVjoxp2ii5gdNzfiR0leX0w/cWvHCq2gwOu5JMgdiudc9lOwDJjZXQHdhAhOsqRIx1CYXRMHJ3TqbWF7CA8S31TrLodZMSnaezmiC9twhwOFIeXvYy0T1O+L6IWNN8k7jyTOgS9w8tk7ls5rvu5MNBy1OfUc1vWH9Mu3Qa6M/UcJqud1OZOXFUvgpseCH4eTmFW1Ps6nRJp8vT7eaNfl02U3F/YyqOk1pOuNnL+Tz9Ey/wC4pinaek92qrq6m8uMmS5ZyJU0y9nwzEKabSGEAYJ9U3mN5shk5haGhrb/AGjfyMmnLd/qmVa9X7PT5VIu6WRsiDK5drw9rnGZb5cAXgOdaJyfJWB9Nlrm3fHCyq+gqv5L7XEWmMovqBrdyoJCyKZDQZ+Ir5ekx3HdOttkx5K6o1gIyiCQqb9BT0/IAqB881u5C07tV/wTaoZ//liUXOtbugNC/wC2VOXWORGwXUeOQtIz2QKTh1Bltkbro8EeDUPoCk6s80x8s++zurDlX4G3ExlQFPDtxwjEccqm0Eubc7sDsnWcxwhnmqlK4UnOF2D6hCtWFtBlGGgWtX3f1PCpp720nlt7bXKBmcr/AIdn1yqvKph7jy/lVjJ4RQauZ7Hwsp9VlMOzyxGymlaf2UKqWwXuIiMlOgNEABUn6YNFM8753lXFribvNrN0IcZjyCq6dwFQFpIlVWiA8x5KWw5jP4VJ0QxzY3zKp9Zl/p0qm6m4uq2ub8It3XM6n1GknzKbmXU4GYLlFSRUYPXsmt3kt7gI1r+RR5touPoEPkn/APVM6XQ5z/nuOCqlRhpsmybrAt8SuXba9tSWybeydWdDY/8AVhM6GtxVnLj8K0tb2iBrbbHyRuBctNT17WaN/TEvt6rFo6NNtRj73tPwO2KcajHU+g0/htRr1Q+s9/Wet+6bTrzYKoB+fuh33REtTqb4duqr6Bfa/kh3VAwqFFtKpUqXun+j29FUrkcyYbhudgnmm6qB0M3VjSC0Ge6drNZToNIBqOjKPso0vvOYH/sr7AGtECPqnU6jqRINp+XK5F1N4BfjP6VGyc+60TaJKvqBsxPdfrO/zJoa4WyezpQ5F5u38scPJUf8MdUcypz7+l/ywmcplHkhtZruqp5o3yN1qtTSAr1XEDtKxx611rZT4MfgCTA7oj4hHhgKT4JWOE8C8w1MFFrhUmod2Rss5VXR2c34agubBWV5Lp7cMg+Y8oWIV1EhTvlTjh0QmupmjV2Kfp6hI+E90WSPlduESw1KTTyQYkrdrxMbeidRoU6rrbam1rpQ1OpbTdVFIH5nJhrhtV9lOYL4RaS2m429iqn9EgY2nsn0SbTmIUW4BtQIAtAjv5ps/dhwEdyha0Me446pVRwLbpnCc3pMiOyfg2nPoqR9jjSDTMFUPk1k9s2E9Xmi30VxEBVdLHNZFwmCgCTdgbR3Xsmponu1bhzfJ7ogLRNoVaFKjzX3dFYnsuZTLiAAwAYVSrUZEMu+E7JlINyag3LT2KqcjlMDWNiDaMnh0kJ9RrWu2YIGFy3ltzXerdkzkU6jal1V03tPZP1NJ74bjchF1M23GoPlaNvqquk9lHQ20z6jyK/4lr6rb2A/D6eS0WrFEaHT8qPiNoCg4ClFrg5pgjYqtrKl2oqPfG5OYCzjZaL/AAmkGMd9s5nW7tClf24StZR01PUamnax+J8lptFQoOoanmPdu3/dYjsi90NElC1zXDqlalumGn+7dR2tLd03n1D9n+zOcPgyM+afqK7adLLnGAq2g0jar3tcNjCIEDvx+9811hbKFOV5Lz9z7N/wgdDLbZ5ndC4xstM7QC+o/nkb9kaVZ7HbtMcSQjVfaEKdUgnKZyg35u3gjxR4erh9pqlvNp04E9boWr0lOkdW0hh+DMpgrs5olk5CZzn8v4JxxvZHcLKgr5hssprmkHfsi3dWlNLOXXF7D5rRajNOpYfJFujNGmaZl8l4d/stQDmm4/RVQQ7lux5hE6cU/snW0/1G7lW6Vr6VXmXf8v5mrUY+6d+61BiWKu+uymGZfgKvoKjWVLTcOxTgxrpb1GPiVahRFR5pWn9L1XfoA99Sld2aP+61Onpc4/B5tPwo6YipUqX8zO2V7LPsVtleqNWzs+UHhzr3kgZC/wAN1ba/LbWbH8IN1lXVUaVFj3f8u2QqmsfUIIJgvIbhNlhYw43uMyql/QbZx0+qdzW0zSeHu2u7p3OLRE91QoVLh94B2cIkLBAGPEewTq7y5zA0QMN2QYyXixxyH/8AhQS2gbWxaSMXKOEJl33V1v8Am4CfNXPMANB7BfZammqapgfRqC+1p7JpqP5QLWE4CgceXT78ychanXaBmmqBsDcj5laJPfi1ump1Oa1xfMt7tTmV2Op/G0yPqtTX1F+toim4t6fon6etTrUj1tMhVvaLGsewMpjMDuVWbQFVzehZ4W1SuqVdQBWVG3u6wo8oVX8r9E44aqlpOT0mMB53RJJO54DupVNjsnKbgMPV6Jz8k/ygO/GeIjhK8vcarVUKVOvVuZT+EcKGr0zr2WahrcFg+JQduEKcjhCHbgDHN6gqb2PcXQ7s2E7ll+IVVm4IVQbOVUfOf5VcD43fyq36z/Kq+aqv0z63PYA0xyy/qP7LmaZ9Z2pbzAY5R3KcHTdDvOVztTGo1BLf/unqTHOqWamna0YLsXI9j+y9os0n2fnfdgR/7K13I5Dqz+V5Jz98+SqValtJhc7yhajRU3ijHV8QdmFa83fGT5LU6sXUKdwjfZNZXtqVHUtwXNTWVGVK7HPoXQ5aanqKxl1GkR93cMqrUq31H7DB2wmT92DHr46k4bOJ6cqppWVKXKbVov8Aja4Jum07qdB4cCephbhPqReSY29EW0nMxDvRW0nstab+5GRwM54fMR0912Hw+SpupVnVKtjmNljY+Lha4jhXraZ9ZjCabNynGTaSG78c54YVf2i5xo22s3LlU0uqNCuIf/ZVWaizUVeY8DBnClsJhfD5g+Sru0/Kc8Mb3nsoPD7xGN8LmaUjyUHhMx24VKz7KLHPd5BPpPtqNLXDsQi7Ye8jiOXlSoU+PHhxx7FP1Wo5NO249yVy6mQDBVPWBjaenbSd3IVXSxzO/lwptpM5bncz5lSNPqkP816cQdpHF204VWhVZXp/Ew4K1FXVOruANbc9CcXm6JX0RaMlv8ps9TtvRHU1Yphkk4aF9lqvpVh940phd13kKhPUKkeipk9UjPkqbKzg3roz3whz2vdTDg3FrkaZf0N68G4Jvs5731Kd94jG4VWvVr1WNLL8G3ZP1HVXfuMOPoq9KHU3WB36cJsfc9Y3kp9WeZVb0Z6u8eSEnui90vcXHzPAF+U0O6OFH2lpn1q9Q4MANXsrTeyHh5A1Lcb5JRJgKyiZqFk4VajeynUgOFpt7hSeDeVN/XPwx/dNyXrTaH2lzNU3pjB/SqOu9puq6ZsMj+VM5AXkugvuALeyLnXO3Kq63Uto6dsvd2VbQag0dS21/Co2i6mHkMduEQ3vHdSUB9V1ZEoPfDW2SoMKv7NLuVa5j92uVTV13Va56neXZVqNJtSrTta7ZafUaX70/eT8X6U+pXbToi55MD1Ws0YFOveAcgThWkCZ+nDr4QYKtqlE8aGk1NQagxfs4qhqq45ZmPnC6UT7h1TYfuiww7wZWFA99hSU6k+14g8IPqgag5hNneN0L3WTbOJT2PaXkuDdgqb2G6RUmfCVUqHpaXQn/qKfBglX3S8NgTnund08kmXSd+BRTvIpwynE5yVqtbP2eldG5VanWNN7CHjcFVHg2NJt3gbKoWOeGy1u5CqakuFGD/1GE6nUex4aXgxcmUNZQrall1G7K0dasz7E/f8AqWYCYDFU2T+r/smBvmUS2BtP7rnF19VrLRPVwwcDPhr0XFunqPbP6Cieqq67OVTovFubSi4mTwL/AISEGPLQQY7jwEsLvlCNtvZGxlR0ctzoQDnWG5oO6Lz1FVdDqW1tO6HtWq9r64F/3lZ2AAqmnqmnXYWPHYromf2VzsLKn9la4OYchFzi478W1C68kHtAU0hTueWj+FU1dWyl0+qqexPalN7+to8u4TNfTaxlIgAz1K+3fA4ZWFBV7J8bqr7WJ9AAugtPceLKawdabVqdGw8Me+jhodHRY/Svh5+S6Z8BieDD6IdnSqzaTmD4HbhHyTmzHffHAuAwMeQVRghjnBOJT/VOKdGyOu1raN1oO5TfZ1Jr6VYlpx1IfrQ8ym+qH/srK+wUX03svaTPT5r7Vq6lcsHVt6KpTJNJ1t2CGqoynUFMwx4yN1X9oS6jYxjcXO7o6Os6jVkVAe2yxLTgeabu0DO4cnRJ2Te07d/DNN7mfCNyQo+GDiE4iGz9EapEeS+z05ggE4d5o1HD9Xn5r/8Aadk+oX2fLug6KURVc74icK1zm9wd5WUOFTT6ehVe+mRWEgNdnhLSZGEZwvTjU0mpZWomHs2VbX6jnV4u2xx6SfBHCoag5M3eiNRjWENbbgjuq2ivDIId5qpqXXVnSf8ARAuAcYHmmsix90j+FhZ44UHxcqpO47rnstDY+q2A3VWlTvcMenF1d9lMSVW0oBqDB7hY8MD34jAyurPfhSo6uawORAPkidQ5rcidwmQYqdU7QnNm3rYPmGyq1j90xzvoEWOIcII4dW5/ZZR807zTvNO8yn2zmPNFOcYCqX25lVdLXbVouh7Vq/aZaK78DYDAVWk1xds3GCn0xLl0tmV1m2Y9U4TH7ouCpgANrbtk47+SAIk4KawOGRPkq3s5jqdJrX0znqVTV13Vap6n+XgCYKo5glvcLRGmz7GxwPzTweCbIGZgBPsGDDkKTxzj0xPSUKYaKQALTh3dPcTndVa+lo0HxZS2wrngJ1KoQZDu6e94DSbjhVKT3U6oteDkHhS9qamo2vUtDBMDcoaPX1aDX3hh+Jbzwl/UCWDe1ZUfDvx9kn2NWdq6v/F5geSldK0zfaVE60TRnK0VTWNOgs2zZsoACznhngXODW5J2Wo0mkqVy+DEliYfZv2YUG3frjhQre1GN1ORHSD3K0bHsgBlU7hqEmNljwzxcdgj3B4RwFLUse7YKh9lIY64kQAOFEUesSY3TNJrSKnw7XKhU0vLpOvJ4Ttxj3V7oQDe8+E8LmuNwEeffg7zXK2GZ+LurqZpRgnzTtBphqqXKMty2cLSVNe6rq2Eg9k3musw2cBafSez69Krp76r9nKj18+7bpt8+Hsn/wCnSyP+N+mZWhoOrfb6JqS3oT9VX5enYXOdsFW0b+RW+toKbDrnQe3Bug1BfUZdIj1X+L+1X/Z2Npcw7Ep2j1XKqnI7hPfRd1EjuoIDtiE0NydlotVoObVF7pjfZUdHr61Kh1sadzwdbPZFEqPiICaNlJwiHQ/90C4wICPZFPqEAdzCFN8VXBU6begG8HdGq9lMENE4k4CJ8ND2j7OdXr1yH+nZW1SAZg7hS65xknc8CHdJIPoodJUlNNQcwwPMBW7HdMbTeHU7idjO3ivdJUKVUqMc9jHFjd3AYCHZEmGiSUWvg7jg6nUa9nxNMhauvpuS4NYDvapHCnrQ6pWOGmAAmaPUyCXNftPucoDdBwgeB0YTm/EFCrNp2B2OGFPGB7mVhct8oRjxhBC2E27pwFe8NaclVafsw1OfL2ibOyafiOE2U1MTU1U7Vyeqk6142IXMfdWeSTuSqd3omRsmDYK1vTv5q4ySSfVOph4acPwUSnNptd+vbKr0ZFKq9k72mESnnsmsPW7+EwfC3+U53C8xIH14Or1bAQPUp19sZQoadzaYAc4Q6Vp6WifSOma6qT/U8lJx45ZeGmwYJ4VGNLWvc1p3AO6jjyXgt+IIucSdypE9kIGFC7nwTxF3TsowqOl9inT8o80THkVJX2Jzy2mHucIHotXTfztXRLeZ3UhZQ1uvoU69QhrjbK02i07H0HEGYtJ4VtA48mCHbtKq62tfWP7DjPuy09QQphXn08cD3c7+6beL5t9Ef2810F2MIscCMHstZV0PI6MiC/v4nVazWN3cYVPT+y3VG1XGq0T6Lt4ihVfDnhnqU49l+ogKizcl30Uf02hqeZzvwMTGEQcK94Ex6p/OLGdfkQjTbLnBvYqhTByXFNFEtDBPZEn3JgicHccZTeYL/hQBxwE9W3CF3OyudjgNXULXV6dGBMvXVCjjnj1LkaqlVibHB0LSar2Y+lTDy9/mNl0prNQxzxIC0ev1L3lk2DZU6DGV2GJNts+7e9pcxjnAbkDi57w1jSXHsE6mbajS13kQg03YMoH6/jaA0fNZqQanenCq1aBqsEtCdFow3yXkMIH4iqFnQ7PcLRaXVvfrQNukkTCoV/aVV+ibbSOw2TnVAwDqJWp0+i517HEDqYiiHgjdaqvo/sz3i3uQMlOpumm/PpwH7d0OybUkmAfIBBtptbhU6WqDnG4D0TTVc+3dOKJ8DnHZajmU6ZaerZU2axtPVmwd17P01eNMbwicMwAnO7p7mF/Ye4lkRnzQ5cWwe6jjc6Aqvsx1VoYw3iCHhDgaETY64fXjcZOynDdlA9VJXLeWyDHccQH9Wyb7T9ocp77GRKp+ztQxlF9wcJg7jhcZMfsFhfb9eyiXWt3cVT0WmFag91swQ5M1VYtqVLAP7plDUvZTeHtHdVtHWFTTmD/YrW60Mqaq23s1vu9L/g9Jocxto6581Qf7VrnSf0p7cKLdVWv/AKsdKocmntz5/siNveH3MDjjwwqunfZVEOWq09AsDyGVODoMbJzWXdk7HqnSnt+IQU9rw4b9lq6+i5BY0EjL1JA2lNaYJkeip+uyYx8xMeapVG4ba7y7LOy5cshGR6I59VVq6V9cRY1dWdkw1XckEM7SqjGgubErVe0aZfTtazzeqlCs6nXblvkqbDLyGj1Wk0+wuKffdTwRsVWrOLqjySUTwKjuh4GOiOnH8qmKsXyzzTRuh28Hsgf/AMd+X7UR/wCq5QOBVCxnLYQ/5sqd15IvyfhCnpZ8Ks+qkqvpmtNek5gftcOA7cX0X303FjhsQn1ahdUcXOO5KpVvZlPTsoWkAZ8vopPCpp67atF1r27LU+0GNZVtDB2aN1dhBlT7wD0lNZpvgwNippWncbe5q6qsKWnYXvPYLVaGPtNK2dvAQZBg+iLjLiSfXwwPHJUbrq8ePBcfRbwFnwP1dW+r+wGwXmgghO0pp0xrBzZn4VCfUMvcTwd5p7mOcAS1u/pwfWoVKrS21m8nxEqoGlrSQDuEXFAN6iFpvsINTU3VRsxfYNNyuVeBtmFX1NZ78NnsE9+5U8DE8HUTD2Fp/wAw8J4NbvuvIL2V/wDTfMNt5Z8feeNsFyHHEotDo+E7odhHC/rfhgU9LMNCs3CNR2F9n1FOpAdY6YKp+09GyjSoluZNygcMrqVxRbuI4QrnQNyqtPRGqKoNUCSyOEFE578M+PHCloNc/n/C8Rd5LSanQcigeY8nfy/AXoN2UbeDPuew28bnDA4SntbLgQDwo8qnyruZ80oBwBP1woVQUrocGHvGOBiE+o61jcqpWrNY3dxTtPXNN8SPLgwbkKiz1TR8LU8nBTj34krzTRxpab2rSqan4AtHrNNSp6dwqVQ7cdkeLRuUPlCJ4koDdACI4Pr12U2fE8wFV9nMY972va7y81G68uEq1nM1GB5K82s+FBn1VxR0rpZEwr3ElRxhYkp2oq2siUQ8h24xxjI3VY6M0+U3mERfP+ywjTtJhS4mIUIVdAKrtRFRwkDsocQfHj3tStRvJtlP01W1/wDKLzhGm2eEsufnG3om8m4KT4M+7jhJUugd1V0dvNjq8lq6zH/ZaL3gbwEQ83CD6qCnV9Mykdm8fJE5gJmo9kN0rKJBgAzsm9wmR2/hNGQSrILcEbQnEkkknzJTj3R4FErPUYTBN0kJvytR4ngV5pjdygPhRKngeDQhADP34yjTeHtMOBwVX1gA1NS+3bEcX1nwwKjoafMr5qfpTtQ708lb6qVHDG3GFoP/AKd58/eWzf6+SxCgNIOVcYGSVU07AagwVhBZ4eaaf80pzHQVX5fLFR1vlP4WizScuv0uA3Q1VeWfCFYjUHANba7sg9lrPciubqm3kmUgTSEEeDPG4qBwfVjmPLo2lf4ZQfSNHmA5GU7V6qpWfu8zjhU5HNjomOFKtqKbfhBMHK0FL2W/7prLG/H3QHB0TxJ2TkU3zTRstLqvZra1eS5/l2R02uq0ZmwxPAoo8J7KB1EBUGHeU5+g5raoFQtkNhOkyfCAvJHjKAUbcS7ZPrZdhqoezmW0c1PNOrOLnldhtw8vDnhDJOykrqTmVAWnIyqmptD4hvYKFpv8Npu5bHF46iQqen1zmUsN3WnfomueJc8br7Nqn097SoPVt6JkAkY7SiD+HPuY8H2Uw/bzTa9O2l/PgjhJUKAhw6J/svLgWssB6D246mrRFOpXqOpj5S5EmBuqtL+qxzf+oIuplvyrzd9VTYek3KDIVf2lquXS33JK1Hsu01CHtd3bx1ukoGlQqQ3/AET3vJfknc8AvRU2fG8fsqLPhEp5+HCe7c8Na3RfZw8WxE90TwCDSs44yvVAeGpXdgKhomX6k58kX9FDpau7jlXFefuLnLsEAB59+EFS7AUmAtVo8Nc+nPZOqOLnmXHuVX01O2m7p9UXOLnGSeBiDsp4Of8AA2UWmHCPwufctIl/8INZLZ9fdR4BBmfTiXHC/wAyAdlYWno+1gdTG3ST2K0p0HLa9r604hOb8JITj8x4v9mavmtbcIghVfatrbBTpN7cAidgv1QFQp95Qb/TAVR/dO7rKosnmVJPkFSa4cilt+rvwA8UoeHyT6pgBBgvrm0KlpWWaUZ81Urul7igzZE8H67WMoUvicqnsqwueHsf3HDy8Elctq7ppqC/acqjTc3kHcZg8aTNf97vHTPmqDtKRu/soHCUXGAJRbhwjizlW/NOybj9XCVHhBKFpwCocQM/gHVT0J1L4uILI7rpsHuJUcWGgGin1A/F4Q3t9EfcDg5Mb8blRp7ZT3YphVXPtdui10FGrUDG7uVfRaLn3A+foigh4RcJEhT4IB9eOUXnpCJy/A9VptA2KUOf5qrqDvhfqPEAcKmk1LK1Ew9q1HtMt58Q3ZrfDK7lXFTgZ4MLutAO6TI4lgy2T2MouJce/Gl9j+0uALyf4VH7O13/ADJU+LHhhF49zg+4HJxuhyj7uTwxx0DvZLDyab3PHUXCVSp+0azNP/SDse7KJVOn8RTW/CE8pxEngymMPuztCdWq3rzXLeHNwQtXq9NyarhZ6Dfj93dI4T7ou2TnZdgLTaJuIe5Va2AYCLsuUbKfDjwSV9m9mc5tWXsHUFcVGAu5XKqy7YptWtNMY/19VywNvDnjqNACKRlp7FVtZUurOnhj3mFOTsmWY4XOWMf6+7dTPQYTqnxmfdSoUKeNWm0tZUc1p3APGSrWSs+GUBumM2ROyPcrTikeaOqUK722z0tjPCUB7l2q1LaNPcqpoKYeHXMVIUzfv4iSnVN1p9IP1OVSrtgIu3KtClCBHuZWFrNRphp6lUmn/quXTVzupVAwPsNnnCwizZXblR+CypM+C1TjhnKnfK6j+ElQvNCMR4ZHj+3afnVapY3tC/w/WOovMx3VqqVNk9zZJQpxBCJ78RCjZFzpO6lwCLRlCBnKFvxZ8AhO0mobVp7hP12n5QZY3vmeOFqNdpnVqVoaPPujcR3CLt1SoDOSnOw3ARctTW0j9RTpE0m7n3tquKtbcU11dvNBNOcgLSCpQOkj/NatH9m6ni09kLjbt2/FevvS8+iLR/491PHEAqfBJ4ZQA38AAVbQUTTsa9naU/Wal1ar8TuBa1rR2RLMTf3dKLjJ8MhQcxngXNiB9UK/sv7QasOXl7klanS0H0qTgGO8xsqdP6onbCJ46nTeznaRltp+buOEe6gZWV3U7LHHKnxCyUbZ7J1R9rBJVemy5zUatQNbuVZTlr7j9PdP9o6mxuGj4iqbaJNF7rh5otcQe3hjf3QhWs/BOJgNMpzfjBCpazVWVqvL/wB1otLpi9mp+87MJBnhChSpUHwyceAt2RIIjfjUawsD3Bh+WfBlRxlOqMJB27JrF5KfwM7KVsGhVaTLqjOOPACMlZ4lGy2cJn23r7qkNN2TaWuJ+RU+Vh3/AKQpcT5+Bvr4JMJnsyo8VctqfN5LTiieUb39kXuLjufALOkrHuydz7i5R7mK9z/JNqxb24xxCnxZ8MK4SSrceXBgJmJ9UDVdbt4J4BoX6VPijjKEeDHGj9gss64XYI19Qxm15iVQ02gdUoucDTHc7oU67HnsVp+QTeD6cKeprVH1s8vsqD9K802hj2CQR48LPA03KtUbYahI4D3MFDsmP2KjwHt+DldlHu9TqtPzW2tHae6fQquZUEObuFJTcqT74t2JHuI3Vqn3+PB5cIyMFanUssr1S5o7eCpoqpdTyD8TfNVNTSLGtsB3z48fgC0Qp7e5kwEw6YPr5cU3TM5lL+PEXbBEb+GeEe7hUKOhbTryC303Q1mufVaIB4FZ44XXldWPCC6DsmtYdvcSo3Qap4vfSLx4I90LfwL9VWFOmMlfcy6obkdPqHU3Zjv7zuOOPcXNl6sHRwte13kUx+kYQeyZySzv4oC6D7o2yo8PWo4u7jhCk+fDzTOe1rjgrTuoDlwHAdh4cKNkTufAfBaZKGo1FMVelm0rR6etSGiPbq6pUlOFLmEdJ78HtaQDjjCpHVM+0f05ytONV/wfwR/f3M+CPet0Wruf8JVBtDodJ9Ea9d1R3f3RJQUHff3NwUBXUx5oNpnhhVqLYY7CdUMvMnxRhyu+nucr7q1Z8OeFysepCioe3D+EGfsvJEmSq1VsVHyOGF5+GXLHDEKVChSeBKtTiy2cfhLnhoVKIzPmuXUtVPUsvq7KlToX0MELKEeGVHujHAU2idym/EBBCEKf28RJwntGW8MYUBZxxlED38qFHiuQCnYLCyiBEpjxNUFxKbp6nRsfPw31A3zVDlEbORacHbxuqHfiG+GFS1Ootr1OW3zQbVc1rrgDg/gKtWgH3tBOYRY8tduN1zZc4w0K0TTMoU64cUyLwQE2vVu7bBUtNTse631KpO05ZTeHuPl4M8PZY9h2V+XzfnneVDVJ8D2tBtOfDni3lw4wUCLWInbxg3fqXoFFVwCI28OUzl43WffZQLPcWicJzGTfJUFDssSqlBsb/VPrul/D6KVhQU+2IH14d4x4ZRYZC8/DHuo9zprKnOtu9fJU6bCxrSbcD1RqVHPdu4ymtBp1PhchR+F0njapapdwgwPcitq5d8qYaeQv+JHKG+6e0bhQYPiJUcD4TTdIRc3Df7+OEYU/g53UZHgYaUkypculGJglATbv5rouO/gnhfUA80y0fdoFkdvJZPH9WygbKFPApobJI/lWrmPglZ8ED67eB+r1TKLN3d1/h7GvFW8H0j3If3Qb3UePKwJC9PFVtmx0Jz9gi3cL7NqJOxQdSwUHyeAbUx4coD1lXDJ/dFjsx+yEQsfjHO+ESiN/BhY8XkE11PqhDTVLmfN2RqHy8BOy/wAyLXqqWW/3TrYk5RrVW02buKdpaHMD7h3whcCurpTu3Au2QwauRhaSkSBEQuXUdGyk4HgjhPGEzTe0WvqGBtKZXcxlGoH+ce7Pj68rCEeFjg+rUEwmnBCsebMA9kINy6E5uxKqUzIcUSPhCLjJ8QBh6DmdBwfJbxsgp/F3VACgBDQg6n4D4ZJPDsdinszRMfRPcfvDPDCn0WVBUMHqiXrCARoVWvZ8TVU1dDlWhje/CSmgbjPmE3OOpTUAT2aI1A8XAfAmtugZ9VJ4enCPDA4wi7DRKqAZb4n1xc42hOpsuYbvT3Juwnx1YWN1HgbQc5lT4Hplt4eLfqpeeWJZ6qd/eWnCu392B+CtMhNI7K5sD3cuVNtKK3+ib8myyocFflFuf7cJ7leW6jiXb4TY3Vr5HZA43T9ZWbSojrd/C1Hs4tL/AOWrWVdJyXER59/cOqbKw5UeGKAI3KlW1jHfwZEoCm2NoW8r/iXx5oeIEXvz6Kn5BWHHAcH6mbcAd05jJY670Ub/AJRKIHuy5EKEONpwhYBMqccZZhAA8bDKv22RcmgKFb3UnCyn0Kgq0jDhtlVdZpOS+m31Pg52oAPwjJTGstDRCbSeCzAd24htwWD4gDa8/RMDZlXyVCxx5TLKoJHYhNLfuQZ8z4Cdgneh4h1ADuFCAO6n4UTvwA0DbUV/xbvyiCgWLPusYXTJ8fOOdlDemZ4EcI4XKEwuNxVNzIcB/uj3PuRQqydtimEXBwhNq1IZ8LfA47njCCzxEcM+4hghSurg6m+WbqpbgAeqc49RnwHTSN2lNj7oGfVF7iXbn3YnP5Q92zU5mP8AVFw8Rf6Bctu8rpztwhQFKk8IVj5Cv7fz+EkobL91j1U+quQKjHjxBWOyudwz+MPl+DueAmt2XRI7e5+0187KmynFoTaRlvjGxRs3ROSoUKSpUKFPgnhH4LCI4fczw+8CyuYfRMG4UNkfx+R/T8HbVBKDsnugyjHn7kXEFBrVeYHjleagKAupXnCgKFX1tQt07C6N0+hVdTrNte3ccblVOm5mIUccLCz4o9xPGzDk0d1e+eH3Szw6z9fzZ7RhyuMk+5dRfcxVXshFxk8Hah3Tt5ql3JPCVJUDhAUAqXKG8ITfZ/MbVYSH9wvt2sdViBsBwkq0K3Q8rl9cRPghT48KSgB73lu9Ex2xwg1sMyffgNEH826BasuzwDn5TRsOGOEmAs9lDVAUnjKjjPDVauhzWWhva47p1Oo5jxDm7hSs+GPBj8FJQG/DP59yamRIQqNuaZbwtMqeENWF18cLPCXQO6ZpqIx1dyqdeicQ7sVa4g9vBQoaFtKs11zNo7r7TrKlaIv7LCz7mfwXVx6j+fluxjjjjO2U5r+ppCwseC17XeSZW07XMKbRoOc4q55d5nw5Xl4S49Kf6fyo392XOgbpgbNbLlSI6OkpzXlp3CKjfxYysQPwcnCLdx+VE+4tpT3XMBDlaY8VWgZpPLVVr5qvLuPMdARpGDwx4rWDhLbvdj7V9Bxiq13c8M/hscM8GMf1qlUZDN/ynKhXDgHP6uyGyDauFjhyxBQO3DCz7iw4V3uLm+vdYU9PCfFPE06wcOybUFzMoUmXPMBc2rPbsj+a4/BY4cp/mCmR8S5lSeyxwL3YUeHm1AFS5GWr7N1M293ecqxQZG6dG/CVHhdqa4Y1UaDBe25yoVmdLbXeiNCsWP7KFbsi7cn8gESUCMKD+EgY/DZ44RB8QbqmXIckJp07/os+N1YXPNrVjocZ9UWOLXCCFburtvBHiH2ozvxHPB7x+RghADKl3g52oYyYuMKlTo4XKqx76VCz+EyseLPgfRp2VBPqjqBDQrirfCH12g+aI+FS9AOY4d/DHjFDUBxTKrZa4KnQYS9y59Yu/JCfFqnU7TVVxk7/AJJlY95CdV+I+Gx4cOybWZLYgoDK59aBs3wR7iE5vwlOfufyMW4906psiO6LN/zWpS/puhVqghz8eXCfw5cnDt+QyVyaAhXFTSP5Bn3eeOffeSx4I97c5BrVKHHH42HBc2gIWVZQM+8z7jP4DPuY8ePxX3gRxHDH4qTAQj705PqqLiQz+yNF8HwGl9E2MBGofyOB+I5lG5ct5ae3jn3cFNc2Hpje6vdj8VOq+iN0bo327K7TSdx+R49/KHiysrHiDqEd0zndJ8U/hGVdMXyJQp1T+E5OpB7IEz2UGSgGCmD+UY8OnOgNR7urwny99lFuWGEXGTn3baQnBcpJQIuYM+Q96+j8BhF7pd+FfSABAcBtKdb0NhXOl2/5RjwnaTHl4IF3fhP4DCx7j70FQNpwiTld/TZdbvr+Ex4c+6kwqHJ2TaXwn8l//8QAKRABAAICAgIBBAIDAQEBAAAAAQARITEQQVFhcSCBkaGxwdHh8PEwQP/aAAgBAQABPyHlZcvkjy8BwcP0VxUOIw1NuJ4h4hyHgcLFFFFmSLLeHkIEqBA8y9gTH2jiEIQmv0Y4NRYoscyR7izaacLx3LN2Q1K5qEfpFi/UbjD/AO+XL4uPCcEeWekH3FNZ4Xg5qUeOTghCCDgcLF4HFwrK4VElQIEqVx/adV3uF7q5v+M9THUCE2hByHJYsUcUfM4UckMwf88VK4rh4WMLFi8XM3MI1wQAh5cCiVyfR2tRlob+i5cYSpUTmpUqVuL5hDmpUqVwEIQZgghxcXmF4GECEJGGKhynpLN3hj/BZujuJ148QghAQOQ5XGFiju4opuDhj4PcMwhCCK4LF5CxYvJCzri2WwWzBKiO+A4eLFhjFbfouLwcvAci/qQh9YQJUCCCCH0Ci5ix3wED6E4OcvEa/uXlF+mG8vPUu5hBDgITSHAxeBY4oow5hwsRZgXxEE/KBKjjmFixfov/AOCzBDlEI8nJxfB/8SDzV9AQUUfQHAQIIQ4WL9MD9Z+ganifx4ghYrxco+GWV08EIQ4HBNIS+HCLGHFFDMP0e+XKHFcPNMWLwv8A8wtDcXmjlHR5loKev8uD6lfUPBuDV7ThzLBdBaPUv60Yp1L7fj6AhxkgQhA4IQ5WLgUuEqP1GMqLFYOyNaKYAD80GmUM4DurlMBUEIRRQhCXDhi4scWLMM05bRYqhSVwRYq4Li8Mf/psPIZ3+X3LDps9xt+O+0Ix+t5dwXsx47VjLwGICAdOs68cLly+N7ngZl3rTqaqr4rga+gEIEDg4HCxa4Fi8uuRDl+gsk1ueRnqOuAV5/cq3CtWVDrUOAcCHIxilxYopuGVKWLhBJweF4PfFiy5cZcf/nZudiQ+0NnsdTBDSe3gl3bTVcl+muL5yJqkf+SqgkbXiCiqf5mfrzvUvi5fG/uCUuUIt0wjh+fEenrqVwoMPoHJDhYscV/UVwQPrPM7xPjrOZrF+l7l7/TUtCEIQ+lYuYxRcLodnmmBqPADhZdsvgscXhfoforh+it5hGoKZGmWu1YfWEqXs0LyQfEFLbz5hhA9zm6Gluw+khB+LuVd9Sl2se5fS0e4bp/H/MqVAlSvpGEITUWLFbFxHvk4qVAgcPLFMG55sdDq8Yh9vlll93u4NwgQ+kcLkLqGpHisGSpU1glSuFzL4dEXhjHmpXB9YxbhBCP1makjB8xGNDZ9Ocv5iR5CBCFg3Brr2mX/ACiMAJUqB9ZuEOWKMeSHFSuDhZcuLFyB3LXuEORuH0EIuajXiFGkEqNRhERrgwIyiWS7eTFF4dYlrDZ55JVFx5XL+shws/SEJjE8OOtftnMMaWn6G0OMjiuCVAlle0KGopgxKlf/ADD6RR5IfSsuXFly4/SIIQQhyF8Qbg8JxMJwLkIOfseBxg4LLgtGXV7jwQUuPF/QbZ3QZ5EYvIoHJg1keD/2PQvgxG2fyP3z1wIRwuKlQJUqBA/+ZBA5YuTyQh9AjFiy+KlcENQ4EOBwcGCCoccPvLixTJfDmnpLseY4ZmijxcWXwS5f1umdE2hBxpycwMacGf8AgClB7d7Qf0DZ+k4bMrgECVK/+VxYQggcXFii5YQhB5WKKXwQJUrgECEIQhwcBBweJhHjZM7xKmGMrF1gcVEV/QVEUWPF8X/9L4IEuL9EYuYVXIV9FSpUqVKlSv8A5XLly+Ag8w5Yosvi48EOLlx4Ciz9sGKMI+iHNQIEqVyIQhthhBhKQmwE88zxSbFYoEsHDFfA5UXP1Klf/UIR5YepthgB98EbdbEWXAuBjgS0QVebu8n2mcOfUBXo8sXwripUr/5LL5NwQcAcPBRly4vLQfflrGWLhAHUH8eL6nsV/wBiZCoaUcVKgSuFQIEIECXPAxZCSqaRgZhw5XzVELiC+sSuFRFLixj/APchyWYZggFH/sNv5J3pTaxYLZdiArt5rcReumJdsZjCt+UFLT4+Y+/4lP0AVxXB39SxY8AvgCUQOGMwI55MY8WbgtZcWWx5flzjEQoUcTceAstVXjgOCBxUCBDCAnrhOCH9zW5moFsMDEYEcHCon/pKzncHuEdcSy4x+ljv/wCRCBHkMzwF14lnOT7oKQH2hDB5Z+Nx/vxcRcSfBAxbn/BDwehjTGn/AHcfvnHH24WXxCG8ERLweeG+RheA4DgDlYzSMfoeBri5f1UVCnWdSpozLWbS5cHgcBAgmLiTjjNMEdY8G4H0Yxx0RxjubVnMOH1FHl4OVx/8z6UgcUDQ+/AgqXWTc/N+p8UaxOooofzfEpwr9kaot6gW4gc/lLMwjp7jhp5BUMvmERLMr3LcWlt619o+Brpwv5l8l8BwDgPoLGLfCcXw8VK/+RwT2whcIIEzcROTU8CYZSw1FyAjO4K4rjqMt3mOj1AjF/8AAcDNf/I4ELGvyTEWhgSoy5UDHDFxTZ87qJarPDhieYhbNSzr43LKv4ILB7G4FZbe5jr1F4P25Zqp+8KFNRrqWGWvtn8T/tp9A+gUpzcWLG3FxjH6CbcFf/A4GIH+4QVBmEFvAMQtxtiVnmGGWSLYOV0ItE6uvE3rP2lFvoHH6a42hiQf/EghO5G4GvMyogiRcBdmfCS9GTxzLwUcM+LmBeRPyL1U+GP4jzTlyYuUBKuWXcj4ImwH75lizg8xS4OTdHqEql6C0o0a0iXEV4TT6u4inbcqVwkBwiVGLGGkbS4xjHlhCVEOB4Ezj1tKVQJkruquE3Zrk8/QQgSsf2g9QIIH0QcS+KoY21HUVrgCMc8yqK24O4cVSuWR5qHAw49ItxhHEufTUIEECU5EcNZ8dS1yH2hFHcqWeZWP7dso8TE+DwwBjy8S1Aw/9qVwftJfXadtiKyq63/cdv5rn51Dw+9H8RjyZYPdz/ejj7XLeVCCSDgYM8ARi5F5Fy+LRh4OF+jZO+yGf1Kpafj5ii+UmKPzMXVaxd8ECBCE2g5AhxMMazfwZsycoOQuCOpe1AuBXDhxK/otwXqMg7KqcJjlcuDmXNsP0gRUmMJqiE4CYD6RXoRAqT8VFjHhRrV9y6XoPh+JeaDBExTc3tx6nVVRy/SDmEEHEHKxR5C/oshQ5NvUueS4Q/QVhWtAc/Ca67K/8JV0QV+OuCEIIEDiDgHAcXiKK+QepBbDiP0CpSxwEKJSuLyRA9/OY+UzaQt5t/KUedC4R+i/qI8RRs7mV11tPnhpDO2VHEdwWwTUUZeJwG9fkiNoyx5geoSuAL8cb8AhFSpUCBBA4uNJRmU6W3isDXh5i8XwcUJMQY2hIx//AEIECDkEHAcBMOCmcPNtTh1NIECkcEzwQiwuoscXnaLuO34ff+ZtnwHb8PiH978P/wABouSj0Hm/pKYshYgGGs2VqOKEHC4M1HLm0rENPFW1BWt8VZjCU6T3Y4b/AHBW5WIRUqVKhAc3LhexKpVjj0/mWosujP8AxBau1nZiJTTGXLhVRYRhxrwFwlK4FwkTfJAgQIEF8BFkCuDK4wlbNeWeRKDnj4WkUDhJ7/QF8XMx3u4M8f8Av4Zjedxf/hfJAmOiDhxM8FRjvgIxy4NMwljxbFQePXUD8vMwQij7IPk8VEeK+0N+JUIFclQ4uXHgsPsS6sbKLyv6h7hdEshTxiP4jzmmHk4L+qcAuko4NIlMCEIEIEOoHAnBDyRZ4YmboMsoIyolI6nXAlTTltGPBL7jL5yYFSiP1H0BjmDYcx3yOZcXw3CQjD1mbjHnM+Os4mG+WD1O/UMPX2i4dRTcSEIECVzfAy8Q/wBqNH3TJ2X2QgsWdtX9j9L9ZVxV/R1DAQIECHCOIVqHAQ19Fx4V+CphzKEUK4q2aSibS/osXUOX6FmIqLEd/SQ5CKGWLBzlhmWOAmo3QF/EwaFcXL4hEj8wR/lKG/sTtcGsRTqZm+42beCBLPUDkseS3ycJH6hqP0L4oeZR3NsCBAgcIgmCB/zwcXDhYOYscq3hSoLrDhMTrmcOAlxF8Hm/qEvFv1HAQ8KPMejjuICg4UyMRqvwdfmC05VQ4pxvhhnuUN3Erhb9kHiBAgQOF4KOUv6L5Au19EF6rre5vGv39FcH0XwNS3mbgQIEIv8AoACeeCLCHDLmkcuYE1l1ni8stEmi3DGMXx//ABnAR8R02hu65GR5PMPZrZUbOd+M3Fa+fqD3THFZ+I0Wa/cdyrgTu8e53v8AE9hOy334BCXLjwFuMfoZqXxXGOvNz+YpVui8wgQionJK4CVwECBK+nChR9CzbwJcUI5tlEZl94ZEqU6ghhFxeBfqP/gLhKj60tZal+B6jFoi4NwmnKo8H0ALqoEUrIfJqBeqlTygdFEDKpSsQPcTPKxeBZ5183GLhwKdviWrR+ZidvfBCVBwMI8jFQIEIvZVzhwHCxYQl8PGktSqMCGIVLJlr4hGBHcU0ijKlfVU7qlfS05vdMAb3+oYOFti5m6DbA95/EMnrhQcNvGPBwRrO9RP9MTH/cGNfiVXj+5V+kzQ5ZqMUeAzfF1zLly5f0y5IRYuCKjAi4CBwbSvmA4rhxF4IfSyj0s0RynjEENsCPgUcWErgYvkhK7p291/MoZlWCS4XtfoVcswDEDQ+8uvw+IOFiExpddQ50G/SplOmGAnUM2R1tzFUvMOcIMy4VwYJYxeIu5RbXwxH+2XCl+EcOvi+ZX9ALxEvkKsripUqoQMrFvkcPAQJUrkIEIFsrmPMqgfQxReDgzGByDeuOIEQwfRRzBmmSMyZXhPj65MupXjj+443V8j/wAjQX3Tv6VcVNY/aDsYg42giXZrwQVsB6bmk1/MJRmLwXwWEInG80j2lzCC5890RdjGZYlKlxY/QVZu4cvgOKgSyNLQU8XDghLzF42mnDwECBBcr5oPouMLwQhBO5WIsTBmFSePHUxB3BeYKlvF3GfzKPMcahFKWayPNz59HR+Zj9ZJgt+36hmG+VDCM2youFcBKosy5cXgZfG8OIVWH9zF6/EVOHqJLTfHxH6ArDFw4uoxuV9AwIuK+oS5fjkIXL4DgJb9BAcEMxjwLlw4BDUCJy5mT8ykisZcwYjqMUueFLl+4q74UxvHfD/82nA4+gXkJgRocC/SS+HQC2bYPVzMvydS2t/WVZuPJwuAiR4uXLisX/4nAHAggDuYJ6+DJA5JdEZUvMuXDwPcrk2phWDEz+iOJgUuyzBcteDfCvg8h/8AiSo8HJhgizc0TByVq2vYmuK/pJUqXQutx6OPdzya7xEbHBl5q2eK4MJn6Q/UvgLg4zUr6gSpUCBDkwgr6MI2iilwgYIbhFrxuo8yoRxP3YKJcLLaCYK4rHjTkH/5ogxwwgcBDxvhRc8BV3mXXd8BtqMt9OoQLgmV/Xctp67jLV/qDExl4rFweAo3GbR+glcH6BfFeqTwSnZmHPFcVKg+gF/Q0EOLlx49MMQS+DcMEEwQtKYHUtgpHLhdF8RZBiH3OnlQ4LHH6DhquSEubgfSPGo5goNHjiYR1FlGHfuEFzK0EtZ9dv3MaXj3A4CKQbcEz8tTxcxkQ7IbxG0eCxcUYMvnZYv6BMVMon0xK6uUflQW8FsHmoECByfQ2ECEuXyLw5Q3BDDBbwZo8GgjqdJ3MOOd4KlJmL7R3BMJYy4Sj6QQSzMe9nkh5CPYcfuVGUCBCBDB9DKggr1KiLfFcfntfMuVRnX/AIzdbfFc5pSviGR5ae2UdSvZ/tDTyr5Yw4b4Y8kIcNzBE53lTiEfEm5+pHKpUCVLOJA+UCB9DzGL4EHEJ+eWOCsmOEptLXTKTGNcS0izBljxhGCPi5b9JBxDEAz28aiuPLpMePMy8Z/ErLKgfSXAiOom0aEu4u5XF0giVZ7W+AgTZHsK+1f1Fsg6A1xc8ZA0Su5+06UOjoiB9Fy+DL5OHk5uDNIqVwRcGHMqVAgS0EIOYBA4WPLKziGHB4YJezBKlvKzKSY044LiXezAmGubaU9Sw1/8C4QhnUeMHwWsLGQZEIx2whBAjyLflieVhCKFxpiZzY381+Jv2ONQlwLeMw08hklwLlXCxTvg+h5Nw5vioqDPFSoc1KgQEr6ACHFx5KcWLkIMwQwzuZctmovCUErYi3wncQxpF3F5Gpou9wfRX1XyPNqGqpifEGdl56r/AHuYprRm+LIMcbg/9RYvonlUxlkYGYEzd9KXD2M/HBy26iGYpTMSU8bBlDznUeTkIkqVy8VDgypUqVAlSuQKEBA51Llx4uTiQx4EMHFsNSxqVODzZ8BKjcZXqYEtm2aRxZ5KpZ3wq/rr6snKN/t5gteezUfYmBxVFDuMXb8B3D7b9c93AgcPAfQAal6zM/T8Ql2UTfLiIfQx3xXJyqF5RyEIZqVKlSoEqEEkkBKhxcuMMMPKOF8hmCHhY61KErI3Z0cKzBqUcN/1A40mEqko8lmBTfcVcKi/QvAQIn0BAgSoEEoixZuWRF7vuXpu/wDeI8AgfQH0NZM1xEo+LZQlnDhwQaixDkfoIQ4xRZ4qCNQ2HJy2FSpUIHCSAhA+sXLjH6PXIg4LXhoM8TJXEbOMhrFjwKmONRLGYD4Y9EzVr9cS/WOQkT6Bza/TDh0y4Fg0O51YvLpiVFycXykt4HErl6HuL9Kw4YyuQhxlKjwCBxUqCgoQSRXBxcw4meFL+hm/BDgQclVvg0h+Y53L1lPfBfBlKEJwgaGXS3E83zF6V+3mfpIEE7XPosZHW6jyITpmt1/qFnQVr3wIbNQK5gjwPFTBlmfYxeBq0OoalUGhj+IQsO3mZOn4lGWGIDitmovATX0G5cuBfCoECH01AgQbCMOSvpvgwxXlAQEWYEweDwQOBBxd0vgSoiyKjfB9pCUYix4jTfDHMmI7hTVLz9N8HAZZvVJu3cpQliiuAIGZWeXcp1+UEulcKPGEbcBCP5M1cX2+kVgZjyir2HeCKoil8SwlZGjgbS6jbipcWXCV9J+muSLwkMyQdiJcSubly5cvkeAjg2hM2XEpsiuOP0BBweufjlSdTgNJZOkhKEueV4XfAxKoul/SNCb9Rqay/TAhBlI8BBb+IS40P4f91Dh1kwOJReQgcZp1M0b0Sncx+eSKdH7fuGSnW5UAgASsiMuLjh4C55+JOXX0VA4phbhaX4nEOEkhxcuXLix5bN3zR1+/pzVyxLxyIIQQT7KYuAY9k7uUMzUbgC/E2wi8L9A8R+uK7LZA4XhdwQx/a8yjB5vZTX2mOiBKC0j4al8Eu+SvQxt9Z7jngIYyRLtlQOzKUPLPi5sWQ1FoPD+JQVxNpqW5uoq4XhSUImpYxblSpXCpUHLcSQ4ECh6w4a4WPMeKsUvhlqHzCC4M1yQZceDK4BE4kKRUlQy94NkywxMeIH2/9/3xAWfz5jL4YCC46jNHg4OQcOvoCFmppC+f8RK7XxxYPliWG29vcWLc9G+oN3+dzPf87MJIR6IfzNjZHCEaObyWjIaSUKfE/lyKxBLVKZig0+l+UlV9BO59oQOUCjC7YJnrcdkPsypUvBsSB8cKyqmCLwYZRLxwi8mYvJwOH6BCMYQQIESRVEJWiZ0vj2lO2Zdr89zElE2wVRYuDGublqjvghwL+YiFo8BK+lKkX4eZfM8wR9k2BTzyh12Eh3VUeGKqkNmIm5K+4O1QfgnlQdlwlbXu49m6hZqr3Liq8aYghVEXjwcBWZQsdjcL4or4lZxOUvhmDuUcUiNTqcbYlT+FTAqX/wB8SlcsBKTEYwwy8wbS4cLgRaXDgQebLhOAxKjwYHBFRAshSKjnckeOLe+KeZelOHBbCDL5luF1D6SPn7RV/hnTqCga/iEqCJLHgPTcGn75DZzEQ81d1f8AsxrgM/JXBbI/OpsM+mZNx8R9AcwqvY5lYCGqxEA9TsSyXcWoplTUwy0am42YKCuK5EiR740MDFovlLGJVcXGGGGWW2paIxYvAI4m30ECHNy5T6CtTXgcQZjqU2SmOOKtU7LEaDEfUqMLi7PMlzwFS4TMbb9QRLQpKHyHU9u5rlkykmEEsmidRLl8VtzM3yLWHSKdp+JdTeczfVX1OzFc2nUC9ngqq1ywsCVxcVOkl3KjRLIZhhzIqagAMo31P/3PAykomIKGEXHBEYZycPjicglm5cWYGY4vIQ+sIMMzCXFDcPC6XtWJQeowSx9SvVxWg1BDDM8oR0ReL5CdQ4fELr9QLg4nAthaQR0IHChA4aJ8OHRL8HNjBODMfL/j/up8Sr/si0mvyPEHQf2ivw+IIaJ/wzC/UJFG9SoJXvV3HhyxEXQzNShLIZuzquBUi4Z09xTEPMwy4bl3RNMRE8VnynzjCIFRMC8s8DFp2kWLLly/oIk1F4IEDm+L4zmsqYZgGc9R1x3cFuo6oxDoCPtL9SrhnbSuRhGJLvob4JfB1xEFsrIhCMuGXD9JODUuwckcXzFYh6Gb7zAQCfP+5m35gv7waQ6v90z6Wi7qbuHhj2Y+YoY3OjiVvEwzFeIMBl6LgjBGpepcyiRbjLoVXS9wbn7k7tYFZdRCrqAiW7z8S1jxTL78QPMflFRXUW7i/MWXDhZi8krhU2hqacVAhKlRIDmBGI8YzWEOFbLOYfTiCGOFnQZSl6iEeF0quSp7/wBs/qWzYtEvg+heXUvUcsCGIQ3GLxtDLbhWa4buYqedFGptERKeGZnEq0beWYuZEXBoL06r3Bl8k0zGEEwTWMsTLW5aB654VWF2EzMe9mcT8PBcU/CCRQUNoS+p5QivSCqgt8+o7lvTxe8LmU/Q7ZeGr7+mCVjlcONZi8n0N1Ly7gXDiQ4ZQQJYbZUCDPIFsqOCkdQTUZdL7hWWzQUSXX0Cm4KXerR9zPdb84Q5DEWVGK+kzA8KMrgyniEuUaepG0qiplbTq4vuYAwVjwutPiaVTBRH2OV6noUUH70TDdIqxARV+JkUogD2Y2RiHGpmdNbmee24DRKap+Z0GuaoN6ehMGxRk18MwrCwpBl10v3GtPzLmYaxWwcIfFxTLbi5cuDwX9G//hcEeeQ+guEDGMV4VS+BHiuWQSBCJ/zEG2WlZ5oeRwnUxS0TMMbMM1oBm5XxCgRgi0S4So8PgDvX+4+W7uqr5ncAYMh1EHuYWiIx3KgS2Co7nqdCDcKLam+iZ6iq7x7lZQRvMwyr7kIL4zdfsSniHdiXJgBRdn8wIZLqKTV1NtTrhwYspS3iV6yDdTV25NIlPdCimx1wvK8c2OPWNC2Z67lBH1F+eWe7iAX+KWveuFHgYt8WA7Tpa1q+N4l7qhTrvhXF8CMoK5qVxcxG4cCiNowIEJfG7jA4Oox5CEeYQxkuAce0pc4JZti7lAil5IKh4lmH8Tcd8bjhLmEpZXkxcdqZMp+YwI4I4sGGEufjNxPqB5K/7zLetVC+vfXCNQbfWpTXweIkIthSFpqKA7xIwoFsD+3pljNO9pisD3E8RL0faM0FfETCBRZeYgJ5O46gZyGbam8xkTvYS45R+Y/vzqNSl7aJ2vc0qXfGhw0Bns5ErjwNhM2kUX0hmFIrCDN+4eWpYIWvWILLqDUyOY0u33lmA23Ntu5Zwzb6A8CBbUcpT6JBAMzqOyO+KgcvAMJUI6jFlcQSo8gABL/UBczNaXAqUW+EVEuguHEt4qWhYRHGIWotz0ncqo6jniocZF35rMZlNej9SouqhUmGpkSuGOFCKO5g2RaalyDiUAQyFQxBj5j7+pAnRldJYrivDGqj6LxGZLcnuOnW2b8+TxEq5v3EdA+CBwAsHw+8t5nc+xgdsTInUZuL/OtRvs+aI+Ksv2+Io1ni8xkWN1CGpgw7EKX/ACm5Vb3KUKL6Jm1Ic46mMoVkMVlJ0xuMDI46Y5TmVwjrXCdpcX6LRYUl5in6AI3FUqBKly5bLguUQhCEdR5CAqLC3BRggb8opczx1wUg7vqBFolsMzBx7lrtV12sv/c9TW5k54OYKekuBwabmi8FxJUCUxbOvEuvmPzPgviWLjKGTsS/YJ8aQdoNupgalpKZUOn25acNPie5n3TFPHuWBMI7emB9mb1KmDZ0xxMl+B/CJnQ71ea7mFvD54rwbmEobftuWJXK0zKUDkvfLAvL17ZooPb1+I7Vtzlj7y1zvS7+UoNt3ZfdHWGnTL2WwG/Ky3catz+iW5XJbki0XkWNNrPw3kjUbZTFd9zcAKamfsPcV1ePHURfbMTJ955LgqdT9xc74CXq+NqiVvgRI8HAQJXDDwBNLh1/n+oYPZWTggxjCzwBxXFTgh7Ge4FukdSe4BVzM/3EFS6J1kMwUt4rtqEdezYjx3JoH7y5gqpQMxy/QAh854jvXeYQzpRSgevM6h/cyOkmCZp8f+81GRbYywzLRFD+ftBuXtvV4zKpzdmozd0EDzTurKxM12uxLjEIt31LCh6/wJZqLhh31I0ItKuCKGgzN8BHvhI7+Usz0UB1MuKGMrNhOsQt8+0auv8ACfdccVnF2qxde5dYF1R8eZ2dydr1CVmuLf8AAhiRBbJhRT4q8kQswvKUkVRVrtZtKXNjS/8ACGxrbPEozl2QdC134mgLdvonxrJX8wnFv3Hts683HM7qL2QsmwqXgrLu8VEZpKzNyWr1O5WKLwX0AhIQXHZBXCFmXEIZtlx8/wBvmV6P2l66rEuDh5wrlZghKqM9ssMMsh5QRfBbN/jNuCvRGjiLUpXx+kwEpdSgbTsgHJAhouZeBjg8F0HDdYDCMeVcdGzvV/8AYn/dliMIu5RZRmI0GIJxvF9IhF62wW7Wer2fmP8ALIGAw9kNkdLHxKS5cBtheCk6T/5Gayfgj43a03/f2jFw89vjwRxbcuOyzSxtb2xmml71ZcqZi93v69vxOwISFVvX0R8e5TsvWafJnbYDv/ZDel0gx8PPtAtk9L+UL6gBfHPRKF8S38uGp6gm4t5re9fiC3WeYLrItf8ANxMn3RMmxEPQ1BasXZWouHCmqWRwDmoKNqme+LejUO42ec/ctCkcW+HmA8x3Fzxcvjc7gfeKX39qZVTC0e4YZea+E6X4XfHu5Aa4n/TD6BLncMHNqHPEr5l6WVY1Aka5HKXSOLnSyfZLvCKR6fEsxNso3GbGplwBzDlRvUsUtrxO2G4CCa4b4DhYSqo+32mKOHDQ9fiBpPADn7/EIP4G/wAsbRHnhFlMfUMHM0opM3YuOWYj+7DS+VCa8pim4EmkUqOBSq1WzCnd94fYwM5hRm++bi3H/wACZLp8cPRHpDI6SpC/snvHAtPVze6C2f8AK/qLVXS7IdX8kdrBssHlpOs+z9M5Q7uIXdfHmoZQ+kHoss9sAvhRfci2sATlANfd88bHWgohnyxUUrM3vxXiDqJX8fPzFTs7YjJf9algC03MxQ8XUJfoq/cVkNdWxKXm4FMMflftyBc1xW+ahBLmwb+J43CsVsp8xuy4RQEqZVqn1wSkDkXMXLOiIiamGblmXlQqT/kcv1G7I5depTA4laFnSIc5Krq26gMHZHUgtIE2xp51lWy2+2Q/UsOWmjCayx+iDeOid7xbz5OBKjwVpsItWHX9xciZDYZ01df+RNUPNWP+xwrWemYKl3M8VF+BWTBUNjlmH+GWWDxmSXj8ASHQ6HRfudaWajsTzLYl6OyNHs3ShN/zzHkBCbCPtls8PVfxe45vsVf5mcm3FEtuHBfnx7nWYKOP4fv+JdKXj3Nbo1xfZr94A5frH2QWMdtU+CDfAY0DrULk1pmWMjkO3xKPF8dfePS5gPqEh5a7fjEBzPbjSYdHyQT+xMRXu9vf2md2L4YpVL97wSzCqRQH3Z2ZzvuBG0qz5LgfhnVe7hq/y4EvI/ISZja7aLlenQdCCE04ryQOe8pkj/6keCqXL4Di4svgM8MC+OuK1GksQWDBLBoWRctYiN0fMU74WjUsRoCzbxLWNTFUa6MRHzF6rLPEyfMNbLKlSz614NkCcldLMSEeBx3cYI53WrYpbrU1Dr8tdJMbELdfEEKEUudD1jiOpg06ZcvhFrXxliwaS+blsVpQatuYl1dCpZog1n+Evze0sXH8h09Pmfvi8mMTeXX3eYqj0Y28sWKttOvmCFtNIrp41DJZLZ9rm+yPCOzxRBMiIremHsbmmD+IMsQSG2d98DI5fcN+tb/hv/qm1JV1Dff+5sWzxfATRq1aaI1y51vpv8pf7tQRfmK2lXlmS8im/sxoaoBW32jcjUgfaen9C40cJv19TQbs9f4gPQPw914jbZ7X99z00qzXmGEOpW8fMNtXUzxVDBcqtI1FhvvUq7tn2/U/gPiMMr8sF7qyzOt0sxd+oUaW+8RmLqXqXLmGMXDgvi7yjGig6Y8LEeSBAjF4rgCuN8YcU8wEDMzlRGC8Ico/ER/hGRfdSqQzUBlUW3NEvFRsC6nlzLO5tM3a+jiUjYrVhTgu0kUEtU57/wDstVVh2EtyWC9KvRwceMdx1iPDMfrXt1DmtjJb9+4oBu7aFNY+8RzxnsA4AHc6uMAdS9IjU+/5cPVcbnKq3ED3jiFrLSaFB0/NKNW179Et+kZnZJiTm1Rd9WpGjv4jdpLKVLfL2Pz4goi25bvEpU9wrOXqUKOAtI6/uEowH1vcdeT3h+0MHrfxEYwUrC3g9QzCN2oueV0AebZjgarj9/wwkr0UoUHkx35mGF02drLh+pq6haG/bF+00ozmjUw0N9M778OEfizBONtqzsje1a6YaOC/kH3lF4u2Wbr4lrV0L3Nu3sZJQwMrdK+8zGjy7cCfdESKSYxTP8Ia2hSW/wDzqAU7vqZtpfk+JZ1DrOX7TyVYw/dMzUNnT7mOa4qEql9QryRcAFKmIV2e4oFzDBx2x8txWdj4gaH6WwMqjUWXKlnIzPBKmhYmh5jHJcq5dQBe0HRvxEywl51cGxyz2f8ArMwRXAN5T1ufsCEjUbdxF6SWmIqIt8BcJg+U7tkw4DsdRNcr076i6K1x64SylPBACK2ZGVWFli2OqPl79Qut4FN/8SMlQPAFBL18wxn1GZpP7PcdR8AvAEDXZXtHiJbfcSrSd33hTo9RNiY9ltMrADz/ALoqWrsu9ofhi9PYSqMsUNXPzTlphvrOZYVZ5e5CUcDM8PVjd2lQpXO49kKi3wK9B1PVm2mC0M1lN1KPLDNa+L187+JvOjSbX8pgqM7r5uZL4LAmz3LvuJMcxwlPiIA4ug58SxKoYXf2hmWC2oPqhnqPBmqg8IbWH4mOs6W6njPw5rXcQMzBVUBNYw4dfdg6unQmdYGF1fcsKVfiZhfQzvvDL0X6GrNCpV6yYlxfjTcH1JxcY1LObsx9orUyGkx8MZIGiJ3bQNiZ1WQcVe68T7IKwfiWMzAXOW+4ECVwIEomDiF6V6pGqWxeG4JUQM/mIHrOPmGyfbQl7BQcVCKObGCPpEdmZ9gJa75cOVe0RyGO2Z65xl8/M0KdXWHyRgo4hHdfn6lFuMo08y6tXNeJXuvEvfd3p89ToE6J50Sz+O2vhDCntzXiLxbTcxJPIS1qO7LHH2qZifU/FL96PXc91iWZpsM0O8wBhXP5eo7va2zqjljqCYtFiD9ge5QZKF1AotZgA7EYC1jAYW2Ow/lHG6BU8L1cMkDVE+8j4DqWel1xPQ3LMIomq95guxwPtjvT33BITDO1j5WdTIJu/wCJTugtv7e9SnauNgry/qA2MZj+IjKg+i6x+OobIK7i9faIIgOHvzPwNlmCPtGn63LFLp4/appMVY8t9QmNrqW7L0hs4s3/AEIMH7YArQdm5VT+BXyM6id0Kv8AmOrQAuhmNY82Y/KNoHnm8tBY2yp4csxsAQ9CvxVSngPe32mrSfMK4oLpXBKissM67/MGpBd3UC+DCsw3K9M4vo19gijaFVf9r4lc2u6tprK4n3GaYe7uIsTMWfePz+jHCovNeM3Kpts9LihpG/cIL0Yl2v6RqWPbK7L3CqhLOHFEx8r4maVfifo2le6bd+JSNQxvzGvW8qT7xuwQZeAl2VtTFNo8eJiwf3SvovEvjfXqC6cjx/MvJ/qcKO83xvYWmsxnk+8C0+KOpWhrOKT2lS4irnhPhr3MDweJfqXYizkjPMr31L2jA0M1VW195UiufnEZBXr8PE8+EzrqpmzzD96fMJpi02euIDED4sX5jeXMR7/uXTJb4AUr3PXcArXsbb3DgLl1ULgwLu2YyE/Bluhs1fwqGhVexo9+pcKMxHecUczJQUWuX2iFrtG39w50NgBjMoWSobV4qbOBuXw9fub2vXO/tPXZ6s9RogLviiVEPV/E+xuzBPcHM6/d9Gz8xW//ALEt6he1/MFwB6snlg8GrhbWhWBx/Upm1/CJ4SR2fMLA7qyHyM/1D3ZbMMxppHWQhhFFjffOoLWvsp8wGmiq5hdewtN/Mry86ModrW1fmU2ww0hVh2hdqdI9y3KeDl/ErJYcufvB7OFi83ySuXG79zM4Frv/AM41F4qF2DMIvuYn4f3Hq0FcCWdTQWpez2MUWLiu469fb5j/AI213Oz59OoG8vl9NwFRhlvPcf2OwzwELp+Z7mLLDZ1Mx0Zv6hV3cl174kDvsNWfL5mtuOobaZaOBeD1hCpYUFJM2rjFQpTZl0FgXDX+T3KR7m4Zzj+pStbj8FHi5Vy+NQDURfHxQ/8AKgmU0YRx3x7e/cRv9oFE7RIto2JtZ/c1LcD87xHF3dp6u4etnQfxDoMBxm3ZuFDbOwgyX41Aysbxoe3qpWanHfJHXjMtjnYoPYy+2PDU7SzWQ4U53ncLl9mHF67+HOvPlzFeT7Qj83YSklq2wTRFLX+FfMzamcpXu6qIgVWY/CJu4ErV3B0NRrCDp2CGLvN/Nsj9pUi8BZYeJidL0oiAsjlsIuWVMtaWP+UP9Kx95S6o693r/UaSyLs/CEaxkrdeo5oqzZqPaxgUh4t9x6p7R4bi6Ntd5nuxRPKiUwc+B9yXfBmo3f3L2qu6/wApNdB2x6/+SuXRJeRev1bl/pc0Nf5nVz7iWxKW+yMH9zVRkNn1BGmPGupdPl5tfvGP0BpzDHj+ZmtfaVKCiDV4k/xRJXS6nY5jisMg+R1KdTHUabpjjb5mGNLm83vUzfU6ckq619B5+PcxEBwDB8E9ZC9viUkUf7X+IxGeyjdeppJRWSeLJes023uHgs5/LxFhUGNoIaULhAuTxGTawGhdnxEsXyl6wNRhZvg5UTfHhmMbvUD5FeJuevMta7ibVuZ+/qYr3DNBM35h0Kmmyi2/U9sgW3Qepf3Rdw5s9zxsY8UAvw2maeIbdB7Cz8rgfUKduuvcoiNn08S8hHZHD+uBeSpabYnXan3XMtordxRwoyhWx9qdP+jWfmP5bLAeJgDsebnB1qWkUMt13EOs4Xf2Qqjs37PD/wCqN03lcw916fc6hbY/1KVfSkumJoPB4hXHjLpU36+8xcXPk+h7YrXsl3d3Ad5HV9yggr1hvfidtBPI+IhbTiYBPrUL/wC8xzfQ61JRCj4DfrP9St/DUq9RCXuZmxveVVNgeqov2uXGoWZekQ5gyGsoibVhb34TN5sy6VsvFQwGEzfxqVfmsd/LudYz8U+bdtSutXOSFcoFm77/ANQrp204W7zL4/ALjOd81CLS6CWC+uLj9IVUYjxM2zvCLoPwJl37SnpNgEC57N3f8JdR8HfVysQ5uxr1ZF4aBazMNvekEwVUDbKxtsbHyPl/UAUcJ2PVeY3P3v8AeYBPtfth1xKyXefMVWnpvJ6xdy6/Rcy/sz4nfwhfwii+ovQR9Yx3LEW2MtyzOGEml8MyNMf9940RgwHggYceYLwGvP5lC/A6iX+CXriMClfVQ1nUOPcoGPzEYnn/APl2hgrxnz4GUZbi3RDqGoPMDe9WpYq5pF9uu9Qb61svivE+EJoO8EYHM+owbrFj1AIXNh8FrLmUPiGa+CZYF1+Xt/8AYJS16T+yaK1dfLw+5h6DHReZ5E9INeT7lvGPM1KrX+39zcaB9J4vcsH2Kj8z5oqBr/tyjGRdEJS1GvcRZ+QwqLVFqjuC2ymMeodiPAx1eplTXq+vxHm6fE84itIKtBPXf5g+KmZdWiL30uoGupf6IUWxj9zoy0xZPg8yw9OvB7hAPcr3ePH2mYkzdVoav+oQnXTefj/uY+6Pi+T+o/ZxkW30ViCEesD7surUucPGTEqqHMRz7mdPT/MGZ35eeB+8y/OVy5fF8hwkkBlURfoVmCVw6jEsQQzjomSIeWaZuHcvXZXlaG9QBDzLU+GLvxsyJ9oXmpiJwOKINf6R6o27C+rzMQF+umZmN50PMZRmUpTx+qR2M2MX3YSA/wDEPcUwoLHR2e7i3x5BZv8AqM3KfAG7Z1pdez4mpgpfZLTEW9uqd/iWQKVmiFZYwzaXB8qQxPAmHqKOmHq2YA7m117/ALXA4SnqxX2inZMIHgI8Gs6mZy3k/symhQz0DyywI+a83xMFwd5MwtDipZ0Zi6/muJX8zbkBqHp9zK5mhpNYl9WVlwy48Sr7phaeL2j+8QOrlJPRT9yjldp0xivhEWUQ5y+qJjjML/pX9wduhNn0jJNLtsMDfW52nTBZ0YN184WbC9qKjOiMe48pwMAKTCna7HuV6CBXl0RQtAwX4gKA3KoAmRraFpcXRs83BcbMQLr02Fefc8TGO7hUWp3MgqjGf6irI7dnUu0o6N4nh+5WN47b183Brx/U8kd6ROjVrFTzLc6w9w74NE6G5s6m2u8mV7S0X2+/FijHpTu/bAZflmzHjLLw/pNf9R/igY1/aUrUWX9FQIQQHF81xZxVGaMo1xOnCXMfvDAnilBQHFfEPyDvb8iEPx/N6O7SyNM+PDrMyKqFqd/eWI12H5ekqusMotPfqCMM3m/ue4YRSq3ECMId6ntPf8RXBn/JV9ys5Cn+0lyHwePSep50HedwE6u8j964o0hfvLq7Lv0Jibz6U/EQ/WDYzxEuqmfNTCmOLLdF6lTO7cbnk8bRbFYNmEKgrxBWU88fxK25RdYP7lJDnO5QRC0+XUqpcuXLfWZ6TQv8Su/7T2tXnvXcoPtpGP3iNFyu54lO3ubH+ZqLnRmVblC3eMkL+Far0IajQ15hWkB6Z4xLzR4jcHCDv8Idpd1f7u56vLjx6f4/MsqPabRe/n3AgHco0N5vbeLgXbsQ9x144mwr4Db3EXlrV3r4lXga6n446HlXn8yrum014iLsdRTsuX3O9euB2ZXTRX17/wATaVgqppiIu2C1NvnEW+p8+WfFRbaDW8yyDm3TE7RF5hyza4qyU4j8W/cQRUPWv6QYN6eEzIleVMv7WpZ8VwF8bCoiO8q+6PE1wQl/zMaLqwpu7AP3GDCn1LErA91a/wBJ/JoyUfTfviiU5u+0w0PK3LlxWmdOlfRXCzhCXLjz4ke2LTDOq46Ikq9uBBoHmatvLAcvoJTnW/4zq098h/Ew9VfBM3sZomP8wWVBhOeqqBVj5q86hCaRk/bH9RYmM/8AXEquqq9/XlHgr4qotPFvChT/ANr+Iv2Qw9BTg9Tae1qvgswC+bxHBaX93/M1t0Yu81lg+Z9ouYK4Dc0Y1pN7I5tm4pSFjkzTVfOJgmRsvGY4lVC+vtxIxNorFaYNRb3XT/8AJtN+veGZATvFVKLVT09zI1t08SnAucPx8oEsVIm9qvz6P8wopdtidB8gGFlzNHuzqYj6BBzV+s+YF1mmrMjHpHjb8vRvsrMMzyor/eUxz990MmfafadGv+71T/1RS27Wj5mEosYthuLVjA0uc1RdQz374bfExXsRtmzzKmXAw7YPi5gMmzL9AwKesD7/AMfmX8UfgeD1AwoYKN/PuVLix7d68nuAx6WVe/ExL/eZUuhe/UU12KVCL6memwvrzzXGFCKo/mWHbhMtX+otKvyrjS368s2QtNUPw14/uDKaaAp83KAfkpqHe2OVvPqEcujCtTBxtuY2i60/yVAfyKqn7MXP/wAPZjRQLPoZarFYx7mAYZNafHuaUhpX9xyashKSPYpl/UvKuNTD/vEcdNkIkV98tZ6ghJgvNefcSZMF3vtLzLx3Z99zAEJ4Y5XMxUTWW5UqHBplvNv6g1QT1NRfoqBAwjub3Kbxk0/mMua58zuSDrXdaOyMa1NIbfzLdCcMlt59S1LtUz8x+UMoIQjmmeWFhpruXdVNDBlds+3/AJh1ibDS8vkmbCbQ+MxGA1Xj5O8e0D9Srpa/09s/ESGx2aPwplJqey/m8EzLuv7nqfbmF5bYawjVODpqK4Vi4mJhrxcSv7pXb8stbG0U9WeLeGCzEoulV8PGE6r4hlTJFDR27/8AfeGHSUjBqlnV9cVc0I9dywq3oO4Dh6qvYneeosiFZq4XRXHx/wA9XKqwe9heYK7QerjPy18BRqZNkvLD15g800fOIalVplmXiY5bbRi1HTMU/wCpaPny/aH9uq3B5uaDYY3OxY03hT4/mB3WAqeNIrf3GKmKXQ7as/qXHMUFQe/vUzk+LUD/ALjULiwOvjzO5BVuvde/iFz377+PvNwqLfiLPxFlPZfQzUpuYJg9WMw9CWjRfUsbd8YK7q9EFT1sEX4ltTou2/xPMFi+D0z3A7jrcyff8MTsv5S64Cg2Xv8A0jCzOSZm2YPpZkzCMnfqAuGHY/Xf4ivD7Nw9LxSX/UuzYaZI8FwKB9iqIVQuytQjE/wJcDfFja/zMFYPvO0mLk+ViCVxra/mD9RXwHgvLv42ZU7N7fn7ShgzxoymCf8AGqLuER9S5c7X5DBmeGoEIshX5gayh89zR0i/QFxtC5+jOzx360h/x2U7avjbDAR4mWLa64845xv/AKZl/CTbX/PmVh2+X8eoZknLDDoruXrGYAXQ7ZctZOs/O2XaLPUFjZoE09zzXye2blZMcr1nXzCto21P5/zPstuvjLNf+wu5U1t9rb/qLf00txZ+1Mv+Y2b/ADXv7xhWNW9Mf79pVeMkQezSNs/lR1AwCAFMVm7fOp3dth/cxuI7b9TI2D3ssX7lUX5mQdhT/mLPf3rgm/shGxPMKty0BavllaWUYfwTpZFywP2je8ge3nCu0y1S5q1mbZfMCke3WUKK1B1v7P3udCBYOAo+2J1vzmNUK9B3KSFcbMvVRvfRZkeo72lhdUf7gxj1IfGKc2Pe+BMX766l5QqanzS4iElnB2kx7GJs9H2/KZsLJ/dLjN9GZbGmI22nzq5Q8+sq2qMy3uDKFvpLWRal3r3C2BL1Pir7JaxWPS+uPCypurG2LH+pje4Fjg7mrMUJLbbY1HU2sq987FEsQtL7/wC7m3gq8ZFWYHl3hfqdiGvMSUrpBK2ugfqFUM+ogFll6hk2WFU/MLt2WW7i2OIY0/652u/JmD/1HjLbz5RcxhK+2Gbv5maFClf5GIkhsB7CEiq8sj9p4jm5TXzcI8Gv7bcTHg0BGu9Sqr3dVKX0PHnd4/E73C97j/VbTT5liNIZ61M3Bcq28I2NMrKEeL4teEKjGVAtiK6x5MwtCLh0EB+/9zLnpEtTYj9df+WGjqWb7mEGmtD98WlWhpu/bBFBDOA6neRevFHfPY3+Z6/0a21nE8Tq1qvJBr6LcCo3bMhVix0dJ5lVeG1IZCi6cZtzWJmPTq+k1h17OPs/g/ULl5A6HjVFXqdtOWj7fxMm+cZ+BMl9Q3bcWDaX7QWahWo+FX/8OMwadqT36euoxVhRpFUO1G9QCuqWdPTOxaMT+ZbFG8+Yy21ZWTOEtdiePEzGdT8xKnpkjMw2oLtxitGa81MZ2naDjdmrz+Yd6dVl4HzPJE57kMMVCjNnrxtvqpbZDgBo766mF5ovwe2Ufgh09+ZTIJtflv57iQrQRfoMutYXKLr856hnqGXsNH6fqCi0fE6U+GBiX9Y8/wBRn/ZSg9RifRrBXHidcMHeqZo8XKV3eZsel0x0Z8S3LrVyHFvv4mLGs0Di4MstS9tkpE9/xHsSxW1qZYnVfaXK6rYcVc35csNfzmXd5ZttYv1DOcMnStfYI2L8C7bt8xjYqM7X8GdhSzu714itYn7ldK6itlH5l3yPcQPjQB8zqQMu9r+2YbA303qZ1RdjxLhLuoqJRLcmW0G+oOC0KcMNWDPcphs3H8zJqkoPCNU/qdrGkuW9lZ1Tx0Y93SQp57leLwCj2gEocStHyRx8Xv8AKx/zHtq3NfhcRbLR394Ybw9/bLpct+/mpVKl9hM7q/P7RcplLHkdxoaoaX/uCm6ZV5m+CqjHioXRusVPxxOqE4L8X5jfu9z2uTt8EK217B/4hVBV5d/cw/3qsj3Etbq6Df3S3e80sQcdzK3T+4O2qq76T/xQi3uYcY6KtVbEJ34F8nqGhQy0PgNrNTAWuvP+ESNOXKUjUv8AjXdxmyYvKqPK9Eeln27/AOXBRmRer6jf5lJ/NGD+4txCr6h4Qdl7YZMlQ0ruk7LmPu5df8OoY1PRa0YjOA9LVBSxvC11BWWff6Q9i/pHfX5aqdOsV/ZM94CniDTm+mHw15goLpMq5gPVXAYV+lDd1kvH3jlvw6X4fiZxGrWA82dwtTsOkevcBC6Bi5rX2Zhp+rRrMX1G1PyZbH2B0PRCv1UhisBXdSxXKLZBxdGs9zdVt+Cz8w1qhUm8Ly/VTJTuksXtmPdtBC0yr9o6jFVbUq7z3XxHQV2LZLrPiOG9OHX/AIsveiDHK+FzBPThlkAUtldYgX5F44o9QbyWgyMxR/Ap7Y/G5k2d91asxrcHd8k/ivEEvBtsELq5RMt+IkMqyu/t4l8y+87zfAZqXnt/+K9XLOmsIrzb6lR/KBQ6hF5TMeoB8D45uzWL5PXxM4OxTfyFYIjm3joVW614iFo5yRjgC9ExTd3NRsqCthjzS3yXHRst806gxbmKcLLY3NsWUn7/AFPCze7pmT51WsMdy/nQ+zKONquYfZ57h8zaBDFAMJpiCEZQazt8Qmw6LjdotIk31K8KGqajRvVVXeJVWMzPuKq+7VQp1s57mJi6z06lz1RfXJicLbP0uFif/jieG/v/AFKGbdTx5vL+c8SvXBa/k9S2K++f6zJQ6TP+YPS7+X8yzF9Jo6gUVf8AqZ+CWfcgc96q9TaJc7wdXVrK14wW0t4miD1VGsU3AOxKc/8AmMfgeYn69My3iXMfv3x/8gh/kdvOJldRPa9Xe/6m1oeUH3jr/wAMZK/tqatr57jsQL6FEa57mcf7gW58IY6m85ar/ngEZOzcazLurxdp4lLpUQSxrSmid5lLrZtNyqkBoLsKcR/t4dJ3F0Kgy8epe6uA6Hpp3Hg8zUOkdJs+mv8AMfeVbtjySv2cd7+0pg4UCPvHh7ux9CKu/LncGAnPfJRKR1gqDf5qYZV/rAMwn1Xkr7y5VNFCWYLq5e2C0D5VXUAz5VGrt+d/aVQNVfX9WbzQM0T1OqpvWrT0n8Swe0cg7fc5mn4+lSk8EIWfbmPUWbERq/u/zGtbDdZxfuC2Whg+RCoSqWkFvdJN148dEt87sLXgYSzQyD0cIMgTJWvUSZlMP23GHJeQfcGIt3f9QttWblNHYsBTGvUD0gtdepc8lY8B1GHer2PsfMR2dWao8XjbLHqpti4si22LlV4K4L6mnAv0KmBSl2tiYoo+ZlPLa9v+YUQWuiVJBcH7mO1SWJCAq2ZFTpYy/pZcq+zNf8wQmOrSImr1P+UDHDbaZTLio1MGb28Tpnzf9prbVVXGe5ccWMfVT+5mJ8pnnqWy/LuNm2EpLUE9Ey/7Kv1uB0m/59z4b+jyiZhH7wBDxhX+TOl/dI0DvbR+4ZW0M++Rv5XS17Ty8wAZmjltqhqWlbv5VMkp1jN+IwZUO74Cblm5avb8pUGSDJx8Q0NKheCdz1ib0HRMPYLL84WjuLt6xdblcJUtOXqBeAX/AJ+0s30zGDx9vEuDo9iCMB1+Sp049/lySh50s/lxxrRav9jCbh2CVHW8v9U1qwMW/hgHy69KTLStix4ofEwDF1GLo0LMTdkY6mci/HLqYXX1kX+IlMBi1p53wY1f2lOy0Wxd1WewSphpzqxKA5G3sLZbvUFGN+/f4h22h0Ldhp+5H4iGjBor7wzVegQflPU6rC3fhA3vDP7z9ppMssTdfdvUpDRcNB6vvM17H1FGjd4Ii4QVonquj/UoDbPB+wxR+r+bKGJLML0spMGAw1uvmbsNh7X/ABE/HCOBn3oiVKGh1PARia7h/MNYdfaYuD3meLmfiuqV7i8ZQw6+01l1SkXRd4l471NPb79eh63NrPE89kqSA1A9lx6Ta6/wvf2gentUuB0lX/H3UBRShXU9Cbd4sbdBgaa1AgdrUq+WCGAOT1iOHxE0dCN9DCYKfSGFGQoqd9ilIq1MEm34noW6z/rl19VfZGH+5ZB88MbhrNm6ud5Ov7j/AFoS/R6Fy5J6eiV5Il4Y48PNxdVKmZ2din4QfwZl4Hx797ni6Bu5qGbG30SXfnLT/Ee0V7tY9u7GXVr5sP4oiZ0cNo/c2IWejWsR8Uvg9Ss0+RZ8sBU3krP3iDzH3Mt/1lfsy83cUas/xLjV+g89PtHSjN/4Jc6HuVABd792J8zZn39QnzV7WPVRNl1AnYgkbPMyuUQ1fl/MKpnpvtxohQXVoVdUTsmeL3GOysKVq+64MwDD2YgowrPN+WVylFlm5asUafB0TuaAy30Yj2ZBfzMm+ooyh5BuJVUL6H+YR2R+CdQUKUR+CIvJbA/gZqDB4HaA9vvKlxpVxfe+5QJHAI/NByqeHZd/fMeyiazg+/7im0qurf7i2wMF+YiMG/B1Adz1bGfmCcuN6/0lExmCm/kP8zvmzcPJ6Kis+jHy711DNkhZA149C6qKSjcFgaNPV7mB4oWfdM83f5zL4Vclxh12GrXguJX4po+R/UK6VV/T+YdBV8vzXz4mdc5RfyqKBtd7iZWhV9+P7lCOLdswKt1gQZmEsIjcQUSlY+0uvJ/JmN8IaFelHuDT0BhZHwqC2vHmUCtUsN9wLrg6W47E2vgGBsfBHHzZpeyWdW12sdzBfCY1GxeIw+XuI4wl+3rzkhrnYX8zFGBDMEDYadm9/mPvgoExsOkYmWjk+5PMvReSCd+BFbR7GC43ChAXqqvqWc2fHIXxkU9IgMr/ABBr+wU/74lcrqlz/J/UxF4LX+37wBfp0PdZ20nQDvyjgc7hYdqQr5uLqJ/gEdjrLzgObIyaple1a3AN+pQeo1F4uBrgZW/5iGEVzWf8VKt23W/dG0qfc+LjGF77S0oZ1OY02NnZXj1NvpeK8Z1KCI+rfody75bdX7w2Xq6A+6dCDTdPxKI1e2Xn0gHC11u8m8YhIDwdvfGXa7rp7eO58Uox8Ebmy+jr5ikbiubaCGF7xrMcHYtufZcKUSzClmVDBKa7IJi47Pv1VfeMYCFqMvtCpD0QfxFEGFBvUI9K5WXl18SiW2WdVebl2pFDcvk/xB70C77irM7L/wA1e4VYDF5Y8a2F38Wh7muhhgdK8S2c73xq55Z7KrOvEwpi3qU/tiZLlTMbAU+D+4ICvaLRB/kZ1ISMA439ljfI3MUd09UsUd/fKfsbfnuA7oD2Oqdwe4y8HBXXeIFi18zL0t1unV/xMbEVmdXlr7xyCkPWdXrcyLOCNP8AsRiFFvuUxA7tM/8AkHgIH+IBaKOv+rj+OwMMJ5lkCVphGenZ8YlSvbUNIGAJTIKhh1hxA+fGk8N+OmbB8jSOwMdQ+eozX9sFnMHiq/fFGQPBLuA1+94rovRB+nULRFbhQLWetym4tUzDbDFvzBwMmnzMP6YGZtWAHKE2o7xKaKoFKz4l3Q2e5eFZMUsmXk7ky5h2b/O5tC11/uWtT9PvCYi2L8SoSLhFds7rjCmPoWsS4e62swHAt0YhW9VV+zX8SrUz1Hs8wS6sXb+COCqrDU+ZuboK5bgLV9V7RQFM28QeCdg33P8Ab8wYnBbrv8xHNV8eBXU8Hsf9nFlJ8Dkljd/lg6IHbGQoeu0srA5xx/7GdhbrZ3cacHv1A2x3KGDA91Dovp24Xx9awAgkG3OXH2rE7RmX7+X1EepZCg8dx3UtI3/uXLgzI9w6imJyh7+8GmhWel8wO4QuO84249Z1GjdsxaxKncL9nV9sU6kVrTNsnxJd+8WFPN/mWfc6J1CgFi/qZwAvqO40+v4jiVzPn5TKQTvyreoA82UxzV/mVRwmqUfyzHyDi+t4rPzM/virwlhVKwWqXrR9C/JMfiF7HkHB1RHIShsXvs189x3w1bzBk37xBnf3unh+YHAyaFBdeUVlQwWNUK/uLNRU8cbw1ibvtLfxM1V1Uo6bPmocYsmCP+9SiHyrfk9N6ld9oc9fPkZ5Eh+E+G42NhRgN7mV8k2nmZtoC7i6utX5qFU9VlT/AMzA2MauHwud0plSVAz8QHuwVlvcGhg4A15/qXFsTsF9SxyrpWbrzPJNRw/4T8xoV7LzASaNaz5lO0nd/wBqLEMaVZT7zUJXKly7PXmVJ2q6Zug+JY+DMoxuODk59dQnXKwDMROAULeXmZCz+2bgjrEzDkr3Q3noWzaFAgveFX3wQDzO+P4lx57lEVlxcwm2OuiOFOCajBQlEqz7S6R8wlX22vsLjqqt7E/MK+lVaxCRqAoRvMM5emeqp7nlfw7gfdhPZ6r4j2t8oghxo/A1C04gA+Kjcp+m6jh2qxPxhtUfBfiJrgu9o813NSM5f9UP4LIP5ngqusy/mkqPm3j+6LdF8rubs3eP3jGJmYxHzeCC3AK6p/5CDGAdp0qbO1wEQvV8ZxLwTyVk9mh1TBYYtev1KuTngkWg1ofhMnqZmLFtTMGvA05epWAat6vMtWw6KX2XqKZKnyP9QSwOw/SPkJiOfnXBtu+4b4aGnGUs/MUashLu1/tBsqkVof4fvL3CBMGt2BMxy2B+X4mYVvQC2PWyEw7+0poraaw3dMMtFveDV2KE1r7ML+NrHW9R4RLXVa+s0usjFrIFFC32s3uGcGiArF5RJqzbzeoP2DWRF5NRsDzPc3do793PEkvbqz23O547/icQ+rZqvyi7KWQv0lH5VRMfieXuGefmN416MX6v8wmrALH+VzQEWl9Ro/bQibzZWpv3MtjlA2U1g12+8s6m4RplP7VnhMYDjWs/lzKqAKYC1aeolXK9WXLue26h/AoJdSil/hfFxKZleiI+FGki+MqPu3KrgIbjVBPibgxE4sDHOtnqJ8wUFAYDCa9W2iwM6hDls3v5eeFXGktwHmVgpj2x3zuJLasfqBgYyq0Dp/mJQq+x9Ryyj2Cu3L5ij43z6GcfMpOxzb5S9QBejRHhYbWot/tkrDqhtONPtLbPt5JY25bx83Ooa3pMit21mnz4l6fN79KhutOOI+ag22+Jj4v+jM/oDMh607qKk+JKvWuJoacxxb+X7w48rxf87lCEjQBdwWMh89vFRrtOmrPM7QDs6fEodxZx/omrCrpWKFrKx+ZQCE4zhgBZUrQU7h+GKgOQoP2WQgNgA/tGuNCN/P3YY9ZXi1Yha1rd+dYfJEwZrZt/x78x7Panrxhj7Sn1NijPxGm7bK8Uy9irMv6m+S7qq3uFtQslYtGnqG/ZbquqPbMG3j8NVCV1ceKGEY2uBPzE1i2l4PHuDrlW3sxZvMDPGEhVg27lr79xL750qAJCtEfslTq77Aw3nUvt3wtW7bjb8EV2P1FcqTyfyIqQ8CKDP3iZHQLqH6mociuR29zEId0lR5azRbK6IwRrUdWsyydnsqiDSi9TV7pZLXXxwYlnlv8AonmNeWXMJVut5Ny2jYykJ/KTKi2y1ljPDUbWXthlqlvxFGhsq6mVBRG2GaQPOG4ahXZNr16dyhCmIaZmZL99y3zBeIk2gVuLfzLBxGssizK4gOMDkzuEFTwoCDMWJcMygRZ5ZUcTFilcfeNUH0YPsQES6sh+a2y942xL8KwVC0tz1fCXAumAobHvYmut71+8v3LEfhuUbTOb3FLLbFI85+NegO4ZXUf4iaqQq7fNGI+96xb+Kg4585T7ZrrfMAH75Z+GIsy4S1p6mIe0VG1pSGq9MrVm2b83mWJ6b9kbamQ8Hxm5julD3fzBPO5Wnz3B01G8+4VsqUjVfaLPtW2mZdT/ABI6gF3S6iFa7izfxOpuvugsICi/lF1zy1CVkO/tHV7qq1P8wqkwYBv5GYO3o4Dy1L29yar3vcss6gTP2IuEE20fMBulv3AylxriBqPVMyEE+Zz8u49WV1cXHmEfCXX7+4unfK4bo+IkwW8vTTLnXUEf7mh6AS0iJjr7zNtV56lft6gxxoAG3x3Aq3/KiehNvo8Eu0ApU/I/7uebmLetOCoN93ZNrZZX9JdfbjdbYV1ZaVDBJvE59JLXq12sRiFyWnVnzGqAfMo2Vb6v1G6oQLtaKMvolVdjba9wTDUtp8BGCWygCVT1N6hgkd/eVNpsum0TPPW2h49RtrrxcUgbBhcnc1LK648yoiB6lZh616KhZm9scDvh/GlUp63CRs35hOVj8kKPcENXU2hCLMeG5fAamN/fGCOFQyykZVHByOGAsL8GoLNoeD3DLZPpr4lhp210l3QmV3NIi+YlXIJ0KF7v+JbW4aLfdepd0/gOoXpk8KlgoL8h/llWm06CuoPObGr/AKTz4nppE/th0Ggbq8F84P4hkX4rb4mu8WOXlbuKOmJa8PmBVArNTrTJUg786Br5m23JgrqNRyZ6XO7oCVLe3/UtPwsJn7ckEwWnFIvNfErq5fOJhBrRh1mFqHm9V6iiwz8xEqXVBhXue2Nvf4GIqYVZvQqyZokIStp/XzEhqNugFvjqZ6l5qef5/Efrad07PP3I+ulsCne/0ynyeCxGuv1FHpqLaV9h6mkq1LH89I3LkVYgDTnA3LFNfKj1vvxDxNHh51GIaLF/8sQnF4+/tLu4lqgC0PlmDpZs/I1hlsgxVGxXRiV8AF5JZnF/1KA7zB6X+X9RrSZDdW3Vb8cV0yUQbTB65W7XtmxBpcWheaJS3Y8wQrE0M7WF9e+Mtajv9ypgzNvP0NLUy18i2y1eM6za6d77Rj22LXqGX7pxCboLC1M0azGbE/BHbg28R34zrj3juXsu/cVTajXBwC4EIghVQ0Nsajm6STLQ2sSpXt1LlyrlRam4FzDfGbMzR4lzYHiIlAr8osygyWxGC0V/qjtfUsA94qUppnrqEB0+ye3NPQhW4mS/smIwCa8QgtU7M9WxvL9Y6EEApdwFLwZ7KlLb/ZHq3JX5AmQuoepiWrk7vwR02LHVQ2ru8V+Jnobjr4gP+0+HiI2cPuf4mw3KBx98wbm7HWH0KDD9pZyvBZ18RHfUvbYXCZ1jy9ZnqVhT8+/copDB38V0xrdF9jj4zmW2Le/w7lOF5M/i4uf4eMeP3KpahbOt1mNsO2wD/Ez8VAizWydRICwTbff2mZX2eH4qaxuUg/uGxfK/JO+LKzpHgZ12OQ21/qZDMAdGvxuUDVu32xXcKk0Nm+nYTVme9rY+RqWIUBc0OqrmA3fpnzL6rrNTH4a97o+SbD5B8db3XqbeY9LwXryd+4q2DhvXFDx3+muyO3Ut2NrLbzFug/UJGFWWPsgE3iHl6lf0JxNF+DqYca19brfmUXcL/AcCNd+Iwe7fYtuianZibznR5ZWLongSirEEE+BaCit0BcEOy72/tDkcnX+UdofESqd+ypfN5im3zPfos8u+GMoOVkAgQIal1GVg0OT/AGe+ng0OfmZa/IqV415jH+0whTmxEDdjuohjXGdYidNQjBDJtjY28pvjSLv5ldYNC3XGXgKOhH7/ACNzOMxDuYC7/VWffGoK6st61NEY15hkD9DF+xl11uhf7la/W7xDNa0nYnG4jAperluds48H2miq83iE4WXOv7nYKDlrqdwf6ufJVrs9MKaR53PvG7V6DZ+SYr3SMtb3KxsCY+q1H4lIe37s8kxL2Ao67lxKncP5iCvGRq+O5pQFHhLEnbw1ctKD0cX4gRUjIC041LoRq0eVUvMXk0lLfhMVOvhTPXzA2TWGcmcdQRNBTQ/rUtOqyzcQvH+4mv4Fb/7N/mfh0oxuUS2p72wZnthe86qXknTf6oCnx11r/cvm8c5azuV2B3mJgxzG31D7qkjtCjVVc5DtmQNgV7wkhbCcPnrXUES5zn5nT4qL8Kcd+peIPpQKXTzDV5YwrXjsPUs08wdNB64+pXc4jP8AcPf07qFHzuYEv34g42Lee3m4J228sXEJiqtcRFGEaj77Xc6r/cqFZ08nep3QtHlZ3ahWnz5iKd135jM48Uk/zn/jMD+PHBxuUKzfG2hm/UR3NQam6hBAhKRi4RJ585n5TUWbonAV94qOFLJqafyiSy1DRa/mMk1SsjqPs7z88DHlmvcVZ/qE7lioo8Rtx/72IsV15+oYOnA/Yj9ez5Tt9sssB9xguWNEJTY9RARQ2dQvVeln9ExAZV7qu6GVmlCj/wATD7yjeXMreo+JgiWUmn4nVsA1tbo9xXTBRzQWUeJ9iAxftmX/APZHxXcrAvmNYU1c+2GLKb7HTPuWyyZ6dgXhX4in1g/imFiX6E95gBe5/wBjX3nYpWvf3xHe6QB+MQ8KMln9pkpE9WL7IJ696cxKaSlaYfUxLs134MwpkrBxL6IVlhLHjNz8N9x/XQXLoXCQNbU6bIbiAFWXXiV0MSUKbv2UU0P+ZrmX4Kv7z/o0F9sQdnPXRWmmLaZO/B8R+wHJV/mOdT3cMCislX51cPstVF0abI9njUvYsc2oxVw6ahd9+u5kPGxdQxZC6Eq7N9Ws9SvtWmNtrEAFOQF9PcO1IQFPJJasoZtn1nmGmLas0EO6A781Lb260q+07AYH+SXFEPTM0M+rfw9Mz4U35HhigrXStlTskow/HcptngZiNmsQ6mIap644TephsCZNkyglQEB9Z9pdRrrcYY2H6EX0y8JNRjGe4pP4qEOPFeueOt/clywgtuJWLlNLZdRLl4+bhJyr1K6QrlpDZvXzUyYUR1Kte+5jD1a6KoF1WPW/vK9XmIsdKL6+IDZ61X3mJN51H068wyr1CCuurzQYzgv+ZRkArPHwi2MdfLwnU6e12Jc3aK8xJj4v/JqYt8h7uYLUm4cO5vPGJv5gnZazdwk0EXmb76IO0eAVT4MzICnBLuJq+ZxUG4rS7jMU9SLq/wDu5VRgptshWJayWTDUtVvcsZAb5r4GezUBPsjNvaKeB8d9YnXM2L8l5+YGnf0fG5g0zJBHwC49t5YtwrQLe+yO6YuUol4UOy1MnZoPLDc3COjY6Pcr1nWxQ3C/vWffIeEOrxdow9x816xBu+wxlbuNydYdMK0/l2g1+lK1pX/DUC6IsBR7HcuZ/klPdGf7LOsQqfch+yuovc06ha86CUssVN68zAsmFw8Yj78DNo3a/wBQ8sceWXaX6bG7Y2gZm/2nq+BuYXH5h39Qd5fwGvMqO99PiWrat8vA5IcGZlF7/NXKhdhoZvfLPb4jpW9RhSrAYhFQXtnyInmH8/8AhF4vyyouW4gwYt8D2gPRxiTaVePs4YHaWZ6PcKLeWCNXx6shM3yPEysgzFKt19v6iq0qkxKnt9eJ/wAMEx27vf2lygj4Y99yjiBsPdyyZebTvWrRkUEWSNqemF+mhJ8kzx8k7Pc6SvWnqKjSpZk15YkS77sTzOXj/dSs+sUUniXu1lFULFsgYYYuaiUmGxv2zuXfQzJ3mjQTalSmVs/VP6ngPt9n+yOox8BrJOm64AXTg8sp2NO1H9ep3MvQV8CA8yLMtOp1lmHj0TuOU5gPPTKAVuouXFl8KFsr1DPQqaFY/qH1pHrg1Z28zCsdZPNe4mkFyjSN4sB0u++EApri+oTNIaj1D702LZK9S+lrfdHRAAdx4qlowdFVBva+9SXOnwjMSzfmWjUD6HuVnoTS7DiBjEKapDyg7O5kufe4ZE7w2nyTrmEzBa9Sg+Ff88UiySqrT98XL4qBAlQJ95gYXl/TgRpukEZu0tXgbQAwN+tRx97qL0x3hURcDzBrHklDMzAZcGYlX7uM7epltwE13GOnv7cIZIyIURzCn4Kt5/zA5EPue+NS/XCxml07g218SxKwUW2sLAAz1YM8ZfZHLVGNTblTx34goCS+7W/aANlfiOMzwNvjwmCSmsfcQUF0dXuXCzM20PjcxWO2vskbUZLrygkX40sISesiwP3jtXKsl/EI1k4t/RPC85Z6v9ys32DCn3LffOAs6zAGH9sfEx+0DFnqOi97Xw+HGJu6P+k78w3UN7yyXHi5cSBk/GVfUrNe8OV3B972jTd/OJiSGjenghDLoq5YvTErlTwDw9ROtupUgVXHnAai0yFryndqAL3qV1MIRdWS+EOXU3QPUVCbvTAtiOGVQMXxGQPQ7lAiTN9tN+JgXKi1P8zsdZtjNR7a4fd9Qyd9VISwYfYY47o6vwT26BaRDX7g3tpbnixk9dsQb+VkndR50S/9y1XxcvmyVDdy4WYP9pduXcqCvV/9/coWpYJaQ1F5uXKp1GHBeAdscEsOiHj9NGIighVTknbaq+1aMfMYoKFir4uyocyg+I7KTJtfzMG6MpfZifnHpB7zPmQtF7z0OovNXmLL+8tAvQfvVVDhC2eoPOfyglJeSi2fabeLQ7QpiJgR6V6DiW99nNsWDxNy4avj3VsdzK1NMz4+I1yemYToaqIpgIW0evEojqay2Yvoo3QfOyIGd4bY1+Juww6HV4laYOZV9g3ANUA6vAD4mJ4dKtHxLZD2XGADrK8rOAEf91S0Z4r8ZKWKuKIqrDMH33PtbZSzlQgrdKQ8ftLCGgwBdsuHbwy7eZZvgWlX8zwULz3HpaoORAp7fZ8R9srZ1d9b+5TRM+RPXGrtS4ftMlG3FNRW7RiDI58GaGheQ7iUAYYzKs8MT9ognmK+xb0DwS6AqTXiO7FVe3hXqNhwTD39uL6laDHLpHMnGf7nhxnziBgJlIQEis6nxKLia6JQp14c3KbODRLl8VwsN9TAD9lRaFMwHAty6KIuF2CLHh+ggfRSMMbiuo7ncWwUGkm/Q89ICW48ldTuN0RFVtasPNiXnij5oFtF1MCbPDKJTSkPEDYo4/iPcUATjy3GawZXuU+5dDxS/wCatQrZF6YrL9kSvH1D9xMqVgZj6P5T7olLzlUFgitK3VyzssG9YnQDP/U2bX7Tx4IKxDGVkYcIeaCUyrIP+UwcF9nxLMwIN3k9cFI2lzDgt2E8mtbnq/vv8SqFUyNL4YsMrtYS90awtbal5BVsH2QItE7mL9lLcao7XDUJF78VeN9ykKnK1ZDjZRR8T/mtsTTmT6m6RBwAqbuvKdEC4WAelEvqgR8MaO2baKhlGyYYZjdbLhS4H7H31Lde7hbZj7GH7y/c67TTYCZf49TSAuHDKj2Jf0DrcYwu8t6CJN9gIE1zU3osEGfiBXIKuKpcC3isEd1F/wDgTUYFtQKp4/3acEd84YGvM6EE9k34fjmXav0iU30jc96Ujqa2S9aYCUj1LleT2CkWFIIr2wzxpdRE7pN6IrxrdiEPl/BPkoe+NF6TuVSQd7qlsjRo2UxSaZUenpPxMTZqi/z4mPz3uynQtbL5X3AzEbAlo+MQKr6kuvhjBZ4O8TAvoulZlxhx1AqH34vqPZlW1EDLhv5QqZbhaZfEokJNVe0xR4U38pd03ga5h5RSvTE1fCqtPEadBpBtFMAKOMjR+B8nDU4dPM8hlcVTzmajLx+tTpaYGgOGo2IVrXBmGBicRtumVA7+flmZaFnVr3DA55P6s8VkeB4CAQZp2qIVMh/pFpzOB4ajqWFcXL5bHwULqV1Zi+0veQsVUovru11LmUKWGG1+1wBca3LOBq6I/XXBAjxQ3N30G5ez7ON8TK4t5xMEsu3HmdvmhYWeY0W9OaSnO6k4TAR3LlIWi8uxEFS1Ku0IPcn/ALU/8FT2wIqrojbrXs2kfjqMO/0v7krnss9mya5lG3dljD5x8Ylit+5Nwo/lLJWBphgk2PH/AFuVW0ZQ0+ItnQ/rFebh1ZkkWenqWst2VMeZvuOrm4GrJh23D1ZFBh6mNoG86YUQaNixmcEna+YyKGN/NuZZ9zIFX2yg7aLEsC4Xu5oIEMkwzE/x2mZrwQH4ccHdl7uqBeGjUQDTswavFsZS881fhXmBbEQZHx7lbf8Aaf8Alzew06gABk3KYqjzBbidEy1brRCIVUDawb+D/BCo17/dju46lWVh0p+o6fjzNLU44rl5KRQkZtHzKdI4URYYTdtmJO/5MOAble1j+/wouL4XXBZYS11wNTdNsCJyQIxqn3l6PVEqPPVfGslutvhwAAMCVsJm8R4JbKL9rv4c0xJ6pP8AzVN68Tq4kpVVnRC27sDHah2+B4893/N4jhgLC6YPQUHa0lZk+YtqAwrfqFnU8fe9Y+1AYEbDKn1zDQ3POvcKIGsL1KpiUTW9VuS9GrkitYufcUW7ngtnZ+0Z2R9sSgRLsHC44ZjBd1BBQtblQKpdS/MR4s6f1BtZLbsiwx1UO1l83LDtT4/MoPLBqYqKykyvCeeo2pjdx5HiixX3YSI+NhiVKnvF/MxLeHEcwRBqmqsjLDEyNnU8TRc3Tcl+RmBb5htmkG5SVMCJnjQJPkGfebOeAfcQZnlWZsMW3JU8updiXLly+F3K5vXmZTKZC17l8iYLfEVBC8j5hgz4mztJd+fMGFjpR8++CyVuOCCKRlKhBRb9TamgWaZmXb8S7LxWLjwEITpDqfeFYPRuPloo6m7vtf5Ss+6mRmezmydm2YeQVbKYDIvtMw8h3U0otCdwqAA12PiZblyq2LWC+UmKv4iecW8mIEW427S5a2+YDZh56nbM6ziLm95zEW/BqLWfnQdEphix/CS5CY0xVVs/qXWvjdJcafEZ7i/QS6W8UcDEJhNCgHyhRlkC2jc368xjiTH9puLSMjbe5bh1KiCrtjwUX0RxiBLF9i474TCnBTt8zSi2D4f4TJdrsY+JYq4CaXGM5la1fR8R0v3e/c0ib8Csr8xg1EVEdrZQHuVBLUrkwR5CVNx3mXVC+u5oSho5aoQIYSkrIQIQROO/FsH+IhTLFWovDwcVz81u8syDdwjEEictVefxMVTmLfDhhkS3zLZaWlo42EJcG8vaZWmZrLy0tLyxlSPThsvxCShn5WK38QnXrzVsqK02Jad29qxLA8zHKzVtEG77Wmw0yuh3Uu9HTqPmLVH8S5LEl/XWdFXslBGAbUazP3BDd/ebi7rCfxwX9fwmGpPDub5wuhlCwx2TXXDTEqWdTbBcu+E/fjim6lWJqK950S1IskpSgzxd9zfu/MfaLjgMcH1bNdkhF40IEG2V8zwmE8Xy6lfXtzq/R0SsjMvgHAu81xpHLgtg9R0RhNr1xeBPTKidsq/ad/MT8bzzCy272gcxBv18QgVoMKwR1epa1ej+E1ekEZ53D1BtEvhQcTKG4imkd5Uy2K3upRTZh2zKd5+TdQuH7tPwTARfvX3iB8qw5YfQKxXUt81N+y14tAR2h5BJnkJZxMLbvNl/MPDqUVNmpUgu7ipaU+gSiaNvedawUn5sqAhYxwDLiHn83J3BXo1AtlxWR9L/ALmyvEWol3R7dQHkPCIX3/hAxb2/Nj8QtubyqSo6JiKG63R4i857dERwHwB+JROjLexRHVKf5+VehdYv8o4RcGJH0/5I61J45+4x9o8Rhi+Fy0uWRONh8pSlbHp7lRYviz8dym30a3HZpEXg7qDq81NuIxKSW8uz94Ra4U4VfJZ7IjwUpLOCW/eVJ5288JNlZpe9kT6XLmW9u0MwKvh3LAf3H83iYy6FtRbW93VHQpaK4giD8yZfHTW5gPod5m7bpp/n7wJaiVWYhSq7v8xSUfDEWco84JhSd7ZjBbMXbUXcNZQX8eaWIv2r955HOK2eBfbqVfg91O9ByzYPAkxZwephKxm2WADTJu7dsTbH+Er3LzHq0cTMJy1ryf8Aom+a7iLBLaxMGsVbB+I26LKKdJ7GeFHqMG/dDsZeJczxGMRvH7hdqFt+nT+ZtX87WULnPo4JQRVCcpdzt41vzLQDLHb6rKdee4j1KlXhFxssfpWBDN7vbH7nDCagtQaVTPYElcyT5TbBUHRm4Gbmp1zcTHCtXUHw/PcY4RgmpfHawx9AbRhuJrR99RKXBWe4qJf6utI8TEUdQ8EACgeFgBWJrVfELLl7KFW+IvzLtqDcAnUKh8HhstFPDltYJ4DBpvoZrkw6Q2hAzRCxzs5fwtLNtxNmZ6glhRA1t8TAD9IRGL4LXmIl8Xp7gLtBah5DTPjC2M6CJe4TWnUO5dZdkjCfgeYnXUpzdsu4vyYwhMObd/EwRbHvYHWabqYw/fr8RHvl07OgmhuO/jxMEyS6YMytBB4APM/x4dEwYm3FilVtZmVcFQN8Cy5fBObjwblGT8SsE/d1Saal4LlxZfH+kNzBbFiwhLjFTX8ym1s+Lmkh/uXwnFXiWQp9AoZ/iKZPh4m5jhglnBl+uh4lpC1QwtphZFmE1MluYi78mJcjffOq3GkunqFUK+0rmxi9RZX3R8cHzeVGvJrB8TcuM9stZoCFN5bYLnhK+JbzB2t/x7lgNHjfMG6g2eiI8HwQN/sncS7mZ8N4lLeWJD7ipmTJ80w2DvrALL5mr6cAVQQfjldx6qjonQf4S2am5gyRe4Tbl828KZOowuWokFpbNyzNYgYiK2jkZu3VJfCG2wIP2YZAD0SpDHYv/hLbANMv6cG51faGJfBZiy5fBCAi1D/fAC8TYrwO4gIvxsxf34GN1qdYuNB3MoxcPAW4a4N8LyS+Dg5uMWxURHr8XuPW5N0D2FyYJKd465mXcw2Wqtzcql8suPsdFeJ0jE7EN4jtn5GJYu0wYnU7sLO5RbbFSyGGWzUq+auFqej1BavlyxHcWu4WwTqIxGi4/oeWPaPiDIJ3UezgSLeWHRh0cOYWueL0X3fFimU32ugv4OFwk1WfAGir/YIBobJnEu2YpF3CxKFGwyxVNzSYx9/36v1GkgQB5+Ig51g7Wdcvx5gdCB4S2KCibZagChVSkxmXsEdMra+dka7u7LiPZxUDi4fSsuBcxy8IVLjAWlsNyuviitouUDIbzLCH0TpiUTPbFhwrcsYUItRjYLg7XqRzzfFUpmjBmbmqEqzUa+n0cwRgvjQ4095kiDd09Rj4tdP4nfOgYt8zrsy1uIpdPMW7Yt7hoyZkqmHdOxC7DKiv7z1j8JeUoWQTcLMbSAZgNap+oDb/ADz8xJJuot4G9RH/AHD3JUhhdhaxuk2vAtlkUoRf7yx5XVKcH7wSLbcoxycTaAAuo7cR7r4dTZdQtGwZokridQ9+YnSIzrbbMJm0KHV9TM2zLUy95Usyx5bTcr+CbWv4ivMc/RfAeVHwHBVmeL5UWDFzHcCjcqxF5LTDqEFUu4zYXh4TPJ8vm5m1Foiw2mDARXcBOi2+mfmZYCjfdS8TwBPM7cgKoUQq0EqcvrDEo5ZrzL7yVoGSEjWuC0DeEmHd/TE6C780yyzL1z6v7IiSq07YrufOjYrD3NgPrKdvfcEqgm9GW8zD8aesMiEUy0UTM6RtwkFN8Ka6lku4FuIEHldsS6vhnmXjHwYPEqsw+HJ05ihNHFLWs94gEXPbKJrJEXUSwZF0ENTHfEIZilrEB/QXXxH5LtZezbr8WeMFeIwsifGWZvw8Ll8DCWG0XcIKwPoWMXtgLNda8EPaLUX0iVI6gK3PsEYGK0lVGLwL5uqW5YoJbjj5gf2h1w2zR2izp9yo+4hYhKpx6OFv0Prilqeo2LybzwNmaOs2p3PDO1YFZnTOC6i0HubhP1NAvcu8vtFbs3AfRMdkoppuejq4HthdEhQRWWlwTqJAtZiK4F81E8lW4Y4yqK/dKJ4p2LgnZ8xW4UDcrx8r12zRfmjM80q7heKC4GRW9sGVU+mXnp5fUI78gsPUE+e+NE2zwZ9eD5hodzZxhYS8GYrYXhIvFvS939ojXy/UuChYv6cqz6h8QTuE4p5+lajFwP2mz/E0chuEE4o1tYhhjyS+ozVgPP8AUFsi9p1GLwF8vWS9DCVlSxgBDudxtFsu4F/BFDG3lf5nnzN872wTFWAMIO9RXU3Rmt2ifecVLnI+mPFuHfbUTGXNSERAtYVlDqWWPChvMF1MjijogGWYOpSUWrNpfINS2G/SV6H3H4eFGT/ijjOTxEcGoFsVB35i3LgZxMR+uUcFqO53sXSJUnpmEVjwcfC/i6uVdvI8UzQDgfnbcRjC3Tw9IYwH8Mq1QKwzJpr4lSpUIxXmBwUzxf1iYGvv3KiJyuDuBtlfB9ICUcFNj8NwN6P+YReS8VngqdJDKiVRfw29suv+omt0pWEtElSmCeASVHamynvUx5zHNks20y7csyWDl3f4jxWLruiF8rMZGrsZ7KKRhm7+ChArEvX9QHcCdS6jDLxXjcC1e1i/X9GWPoJOwlOhFrMCMbgRG0xcxYiylPMt83On7R/TxYaaL9w6rBVnU3ayrqvsRXIGql8xduNsNQpw/fgI98PnxCDogPvEekuOeAyVKSiXGk9IMqhRq9zfUF+Kr3KJilx87lA/oYCGu5hGFubgQcLLov8ACJWvC4svgOEJRghlBEpS1XOwtCg8lkhBYzxCA8EeCbxntEwWkdbgv4uD3EkCiWWeaHAU+g3wOpfmYdO16nmCzVVCyufjqXjDF8YsTxc7vi1BF6CMdZgjqZVG+40H0Cp1tonoi3LEaSUlYrv5PcKruZTSJQ1rUzxvmVnY0x0WPzzP3Rbly5f0BrJMm5dRhHLbDRj/AOaoIYjq54W+6mipPMcxhguezDqJWncwalEXAQIS/oWLL4CHUCV4JlSpDv8Ah3OiHozHmollwUuRTuMODOo4JzPKZHmQhibuvmeH7r9x3adG/mNW09QXAp7S6fLcdPajEbZZqJ6zNHdNJWo1EtakrXAE6hXcosf7nxWr3CP57ODJGQpmJB5c1nJSTKCD+MiD/j4plZ+i+p/MZywlpqXAuHlCBFoigtmEpG/dAptRt1B3K7nvznX194qlGzPzD+EqwcG7iuX/APBRS5fAQgpK4ubnwPrgitmovBuVCA5xigbWYQq1dYcKLF4CXwMSqbcFhFJGmf8AvNTsQsKvHzwLV+nFS54Ik7fTUo19Ggiqz0Z92SoGx9j7RutrAqXUeC3Ay/Ee/wCw6g02bln7LaTtHEKwV5nypqXGFxfC4cTJwHZbyTJXPtmYvF1E8sJaamy31TbB8HjZAqXcEWjgq5mBFcLSyK2/M0K/M8ZcsZdWDtx28b4NhmDvq7hhz9R9g+oc+aP8Acbi1yVCCA5tPueEn4/GsBrKpl+YvC7oxFatxhZUPqAV9/8AMtkaItxZcJ3Hw4aolWCXco3zLkOD4SlT9ikd1VWeZxe8MloG0rRPhF2snUz8y35gQ4W0DMz3HXviyvV7lsihVeOMJDd+IQP24srBvJxD5bl8WKIK688eu5TtY7jAiKFpojeb4HoS+Wq4CajlTslqtI6uJ3zgI66d1mpQ8RylDl5fcV+Yy0dlVdTYHnggCrgbGSXx1YY8XKoH+yfaaGfAR+4XKlQtqfcTuHFGNrU1trDwhuyRuMLYQTU7BfvMx/h9BUZfFTUutbm0H5l8HMN9YmnHQRe+4VXfGKMXCBwstr6aNSo39tT1SkqLvxt2dEyeO4n+EDhqosYcnJxfjAhcU8YuDgq+0tm1L8BPEeKl9GiX9Ae5dnc+yjqVeoU3GbWLCF4sbqUaZiy+HX9IypmPUcFLe7mKFo7Dd1c8tSlJ+2XM2QzSO3uGhWgPWf8AyU3KjWsxljcK7g4Xq+ZTSVLgSuwFLcrAI11HiuyL6d83MRPM++dwPZH6+iWCG1UytsCVw8VK4XC+KhlotE8EFFK2igtlMVvFQIfQaZony/0ij1Ukw7YWYPqFguvEpuu4SUmopfImLKIRYXqz0/WIspXhBFFfMRy7l5gIwFzyxriojl13MeoxvgXnGBcDbFeI7WOxEMibhn0an5ozNIoZOmtpHyf/ACxR4B4ISyzzcuXLjfYn0ZcBb4IxcuNXcyZ67J9ilncHFcXL4QtjPXu4pto3FRiiy5vpijCuEAcbeEfW5gOvxLIt8VA+kIoI/B9YvHQn5wC1BZdyuF+kGFO+9QF6AetSoPg9MJ2W3W5T9Kzj/szSMLFl8uorwqdCLCXikujrti1iOeEHDcEqaIvC3mYmpM2URMUE7GUS6mMxTFLo/UFl6VH2ejPC6u4sv6KXUBNblnbrh4F7K8MpiXDq3A/8gTUdy5cZzXh6194atsFpv8cPUAgZqitktL4F46uUNXrxBbOs4mjhu4rKCaJYxzLGCYJYZf0UcgfTEDgVZ6SVgUfzPI+UswS4s/6j8mqW8Rz0zh/My4adwywZlRfJZm5GXFlxGWKPjqBGSEXRFdLRDo7mcO4z7MwEDpuo6T1iZxbmWWRqf6Lkfiuq6bPg8i4you4vFqBU9OI4FZ4YvE26ixea46TtX4jTR6jdo+alSuLqI4BSNzsKzqny4BCGIklsZZay/wDMawdbhGDApzFV7x4uDDVFTzwl3Hs4F4qVc1jE0g/y4crwBGksl8VIwcW/RWb2seZbLenzAoVuoTq8+2VBFeNT42fiJ8Rk834I3FdTwnUu4Z6l3kqmYGXfuPH6RlcWYO7mAQgIHuuGyS9IGTOvEhlCDY7hduui9QRcLSiLWo5hclHC/HBaYsxgbMsE65FVC7gwT9wiKs+HyR1n1COi8SbpS/EUU36jXAlRxYcSpSaevouXFm9XFHLC1olDvDW4osZN57l8M/w+3Cql1GbIYAV9S1MHGn/2wcpf2gpZV8RVbW2EbSNpMYuKhAS6jeFrxmJTLeQsa4FzbK4WXs6mYcH3gAYq/M1TpSqbHxZD4A84hb4XhFv+6hJVyQIKbV6mOf6ILmxVkWLLlxeMyTXbKcEwRhbGzcJmik6TTHtLRDHll0Cbi8l8QrxVxWVZZjC09colJU09esw1qeh4lTQyClF47giWE/SdMbUCC0ouyGAdOdyk3Fm3JVE0cOfpDw8Q74pdRxehUZfAQ9vtPsSxvzKitYuI8l99QZQm9PDC3kD2UTFhPNQtQGb1Uy7b+im0Nb8xNtcEHBlzBSviiNuQBKJgqWLKlc0x1iBQomrjMDxUwWi1MDp7ijQVNUn9J+oniBB8Pa1F6P5ny/iJCmkzHYt8IUc5lq7HdYl8jYLhsWpZxipXqXcIygzHxlLyqrUV8E2MDGUVgeIJlIwSBBLlbMdcmek3OBTB8mHwyyyOvUaTcqMXRj1SuAmPGaO6hOmjNoTcwixzxXWzrLcGPUVjlosjeDJMTu4+sWBCLinWOow9X4iZYZbir4/N0lV/LaU2rtzxcH6EikblK4UIwcBGuBb+iiWnfDC2Z/UoWY5VlMOGM5gNlHmVQIAwDymo2oDyP+ob9vcSnAYhep3ni9tomW9Ycj954an6R6Ml4gmMky6nymyWPOYEJGWDdQApev8An2gZFQ3QPQTBl3TErgSioLrB0R/iVLJmlYIm3R5jW1qdx/MGp6ZU+hceZsIPmLKo/EDhsuG/oFnCFrA84xNnAiwly4WtEqt92put8z+QOpT+KYU0QQNkrXZ/FQB6fRXFSYphX+JVRS3CLlBSxYwhRN7dfmJjmuHkLhYbhGXUYywgnqMK+m5tWFNFH3Fiw3AP+krGiKLmU8QLl5WVUwe3EprhaYzNYB67+8uLMtAb0mXl7DEcE5OyOZGd0z+YmsbbMBXUzKHj9dR9oGyDtX3KjpfiLbNcnlMVepYJGmc4hlTd3PFHvf0KYZvF7zvisE2zHa30QmKZvxCVDhuMvCUl5gnujFy5cuXCMKwRcEIvAqX0S7LXULyy7RdrF/aFDgGPTPzVpQW75xFK2vFQjU1MiK8nUwAfcX8x6OjxP+ROnqPIy4o53CupSYlcXGVYHDUqPLzU6wTCCn6iBXRj1L4IBi8RbjF46Evo4dtLNdeIzVXuDOib7l7Z5MSqMGzuBSNsYx+ZWMYxjidBHjLLJ8aazcymhVy1NWjk/iVESdOG6Bj9N5BR+YiFfNYJsXbw+sWEKOGfHklZZZluIFELbC9S9YPzER9ub7LnoLfMS4baixi3Lrc/mEFdbfUV1Pcewi422oRUJ8jR4Zkd3vSUbwDC75Zg1wqypaHnyWot8JZCY4HFxSMsHAtxOA6JV1NRhbgQgg4fovFQhV2Et1/dQzLV37gQg4LGMFGzF4rPDrR+2oLOlxwMo7xMWV3+J1v+RMUtjgrzNAbjLqbI2zNYe1jL5e+p6Y7goG1d/wCpThwbjLuOtUq0UpJlNMjKHDzkCTxmTHKGtrMUYAlsuYymU98JafEeXxPvLMly8bgBeUdlgmyEOnFRUr6KlU6hx0dIfmbxqLVufieI3wlg2lFlkeEFkwSXMJaOfoVc4Ob5WGF+ipUCARtv44XMq4SA4uEXHkO6l4qVTA4YRgQjDhZ/5k1OYLpbA7fs5fxGJoPfx97g0P8AmHAgaUV7ly5XvbKYAEqGBtfEfDHwZ/W3i4exx8S06T3r9QB4PQ3GZFep2VEGW+RlZZ8tzDqZQvCiwJTD1U/iKTjPHV7MSqkYacH2v7ynPmalIWzl4NQK7fES6KvyR2upeXcqCH4EeDPA1LLa3PiJPHkTLNF4ebAdE7QpljpghYj/ABFGUJcd+4UUdQSusgvCpX0sM2S5cWXLmZmVK5KlfRtZeH0S8XxbzcIF7NTMTdN5YTJg+AKjLiz5RKjsrxAzTFJK4ENCNY4yFX847MjqYAeoAiDhglXUMZI4Fg03TNNIwmAxS7G/cPKbpXf9w9+A4FBedkPv7LhFL7PPGuOV3T1CatJjjOS7mzO4/wDxLWY7mC03M3x/cvqm/tyBf0PALjNXMlYL7lQxsly6FQURo6RusvcvCT3jSel4gHa+xFCtLV+m4sWK4WLRU8XX01K+q+L89c3F4v6K4KRbL43CA4uLFgFpMqPtFEwHripTiQq0gbWNri7vxGuK9gJ31Grh37MeVEVI9BfkiFB6q1LZ6I7BJjNYy4BKktlYWwi4cEb8Fli/B8Rwqz4SzeE7flcyPXcJxMtFRpzc3LQMwH+fvLB3QftMhCjqVgQQEqVK+llxjwyn6KlSvp3P0pXGspK5X6lcVKlTwy7mlU9Eyjb2xUvBwiuFjwqDRxUV3rhIkuXCLPddhdQypCxTsmOOEyZ5JU1KHgHEwuJclfJOYpmUwjBLMFwcPPAr5ez9T4JjY96iH9TBrWphDv1Km5TF44m9PbC1K+x1lXA4VxUCJqb4VH6Q8Cxfoa+ipXJUqduPFRyenqYMSuFcPFSpUqVxUqVCBB1DUcCv0iDtgca5eQg95NkIV9wkrglzF6S1HaBiTBHcWUhhe50/Cee+gr7sbjsELcItxGdNh3ENDm3C4YlvMubwcdmOEePZBdk+CeIKFIQ6umHXT7R2UNzC2cM0Kme/nEqdkXwHCpiXyMK8L40lkpMpjzLlnFcUSiUSuFSpU18TrqkilQIkYtMOrjlglfRUqVLMH45VCxeNy+RPliRlLwplcKl/KZ1zHS2sqVnAZYL+duEWo4TfErIo5JHPM4xKJmQdjr7Rm3eHoEHgGYYPqdd8RG88LnzMlZcFyriUOCoeUMKtH3hrktwkEAlnG5/0GvcCX98y2F33D7wgc1EfoMoj7cGQpYvXK5Yl1L+gYLzfG/rvipU+ZUqU42hBBIJU4VyMVgJULmtwqVxPu/MU8ju64BnWZoCYRBG7M8/MQzV8SoQuAw6gy+k8xNJg4TFRfTEO3dSdTNmOH+YXOMXNHAsilhGG+eIQ5MipfCy0zC8qSuK4AyDrEVQwy2ly+F8XwuX9QTSVHkaS5aW4WgoMIcVL8SSAypUqVxiLLlIxfKv01Di6eXz1BvoI3LI5wZwQMxEzJfObb1qYJQ4iotsYt2EXc2ZYv1EwRuwqpkuLMWUu/VOk7aFx4OO4lrVaxAhNRZdcuEwi9JXKE1GLFjAmHDUrhglIXBc/OReS5fIYlcEIXE4JfCnA7/8AjUIIIICVzcGDwr5iI8LLxs2l5eWlstlstLSyCYRTffxiQ1FUk5pd0VeCY5Hsrixi8eOU9mJa+sz8yrFRL68kul8LhtXAaw/ifwkOMMFY2xfli62ilQrghyorKqMYYFDacEz4brqYVZiHW4mOWISuBlihgGC5dIlcx+khw8hKh74GYSLUFfU3UQxK+i3E4agQ4uX9QF8WHgXwuXLly+FxXhbhc2hB0DCmE5MJ01MEzJpAIdoZiyfYpgjvi0bmXEHqIWj3wWRB7JYa3kNsdwirgIDP3i8ne5SLeocG7qd8xjHHNwcbZ7GP71Gcq1cDoimJEGP0QMW8LR+ohw8bQ4eUqjakMcKPoASuWXy05S8F4Ly2RgXBzcuLCBEjHi4MWYLjFiW6YqN3MN1FmGPjExDQ5rg1jeKyVfKX9AgYcw4b8C38LuHqUOLmUDcHadLEp0gYM+5kixTMIyjgRxQyQj5lkLsr5hVCd4cdErYZZmY4ysWLL/8AicMIQj5y3Gn1wjUTG0rlcGEuXFipaXLl8LkX6DMwy53Ll8b8VwfodRy7/wAuEfPqLM3XYIm9c/mYEUdQhjjAwrOYoR3LqLmLmNknsWZ69qXM/mQ8Vv6AcLUvgA9oLYV5S2n6y5l6HGHBxWzuBj18zF9PkjbIoMWzaPkilsfbfHRLI2for6SVA5uESuBg83Bl8SDLKwJgqmWxGDUII/SuXLihqMYeAhQEX0DMMcXLly6jhwpfJyi6YsuMZRjwrlDXDFN874WIoWYz4hiEW+gsghAtz/L9od8b+U8fIQZHhwsl7DEqY/QHq1FzMHHxXweOUR2XyuEcIkccnLwRYivm5cvgZcvhFyp3SS5IhMnFwYDeDtA7NxeyMeWXKHmXkjjyv/EvXiLLly5cqhDyCXLl/TOTuZ+cx4sGImbl8V0dcGNbgldYb1rhqm/wHFU0DsVaFFdMtMJU9Pfl2XsrQI44HwEtbqF3oFAqVdrqW8VupviuTi9xjLgw5eRxUTi4QlRZcGGIpqYJWZcx+99x4UbMMvOT2R1VV28MqJHg+k4WKe5cuXLly5cF9C5fC5f0D1+5dw2HcXMvgXMOBLlss3KLJWOY4XfFcF94VmYY/uGC338WxHhEujgcZU7IyNin3lhcvHRHV+ipUYRS+BwIcsWbc3GMHksWXCLkGTfIMu+GEHDrUdqW8MefoW7lfj6DjSMuX9RDhH02jz3BwcI6XhUcCwhCa7g1jc1wLYIQ9xRluv11LDfVi+Dbjp5P6QYRlmmdVzJzH6iRrBEEVWIxIOBl8O47/wDgEMXLl/QBhCMWXBgpPcr2LDZYNzMWKDUv3CLLgweF9QtxtBmBK4VKlQZh9MVBLl3MTkseCzfGqLLdB95TS/ojhuarUq/ELPKHEIKIYfLiyongM4uC+Aw+glScCaFJBZlTK8QDpmHi5fAh9FxZ4PoqHAwhBi/QsHhmAWSJvKx2izO5cOGXL5LFdpXrXIgxK+kPmxVAqBO+BbMCXwsheNbhLvjWtw6u4HbPiLbcNwcXFB9z7mH0L1HFYlzSz1cqZl4aCMy5fI4XwRSfpTWUJ6v+I91i4zJlTrnSXUOK4seDh4xX0mMLXxKdPqMCHi312J1R6fP0GfMabv4l3WXxUJfBfN8D9IcacrLlHmKVHcydcMvxMiy+D5mEvhWPHAwh9IQQ4Z/wmwufGZ7OPEHFX9/o5PiKnpE3Dk+PnKPq1w+gLj2Q22YCuc9Uh7RbyalBmb64uXL4GXLlx4Jrgic1DgVT2LM1CLUdLqbRpl3Byd+H1KlcXxfBHi/oP/g04Lkp4vjMua1tmjO4e/1BOHqazDjeYovE8/U3nUG1f8xp8QMQjPcvGvM/7sblBqa6mbsJs5GYn0eVyxH6rl8BK5v3LhBWXc0jS8iVh5ncuLHi5f0VfxxdS+B5FSwWlh7ggG2PcStcHj9y8mu+8Soxly+bi/VX1Vy0swRXHl4/4wOyft3GG4Yt/kjxXAmEu2OjjZr8bgZeVg/2XCn0LPUJrxC8T08Op4JVB9lfMcL90B1+phnrmmzH6Kto29QhTy+iF4+cG4upHo/mECBK4frvr7bjRLeX6RRoQJ/PiXE+fvK4OJz+0WQnSm7YjIq7eF/9Iy48kEcPoEcL+ka3qUrXNv0FCxR54rv31DkMOLba1BOfF8jF4B3mP1B5hhHhHhdRSsFHm4duBcPFSuIp1CfhPR3VwwLtNkSqwVax4gQ5freHh5qGRuPfEjuZ8KxGEeYcNxV+TUpL6y3Xi8GHL9JzceDgx39FSv8A5//EACoRAAEDAwQCAwACAwEBAAAAAAEAAhEDEBIgITAxBEATIkEyUQUUUHEj/9oACAECAQEIAeXEICw0HgH/AFyiU3/gmoE106J9IqU07+wTAXzPmUNxqd1aloLk0z6JUKPZPjtQEazTlNbGghNHpRwYrFR6vleYyh3RMt1wo9iELH1v8l4z3uyaBA1R7ItKLlkptNzyypu8oEhD1TwAWOkn0HdpvVpTmyg0qYWdiYRr7pj8tI9MNRR0HnnUHuCaZRsE7cWojmJgIPB0i47UbJ2kqOUoC+Rm8JggLFYXxHO8SEAeBva/E86Dp8iuKLZPi+cKxjXsOwQetGN8QLkqdb6kJtU/vohZpx1SjbyvH+ZsLxfBdTfm7U9mYhMZgI4CpQRQ1vCAJQ4xaVPAeYcJ1j0RY+xOhyFypUqbD0hxnlm8WnUUUFCDf+N5lWp8pXiPc6kC68XdMoLHXigPTHIbnU+gx5lwEc0wggPXOgWi59OdL00RyBFkDXHAFF3HhnjhVahZ0w5CbVTCpSeUKeI6AE0WJRNjY6gIs57Qhoyv5Xkuo9UKnyNlOaHdgRbCewMeccrQpRNidB4H0nFya2BF5hCHXcwO7a0DYJ3SYZ91oUouRKm7igZ0zwESgIU6YUR7gC6RKJ4yhbedYINqgcTsz3ggiVPJFnvxTN9D3hok06geJBEoU4T3YiVQ8j5ShwbWhQo1zxDexRKm0ckSgIu96wy/kwBvQfKlA5JtMN6R62ofLn9rwi1YoaJU3PGBKiFKLuMjRCF6tYU0z7fawCkSoUa2PyvClSpU84CDYRKJUek6sBsqsHtjdkBbETOo32WSyU8gR0gSmMhOcidDwXDak0tG/K9xjanSncupBxTRHAQot2o9QCVTpQJNR/4CePyHuYPrQc4t+yOkfYwgwAa3TGzZjdMBA39cCVRowJNWr+AnRUqBgk0qoqiRqiU1qLYufqmtyKdDdrFylBFAz6z6jWdzmJDdLRKpUsNzVrTsHOQ0VKYeINGk2mIahozBTbSoVOl+l7siv4ja0SuvRm82bepRFRU2YCNLGFxTGCmJL6pKe6E4lDq+Q0TvF6n8VRZ/Q2RdBi1NmRVV87Bu26JmwUoifThRxMplyltMJz5RdaRZ0xs2Y3wEyndIFDQGvzMsAFoCa3IpzwBiFN59QJz5F3GFuhohNp/2agbs1xQeSiEHg7LAWKG9w2xMKV9iU1v9hthupxHrndDT/tffG0XaSgFsEXEp78QgZu1oCc7glC/Vh9VM+vQdVy+zukzL9v8AE2Z0AIBSip5osQUEUPYNTfTCjVKnRPALmfc3tFwdI4Rsp1xaOOfRc/Ep1QM7BndA3xvC/wDEXaYt1/xQZUgIgHtwbU2TnfGEzcXhYhb/AJAHefBPqTqIlDhxUBEholNip9kVjCc3JNELZf8AmMqQEXk+yBPESo3RE65WayKqCplsGE/ya0NEDRgsgOi4nWB6YbPcx1Osm0AoIgk2/E0nRChUw+d7F0acuAD0u0Ggdl1o0bygTN4MozO3ARNyYQMqLnhDf1OPpdInhqPjYBBBpHDkFOvLfgYJVUxtafRnXBu1wJUJ5LehoYCOxo+P7ZWMxs2Y30RvfvQE0qoJ35M97RvoK3tvOjKzpQOyZH4F+o6qtXBPrBnY33s+oGqm7IazYdIHSHwttG63UOvsp0krtDWBbIdIdInDpi/UbzcgFOptd2NkV8P2lDvjE6haEdrSE6CFT6UaHgkbMBA0Y7zwFoG6edpUl0QzrQ9mbYVOngIWQBjQHHKL9cDW4i22qUZlTZwlBqcD+MaY3jTvw9BNMi9WoGiExubd8g04gasATKqPe10B9UMTq9X5QANeWqoB0miFChQgEWSFibOBPQ60TqInhcSOiYEpjsgqrWzJYZC+N/yTphdKVvKc0OUcBbOjIWIBKDt4RcAvxUg4fy4Y5sxMWqRiqLmhuz2h26pR+aK1UsGzTIRqkPxWO/OBI3U2LAbgWhQt7TqLou1saSTN4CayE9zRsQ0AbGlJTWBuh7iBtSJcPso1FyHLKY42AM2yU6CJTW4jUekzL9XWlr5s0g9OY11vkHSph4O941eQ6oB9GZFm4lFri9DR/sMD8NUAGxEpjce5CmUTCDgVUaT0AYUKFsn5/msNUgdaolBoaFTpnKU1jg7c0t5QWQ5y6E10r4GF2XC4ZBMZiLYymsDVICyTqgC7Uaw2Vs1OdNjMJkxvc7qn/SqNybCoMNPtf7X/ANMLfF9stBTRwVHYhU3ZBESg2NTKZaZ1udCBm5aDc1WtMIGdHSy1sDgPsXgL495TRCJv8LJy4IM2Gk7qI0zCBm83Z8gfuSU3L90BwNzSaTkgnTGwsZ/NZEp3iZIbbaCY7FVpGzKgd1of5LGOxM6z0mmbTryMrAl08MrrlJIR2Rftt473u/k/zAx+K70V2ZsIHi+KWA5U6QZoKNBr6mTgLRwRadVF1TMzqy9GFiFsneOxzsiLVfJZTMFrg4SNeN3ODU1wK/yNV7Bt/j3vcz72y3Q1mxMIFSjkVRaWDfXjvpjUTATa4cUfMaHYqZtNq3htqPyLW4iND6mCD8um3lFFuQTGYpzGvG4aB1bHgJTagf0mCpneoxxOw0DRGiFF6lapliyqX/HtQLns+1OgGFP8MF+Sb/SCezNC3k+f8L8VS8lj2yu7Op5djFuyBF3scXIdc8KjQFJV3lipS77aBTd+mq0GCZTU54amVC9C4FnOdnCGjbgr+fg/EUvIz3XleAK5yVPw3U0wQL1Q4FU5IQ5ekKkmxQvWMKnu1FxBU5BBuKlOYyZOX9Amd3NzMhjYRIsTiJLXA9LZP8otdCZUyEqV5dd1MbeHXc/+V6vkhuyZXLimnZHyGAwqvhNquyVOg1g209oCOfAA3yCmz6eSDg3ZFuSa3FESnnBqYfkQZCNOVTpBihea2pnt4wOH2rU82wqFI0xCKlVaQJlUttkFUpNqDenRbT6ReUNwqvjOJVHx8AoVXxqhqbUmkNg+wSsZQs8wNmUy8yoi0ItlNphqAvKIB0lYynjAKhWJdBJhCqLFiGiOMHhd0mOMoaP8jWqfLiPDy+IZWa3JMpgBPQaqhI6Z1vCapU6Cp0PaHBMoBplVBsmtKGqeONUKFFgwWi76DHGTELyfJc0wFTRcv2/k+WKAXieWK4t5Dnj+AJxQ0QhqhAepCA5fJ8IVdxITV5FX42yvGrGonW8zxPnC8PxfgFyE0WNTdNM6arsWyvnflKovybKHKazvkx4JUqVKnhLoTXSq7X5KjOO9ZocN6VMM6Ke7ASaX+Qa52Os00xsC734CUPMkrEPaj4O6YzERzRpB1koO4CENrBETeqzNsJvi1Q8BN6v5dc09h43lOLsXIDR5DC5kIMhsKgIYi5E+k+SIHj06jD9tccQuTedHk+P8oXj+LgZIQ04NROgmEHA+gUarpVJ+Xpm8IXJQQCKgzeUTprkqj3zHyGhAz0nMcCqLMR60oWJsxtvNe9olvi1M2bonW+mHplHG7awLseKqDito38YHHf1CntLugnuhfJumWKa2xdCIDkdummRoqH8QJaUNWInQNbqTe1T8ppOPp//EABwRAQABBAMAAAAAAAAAAAAAAAFQMUBwkCFggP/aAAgBAgEJPwHcgzRjc1vPGoM8WHGaKxja1n2epcOF2XbQinwydgO8uev/xAAsEQACAgICAgICAwACAwADAAAAAQIRAxASIQQxEyAiQTAyURRCI1JhBUBi/9oACAEDAQEIAasSr62c1uzkWW0NjZJjEQRBC3ZY2LTGTGMSIIgPpaih6ssQiMdxZOyHov6fKrrVbvVk3rG+vrZKQ2N6jEhEQ2WXuhrUmSZLVCRBEETYhdIlI5HIirIoSF9ld/T41d/TjZVbkiiHQxsvTYx6iiMdIf1QxkiQ9URRBHpD9kCcxyLF2QiJFfZK2fBCiXTF9kSEVqtyF0OWpDEQiJaQ/p+hSL0xj0kJECch5D5DkI4kIkUIX25di8jqiTti3e+VCle2WWWNje3qKIL6XpFa46ZIerOcUf8AKij/AJn+fM2LUI2ca1COlq/s/rixOZP3qR+xFljZyL0kUSGIiiOmMsRRW2MYxsnMnNvSMcRQFEihkFZFFCRRQtu7EMWuRZgyJKjkXvkcjkXpFaZJ6iRQtMaOJFassssYxk2SPjsXiyZDxf8AceKMSRFXvHEX8L2yiixa5Fl74lEUUPonIbERX0/LkcTiUPbHIsbORkl2RMEET603SPZBUMirEhbX2YtIZJ6U6HkF2cShpkMPQ4UcRIbJSG9RQuhfdlDGMcichyJZOzFIweicrESZjiPWNfT0J/V6WkNnsUT4YseOmRjpIUREtSkSmOR7IxEhIW+QnqtyGyTJMmzJOkfJcjxyPUSyxdi6RdkYkY6sskLojJP6SZff0ZFbl2y6LEWcqOQ5kpDYiMSMCtTyqBCXIo4CX0Y2SY2SZIzeiMfyPFiSYiTMSJMRBajHk6MmFwRHVEYVu23Sd/vi3pEnpOtcixsRZyOQ5DeqMWKz40iitZMPMx4+OrLL0xslIlIkxl2TiRxdnjxok+z0hdsSpFWKBFaxy4MyZeX2Yp8XY5ubvfpDEiSInIsYmNlll6USMCHRaQtUMQxImxOixskyUhy09wiL8UWSkYV+9JkO9Mi70y+/pIYh5COTsbIi03Wk/q3qKIwKrfov7SjZxGNkpEpfRiIonIT/AGJ2yH4oj2cbMar7V9Ge9cBYq7GR20WLdl6USCoi/o2LVi3yLJMlIlIb29r0N2yTMEbdjZjIL+CUmiLLJMjqJJke2X+hboiSkcj2JEYCiUKH0rTFrlpjZOZKQ3pae5ypCP7MguESCshERYnpmKEeJPp64lUMl2L0LU5fohEWPu9zda5aUSMCOMqtLcrMd/vUkJD25EpkpjekJaekTlbG6PHhydkjHEhpI497Vr6MltIkxRFv0T7JMqyMSMBKi9L6Vq/o5HIciUiUhvVEYlEmSY5Ep1ETFcmQXCJBWRVECxFfwSekWexfSUiDKbFEhErXF2JaYhayS4owef8AJk4kfRY2N6ciUi9RjZwFGiTJsnOhTslKxLo8XFbtsxx1FFEdNif1k6FpypEXYtYocia4uhsg1JmeSj64iiRK2t0R1JWR8aEZckuixyGyUxy1RRiQ0SJMySMk7ZExxtkIcmRjxjRCB6Idsjux7UGx9DY3YtcrZBdGDEp+5w4sUmvTd9mSZ8lHcyS6I+hfRP6P6OQ5DkOQ3pRIYzgRVDJsnIy5CiGIUOKMGOu9RRIxxdkfvDNFRMkrlZJiIkkyMCyMpL1d6lMysUORGNaX0ek3qUqIzbLHI5DkOQ9cTiRRFD1Jk5GbIRjyZHEY8dEcdlqKI9kEceyK+71KR7PRG70/pkyUhzsjFv3Ff59LLL0iyUjkcjkXqjgcBRJdECIxk5GXIU5shjMeMUTjQ8dmPFQ27IR+rIjGyUqPYimxdFneozil3kydkpciGMUT0Vf15HI5jmcxy3QonHSEkUSiI/WpyMuQb5GLGQgVRBFWUXQu2L68T0JcjJ+LJStkIiiJN+pproXRzsj26PKh8aO5MjCiLs5HbMcTkfKj5D5DmPIj5DmK2KIoCicBRGiWossYhskzNlolJyMOKyMSMaEtLUjHHd6WmxzonKyGN2ISPkr1KV65USyU+rlk9qNCMsYceowsUa080RZIr1/yEPMzm2K2KJHEKFCiS6IIrTKOJRZdnolIzZeKJ5HJmHHZjhxIoXZJdGOLGURXYlqy9uVDmN2RgJUR/L1kddFjkd1Z2yMBLSgLcsfEpnFixsjhZHx2QwkcSRxK01ZFV9fQ2mMiibMmRRVvLneSRix2YsXFEUUQiJFVuMSU6LMk6E7EMmyyEdcW+zHJ31lyHyluRG+NEYijR7FGtJJa9dilyVn/ABYi8eIscUKKGiMd2eziXqx2Y7GPrTdGXKoq35PkvI6WHFfvBirt0LoiQmrHT9PSL02OiOpyHk7oiWPKl082eUVRjzyRO5ulDAJJEY2dI9iiMvc4WqcI8VR1riLbYsifRR6G9yIiJDPRlycVb8vzHkfGPj4f28GH9tI/qiKsfogpci9fsrWCMZf2zqMZdSd+sN13KdGTJ+zCub5EujLleKNkfkzSsWBtdxwJFRiK2KBRFL91p/ZxbYhiWkSVox4XGV/VjEeiUr1lyqKPM8x5Xxj4/j13LBgvt/8AxRjR7ZCP6HBo9biNjkj5CU7MeVSdL5e6JSZ1nfFZMkfGxkfm8js+HkqlDHGI2cm+lHF/taX1X1tDdIU7ExkSzkORHsjBy9evb3KWs2ZQVvy/Mlmlxj4/j8e5YMF9v/4oR/Zdi6INpjlerKZFD79ThMb/AERiKEYdq+7PM8tt8IeLg+GFun5WWyDS6RKX+xg5EYqJYvt7+iWljoffRjx8Stci7Hf6ljciC4ohl4k527L1KWs/kRxRt5/In5MqWHx1AwYP+0saUuiONIcuXS9EY/tqasYyEdx6Z5GVEVbs/Vkp2eV5HxRpeD4lf+Seduf/AI4qPxrjHHDihy/Shi/bSob/AMUf4Xty1XepSo+dSdJdiX0Q9SdDlZ5Plxwol8vlSMWJQ6jjwce3G2RgoK3y5kKuhx/ZCXQod69no5XrLmjGPTjKXb/qSyN+ss1jjZg8SWSfy5G6VLHi6s4JDd9KEEtpfxPTY5JFljZkTZ43hThl5P0iDLGIslI5E5nkeYo9RjglkfPJjx31GOBY1ZjTbKWNWc3M4v8AUI0JHFIiic/0QQ3fQlRLLFI/sxypEpubH+Io/wDIlyalSohB3b9DZBfzPUmSPkOWkihnwfjy0i6OfZKqMmVRJ5Z5eoxwxh7hhc+5VXSji67lOvUu/wC0MbmKKS161OXEgr7c8ldLGqVueS+lHH/rqCG3NlJEryy4rglGljxiVE5UY4CRX88nRObMuPHx6jEdabHI+SVUIuieQ5GTyP1H4m+5q/UYY0hY5MXGBbkNqPrHhb7klX1n2yT4ox9dunIUUhzjEk3NkI0ibv8AFQgoojGxIbojG+2kL+O9NnNDyJE58l1jxclb25IlMS05UTmSypD5S/tFf+scf+qBHGkOQkP3UcWDj7X2cD47FCKLJHEUSX+LiokI2JVr2V/+hMuNEeMhLXIcj2LTnRkzIlb/ALR//mGL/fjIw1JnoV5PUMaj/DYz2UUSlXSul3CPLtpbiqF/CyDtbs7Q8tHJzRjxObFGhRHOjlZenOiXkf8Aq5/+8eUv6w8f/wBowFFLcsn+eu3DG8jtxio+v4/QyTo9duMOfbSraWltv7T9GGX625UZZ8USfJdY1L9Y4vGQg8jJKnRysTHmjEllk/Upr9pZJ+sfipe1EUStN0OfP1/Ux4uXcl1/LJ6lJIhBy7a2lpiEMX2Y+na+aiXkDyWJORxceiGOj9EZcRkeT9NP/s8qX9Y4cuX3j8aEBIUfpKaR+WRj/HqOLD+3/K2Nk8iiYsbl+Uvrelr39Ux6kuh4mLGl7h8dO1/8USt8ojzyfUYePkyf2xYIwFEUSt2Zc9dLHilLuTddLFirtr+VkmZM3/WOHB/2n/AhsiX9KvTlQ5kpsnxf9YYrIwoSFqiOBKXIjgivSiUV9JSMmVt8Y4cHHtzZjj+3/NkyKKHOeZ8YYfHWP7sWm0vo9+hyGxM4WQx0RQ+hbUhFFfSyUkjP5HfCOLFS7foXchfyymkfLKXpYHN3KMVH0JfX0WRGyXbIyTGK7GejoaGURgKJWvY2okFfZJCTI/WcqPSM+VxR/wDjsfOTySH2jg/ZGf8AvJP+K6JZL6SxX24xS/gen7JLiSlSMfcbeHUfeptNHovSFLrSaPbJS4kfyEP7z9mQzY+R4GRY24SbIy3xRRRRX0cjk2cL9pVuivuh+yTZlfR/0MLfAj9GRjYoNnHsojCycaZyoVzKojtaQ1pqxo+Mn4sZCw5I+l8ovkFyFerFqyxyKsS1e/f0uhsY/WpypkPz95hf0PGfTX0cj2LoUnqxZHRkaoinNkIcUNFC3er1Q0cSmUxLXQu9qXZKaG2ziJHHuy6JZL9KJY0ei9JEktyFJn7FSRkI+iP4z0pNMnLkzg6s9Hss6oUSUqEnMhBR+qPYy9UdnZ2dn5acDiL8RsgyhR1F2XRd+lFv2lQ9eixsWvbJdDHIhGzLPjLqMW48nVsUTiRen0fI6oxY4yi2443P1wVO4KiUqQk5silH6rSL1FnM5nyHyHM+Q5n5Mgq9tREv8WMUUi0hZbOMmLEKKX09ab0t+yX+E+iEnROPGXalDhRBCOi0W9MVkOSOH+yYouQkojkJ6Yp6R6H9PZ+I3E5ROaOZcmfG37UIoeaET/k2vxj80yOD/YxS1ZyL1ZdF2WLVldau5GW2zHk4ujN3IiiJ2cSGMqhxtCQo0WSkRhbEkiRQo6k7IxP3rJMc6OTOTLkLkcWxRZws4RRNxiPyYohlcmTx5Zsh4cU7cYxj6RRaRyFFyKSJS/z2OWnO+owQqaF7JEZMyTEm+1PI2RzdUR/IUBKtJjda4lbURbjpyEtylSP7MoXsdp7lkUT5Wcps+LI/a8VftYYRK/ymUkc4o+b/ABc5HD/bSOZx/wBuKG79NqPbeZ5eoY8VHErWXosyOj5nE5WYsD9v8P1ti9kdchmGMb/KdX16FKPEoobELBJx5afRJ8mTfFHNHM5MVjipHBIS1TOl7eWCH5aXr55z9LFkl7hgiva4ocn+qbKS9uaLcjijN5kYdJQyZnc8eJISGxDdHKyU6JTcmZZqUOIoqSINpUI4vVDiKImN6RQ2exIZKZFNnojnko8dZJWf1QoubOLYsZVFCiOjmiWeiXkNlZZC8Vv3Dx4oVIuyrOKRzQ5sps40ZfJhjHPP5HrD4igKNEUSYiyc7dHMyysxy4ysn/5HZCFCw/jYj5fxrdlnMvbkexIcjH+TJ40mR6PepzEv23+ToxwrTdIhkUjkhzJZT85+oeLf9lhjH0UIo5JHJy9dkYlGTNGBKeXN/TH4iXclES1KQuy6M+Reoksn6EuRjxEYFCySqi9Irbh2RR6HIoSG9Lo9iQ+iUiMf9nK+lihrkN2LocxpSiY8CXuor0UVWnMuzhZG10UKUY+5SnPqMPHX/ZRWkhvSVjlRKdEsldkfJasjHk7IY6IocqIy5+pQaJY5RIrVlkcTkij0NiR6L0t2SkKJOX6UMYlRZ1R8qSo7kRxij9ZSHYoiiUOSQ5uXpYv9r/K16OW7ocrMl8u/Iik+sfiOUeRDHWlItSMPGErM2dP1LLyL2jlxh05l3q9piESLYkNkIf6PXIeKPE+M9HIWuSRdlHEo9Dn/AIocvfUdN6ujtl0SkPJxRLITytlykQxNkbjGtUQwSmj43F0JbW3KiWR+hCQoNko8TxlZ5UUmRW3bKocr9RiPIkXe4wEhlFpE8ifpyZQlt5KPykKkiTbfS/8ArkIlM9kpUcyeYlks7kSxcV3j8ZuPIjvmY/J4Roc+TvdGPHzJx4MbPYoEYajLiycuQp8H1/bvfZ6HciEKJSSHj5EVS24yh/b5OyeTH8Zy1gcUu6EjolNI5SZHH/t0ezkkcrPRLIcyWc+RscyMIcbljS59yST6y3OPWHLJQ4vV0KPdiMHiqcbeXx5QY2WRyuBOcpuxdkUlqGRJfTJiblZDpbbKsiq1PHydkdWXZ5Gd5TxsKn7yxS/EUDgJUPLFHco8kp2cbMeO/WSHAbSJZTnyZzSJ5yMo/Fb5t6o4ixyZDEKKKJulZDO5SrePx+cbJ4+B4fn8FxlPzYZCVXZesXFxJxUX1uKHtIujnpbcOijlR7EcEYImRVIhGyU+JLPfp8mY21HiLH2PjxpRn8aMubkyU2OdinXqc5WJCi2Y/ETR8VMUTBiUmZsSh63Hx3kQ/Ejj1wk1Zj8iWNUTnKZFV9EKymxLXR6G2R1ZIjERySLLObob0k9rJxJNvslnUCWZ5GQjXbjLlKhr4yWU/wCTxMnkyyDlR404Nd5K5dRtSsa5sWMUDC+jLHUZOJKTlpR1DyYxVPJm5sbojnjwG7f0SEvpf0svS+ksXJ2V0ehvUYt+r/RQrLM/mRxxoWV5GY+MVbll5esf49mTNZPMc2yLHGyOMl0JEI1tS4ilzM0eKsg7OLLOZZMTL0kIW+ZyORzOZyOZyFu9WJqyXHicy7FrxILgeXx59WSlR5Xk8V1PPKcjw49W82fujxqfub/zJMlji6qGIWJ2KJLokzGjmWWWfJxZOcpmPpjkq1ZZRxFEUBRKKKZX8PItnI+Q+Y+Y5nyM5HMUzmQ8iUFS5378fBBxt55viZbb7xYrZH8MQsdyIY6Rg8V5jyvDeJkMZhhFvvirJOhuyEOzijh2ehzOViVlUWWWSuhOVkI9CgcdLVrUjkIo4/SzkcmOTOymKDFjOBwOJW5M8fzpYunktk49nh4flnR5OH4ujBDvXjeT8LPJz/8AIZ6RF2NjdkY2Qxj6JTSJZf8APZBEauiUI1RlyOMqULkRgcBYFYuhaYiT0mSZx6sju9UcTgcBQFjOAkiivpRJHGxxMLjx78quXXiNxlay5HN94Y9CXJ0ZfElFWYyrKUUMQsqToWQyZaJ5bIdkES8efElmcWLypNCx8nZjx0cf4GrKFEaOJOfAx5VP6RRRRIitMXsrTKI6ZTKs4mXuRiVCVsjGkQlxlZ8sOLZFq9OR4uBZO35HjRjG48FdmTIkZMtkeyBDLwkfLGrJrnkbMWEhBLbdEX961Q4mXFzMWHgIXsyzhKNJba+iiVqjgJFFHE4E+kNWyJijb0yhQXslrxs3xsz+TzVLJLijLks9kEWNciONsx4KF0LVkiLF2V9f1qijiVpI4ixocae0MQt2NierFLWV6ijDEe7okxacqM2SyxIQo2QxmPFRQ4laxoyiIse6+7QsEmVWk0yTvVCRRxK1IQ0RiPVUJk+9Y4kF0Pb0iUkjJkJSs8OEJSqWSChOlCJDGQhQharSJdnEiiWGo8iiKK0/o2Y5fkI8h/l1ErVbv6NWSTIfaRFdmOJiko3ciMbHj6JexD6MkyUiEb7K76hG/eOBGJ61jVlKh/a3X0k9p6kJdinL0T8OVciK+1C2vrxKKP/EACARAAIBBAIDAQAAAAAAAAAAAAExUAAhMEBwgBAgYKD/2gAIAQMBCT8B/VwZl+EIV6Tp7J23EvwtNCFufZZlCHO9447UJe1CXNDAo+8ucS+Lfz74vPSYyx0FMPEIQ47CZuegJgz1DPIZ1hz1/8QAJxABAQEBAAIDAAIDAQEBAQEBAREAITFBEFFhcYEgkaGxwfAw0fH/2gAIAQEAAT8QUc/I405f8ZHCfIfT8H4mDBh5MZQZnjcvIAP1f48u4Qjwng658AwQy4fF6fEYJjjjVw7oTLeJ8V+Exl+ET8A+QIeq9cIAGoeFZfB+3IBtKRZ1fJTzLDFhSWALH+T8wcG4vwoGTcE78fKY3MPx0a7z6dciq8zmM4XAmmhxk3KEQejmqHlnkDlwNMVgxi+Dz+GPg4yaXD3BhPgygYFU8G5z4Fz3JxyfBshrkyjPzPgNN6ciqnyHzlhlGMXOLRWz4Em99TkujjhvhuSgEyMoy8HOBy3HGMDfZkPMn4XQ+AVxx+EMWAG4McwGebs4VTADiDI611a8mvLfhNIwBuDeekc+IHuPSGteo6irxYf9TKeB5Oh5DUMAJQTtMjhh545sUblcsJ5cLjKXE3c0N3+CqjnpgqODkhijmrGo1OCn/ruHgtJ1qaBBQ9ikcHwPtpYsCQxIuhnzIaBcmMpqfAvcYAzwdVGIb25zP/QmUR8K7lHwHcMGfGMcESUMHkVMsMr9upmtXwDon1nyw5Lj4IR1vDFcRUj8Ubz0V/xA1Zgp/vRlTguBfgOHwDw44zGgZCg7zho7yGauPxgDh+CGjHTfh1zvWnRoUw55QL483FrDqUVU+/4iI8uBCCJDrCej++9XIFSmKt3ZYcH7PgJMEAxYkxZjhy5nJDNZc4rrsSUdRx1DHMDlx55NGx+AosD+C4YWwca78cnKDmcxlzjR3mMi5b8IZU3M6YLLE+JNsDFcHcIMC5Lnwhh8FRN4jnruqrn4szXwluVPj0uFz8FycxAOSZ84wVCDPq8yfD00wf4ovxkamGQMEyYQyRykjoDvKrrN1+GKWnkyTMu5Yp8IJ8UPgaTUqsTqH3P5yuiLQS9TiP35wGFoEbFTinrxTuLDSdBvOAJIhBwNAEiWi+b/ANHQCUZH6X4C+IY/j4vgM+QSwd1z4zSoPnK5XDCLnFVdRZ3DLw3MhuhzjvCR/WiZRoDXF34XXHoZeOXLmMq5uf8AGXxnEzPXEw38ctc5bzfg3LNTlyxhw5y9XDj4oaOqaLvGJT7yYUuVwX5SCCmPkDK6e644GGHyYRjkaPwDg3IOAu8OM1NHDJh3prmlEUA/y4VIq0X6H1ciRgg/9uziHXzMHBVCAgMbX7P6srjR8VP7mZlnDIT4iOm6JDIHF3DiMddyilcuOAfEqhk/0fHgXO3KuKdcqYomn0mEugZz2Y+3OuTnmTLkcuoY+Hxlv+BiQqmEM3n3zshaLR6aO3VJv0oCTR7jK/C+HT4PjQZhrcjgqBUwDEL1xAxBvlO3WbQAAiD5tRp3IX3dpHmima0xjPMuEZFcb5TyX7nuYaCVX+Ofl7lFABgsf5j3PwNMr8JcBqGPw7YMccMZ4ZvhLofD5brNmEyPgvTMUfoDTAuFzHwCAWgBann/AI4QUkBQYica8HsdxqVsjDiI+TGvQKmApQJQvGipeGfBIRAQXqFPAqYD4hOIvVzyyG4fAyOcPgtf9ukRzWNMp7Maa2otwTQhlBXNYMhfQmEoBpohzHtTQwA0LhrdWLnPOZcwy8Z1p83JT5mmMekIwoVP1Q1PasJC/vgl8w4O5OcQrHgVBQPockRFQs/VAMMYfAXut+XChDdbxq1wkAUHOzUVEJ2wZ3j5g6gAKlOvfwgrmgNKNf7JyfycyHRaYEKXnV1fjj56r7mCSagwKJuhVpKVq+gm9blS0/1wtz+UChFZ9EPiO/Dica4DFH4RumIxhHDuWMUcYdIUxArm+SmKuKNM6bzx4wm4c5Ob2x3+AyYricBqg+E9Pu6RboqJVXovtH+kMqwMIqp7Tag/RkjUABsT7IpyuDVKfB+2dmD0Q4zeTNyu+/w6whr8CfhVi+5gaLoDNKxkHEPH+tJzIMI+M6WGUMA5lw4DGDpVcdVfjccWYz5/g4f8TKmEUiI40rHhTCNFPP3nskkI0bHhSIiYFzgENgQ4fCg/At+LpcI0yjDceXCiDAcCxnYAQgygh3npd7UVEsDz0fOBMwAJQLJDt+0eZUaKGOp+VnwrgmG/CD3FyjP67zeQ4QBYXzUqQ8uDoiAp1Z+MJI5RZFShoHyCA5G4rqERPvi6sCOQwpZkKAf2D8GDT8HxOph+IRV1G7IfDhjrzKcFcUyzRPlc72MQxWpw+2+LjzvyD/8AEcNaLFHEbIP/AJuDigoBAWoPa4mmcSpR54CRURYmpxUTtF/of27pxCBrD8+PJhwzDh+KlPjNXPXMucTNaeI/BuF/4R02jXYB8EaZMA57e5Jl9M7jVDFl3kDLlz3Hlf8AEnP8Dimr6m7mO1CiJhr/AHD8bMq5H5ndXOgCBCqGtNcnIIoERPsbnnESARfaxTcJ41gqhSU4LmvbAhfgnXJu19fKUfgVk4SAPv8AcdigYgVj+nLPTzXKB8URPRzzcsSWIq6/0pD+B3k2qiFA9BDX8u8Md/AafCY1zfH3ymX4T64DmuOr4GDdF1/MCYPi/CMXcKDBUB5KsEyiQgUKqX9s0ggiDE4J2/d5rAECr2fs+jJG89ZPgKMjH2HwTE8G6XjvvQzQjnAQZuOmpsEz3QUPLgkgGYpjNAMW1mIybyKmIof+nxq5wrvMvly1+FXdfA7ocxkjvLeTTPl3n5Qy/Alw5TPL1f8AA3B8LTptQBX6icPVHK9aiHhHXFwPeuMLIdA5ymPxL8gHXSZIjGoeZ4n9ZBJUiE6vjh6Jjwd+oFEX0jY/deEx0kHYJ19Arw9Y+pvL/Mudn/AXzngLlbmJn47cDHccWh8Q7lDUCr8Dkvx0XLhRprkWKakWvw5MYIylD73ewExvoxxcFBciYiC/vErMKClx9wYIcN6DMb6Ma5yJ/AbshgMsd+pn4HLwE62uD+ssKwyXfeQniRWWCyw6y4WGLwRB/Y5zF+PmsN5JhDTnHGMB34DEuLDSGQx85PgPDm3Apl/WRRoPtg4Ly5oj9dw2Zhf+IQQ+BQxZusADj2YdQCEyZDo4OON5Ybukx+nVFCY1GPvGmT/Knx5/Dw+FyUXLQzc9cY5RwYMGmka8r4FZVcsYwwfFIGHNEtM8se8XuaMi4zxiJSY0AMASVNIYup4MLuV1/pyghIKOqxd5rlMBQq5kdYjgPwEDEPJMG63kYypAIi/ffrwZWuXLIAWhnj51/gMXR4tF/B7jzOXUVzju+l8MmW49ueAyH2OAZbwej2Les8YYDViEJ+LwWwNPg0RroTDuaqDSNMnwpm+0wfrGhh0Jj/GGcurvDNXNg+FlBcrVdS4ZO/BJ8luJnA5zKfC6qrl/GY+D4fMwww5gF+BwwXXwiyARHSt+jDmEPTLTxinU+k0MK15NEcNlG6JNU5JgCLhV7jjINbUbllDN6mX0y/CzXlVblH/E9TyWLkLdxn3Acu8/AoNJ4xJDUnMUZuuKinOryZotgLwV9D4zoq1YQt6yp8jhRpmm4yCbreXTdfgjAwfE+E/wXKuR3v8ADti0zH+ELnOOXVzywa0xoHAxhnzi4V/wZH1k3DFy+JN4Dj1hamFcpMUMw6ZRM8zBDeGj7TJ7Kdf+4g64NQH8sBAKfTgxILj1PfgCYl1WqwDAHwa56/EmecrnFcD6w913j5Pg+R1by4+Hcs52mcHcumjjVn5XEVMrg4EOtyfA34k4eMvGAwaaYMGNM8cvMxp0BkYb8VxcDjhvWcxRHebNLqZx1Y4c3NmHANPwh5+dmgCoJBTyH25ALiijwDz0OPr5B8TfhGYeCGPMMMPu5sABMppkDD2usxB9IjuD/O1EaZBBGbrl+8gVyXDAZM4LkSAulfJX1pFMdzu6DrYu5y3eHTOUOnxMY+D5POAwG8Uwhlmq5HDAEajwMnsYIpSnCvD+0wQSJHPdebp0N84EKqgB9uDkGFACsEHFuAGHQFHyyr2v8z9TJnFr4h7gsO/VHB73E6TC+AcGnzdcfFvxvejJxcWGVZOG4TKfJAbo51XPTnEy7xmlFdzRqN+h+L1jnVz04Db7nah/A6iIseQFOlRSCHjMCgo8rOXwPZaZs9ABPALVVVL3GA4+EWcNxjLOIoBifEmfJBuDe5tExaC/15c3onhkfNdWjBCuSZpB86Tp3BDes4QiWOmansvlz2wV5A/06Ma+ZLlDrLl8C0uD5f8A+P3vDBuGZMBhFiBjlZV8pRpYeCn9uaQ6l4j364C9wQ2IEF+JMqgQX7QDLgRBU2A8tBMaor9CDhtUULQoe0cVNQiCQfpSv9K3IxkexRB7iqf0ZFW2IQS2wYtf0Jps4CQj777jlvzmzFYfvEEY11w/HJh/0x7prkWaZnN8ID4eKZq5q+H38E6tZjkCk0wFX4KeH4EuswXKMaChBRJG8jlYnkkIHlrzdRXjV+hkRxIpkAFB5r5UfInMHwDXFPgm89zPiVwh4MN8bu3ymEIF3TjMDeL+25NzNTEPwEgGMyscyMg3mWkBR9RcAIIQ60C4IM/LlEiZlXLlXKr8Pbjy48Y+Hnc+Mf5HzHwOZuCnhcnA7cqlglJF8j2isMHagHizS+VB5iXwjVUnkaUa4V3fCogjgpr6hmoD7CUQGSZAgfqqD9w8ftyQ1DwZx+30aJC0gqATgJKfqFySV9AgvunlMHxzXgCDeCIHppxxk+Hel/8AVZmBo2VDUaGQXOGuEM5AVUADM6j5C0VETc5Ice55wzrmV1q535owrkNCZB1uDn5+M4aZOu9OGcmVc4v4Vf8AA2Mg9FWrIjQwRW/aE83/AKBcMSpfQH+jAcE+AHN/DXW+EdPry44iuKwMrszdEDhk6GZqz5VzYgA5O5PcrMMDz9RV/jP4JFqPKntUrmNQ1KIgL4JxcTqMD+18iC0vfN0TplQZnCMqoOfw9X5LuFw5uj/+Y7jvBkxyvVcG5NJ4NGGr4GY6qq58WLNYMRKovQcAeQjbn6MrAC10rH2YmcUCggH2cGT0aAHPKFhqQ+Wor/KBDPMKv4sPvg8ye0r5rweGej9TJgfuD9n2f37eZzAgEAipxqcTBfyDF11FuNkdVQAe3qWGjkxE0T/i/mRqWSBVPsTfMqszjZqQgeeKL7HUKIiMR0a8hw5XBCBlxX4gDUy9+JgKZ06Ys8ucX5VcILnT55pjrnFMtZurjsSvr+udDxkjP+g5qgrB0XcseHXZi1iGQFxBJkTj3RPhzE5MMqYJlDPZXmEUTHbgcO3jzHY8X2gf39T6RySAktgxXyl95s4AIJI//T7i34oDI3LLlj8eNPi1i6mOZhT/APiL3DHK0HgCuGOFLYf25cq/ofs+z4yPWQZThLDT2QzQ1arXLrQYk8RKUCDP4Vc4nupwPT9NwPpRDrJcRkfT7uVJsoGAFFbfAZgLGIgnt9SHZOGbFlAKSv2ohPoSZXLQoGr+1j/IaDRF/sop658LOSYUIAnax67t3UKxZA6kT8mSAn2iL7ElSeAXQ39sgDfN4P7CRM0Ge71WvSgDrrgX4bjkZAkFweTFgRz4zHy9j8exmfGq45jBcz4N+WHtMw/DgYoUPgTKfI86iafUbW47AAl/pzn345n9e7FSzc0XphfAw+AAcrnmLrkmACCQ13xP2aCoYC/rgU5DhkIMZuhlB1BhKuJEyihVeaYnqz91tHICqhvTweA8UmIUPfHf+gdOcru3i/3NQxgguuZ1c58/Ecxo/EAYZgF0z/mG45fgjoKqcD9xWl9hXv8AfA+8hBFH7X4RMNwro5RoSAY863lHQ+2Un93KAv0bvLq5bnECBekB69OqANuaSQHgJ/uIXrIXwqaGlAKCK989HieMvR4EVIr8Hg/c8+wxF+JAU9o2slypX8MR9ohz7B3SePFrD6XvfDFsz7UlAX+gf/LMU6eJRRPJznnKZ0WWsBRVxzQY6lQTi94fYuUwjBaD3qqgfotyHuEYY8gUvvrDMw1kqvVwnDyOIAdchmCuWR0huPnDFXOEExi5nzLePwe9049ziuYkx3K/D0g4IzfYDxPpwuR86EIV6LF5Li8mEwBeVPR9AK8yIo+R0uPeOG5UwVi4BXhvv+Ss1zoR5uof+p5OPjKdBzLDKYeg3oQgbvnbNFPM0OgjQsoyFXO9fLrK4zcGtJmBEqmmExyPg1R2IYM/5VpN+ngJuoNE9z4qbz8DcmYPikaYQyWB1syQcCuRB/xrCsfnEcq9g/0/j+ZziU1Af6HnIYEIAAAxl+BLgTZAZCQCgqCI+whZkqAz+z+hpf0jkREBSIfedfm6Fo6LSfqN/rmZZo/QIeylTnsc2K7VDgL9osP1zATZr4a9+lLgy+WoIqeBbw/ItdwgAQlFtUeb+jMOSERLGrI8CE4mOTVQgD30Ow+nKDreGV0deNtDR0FboIKChOQDPTh59H4Hj4w+EPhGEYA8YMu4PgjQdf4Rv2uSsFyr4XWyHXcZcsUl1RF189zmvfmsqFgpXhrXE5UBEKhCocsAzcfCgDtEAD+lEt3vlnSFVSvX4DH4GcU+F5MgYFMU08O4vMXVFs8mBl9ZEtEDMgPA3Z0Xnh+0+S2TMmTRzj10Z3hAHkNAMRGlVc6zr8AUVACqr4ABXGrECgNRVOCaa3wDjOdClzUAEdTf8Vnr83Ae/igAvHXsA5pGPebcGBK4zp0E/wCCeUPXSbvjSFAX7Z2jkBVqrcq0+TdqQgFA8CiAg8azAGRBSAfQV14xMgoULKoe2EqFyATKwb/SeA/Lcq5ADgMxQCvQLX7rXACj/wAyaroOnB+sTvI3D73EeXDlzL8IhEJgDGPHFc7hV3Wr5O5pB7AwP2qCgwMaDLrMnw2qvw58ua4dEvkT7EyYFpYxEKLxFeSpgNNHVBYYQntOQuta4f04EwwfGGOfGDXe8wbtrJF+KYMXRhkoHDUHzis/u/EiYX4nK6TGJOmbIBTDMFXqYVTPjPhZ8CsfDrPqkhC9gB/qrgMTSsBEBUKdQXBiaVGVVDdsz4nw5urC7x8hji5wcMBFAF+1YOkzzWKfwTjkmZEcswPxmhmS7Ow8ygxLDdGrVMg55hy1SiFIcW5ynQAXgHoPAbwFJgPCLhxmH4caqkAik3EHj26nQU8hrK1/BHLhxDiOGEGuVDDuu7RwQ+BjfwPCe2dWAa88yEItZxse7z1IMd/MX04eHBmB7gc4xI/AvdVY57r8TeL8OMaY9hit3I+QCGt2HziuCGC5xwzxGhhOJl/1DEYCq5VDwXmR7oDNG6zg4Myprwb3ujekcDloh8QP1w0n5UK5PQy/YIiiQjRBrQ3jYEUW6GLXyubEIzADCD9nlQ+Crkv+BMZeurn0fIefgkTd2XceT7QYkxtIxsIGAvmD1hgJr2OOQM8zKmD4zjRM1iJcDRUMlyzBR8mGYIaqDH6iYr5anDw+cfpP9K+g9TU+mPkTBoDUnIWYrQCMaKB7kP8ARcrni/Taa2yR8ddAVSBgGPIxprYzjgB13NBzoOaAeWL/AB3JqJQBy3i0CvupA0WmgGKBrYe0hTI7WzRQQCpxWsWCORQiP+k0mo9YQ1zyGkdMPFc2q/GCdNdDJvGbllZ8DD4O2J0BTc9xnE8Ys3Bo8GClwDPiGVP6bhjioHeQPjcGMqJkmCfDusBE+LDee7jSWR1x5hlzlB3HMKwvDGqqq5bqNe7jSLdEaMRBMeIUA6UghjMwlXKquXHjRz/gL58vjTmxwtRrOvgmO369Y+CjyXEG5N2sa/Eg11Pg2BBmZc4lvoUamGwNHjx7+LMHUVVYsMw1N4YIfh9P1NVpaeFEzLOC+K40irwiIfb5mKNYv0I/wve/dyOIMivX8B3CIHDRVGfUMjw+jD0ZPQ1PBsw8T6wcJozk/wB3lMishUGF8x47ukKAUA+Y0F9XELEEiKqVAJXjbcGMgWuPaVKgK9MbYUIoFL9HDKY+ECOU4Zi/a6Z848/DwxqzT8A+DhgMpUVcKGRwmPxGZ1gYR8PwqnMYFPVOm6GCo63c2uNxpFMf+3cpephSsbTxc1pgjhRmIQwBsytD8Zljz3UZtZXD4K5ExIxNGX4EBytDCjP8TzuXLmFY4JlzBSr8IplBqwb+A4ZC59fF6sKsifCvcpH7GP7TBRQIAIrlJAolNH+l0Qp/8PpXA2hTHqnVUC38TzoE5EThQPoOxxJHZ+IP73t+80gRh+I/ZktWr8IwCo5PaziuafL4/wCaJlDIwBnWjiy3oeOiaC0EKicFYxJ/DkqiqKKAUoHbwTJSDSkIo0aqFUAyZulE3A+BjdmTJ1PivQarAac6I4WKk+B83xEjk85XJ9GmUDD7RLzB8HCdXSvASQ0nIIMNwd+CHI+c8UyRF8ZAo4cxluDz7lwC63y5lV5YOBkQVHKkGUpEMjRMkWddMwpcgEwS5lTPl+DFpjgdd/y1kjrpMIfCcUAgBlEYrp1f6yVwB8HYl6AuCyF+iOeOPgBcYfCAy0DkVf4DxoaPXwB4/wDbgmOLClG+79+/JjVog4lwouQKILvCj4YSGkIth/3IAChfvHcMyciWtDI3wAkdEtvfD5DQLlPjIFXWZd6DLw4nRwNDEHzMR+HPgJlVwJ8V8Jc0FExp6Ac3DYsXwXahnHCGHRVROFanjj47lXyCW0P+GHn9yAm9t4nwU3SfRlypj160UxShhCpowwhcw1M6opVMfZoGf0ucaZAVc5I5ld1nOMqSuXT5SOCMZPh0/wAAdzUyCbwVd31NimbV3GUQ0emGIuCBukwEFqthK/V8yZhAKNZH3F034s+BvyS7imb1N0tf2ZGnVFpYoaeZAPp7/Q5xi4i6g+3TRffxAPaDO46EoUgc9K189p6h1xrUT41z4vLlC4Dct1K7yK6rvZwmDWYGu4NwisKQke9VvMiMAGBVXj+PgzmCHjUh+mY8X4jlOj7cPhXImvGdUXcfLVWTBq5RC3+k/jznVTmc+TIYLjkAdPYf31OUwFozkS6gh5xKhj8bmBjpzTGV0AVh3GFBLlGa8mIMmiSnQYbg93SJpFc4aRWYmg534uSYPg8/CfN39YqaPwifB4+BKYJdbAhXzqlI+ngP23eCX6Xj/r2fAnDLlWuPPgayrQWhKP79mIKCQRCooNIF8x1yJTj5IJpcVqRIjQuDCT2rzmIUD0QIfYezAFLDwph0nieXgplRhtKCB+maPcKnhCh9N8TBolzqtH7LHuiI+AIRF9jKzEOHCZRn43nbnVda4I4wY3hrDrVDIrh4CAAKB+i+K1ng0BlmNwlHU8FDvl+pd4YL8D85w3GMn1j8YPgPfoY1U0gaABmxTvce5joj/wC4ylNTA6bjOAG8N2XTZgwg2prQB3CCHsf4mAYCi66J+qFia8L40kPQRzO5QXMZFuc094N7fldNf8Aud4OpmNPjvwPGljCS09kB5/fNRoIhE6npXwf7Mx8ShAOpORfD8Q+bc6MAMo9S5CUG7j/GlzzKPQtbjIIiPlP7OsJ+d3apjwFD9LlVFn2g/aXnnUe8dAc8ARO+RT9HXMPA9Dqfh9fqZJDo5RG/ZvCH6TqD++3noxrgaZTDj8GA46iTQXBeruzGGaPgbuNcGV0DShPp+XJsViKgZ/Dc0MMAtwYYZHMHTPLqacKOC+9TBjKfCiVzUNCQCAf+9dAM+MM/AANxG+1xE3hmMTeekMu3MrGHsLvGn6oOdDO6Yh+4FHhn96ta957N36beYza3RwupMvJ/gC6vEukNZrP8J8JdE7kTMYPKwwQJYPKgrlCkPICwee+TX0C54LruUJUMJg6DkDqkDeBCbL/v9808RxAhotUv+vOkuJYbqmT8Glo0Mo7tcFw0y60rEliOsMHT6Xz9+rmQnnyUlPalpfD0/jAY1GVIE/h7/UxrFiKCAFPaoeOvjQVBAxeP8hAjjiOEAo/7h1f75ilaWvg6B5YdM100BUB/N7LhD4FBPjWq/CMnD3OVn47npNDIKGcY5BxwTD3ecjhB8gg1pm1nBMsDAINDcGAjvo0DHBDFfCjWX5vKrmhNLj9/oZ0009gKAgzxC+dKOsAeXEKeg3YsebuHUR3ZXq6Zu8OGkU/g3RHCDiVjhXADTHy/wgyFuq9BKrE4omV51EBAggdgZ1rS6oOi/KrHIudIOYp6Rcp4jwhLe8DPjpHpFAp4W93/AHcYhGC6zITEkV8CUU+wwUqwPgg+eAmGYAVAb77HP3pCcPThdWAVGvB6HAPUJrIVgVXyTkW0xhB6GbecjkMwlS7p1ZRjCXFCmaASiqeDIANFUREZx8eX8O5LOYosrPT7o/tMxBCjE8/KKA1++6SAjwSpx9nkX74ZRU9CVGn8ia1XhBQTnr+zxTV0QRVT9c/QqGVVmEuUccQcyRdC8Mt7LkMqwcpVy3AucvXUzTRdyQ4EvwMU8VT6Mqqt65yZVdZxzJzgTBky4TPIxmBV3svhORxpjI3dHUx8RxVmhgC+3KDqdFmhBA6S5+4o+8YQf0ahkT6Hnxsx9/8AzB2DiVb/AOVyfLkNYA6VQM8lcAPnMfBYnwYfg/4wJaV8ge2UKTVyCtICF0G920ADMnfmXfywOHvJ4HgRP9O4iucvirySuVilFSVOl4+HfQPgQ9srT/TcMmoIrOvbzBcnRzPnTU+N+tcyjj4XCZI6TeyZiMOkJzuLqK+UVSeajf8Ao6CSgEj48VvOekwKBVPAS+hiTnuaiieVT6ueF8nhCOUqq4DCXuj7wlyvxV8Fmr8CK7pjA1MrhisSmFT6dX4L4WTHIbFgQFxKnxy8B1MSqYO5L8EDK4Y8adEuS1mOXdeYNDIDebPc5+TLtKjrcAVyXeMjGOHEcV5ncRaesyW4S8lZGrSYkhlOGVUuYFUxEalPj1ZxHKLQINQf/wBV0lDxR75Mj7xCoDle6bzdOO8YBqDpgzTGweEyIR4EZxFDN5dVlwmfLr8BdUUwKghkbxjuDKGDID4KcLMu4MIh5c635KY+Jxfjps4AZWgH89slndEA/Qh8fYvgct/7iCL6Hvcqzw4r9+Y3KrcwYtJ5j8q/BOg/GzinPeM4YMj8Mw/KBxxqDNc+X4PgdxBkyBB0XA1zGllvFwOjgJnTfZNBOaHIObGHQwTBwXlKOmo6jx+BBkrg/EJLibS6A5nFZonHxuTU74uGKY4bsgo5/rDlgzyNJLmQxkKaK7ir0tPFs45xU4QqZ1RzHqu7bj4f38XDg0fgMfERNwrvIcZVmBuUN5jdrhpwVl11+Cue6YN46sCwMyFGAGRadSgpPsMcFJ4lU/Xh/augKUSqwQ9cXt9OCooJPo1QyPg4ec5Vci0XNrlnD3OmW4d1fgD6xmWZHxnKeJkdH4D5rETT93cVI/Kz9G6fA6mAeqBngqj049L0zJ0BGAHAvwDMahlm1Naxi+Q137ddZBivgMNxxSQ3DcTIqedNBzcGLoigGGE7oqkzNwBV6M0FzlFM48MUBxW4tKHCGCGNAcvGa3Lz5PgxzzuMdwwQwX4CZAMCq65k/tyLpqTSKjAXp33Tt8bwejH42/lLhwxXwurq62eAgiezr5mVHoOipH7AK8yhSSiB7+RZ6j2ukAUsQK37nP8AQZh4ZM5kuWoOZMd0HxeeHIQ6z4OvcSYz4fC6ucK5R8JDfQ58j4C4F1j5AX4TQxQIvvKRqBvCH94KTG4Y7kCOXwEMfrQG8XDG5K52kTKgwBD4BgoZ2JVQwRMpgiv9R3FneBjPG64ZHWl0zQYfBvI3Mvwwdd0pjlcAdDAL9OSKf4p8H+AuOD8Xg1sIX4esYQcy/jpj0IR4Xy08ZRiAiqAj3/ZojkaFXgDSe3RU8JB+iqj3Bn4NwfB1jDMAMGKUP/XQxiBeFoAD6CxyU8GeCcHoShgMAxR7i7kaG5QcL4XArFIv+5Pu4rVT7d28jXzrfmPGZz49ujlfMEzYYKqOdowHAWfIPKuhxiGXPjzmWT0mm1yCudwANMINJa4jw51vjc5FmVwc2de5kDDP3KXPJnqIyaRqjhGvgxjQ5gVPBwzR6GurRTIq7o3kQ2VI9LBGR3KDdcENN0W1yJhiJgTSr8HwyZ445l53h+BnDOLXxGC7kGOEfiDMoNacrLelUKgvoUeZLlIfgYMvhHKiDwJbOcv65FAr6GV/I4hQr4Awdci2SAWwID9u6zUqEQekTiZtJ8BJdQPtdVnKRssRAeHkjHXoR0UCEKRq/gbp6bOjJnSr4cNwdc7lI5bDJ6vwcHw58o/GBdDcvwFcXNMjoz6JgbjzvNmSuIapdEQO/azDLMwSONWGkcDhbi4cswAaLmcE+LjhOOgYc4hlHDOSXIPN97uBBcqqu6kyqTdQ+BcvU1A/WEPE0cd51zCzeTyKGjLDQUQcrK4wYB6D8TMEEBVTx2GVR9Z1riBLAMSBhmkddFjRDKOC3TUTC8DBraDCj4JdB3AyYMAY0ATAOrvWHdUVZ9oCH74H5Ebtj8C3GfkMNcCTxIP0/bkUEM8o0xPc63n4NMUBoCCCIOHRMgCRn0GlUgPfOqYJ5EoPqBAH6dMFwJzJgCLQdxOwFKQBZaI/R53J9EQHn0nHX6kw1NAS5eU5Zlg5xy7iyNbhW5eMnC5WZPa/BxzoLybJzjlruVmFUSY7DIPDkyT0Zyo5MF9YfwBuTDBvDOKaW56frJoa67w5m+8gtyuMHmZ6fEB0gM06AvLliecJhj/toTxF/wDyHnAMciSakmCEwt6EXI6sLqNcNVzAJXoLKjDB0AQ4H/w9HwEsBBgjl66px+Bb8DN1c44yxBTRv/REKT9hNBhHDhwvPQQKuWrCgUZZo6n6gcDVWpP1MCwHX0r/AKXB1WBjtdMmRDMajmQPcnMLa2u68Gr4DBnUCsR9go5nnwKDLM+iiP0m4XqKAT9FGXeMIwNFyyCuOimZBklo1n1wjPYYIABIhUV91i/0TJEAtFX+Cr8Dq+fh5kOa+K+A3oY3GS5Y8Od54OfFGQaLqZzChlmRNZoouPo5HFWHj4P440Yfr8BrQkyhhkdHBPgDCYp46CDVd2zL8DMGmYenRzFJ0qGA/P8AHlzLlQcTtg9c7EL9v1iIOjKZSGMbpQWhliEKjwfX8+RuVbVwuqcNXGej53s/N3neMfBfH227ypqxml6UAA+gFX6Arg5VJ6IyNyQJwv0kg/SQJITDDudb8QmsuUMhZhBGChVXzMyM0INfJ6RKn6OkAMA93QdVwxiJ2yZMGgI6wngcQWnpAURQf0TPcYENEzRNHixcJwJqKf8ARPP0+cKWv8KuAuXQOdwy+es+BKzPZcf4hkbp3Uf4J1kMO5eYhaONMrFdHGm2TEPGNVfGhhlcDDWGD6dH4jqZLjFVEzb8A4UUxLhz+Ug5gj9QzQPH/f7xDj7iYuHCKNVYBmVK3EsAhHKocXd8AytSw/6/+zI9dbiCmUZMXG90/vzuz8hXCzvT8GGZvCHXCy+6zMRhmsStGgRD2pj8HxKJoygESwqUxuGNsUVoYDUYQwzwwLWgBVR3R/wCKfcfP9LndZBaoVI/fEy+h1VGAX7nSnrX7Zgi5qrkcgZuEohL+I53vyQL9sVXBickMFw0AilUrPQKVwWDBWicPYpE9Nmaqhg5MoOtwcnDnsZ/LOVYblc+XC3cYbiup8LkHwfCdw3BNUwVw31i/Bg/WPgBwHCcoWHxGGoa+LBjmEGdcYUHN3CQuD3rjy3eGO67xhnXIEjkCOCYMiMWz/10A4qKwBcSHMyEWN1K56LwzWcI8nZmXl7h3AMCTBVbDdWfgE0z5wOr5NH7xkEnj1vO+ALWw1bUH6QhrukoYJ+nqp/Zn5LqgAF9AZlo4PrCCJvQZEC+uHSu4Ih0Snj/AG3/AJMBWsECKbyxgAqx13VqA1SekQS68yVDKXwnMwIZ9wOpvGM6dKokqrX34N3Co0AqIBeEIepzzTNEBX7s+i1v9uIoOVQOUqugmSYVM64XcvJcYecb03smQ9OcY3Vobx8U3PxkPj3gmMFgwc+TP4zmUxRgY46tG9A5cues0LlVVcMgMr4GB0jvxIiF0eRQdMFkKmGw9+vuGvAw9v2uiIeGigP/AIp9/Zr1386i2Yi1zIFA/Gcxuy45kKhSYZ9HVPVBLkbgEQNHAasTyZ1UcqK6muMJkk+E+GXwZwLpfAfE5mIfEVUw1jKqExf0A4GiDGUvF4sxURNAFUvtoh+e3PJc1cl+B4aBB65wxwzld0AUP+4ATalKlD9tHSajBIKB6IADegY0B66xDOEeKquFvxAHgq3TewMItwS6Ywrn8A7gJXAqWaYrdMI0p+wHP90dYGY+QBlfhEHg+EcMBgDCazPwRn4mZdcm5fgX1JhcCvwhvAOcgOOgqiNA/to7t4Jbu1PFVwNTqdRxqlcMQcza4+zmdVx6zRMnmYz3Wxcw+rI4cAOEaAIs81ttM9fsCio8jEWdSXlc0LnXePwGNT4D8AvBnBH5D4EwS3ArAczfQP8AzCM4s0DPyZq4aJA0xGcB9UxBeZg6YeRb+VSaSkaQopPsHmDHiZVxvD4oqfAAljuCuIoZFDL3h9BwNrvU+K5HPvwyY9+EwG64c+BLEmHw67toTVlOV8CHUNCwwYIcwFwwB7zORkPvLyHKBosE3eF0c0+MX8dEcGfmcrnXQMyhuV8s71IGpdf41D6CzOp1mRzgE6GziZaV0hrsHN1ginZHA3DQCgrlcMmeYCxgB/1aH+o5GoVFeo+PK2flzJQZZ+KbzkZx8XvyhQXKUuKO+gBcfyRSISjEGJhHHXDB3QlVKvl6mE8BgsNigRH6fwiMLjRNNIluAabDNc+g06GTgXGGFYjqCDG9Rr/ENeQYqKAq+WBn7M1WuEQRoni0DJuLCFhYoQ0fQwNelCgRFPADXu91+hQjiEMwKnmTUZlLk7yVkCEr5cNyLucKXXPjQWuAdGRmtRuSp8OnwDzkxl5gxbuPTJnNbTwmPxhYwDBufCc4vwIaBkuMznVA6PEaaurvN+A6Rgww3bXRS50rLwEHBgmLUcj6wYLVczQXPHEYXKr8YuFrOg536/3lbELgkebgCHsR/hy1LrMtzj5VXDm8QmZWEcRQhMsr59taAJYfCjzHJguY/Y4fTFPXn/zBGgAIA4KwDiXtRbrtcuLoohqVu4ZYy41yrgziVCKCQfgee4hHYVAAB5UVH8TNuB/CJ9icTeT8A1icSoI+RnZg8BahIM9UBSccA5vStdX4QSF+LvEuCFqvoyZFwwyCh/vTxit0UTJdIORPghMGhgwS/ILkcaLAaZ3CHkxpTCt4+OPQ0nQfhOlzqDITjc1o5+MXkxfToklRWLC5EDQUGS/THxnK7jMsGHcdNR0dVzKXDkCDDA0SrOoPeY1tlfhB+/trr7iq6m47hQgpq+XIDLSr/W6+HMaDC5Ui7rKvzM88rX8j7fES+zWhE0vA/l8o8gZldzotcaP05rq24H9+DRy8tWtORJwB5YoXKNcq7sIZmwNRy6q/AYQzzAQFEWvOjSJk0a2gnrzwKpTiDcalVCqiF8HEgnoHOE6aUtFEJ+Ii4xAWuEQiHZQ7ZVuAwMKtI3xJ2z7mRKHccjMIOFpY7xsvc+n5GhyDisNC4QOGa/D8CYTBTVApDDxowD6xLj65RlN+B8MApkxyFyXyvwaYTB0zi0ymVg/DbzRCv20xvGHmDwiK+zIKYbrbl7iuQMMedydpBM4FQAmM1jOKEa64yucEBzWrqCmeYn0FwsHCfGpkVYbtjJV3sdAxoKq93n8jPgygiPgfAiPGez7zy1WNnU8B5Th9T4Hhp5WEp8BXqlXrw6HBepOGuGDCVAnEiAN8SOlgUlWqz+XkfsMS6LzYRrKZVzWXR3Ex7biFYXD1sSP8RS5Rny5cV0RifiPkT2fjhwRDwK8PoMYO4bNAAoN/twkK6ckPloCf14chKUCgGE4VhOpgveHjvL7Z9uKZ9VFcQMoByZ7TKugYDvJcd50ByLGGF4P3h4/PwjA4CmhYRWMXp8IrHK8DKxe1gCQwyz4eMYbh5yomVjPCb27lDLaeHUaA7uj9TJfAT4I6TcFm5UzFuQ+Ofp+G+rnV07uGGnzJLjMADwJMSZP6caBrIci5AwDXrKVsNAgaSFpY+qteK1VKWgH51hICiUYiPErkBmsCsBVYAV/oynkRTdbgHPL6jjbPYPwDCfAtDCDAmSA4JnMavwG7ndaKiNMAo4FAxk8hD0+AuHsrQAAfQHAwV0mPWBnKsxBHEIQRjVfgAqAqYA6v0ZmNqDIFtqCERHupUEiKCjp4F+vJjv8AL6foiQIvnWU1WUX7V1dUxHU0y3R/o/8AXwYzZYoiJ7HHAeIhEJEjx/QOaq7zg5EaofAMkKqB/LhzxKMD6BRXTewEJb8VmRhhVz9yxK5VVwLYmamV63YlZX1DETEAARC0EuNqD7B/2Wm7MNwvzyJ0GOqmCJ8S+DSbnRMf3jeFdZjhV8Ihw016Vw6quD6w5hpOYkzgzH45guSGkPI34FXQM+5wwoML6r1dK9xPXKIc0cpVSrkKjokPP3T/AOexjgISirXlex+46MmIO7gX8s3VK+1VX+31lVjhwfMqh9k7vtdAxO6P/wAn6nozVrrurlM7rO/SAq/UO6dcoCiFPTnq/BxrVDPxzszNAA9rBm8r1eB4f68n9g73veBieNHPm84ceAxgJZlb11MxTdAfA++eLj7x7dFnqAgQqphZjiAI9eHsRBNWdgKqoEP+GuAsKw1kpPpM0aIIAhvkCJMXpAKnkevYc+sTAArRb2Qx8qDxAv8AA8f2juESxLBiRohPtjuJ9gv8/r7cd5HvdXRJhXWQeGjhWmYY/Q3LRkCQoKCv3rAOrQc6sJX4YDiFTizxguhjEmr7ZUvVSigDVYLg60pwgD2ike84GsYt5WM9RjicDRSfpX0+PbushgBhfWgdDILkXEcEnxy8k1zAGVploxTN0fEsq5NQjlXU4cwDRcEzl4leIrgLGhkuc7MzvLTKt08fM3lZXGUdzdLzFZ0hctn+9brnOcywDKurHuvJJkXlK0CJJbR82kQmB11rJWZZzpq9XCc4jCNEaWf04kpInVyMD8TTEkDoQTgPFGQVXMSraBCVFCCqNsZkVUPB8/hi9MPiLd1mHp8AQRA/UO1cA8EEqor/AH5M/IZQrh/wGP8AeWbxilBohPAT2ImRDQiSDwnWNlqZ/wCvg0gzolBHhLSt4kxXmkRQYvogIWnSmbc2gBA4EPAdmi/dQIntPAfijvf0r2o+KnhnrKbAQ0Qs6KxwGhI+gU8T/wDI6S0xHy57AyulcXwgT1xA4yCamSys5isWL5hgsmsijT7TyOjjjEOrkDzuYxmfdGExKImcolVqCifSnv8ACGUYABqIE8rWGc0EWdVf9rfjU+jO9m4xi40dIxnl+It8B5QXJunc5uCudecKYXBTAbg1NcnBuMC6oQkWO7RwGGMM6qV0DOZIGYDLoz6M56bulUMSBmm7S1qn39C41JqFoQfEG3C8bu6JnFM4Lo5mDERN1dZ9CLrc8q4Hk9oX+3KCM/H6ZpMfF78ibIqQaiMSiOkMU0CiQEAFOuBVLpXKDEZbcLbUMSDBndczfmw3hZFcPYrDXabwKoADnX8qQBFKRAHtQc/AxapD2uHmJlJRfZ5eTrMvTWAE7/yAf0ZnAh/K/wDrlUFD+FwnkihAVCoLVGBo5+r0R9LETeTgGJQMZlgrhDC8KxUS5+AAMldXG4IOOvwmNsjCMQWOcuirvU8Cq6+w+BGDvwcZeoPsQR/keOCg/AAOSKBZiYzMe8bLgCK570u81wy3quWPlyHlwJl5+FATByLi17gzXA+LM4h+UjTMn7jWKNdVQMLQd1nDDqm585OQiExmBAcNVO7Yr9sDiMSVmNgqFqhfGYllT+zzW+7/AA4uV5+AqGsq4zBuaLqqrjXPJEV4ifT6chswwwkcgjHOo/JEXB+Er1kGYDLg42OrQMp8Mw3U5XFiBA8aFIMN6GU2zcKpgX4xyNv1lQUQejR9gonRSshi4PVDVatAKAfA5/rhUg7AMAMJMvBCy9Yqj3rxnTgOO4b4zGf+VPYahAl4CrPw7lGIlBomGYA4HP8AjgMFSiVB1+2mjgCsUAAyPB1yNl8HFwDCUPJlarl/09fAS0TUeM8cH0eOVF5injPUxUQBpDspPxxiJXGKQBoFjuwmM+pzJzE3mGcu+9cBzG9j/ZuViwiPwFxVp3KtNb8HBy9ldcF3lesuLVyrgr84GXK1em4XXAWkuYjAFBUQzSplFHr7NFlXIxZZiEwOyUw4AB4MIuUpWBTKuUlaYxvgysVywGrmrVVrlDzgqC5pcdfg1hzMLHIqD8DF0mmiuDgKKCYCNOGgltDn4aTOGWrouBiGKsUwJdwZaTdjl6/C7wayf6AauLkVLRSeCRRDoXOy7Cgr9qeP2wqhhr54WTE49o5SOJFoooA90BZLlJKcLgH0L2aSIQ1BRBRPIX7tuFs01UVVIo7orDBcQNLFQHhcyKqDlRp5DHWPCSLGUCrD0e8y1GmQAYQvoUutcBSD0Ucnkv0VXLmEUU4oWNQLbK5SSaETA5BtdBWcUGWkcTTw9VdAXCBAV9PjH+9NCULj6cGcTjvDHDBVy1gxnVnvV/tyrVcN8OrXdnwX5GVlGIw7mNF57hO8OGKznbE1Zk7ZjH4SsJlTeWMNZlZXhmf9mCq73J/Bg6sMXF0wOGRQAAczZA61RB8rkVeLhap3KEH1Fwwpz8dVyicyCAKJH6EFErqIiSkwAQWHGw3WHDecGKEzrMirpk20q5Lr8ZwQG665QXMr8BxMpdkKZ6jp5skQd0ssKC51ELkeBikgN6IRiF6Y2ekWIv8ASor5qFFO6Z7JnQIIBWQf4ypAPBVf6AQwPooYtwECFoPEuCZ9qL9gilP6cLQTU0OcUaucaKZXAf1xhD/tR19WDhgAjO1+ANyIwr1+ud7/AA4ZAjBAqP8Acd98CwCKf35zig8XGOR8qNf6540L80ELZX1c1VYEZ56R4A++q5URKRRifoC5XAgUftNNAcNJ6GcsblDzMaH6xBrlre1VV0Hr4LwnHPTKa4nBoTy7rmUw/PvBuFxgglcvyz4gaZA5GenwODgscr1wUTM5nhkO9cvgyQMGLcxGHqKnDScAf93AOA7uPFi4UKxy0XOqq7jn6sy8pg6ZHS3d7gQQQPkRojlVCEhOPFVV3ljjh8B3pbu6WMCbrq4AMCKCgxQX4UhmFMMPdsVkIfDY/imvEqgqCTAChEHmFQ+O/EZezJc4mcQZCocF8xRhS4aVzRBOiNSPlER1Xc+CVAGVUUVxiM5h4vJwf6AZgAVUAPD5EaN8SYTAkoJZVAqwwi287RSGZkpEAfcb3nN5XV4Cs/tylU5zxmklVDK9dZCWOwX0Mi4FlDkqMsQcQHYtVS/XDFB2nIzJFCtVymUugQKj6XFfEUCcq+iVcVMARKodWr5cI4IZ/s5jlU844hZZHxFcSyq9cp/bu3PQ/Qmhr+DqGJMlyaxzritcPwYFyzWrhmri6rgfgIfAmZ3bUMGZOYxdXuVYa7w5GmOc3nS185lDNwwfKwVnFnK51JPvRKnGeceXF1HGJfBjqOWzKr4mc+LC9TLSVKQEsgvtzjEqA2YzonwXy/EveYuMArMnYdcZEvkxQcRVCPrUqsCqT6Djs979G6K9hBAFneI++yaNoyruCP6CRyq3lvzzU+l/3MoqsURPzUISm9z4MibiFW04+YlHX5oMquaNFTSBP7FwuLoIqcAJVfBIYDCIMROr4CXVjlpl6RsILIY80PyIR/rCiwf9YyqRpQf94kkMEgCJAcUoQ1dlwfa+Cv2w0CkpFQXz9Ijik0vTECMPow2Bk1XlXymYWHlfeDvkCVSe4+Fzr6o3yvV/BzQNg1C/RBVxf29EIj0R+nMzoAHaL7R3T/vhojOnq+sUf6txdN759/sgZVnhBEqWMrvAUngKsNYAYGh6SkszxVYfDeUDRGdPCOKlQBaA9C5TAqBVYG6NpLYn8MVrDxnziMAcjDKFN2YFdAYYbl5JufNTByUI63MEFJqefOgNAZ+uXThdJruAyViYW4mmCuYxy5rdXqZVgYOGn1l5FRWTFAMyslmrcL+4stlkCuMC/c+q/eCbEAKAP+Bf5c7T3VL/ACaaG5oeNY4stLUlPtNSa4sPu4DqvSazAVBJlq6PlZTPinXcFSAFqNrlLUnoVVAVUqkOk5kLiDwAVKmZ7Y/3/wDEc8kP+f7/ALGUmY8XkuHkAAa+WzKxDmOh6D0Y+EmXj6yEuuBz/UQMRTwHRDooFdYXBBCAQaqkAIEcauapBRyaVGBVyopF3KOK+HVbooKqHXh+FzkCSBBSgyoP8Ok9NQBNftMLgI6qLnGTsA0mpUyUTwOig5OlhVQA+1YB+rk0UPcYfsHPL+r4QLFk9MyylC+dPYmCt8AIIgG8ofeGIe8QPtTNnjUBYYU8i+TH0bmgPQK0DV5OXh3JiuKgKAXBI8O/hEcxY8Kin/ByUZDkxBP9Roz79aAcXy5cEkJbTKslXlwFTESYgwyuuscIOXmYLliyixWAJT+TyZRNDIjClaLAyfuZU0q40j4WfBQ5HGmMHPhTZrYrB9a7DADPI9cnANW7+mKILBuoEMiQn2ZTVzrs9tzJeNAxsLGY2zD0yDqkMC6MFD1gv2WsiPtiBRq/Rj0APsA1Opua/V/klZlCC6U8o96YF0l1LgEzU4MJcYfDyY+QWAPxGC1vEMQDmK0+wEUV60SMqmlhCfSEWD48WirndD0H6vdJTzTuuGvXkescCEMZKqABmprm0FTUKSw3ZJcg/ZZrFf8Ag0xuUUE1jQQWAimhqIorFMrSRfvOqane3LYpQqUstzS9jwQKDHpp/QTgeKCIMHmMcTg+lK0CVYHRcFUjRV4QApiHMbleZXjQvSD4P1wfuIIke2FX+oZ1jNQACD4HzcqTUBuISz7ZXe0xBIj2AFUx672YI9IeUZaay9CKICCD1vlaq5xgXgoHp4j2amAD4QKF9Xw7rV6uBzQkUSBMVAbURQ/tbhOlQKijAgwB0jwVV3hB2hNegwKxY4SSoQkO4qZQF/A4ZEZk1nmRnhKI5OlmWuBTTFND3lWuRYdr8QvwcaLoMQZ0rxcN+Gd4XM0ymVrCQWg+DBOIieRJPgoYW7hbv4dNyxCGAxPp5c5wxt7nKCwUmfeAzM7naq1crevyZKip0iGZAd9uoQwVMCiFyKosMVqY1MmHnchYwAdM+qVCaG1H2NTJuu6TI7ULQIdFW+PsNSVesPuT+e5ZXOXDL7ISA8rPBnHAfjkcMfYPor5eHTEMBBYECBEaiHRBrr86PFXheIdRkeroS8qCANjeU53M4Gt4+UTygZfNlH+RmvG2FQw3DCoRjKJopyFf+SCENbAqvn+cKPx0Jrff3M+SeC7wuqcSLOUNQS2FHFVUhDBJoAbENVtgAeEVUDAvApFKfccKQyfFxoQvkdiSDhXJV2g4wVI9QVdyYuCAm2woHoBXT1nV8CUS/Z0M9Z2IfkEQPRahmqlv1q+wfX0nkwm+nBqBAFwRIdR4NingPtUDKF1oqVvFMFntAuV9PamHwo6zsFyNUaBRpHgEIoiFNUnoFElVyS6YPlx3qSF9ABmhQSLB6WQe96MzrXAdPB4A8BrEfNJA+x7bkZuoArlEPAYOUaJCU8QW9O04aZCjAD+fORV4pf8A4auJ/wABzHkUiPYLllOfFMYSThQzDaTyIg3ehAkYmQpYgqCPtBYZqnwLlxF1/WNVWJlsdTA1dMuoPgd0+IcAMs3mDJcsNWUhhkg0BRYeweCj7Kaj0wGiiVqMZwhhr0AAOE6ZDY9HNvBd1mw/gwhk5uveGY8priwNgrLWAGcNyMV594knL1Qj91YeMq+7Z9G+EsZI0o3CMii5VUwVhqF5PtrhblfWxhh6UgdVigzykUcpK6C/EVQKowpqW6EIWcQKvnq4xFVzfYOAw1W6VZNGwllTyNaOUYC1AQrhhtN0HS5JSgqjA/ZwRZMrUU4K0gSrzr3syg3wr9n2fT8NGxy8TKRFf1c66q39XRzGbpP8UYgBQVI5gvTbEBIB1aA6EyDOYriu6C8FjF+OQjiZ1d75EenkuozwCqF8DKisDG7UdQ2/iEOtemmmKGHjGOX+hEB+h6mUdEUs8CKr9Aa+FBVKnYCn9bn6BwwBADKS/D77BK3wIonRbHRpMokacL7R4FfbAUvH/KkBLGUY+AYfV7jW5QsHjAlQqFMsbIJJYCVqABokH1FyZ5RV+izCznIho9eKx68pgtJRVKVAYfa5mrE3hRjBFiU7ivXLDQqICxeUrm7vqFX9VwoO18QVX6JkP5xxfEFQj9aZJT9NMOGmgmKzfwj5fqRMB41glKvXj2+I64MAkBw8qvAyCk4bPQcea5KHuBBydKFoohiieS+HU4FfreGhEgmOhw+cCXJ42tZvLPFJA+iSrfdMrA1lTIscMI2jWUMQQbya5jpgCYEnxByL8QmqyHLIkM+cdqsAC9WHDOM99pUYkBQv2Gv7Xoov0I44OUFOoFV8oopfZoIJAAYRw3scIGfcF+AxnPjK6mKnPFTWGHL8MnCYgWLk6l+TCLVC1CjaR8RvRHIUA+kUD0VXMVcqoO4BuuxxPWr6ImmJC/GqKGrHcjkIgpeJKORUcylRCkThQXuVUtHVsAhoIosomM5SLlZN5O4OfvSAhYKqsAAVVAMghqCkn/BxhdLNBCJUPJogWClUCuLVJvLrQXiR9nfJkTHLcOucRFp+4EX7fueDWFAFcZUsGZy0zVEgB9rhIgRD3ghAfuUaCav/AMCrdtOVaOUAMoxwvhPa4U6wYwOABVhjmVitDwqh10UMxO0QUM4cVzxWEYhAoANb9Yh/sWn3AOMeiv2ubEVectyZKByAQGEFqHZnLbyQAhZxLHOAjmh+fgtOMdKfYqPtcBistQQVgrj94ptP80EBSJni7qiniAwaIma4QoMrBAVWIdaXmtKDh7dj4sHBRKUuVKonR+17k7QglgZ1jBbH+sK3l5oy2pXp4AgGPPWqZLvwp/KqwA8q8DHRUxIQFRS+RCjkksv0bKd6MvY4OZNGUK8WiMRDyO8oitR7fN+3NvwQ5agpJ5PFu4NReRar93HUCfEEMAa2mu30bJPIh1GdMuYl5ZC/Q+8KYDRH68J9OrVKr7XLDXI94f3Ns3Cy/YPrLpeoh0fBXpMvjnlxmHP8Ox8eUIIvxO+WVb8BJh84HAVmIgCmMSAgeAT2QBM0T6cmddqgs+hc+LmLqF7lP91wDTHs8H+XGaKoS9Qx+RsqLVI0HkAOrcqaVB+weFOxfxdOZEwVxAyJrcq4dPk6wJYqmOlHNhGuxNNH4W4NdbvU42yhRCtcHvY9EGKHojxHw5EhxZnnFQ5a/wAXsr3EsAAARe/7XTF0wqQMhQys4pYaoSbUPFwgJtfE6l8zUBhAoov3xYWXxuIuQOrcvVy7gfBIdpaBiv6JivAnsFAC30IhYuG8sSwLQsBiADRR0eKiLoEVSAn08uspByuk78aA1PXf4MhZUM79FKhvLfRQFXJK7x+DTRPSUrhEpj1P9G4tsiEQbUZ6LSmMSxZBR6KNSoPEhlLEgSosAF69ANMuBNc/kmU86Cgvb0K+3BhTsUS8WHFkKT1BWfHgMdLuYjSX3fsZzNRQ1PsMFjKVybCnVwOZihBv2In1CIRWvh/TlctBSliCNd1n/VEFKAB9ueIBdEquCVAiNDBwIKR1QAQKUEYgYCFK7g9HoHgHvQUwynYIaB9A1fAImVHAWw8Dja5DWhCgq9uVW+3J0ASyFVhmgSRg1q8RqfYnHeTyxjvyB4HirX2GMXGgCjWKkV5DFZP/APDosRXi7yV6SsAeICP3RdHAFgoL4U9WBhtMGDyPhWNB1LnoWFKAZ+rpSLKqQvlntUx4CrQD7XIlE8KOcrUPColPsu8QsYCq4ISWG/hlGjvlEzJyK4FcaNbz04UP7eK6wJ7UvP4QT+zCwaDwnU/rwmNFCLrObt84Rjqq7mC5V1fjAGGhfYpmVVVd4sC4jfdcrlWjhwx8DS9nuuPFDOer8Bk7pYGpr4DfxMpz0tEFQgFgVC1EQNQWR/3VdWpmVFVEy7v/AIWmHYb7Q/0kyKRD6p/6usg1qXGmeapGABn0fior9VIObSRQP40HRyEYojHFcIZ6Mx2WOwq0EFzMLnhgFEA+K4jPuuP0qYt4moirSIrjl0gLQtPRIiCQVoYwZAKuDwFBlTfY8cQcgJj5fWXA4ay0cyFBiIP5FD+i5GBFfOX0sAZCF6fN1lzMpVXHHTixhYfVR0CsFg8OpiXgAkeD6cjI9HxPpzxHgZCsKlhUDP2csESqXEGApkfN1BYj5CoAwUDGz1PL/CWdx/uDSIlq8rIZWEaIiWUlMlyPlIOLFAYyIAKQgjSBcKGKksnQBCCeUq+gKKgieUQNKIn/ADCRl3hOxCUiD+sA1SnAaCPIcQaDUMsSL5qEvF7G9xchAxiKEKiPLfxyz5pElWeaDTJO4XwAA9cSBM0SiIz2Pfsk4TERJEhB4PqZ6IAaFCgAtfBTMSi1R7T9M4eajaiVKDRRFwc/GCCPaFLFQjHNElwtPhiiK+VYeQcsxuZc1+iIvsVzqtoBSDPZVl8uHsZWk4+BJmBL7UHAMWYMwCRED/SnH9O5nvgAVCqT28IBmpHsrQ+fN6Gu6rV799zNEB1RfpFHKuXgVz4FEhq9cVvvga5Y5wgZGfswuMrmZn7ZzdoA1Ch48nrSWFB4hX09RT+QN5FD5Ff38Kua4JmMrl5NWAg/BfDMRcENMNOudIOFEAgBu4b9j4z51rnKgDXD5Pu5xn36xAsAwWeGp3O/W9METDYSjH59oIdBVBfKGUT99RGJEERTMPzyITzxBqP4xRsvCRvB6riLqk5VmGVR6Jwn9jgXetQICCEaD2o2yBhjNpIIv0IID9jrmMKkOUymCjGcoPYnTEstWgXyAANX4wy5TkBq7M1QACrpWGABIBLbH7A7o4oLUAfIGAoNoxmIAAGZvwV10SxBNAei+DAI2rIEox70RM5p3Gx8iU8deznjHIl1XKytMNJKsdDWuGTFf6fq7qUiLaBFCJXkLDdTWRaQogRp1mWj42gLKvAAlWAa0krUWKpcQnQki4XcVgGJRKSKnHJ0pxKiIUi/d/oyI7jIKIJUQadIopmWYfCg/oAGcgZfG4VbAYVhZ4rwwLV1ZAAECEVUD2+BVMiC208oKnGUDyBVXTdmSGoQoIhEULjodWWIOSgI1tcOCS5b+Aqw0znSgYkaFSQDUfU1KiNRFtAImsShVlXEHGhtFlQiPYZLiJREqhog6vBytkhAQObjUVEJAqw+iuvyjBDm+HsWojmALOUYTp1FdnLc1sroRWI0BX7IKZY50R0ArFFpfK5XO7xquxL+u9X9CAPLR5X6zojIqFMxQLLBQOTgQ/owErt5wWv0RB7j2SB5bFBHG86RJRUFEn9YS1djhGHy97cnWgiACv3xZ2+9XL4h/wCu/d3tL+ut+nintxLR2UAd5Gq880Jgo0UVSJ0EafAxPgeWCmd6mbgMfTeIC/x95VgRBHRXXQx4vcMw78RBlDWYZcYzossJireNcoU0w5jUzfHlNQgBkAB9msuuZv0YKKmQjAPBvTRA/WWYPeGsmOYmCCeVAYHtdJzxTAb1mp+F/Ef5EcyxT0FgvmDnSBDLDdiF+qoiIhhRbnoC1aqq/Ek/Qd9iVyWGDbGIZAlBRDpysdbs5QvQI8RiJYQyyTkQqj0AgKFiesOKgVsCB+GksyXAuI0SjKudf9Cg3UKGTzXI1WS3UC0EDaC0PJmuxWmZUA8GnnbkQZEE4mX8ModZ+AJVLAA6tfAZNCq5Iq+GhlvhQCBAVLAAD6zHMUUOOROHaGKCUPlMpSuPcSAB1XwGB+RIYIo9RKR+s3c8I66QFlKh5YaIDnVRQVBFojHImtUhvgLVAMM6wL1oCXghKRVIIRbqwVXYqfQC/wBKwzNkVqAESi2oVK5T35ECiSRBo2hkOBMyfsqEMhGrik2gYo8Uhm7pBWTFgIvqgN5lt3BQRoQG7SCtTyXvrQwMQ4AfIYGKL53wGcL+5tWBdlkKq8ClY7rgZxeGeopZFFHyYUmvNMAIFCIEgasZ4VVs8v256pAopinWKRWxxuPo8EbVdBwOBtRQK2B5meoY1EFPMfcphI3UD0AQTyUdRd9GBRSdB8Ll4vRG5oD1hiiYkwwOAUUQKInjK8utDhwAxPLZcXdx0QQqhGj4GmYGc/U4r4fVMGZITQhUCqDMJKzRFF6GC9jV5m/Wq+jtQBcjJUR8juw2OW8UGtHrNKqhUGegAZBRcwA/dvvB5vlFFffUX7Hjr0vVRI8qmjmbzB/aglkDEVkTyFVoKH24wKuF8Cc2bkoDHM838L3ReGAIBjbgpPLu6DkUMnboL8dhElAKv0AVNcImDVP5GI457BBR4OrRr9BMaMuL9Uoh2M8ldbKcLMtANEwuZC4QjjCyfz4DS6NKn1nvXxVylVTIULEC/wDsxylJK0hgOPDSgNgoBVn3Mm69QuVOU+1WCJEb6bmS32eKKgC5xRSqVVXO7I3xQXUwuBycPOIUUM2EwZ+AxAOuFgJALlElYOo/T7PI+nW+SViJOBUYqpRkxodtJGL1bC9r4PKZwEiauM3ClaMPtmRudXFMgCtoDCEOeFQdLRrgQBgRDCYlp9gIfHGkFs4vXD8rxgfQHMLmtHLgLTRQM96oSqVUPKqus5iKiQZ1VAMG49j5KVHSISLYlRzMlV5XLkFWQp5TOXPKAIuLlauogXiiC+4+Ge9Ts6GgfAf+GOq8EUOleUFFzWilVi1UadKNyepSyAW/aALq8hITUBpVCA/1qBtU7qoWJ5hQqqgYxjZ9DaCR9RzQxQwEg8eD8OLdMooDeEAB6M4D+qQ/UcLRFVIpKMSMTqDDcpUa8z0CgWKqkpaiUV1GgAgiOKlVyApGkACCSyBFyAyrbRdQCgqwHLCK7PwMMjEADCKWVHyijkWoJaW0o0pXca4sKBwPYTgSGsEOpYFZX2Gs+4V54MwflZqsiSzNpU6U0lEUVwW9UxpZhB76UkKnjJyhDVRYIKC8KOCTQDggbQA79czTCgApV4qiJxpylbBGYDigsPIHxXsGGcoB0BwMxsBIMC6iCPgSBTK/MBIQCAgHYBkdmI8iI9RTWBSSr3qqkA1ZKCJfIIJyG82lGN7VQEXD1RgiK2oQEUTUuUKFAfT5D7nk1m5NTMPZSqudoBkDexnBCUemSSBKUXw0FH7KY8gwAQjQCVbHEySgoIKJJYZHHocJdd8YDJYPmUssxCuJl6YxXTJhfx9GaukNMGoYeWyEAUCs4nhh+OZRZHFFCsqdDCIJJHSHsVetV53EPIN/Ves8GXC7qYAJgnx1EwhwysDjzpiywZjnjfrr/blyJfGHkzKsez+YZiYieFcQwqm2BWekvg4mke5Oi6AfYI5UoM8VjTIzzXB9Co/KOAUQw+gTwkwi+9fPmvbDdJ6A8GcCtHqj9lif4cQUvAfOIioEx8XqOUCjRILvLPn4SUnpdXLoUWWFBwUgXtFe6ScxKZojgXFTyZ8TOiFDVy2o3VXCBBUESZQ6WEjSE9fx6yBsKyUAarqIbVwx4CICoDWGSgXYVUoSvRA4jFY5nTVQC1vg55XHELk7o3CWFMp5lQexigQioqWIIupzZg8RQHvsBGdHPlfAM7nJHIJeqrq4nq0kSlWBAYqcUB1ptn6AFHkCEpYayGgcF4BgjnIIQVUSJnrvzP0pgY43TTIM8VolQAdZilUpFaiQKAgM9ETkrxZgoi/sDzfBMUKqwegAYHAxlKe1NUBYtUcHIDWDDkAWVEEQqTXAxdVraXD/AK42jMKu0IihSHQr9CEj0wFbS6FG4vOY8A1Dce4X5INn02D+OPYiy8VRIPBaj9RTFDi2RfaTyw/nKhejIRRR1IFHwsMrBsBpr/kzUUH/AOopuvKedR6IVLWullCoUgVlXwGAZRwbYlfEB8EuKTlx0ItHCegAcrMZAPScNI0QoiOB4GCAIkR8pfONIVEqAkYLjwoZmSqq1auYQX2mJ1YicCpHRNVYD2QQAB9whhpdmIH0Uh/CTABuqRqESBDvpxuYvXnjx9UYQ7Hj58GI7SIMGmxVf5ANExAFQPnwkUTykwMIVFCvIXrPfAygLAyiDgk8gUjrPzooivCIsfx3cAn2w8K0hWHXuaoepUwaWlgE+sCDjA5KKofbjSuVArMQhxghD753r+a4J2oKh/RwxR9MdBoZQ8cs32LkaDhObKmbqiKfcCzIBB5AiYd0KF+nQqQAKrA8GUzgVyrgbFCqcA9uQMvIKiqzwtTNpE/6fZ9jkxgVf6xQRuABAjWVLQ8hzpETzFh02kLNIoT0L6y+l3wYEwLQROHsfB+ncPQ4pI9IIjmpzUHSFVVgZVRcXMUDyUVYGWuT+kwAnCRYquosySNA8l8KYIs6Au78glQh4Ign9mJ/qVILyCiD7B1pOggKL2uq+VyDRiY3Cf5fgtxLgQjbQOoT7NMiNVVpvuJmmDV4YIqqqJoWXn9F7i5gBgZeSq42R0FWGoHoFft9mVcJwxSFgCh4YOj4TDHwCH9lf9quVpr8HCVQ7SpeJ5N9DY1DBM/GiiboSI8KfxpZujnkLH7QQQcfSqgAYDh+yw5e+7JhqHToiifaZ8MLM7lAJFCeQSvoxTwPaiipEQVClouQEogAJMYFKrXOLkZWB6HwoCDyzDfqL2CgCjB5AubvwSQ3jwkKBguO2nelAnBQRiOnU9OVRPSisRVhj+uIjo1FAIqwhio887PVd8PI+QyWgIz0tAyJ5UVmpfWJ2aqRUJ1+004o1HStVoFCw4aRe2QKkiwU4d9Jr7LOU1yCg18CmpSBXwEm7e2OdibQA1REBRMQAzPHHwAoRsRaOdCJC1RRo6JuE0I0R9gf9poqWts8GUWCw8ZFAKBSgEBQUJwhl4ltwkQL40wk2sEFDgEUuUsfjAaaWZp5b0gA6lAq+FDeL/VVE/KDHAARwElBFFCl8hjOR2WlDRRVQ6I5goWLWgTpE6NOONe71Kqdoh3BKZNktEDFA8o1cWRkOHsig/25k7wJ+EioAXDYyUAqoBE4xa3I/GLEnnoWHmVDMRaROPYIoMZ7OYuCpdgIPCj98RNWjcTqFRi/eR/dM6hgFQY8S36HUZA7ZB5RV6iRmB782xzEhhH1ikJigjfsF0J4J4Vn/fJnSKMUQpPfTOFMXoCp/atzOq6nxK3X5GKZDbqODVtCMDL9XtAM4jFqMAGU+UVmgYSsWVATn9hmo2BWWNUsWxAfdUpEYFyVIAAKnPKD0FVM2rgil44ZGBamE/tNquCpDfeU8A6sh4zFSg+lkM46YLoKEX1cb7hGvp4T3KM1929BdDqCmiHshQSI/FwQ8+dFZYEq/wAOmswUNjUTyzLVh3qB9ujcUSoJabKN699UajhLxhAvP/Tw/o4WKqoYfRiYUoBaqYfBkERO1V8TVcaj40PwAgF9FUDIZaX6TItPBUsh93z/AKTIGxar9uQJuimjyJQGFGycRCN9uN9Y8oP0A9H242HyAFABcytgCoqnTinZF4jheakBIn0n7dzsAQFi9dbBQFAyz9fRn7A6HdygvjBUbIw8pptABf6POKtplQNtOAACtTEZstKVFA9FBiuHsCrkpDI+cvWLpnr6Yy1wlCAqgKASrj8dWCKQcp0VAKGNA3IiQi0IACqypWqoMhcqUNg/26KOfuQDIKdGkI046ihd9IiBgBUQaZRMSIv2SIgTCAAZeM2IwIgspEdN8tGEhQEUELGqQm4/ct4AUjRoLhLCGIiMAFqowxpZfAqIEAhAEWGu+XhGLRidM2uDcHRGkqKBQIKqeCBuWquoaL7ggsHVpWeUeETo5SSqqv6+XU3S4n68j0aziKzYCiBJXsRpnnMVTVCIIcbXnMOKbp5PpHkdSq82lPIeKlKXLAQpeRFCso+z4S/NmSIWDDpLMSsq1iSHdgSBnNu6C0J4GjViJm/rULixUkF5Ps1JeLzIMFgX2xEnEXwPRxAEWUsi+15+cdJo6ODSg+1/4TE6iSBAVSoIBTlHEeicQClSjaxCrgM5CEdPp6tU8oE00iMigOk8oPsbhFwGCBz6Q6P3bnJS6JAqgMSVoDakAFb5RKGGvTJrBnRFB+sK90HFIgLYCUDHSUb0CUIKKyrg5F4TLtQdBDwhHGudjgh3K/8A2Gd7eMYh1BXVqkJaNKBRrBxpKZAmEI5BSVgr1gCDK4z4RUKBZascjYrKeyUf7HOW/B3J5c04ZiG0R4obRNBp+i/560G7+JnWuN4OkMXx5IjIDx1iYD/C0hDWsM3VPvCLsC5ggQhFcXqk8PRgkzQhixCkIwtnlMGxiBRSwQHyLmhuBB4U5U8r/wArgXoPmoiAvBKT1ik3gOhDBWzwYYgpsQd68HEwRitbWvmYXsHSQwoD16KMBSYWDPSKr4WqvlVymx8Sq3yBOriuPcKgesFQEYurPs0SwEKColXO2Suo7SZOTaEqXqr7W5gVUqKDSyfOdcZ6ldCVhnoJquBCiDVBckI6iM+1er7VxNCQIgR4iqQmQJBQfTkcussxCFFHI2IZPL+ZSpoIkR6KWAZzzWkvLaUH9KZ8OhBULWjTJ6FSBaSiFXrlEVSuIHmncFL4VoKQni4eKpqLHECsAdbApfCeb4T03OCuhC14F8LmubaTLglqUKqoK5MCRBo2nqJf1lwU8PgGNDt0lba9iKJ+GiqzEIiIhnZJUAKdWMbfqJRECmAvPLNxU4UE1QGD+ISRKRj/AApms8wkxRDQRFynHSj8oWUsEEUTJjBMUA2M4AoWVcTfQAi4AaIgK3zmdut22KtBEAAMQzwtEaNiyFD8UKudyWoGhJWJH2FY4rVcGayg0QqpIsUAQXUGFCkPhCIfqChgRZOkAoM8LF+C1fZT7Y+DW8LzbGVeEVYoahD50ghC5TboWD07UaOYQw9gHgQ4YLWjwkWyxO3LsUUnAmBrmFqI+WKB7Jmuo5LotsPFwIR7AZ+C5kGFBALyHoK8G5BUhDSh6pTqeHyYhWqGn8Qnjq9WAgQQ69dsDEHiWIORDKlt0RBQi/auZBkUpWhWPb/7S6/+jcn1AAfQfzlHSbA0X0I0M7JGwAG0UDfY2U1G66zD2IRE3peAQPhQAI+KExGxgInkUBHO7dKzCSLgnd3r/UaioQzuKHaLKGcBKBmAK4kWV5VRRIqBMfeUoU/goUcRdUYd3E9IRn/0Aycm1NnX1VrlmgyxAw+mn7/pMJsoVAHtl5DG0C6BYfR1u7cYWkVMKikoAqvonq6GjrTOLXjguVcvlwegOOS3zH9XShdBPhMvFQIMqh6zTFoeh5xFKX0UQ9KpzminyJY+UEsEQ4jlefnoAQpAWApxcxv2tAhUERTzVJjQhCGJOrg561LlJoj9GSHgV8PtEHzXnTEf0EqrAA6uBUoo43RBQ2CCj7XMlb5BBzgiIpEgQDGVpTK0tY9Z51NAElxCoZ20iAqBH+yWGnr0i5xbb1FU0gFXeXQETFQPosuOiVckASAvVtv9YUE29pHogSh2Mploo/P9YVJv2S18udfN7Dtx9JIkUMex0Ooe3SIR7m9kRKQQ7+ORVd+JgVBK2z2+0cBB5PgHgPRu2NkAMSwVM2AjdQAKqQVLfNxW9Ky0+FlhWs15ukqA4lPH/k1yM5X+jrhowKGRve3pMhl1gsb/ACB9gg4jiIsCgPrhyQzlwMKkBVeUIRr6O43JmlFCj7Ao046R8iO59a9amUX+gePbk/UVNBCggLVyM/UnKFEhNKYrnMRoRCVUo0nA46XsDJWJOCAMRuroegjgukDyEU4pjuALuT1Ch6KwPo1Yj6YYQYcFFWABdULTBQiskVBQVgGEQnqoRVoB0U8iEaAGXP6oghRIHkNFBAyrZoKUCoiTgzLePjE7QnnpJgMslVQkWDwmHjQmCIM/c8eYiIiJBFEQxEeRy0ubLosC+xfKUMIBPUEgVKGL4Mg1ItJqAAR9grExvhAAqtsAAnozuJ6nlMfNQPAKPgBiCCUuA60AAnWqWNCHcVqaaCjNNaCSpZKIEMcGD7FEDFX6vlHe3iTyKny2s0S6BUVqKgp5kuQVYFBXl4oCCoLk6q+fwzipb0VOetUAqqphPISwomqqSaPPibEGpa5RImxQaYgo10c6INLkaSUAhumWR8hCJ9GZT+hgxhKVfSsATUgVqP2IPKxXGyIKgiBnmenA1IEV7VtiveBFczrrJUDVJQ6jCYTH1TzRQKyWewIIRVAKMYNcFpo8XIgAAAEWZlPiPzwhBBWsx/xOgD2sKv21wAAkpad+0g43P+aFP0mjOKuqa34ByOb6xh3IKv00HnonL/u4b+89+AIErlNdLovxkdAEyPgZqj8apuHX5GXU3/fc9Z7XBhTpSlYF8DvAtASNoFR/Y49fiWjoiwcgBGNo/wALLC1gCJmQVUsAY+ABYSM4mPK9Sfv0B5XNHkDCD2j5R5cI3LsX4U3+X/DXzE8Sv7eS6njSVHICDgKgAKucdkExp+20MG/bhk0+6qXiHgqoYvUgrV8FJ3GEzHBUBEgIN8Bnavl1uhy8j/lSINXN6av2p/8Ae2TLrcCCjAF8q5+PlJgKpgjpaAi4l9HnthvDRWw0L5ULRSUyLq4CgoVw7ZwUFMg68v3oY0oRcSoQhl6KXgL1XLncGJS0yUuIB1LAD25Y1o6JQsYtfjHP2P6vgPtcwTXvYTyQjw+mDkqfLB1FyqooKhxHyr589dNIf2te4A5T5MKPzoSqQFOkWJTzqpDBdEQYKIoiCiZcadRRlVnwOt1lhFvUj/Q1RLgEkCJ0eePGA/eUSvRRGCCPmcysj6cWk4FCjXF11UVG1RuEIKhYOAzqwBLSQEERRYiOVV3qKoESKShVKuaKpFVYeBV/68xfcipEkEKtVVdPIAFhKslAUaRUjwzKAgaWqQARGj/zIGWARGnQNjLiQpqh2IjiItA+QA06dSKAvBZ180fBhXtPYvgCikYg0wyRkUVo+BhBLAXMYLHKdXQqthwkAzxiywCvlgAbg69oWxACeFyAtIEAnG8VSP0jnl4KyMBmebABBSpQHypXpbotSO1g8BfAYi1TABVwOz0IUAi+Uh4VDc5AHWIdWT0KQLBVgL4D3XmIkEKDTlPGCAsbunTdakvQ4hCqMNfAaEQSC8VNMtRAH2tUCCAwcUrdgAB6NvnIS4WMBFUB70YNU3sA8qgbMWuHoDAUrwL+yZ/fC09rwn4iSjgtkBCiB6k7fY0zcjcWLdECoo21ujg5AEJ7KOGD7wkoREU++OmcZI0D4UWr9wTADpAoh9RM0gBiLMcD/wDjjZIjwJFFYqqZ+ZsFASooI/UHGc+kCJFRVSAp4JzF8HNbA+q0ZUZnFCC/9uF+meRD4XPfLourJdfHOmiGaEHOEMrzVgUzPSBmIIf0a/eFU/TAH1gU3FK+XWXJSO4sdgiA4L0ZUFBmCNqOjk7BtBmux2IVRQAS38BQmUPNmQqJ6CdeFmOjLDQLUAgInEUTLdXQl5VAoKCqZs/4jiGofpPOagyPEN9g1/ghTynNLLAjSsFQAIAUPGMjjgDAUEkERU6Fyu8ir0SrAYA+AiAZmOb5EIrhV/jH7LXLUQViFPWpigwC/wBjCwQMOhBCkij4coqmAKIlpQDUF4X2x3VDCHM5SV0bWFekXgAoB9qrhWYTgGiPpEHFT8jI32ABVAugB0HZWvttRv4zLcyWAA4RStpf6szFGRq2QPLlfXjS3vb0fXPDnTCsoAFX1OTfWaHhcNFd62IQOuhbAorSwFw1rOomQa8GAt2ARP6Bq+kUSMM4+b0SPROkdz8moAVAAEKBwyn0Y+FIOCZg0PBrjKieqM2HShdnAyWV5rbVAIhVXAMT6e71CQEmEImAfQsSiCAAPQ4dSRiCNwdQeoAOS8GFIiJIDQEAqCpGHTR8AQIHpIXXbuoAPkRtURpJkbyBxaBAiUXK6mZKasPBlgcQWVIpHyumzKrApfwP61GVOsaUQSGrO6IgFItPTKyEaJK9VQtFSAX1AfysMpZaeoGAGAj4loiuXpY6ggoWc9oQMv4GKi0YUY8OkTPFYwxqoWrUGATgGdZSU4rkfTlqLidtyKIwaBD4kFe1DABEyRVPNpoA2VXkID8DgeA1vkXpQQB0EERMi45hB1oPwkjn1XgBg8KvYRZ3K6wiqefNTJ3VqwLkGNQKgXcMHPKK1/auOvbyBD6VJVv7kjYTEwopC1OdQxLgmCGTgpKj9ihUTTrNhBCiIjxEwuGLXNRFSiWMRNBCPCBn1HHSGVSigoguq/Yg4QjEiAF8IWtjYZCapXgeEHsU0rwryeRQinoQAxE5FXUEYxDidMLli8azsTwHGRY2QRQOgSuLrwGSqkgeosDcLBSiJPcPWiqlTHVjC1lCAUBHgK7iBiDQB7H6xnpYwACApQHw5b8/2G21M6Mse7+QhNUS1x18SAgDz0Q79uvwGtx8Eujmc6k3V3re/wDtEf6PKfoOVGiqQ+GNPI/iDhC4clcGn+zrMDmJllVo6P8ArzuNF9ha1kRmLZumJBfXk/eWpPU+xsEsNRwJQgErISP7byClNrYCzahCI9Wc4jgD2g+wQFaj5FM6KkIwgtAooABD24DJZaPCcV45UGvGmCcvar30RRcBjwqgGN5FFcB2AhVWkBzA3zZXQgJQSSh5TBaRMRGcXAwoAAAMXIM1u9UEVRYKq5G7qQB2CJEvqoe18ijgCmqqhBBCED4RhjyZk0oQl+0WHC44OEp4QsX7guI4j6RR99AYPigxjmxmXYtAgPk+wRHArufSaKIN/o0dqocJQFipWQRr5yxXQWYzLF0IiUGoiIin0jqCDipEUWQLczzYtwIcisDTFKDU0Mlecio1kDwXH5SLYJLqqLpqGEjhPFcFpIGkfsKeByW5dVeV0Frj6BO0QiyFqmE9VEiC/j4e03dUCCH0AjAR9rmHv1fYFRhyDc4e+CRPsnT2io4vXxcyQRBxtJTLqoAZhJNgAigOYThpaIGMTyeGmG40dmEEEK2IQQBIo5q+wrCXirKVUzDSdgpFhQEG5YmEZdy3eBRWnpUx7awpT7lPAD3YGF4+GroVNBCCK1XBQpI08hAlRjYVTBSJK6dnwEFf6HCJ3jjRNFQh1PtjrZ3M36s8QiCqdc249PBApVX7R17dAznFCiqRR0KCKa7HwBA2HCAAACBiyTkoQEFHFAVAuUXo7hkjV4BAgtxEMXAQL4BJz9bl9FaC0wH02OEFUgwgAKhC5NV4VBRg8kiKDcKJrGktPAGVAVb4+IfeuLcUq7agEZDrvEUmAJoKKg9D6M+91BsF8su8OQtqNOiwAVzqqaOE+xiNtEzhVq0uvV59Ey3jQksvRaepByI0lGRHprxuezIXyawQiQhcBppoLrCvngNNwrtqniPgDAPScfopxEcXyNyPhyrVIcECpc0FfMXEEAxCcQiThMQwIERCnlFGUQf13WcIpEj7MZ1HEODGpK6fauaU5DC6UEECeEF14QE9idE/h7qoYXAD6VRfyxfZktllDlqcaLEUmdiTSwNiouLbwKrEUXgXmJwPMKOEKr7Tud9n96IQohIxzRfABFSeCBQUHXjf2KLu/wDqvvE+kFVOH1X9zwnntMimQQr8B5sN0ANTqAqcQhxBQoKVB+wQQ/mu8M7juTdwNW4kVKHgKF4KBy28GZiKh7Gg18P0m9uDdkcaPxiFzzT9WlwVJ/gCr/aAZctgbVuiwuYDYwQmVgKeHBaJ3U60hBa7lkFUQQYrCLknKqI2oaviuGPtVQg2YAORf48WWBKD4QMmpMk3InWlPdQ5CKeyhDI8ARXv0ey/6HPVVGI4ALXOuYEBCgIAQipAzkPlqiaWtP0KFQ92ZEFVZ9pKoo24LeKRQWJhT9x4k6wSAF+6VTK3hxcOaCBRAQy1U0tAtEqUjFUwAZIFPIlEwi2J4cE/V94waRUa9CapIZQGHRkj9P7So5q2DSEKZ3h7kxE4B5bGYEBGIIpkLZEhKBH2DJPIbtzL4iiNEejqYpUWhqqQjCVVx0bgCRGI32ZsuAiKFWC+B4ppMPAmQsU+UU55RgX9NTxohaIq8oQOjJmog6lIVI8hARa5xU4LF9QtWAcVDDhCAAFKiAUNSqoIpMEmUalBCh1Ik4XGC8h6i0LO5LiYSCG9BoAXFZNTYLxSyhIIxgn2nh1EQJD5P4UKToAuf7J+iAFIIqCPkcECQGLIgq5Ags+sN1oNS/JVjOEkFCtVygyEOMgq18Ab0bVIUoo8QOt4GPQoyQH+gUEIKi65enTo96CgipxjjkRkwMSiVFh1tc92ymBq7BEBD+hHLAa5LRaBQQAQ6gZh1/vx2IKoALr7DToJVHVT0CrArk7FR8zRSAXheMoqR7MVEFUnQhc1A42V9fQxqkPSEIafSMIJQCn5RQz4G1ouFuEwXY04DU0ip0yOqpqvw1OjoAAyt/UMeJBKFseuq+SDNCIg74TrUVUVAA+DzBSqhEcALQbHinUMPeXNGPmIKOR+HFCgIApF/U3VCliPP5YVwyhtSuGKRaplRQ4Qg9oUGdcFIwFBZYWLgiBAooeFDI6l0x6FA/aA03vbhKqiUMVJTgwjtB5Aj+jjki2taIKqWNpfJp6ec/c8i7AhV0qxBR1XQllkac1uxKDD8LPIsZnoeR0GttbBQ0/TzFIFiNRHgsXTVIFBBT8suWcUHCFjQgfsdKlgXT+xhftx/KTmYqoRBKjl3WRDKMlqT9jDSO+gC0v2KMziwkIg+ajXQi+tVP3RAOPJ1wKGIF/7q0eliKEOwPTjFNU+ljMjkc2QckZsSjoJXtqJ32cyC14v9WBXoORz1cfD2GbRViQnNXgzZdFBT+7kIHYFH+FNTyNRcRZ/w5U8jYDkEgJaNZQVgDmBigjy+Vg0Y+RDKPViILGoCtC4eQSKen2WHv052sy60pGlf1U1pVc84hPENFcjlpGgffFlKoFHK+tpCNQzgFUB4g7rbOGtLsDkfwhfBeybkogSlJA2d6X6zIz1xHpYVVtV18GploBP3TQlWlAUXjLKJJy0IsfoAeAarT8BSqvFOACY3jQq1nt4qM9ppOQLAeIZAVKlIPkT9MNJCFftVVcYw64IqgC8hwRbXEsomTKLD3bXDQKGTlRGgYCRFzceFatTzFKxdRO6NACVfwjqOFxQnBJxIsHxK9zOGlHuk8iK4FipA6qAyJwAB8zA4LtaBgAqr9ZPZQ2nYH6y/m0HkK9Slipl/CGgHinsenyGHj2oQp5F0kTqZaxNsiWVFBoilIQNbVAKBT15ppZ3CIRESARRKQzvRYEpXwB1XS+g0KpIkao4EDNHITKESKQAPTQerkgwoCpqK0HAUdACq+gO3Gu5pMgqQDRCqBvBfqSxaFaCpZxhh6xStgCA2Ai/ueDPv6KTCjAiKgCK4mJJEbW+cXiCBTCNIFCoF9ROc/rOvVixIrEAKBVwnTogFioQBEORVQI6NRYVUigpVOhifnoBUPFETyHkTIO2wgJOMGvAoOQUr2KtldEFjfILZo0fCVCCQoFVFQyTAmhh4UBSqVz+SGZgoh4ADaLUKU652uXYbamEUsYL4DK8QKhIKilGipiKIQAD9Y5rxx0JqhVoA+xQIUL9gIpvyQHgQiE6omaM9Sqnyr7ckw3PCFjK0CgfseXgHJCYFR0VGgKq2qOdVfPl+1Vf+uHMcQQuPCiSy6IZAgxFPsp2GoeKSt5k/PfEL7AAZXizpJD7XMBgFpKGZ9IcKE4BHj7N3vInDtVgEQTpzyahArYECqwPRj0AE4i1683GVgUIMMSiEKfbY6xqFYKgPpX0GIxtboERlralDCRlg0GADwaHbjxYkoi1RpH6qZXZyy6eAxRsRd2b+KlGCoFEkFcDw6qioBFSeq6HEErEVVKXr94r64FMQQJVEFEuG69NrdaKEUM3a60qFBAfhD+zkIRQCRVfB/LnaGLKsenVYNOG/EuBPAjqWqAcSrgsemBgmwKAkYXlPOmbQSphHxF1OWJnKsSoAvpR47q7vFwVSuExooxf9ZKmfgR/sNXj3gJZEM0BMi1J/wCGcPxtGTlog3yKDjLaK6ygMRO/pkrXU1C2jy0VygGzR4FBUD6HUESLqibaiA08UcTFfLUyIRRVogAZmGr6gsB5I2CV14F4kC9MWIADV1WEij1CfVCgBXDF4PlgsVRYHMbOEjA1Feqg9TLjk2SgCdmyCCgzSfMJEpVVGK+WquGI6pkM9ID+nZPL7IYBsmxUIBgjTLBcDI2lAVBQms2BAaLUaARIOAqrQwg73wrVa3JJOks4+vu7lr+slitfAY6pdKtYwapEqGMkVUFyavSIpBFyrCBIvVW0yUZoxVWPUU94cOsJKdF/kRyifLJeUIqAOkq5bKvQKFUFhumIBVAhJPHnyI4I7IQLCys8FQypFgJCREmKoDQ1tIF7zgVIiMczP/0OVABftYqq4j+RSx+xF/paZOGvYnKoVw2pQVjgMBHSBBQRBSophSQVYHfPBCoohYhjSYU4LvIhDQEc+BlqHYU8g+M1pKy2BMJVLwaJpKSCc7VGyikkEXJsw8qgUVBQxogg8WEIZNRVlAUDyoMMNVC6B7UIBgIaapcXeMBDYlryZemNCCIgUREVO9QcRPWO6gQHqDwXHvBpaXRjxZT4lCNUHu2hrCqAhKD+8FXPxYUboWrAIUxQ1PBUkMUSJChQW5pKAFexAolVQWzIjKQilIN4ggsW1xnWVFMgUIEFCgKZpM5FFVgFVVQMQQtkWDJ9lU74VzJ3ucnCEFY/Y0xamRGsCRKBAEjLUCqVrV6v8vcIVtKgcIASAEciRQT1QAD6gAGdLG9rFdvKiH8AZneNs/F5re3CxagGWsxUAEVCpChQmifhE0BEIEFKHZZXIcUjFTAPaQiZlrAGHjFRVH5E3f2HARKAmgmsoQVh9GQtCCiajzScQekU0vVBWN4aaq2kwWcMDKoB1qlOOYNTgEeXae6fpiA3ADXo8FKh0LlJRpiEaMaCIOomSiiqtV38ph/IsrXK7qDSvhiCDk7qsVQP1dzAQI8FrjBndZatOAcFqAojXP50Z1TnofDH6XVfCCNI+R0T9ygxq+Z0iqmvRAK180hBFqKGIMYpRkidKSoZiBFxu0QaKxy+apBBIGIoqPBn94n1gsVrzLSw/g3YP0Z/+KFLfNs/7c+Ls6qRbQ6DVwXYjL/TT9G5ilcZMsQQgWcFbrMRIXeR46CEniu40ySXRO3gyc2RNB6r5Sfw6AohiJMEfB6Y0CluFJVcFbBqzXlF/wChc5O4R436UVP9Z+m8Ir/tx40lGb9DyOhzxEcj/wA/m1ytXgivrzj+JQXKwI0EWqKqtMLnlHFlQrxxwVgVDosrASxtbnKxEDb6PBdeEXOwxABbxr5C0qlxGwiBYYIVAPIoMmC+ChDpaqC6hRnhMCFMEsOg8cpZ1NoCCFROhXTUxXbNWmLYRubVBQQ8oo1KQBxuJjaPouJDyEX0aLE3ZpUIoSVVyl+INRpANBD7SKCk0L1CFj1AvaiQzmeyhMcU8J7BDAcIuuDMUHLKVD3jMOtVogcAHuqCGANuGE1o0HJyVqZrqieGDhaohAFWeQKQepehhd/QALzqsD9dRjgLAd8/SZTHElV6LT+svOOKAJSn0AtuVDxTr1kBAgFUsAyBFRAaLjPvmdLwEZi0VQDgVbLrK0Uej96aBQZEERKekUTJ2tBlEixa+ACnSncVStvTYGL/AGAvtcdWVUlWQLAId9wBOh/EdagXohQCxTcKyCnqgVQoW96gB3iSgtWwcMVkbgNxQRMtYCrIC2AZXvjBdiggoRQqZesl6SAQEg1N2AiWAAoRAiCCZIKuKVBqhAIoRAj5VVopP5ACsEVR081AL6i6VQDhCtVDBJ5bhXRABQAL9hj/AF8hKTyhpgCJEDOle4ngEIRaRZBFMWrhCyUR+kBvAoGLuuRLcgAr0PYBTgB4TbOeJQiDAAf9DCdYh3BEyAYMWwlQ0r4RGkcAm6QoLSvAjEdHmUJ+PAUkWpQRQYqZRsQMMqACgFWEK5XNcUQjCEjVwgjad0jEj2KqeRx8Pwxb7UIgtNZPCq/auT5aAZBOAA9Wiro/CEUoXxxHYuBi+S/qAI44UCQqK/a3zzVeswDHVcioSqxBqReafxp2UKNQqcJESD26/DfQp761QrSHkDFD5IqcREH+g0S1VUAq9XnM+XGDLekSKn6+zHuosUsir9AdzKQpKIU8C9chJd+YKTyoqSstPq3XzgUo0f0cK2IKgIKLBf6MdMxnAj/xmHUSFxVbVAEPRmIvWpwr1ac0U4UxFBQj08mj61lwxvElif8AH8xLjUWrKJOImKmNHXCpSjCorqs/FEqlIWFhpaGQwwxsegLWthHXPGoQUInRPIICaxfipS7UeVkwOOhEAFsEB8q9cbQIGhD0p1PxUy6E8M6LtAQ/b7YYKkElgCoVVI+hxdv9uYogD0pX8gq1uNIuNqsqp6xRrqn2zfrARiwZIBVojw/TEYUUEon31XVVxJh8XWrQ/AuBnu8o39YWjeJND9g5qDjgGfwBhGgQCfLE6B/y38wAfiGOg8KA0+o6f34CpfalCiiAphNFQ0/uiN+/W77DGqe1RAo+XLtxMCjvLRQ+wLhNXAQH3EAISQcQIm0CesQqgLBQyy41ITEBaX88ZSGihLeEKh9quXT7U8pGFUxAEmUSKECIAAFMCghKB46XgUnQfqzyF6lRlaqqqsAFyziZlJAqELBkj1HXz6w8g8VABWCsFPVUsiAQqMFoH3lvtMGNBhIpKAKhkIxgSoJVoaINfCf64bOoQQiGlX8+0WTFCGBLVMmP4LwHg40k6gC/QcDG+fImngR4FojnL6qwU0AAFHwwDK6gE1qCqQVZhHc9pngomkrSxVAPIEKD9mCKLRQqH3KZO8JwotNcfEIiWohUKIgAEHel6ZJk8WuBQlT9oxIgkfOXzIBRBKIlMO5zRVAqC+lVcm9egd0pgHTce8wIPwUj5zu3FgpUCnlKDlxH4Hs3hWCfSOJPFW10iALwImqZ89wJSEUfCDgLgsRBARAHtUVhJGnEmJjq9oANaxM/EYChrSC/04DI1ooQB4Qi2KuPUBXogqWAaBevV5k6msEg+lApQemdJeCqCxAFF6gwUNDPNUKFQQIgFE83gYWBdVOYFghEtIATgsrcXyARGIEoPUyw8Uegl0Aqogqi8US35CQt2x6lBQmdXgMbSwVIgIOmPknxUuCEVoKoOf7bRRZGeAov2uvxZCFhJVU8qG2YB2G3mnsAAP2aMXi7T4ASIeIZfP8AciR9IjQ94s9mshsVPFT2LjpPGwhFSDFBDhXGkS3k1S4UFew0zj1KguoJfLAfrpgBTHEIINEEBghoJTA39Ed7HijxwqyoWBPSvCzjFDM4SxRBVWcG9qZUUyMPEIKDxCIuSry+k/qFmKzMCNIJRRfKKUKhuN6BZHiaUXnkBaGFTSqI/aKG8LKFKa8AoSWrXAzCq4vVAqoCCnhQoODJ6dQq2np8R6S7jWqriRe6qBXxfyzMv4S0RTj5Bvc3yUEVWt44Fwr1yDzqtQh4ODl7KgeVxrQhOBVdIrZxQkhkSmLRE6JqUf1HsBOKL0dWUxWCjVkz6RHKW0jJIiCQBk/hFEzRV4q/gAgGmHOGCi0tHhqQ17s6OyCq5MrCZK5YYcoInrSD2tTLajziP4M6IaEvz0P0EyKGOpBASFEaIoo/pHA/DtWqX2r5fXgz3YkZ8/qeLiCdhqAqh2EH6yesYBTRmqrlTMlxNPQFVfwNL+6zT/Aqf6z4ni66J+eRnY+kcf2nXImRqyYYxeY5keBvJbRUQ/oxNcBCKC8U6/2rrGSZXAXyMpeI1EWGgIlFPONeolqPKcA+jy6BuijU+ABVVynOm9qAqokBiafiqmRFQoe/oLmFtoYG9FR4TpcIcRPKtUUQErg+QkMg2qOEhxK6/o6mRCgAJ5VFerjsMQpCoSiP0mnysGKlRALjUlAdBDhQV8LAUMsTgFSoooIKn5DK3onWCIjoKKCuP1FFKB6LKv2DFNoGLOUIEGngA8q5gtoprNVVVWZt1wS9hAFbBIqEz5r9CC+AJVBrxcxCIeUfaoD9UMFcRVeiR6Xoxeyk4Bm0pSSJ1Ig28zZScyDC9RILPSmus8yI0EaFD1lay5ArPEIgwFKfQ6cVVQ9CwIPl4U8hU0/g/Vx7GyQIDi1FQYM1UhGCkVgwKwKhK4iIWnZny1CZACwbIiEQDAsI25RFpVTgKEFBcGc4oQUVSCIgIbyZNK/WdQyn/cB4ChwDIq1OAYR9iixz9SAqOUFaqqq47cusgIE8iCP03JN+v1IAQRae14R1upCpiggIhYKmEUfnRAvi1Av0O6ykGhCVRRThUM0VCI6vAnFX5QHDnRUHNDENBJVCBAFU0F9aCCV0FpahWiqKTGzOHhhGCEhAxQFDCx4CiFFZAiAv7BUGiEhaOoDAqREQRMg8kfVSLPLBRYisc+h5/HYFEQFaC4KCm8KFFERF8nL0zLbclo6oUHBPTn0HZORhDzSIvn3p6apox14or0Cudv4UkBOwCIsGRHRppAHQFSqQAXRcA2QxAKoDBIIv1m8ggtEekgkKUUVCMqGFwh4wLoZ5T5PYzGLLtiiAQ7BBVIJlKkJsWi2U0eyIBYLXyouCCaCsPgAJxBHLoT/NipPRGY4GxWQFgVX4FycZMkaEES+1THQ2KRGRUUQo4b53QAsV/AVc0MMGZryhpAs1MATgAyHUrhS8QP1ZqWClUfLuiGcKCUZa3w/XK3OLc0BQugQp6/ZS6hkSNYXiCMzJ3WowF6GJp6qnHiDDp4co50Sp9K5WKoFsBSrqUqGkAdUqCMFEgxioFvf3EFoYrX6xBNyifnJSBPO4HaCoLFA6y1DsymimwABaAwjfLwH9ECY24CxKlnUeZ8+YkURrCLOeRHXsmlgXwLkmrkN+8j0CHmmcOq0UTMP0Eta91ZFfKoAfaukQECIiJ9ibr/iD/wAXsv7TFuyCG0Psf/WVHRiKf0eXFoHU1cMQVH+Uxt1CQA0SIRCed5G7Raj9a/8ANKy4BE/KdWgpXOkLID/mgJ+h/rB74rqWqlRXsQz44kY4IAtAfNEzldS3lCwNEJStmdDUBYaxEFftWubPWyCVEaMUB8Oq9g4AANIoRIdJubpiAkWIkACrul8o8I7KosFUFNV/yohWIqPpRg2VMUVexIF7DBAqp0MU8lEFznlRpBZ0OH7F1y7UVEIoIiCKhUhhAJ5p7okB+ok1L2yAAHrf57ygYA4R6CxOkVC4sgKUhQ+k6y2XpkQeEUYKnkYLl9EyUxQUQCJkkjSWcWFnLAszdt+YgTAqNVKDH4pQkCInpQBFfrV3gbd49IEoQT2Gg9EqEVKL5KJTdvODgwVi9YyvWGCCYAyjTSTki9tt1VKKk4lREVb5VCLMyoZXkDWxqPKdPMwBwUVIqoqvnKMlhM+ILTg5dHpaMgtMVOLJZiufvWEjgFfJOIYYdTsD1QABpaKQBGijQYo7ogwFAoPJhPZCJL0p6+gDU8Hhj5MkQo8DHHjh4DEAUBQBLUyAq47QKCo6kaCOoFRCRgCCcQKiCnd29US/EBIIYFBd5QfgWBuBN2AUyKQPJVSZuXhxOAkGlQelHFBoU7yqYThwA2puPXE6agAoJSzTnGpSSCVKoGo+XAa6nFNlCgCJCau6mp8qdCRglcN9+nEkSIUzGmtWMKjgq1GXMLSQaB5bFeo0uC3YoJCgkoNj4EWDm+ZCjeRaKICrwJnYYflXxQBHps6LFvkhNSxqLyi8FWLNV4duQnQOrA/5qlCxDyAAZlThPQqH2JeAn9uCsoCVvnttyrqapAK1gcC+iGtH/XSbulqO8nCKgYMNGXqjk6DkDwBgPwcUv5crRViCMRQ/TVypDQDyU4g8MVRRBUTFALBld5bL8zUIlDxbhx/EYE+xKnXyJceGoC8V8v8ALpjqiPC0Z3zLHymrqMsUgT6MkIooicRO0fThPGqiqvlX25eKaxXnCuWVF4vUaHR4+TK0gCRY3mOl45aiEagCfijBfM8mRZBQWT0Do/QxyiAolT7ASI6b+0lUjZABQCuPUUg7+wHYGhyFtULKgyUOzBcbmw3laMf+DjgKPFCPhYSY7IikIpEE9IRMBeRqgn5n+qFpX8/hibSqiyngFKA9lmb6h0qZHwmNSUxKFjLjw5FlgpmsmjT570X2Yl5fIgAfEmCkXzc/cXyn1TiJfQEt7xUg/QLA37f/AE6H9FLoFGlMX/R/4pluGUIXJRQDp60wHXlTtAh76I7uT1dx5VIiUGOM8tSsXiUSHvT2MwA57Z2v0gmK+lUPKQACrAtz97Jw5WQP9kXVNZDhGqlqLSnHAgVQx8yHhXUlpIVQotgIxyLvwtVBJYPaEWZiNq6QeABgUydmcyzbxUogK3LeuBUHmo0Z3hhy43paIIOAb2VwjSkh5AE9KpEqHoML55Vo0ihacU4FtgFggFfwUzNVyEKeUWs5FhnkKo6BCQaRGmvpVWAfxEGv9Pr95doHjwThIuQdD3Clj7IcAchooBDWMo609MATS+9dYUygTghxADe7Z61lkE4u570/WYFqKtgguYJ91KQL18/ZG3SiXow1iCVFRQVKQgpISZTUR/B56cPVeQjT0XCkxLaCLJ0EioRfGDlrvIPL4Jh2A06h56K+Mr7RPerIjBVUJ1ys+uGs+DQkD0KZRnTABMEAWq0SE+8sOsGSGqjV6gDMYpCaRUjRSjwQcj0EexDhwpewGZSjU1n+iNv5TTaQKQqvwFRooYofDgiEFQKoHlq3ESIDIUpaD3pQe3oYJntuaew0O0pTFIlBsKwCSKGlBAdQf8ic2HwXq0GuLt1fooEBg7a0E5nEQRSItUcRhRETMKrcGGwMSBVVtNI+5vwlFABCQpic0+/KvtqAkrA4dyD/AOE+oqTr6FAKw1nAfIZQUoRMYiDqkAsvgFiHgKpXtS4KT75JAJ0xjKnjEB+PUuVXgoAAVQy0thBKaJARJ0dYrkz4d6paq+2q6TwgTikeCexEvXEa0APlUBP0uGUCEKFPKJ5TUtQQrvOUxq0iCWAhgv0DnG3IjxDCxfxQyiU9FBFHzwH4L+sOg0BWAGCyGFbCD+lwOKiSCvwdRRQIomj9WslWVOFRDGUtIGiIGoQRMPzUYxIK9X2CuBT7vKB+vT6+BsNaCQHD3aFwaCiSCGRMEAMCpFBtFjJW+DRLzg3mboWABVXCKYrUJ+nwpmZxHTy04o60pAABMlCYWar7W8wo7wEAJFKZVx6qr+rXP0CSigoVSUFlM9xgk1+AK58fpI8DyKeEuCZwnuCxR8OawuQYDWlg97a60YsgEAIg6iQipl5nlNU8xKlyencAYRiIFCXwOixCGxWuccOy5iBxPcfysOay50hT6XLjuMhhPtdOR2xkOOvsxAVz5LopyDzQL/DcHZtYFDQ1o+lz6j2dQH6hX7HE00EpHkCCdjRgZvjpUZItYkVU7uQ3I5o8hFSegQuaElKJ8S7RZbl1ukKLRHwgFBw5sYSiD2WP9CuPPh814EQB/LihuE3AOqErEdtABIJIM7785eGSQ5WCkHE8gIDMeAWHFzfUCEgMnrgvTOuIfdxBGop0EMNJBHqHogGn8Ac38jeWLGNbR7UovMheAIlgggAho3grf7IGGHuIEGyeAEgusUAoFETwZzICgQzigoRwEY6V0iKco9f6MhN6tInCCiQACBvKaFMBUFVU0B6uO9Gb3QBcDZcuPUdqoKJao0OGIWmAFRYlsEPcVyvAIsK42Pn1QUXiBZWKGTa7kX1KADBBgIUMq1EBvD6bftzuMVCR3uFCBUByN+xYgnEREEfIlHNWV8Qh5qw5HCB+EwCBCIqINE8I6CGNUJWKgJXhmciQBBX28X/pjwwhE+0rA7L3N0zKBYyjFUlWhrENAOBUUeApBUFwhPX8FUsKACrBQUw7+dwVJUUcPC18dYqRb2uSMVwRYFV6taEgImccdBWYgJ4AXIILJreWAlQ7BHUv+WkiJ0QRQKglzzmdyIoP74hAEdJp84SmqpGgVhFTea/5JRExV8I8A4Rog7GMZFIQtHNkihVIBRQIIjEzl+j41sFBAIUjpWzwMM6ZL/WKLMZthxgBAQUGEeqvlXJBq5LyBqqT4AWH209PcHEKL1T7DndYDcUkTsEV+wZNbGLCCiAAAIBiGZ+zuiBOzaF5OTEnDhIoVQFFDNtGiAch0gCWxhzE7nl3AQei8YzNgAFfTiKgKsBcGYgXMCjwoIy4TotUBD3F4OinsqkKrUIVvWGVVvdFSAxU43D+LKCqgkDhUGn/AIBAHz7BqzPZtOkIQlBHs0uBQayKwQSDoZhlGr/PpQPmLmfnWr/AJVVI8MGtQoqtQBYsSDBBPoXcUcNXAqHlBIXE0cCaUiCAoArByJqD/wCXHo+CAD6BXWe76EMyVRRCHM0EBEUHCbL29oVksfmiMgAaNYEo5yJvDnYdhBQLFDS6/MIT+hAciVKUqKPkfsxyGFKgLoUaPsc0i0WQXy96rrvQLRrWcTKAcDQxJs6PAAMsPP8AKjc/iOOaEFBR/vX5q19KquAQyrqP3Xb3+2uXY59+BGSqxg9QcPxmX7jLp8PDj32REbnlZVCqoAfdXI0t8Kon2OG0IgVft8rmZeD5CdCCo/Rjr3ISJsRiB4gaD1zsoRiiqpUU1M2GRrIIK5hRgih5Igodg5B0A8QDH3BZXT9d4JxzeGss1KAB6hMjwNqqVX1bk6kCiN8JDeSpS+4Aih+Dn/BASxepQ/tucPtAH66Xw9LUwSWSy+7pBTVY/RVYkIxGBrPnhmPpaIn6XPq4SwDyFVCg7gxUcP1jBgQczctcFn8SLljlezgngkhMnPOB1vmAAGakhEqloEIUNGKOQQdSQeyM1WlS4i3iBAYCCIHgxcwKLqeIMJ6JKWT6UIOSwDYXx2dvjOqaRGk9icT6TAouq7QkirxGtJyYFSlXr31FI/Q5svqwLHxSIKeEblDN0KpT+BxUXjnmxSCUSmVpiEUUsWPZcKL1IwWxF4QIqpyrpnkCanRJ4ERGmeVlDr19knVtdfXdyFctPCwcWmP/ADIyhvUweyijFTCwJqqa5W5aFAIBekFT66OZwrlpwOha2AGxwySEoOUFAV6BTN4WCxPYAUBZSDu/0fSD9KsEF644wAv7NLVFHCBvCkPFVJ+gC5qYIGR2+HsAquUzF4v6YIRg3JlQBpEKBInTy3GUdDASKoKFGtBZYAVaKKqsPIr7VomkPMlEQAdAGiyYcl/oQB4CNXVIGMvUqNApKsOD0tguH7vtQTZl3cHiAI1JUcJ1wCCIJKIUwu9bGwwQf9gDgsxt1gDEFSkATPmRxbFaCYl8qZsbFdSeKCAeIGByYTQOIEijaNGA4WgdcJ8hSeV8KZfNgk9xKA8T1bR4mr+/VJERdIIBZxjjs16k1AtIAVa7xDRTo3yBKvP0DEdRLvIh/aHozlxAJCFESiIiaafxQCih+v4ZIGmM1cFMJVpnk3B+mghbNLRedqApUigjKMzNtOGWlWUV9H0G8jXMUwgA0g9BEBcdY6WW1IKAZROZIWg1F4gohYmn7FBtIFRCrC3OdIpKGFEI4WKuAVVYAeW4H19JETyJ9jjEkWhCrUALOERbTNhm3AiI9E3GEwqEQt/FuAbIRTKUDIFWGKwhIVU7k1ITyOB0cT2aLAWIZapE0AEA8GNVIkNQHJYD4LUOzhp3gYNwKLCUTo6OnYRfBc7zY0wiZAqDFVYCsGE6CAfhDKpgX6x5q4oZXFTmtwAXoKcqtedKFm7TQIshfc4cyITN3hOWftRAX2OYppLR6hQAcmhR4F4BwAyd1KraqtVXr/auI2MSpxRAp5hU02D+EoKIBUSjUmd5iQ0BbCqw9VdacsKIRol7xyq5xUvKrmzPOiHnr/7Byi1ZIfSIW6pz1mR6JVXCIXQdUjKUFHyKGRT8gpGlR/tGszHiJ0hS9EU4tCF0kkwMwopYNIyuQ6yD9R9p2BnTPAwf4tM2JrwM5aOLVO6hGPXfVopegcB0oeQyAiAa6Rtx7UFhc75X2GE+Bs0viwHUX8AMxoSUiArBVwP9MTXNnsVWIP0HTzlCvomoMStaI5d0YSk8YXSjdr5Kp4SNN3vzy3+E+1POaQ8CRUqxUIg7lYd4MBFe/wBEm6ZKjxB8Ebz+1OGp9hgA2tO8fAEmOHCBCWKqg9ii+hyJuhp4Oh/I00H6JgA0BYgxjcNyaJFfIBQ4D950S5GAlKLE81WONeeipwrQB8Hq4uuu5MfoN/gRM89XVDqKH8mtsgLP5EESPQfvAhTJIaRWRiGXCPbpBVphDy7yDwGNqBoiOWgK+QBVNfqQYgNUKCh0FKgDrVvDXEKJ6A8ZEKawKDCGJx8NKKOAY09J/wDAMbuQuo9OcWwRRDBcMDoXpBEEKSeQxgI2qZQgpBJAAhM1eqAbilEACgDA7lt9G+DVRIq/Rr1s0QQeFCgZYlI4apCqpC/RQwVHTtFiq8QCpfrAN/MHgWBaaH53MIWnQJOgADfMAMDCvOAGIcEWkG+zFfepKChXzGAdAq4+Zg4gL4PBu7RnzMrhHKoOoBU6An4nJE/SxHKCmKwIiMHqKNHKUMl1Vq5pEAWuljKIldbvRUn4ABADB/lubF1XP3gVI0XiUM4He2oHRFOFK9BV11X0tEDBPFE8HV1RKoibEIqvKKo6aXU1B8lEUcWKVExVeqo9VVW69+8CCjGq2UQwPdqPaQJKtQwJEcAtwBA5I7DvkaaTKaAX7qtxmjGgr7f+q+M6xrBncfLkKxSWHhEcEoUBYKVnA6lyNwMRy3QLhwJKrHTrHA4rOw3NUCaME4rH+MQinJ4xtGAeyt4776jyplgD/bix+R+IIjdMQMURehqTG+Ni4h5CdT+S3CNShrRNzvJiTS+0Rv8A+L4cCwDE9H9YIYHgdRF0pMYEB4UF/D7cmZZCGhOBwTGPwP7tiA+AFSGZDmogAiIvaJeOucoEGAABA9sri7/HSHFUFB8g5ggKj9n4e3LvrEEkXgnDEafg8or5r1nhmv1HkDQjBZlULdeM/wAi6Fan3E94IwH2YkeOpUIIxUYkdw4Q9CNSlpTJh08LDqZAAVgGuWgUCJEVQI+ShjEraHoxvkIREF+QM+GC1AXohI/0zO6soAWFAD/IFwBCMCEOytMTwwl8h4J4JCeiY0RlTTCAigUQ0AnBFv05PQFAHAAgARvGt1K5GjNGlEL4HJLg8gBRGAoP00Ew2NElVqDxX6rui3dyRVEQRAJiJU7pJedFQbQSW43wSEUYojRHMFdSiqkJICB9GBkWBQCyoP2nC4tjrGD9QjAOyBgLBLKUxPpn+x3iyYaUFICQaXX53mQoXuPAS8RwmHboMAAS0ptRHBsfjWlLQC36JxM5wNIVA6YeFj+TLLtbVUggAgy0i0xu/aysgFOCRqR6m7bsUBKBwjKhxwOF0qUGDCNSAoZYfmiQogHBLrSAqjUEqkSDpvlCipQFSv0gx5hXkyyQsY0RbBKmMHpNhDw+Jw0a+SoU4RBgimFSANhhVVE4QP2B503dlkQBFVooRGgRV8GlAgoBFUSjRE02s8AwgipUWMFQkg/rcX7ITv1wwVycKo1geAyvR06piN4oB98WanCdglBJYVWIipmBDkJTciSQPsGE3GXhUOO1W7r9tkD2BFq2MeAHvcaCZggRUin4oZQQ5UVVat8q7iRXQAlUAUMvjLjyVdG5wc3SFJfABCTze4qZk9gAo0ADQjCJVHkJIL0OzPdExD8+MKjW9FEYIyTW5S3F4BSpIlEpccdu4j9goSIuQOPNXzECGxvFo59U4tAKmCQi8lBNealqJIXNs2Foi9TNEaES1D1Xxj+LjgyRRrRbDBl98eJjx3CRSwC9G8QWkgw5rby6mC+R8m6asNECsVCDADCoSFeqppMLVCiBiJ9YUKAl8ct3mkjg03N6vsJl0XII4SEOBAXNNxk8Kw8C8Puf3kYAQynPe4GA0wvBAOBKAfq8xoAmUQ8OPF1498YBBwIuEPhZZxVYQq/we3AQIjwRfdG4ltggpUEUxGU8cH6BCt7VzBJFBGZwXwri6L2MVf4DJULUxS+UGg6x1X255i6EWzyBRUExzqVMAjx6KpKDmwwRBWeAoeQKqmcKIgO0dV+iVvdfVekl+eMG/qKOo/4NS8PMdWqBRCCghCvDQFJuhCK0T9CdN0WroAAfwEAyjCAdjc7i2A8pYGM/gwkPWlFtAQgBUwStIU2zCghkwk4Akq1KvDEOAGATp1AQY36tUlPGNGFnwVB9EgQKwUJnQAUAVgVefh8KZMiBQwRV6EoZ5ioPRTDgAV9C4G80AiKGqrxwsyjIiFB+kzTRg43oaIRgA9GLTaiEhI+oVvJlP6NREfCgqH0vx4XTIgCNhGPVp0cmibCFQARAGR8+LcPsepFyirfNEgAm5WFiEQtL0EoBauHHxJJY2p1XuG6VPrhCVQfLKUHzrp/zlUSqIrjb5gMTgg6sVcptL59fqKfIEUMC4q2oAoACpwA04zrUogIiInh5HE5CPgDNm1igwFormjsxKgemESiCg3dlplYBB2vhTww1u76OiUlRHfrBi9F4NUYdCY3p1teIQJOUsdzx4HjzYpVxSAjeGKoJsoiLIP8AtM9HmfJ8PSV6ABh6koowQT+AZscIZ0GxYKcA8q5A3gsYGrAAv6mKfrFUC0iSiAquOJVIf9uEV/tDMbVebEBIBxEX7Mdz01hAlPRWpnVjHIJ1AXg3wiPBuXpsElXqrRapuUaQ8EpEFAUFBcASa8RFL5lY5/8AuGMUAeAoIIoVsSYRVTF8llX8VZisJXBljFa6mCPoF8OT0+C9IQt6AQMf5q9IAoXwCgLji+bvEQshRRworHwawAAv1XKtaAUozi5UN7VcGJ/ZU5vstAHlXdP/ABKiT7GC/wAmVi6BXKEYsf4NaFCIGh/D1LuFd2YEoyqpzKhJnWRQF+jRURExcrhlUDT0YR1bkjKP0AK7i/l76lEEwCBQAfrpW8UoKOIj1jyi4SZwbglcsUozASNpX1HKrMt2s8aTPR0BjdJ2TqmA+lWc/S4iHB1qB7UVR/WZlo5pmHttfx1A+podDhSS6vewdEj0SnIUB3lmoHt/S+VNDGMCNfoPcYSEEiO/aCDksCAcBrAxog0ZktvRS9GX6H8sNfdolU8AIKdAXGkxUE/CAEKoTE5IiwEPqhVRKrw4GbmQklSCwfKKl+zGCwlB6Oto8PeuWtVPogB4ACAYO4dBnk7/AMwx2MZQOIIoAGAOeeVFSUPudNzlTUSeKBovERzp7WsAqq+AA/oNywEAvkH/AE1n8uMCqpQodF8oghSi4ol5wk/VFRrAZWQMaNgA/iPkxFohLWjRQSg+BMQKmyeSgLwv0rgSLYuwKyoBa4xQ9SpOnr/SOe5xp5EPtoefUXKo8YaB4fOGARVpDCDADUVCud7Gk75AkU+k6A4oF9pnS9JQn2mt1Ryo0C0CRWj5n24T7w8iFEQ/93dkippYBhK2KreJmP2eJVCugFDIbA/fDxGBH00NTE+3UhfV/YCaOknA+AlAcJD9mI3qkEmhSoBO6IASgAAoFTKr1RXQUoi8Foci2VEHCga2Z5ioBQS8pS5vVpcAwYJFUx+ZYyhUQB6QtPrcWte+ImykC+cZjv72k8gowq0U9CURZqIQABALBxt7qagQCH5o6yVFtfVdIVwJIT2BOPT6Oaob+iKIeaezC/GpioBNUeDyCmn5Q3VC5wMRLAz5W/hX+fImTHkBK9FCCv8Aty+2Vwj0qAfAo04QmAgqi3yIiYUFFwgigPAHVCBhqmpFEKggBPBiZzlsalEFHyatYnsqwFhVx0uaCiQrBaRXruquXVVwJpjfa54SyoypXA0zHNSiOz6v8rm0mOhVScFQUMLoEaYiz7F44FZgIiqMPBALVU1s+AIdPILOuI75VnEuHV9bQbQPEer9uq0QFyBwAc8I4UwoxsQ7zOzr1K/sU1yuHWUudUIFE4E8kyHmshM4sCQUBcpGIYxx6dxZXCyeh3EqA5QKKUf26KDC1/UxrIYQ9aTIGbwby1xr/GgQVQcBDUeIeouomVNSeQKT1IpcBJKBOxe0K+g9pcXYE8haHlDi5UpUagAllO9MXhxCQ9lWeL6F/wCZsCAhIwt6Kh+pkkpX8n9PLj8w4azcVU14US6TpaokzUUlPAcpVfDckQz1NIPQS9f1emuOICjlhFfovX+QypLokB6A4B/AfD3NEKBariznXqm3wnH7a4QEjkCPTx5J5+zObVrAAX6AA/oMxxFJAJ7KhHuwcLB7GQSqgAAWwCYGeCUVLAq9L1hZnqX8aZ5QRilLm5RyBVrwQJPa4c8SEJw/TzWulWchOr4ImAQ+aAAMR94rQOLSxXEULAUi0FM1TKAIZaKoW1nXMmCAEoeQAnj7ExH3XRW0KcEEXPBEgLAHoCaIKWFK0qQSiTpjV+AAZAgBiAerMlZhf6CQoX8xvju6RAwM7wTNDXQhUlQVLTBDqP6yUMiwaCDBYxRc95YtzQCpSq+V67y8xL4vArgrYQM79WAUoypQxg085FbSb2k5AtKr14mWrpQU1hzpRFy4WGXfkUwvsFHF04h4qCaUaKJ4TH1T50ABCUOKHaTCdSsGh6s38c0M0AJsQKkgxaLkU6YBOKEE0+hV0bKm+AREY4BTNkA2ItEheTnQtFNQbB8Vv6+r3800+KA0o1IIHHarhL8K0JTRVuLXP6DyaFVPsAQVyHXBvGGwBAtFzOn2ZbYp/MQsfC42TRIJIBADv7QJU0/DTIBQVEYAAAswQCEg6S+BnPzjiaRyMVVDAqg9CcymTLFSWBgDPVeCm55bAoYA8UOg58Ro6EgQfnkGXLHi6lRFSqUKKagBgVKwj5+xcJnVToj5AOFQTDNIAL4DIl8MEQUAqA2Ark/k2x0CnoGuQyFQFYVZ1sDNN+YloxIlEETUE8MEqwGpr5Pogw8tMXVJbCJQ+HExEBgIRToRUQEwD0bePtLLp8joqfa+jETaQNKMz5UgC2FcVbIsABMRLSJzPIkA8AVweF4AJQAAnlU8zPaHA6ft6n24JkuiVi+wXhiuGx1A+k0r/OwQTzFDkDOVWJB6Cad0bqsEWQvsdSAcKzwdQL757OZVTKpcUIQResvqGpwylgwIeAMMnzADJlOFYoHtUzA8iNABPUmQviHwxB/i93FFymBkShSgtPZfH+nWboJaK/fWuDFfjKoLQB5L3OFWoqwHogAAeHM6WMgID0lh9D5DOJzmVq7uwQ+W6FciE3y+0r8J03CXRAKAHt51/RwE/LRHo9IfuDHAJFh7cCgRoHwej7dG/wAcC+2UVDwCaoXoARHkY7jzn2tBpefSAhFgBTAGKVSkDwkiVttxqYPCkoO5SWCSxHGwKVegYyiJdPPUwAKEFAR/lc1RWsimhFC5hhVYRUIIkEf10hPax0RVYXJJWtTT+Y5XrbAF1AAvVi5h2lAAPsj5+r5M5HwoP3Mw/wAsEEgbDd8mKADGn2J4FqH1vL+zB5RJvRKrpf5BBIQCSC6WAXlGr7AOA14YirihioJSJl4zEUkt9KmDCnQ3AgiwX7o5pEZQlF6iBH+0ygXmIqeiACHTiP5gP/CBa0pggrazlT6UNPdU0idciiChlgUilf1MESysqZxAIiyhyZQNca2hlFUPxlji9m1moi4CRPAp6HUES6GijRYfSouB5QtM0kIRBGuWf+7CeUAsDxqkoghUrKznHxTBQxsoYVMCAO573+CWiBYKhwNP87SyRSLREREzX9m0gjqIBZi+97bMGjQRqYCMQi68gXqkV+sVI2gCIFQFYFxPC6w2qdBlhoNfQk8GhFGe4NMCjlKO2tDgSo+bmjXz0mlhyE6++ZiCpYQ0p0UeI8eCa5r9yuCghChUc+WY9igwBUVVRmKhAGEkABeArgMfIEGoNCGbh0dFSjEBAa/Tnp+fEWLo1nI84FGnAn4ruam5l7LwgZ73kiwihQIMTDr12ElAhVEHWhOgP6OWWMgWaCvwUukwQmSsqx4XuKEIUJSBST0oDz60tXoUB1Qjt+1I46mlL1danz+Bv45jAXgK9FPKvUBzgQgNUEUyAjnvor1fZMoP6ueeaKSIqIlBvj2ZV3IBEfoA/sOITSSMf/T2aChr/wATMcIxVXpUdFTwMwX6mRC0kh2n8WuU2qRF/CSB5XCsYf0RNwuGh+ADAej4nwaZQQKZFwwl4/8AZkHT+l/4HgMy1e3OqGpA0gmq/kvf9OVfb6ENA6V0fecuWTKkChmYs+DJYAwVND17ckcEfBQD760N1wj4UFP4UplggX25KAUYpqmyVh4DyuJ2SIoeE+K/Ri+yQRA/oKIZM3ZphD/oOLiQ1EUfVeGo2ssKsPRXzNExjoWr99iGcJLJjTEDx2OIB59VnXSxS4x/KpHnoBwkkrDVqnkCXIQL7q/zhAdRY8IVqPhAKimBHK1MQmFwCqvC+9VnqSmC9E7YBooJY9MapAfBSdAgrrVTXsG1gOiP5xzxfrTA9E1B945cvmlBQ8gqgFcPRtEIUpi2pCAgV7fKSCD04qYMPmQCkLBrCJVDTqMiLyAo8QwRGag5TURFOcrkMUkKslFQkZA86GIAJgRCBPYJTTxjx5rwEJIiha4dI5AYHgUU/pMn2capexHo5ovJahWUEjkckdfRgSj6agM/Hd8ibO8SmLS9HlaRB+kUegjgXnAKVhL1ev0Q0r5ayt4qEL2MdEUFUDsASKL9uI/1HwYRAc/tW1vaBsfs+kbiqWsQVBakloGQznvyxcRInioCZRXdNcxOiKBKY5f7xCqnFX9Ex50iijGg2jffumirgEAVbAVVaqrlcJhGRKIkEzFDNUCR+BqP/NToEgCEoLQrKCq4yFGRORXE+ziYmyVQUJT9KKmoQ3sBhUhwQTDiLxaoAmxDAgoTrRTz4nnK1X9KsCBWrADuJhZlEGiJ0RBxHEh22CgrwXIoS10gKfs8OWl1uqhgVfpABEdAKoWUgBV544a8pEQnTavt1lilEYymrIsBOmGwPIq0edtj6mAnYO9JfDT6jodzKN4LxQ+2FcmZMi75WYXsIAADAntaTsz6SSOlxoVXPo/t6qCACQOBFziAjCCuR/SQS4oVCmDoAFgqDS393HjNMGLD5ScVI+kTVUDQ6Vs/b5+5v7g51FrIGxFfrGUUsEyouUFQ/QS+/EctIbyiq/y46R0VmNXvwFwTCphVp3ZLKnUt2fsAwZ6pmkhyShng0yiTDiij8XXWFoQUFBbD+w1Z29UD+UHNrGAGk+wErEa3IxoLSM9nngWarDG8159ZeuDK0PN3cco6LMaOQjQKiAtklcQg3JQf+3rjQqr/AECL9WmXaEH1unVUFIxe24A11fc3J5AVTwAxNNigRLCLPuZcQBBF7iqBjp9yfMWcN4l9evHn4nhy8oUPoiQOvXeIWY1FoNqF/lqn9mWaKqo7lfQosECH1E8h47kuSDtCloCS5VMgUEel6P4mLU0woiMofmVXpsP9XRxR8gwBAwBa0TXM9BAwMRCMDxKA0Ii4FrqhtsKE06rz261CfgdDMWw6oEtKrAHF3DHupTyY187CRTDL33Mn6FC5qCREUA9U8BERqN0NtGUVj4cEwdu2+whcav3Es0UYqH0uKOlNwKBChWCtZcB6pND0RHzURMPrKzBgIqxI1FFEzdJ42gWIIIF+Zu0I7fXKALFVcSDACwIBIiMIaS3pEkcWgUAKHWllyolUgIJAMOJQCFroIYmUe4xoCqNHsTE53WiFVOkFSgunpe+SDJQWCwrla5D4lajkcGBiYtn8VMPjwFYheoKJW1cLe1BdOABHhvE1eI8oBRaVIiiuHhYONOWcG4mdQlx8IBLZazLDL0wQRCpUS2erzP3ChYPkVWfquG+BHHoSeVFz66Vs7UUqg5BeYKkRHx27n9vwoRogAKgqVemZm6Oj+KioYPVFB+fZ/KQyXXUQIgYiXDhsH0gReiNMfTasAIharj9/xRMqjUVVEUmno4ZEKIgjEonlHIQ0VohBVngWEyu4io0PEGgm7+imXQfT/wAwvOiKReNPP6GZvx2iKXvXrzxkdAvAQ1rvWMKh7ZkCECAI+XlYPfMbMYGC/EuHDgmRwBxBhNs1BJ+8lEHF8QyVN/cye2nKqtXLcRpoDDERlFDEH8GDytgkC/Q3DFLlEH2CMVzJlPEqh5n2zIA2Q9NV4cZ47em9+QqzpCGenIYOu5wiXDMry5XXLUByIonjW4ZAQCJUmY7vyPdTd8XI0RPCKTCE8SAEIKgKh96Rfpp/JoV2G06UJQWi5DnwUGYsZkoHriadBrEyj9gBzL6SZg0wgVBMhuV4TUcvizPP3Ji0CKlQCAucHopfSggg/wAwzIocHzVeEt71EHQVYJVKghfCxHAUI/cDnWr2BXcAwAd6XplamTraRqUcMM2r7a4onWmGC7XJfKNAMGrPFi/okRMv/iIL7ishtMmiAkFt+zRAsBKJfDQBxf4CrfXEUMXwwHAjQsFFPvEDOQPkKpSgWsI1ymCluoKwFw9tCOn8SpLBlqaKiTvSBVWhDKU1oTpVK6gmRgiwrZAQSLaLiFQJrJpcLSPkW/Qq18DMCNSxbBhqcXE3rLAxVGIFVJg4QAEGw68ABfB2EK5Q6sl8M1mfieuwKgiQVSEBUWkRy8MmygQKCkHCD9vhHEigYFWC53rBEnoB4Bn5x+JUg8gNaD3FPtZ1Go+avD9mWgVmA7VclolESI4WuZBBcGW9l7FD6yO1wJMegr4oQsLginoamEowJhoH+uP2Bfoq4oCigpfYU708mazQngoAmQOcUFCsFfRdUggVWhJT10zRMWlQAqKHoo+JukEDj/L4MYsM/opCigQVc2EOTQKDDUOunJMDLERQI47BxSEBs/0+90V6MVuCmBUFUhiJOABchERIlWjqiCDits9jzm8F/NFnxgEtKI6gjGHrAV6FM7vkXPpXweAKnOQIAB1uKjaABQCvjzDzNIYQAWLYPLAXNqqJfyB7rC4eUgQrVYQ0QoFIqdMAxEGMFB+rJ478GOGszaLlaJoInAZ0T8dbnmJvHEJ4CeZRj/xnnPccfJV/6q5wODAAg9eTwWUhlNQeyI2++ABbDNt1eJllVzj4L1qKR+8cBC8YmCtXAImvkrdFOUK8iN0xcBoqzmYqIACrQTM280qjHolKffTDf6A8QABIJKlP7jN5ggwOYG2JLvD2eeVdS+EYj6gsA60Lm2fRtw3IHl+u6IsmLL9QZ17aBK+pqRR/ztzVUJlBGKqrXtB5f4M2M42IaMCOSYJiCEU1hoUpCEK2QgfcAM6gYhGFtKHswT4gMpYxM6ObagKCR3pRppy2ClVAGs6/blrnUNAlCl9OMjIAj8AUADOlha48ZaRbm/nMQLiajQRCR0pTgAcFSgvT4E3bTjzeIowvVXO7JyBUQbVCERuRYYfiRf6QKrlGbCPWAsU4dHF9uHgyAwGKACFUXLIpI2dARwQhQyxgi9CvFyQNEfKCYbRuEAEIAooAGUttaBHq0qKxWvc8FUVr+17vrMauNjocEGXFL7+CICqR1x990bwbaOIv8A1VZA8uJNaBqHSEKBBNyRViBQA6ahA1dppXFokWK+kiBIrcK2SEvQd8Gfdmb3SAzYHk7IizB3pzaceQg9+jlwRQNFFtQlzDdFzqtgRAdqZF6JJxfHgIGSlaoAAKqoAZK5QxEvCjia5V8iuMeFrCVriBH7BRi304EPEgwgeAh1xrMPBMRPNPfvAERhVEHkE6XPvI6KfBFfJShyXJrCtSeGYHLgjZAgERHPzmAY0QD6D7rnGjIeSEEGlESgI57D51UBGGCRFz99cIqvRfABVYBnl+CIgF0UWIOO5R6QIohVVHy6CZGECAoHIDdl5x1YeHTeM2CgoQCvV7w+8iBVu/TOXxRgRanwDktbMa16AnkMlSAiWCsGPQnsbTMdCsJytezBmduFK+MIboplynQ2OvHglbA94WH+gy1h/6ekd4wjPgVb3mMJOeUIun+LI1UzvVyq6bg/wGbzlmW442DkEfsv2aKdSAfauQ+MQowSnRTCmBbAqRKJxMmhZoAeyDxcfDFBB15ByyXGU1ELBJCiTOUKCEks5Eb5e8caPkcC4qYPSeu5Wf0cAKqA8hgIgVRAWSP2QCYFPyvFNRPRlhhG2wowILwWC5nOZ0FWqD4roMjKlPiL7IBG6rUw+zoeNxVGQAFVxsDvkgh5R9x45rKSpq/wD1xWViqGvqoFzADykAqd/O5RsyzqwYOC5n/gUFFqWwPLMDTaT4gAFpUHLW7B6KCIITjMVsgKiqMS+oeXPgTZC8B8gHB8LKIcKCEQSxBHDhdFBRUS9UScZpiAuRAkjAoAAJjWFRfmeg9VfrNQCgwai5OpACNYjSIKnOiRYDEWZnzNkGaaGNO+BBFd1kCWqYwV4IUDVc4R4Zq9JFPpp7MwBahVftXy42hpcaWhSDQPmKL9GrDpLQMp7H0/AcjKqdGoGwDXxB1lAaH2gg31BTMfDMqISQwAEZm5DKQoxj0ULn4M7AQEDkOBu3igoIiIoeI6ikz4A8AeAOufocZHMOMB2r1foDI/dqlQD+3xotQPtZ4LnsE8CCHeKHcrsCoeDvh8h+kd1QJACvmBAPwMCqulg+PchZfJRQDsygQ1w3FAaFAAogI4kUBSoAv5htnFIBn+Malmzi0IACgfeFQJkZCWg8AfAbnf2fcqr9gFH7r+B9OYmukJyi4gdbrlDCm7EUZRl54+AOAYooDyv5UM7RSXi+kQR3TAYpIbuLzEhoPgHTxIRrR/IJrO9NvdCg6lzyDBM4kY8iucfHgmcfBroDIcsnlytBT6dOOH8sEsl8kVTFuG8PxSqmhDHOFW8Fp+j5N5C9kVB5vHuXJC8W476omAhokqI/Sb//AJeZckcii2CjPHkjq14/xxNFQiqaqhV/VdasohCliz2ZySgHiff5hupJBeh4H7Oe7oBVxpg2CeHn/UbkiApyoCsFB07l8gqeaQy2A/7ZfPFE/vHliUBB0fPLdA1j/Qh/YmMEVioSm9hJ98NAbGvH/sAydzi5RCIjDETXmuoAgRAEcNRtaIRIIfAoOfoQNqPKGtGCDTsBxUAFs85hT1IU8hUQiIII+dA7QDWAVK6p1PBjnaQ9R4g2I9SajsEqpDAavD0YiWlGCEdCLQfC9d0PxXwQJiREXY6E+rF8Doy/wlxHkSqIimm/iQbQQQ82U1IfQZH0VAfquvNQmokDYo+EudQBRMnbir1+1q5I0NESJ4/24ThaUQPL2YJCXPF0oSFUVUAMUZhEBFKJxGMQLokXeZqZa5lVhRQGSI99Llg5Wwop6lQh7ONcsQsRQL4rU9gZ2GQFIRfaHq4UP3jWrioU4CfSI+RKOXO4gp1gGpnMlYLWSBUo+ePguU3LEkGpjDpH0M8I/pv6jgwl7cAoJfAOQLtCiFCBVFpOrkb8CrEIOGKIgBAdg4CuHgZAwb2HWY7BKRKV66lhZWDh2YmUJkeEcSm7NNeGXXhe3U1NF7mVJFpEKNNSYVNjQQALA1LTwChVgXJ02LHowodBcFN0m/b20AParwDJrlxKP5YJgDI5lmxIAZJXkzscq3Py4FMo0TG6fd45W4DQOAKQovcRqo+m/fNUqP8A6fwBhyHlkooSlSmknGUKGoAFAbwMsZ22QPKV5/Ec1fwa0hQUhrOhQIqhUAM0XkdAjER8JhHjEFSIOH2dmHJzAXoeqYqT9OuiggwKB3wA1vrrMxLIUPT6pwZ2Pco+f+89boC/0GAm2hig6iHsM8P1P6RERERyq7kE15WvTOcQRQR6IiJl4AKACGAWoh1ODlGrTyaBnHq4wt5lhHnsAXDhFwVgfTHdneCpfsY9QPKGVBgEAhSXlvOp3U6AVFDzDPH34cJ6CKOrVNp/59joWbzRYiiJ5A1TFIcIEAdgG/RiysPtMx4DmEGCNa1VOg4fF2nYo01/9HKhNCsCIgRYCkVNBboEoKylgmKiiQ+hI0BPYo5RcxRCUQFSiDnClVELPsAHGUxBAz7D6xom8EQH1YL5+jNJC8wI0bB9D0HBVUBC1J+1yDVyIiayrA0+HBlSiiAe2bn/AOeUQQSoJ4d1lIn9NgYxSbYhHs94f2m8PiQIcL5ZMetAQV6tGfQjJhshCCrx+zDKYYRpYPGEDlgK5WHCv3SxFxjV0o+BBQKiFMf099dUkADcvwqq2yH1wMkVV6CofYUr+Uzy6MoANACIQowDsD0VWHK4tIi6hgB7VQDHT7DUQqKJEBaYvfLQIVCERwCLoErJhhOWiSIJ7AqCRQ3deJRMwYf/AEFw0K9tVoeGoP8Awwjyo6hdTIqOEFOhouE1ClBhhz7Lp6g8KYRRCiKfjuwStRniekcUhRzSWj7xEXP+8AqL5U5ExegyolX6nA1QbqAvCRQzfLGlgG2uN1+i47xExHH8X8LmHrMkM1Vfh+3IihnC/CN4ZgKvoPLrMTHwEU9MOOWxERj/ACZ8yPwEVRnquJWfoSjIAa/zDLTDjlAFAHyf3C5ouSxIPNCFybM1mxbA/gKKaln9gDAVKLf5MKD1Yz+QRczOBlVWC+0Ia1DweBEBUUBRhqrvggT1WiJjXMlUaq2QkJQS5+27BP8ACpM76CKH/XMdSgroxRQZd1YVc3e0POdscqd9M+6prnso8J93MZzvwIdVDqxUDJdk3ooon/0QcpPfpDBEVAEA3QO32vsB4lYJkBbkEUv9JLltt0sngAcZ0IYL4qKcUaZ5SHUAPBDfZ0gVCuRVWBofsmgfw4aH8Fj+M14X08E/odAIVhDXoXCG0YlKZgSJfgXhYWHuGNiQoFAcIwwWkygqFDd9OTsKPVOjlk1LUUoIPkfYmp3pUp8t6BqQwXuo1fgQ5F/PRJeb1miI4ign4ymbT6iofKrVf5XMr9Y50Y2ok4iJohX4Qtv2u6EgABbA8Fzd+kCR6FL2Xtipr65ZKRQRaWy4rh4jCbAcScjrmoNiiDHsXJVTMOYnMYFROr6dFpUDwBwngwcZZa8LeP6YLtLC/Rn4+FsfoIYIOyVBwc//AABqmzgZktGGCMRPxEx37ysh9t9AmWB8GUHjKtDUFAqrFe/2u4P2zVZUdgFV8kExc1oKooiqqdIrqCABbLZ+V6zKEZnmtH4fxwAiXAGkZoKdQfTPaMY8xcg8g9p/Hf8AUl0ikQQAAWBFr9r106hrqh3lIiUpVJf4XRIqg4H2Ps0tXEQJIwA9Au6FVTVeW/bqvMgR0iBUES0VUZnX9ziRoyamMM4LXPwEQAsCf3b4HOdP7ROhZUjljSiBuPD8AD+2l/2uZPRVX+XIOQD7X/jPhNbXdP03GiIqKGKZHRvCeMLFMEVVh0oZVCe5iVAOZlCxTYZIzkYMlNYOFCOl5SfRVf8AqbkCBPu5Pt9R++zIilPkf5mm8f6lIxNVr5q19q1cEIL2BD5+r9A5SlfS6CgE6Vf7ef7HDkEPl+xXEc3X4WRgdXyzCX6IhJoNzSHB/pjj+IA9I0OnUmCtYABLxiZZUiquqvlX25wmZUAKwqoGWhnlK2/TQ1nuEEE/sCGlEgOccQquVQ6LBAFS/bIHtwzzIbQq0IFVckC1ID6cW+49M+RQURUBMxv1ep4ACifjuYSiLlVFXK9VzzGmHm5QK1WpFBTgsUHqZHAwyxjALwCCZyjlrJJVZWAvqaEfAPmJmAqKv2rdPeQH0LeukMIopV6l8cP3dAW4wYP1cKLwYB1WPr6sNFEQ3O8FXOCeCv8ALNyjNatMS67nCz9CGaSVJ0BvJxSh9mfSvxFmotcmA8sx+iXxdRQCqrgTu48r3oWP0McRwKRK1+r4KdqmCVqyAIxsRon8jgw8IYltE0KwMHCz49GhfZjXlbloVaeyIjug8xYf0Cr+quNMQDyIQUp9KJwzFAvR4TtW9geW5rw4mHqgVAF51eGX6MK4k3Crv9I5wq4L/Pox524AQTVagqZS3oPEaW9ExAOeUsqr2BiITc+srJXOsMZJmy50hu11zQw+BN5LDBwW8lKHhPr246QZIE66qL4k3jlwupJusi3lHck+yiXc5cSRx9oTKhgqYrYnkn2mbJQM8YNEyTvZ5tbuftj7nm/V37uNaND4FZp/r7H7QMyCpLAV5r5tD4rLFwTb8wgR1BiAUE9uWEbfrUhYVHrBABghv2vZhUEeBZ/bcWFMRY9pwy1HPUrUGhJ5BkusoCxGJSa5BJCwWVgsPPDRSRUo6URQx9kwh+xBxs+ICgjxg5r+AnAPlULYCIiZoirkGa3Xd0+GYHyGqraBQRYpYpWX4NV3aDFfgaTkaJVCInrukli8UVPSh4f7zVVcrSCqAqnsHMWFIk50PHQMiJ7N5Kh7pL6H+XIghCAEIZgwQEXHamFYEAyBKFKUf0cHFxrmasWDQf8AfWlXCn1NEZzARIQfiT/wwo7DpYFVWZ//AAe/1xJM/d9Awd3YaGmMIMmfeiU0UUSrICIQxNhjRTQ16GUW4pYoz/j5NDECHwcx8Hv8yKEN1da1M4LIqj9AVXN/Kx5fsQcuggrxR5L5EU6YC7ahEREK2r1wi1yqg5XK3AuRjrHA4Oq3UrvP4gmPuYFLev0TWmUeCuRlcynUJjcMl3NEhCLX+jxvuSQCEh+e0zuDjvI53uFTCVqvpC/9AznTr/E8oeUyLINH4RFOUE9VzMiUUUMVrx15H4zHvEGqPEfHS0rM6XO7XrQHDhLTIftPQcilF95UA3FU2o/cH2m8qYM45QxE8Rzc8QsEeluAnkgpBI8QZMLKqKAMLPNjI3Q1ZIhC31xwTC0QGl8VARDCL85R+EEFOrwywCYEDSvi1UKg5F9FYE9gqQxkKJKAPFFdHCD9KatdHPmOi4f1gCqiczWlMZRu96kef9ZDNRuQKIYfEUvqZ9XX9cMikdOe+lp8KfGEx7M8y4bTER/JChJHsh+A17hMZTqjKB5GQdWoNzpDmp1JygKFVgV5j8PEFCwHOprqhAr4D0H87hWZofMghISJ2DPAARAwinnOQGrcH1UGGciMIkfv60kpkZRwl9LK+DvlzMe4j9qo4kxr6ODtTGqgLK8XJG2vLQImlrm62aCwyKAI+sgKKZe0gJyQFAAcC/blsvkMTmp2IKoX2qYdfQRSrAgYwoZKHsQww4xIn6KKKOE5xQii+gsTEZrSy4VilXlV3JmBkCAz2XLYIi+M/QyJo3tPmKc0PYeIHlY2mZZiZ0fQuE41RdDL2kZ7XCTIGdHHHUag5gqq+VdRf/d1I6roiUvYIL45fPecwxDyMd1wBjQHNiquqaWIUYWCDutJrMavZqPh5UywFMVau6GXsQyWCT4GZQ8oMUYZ+kQ8S5giKJj/AGryKhxSlDCwgvtQMWXE4oiwcMMWCRqFSDSXJMFaAbAWp6MqcKw4QcjBiIMYlHBH/wCIiNEXP/sdb9oelx0M+CH8qTKXCKkp8wXgnhwLG3T4tcFs4W4CcVUuD64mIJ4PjAfSNU8sLg4GgCnfxVuAmMQl8gIY5iuEiT0KZOF5UvEcXPR09QKoGQBQCBig9nqzXAXGH9IAuHHYtDw+GWg5F3ZZB+wAVyvnAqv1J9E/NCzCR4b/ANNd3vDjhXQECCfzI7zr1ztZXedRTDUU8o8M+z3LzTxtz6dXLeHVBiGXR4IQnox+GKgEMYKkOyhdXDIg8AjxNFDAnCXLVcVoYT7/AKMtO9qtH0D0NPurFT+vdmctX7Vq45UmV9FuYb37CSKnovnJ2nasCv3DmMsi8YlPWsq9y4g0klLU959CIfs36C1nuBATzMV4ZFAAVRVPKP0vTEJ71cWTNotVzUjA0zV9FN36qrg1POCMFUdVT3Nzz0LkgP0azGg/6RHiIoiImU0k1keCqswA0QocCr31DfX6jU1jA4s4DR1mi0M+1QOlClCo6hXDoETinlTKiLjBLmSDllDetfPx4bM/UeVXgfaoYCHLFPzCJcBEVL9OD4ahyJpqgP2J0/py9MatS/aqrlZMoeDUk8NLkcslQvTAqIiFEf6qH+tenVxBAMRxm/DvHUYcVuGsBBGgV7KRO9jVzjpgDQ/0NaGKuUG5WtSZz8QRKRH3gfVNZQ0fhI0jZGp9E9uWB9clEfz7fwNOHpmRnFMfnFT+jLYyYrABgvAMPkBXy4mQPCVU9zDJH4uKskrAQvKdmNRJkE+AL0TPUxPCOGm+VVB4K711DwXPmycK6aWZlqoXVphpmMSBFIPlQz9ruIurksivldUm8cK4MRg1BOgnhwSW61pglQmPwkf6b2+imXyJHMlZgeIhAyjXdSVXRPFxWgdUAWQANX6MRZwjFHwggzLOZxXKvtzdgcpb1whTBWuk9DLqgzjxPs3gsLmoO/bQSof3yB8PA0HJEAiPpjR+xiZps5qgISAz2SUcpoZUd0ohFL0L5n1lPpBVADSn4nHIt5IcAAU4Syzsw+JjlPITEZ8RPL5K44gkTq1PBpllHceYl/UAslCpwrDxtSgxMqcakhU2x7rmAiIsejcFIF0LwDOAgEJR6P8ADgY3YmAyoCepYB+qhpSlr1CorhNCbOnRyn1qFX+3uKiSHiv/AIeDMi/CIr8K3Q64oDAqArz+W0yGgCpLUnt+hvHM0RoCrG4Dkt2Q2imEwZ3zdb4CrhMoIB4GC0PTOaCVDIEH+8lau4MnPUA7CqPcDrPeCYR+yFg9Iv4PMABTYCIPFiCfxXAfgkwmFeGTp0OME3XIbpmaFAFSguMoULSRP9FcC95rkOuVQwRZhcAWqoUDKEc7RXdBuNQf4XKu8XfcQnoAEMmmyqQs8CIL98HLFVHwxL/T3CUjBAh4L4cX6wsx8vQKZPHwGf2VgGJMqdyhjh5+KtEcCKg5eocNeGwCCQwhq5xqi5IqXwY0q1/XQ6mfNXLRcJpn5nrDD2wd1QuiAhz985VUSuc66KltEJ+hjqb9yUcaUalFiKoudKx9Lw3VxePZE8i+MGBR8OeSWVqLhpgWvFWzeoCLZ9IJ5yXGyJ6TIEF0CwQoCkAVyf8A1mhJQRxWQHQMZQUpHcYTSj+mYwe5cXUKPA4C8SngUQs6I9VEfumXF63De9cyA7yxNX+VXCaOuRIaOKpBxJ4Dhi7FeDgCs4q/gOVM9QwjEE9WzKvIPOGQwVyQR0Ron0iDlSKiuFIpHn+84Uu7ihSg84XiZ2kqHAXHogPwFAlErXHy3g/RmW5fkM5g8OhYXoLgE8olfeiwDuRprNZf4HQ8LhSmtp6fN/BHrooscqgEviDMCcKq5MY/AIgKMfI7+GS2gAIKlYdBB1xAbCCAEEAFFTyoZlS6j8IM6s7AZKg7qwQxA7rhTwzVXM8YiUMhwzUYX6QPtWBhNMdcQnkeEcbL5HC+vpU9ae35lA9EeieEcgvkRxfgakCr9rvLcNg+2gaBGDBAEfADT+UuSaoAgWqrVvk4OLt1oS9idbigETYlH+RMlgMmOmvRb6PzDf0qB4QjaTWDcVoPlRMrP64h81auAq6EVXCRP95Dxco456GBD7aigH0Ur/Zk66gtIPWDxmfQAAC0/XwXJ3g9BlirL9VzsFj65YF/pg9hvODWa+tJ+DMnKzdKvx4HIkLYChZ58uboIov8DYPpxsEFASL2V8yeSXIl1d5ywTCT03QNER4iCOc7UiX+hK/rmtxcgiwAFwtRDmCDmopcYwM/AHCiL5O+Uy1cGUy3vPajgo3r7ng+jDGq00dhjgEpr7mlIIxB3EAvu1zdTUFGVB/LjmTgjoYB+rhmjwugCgocUyLUDqLKHkH1dcpPGf2ccd0P6yUDwV1JURgKqg0/49yaXAUCFWpCQG6oRqSJTyZ/LWGECoGLyrUjIcNH5EDAMt1qubHMrkzNXIsoFInwB6aAhu8jwmW0IQSGRoHRoC/bkZbnRiJYjmZGolCqUOw4ZbLMYvQMIB7Vit+kcKDEhieFgKqj5yGQx8XMXBMMQzq6X3YBT+/0PrCQmvaIfVyelw4HMFOaf6xFBwYPaGJgimSUW3PNjsDGe/bws/VETMR4dKcDVkgBYnaJ9kxFkEaBBM41eAwvUAQyGiY0ECi9K5Tjj9qvtXNIALgTUS4fFw0XinROAdV+jCMWHokm8NFMK/lIbgjDyN0IgFDOwlBIIFPwcs/AfGvVvMFdOXp9Ykz+oJNdNIInE48x9Sg3f7DUxBIGFHebXAubgnMNf7gy9VgqJNXQi8V6J7pnPFDKF7XCEKu/+ucILPtmAkB9P6Ij/TcmIIc1YnBzCK8wMI8wWDN96fXAawf9cV08MQceXBK4B+GVZcJ9DjfgLwNT56Rq0eOeFwHHgyMaRgb0CNMTexQCuKqq4A9kyNgUW0iVGAkDHr9GzpcTXYljawAYJkFHMM8jjavrWt6o2CP9IYT1Nali2KdEG8c2j2oeUW8yTv8AxzBXVwAJ/wBxDKBuXGGmHXjp0N1fhXJ6Rjromnjoh9we4gTK1uUw2PrUysByf6WDfExZGKfSP+k4m5jkUPxV0zLCkQT2GAaLxlKuHXGfbaYL/VFmL22zgotQzjNgh7KY7udDFkjXS6PtMfphMgvIfH/CZWANQeh18ecLL1CP99w5RhWsX7gkU4u6Qcvx0NoxH04J3gNEPxcbSkAr/QdXIlU2ho/QhjvigqKGUDroXBKmh2qPgMTNISkAVInik7FMNGdIiOYtOpoE+XOL0j0D6I69Bxk9W9BKX2nPP8zVOqr5V7rVHdMPZ+hccSiZYBHw1cgRBxTOC3rUmRl+PKre+3e9WJjzmUfUcspcI9x9W7oXPA3GgGfDXMlX4t+WTOKTQSa5YB7Rb/AY32gvjdgfE8i5C4cZdAJic/jAg6SqRXqp/P1c4OAhhZXxiSfD2OA6AQoN62TKkxVwj5w+hrnqE84Ul9nZ4A3gt3oAEYAnkgOqV4RVD69DkADFiU7pKFCg2sivgrMF1fAVX6Dyud/yoIP2g5T8qhD9r1wnraFCfLWXaBb1Vq3dtXWKCONw76+sEAYQBL+r5X+XeTOwiUNC8K+DNSXiOYuW+Xc6ufQMO6Smkn2Uv0+Mi9w4BZ8L8FmymDwymbwGgFQpTyGSoL9gF/ecx7dVz3BHWcSxyPfSJq59aieVJAPhUKjmRpKik9IJQyBzKfAYU4IKZQMi5bDVPoMSQ4CaniI+SVcRJpEEpva+TniHxMuOEaCkAcI0QiqgHyolAfcjmRJFKPGOXBynvQwPVVcbRoWL91TLUA6pMtcuhXXAuqZYN9nQ/uJV7I/dLN3GY5Mlxh/DGD94UYtTq0y0KnBAudAJ9Y7RD9uWRZXPYgXkv6YuaUvA2h4GxEdB4H6xug5qYNULTdKal3jW8wgZG3TC/Q25YsAoFge2YjDJNbqenVBbDF1tTBzUHUyZIs/6ZpSvauQDV66/VVwVWeIqg8CCj+AOtRaTUA8I4BvRpUOAvxnV3R4AAqsNcPD/AAif9NY/6wej5SN5mdTARUT1xe20LHK+61uN4qHpxlay88Eo/wCpcLplUxQZMFySqwzUK4Sq+BU/wHctD/KhP5EHNuuK8GkoKIQH4GMNUKDBP0Tlc4eoEC1QF9n64mkR9j0/EYnwM1ZuvA3mJeIUieOnty2GggQqwePIrL2pUJYc1hCafCa4BXXyneVGHdOxr5QrfodziBOqCKv08hlCvwRVcrjDrlpU8kAYempglMiIYPk1LVw6plEEnCIUb7cxdudgD0J5ftqbrSU+EXN4VMc1+ua7iRCBiYPXKque7BQxD5Ez/KBbQYKoDD+01CIGhKljwXVbCAC1Cf30/GmVSvla5MXqbs0f5V1wzET4L2cxfGXKVAB5cGg/QYqP97yYnEkEVV1w7BeRcrVH2I/2Oja0/tWBgaHi9G85VxsFfJjeRX7MsYMoNcjrXJZG0Uk1vO/yWH1XzM/TAcBks5oCH2I0j5P3REAr4ZxzoOgo66pEUMUCGCkBiPojAmC1C8HgZoez5zy6DL3QHytxsKlvgPXwaOBqxOX6RER+xM9O8rivlaquIxtDKtM70AMSQcwn6pzc8t+jJfFU8qStD6irrRDug0MkIVDQXw0Ay0gCAifiPsaZQ8I5OzidHJ5OKoT7ElVj0TCMWyIdV9EmdRyypfmgpMxp+QQBUYYh6+VeAYSopq1ZWioifTlKqq65mcVQP9P3zp9XVoqhxqw5ypA58CD6iTpdz/DB03TQpP6nscOe+FIggPYFUWy5rmfSW5SaOoOqxTORxjwaCYgcCCUOr9L045QykDIqrgV+EQ3IGi8KhUVPZbOZKdSCILVjwqR+AZcwIZpgXWYyi4AaJXLBXHosDnbXL3OOcmH7gouV30gqB9C9QVyYL4Nw0tTilMBUdQ+svQxG8Pt15IY7QfoGBqJ/buzV6USjiiSoN8zPGgPlwMOyUoCjU6vBFziggVUBA/oDKlCvKuK2Q70RomClICUQfe/bMmYdIL5qdDqEFti+MtGC5ItFfIamEN528ZPKnDXIOMy5Tk9DlV9BiZwi8w0qAQVoyS7ErCb3Vv3gWb7c2U4JpEMrj3RE4swnPRQf/o+HObXN7lAfysMz2I4BnteB3gRXIeQACYDYE4FtsidHJnzNFTRECiUBosUDPyveFMI0Yd+gM7IkWFoNGogJfpzRmkHxuDupXPrFTmkB3UgNK+gKzBIhEzlYqSh+zWLRQyC/WCI0XiFrjiJEiD7Gdv6VmIQaYVzvEZuVig3hgPWCyAhg8nLuI+TH55UGYj7sgtDyk6hdyJOKPgUhaiPOeDUopxQxqIAqQK9AvBxMgQavYdjPGNfeaVQRGFf9XKpIP5wnRP4/LjM9OR+EOPGhmC9IhFfyPHCVp48B/QQMOcXLwXU5GOsYgwBwWJ/brtMX8WRRn4Tzd/kgBjqqvwAPFyr+idHH4UyvkMQkMAEMVYbzWSODGw0WtDBqzKszfC9R8J6RcSFMxVT+kT7COO/WIFBUAA5lUF0S8k4+6zn25OCOC/d/LL+3KTOLc+klBD7HH0MCItHxAFVPoMX54G0nD20hrWikBC3UVPeVNTKcDjFnKKQYrkwD4M/oTNfcAWGdVl/Xd9dyYzPMBGoi3yEIZbtZq72rjCiEVFe875h3HCAAjOV+2csmdvczBhuEcbfxSAHgAuGorAJ++bhdIXrgfCURD2qGdB1UMBSHspEbeScfCNHPDQQrCEBztblVMXE4w1RzgxJo/ZGn03x9cmV0H/YHo04LgTIMrwOdJoqDdKg89WOvfAAxjlGaMChgtRZ6qT6+x94SiB5KP7CwHJWZkDIYepVJwi08pEATqXr0wggKSKk+heplDiHo+BTBcujNBnVvw/G3+C6LVxzGVMYjVMCVYCoQX9O60GCUAPjq97lcrcajIZAeBFX+JzI4a03KS/2vxGV6GBl6n1J5VdFGYYg1iis0oZlqLytQOMcTtGkAwOh+kOpgqyyyoGC5CnoXcpAA+ALKRHq3IdMEEo5P0tWFhDDHVAqBX9eZ6xGNmWSzBRHpum86CgB4ReI4UruxGNL7NeCqvWuqhV6LQH39d0e12+IJEw22aEr/AJJqNxyPxjKbX4UFAB/6mKVDGHhGJ/I4oDw3Tz2cwTwq5S0SBzkq69a4qXqKCgqgtg+sTwbrxXCFcBmrVXNsy/Bf4y5Nw91l+A+zNl6tVtWCfVs8vtxvv4oi0CRswXNVWQhEIvF3D5bGFUfSJd4MlWvIlg+qGMOHbnoFyVByrnD5vwZ+FVyrHKd1yu4/WDAYncaqyumKUq0JD7OBgzroicTy7tR8+Uep7HQMPQcqrhOW4T4tzi4irgLMMQaSX+j28bgnylJ8Wc3XgMBGAQcDAMQXIY7x4n4F+jhXGwUDysq+2BjS4Zi0JTgEANwwr6D/AOOBB9sXLkVASh6l1UxeYFKOYyA6/wCSSU3zEyaXHLBeAyvJ1hZ5oCiQJ5L1z8dSqJWxqZ0r1/tVd7WMP95bjK16SlTsRFD+MOemwYcfYeOJDIaIHjjBawOnJwuHlPzHmqQ3N5TpmcYeJPkBVcp+BqlG0STEVWGpgQWpS/afb9jguz0RkSqrjiuFzDdYF3LyBGf7MzzyYTWVuq5HDCMp1fQf0bjU5cGeKVuE5g8cJV3OBhhM0IuKkA4PsNH7EbxJgPYEz0Z9EbmGBtECUCpjIRoB9gvpoUVHUEWuQMMubABQh+98ulypG8Xx8LjkzYDIhSV8oYYjEVgAVV9ACrms9YUAfTvEREUR4ienWXNTC+AcBjxoTFJ3eUb/AOuLvNRYrnPDCSRGJoGBjifA2dUBfw+C03A9WHCyvLmghAiIifyc0nOutV+EAaBl+DDGREoT34Hv1IDjDQLDos8UYq+eZWqHVYECvgPBiHdYSzU4L4/10wg30K1An5euOBjmMAcK9tJRhhoqDqucC/CBiUzaOp9udBVKSg/cXCPGcQSxBc7sGoH4ABy3iVxsxIA51aq8ObsI0KsU6leXIZIjwfo1FbPbO5A7mGQVKyhShFEyHtXJlrozwRMNlCIYh8mEg4jKCv8A3ZhiwBU176nK0YYTFNQQoF90inxq5vYZxkxVV6oQnALUwQJT1iuhkA1wrkVXc2+FbhGpjDCnAuTymBqrmdQTJhONKBA3DIdc8rqOFBVUAEC1xYAytjK+UMEa9fQf0oPjEMmFS8Fhg7GPDj7ARF/JOHg4vwQGYEIRkVTx3COUFH7Pkaohk/Dih9mp0ExslhCUU+nF/E9AUalMkJfbQ1+yGVMBdAQFzgM7Y4FcFwVTQD7578ysY6lQZUMPhl5EL+vlxHJVNVB9exxl7QAgP20zErVP6q5Hxl8uCEDGQUEQAF88Bn4s0mPaikioRn2LouNMADXKZWjhfBaFIPCKJ/CYoAxpSzOuFSvgpWVuAgCDrEVugQAxWoP/AGTSYCpnCmVQP9NYS883eGm+gf8Ad8TyecgGAQZF+IvxSHwSg6pVj7fvEDY1Ue3gDG9fLcQBgFzya1XEAMMCEOnyq+p4452oBaAhlXIuAPhTKBH8FZiFgKVC6L+4TwYOjria1AegYSp4G0lQKG45QjCKp++DF1rbHiWREUxiqRxWISA/oCtTQGWuVVx4rxyUSZRMJzlAP6GXquG7hdLEEMpyMToDeecrnXxABa3DTXR8FMyK1CA/z3wZCylWHQmVdb7xUikiyFLN8IQDxlQxwihgeSYeJS4v/wBZg+EQCOY+SQdg/wAjrERAeqvgTEgDv6WHo724pry9TTU8IHBnfyKlAoQIiCZ5lWplylzrh7tEAqZmWIyZCKPlASxU7oE0I0SairVcYjrmzc5rAnk/VTyncTkpiEQPfPS/7mCbgZJRwVnQJlRXjXpViFgqhjrgfKAT2T032uWoHEHR3jTM7SnjGU+nShVw/BZkvwYHwmSaWVm7l7jHXEBjVV3rxiNzJprx8q04BBP2LuZP7G//AD68h/K4whlTXGeL4Lk7hugrq1PUsP6IgPh67glWFhpNdAAlId8ebhaLBQiq+jhoJCBiJnfKYMUGVU1D3pgF64Mrhf3gXW6AyGLLARoW54QyJl6nxfiScoUKUU+vOUh+B5ylblYQrrmrk4M9UBDIAAZrl5QG3PsYPYg9LkkvDFVXH5TCC8Qd3nubu5mu9eNYZf4iSBGiI0R7kf8ACAFTwwKH73GCYVz9AxlADTp0TGFHETvoYBobrlZcNPgHAd9NcqEdbddTeXxXlrMC+Y8USmDTEFcKivQCsOrD6Bc0d2YSUfyIn8+P60ASdoKJfKWRGnm+ExslHI39vCSLUI7oV5aQA/iGEGmfgG43vzDhsqgGEFMLpDF3F3AMOdXN27+79DhpNFBKZHVbkBmoNRgQbT9Kv8Bpx1T2vWX18+AVA9Bciq5NfwGt+JiFhoXS23jEGZc4G8oEFzGUq7iV7VXFKyqquEbxKXeJEilCB9zFZ80Gx+F7N05mm4R4PMV3nOlXB/p7/TlyGn4jkQVRQMRC4R81jmvhXQJP51yyggmjZ6TuYo5Gqx0yUvsNQDH2ycRMBXIdTkcFK5mUTrdFwkBJmEDwBdc/QjhTMIqXWcRqL0xQ4AhlYoq6WvQLiudRZ/hQlfPoPtxFTlUgGT7ZPAEpvI58tV+DHALxv4Hlz4orwgOrLIEBaF6zBkZAgrothFAQeiS0dIqOLQz6YL4Rns5hKVKEDyxqvkfCc5iRE/gABikmTyXCkM5JbjMZNDYXw9J7B18qSmEfaOp/ITLy5DXkEyvrGv3NMgLjzo1za5HpnGAAIj/YJ1yIzlAAjZWpB+oYhaAjl/GR0oi7vW4Zz8sNBkNuDeTROJ8GpUOfBuy5zFxCpQpUxJjU8muAKKBEOSdfGig0EWJQ8HY86ZV9AqxctOBFUgPa3lPpM/4KEkXrZ5ong/jM27UzQ8GLWdKmYUTFYHsKwMgVRhVKA2ZYIA0RzS1vSqGUZM6GcBKEqn3NJUatJ/z8fsvMrZkS45CKwi/ZBGmItiUFEFgxr2fOlX7csmB2QwRIVByUUWCuMJMH5kRcqrpUo/poDyAKoT6U6GIbeKmrRupJhXN5TIBAyXCdN+db/wBX7Xy6L4M6i41Jm/qGNRcYzGsZXy4aByJMLTWKn4ZRiOXFXA6sj3TtRP30FNFNLC90/PiasYd6Qynvcdb4wt1Tu1soD0UPKE6XRRYFoUZ6Q6YL5D85HCEAxcAVTGvc9BhTjm9LnjAHJ1WcVPQeIJRMj6IbOAxkWfoQWLoZqUDEkSh2gW0zGRplvlXHb/5VnrruW4pQTCZAgGEjkACAqD76LDxEyJRCIoUFjA5u8Nc1WujgNU5nTi8OdbhmBGfrgZMNwPwwZxCQRpAXwqC5EmHPQPh4HDGCx1FVqN/sShecRz2sVUQavIq08v8AQHlzkrRBQUNTAWIgK+qPImrEXGCIfSYCcFFDEmAkgn0p9KFTSH218B4IqBPu8cNV2dDRFqGEIFyOKpquRAHB9zu8eteGLXRlWP8AI+EcduKCEgXoy2Ux1mAQwANDe9jkGS65iY2cGOmsqpE+UMsi1I5bVdFbQl5POY4lYGHGknmYAbkeCIaN85nCuco5vBmY5R4iuA8HjALukN5f8B+j2v8ABXC1YClDaFQ4TOvwDNBPCDrjku81vVOVcIigLroh9JoB7Oh2rPTrDPAkXcd/TgfAwrRMt1MPsOEF+rpoZyM6vgy6ogXyFPsHroqiI6bZlI19C2GIyuEEOGlOoVFDOF5yWLzBaXtWp/EIYouDwpk6VcqcRPXgDq/wG5KYDNQAIMJ2CHLmMHEKiKRSqIdAwZSiVIx/TI1N1Vq7jIwZghhqWTNfgwVxBkeTm8OYZmdTR4GI5m65tvcuvgKorjOHwp3APF9s53wf2hgkRhFBCTvjz/NmYzJiHU/a4wDz6Xhz2uv1FLQn/gGiuismGo0QNgH9HdUtZIqz8BGQeCntDl1EJVdxUHvkTfisK6TgFSy6GlQijV6VVJuo/wDQR8mNwGeXO2+FPLlRQLAFgL+plVOnHSpeHnIIIp4RSOdoZXWFYZ2kIYxByprNAFR4K8wKhUECMGPimYVMauEeN1VXFYSYJqZnQ1+BchHeW8fGQJgWEgYTwnK3iiipxLDbCUKJgWXiQquXMZVgx9icTNiUj+CIp+9yUUlVEQ/GrqNLgEUFa/y1xqun4I+TD+NJ/tKUzweDrnojPL/wv1LkWFdWBpLowdyosK8STKH+Q/YYXTAHrM8Irp4pZSjf4jRHJFEROImdbcznNmhQC1v/AMK5pAWeFEtbVfQ8fUygvWih36SHibgexMtDw1GZKEgEiRbDGkKoZhi0dQcRVcRkbkz2WwgghnHAFGBQ/YxX+DBz6B9DdTHqLIijRR8zVO/0/DAZ+JG/eu1WNiA+gwCblcirlwGoaGSq5GI1xzEEEz0vbmuDI+BRDKaCH4GLNRdTE7FvAJ10wBAAqvhg+D10w36VmyoLWf3+cY7rtWCIKvufblFfzkfxgPD2s07HlFI5/rMFmGCYVRIAgVB9VBcYVkCCePexDr7TIi48AlSf9pkZFg6URy+9EbCqSyzAr5Gp9u8ihFAhOccg5DWN7hIifY8T+/siZQckCaAEALw5pUUyP4IdaRnWLdo6jwmlMhzH4q7q62SswkIuWd6QwmZyxigEA1FLhNFdN4lGxn4H7bj1NqwA8NclV+sBVUD0FhkTbnpQj/FA3iWeRGPapgNkv2ZKQyUYutoXJRKm5VaooE8QfFCAInjLUEeeHU8x9FEx4qnIEA49jPOpvIyBw8F3kfhccwiMTbXTjjkwhKQQE9786PsFyuY8dKoejChD0cjIPCORaq5nwZWCSUCrWGTLw50lfrjxy0QvqEIfcXn4b3knnjy+POgpETP0iKU1VPRprrogUSn9dH6d5xvuQ/Qhln1dWci4NVzmdFo5EHIKeLgDgDEZqzBXK4NQ5XxlT8BjLqhkrzmaR5hSMAntdwh0CKWvs+zMG8YjGjSpCo9ELHIUFUEfav2YDDLWjVfck/03MlsF40VRICctvY7xsMBLP7hOvgMJBhATosqko+mVyW4ArDL6hUMnTIEBVh9F8GIIOoqgAzPRAHBACqqi5fNTAKARFXrOCwNJbGFEE17OFhiVaCIEZ4tB8KXQ4PUKaeScOeeHDBNbNcDKmoGC/DUjqPYi8OlnhzHl/iifyJ4WJnBAVgKj4qgOUWbihxjMza0wm6X21/4FwvPFJIj1OGPUGeR0ue9WAMiU+goRX7IGD9P1LbHzQ4kIOgzAtctMAYBgwUK/vHgSKUUddyqhkbmUVueK5GMYFtuqRVUF/TnRF9zGKoqgEi+DKkQAymNvcsVfAZhd9r1BGCoAD+1ByyPBSOpPQnHIRZmXgVADcuIgjF4PKzsxzt1GIoFpTFDbNWf1Q3n4mC2YEigY+yjoILLUVI8HVKiWYAn4oe5bgYCvDMzsWzrVECsE686ta6KoIGzwSgznFPPd0rinwFwBwMwxG8vfwXnxV0ZqZEzj6vgV6mM0DJkAzMVrgv8Ah8M3pDIS7kGA+ACVxVIMK10/BI/0ahDjQNcwNXFJAQBT8wawUhLQjQ/9XDzgJI5fkRzQVFX/AMJg9NbEqvtSq5bc9fFyx1KoayoO4Ir76p49wcwDvxKfyObN+SK48FdMuzbkUS0Jj4yFaBfK6zOgFO+CKtMJUSUWJ/SP/cBsBlACPkIDMx4ZipWREqtpnTKgk+84d1hYLQURx49tNV0EBVGGQa1AWMXiD7nkaYk4sAIQ+1QCrXxgbisfesBg9cV1i+oB+Ho/Ye3uLyBHQZnIEJh9KV+G+Hd+t1z9FGZBFOGW5gVDM4D8wZOVccgRc1lXKNMtknxcHjDmAjm5oGRxWuXH0Zg9PcUyIgTnfNkzexaZBfIFkMfOMKHBSrPTTBgyD9PJk7yyjUQbE1OXsrU/c8/9zjFqv8+g9G84pyG8IBHKCWY+rcneBqJ5SxxyYhR0vpPjlJ5MS4MIIaNs/DNkRSyx/wDfMHWwJ7K9X9nM9wouoPXF8Ejumrj8FDKlHhy3EMEN5ouV7zuO1wcjOZb8DnxbhpgAK2oaDLXiwN+0n8k0ldkUSC8Z0cJxivMSJIaCvxHmcuUwA1AgVeB6MsfOcHsQSHk8d8hjuOACqmN/RaWXWzPB9OKT66Zv21SefFnufQ5Wgp/YnpNwUlAIn9rfzAa0iCJ9KjpHyAbm9Gp4RYW4nrU6kCuKLCaKM8jGxOOOB1EtaPpQhowBFt8QVP6MjeEVU0kHgKocVxT4GqIHg8gR/G6nslsRsPCIi7n71sD6C1P4yE+qdh9hBX+XjkVdarArkr2yesczVVctEwWzDblRTI50FMS4b3rUxw3dx9Cw+3Vd+yIg+4L8C/MdgzdEBSFCS/yHbSmLiYUFUVaeCOnnGQD+pmqZMJqdXQaY3qo4MgWR4YZA/d/t4FfCYguPt9SiPsUmhpRKCyqMaXmLBMb5cyKMP1LNyMdAq4R8IVlS7icqqHutboowZlyHCbhHJbkBwbpiORVz3f1eSsT6d1g9U8H4HwguNgMmQcWR+MjkWz+tBgaFE4H6u8gJVoyX1J+TID9xZRMro4zGYJTD4cMsMnA3uFqDOuajgSI4IwJ2WSTnBcj9uilQH7hXJm0ov+B8tFVK+On+lvHKqOV3dRQhgCm0XFR8lCZ8EACGu6xmyCinT+xNzJe6gf0h3L2MoJR9lQvNTscusTAVI+SPgxdplSEACq+wntMVlAPgEeZlBmUHW0BQ9AWCHsuqXXylA/TBGgoi4DilQvgVQG1dKzyyHEFBjjUVwvkkDP8AqwDS/fHrX00EzB/5+OQoKvtR76Gyf7cbFsN2ts0oOXIccfnITc1EAyJ/aPDNz5lbmfI5Zi8S+dLVtPtPOYEL1SK1MeQSew5HyL51MyXICfYhlRkP2ngfqsLkuT7FH6vZzQuiz6aGgxAjwqPnx3/a5UKhEeIHE/ETIBYaPAp6cUCUTUGLw/7gRX4GA00M0p/H5U3VlCT0+3ICE4YaNQJAAW1YKiyxeuFUj4RChLw8QVJzO+QsSt4EZzpfDcNyknZXMe4SqlZ9NTIbVIiRHfzyRmGblN33DA35NMsMbBlXOSOTN/Dfj8Kbro4FcLF4zgHhMDwGZ1VAHgACBgDJ0fwhPGAM4nvFFMQYlTLptqZwZKBruucNTR1LlPjAPlHFoooCVhctF4VERPxuRRCESWH4+LhQoJ5QL6A8Lu6ObCilMWRACjgTiASvAa5MYI8BiB9wJ/RirDeEy2/EInT5ARBJ9l06nCNIokRJKMQl4LgIIYSChV+g9/x3rl1CztA+miJwz6CjYDF8xSguKpCjThHoWF+qmqlGIVsW/iMElmNV56NgUBoGL46nkcwOhSEKIxAAHkj1wuSyBefl8xa4KVY+SxkkHwOGq9CKC8Y/iJrKeItP8EJgFER8kDA/iSH6HlyYeKgw+j1hBcCTE/R8rijTL6iPr8bmq4E18uD8ZKWFLTI21ET8zdfvQU40+njn+28Kijn0ntbMAAgFVRIP9g/fOaanaqkFOiOKyiR7Dez1otKqKMfRaJlS8kQoh6H2X8zLICCJ7XpDzOPZ51Ka8cqNBij6RQznuIGAJLKq625rVWqvlz0I4OCLhayILwBWeVmdgBcNQ0iiImDMUjAE4gr2F/e5vcVIPkQgfp96xGkJ++Gu9cAidUyDGr5XrrtH6F4FsMLcGUsX+VbgsraK9MREkF9uqK/FGDAGdZgDBlGcfgLytca1a31v0fCfiYQyjIMJvscAMGX4F+HBDMkM3BgK+QwIamEJcgYMsSbvzHKdTD8CDdSfeQmH9FiepTVaEVAcf5JbhDSIzTqut9avrEmZg5ukKAWKuPgkUFoD6cggO4JaIoyjumLEK2GRjjfETkRJ+nl/hmhQhWGpsQIPNilOyeD6rgnY531D5eXoRug1nUU6ui8GMRCy1W9qexnOmq2ksaVTweSFAEmBGk+nAsM05GL5cA+k8mXHX1A/taiaZyIFUTkjvXc/JA9DEcJdZUgL/KZjRtV1mPBg8/tl1hqVFHil/qfyM0UQf1YVV0BR65WeFHyw/mTIo8SCMRVi+jEfPDJTPuPP9OKqDzk+g0zVgMHkMoaDLxMatQFAReUUCzx5+xyhQyW6L04UgCegwMESUUVaisxNMAdwH2J7E3r44Gl/FTIX6tX23CZy6V41r3VDFfZiZaeZBRjBbmruIVV1U65MhmGQHwqnxFfgBcVAf+kZn/WTTrg+SGh8XUy7vPDC4eAYJ4MHw/AWZ1X/AASZXT4NrDMLnb9fjOGQavguXXagWg4uFjwbMUZNGUX+a5KZwhkDhmP4TVArAA6uG1OIosWMStx0CCgNUgH1/KY2oAri54mXUE/MMuVgxd6oakecMITiUEcVZaCUPcgbq9yZkYGSzoH6/wAyb0m80CmCeAaCA+MHwKZRz8i59RmusyRcANy2XPlVrvG6H6g/imEXZoQWKssqfUyKrIigYnVH7gC8HHytgPnyICQAJWd10Tfg6HvnBG/n2TW2woSykQA8RpYZi3QsciRQ5XHTLM6rn4aA9EqpF5UoT9HLBCqeAzrGqseQjn148FWH8vcfRjaeEzmp0xGPqfAMAW5iOX4OJmWW4Mh8CZMj8FatNGx0cuioFXhC13k6hXkss8X7w8LAY+jBMZbhPhXNmTJdWmRjTD61FgsDRgFUECpOvlX8mDjyNWSxEr0wk+EJ5MEyh8KXRcBlXFw0kTKQanwJpmQ4vbms7NFEiINlMsx8VsUaDev9QwkBxGTvMkUF1fQPWQyCanmbkSuI64AARmekE+sn1JoFFzIq4OiVrIut7035z5i58kcxw14Nxfozp+QFFr39G9CVosU8fz6mUNJABOAPBCRs65WjRa+jnZe4elB+426hwqVooejgUMVHrIsYumIzmMUbAxYSujy4VFVYQRpRG2ALibqH2Z5UeeHAGzEseHt+j26FQVDGHwQwozV1wPiAMoZDo+tJhz8AcOT4oaaaDo05HwkfG/gbmk7VJLJaeHJKJWcKX0LwP17cJ2II18q+e+zE4ZrDJPg6k1Ov61TJ016tWBvPiAbFNSX+EzoUJSFQ9IAWcbcbwR94pesEEp5a6AkNBp+ZXJc4FzZ9w1HN9t8j8DhXFmCuVuIvWAK3ScKZg4rNBWL2KmMRFfox4bP6hAfqBkQZB9NRxizYJ8Vaogw7VFFxbyTG2PVw3cFFznBcuBWOjHUyW3mDU/eITcD4KNETHOC8qEWcn0U+gzqyngKnPHnrmM3Zl/mooCD7HLy/5l14wBfAY60uBXoCjTqIcYTznEywVKqsikkOEO40ndKQCtn6v5DIR5FT7BxWMuMCYcAaM/XfZ8KpkmTeufY5LOAYKZID5jgFubZR4JuNBuO2/L4p0fWRg6fo7iMFRPYf9fcwClhHUqeKCvDxxrhWHg/gn4ToePLj5BZ33YPQofrVaAL4HWOmmmjO26jeYYw9NHia2loiACeJbM2qfzggymPE1pnChrxHgNeELOWZAHXpqqu5y1wqgoBgoEnAQV+wFMBpImh44DezjNTwYkHdk85LPIvHCpRQwtuYMZg5sKgKkRQTQUskilIr9q5DCFwpRwM4K62RgQZMslZaxTI9LmflcoQzJoKUrMMM/wDbRVx+CS8kR3cg2W1SEAffsk7zC2OC/ulM2e9+BUxbWM+rX0YHJBDLXE1BR9UpAGjR1yNqnUYHktuSFGSNPmqKpjBwlwGMJ4GAbw6pkTDvYXD6x+i5Xy7icahKUuUkuVPbrwlB88cjhTLXXdMLkyGGMZjXCJFCG8Fw5wYxjLcD6us36Bqq1LfUOfBL8AV4YTxmWuDBgdDeABo+KHzn6OF5M2wCTB+jIMn4uF+HBM3usozQpXkE/Ea5z8jVQpeoDVFCTJe5SPMpmgZ6MQ8kfhY8sZwWpDoVcZbi8Sye0QQzA/MsXUBXRxXCcG6mBX0BV13QSUctWA4XOkLx1iTUHg96ligD/wBTI2iT1GqVgQD7XxyjCdTxpQHOgKiVIJKZpox6ChiNVMq4Zi9MmlRuE9ToUUBMhubO4AgYSc0cAym33P8AhNTdc6i85OHANxgW4xQDG2FyWmJhcDwudIqZXg5PgcV8Bb8aeT4CMOF1w/COGWPrpY26j+yty2GVqcIn3bc+59RcfFL36Oo1MneGmcNCcNiDj+jGPBg+jB0ZGcoMPc648kVyTTiDI/4RdOJeGF5MFg+M2r5MW50S4P2s5+luT+iYrBKXERg+FxHl12XPyfDhA39LA+irmC3cMm7i/wBY+KRQGyrurrAiPVmnOegFr9ZZv6IGngwrxC5Oijlabr1hA12HsaEqVUmZgER9AAB/YaIULSZVPTzupgC8BLfc8SByj4XGHFFApCv3YKfiY4Qwwm6m6W54XgpqOFTLXkx8H4DDSfAsJk+Ia7+RrMPCOugYDEDTKTOASfOR+Z/nqw4wKVYrAnGf8Moa4wci8wCzIfHkmbeyHkjuSIQRMZQvxNdcN+PUxhZtT/AEGIcHDMI6fCOg9mT4DEXF6XPlF1vLgPLk5Mt8T/kF0exwLBMjAvG4pVuNaY0wA+xMNlzOZhca/bBVf6MbUzBfOdX0ZpIXCFyU7htDalGNg4mgMlqDyOkEoH2v0GQZFpWpW5Emacx6zoMZA4Itf5DBKNoqtg6HP0uOMZ0JEV+IkdF6xvKxh1hXwF9riBBFQDAxJmCEeRI4XJzZFUbnauMdMgZh8SZ55QHlVgY3yxSoR9E8uXC3wio/iOQyiY6mZZcOAUwmLCuC46eQH7r4y8UytWpM/ITCYHwMGBjn7c8afHhdMDk2uuvANDHUpTPHOmGuO/AmG6DZgHrTqaBjhDGmomMDpmSPwFfD+uW+Moi5XtrhfNOjV80r4Kw9xpGL9g5FUJkb3F70VS+yIYCRyaY04VhVKkQGAOA9/MsfsuKEQSDlu42hu2JEcQ5XXVbftcrdyNwf5GjoN7xfD7gc0DIt5DlDIhAViZ7oquQ2hNT2H9ZGei42i491wVAX7ehwfDdQT2iKoh4hUBT6MtKFOiqfqWo/bnXdRcSuMNGgvw9GEyqgOdhQ2R/OI8JWsvirqKKBINvdCiJoRY0X/afGKPU1NX4POGfudXwJSPw2uuf8E+IVxumb1pofgKJXM5mw1Wi4TjsaGhvMKpk4Ok+IBgMhlM4A85B5TfQ5IVcl5Xm9R+FSYwq6PBc+fcjuufEHPMPxNDLp8CT4KPxWXLrckA+xRyeRtvC/0ESf04LEMKKIr76wD8D4QbfwwthdeikAG0fUiTHif/hXzN4TOvWodomUG16lV8umyZd7+j+EMhfe73DcXJrQcN0x6YFwzhWP2iFELXHauTk5UuPgMgCgSWAASdyRS1AZEX6Stl9TQ1EItNCUFGMr5HMJS5yvjIMjPHBAZ2xy/RUNC401Ux9jxMbQh0Kv9lUgZAGB5PY2AlV0zzJ9BVr+q48rntKuFgZiGC5HBg+3IZh+GWiOl00zj4F+zJyuWWddU4soz1juvEoA/qe7pJBfixO7JmtWkyDC8MsYxublOcWanO00nADK9ZErl3XrjMsCSqof9cSGdq5TRo+FuA6ZGIORYfIuZRcycZkFg9lpSSQJ3IAARIYn2vcv3jVxoToiq1Sv9AwcuQFVTEDBd0eCadsT1kDQA11XQI8ZnNrYKDzKAH0VEtdgDnFzLV+G8uEOHxGrlrjZQCw1oAovTA1F4Du9QIigFvnoXJXIfwifDMN3yquA5Vg4LCFUqGCwxzRTPMKQTIqBl0a8IifwjcnWvbLEDjpuPFZdcuS5Xwauu6ooE3Vu8mSvwK4Urmyz4w+LhmdPVEwuvgGKLjBXrmx3fZQQcyBAU1O9OSuqo438yM8qORFzwctcx8OdZyDVcWfXGpuOOkWP9pTmleamp0GUq3R8Kw8FMhMuAyrj4Uwg4zAOpfpyKq5xDi4KXCMRqGQ4alHJlfLgEGfhdV09z4AouSzEjxhpfK1zirjppl9dMhjBzG/FJZeU+mAagYET6AmfyqKyETB3nKBLgczrlISaLAUxI5gjvNHOrqceyFpraVK3HGRduDk+BS1nCXXcpXDjCrhchSabTLLhyJ8VT4L3KLui4Rk+DpPiJ+EypFdGHKyKgAI52UGAVi58Os1DAeKD8AsXObnD2nGa5y+SATzuvZkcuCZOnBVR/VT8D19uUEAOi1h/LgcDHA+Gv8AWGlNE3mFy5TAfivCGLhHB38s/vJUAHpcwQSHQTjDsXXXeEGjUzKYSr53iOVFQNEwLsgF8hkNGxXF2UCf+GA3q0mqmAKHg1lpr+lyYIJhSDAOfWmgSCCCtj66zeTcX/GHDfjJ1MZmQukVdfVXNrvMYsWHXsAWIuApmpSuJX9VfW7FdMczRJlV10crI65fAM+gGNo45RrvwvwufAtc3QyPgVHHxD/EBqEy9SJi6x6FcCPUPKSj6J7rgyIO+sLvGFugiJxE8I4KbkEFn65461SrnDVdwx6/IcOXL8DmYKcTHRSfFytJqzWEbu1OO5+Ltan4C+M5Twj7xA57MpizEl1EGZMQOZauRcyoKjm5ScdJa4ouzIJ2AfgYX263VPj6ypIIB5ZqnwQVVDtAQTXWXKUQA+SpAxfyyfvGRj8SAqYAZCLka/D0/BHoz9M2LZIiziVNriKrlsMXGmnw4/A45gQ8JH/d84SZH4BBc+73/AMEsLhh5rw5vPhumZavA1Qx/B75ZLQcpX+UTSGpyhBYa0q1y3KXLfOXIyccOVRfOK9hpDoYYnx/DzjogAlF9OAeEV8K7zj8eUzfhY/J8O6XMmqeM4UP8AXHoMEz8Kr8dfWTmcHEY9F13XEDz8F+zSLkwmjtpeoJzFu1fokyPllcnyxB1cuFWudxu3yX8jx3f78iH8MDHl3Es1Xxi6TGVN4Mo9HB3Lu6u9joGbTylDK0JR3lYf0vxPl7luB3d0qy2oRHC/B2ckcbowm4RvP8A4bjeeoOYMqUyzNYwRhfCzHG5ZL8XHwfp4xPAn1SRxwVX9yshHT8NBmouPilYWNG3JSwz+Uf3vXIit/A8HwPyK4ETBc8MnwdzimrJfBIM8aY57defoY3SkDGWZ+EeESmUKGGUzQ0CGXMDU1HdcAEQXEuRRZqWMqp4K/b9GFEQHlbxW+FuB0iODcXLAJxGmwVnm9eOG1Eq2LkiYzsxkwYexQHy4JBU8oMfsF8s6TKBrBRb/d8joTBVxpHxd8WsqDl2j5cZXKdPPyvxJcWuP83FaZ1NuDVcjimEYejnZpoAEkapPfZJkFxRw8Zcj3OOHPwgxqyqVyQyk5WGV9rIQUy81NsOUyyuS5qmTPgTLK3DbjZFAcsYRAMCzq76YGos34IcPmG5M/GNjgY7ri+OIVK1ny/ALij4Hmgweam7JgruCuM1HwjFz1Z6uAQfgnGPa6zoZgQ12WrzXhDFmFNUDqsBTV3VLiTUv23yZHT1cqwBg3GrQ3GCPmTKXpnn+2YHyMHGunOYYwzoICGgoRy5+RUv+0+nCnFfF0tDIXGEMNVcOFd6WZ1WXET4qZjKZGMs+UzmMg0qX3PiWSlROgs/n9nd5pP4CE/T9O7oBgeKFZFr7ji/0z/QGckONz0egcXtysA0vTTncmvxHlXNFjwfgjmvDo9RXBdHGVIZZzwAVVwzMx/9gDXwIdF0g+wBECRK5eaos0A+E1aS45cVHk+N49Hw6+QDk6ZRlHBncFc18C6vt+FMpE+Bmm7xfgq8qaHwmrAS/CsoPLwNAaphmULHqKC6YkfaZNXqF/MsGoGZqq5Raq1syfgEHGtMtU3HDYDNE3jhhl5hn7+VoBYYtI6gjr906BghfAeAankAdFCkr+sECYQ1AXK8HgM+1Koap9sNwuHpiKx0KDhLkTcquc9yu4XBMfdzPFd1hXHi+GmK+AgpUw0IPBmmU3mFAKuoq0YQqQK1QyEQ6IC1y9mFjAmqQcsPDMXo3t0rnpFN4wFjiM4Mfc+EI40AV3aE8IxiZHry1RPmcGU7rI6h5CL6rxBvJk7IYxHqBguZGZ4vxucuRmTKXKCGW/Ew8zTTOdPgVz0K7z5rXVFNWvnCGtNerFUv9GgKFTWIn/O3dJAvkJm5Fr2KItng7c+ECvMv9jeYjYrH3MeAxjd8U+BQRdVVxVq+cBxwxroKX2DzPv6MS15ERPx6udqNDLEr+3poYKbgwoQ9HUr2iOJMQhFKSHAX3haWErKxCDnAXSwAMKl9Ov8AN44LM2RHm2GRZ3kDEiaRiCHrOi5efhyT4RCogaMYKvwGx1y3ysakg5zyNEaDk4Lrh4KlqZolK8TLUnhVDM6n+EP4fLjCVWfZyRTUkctPkA4MQJhPhroAHgxw3eyyXjooW2vXLXzmiQKFN/ovLmdcgogWCgLXpVwTEmPcw5aa4Ux8BdfgBwaQqmTOkfgF1TKOgMuA81xhwiuk96ajUMioIDyiuQVGj4EyGLarihBkkIqIiJPxTDIa+VBNJlQ3cudcba2Y00G9S144wRoMHON0xAjSQfh7AM1jz805UFlYiP8AZgyTynxUWmFuKrfBkSglCIIH8+ByOA8n7/VrpzGvIGmMMGezk66IxeHN3T1VrIOCRXUfJfDkuupY/ccHU0Mz7vLfkYgrAfZ3E2FSvkKIIRHqesQ1KSAAL5PKrLw1qHP43VAoIobrScM0aY4pvUddcMy8ZhiYYPTkTv1c5X4PxHBuz4gbVACxFv4THLABUTQwfrso/Tbb/G8SHZV9m+nPydn+GB+4fMr0HNoPIrVzzZql1MEl3ljq3KH+HjKvxHGcuGvcs9fga7oa84aY+EWiK56+VXyvwVU0RmOGL4yrr9mCILD18DgKZjjNkjmXd5XR8/bwuEvx60vCn2eMRZcen7XHR32ZgRV/l/3jcfNNR7YAQEh/53GtpXFcEfzGZF84NfhnK9n1lN9jjvmTMBtvrODnWuHrlVxgaXAUWAoCD4fcw/xcRSd5qpKFBJP390iNgAM9aCAQDx1gMefE845Nddca/Feby+FnGMn6CetScualQxW1tMAwUNLK5JWHxQj4LqnLiW4Es86oVftzx2CxMn/9Yrqm7fn65c3n1+AvyuM4/wA//8QAHxEBAQEBAQEBAQEBAQEAAAAAAQARECExIEEwYVFx/9oACAECAQE/EPzlljzb3q0AR8hZ1w/jZbZcCPnDj9/C8DmS/oz8lkSvRjhxO5w+QRBEsvnTeoJZbsEEQd3j4R86BwPLb+yn7y23m9YDAd4w2bd4FlkRBxZfwd+ZHMRFvkfhj5wILLfLSX8HdBk/TyfpzOkHV5/Z+vWxZYQnA4Rxlj9eizGIiIttlmCDyz8tvn4GOYIjKd2IYW/gR4EE/gNk2yCDoc2XgfvEBEQRzGGwbJZx6suQnDgf4EDn1IG8Cz8ZgkHFtjm+W9GDu/giCIIhgCHk5aWy8WZDLOB+8/GctI8iEYeZAWLDm2nCDm9ODKWvN6EEEELYxDLyWxME4ugkcOZZ+EkBiAZdwlJibeW22w29IIJ/yHMgiCPCbLJxZEoFox95tvR/G/kOoszCFN8SmyciCJAFk1kY/AQv5LZPP7b+MsObEEEEgQzk4Sg1gnp06cXIDFhFlgT32x7I3nzFUsyc1YIgiPlrxf0OzMZ+MiwQR2eeL94cERbee8H9EFJTj8hIOkQmfGy/YA82XdSADCxgYLMttf0RJ4S3oQQQQ3mLPpHAlFk/ehtXMe5+FHVGb+GeWdjh/JCRCQWOAWQcb5tWQROjb+DmwbBBHCWM6JXYOPQy954J9tqx+jdRYIju/jqTlpgweWxFsvk76Svy8H5zu9EGSiIfOFsweQTPn5LD8H4+OBZH2Uy2yICWeweThCRYwt4thAHN4WfgOELIQMcCXyDerrZxh5n7G3CNNploxBSKfeqcMbOBj5Yc3n97lkWfkLIwcxYOHPsEE/LJel/LbQjgbzG5EkAvMgbaZ+UE9Y258jAtt/B3zg894cCDILPwcOrvG3mRMP0GfL6Id+keoJtIHIw704BbpHGAWmS2xzP1/bPwfOAOLaW8IOBnHxe8th8ssIFgGBhD0/yT9RUsz2DP8zYY4FlkEBBxQ28CkCRt2TJwJS2zY/4kFrbws/OnNvyD9CyOhC9TfwHAWBAF4Wk+wZEEVlwYTLLhDvd6sa5pbvA/AQWJQBOKif4j9Yt4czv84G8VtLYgsgYM7pKGItmxJzliWqy2CUWdTmJjFvmIALbO5CZzJ9tsflADCyA4YwIltiO5ZHQshAQQfhW2+8INsiSHFeZw4Pzk/LTkxwMJZIVn7XgcCw6QOGHEkeCH63g82CyyCCyAgi3i29IL1sBAnB7UJxvA6weDw6IYzG3OkFlMYPH84OdOHlkEFsQJBFpa28H8BBe950O282wftgfh6/YIBsseqBNedIDmMF/JYl5kdyBgseB+S23hb0GPD5MW05v61GXYmZNGjWECW2VcJABLbaf/AJmQzMhzdbLTJYGAIYBFFCsJzLbZbbUKxY8zhwjqzJ5zN83vT5b1eHUwhPMHCH/yh8NsyQEBTPLbzkDbF/Utf4tt5uTLWxMsOp4Xi6EW8LOEygCbuyjBHNIS0/CrsFkC3uAFvAPZCj6eWUeUssEtvbeMuERc/nMsCyJMu1bbwGbYjhB0J1yM7z3kbBloWj8mIM/AbJZwzItvkxn7Aj+7fzYkHI2222JPwiyEeFu3LlYbW23hbZEEDo66whOtu+Tp1ScisSteB+SeEcXyP47Ev728bFl5xSX8aRi3CMEA6f5BHNiB46joNhZXLXptsfg5dVD7fXkEHUsOS8PktrzWY/8Abf8A0JFHLFLeDv6DmRsfY/Gw9IMtlWEFH04ZKcZvbx8L+Qa2Ze8dCW7AkGy4Q7awp9kj4nsYOk16PIv9lg5MPf0WNvTuN5+SYX1eD4wQ9jmRK8IRfo+N9Qtf2WOJ+54B3QFY+N2Bm3xlJl7MiB+d4B8l8/p5sKGRbY6dPxnFhnV/YbO5Irf9Wku30IcUBwOYAv6QtEPl8RC+SWZxBy2E/EGZovVPiKMggF9j4W7+ZA9JUywsWjgf45wLPwHKd2DoxHAgmI/6U794MwE9COC28sjXxYd+0leUQcGwJ1xdyx+If5HAsUtvscBhBsmEotRFzhBEZ9+IiP7vBBNWZxe2wksJvGCYxlmHJ8S5jwszYI7LhBnxH14ssG2/7bwiT8Ww94NttlebxIIXyVzyYoyMHq39Ty9A9ses5fTLZyAIDPwG3yNZBDbwi0Eautka/baVltgLQ5vT/ILYiaweWtZHT1pb+fsHM0sbP2yfJGa+w0vtjbBzLPwGFsmljPYkfIYT9n/WVbbf8Dp/gEuSGLDXgWdQgsgtCf8AubultswP6z13vgtv7LUMQywC2y2/7hPNtt1ZYbzg7n4Vvn2P+Sn9lEgzmxrwHplPGPwYfvHSP6Db4S9A93/I4Fm2URW0Bi12AssDsOEG3/cBniwD2/gW22xEAtOH9H5OEO2gd2yADux04J+BtyLU/beoJdf8jEkaSZFtj+kH/CPRF5hKtvQ2BPf8GcPyEcLQ4sa4fghD85FsasLg+U6NyGtIzjYMv+oT+IX1Y3PXgbbb0IAI/wC2/wCWe7wgttORwl6c237FlCdfyReN/Pz6fLe2M8lieV+Q+PsgsLXcgn2fPFJbf1uHyJeH+u2TYnRAr+Mb2LFhwnxscIgjbKiyYe9BI0az4wlI+YMlghzQ4tt239CGsunN/wBd4bCNrPAx3YSt+TfXLPW+WgYPkRwiyCSBb5GLNIY4Ngw/YWZq0iepvBH5+TmzC5BrGHy04Ec3pIvZscPbaMwq8ADbehBzRySQ7P5B4n53d4HBi+EO2C0g/AB+tLS3h5OC+x+jchM1nWWGcw+XxH2flnmWqLeA5t/7pPL6JtGN87/ayfkYI6LGWDDp8/Xlpl/C2X6g4uSf5fUSL68lzm9bHkP3BGwXj0I4ELCGH+5hxKRDNowWYSw8+SQWfkH6tuDFrN4ZU2DI/wAhZjqf/SzfrGuiw8QIO4F7AFp8/L7Ac9mk8s+CLSTNSv7KBsBgi+4ROH5DGENsOrFcHHh3OK/yy/8ATh9/AyS1eHsI3p9jFDMwBFtkVlml2yC9s9vRjmc3r9pwhy9HBs8siSl79vufX8a+POBsBNbfySYLtpbjdiOecwfYPY+Rq0hNgWZzwAT53b2xNmcXC3yOjv2fZL3syLOQCwbJO+bYZJhGaAkdGNNvsEhBfJdjmyByHT8YJbDWQjYP2d/2X9JM9iyYJz+WZzBzDGW22JW9bI4g8/GWW9P87PI9DgB+Mev8vhb1LAREK9F9ggB8g4v5BbBHECL2BarEriz6sg3UNtsfI8568y9c86cGIM4wcQoRkFsmYxllhOi0tANlJvM4TroFuS29OFjFnKZOOI6wXiWRZEcFsEC222jHfLDZpku9YIOMHJ8/EW7/AKHZwXpbfI5vGb6bVDiF+QcDObAeR33gWcLUY5uQj5N/IqB05/8AAtJF6OkJSPDo5MQdZ9jihshHuxNL5q/I1Ylr9J/58hlMyXDBzFgE8HhNOsyPiHHv21v8hhkRx9F70ILIYZ1kCXqVZHkCCVfkTpD3zGHYJR8ikaWRwLzjpJMu93gBZCSsLf8AQnyvIfCBGucG22HY4cXI4PCMB8nRnAd3+dIUIcPsEgoxGEgsvyRxhn3qwcxbMOE0E/fWX/5ttll/9X8eCDbPc6BtYWyyTytjD1a5EfL2Te9OBPH0JdGMxHCIPw/Wt4QMGwXhONCQazErqR4c3t94NOBGfcpP/LbeDbJozLUtizrBsclrwDy9kiwgD8KX3Jv5BAeCHgWzhIObwExaqfyw1vON/wAmdQgObce3iNfn2Z1rbwLbGCxJeV/i8ybbwQq8JsvctP8ALfPrGjSISw/DRZMPeYjrjHPiyc43zu93gJD0EdxbcP2lmYSBs2/6t3MXcINvsOES0j5btu5Zhe7E3HLHDsAYWR6iUIYk0gDhzrbeHEc8lgfO7CdcOZDpYc8IR5uXnToWbBYTGALB8LI3sMi137APyeFvArvQNYHxi5d/1lxA5lhHVhbxaEwCksNoeZ0kEjId4DZJpGPOAsEEGQos+DgWYOyTgb7QYPh3SIbMdgc6kfsnPIMGIWYOxODDoN2LZfyYRavZfLRXxY5CwddgPebzRu8zh67kLgM4+gWvuQFQNhLLOGb78hhnCwEY39hBJEIwxKt5rT5A8QWux+A/A80CEZLEOMRoXk/jngWiOPsh2CTesk4Wj6x3raOGQYJ+TQXgPwJNbns4xh4cfkHsShb4SZH9sC+ywDOI2TuWiJeyKH6Oh0lBLhDBY4WcH+dmAnnJA8LZqwE0mYvSS7D6+ZNPbJr9hfWPfY9DCL1XmSg2UQOrGfkHiyqOQRm3tibZaZeQdQGJCMLfxix4R1eBFgkbEW3tl/xwjZ9YWZ2DzxnEcA5fIiYXvIp/q0bsTJyXIKsQFiIRl+QmcK0+MHpHjLcwFB1bbX9nd/GnTOGHrktaQwskhv0E5MYiONs5awczIQZb37nGbQ4eMbNchEgWAFkQT+gWWQTJsEHcs7oeS6PLA5uSfSF/3MMcCqZuHICaY+Nl92STNGCOo6WDAFimyyReSmKFkFnWCJ/hkmkd5AWW2Hbs/kB2DjLLFRYIwnqZlkcsTJVu4Sj2D1IMxYm/ZrEss0YQQE2kEVbLUtbW16PSB5rw5kDEGwItt75wjgeTH9bF9ZGaW99QKpLy2+V9t7e6WJLhP8WfYNgOKytF/SUV9n5K2vN/BBeWQZed8RZwPLISEgQfx9bWFt5vBnj6keYglwlD2qFfkXh1onnQLSW3fI8LAs8iVx455H/2rGiA/ltv4ODZEZbwO7kuQjDba/23m/jA8tjmxb3bYiCwZYQ0AJXbfuYfBjgH7MHe6h7a2WGSaSgXyPsgDBac3mWc2+HTuy6QZwJha7R0ct4mkfkfn6iLI6FbdsYML5H29fhDLSLJNv7ZfxJs84A1vmMpD37HNiDhDzclgs5ZKeC9P3v4I4tOZ429g5E8TtmXzCQ0LZi2sMsRnJpNt4fo6uElkZ31JokoAl9unTpzO4xBEykZfySMxLcJLFsDe/UB+5SAleaFowbwT2LtH/4h6cHoSHloR9QKwsj8n4AOH4IOKytZkMLDaZ8cPE8hWMZjY8xYXmeTDwBadczgxsThbIZiL+wy7elFhZ8t2OEdz8H4yOf/xAAiEQEBAQEBAQEBAQEBAAMBAAABABEhEDFBUSBhMHGBkcH/2gAIAQMBAT8QErNHn7DYPs/KOwpLmdQSa2fPSwWXzAFpDImrnpzJb6NdYWPB1mBLIyzbYL4AWYeCxyS9QP8AH/y/gYLY7t8L5pGVy2Gf8DgVm8CBcYo5b6wf2ELJdSSUk/4bdEgrEgtZjEXpiCwSACwZ4M723zO/hB4KLURaluOL4lgLcJ5YS+2W7FYB5EmQxB2EeSh65HlGApKoEYYTPgqsyziBhEe4BCZzsFiG+vn76AsyRQyUy1BWsfwtlKOwWZJpEJclhhS+RrWTOcDbPIoEYZsA2wlMFuoywIQfR9URCkRjzxzJ58yI0MeA2BNTDkrY+8sXfEOS42zMWDlqAye9LEJ57ZIJL1mbuLes1tZYAQTZGBPb4RuIGC2w1kQax4t1LB7CkTbmjJu7r4hLG55D4YLZTQhbdxTiJlOezjCUtC1bciyZZxhK1WBnnMkJcx54T4FrOyjKBJia44yl2xONwnBOSXLfDsEgkBBssJ82EEJUhTxhM3JnxxO4MNtPhF/Jx2CbIt1mElkbCCLtkT5hLCOsOFpIWxiXstlMlS5TawL4POXAtbWPkGEEX0/kQoCHZ8U+y0jNnwsLMdywMC+yYRMU/FmQs56P8uJskzLGvp+yIOWlatspwmOpYGEhC32dYFZyep7BFyIhITABNl2ysS4sa7S53ImeSrau2At3xCDkmk4IX/Kl7ZyXxyYGDIJMIAs8Q3ffkAeWjY+FY8jDkvJY5MnjgiWWlh98cfFFtR1k6dM4I6iWqbxBAXMFgpF6uIe7cLBN5CrfCOnmAXCykQmRFXwS/RVhrawZBsC+5GdLWWFsCPt8LZ+J2baz5aXLH0szJbd8L9W45HWPIOTZLcQQuZZzIGp65pZORbt8MjJCsU3SXYhtW8hzUnlYbIoJyPQ/qyhKBBsBBXxYf5eVyY2G187VQkbgvCecJLq2HCDCHxPEBc7bNCBLrCQtYslXkEMbKxGbHkMqVPlElYgywS2DkGAHkKSDJueAWeI4338ll4mw7Mk2w/LVikY6yIFwTt0gL4hMH3SeeTbvkTiPIaxAywvmhTxUWLZTPEVZW2IIgkhxB8wY8IIMdZYRhc3y3WbIRMj2yMsh8MjGTBRRFhkAeZpB/wAPCXVmEbWJRdyOQm+C+Xt8ctyatIN8xHYdw8Bg/WDfG4eXpbbIm5nvq+AvnIMJZrzMzLuLpCHIwhGLQh31iVJpgw2VhAHgDuPa29jmwEphY6+GEbsmyEnpbgwnDWOHjS4bIuHmkxgwhbFwJ/srJ4yqIJ4TG3I8M3AUPENgS5JVknUGFpMSyr4QjPEwnBk6szL5hmRbbVljnizxGYujzciuflqykNfNMJBbMtSMXYS1yAIcgc8dG4ZNmWDk79fdssINdmbJAt3WAGWEhYCTvPLSlTzKBLdg7MMFm4eR9YuW4+G83g3xyEAQ+IU6wwkZlqhEcszE8Bb4sMspaMcIyQyBnMdLfCBI8fZhZCRhPAGT5KZnm6yNmW69BZKQhK7KfUUplfWEPiZZORErpyxl1wny3FDzDwHSUi2MXbseQtOHhl1nURhLtnMmiSOQEsBuRMkns88uPtsZRmwdlifagEzKw23DkNgPIQnyky6MuEOS0dbASIHLCELFhZdiH0LSxsydwwvhawhJo6gcHxT6U/SX8sCayTf17ZYct2Lb6hwllITxxn8PsjYEjbFMCEIgbbQhszHhJH1zze88QcmJizzIMKCVjduQOQnWwGF9VKWtsY5Ys6jEkIYRnwGWq2UOROtnxX4pJ8ExBgSMP+Mkjaxbb9ZyCatLhYghBhN8ljsGEpUjCOoAX1Ed+ygVgwtip1K7BDIGfYliAWMmLKaNkkzV2rDYjByVEMPLw8gB8Aw8NHLjklYwsE2awJ4z8tbaJAQ5GJV3JH2RBO3Cz9QzIgiyZX6vlpRzJHYlkScsWM7tyF2BY8hcAkSrOQQAvk0x8TNNnWWZtvBGQht0glgRNI4RLa7DOmAEbdZCBLkT5AGyORuM6nCQGoCRmmLWZdnJhY1iayQ+2ig2pifE1b5HfEnngoTxqSkFJjGys4ig9lJFrfEgML1hHhDC2W8uXYM8VbfVvLnIJIjUQIEkcx1rIptmPD9XhGOSNxsl+5FrGJQs2bLrHKQ89Adnjh5AHlnLAb5trbnNxBgg8AZWZyKEQhvljxbNY4XxCwA8QFjG3WNIREzrJE18hVkUwzDb/wA0bxfWfLNcIvrYXIAh3ls7aQ02b+QPsPiACDcCJWK0CXbCAnBAMux7sJOoYZJC2fsazkycLV7AE6yWBaMI2SKcRmlqsth3WMCQv4IiVd2Tbp9tn8IOmBeEcAT3FOjgR9GwUP8AJDMs3DxUgSyURohDsk5LaGeOWn2YuRIAtikSSP4ydCGHcWDesXuaxfk8ifYEgsJNfZQ4WY28EDWOdLoHbKXlpE6r/sbbu2BAwiBGPA1iSjzWzNuXZykJAEhiUsYPJFgMh/LSYwLBPYQQomE3TktmEdcIyCoTjzBkLuwbMZZNIpoOQJMLAQgpk2fJg65fqm38CRjzDAQJGXlqmPyGQwKyJ9ttX75wlyXRYyQJVCUJtAt2DSD/AANBsilkavyW/C/6q+SvsZtbK24vq2AcgZZkGRCcbjOmbfQjCMr7A74Lvvtp1whj3yBwIQ5K8b9rkLGBHuyZ1+2u2wXa7k2p/wBlpfEkkQj2wLYibSdsw4W/IkySJOQj7N/FlpDhqU8IE083bL1nXCd7E2CMgnGUZy7NIYskyvoJxft/soOmM4c+/ZYnrwjOSIL9ggjxsXZkI/ZyB7Zbt2IGDrLNgSD5LhzDLjs25vYIMhmiX5zuq9hpCSpDWRfjGHJ9rhS05fEv24Fu2wbPra1zFFaEP0H8m/Wp7/8ASA77z9tX6t/8xCJfkw6x/lIMPFkwgS2Q58IzuwwBSaIoAnAl2EALRhNq2S91ktXCFz1/sA+7BcPnkBSwkMIei0RbbsCEeQ4kKEyIFM/jKCZz4ly+32ofnmbCX1iLP13VgP8AZ5sNt9eTZvzIdJMnLKVsS7CwTwjtpusS95rDkmTyYB2xn5No/wCclcPiE2slcse2BizNYNQT1snvYXSDpYE+SBq/J/i/K5zyDg83XSMCBg/8N9VsGWJH1sPyDYcskBLjJtdhIE6iod1m0+XbgpphHy5jTgGVv0vtcmSuNwQ6xhnbX/dytLahN2LRcd8gsfxj7AQTvWERjJE18jwf6w8++bL4ItmeZAv4QgQB4jwZIkXCSdW/7zCf/wA0Vywkfmsr2A/1l/flxOmdoxnjy3ZwdtU+JA30Vg9RGD+eIz//AFswSzAsjaYALJLBCf4WY9bYT4ZoxPro2MsAhSPCdNYDIpq4N8F1gOrFjz/7rR2rmBA62ohbrJfriG9twZ5wLdLMJNJWccY2YlZ348EBNfrPAFti4wYQeBPr5sO7bLLDPY5rPVvYirYls4my1hLQIRasOsi1Yi//ANoN3tv+Cx+wWMoNYtnxH8/w7GZfkE4WfySxEecn6wUjv8PDPEn14E/IYT3ZYMMLLOiX4T/Uq5LUnGNgRjBtK1kPYzq5fQO23f8A6C35kWbq1hzM8QmI50xor5RgGQs9SLfE2TLNgB4Ucgy/adUYw8Wy8dmwha8IMJj1bOD+iVZYPCfFdlOLCH0lMrQbhC/ctP5IP3q5Zwu12xhgQRnwRrMMnDn1mVg/82LZkISkD1m/xgBniYW3WyWEMIk8Im7KePxh5bPjbmQIfhJU8hVIX3Ez5bdZfJ4tNBrM7yX3DWE8Aw80CD62fxRA/ax/vB/55Dh4bMT/AFkJDCDzrbnh6+CEDHm42iMW429nEurl/dPRH9kdS79Y/FgFhCaDrO4yGvCM+RBfs2YMJ4SYP6bpdmzsv7f+TLPNlYt1ekb+jZBEscJZcg01iNiMcNbAXwn7biwBbm7AvcMSItYB4iY0TOI6IYJE+QsuFj44P9LYmEuQf+R5syDWxph+t3/r/fAgttuJGA32Ey4luQ6z5ZptmzsWFkNtQYI5DxUIf3zWkEg2EviC+pI/apjfuAXWLHng/wDlueM6btHkdgz0z0lBk3L2AWRDOE9h+sI1SKLPHXgRAywIIJK9Th5AhJZ5khw+y937O2b6CTGCkm4mOGICW22+b5viRqyrGRawPCPAslfXkKtuIJEsIkdFt1tUXbhpcS1mAXweC+3OEAgvW5MICQZb/jewws1JhcwrU0gTzN9Oi1CsyIzIAgDkNaox88BYX7CbLYksc2RyYef7paOU3MFNYISXCxjdOeaOGZby7Jiv/LJyb4sN+yXRYknN8SujYbr/ABjs1iCY+2/2QHYWBLdtQm5l3CF9WNmFizSOQKjhLa2Om0+S0nk7mzcYpWCGzqfyEg2dLCVUWE+RJLk5A14o4BsB4+tuQbEY3OfkG1bRATCn2w/so/ZHw2hbEfVs+y/IWaxBdQDptvNt1sfJEgxN1fNBjHCV2UzkZzmxd3t0w5g6R0tlJtDKKQ2YPtncYPrEWd/5GW5b48gHWwixWCkg2yyJmC5cUHMfsn9n87dvt+sK9nTBZhoWKTNwBRiyDWDE+mOFrAiAiZnsnTMklw2S7ljYSIbjNT0tSvYds3YY7j5CZCeaWOKSk0YJ4Gx/J3+TUZ8sb8n/AJhnwlOuW07V2tdtfiZL6kaJNgRP+0DKFpJraRc2WHfOjy+Qa+311BvOJacV9uu3J4S+Q1i9bgmuENcfs9bBDJyA54LDpczZkNqUGsPC5YRRflkPHNr4R0PzeXs6EbD68Ig1bDWhMZ3c+s/gkiVHbhCHGONu9S5a5XDZdpY3J4IQTbAvZKwtV2dMiEEm3CbZhJG20mjhNxYEDBwszBmSFvHjM7KvGn6gnYTiXALIJKfgtE7coTXgQ/2QTv5ESSX5NQQF9NnVLmsUQ2LBs3fDa/GcVmOEHxGJcgWBQbCuZUld5fsyRkUkZduE3wv3YIIKx0k3eI8lvLQ+3wO38SRuRpj7Ht+ZAPmH+2DV8T3zaNj+1jy1uE67FuW6jKzXy/qITox+RkwuFxyTgE6g7lttwfCwAGEy0CXbQzWAyTCRLZqgGPmEjMzTDDkWdwM5MGz5EOR9tDbMNDevkPwlj+WP5LfWO2vP5Ufi3aeXde+HBxAtbFsAcmyBrfp83Xh/IGzvwIObEFldN2WqgnBigHfIAsAbBAyNYxjCd+QQjEJCqzkBZM7I8TP8WyrCM0tHEM/sH4uiAkJIjGl8/sRc2h9y/CW+C39RBCVwj74A1ievZvI946/2OjusX5GYWCQO2/lkfUDkyIZFqogPO0hJiskjkBINgizIFxkZDk+TSuWq1hCT4RhDcEJnEzLefASnDzH5Lbqn+LnwlfkH5ZCyO2Jfid3HWCRNzhh/ZegT7fwMLAki/Ulxz9JUHLUjqPNbA5bLoXyKkXIVkplpqPIAX8ITZmsFm2vhtYdgeH6TRAHWJjjGBO2Fiv2a2JsEYXcCaY2EuKhCJy19z/xIXVrGIA+X6tgYSuSKAxjW0alcH2XRGNsSGks7bGElO2ZaBJyVNkljjCGdljBbyLpsIALNuYW3XxEesMYnXZRxCuRh2IPMYO2gWJhb2/2Ig+KxkP7eOCwGt1uC6LQI7JDIlWwI+Qje3W4JuWJ4nPj13Czwh2ztNVbd3CL9tyCEJAMs4WZrceWzsACUSlySU+wB5CDy5QJpsMJicEoNb84i2BB0hPl1mthETYoN6yHJb1vsT/kwLby1haShgLQl4JHFEKtmTOE31DtzWBZ4mBLhslgds6yfs3DYy08DYztvsm6+2mXMyIb9iCAJcI5iw7vCRk/AnjsNsE5ddWElUKZJpMY+Wjng4QVyfQWxBusVeCTBu/LXx5m5ZL4D8YhezsAEvjQyRsWspjb9gws8ZyBOJfB2Ws6zUPbauSZcQE8pF9ieCd+pHyW4QQnCTurAGE0V8SLx8W/qyeDwFzIgxQDbjlZnLFyHM6eSBXiCWFZdVkYLNG0BawH7fiS4Il8UEMhnEKKbl0ZqiDYMND+Rs+Mn3ZWsnIixrajsIQ4S2GgyU3ZgCw5acmLHr4gQOLcLYn7ZtdiYNuzk0pnLqwzNjIDsE+QIZGeQJKwbALGDXL6rAWFaqOEEQ9zkyRabZGMElxkweNl1EfWw9eWpkInc/EVhletxrQymIbtpLfA+OdkNtZzR5S2qwiHJVgjYfG/R5gEitxyRF/bQm6SQY8l2L2TkbeXweL1hG2tpKo18ryHnMo+xUr6DYpzSl5F2M88bDDCO+McnNbCBv182EyQwuGNUi7kDnugQHrWNuWCf5usGAsLTJJnyjIt1vjtuTRjYlE71sdZzCYixWIdfbPg2nwUWVji1eRiAjLVAsjwWOwNmCCbpbMncGyQchZCjEDBsQGcE3b44QkC2+IWGQ151CWEEoWVkAMbCsRuylkcoptPUXJzhHJ9lDxCyYJFv3YO5Gi0SYWhG4x+0ZSkx6uo8Kyy8h+Gi5HmwWuSMGFrwMSCTOy0/sIYsC3PnrgddUR6bbGSYKXWJhNWGSjdX5pCoPJI026gDLnUIIy3FgBZnzYSSO7fXiEsA8YTtGZICRHSPNM80JNrZpM6hnzNFIUdiWYSlv2hcnFpGFIBYHchlraWLAbMJ0hJlKoAhqAtHIL9QhrJDUFxVTHbh2ymZG1EEjPSmyJybGBrU9LW1lwrKbfhgsP8AIJbLMTLSA84liCMFAgn4qZKZalA2Juw1kjGMgnrHwPAi1KsIM3cuhZP9LNTbOrYvkQwLNLGHxOQds1uQLWKB3zAUsvn5aFmzBHkrAhNzIMJkXLWx08Okkw1OBYRl33Jwqq1+kB24bI7OPrK8WZuRVHCIVnpjIjfkjCwGYWTqNkMmINLD7DYmwwBYcndnIBt+XFJuSMgMhYA8RWeJk7JEITSofLFjgYeRmEIduj5njNvzwoEkbAqzuSRXO1jGtgYEoW6LQ2LIFog9CCY7FdHlzZkCeDnbWtwtdgr7s8UCBOT2yQtYlTJPPE2EnYkC0hZkIZdGzp9rzVhEHIci5C6t18hk4y54ayggb4WRwjshaOEZtrY2wkDsPbmBCGPCdtTSTbQ30yCoJas1y0bHxzbGcusCFvvMmdS5bS3e2kYgQs84TxsC3IMg6iDIsviILMLEjRsuifIdxbEwiBBk06RaTQXy0nZk086keN9RfYPDZ6sSjEzdENnifsq2KCNR1qtrEjBbH1KInjksPZs0sjmXkBHC2QvpHhuw7ZzCah9LFYfD3PpXYWEAFlljbFi//9k=">    </p:cNvPr>
          <p:cNvPicPr>
            <a:picLocks noChangeAspect="1"/>
          </p:cNvPicPr>
          <p:nvPr/>
        </p:nvPicPr>
        <p:blipFill>
          <a:blip r:embed="rId1"/>
          <a:srcRect l="13793" r="0" t="0" b="0"/>
          <a:stretch/>
        </p:blipFill>
        <p:spPr>
          <a:xfrm>
            <a:off x="5681664" y="148133"/>
            <a:ext cx="3279456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16159" y="1780694"/>
            <a:ext cx="496671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 Integration with existing ecosystems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 integration with various platforms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074655" y="3214959"/>
            <a:ext cx="21945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enables seamless integration with a wide range of existing technology stacks, ensuring compatibility and smooth interoperability.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074655" y="2639921"/>
            <a:ext cx="219456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Adapting to diverse tech stacks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60943" y="2639921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1077" y="266389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pic>
        <p:nvPicPr>
          <p:cNvPr id="8" name="Image 0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783" y="1368395"/>
            <a:ext cx="1056593" cy="105659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309775" y="1110780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Interfacing with legacy systems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309775" y="1458252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Effortlessly interface GraalVM with legacy systems, allowing for modernization while preserving existing infrastructure and investments.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3896063" y="1110780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966197" y="1134756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305203" y="2270589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diverse language ecosystems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305447" y="261897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Tap into a variety of language ecosystems, including Java, JavaScript, Python, Ruby, and more, for comprehensive integration capabilities.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3896063" y="2270589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966197" y="2294565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309775" y="3460874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Supporting diverse deployment environments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309458" y="380834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Easily adapt to diverse deployment environments such as cloud, containers, and on-premises setups, ensuring flexibility and scalability.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3896063" y="346087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3966197" y="348485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481314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Enhancing performance and scalability</a:t>
            </a:r>
            <a:endParaRPr lang="en-US" sz="1500" dirty="0"/>
          </a:p>
        </p:txBody>
      </p:sp>
      <p:pic>
        <p:nvPicPr>
          <p:cNvPr id="4" name="Image 0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1267877"/>
            <a:ext cx="914400" cy="914400"/>
          </a:xfrm>
          <a:prstGeom prst="rect">
            <a:avLst/>
          </a:prstGeom>
        </p:spPr>
      </p:pic>
      <p:pic>
        <p:nvPicPr>
          <p:cNvPr id="5" name="Image 1" descr="data:image/png;base64,iVBORw0KGgoAAAANSUhEUgAAAMgAAADICAYAAACtWK6eAAAAAXNSR0IArs4c6QAAE/ZJREFUeF7tXUGW3DYOJcu5x7jjg9g+Sdz7eN7s7J3tXXs3L84+3SdJ9UFiV+4RF2eoksoqtVQkPwGIpFDv5dlxURQJ4AMfAKWyRj8qAZXAogSsykYloBJYloACRK1DJXBFAgoQNQ+VgAJEbUAlgElAIwgmN71qIxJQgGxE0bpNTAIKEExuetVGJKAA2YiidZuYBBQgmNz0qo1IQAGyEUXrNjEJKEAwuelVG5GAAmQjitZtYhJQgGByS7rqP9/eP/cX/GPMc+v/O5ru/+c+zrh/WWP/djtz8N87c/rzJ2MO/7256/6uHzkJKECIZO1B4AGwO5pXnWFb99KY098JPyeAOLPv/tzZRw+g32/uTv+vH3IJKEBAkXpAHI/mDRMQkFUdOuAoaBDZLV6jAIkUZ4GACK38DJgvN3f3ocH6/bwEFCBXLGMEig+VG5CCBVSgAmQiuBEofjFmOZkG5V3CZT6PORhrHzSyhNWhAOll9Ou396/s0f1irHkTFlszIw7W2YfdztxrhUwp1qwE/v3X+4/OulajRSySOwrmdvZBK2KXIttkBGkot4gFQMq4g7P2VoFyEtnmANJHjNqT7hSDR8fCQBkao74M7m/el8L9X6cN0qGvcyg1em0GIAoMFCcmCJRxk5SgL9TlRb+9uPsIr5jwwuYB0iXfzv3RaEWK0BQCUzlz/2xnPw3JvEBfqAigNAsQr8DvJ2BQH/eQM8ry7nTqp5zIuVS1b1WgNAmQt9/evzEncKz5OfUbnDkMhw/9uamYQ4fjw419onji7kf30tiOx28R9PsvP39+La3QpgCyYtTowGCdfTzuzF6iAtTt1ZhX/mQwAe+Xtjv0fodn1r6W7Nk0A5AVosaqoX9qYQNgNhBlREHSBEDefn33pwDtOEeJUios19ywQBKNRgGK6w5ffv58QzFRaI6qASJEqYqKFCGFzn3f5PkyZ+6/vPh8i8gj5ZpqAdKXb33kYPlYZz+1dkbpTMNcd7Sm+kTf64g7mlcJEMamX/XRItZbdGA5ug+C5drYpaWMY6da1QGEK9+Q8EYpmpcaWz1QmKlWVQDhAMdWgTFbBeNtrA4vnBj+9P2cxZdXJDgI1qpWNQBhAMf+mbW3kjX1BKWvNrQvl/vDnDnG21HVrrcZ6AtRnKzmdHLFA4ShUrWZPANFGWi0nVxDgFhaU6ae2brsRQMkU2hPdcHMV1GDLPW6Xv6+UrgUTUifSMzR95efP7PYMsukVAonpFXBI9tUa25tnoVowhaFI0A5L2JrbzmesS8WIITgYAu/rYHh2n76vtMHiZc9ID0urjykSIBQgYNLaFsCxhp77aPIt8R7szjC4gBCBQ5n7WuJU7WJStThkRIA7KB9gBB1yDXfiDTCkocBtsDSVS8mgiC8c0bBLEIq2ZBaXRsAEMNRySoCICDnnNqGgqMhtChARsoE+ObUFFj4Z0P2Vt1WgAfgWBzk6hFEwVGd7Yos+O1f7/5IPGncHkAI8g6NHCLmKn+TzQOEIO9g8RjypqB3nJPA26/vfB8k/sAk0zGi1ShWJrVScDSOq7df37mkLbYEECABu5CVNgGTTKe6wZB9tHQWK9k7jFSs4KjO3pMXDOQfhssuxCkWsvlBwnq2KtnWqrwgOf8wxjyz9obj4TdRgGRWrbRiVaW5py8aYBhstiEKkJzEnMtDpKtPr+CUAJR/MCXofp9iAIE23muCi19yKlrnxiSA0CvDlKDLAiS1rv1DvmzhE1Nh/FW+18PBi+NXUNdIlIJzHFI8570SIsyJHpyb59673zfHY6Dc615rfqiAw0ivxCIIFDa737ar+6Enn3Ot8ZsWaxl47n0hO2GkVyIAyYge1VKrwVB8NUaLC3GwQe2EW77sSTrkFVqIHv2vXNUeBePMO38UZCfM9Io9gqBewQhsPF+l12cYHvjR5mZY0rCdMNMrfoCAP2zDHTbDKssfMUo4q6eK+dK4PgPaH5Mo4LBRLLRk10L08OYwogx68vgKPmA7EaLhbACBSnaMZ2q4veB0/vFxCQlPJ70/qvuh0aO/P3t05gNI6nl+v+MGco8uekx+hloT9Xk4wbnHaDpu2bIABN14C7nHHEA0UV8ACJijXszG7FR5AIJsnHmjVJQgZp4ZeslOBWLWVdIY1InO7KG+H9ABjitX3zUfK26mpq+J+sSyob7HAsI5IzR5BAE9Q1MGNOcgNFH/Yd3IS+EC0Y/NfugBgtArgYaPFL1YKltyJ5NS+8u9D8HbbGaXwCVfDoCkvY2iodLuXII+aJOTBuQareT1mWXd5aUy5bCkAIHoFdPGJJV+kX8svBFQAWJMTlMwQp8sNIsWIOmvizScT4NFCJV8yJXkc/OVLLbo0WuRg2bRAgR4arCV3seAtCsVPBYPR45wpgkZEvO5lZI7IWqApOUfjdGrUALK4eGY7Jl0WmZqNV4ruRMiAwiSf7TGy0My2CpAuKnVGCHUMqYDCJB/UG+G1O0Bk4UOaLbmEGJElEmtDkkvsPav6XH2028v7j7GrC1mDB1AgPyjteZZCCDGGHKOHKPktcaEKGeo+eesvbXO/Zm4flIZUwJk0/lH1wMJOwlyjpxoPKLDc6iVZxc/GXP47lzqz0GT/lYhCUCgJKyxBL0HSNBJtFa1W0JcFrUa2QYCMkrqTgKQUHI6K8SGjpd04Jg8A7JkOJTKEw0HCTeDHOaP+S+iLAI0yjyEBCDIJlrxpJ5n/2PMc+vch//nGK8i7GhvrH14Zsy+1bcuIl5/kNvUgYBgI8tDSAASkZw+sZsaE/Qu6TTmlT2a5866l5GAuIYZX6U5GGcOZmcfnTGH32/u9hEgK3YIYgujzTwxbDDRJ8v1aAASTk6nCiXbAJeleMUcj+aNn58IDLFL9aDxjx/vawMN6O3PcllymkhEomIo6wCkoAR9oEi744keCYMhFjR+nI80xYIG9PTn/V/LzRAKT5XrUQEkWL0ZWwJlEpViYWMwFAyElC2dQOM/O/u4Zl6DePlr1GosBCQyUdlYNkAgzyFYwRqokrNdEr2Fz946+7jbmXupIgDi4ceKCNEhyMaIWErzABkrYkiyu387upfGdrQq/re4y4NXl+R7QBx3Zr9Ggo9497EYY6kQ8J4DkkpWNkAQAcUKRcIez2VaD5QTaDxgYsq1Essb36OjU9bYv9cCw3TDkGe/nCTaiCNOKUyXR1IIygZIbIMsJaRKW96c4v2/+ZLuSqDxUeGhC3QrRYYYHWTmHUkGDNwraf6l/SpAYiyhH3OmaHSR5kyRSgfDVEyZ/Y7k1zwh9wvlNjGqV4DESOnKmAlour5J4LN31n5aI18ILSz2e4RWj+dGKkxIIYCCyitAYq0iMC7aaAQreERbu5gmep/LN4/OO8ZTIFReAcJhAeCcsQkrRdgHl5h9Wewer9wIzgsQYCpAslVOO0FMKbLGM2iDlIBE+ULAOQaLgDPnfsPClWIRYiRoQETNK8IlR08V3FtgplxjRQBC8UopBUi0iYQHBhPJSgES3FdYNFDeMZ52UwDJ9SZhfawzIsiTK0zQg3sKixrOO3IBglTLptvJjiCIAFsFSMjL1ZagI7qdGhiVrqG1EDgkBUjYAyaNuJao15Sgh8AeIxQqcPh7VQsQSJAEyI5R0BpjriSz2Txccj+5STkFvRnvd1MAoRaepOGE7rWY0FaUoOeCg+P9X9UCxBtMTP1/YlhVedMQKMbfLwKkkqhJAA6SpHwq82o76T1A/NvvUo6INwuQJU9XQ4JOUM5l+0HNrQGExcukeHqusUs5WekJOmKAXBWrOd0g66NwStlVLL8ZxPNQLJ7LyHPnnaEpRTsEiN9PhERZsZqT/1o2RgIQBN3cAs018pzrnwCk4ASdAhwURzpC8kaeB6GI2iQAQYS8qUpWoQk6orcnhiwE/mofufUCg3ohDf8UwBPDKxAgoM6m+BArtiRXSomASxJBwEpW0bw8FPKvfT81vtLyrdrAAUW6BgCS/FxyjtFKXzumBBRcmGr9PTj+SCzLT28v6tyQHJeKwpNFEKTKIJHcURlW6jznRJ3Ik6Xef248ETjEHRuSoFPZFhlAoDDYcB4yOAwqT5YLkFrB0dF34PcvqWgtGUBAXisaqnONLOX6s8MoIEGvGRx9fut/hi3pDZhUtJYMIGCiLh6uU4w8Z+zgMKg8Wc5aCM5XraqntSpYXua0AIn8GbILZRfE0XOMcO5ar1gqT4aujQIcVHwe2cOaCTo5QJRmXZqAV+6Xm7t7xDAorqkdHGj+QQlo0giiNOvSrL3DkPoJgimgKMBRQoEhmV4ZYyhpLTlAoHJvw9UsikiQMgdVQm4KoL4IvaJeNzlAwHLvwVl7W/P7alOMmGtsS+CA6RUxsMkBgtIsauRzGWGp85KBo6Bovja9Ik/SB+MBaVazPRFuUIHFkblliR0+DMkEolfGGOqqIUsEgRVGHB5DSmjhe1jWTzdfDDhKoVdsEQSmWcZoFElALZjvFR05hsUh9IqyvDusgyWCdABBmob+Qo0iURBpGhyg7VDTK9YIkhH6NYoEINIyOHr2kXz2isuxskUQv1EwWdcocgUgcGQuPOc4UyswenC944AVIBpFothS9CDk2PfC5EUl5OM1As+ed5dz0CtWinX2CMBZ/u5azUUubJvi6EjpcoWjI+MjBawRxCskI4qsesQ62q0LDNwCOODcg/js1VSd7ADpNo5GkY2XfQm748VHZDh6MDMNEYDkRJGtUi3CSpUp4VRuKNCiUZIrOWfvg0wFAle0jNncQUZKcHA0z0LGnvp9qdFDJEkfhNVHEf8W+KRni/vrN9MbyXAkT+2SMXlNBcG18Wjlijt6iAKky0XAGnfp1RcqY0Fpxtz9JYyHYt8ZexYpVYvkIJMogr20jDkZo1A2OgdpMu4r5Na+ruHZmhwqKbVHUYBkRZFK6EIqSHKMpObI0Zd1Xaq8+vEi0UOcYuWUfLk6paCCSC7LopxPV1BVMSODWolGSPkI8vVd+kG0BqNHRm9oDpxVFTGyHIMw1RYFCCoYyrdUkLj+jEmo8w2OX5TN2F7w0qyeGOOZq6WFywIE6agLe4yghjMGUOcbNTZRc6jVGj0dWYBsmF6R9je67NHervlSOsRPZNJKscR8vDcxgKDes/bknIFSiSapCBDmrsl1EFJl3enaxQAC5R+V0yvUKVwxyqoqVcM+IN2PhLDmWTI5gCD5R4U0YtBrrsecAUlVlaph/QROYhVqNaxfDiBA/lEjvco8c7YUPFY1EpRmEYBjdTopCZC0rmmF9IohahT/HMcSeHLLuX7etfIO8SQd4aBr8s5Uj8mRiJdiIKmy8OMpwFFKf0ckgkCetZL8A9pb2OoOz6x9vdZPJ4SXtzyCglaVAo6ump4jjNhrkfp36d1zrqhRY/OPqlrVz1OUcygWICUn6ExRo8rmH3XVroS8Qz4H+frOP0n4Kjbi+HElAoSIPsyJocr+xjlyAPqdE0Jp4JCjWOkCLKrmz0anTlZSZQl3lIxjD8BNEVJozilDsSoFiAfG8WjeOOs+pES/2LE1Veqme6KMpiXLoVSArE6x2PKMk6VVS6nInUbh/S4ZgADHTNbioz0wfgHfvhITPKqlVEg/KyCQ4mUhAhDIGwtz0l75nkohryWKAcbBOvvw24u7jzGDSxrDkoMVHjkG+YsABOSrIt5FIGJUnYhDzi2A7pJzjie1AwlPhR494KJZ5Dx6WYhV5xrfnUNf9LcsEWFmkGvfIhHELxL6zTljSLuqgsCo4n24c8bDGVG5HF4uCK5dLwcQIFHvF57lhSVBQbFeTmUvzS0goywdriET0RzE3wzMQ4Z1Howze7ezD6E3Bg7K9hdy9S+WFFYTt/Z7EABG1fmXX7xYBOlpVvKRkxljPPg+gnHG/2mssX87617245KOsxB6pqo8ZJcTHt0HY80bQhk8naqSSlURFKsDSM7Lq1k1mTe5jxzHndmHolveXfCrR5HCOxIZJ1JZMr7ICnCxY1dmvRcJu6XkVR0VNDv7uPYreUag4Gx6zsl2/8za2xqfZZnbjCjFGnjvd+f860db//yggjv72OVExhyoo4wHwj/GPLf+v6N53tNNmSgx0WBtOViMAYoDxC+Ko/kUs9mCxjwBz7W1eWD573fHEz3qQeA7/lxd/1RRkZbjU2/OOX4VgChIOFUqOne1x2dipbQaQFjO98TuWsdlS6BFOlVEDjJehFAdPtsYdIILCTSVhId0u1oEGS+sgJzEc/xS+HxIZ2t9vylgDEIuAiB+MStQro4/D/0LjWbzuPNUarcz962UbVO9SzEAGRbO/FzGqXpk7cNSn2LF/kGq7ljHbx0YxUWQaW7y3Xd8j+5l5nGIDhDW2cfUTncX0WjWwGrIxJM3X5VKlVdxEWRuAxfG6gfYLl8YcoauR9D9szs15DwYfjLmQEULzvd3znelV2nCpSo2YXwHii3TqGuyqgIgCcpmH7rKuSb6XV3kX/TTtzOjAiRDlxMa5iNLyZWwvY+wNT4Tn6Gi7EsVINki/DHBBDAeLGvRsS5CDHST+vwXociKn0oBwqyiM2g6a+2fWznlULngORcg/NRuZw4chyGZxVP89AqQFVXkwTO+vT+Vu7QcX3Tw31EVHlbcdlW3VoBUpS5drLQEFCDSEtf7VSUBBUhV6tLFSktAASItcb1fVRJQgFSlLl2stAQUINIS1/tVJQEFSFXq0sVKS0ABIi1xvV9VElCAVKUuXay0BBQg0hLX+1UlAQVIVerSxUpLQAEiLXG9X1USUIBUpS5drLQEFCDSEtf7VSUBBUhV6tLFSktAASItcb1fVRJQgFSlLl2stAQUINIS1/tVJQEFSFXq0sVKS+B/5Z+8jBy4sIIAAAAASUVORK5CYII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267877"/>
            <a:ext cx="914400" cy="914400"/>
          </a:xfrm>
          <a:prstGeom prst="rect">
            <a:avLst/>
          </a:prstGeom>
        </p:spPr>
      </p:pic>
      <p:pic>
        <p:nvPicPr>
          <p:cNvPr id="6" name="Image 2" descr="data:image/png;base64,iVBORw0KGgoAAAANSUhEUgAAAMgAAADICAYAAACtWK6eAAAAAXNSR0IArs4c6QAADh1JREFUeF7tnTGPI0kVx6s8+xUgIrBnLiYjvrnoEgKQCJF2Jr7xstKxZ58Quh0Bwr4A7a0H0p3TxQgkAnQR5gMQEMPYPgjhK4wL2tOetb3j6VflrnrvVf0nWWnd1V31r/ereu9VdbU1+IMCUGCvAhbaQAEosF8BAALrgAKPKABAYB5QAIDABqBAmAKYQcJ0Q6lCFAAghXQ0mhmmAAAJ0w2lClEAgBTS0WhmmAIAJEw3lCpEAQBSSEejmWEKAJAw3VCqEAUASCEdjWaGKQBAwnRDqUIUACCFdDSaGaYAAAnTDaUKUQCAFNLRaGaYAgAkTDeUKkQBAFJIR6OZYQoAkDDdUKoQBQBIIR2NZoYpAEDCdEOpQhQAIIV0NJoZpgAACdMNpQpRAIAU0tFoZpgCKgHpz4dndmm6YU1GKW4FOh1z/ao3WnDXg/J8nYDMBo7SOFwjVAFrzye90bXQ2m1VSx0gz+fD7q1zcw3ioo57FHDmenIyPtegjzpAKvfKOPdGg7io414FppPj8Qca9FEHyLOb4Utn3WcaxEUd9yswOR6rsD0VldyUuT8b/MUYcwrj063AkbU9DYG6RkAQoOtm4672SgJ1VYAgQM+BjLoNSgJ1VYBczIen1rnKxcKffgVUBOqqAEGArp+KzRZoCNSzBMQ6e7nsmKkGc7JulZFrTDo4a1WkRVfhxV0avnGng4ZAXRUg1AyWhpFpDW+WbboZvDHWnDUOUAoCdW2AUDJYi8nxuNfYOUIuyBIQ6mKugkBdDSAeGSwAwgy/RzJFfKCuBhCq6FX88fpk9JLZRsiPz3EGqRrfnw2q/XKNcYh0d1gNINQMFgAhsxn1Qiog0gN1NYBQR9oq23PVG6nIYNUjLWnrjPSRdpe2fiaBuiZAspiy3zEk4t4ydYBkEqirACTXAD3nGYQaM/5/DUh0oJ4bIKLFfsjpp7qO2maQXAJ1FYDkGqDnPIP4ACI5UM8KEC1bqDdnkqxnkAwCdRWAUI1IWwYr+xkkg0BdCyCULSZGqZ+eZZq3gj+HQF08IDlnsHKfQXziEKmDm3hAyKOQgo1vpWWxfACRGqiLByTnDFYRM4jyQF08INQtCxoD9CIAUR6oywck060YOb8wtelKkl1koSvqGgChZLBUvQNSyjrIxiCgdh+daEA8MljqtpiUMoNoD9RFA0I9h1fbOyDFzSCKA3XRgOSewSohSF+1UXGgLhqQnLeY+PrnUtcJKK8lag7UpQNCCdBVbTFZfx3LWfc+5TysHQOcWmf/Wp359cSYhYbDn30HAmkr6mIB8QjQxWewVi7G0r1POiuKMiS/vWYFjIZPmml9R10sIORpWfAWE7Lv7QfFg1dXiQrJoFAXfKW9siAWEM0Beg1GdaRo47E3LbCxfQtrz4+MmUpzv8iDhbABTz0gkraY1LMe6azd1sHYvuHUWXsp6XQXskcgbEVdLCDUDJaUoI48QkYmY/P20tyuPvHrxFL6tNJSMiCUDJaIAJ3sXyeEY+NR0yNrzyW4XBoDdZGAaMpgUWc6HjbunyoCEvJAIujUd5GAUN0V7i0m1EQCMxzrxy+OrP2Acyah9qsRFKiLBIRqeJyAeASdj/PhzLU19hvXMYvqQmfu/q39365dmm69qFhlxA7KinHqVbXHQzMxm09FAkJ1W7gyWB4u4MNwOHN91LGXvqN59dzl0pw5656GwsK9ZUVboC4VEEqAzrbFhArwDh0LZ+15W6nXA1LKrK6WtkBdHCAeozNLBsujfvd8xHRtalBI3wS8d90Yv6GiLVDXDAiLn0qNj9bGmMINrKGtzteixigsg0ulibZAXRwgVAOMOSrvi6p9Z48UcGzWleq+rJIBTN9R0RaoqwWEY1MbFV4uA/SaSRhTqZoCdXGAUANgjmwMtW4cs9t6JvGBmGtLB3Wm4+jjXe9BIiCUDBaLD62lY6XXU1OgLgoQDx+fCxCx8G7FIsRDErhGaGqgzjkTbyzWCtkI4bHSyiGcB7ws2bUtQKiHJDDtedIUqIuaQaj+Mwcg5E5lDH694xAmQFbpXiVb30UBQvVNuVKUxE5ln0GoAw2XjjUgpNMWudxAkS4WNbhE9uVxt5iabeM0PupgyJHO31RX1gxCm3ZZAvR61CN9DYrDBVx3qkesxLaXzWdFnVPLeke1jCDdo2PZXBjyqGcM24ZA6uxhjGEbaDRtfRczg1D9Zs4RhRyoV+8yMxzDQ9VwNTIyblhcD8nEmI51plMHCLdPSo2T1kaY6qwq6trC2ji54riQvWOcsZIYQKiuAWfmpepcn1G6Nobo74NTtbs3TgGp6FUcQlzQ5BwUJQFCWaVmnW43XANSinJjtFwYay/bPtAt9IA67kHmXkfigianOygCEI8AnTWw9F6Iezf/MTXWfnkoKDUY1Wu3p74pFk5j262rR0zHlpgRAQhZKCGuQaCrtWsf5JPaV/pUL0MdfgC2iAFmJw4R7TmIAITq10sa/XxWg4mjfHWayf2JJhtvB1LfEmx8jBTXSlOgLgIQarAmrYO9XlBqNN+4F0jT7j4OER6oywBE8aeeNUAiFQ4NK+pSAKH4oeL8553tHT6HJsSdLjbuLhkODSvq7IB4ZLDYMhkUa67bUR2/451Zotw/4Bpxn0DY1wbJK+rsgFBXgKUF6Hs7+y63z/PxnLtKtXpAXQCY3kWouxM4VtTZAdGawWqygjrxUM0mrWWhmp6pZRDZbQc1ScOxos4OCHWbhHRfep/x1gNA8Fm6TVCsfg8865d07wQXSfYiJABCCdBFbDE5xFZWi31L99TYVYxy2KxSnwifaiPkIe2mlCUvFDN8no0VEI8AXWwGi2IAu9dUBlH9X2dpTj0+bRBlP1dI/WOUkRqoswJCHjkEbTGJZByUzY9ZDRLvxCGzAUUDkzpQZwUk1wDdFyJiFidvQISuqKsARGuATgUFgNBPfU+dqWMFhJrBkvD2G9XYQ64DIHI/z8YNCCWDlbVrUQEFQO6GFYmBOhsgpWawHpphAMg9IOICdTZAJC8OhbhJh5QBIDUgAgN1NkCQwXqLFACpARH4jjobINQAPfcMFmKQtwMFeV0s4Yo6JyCUAF39FhOK64UZZGs2FWUXLIAgQN/GBoB4u5vJVtSlAyL6JSnK7EC5BoBsACIsUGcBBAE6ZpB9A4e07KZoQDhekKGM+G1fgxlEbqDOAggyWJhBHhtkJK2ocwEiKlPR9ozgez/MIEEDRpJAPTkgyGC9iw8A2QFEUKCeHBDyYlDmL0ltmgQA2QFE0Ip6ckCQwcIM0uSCkgfRBCvqyQGhHvFSwhaTtaFgBnlw0BARp6YHRPE5vE0jX+jvACR4Vo0eqHMAQhkZVl+JDTU4beVunaveg2j6K00T2jGu1p5PeqPrJvFCf08KiEcGK7Q9KFeYArHfUU8KCHUbQWF9jOYepkDU/XpJAaFmsA7TC6VLUyDmoR5JAaFuMSmtg9HewxSIeZhcakBIL+UfJhdKF6bAKnnxqjfa/L5jaxKkBqT6CpOUD8y0JiJuxKtATjMIJcXLqzaerk6BmIvKqWcQAKLO/BRUOOJaCABR0P+oYoMCBQIyhVFAgVqB5pi1MECiLvzA7PQoQF5YBiB6OhU1bU8BAPKwlphB2rMx1XcCIABEtQHHrjwAASCxbUz1/QEIAFFtwLErD0AASGwbU31/AAJAVBtw7MoDEAAS28ZU3x+AJAak/68XJ+bWfku11Qir/O1t57+/e2/0zxjVAiCJALmYDz60zvzCGPO9GB2Je5q/uY75+VV3/Oc2tQAgCQC5mH/6A+uWf2iz43CvhxXodOyPvuiOft+WPgAkASDUk8Lb6tTS79Pm++EAJDIgH928+H7Hdv5UutGmbL9buh9evff5H9t4JgCJDMiz2eAjZ8xVG52Fe9AUcNY8v+qNv6Bd/fhVACQyIBezwY+tMV+10Vm4B00Baztnr3u//pJ2NQDZUoAYD7S2m7f/j0++Y47sv9voLNyDpsDSPOn+9vhX39CuBiCsgFQPfzYb/tIZ97M2Ogz3eFwBa83odW/8aVs6wcWK7GKtb9+fffK5MfZFWx2H+zyggDO/mZyMP25TGwCSCJDqMT+Z/fS7S/PkQ2vct9vsxOLvZc1/nDNfT47Hf29bCwCSEJC2Ow/3i68AAAEg8a1M8RMACABRbL7xqw5AAEh8K1P8BAACQBSbb/yqAxAAEt/KFD8BgAAQxeYbv+oABIDEtzLFTwAgewBx1l4q7ldUvSUF7NI9NdacNd6usLN5G/XABVBgSwEAAoOAAo8okBEg+IgnLL19BQBI+5rijvkokM83Cm8Gb0hBVz59h5bEV2AxOR73Yj0m6TcKn8+H3Vvnqk9Bd2M1CPctSwHr7OXrk9HLWK1OCkjViGc3w5fOus9iNQj3LUqBqLNHpWRyQKqH9meDahZp/jhjUX2NxnoqsHDWnl/1RlE/+MoCyAqS+fDMuNVMAnfL0zKKv9yZ68nJ+DyFDmyArBt3MR+edpaYTVJ0tvZnuI5ZHBkzfdUbLVK1hR2QVA3Fc6BAiAIAJEQ1lClGAQBSTFejoSEKAJAQ1VCmGAUASDFdjYaGKABAQlRDmWIUACDFdDUaGqIAAAlRDWWKUQCAFNPVaGiIAgAkRDWUKUYBAFJMV6OhIQoAkBDVUKYYBQBIMV2NhoYoAEBCVEOZYhQAIMV0NRoaogAACVENZYpRAIAU09VoaIgCACRENZQpRgEAUkxXo6EhCgCQENVQphgFAEgxXY2GhigAQEJUQ5liFAAgxXQ1GhqiAAAJUQ1lilEAgBTT1WhoiAIAJEQ1lClGAQBSTFejoSEKAJAQ1VCmGAUASDFdjYaGKPA/6YBYUHtPMrMAAAAASUVORK5CYII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267877"/>
            <a:ext cx="914400" cy="914400"/>
          </a:xfrm>
          <a:prstGeom prst="rect">
            <a:avLst/>
          </a:prstGeom>
        </p:spPr>
      </p:pic>
      <p:pic>
        <p:nvPicPr>
          <p:cNvPr id="7" name="Image 3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60" y="1267877"/>
            <a:ext cx="914400" cy="9144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  <p:sp>
        <p:nvSpPr>
          <p:cNvPr id="9" name="Text 3"/>
          <p:cNvSpPr/>
          <p:nvPr/>
        </p:nvSpPr>
        <p:spPr>
          <a:xfrm>
            <a:off x="45720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optimizes resource utilization, enhancing performance and scalability across diverse integration scenarios.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45720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Optimizing resource utilization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252984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Leverage GraalVM to enhance application responsiveness and throughput, ensuring smooth integration within existing ecosystems.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252984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Boosting application responsiveness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60248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facilitates seamless scaling to meet varying demand levels, ensuring reliable performance within integrated environments.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460248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Scaling seamlessly with demand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675120" y="248899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Enabling efficient resource allocation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67512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Efficiently allocate resources within integrated ecosystems, optimizing performance and ensuring cost-effective operations.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4TW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U1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yNgAyMDI0OjA0OjA5IDExOjMwOjI2AAAAAAYBAwADAAAAAQAGAAABGgAFAAAAAQAAEZQBGwAFAAAAAQAAEZwBKAADAAAAAQACAAACAQAEAAAAAQAAEaQCAgAEAAAAAQAAJAk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LVjG1XYpFfgjrXq4eVvcZyVY3V0WxH8vqOxqzbN/A3WuhLlkcM9USyw7+R1qlLAwyQOnWs69N/EiaU+jKrFgCR+Iqzp7gygrx6rVUnzI6KivBm4WDxbT+FVjCsjYb5X7H1reS5kebBuIk0Dx4LLlT3pDFiIsnIrlmns9zRTukZc7knHX2NNt0KzCSJirDqB1rG1ztWkDo7W63rsuEB45IHWrC2aBWa3fCkfd6iuxPnjfqePNunJroyjPbIxHmx7Tn768iqOqafK0CmIhlHcGuapC8XY66Fa0o32MgwPAnzqQal0+4LOVz7H6VwQbjJHoySnBtE6/wDH0c5DRvn6VvBQnmwzLnD8MO4PQ16cWm+bozkxH8NW3RjwWK/OYnzlulVPJvVuW2MwGfWsK0GoLlNoVYyb50a0E06KA6Zq0LjI5Qj8KwV+pwzgr3iyN7pV9fyqnLqeOEUn8aTLp0ObcpS6jKeuBVdrq4k4VmA/KoZ3QowjuMFvJIfmJNSCyRfvED6mlbuW6ttIlFxg/wCzT4TtNdS92R025kdDp6RrayS3LERbeD7+lNVVdd6dK9C/MvM8ht80n0LMRycN1/nWtpuli8ulVhhT944q46rU48RU9lFyMbxFaWtrfbbNi237/HQ1mma2FxF9m3bsfPn1rgjPkqWO/DupUoxlLtqa3m5TPetrQtPTU5lRv9X/ABeq16KtuedipulSc+xppa6d/aMlgbhWRR95ux9KyNb0uKywbOYSZGStc1V88brdHFhq9VVVGa0auctGUnmMcqmOQHvW3puiG7uI4pI2IY4Dr1FTSSqK/wB57OKrexhc0dd0uLQGhU3Szq5IA/iWokjhTSG1JbtVUSCMoTzk01OMW0edCrKrRjU5fidiql3lsOB14YdDVp4IpQCrbG9QcfrSlrFmk06buh8ehXGoSCBBDJu7N8p/TiqN/wCFTpMiSzxtDvbaCDlSa45JX1ClmMYz9it30Kl7pD/LcwupIGG/pWzawNeadllzLEAr4/u9j+HT8q6KPuy5XszonXU6XmjOGk3IuTHDE7l3yoA9ajn06+0t1F3EyF8lecg1GIl7NqAo4mnJ8l9WTQQzyQPP5Z8pMbmx0zVee+SIY4NY86YQiqkmo9Cm16rcuvHpU9rZSajv8i0dggy20dBUSqRSuzol+5jzN2RA1rbJN5bIfMzjBNRXhWyRWa2ZVfhWboazlOCaXc0hKU5JN7mXLqDHgNtHoKqNcMx4yfrUOR6NOiokwOSRj6igjaM/w13y9+HMiouzsW7jVGltIbZRtROuP4jT7C9KSbc8elVSqvnuznlQUabXzNxdrgOvTvW/pmrJZWjxmItKfutnpXc9Nup4OLpOrDlOZvzK9xJLLyXOSaxzGPPDL61wzj71merh2lGyNNyRD6cda1fDfi230iGRZ45GmJwGXGCPetlVcdDlxOEeKoOnHcQX/wDaWoSXmQru2cD0rTk/eRYI+oq2tLo4qtP2bjHtoZE1j8+4qGXtn/GtPQfEB8P3u94hPHjHly9vcGsruDujWrH6zSdMzfHmtWupajb/AGMfu44+W24yx61y4uDIvX5h1HrXFVnebZ6WXYZ0sHBT3Ret53CCRCducOvoa6CG4Ah+cceorppzvA58XTXTc6Pw1e6ek0jT3caMqZUSZHPsapeIdVga9WCCcSwBc8cqCayfxHhww9V4xuS0sV7S4t2G0rgH+7yK0bdILeYOrJ+eMjuDWqNqjqU5G9p+iWNxOkk1/JDbEEjDDP8Au59azPEOl2a3EK20m+MgkBpNxH1qasnUmk0cca8lVSS7mHeefHatbJIywtyyAgA1hf2bvfc+72Fc84OOx7GGqKEW11LUWl26fPLn867Lwu0cVleR2weGMqPMmUAhR/tE1wYqT5LHLj6tSpTfY878Q3Wk/wBvzzW0nnxKQAIk2KxFZWt65e67cJJcHEca7Y4l+6g9qVOm3yyluj6DCYeVqdSrvFfnuZnlOTwpqRLaUn7h/KulRZ6DqRRo39k0L+Yg4qGICUYxz3FenGPJUcejOWE+ampDJ7V4/mAyhqBdyEEZwP0rGpB05G8JKcTbsbwhRnpW7CBKgKGu+hLnjynjYqHJK47ash8qVeT0rG1HTJbaTzovmjJ7VnXptrmW6Iw1VQnyvZk0ZWW3AI5xWDcwPFKWXkZrCqm0pR3O7DNKTTL2kz4fGcc9K6+1lyAGGQRzV4eqnocOYwtIklUL0wR6Vk30UUvB+Unpnv8AQ1tUjocmHbTujGmspkyoIdP7jiqR04lsxZRv7rH+RrzqlN3PcpV0kXLCJ45SkqFWPBBHUV0TQYtMY4xV0dmmcGLmudWM9I3T7vzD0NTDZjkYrRO2jJk77ETtGpyjAN7HFatvM1xalWfJHTPNCtfQxrR91SZqWcrxWjpMoeNh8yj+Y96zriSS0jMqgPC33XU9fr6GprtppowpQjUTt0ZhjVWuLnaVZQOp5xWj9sSGLewU8cDdiojUUtGddXD8toozJtSkkfcbfI7Ak1Dcajf3MBty7pbnrEhKqfqO9RKlGTuzphh4Rab1sUVs/VFH1NSraqP7v4DNPkR0SqtkqxKv8OfrxUqbR/zzX9aG0jGTbLTosqYPIPesa4s3tZvMQfLmvRqxulJdB4adnyPqdjpmn6ZcaUtzcyp5bod6huVx7VxN5bG3kLqrCFifLYjqKnENTSaMsvrVPbTjPa9kRQSbX9M/ka3LG5eBgy/d7isKMnCV0dWLgpJ36neabpNtrFjHKZER3OACeTWNqES2F9LalxLGp278cGvQnNN3R8xQrTlVlRa2KUunRyRbocKT27VzF15lpdFJ0O3PXFclZezfMtj3MFU9o3B7nTeHfD8Ws7nt3A28kg1fvbF9Km8ouGIGcilOEY2nA8+vi3PEOhJaoqT3Alj+U4ceneqAuw4KSruHcd6uNVG9Klp5ongsTdYFrOvP8D1qv4O1WOAzvZPsC7yyc8evriqq0VbmT0M6mMhTlyy0ZUtrUOQPldewNa4so5bbyxlGA4zyKxjA5cRWaaMp9NniJwgcD+6aoTJIx2rE5b0281m9NGddKrGbvczLuGaH/WROv+8pFT6VP5m6IMQcYrG+p3ySlR5lqdXbyk2nlyH5gvesHUb2fTQyKodGPzIehFOvJ2R5+BSVew2xitriEzRAxs3LRt/SszUissxjcBcdQeKwumer7OXtnOOyKiWsa8hyPo1TY2j/AFh/FqpabFym5PVDGnVeslRteL2LGk5MI0myJrs9k/OomuZD3x9Kk2jSXU2t8kBz2q5E8N5FtOMntXsU5a8kjzaidueJViiXSr3zpomlt8HKKefaqGra017aJbRwLFGHLsBzn05rmxHNBOKOilT9vVVZvRdPMyI5MHg/ga2LGYHjOM9jWNKSZ14mPumpDcyWlwkiOy4PTNbtxqNhNbSLAGLtgDevbufrXZCeljwsRRlKcZx+ZBaPgFQePQ1V1CFJDiRAyn16f/WraSTgTBuNW6F0aK40+V2sLh4d4wyeorZMkbxzSXzYIXO7uT7DvXIlyehlimp1eeK99/icxd3CPcu0MZjjPRc5xUHF0p52yr0Yd65ufU9OEXGKb1sWLN5YpBnhwc5Heuwg8Sajd2z2k90BFINigkrsHcDB6GuqlNP3ZHnY6hCb5u3/AA5bn0O1020llZpHljVSVhIYIW6bvQcisyK7Al2lsfWqk4qVo7HBCU60XKSI7i6O/BAJ9R1psOqG3mRwrNtOdu7r+dc9XXQ3VDmjYp+ItU1LXtTZ1RfIOAkLj7uPwqNNGk0yRJ7sQLkhSoSQHJ7Z27f17Vyqfs7RZ2RlToUo0Y7teX37m40UMirIgYbkwcGuf1AWs1+InaTBA4AFb1VdI5sI58ztujYtbLTLQxSSBpFTkowABx61S8VX+k3E6wabpkUcGNzyqWLMx7Dd0Ark9nJzT6G+CrV5V7ydo9Tm/wCyJZWf7PFK5Rd7JsO5VxnJ9sd6pPbFeoI/Ctkj2vaxb913K7RqD0J/CtLRdJOo38EUmY4WcB2PHFZVJKMWwr1vZ0nPsb+peCIbDTNbvprnYtq4Fou4HzVLY/ka4U/iaxo1XUTbIy/FPEwc+z/RX/E6lAs4K9G9KpSwSW0u9Mj2r36kbpTiYU5JPkZo2t7Hcx+VMPzqlf6MBmSHkHtTaVWHmTTm6FSz2ZhTWbKT8pBFNt5XhlAavMqQdOV0evzKpGxvRSiSMA8ginxEocA5Hoe1bwl1PLlG10alowc4zzS3UjxYyMj0PQ12xl7t0cXL+8sy7p4jZcj5fY/0pb3eMgDep7d//r1nON9Uc3/L2zKH2KK4GVBVh1x/hVY6ZNA+9BuXviuOdPqjshXt7sizDEJBnow7GrAK/cbhvQ96IvozGbbdivK0iSko7ZPBBPWmzXTxsrmk5NMtQUrCXkokhE0TlSRzg96yRqVx0V1J7qeAaKj7HTh6SlG0lsWItcvrchoyFK+satg/lV+LxHeandEXkEEuW3tJHGqsT+ABrmb1uyauBpWdROzR0enXlvMwUqVPQjH61SubC1fUFk4zu7//AKq6b80LnjwdSjVlbsF2bRCQzrxhep+tMhm0dSGlAcjnAzS6GqjXcPcLl54otxFeLbW0SLcQ+USAMgYA64yeK42e/s0OJAWx7VgvcR24HDVYRcU9WQDVrBD8sLmph4jKjFvbkHtzWUve3PQeAnP45FG5ubzUHBuHfA6ByFA/Cr9vfWOlaRNsSCa+d12+dEH45zjIOO31rKauuWJdSi+VUaWiur27dSaRDHJuU4ro9H0yLWLZvPKxqOC59favo8PJWcWeTi6rp0vaLdHNajZ/2dqU1uWz5blQ2MZxU1teMo2tyKiLcWdb/e01LuTS2sNyNygZ9Kii8PLfSeWq4Ynj6/0rV041FqZxxUqMbvoLqPh660WNWm27GO0fMNwP0rN8zYwz09a82a9nKyNqFeOJh7SPUv2sw3jP5itV4/OjAbkdmFddCXMjlr+7JMsW1jOqZiQyD/Y6/lVSeSVZMYJx1U8EVpZpnNCUak2X7F4bjhsbvQ8GtD7IVO5fmHp3qJRUtUctaThLlZXntrfdlhsb16VRu7BpkIjdWPbsa5pwNKNVppyMWNb22uxHPGWj7EjpV69WKSLaCAewNYq+zPQm488ZQ2MqFH+eB87T0rEvYJbecgZGeRjpU1E+W6PSw0487XcjS8lU4c8jo2K2NJuWa4+dB04YdDWPM7GmJpJQbR1+nYEm4AjBzWg6RGVX2jjOfauulrA+UrNqehjatbxsSU67vX2rn5lCZ45/3qlvQ9XBzbgkyo1xJGfuA/iaZ5qS9Ylz/u1zT1PSULapkb24Y/KoH0UCozauePMIHuayNVVtuN+y7f8AlqKZ9nQHJO4/Wi5aqPojpSRInrUdvObe5j8x2EQYZI6r7ivWhOzueUo3TiXtYvdMaBo4m+1SON3mjdwxPqfb9a51ZWjbKnK/3TVuacjTCU5qnap/wxp2tyrj5Tg+hrZsL97WdZkxuHcjP6d63hLQ5cTRunFmpdWFzrNrHPJMHVSTGu35T6/Q/WuV1SwiiuGjgYnaMNnpu7ge1YYiCexhgayi/ZxWiKMe5DhgRitqynbAwSD7VzUZOMjtxMU1c6Sy1eGKARyQOZlYESRNjj3FNvtPu9fvpb9dkbOQFXgAcYAz68eldcryVzw0lhqjqSejMu2G2UxyYJU4yDnn61qmWSKPcjbgOxqYzvqa10nLXYibWoR8s8WQevGa011Hw19kjVbZ5JmGWaEjC/gcHP41bnzK1tTJ4arH4XoZNm1yWdp7UmLJwQvQVX1O0tJiCAU+grlnGy1NoScK16buihDpqFlMc6nB55/ocVaufC8l6gK4J7Y61im0rHTLG+ykpNWLVp8LZLq2WWecxhm2g7DgHHc1kz+HJPD2vT6fIdzREA9OcgHtn1rCEuaTVjWnmcsRGUbWRuW0KodynGO1IXYyFT2P+f61101pY82/NJtmRqL78jOG4OKp22l3eqTCC2haWRum2ueUuWN2enRnGlT5pdCle+HdXtrI3j2s6W4fYXdMDd6VhsJkODkH6Vip82x7FCtSqrQBLcdmz+FPXzn+8CfoaLXNZKC2J47fceVIqYWqeh/KrUDmlUa2LdrJuQDOaS5UjkV0u8TntaZQY5OQcGnKqzDaRtb+daJqSOnVK4BZrZs43LWjbXqPxu2t6Grp1bPlkY1oKceaJoxztgKWK/jxVjy4p1xIuD/eFdDSaPMmnB3RXfTXBymJF/WnW9q8UvAOPQ1zunZ3KddSjYsXludgYAg1csNbvobRIPM4RiyuR8wJ9+/49KxlNxdjmnCFalaXQoygIdwOD1yKadUZFw3PuKIysaqn7RED3MN0pBbBqJWaLrGkqeoraNTqjojBxXK9DrdE8S2OkQwSLYz79/74rLjCcfd9SefT9eOTbXZ13eZEJEz0YdqzrVr62Oehgk3JylqySK7sL3lN8MnoDWpBDM1uTBdnK1EbS2FXUqfu1Few6G81KH5DO31ErL/WtPTJbWSWWW9aIyBSxEkxyx/PnmsZpx2Ry1o+6/ZfkXNXubJIrc2sUQ3R5fYcjduPr7YrBXUUW6xJD7520qc2mkzOjSlKO9mTan9mjUSm2Dqyk/dP1FQ6f4z/ALJkElrZorjoQhrKpFttHRQwlTEU172wzU/FOra7pA0w24EPnCXzCxLEgEYJPGOajj8KA2aS3t5FAXjLguny8Z759uwNQrU1ZanQ6scJGNOPvM542seMoAaidSnRP0rqSSPRjNy0YQx3c8gWGBmJ9BXUab4c09bZLjVr5opVfc0YAKbfQn1rDEVuWNobnNjMT7GPLT1kzkNOlBbaDz6GttrFriL92Pmx0r1fZ+0job4qXs53Zg3EDRTFHBU+9JGrKfWuJycGdSknG5pw7JE2nmq9zpzjLxLvHoOorW3Oro5oVOSdnsRW1xPEducgfwtW3Z3kUnysdjehrelU+yyMVSurxLzLKmHjOR7Ve0+7Eh2zxg+5FavQ8mrFShdbo2JLG2uYsKdvFZc2jyRA+Xhh7VhVpqSujioYlx92Zy+qTTWbnKMB3BFUbe7W4BAOD6GuVNp2Z9JRpp0ueIjptl3Kdp7+hprSSwsGGdp9KLuOqNlaWjNhbwfYv3ih1I696rRQw3EZ8tiAexptqRxxjKndra4xLBom3AA471pWcxD7H3KSMZFUo2Yq8lUjcjuJbqJzskDj0am2upk7vPt8YOMiplJon2MZwvHRmtdXEBjjUhhx2rOu5IEMcolIwcEGudSXMc9CE1Zbm4jwXGmI3nFgMHNYztaxE7mLY9K3cbu5lQU7yil1GjVraE5iO1h3IqK71tbtkNy7y7F2qcYwM5x+pqeRXudccJPm5nuQC9tm5WFifyp41AoPltlP+9Q4ORq6EnpKQ7+2bnGFhCfQZqhdG6vT+8kz6BmwB+FQ6UY6l0qNOlLm3MSCZSwJ+Vh0Nd54c1Ky8rF5vZl+5tHB+vevSw9ZM1zfDzdL3Nxmu29xq8+YYoyE+75UO3d+PX8658QNE7RSqVdTtYEcg+lcmLi1K76nNhJxVJU1uiOTdEdyHFXLHUVLBZl/4EOorHD1eSVnsdFSnzwutzt9P0DTdTsxLd7fLcYjlAAct6AZGa4fVktbPUZIbVpniRipaVQpyPoT/OuytJXvE87L61WpVlTlshbTUZYmAV8r6Guo024guCPMTYx7itKdVNWY8dR5VzRN5bfC/KdwPcVDJb3WC0TrtHXfx+vSteXS54MZxv7xl6ifK2x6lahQ4ypYZDD1BrHbw7p1w/mW0hhc+hyKwcYy3PXw9epQjzQ1iyGfw9doMoVkHtVP7DcRtskiYfhWDi0zup4unUWm5NcWbfZsFCPoKgsrZ4DlWz7Vm49UXGqnTaHTzFJCOUaq41F4ZQd3fuKuMmjSFFTRJeao0UivsRg3rVqyvbK5j/eQtGxPVTxSlJNkTw8o0lODNYRwTk7XJA9RTLnTIZLZgGXIOeaxUVzHnKrOEkTaZBi0eE4IB6A9jWbNayCd18pyM10WLp1F7SVyFtMifll5+tQtb20HVUH1OafL3OuNacvdRA93bx9Nn4LUJ1YLwiZ/4CaznNI6I4eUtxRqMsn/ACwk/lQZlb73lr/vNXNKTZXsVHZ3ObBrT027eGUYarp1HF3R7WKgp0mmdvBqp+xhFiQcZBPJDetYE0REjENknnmuiq/apHy+Hh7OUvMg2knDCkMG3kVySVjt5raEsV7JbEFXIweOelaVvfaVeQSNe7lmXLs3XeB25PUmtqVTSzMKtCfx0tzn7SYS3blYwiMxIQE4UeldbpqbCCp49Kal2DMFyqxo3d+1rFvDMhHcVb0zxSLyya0mhguAWB3HhuO1dtGd1Y8V4Pnpe0XQbc6Ta3jtI6G0i9R8yr+fNYV5ax2EwW2vo7hCM7kDDHsQQKVRJbG2Fryn7jV13HwX0yj7xNaMGoFiN8auPcVle6CtQW60Oh06700yR/a7OMx5G75e1M8Rz+GLeKdLLTQ9xI37t1Y7Y19fc+1Yz5uZWOPDc6nyNvXrfy/zOGu7eCZQRuFZz6arfxgr71V00e7QrShGzJ5dBa6slEbBivHWl0zwzeEgY4B71EkrlPMYxpOMu512neDLx4pJzcJGq44JqtrOjXukSRwySRyedHuXae1Ye0vPlPKhio1qm2hm6YXt7krOudwwcGnardQ27h1YjcPwrtvyo35HOuuXZmM+rFjgP+vFRNdu/Ug/8BFYSq3PRjh+XdETRSyI0iqdo6ts4FVJRcKPvkA9MLisHNNnRTlB6FSQv/E7n6moTj+8PzpXOyPkimoOavWyfMDSk7HXWl7h01lIDFg1VvdyNlTWik7XR4EFaq0wt5wQBIPxqyyI65RhVpqovMJpxlpsYt+JEzgHFZYmcN1pKLjoz1MOlKBt6QizHd0NdRbsYV5ovZnkY/WfKF5Os0RQ85Fc2kElrd+ZGxxmtea2osG+SEoPZnY2Gs3UdoYw4ZTyVcbhWHf6ixuWeULlj/CoA/KqlVbepyYfDRVWViGK8jzkHbWpbTozDkGqjJM2r02kb6zeXb5+8MUWmt2EE2LtXVRzkpkGlNu2h431edVNQ3LF54g0Q2F4LYqZJo9oBTGN3Xt9a41YbVvuTMv0auaCdnc7cDSr0YNTRfsYSG2LcZ3dM1sW4uYCEDp9cVqldGeJcW7SRYbUdYQGKK6AhJ5XYDmpJIL7U5Y2uJt8gUIpI6D0rNxjB85yOVKklKK1MfUPD00NtcXbXgV4SCsYXrziqMlgb+02GQBvvLUwruomehRxkZQU1G1mZB0CYPteVPxWtGy8O2qsGnkBHpnArKdW2x3V8wfL+7R3Fnq+haVoclluhDOw3AqCCvfmuU8fazot9Y6ZbaOItsCnftXBzXHShL2ikziy+nWlWUpJ2/4c44abfSR+YNPmZMZ3CI4xWexjOex+ld0Zxl8LPoqU4zbUHexGtuc9Mir0cBVeOaqrHsaVat1YuWk2x8Zq/NH5qbqUfhPOq+7O5QYbOPSqc1y6H5SRUU7pnTShzsItQEnyTDPvSS2MU43QsAfSu9WqK3U0tKhLTYv6ZbSW6/MPxraMw8vBrmkmnZnm4lqdS6K65d+vFRzRleaTZMXZ2J7G5Xd5bd6h1G3G7PVTV7xuTG8KvqZrQkfd6VYsy6yjBJApRujrm1KGpo3GoyxKAh6dRVFtY5+b9avnOelhU1dE8GowyjbIiMD7VG9rZSMdu5M91NLmTY0qlKWhYsdNcXCtDdsQOcGukjWdYXdzz0q4HBjKsZyV1Zme95cLcY6Y56cVHLr97BcDy7jYU7gVjUV1YI4WnUequVbrUr64hkP2vcHOXB71RtdRuYzsMoyORz29KzpxS0R208PS9m4qJalvJZ4z++2uO+ay5ZrncQ9z+tHKi6FOC0aKzRLI2WuCT9KmgWOEgpEXb1aolex1Sk3Hl2NyfWrltDkgW4dZiwCqhI+XvzXOpY7vvJj61hSShc58LCNCMrdWJbxY5HIq8ixOdudrV3Rkm7M2qyd7omXSJpG3LGzADJKjpWtFpdw1v+7jaTjOAOcfSrlC2xwV8VCyuzm9QJgkYHIx1BrIkl3HOa54rU97BRThzEXWp4ZGDAZI962i7M3qQ5kdPYTHy1DAMKtyRxyrkHaa15lLRnzdRONS6GQQshP8QpbgfLjFZOLTJ5rzM8LslDD1q7doZ7Lcp5AppaWNpu0oyOaW+mhm2sMjPetywlhmBYfK1COzF0eWHNHqQy/NO3cVVuLcOuR1oM6cuVorQwOr5H5VeKOuGRiPUGsZuzNask2amlSON7njAq5eau9nap6uea1hJpHlVKCq1uUksdQS5U8BgcfhUE23zGZogVJ64pTehmqbp1HEYXs042jn0qtNHbIdypxWKdmbw9qnq9xI7m1ztMQDD170y6kii+ZYhj3qnvc0jCalZsom9jbhVRT7iq8t3OPulcfSpcTshRSdpFZ7659QKhN3ct/Efzo5UdcaNNGjaSAIAanlCuMihO5yTVp3LlrrupWsCwI0ZhVSNpQc57k9c1pReJJ2LlUWKR02bkY8D2pqo+axwVsDSk3KPXc5zWQ0gL5JJ5JNc55hDYq2rHvYF/ubEitmrMeDjPWi52WN+wYgAdRWvsBiyKmUj5jE6VCj57wv8rH6VKL3cP3iA+9awqWWopUk9UNMlpL/ABbTVy0gEiMiyBga3iovVGdRyhH3kYl/pMiXBwuRSQWssUbEKaiUGjv+sxnSSKC3EsdwQ4JGa0osv8ynIPaspOxriKcY2ktmPKLu+7zUybNm16ybuckm2i1bBFjIDdTUOo28k+wDBUDvWiaUTGEuWrzMm0yFISwThhj+dTXIKuwJ/AVF7sznJyqtsyXhMjHblT6dqbiZQUcGlOJ2KSaszPuxInzDPHcVPb3bTW5V+SvrS6XOqUFKmpLoVJBGXI4B96YQyfT61purmkdrMaXX+IEfjTcRH+KpsWk1sTtuipI7slwprCDaM+VSVzWj2tHVSdzC+R0px1lc5oK8rMkY/aLf3xXM3UZimIrqZ24J2biMR8HmrKScjBqGejfQ6bShuQE1rTNsiyKwk7s+XxGtUxGnDykHirII2YrVM6JxskjPuMhuOlSWd5JbyqyscDtWkJWZ1uEZ0bM2rmb7RCsgODiq0VxMqkZBrVzZ5UILk5WVjKGkPmQir0H2Zx9wrWc6ie5rVUktGWGjtCuS+D61AbZJDiOVWqEkznjOa1kjRtNIYKpLhj6ZovtPuOm0dOADU2bOf6zF1NRmm6LNc3GJbhYlIrWu/BrPEJItQBY9jWU6jg9EZ18xVKqko3Rj6j4WvtPg+0C7jcdSOlY9veu42sVcD9KunVVWO2x34etDF0+eKtYfLiVSNinPY1krKLa4w8JUdDTSumjtoJyTjckuoY5F8xFqgH28bc+xNEJaHTSblGz6C5jbrGAfrR5Q/h2/nVl3a3P/2QD/4THk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A6MjY8L3htcDpDcmVhdGVEYXRl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Dw/eHBhY2tldCBlbmQ9J3cnPz7/2wBDAAMCAgMCAgMDAwMEAwMEBQgFBQQEBQoHBwYIDAoMDAsKCwsNDhIQDQ4RDgsLEBYQERMUFRUVDA8XGBYUGBIUFRT/2wBDAQMEBAUEBQkFBQkUDQsNFBQUFBQUFBQUFBQUFBQUFBQUFBQUFBQUFBQUFBQUFBQUFBQUFBQUFBQUFBQUFBQUFBT/wAARCARkB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8wd1OWo6K9GMuU5CwrVMvy9Kpq1WFavQpyOWUS1HcVcjb5azVqaOVq9fDYmUfdkYSjzGtHKu2pvvVnxyrtWrEctfR0qsakThlEsL2p9Mp31rr+yYSI9u2rMbbaTbuqP8AirklS5fhJfvFz5WqGa3/ALtOhb5asferKUOaJlzcsjKZdtPharlxa/3ap7WVq4ZU+U6IyjKJoQsrVLVKGXZV6Nt9XE5ZoSmMtTUUGXMUZFptW5E3VA0Vc3wm0ZcxJDKtWo2rPjbZVqNt1bRkROJpRtVuH71ZkbVet2rsjI4KkS9H8v3atL8y1Vj+apo2+WuynU5Tz5kjRblqFlbdVqm7a6eXmMoyGxtuqbbuX5qh206NqIS+zImXkNki+Ws+a3rYX5qr3EG5qipS5i6c+UxZLeqbRbWati4t6oyQV4lWkelTqFTmkX/aqRovmo2/LXDKJvzDWWo2WrC01l3Vlyj5inItV2XbWhItVZFrjqROiMiHdTW+Whty01W9azjI1JI2pzUyk3V3Uqv2ZAO21FJHU3NHNdfxfCMqK+2n80ki1HWtOpy+7I3LMN00bVeiuFm+UtWM1Hm7a9elVjymUqSkaV1a+lUZF3fKauW98rbVepJLdZfmWunl+1EiMpU/dkYzI0dKvzVcaDcvK1VkgZelefXoe7zROqMuYZ5TK1WbeXbUccv96pvK3LuWvK5eWQpf3jUsbrb92ugt9tx935WrkbdtrVvWdxtr06NQ8jEw/lOit121oR1m2NwrL81acKb13LXdE+cq+78Q9W8urlvLVdfmWhflrpjLlOKXvGxG9Tbty1n29xuq4rfLXZGXMcEocpDNDlWxWfcL61rfeWqN4tZVImtKX2TDubXb8yfMtVVba1acny1TnRW/h2tXKevCX2ZFmG43VDfWC3C/JVVWaJv4ttaENwtaxlGpHlDllTlzRObuNP8ALqs8DCuvuLVbiP7tY91prK1eXXw3L7x3UcTze7Ixdv8AeplXZLfZ96qrRba8/wCE7oyJLdttaEMv+1Wb/u1ch6VUZ8pjUiaUbLRNFUMTblqZvu1106/8xwfDIptF/dqHyquNUbLW8uWXwnTGRX201ot1WNtN/wB2uaUfsl8xTkg21Ht2t/s1obd1Rtb1x1KX2olRqFf/AHqkVaPLanKvzVwy+IOYkj3VcjbdVWP5qtRrtWiNTlOaZIqq/wB6o5IKdu+lO3e9VzRqR5ZGd2Zk9vt3VU3NE1bUiqy1nT2/92uSdD7UTrpz/mCHUPm+arf2hWrDmTa1RreNE1FOrKnLlkb+wjL4TYuIVb7tZNwu1mqxDqW771OmZZVrujKNT3ol0+an7sjIkNQSfNVi6t9rfLVPfto5f5j0of3SvcWu5az5LXbW196o2j3K1cdSlzHTTqyiYbLULRfLWtNa1Vki2159Skd1OqZjLtarNrN5Ui05oqiePbXNKnKJ0fF7p2Oj640W1S3y122j68u5fm+WvI7O4Za6LT7+RV+Vq9DDYiVOR83jsDGoe2WOsLKqrurQbbcL8teXaP4i2sqyt/wKu10/VN235q+1wuMjiInweLwMqMuaJqSWatUbWrRVYhullWrUbK1d/unlc8o/EZ+1mqS3uGj+X+Gr0lqrfdqu1vSiL2kZEzQx3Vc7rXhdZFZlWt6FdrVc2/L/AHqdSnGtHlkOnXlh5e6eP6l4Z2s3y7WrHaxktfvV7NqGlx3Xzbfmrm9Q8P8AqtfM18v9nL3T6fDZrzR5ZnB2t7Jasv8AdrotP1eOZdr7ar33h/8AurWVJZy2rcVzQlUonpy9liInZ28W75omrZs7xlVVNcPpmryQtteurs7yOdf9qvVpVY1DwcVQlH4jc3Rzx1RurRfmpu/b0o+1butaS974jyoxlHYzbix3NVG40vdXQNtao1Xd96uSVM9CnXlE4y40fY33azprVlr0CS1WWs+60ZWX7tctShzfCehSx38xws0dU5LeumvtJaJm2rWTNEyt8y1xSpnuUq8ZR90x9rLUkdWvs/tTfs7dqiMTs9pEuW9Xo6owrtaritXdTPOqGhG275aJPumoYWqSRqo4uX3jF1Lq1cve/erqNS6tXK6g1ebiT6HBmVcfeqo33qmuG+aqrNXh1D6OnH3RaXdUe6n1ylkq/eqxHVeOrUdPmMahIlS80xV21Ivy1OpyyD/ap38NH3lplGpAc1e0q42sy7qoM1Mt7jyp1alGRUoc0Tpbj5o6oxt+85qZW3R/LVWRtsldXMcEI/ZOgsbratbmg3ytcbd1crZy1Zt7g2d+p/2q9XDYiVM82vQ9pzRO91i33WbY/u1yNm+24/4FXYW9wt1p7bv7tci0XlXjf71fUxqc3vRPKwfwypyJtS+aOuduHaJq3rptsdYN426uqMj18OTRv5lU7y120xT5bfLV1ZfN+Vq0lGNaPLI7P4cuaJz7M0TNVi3vN33qtahY/LuWsOZWt2/ir52vTlh5cx6FPlrROm0+4Xzl/u7q9c0v97Yx/wB7bXhGn32yWMf7Ve4+G7j7RpsbVlGvzG9DD/EZ+uR7mrHhg2zVva5935VrDt5f3lenSlzRPksZTlTqyOk0+P8Ad09rT5ql0vbtWtD7P825a7Y0oyifJVKnLIy5LfbWTeRfvK6xresm+s/mrOpQLoV/eOfaP5a4zxCuyRq9Faz+Vvlrj/FFh8teZiafun0mBrR9pY88m61SZd1aV5bsrVn7K+TrxlzH6Hhpe6SQruatqxWse3WugsYq9XBxOPGSNKOnM1OX7tNZa+gPA1EjkZWq/DeMn96s9fvVMDTInEsyat5VUG179581U9Sb71c3cXDeZXmYqpynXh8HGodqmvLV231lW/u15r9qZW+9Vi31Zl+61fP/AFg6qmU+77p6hDqit/dq0t5urzW31xl/irYtde/2q0jVjI8irlsqZ20cq1MrK1c1a6srVp29+rV0+05jyqlCUTajqxGtZsNxuq9HLU8x51SJcjWpFt6hjlqxHLVHDLmHfZVp32OpFlWpPNWgw5pFf7HUbWFXlZafuWp5SfayMz7DR9jrU4o4o5SvayMtdPpv2OtRlo27aOUr28jNWzp32Wr1Hy0SiT7WRn/ZV3U7yttW+aY1QVzyK+2nfcqRu9Rs1BYfw0lFIzUFRFopm73o85aB6jmpaia42/dqPz6nlHGMixtparNcf7VNa4pB7OUi3RuWs7z6a07UaleyNL7R/u1G0q/3qz/ONRtK1GpcaRpNcKlQyXn+zWe0rbqGoNI0o/aLn2z+7UMl5VPdtprfepSN40okzXW6oWuG/vU1vlqHcv8AFWZvGESRpGqPdUbXC1C1wtRI2jBkzNS1Ua6Wo2v1Wsjb2ci/T1uFSsmTUVqvJqirRylxoSkdB9qFNa/Vf4q5WbWfm+9VWbVGo5TeOBkdZJqyr/FVWTXv9quRk1BmqvJdM1HKdlPL4/aOmuPEO37rfLWbca4zVitIzVG1x81HKehTwdOJem1JparyXFU5JKb9oqzsjRiWGlWoWuKrtLTd1RzG8aZM1xUbS1CzfLTVXdU8xtGIrSelN840vlUeRSL90hoqx9l96m+x7qCvaRKOzdQsVaH2X/Zpy2v+zT5SfbGf5NOW3atLyKd9n9qnlMvbmVTKmZajZa6alOUZHTGQ2pI2qOnfdqYzlErlLEbU+qytVhW3V6FOpzHNKJYWXbVqGWs6p45P4a9WjVlTMJRNaGWrG7dWXHLtq1HPXvUMTGXuyOGcC592nL81NVvNWj5v4a9E5yRflqxG1Vd1SRtWXszGUTQ27lqrNb7qmjb5asbd1ZSpmHNymN5exqnjl21YuLX5qq+VXDKnym/MpF6P5lqTbVWFmq5H81Sc0vdI2WoZFq43eo5IqmUQjIz5I1ojbY1WJF+Wq7JXPyyibxkWlfdV61l21lxtVqOuiMjCpE2reWrkdZNvL/erSt23V205cx5VWJbFPjptOWuynI4BzQ1Dt21Y3bttEi766eWNSPMPmIY221J9+otvrSq1T8PugRzRVRuIq2Nu5aqzLurKrS5jWnU5TFki+aodtaU1vtqq0NeNUpHoRkV9tG2pvKprLXHKJpzEO2q8y1cqORa5pxLjIz5FqvItXpIqryLXn1KZ2RkV1b5aPpTWX/gNG7+Gsoz/AJjp5RVYrUu7fUHNKrba9CjV5fiJ5SbZ8tV5F21MrU7bvr0PdkKMuUz2qPd71ckiqjIu2nGp7M6oy5g31ah1JovlNUWbbTWbdXr0qpr7OMviN6Nllj+WhresO3umjrYt75ZfvV2HHUpyp7EM1vUas0X+7Wx5S3C1WurHb92uWrhoy96JnGqvhkNtmVq07X5fu1hruWtizuPm+avNjGUTKtH3Tes2rYs5dtYduu5flrUt/lr0qcvdPm68TahZZNuPvVI0XzfNVGN9q/LVyG69a7Iy5onlyjygvy1et5dyr81V/K3L8tNXctaxkc8o8xobty1DcLuXmiGXdUldPMY8vKYt1FtaqclbF5FurJmVq4ZRPSpS5ivJuVf71Rq235hUtQSL/drM7Imla3CtVqSBbhaw4Zv3nzVrWstbRlzfEc1WHL70TPvNN2rWXNa7P4a7Lasq/NWbeab/ABVx1qH2omlLE/ZkcwYNtSxrVqa1aOo41rzZUz0fae6SR1LSrF8tTLF8tY+8cspFOao1lq1MtU2rSnV5TWHvIk+WnbKr7vepo5a641IyK5R3lU7bUi/NTlWiUTLmI/LqOSCrm2neV/drkqU+YXtDPVdq1YWpvLo8jbXnVKcoilMhb5aj3tU0i7art3rAqIebUcjbqjb71Qs1axmbxgNmi3Vl3lrWp5tQyfNVShGodlOUomA7SR9afHqTJ1q5cWu6sS8t2Vvu1yclSn70T1afLU+I21ullqvcQ/3aw475retC31TfXTTxMZe7IJUJU/eiSeVtoVvWrHyyrUMkddPxBzBt82q81r8tTr+7/vVIrbqylTjKI+blMaS1qvJFuroJLfdVWSzriqUTqjX/AJjNjgVelaFrUf2fbVq1auXkFUnzRLSs1a+keIHsXwfmFVLe3WVabNZ/3aunKVGXNE8qp7Op7sj0bS9Yhuo12NXQW95u2141p9/NYyfxba7PS9d3L97dX0+Gx3tI8sj5jGZby6xPRLe6qwyqy/LXL2OqLL91q2re+3Ntr2o1D5erQlTkWvs+2poW+Xa1O+Vo6a0W2uk4+Yka3Vqq3Fn/AHlqxHLt+9ViNlZdvy1MuWRHNKJzN5pat/DWLeaNu3V30lqrVQutLb7w+avMqUD0aGMlE82m0PY33aktbeSBv4q7C405fm+WoP7L/wBmuGVDl+E9f69zR94xo7xlWnfb13fNV240vb92sy4sG/hq/e5SqcqdQuR3ir8y1cjmWRefvVysjzWbf3lqS31Zv71RzmtTC80eaJ1EkLL8y/MtN3f3qp2usq3ytWlG0dwvy0e7I8+cZU/iKs1vHL96su+0NZ/uqtbU1qy/cqqzNF1WplH+Y3pVZR+GRx11oskbfdql9lZOq13TeXL/AHaq3Glxy/drm9l/KerDGdJHKrFuqby62m0fb0WopNPZf4a0jT5TT6xGRnRxf3qdJVxbfb96o7iLavFTKIRqe8c7qW6uV1L7zV12qR/LurkdSTburyqx9JgzDmaq7VYuF21TavBqn09MdU0dQr2qwvauYJEkP3lq5HUMabatRpS5jjnIdGtOX5qFWn09TCQySo2qRmqGRvlo1CJHI1VZG+apJGqnI1Sd1OJ0mn3XmWq/3qdcf3qxdFutszRn+L7tbjfNHXRCXNE8+tT9nULVnLU979xWWsyzl2tt/irW2+fasv8AFXVD4ThnHllc6rw/eeZZrt/u1T1D5dU2/wALVU8Jz/6yHdVrXI28tZU+9H96vVw9eVOJ43s/Z4iURdQj3Q1zN42yughvFntfmrE1KOvoKdSNSPNE68P7suWRUj/e0+NmjbdUEbMrVaV1Za6Yy5vePRkWo5FnVVaqOoaar7mWpY/l+ar8Mqyr822tZRjWjyyMOaVP3onE3Fu1rJuH96vavAdx9q0uOvO77S9y7hXcfDP5rdo/m/d/LXyeMw0sP7x9Nl1eNaXKa3iBvlb/AHa5e3uv3y11nia3k8uvP2laO8b/AHqnDV5RPIzXDe9zHomjz7lWuhh+7XDaHefdrsLO482Ovp6FbmPzHGUpRkaWzdWffR7mq5HLUNxt3V6PuyPMp/EZv2f71cz4ms/MVq7aNVasfXrXdC1ctWjzRPUw1flrHjuoad975axZLNt1d7qFr8zVjSWG5q+Yr4XmkfoWHxfunP29uytW5Z27LU0Om1pQ2bVthqHKFfE8xXWPatQzVqSW+1aoyQV6MonHGpzFeNfmq033ajji+apJF+WpLlIw9Uf5mrnZv/Ha3NW+7WDJXgY6R9FgYlOamVK3eo9nzV81I+hBW2/dq1b3En96q8ce6rCrRE5anL9o1LXUmWtqz1T7vzVzsMXy1et1Za3jKR8/XpU5HY2epf7Va9vf7vvVxduzKtakN0y1vGofP18NH7J2VvfK1XI7jdXI29+1Xo7+t41Dx6mFOmjuKk83dXPx3/3atR39axkcMqEja8ynefWWt5Ui3W5q0MPYmh9oanfaqprLUm73qzP2cSx9qp32r+9UFJtqCeSJY8+m/aqh8pqPK20C5Yknm/3aj83+GjbTWX5qDXliOZqh8ynbajaL5qnlKiIzNTfMp22ottBSBm/vVHuapNtG2oNSHdQtS0ny0AMZfmpNtK0i7vvUxrpaguMXIf5dN5qtJeL/AJaq8mpVZvGlIv7lqKSWsmTVP87qqzapt/irOR0xw0jYa4WmteLXOyat/tVVk1n/AGqnmOyODlI6RrzbVeTUq5eTVm/haqsmpSf3qk64YE6ibVKryatXN/bJGprTsy/eqInVHBxibzalVeTUqx/NbvTfNo5TaOGiajalUEmoVR7U3moNo0olmS8ZqjkuGqDd8tRM1M3jTiTbt1Rs23+KoWlqNpaDeMCZpab51VWlprNQbRplhriq7SUnNIq7qyNOUXfTF+9Un2dmqZbWgfNGJBzSLEzVfjtal8qgy9sZ62rVJHa1eWLbT1j+bFVymcqsiktrUn2VaueVR5VXymXtZFXyT/dqRYv71WPK21J5VHKZyqFPyqPK3Vc8qnfZ/agXtCr5VHlVoLa/NzUn2Ogz9qcjJ8q1Dtq0y1Cy19DVoRPZjIrstNqwy1GyV5NWkbxkRt8tOWXbUeKdXNGXKX7si4rbqkqjG2yrUbbq9WlV5vdOWceUs1PHJ/eqv/u0tejTkc0omjby/NVxZd1Y8bVchb5q9mhifsyOWpTL22pF/hqvHLVj7yrXpR974TkkWIWq5DL8tZqs26rUMi0zmqRL21WqG4g+X5amj+7VjarVEqZx83LIx/K21NG2zpVqW39KgaPbXn1KfLI15+Ynjbd/s05lWq6/K1TRvupESiQyLVeSLdWlJFVWRfmrGUS4yKTLtzU8bUMu6kC7ayjE15i3G33a0rWX+9WPHV6OWuiMjlqU+Y3rdty1NtWs2zn/AN2tKH5lrvpy5jxakeWQL8tSL2plJt2/3a6IylEzJGXdVdlqwvamyLvrp92oESOOpPvVGy1JG1SMrzW+6qMlvtrWb5qjmt91c9Wlze9E2p1OUx5IqjZavTW9V5F215FSH2TrjIp7fmoZasMtN8quaVM15im0VVnXk1p+XUclvurjlSNY1DHmi+WqrLWtJBtWqckVebOiehTqFPd83zUvNLJFUf3ayjLl92RuO3bamVqr/epy16FOpKISiTMtU7iKri/NTZFr0I8tSPuhGXKY8iMvWoWatG4i3LxWdJHtalGUqZ3U5cwbvm+apo5ap7qkjf8AvV61KrzGkom3aXzJWzb3Udx96uVjbatXreXy+ld8fhPPrUTemsFb5lqJIWjbmn6fqn8JrYW3jnjVl20pUo1onkzqSp6SIbGVov8Adrcs5lkj5rK+ysjcbqnt/lZa5JU5UTzqvLUNyNdv3fu1NVO1uv71XlVW+7W9OXMeVUjy/EOjuGXpVyORZ6ostC+1dJyuPMXNvlNz81SLJuqGG6+Xa1OZd3zJQYyiEnzNWfcQ1c3f3lqORlq/dNqfumTItRtV6RflqrIu7/erCUT0IyKbRfNU1rdNFTttVZIttYS5oy5jf4viOgtbpZf96tCNty/NXK286rW5Z3m5a6YVeb4jza9Ll+EkutNWWseazaJq6aN9/wA1NmtVlonSjUM6deUfiObjX+GrHl/LV6SwaJuKb5FedUoyN/axkZ8lv8tZ9xb7a6T7PuWqNxa1586cjSnVObk+WjzKuXVrWfJEytWEpcp6sZRkXoZfu/NVyNqx4221et5a3p1/5jCpA1I6dt+aobeWrkddnNGRwy90h27ak8r5amWKjyqwnT/mMucoyQbvu1nzwba3GWqNxFurhqUjenU94x5PlqnNWlcW+2su4WuSXunq0veK8j7aatx/DUcnzVXZqIylE9CMS8zKy1TuIlamecy0v2jdXbTlGXxGkYyiZN5Yf3ay23W7V077ZKqXFhurCeFjL3onoUq3SRmWepssnzFq2be6W4rBnsWT7tRRzSQ/7tc3NUoy5ZHTKlGp70TqWiVqiaFlbis6z1b+Fq2IZVuK64VIyPPqRlT+IYm6pdqtUn2fdR5TLWxzcxHJa7vu1D9n2tVyNqm27l4rnlT5he0lEbZ/LWhHFuX5qrwxVet1rP2fKcdWRRksFZqfZ7rWThq0WgZartDU/CZ+05o8sjWs7jcqsv3v4q2rfUZI+u6uXtW2tW5assirur2aFbmPIxFOJ1Fhre4r/FW5DqC3C/erh0gbtVmC9ltq9WnVlT+I8CrhYy+E7Pbup2ysGx1tZPvtW1b3St/d212e0jL4TyqtGVMkWVu9SLL/AHvmo2+bUbRbaUjAdJbxy/71V/se2pc7as28u75WrnlGIc0ombJZ7lrJvNN2txXXNGrVm3lr/d+auWUTehXlGRxtxZq3ystZN5o3/PJa7Ka1qi1rWHLE9ylipROKkt5bWn2+rS2vWuqm02OX+Gse80H/AGa5Z0pfFE9OGIp1PdqFqx8TK3ytWpDcW94tcLeaRNbtuTdVOPVLiwk/irGNeUf4kTSWBp1vepSPQ7jTP+ebVW8ua3b5lrF0vxlt2q9dTY6xa33Dba66cqc/hOCrTrUPiiQRtu+WnNbq3Va1FsI5fmTbTJdLK9K6eU8/28TIbTVb7u2ql1pfy8Vs+RJE3K1GzfLWcoxOiNaRw+qaay7v7tcXqVqys3y16xeLGy1zepaRHKzba8ivS/lPpcDjOX4jy26taz2t67nUPD7fNtWsS40mSL+GvnqtE+xoYqMonP8A2d/7tWI4q0lsmXrUi2dcMqZvKvEqxxetSKtWvsu1qPs/tWXKc3tCPbSVLIv977tQNT1EMb/ZqrM1TSNVOZt1Gp1U4kMktVZGqSR9tV2fdUSPQpxHRzeXIrf3a6i1uPNjVv4Wrj5GrW0W8+Xy22/7NXTkZ4ijzQ5jZk/cy7q2dPk3bf7tY8i7o6vafL8tdtP3ZHh1Y3iaOnt9h1Nf7pauskVbgFf4ZFrlLpd3lzLXRWM/2izjb+78rV2QPExUb8tQwpo2s5JEb+Gs2S88z5XrrNfsfNRJwv3l2tXn2sbreRttb068sPK53YPlxBobdy/LRHuX71Z+m6l5q7WrWVdy7hX0NCtGtHmiddSMqfuyJo9si0bfLbio1/dVaj+Zf71dcZcxyyLELK67WrrvhzFt1hof+elcWqsrfLXR+FNR+xaxbyH+9taqqU41qfLIVGrLD1oziei+LNJ22+5a8Z1RWt9Qbd/er6g1TTY9S0lZE+bcu6vnvxtpLWupfdb+KvlqmGlTl7p9Dj5RlT5hujy/d+auw0+4/drXB6W22uy02X9zXoYaR+dY6Btrc7ZKSS63NVNXqOZttev7Q8GNL3jUt7haj1Ta0LVnW0+2T5alvJ/9HbNbxrc0So0+WocnfRfvGrNks9zfLVy8uv3zLUccqtXnylGUj6inzRiNhs9tXo7f/ZqxapuatBbWu6jSOapXMmSz/vLWfcWfzV00lr/vVnyW/wA1aypCp1jHjs6juLX9222t6O321Xurf9392ueVM3jX944HVrdt1c/cW/zfLXcapa/NWDdWe6vmsZS5j6rCYnlic3Jb/NQtv/dWtb7A26pF031r5+VCR68sZEyVt6uR2taUem7quR2NT7I4quKM2G1P+zV6G321ejs6sR2rVXIeZUr3KaxVYjiarkdrUi29V7M45VCBFY9afGzVN5dHl0csjDmiItwy1PHebaj8qhYt1axM/dLkepNViO/rN8lqk2stXqZShE2I7zbViO/rDjVlapMtVcxzSoxOgW8qwt0v96udWVv71SLcMtVzSOWWHOg+1U77VXP/AGxqX7U1VzGf1Y32nWk+1LWE1/8Ae2037ZU8wfVpG41wtRtcbqxf7QNN+2UcxUcNI2muKa1wtYcl9/dqP7a1HMaxwxtNdLULXm3/AGax2umqNrqo5jeOGNaS821Xk1L/AGqyZLiq8lxuo5jpjhomtJqVU5NUas2Sf/aqrNLSOyGGiaUmpM1U5r//AGqpyS1XaWjU7adCJYa8b/aqvJdN/FULNUOypOyNOJJJcVE0zN1p/kU7yttQa+6QqvzU7yqm27aSgOYZ5fvR8u6n81CWzRcNxWamUjNUbNUSkaRiSM1RtLULNUbS1JrGBNuqOSWq7NTKg3jTJWlqPdTlVmqRbepL92JX27qkWLdVyO1+Wpo7eq5TKVUpx2tTR2q1e8r5fu0bP4aOUwlVK8cFOWGrCpTvKqzLmIViqRYamWLbTo4qDL2hC0S0bPu1a8j2/SpFt6rlM/aFXyt1O8uri2/zfNU3kVXKZSqmetv/AHqk+z/8CrQW13fw1NHBRymUqxnra1Mtn/FV5bfbUnkrTMZVSitrU0dvtqxtWnbqiRl7SUjzONt1O2Uyn7v7te5QxManuyPtpw5dYkbJUbd6sVDIu1vlqqlMiJX202ppKZXn1aRvzETU6NqGWk/hrh96JXxF2OWrUfzVlqzLVyG4r18NW5vdkc1SH8pa27akjao423U5a9PlOQtQy1cjlrLWrUcu1q9ChXlE55RNKP5qfVaOT0q1G26vXjKMjikW7a4x13VpwtWLV63uq6o/yyOGpD+U0tlQyW9WIW82rCpuonSjI4eblMeSLbTY/vVrNZ1Tmt9v8NeVUp8prGrGQ2P5vlaiSCmr8vSpo29axKKMkVQ7K1Gt93zVXkirGUSo1CqtTR0bf71OjXbUlykWreX5q1rWX5qxY6uW8lb05cpwVo8xuR05qp28nzVe3fLXZGXMebL3SDmkVqkZflqPbW9OXKBJ975abtojapa648tQOYhqVfm+9TmXdUe3bUyjykcw2S33VRkt9rNWnUUkW5vlrCpSjUNYz5TJ27Wpu2r01vVXbtrzalLl+I64yI/Ko8qrCruqby/l+7XP7L+UPaGTJb7utU7izroGt6ryWtc1Sj7prTrnMzW+37tU5Iq6KazqhcWrdq8irQlE9OlXMTbtan1Zki+X7tVfu1yxlKJ3c3MP5pd26m7t1JXfSqcvwgPkiqjcW/8AFtq9G396nSKrfdr1I8tSJUZcpz9xHtbd/DTOa1ZLfHSqM1uyt8tTGMqJ6EKkZBD2q5C3zVRXctWIf71enQrxkTOJqQ/NWvp980DKrdKwoX3/AC1qWrbvvV6Ef5onlV480feO0sbqO6VasNpqnpXNWMjRdGrp9P1Hd8r10/xI8sj5ivTlTl7pXaLa1Wre4aKrzW8cse5apzWrRVwzw8qfwnHGpGp7si9HKsq07yvm+Ws1flq1Ddf3qKdTm+IwlD+Uds205ZWWpm2y1Vmi29P4a3Jj73xFj7R5nytTWi2/7VVqRZdtTzFcn8pNs3VVkiq4sqsv91qc1vu+7WnLzBGXKZX8VJJFuq9Jb/7NQ7WX/drPlOmNQy5rdl+YVNZ3Xlda0mt9y1n3Vm38Nc0qfKXGpGp7sjas7r7vzVpRtvrlbO4aL5Wres7hW21vTqfZOCvS5fhNRf3n3qJNOVvmWo42rSt2rr5YyPLlKUTJa1Zf4ajktd33a6T7Ksi1VksPSuSrQ/lIjiDjbyzrHuLP/Zrurqw3Vi3mm/7Py15FWge1QxRybRMtEbbZK1riz2/w1Tkta8epTlTPXjVjIdby/wC1WhDN0zWOuatQtVU68omFSHMbkbbqsL92su3lrQjl3V6dOrGXxHnyhyjmj/iqnMny1o1BItVKMZERlyyMW4XctY9xb10V1FWTdRVzSpc3unrUKhz91HsqizVtXEW6su4t9tccqUonuUqkSrI1Q79rbqkkVlqFv9qpO6JJHcetTRy7qo1Ju/u1006nKDiXJolas2601WXctXI5v71Wo9rLXTyxqRJjKVM5mSzaL7tTWt1Jbt/FXQNpyyrVG60vbXm1cLKn70TojiI1PdkWLPVN3ymtaNo5a5Frdomqzb3zRN8zNWUasqfuyMauHjL3qZ1f2VWo+ysv3azbPV/71bVvdLLXdTqRkeVUjUp/EQKm2r9u33acsSyL8tTLat2rX2fMcMqhcji3LUM1nVqBWWrDRVEqJ53tOUxfs7LVi1lZflNXJIV/iqFov7tZ8nKa8/Malnebfv1ofLLWHb1oW7stelSq/wAx5tWH8oXVrtbcrfNS2Wsy2rbW+Zas7vNqnNb7t38NdkY/aiRHlqe7UOq0/XI59vzVrRyLLXnMbta9K1tP1xom+b5q3hV+zI8yvgftUzrpFqNW2VDb6otwv92rG1ZPu1r8R5bjKPuyL0bblqG4X5aSFmX5TT5JPlrKUTn+0ZM21m+aqciq1aF1FurP2stcko8p6dPYhZNtDbW+VqmVqbtVqy5uU35incaWsq/KtYN9oKsrblrqxJtpJFWWiUY1InVSxNSmeY3mgtF9yorZp7VuWavQ7izXb8y1l3GjK33Vrhlhf5T3aeYKpHlqFPS/FE1u3O6uu0/xNDOvztXIyaMv93bUX2Ga36fLW9OdSn7pyVqFCv8ACelwtb3i8MtQ3GhrNu2VwdvqVxat96uhsfFUiffrp9vTqfEeNUwdal/DkQalpE0W7bXMXsctvuzur0Fdct7pfm21VvLC1vF+XbXLVpRqfCdOHxVSn7tWJ5t9p/vrSfZ4Z/7tdVqHhLdu2VgT6DcWrNtVq8irTnH4j6GliaNT4ZGfJoCN93bVK40Fl+6tbcfnQfeVqsx3Cy/erilTjI6frFSBx0mmsvVaga12/erums47hap3GiL822uWVD+U6IY7+Y4uSJao3EJ/u11V1pLL/DWTdWbL1WuaVI9SliIyOdmWs+Zttb1xF8tY9xBWEoyPZozM+RqryVYmVqryfdrKR6lMip1tM0MytUVFZnRy+7ynbWbfaI/71WYB5co/hVqw/Dt5n91J8rL92t6ROjLXbTlze8fM14+zqcrNu1X7RbtHVjR7jy90bVQ02XlWq/cR7JPMX+Ku6P8AMeJUj8UTp7eFb6zeFv8AgNebeJrBoWbK16Fod15u1lqh410nzY2mRflb5q1nHmp8xxYOvLD4jlkePRytb3DV0emapuXa7VhXlv5c7UW8vlt8tclDEyw9Q+3qwjWidsq7loj+Vqy9J1Ld8rVuR7ZelfZ0K8a0eaJ4FWMqcuWRJH81WLdfLmVhVPay1es/mauyMuY4pn0d8M9UXXvDaq/+sjXy2rh/id4fXzmkX+9Ufwf1z+zdca1dvluPu/71eifEDQftVmzKv+1XLyx9p7OR7MpSxOA5o/FE+dY7BopPlroNJX93Uk1h+8arWn2u2pnhfZy5onwtev7SPvDm7VDM1WLhfm5qvNUnDTIIH+ap7j57eqa/LJVpm3Q7aUZfZN3H3uY4TWpWinqhb37eZVzxMm2ZqwY2/ec15spyjI+xoQjKidtpt/uroLW6V64nT2aty3nZf4q9zDVZcp4eIoR5jpmZWWq/lqzVn/bNq06G8+avQ9rE832UjUWzVlqne2reWy1ct7rdTbi4Vo6qpy8plGUuY4++tW3NWTJb/NtrqLxVZqz2t1r5/Ew94+go1uWJhrZ1IthurY+x/wB2pFs68yVM3+smbHYVNHYbq1FtasR29ZezOSWJMtbH/ZqRbP8A2a1o4Kk+z1n7I5/rBkrZ0fZa1vIWnfZ120vZmftzJ+y+9N+y1sfZ/wDZpv2XdT9kHtzL+yt/FR9l961vsp/u0fZaPZB7cy/stHkVqeRTlt6j2Ye3M3yKctv/ALNaX2WnLa/8Co9mZ+3M3yKPs/8As1qfZab9n3UvZEe1MtoNtRtF/drU+z+1N+y0ezkae2Mtreo/K+WtZreo2t6jkNY1jLZdtRstajW9R/ZfejkNY1TLZdtJV+S321DJb0SgbxmUWqGRqtSRfNVORfvVlym8CvJLtqvJL/dqSRaqyK1LU9CnEbJLUMktNkVqjaJnqTpjGI2SbdTAd1Trb1IsDU+U15olXyqcq1a2qtNb2pE85Gy7aSlkaoGkqC4i7qjaWo2ao2lqOY2jEk82o2ao2b+9UbNUmsYkjNUMktRyS01VqJSN1HlBn3U37zVYjtd1WI7P/ZqQ9pGJRjh3VYjtavR2vy1NHb1XKYSrlFYNtWFiqx5W2nbaswlUK+zbUmxan8jdT/svpQZ85XpyxVaW121N5FamTqxKa2+6pI7eri29SLb7qXKZSqlX7P7VItvVz7P7VIsNM5pVSqtv/s1JHb1a2qtDMtBm5yIVtamWLbTWlVajkvFX71Rzi96RNso3KtZ8l+v8NVZNS3fxVPOaxpSNjzj/AHqja6WsOa/2/wAVV5NSrKVQ2jhZSN6S/wBtQPf/AO1WBJqVV3v91TzHVHBmXJQrVNJF/FVWT/ZrsnGVGR9ZH3oliNqHRdvy1CvyrTvOX7telh8RGp7sjmnHl+Ea3y0zmpWXdUbLW8okDWSo6l5pPv1zSpcxrGRHTlb+9Rtptccoypmpejmq1HKtZcbfd21ahbbtr0aGJ+zI5alH7SL9SqtQwsrLViOvbjyy+E8+Xuk6fLVlZarqlSL2rqpy5TklEuxzVZjWs2NquQy/NXq060Ze7I5ZQ7Gpaysta1rIrVhwtWtZ/K3FehTPIrxNZYt1V7iz3R1oWfzL81Wmtdy1VSlGR4/tfZyORktdtV/utXRXVjWTJa/N8vzNXh1afLI9OlV9oNjba3+zTpLeoV+9ViNv4WrnL+H3im0W2jZV5l3VXki/vUpRKjUI1X+7U0fy1Gvy1Iq/LU8opFu3mq/Dcf3qx4/larUclaRlynLOCNb7y03ZUMMu5atRtu+7XTGRxy90rt935adG1SSLTdldEQLEfzfeo8uoY22VYVq64VOb3TCRDtb+7Qv+1VrbuprRf3aJRkHMV2VWqrJa/wB2r23bR96sJRjL4io1OUzfKZWqxHViSKhbda5vZcsjSVQasW6j7HuWr1rFWlHZ7v4aPZcxyTr8py8mm1m3Gm13jaXu+6tVJ9H3fw1w1sN7pdPHcp5xcWP3qx5rfb96vRNQ0bav3a5fUNN8vrXg16HKfRYbFRkcyy7fu0bv71WLi32/3qqyL/FXmRlKMj3I+8Pp8bfw1X3f3qkjb5q9OlW/lCUS55SvHUMlnVq1/wBqtKO1Vl+Vfmr2YTjUickqvszmJrGq23ZXWXGm1k3mm7N3y1nKn7P3onTSxMZGbG37xq1rOVayWXypGq5Zy12UK/N7prVj7p0lm3/fNa1r8tc/ZyfMtblm3zV7NOUZHzdeJt2t55f8Vaccqz1gx1bjkZa3j7vxHiVIfyl2az+X5fmqmyNH1q5Def3qkkiWWuWpQ5veiZc0o/EUY7hlq0t0rLVeS1ZfmWq+75ttcnNKJryxqfCXJIN3zK1VZNytQs+3r92rCt5tae7IOXlI1+apobplbn7tQtEy/MKkVN1XT90mXKXo9s6077H/AMCWqaq0TcVoWd4v3WrpjKMjllzR+Eg+ytS/Y91bkdvHcL8v3qd/Zv8As1r7M5PrPLucrcaW392obdWtZFzXZf2bu+9VObRd38Nc0qH2om0cZH4ZFWzuN23+9WtCvpWUunvbyCtOzb5vmojLl+I5K3LL3ompb1ejiVvvVVhXdV6Na64xPDqyK9xpfm/drJvNLb+Ja663WppNNWX+GsqlKMjKGMlTkeY3Gk7t3y1i3Wmsrfdr1a80b/Zrn9Q0Nfm+WvIr4U9zDZjzHm8lr/s03yttdRfaTt+6tZsmm7a8GrhpRPoKeJjKJmrViOXbTvs/+zULLtrhlLlNeaMi9Hdbad9o96zfNo8+uyliTP2Rcm27ay7pf7tWGuqrySqy16VOpGRvSjKJmzRVn3EW6taRao3ENV7M9WlIyZot1U5YP87a2JI91Qtb7v4awlQ5j0o1DIIptaLWvpVeS1+b7tcns+U3jUiV8/7NWrdqasNOVdtVH3QlLmNC3m3fLVz7Osq/KtZcPy1qWcvzV3U5xl8Rw1Fy/CU7jS1b+Gsu40tl/hrtI1WRac2l7l+7RUwcakeaJjHGSp7nn7W8kX96rUN1JF/FXSXmh7v4aoyaGy/w15FTC1KZ2/WqdT4iSz1b+9W5Z6orfermvsLR1PGsi1VOpUicNWlTqfCdta3Ebba1oYlZa4O3vGWui0/V/u7q9GnWjL4jw8Rh5R+E1rjTaz5rVo62re8WWpGiWWtvZRl8J5sas6fuyObXcrVetZdy/NVqbTlqr9laP7tZ8som/tY1C5937tDbZf8AZqOP+7RIrV005cpz/aIWi3VDJE0X3amWXb96pvlat48tQ6OblILfUpItuWresdX+781YE1ru+7VVWkt5NtXGUqZlOhCsj0a1v1nXmppG3fxVxun6i3y1vx3yyL96tubm+E8GrhvZyJZmqvI26mzXG3+Kq63St1+9WMpR+EqNORNt20bab5vpTt1csompFJGy1F5vlfeq98v8VQzQK/3amQKX8wiuki/w0z7L/d+aq/kMvSpLe4ZG5qYz/mNbcvwjmsty1Xks/wDZrYjZZaka3Vq6eXmiZe3lH4jlZNNVmqvJprL92upksf4qqSWrd65Z0zrhimcncQyQdN1Vl1ye1/iaunuLVW+8tYd9patXl1qcviierRq06nxk9j4y/hkat+11a1vlVfl3VwM2l4/hpkJmtW+Rq5frFSn8RrPBUanvUz0eTQ7O8j3LtrMuvBrbtyCsHT/E1xbttbdXSWHi5W/1rVpGrRrfEebKji6EvdkYc2i3Vq33W21Fukjb5lau+h1Szul+bbTbjR7O6+7t+b7tOWHjL+HIzjj5fDVicDJtlX5qz7rS45F+Va7K+8J7fmRqybrRprf+GuaVGUfiPSo4qnL4ZHB6hojfNtrAvNJb+7Xpslr6rWfNoyzL92uWVCMj3qGYcvxHldxYMv8ADWfNZ7Vr0q+8O/e+WsO60Hb/AAtXJLDH0VDMIyOFkt2/2qj8rbXWSaT/ALNU5NH+auWVCR61PGRMe3l+zyLIv96u2tWW4t1ZW+WuVk07Z/DW3ocjKvlGrpx5ZHPjJRqR5omza/upNtbluv2iPbWPtrU02X7u6u6mfMV/5oljTZ/st95Z+VW+7XYTWq31i0Z+bctclq1vt8udK6jw9efbLNf71dNP+U8TFaqNaJ4/4q0v7Hesu2sPZxivW/iFoPnw/aFWvLmh2tiuGvS5ZH2OX4pYihFjLfdH92t7S9R/vNWMIafCzLVUKtSjLmidNWMakTso/wDSF+Wp7dGV657S9S2ferpLV1nZa+uoV41o+6eBXpypm5pd41ndQzI22SNlZa+ntLuIfGXhGG6i+fdH83+zXywF2V7L+z/4s+z6hJoty37m4+aHd/eq6vve8b5VXjCr7Gp8MjkNfsG0nWbi3dW+9/FU+m26tHXoHxo8K/Z5Pt0S/d+9Xn+hyt91q9XDTjUj7x8lm+HlhqsohqFn/s1kzRV2FxF5q/drGvLNmrPEYb7UTwqFc5eRf3lWVX93T7y22tSW67vvV4/LKMj1+bmjzHEeK4PmbFcpG37yu88UW+7dXE+XsmrzaseWR9fganNRNzT33VtQfdrF09a2Ifu16mH+E46/xE0jVDGzeZxTpGoh+9XVzHL9k0IbhlWobq82r96nKtZ+ofdqpy90whGMpFWa/wDm5amx367vmasu43bqjVmrwatWUZHtRoR5TpIbjdV6OVf9mudt5WVlrQhlasPbnDUpG5Htapl21lwy1ajuP71HtInn1KcjQVdzUbarx3FSefV80TllGRNso2VH5qtTllXbVe6TaRIq07bUe73p26j3SB3l0eXupFapVaoIG+QtSRxU6Nqd/tVBEpDfK/hp3lVItO20+UiUiu0X92m+Qv8ADVvmoqOUIyK/lfNTfKqw1JzRyl8xSaKmtFVplqORanlNoyKrKtRyLVhqhk20cprGRVk21XkWrTLUMi1HKdkZFKaPjdVSSKtCRN1M+zbqnlOmMuUypIN3/wCzVf7Burc+x09bMVEoROj6zynPNptH2Cui+y1G1rt/u1PIV9Zkc+1jt+7UclvW80S1XkgWs5QN41zn5ImWoWVq3pIKrSWe6suU6o1zAkWoZI62pLOofsdT7M641omN5belRNHW62n0z+y91ZezkarERMPbTfsrNXRLo3qtWo9GWjlCWLjE5mOwZqtR6dXRLpqr/DTvsdHIc8sZzGGthtWpltdtbH2P/Zp32H2o5TGWIMfyGpfJatmOwqT+z9tVymTxCMVbVqkWz+X7tbS2e2neR9KrlI+sGUtntXdT/staS26t96jZT5TP2xn/AGdakW1q4y1GzBaXKT7SRH5VO2qtRyXO3rVOa+Vfu1MqkSoxlI0N3+7UMl0qVl3GpVnzal838VZ85108PKRvSXirVOTUVrDkv2281Ve8rKVQ7Y4Q2pNS9GqrcX3+1WU03zVE0rVPMdcMNFGhJf8A+1/49VdrxmqlRU6nTGlEstdM1R+a1RUUamvLEfu96ZRRUjJZKryKtXpoqqyLtr7Cvhx06hVZvmqPftqSRfmqGSvBlGVOR283MWY5d1LJ861UR2XpVlX3V6FCvze7Iy5PtCc0z7y1NTOa1lEURB7UgX56KfG3y1HxFR3uRqv92rUf3fmqOFalrklT5ZHTDllEnjq5C1UV/wDZasK23bXpUKsonDVpcxpR/NU22qMbf3auQt5q17VOpGR5E4yiTbd1EbMtSKtSeVXQckpE1u1b2ntuZa5+NdvyitjTZPmWu+hW973jzsRH3TrrODd92ty101pah8LWTXVegQ6RHHD8q/NXrylH7J8BjsZGjLlPP7zS9q1zt9a/e216JrEXlK3y1wuqbVk+WuKpy1DswNeVQ5+S321Ht21oSLu6VC0NccqUj6GM/wCYhjqRlVqbspy1hKJZC0NNX5auLtb+GoWi2/drLlFGXcj27qF+WpPu0VOouYkjlrQjl3Vl1Yhl9aqMjGcTUVqdt3VVjlq1H/DXZGoccvdG7aF+Wptu6neXWxnzArVYX5qh21JHXVGRzyJGjVlqNoG21YWpPlatOX2hnzcpnqlSRr83zVce13URwbWrPl5fiD2hYs7Xd0rcs7P+7VXS4vu122h6T5v8NXyRPBx2J9n70jLh0bcv3aJNB+X5Vr0a18Prt+7U0mgrt+Va46kj5X+1+WR4zqHhxv7tcjrHh9kj+Za+iLjw4rL92uJ8SaMqq1eLioxlH3T38vznmlynznq1j5TN8tc7Mu1q9I8XWCxM22vPbxfmr5OpH3j9cy+v7anzGbIu7c1ENxtb5qkkqvJ8rVhGUoy5on0EIxqRN6z/AHu2um0uzZv4a5fw/ua4/wBndXqGk28axr8te9QrxlE+UzKr7H3TPXRmlX7tU7zw+23cy16BZ26+XWfrG2Jf+A16Dq+7yyPmqWOqe05Ynj+taT5W75fmrAVmjkrv/ECqytXBzL+8rm+0feYOrKpT941rG63MtdBZy/NXJ2bba3tPuNu2vVoVuX4jDE0zooW3Vcjb5azbeXd92r0bfLXuU6vMfPVIlpflqxHLVWNty1Iv3q2OSRa+0bl2tUNxErL8tJUUjtEvy1jUpxkRGP8AKVZlZabHcbak+0K33qj27m+Vq8/l5Tsj/eNKG43VJGu6s+Fmi+9WlbturWnI46keUsKu77tRrFtarUfarS2vmV1xicMqnKR2d0ytXVaXdLdfK61y62rK3y1uaOv7xd1awlKJ5mKUZR5jrI9DWVdwqT/hHT/zzFbnh2Hztq7flrurPw+twu7y60lKJ8Dicylh5crPIbrwv/0zrFutBkt23Kte+3HhtWX7lYWoeFflbK1w1ZBhs++zI8bt/wB221vlrYt9rf3q09f8P/ZS0gWsGK68lvmrCnifsn0PtY4iPNA37e39K04LNmqppEi3G2uws9L3KuK9ONSPKfPYqv7L4jENjlfmWqFxoiyV3H9k/L92om0lv7tHNGR59PHcux5fqHhrd/DXOXnhxkZvlr3L+yVl/hrNvPC6yK3y159ejGoevh869n7sjwe60fZ/DWHeWG3+Gva9S8J7d2FrjNc0Hylb5a+XxFDlPscHmkakjy+4i21TkbbW5rFr5TVgzV4cuaJ9nRl7SPMQyXG2q8l/81R3DVk3Fxtq44mVM9ejRjI2Ptho83dXPrf7WqxDf/7Ve3QxkZG8sPKJrMu6m+V/eqG3uv4d1X4W81f9qvYjy1DGfNT3K3kVC1rWstutO+zrUVKZl7flOfaz21D5HzfxV0UlrVWS1/u1ySpG0a5lrFVqFfmp3kfNU0MXrU8o5TL1m23bW9p7K33qwbeKtixb5q7qVSUTyMR7xtQ2CzrUknhnz1+7TrGWum03bIy/LXqRp063xHzlevUo+9E4mbwa38K1VuPB8kX8Ne4abocd03K10EfgOOddyx7qzqZfT+yePLiT6vLlqHzDJoMkX8NLHpckf8NfRuofDJfveXXK6l4B+z7v3deVVwnszuo8R0ax5Xb7oquR3TL96uh1Dw79lbdtrAuodtcPtJUz0o16eI+EmW8qxGyy1gySbG4qxb3Tbq66dXmLlR933TY+yr60Na7lqG3ut1aELK1dns4nHUlKJk3Fg392qexoWrro7VbhaG0Hz/4av2H8oRxkY+7I5+3/AHi06az81fu10dt4Rn3bkWtFfDMix/Om2tI/D7xzSx1OMvdkefLA1vJWray7o/vfNWhqmjfZf4azY/3TVnGPL8J1+1jWjzRG3ErLVSPUFDfM1Xbhd0dc7eRMvzLWVX3TooQjU91nQR3X+1Vhbj+Ja5G31Bo/vVsWeqKy81xxqxKqYaUTejvFb71O8+s+Nlk6baG3L92tjh9mjS3LJR9nVqylleKrdvqXzfPWRMqcvsmhHDs6Vaj6VDb3CtV5V3V005Hn1JS+0R7aayq33qsKv8NO+y7lreXLKJz8xk3FmrbttZN1YMv+1XTyQNis6aKvMqwO6lXkcvJa7W5qu1grfw10kluv8VRtZru+WvKqRPTjiTmZtGqnNpbL92uw+xstRyWqt95a5pUoyOmGMkcX9qurPpuq9a+MJrf7+6tq40lZPurWLeaHuXhaw5KlP4TsjVw9f+JE3bLxwsnyu1acevWt4vzba8xvNGmh+7u3VSW6u7PqzVpHFVKfuyG8ro1PepyPWZLOC6+7tFZ82kqvSuMsPFky/KzV0tj4g+0KqtW8a9ORx1MHXw5JJYf7NVbjQ45f4fmrWW6WWjzq05YkRrVInI3nhX+6tY914aaL+GvSo2Vv4adJp8c6/wANYypcx2U8zqU/iPI7jRdit8tV49H2yblr1S68Pq68KtY8+g/e+WsPZcp6tLNeaJgw2G6NaWO1aCX7vy1v2dr5bcrWhJpayLVezOaeM5ZGRbx+fbsjr95ar6HO+l6l5Mvyqzba6G303b0X5qg1nQWbbcJ97+KtPZyMI16cuanL7Rp3lqt/ZyRt/EteOeItJaxvnX/ar2fQ2a6tV3feX5WrnfHXhzz4/tCL/vU6tPmiVlmL+q1/YyPI9tG2tGayaKRlK1A0DV5Uon3EakZEK/LW5ot9tmWsny/9mrFn8sy1rRqSoy5omVaMakbHfRsskfy1c0m8m0vUIbqBtskLblaucsLzb96tuzb7Rtr6mhXjWifLVISpPmPrqO4h+I3gOO+i2tI0e2Rf7rV4LcaXJpeoSQv8u1vlrqPgN40Xw9rn9l3bf6DqHy/N/DJXXfFTwb9nuGvolrow9T2NXkkejmkY5jgI4qn8UfiPOVao5o/MqTbUfzK1fQf4j8wMfUrOs9YNldNNF5q1Rks/m+WuGrh+b4TupV/d5ZHG+ILXcrbq4OS32XFesa1YeZHXAahZ7Z2+Wvn8TSlGR9bl2I93lGWcW7bWpGtVbOLb96tBU+Wt6UfdNKtT3irNTYfmqSZfWi3WtOUnm90sfw1l30tajfdrHv8A+Kpry90qhH3jHmb95RDTZF3NTo/vV8vVqS5j2vsl6H5qvRrtWqdvVyNttYxqHDULUK1YVarwtUyy1pGRwyJlanbqj3L/ABU5WX+GtIyMJRJlajd71Du+anbqvmJ5SZWqRZarrUypRzESJ491SxtUarVhUquY5JEitTt1NVafV6mWou7ZR5lNaoZJaNQ5Sbz6j8+q7NULS1PMaRplprj0pv2qqLS/NVeS4+WjmOiNA0pLxaha8Wsv7VVeS4pe0OiOHNj7ZULXlY8l1tqvJeNuo9odEcMb32xf71R/aN1Ya3DNVqOVt1HtDX2HKaypuqxGtZcd1tXmplv6v2kTllTkaSxLTtq/3qzf7SX+Kj7fUc0TP2Ui5IvzVCy7qrNfLSfah/equaJUaciSSKo5IN1H2pf4qd560jX3yq1u1QyWrVoK26pljVlrLlK9rKJi/Yt1O/s1m/hreWBamW3Vf7tHKEsRI52PS/8AZqRdN2/ere2qtN8tWqOUn6zIx/sdO+y1qeSKcturVPIR7cx2t6Psu5vmrY+yrR5C0uUPbmStnTvsvvWttqPbWfKP20jP8im/Z/arzfL9771QySrSFzSK/lVGy/3aJrpVqrJfKqtSlI6IxlImbvVWS4qjcal/tVn3Gof7VZSmehSw0pGlNeVRmv6zZLyqcl41YSkelSwxoTah96s+S8aqrS1HJL8tZ8x6NOhGJJJdbqhklprNUdTqdcYjt22ms26iipKGUu2nU3dVFCUUySWoZLpfu0FxiWGam/aNv3qz5Lr+7UbXG75ak3jSLkl1UbXFU91SKu5ag19nE6ZqrzLuqTzad/vf+g1+kS5ZRPKj7pRkiqrJFWhItV5F2/eryK+HOmnIot8tO3fNUkif7NQtXhzhKnI7IyjIsLLUm3d81VY6mjl+Wu6lV5o8sjKUQ205flqTbRt/vVUoyiEB9PVfu7qZU1VGXMb8ou2pPrTd3y/dojb+9VxiEi1H/s1aVtq7qpx/e+7UytXXSlKMjzqlM1LeXdWlbxfLWLb7vM/i210Gm7Wr2qUuY+dxHukn2X+Krmn2f+kLVq3tdy8Vr6fpzLIGVf8Ax2umVPl948OtieWPKdv4PiW3Va7SS8VY64PS7j7KvNXrrXFWP71THEcvxH55icNLEVuYNcuF8tq8z1i62ycVqeIvE6qrKslcTJqX2qTc26umnUjU+E+wyzAypx5pG1Z3W6rm3dWBG2zo1aNpebvvV1f4j06lP+UuSW+1qrtFtq9HtahlVqynS/lOb2hn/dqSNt33qmkt6rsrK1c0omkZcw6SKoasLL/wKneUrVz8oXKrLT6e0VN27agLk0ctXref93WWv3qsRttrSPumU4mtG+6po6owy1ehauuEjz5xJI4qk8qnR/NViFa7I+8ckpFfY1SR/eNWvK3U37P/ALNX70fhMvacxJD81Wltd33ar26VrWq7q6Yy5viOOrLlNHR9P3zLivVfDek7YVbbXE+HbVfOVttepaTtWFa5qvux90/P84xMvhiaUNmqx1VuolWrUl0q1z+qa2sbfeWvJqS5T5KjTqVJE10yrG1eb+KrpV8ytzVPFEaRsqtu/wCBV5r4i15XWRmavMqyPtspwNT2nNI4PxlcK26vOLqHdJXT+Ir77VcNhvlrns141SPMfuWX05UaMTIkXZVWRf71a1xFWfcRbd1efOnyn0tCoXvD9wsU3zV6DY6wsar81eVQ3H2WStSPxGqx/M3zLWUavszz8dgfrEuaJ7Ba62vl/erF1zXNzferzmTxpIvyqrVVk8VNL1rpjjOb3ZHlUsjqRlzcpua1q21du6uXVt8lVLy9kum3UW03zc16FCv73vH0tLDexpmzbt/erWs/u1j2bbq2LVq9iPLI4a5sWrba0oZd1ZMH3auRtXdSqyjLlPDqx5jSWX5qtLLWfHLViOWvVp1eY8+VMuNtbpUbVHHL/ndUn3lrp5TLl5SjdL/dqitxJbt833a0pl2tVG4i3dawq0+Y7Kb+zIuW94stalutcrt8qTcGrT0/UGVl3Vx/w5e8RWpe77p1tuvrV6GH+7Wfp95HMvDK1dBZx/3a7KUj5iu5U9xsdvurf0fTtzLtplrYbq6PQrFlmX5a6ZHzmKxPLFnd+D9J+WP5a9Ks7FYo1+Wuf8LwLFGtdX5mxa8urKXMfjeZYmVSsRfZ17rWfqlrG8NWLjUo4l5aud1TxHGqt81edKuc2GpVqkvdOJ8YW8fltXjWqXn2e6Za9L8YeKIXVvmWvIryb7ZecMrfNXNzc0vdP2TI8PKNP94eg+EZt21mr1XRZFmjWvHNDuPssK13XhnXt03ls3/j1d1Ovy/EeLm2HlU5pRPTLewWVasSaavl/dqPRbxWjrQuLpfLreVbmPzmc6kanKYP2PY1RyW61YuLhV/u1DHdK1T7U7I83xFHUrGNrdvlWvM/FGjbm4r0rWL/AGx157r+oxruBrlqe98R9NlUqsZXieN+JNP2yMrLXG3lmytXq2pRR3jM1crqmh7tzIv/AI7XlVcH7vNE/Y8DjOWPLI83vF21i3ldlqWlsv3lrl9QtWT7teDWoypn2uErRkc3cS7WaoftjLVi8i2s1Zc3tXDzSpn0tOMZGxa6h833q37C/wB1cNHIyNWtY3+1q9rDY6UfiOfE4aMo+6ehW9wrVoKqtXJ6bqS/3q6Sxulbb81fU0MTGpE+Vr0pUy01rUMlrWlD81TfZf8AZru9nGR5nteU59rNqb9naui+w037DWcqEivrRiw27VoW6Vd/s1uy09bBlrP2comcq8ZFiz+XbXVaK37xa5m3i211Ggr+8XctdNOR4GMl7vMereD7X7Rtr1nSdHTy+a8+8D2/7uP5W/75r1nTV2xrW0qsj8MzzES9pyxIJPD8LR/dWsLVPBsU3/LNa7TzFXrTGlVqwlU5j5eljK1OXNE8U8T/AA8j8lsLXhPjbwzJpkjV9k61FG9u33a+dfitHH+8/hr5zHe7E/UuGc2rVakacj59kuvm2mkiudtZeoXSrfSKv96ljuNy15tGtL4j969h7p01neL/ABVrWt4u371cXHdMv3atR6o0dezSxf8AMefVwvMehafc8jDV2mg263m2vH9N17a33q9Y+H+pLeXEa7lr2qGJpykfI5rh6lGnKR6lo/hVbiNf3a1c1TwXtt9wXbXbeE7NWt42/wBmtzULOP7O1VXlH7J+JVs2qRxHLE+UPG2mtYlt68V555qtN8te0fGRY7eOb7q/er5th1n/AExtsn8X96vDhiv3nIft+QRljMH7Q7LZuWsPUovL/wB2taxvI7qP/aqO+t99enzRqR909qlKVOfvHJyQq27+9TYZWWrd5aMv3azvmi6rXmzie7B+0ibFrf7a1rfUt3365WGb5qvRy/3aiMpHJVoRkdRGyyf7S0SWvm/MtYFveyQVs2eqLK3zV1RlGXxHnVKM6fvRLMcctu3DNtrQg1Rh96lt2WVadJYKy/LWnJL7J51SUZfEXre/jmq9DOv8Nc09qyf7NSQ3jxVPNKPxHLOhGXwnV/u5arzaarfdrJh1b+9Wlb6orL/9lWXtInDKlUp/CUZtP27vlqv9lkVa6Dzo5V+aj7KrfdrCUIyKjiJR+IwVh9ak+yqy/drW+xq1N+xsv3a5JUi/bmPJpv8AdWoZNLbutdEsVWI7dW+9XPyi+tSicTceHvM/hrNuPBbSf8s//Ha9QWwjZq2NN0mNmVW2tUypj/tiph4niMfw3mZvlj/8dq0vgO6tV/1bf9819SaH4Pt5Y13Rr/3zW83w7s5Y/mjrz6lL+U8Otxr7OXLI+O20O4tf+WbUnlujfMK+q9S+FVrLuxHXGat8H1iZmC1h7WpTkdWH4qwtf4jxizsPtFXG05oF4r0H/hXklpu2K1ZWpeGbyKP5UZq3+uHfHM6NaXuyOFmuPK+/TVlhn+9tp2tWs1qzLKjL/vVzvnfN8rV2063MfQ0aUakeaJutp8cn3Kkj0+Tb1rIh1aSD73zVuafrkbbfMrojyyJqwrU9iLyGhk+7WlCqTQsrLxWjGsF5H/DSR6Ztbit405fZPNnXv8Rh2tutjef7LVs3Glx3lmysv3lpuoaaxjWRF5Wp9JvNy7H6rRy/ZkTUrSlH2kTynxJ4VNvO3y/drmJNH/2a968QabHdR7ttcDfaWvmfdrz6tCPMfU4DNZVKfvHnMmlt/DRb6a3mV2kmlr/dqKPS/wB5wtcvIe39e90wls9tXNPZoplrYbS/9n/x2mx6btk+7W9OUqcuY5pYiMo6mrZ3DLtZW2svzKy19U/D/W4fib4FaOdt2qWq+XMv97+61fK1vD5a5r0T4UeLJvCPiCG7Vm+zyfu7iP8AvLXs+0jVjf7RngsdHC1eWp8EtGXfFGhyaJqUkLKyLu+WsNu1fQ3xI8Hw69pf9oWW1lkXzI2WvBLqykt5WRwy7fvV7uFr+0pnz2bYL6nX934ZbFP+GottXPs+6opIGXpXceLzFTULXzbeuH1fTv3n3a9G27oWWsHUtN3bttYVaUah6eDxHs5cpxNvb7W5WrDR7V4WtT+z/wDZpslrtWuP2Eonue3jIwbhKLdKtXVv/s0W9u1c0oyOnn90bIvy1i3y/erqo9Nmum2qrVr6f8N7u/8AmMTV5mMrxpx94x+u0cP71SR5c1q392ljtG9Gr2dfhPIq/NG1QXHwvmi6R/8AjtfIVMVTlIX9v4WXuqR5SsZqeNfWuj1rwpLprtmNlrE8rymqo1Iy+E9GGIhWjzQGfdWnjpS80VuDFZqb5rUlN/iqtR2J1lqRZahjqSOPNO8jORaj+9ViOo7e1aVvlrq9J8Jy3ihvLaplU5Tza9enRjeRgRnd1qwrV09z4Pe1j3GNv++awri1+ytVU6/N8JwQxNOt8BDu96a1xUUjVBI3y1vznRGPMWGuKrtKtV2l/wBqq811t+9RznXGiWpLhaqyXVUZLqqcl1S9odlOgaEl5VWa6rPkuqpyXX+1R7Q9CGGNRrpaqyXlZcl5/daq/wBo3VHtDsjhzUa6306P5qo2/wA1Xo/l/wBmo9oVKPKWo0X+Kpt61RaXbUbXVHMc3s5SNJrjbULXFZslx/tf+PVC11/tVPtDSNA1PtXzVH9qb+9Wf9o/zupvm0e0NfYxNL7Y1H2xqz1bdVqOLdRzEyhGJaW6ZqsQzNUNva72re0/QWuNuKUqvL8RwValOn8RWhkqzHcba1F8Lzbfu1HJ4ZmX+Gs/rUf5jzfrFGX2in9vWj7etOk8OXC/wtVObTZovvK1axxMZGkfYy+GRc+2f7VOW6Wsdv7tH2hlrf2hfsYm0t0tOW621h/afemtcN/e/wDHqftA+rm415TftlYDXLdj/wCPU+NJrj7q1jKtylfVomvJfKtVpNUVerVRks7iqdxptxu/irlliomsKNP+Yu3GsKv8VZ82t/7dVZNJumX/AOxrNvNIuov71YfW4np0qNH+Ys3Guf7VUZNWZ/4qyrpJIm2t8tVN3vT9pzHt08LT+yajX7VD9qZv4qobzSbqnmOqNGJc801G0u6q/m0M1SXGBIzU3d71Xa4qP7Rtpcxt7MtUbqpyXFQtef7VTzFqlI0GmWo2uFWs9rrdULXFEpGkaJpfafeq8l5VXzaiqeY3jSiWWnaoWam5pKk1jEKKKKOYoelWEX+7UK/3Vq1DVRDlNb5lpyt8tEi7WqPd7197GXKeITfLTZF3VHG1S11+7UiGpWkWqsi1pSJuWq8i15lfDm1OoUdtEf3RUzQ1Dtrwp0/ZyOyMuYtRt8tWI13VRj+WrVu33a6KVXmjyyFye8SUbvepP4flqOrlDl96J0Rl7o5Wp9RU7d92iFUUolqNqmh+aqatVyz+bbur0qMuY4qsZGpbrW5pcW5lrJs13NXSaPb/ALxa9in/ADRPksZU+I6jS7FXWuks9N+VcVDoNnujWugki+zx12+090/OsVif3nLE53UF+zxt81cVr+tyRxsu6un8SXW3cq15jrlwzSNXjV/7p72V4f2nvSMm81RrhuWp1rdLurPkX71NWRlasqFaVM+8dCPLyxOqt7jdV6GuZs7z5q2LW6XFfR0q8akTxq9GUToLO6ZW21pQsslc/by7qvW9w0UldkTxqtI1pLeqs1vuqxHPuWpNtEqXN70TjjLlMlomWiNq0JrfdVWS321w1KfKbRqcwblamyR0m75vm+WnrK1c/wBoCPbtanRtVjyt0e6oWjZWpSiHMTR1chb5qzVb5vmq1D7VVORhUia0LVoRturJhar0Mv8AdrupzPNqxNSNd1WFg3VVtW3N81bFrDur0I+8eRVl7Mrx2f8As1sabprSbcVYtbDc1dNpOmqv8NEo8p4uJxfLEuaDpO3a1dxaw7Yay9Pt1WPitqP7orhlKR+fYyvKpIoanvWPivOvEl5Mu771eoXkW6OuF8UWf7tvlrz6/LI7srqRVS0jxjXPEk0Zb71cZqWuSXX8VdT4yt9sjYrzeb/WGvFlGUZH7lllCjKnzKIsi+a1QyW9SK1Sfe+9Q4xkfQxlymXNFVOZVrYmirPuIvvVyVKfL8R10ahizRfNVGRfmatiRd33qz7hfmryqtLmPcoVfeM9qj21YmXZVdq8+VPlPXjUjIcrVJH/ALNVW+9Ukc21q66VXl92RzVY/wAptWbMtb1jJu27a5u1bdtrcsflZa+goVeU8HExOihWrS1n2slaUa7q9qnKMj56oOXctTLLUP8AvUf7tXGXs5HMWt9SR3FUVlpzS16VKvzGfsy95qt1qG4jqn9o21Il1uWuyNSMolez5RrRNTvs/wDdqxHtb+KpI4vmqpU+YPacoafcSWsnFdzoGqeZtVq46O33Vs6Su2Vdvy1h7Pl+E8jGRjUies6PGtwq4rstH0ltyttrlfA8bN5ea9k0Wwj8tflo9rE/Hc3xP1eXKO0xWijWrk2pNEtaS2sfl/KtUb6y3fdWuSXvHwXtKdSXvHF+JNeaJW2tXmHiTxk9vG2Wr1XXPD/mxtXjvjTw/sWT5a8yvSj9k/QcljhakoxkeZeJPGDyyNiSs3R9e3TqzNWf4g0lopmrGj8y3k4rjhGVM/b6GDoyo8tM9s0vWVlh+9WjZ6u1pMrK1eSaPrzRsuWrstP1JbqNdzfNXTLlqRPmcVlvs2e4eH/Gn7td0ldE3i2OVf8AWV4bZ3UkUe1WqxJrNxF91qx/eUz4avkdOpU5onq994lDSbUakj17bH96vL7XW5O7VpLqzOv3q6Yy5jGWVRpx5TqtU1lpVrhNcvGbd83zVburiSWNvmrFuk+bmiUT1MHho0TNklZP4qrtdbvvVauIfl+Wsq5Rlo5j6anyyIry3hnXbXM6p4f+X5a15bplaovtiv1rlqRjU+I9qhKpR1ieb6torLu+WuZuLBomavZLy3hulauZ1Tw1u+ZFWvIq4OJ9Zg8x+zI8zaE1JGrfw10l3obR9VrMaxaNq8iVCUZH0McTGpsLZ3TRSLXSafqWzbXMiHbVy3ZlrelWlTkcdenGod9YX+5a6KznWSvN7G/ZWrqtL1Ra+swePjL4j5XF4WUfhOyhi3fw1ajs1/u1n6beK235q6C1dZNtfVU5RqfCfJ15SplePTVqZdJ3fw1tW9rurTs7Hc1ayonj1MZKJzEeg72+Va6Tw/oLfaFrptL0NWZflrrtH8NL5i7VrKVCJ89jM45Y8ppeD7P7LCvy13tvcKsdYmn6S1uq1emi8ha8qpH3j8sxlSOIqcw681RYlqiviCNfvNWHrF1/drktQuplDY3LXDUjKPvHoYbLo1I+8dj4g8UW8VuzeYtfNfxa8Wx+XNtkWtrxh4muFjZdzba8A8ba3JdTNHub71fMYyrKUuU/X+FeH406kajOZmvzJOzH+9V+zuv7zVgySUQ3flNXPH3T9wlQ5o+6dQstEkrdqzbW6Vlq5/DWvMefKnykkd80TV6X8M/EHlX0O5v4q8nuPl3YrT8N6w1jMrbquNaVM4cdg1isPKJ+hXgvxBC1hH+8XdtrW1rxFDHbt+8Wvkfwz8VZLW3VfO+7UniT42eXbt++3N/vV1/2jyx94/AanBeJqYq8S38ffGkawyQxNukb5a+Yo9Ukt7jcWZfmrqvEniCTxJcNM7bv9muP1C3rhjzfxD+g+H8tp5fhY4eR22g+I/M2/NXVf2yrR/NXjen3TWsy/NXaWd/9oh+Vq7qWJlErH5dGnU5jqvtCyNTZtNW4j3LXIzapJZyfK3y1taP4ljmXa33q9KniI1PdkebPC1KceamJcabJA25aYs2xtvzLXSK8d1HWfeaarfcpVKX2omUa32ahTjm3feq1HL83yVR8ny6mj+8KinL+YqUYnRafetF1augt79WX5q4+3atK3l216NOR4dejGR1CtHLUf2Xd92s2G63L8zbavR3DbaqXLI8yVOURslnVdleJuKvLMtEjK1eVViEZy+0UodQlt25LVrWOvK3ymsySJXqH7P6Vw+0lH4Ryp06m52Fvexyr96rCsrVxtvLNb9GrWt9T/v1vGrzfEeZVwvL8JtbVqRfvVRjuN33W3VN9ob5a1lGP2TjlGRqQtW1pcm2Rc1yv2rZWppt+u6uWocOIpSlE9m8N3C7VrtrNty15v4PuN235q9Dtp1jjrzpVOWR+T5lT5avKXdqt/dqjeWsb/wANR3mrR261izeJI/M27qz54y908+jQrS96JNcaTGzfdX/vmqd14ZheP/Vq3/AauWeqLO1bW9Wj+9XNVoRkdjr1qJ8+/ErwKiW8kgX5ttfNGtO2l6g0fzfer7e8fxxzWcn+7XyJ428OtdatM6dKww8KlOR+4cH5hKtT5a5ztveLcVcj3fwNWQ2ly2fRWqa3uJIutevzH6PKnGX8M6bT9Qmtm+98tb9rrkisu7dXH2N+sv3q6Cz8u4jrspyl9k8HE0o/aidhZ6pDdLtbbUc1tHHNlP4qwIY2hbitQSyNHXTz83xHh1KXs5e6bP2X7Rbsv+zXE65pslvI2RXU6XrHkvsetPULeHUod38VTKMZRMaVaWFqe98J4/JcbW+apbe5XfXQ6x4aX5ti1zjaPLDJ8tcMoyjI+sp1qVaJo7I/7tEcS+ZVJllX+9To7hlko5Rcsvsmr9nXbV7SV2t8tZsd18vzVc0+6rePuyOGrGXKfRnwT8Wx31r/AMI7ftuXbut2b/0Gsv4n+BW0+8a4ijbbJ96vJtJ1ybT7mG4gk2zRtuVq+ldB8R2vxL8Jqz/NdRrtmj/2q7o1fZ1OY9PDuWZYSWEqfHH4T58NkyN8xpJLPdXTeKNGk0nUGV12ru+WsbzFT71e5Gr9o+GqKpSly1PiKEdn8tV7rS938Nb1vLG38VWmtVlX+9XXGoY/WJU5Hns2ktu+7ULaNI38Nehf2bHu+7R/ZMf92rlI645nynl8nhtpei1paX4Pa4kVSrV3X9lqrfdrU021jt2X5a8iqOtm1T2ful3wT8M4G2yShf8AvmvVbPwXZ20PEaf981i+HdSht41ropvE0SW/LLXwGZxqSkfleZ4vG4isYuoaDbxt91aba+F7e4X/AFa1ja342iW4+9W34b8Rw3Cq26vkJUpx96QpU8ZTo8xy/jT4X295ayMka7tv92vl7xl4Zk0HUZIyu1d1fbura1btbtub+GvmX4utBd3G5du7dWuBqyjU5T7rhHM8V7T2Nb4TxlY/lpu2rki/NR5P+zX1XKfsfMVdtKkNW1t6mjtVaqJlUKsdvu+9V6Gzq1b2dalnYbmX5aZwVcTyk2g6X5twuV3V7N4b8Pt9nX9z/DXOeA/DP2i8jytfQvh3w5DFaqrL/DXj4mr/ACn5VxFnCpy5YnkfiTS2gt2/d1454hXybhs19a+LNBt2s5Plr5W+IVr9j1KRR/epYOrzVOU34Zx31v3TkJG+WqcjU6aWqdxLtr3D9Vp0xsku1aozXG6iaWqMktQenTphJL81VZJabJLVGa6pcx6dOmOmuPmqnJKzVHJLuamrues+Y9CMeUd95qtW9vTre1q592gyqVPsxBYttNkamyM1R7qLmHKEku6o2ams1QyM1RzG8YjmaoWfdRtZqsW9ruqTX3YkccTNVqG1ZqvW9ntq5HEqrQcNSv8AylOGz21aWLbUm30qWC3aRqrmOSVQvaTa/aLlVC17h4H8EG+hXdG3/fNcZ8LfBUmralGzL8tfZnw9+HJkhjWOLG37zV8rmeMfN7OJ+WcTZx7KpHDYf3pHjVx8NCse5Y65XVPC8mnyNvhbbX2ncfDeGKH5t33a898WfD+P5leNW/2q8SnjKkfiPhI5pi8JL/aVofLX2OJvvKtYmuaTbmNvlVa9D+IHhGTRFklh+7XimseKPKVo2b5v4q+gwtT23vQP0HKubHfvaMjndat1tZm2fLWU8+ymatrKyyN81YN1qyru+avoI1JRj7x+n4bDVJRjzGxJeKtU5tSVf4q5241n+7VH7c0jUSrHsU8D/Md7o8i3U1d/p+mwrCrMteQ6Hqn2dvmrqm8aLFDt3V4WKrVJfCeFjsHWqS5aZ2l59nt/l+WqEk0TfwrWZ4TS58XXyxpu27q998PfAhby1VpF/hr5uvmSw0uSZ8pj8Zhsp93Ey948WtYVupNqrurak8DtdW+7y/8Ax2vf9E+BdtZybii10N94DtbGxZfLWvNnmz+KJ8hiOLqHtIxw58E+OPD/APZrM23btrzyWf8A2q+gfj5Db6bJIqbd1fOEkm+vsstxMsRR5pH7zw/WljMHGrIt+fTWuKoq9N3+9esfT+yLzXVNkuKq/NTW70FRpxJvNb5qj8+o91JU8xrGI9paN3vTKKIlBRRRQAUUUUcoBRRRVAFP2Un8VSVMogJH8tWo0bbxVdatR/dFES4m1ItV5Fq3u3Uxl/u1+hyifPRkVKerfdobvTKzjKVORsWKRoajjarCtu/3q7eaNSJm/dKcibaj2VoSJVdo9tefXwvNE1pz1KvlU5flqb71RyfL92vnqlKVOR6VOUZE0ctTfeWqcbf3amjatadb7MiuUcybabu96sNtlWoWWqqUvtRHGX2ZArVatWaqP3amhZt22s6VflkKpDmidZp7b9tdt4dsGuJFrhfDqtcXCrXsnhfT1VV3f3a+uw1SNSJ+Y51V9hzHQaTa/Z4VpurXywR1cuGWGOuF8Sap5at81FepyxPg8NSliqxz/ibWl+b5q8/vNS+1Sf8AAqm8Qas0kjKrVz/nH+9XzksRLmP2DLMu9nT5pGhJ833abt+b7tQx3H96pPOrupyjUPWqU5RHKzK1Xre6qlzTFb71dEJSpyOGpGMonUWt1/tVrW9xu2/NXI2tx/tVrWd192vew2J5vdkeHXoHUQyt/DWhDNu61g2d1WpG1epGX8p4NamaWyo2XzWpscv3asbt1Eo+0OP4TNmi2tVeRfm+WtplVvvVTuLXa25a4qlHlN4VCrDKytVz5ZVrPaDbT4GaPrXKauMfiJZLf5qdH94VOkiyLS+V/dqeUw5iSFqvRy/NWaq/NVq3l9WrWnI5ZxNyzbey10mltu+WuTs2211uhruZc16FKofP4z3YnV6fb7tvy102n2bfL8tQ+HdL81V+Wu4s9J8uNa3lUifmuOxkYS5TPtbdoo6vR/LUl1a+VWLeXEkTV5VSR4kf3xrTTqsdcP4qvFWOSptQ1xolrz3xV4lXaylq8yrUPosry6pKpzHD+LrpWkavO7j55K3PEmrfaJm2/drnVl+auSNTm+I/dMBQlRogy01W29am3b6GX5aJR+1E9LmI2bdVe4iV1qaRKj3Vl/iNYy/lMu4t9v3ay7iPbXRTfNWbcRVhUpfynoUqn8xgyLVeSKtKaJqpyLXnzo/zHsU5lGSmbjuqzItQ7feuGVLlOnmLlm21q6Gxm3ba5y3+9W1Zvt213UJSiebiI8x0lvWlDL8vNZFlJ8vNasP3a9ylU/lPma0S4vzUVDH8tWFZa9KFSMviOGRDJULbl+9Vpl+9tqvItX8JrErtLUMlwy0TfLWbNLt3VUa/8x206fMa1vqXzferc0+6WVvvVwbXG1uGrR03Vtki5r1aOJ/mJr4Tmj7p6Xb26y1rafZtFItYPh2/83b81eiaXYfaFX5a7vdlH3T4XHVJYf3ZHX+C38vbXsehtuhWvI/DdhJbyL8temaXeNbxrmvMre6fjudL2kvdOw3e9O2q3SsP+1N1WIdS/wBquGUpHxkqEifUrVfLb/drx74hW8flyV6lqerKsLZavGfiFrKsrfNXNOXMfU5BSqe2ieE+JJPKumVqw7izWVdy1peIv9KumZf71ZCXDRtUR/vH9GYaMo048pF9jaKtfS7xrdlVvu0tu0d0tP8Asu3otTy/aiOrPm92odnpepLLHW0sKy/drgbGVoK6zSdUVtqs3zVvGUZR5ZHyuKoyp+9TL0lqy/MtCytHWpHtuF+aq9xa+lYSjyy908eNX7MgjvN3y02RVaqMitE3zU6O4rWM/wCY15P5RbiH0rKuLdWrYaXcvzVTuFXb8tVI3pS5Tmby1+98tYt1Hs+7XWXEVY91a7t1YSpnvUK38xzclw0X96iHVP71XLy1rFurX71cMuaJ71P2dQ0mjhul/hrPvPDiv935qrLcPb1p2us7vvVlJxl8RtarT/hnNXGhsvVaqf2ayV6BH9nuvvbaZNoscq/JWUsLGXwmscfKPuyOE8plq9Z3DLW1caG0X8NUn01o65/ZSpnR9Yp1ImvpurbfvNXW6Vre7q1eaKrRN/FV611JomX5mr0sLjqlGXKeVicDGt8J7ZpeqK235q7LR9srLXhWkeImRl+avTfCOvLcSLuavscPmFOpE/P8zy+pTjzRPafD2mLcMu0V6v4R8Gtf7cL+73fM1ed+CW89Y6+lPh/bx/2fC21fmrLHYr2dPmiflMKP13G+wqS9053VPBcdhY7h/D81ed68vlK1fQ3iBY/sMn+7XgviKJXZq8bC1ZYiPNI5M4wNPAYmMafwnC/YftUlSXXhhZIfu10Wn2K+Z81alxEqx16E/hPNljpU5csT5p+JXhLyrdmVa+W/GFn9luJN33q+2PitLGtrJ/u18U/Ea+VtQkVP71fFYyUfaH9C8D4itiI2kcXI1QtLTZG+b5qhZvl+auHmP22nTL1veba6CzulkjWuPVtv3a0NPvdvytRGZhiMLzfCdJMu6su4Zlb5a0Le6WWP71V7yL5WrSXvRPNp+7LlkU/7UuIl2q7VDJdSS/fZmqO4qv8AdX5a5JHt0qFP4i9a3TLJ96r0irPH8tYPm7Wq1a3jK3zfdrenV5fdkY18Pb3okd1b7JK3NHvNvy1VkRZ49wqOz/dtXSctR+0h7xuXy+bH8tYXmSWs+4Vu7t0dZN5FWupx0ZfZZuaH4qZNqyV11rqS3C7lb5a8sjQx1r6fqUlv/F8tdtDEyj7sjkxeBhU96B3snlyfMKg27WrJtdWWZfvVcS6/u16Pu1PeieL7KVP3WblqitV6OL5flrDt7r/aratbxdvzVvH+U8qrGUSxGjLVyNmWo4WWXpVxYlpnmVJfzArbql5qJoP7tG1lWsahh7pHMzVD9oZW5qaRqjkVWWvKqU+b4TWPKC3VWI7hap/ZfSm+Wy1zS5oy94coxkbVvdMrcNWta3St96uXj3LV61uGXbWsKpxVaHMddDZrcfcrSsdBm8xaydBuN7V614T09bqNdy1v7SnKPvHx+ZYqWEiHhm1mt1rr/tkix1dtdFjhj4Wi4s68yrSjL4T81r4qniKnMcH4o1q4VWVK4iPUr1ptz7q9bvNDt7hvmrLuPDlv/CqrWEaHsz6DB47D0qfLynN6X4gkt9u+t7/hNFhXlqy9U0aOKNtledeJp5rMtsbbUyjLmPQo4OhmEzrfE3jeOaNl3V5jcLDeSM396udvNUnll5ZmptvqUitXoUI8kfePvcHlX1On+7NS48Pxyfw7qw77wqrfdWty11f+9WhHeQ3H3q6eWMj0Y18RRPPpdBktfuq1S2qzW/zV6A1rDcVRk0aNv4an2X8p0rMeaNqhl295vVdy1rWdxG33qr/2N5f3actjJG26q96PxHHUlTqfCWrixXzPMTpV7T5G+61V7dvl2t/wGpIbjypOau/2jhqc0o8pHqULR/3trVj7l875lrtFhjvrfb/FWFfaL+84pSiFDER+GRnNYQ3C/Ku2qM3hxWbcK0JLKSH+9UlvLIrLlaR3Rqyj8MjHm0ORVqG3s5FrslZZV+apI9OhlrTl/lI+vSjH3jlEikjbmuu+HvjWbwh4ghm3N9lkbbNH/s1C2i+ZVObR9sma05TWhmEadSNSO6PoHxto0PibR1vLNtysu5WWvD9StZrG4aOX7y16F8JfFrWrLot+3+jt/qWb/wBBrQ+JXghtv2q3j3f7tXh8RKlL2VQ+mzChRzOh9ew/xfaPG2vJI2rWs9X3R/eqjeWW1mVlptvas0de9H+6fDVI05x942P7Xp39ubf4qwLiB4qzJrhk3V2E08JTqHYNrKv/ABVImrbf4q4WO6bdWpa3Tbaj2UanxBPAxjE6f/hJZbX7kjVQvPGVzL8vmVkyI0/T5qZF4fu7pvkjb/vmvFxmHpxFDD4ePvVCvdaxJJJuLMzVf0zxpd6d0ZttXbHwDc3DfPG3/fNbdv8ADFvL+eOvkcTHDy90dbF5fGPJUMW8+J1xcQ7drVwmu6hJqsnz16fefDlbdfu1xmtaCLCRhtrhpYWjGXNE6cvrYKMv9nicJ9gaj7A1dF5Sr96hYlrq9mfUfWGYcdg26rdvpreZWvHbrurQt1Ws9Tmq4qX2SnZ6S38X3a3tP0yONl3VDHcKlSf2osa1J4tWpUqHonhO6hsJF3bVr1bTfGFvHb8yLXzBJ4gZPusy1TufGGobfkmZf+BVwVcNKp8J8xiuHZZhLmlI+hfG3xGtYLWRRItfMXjbXv7W1JmX7u6q2qa3d33+slY1h3DfxUsNhfYy5pfEfW5JkVHK4/3irNLWfNLVi4qjJXpH3dKJDI1U5JamkXbWbNSlI9OnEjmlqjJL96ppKh8hpW4rKUj1YxjEYhaRqu29vU1nYbfvVcaLatSYVK0fhiQ/d+7TW+apPs7N92pvsvvU8xhzRKfzVG3er0kW1aq/Z2fpRzFRkU5G306O1aVq0rXSWf8AhratdJ2/w0E1MTGmYtrp3y1oR2W1d1ay2e1ab9nZqjmPNlieYo7aFgaStaHS2Zvu1rWegs38NHMcs8XTp/Ec/b6W01dNo/hxpZF+Wui0nwv935a7rQfDkcW2uGrX5fhPl8dnEacfdO0+DfhxbVVZlr7D+HNjCuko428/M1fMHhO4jsNtes+HfHj6VD5aMGT+7Xydf3pSlI/Ho5iqGa/Wa8eaJ3XxA1Y6db4ibazNXlF94ieRWWWVm/4FV7xX4yXVl/elV2/7VeVax4gBkZUkryZSly8sTgxk5ZriZTh8Jk/EzUjqFpJDCu7dXztffCnU9YuJJEjY7mr6N061j1OfMvzfN92u5sdGtYrdf3cf3axhmNTBx5YH0uDzyWRU/ZUYn59eMPhzqmgxs0kbDbXl95cSRyMrfer75+N0Wn2+jzfKm7bXwnr0KzalKyfd3V9PleZ1MXGXtIn79wlnFTN8P7SrEx/mlqxGrU5VVaGavdlI+9lLmLC3G1eKdb+ZcTLGv8TVHb2rXUnyrXc+E/CZmnUuv8VctSUYxPOxNenhqfNI9w/Z18OpF5ckq19h6PFb29uvy7vlr5p+Fdr/AGWsf8Fe1R695Vn97+GvgMTT/fSqSP5O4tlUx2OlOJ1Gqaza2Me5mVa8d+J3xk03R7CbFwiv/vV5/wDG74nXGm2sixXDf99V8f8Ainxjea9cN5kzsv8AvV04bLamNfM3yxPrOE+BfrvLisRL3TW+KHjw+K9TkZGym7/vquBb7ooZv71IP3lffUKEcPT9nA/p7C4ang6MaNP4YiUfShflo2ba6TqDa3rRJTloagcSKiiipKCiiigAoooqmAUUUURAKl+Wo9tSLRIBrfe+Wn07mjmgBdv3asw/dqtHVqOgr7RpRy1MrfLVP7lOjavrMPieX3ZHhyiTSLUbd6k3UMu6vVceaIokNSRyU1lptZR5oyHuXI/mpzRbqrxybWqyrblr0Yy9pExl7pA0W2oWWtDarLVWRP71cOIw/MdNKvylXZt/2abu/hqxtZqhaJt1fM16Eqcj1Y1IyiSK1WI/mWqO9qmjl20Uq/2ZBKJJIu2odzK1TM26jau2talDm/eRCNT7MjqPCcqrcLur2DRdRVbf71eC6PefZ5lruNP8R7Y1+aunD4n2fuyPz7O8DKtU909NvtYVIW+b/wAerzLxZrm7dtb5ah1jxbuj2q3zVxeoX7XUnLV0zxXtPdMMpyeUZc8ivdXHmyM1V6d96hq4pUub3on6HT5Yx5QVvlqSGX+9Val3VlGUqcipRjUNCO43fw1LVCO42/eqSOevXo141PiPKq0pRLkbbGq9bysu2s9W3VajbdXV8Pwnn1Im9Z3X+1W9Z3Hy/wD2VcdbvtrXs7qvXoYj+Y8SvQ5jqo23VajZqybO6+Va1I2VlWvcjKMo+6eBUjylpfmoaoY/lqZfmpSjzHMVZIleqskVaMibWqJl3VyVKRpGZTj3RSfxVcjk3VG0VL5e2ubllEuXvE6/NUirVdWq1HJ/eo/vGEi1Zsyt81dz4bZWkWuGt0+aui0e6+zyLVRkeLjqftI+6e+eFGXy1+7XbRsq1434b8TLEq7mrsI/FUbL96iUj8ezDL63tDqrxl71y+sXEaq33ao33ij/AGq5vVtb+0KzbqzlIrB5fU5veMXxVqnlK22vI/EV/JLM3zNXaa9ebmbc1cDqm2WRq4alPmP13KMPGnE5u6Vmk3N81UZPlrauLes2aKvOqQ5T7elUKqybasR3FV5I6buZawjVlGR08vMXtu6qs0NOjn+Wpt2771b80ahn70TNkVlX5qqyVoTRbqzbhWRmrN80Tupy5irJH8tZ81vWgzVG21ulEoxqHo05cpjyJtpNv+zV+S3/ANmq7R7a45UpROuMxkK/NWna/dqlD96tG1WpjTMaprWda0MtZdrWpCnzV1xjKJ4FX4i1G26pearK21qmjb+9XZTqHDKI6NvVqJKa1N3f3q641P5ieUq3S1h3S/eroJvmrHvIttEo83wnoUJGDNLtpsN1t/ip14rKzVlyNtrONWVE+gpx5onpng7Uf38fzV9GeBYluo491fI/hfVvs91Hur6Y+GfiaPy49zba6Y4z+U/MOK8HUjT5onvGl6TGq7q1NqxLtrn9P8QQtCvzLTbzxEv/AD0rWVdyPwGph61Sp7xveavamyXXlx7t1ca3iZVb71V9Q8WRrD/rKJS5jojltSUh3jDxL9njZVkrwvxR4taeZlZq6Pxh4i8/dtavI9UumuLrdUU6UuY/WMgyqNOPNKJrqy3FV7ix3fdWqNndbfvVtW863C/NXdKjGUT62cZUTMS3a3atO1uv79WJLP5fu1D9jZa8+dKVM55VI1PiNK3iWX7tXbeJo3rGt2aJq3LO6VvvVnH3jza8XE3bHUvWtmO4WWudjt/4kq1DM1u1V8J89WpRl8JpXFqrLWPcWrRfMK2re6WWP/aqO4i3VMomVOpKn7sjD+1UNLuqxcWqtWe3mK1Ef7x6MeWQ6T/gLVn3CK3StBfmWq9xF8tXqdNOXLIw7q33Vk3FnXQSLtbmqskW/wC7WMoxPXo1eU5e4sd38NZ8lq0dddNa1Rms6450eY9WniTDhlkiatqx1Zl61Tm0/a1R+Vtasfepms/Z1YnWQ3EM/wApqO40mO46VgwytF0rUt9W27c1tGrGXuyPKnSlTlemU7rQ2VvlWse4sGWu2hv47jrTbixhuKmVCMvhNaeMqU/dqHDxtJB/erqfDGvG1uI8tVS+0Fl+Zay/sslq3y1zfvKPwnXU9jio8p9bfC/xhGywq0n/AI9X0h4T8ctptuqoyyR1+b/hnxvNocy7mbatezeF/jtEsarJN/49XX9ejKPLUPxrOuGcXTxH1nCH2tqXj77Zbsqr83+9XCXkomk/vV4/p/xltrr5VmX/AL6rtfD+vf2p8wbdXq4WVLl/dn57mGDx6l7TFnVwR7aq6zdfZbdjWnax/u653xlL5FnJVYmpyxPn6EfaVoxPnb40eKPKim+b+H+9Xx9rl+15qEkhb+KvdvjxrnleYu6vnWZt0lfCVJe0qSkf2Pwbl8cPgo1P5hsjVCzU7d81Rt935qjmP0+nTDdRHLtk+8y1Hu96burCUjsjT903tPvtta3mrNHXGwy7Wras7z+9W8Znh4zC8suaJYuoqz5FZa1JGWVflqncRNUziThqnL7silzTPN21JItU5GrCUj0JSNKzv9rVrR7ZfmWuXjbZWlZ3jR/7ta0q3L8R5taj9qJ1Vn92qupW/wAvFWNNuFljVq0Li1WWH5a9b4vhPD5vZ1PeOTjb5qtR1BfWptZafbzKy0oyPQl70eaJchnb/drTt76Re7Vjfc6VYtZ91dtGpKMjjqU+Y6q1ulk24ati3uPlrlLX+8tbNvdf3q9WNT+Y8GvSOihumiXitK31L+/WDby7vvVejXdWv+E8OrSj9o6a3ulbbtq55Sy1yizND0rRs9WZfvNtrmlP+Y8qpQl8US9cWP8AEtU2Vlar0d+sq/eqT5Zawly/ZM4ylH4jPjqaPa33qm+x/wB2nR2bVHKKVSJCtutTRxVMthJu+WrMOnyM3zLWEqRhKrH+Y2PDsQ81fm217x4Lt1+zxV4loelzfaF2rXtXhPzIYVytefVjyn5zxBLmj7sjul+7WVqEjL92rP2zYvzVm3F0rVyylL7J+dUacubmM2a6aqNxdSLWt5SyNRJpu+rjUl9o9eNSnH4jg9c1hoF+avLfE2uRzs1ey+JvD3mW7fLXgnjTTmtbhsf71aUuWUj9EyD2FaXumDMyszMtM2rVDdItHmtXo8h+leykaUa1NGzLWWt4y1JHf7etHKYSpSN+C8Zf4v8Ax6rsN9uX5q52O+WrUN0v8TVcThqUDpoZ45P7tXo4ll+WuXhulXpWtb3X91q0lI82rRlE0vsC7vlps2nbl+Wpre4WRa0reVWWp+I86VSpExbXdatWhIv2hVZasTWdSWtvtZVqzKVWMveMO6iWqcdurNXS6lpn3m21z9xC0MmK55HVRq+0j7pP9jXb8tSW8Ddqhjutq1cs7r5aqnIKnNyk8cJVvu1JJCHapY5VarEarurpjI8+UpRKkdqYZFdflZfmVlr2vwPrkfi3SfsN5ta8jXb/AL1eSLHzmtTRdQm0rUY7qAskkbVM4+0R62W5vUwFW/2Zbk/xA8DyaTdNNHG3lt/s1x1nYeWcFa+l/s9n468O+Yqr5jLtZf7rV5FqnhOTS7+SJ1/i+WunC4iXw/aN85jGg/rFL4JnGXWjeavyrXP6l4fb+Fa9Wh0bctTf8Ir5nVa9qVePKfJ0829ieL2vheaaRdq123h/4Y3V4y5X5f8Adr1Hw74Hj85XaNf++a9q8EfDdbyOORl8uL/d+9Xg4rM/q8TnqZ3icdV+rYKN5HiPh74Lo23MLSn/AGVrvNP+DJVf+PUL/vCvo7T/AAvZ6fbqscaqv+7Tbo21v8vy7q+MxGbVax6suHsTKPtMXXPAJ/hi1jGW+zblX+7XOano6W+5du3b/C1fQuqX1vsb5lrxvxPGt1dXG1ty7q5aVWVb4j4XNsLTwNSPs6nMeP8AiS6jt1ZV215F4mk+0SNXr3jTw/JJuZN1eTappbW8zb6+gw1D7R9hkcqfLzRkcm1mzNUbWDLW55NSLEtej7E+1+sSMOO1bb/FUi28lby26tTvsp/u1ySoRM5Ykwvs70xrNv8Aarovsq+tV5oVXdXLKkRHEHOSQMv3qoXEDV0k0S1m3Crt4rHlPRpVTm7i3as+aBq6S4VaoyRLUnr0qpzs1u1U5rVq6aSJapzW8bferOUuU9OnXOXmt2/u1nzWbbq7CS3X+Kqv2NWasZTPQp4rlOV/s1m/hq9Z6M38S11Fvpcf3vlq59ljWo5iamYfZicz9h2/dWo/7NZv4a6pbBWq0thGq1PMccsdynJx6W392hrBv7tdY1vGtQrZq1TzE/XJHJrpMkjfdrQs/Dm7+GustdNhrSjt441pHLVzGXwxOXt/D+3+GrX9kba6DdH6VNGsbVPNI82WMqdTnY9CZ2q9a+Gt3Va6S3iVavRtGv8AdqeaRw1cdU2iY9r4ZVV5Wt6x0GNf4akW9jX7u2nNq8cX92spSPIq1cRUNa1s47df4a0IbxbeuPuPEar91qqR63JdTKo3ferz6pxywNSp70j2Tw2smpbcV2kXhu7aPdEHf/dWuU+GzL5Me9vmr6G8Latp8VikUhVSq/xV8diJyqSlynwdaMZ4z2EpcsT508UaLrEats3V53dafrKXHzq1fXnie10q+VpIZo/Mb/x6uHuvDttJJ91a41KcTSGafUJeycVI8R03UrrS1+dWp2ufFeXT7ZlVW3V67J4BW+VvKh3/AO6tcrrnwthdmV4fm/3a5pyjL4onXRzDAVqntMRTPkP4pePNa8T7lCyRxV4pMkkcmG3Zr7g8W/C+1ht5P3a/d/u186eLPBEcepMq7V+avrMsr04x5IxP3rhvPMFOl7GhHlieSxxSTN8qtWtpvhya6kXK13Wn+FYYm+Za6Cz023tV+6te1Uq/yn0+IziMfdpmDoPg9Ytu5VrvtH06Gx21kyatb2q/eWsXUvGSwL8rVxyjzHy1aOKx0j1zT/FsOl/ebbSa38aLe2s2XzF3V86at45kZWVW/wDHq4rU9euLxuZGrm/s723xGuG4Pp4iftKx2HxM+IbeIpmUSfLXmsjfxUPuc0jL8oFe5QoRw8fZxP1PB4Sng6caVIj3U7d70Kvy0bK7InoCfxUm7dTvrTKAHx05moX/AGaGokBG1JT1/iplZ2AKKKK0AKKKVaAEopWpKAJVpy01ak27aCIic0ipUjLRsoiXzAq/LVpVqCrUC8VZPMTyVDuqxItV5Fr0pHmwJI5fWrUbK1Z1T28u2vVw2K5fdkKUC4y/LUbJtqRWVqcy17nLGpH3THUr1NHJTWWo6yjzRkBoRtQy1VjarUb/AN6u6M41DnlEryRf3ar1oMq7arzL8vy1w4jDcx00qvKU5FqPd81Tt1qCRq+ar4b2cvdPTjVjIk8ypo2XbVNm+bbRHL/DWVKr7MqUYyL3zLJuWmyX80X3Wao/tH3aGXdHurerRjWjzRMrx+GRG14zN81H2jd96q8i1Hu/eV5vvU5HVHl+yaHmq1G75v8Aeqmsu3bineburup1zCRY3bKa0tR+buprNXbyxkYc0okiy7ad51V2+98tNrPklT96JUpcxpQ3G6tS3lWudjbbV61uq7qVf7Mjhq0joI6uQzbfu1lwTqy1pR7a9CP80TxqkTYs7qty1uq5eNtv3a0LO4ZWr0qGI9nL3jxa9LmOqjl/d1NHWXZ3W5avRt8te/TlGoeNUplvmoJFqRWqTbuqpR5jl+Ep7ttOXa1OkiqHd5dcMomsfeJmio+7UkMqtUzRbqwlH+UmUuUjt7jbJWpDcK3zbqyWi2tTo2Zawj/eMJwjI6i31ia124q8vi2b/armYbr+9Vnh615YnlVMNTcveidCvipperVHda8zrXP7fmpyt/Ca19mR9Vox+Ej1K8a4rFkStqSJXqjJFWEqR6tGUYx5YmPcRVRmgXbW1cW9U5oN1cNSmenTqGHJb1Rkiaty4hqjcRV5VWB6lKqZyttp/wBop0kdV5F+auD3qcjqj7xY84VXm2t92o922m+ZXVTrx+0axgUbi3qjv21rSPuqpJbjrWko/aid1Of8xBG26iSLdTZE8unLL/eojL7Mjf8AwjRDVy2XbUcfzbauQwfNWvso/FEwqSNC1rSjXctZ9utakPy1cYni1ZBtqSn0BaiUTkchm/8A2qG70SVDu29aI1OUqJDcfdrPuJfl+atCRty/LWXeLWsa3Kd1EzbxVb7tYtwm6tS4l2/eqizK33a19pGoe9R5olKORoJNy/w12Phf4iSaTIqu1chJH81V2T+7XnVaUo+9E3rYajio+zqxPo/SfjTH5O1pv/HquyfFxZ/uzf8Aj1fMi3DRfxVctdQbc3zNRSq/8/D5Wrwpg+bmifRDfEjzfm8ys3UPiH/dkavG4b9mXlmqwsu7+9Xr0483wyOaPD+HpyOy1DxRJefxVXhuvN+9XOxy/wANWoZmX+KuyFSVP3TulhY048sTpI1+X5avW/yt8tYNrefLWtZ3VdlKvTl7p5lanI6SzvNy7Wq+kat0rIt3WVflrQhZlrp5YyjynhVoFj7HuoWBo6tW9x/eq9Hbqy1586EfsnnSqSj8RXt7iSKta3uFkXnbVFrP0pvzRfLXHKMonHNRqGwsW1dyVJ9oZfles+0vWX/drRWSO4/3qWpxSjy/ERSLuWs+SKtCSBl6fdqrJ/tUamlMoyLUbbl+9VqRdlQtS5TrjIpzRbqozW9azLUckW7/AHaOU6YVOUwZF20fK33q1JrPatU2i+as5HdGrGRVktVaP5apzWFaW1l6VIrK33qylHmNY1JRMGS121DItdFJaq9Ubiz21yypHVTrxMlZWi/iq1b6s0Xy1HNFtqnMm2sPej8J08sanxHRW+rRt9+pJIre6WuR8xo/u1Lb6pJH/FVRr/ZkZywv2qZp3mife2ViXFlNb/d3Vt2+tq3WrfmRXX3vmquWnUKjUqUviMnw9q89leRq0jbWavqn4V+KI2t41dq+XbjSV8zzErpvDvjCbQ9uWZdtYxlUwsuaJ89n2XRzSj+7+I+5rXXofIzurgfiN4yhhtZF8xf++q8SX44JDa7Gm+bbXlvj/wCL0moLIscm6ssTj/aR5Yn5zlPBOIlioylE5H4weJBrOuMFbdGtecbvmqfULxrqdpH+8zbqob91eHH3Yn9VZbhY4XDxox+ySSN81NZqbu96az7amR71OINTd3/fVN83bUO7d81SdUYkm/bVq3l/u1QqWGWojIirGMom9a3VWG+asWGX7tXobqujmPna9D2cuaI64hrPkStZv3lU5o655fERTnLqUfutTo22tRItNrI6DZ03UmgkXBru9NuFuo1215ar7K6bw7qzRTKrfdrvw9fllyyPHx2F5480ToNc0vdGzVyjK1rJXpMfl31vx/drk9c0nazNXqyjze9E8vB4j/l3MzY5ty1NH96s9WaJq0LVt7VVOR6M4mxp81b1vF5ke4Vz9mvy10Vi3y16tOR8/ifImjVl+7WlZ3n96oY1VlpWs9q1XNKPvRPIm4y92Rrxssq0rwfL8tZMUzQtWnb3iyLWftY1PdkcM4SjsRGeSD+9U0GsbPvNtplxtasu4g+b5a55Rl9kqNONT4jrrfWVata3v4W27q8z+1SRfxVYh1ll+81ONT+YwqZdzfCesW9xC1bVj5LMteN2/iZom+9Wpa+Mmi/5aVXtDxa+U1vsn0d4XsYZ5I/u17B4f0KO68uNAtfJng34ora3EavItfR/gn4gW80cciTLurhr1o/CflOe5disPU5qkfdO+1bwXNZ2/mjbKv8As1xd/pflnjrXdT/EJZ7Tadu7b97dXGahrlv/AM9FzXlc3c+bq+zjUj9VvYzobVlatK3X5axZNet0/wCWi1VuPFlvBG37xaynU5QeHrVPslzxF5aWsm6vlz4r6p5M82Plr1Xxp8Q4fs8irIq18yePPEp1W+ZQ25d1YUJSlV5on6xwhlFaNT2lQZZ+IN3yvWtHdQ3H8VcCrbWqzb3rxn71fR06/L8R+u1cHH7J3f2fd92o3tWWudtdekj6tW1a61HJ96uqNSMjyp0KlMdtanLcSLVqOSGf7tSNaq33a05Yy+EwlP8AmK66lJF/FV6117a3zVVksKqyWrLWMoESjSqHYWevf3q3rPVl+9uWvM43atC11CRfl3VEfdPLr4CMvhPWLe/jlX71TQ3CrJXnNpq8kP3q2rfXGbbW8ZHgVsvlE9Eh8u4Xa1Z95pKv0rFs9d2VtR6ss8a/3qqR40qVSjLmiZNxpO37tV4bCRd1bk14rR/NUNvdRs38NZ8sTojVqcvvGf5Ui0RyyJJWx+7f+7UbWqs1Eoi9r/MVftjLWla3/wDeqFtNX+GnQ2G1qXNI56ns5HdeBfGTeH9QUtJ/osn+sWvUvEmh2/iDT47yz2s33lZa8BhtX6ivTvhj4taymXTbxv3Mjfu2b+GpnGUZe0ietl+KpVKcsDiZe5L8CvHa/ZZPLddrL95avQ+WrVveMPC8n/H5a/Nu+8q1xnnSRH5q7o1PaU+aJ8HmuW1cDXlSZ3eg+X5y7vu7vmr6J8LpGLOIJ93bXy3od98y5avdfAfiyJrVIpJFV1+X618jmXNKJtwtiKeDx8lW+0dzrmpfZbeRh/CteFa540vri4dxK0Sq3CrXr2vahDcWcm1l+7XhuqWKtdSL/tV5WFpc3vSPS4wzGcq0I06nulc+ILi4b55Hb/gVG77R96mx6cu6uv0Hw/Ey+ZMea65ctP3j84p05YypywPO9Z07zIH+WvDPG9r9nuGr6j8bW9tbkbdua+bviK8clwyrXo5fXlKR9ZkqnQxLpSPO2o8ur0dqv+9ViO13V9T7tQ/RZVeUy6kVtta0em7qJNNrmlS/lMPbxMvf81U5pa1LixZfu1m3Fqy1nKn/ADHVSlEy7pt1ZNwzLW1NbtVGa13LWHs+Y9elOMTBmlaqclw1b0lh92qM1hXLKgerTq0zBmuJKpzXDVvTabVeSwX+KuGpQkenTq0zBa4ZlqW3VnateHS1Zqvpp8cca/drllSkXPEQjojI8xo1ojaSRq1ls1Zv4auQ2EcS1jyHLKvGJlx7k+9TZLiTbWpJ5a1V8qOVqJRMlU5veZm+ZI7VoWcUn8VaNvaxrt+Wra+StTymdTER+GMSiu5aRpHarv7vtU0drG22mcftChDbyNWjb27LHzV5Y1WmySLt+WpOaVXmIdzLSb2/2qVpFqvNeVMuWJEY8xN5rL/tVXkaST5RUX2vc1T286/xVw1asTXl5RsekzXFdJougrE25qz7fVIYKnbxUka8MteRVlzHHXeIqe7E9P0PVP7JjXa1dAvxI+z/ACs1eDSeNGY8NW74e03UPEDqwWRU3ferx6tGnH3pHzGJyWnb22KPZbf4jLcNtXNdVomoPffN81cZ4Y+HzW6q0ytXoFjp62UaqtebGEakvdPzzMPqlP3KB6F4bS3hsg7lTlfmrnPGd/aeY3l/Ky/eaue1LxMthbt+82rXhfxU+OEGkW8ypMu6s5+9Llp+8elgMPic2jHCUaZc+J3je102ORfMXd/vV8weJPGcN1dsdy1x/jr4nXviO8k2yts3VxLXjN1Zmr6nA4GVGPNI/pPh/hRZfh4+1+I9Hk8YRr91qz7rxkzfxVw323/aqtNebVr1vZH2sMqpc3wnUXniiRt37ysC+1qSTq1ZklwzVX3bq2p0onr0cHTp/ZJpLpmqCkbpR/D81bxjynpx0iLTKc1G2rEN+Zmp9FIy/wB2l9ovmG7/APZpP4qdtPpS7aZPMLSN96nRruoaJqBEeymtVjbTfLqw5iHbSVZWKjyqA5iFVo/vVa+zmnfZ91RymfPEq7acsVWvIp0dvVcoc8Suq07bVr7PQtu22r9mS6sSFYvlo8rbVr7Ptp3kUvZyJ9qV1WrUP3aI7Vt1Wo7dquMCJVohcRMtU2X+9W1dW/zVl3EVelVpyjI4aNQpUi/LT+airn5j0IliOWr0bLtrJ+61WoZdtezhcVy+7IwqQNGomiqSOTdUm3dXve7UjzROLm5SpT42pzRfeqFk21l71ORp8RejZaJFqqstXI23LXdGXNH3jCXulOaP5aoyLtatpoqo3FvXDXoc3vRN6UzNk/2qjZmqxIu2oWXdXzVbDy+yejCX8w1ZamjuKqt8rU3+Ks6c5UypR5jQb5l+Wqsi7adHLU3+trrlCNeJlGXsyju96N3vU0kG2q7fLXjTpypyOmMuYsK+6pN1UVqZWrrpVzOUSxupaiX/AHqkWvQjUjIy5Q20KzK1P5ptXKH8pJftZ63rO6XbXJqzLWpZ3G1q1pVZR904a9LmidZHKtWo2rFs7rdWpDL/AMCr1KcvafCeDUp8pqW9xtrYtbr5a5+Orlvcba9GhVlTkeTVp8x0kLbqmWsm1uq0oZd1fQQqRqRPIqU+UsfK1QyW+6peaWiVMw5uUo/Mrf3auW9xtb5qSSDzNtRNFtrklT5S+aMjS2rKvy1DJb/3ahjuNtaEcqyrXPKPMYS5omf8y1at7rb0qSS33LVV4itc3vRkRzRkaiyqy/NTtu6suOXa392rkdx/wKt41eYwlT5ST7rU2Rd1WPlkqOSLbWhnGRRkt6p3FvWts/2ajki+Xms5UzpjU5TnbiGs+a3/AL1dRNa1n3Frurza9E9KlXOZmiqnNFurcuLX71Z81vtrx6tI9ilUMWRaqyVqXUXpVGZflry5x5T06cin9o2/LTvMqvMtQ+ay1pTryp/Edvsy4y+bULQ0R3VTKytXpRnGsHvRIVba1alvL81UWiqxGreZXRDmiZ1PeNy3XdtrSVaybGX7tbVvtb+7XXGMZHg1/dkOVadU3lUMtTKmcHMVWSoZIquNFUMkX/A65pUzeMjOl71lXMjZrYuF+9WPeL96uKfNE9GhuY98u6smRttaF4zLWXI26uf2x9HQj7o5Zfl+amyKvaq8lRrcbfvV008V9mZ3RgSbakXtRuVqcqbq3lCNSPuhzBHLtar1vebf4qo+VTWVlrk5qlGREoxlE3obxW+81aFvdK1crHI3erkN/tb71ehSxkZe7UPPqUP5TsIW+VdtXLeVu9c/Y3yt95q3rNlau3mjKPuniV6fKbljebK3rO6Vv4q5eNf7taFpMy9a3p4iVP3ZHz1elzHVRurNWhaytXO29xWtb3G6vRjUjUPDrUuU3oZVpzRLJ/vVnw3FXI2/u1Uo8x5Uocshv2Vom+Wpo22VNDLU3lK1YVKH8pzyn/MNjl20SeXJ1WjyttRyKzLXJKnKJmV5Ldl+792qM1Xmdo6a0scv3vlaszrpyZnr94VYjanNa/e21H9373y0G3xErW6yfw1UurD+Krkb7am+8tP4jKNSVM52S38v71RMtdDJarJ1Ws+401l6fNUyp/yndTrxl8Rnx/LTvv8AWnMu1vmpf4a5jbmKF1ZrJ0rJuLXbXRMtVZol7/NWUqcTqpVpROTuIttUZK6S8tVb+GsO4tWrhqU+U96hVjIz2lZafHqUkP8AFVe5VlqhJXNzHpxpxqLU6i18Qf360I9Qhul+bbXn/n7Klj1aSPbVRxH8xnPL4y96J2N9pInXdHXManocgZtq/LVuz8RMp2s1bEOqQ3Me19taXp1ImcXXw8jze801k/hrLkt2Xdtr1S80eG8VmWuU1Tw+0fRa5KtA+gwuYxl7sjkJG21CzLWneWTRNtZaypo9v3a8ipGUT6ajWjU+Eazfdo3VXZtv3qb5tc8pHfzFihWqv5u2m+bU8wXNCOX5asLLtrJjuP8Aaq0rbquMjz6sfeNaG8/hq9v3LxXOq22tCzuqOY8+rR+1EtXEK/eqmyba1V2yLUElv/s0jCE/5ilU1lP5MitUTRfNQq/NQbS96J6F4b1T5V+auivLVbyHctea6LeNbyLXoWk3nmx169CrL4T4/HUJUantInK6lpvlSNtWs+PdC3y13WpWa3C7tvzVzN1Y7Wrv5Tow+J9pHlkWNPk3f71dFZrvVWrmrNWjaul09t0dd1OR5+L7mpbttrUjiVlqjbxfLuq9DuWuk+eqSI5LPdVOSNoq3I13LVe4t91clenzaxMY1fetIxZL9o/vU37arUuoWrL/AA1hXDMrfLXne2lT92R6tKnGp8JtNtaq8lqrN8rVmx6ky/eq5Hfq22uynVp1Df2VSJCyMtN3ba0FdZV/hahrNWrfl5hc/wDMVo5mjO5Wauu8P/ES/wBF2qsrMFrlfsTK1GQvasalKNT3ZHPXo0cVHlqR5j2GH44XHl/NI1Vrn4zzzfxtXlS07yt1cn1GEdjwv7CwEZc3sz0hvirM3/LRqqXfxIupkbDNiuC8uj7la/VaZ0xyrCx2iaWseILrUxtd2K/71czJY72rX3D+Kl8pWrSOHjH4T2KXLRjy0zn5LNqb5TVvNa1H9k/2amVA6Y1/5jH2VJHIy1eksKjazb+Gp5ZRL9pGQ63v5Im+9Wlb68y9ax2iZf4ab92jmlEynRp1PiOytdcjb71XI7yOVa4Hc3+1VqG/ki+61P2sjhngY/ZO22xtUy2qt92uPt9cZfvVqWviBf4q29rE4Z4WtE6JLdqtWtuystZdrqyt91q2LW8VvvVcZRPIrRqR0kaTRMu1qks7xomq5btHNH/DSSWybvlrTlPGlOPwyLMzM0e5ax/tkkUlbluv7vb96qN1pPzMyrRye6Y0pRj7sirHrzRfeapv+Eo2yLuasW8sJF3Vh3iyKy1nKJ6cMLRrHpVr4oV1rSt9ehavJ7e6ZF+9VxdSkX5t1ETmqZVT+yeyWerwsv3lrWs9Qh3blb5q8bs9ekVfvVr6f4kbf96umnGR4NfKZbxPrHwH4vh1azXT7hla4Vflb+9WP420FdNuGuIf9Szfd/u14dpvii4sLiO4ik2tG26vc/Dfi238ZaL8+3zNu1lapq0pUZc8fhPbo4X+2MN9Ur/xI7M4+31b7LJ96uk0/wAaRxbf3m1v96uH8ZaTcaXcSSRbvJ+9/u1w13rj2/Xd/wB9Vz1KEa0eaJ8TiOHpQqeyqr3j6Dk+IKtHta6bb/d3VR/4Ta3ZvmkX/vqvne68TTL91m/76rKuPFV12kb/AL6rw6lCVP4SI8MOr8Uj6lt/GFq3/LRf++qtSfEBbeP5bjbt/wBqvkhfGV+n/LVqk/4S68k+/cNWHsvae7IqPCMoS5oyPe/FXxGhWOTbNub/AHq8c1TXn1S7aQ1i/wBpNc/M7M3/AAKpY1r08Pg40fejI+hweV0sBHT4i9HdL/wKrUNx92snbu+7U0O5a7oylE7ZU4m9HdKtSfbI6wWuNvWoWuttXGrIw+r8x0ElxG1Ubho3VqxZr9v71UpNVb+9W0avN8R0U8LLoadwq1m3C/8AfVQtqn+1UMmoK3/7VXyxkelTpVIkdxLtrPklqxJOrLVOZvlrCVKX2T06cSGSWq+1pWqSSprdf71c0oyO3m5YjY7dljpkkTtV2S4X7tWLOJW+Zq5ZU4mEqko+9Io21mydd1FwzKtbE0sax1mSMsrVzSoRJpz5pc0jIkjklk4q5Z2TVpWtqv3mq58qVhKgFTEfZiUDGy1F5MkjVe+833asR2/zbqwlSkYe05Srb2DN96r0cXlLUjSrEv8ADVG4v/7tZezkYc1SoTSNULNt+9WfNqW2su81rbWMjsp4aUjamuP7rVRkuFrnZNZZmpq6o396uGfNzHpRwconRK1K13srCXUWb71Czs396uWVMf1f+Y1pLz/aqCNZLhtq/NS2dhJcf3q9D8H+EN1wkjr/ABVx1fdjzHFicTRwceaRq/DP4StrVxHNdLkbvu19ffD/AOCsNtZxvLD5ce35VWvPfA7W+jRwt8q7fmr1mP4wQ2VntVAGVf71fNTjzS56h+VSzOjj8ZKWPk+SPwxH+LdDsdEsf3caqyrXkviTxRb6XbyNLIqqv+1TPiV8abKKJpZpkLKuVVWr4l+MHx+uNTuJrezk3f7tOlTqYn93SNsu4brcQY3moU+Wmd98YPj/AB2ayQ283zf7LV8q+JvG134iuGkmlbbu+VaytS1K41KcyzFpGb+81U/L3V9bg8tp0I80viP6dyPh3B5PR5acfeCS63U3z6d5P+zR5W7+GvW5T6v3SFpWao2WrnlU1rfd/DVcpfMVVXdRtq15H1py2/y0covaRKflUeVV77Of8rR9n/2ar2che1RT8qj7O1aH2X3py2tHs5EyrRM9YttO8pq0Ps3tUn2T/Zq/ZmXtzL+z+u6pPs/tWqljT1s/VaqNIz+sGT9l+apfsrVqx2NTfY9v8Na+wMpYkxfsu7+GnfY/lrajsKmjs6v2BlLEmGtg1OWwreWz/vbqkW1pexMZYow1sKd9hrc+x1J9l9619kZ/WTDXTad9h/2a2lt/9mneRR7Iz+sSMX7DUn9n1sLAtSi23VXszOWIkYi2FSfYK2Ftamjs91HsyJYkxV03dViLTv8AZraWw2/3qtQWfHFHLE5pYowLq2rEuoNu7bXUTK3daz7q13LxX0tehGpH3TehV5TkbiKqtb11Z7ayZoq+Yr0ZU5H0VGpzFdvlp275qbTY2rCMjq5eYvW8u2r1vKtZXNWbeVq97CYrl92Rw1aZobd1RyR7qI2qzX0MeWpE5fhKG3ZU1u1OkX/ZqHbtrLl5Ze6X8RcjfdRJFuWoY2qxG26uunL2nxGEvdKM1ruWqMkW2t6SL5aoTw1xV8Ob06pkMq1HIu1vlq5Nb7ahaKvnq1DmPQjMrq1SRy02RdtR1xe9Tka/EX12tUVxb/3ajjl21cjkWSu28a8feMPepyMtl+am7qvSW+75lqrJFXlVaEqcjpjLmCNqmWWq3NPjbdU058vxFFin1ErfLTl7V6tGvzGMokm3d92po91V1arEddbjGRzyNC1udtblndVzcfy1oWtxVxlKmebXpcx1UMtWo2rDtbqtS3l3V6VKrzHh1aZqQttrUs591YcctWoZtrV6dGrynlVafMdJC26rH3qx7edq0objdXuU6sah5FWnKJJ92nfepy/NRt+atuU5yGSP5uKdHI0VTbqGi/u1yVKX8o+YsQy07b5tVY90XSrEctckomEv7pDJB/vVD80daG73qGSJW6Vhy8pUZDY7j7taEdwrferJZWWpo5aqM+UmdPmNLyt33ajaGoYbr5quRurV0x5ZHLJSiV/KWq81ruWtJrf+Jaj8rbRKPMXGrynO3Fn975aybyz2/wANdpJF5v3qzbywrza+G/lPQoYn3jh7q1+WsmaLau2uyvNPrBvrP5mr56vQlH3j6PDV4yOZuEqjNFurYuomWs+ZflryqkT3qUjP3bamhnqORaj+7U06kqcvdOzl5jWhnVquwfNXPpNtrVs7r7tezQxMZe7I5KtKVjatV2NWxatt+9WXZsrVrW67q9WK/lPArs0oW+7/AHamaLd81U46sRtW8f7x5UhskVV5l21oL81RyRbqmUOb4QjIx5FrHvoq6K4jrJul+WvPq0/5j0qE/eOR1CKsO6Vl+7XVahFXO3kVeHiKR9XhqhmNPt60zcrU6ZaqtuWvM9rKPuyPZjEsfdarUN0rVnrP/C1OX+8tejQxPLsEqfMbC/NTmi3Vn29xtatCOVWr1qdWNQ45RlEa0VR7dtW+aTyt1TOhGXwmfMFvLtrpNLvq51Yq0LPctZxlUpnDiYxqRO4s7rza1Lf5lrk9PuttdFa3VdNPEfzHytelyyNq1rWt/lrBt7jdWxa3G77zV6tGtGR4NeJqQtVpbjbVWP5qm8uu7mkePI0Le63ferQjb+7XPxttq9b3m2tY1f5jjq0v5TaWXc3NSeVuqna3Cy/LV6Nf9qtuWMjzZx5ZFO4tazbi1reaq8lustckqH2jWnV5fiMWN2iqRZVZdrLVqaz+9VOSFoq5uWUTrjKMhzW/92j7lNX/AGWpfOZW5FZlEu7d96hlpEZJvlT5WpdrR9a2jUMyrcWqyLzWfNZtH92tr/WU1ot1EqcZG8KsonPtu/iWoZFWti4tay7iD+78tccqconoU6kZGfcKrVk3lq3ati43R/eqnI3y1zSienRlynL3Vv8AerHurdq7K4tVl+8tY95YMv3Pmrz6lM96hXOTmXbVWStq4td3Ubazbi1Zfu1wzge9SqRkZ++p7fVHgbhqgki/vVVkrl5jv5I1PiOs0/xR91S1bkOqW90u19teX+ayt8tWrXVJLdvvVrTrSj8Rx1cujL3oneahokN4u5Nu6uS1TwzJCeFYVo6b4mbdy1dFDfW94u1ttdP7uscUamIwktTym801l+8tZc0DJ0r13UPD8N0rMm2uS1Lw61uzfLXm1cLyn0GGzKNT3ZHEsrfxU37tbNxpm05NZ01uytXnShKJ7UKsZ7EP3etWrdqqt71JC22kaSjzF771NWXymqSGmyL/ALNUc3900rO8+Va1F/erurlbeXypK2NPvP4WqonBXocvvRLUlvtqHy60l2yrTZLf+JaZxRqfzEEG5WrrdBv2XburmY7etLT28muqnLlOPExjUjY75m8+PctZtxbq33lqbSbpWjXNWry13fMtenGX8p8r/Dqcpkx2f96tKzj29KLX721lrUjs/wCJfmr0qXvE1qv8xYt2+7WpGu6qMcTJV63+WupHh1ST7tOZ91Sbd1RyLsrKRxGfqFvuWuX1C1+81ddcN8tY99Asi/LXJVpxqHrYWpKJx83ytUazMv3a1Lyz+asuaJlrypU5U5H0tOUahat79lbmta1v1aueqePcvSuulXlEzqUoyOqjlVqka3WX7tc7b3TL1rUtNRz96vQp14y+I8ydKVP3oliSzZWqP5l+9V6O4Vqc0StXTy/ynN7SUfiKNPqZrb+7UXlMtZ8pXNzDdtG2n09fvUw5iP5v4qcu2pttN8n+7RqS5RG+StNa3qTyqd/DtoDmKclrUbWu6tD+GhtrL93bWUqcSvaSMdrP+7ULWrVueSKja3rKVI1jXMGSJlqP5krcktV/u1Vktf4awlSOmNaJXt9Qkg/iatXT9ekV1+ZqyJLf5qIV/eLU8soiqU6dSJ6Np+vfKrNW9b6ssv8AEteb27NEq1pWdwy/xVvGUj5ivgafxRPSLe/Xd96tCzulk+Vq4WGdmRWq3YapIslbc8jwamD/AJTpby3Xc25a5vVLVf7tbC6l9o/3qx9WularlMMNGUZcpm+SKm+yq9Z816qtVi11JW/iqYziexKFTl5i9Da/NVyztWWSqcN4vmcVrWc+6SvSoyicFV1OU2LeJvLrc8L69N4b1KOZN23d8y/3qzbOVW/iWpvl8yu6pyyjyyPEjXlRqc0T3pWtfFWlqysrbl3V43448HyaTcM239yzfL/s1teC/FDaHcL83+js3zLXp2qabZ+I9L8xdsu5flrxpRlh5f3T7H21HOqP8tWJ8uXUPl1kXEf92vSvF3hFtLuJNq/u93ytXE3VktcFePN70TxlzUans6m5g+XTctWo1qtR/ZVavN5Do9rEqwyNV6G82/NSfZVpPIo5pRMpSjI0Le63VcWVWWsuOHZU2/b/ALNdUa/8xySpxl8JYmfd92s+4lqRp6r3Ei1tGpGRpTiUbq8rLkvKvXEW7dWbcW7VXKexRjEjmv8AatU5NS/2qjuIm3NVORafNynrU6US5/alH9qVksv+1TY4maT5a0jW5To9hTOjtbgSNWizL5a1i2sTRR1ZiZ5JNtHtonn1IK/umjb2vnyfLWo0K2sdMtI/Jj5qK8vN3yii0ZHlylKpKxQvJWkbjpT7OKprW1aVvu1rR2CqtT7P+UupVjTjylVflWo9+6rzWe7pUsGmVl7ORye1jErQ29SMyxL81WpLfylrNulZmrCUSIy9pIr3E+7dWbcS7Vq1Mu2su9+9WEonq0ImbqF03zKtY8nmNuy1bDWrM22nLptckqcT3KdSNMwdrVJHbs38NdFHpa1ct9LjrllTCWMjE5+3sJJfuq1dFpfh9pWXdWta2dvF96r39pW9qtcNSnL7J41fGVKnu04mlo+hw2+3dXUWutW+mr8rKtea33jSO2VtrVxms/ECVtypJXN9RlUPLWUYjHy/eHt+qfFVbCNtk3/j1eZeKPj3fpuWG5Y/8CryfVPEFxeZXe1Ykimb73zV0wyen/y8PrMv4VweH96tHmNLxN8RNX8QM3m3Mm1v9quQaFpm3MWatf7MtIbP/Zr0qeBp0Y/u4n6DQVHDR5KMeUxvs/tTfsu6tprNaPsv+zXRGgdP1kx/svvTvstbC2q7fmWnfZvaj2HKR9YMX7LTvsdbH2X5akW1o9iT9YMVbOnfY62PsvvUn2b2q/YRJ+sGP9l/2adHa1s/ZVpfs60vZGXtzJWw3VItnWp5Ip21Vq+SJHt5GatnUi2daC0b1quWJn7WRVWzp32P+9VjetHm0csSfaSI47dad5C0bqk3e9HukSlIatutO8r5qKkjWqM+ZkflU7y6mVW21J9no5SHIr+XR5dXo7X+9Vj7Kv8AdoMpVeUzY4GqRbWtRbWpo7egwlXMtbOrEdn8v3a1I7dakVVWr5TnlXkZq2dWI9Pq5ujpn2paJRMvaVJfCMjs9tWI4Qvaq7X9N+3K1RyGbjUkZt5Z/LWPcK0NdbcQ7lrKvLPctfY1cP8Aaid9Cv8AzHNXEfm/drEvLPbXSXlmy9Kz5l/havIq04y92Z79Cpy7HLyW/wA3zLUNblxa7vu1jzW7K3NfOV8NKnLmie9SqxqaCUscu2of96nfw1hTqcpvKJoQy1oRyrWLHLVyGWvo8Lif5jzqtM1G2t92o5IvlojfdVhV3LXvx5akTi+Ez2WpoW27almg+aotu1vlrHllTkVzcxeX5qjmgVqbC22rka+atd8OWpEw+Exbi3/2az7iLbXTXFrurNurXa33a8yvhjspVzEqJovm+Wr00VQYxurw6tD7Mj0IzKtPjl20NFUfzfxV5soypyNviL0cny802a33VVV9tWobiuunONT3ZGPLKPvRKckVQ/crWkiWWqc1vtrhxGGlH3om1OqQ7venRtUbLTd1cNOcompcjapI2qrG1TK3zV6dKqYSgXo6uQferNjb5qvQt81erGUZHDViaUbVpW9zWXG1WVquWVM8upDmN+3uKvQy1zsdx/erSt7j5a7KNf8AmPKq0jchlrQhuKw4bjdV6OX5a9elV5fhPJq0zoLe48yrkbb65+3m21rW9xur2aFfm92R5VWlyl5oqFqSNt1OZa7pR+0cPMRqlO203bUy1ySp8xMpEe3d96o2+WriruprRbq4alORPMUflajb/dp00TL0qDzNtckvdOgljapoZNvWqqyq1TferSnIUomlb3FXF2y/w1jR+1XY5f7tdMZHJUj2LUlrULRf3qsW91/u1cVVlX/arTlicsqko/Ec3eWO5flVa5++0v71d5NZ1l3lnurir0OaJ6GGxXKeY6lpu2udvLVl3V6dqGl/e+WuV1TTdv8ADXzOJwp9jhMZze6cTMrLUNa95Z7G+7WbMrJ1rw5RlTlqfSU582xXC81Zt2ZagqWOnE0kbmn3X3a6axuN1cfbdq3tPuNte5QryieHiqXMdRGu+neXVG1uq0o2Vq9eEo1D56cZRG7qdu96cy/3ahZSvzVXwmY24VWrLuovvVpbveq9x8y1Mo83xHTTlynL31vtrnbxK7K8i+9XO3kH8NeZXoSPo8NVOXmi+aqM0Vb11b7az5E3LXz9ehzH0dKqY8i01W21cmiaq8i15koyielCUZE0Mq/xVcjb7u2svbUkcu1q3p4mUfdkTUpc3vRNqG4/vVajbd92seG4q1HL/EtezSxXMebOkai1pWtZFrcetbNmysvy16MZRqHmVuY0rdf4q2Lb7tZNvWtat93dWUoRPArmlbuy7a0rWT+KqNv92r0cW5anllH3jw6xsWt561rW8u6ubjVq0LW6216dDFSj7sjxq1L+U2mXd92m/wCytQx3FSbt1evGpTqHDy8pYhZoq2LO8+6rVixtV63b5q1icdWPMby7WpslvVWF2WrS3Ct96t4y5jy5RlEqyK1V5IlZa1GVWqpNbVEomkZmVJBt+7TfvL81WJkaKq8jK1c0qcTujIqzWzbvk3UxdRktvll+ZavBtv3vmplzbpOtcsqUvsm8Zx2kJFdwTL8rbWqX7tYlzYyW7bhTIdZmg+U/MtZxq8vuyNfY83vUzcZN1Z91b1Yh1aG6+98rVNJEtx91q392p8JlHmpy945u4t/71ZcyK1dVdWvy/drFurVWauapTPXoVjFkib+Gqsi/LWhNE0TVVZtzba4JRPVhIy7qzjkX7tYt1pjKzbGrqmXevy1Xkt65pUz0aWIlE4e4tfm5Xa1Zt1Yf3a7q4s1b73zVk3Gm7d22uGpRPbo4o4ma3ZfvVCy7a6ybTd3VdtZ9xpe3+GuOVKX2T1qeKjIwVdk71o2mryQUyTTmX+Gq8lu1c3vROn93U+I67S/E25V31vR3Vvfrtb71eXhmhrRs9Zki6tXVTxHL7sjy6+Xxl71M63UPDsc67o65LUvDskLcLXTab4k3/Ka21lt75fm21tKFOpH3Tkp4ivhZe8eQ3Fh83zLVNrdlr1LVPDKzruSuVvdBaBm+WvPq4aUfeie/hsxp1InO27NVj7y06SzZW+7RHEy1ycp6UqkZfCV5FqS3bbVhoty1C0XzVPKXGXNE1tPuv71bUbLKtcnC22trT7r7qmtEeLiaH2omstrU0cVSW+2VauLa/wB2t4njTny/ETaXceVJXWWrebHXJxqy1uaXcbWr0KcjxcVHm96JcmtWWTdWlp7f3qd5Szx0W9v5TV3U/dlzHi1KnNHlkai2+77tSLblaLP5a0lXdXoRlzHjVKkolJaRqtSW+2qsi0tSIy5indL8vy1jzNtrcm/1dY95FuZqwkenQkZsiqy1RuLPf8y1ckXa3y0K+75TWXLGXxHrxlKPwmHJZ7aau5a3GtVeqs1nWE6XL8J2Rr83xFFVqaOmtbstOj/2qzKkWI7qRf4q0Le/+7WWq/NUiqy10U6konNUhGR0EN0rVMrLtrCjYr0q3Hdf3q6adX+Y8+VL+U0vs6t96m/ZajhuqsRy/wC7XRzRl8JhLmiV/s7LTl+WrdLtVqOUjm/mK1G1al+z/LTWiZaQcxGy1Gy7ak+f+7QzbaRfMV29moVvlqZm3VDJSkaRkR7v71QyMtSSVXkrM3iNk2tVfbtk3CnSK1VW+9zWR1RR0UKbo1apkPltWbZzssS1ejn3UHn1I6nT2Lb46sx2+2bdWVpt50rb02dWm21rGPNE+erc1NyJo49vzLVfVLXzY9wrWaL5d1V7hf8Avmq9mcNOp73McTqVm21mH3qzYWkirtryz/irDm0/5qw9n7x71DERlHlkZ0d5Kv8AFWzpupSN/FVf7Bu/hqxp9rtk216FGPvBVlTlE6qx1Jl61abUmrPtbfbHVr7P7V6DPmakafMbGn6k2371dt4R8ctpUn2W4ZvJb+Ld92vO9Pi2yNVu+jbYPWsKkeaJhRqfVcRGpA9h1z7PrNu38StXifi7S5NJaSRP9X/d21v+FvGz2NwtleN8rfKrV0usWUOqWu5drMy18nXlKjLlP12jhMJnFD2sfiPB5NZZZNrfep0evNWl4u8GyW8jTRL/AMBrjJA0LbW+9XN7Y+dxGWewlyyidTHqy/xVNHqSv92uRWdqtQ3G2svanmSwcTrP7RqGS/3VzzXm2mNf7aqNQxjhDbuNT8usi61tlas281QVk3F+rfxVcZcvwnp0MH3N7/hIPm5qGTxBG38VcvcXK7fvVmzXW37rVvCvKJ6lPL4SOwk1SNv4qrzXkbVxv2+RW+9TV1Jv71dkasZfEd0cBy/CdU1wv8NXLOVV+Zq5WzuPtEi1vRsqx1XJH7JlWo+z902Gv1atjSdrbWauYsLNrmbd/DW/Iv2WHdUcsonjYiMfgia15qUcce2s2G7WeSuauLqSefjpWjp6yRfNT1I+qxpwOwtZVij+arH9oLXN/am21JDM33qrmlE8yWG+1I6y3ul21ak1SGNf4a5GS/8As6/N96sW81lmbhttXzmMcv8AbSO0utWjZvvfLVGbVIdv3q4yTUmVfvVhah4kZG+9S+I9Whlcpe7E7a81yH7u6subVo/71cDca4zSVH/ajN1o5In0FPKvZnef2yq/xUf8JBGtcH9vZv4qT7b/ALVZSoRNf7Oid3/wksaUf8Jaq1wLXBb+Kjzv9qsvYRK/syn1O2uPGTfwtWRd+K5pOjVzbSGomqfYRidVPL6MfsmhcavJdfeZqotNu+9Vdu1N3Vry8p6UacY/CTNtoqr5tHnGjmNeQtfLR+7/AIaorLR5rfw1nKRXIXmpu9ap+a1N85qjnH7Mvbvlo3rVHc1O+ajmK9mXllVaPNXbVTmjaanmI5Sz5tHn1XWKpFiajmHyxJPPo8+m/Z2apFsGo94z90Z5xo881ZWz3VIth/s0csjP2kSluak+Zq1F0+p47Hd2o5ZGbrxiZCq1SLbt/FWwthU0dn/eqowMpYiJix2rVMtm1ay2q1J5K1XszKVczY7OpltavfKtHmqvWnymHtZSK62tS/Z1Wla6WoZL1VqCf3ki15S07aq1nyX++o2vKCvZSNT7Qq037ZtrH+1NSNcNTD2BqtqVRtf7qzfmanrCzVRfsoxLLXtN+1M1Njs23LVqO1+aoD93Eh+ZqkjjZquR2v8As1Yjt1XrU8xhKrH7JY+996oZIflq5Jb/AN2oW3fw1+gyj/MedGX8pi3lqrLXP3ln96uwki8ys26ta4atCNSJ61CvynFyK0dUZot1dLfWHzVhXFu0XSvGq0ZQ92R9HQqxkY8lvtqq3y1sN833qo3FrXi18PH4ons06v8AMV1arEcv8NVdrK1SR/LWFKpKnL3jSUeY2LeWrsclYkMvzVpW8tfS4WvzHl1aZpL81RyW+37tSRtVpfnX5q9+PLI85y5TL27Wq1btViSCofK21HLKnIqUuaJejXdH81R3Fru/hot33VoKu6uyPLU+I5JSlGRy91Z7f4ay5rWu2uLPcrVkXmnbRXlYnCndQxRyuymba1bi1+aqEkW2vDqUfd949iFTmKbLtpeanaHdUbRba8qdKVP3onTGUZEkcv3am+Vlqmv+zUyy1rSq/ZkKVP7URslvt+6tVZIttakfzr81Mnt/lqK+FjL3qZMavLLlkZW7ZUyt/ep0lu1R7fmryPepy947I+9EsRt81XIbj5qzVb5asRt/3zXdSrHLUpG1by1pRtvrBhl2VqWtx92vap1OaPvHkVaZoKu6p45GjqK3aplSqlT+1E82Rehuv71Xre4rDX/WCrUc/wA1b0a/LI46lKJ01vcfL81XreVlaubt7qtS3uq9qjVjI8itSOmtbqtKNty1ztvNt27a1LW6r3KFf7Mjw6tI0ttN27WqSFt1WNm6vS5faR9086Uiuv3actSfZ9tOVfmrklT/AJiZSK8lvurPurP+7Wwy1DJFXBVocxpTqcpzsm6KpI7pl+9WheWe77tZNxayRfw15sqconowlGpE1IZVq0vzVzcd00Un3q2LO/8A71aU6v8AMZVaUo/CaUfy1at7hlb71V42WX7tSeVtrsjI82XvfEa0dwsq7Woks9y/LWbG3ldauW91trePvHHKEo/CZd9pv3ttc7qGm7lbctehbI51rNvtHWVeK5qtCMjsw2M9n8R5Lqmkt821a5e8sNtesalpLrurk9R0ndu+WvnMTgz7XB4489ki2tSRna1b99pbL/DWXJasleDKlKnI+op1o1Iklm1bVm1YcK7a2LNq3pyOOujct2q9HLWbbtVxa9KnKW8TwakTUhuPlqRtrVmxy1ajuP8AvqvQjV5viOGUB0kVU7jctaG5WqrcLu+7Wsv7pVORj3DVk3EStWxeRbax7hvmrGR7VAybi1+asu4tdv3VroJPmqrNFu/3a5alKMvhPYpVZROZuLeqrQ1vXFr/ALNZ81vXh1cMevSrmS0NR7NtaUkVV5Iq8qpQ5T0I1eYhjarEcu2o6dHXKWXredq2tPn+7XOxs1alr8rV1068onl4qnE6y1uNv3q1rVlauXtbhq1rW4r1KWK/mPmK9I6a1ras2rm7OT/ares7j5a9CNWMj5zEQNSNdy1J5Tfw0232tVrbWvKeNKQ2NttW4maodlPh/wBZXZSOWXvItRtVy1kqrGtTbdtd0akonHOJtQy7qm21k28u2tCGfdXTGr/MebUp8paWXbTmZah3UN8tdcZHPyhIu5az7qz/ALtXPtHrTW+anKPMdFNyiYs26Omx3m371aU0Ssu2s26tf4lrmlHlPQpyjL4i15sdxWbfaTu+ZKrtK0LfLVq11Tb8r1nKManxG6hKn70DBuLeS3Zqjj1aa1b71dVJDDeL/DurA1TQ5F+ZK4qmHlT96md1KtTqe7ULdn4mjb5Xq/i2vl+RvmrhLiKS3/2WplvrU1q3JrKOIlH3ah0PARl71E6u+0ll+78y1g3VmyM3y7Wq/YeLsrtYq3+9Wr9qsdQX+FWrXlp1PhJi62H0nE4uRWipv2j5a6a80H5dyNvrCutNkg3ZWuOdKUT0aVenUKm2OVahkst33dtG1lal84pWEonYuZfCUJrP/ZqnJa7f92ugWXcu1qhktVb7tc0qX8p0xryj8RzzWMU/+zVK40Nv7tdDLZ/e+WoPmWuOVM7YYiS+E5S40dl/hqhJprbq7pljk+8tV5NPjf8AhrD2UTtp46UfiOHa3kjb5d1X7PVJbdud1b0+kq3Ss+bRiv8ADWfJy/CdX1inU0ka+n+IFl+Vq1mjt76PnbXDtZyW7cVfs7+WBhmtIzl8Mjhq4ePxUzR1DwurfMn/AHzXO3GhyQM3y12Wn6v5nytWl9lt7xaqVOMveiYRxlbD+7M80fT/AJfu1SuLVl/hr0i68N7mZkrFvNDZf4a5KlA9KhmMZfaOH8n5qmhbymrWutL2VV+xtF/DXHKnKJ6vt41Imxpd5/erpLf5lWuMtd0bV0un3HyrW9M8PF0/tRNr7PuqS1/dSU63ZWWrS29dUTwakvsm1pcnmferW+y7/mWudsWZZFrrtP8A3sarXoUpcx85if3cuYht121oR0Na7elOj+981d0YnlTqcw7crfeqvcQelWttRsu2q5jKMjJuF+Wsm6roriJWrFvIvvVnKJ6tCZiyfM1R+V6VJIu3pRHWUj2ojVapNu6jbuo+7VR5okjZLPdVGS1rUjb1p3lq1EqfMKNWUTFVdtTL935q0JLPd92q7W7fw1hKMom/tIyI1WpI1ojXb96pFXdUE8w+nqzLTdtLW0ZGZPHcVJ9q/wBqqlI1VGpI55QiaXn0eatZbbl+7R9obb92tfa/zB7E1PNWm/K1Zv2/+9R9sX+9Vc8Q9lIvSLtaq8i/7VQ/bP8AaprXn8NTzRLjTkEny1XkZt1OadWqPzFag6YxI2lqDduqWTbUO1f4ayN4mlY/NbrVuP5Wqhpv+rZat0HNUj7xs2K7lWtG1m8qdaxtPuP4WrSk/wBYrVrE8WtH3uVnZWrebb1XuN0XWq+i3X8LVcuNskfy1vy+6fPSj7OpylWT7orPkX5q0lX+9ULW+5anU3py5SvHArVNb2u2arFuvzVdWzKyV10iZ1eUljt6m21NHbttqHayyV2SkeZzc0i9bxbWqxdRboabb/NHUjPvj21mcMpS5jjtciMciyJ8rK26uj8H+NN22zvJPm/hZv4qy9aj/dtXGSzeXIu1ttfO4ynHmPusnxlXDcsoHut5Zw6lb/3t1eb+KPBHzNJEtaHg3xtu2291Jt/2v71d80UN/DuXb81eD7Plkfo0p0sxp8x853GmyW8m1l2stEcbL1r17xF4Pjl3Mi/w/wANed6hpLWsjKy0ezPj8ZSlhZ8sjAY1Tuptq1rzWvy1i6hF8tZezkZUeWUjFvLrb8tZNxebf4qv3kTLWBqG5amXMfUYanGXujLjVG3cVQbVm3VVuG/vVRkao55H0tDB05RNb+1KI9QWVvvVh7qsWO5pN1X7aR01MDGMeY7fSmWJd1asNx5si7fmauVjutkddB4bVpZPMreNeUT5PE0uXmnI7rR4vKhVqj1S/VpFjFUbzVFs7fburHtbxry4y1d1PFfzHzkMPKUvbSOk0+wWVtzVsLZqq1n2MqxxrWlHdbq6414y+I82vKpzCR6fupZLfyI6uLcKq/erNvr9W+Xctax5ZHND2kpGPqErM20bqzfmX5jW15Sy1m6htjX5aOQ9mjKPwnP6tqXlfKtcrcXDStW9qFr5rNWa2m0cp9ThvZ04mb96k/iq79gprWbLQd/tIkDSUvm05oGpvlN3qZB7oea26l82jyTTPKpB7o7zadu96j8pttG2gqwSfepKXymaneU1ICPbTfKqz5Dd6WOCo5Yh7Qqtb0Lb1ofZ/ahbejlI9sUfIp32b2rQW3apFt6nlJlVM1bWpI7X+9Wktu1SfZ/aq5TJ1zP+y+9SLZ1oR2tTR2/8NTyxMZVzNWy/2amjs1rQ8rbT/LXvVcphKvIoLZ/7NSfY6ublWo2l20SI9pKRGtqq1N5K01rj+7UT3X+1TF7xZVVWm7lqm1xUbXG6pH7KRea4Vab9qWs1mo3M1Ua+yL0l16VD9qZag8tqXymapKUYkv2o1H57N13Usdq1SfY6XKHuxKvnNQ25qvLYf3qmW1X+Kp5Q9pEy/JapFtZGrU+yqn3am8paPhM3XMmOzbvViOwq9sWnblWjmMpVpFeGzWrEdqv92j7Qq077Uv8AeqJSiYylUkSR2u2pPJFV/tVO+0+9R7SJjKMi0q7acq1TW6+apI7hazlUiZ8sjV5qKSLdTvu0779fpvxfEcxnyRbaqyJurWZVaqc1v/drCUJROinUMW6taw9Qs933a6iZdv3qz7q33LxXLUjzfEetQrcpxV5ZMvzCs5v9quuvLX5awbyz+b5a8Kvh5U/eifR0K/N8RkzRf3ar7WWrki+VULfN96vHlDnPXjL3SOFttXreWqe2nRs1OjKVOQpx5joLWXft+b5q0oWrm7WX5q3LW4+7X0+Gr8x41enymkqUSWrU63+ariw+te5H3jyJT5TL8rbVy3arn2X+7Tfsu3p8tV7OUZESqxkWI4vNWobjTd33atWv3vmrWjgVq6ox5onFKtKnI4S+0n7zbawrjTtn3q9SutF3r/DXO6poezdXk4jCnp4bMI/CefyQbWqNYlZq3L6zaJqy2Xa1fP1KJ9LSqxkU2t9v3aj27avN3qOSLd92vIq0JfFE9CNSJXVqtRtvqHbtanL8rVFOrKn7sipUoyJGi3VVkt6vRtUm2OVa3nTp4iJhHnpy5THaLbTo6vNZ1Xa3215FWhUoyO6Mo1Ik0P3auW7baz4/lq1G1a0q8jjr0/d902rWX7taEb7qwbe4rUt5flr2adU+drUy996mtTo2/u1Jt3LXT7svhOP4RsMrVpW94y1lsrLQrMtOnUlTkZSjzHWWd5u21sWsu6uNs7zb/s1tWN5ur2aFfmPGxFA663k21qQy/LXM291935q1re4+7Xv0K8onzdWlI3I/mpzW/wDdqvby7q0I/mr1+aNSJ5MuaJVa3203yvlrUWLdUbWtYSpcpHtTHaJv7tU5rXzFrovIqtNY5WuOpQN6dflkcZeadtbctUstE38VdjNa7qy7rS933a8irQ5T2KWJjL3ZFWz1Hb96t63uluK5eS1aJvlqa3uGiasqc5U/iFVoxqe9E65o93So/KqnZ6ju+9WpG6yLXdGR40oypjY7jb/FVyO6VqotFtpvzR1uRyxkXLizWdfmrmdW8Pt8zJXSR3FOk2y1NSlGoXSrVMPL3TyfUtNkiZty1z95p26vZNS0mG6Vvl+b/arj9W8OMu7ateHicH9qJ9dg8yjL4jz37Gyt91qsQrtrYmsNvWo1s68iVCR7n1nmHW9XY+9RRx7amVaIx5Tz5y5h3+7Ru20K22nN8y1vzGQ5bjbUn2jdVVqhkl21Uakoh7PmJLr56xbyL0q9JdMtVZJVb71bxqRqHdRjKJjyfK1H3qsXEW5uKqsu2pl7p6sfeGyR7lqnJa1dWSl27qXLzGsZSiYtxZ1Tkt9v8NdE0H+zVeSz3fw1xVcNzHZTxH8xzckW2o1Sty4s6pPaba8erhT0qeJ90rR1oWrVVW3q5axba8+VKUSa9SMomta/drSh+6tZtrWparu+7RE+erGpY7q3rW4rFtV29a1Let6cpRPn6/vG9a3FaVvLWDD2rQhuGr06deR4dWmbC7Wo2/N8tV7eRWqcf3q9SFX7R5slyl23b5avL81ZMLVoW8v96vRpSjUOKpEseV6VJH8q06OpvK+Wun2X8pwykOWb7tSecKh27aa3y1PNKJlyxGyVX+0bfu06bd3qnI1dNOt/MdVOJa+2f3qJG3LxWXJcVH9qZfu/drQ6fY/yli6t1asu4t2i+7Wgt55n3qG/e/d+7ScYyOqnKUTPhnZG53VqR36yLtb7tU5Ilaq/lMtEYyiVKMZli+0uO4X5a5bVNFaNvlrpo7po/lanSLHcr/tVlUoRqROijWqUZHmlxbtbt/Fup9rrUtn94ttrq9U0lvm+XdXK32ltubFeVVw9Sn8J9JRr08RHlkb2m+LFb7zV0EepW95HztrytreSJvvVYtdWmtW+bdWUaso+7ImrlsJ+9TPRbjR4Lj/Vbax7vQ5o+i1VsPEzfLuat231lZVXdtZav93UPN5cRhzmpYWj+U7qZG3y11s0dpeL833qzLrw/wDxRfNUShI6IYiMtJGTu3LUclqsq1PPay2/VaYrbfvVzSidUZfaiZs9g3aoN0kX313LW39+myQK38Nc0qX8pvGr/MZO+OSmtF6VbuNL/iT5aqbZIOq7lrnlTlE3jKMvhIfsu7qtNk06Nl+7VyPa3/xNO2Vnyl+0lEy/7OaJuKu208lv8p3VbWKnLF/eo5eUiVXm+IvWd+rfe+atJrKG8X+HdWGsez7taNncNG1aRn/MebVj9qmVtQ8K7l3KtczeeH5Lf+GvS7W68wfNU1xp9vdL8y1dSlGp8JnSzGpR92Z481iVb7tWIYmXpXf3nhVWbclZM2gtG33a45YblPWjmFOoUNPuK3rdvNWslbBoq0LVWjo5eU46/LL3omlDF/drodHm27VrCt/mrWsflauimeDifeidhHbrLH8tU5rXym/iq1pcm5fmrQuLPzVr1Iny/tPZy5ZGKtDLuWppItrVG3y0cprGRnzLtrJuvm3fdroLhdy1iX8O3disfhPRoSMKaPdTPLqSdmj4pYZFb5aXNzHuR+Erx/LU0fzVI1vuqPyttWVzA0VCtt605f8Aaqby1arMpSCN91DW+6neXUkfy1RlzfylOS12rUP2dlrYXa1Nkt1aueUP5So1f5jIoqzJa/3aq7WWsZR5TqjKMgakopN1Zljd3vTWams22oWl/vVfMXGISf7NU5DtqZriq8jbqg6oxI2uGX+Ko2vG3fNTZPmqCQVn7x1RjEn+3Uf2gv8Ae+aqLd6ryfeo9pKJvGlE2Ptm6nfaqwGkZe9M+1MtZ+3K+rHXabebZsbvvVqecK4G31Jorha6Zb9dtbRrxOHEYWUZcx0Gnyr5lbW7cq1x1jfDzFrfjvPlrojVieHiKMuY6jS/9YtXLqZo5GWsbRr75lrT1b/j38xa64y90+fqU/3tpFhfmj3LTrdt/wAtc/Y6oyfe+7Wxb3Sy/Mv3qOaIqlKVM1I4vmrSt/vLuqlZSK3DdK1beJdy100pHiVpFzyt0dUfK/eVsQ/LH81QS2vzbhXVKR5kZ8otun7uoGba1XYY/lqjdRMslH2Qi+aRm6pFujavPdQi23DfNXo19uaOvP8AWl23W6vFx0fd5j6fLJfZKcbNE25fvV3XhPxk1vthuG/3a4TmpIZPmrwj6SjXqYeXPA9/t7yO8t1Zaw9c0NbyNtyr/s1xfh/xZJZbYZG3L/er0Cx1SHUoVZW3Vz+9E+mpYijj6fLP4jy3XNBmspG2ru/3a4nUF+avetY02G6jb/0KvN/EXhVW3SJtVvvVrGX8xz/2XKn70Dy+8Wse+i3bq6DWNNms5G3Lu/3a5+4lbc26qOyjTlExbiy/2az7iw3f71bkjVVk8tqylSjI9ujiKlMwWsG3VqWOmtBHurQs7FbiStj7Gu3bWfsP5S8RmEpR5DBt7Vri4VdrfervNLslsbVWZf4ah8P6GrSbmWtTWFW3t9q/erL2Uj5jFYr20vZROR1i8a6uPLWtTRbPaq7qgs9Ha4ny1dLb2X2daDPEV406fs4grbauQz+Uu6q8cDVV1K6+zw/7VVzHk8vtJcouo+IPL+VWrJj1hpZOaxrydriSnD9xHuP92j20ons08LThE3pvEC2sfzM1YN94qVpPvVyuuaozM3zbV3Vzsl1J5laxxdSJ9BhcnjKPNI9Ej1yNmqxHfwy/xLXmq6lIv8TVJHrMi/xVvHHy+0dUspl9k9M3wt93bTfs8bV5/H4gkX+Kr1v4mb7rV0xx1ORxyy6tH4TsPsa01rBf4a5uPxR/ear0fiNf7y1vGvTkc8sNiImp/Zv+7UP9m1HH4gjapo9Ujb+KteaJjy1okbWFC6bVr7elSLeR/wB6kTz1Cn9gp32Gr/2iOkWVaCfaVCl9hZuq09bD5auectN82gn2kiBbP1p62qrU3nLTfNp8pHNIb9l/vU5bdad5tN3Ucoe8O8laPlWm71pOakLD/NqPzKSoaNQjEnaWo/NpPLPpSrFRqX7ozc1Jv+arHl0bdlSPmKu35ab5LVe+VaPloHzlNbVqd9jq1upvmrUc0SeeRDHZ1J9lWj7Uq1G14tZc4e9IsLEtO2rVH7ftpralU+2iP2cjS+Wm7lrJa/Zqhe6Zqy9uONCRt/alpn21axTcNTdzNUyqmsaBsSakv96oW1Rv4cVm7W+81O2VlKrIr2UYl77d/tU37Y9VVhpazlUkV7OJZ+0NRHK1V91O3e9TzSFylrzf9qnebt/iqj5v92hpf71RzE+zNH7RSfaqz/NVab53zUg9jE7pJN33qc3eq9TK396v1qJ85yktMkp33lqKtBFa8g3fNWTNE1dB96qtxa7l+Wsp0/d9066VTl+I5+SJWrLurP8Au1vXFqy9KpyL/erilH+Y9elV/lORvLPburHuLdlau0uLXdurFvLOvHxGF5veie9QxJz6t8tOqS4tWVvlqHdt+9XjXlTly1D2v4nvRLEckit8tXrO42/xVRjZWqSNtldlGXL70TlqR5viOs0+43bd1b1u3mrXF6fdMjV1Wl3G5a+nw1bmPmcVS5feNqOCpGs6tWMW7/arUhs91fQxjzHzdSv7M5/7K0VXtPj3fera/snzf4asWuhssi/LU8nKclTFx5feG2+m+YtVdS0HdH/q67bS9G+b5q2m8MrLH/erolGNSJ89LM40Znzj4g0Not3FcbeWrRM26vpbxB4HZlbEdeU+JvBs1r5ny18fjKfs5H3WVZzTrR5eY8x203yttXL6zazk2n5arV5XxH3sZxlHmiRSL5tQsu3/AHaubfmqNoq461Dm96J106pC1OVqay/3aP4q83mlTkdXuyLkc396hoo2+41Vd1SRsq/drtp1Y1PdqHNKHL70Qkt9q1Ht21aWZZfvfeoktfSsauD+1TI9v9mRDHLtrQtbis1k2tUkcu2soylT92Rx1YxqfCdBHLVyNqxbeWtK3lr0KdQ8arTLtDR1GrVKrbq64/vDj2GruWrlvOyVDtpv3aUeamTKPMdNY39b1ncbq4W3umWtyzvP9qvZoYk8XE4c7S1uPmXDVtWd0u6uPs7zcv3q2rO6+avo6FbsfMV6B1lv81Xo4lZawbO621vWcqtXs06kZRPnK8ZRBrD+Ko/sfqtbVuu9asf2bUyp/wAp531jl+I5G401qy7ixrvJNL/2ao3Gk7v4a5J04yOyljDgbixrOuNP2dPvV3cmk/7NV5ND3fw15lXD8x7NPHROHSNoWq9Z3jLWpeaQybvlrInt/LavOlGVOR3xq06yNm3vFb7zVIyq33a5+O4aKtK3ut1dVOrGRzTpOPvRLjJRHLtoWXc1O8r5a6YyOf8AxEnmq1V7i3WT5StNbcrVIsvzc1UveHr8SMDUvDqSqzItc5caTJbt8ytXolV7jT451+Za8+rQjI9KhjpU/dkcDHAv3Woa3ZeldPd+H9n7wLWVLamLrXlVKEonpwxManwmS0W2o5FatSS3WqckFc0o8p1wqcxRaq81WpKqyVhI7KZm3Xas+a421oXVY95XJKXL7x69D3iZbrd96nN+9rDkuGik+9Vi3vq66WI5vdkd0qH2olySLZ92iFv71OWdZKk8qvSjy/ZM+b+YkVN1DW+77tNjbbV63+bbWsY8xyylymfJZ/LVWawrpPs+6nNYelTKhzExxXKcn/ZtSR2G37tdJ/ZtSR6b/s159XBmksYYcdm1aFvHtrWj0tm+XbVqPS/9n5q8qeDkcNTFRkU7Vf71a1v/AA02OxZauRwMv8NcsqMonl1a0ZE0K1cjWoY1q1GrVdOJ5U5Fi3XbViNqjjX5akrpicEveJFaplb5qq05d1dlOpymMomta3m35a1LeVWrm1lq9a3VevSrnHVo/aN7bu+7UbLUdvcVNv3LXd7sjzeWUSncRf7NZtxFWxJVG6WspQOulI5+4lZapyXW2tO+t/l4rAvNytWcZSie9Q5ahcW6VqdHeMv3fu1htcbWqRbr/arSNf8AmOx0Doo79W/3qsfK1c2tx/31VqO8aL71bxrROWWG/lNhod33aqyRMvzUW+pK/wB75atbleur3fsmPvU/iKq3H8LVVvNOhuvmX71XpbdWX+7VdopIunzVXL/Ma05W96Jyt9o0itWPdWFehbllXa61RvNFVvmTa9YTwsah69DHSj7sjz9rVofutUkOpSQda6C40b738NZdxpbR/wANeLVwdSnL3T1o16dT4i9Z64rfeatm11L0auIktfL+7T4rua1+63y1yXlTMZ4OnU+E79rxZfllXdUFxp8Mi7k+WuYs/Ef8L1tW+pRz/daq54yPPnh6lEjmsGi+9US5H3q14Zd3yt81Nks45Pu/eqOT+Uj2v2ZGatHkq/3qmks5I/mZajX5az5f5jXm/lK82nqy/LVf7LJH/u1sK1O8tWrL2JUa0omOq7ulLtatdrNW/hpv2Nl/2qxlTH7eJRjWpFWrH2X3p3kVEqZHPEdC9aFvcMtZ6xbasQ0R5jkqRibUN4v8VXPssM/3lWsNVq1b3TLt/ireMjzp0vtRLlx4ZVl+Ws2bw80f3VrorHUP71bkPk3C/NVezjI4ZYutR+I89hs2jb5q07OP5lrrZvD8M6/LVdfD7Rt8tP2BMsdTqEdjujZa6C3/AHq1n29g0XWtS1irpp05Hi16kZfCUb6zrNki2rXVSWu5fmrFvrPb/DVSiRQr/ZMWRay7pd1a9wtZV0u3dXNKJ7VD4jDvIN1ZcitE3y1tSVVkj3VyyPepVOUq291t+VqvR7Zaz5IKdDM0VXGf8xtKPN8Jekt/7q0eVtqS1ulb5Wq15W75lrpj73wnLKUo+7Irr81OaKnNE1Nar1I5iP7tO8ynb93Wo5Fo1GO+VqryQLto3MtC3FBXvFG4iqnJurYk2utUbiGueVL+U7qcjNaWoZHVqmuIttUWauSXunoU4qQSSVG0tRs1Rs1RzHVGJIzU1n3VCzUjNRzGnKJItV5F21N5lNba1Z8x0RKsi/LVWSrjLVeRaylE6YyK38Vb9nL5lvG1YbL81X9Hl+9H/wACrEK0eaNzXjbbJW9btujVlrn1+9Wpp8u6Otoy948OvH3TYs52guFaut837Vbsv95flrjW4RWrodOut1urV6EJHz2Kp35ZGJPM0LsPu1c0vWCj7TUWsRrHcfd+VvmrNX5W3VhKUoyOpU41qep6Np9+su1lrptPulZl+avN9Futu3dXYWM33WVq76FSR8ljsNyyO227l3VXaXb96jT7jzY9rU68i/u16Upny/Lyy5ZFiF9y1V1D7tQ2tw0bbWp2oS7oaqMvdHGny1DPkZW/3q4/xJaqrV0S3H7zbWT4k+a13V5eJqRlT5T6DCc1OpE5XbUkMX8VUftFWobr5a8DmifSyjIthdvFaOl69caTJ8rbl/utWYLpWqOa4Xb81BFOUqcuaJ6Lp/iiO8hX+9TryWO4X+9XlEerNbTbo2b71dPpfiiO6j2tJtb+6zVHLyn6LlmPjU5adXcNc0lbjzNtee654XZdzJ8v96vVmlW4X71Zd9pvmr92lc+nlg6dQ8PvLBoGql5WOlem6x4c83dtjrj7jQ5Le4+ZflrTmPIr4WVH3uhX0+12x7q0reNpJFWmxptXbW5oNh5km5qD5avV5YykzasYls7OsG+uPtl1tH96tzWJFt7falZWlWfmSbmpHj0paSqyNHT7BY41rSWBe1Ece1am27VpnmVKkpS5iC4RYYa5DUv9IkatrWNS+bav+7WPH+9k+aplGJ6eFhKmuaRQi0/5tzVma9+7jZVrqLiVbeP5q43Vp/PkasvZRPcwspVKnNI428tWlkaqP2I10zQruqNrVaylSPs6eM5Y8pzclqy1C1u1dQ1hUP8AZtZeyN4445vymX+Gja3+1XRSaXTf7Lp+ykV9ciYPzfw05Wkrc/sv/Zp39k/7NTGEgliqZkx3Ui/dqePUHVvvVf8A7J2/w0f2XWseY5pVaMhkeqOvWp49Wf8AvU3+zP8AZp0em1pGVSJzS9iWo9Zbb81TR6tVP+zamXT63jVqHPKNEuR6puqaPVKox2DVItq1aRqyOaUaZeW/305byqqxU7ZV+2kZSpxL32ynfam/vVn07cy1Ua8jP2cS95/0p3nCqG71o8yl7cn2Zo+atDXS1m72pvnNS9vIPZGp9qWm/aqzvMao6j2silRiaf26hr+syn7G/u1MpSD2US415Uf2yofL3daNu2p5pFckSRrpv4aj896csNG2sveH7pGzNR81SMlLzRYfMRbf4qNlSbtlNZqkBu35qk2r61HRQBJto3U3dTd3vQA75fvUbqj3U3zKgvlJN3vTd1Q/aPem/aqOUrkLHm0ebVGS8Varyakq/wAVBrGlKRqeZTftX+7WK2pVDJfs1HKbxwxtSXS/xVVk1FVrHa4ZqjZt1Ubxw8T27btoZf7tXGVWqFk21+pcp+dxkV/u0+kZab81XEscy/3aF+b71R7vepP4q2iMhktVlrLurPbW3UUkXrWcqfMbU6konK3Csv3qpTQqy10t5p/y/LWLcW7Lurz5RlT+I9mjWjI528sfSsW4tWrrpF3Vl3lr/s15lehGoe7Qr8pzfzRVchfdGu6pJrVVqv5XlV4fLUw8j3Y8taJoQ/Lt21uaTcfvFWudhuF21safcL/u17GFrRl70TysVQ933j03Qpd22uv02z83b/FXA+F7jdIteueGLXzY1r7LDVeaJ+UZrL6vzMtafoO7b8tXpNJWL+GuqsdP226/LVfUbFm6LXTUqH5/LHSqVOXmMexVVkrrNJtVuK5FrdopPm3V3XhP5ljrH2hw5hLlp80S9N4VjuI/mWvNfiB4Pigt5Nsa/wB6velZVt/mrzP4kXEfkyL8tedif3kTzMox2I+tRjE+M/G2krBcSbVrh9zL1r1T4hKrXEm3b96vNbi1/wA7a+UqU5R96J/VGVVubDx5iustOb5vvVCysrU7d+7pU6sfhke5KH8oMlQslWlanSL5tXVoRrRCNWUfiM/5lo3fNViSBqryLtrxalGVM7qdWMiRWqxHLtbbWfu2VJ5u1q1o15RMKsI/ZNb93L/stTGtWXpVSG4rQhum/vV1y9nW+I82UZRI49ytV+GT7tJtjkWl8lkrL2HLLmic02pF2NqtRtsrPjqxGzVcZSicU4mijVLs3VRjlq9C1dkakZHFJcpG0LVNbysrVIq7qbJb/L/FuquXl96Jlzc3uyNyxuv71bljdVxNvKytW1Z3n3VZq9WhifsyPKxFA7izuq6DTbquFs7rdXRabdfdr6OhWPlcVhz0jS5fNrpLW382uJ0O43bfvV6HpEe5a9ONb3fePzzMP3Mhf7L3VVutG2/w12FvZqy09tJ+0fLilKpE+cjjpRkebNo3zfMtOXRv7q16I3hdvvFaqyaG0X8Nc0pROuOaRl8MjzfUPDm7+GuR1Tw1JFuwv/jtfQFn4c+1dVpupeBY2j/1deRi+X7J2YfiCNGXLI+Wbqxa3b5lqqrbWr1Dx54ZWz3YXbXkt5I0E22vIjUP0rA4iOMp80TUhuv9qtC3uPlrnbe83VehuP8Aar0KdU6KtE2tytTWSqcdx92ritursjLmOKUeUjVtrVYjkVvvVGy7qPu1REveLiruqrdaTHdL8q/NViNqtLtZaylTiY+0lTlzROOvNGkgbheKyJo9n3lr0iSLcu1lrD1DQ1l+ZVrhq4b+U9Shjekzhbi1/iWs+4t2rqbqxkg+8rVmTWqtXkVKR9BRrnJ3kW2sO8+Vq6zULX/Zrm9Shb+KvNqx5T6PDVOY528b5qq+btb5atXi7aoM22vMlUPpafwmhaahtbmtm1nWT+KuR86rlnqDR/xV3YbGcvuyMq2H5vhOwWJWWpo4mVqydP1RW+Vq3rdluFWvo6NSNSJ4daMqfxFi3ata3VWrPjtf7tWoVkVq9KnzRPIqcsjYhsFZasx6J6VBp9x821q6rS9stbxjGp7p4OIrVKZjw6N/s1ch0Nv7tdtp+kx3H3Vrdi8K7/8AlnUVMLE+cq5t7OR5pHobf3f/AB2nf2Ht/hr1BfCv+zS/8Ik392vNqYWPU4P7Zj/MeUf2Q392m/Y2WvULjwiy/wDLOsm88NMv/LP/AMdryqmF5fhOqnmtOocOqtTmWtq60Zov4az5IGi61ycp6Ea0anwlPZTl6UMtNqjX4gqSOVlaoWajzauMiuU1rW8b+KtCO63Vzqy/LVi3utvWu2nX5fiOSpR5jeZqrySetVY77d/FUnmq33q9D2nN8Jy+z5SvebWrn763+81b1wu2sm6+XdWfMenhvdObuIttUfMZWrWvBurLuI6PdkfR0pc0QjuPm+WrC3VY7Ptk+arVvLurCUZR+E6ZUvtGot1tq3DqRX+KsnmomZlaqjXlH4jklSjUOst79ZfvVdjkV/8Aariob3b/AHv++q0rfVmVfvV6dLFRkcNXBy+ydE1rG33ah8qSJv7y1Da6tG1a0MqstenTqRlE4Zc1P4jLaJZF+b71U7jTdzfKvy10Elmsv3flqL7O67ty7q09mVGvynI3Gkxt/DtrKutDb+Fd1d+1is/T5arSabJF1XdXNVwlOoejSx0onmNxprK3zKy1CDcWrcbq9Im0mG4/h/8AHao3HhXd92vHq5ZL7J6lPMqcvdmctZ+IJoOu6t/T/EEM6/N8tVbrwrJ2WqMnhyaL+Fq8uVDEUfdKk8LWOyt7qGX+JWqZtJjuvmXbXEJHdW/96taz1m7tfl3URqfZqRPNqYWUfepyNS40W4h/hZqq+XKn3lrWs/FX3Y5o62o30zUP7qNVRjGXwnE61Wj/ABInLRy1Yj21vTeF42+aGRWrPk0G4iao5JRI+sUp7SKf2cf3aGt/+BVL9lli6q1Pjb+8tZ8pXtP5Sv5Cs1CwFWq58rU5Yv7v3afLEzdQhWKpI7erUe3vVyG13UvZnPKqU7dW3VqWtwy02OzarEdrR7M4alSMjStb9v4q2LW6WWubji2f3quW7Mv8Va83KeVVpRkdZbwQyf3auLpe5fkrnbO9Za3rPVFRdprrj7x4VeFSPwk66a1UtQ0vdH92t63vI2/u1oLbx3C/w1rynmfWKlGXNI8n1DTWVm+WufvIGj3fLXsWqeH1kVtq1xOraCyyfdrjq0/dPp8HmEanxHnFwuxqrV1GoaM277rVi3GmsrV58oH1lGvTkZ7Rbqhkta0Vg29ae0W7+GsjqjVMlYmX7tWYbpl61LJb1TkVlanH3fhNOb2hqR3CtTmWslWZatR3m35fvVvGr/MZyp/ykzRfNULfLU3nq1Nk2t92tSUV5GVqqyVNMtVZJNrNQddMj83bTWuN1DMrVVmqOY64xJJNrbqp3Fv6UeZtpy3H96olyy+I6IxlEy7i1ZartuWtz5W/iqjNbrtrmlS933Trp1f5jLZt33qbuqaa32/dqjJuXrXL70TvjyyBmpvmVH5lNZqzlI6YxJPOpu73qHzqazVPMacpIy76ZbytBOrf7VN8ym7l71mXy/ZOjjb5t1X7GXbL/vVjabP5sP8AtLV8ll+YVtE8itHXlOpt18y3ZavaPL96Os/S5d0K1bH+h3qn+9XXH+Y+cqx+KJb1iDzbfzF/5Z1hwfNJtrroYVnjZf71cvdW7Wd2V/2qmqZ4ealHkNXT02tXW2czLGtcvpLbmWumhi/drW9A8fGfFys6TS7qtyO481ea5Gzl8qta3ut33Wr0eY+Xr0fe5jYW38z7tUdQVoo2q5Z3G771Ovolljrb7J58ZSjU945FZV+0Uala/aLWRf8AZpdQtWtbirEMnmLtNeRU973T3FLl5ZxPM7i3aKYr/tVEysvT71dHrFgsV5J/31WZJa7a+aqRlGR9ZTr80TP+0Mq/erPvtUZPlrSuovlrm9S+VmrCMpHpYaMakiC41ja1Ul8R+VIrK3zLWXqUu2ufuG+at415RPrcJgY1PePWtF8ffdjlb5q7ax8QR3Ua/vFavmf7VIv3WrY0nxhdWbLukaq9t/MfWUKEqfuykfRjJHdbd1U5vDkNwu5lWuB8P+PvtW1XbdXo2n6yssa/NVe0ibV6XNHlOZ1Lwh95k/vf3at2Ol/YbX5lrtbGJbySpNc0uP7O235W210RlE/OM2wtSVSNOkeT6hIbq6wOlbGl2/kx/MtWv7Ba3uNzrV9bdVX7tacp81ip+x/dMrfxVX1C8W3j21ekgCrurldYmaWTatI5sPD2kihPN9olLVPDb7Y91QW8Db6l1C4+yx7aR7n2uWJj65dfeVa5WZW+bFXdQumldqpbqR9Fh6fs4lfY1O2t61MvzVIq1PKdnMVtzLRn5uau+SKPJFTysnnKtScVY+zrR9nq+Uj2iIdi05V3VN5FOW3o5SZSIfJFOWJan8mn/Z9tVymXtCusC077OtWPKoaKmT7Qj8paNqrTttN20ahzBtX1qP5ak2/7VN8qjUZFRUvlN60eVRqPmIf4aTlu9WWhpvlVIcxBsNJtq15S0NtWgOYrrDQsNWN4/wBmhtu2oDmIfKo8r5adu96buqxjtlFRs22k8w1AyXd703duqPzqbu96iUiuUkzRuqLzaikuKkajInxSbveq/wBqVaha9VaRrGnIvbvem71rNk1JV6NVdtSpmsaEjY+0U37VWG2pVC1+zfxVHMbRw8jc+2rUf2xVasNrpv71R+c1BvHDGxJqK7vlqGTUv9qss03f81H+E1jQiXmv/mqJrstVbbR2oNfZxRJ9oZqj3UKlLVliK27dRlqNtLQAUUUUAe5xz1MrK1ZMcyrVqG4/2q/Sqdb+Y/MZUy0yVCy1PFNup7LXXHll8JnexR2/3aFqxJF/dprLVl8w3dTmXdTdtOquYZHJFWbeWdbPlr/eqKSLdUyjzFU6nLI4+8sdtZslv/ertLizVt1Yd9Yba82pS5fhPcoYg5e4t1qnJb7fu/NW5cW+2s+4i3LXDUpxqe7I+goV+V+6Y7RfxVNZ3DRSfeqxJb/3VqrJFs+7XkSpSw8uame5zxrU+WR6J4NuvNkX/aavoLwLb/aPLWvl3wrqX2e4XdX0h8M9ehZY9zV9Fg8VGUeWR+N8V4WpTjKUT2rT9J3R0680Zdv3ataXqUbW6/NUl1fx7fvLXq+0/lPwCU60ahyV5oa7ua0dHt/sfzf7VSXGpQ7vvVVutUWONttEpe6eletUjyyNTVPE0dnaszNXh3xC8eK4m/efNVvxx4oZI5Pm214Hr2tyX1425vlrxKtX3uWJ+g8OZBGUvbSF1C4bU55GNZl1pPmr8q1oaftatqOw81fmWuj2MZRP1L231f3Ynmd9YfZ2b5ay5EZa9K1jw9vjbatcTqmlzWrbitfO4ql7OR9JgcdGp7vMZPm+V96p45t38VQN833vvVDt8r5hXLTq1KfwntSpxqRNRWVv9qo5LVZfu/LVOG62/K1Wobj/AHa9GFWniI8sjilGVP4SnNEyt8y1CzVsNtlX5qo3Fh/ElctXAyj71M2p1eb4iqrbauW8rLVPaytzUkbV5t5RkOUeY1ref5a0obrctYMbf3atQ3FehTqnnVKXMb0aq33an8msq3umrWt7pW+Vq6eWNQ82rGURq1ahbbR9nVvmWnban2co/Ccspcxcjlqb79VY/lqxH8tbxl9k5JDWj9KdH+7apvvU1l/u108plzGpp95t27q6jTbz/arhY22tW5pN5+8Wu6hX9n7sjysVQ5o8x614duNzL/vV6t4Z/e7VrxvwvLuaOvbPBMW7bur2vb+6fkGffu4yO80/TfNjVq2rfS1X+Gixljijp02qRxfxVze3PyKrUqVJcsSxJZrt27ax7iw3SVa/tyNvutU9q32h/lraNUyj7SjrIv6H4faRV2qrU7XLBbWNlb7y12GhrHpuntNL/d+Vq8/8aa4qxzSbvvV5spyqSkdUsO2qcvtSPB/ikyr5leAamnmTNivVPiNrn2y8aNG+XdXnk1mslRGhzH71kNOWFw8faHN/MlWIbplqxdWe1qz2VlrPllTPsYyjUNi3vV3fNWlb3VcvG+2r1veMv+7XTTrfZOarQOnik3VKvzferFt7ytS3uN392u6nU5jyKlKUS0sNTL8tEO1ulWFi3V0cpwykNWWnbd1Rsu2o922oJG3VhHOrLtrmtS0Hy/mSurWZdtDKsq1y1KEZHTSr1KJ5feWrK20rtrm9UsN0bMteuapokd0vyr81cRrGjSQfw/LXkV8MfXYHHRkeXahYsm6sK6haOvQdUsN33q5XUNNZa+axNA+7wmJjL4jmW3UK+2rl1bstUZImWvIlzUz6Kny1PhL1veNE1dBpeubflNcer7qsW7bWruoYmVMwr4SNQ9W03VI5dtdFZ+XLXj9nqklr/FXWaP4o+7uavrMNmMZe7I+Px2WVKfwnpFvYfNure02zkjaub8P6xHdbdzV6RotrHOq7a+lo+zqe9E/PswnLD+7UOh8MLudd1el6Tpf2hV+WuV0PRNrK1eoeGbPaq1c5cp+QZvi1F80Smvh9V/hp39jKv8Nd5HYR7ap3Vgq150pnxccylKRxNxoy7furWHfaIvzfLXoL24rPutM3xtXDV949GhjpRkeQeINLjijb5VrzXVlVZGr1rxx/o+6vH7yXzbhq8ap8R+p5PKVSnzFFl+Wq8lWm71Vm+Wsj6ymV5G2U3zKbJ941Xkag7IxNCOWhmqjHcf7VSeb8tHMEoFhbpo6uQ3m6smZty1Ctw0Tf7Nb06vKL2EZHSebvWqNxUNvebv4qsSMrVv7TmOaMZU5GLeRVg3jNHXSXi7fu1h3irt21MqnKe1hpGLM1Nt5v9qnXlv8A3az/AJlqo1/5j3oxjKJ0FvNVjYrLWHb3m371alvdbq192XwnJUpSjL3Rs1uy/dqv5rK1an3vu1TuLdt1Q4S+yRTn9mQW9/t+9W1Y6sy9GrmWj2NTo5mirenXqUwq0I1D0Kz1tWXmti1uI5f7tea294y/xVtWeqfd2tXuYfGRl8R4NfA/yneLZrL92po9P3LzXP6frjK396uk0/Vo5FXdXuU5RqRPn60K1MZJ4fST7q/NUX9gyRf7VdRZyxt021t2tvHN121vyRPIqY+pS+I4CHQ933o//HauR+E47r78dekW+hw3Fbmn+FVZl+WolRj9o8yrnnszyBvhrFcdI6qXHwl3fdj2/wDAa+irXwb8vC1aj8LsrcrXlVaFGXu8p5f+tVan8Mj5WufhbdRr8sbVnXHgi8tf4WWvsT/hFbeX70dQyeALOf70NebPA05fCdFLjWS92ofHy2+oWJ/iq1FrEi/6xa+nNW+EdrNG22HbXmvin4MzQo0kKV5lWlKj8J7eG4kwWLly1PdPNlv45l/1atS/6JJ8pXZWVrNld+H52WZWzUVtqSTL97a1cca0ZfEfVexUo+0p7Gz/AGHbyfNE3/j1MbRXjb5DVaOYn7jVah1GRfvVryxkYy9rHqV/sckPWOrVqu1v4lq9Dqit95atQvbyN8y0chzTqy+1Ehg+7zVpYldavW9nC33WqRtL/iFaezkeZKrG5RW13VItrVj7PNH95d1SL81YyiZSqEMcW2rkfy0LU0cW771axOaUySG6Zela1jq22snyqNu1q6NTjqU41PiO0t9SW4jWq+oWsc/8K1h2d00VaX2rzV+WlI8uVH2cuaJj32jxy1z974ZrqLqXa3zVAL1f4q46kYnq0a9amvdOGuNBZf4az5NJZP4a9IZoZf7rVXk02G4rjlA9SnmMo/Eebyad6rWfdWHy/dr0q40Ff9ms+40Hd/DUygenSzKJ5ncWbJ/DVb5lrv7zw5/s1g3mgtH0WsD2qOMhUOb3svSj7Ztardxprr/DVOS1ZF/iqeaUfhPSjKnIn+0LKtQyRVRZZF/vU1bxlb5q3jV5viN40v5QkqvJLtrQ+WVahksN33aDeMo/aKbMrVDJVhrCTdUbWsi7vlqZSOmMolXzWo+0+9SSWsjfwtVWa1k/u1HMbR5ZEjbZaqzWu5ab+8ioW6butTKUZfEdEVKPwmfcWdUpFaNv71b8jrLu3VTuLVWX5awlS/lOynV/mMVpaj82r1xZ7ay7iJlrjlGUT0KfLIc0u2mtK1VWl203zd1Z8x2Rpmppt/5FwvzfK3y11Ucu5a4NW2/xV0mi3n2i32t95aqNQ4cZhvd9odvoE25Nprbvot1urfxLXH6PdeVcLXaW7LcR/wC9XpUveifFYqHs6nMXNFm3Kv8As/LS+INP3/vF/iqrpcn2W9ZW/irqWt1vLerlHmPDqy9jV5zl9JVlkrrLdt0NZCWBikrVjX93WlKPvHLiZxqe8XFj2x1NY3X7zbUCyYSooW2TV1SkeZy80TpLeX5flqZbz1qjbt+73U2Rq6fsHl+zjKRY1BVlX+9VFbdlXctNuLzbHViwmWePbXkVJe8b8sqcTmtehaOYM1Zm1WrtfEWmedabl+8tcVIrQV4eIjyyPawtb2lMzdQt9vSuR1SL5q7C8kDLXN6ou+uPlPp8HL3jg9SVvM21g3XyV1GqW7LJXP3Fv+8/iolE/RsvqR5eUy5KjqxNb7ahVazPpImpocskU25a9E0HxG3y7ty/w1wenxbY66DR7dmk2itTxMZjJUZSke8eF9Sja3+981XL6/a6m27l+WvO7e/k0uzXa1XtD8R/aLjc+6jU8DC4+NaUp1jvo7VfL+dd1UbzS/3bNHu+X+GtCzv1aNdtWJNvl7m21pGpKJw4rC0cZLmZwOtXUlrC3ystce15uk+eu68RL9qk21y9x4faX7jVrGrI1/sSOHo80RLeVUXcawtav1lZvmqbWI5rC3ZVauDutUk8xt26q9rEzwWV1KkvaGtIsbNTfsq+tZMOpf3t1WF1Ra054HrzwdamXvsdH2Pb92q66kv+7Vhb9Wq/dOOUakQ+ztR9napFul3fw1Msq0GfNIh8hqcsbL2qwsqtU0bK1VymUpyKe1lapNtWfl/2aTcvpSJ5yCipWVd1N2rQRzDKOaKOaCg5qP8AiqX5dtN+6tBcZEbf7VG5ad8tRyN83FGpY7zd1NZqjZqbRqVykm6ms1R7qazbaNSuUk301mqHzfmqNpVqJGsaZY8ymtL/AHarfaB/eqCS8WpNI0pF7zaa1xWTJqVV21Oo5jeOHkbTXC1C118v3qxJL5m/iqJrqT+9U8x0RwxuNerUMmpKtYrSM1FBrHDxNOTUfSoJL9mqnRQbRpRiTNeNVdrpmp1Gyg1jGJH5lOanbKNlAyM/w0f7tSbKNlRyj5hnNFP2UbdtHKTzDKKfTdtUISil20lMoKKKT+KgA3UM3zU1qduoAN1DNTV+Wm1HMXynritViOWs9WqRWr7unUPgJUzSjlq5DcVkxy1Yjau6lV5TklA1N2+nMtU4bjbVqO4r0I1IyOWUZRG7fmo21N8rUeVWkYk8xGtO207b/dpyrVk8xXki3Vn3Fru+9Wwq02SBaylE0hUlE5G8sV/u1g3lqytXeXFrWLfWKtu+WvPq0P5T3MNiTj5F+9uqm0Vbl9YMrNisuSJl6rXlVPd+I+no1vaR90r27fZZN1dx4T8atpci5bbXF7V3bajZdv3a45QlH3qZricJRxlP2dU+nPD/AMX41hVfOWtS4+KS3HSRa+T4bqSL/loy10Gk6pMv3pGrooYmpzcsj4DF8I4WnL2kT6Mj8aNL8xanXni7zLfhtteT6fqLNGvzVPPeTOOGr1/e5T52WT0YzLXijVmuty7q4O4sd8m4V1Mdq1xJ/erWXwv+53MvzVyyp/aPoaFang48pw+mwtFMqla9C0HTftEa7q524sfs9xXUeG7zbtXbW9Cryy5THMK0qlPmibjeHI5Y/wDVrXA+LvCv3ti17FpsLXS7TVzUPB8ctm0jLRi6Ua0T5TDZtLB1vekfG+taTNptw25flrH83+Fq9i+JGjLbyTbVrxu4XbI1fGVOajLlP3HKsZ9cw/MRyLUe9oulSK396hqPi96J6v8AiJob/d8rVejuFesFofmqRbhoq7KeMqUvdkZypRl8JuSQLOvNVZNPZfmFR29/urUt7hZVrvl7HFR905Je0pmatTR1cks1l+ZV+aq7WrxVwVcPUoi54yJoW21oW9xtrJX5vvVYhbbUxkYVInRW91uWtCOVW+9XN28rLWlb3H/Aa66dXlPIq0jcWLd92pRHt/hqpa3G2tKNlkrrjGNT4Typ80SFV20Vaa3qFovmq+WUTLm5hKt6e+2SqbfLTo5dtVEmUeaJ6R4b1ZYmXc1eyeF/FsNvGvzV8w2+qNb1rWvjSa127WbbWvtZRPjsyyL64fWknxEhij/1i1yWrfFFVuNqyV4C3jS6vPl8xlX/AHqkhvjM24s1ddL94fO0uE6OH96ofSXh3xZ9uKs0leq+Hb+OVV+avkrw14ga1K/NXrvhvx4qRrub5q7n8J8ZnWRy/wCXZ71qGvbbPy2b5Vrxb4ieL1VJFVqg1z4gebbttkryrXtWm1S4ZmbcKwhGXMc2T5LL2ntKxm3kn2qVif4qrfZasLEzVYjX+9XqxjGR+lxly+7EyZrPzVrFvNO2q22u2WzVlqncaM0vyha5qtL3Teli+WXvHn7QbabG22up1Lw+9v8AMVrnJINrbWrypRPfpV41o+6Edx6VpWd581Y+NtTRNV058oVKcZHXWN5/tVsW8u6uNs7r5q2rO82fxV6lOoeHXoG80W6oZLei3uvlq5u3LWvxHlc0qcjKkTy6b5tX5LfcvzVRmgZPu1lI3pyjL4hrS7/vVVvLWO6XmiTcrbqhNxWMjsipR+E5XXPDf8US1xOpaW0TbXWvWpLjevzbay9Q0iG8+6q15dfDxl70T6PB4+VH3ah4rqGj/easG8s2X+GvW9W8OmHovy1y19o277y14NfCn3GDzKMjz2S3Zaj+7XSXmktF/C1ZMlm3zV4ksPKJ9XSxVOoV1lq5DcbfmWqbRbadG23burKMpROyVONSJ2Xh3XpLeRd1e6fD/wATea0e6vmuzl2yLtr1LwTqX2Vo2DV9Dg8ZUpn5txDl1OpTlyxPsrwm0d5HHXpem2vkx/LXhXwv15bjy1Zlr6C0uaGW3Vty/dr6eOM9pE/kvP6VTD1uUn+1+UvzVkalr0fzbmq9qnlrH8tcLqnzSN81YSlKR4GDw0a0uaRpSeII/M+9TbrXoVt23SVzbWu6ub8RXUlqu1WrCp7SJ9Rh8vp1pcsSj421SO48z5t1eZyRbpGrZv7iS6f5t1UJI2WuONPm96R+lYGl9Vp8kTNkirPuFatyRao3FurfdqZUj3KVQw5Plaqsjfu62Liz/wB6s24s2rCVOR6dOpGRn+Zt3VJHPuqvcKyVU87bXNI9D2fMjY3f7VQSNVWO4/2qczVHMHs+UljuGjardvqW6suT7tV2bb92rp1OUr2UZHSNLuWs+6s1lXctUbfUf7zVqQ3G5f4a6+aNT4TH2cqMtDnby121kSrtrs7q1W4rn9Q09lrCUZRPVw1dS0kYrf7NEdw0TVJcQMrVTkZlpxq8p60feNq31H7ua0lnWVVrk47havw3n91q7Y1zlq4b+U2bi33NuWqkkeyljut9Sebu+9VxnGRz8so7jY2q1CzVV2ru+Wpo91bkSNa1umX+9W5Z6lXNRtVuG4ZVr0KOJlTPLrUY1DubHWNrcV0+m69J8teX2eoBW+9XT6VqKt95q9yhjI1D5nF4OP8AKev6DryvtzXpnh+8jn27q8R8Oyq0i16v4bLLtrrqVD8szjDxp/CfR/gfQ7G/t1kiVdzL81dVqXw3tbqH/V/N/erzDwBrn9k3as7YjZdrV7XpvjbT7yPatxGzf3d1fDY2piKdXmpnrZHUyzGYb2OKjGMjyfXPh7NprSMnzLWf4f0tvtixyx/LXqXijXLNbdmZlryu68QN9saRG2V00cRWq0/ePks3wuBy7FRlRlzeR6pY+D7O6tVV4127f7tcZ48+HtrY2Mk8a8D7ytVjR/ijFawhZhjb/ErVzXxE+LMN1p8kaNtTb8zM1eVzV6dT3pe6e1jMTlOLwnLRj+96HyL8dNNt9NkZlVa8OURbsfdr0P4zeLv+Ei1Zkh3eWjc7a83VG7rXDTnzSkz9PyKhUo4CnGt8RoW77W+Vq0oW/vVix/7LVajaRa7o1OU9apA2Fib+Gp4ZGVqzob9o61bW+hm+Vlrf2iPNqRlE1bO/rat7pm/irBht42+41XI1aKt+aR4tanGRuLcbv4aGWNuv3qz45Wqbzqq558oFj7P/AHWqaOqPn1YjuN1CMpRkWttO8n+9TY7ipFn/AL1banNLmBVq5by7ahj8tqk8r+61BlLzJLiDzI6xbqBo2rajb5dtR3EW6uecYhSqcsjmZJGiapo9UZasXVr/AHqz5LeuOR6seWpH3jSj1RW61aW6jl+992ucaJu1RfaGirKUpC+rRl8J1nlQyrVG60aOXptrDj1GSP8AvVch15l60vdF7CtT+GRVvPC+7d8q1h3Xhbb/AMs67KPWVZV3UfbIZax906qeKxFM87uPC7N0Ws+bwk392vVNtu1SLZQy/wB2s5cp2xzapT+I8f8A+EZmi/hq1b6HJu+aOvXl0O3l/hWrEfhm3/urWUeaIVM9/mPNdP8AC32ll+Wumtfhkt0vC/8Ajtd1pfh+FZFZa7rQ9LjXbuWsKtSR8xjuIKlPWB4u3wTa4X5YWqjefBGRf+WLV9heE/Ca6tciILtX+Jq6zUfhBH5O6M/N/tCvGq1/ZytzHJg86znE0/bUI80T89L34LyDkRtWHffCO4Vf9W1fbPijwrHozMJo1BFef3TaazMp2VH1yR34fizHc3LKPwnxvq3gO6sNzeW1clcFrWRlNfXvjbTdNaxk2+X92vl7xVpI+3vsX5d1ejh68qh+p5DnEswj++ic1JKrfeqtLbo1TyabJH/DUPkyJ/DXpc38x9rHl+zIzbqz+X7tZslqyt8tdJ9ahktVb/2WsJQjI9CniJROb+ZW+bdVzS79re4/2auTabVFtPZW3VySpSjI71Wp1o8sjtNNuN8i/wAVdtpMv7vbXmOhyssm1q9C0mXbtrupSPiMzpcuhuuv7xWrp9Hl3RrXP2/zLtatXSW8uTbW/N7x8difeibclr83C01Ytta0MKy29RyWvy7q6aX8x8+qv2TJZflqnHP/AKRVy4bbuWsmSX95VTO+lHmOws23W602b5ap6Pdbo1Vq1Lhf3dd0f4Z5M4+zqGLcfMrVBp1w0U2KfcLtkbbVKzbbPXjVviPQjH3Dr5LjzLNlNcvqVmrbl/irb/5Y1zl9ebJvmrzsSYYWEoy905nVoGiauXvLja21q7i+kjul/vVx+sabuZmWvP5T7bBTXwyOfvFWSsO6s/mrTm327c1F53mfK1I+soylT96Jztxb7vurVeO13SV0klqrL8tR2+n/ADMzLWfKe9HMOWmQ29v5W3Fdb4Zs/mVmrGtbNmkVa7bR7NYLXdT1PmMxxXNEqa3NtjWNafpNvtjX+9Va6/0q9rbt4tsarQeLUl7OnymnZ6hJCF2tWnJ4qVY/L3bm21g7TGtYt9Z3F1N+63baUpF4Cv7GtzSl7p11vcfam3VpQ2q/xVyek2F9b7d0bbf9la6ZrqS1t9rf8C3LUxqRkfdf2phcVKNGEveOX8UWq3G5a891Dw38zNXoV5cLdSNVeSzWX+GrPradKnTp2ieU3GmyRM392qbRba9QuvD/AJq/LHurndQ8MyJ/yz/8dpR5TjrxOR+aj5l/irSuNNki+Xa1V2irU8ipKJX+0Mv8TVPHePUHletNatfhOSUYyL66ky1KurMtZVHNV75l7KJr/wBsU7+2axuab5dHNIX1embi6tupf7UWsTmjmtOaQfV4m7/ai/xNTf7U2/xViZNNzT5g+rxN/wDtRW/ipralWD81P5pi+rxNv7cv9+o2v6x/4ab/AOg0F+wibDX61H9vX+Fqyfmpv3aXMV7CJqSX9QtqVZ7fepu6olI0jQiXJL9mqtJfGoGao2aszojSiTNdM1QtMzf3qTbUdRI1jGIrNSUjUvNSWNLU7mk207bVcoCVPtpqpuqZVq4mcpEe2m+VU2yn0BzFbbTtv96ptv8AFS1QcxBto21J9abUhzBtpKKKB6ibabJTty+lNZqA1G0UUygB9MopN1HMWLRSbqj3dqjmHyjmo3U3d703d81QaRiOZqbuprfLQv8As1JfKepK1OWWoqK+31PhOUt+b/dqaOX/AGqz91PViK0jIzcTT83dViO421lx3FWFlrsp1TCVM2Le6q9G26ufjuNtXre6+avQpV/5jhq0TW8ujb81Rw3G6riqrV6UeWR58vdIdu77tNaP/aq15W2m7Vq+UjmM+SKqd1a7l/8Asa2TD8tVpIqwlE6KdWxy91p/zVz99ptd3Pbbvu1kXlnvrzK9CNQ9zDYqUWeezRssn8VN3K1dNqGl7v8Aern7q1aJvlrxKkZUz67DYmNYrsu1atWdx5Ui/LVT+KpVZd1ZR5Ze8d1SHNHlO40W68xVX/2auot4PMWuB0O6/eKtet+DdEk1aSPA+WvZoT5j86zTlwvNKRb8O+HPMbzGX/x2t7UtP8qHy0Wu80vwr5Fuvy7ah1DSY4FZjtq6h+YTzZVqx47eeH2kk3FdtWtL0lrPbXUao0MTN93dWVFP9pmWNP71cEZHvRxVSpTOp8MxSNJu/hrpNcvFt7FlZtvy1j2dxHpNnurzjx945aGKRvM2qv8ADWVfFRox5jwaOCqZhivdOJ+KWrQL53zLuavEJvmkar/iLxJNq19IXZtu75azFuN1fMe3jiJc0j+iMqwEsBh4xkRtUe7bUzfNULLV8vKe1zEisrfeoaJW+7UP3acslVGXN8QhrKy1Pb3jQnb/AA0qsrfLQ0S/w1NpU/epil/LI2LXUv8AarSjljlWuTXcrfLV61vmWvSo437NQ4KtD7UTam09WX5ar+U0XXdU9vfq681ox+XKv3a7pUadaPNTODnlT+IzY2/4DVyGX5qJLD7zLUSxtG3NcUqMqfxESlGRs28v3a1re4rn7eWtKFm+8taRlynlVqZvW8tWtqy1jxSN8u2r1vK1dlOr9mR5FSn1HSWtVZImX+9WpHLuqOa3WWtrfaiRGpy/EZe7+9/31Tf4qszw1W+7TOqMuYf8ytuFaFnflG27v/HqzVNJ9zpVRlKJMoKp7p22m3/3a6uwu5D92Rq8s0+/aKRd1d1oepebty1erQq/ZkfM47C8up1ouJJetWbOx+0ybabYos+3FdhoOk7V8xlrucuWJ8Via8aMTJk0H7Lb7qxLi3ZJP7td7q0sax1yN4qzyfLWUZe9zROXC151PekVbdssq133hvQY7i38x1rkNM01pLhfl3V6Db3S6XY7f7tEq/2ZHJmNWVuWmcb420mOJW2V4/qC7bht1epeMPESvujT5q86vIFnbdXN7Lm96J9Pk/tKdH94ZEke6odu2rk1u0XSq7fe/wBqspU/e94+ojIkhbbWta3FZKx/NxVyGtaceUwqx5onQW8tXo7pkrFtWrQjfdXXzHi1afvGpHcbl+aiRVZaz/utxTo7hl61fMcfJ/KFxa7qybq3Zfu1vearVVuLdWrKUTqpTlE5maXbVf7Yyt/9lWpfWf8AdrBulaOvPqe6e3S5ahofaI7hdr7ay9S8PrcfMlQ+eyNVy3v9v+7WHuyOqMalP3oHKXmi7dyutc5qHh1W+ZFavVJFhuo/m27qy7zRtvzLXHUoHsYfMJU/iPH7zSZLdvu7f+A1mzWrK1erXWkrLu3L81c/qHhfb8yrXkVcHzfCfWYXN/d5ZHH2/wAtdNo+pNasv/xVVf7J8n+GpIbNlkrh9lKnI2xNeniInrXgv4gtpc0fzV794X+OEP2eNWmXdt/vV8gWP3q6DT5mXbhmrWNSpH4ZH5hm3D2Dx3vVIn1rqHxkhuF+WT/x6sX/AIWIt1Ju3V4DZyyN/wAtG/76rYtZZF/iau6nVrfzHyP+reEw/wAJ7xD4yjaP71c7rWs/avmWvP7W8mVfvNWhDdM33mrup15S+I445XTw8uaJqL+8anNZ7v4aqw3C/wB6tO1mVtua7afLL3TWfNTMu8sWX5lrIkVl+9Xpdlo66ivG2qWueD/Lh3BaupS5feiZUsxpxl7ORwccW/71SNpqyr92luFazmZauad+/baq7mrKMoy92R68qjjHmicnq2hnqi1y+oabcW/zNG22vpTw74DW+h8yZf8Ax2uX+JHhe10+3bytvyrXlYilyx5olYPPoOt9XPBFZl61N9oqveNtuJKh82vN5j73k5tTQ3bqZJ92qq3K7e9S+b8tQLksVZPlb5d1WrPUtvys3/j1V5m+WqbfK3y1ManKdHLGpH3jrIbpZV4p1xbrOrfdrm7O/aNq2rW9VvvV3U6/N7sjzZ0JU5e6UbzTaw7yzrtmVZI6zb7Td33Vqp04nTQxMo+7I4WaLb/equt00f8AeroL6w+9WDcWu2sPejI+jo1I1C9Z6p93dWxb3Cy/drjf9TV6z1Bo2+9TjVkTWw3N70TqtrdqFuGVqq2eo+YvzVpfu5fu11xrfynkSjy/ETW9wrdauKu6stotv3alt7h4vvV1xr/zHHKH2omn5cif3qt2d9JBJ/FVa3vFl+9V6NY5a7Iy5vhOGp/eid14P15vMXe1e8eD9SW68ta+W9Nlazk3LXo/hH4gHT5FV2rs9vUjE/Pc9yqWIjKVE+m7zVl02xaTdtribf4xRxat9m87a397dXnHi74refp+1G2/L/erxOTxFdPqTXO5ss1ccsRL2h85lPCbrU5Srn3tY+Lv7WtVPnNJT5v9IXhq+Yvh38TJIvLhnb/x6vb9F8cWtzt3SL/31XpU61OUT5DNcjxGCrfzCeJ4761t2khZvu/w14N408Ua1JNJbPIwWvp6TULO8s23NGysteBfE+wha6aSLb/wGuKrhadSR7PDeIiq3s61M8fuFl8z97Hu/wBqoF8lvvLXWW9rub5l3Va/4RqG5j+781VLL5fZP1X69Tp/EcfHYQy/dbbUn9msvT5q6aTwWy/6pqh/4R+7teis1c0sFVj9kf16nL4ZHP8A2WSiOEq3zfLXU2ukSt1iatOPwpIy/NDWf1ep/Kc9TMKcfiOTtZpIm+Wtq3vvlXftq5J4ZaL7qtVVtLZKy96JzTr0a3wl6OVW+7UzL8tZsccitu/hq1HdMq/NVe0OOUf5Qkk20Ry/N96myPHIvNQSQsrcNRzBGJpx3TVaW6Vqw455I+tXYbxWX5q6adTmMJ0jXhm3fxVY81l+7WXb3FXFlrbU4alP3ib7fs+9ViG/jk/irJuPeqf2jbWchxoRnE6C4t45fmrLmt/mqNbpmX71QyXjL/tVySiaU6cojZrdqqyL/eqx/an95aa11C1YSOyPNEoyRbmqrItaknlt0ZaryWv91qykdMZlHay1J5h/2qma3b+7TViasJGvNGRGt1JF/FU8eruv8VJ9nVqhktawlEn93L4jRh8Suv8Au1o2/ij/AGq5VrdlojibdXJPmInhaMj0fSfEm9l+avQPD+ueYy15Bodu3y16V4WtWaSNa8ytOR8VmuHoxjI+h/hncrHcSSH+6tdfrvxHs7JTFv3N/s1594cdtO0qW5+623C1wHijWGg8xwa+fr1Lu55OCzSvhcLHC4beQnxk+JFutlJK7LHtXaq7q+Wbrx/LcXMjrNw1Znx08cXElw0SStXjEfiSeJvmZq9vAcrhzVIn65w/w3KeF+sVtZSPatQ8Sy3ke15K5q4s47iTc1cPb+Kmb7zVcj8QGT+L/wAer3qcqf2T6ynllTD6ROik0mF1+7VObw3DJ0rL/t6Rf4qP+EmZa1kdMaGJj8Miabwr/dWqUnhmRf4auw+LFXrVyPxHBJ97bWZtz4umc82ht/d+b/dqCTQd3WOuuXVLeX+7Uiz27L8u3bRGRX1ytHc4mHQ2jZWX7y13Wh2Hnwr8vzU6NLX/AGa6Tw7FCsi/drSMo8x52Ox0pUyJdOkVlxurTt7Bl2ttrpl0uOVVZdtadloysu01rKJ8RXzFGdpv3V+WtJrP5avQ6N5TfdrYXSd0P3a3pRlynztbFx5uaJ5nrFr5Ujba526+Vq9I1zRm8z7tcfqOksu75aqpE+jweKjKJDocv7yuguH/AHdYuj2beZ92ukms2a35/u10UpfuzLFSj7Q5uab95VYLtuA1W7qzZZPlWoAjLtzXk15HZGUeX3Tbt23x1yviCP5WrqrWLdHxXN+JImXcu2uap70TPCS/fHD3F+0Dfeqv9vW4+81R6h95lrJkWSKThq4+U++pUoyiXryxWeP7tYF5pzRNxW7b3n8Jq99lW6WolHmOqNaVH4ji4227a2rOFZI1+7Vu48P7m4WpINNe3/hrPkNKuJp1I+6Tafpe6bdXQ3UH2Wz2qtSeH7P7u5a1NWs/N2qq1PKfNV8TzVuWRyen2DNI0jVsR2rL/DWtY6Htj+7WlHojf3aRy1cdGUjlrxfLjrR8I6W15eLlf4qvzaCZJNpVq7rwV4eW2kjbbXn4iXunm4zMIUcPLlO38L/DGO+t1bydzN/s1N4o+CP2q1ZUjaKT/dr1L4d3sNjNAZF+UH5q+itN0bT9XsVdQjqy+lfOT9tH3oyPgMpeNzDESlQrcson5S+LPhTrHh28bbbySws3ysta3hP4Y6lq21pbWRVr9KdX+Deiap963Vf92n6X8HtE0uMbbeM/71bU8ZX5eWR+rRz3iaOH+rx5eb+Y+GbX4N+VCu+13N/vVR1T4TwxR7nt9tfdniLQ9B0q0dpFgVV/vha+RfjZ8UNH0m4uLfTmjdv9mqpYipUqcsT5dZnxFVxkcMq3NKXY+efG3gvT9N3bVXzP7q15Dqmh+VI2zbXpmsatNrNw00rbmrFuNPWVfmXd8tfVUYyjH3j+hcDgalPDxjiJc0jy24t5Fk5XbVZvpXc6hof+zXP3mhtF8ytvrsJqUJUzFoqxJbsnVdtR7dtBzXIdtJU7RfNTfKaq5SuYh20basNDTfKo5Q5iHbRtqx5dN8rdRyhzEO2l5qfbspNq1XKHMQ0c1Iy+lR09RpkUlMqdkqPyWrORoRUx6maLdR9nb2qOU15olVqjq55XrR9npFcxTo2Va8qjyqkOYr7abs/2ateVRtoK5iusW6pdv+zT9tLQTzCRrT6RaWqiZSCjmijmiUhxG0/yJG+6rVJZ2/myLXpnhfwkt1Zq3l7v+A1zV68aMfeODF4yng480jy4xvH1VqjYkrXva/C1ZY2byf8Ax2vIvG2i/wBg6k0G3bzXLSxlOtLlic2BzWhjqns6fxHO0xqN1EatM21a7uY98Tj1o49a7DTvhtf6hbLOFYq1Fx8NL+HpG3/fNcv1mn/McP8AaGF5uX2hxrSUxmq3qmmy6XM0M33qoVrGXN7x6UOWUeaIUbvlo+7TOao1H7vemc0m2j7lBQvNHNJto21JYvNHNHNJtpC5j1BomVqSrskVV5Iq++lT5T4KMxnNNp3NM/vVh8JY3d71MstVW+Wo1l+aj2hXKakdxVqO4+asXzKtRy/NXTTqmFSmdFb3HzVqWt1u61zMd192r1vcV6tKrKJ5VWhzHURtup22su3uq0oZd1erTqRkeRUpyiO2/wB6myRfLVjbuo8uteUwjIy5rf8Au1RuLf726uikiWqM1r975awlE7KdY5O6s91YOoabub5a7m5tKyrizX5q8+rQjI9zDYrl1R5zeWbRSbtrVT835q7TUNN3bq5vUNN8r7q18/Xw8qcuaJ9hhcdGpHlkO0O68q8VW/3a+qvg+sK2sbfLXyGsrW8yt/dr2LwD8QVsLdVaTbtqqGIjH4j5PinL6mMofuT6yvNUht7fdu/hry3xZ4yVZGVW+WuE174xRLa7Uk3fLXj/AIn8fXmrSNsby1rLE4qUv4Z8DkvCVaVTmrHofiLx/b2+795ukqfwb4k+3zb2+Va8CkuJGk+Zmb+9XSeGfFa6avls22vIp4iXN+8P0zEcPU6eG5aWsj37XPEyxW+1ZK+fPiB4qk1G8aFG/dr96tHXvGjXVu0cTfN/ergbrczMzferjx1WVT4fhOrIcljhJe0qGezU1m21JJUMn3q8iPun3hNHcNViNlas+nKzLXXSxMo/EZSgaHlVGyVHDdf3qsfK1ejGUanwmPvRIf4qkWWiSNvvUyj3oh8RZj2tR5XpVdWqxb3HrWnNGXxEcpJGzK1alrqG371UY9rU5Ymb7tax9pTlzROOpGMviOktbzctXNsc61y8MskValreV69LERqR5ah5dWjy/CaX2Nl+ZasQ7lb5qjtbzd96tKOFbj/ereeHpy96medUlKPuyCFv9qrkbVV+ytEy1YjrhlTlH3ZHDMuRtViOWqa1Juqo1DjlEtSMrLVOa1/u07dTvN211RqxluEeaPwlBlK/w0zdWgyq1V7i321ryyOiMivu/u1t6PfNBIvzVhbdtSwzeVJVc0iatP2keU938Cs2pyR4+avaIdJ22aqteDfCnWIYWXe2K+gbHxBatb/6xa641+aJ+HcRRrU8RyxicR4i0mb+GsSz0uTzPmruta1S1ZfvVzP9s2sUlEajjIxwtWtKjy8p03h/Qfl3MtZ/jK3a1tWx8tdJ4X1mG4hrn/iJqkctvIq0VZc0fdPLoSrSxvLI8I1XUGa8fd/eqGO63Cmap+8uGxWb80VOjWlTj7x+wU6UXTibnyy/eqncWG5ty1Vhv/Wr0d15q16UZU6w+WVMo+U0Tfdq5C1WNqtQ1h8u5aJUpR+EUqkZElu9Xo2rPj3W/WrkMq/xfLTjy/CcNSJej+ZadIny1DG3zVYX5l+atJROKXuldmaP/dprXlWmi3Vm3Fu38NZSNqfLIkkkV6y7y1WWmyXDW8nzU1b/AHVzVPeO6nCUfhMe6s2Ws+RWiauok2y1n3lhu+auOUD06Vf7MjJjum3VpW9+rLtasua3Zar7mWs5SOz2cahuTWsc/wAw+9VGS0K7s0y31Bo2rTjuI7laXuyMPfpmPJpMdx91aoyeHGXotdX9j/uVZt1VvleuapRjIr65Up/CcSuktF/DVq3tWj/vV2n9krL93bUMmh/7NefPDfykyzCMviMex+Wtq1aoV0tlqZbdoqw5ZR+I46lSMjUh6VehrJhZlq9HcVrTkePVjIv1YhmZaitXVqvfZ1Za9Kn/ADHmzl9mR13g/WI/NWM16BeWEepWfyr95a8VtZms5lkWvWvB+rfbrPa1d0Kv2ZHxmbYeVOXt6Z5l4s8PyR3jbV+bdVzwr4f+zsssv+981ei69ptv/rn215r4m8Ww6XCyoy151SUacuaR6OExVbHUY0aZ3V54wtdHs2VZNu1a8H+I/wARF1KWSKFt395q5zxJ4yuNRkZVZlSuSmbfXjVq8q0v7p9xk/DtPCS9tU+IhklZm3U1mprfLS1hzcp92JuqaO4qm1OX71Z8xfKXpG+Wqcny05ZabI1Z6hGJDv8Amq1DdbWqizbaFbbS5jWUOY6azv8Ad1rUjZZY65G3uPu1tWd0y7a66Vf7Mjyq9Dl+EsX1j5tc3faXtausjl82obi1WX5a7PdkTQrypy9485urPbVPbtau01DSf7tc/dWO1q5pR5T6WhiY1CK0uNv3q3bG43fxVzqxMrVpWcu2piRXhGXwnSRt/d+arCqrVn2svy1eX5q0jOR4dSPKSLF/dq1G0itVVWbdViNt1dManvHJI0re/wD71aEdwslY6qrLU0astejTryj8Rw1IRkaklr5/95qpzaS38NSW960Va1vPHJXpQlRqHG51KJlWsclrJuTctdFp/ia9tfuu1EdqsvQVPHpa11fVYyPPr1adT+JE6DT/AIkahBD5ZZttUtQ1+41WTdJuqCHTV/u1et9JVq0jhpRPG5MLTlzRiR2P3t1dFY/NVWz0Ft3y1vafoMn+1XdHmPLxVen/ADGhpek/bOla0/hlYI/nVa3vC+h/Z49zUeKJGhj2otTKfLrI+KnjJVK/s4SMWx0W1f8AhWt+x8LC5bbFHVPwvpc15J+9Dba9r8KW+jaNbrdXcitIv3Y65a2K5Y+6ctavKVX2KqHH6T8FpNUt/Me3+Xb95vlrzf4oeBbfw/DJhVSSP722vcPG3x4sdHtZY4JEtoVXb/tV8veO/igPFsjRw/LHu+9/er52piPafEevg6FepiIvDyk4r4n0+Rx0eoqzbWqx5sctZ62u7o1MaFouhzWep946cZbGi1urfdqvJbsvRqp/apF+981PXUKkfs5RLSzbfldflqVY0Zflqkt4GarMcq9q2pyIlGRYW3dauRyN/FUdvK3y1eVFf5WrqOCpL+YozXDVnyT1sXWnbo/lasK+tZYm+7WUpG9DlkPjv1qxI3mr8tc3NK0TUQ6oytXLzyPQ+rfaiadwrK3vVT7Q1Nkv/NWqMl1t+98tZSlE3hSlsXmuG7NR/aU0X+1VWOdZf4qk8rctYSNeWMfiLkevbfvrVqPWbeT+7WDJbsvWqckdTIPq9OodlHeW7fdap/Ohb0rz5ppo2+VmoXVriJv4qzkQ8u5vhkd5I0dV2khVvmrkofETfxNU/wDa6y/xVlKIvqNSO53en67bWTLuavS/h/4is7y7jjWRd1fOlxIZv4qk0fWrrQblZYZG/wB2vMxOHlUj+7PNxmRxxdGSjL3j70utYt4tCjiRvmxlm3V49451SNLeYhv4a8aufjTrDW6xr/6FXGeIPiJrF/bsuW+avn5YOtKXvRPnsv4VxarRnVkjhPiZqTahrMvzbvmrhJq3tWiu5pmmlRtzVh3Dbfvq1evGHs48p/ReBpxo0Y049CjIzUi30kf8VOkkXdxuqpIy7qrmPZjHmNm31v1qyt5HcVy+6nxzSbvlLVvHESj8RnLCx+ydP977tIUdazLO4n/uM3/Aa2rWO5kX/VSf981tHEU5HDUiqe7IFuZU/iqaHVnX+KtKPQbi4j4gfd/u1KvgfUrj7ltJ/wB81p7SH8xxyxGG/wCXkkVI9blX+LbXTeHNflEi7mrH/wCFd61977LJ/wB81YtfDeq6ZIrTQSKv+7S9tTjL4jgrywlaPLGUT1/RdeZo+a6bTdb2t81ed+HZ/MjrpLdvm5rs5vdPzXGYWnzSieiWurRyV0FjeRyrtrzWxm/eLXUWcjLtrsoSPj8VhYxNvUo4XWua1C1hYN8taV1KzRtXM3103zV2TjzBhKUv5iaxs4Vk+7W4tnG0NczZ3TeZWxHqDLH96ohH+U668KnMU7zS4/MqnLo6t/dqzeagytVRtSZq8rEw946aftuUvWenKsdZPiDRlnq5b6zWXrniDyq5vsnRQhW9t7pxeqeF/wB41ZLeGNzfdrYvPFcfmc/NTYfE0Mv3dtcMpH2dOWMjH4TH/wCEVb+7U1v4cmib7tbUfiO3X+7Whb69ay/xVlzE1MRiox96Jn6foLS/eWtSPwn9ob5Y61NP1e17V02l6layyL92n7Q+fxOOxFP3uUwNN8GtBHnbTh4ZaS4yVr0uFrXyV+7RDb27/NSPmZZrW5pSkcrZ+GVb+GrzeHVWP7tdRH5K1DdajbxxtUyPNeMrVJaHMx+Gv3m5lrqNH0tbfbWf/bUP96pI/EUcP3WrmlT5iK8sRWjynd2V0trtw1ekeC/iFcaZtjDbod3zLXzpN4vbztq123gu+kvPvV5OIjGJ406OIy//AGmnLlkfQupfFiKD/VBmrjPE3x6m0+0mcssSou7durjdQmY8V498aNQa38O3Q3fw149vaS9nE9TAZjj8zxEaNSrbm7HJfGT9q3UNZaa202Yn+Eybvu187XPiS61C6a4upmnmkb5mZqzriTdI3O75qhZd/SvtMJl9LDRuj+j8ry3D5XFOlH3v5up0lnry7V3NW5b3kdx92vP1bytv+9Vy31aS3+793bXf7M+wpZhKPxHaSKrVn3FgrfMq1Vs9ejZfn+9WpHdR3C0ezPQjWjW2OdvtH3L9371YN1ozRfd3V6I0SsvzVVuLBW+7t3f7tVE5qtL7UTzf7LtahreuwutGVvu1h3Fh5TfdrTlPKnzU/iMv7P7U3yqubfKamt3o5TLnKrRU3bVjbRtoLjIq7absq5tp22oH7Qp+VUflVoeVTWiWgPaFHyqb5FaPNM20+UftCh5PFJ5VXti1DtqSo1Crso2Vab/apuymaxkU2SjbViTbUdLlK5iFlpuypeaOaysVzFeinyUypLCnt3pq1JtoiBHTo13NU6W+77taFnYtLItZTkZyqxjEs+H9Le4uF2r/ABV9UfCnwH9p0+PfH8tePeAfDXnXUe5f4q+xfhrpcdnpsIC18ZnGIl8MT8U41zqVGn7OmNt/h9DFa/6ta+Mf2m9CXR/GCog2qy7q/TCTT1/sMsgVZPL+9X52ftdW+7xrDt/uV4uTVJRxvKeHwJiK/wDa0VUl8UWfPOz5q63wT4ZfVNQh/d7vmqlo+jtdTL8tfQHwj8Gr9qt2df4lr7XHYn2NGR+2Z3m0cDh5SR7N4F+FKNoNv+7y23+7V3VPhLH5bN5a19D/AAp0iH+zVVgrfw/drqfFXhm1azZvJT/vmvzKpWrR97mP5vjVx+JhLGwqH5EfHrwz/wAI/wCKdir95d1eWMtfR/7YVusPjKJU/uV86nk1+m5ZUlUwkJSP6a4bxEsVldGrL+Ug2fK1G2pqbtr1T6XmI2TbTVWpmX+9TdtSHMR0VI22m/dXbS1AbRRv203zaDXlPZGXdUckVWvL/wBmmyRV+oypn5vGZmyRfNULLWk0Xy1XkirhqUjeMzPkWoZKvSLVWSKuGUTrjIps+2nR3VEybaqtuWs/hOlRjI1re6q9Hcf3a5uO427quW91XXTqmFSgdVb3W3722ta1uq5GG6/vVpW95/tV6dOoeRVoHYWt1uq8rVytne7f/wBqta1vK9enW/mPDrUJRNjbuqOSGi3uFarH3q6fiPP96Jl3FrurLuLXb92umaL/AL5qrNa7v4azqUzppV+U4+6td38NYeoaXu/hruLyz3bqx7i1rzqlPmPfw2J7HnOoaX83y1kyedas21mr0S+sFZflWuZ1DS/vV4OJwsfsn1OFxkZfEc/9oZvlLUbt1F1asn96qqybeteZFypy5ZHte7L3oliS33VTaL5t1XI5abIu+qq0I1PhNac5RKe7+9TZPm+7TriH/wDaqq26KvLlTlTlyyOzmjP4Rs0VU5FrS3K1QyW+6uWpQ5o80So1P5jOoqeSPa1Rsu2vPlDll7xvzDKlW4ZaioojKUfhKL8d1u+9U23dWVUscrLXdTxX2ahjKl/KXGh20rRmmR3G6p87q7vdqfCYPmiMhfbWhb3Hy1R8qpI/lojzRkZTjGRqKystO2+lU1bbVqG49a7I1Yy+I45RNC1umj61sWd5u6NWLCytViH5W4rrp1JR+E82tTjI6y1ut68/NV5Yll+7XM2t0y/K1bFrdfd+bbXZTqxlH3jw61Ll2ND7Ptpu2rFvcbvvfMtTNb7vu1MqEfiiedzcvxGf9ajb5auSW7LVeRa45R5ZGsZEPm/3ad5u5fm+7UbLUbblq6deVM35eYsSRKy1VaLbR9o21Msqyf3a7Y1I1CveiXtH16bTm+XdXX2vxSu412g1wflr94UirtquQ8+tg8PiHepE9Am+JV5cfeJ/OqX/AAmFzK27dXIRt81XoW/4DRyI5f7Pw9P4YnpPh34hXFmu0ybf+BUmveNJL75fM3f8Crz2NmVqtLNT5eU82WWUI1PaRiaX2jc27+9TtqtWestWFn/2mrpjM3cOXYJrdqjWWSL/AHauKysvNRyW9HLL4olRl/MTW+pfwt8ta1vcZX5a5mSLa1WLe4aOu6jiJR+Iwq0Yy96J1ke2b7+2myaarfcqjZ367ea1oZt3SvSjKnUPIqe0pyKa+Zat8wq3b30bf6z5Wqz8sv3vmqtJp6yfcbb/ALNPklH4TPnjL4iyvzdKJE3LzWdtntfu7qsw3+7760Xj9oiUH8UTPvrPdurnbyCS36V20nly/dasu+sN275f/Ha5alDmjzRO7DV+WXLI5GPUmhbaa0IbxZY/vVX1DS/7q1jyedZyfLurzZU5R+I92MKdb4TopIFkWsu6sqbZ6t/C1aCyrL81Ze7IjlqUZGHtaL71SW8u1q1JrPzfurVGSyaKspROj2kZGpZ37fdb7tbEcUdwvy1zUG5etbNjcbanmPNrw+1E14YZLb/drUt2Sb79UrO48z71aUdmrLuT5as8KrL+Yd/Zqt91ahm0b+6tW4JJIfvBmWtGGWOesZQjI4JVZ0zl5LBlqHy2WuwazVlqjcaWrfd/9BrmlQN6eKjL4jnhcNG1a+n3/m9aq3WlsrVSjVoJl+996sPepm8lTrR909B0fw/JqzLtX5a7qzs4/DtvuZttc74N8TWtjYfP96uf8ffERfLaOJtzf71dMq8Yx5j42ph8VjcR7Dl90d48+IaxRyRpJXh2ta9LqUzMW+WjWNSmvZ2Z2+9WMzYryKkpVPekfqGVZVRwNPT4hslV2arDd6qyfeFYH0sSNl3UtM3fNTm/2an3Tcj/AN2m7qf/AA0m2spFCUxm21N935arXFIuIyRt1N86oWk20bt1Zcxvyl6Nv7talnLWHC3zVpW70oyOarH3TcjarEcu6qEDfLVlV+X5Wrqp1JRPFlEmkUPWbeaarVe3N6U7dXoU6sagQlKn8JytxpbK33ar/Z2ibbtrsJrdZKzrrTaUono08V9mRmwSba17eddtZbWrRtVi3bbWPLyhUjGRtR/NTvKqvay71rSX5lpnl1PdI49y1chuP71Q+XTvK+9/FW1OUonJLlkXo/LZatQw/NkVmxq1WY7h4/71dNOv/Mck4/ym1ayPHWtaXv8ACa5qO+29auR6pH8uflr1aWOjH7R5lWjKR2EDK1bFjb7mrh7XWY1/irrND1aNmXcy17NLFxqHz+KoVKcTuNHtfVa7HSdNErqu2uY0e6jl27dtemeCbD7ffRx/e3NtrsqVo048x+dZhOcXY6rQ/A11dab50Ufy/wDoVYWq+GTDdMtyu1l/vV7lrmtWfgvQQNq+Zt2qrfxV80eLPihDeapIiTK0m7+992vDo4p4ip7xz4vLXRcYYeXNP7XkdE1mtnb7oFrx74ifEbWdLmkt4A0a/wB6vWPCutQ6t5cUsn3v4v7tXvHXwX/tqweeKPz127ty0Y6jzR92RnlMY0MQ54qnzJHxxqGt3mqTM9zM0hb+9UUXbbXS+NvAN14VuWDxskW7722uYjfa1eHHl+E/ZaFWjWpxnQ+EvRuy/dan/amWoY6JKvmJtEc15H/FTVaOX+KqN1F/tVnybl/irKVQ6adGMtje8hW+6y05VkWsCPUJI/4qu2+t/wB5f/Hq1p1IhKhUiblvdSRferWs9Q/vVg2uqQy/erWt2hl+ZWWuuPvHlV6f80TWkulZflaqdxcL/F81O+z71+Ssy+ilXdiiUZHJSpx5htxDa3X3vlrGutG+95UlLNcyR9Vqo2pn+9trml/ePcpU6kfhYxre4tW2sGqG4Uyfeq5HrgVtp2stW4b+zuvldVrklynVzTj70onLzNJbtU1vrMi/eaukuNBtblf3Ulc9feGrm2+aP5qwlGX2Tqp1qNb3ZF2HWdy/NU32yGXrtrm/Kmi++rLTkdqnmkVLDx+ydE1vDL91qry6Xu6fNWP9oki+ZWqSPXJom+aq54/aFGhU+zIln0tk6rVWS1mj+6rVp2/iNW+/tarkd7Z3H92o5oyD2lan8UTmGkkT+9UX2yRerV1jWFvcN8tU7jw4sv3amUJG8MRT+0c7/a3lfeqSHVIZPvbamvPC838CtWJcaRcQfw1zSjKJ30/YVPhkb/kWt5121DJ4Qs7z7qrXN77i3b+Jau2+s3Ef96spGjo1qfvU5FmT4Ww3X3GqtJ8FTJ0NXY/Ed1F91mWrEfi29X+Nv++qylGIe3zGPw1DNj+A6u3Lium0P4B2vy+bItVYfFuoN92RlrZs9e1OTbhmrkqQicGJxeacvL7U9C8J/BDRGlVZVR69Q0/4OeGbLaZIIv8AgQrz/wCHLahPN5krNtpnxm8X6voum7bLzPNb+7Xg16vvcsYn5biP7Sx2OjhY4g9ig+Hvha1Xi3t1/wCArV6Hw/4Ztfuw23/jtfCEnxE+Il1wjz/lTW8QfEq6X5ZLj/gIqOfEx+yj05cEY2X8bHR/8CPvuO18Lr9/yNv+ztrkfiPF4Pj0e4YLbbvL+X7u6vh+41T4j2/zSzXirWHN4s1u6k8u9vJ5D/EsjVrRVatL3rHp4LgGrCcaixnNy9j1vRpoX1B1hb935ny108lq3l7q8k8L6s0M0bbq9d0+/We1/vfLX2dGpGUeU9nMsPLDzJNPnbzFzXXafP8AKtcLDceTcV1Gl3W9eK9ClLllynzGMpe7zHSSfd3VzeqR7Zm/utW+s3y1maku5Wr0jyMPLlkY9qu2StRV/d1n27fvFrWh2/3qUInbVkZV4Pmqhu+9urcvrdWj+WsOZdrVwYg6KEuaJVWXazVh+In3R1eml2zN81Y+uT7oa54fCe9hqf7yJw+rbv4ax47qSJvvVqahLWE0n7yuSrGJ+g0I+7ymnDcNL/FVqOWXd96se3uNta2nzrJItc/LEirT5TesbyZdvzNXY6DeTbl+auYtY1bbiu00S0Cw9KiUInx+YSjy/CbTazcRbVDVrWOuSeX826ueZfMkrQiX7q0RpHydWjTlH4ToV1JvL+9XPatqUzNw1W5JfLjrPZ1lb5qPZmFClGMublKUN1PuXczVs29w3l7jVeO3j/2aq61eLZw/LU+xOyUY1pcsTSt7iNJNzNXpXgnxRp9lH+8mVW/2q+brzxNJ5ny7qozeIbpvuTMv+7XLVwcqxtiOH5Y6nyylyn11feMNLY/LdRf99V4p8dvE9ndaDLFDNG7N/davH5tR1FuftMv/AH1WNqLXN78ssjN/vVw0cplTqe0lI6co4VpYHERre0vynMSRU3dWpNYVVksNlfR8p+txqxkUf4aa1XPsu7+9TfsretHKa+0iU/mVvl+Wrlrqkluy7WZ6a1rTVs2/ytHKXGpynQWOuKzfN/49WxHdLL/Ftrivssy9VYVPbzzW7feanGH8p208dy7nXMqyr8tUbywWX/vqq9nqjfL5u5q1Idtx935qnllE61Xo1Y6nN3mkrt+XdWU9nLH1r0+x8K32sNts7WSX/dWquueBb7SV3XlnJF/vLSjWjzcp5U8Rg/a+yjUjzdjzFlahVrprzRNv3VrLksG/u10Gcp8vumbRVxrNqT7PS5Rc8SpTWq1JbttqFoqJFxkRc0xmWpGVqhkiauc1jykTNimbvenSVXk3LRqdEYhJLUfm01qhZqxlI6IxJGuP9qo/PqFm3Uyp5jeMSz59Qtcbqj2t3p3lVJfLEPNo3ULA1WIbXc1ZcwSlGJHHWlDa7ttSWenNL/DXRafozd1qZVOU8yviY0zPs9O3t92uq0PRN0i/LVrT9LWP+H/x2ug0+La1edVrykfK4zHSlHlidt4LsFt2X5fmr6Q8Et/ocdfPXhlv3i7q9v8AA+rLEqxu1fGY7mlLmPwziaMq0eY920/bcaGy7W+7tr4M/ac8I3l/4ySeC2dotuN22vvzwvqFldaasayLv/utXC+P/DNjNMd8MbeZz92vKw9aWHr+1iYZbmX9juljV73u2Pz58L+EZY5vnjZf+A19BfD/AEsWfl5Wu+/4QXTfMb/R1/75rY0vwvbW5Uqu2vVxGOliDszfiiOYU/hPWfhPJ+72/wCzXZeNPn0e6Uf8864z4evFa3DRj5fl+9XWeLbqNdJm/eL93+9Xh4jmjE5MpqRlldSPqfl1+2EdvjGL/cr50Zua97/bA1iC58erBDIJHiT95t/hr57klr9Gyj/coH9J8KUZRyfDqX8pN5tN3f3qr7qbur1+Y+xjAm82mtLUNDd6nmK5YknmU3d8tN2t/DTlib/eple6N3e9FSLb/wCdtH2egd4nt0dSMtOaLbQrV+uyiflHMRyRVXkWrzL8tRtFXPUiXGRmyRbmqnNb1sSRLVWRa5J0zrhUMeaKqc0W2tq4h/u1nzRV51SnI76dQx5PakWRl71ZuLeqkkZVq5pc0T0o+8X7W8rSt7r5a51ZatW91XTTrGFShzHWWt192ta3vK4+3vK1rW6r06dY8WvQOstbitS3uv71cra3XpWpb3FerSrnh1qB0kbblpzLuXcKy4br+GtKOXctehGpGR5EoyiVZLXdWbdWH3ttdBt31Xmt9y1MqfMa063KcbeWdY95Zq1d1dWG5axbrTq8+pTPcoYo89vtL+98tc5fadt6V6XeWfqtYN9pfoteZXwsah9ThsYcAVeNqnjl3ferWvtN+822sOa1aJq8OVOphz6GFSNSJa2qy1Xmtf8AZojl2/eqwrfw1Xu1ole9EzZLdovu03dWpJb7lqjJasvSuKphpU/eidEKnMQyRbvu1Vmt6s5aNqeu1vvVxypxqfEaRlKJl7KZWnNb7ulU5ItteZVoSpnTGpzEFFFFcxqLU0dwy1BRVRlKPwkyiaMN5u+9VyPa1YdWIbrbXoU8V9mRhOl/KbGzbTl7VXt7xX21cjbd92u6Mo1PhOGUZR+IkjatK1nrN2VYjrWMpROOp7xvQsslWo9yt8tY9vLtrSt7j+9W8anMeVUpm1Z3v8JrXt7j0aucjbdVyGVlrrp1ZHjVaSkdBu3feqOSBWX5arW90rL81WY5a35o1PiPP5ZRKNxb7WqrItbH3qqyW+6sJUv5Top1P5jHk/iqLzPLars0FZ8ysvWuT3onfT94tQ3lXI2V1rB3balhvCrLmumlif5ip0f5Te8vbSq1Vre+WSrse1lr0IyjU+E8+XNH4iSOSrG7+7VXyqI91bHPyl6NqmjaqMbbqtR0uX+UxlEtRy7atRy7lqitSRt81EZSOWUS0y+ZTPL9qFapVrePKYDrf5WrShnZdvzVTjWrCrtrePu/CYVeWRqQ3+7rVqO4VqxV+9U0cu2uynXlH3ZHnypRNjd8tQyRxydflqmt0y1J9qVq7o1Yy92RhySiOa3aP7nzVC11JF8rVJ522m+ar/f2tVckfsyNY/3irN5dx975ay7zSVb5l+atZrdW+41VZFki+asJ05faid1Kpy/CcfeaX5HzLUEd5LbyfN92urk2y/fj3f7VZt1pccm7FefUox+KJ7NPEc3u1AsdUWXburSVVlX+9XOtprW/zLuq9Y37LtV645Rl9oyq0o/FTNT+zf7tLDC0VXbO4W42/dq8tqrL8tZSgeXUrSj7sirZyfNW5Z3DL/FWf9hbtU0e6JttY/CedV5ah0luyyx/NUjWX8SVmW89aNvdbaOY8apGUfhE86SP5XqWO4WSpm8udfmqhc2bR/NG1KUjOPLLclkjVqz7qxVqb9saNtsi1J9qVl4olyyOmMZUzLuFlhVlRmUf71czqVvJK247t1dpIyv1rPurVWrmlRierh6/s5Hnd5b7aoyR7a7TUNJVt3y1h3mlstcNSlI+noYmMjBbvUMkVaUlmytVeSGuSpHlPTjUiZci7WoVqtTW9V/K21znXGQirtp1L/DTT2qCA21XmWrRFRyLtpSiXGRlzLUG75quyR/NVeRd1YSid8ZDo2rStZax2+Wr1nJUkVY+6b0LelaFv1rJt2rSt2reMjw6kS55W6m+VtapIWqTbuq9ThuV93vTvllpzRf7NR7drV106v8AMWRyWCt92qclhtb5VrWjb5qk2rLXTHlqFRqyiY9vuVq0reWhrD+7TY42iqZRFKUahpRruqZYqq2rVpRtuWqiebU90jjiqwsW6pFipypVHLKZC1stQyQVoRrTvs+6p5SPacpjsrL935alh1Ke1+7Iwq3Ja1Wkt/8AZo96Pwm3PGXxHR+H/Hk9lcKrszD/AHq+xfgT4isZIYbuaRfu8bv71fBsi7eRXU+G/iXq3huPy7achK3jiakY2l7x81m+S/XFGphvdkj7G/aR+J1tHpsnk3C4WPaNrfxV8R/8JZcxXbyeYzFn3feqXxN441HxRJuvJWZP7tc/u4rCEpc3tPhO/KcpeDpyeJ96c9z0rwv8WrvRrqMlm2bvm+avtT4F/GCw16zjiuplYN8vzN92vzf3enWun8JePdR8JzbrSZlVvvLW8q9Tl5ZGGYZHCUliMGuWa/E+5f2krXw9c6fNJbmIsybpNv8Aer4lZl+0OF5XdVvXvinrPipVhurhvL/urWJb3g8zjrURl71zHLstxGEjOVa15a2WyNmFqc1VYbj5asbvetuY6ZRIZqz5vmar1x/FtrPkb5qylI6qRVmX+7UX8VSyNUO73oid0S9b1oQ3DRdGrLt5a0I/m+7XZTOWrH+Y27XVHVfvbqfcax8vzVmW4pbhdy1pzSPL9lT5h0l5bSfe21RuLW3l+41Zd5uWSs+S6mi+6zVE5nr0sN/LI0rnTW7VnyQ3MLblb5ai/tyWL73zVG3iJW+V1rhlKMj0adGrE1LbVp4vlNacfiCTbtb/AL5rnY9WtWb+GtSFrW4X5flqf8Mjmq0Yx+KJak1iGb/WxrSxyadcfLu8tqqTaWs6/K1YeoaTcR/NEzVlLmCnSp1PdUuU6yTQ4bj/AFUm6s+68Nydl3Vy0Oq32nt826tq08bzw7d/zf71c0pRNJYbE09YS5itdaTND96NqrbZ7f8AvV0sfiy3uF+eOpPtum3X3l21nyx/mKVarH3alM5mHWJrf+Jq1LXxJ/fq9Jpenz/ckWq0nhhW+ZHWiPtIg50J/FE1bfWYZf7tWv8AR7r+Fa5r/hHbiNvkbdVi3ivbdvmVsVXPL7RwyoU/ipyNO48P2s/8K1Vbwbbs3y1Nb3kn8SstaEc7NRKUZGXtq9P7Rkx+BYW/5aVah+H8bf8ALZav5k/hqxD5+5fmaplymEsViP5yzo/w3h8zmRWX/dr0LQfh9p67d21q5rRo7j5eWavQfD1pPLLH9771edVlGMT4zNMZidb1D0bwh4JtYbNjGi/Ku5qxPFGl6FLNtvVi+X+9Xq2h6abHwfPcleSuK+N/jJJrepeKpVsxMIl+X5a8VS9pU5YxPmMtwFTG4qPNU5bq/MeneT4Qs24W3p9vrfhaFtu63r5zj8LeJbpuFuGq4vw18Ty/wz/nW8sPzR+I+ylkeG/5e4z8T6K1fxF4Oh0mZpPs7/L/AHa+I/GkdtqXii9ntI9sDSfLtr0TUPhx4mtomaaOdo6wI9G8mRkkj2sv3qrC4WNOXNzcx9bw/hcPlKqTpVvacxzmm2bL/DXoPhi5byfLb7y1XtdLXb92tOztfscisq16kY8suY9DGYqOIjystXCsrbquafftbyL81akdjHcw1V/suOKT7telT5oyPmva05x5ZHSWeoK0dWFmW4+WsO3g8qP7zVcs93mfer2YzkeLUpRj70QuLX7PN/s1chg+Wp7mzaaD/aqO03r8prWMjGVTmiMmgbb8tYd9bstdZIjVm31vuX5lrmxEeYqhW5ZHmeqStFcVj6lcM0LV1HiSy/fblWudvrPdC1c1OJ91hJ05RjI8/wBQuGXzPm/irBuLiRZq6nUNLO9sVgXVhIrfdrmrQkfoGDnTl7pCs7fxVpabesslUVt22/drSs7XZt3Vx8sjsxXsfZ+6dPpOofvVWvRdNv1W3XdXm+g2v75a7hV2w0faPzrMYU5S5TctbxZZN1XIb5fMrDsV8uOr1v8A6vdVRPnKtKJJqusqsdc7/bLeZw1GuN+8rJt/9ZWvKelh8NTjTudZp+rMzLmqetX63Hy7qhtk2QM1c9eXTfaP+BVUS6OGjKpzRFuLNWb5aoyW7K3y1oQ3m6pJIVm+atj1YzlT+Ix/OoZVlq5caa1U/KZetQdMZRl8JXktVaqMlqtbC05rNpelUbxrcvxHOyWtQ/Z66T+x2qSHRFRlzUm/1qMYmBY6LJeSbQvFesfDv4X2uo3cf2r5qyNJsVjb5Vr1/wCGNsWvFO3ivHx1WUafunyOeZrWp0JezlylP4nfDPRNH8L3UsUCrJHH8rV8uywj5lzzX2Z8Z7K4uvCtxFErMzfLXzfZfDq6mbc8L/8AfNc+W1/cl7SRz8K5nfBSniqnU4mz0+S5k2otetfDv4XtfSRzXnyx/wB2tLwx4DaCRSts2f8Adr2DwtoM8YjUQsv/AAGt8Rivd90Wd8RctOVPDyPZfgD4H0u1k2izicxx9468v/bWtbXTobFII44tz/NtXb/er3/4L2MtulzJJGyLsUBmWvmD9uXWPM1LTo16q7V85hZSqYyJ8/kN5vDTqfFKbf3HzTNbqy1n3Wlxt92oYdWb7r/+O1aW/jZfvV98fu/tKdT4jJuNO8laoyWu2uobbL/des+6tVlai5MqP2onPyJVdol3VsXlm21dtZc0TVEpExjKPxFFl21G0S1YkiaodrelYSkbxkQyQLVdoN1X/KLUn2dqx5jWNQzWs1qP7D/s1s/ZzUq2dZSlEr6y4mD/AGb/ALNNXS/m+7XTR2FWI7Nf7tZcxMsYcr/ZP+zUi6N/s12Ediq/w1ahsF/u1nKUTllmEji4dBkbbWla+H9rfdrrI7Nf7tXrey/2awlI4auZSOfs9DVf4a2rew21rW9h8taUOm7q5ZHiV8dzfEYtvZ/3a1rOzbctalvpq/LWla2cat81cdQ8WvjC5osXlbWrstP1Jrf5lZvlrl4ZYYP4qLjVP7rV5dSh7SXvHy9ej9Ykeiw/Ei509dqyMKkk+LN3cfK4ryz7Vu+81O+2ba5/qNM87+yMO/iiesWfxA3/ADOtb1n46t/4vlrwv+21i+81Yut/EOHTrdmM3/j1Y/Ueb4TJcOLFS5acT6R1H40aV4Zhaee58jau75WrwP4tfttT39vNp/h9Hb+H7RI3/oK187+OPH954olaMyMsG7+996uLbb/er1KGSw+KvqfqOQ8C4LBx9tivel/L0DW9Tudcvpbu7mae5mbc0jN1rM+z+1aG1absWvpYxjSjyxP12nL2ceWJR+z+1O8irW5fSjitB+0kVVtVp3kLVjcvpRHumkVVXc1IPaSGeQPSjy9vavQdJ+CXi3VreOeHSpWjkXcrf3q1V/Zz8bP00tvyrzJZhho/FUR49TOsBTlyyxEf/AjynaF7UcV7HZ/ss+N7pv8AjwA/3jW9a/sa+NrpdxihH/Aqy/tXCR05zinxNlNP4sTH7zKpNu5vlqOOXdUy1/QPLGpE+Y+EFWiRd9O2/wB2jZtrmlSJ1Ks0Tbarsvy1qMvpVW4t/SuapTNKczNkWqs1vurSZf71RyR7q45ROyNTlMGaKqM0VdBcW9Zs1vXDUpHpUqpgyJtpqtt61pTRVTki2tXnyhynpxlzBDcfNWtb3m2sHdtqaOVq3p1CalPmOwt7z7vzVqWt5XG2t581bFreV6FKqeHXwx10N1trWt7z1auRt7qta3uK9OlW948GvQOohnVttWm+7XP291/tVqW91ur141IyPHqUuUmkj3Vn3FnWorf3aaybmolHmM41JROXvNNX5ttYN5Yba7u4td1ZF5Ybq5p0j2MPirHn95pqt/DWHqGl7v4dtehXlh96sW6sN3+7XnVaMZRPp8NjDzi7sGibiqkb+U3Ndxeadu/h+WudvtJavEq4WVP3on0tDExqL3irDKrU5l3fdqq0Ulu1TR3H96so1fsyOmS/lK9xa7qrGFo62V2tUMkFZVcPze9EuNX7Jmq+6mtbq1TSwelM3svy158oy+Gob838pQmt9rVXZdtbDIrLVWa1/u151XD/AMp0wqmdRU7LtqH7rV58onSJRS/71JUgSxt81Xre6aKs+Nqk3VcZSj8JlUjGRvW9551XoW3Vzcb1et7rbXo0cR/MebVofynQR1ehb5qy7W63LWlGytt216MeWUfdPIqx5TQjZqvQy7qzY/lq1HWsZSieZUiakdWoZdtZsctW45K2jI8ypEurcVNu3Vnq1TRy7a6I1DCUR8kVUri13Ve37qjkWq5YyHCUonO3Vqy/NVX7tdBcRbqo3Fqr1xzofynqU6v8xRhuNta1nf7W5rJa3Zf92nRtU05ypyNKkI1Drre4V6d5W6sG1utv8VbFrefws1elSrxl8R49SlKn8JJ5TLUkctSfKy03yq7o/wB05+Ymjb5alqovy1ahl/vVfKYSLEbVYVd3zVBzUsfytRGJxyLStVyFvu1Vj+ZasRrW8TjqFjbuprL/AHaPurRurWPvGAK1M3Gn8U1lqwG7mVflqFrzb96nSLtqjM21aXtJROiEYyLkd6r/AMVWI7z/AGq52SXb9371Rx38kTVvTxn8x0/Veb4Tpykc0f3dtVJtNb+Bt1U4dWVv9mtCG6VlXa1dvNRrGPs6lMpSW8kfWoPs8bN93a1b0cit95d1O/s2OVvk+WuSph5fZJjiOX4jIt7WSBlZGrbs7rb96of7Nkt/4afHH83K1wyh/Mc9Wcahv2u2WrDWCt/DWXZ7l+7W9a3G75WrmlTPDq81P3ome1my/doWVovvVufZ1Zar3Fh/drjlTlEwjWjL4inHeVN9s21n3Fq0fSqMlw0TVzc0om8aUanwm5J5N196sq7sJIfmhNV/7Q2/xVLHqn975lqvaG0KdSnsUf7RZfll+WmteBujVozfZ75edu6sK+0uaH/UtuWq5pHfS9nU+LQsSXW771V5Fjkqg140fyyr81P8/d8yUfEdnsuXYdNpqy1n3Gjf3a1o7j+9VqNo5azlTjIr21SmcXdaX5f8NZtxa/N92vSJLNZV+asu80RW+6tcc6B3Usw/mODW32/7tEkeK6O40Rlbj7tZ01gy/eWuSVM9enXjUMnbQy1e+y/NTWt6wlE6PaRMm4hqnItbUlvVOS3rCUTop1DNZKLf5Wq80VR+XtasuU6uf3S9ZyVqQtWLbrtrUt5d1B5lWJqRtVqNt1UY2q1HW+p5VSJaVd1I0PWljq1Gu6mckpWM1otv3aI91aTQbqryWvzfLW0ZcpXtOYFlqb7OrVX2srVNG1d1OrGXxES/ujvI/u1at6IWWrHlVvyxkc1SRYjp22o1XbViOsuU4ZEe3bU0dO20nK1XMZ8wrLuqvNB8tTblp9XylcxlTWv92qMkG3+GugkWqM0CstZSidVOqYbVHu21euIGqjIuysz0qcuYiqVfu1VZqd51RzG/KWt+yrFvcbaz/N21ItxWcqhlKmdJZ3ny1d+1VzlrcVejuKI1DyqlD3jQkn/u1VklqNp6haVa0jUJhTGyS/7VQtLUc33qrs+2tYyO6NM0oZa1rO43VzK3G2tC1vNtdNOoZVaXNE6i321aaPctY9ndK1bVu26u6PvHg1YyjIwdStcVg3EPzV2WoW/3vlrn7q3rCpE9PDVTm7iGsq5jro7qD+Ksu4t/lrz6kT6CjUOem3R/MrU201ue1bhmarN5FWLdLt+7XDLmj8J7lOMakbSOtsPFj/dc81sw+JVf5WavM1n8npVy3vd1EasjnrZdTl70TvrjUobj7yrVJmtW/irmGnb+Fqo3FxcJ91qPbfzGVPA/yyO4WwjlX5JFobTbiL7rfLXnH/CUXmnyfN/DWzp/xIZfllWsvaU5G9TLsTGPND3jp5Li6tfvKzU6HxNJDtzuX/gVRWvjaxulXeq1ZaXStQ+6yo1T7svhkebKny6VqZet/Fq95K1bXxVCy/NItchN4bik/wBTcLWXcaJeQfd+b/drP94ZfUcNV2ker2uvWcvVo/8Avqti31fTpOrJXgElxc27bSzLtpq6pcr/AMtmpc8omU8hjU+GR9H2+o6Ov3pk/wC+q1LXUtC3KzXCV8xR6tc95mqT+0Ln+GaT/vqj20jinwzzf8vT680/xR4ctdv+kJ/31XZeF/iB4ea6jjE6Bv8Aer4Jk1K9T/ltJ/31S2/ia+tHz5sn+9uqJSlKJ5GI4FhiI/xT9cV+KXhhfDaWvnx/6vbt3V5Rfa94X85pGmt91fAtn8SL+SPMl5Ky/wC+1adv4wNwvzXMmf8Aerkhh5KXMeRiuCcTV5fa1fh00R9syeNPDNr92SKi3+JHh1fvTRV8Zx600n/LZv8AvqpFvWb/AJat/wB9Vu8LKX2jzP8AUml9qpI+yfEnxa8MLYt5Cpu2/dX+KvlvWWbVtYubqOPbHI25VrDgmlduJW/4FWxYvMOpqqWF9jLmPawGT08o5nSlzORbs7ORV+7Vz7O23laktbiZV+6tXPt7Kv3VrpKqVJ8xb0aT+Bq1bizV13BaxLfU1jk3NHXT2epW95Gvy1tSlGUuU8XE81OXMomb9n/d0yHdFJW3JDb+XVTybfd96vWOWNXmNK12yR0sln91hTrONV/5aLW5Z2fmx/K1dETyqlX2crmKsXy/NVS+g/d10s2lsi8NWfdae3l/d4qKvwkU68eY8x8SK27msOSLdD92u38SaW7H7tYK6WfL5jY1wx5uY+2wuIj7OJ57qEarOx21lTRRt95a7DWtGbzmbbXPTaa67vvVnUnKMj7HD4iMo/EZy2sL/wANa9npUHl/dqhHaSeZW5bxMsa1hzmletLpI2fDugw/eroZNHjb+Kq/h9dtvurZjBZ1o5o/aPjMVWn7T4ipJo+2H5Gp39ltFbt81aL/AOsC0zULjyoflqvcOGNWpL3TjdQ02SWT71NtfD8jVeml3NWjp8nStPdPXlXqU6Zn3mkzQWe2uTn0aVpOK9F1S8VY9tYfyt81XGMS8LiakY8xyy6PKv8ADVm302Zf4a6SNlqZdv8AdquU3ljJGLDpcknVakk8MtLXQp8lXbeZanlPPljKkfeicS3hKRfmp0ehzL/DXoUaxt1Vak/stZfurRymP9qVPtHAx6TI33lqxb+HZGk+Za7iHQd3/LOtnT9CjWTlawkc1XNuWPunMaL4NaTbu9f7te4/DHwXELmGM/KXbFZej2EUYXaq1638MLBZdYj+X7qs1eHjPhPh8ZmFTH1o0P5mUPHljo+gRFJ13f3ty/LXBjWPDoGUhTH+ytdZ+0VLFarCv3Sx+avn2TVAo+QbhXHhcL7SHMOGWKpKaTtqev2/iLQ7f7sca/8AAa2NJ+Imm2k6tBBHJ/vLXhVrdG6k+Zq6rRYU3LWtXD+zic1bLYYf3uZ8x9XeEPGx1/T5x9nSFIxgba+Hf2yL43niy0QNuH7xq+vvheqw6Deu3T5a+Nv2mGW88aH5vup/7NXm4CHNiz7LIsVOtiMNKpK9k/8AI+efsretN8quiawjqNrGNq+394/WfrJl29y8P+1VrzVlb5d1WWsY1pVsFrORvHHSiuUhkijZeNtZ82m7vm2r833q2vsS/wALU77Gv96oCeP9oczJpv8As1H/AGb/ALNdZ/Zq03+y1qZRMPrhybWHy/dpv9n/AOxXVNpdN/s3bXJKJX1w5lbP+HbUi2FdB/Zv92j7LWUg+tmOum/3qmj02tL7O391qkWF/wC7WEjKVeRTjsPlqxHZ1aW3apI4m71nI5pVpEcdqtXI4dtNVdtWF2qvNc8pHHOcpFiNavL8q1n/AGpVpsl58tZ6nHKnKRqfbFipjar6ViSXW7q1R/aFX71RKmOOGNhtSklanLft/FWK1/Gq/wCzVK41yO3+Z2+Ws+U3jhJVPhidRJq3k/xVjah4tjtV+aSuC1jx2ke5Ym3NXE6lrtxqEm55G2/71bRw8pfEfQ4PIXU96odx4g+KDKzR253V5/qniC61WTdJI3+7VI0q13Qoxp/Cfa4bA4fCx/dxGeZTd1SbabtrbU9Ej3e9H3qdtp23fRqBHTKs+U1PWFpGXarbqNRcxAqszbVr2D4P+Axeapbz3UasNyttauX8I+E2uriN5Y6+g/A9iuktDhV3V4mYV5ezlGJ8PxFm/scPKjR+I+nNJjtbDSbf5V2rGvy15hrnx6XTdUntkso2WKTb96uxhnkuNGT/AK518ueNI2g8UX+d3+tavh8Fg1iKkoyPwHIMsoZhiK31r3j2mP8AaIl/htI0qC6/acvrQ/u0RQT618/3GpR28fLba43WfFG+bajdDX0NLJacj9DwvCGBrT0pmlHcbWq1bz7qy6mhl21/QuHxX2T7eVPmNpWqRao28u75m21eX7te1H94cMo8otLt3LTl+ajb/drCVIw5incW9U5Fra21VuLX5a8+pSkb06vcx2WqdxF83yrWtcW+2qMi1yyiehTkZM1vt+7VGaL5q3JLfdVGa3+Zq5J0T06dQxZoqr7f96taSKqckVcMqfL8J6FOoV1l21oW95tqiy/N81FEfdKlGMjprO/rWtbr/arjbe421rWt/XXTqHkV8P8AynZWt5Wpb3Vcja3la1vdV6dOqeDXoHVW8/3c1cWXd92udt7r7taUN1Xq06p4dSiaki7qpzW+7dU0dxU3ytW/xHL70TBvLHdu+WsW801v4VrsJLfdVG6tf9msJ0j0aGJ5Thbiz2/Ky/LWPdWO5fu13V5Ybt3y1h3FntrhlTPo6GKOFvtJrDuLNovmFejXFqrfKy1j32k7vu15lXCxl8J9BQxnL7sjj45du3NWo23VPeaWy/MKz1UxtXnx5qcuWR6vNGp70SeSDd/DVO4g/wBn/wAdrQSTctOa33VpKlGoOM+UwW3RNUm7d/DWhNb/AOzVOS1aP5lrzZ0JUzrjOMirNb7qozQ7a1lb+9RJEsi159WhGp8JvGrymGy7KXbt61bmg21VZa8qpTlGR2RlzRI2p1DLQv3qzGTRtU0bVBzUqtQTKJoW8rL91q27O+21z0LbdtaFvL8tdNKpKn8J5demdRb3Sy1oQ1zNvKy1sWd5XqU68ZfEeDXpcvwmstTLUUEytU+3+Kus8qRJG9TRy/w1TzzUi/ep3kY8pdpN1QrL/ep26tY1DPlBv7tQyRf3akLetNZq6eYuJTZarta/NxWky1C0W1qylGMjojUKaqy1bjkb3pV21J5X92sJU+X4RSlzFqG621et7rd96sXay1Mrbf8AZropV5UzllSjI3lVX/u07yv7tZdvdba1Le6Xb81etTqxqHDUjKJJC397dVyFl+Wqu3d92pFXbW8TjqRNKH/Zq5DWXay1rW7bq1jE8+rEk8r5aY61dVdyrRJb1fs/dOHmM1m20LL83zVNNb7apyK1HwnVFxkWG2tVO6t9y/LR5rLTWlqeaMjaMeUx7hdtZ8km1q3rhVZax7qD+7WMonrUZEKy/wB6rVreNG33qy3U06GXa3zVnGUonTKnzROts9T+7urbs7qOTbtauLt7ita1uPmXa1d1PFSj8R4tegdpG396pvssc61h2d//AAt81bVrdK22uyNWnU+I+fqwlTJP7LZPu0+MSQNzWjbtuq15St95a5Z0Y/ZPMlXl9oq291/tVoRt5v8AFVOSwDfdqPbJBXJKMo/EYS5anwlqa1Vlb5aw9Q0vdu21rx6h/C9PkaOfptrllSjULpznTkcDfWrRN8u6s1rpomrur7TVbdXL6lpHotcU6Eo/CfQ4bERqe7Iox6l/tVeh1b+9t21zl5avbtxVZbpovvVz88o/Eet9Wp1I+6dZMsF9uX5UZqzLjR5bf5ovu1nQ6p833q1rPVv7zbq15oyM+SpR2KMd00e5Zl2tWhbyKy7g1WmW3vOq1A2hyQ/NE26mTKdOXxe6TwzsvWrnm7qyo55I22yLtq3H8y/LT5jlqQJpLdXqjcaSsv8ADVxWZamjk3VMoRJjUlH4TmbrQ2X7q1mzaayt92u62q1Qyacsv8NYSofynXTx0o/EcDNZ7f8AaqjJZ7eld5daH975axbjSWX+GuGpQPVpYyMjlZLeoWg/2f8Ax2ugks9v8NU5LVttcMqZ6ca/MZvlbamj+WrC2rbqGiap5SvaElvJV6NqzVq5by1epyVImlG3y1ct6z42q9C1OJ51SJoR/NTvs6tUdv8ALV6Nd22teU8+UuUoyWdVmtmXpW35W6oWtf8AZo5SY1jJXdD/ABVahuqkuLX+9VWSLbXTTnKJtzRqGpHIrVNHWLHcbdu6tCG6/vfdrsjOMjmqUpRNBaNu+o4ZVarS/dolE4/hKrLTd1WmWqsi1lIqMuYN1Nam/dpu73oNYxIbhFasu8td1aklVZPmqDspSlEwZomWq7fLW1cW6t96s24g/irGcT1acypvqWFqiZdtLHXHI3NS3l21oK1Y8bVpQtuWlqefViTM1VZH21Y+9VeZfmp8xFOJTmuNrVD9qVqLxaz5G2tVxqcp6FOnGRpLJViOXbWItxtqzDef3q6adQcqLOmtbrbW9p95/tVxtndK1bVndbWr0qdTmPFxFA6pn3R1g6gnzNWpa3G6Pb/FVfUI9ytW55VL93LlOfmZdtUZ/u1cuF21mzNXJM96kjNvLf8Au1zt3b10lxLWPcSr/FXHOMT38NKRhXELf7tVo5WiatSZlqjJEv8ADXJKJ7kJe7aRYt7z5fmqbdurL8nZVqGX7tZkSpx+KJDeWa3CtXO3mntbs1dcy1XuLVZFbctYzpnVQxLpnL2940XWtqz1Asv36o32k+V8y1nxtJA1c3LynpTjTxEeaJ18eq3EX3JWq5H4qvYPlfEi1zdrdK3Wr3DURnKJ5NShT+1E6CPxZaXXy3NvtahrfTL9cwzeU3+9XLXFq38NVNrx/dbbWntpfaJjhYf8u5cp01zoVzF80L71rNa5urP/AFyyLt/2arW+uXdp0lYr/datWDxejLtuYFdaOaEi/Z1Yr3o8xT/tgN1YVFJqKt/drY8vR9S6Ygb/AL5qK48F713Wtwrr/DRKEvsgp0Y/F7phSagtLDrhi+7S33hu7tV+eJv+A1iTWjR/eVlrGUpRPTpU6FbaR1tr4o2t96ti38XL/wA9NteXtEyt8u6nLeSK3zM1VGrKJVTJ6VSPunt+l+KI3Zf3itXZ6Xqkci/er510u6bcu2Rq7vRdSnjVfnaqlif5j43McnjT+E91s7qNl+9V75f4dteXabr1ysf3q2Y/E0ir81THERPhK+XVIy907kQq1XtLk+zzY/hriLfxQ22rkPihdy/L/wCPVrTqx5jzamDrcvKeoeV50Py/3azZLdopKo6H4ohnjVW+Vq1pLqGX5t1fQRlGUT5yVOpRlyyGw7lrc0u6ZflrFjuI/wC9Wpp8q7vvLWtKRxV480feOmjbdHWfeMy/LVqzdW/ip11bqy1vKPMeFF+zkcbrFw3ltWTb3X95VatzVrP5WrBtbf8AfNXLKPLI+pocsqZV1KVd3zR1gXUcO7/U10+oWbbd38VYs1r8tc1SJ7WGqRUTCjhtPM5h/StKGzsty7VqvLZN527FW7e3bzlXbXHKJ6NSpzRvzHVafZWsdqv8NXYNNgdvvVUWJlt1Wr1nHtXdWZ8rWlL4uYb/AGfbtcfeqjq2m2/l/LJV5V/eM1ZOsNWhVHmlU+Iyf7GhaT5ZFrSs9Dj3f6yqEcJaTite3i2qzN/doPQqzlb4jL1jS42mb99VKHR1/wCetO1Dc0zfeqqqt/eNanZT5uT4jSXR1/hlqddB/wCmtZCyN/earcMrf3mq+YiUan8xqR6C38Ui1bh0Tb/y1rMjdu0jf99VZjkk/wCejVJxVPafzGzb6WsXWRa1rdYV/u1zMczf3qsLJt+81KUpHmVKMpbyOsjaH+9Vq3aPdXF/2vHF95vmqT/hJtv3Kx9445YGpL4T0L+3rfTY/nZVrpPCHxq0rw7O8kuWJXbzXhtzdNe/ekaqM0IxnNcVSi6isyqOVU4yjUlL3j0z4vfFK38dXUQtV2JFzzXmfm1RmuEh+81UpNehh6fNThD2MeVH0VHB2VonT2M/k/MWqa6+JVpoa/L+8k/urXBXeuSzrtDbVrDuYfObd95qUqftPiOynldOrL/aD2q1/awvtJ097a0sAMrzuavFvGfju88ZatJf3OFdvl2r/CtZ8lrVRo1j7VNLDQoy9pE9/A5bgsJLnoQ1Ivt1DXjf7VDRLULba6JVJHuRjGQ5rxqPt7dqrsyrTPMHasZSkX7OJZ+3su6j7e1UmuFqJrpf71ZyqSNI0f7prLqLd2qRb/8A2qwWvl/vLUbaoq/xVPtZD+q8x1C6hTvtm6uT/tlf71NbXv8AdqPbyF9Rkdd9sXdUn2yOuLbXKjbXP+mirUyqSH/Z8juft0a9aVb+GuBk1z737z/x6qsniH/aqOaRrHKqkj0j+1IaP7Wt/wC9XmM3ibyl+9/49VGTxht6NSOmOR1pfZPWm1aGmNq0deQN43kX7u6qsnje6/hqDaPD9aR7I2qR/wB6o5NUj/vf+PV4y3i28l/i201vE143WRqIxOmPDdU9ek1aFf8AlpWfceJoY1+WRa8sk1eZvvSN/wB9VB/aTfxNWvLE7I8PSj8R6DeeKmb/AFVc/eXVxedXbbXPLqjNTf7Sbd96tI+ziehSyyVH4Ymp9jX1pv2D/arNbUm/ham/2o396r54nZ9WrGr9g96X7BGv8VZP9qPTf7Xb+9U80R/V6psfY4/71H2WOsf+1PlqP+1Gb+KlzRH9VrG79nh/2aFSHdWJDdSS/drc03SZp/mdamVWMTnqQ9nH3pFqzslum2hf/Ha6zR/D8KsrOqt/wGqun2a2qrWrFdsPlWvOqYmXwxPm8VXnL3YHY6S1vZr8u2uw0O/824j3f3q800+Rm6tXW6HeLHNH81eLianuyPhcfQ5oyPpvT5v+Kegb/pnXxz8Y/F8ejeML+L5d3mZr668Pz+f4VtmX+7Xwj+0bC0HxJ1DPy7gGrxskqSqYmUGeHwDg6eIzOtTqHL6p42nvjw21f96sCTUmZv4qotS1+hR92J/SFLB0aPuwiezyLVfdtq9NFVOZa+8jKUT88iTWs/zVrW9xurnVfb92rlrcba9zDYrlMqtLmOkjap6yre43VqRyeZXvU/3nwnkVI8otP2/3loVfmqZfu050TDmKdxa7vu1k3Frt3V0SpUNxaq1eZVw3N8JvSr8pyci1DJFW1eWFZs1vtrzJRlGXvHr06sZGXcW9UZrf71bUkW6qslv/ALNZ1KfMehTqmHJFULLWtNb/AN6qskX/AHzXDKnyndGoVKnjl202SOmr8rVl8JfxGxa3W2tazvK5mNqvW89bxqHnVaKkddb3n3a1re6rj7e8rUt7yvQp1zw6uGOuhuKuW9xXO29/u+7WpbytXq06x4dWjymtu3N8tNaGq8ctWo5fl+auyNSMjhlHlKNxa7qybyw+X7tdIyqy1VktaylSOqlX5Ti7ywbtWfNb/wB6uyvLLdWLeWG1WrklTke3QxPMcndad5qtWHfaM392u0kt9u6oZLVWrlqUY1D3KWLlTPOJrdoWqW3krp9Q0fd92sG5sWhavNlSlRke7TxEayE2rLVeS121NC2371WFi8371EYxqFc3KYc1vu+7Vfay1vTWa7vlqnJArLtrhrYb3vdOuNUzfL8yqtxZ7elaTRNE1G3zVrgqUeb3ZHVGpy6nPyLtplbNxZ/3VrNkt2SvHq4aVM7qdSMiCnxtTdtLzXGaFmOr1u21qzYf7tXIa0RhVibELVoW8tZNu1aELfMtbxPEqRNa3uK1IbrdWPbt8tWo67I1JRPIq00bSyq1G2s2ORqtRy11xqxkcMoWLC/LUtRLtanVoYgzU3dTW/2qjbvT5iuUm8z+GnVV3VIstaRqj5STbTl+VaarVPzXREgVfm+9Q0H92nU77tKUeYgr/MtWIbjZUi7ZKj8nb92p5JR+Ei/NuaNveVfjnVqwY9y1ajl212Uq0o/EcdSkb1vWhb1z9reNW5Z3Sttr16dSMjyq9OUTWt5avLtlqjb/ADfdq1HXZE8WoElvu6VmzWrLWxu+Wo5FVqJU+YmnUlE52aKqc26uimtVasm8tf4lrjlSkerSqxkY8jMtU5p/71XLpdv3qybhf4aw5pHs0Y8w6Tb/AA01YvmqvuqaOWjm5jqlGUS5HHurRt/lqhbtWlbt60jz6xoW8tbFnNWPCqt91q0reL+7Ve8eLXjE6KzuGX/arYt7xWX5q5e3ZlrSjuKqNSUTwK1LmOgj2t0ahqy47hl21cjut1bxq/zHmypyiNms1bpWdPFLB8wrX8wv0qrNRKlGp8JrTqS+0Zf9o/N8/wB2myeTdL8tPuoQ38PzVl3EMkfzCspUpRPTpxjL4SLUNJ3fdrnbzRf9muh/tJo/v1P51veL81cdSjGoepSq1aJ55PYPE3FRfaJIq7y40lW+7WLeaDXDUwso/CevSxkanxGba6ky7a3NP1zbXOXGkyR9N1MhaSD71c3NKPxGtSlTrR0PQI3tr5dp21DcaGy/NC1c7Y33+1XRWOreV/tVrGcZHiVKVSj8BDueNtssdPVF7NW2s9veL8//AH1Uc2gq3zQtVnJ7eP2tDI2sv0qeOWlmtbi1/wBYu5aSMLJ/vU+Y0lystR7W+9Uc1hHLRt2U+OZqn4jD3o/CZV1o392sW80ll/hrtvlb71Elmsv8NYVKETpp4yVP4jzeSwqP7Gu35t26u6utDVv4ay7jRmi/hrhlQPVp46MjkWtab5W2t6401lqi1rtrD2Z6Ea/MVY221oQtVNrepIW21lyiqe8bULVet2rMgb5a0bdq3ieTUL0dSNF8u6q8bVcjbzV20HnS90qyRVVmt9tazQ1Xmiq/sl06hhzWtVfmib+KtqSP5apzW9B6FOr/ADENvfbPvVqW9/urBkipq3DK1dMavL8RUqEah2EcqyrRJF/drm7XVPKati31FZPvfLXTGUah586EqY2SLa1VZPlatRmWVflqncRfLWcoFU5fzFFm/wB6o2aibctVZG2Vid1OISVXk+anNJ8vLUzmkdUYkElqtQ/Z/artSxxbq5ZRNvaSiUVSrkPy1N9nH92m+X81c3LymMqnMSVHJ81TKtRsvy09TKMjNuFasm5+9W5cLWPdL81Gp6tCRTZqj3UNULdaNT0eU0Le621tWd/t/irl42q/bzbFrrpVDlr0YyO703Ul+WthpVlhrg7O62/xV0Vne7o9telGqfNYjDcsuaIX0X8VYdwtbl1cVh3Eqt1qZSOnD8xk3S/NWPeL96ty6/2ax7pf7tc1Q+hw8jn7ptlU/Par2oL97NZMjVxyPoqPvRJvtjLUi3i/e+7WfijFYcx0ezidFa3UbVc8hZfu1ycczJWlZ6sy/epnHVw8viibElmrLtasXUND3LuVa2Ib1Z1q0rK1KUTmjVqUZHCSWUsEny7quWl438ddPdWC3C/LWHcaXtb7tYSpnoRxMa0eWRNDJuWkltty1DC3l/Ka0YV3LWUqZnL3TFkg21VaKumayWTpVO4035qz5TSniV8JhE7as2eq3Fr/AKuVlqxJZt/dqq1m1HvHVzU6itI3bPxtPGdtwqyLWr/aGi6x/roVieuKaMr1pFyrU+eX2jnlhKb96n7p1N14Hs7xWaznVf8AZ+9XN6l4Hv7P7qeYv95asW19LH92Rl/3a2bPxJdR/ecyL/tU/ckEauLw/wAMuY5SysZ7eRVeNl/3q7fR2xGu6tOz1mzvDtubUf7VdBaaBpt0u+3k8tv7tZSpc3wnj47H8y/exsQWf3Vq3V2PwvNFHuibdUFxZXEPyujVySpyifMyq06kvdkRR0/zG8zik2/u6jbdVXI+I3NPv5IGVh96uv03WGkjrgrNvlWtazuGt5N38NfQUKnunkYrDRqHZm+/i3Vp6XqnzVzdncLLt3fNWpax7ZFauynI+arUo8vLI7qzv/3f3quf2t71gW33agvJmir0Iy5j5mWGjUkaWpXW5flauYOoNFPt+WrbXTMtYV0376ipE9jDUOX3ZGvdaluj+bbWbcX6sv3ap3lwyx1kfbv71ckonq0cLE2FvF3/AHas2t1G10m2ueW83Crui3CtefNXNI2qUPdkdtJfxxKq1ahvI1t2rnbyVdy1NJceXZ1yHhSoc0YmtFfJ81YOqajD5n3qal0qwMa5HVNQVpm+atYnoYXB80jp7W/i8z71ay6lEtmx3LXn1jeqWrQ1DUFi0/733qfL7x2VcDzSjEsXWrQtM25qi/tKH/nov/fVcJdaovmN81Q/2qv96t+U96OWe6ehLqUP95f++qcupQ/89F/76rzf+11o/tYdqOUr+zD06PWYV/iXd/vVYXxHbrXlH9sFf71M/tplb5aOUn+x+Y9ak8Rr/DVSTXC33pK8w/t6Rf4mqZdeZlqeUX9j8p6J/ai/e8z/AMeobXI4v+Wledtq8jVXk1aT+KjlNY5V/Melf8JasXyr81I3ioy/KG215i2qSNSLqUn96spRL/smB6JcX/n/AHmrNuG9K5ePWZF6tVxdU81fvVlylRwcqZea8aKm/wBrrWfJub+Ks+4ik/halqddOhTl8RutqCu33qoXF4vzYrAkklVvvNUTXjf3mqDthg4/ZNSa92/xVRk1JVX71UZJd1ZtwreX96sOY9Glh4mpNqyr/FuqjNriK33qxbpWrJuN1ZSPYpYOnI6aTxJGu75qpzeJo/4Wrl5I/eqsn3hWep69LLqZ00nij/aqrJ4o/wBpq53d71G1ZHdHL6JvSeJm/hqFvEclYv3fvUtTI1+q0Y/ZNWTxBcVH/blw33mrN+9TW70G0aFOP2TUXVpP71H2ySX7zVl07zdtB0xjH+U1PN3fxU1mXbVFZf71DXH96j7RsXGpuyoVuP8Aap3mVQRJFanL81NjpzMqfdoAds+Wo5F+7Tllp27fQBHsqNkq0sW6nfY5G+6tBlKUY/EU9retNZdv3a1o9Gml+Xa1XofCszfwttqeY5Z43D0/tHN7ab5TNXcWvhD+/Wpb+FbWL73zVlKoebVzahH4Tzu302aX7q1rWPhWaVvmWu+h06ztf7tSNf2dr/y0WspVZSPJq5pUqfw4mLp/heO3+Yr92tiO12rwtVpvFFpH935qoTeKt3+qj+WsOWUjzpRxVb4jcW3x1ahrqG3XltzVyk2uSyfeao0maX5i26o5A+py/wCXh2tvrG5tqV0ek362/wC+mbatefafcLBHubbWR4i8aSMrQw1ySw0qkuU5pZbLFS9nA+kpP2qNH8I6LFYraSXUsa7flNfMXxM8fSfETxRcaq9ulsshwsa/wrXKyStJIzO25mo2/LXVg8soYSftIfEfQZPw3gMonKvQj+8l1I2+7Tlakor1z6w9zVty7arzQfNViRdslR7t1fcU5fzH5PEzZF+amq22rk0VVdlbxlynXGRct7r+9Wxa3S1zsbbKtW9wytu3V6uGxXs5HNVpcx1luytVpawbG8ratZfNr6mhVjUieHWpyplhl/u05VpyrUixbq3lTOGUirJa+YtZN5pddIq0SWqstefVwsahVOvKmcDcWe2qbLXcXWk7q5+80tot1eNVoSpnuUMVGoc/JFuWqc1rWtNCy/w1Cy7l+7XH8R61OoYrRN92ofLrWkiqrJBWFSmdsahTVKkj+WneX707bXNyl8xYhlrShuPu1kLVu3aqjI5akeY3LW621sWt5/ermY5auQ3DLXTTqe8eRVocx11vcbq0I7jdXL2t181alvdf7W6vTpVTw6tA3I2/vNT6oRy/7VWFl216Mah58okk1vurPuLD/ZrUjl3USKrVpKPMEakqcjkbqxrNuINrV2lxZq1ZN5Yf3a4ZU5RPXoYk5lo1b71Z95pay/dWugms9rfw1X27WrKXve7I9enW5fhOGvNJeH5ttVF/dV31xZrL/DWDfaNtbiuSph+X3onsUsZGXuyMmNFb71NmsN/zLUrRGBqs28u6so+98R0ynL4omHJalVqnJa/xLXWNZrL81Z9xpu35gtZVMLze8b08T/Mc/t3fK1RzWe5a1prX/ZqFYtrbWrhlR+zI7o1usTm7iz21TaKu0ks1uKzbzSGXoteRXy+XxUzupYyPwyOdXtVqFvu06SzZabGm2vI9nKMvePS92pE0IavQtWbC1aFu1axieRXjympbtV63asuGtCFty1tyyPIqxLytT+aijqWq5Tz5D45WVvlq0t1VRabWsZypmUoxkafy01lqn5u2rEdxu/irp5oyMuTlGyLUP8Xy1c+8tQyR/eqXHlCMiNZNrc1ajlqi1SRs1XGpKJUomp8rU+qUclWo5d1ddOpzHJKJN/u0+NtowaZHU0a7vlaumJhIcqLJQ1vt/wBqhVZasK396ny8xlzEKrVy3maJqb5St/vUCFlbdVRjKPvGcnH7Rvaff/NW9b3Csv3q46JvLrVs7hv71ehRry+0eLXoRl70Tptm6m7ap2958q7qvblZflr041Iy+E8iUZRK7r6VVmTdWlsqvNFVFU5anP3lruX5awbyz/u11lxFWPeW/wDdrmnGMj3MNVkcnJAy/eWnRrtrSkiX+Ko1t91c0qfKe37ULdvlq9HVeOBqtRp/DWepxVJF61lZa3LG43baw7da0rVdtPm5TyK8YyN6F1arSqv8NY9vLtrShuP7v3aR49Snyk21lqx59V1uF/ipzfNS5Tm5f5i0twv8NO+1fLWW25fu1G1wy1PNKIew5jQkmV6o3H8W2o/tW5ahknrrp1pfDI3p0uUhmVW+9VNo9vSrEkm6o91dP7uoehTHw30kPX5q0I7qK4X5qzPlb7y09Y933azlQl9kicYst3Glx3G7bWXdeH/9mtOG4eLbV+G8jk+V12tXHUoxl8REa1Sn8JxsmkyRdKdGskHWu2+wRz/MtQyaN/eWvPqYX+U0+v8AN8Rz9vdN8rVtWepMv8VQyaH/AHai+xyxNXNyyiZTlTqI6RL6OePa431FcaJb3X3PlasaGZ1b5quw3jK33qUZnBKlKn/DYybSbqz+58y1VaUr/rF21vwal6/NUzQW15u3qvzVf+En28o/xInPx7W6NVuPK1LN4c/ihbdVZrW6tfvozLRzS+0ac1Op8Mi3Gyt8rVJJZrLVWG6XdtZdtaVv838VM5qnNT94yLrRd3asS80Vl3ZrvFXd96o5LJZfvVnKlGRVLGypnmNxpe2qrW7LXo15oitH92sG60PburklQ5T26OYRqfEczGuyr0LVLLprJ8tQLE0VYezOyVSNQvRtVqOs+NqsRt8y1JxyiaCt93dUjLuqpU8cvy1ZzSiNkiqnNHWlu3LVeRd9KQQkYdxBurNmj27q3riL5azbiCsj1aNQxWbbTo79lb5vu064hrPmbbU83KevTjGodFZ6z/tVqR363Fee/amib5Wqxb64yttZq6Y1/wCYzqZfze9E7qRVlWs24t2qja64v8TVoLdR3Fb+7I4fY1KMveMtmZWpqt81aE0Ctuqm1vtrOUTrjKJIvzVajWqsa7KuRrWEjCoWo6c0e6nKtWFWoOGUiqtvTZIP4qveV81HlVPKT7Q5+6i+9WLeLuX5q6y6i37qwby12/w0ch6+GrHNzfL1qrI1aV5Ay1kyfK1ZSjynv0/eGs9WLe4+as+SXdTVl21MZHX7PmOotbr+61bmn3lcbZ3lbVjdba9CnL3TyMRQOsk+aOsHUE2tWhZ3HmR1X1CPctaHk0v3cuU5+4b+7WddyMtX7j5ZNtZtx8y1jI+iomLeXW3dmsma6WtTUIN1czeKytXDOpKJ9LhYRkXFlX+GpeawPtEkTVIupMtc3tz1ZYWX2TZwaRflas9dS3L81TLeK1VGpE5pUqkdzWtbzyq1re682uZW4VqsW91t/iqvaHHVocx0y3DL91qk3LKvzVl2t8rLVxW+X5auMjypU+Ur3Fqu7iq8cjW7Vofe+9VO6s/4kokb05fZkXre/Vlq5G8b/erlWaa3arlnqn99qCamH+1E3JLONlqrJYLViG8WT+KrG5W/hqOWJyRlUpmK2m7v4ajk02tpoqjZf9miUYm0a8jBk02ljt2Vq2WX/Zpq2+6suQ39vIm0uL7vy11mnw/drF023XctdRp8XyrWconzmMqmpZ3Fxbx/LIyrVpdWb+ONZKLeLdHR9l3VPvHzUpU5S94s+dYXX+tj21Xk0S1n+aGakks/3dVJLZlbhmWlf+YUP7si3H4fmj+5lqsf2bcQx/PG1ULG8uoJMCRv+BV1ljrLtH+9UNXq0Ix5Tnr1KtPzMOxuGt7jDrtWu101xMq1jSXFpM37yLb/ALVdBof2R9qpJtreMeWR42MnzR5uU6O1i/drVHUlrpLHTVlt/lZapatpMix8LXqxj7p8hCtH2hyDNVGZ/wB7hq2ZrB1blayryHbJVuPun0FKUZBeWvmQ/wDAa5W6tSsjLXbR/Nb/APAaw9Qtf3jVhOJ3YWtyy5TBjWtTQ7XdecVD9n+Vq1PDa7Zq4akTrr1P3cuUvXEG6apNQg/0dasNFuuKsahF8tcconh+096JzU26OzkzXD3zbpa9D1GD/QW/u15/fR7ZGqon0mXS5uYTT15qzrzbbFcf3aisV5p/iT5I1X/ZqvtHp/FWicXIv7z/AGd1N2/NUtRfxfK1dZ9OEkW1ab9ynSVHuoLBqj3baN26oWbZupcxfsxzSfN81Cyt/DUO6m7t38NI3jCJaW62/eqT7Vvqi1Q/aNtLmCVD7UTUbvTfM+Ws9b/b95qmW4Vvu1lIx9nKJY8ypFuNq1VZv4qj+0f3qykL2fMbFvqO3rVpbyOT+Kub+0f3aPtjLWEjOWGOgmt1asu8s9v3abHqjfxVYW8jlrGUgjGpTMKYNHVaS43NXQXFustZdxptYcx6FKpGXxGdIqu1ULi13VektZFbbtao2WT+61ZSkehCXL8JhzWtU5Ldkrpvs7N/DVeTS5G/hrPmO+nieU5dreoZIv8Avmulk0OVv+WdQSaDP/zzpcx6EMZE53yv71G2txvD9x/zzp0fhy4+7tqTb61R/mOfZKa1dL/witw38NM/4RSb+7REmOMo/wAxzeyj7tdQvhKT+KpP+EV+b5qvmL+v0P5jlWWjazfw12C+GY1+81SLodrF/FRzGcsxh9k41beT+FWqRbOR/wCFq7L7HZxbdzLTvOsov4lo5jKWYS+zE5ePS5m/harUeg3DNW5JrFnF92oW8TQr91agylisTU+GJVh8OSd6vQ+H1X7zVUm8UM33FWqkniO4ap5ZSM/9rqfaOij0uFfmarS/Y4v7tcVJrE8vWRqgkvZG+8zUcsjP6nUqfHI7ptYs4P7tQyeKoF+781cTv3UUuUr+z6X2jrJvGDN9xapyeJrqX+LbWJzRT5YlxwtGPwxNGTUpp/vSNUKszN826q/0qZaOaJpyxj8JMtTL2qFac1wsa/M1QZOPNsWo1+aiS9htV3M3zVj3GrN8ypWbJM0rbjuqo0+Y3p4OUvekal9r0kvyp8q1ls25qTmk27K2jGMfhPUp06dP3Yh/FTpKFWnfeqjfmIfvU5V/vVJsp22jmMpVOU92mt91UZF2tW5NFVGa3/u19rKJ+RU6hms1QzR7qsSRNUO6tYz+zI7olX7rVLzT5F3VBtKtW8TXm5i3by7a2bDUPu7mrAj4qaNmXpXoUK8qZzVaSqI7iznWRVrUjVWrjdPv2X71dRpt15u2vrcNio1D5zE0JU9TQ+y7mqxHa1at13rV6Oz3V6UoHgVK/KZy2fmfLVK+0HzV+7XUQ2u2rn2PzY646lGMo+8c31yVOXMeM6xobRN92ubmi8ltrV7drHh3zI2+WvNte0Nrdm+Wvk8VQlRlzH2GX5jGt7sjktq7qjkiqaRNtR7veuONTm+I+mjIpyRbagq+yq1QtFTlCJ0xkQ/dp0bUMtP5rllHlLJY5avRyq1ZqttqaN6g5pxNiGXbWhb3X96sWGSrEctdFOoedUp3OmtbqtKG43VytvdfNWla3W2u6nVPKrUPtHRRyrU0cu6seG6qxHLXo06n2jzZUjUXa1Q3FurbqiW4+7Vn7RuWt/iMOWUTFuNPNZtxZ7a6xlVqo3FgrVzzp/ynXSxEo/Ecq0TLTWiWVfmrWurPbWeytH/DUxfL8R6sanN7xj32jeb91axZrCS3/hrt+agutNW4X+7UzoRl8J3UcVKPuyOTt5a0Ft1lWi60Zrf5kqtDNJG201zx5qcuWod0pe096Atxo25dy1lzaTtrqrOVWX5qtNYR3FayoRqR5omccVKnL3jz1rdoGqxCqt96usuvD+7+Gsm60OSLotcksNKn7x3RxdOoYdxoayrxtrFutDktWbatdhFmH5XWrn2WO5WuOeGp1jqhjqlE83+zsv3lqaFtu2u2uPDCyfNWTceH5Ivuq1eLVy+VP3onfHMKdb4jNt2/irSt2+Wqf2No/vK1Wrf5a5uX3jCfLIvR1YX71VY2qxHRHlPPkSKtPooolymYki1Dtbd8tWaYy1hIiMhsd1t61ajmWTrWay06OTbVRqyiU6cS80a/w1Hs29ajjuvWrEcqtW/NGRnaURy1ItG3d/FUm2q+EwkHm7atW9x61TZab92tadWUSJRjI3I33VMq7qx7e92tWpDdKyr81ehTqRkcNSnKJYVdvSpoW+6pqOOpo49zV1ROSRajt1l+7U0cTR1Xh/d1ehl3VvGJw1JSJI2q5DcbWqH7Lupu1l+9WvLKPwnHLlkbENxuqT71Y0chT+KrMN592t6dX+Y5JUv5SS8i+Wse6Wui3LL1qjeWO7p92tpR/lNKNXllyyOTmiqHytta11ZstUWXb/DXDKUonvU6nMRx1ch2tVfbU0bVMZkzkXoYv7taEMVUbetKGr92R5lUkjWpo6I6sLErfdo5f5Tz5SBW+WnebUbLUbbt1RKMomXLzEzXTVXkmVutNkqnM1Yc0jojTiTSNVdrhqqyXDKtVZL6r5jtp0i99o3U5W/u1nx3KtUkbbv4q0ia+zLyy/3qtRtWbG9Wo2+Wt41ZROWUTSjbdVpYlZazYZdlaELV1RnTqHFUjylmJJoulaMF1/fWqdu3rWhCitUSpRl8J5lWX8xYWOG4psmmq1OW1/u1IrTRf3mrklR/mOTm/lKEmihv9mqE2jtG25PmWumjuI5fvfLUn2dW/irjqUIhHE1KfxHH+VJF/DQt0ytXWSacrfeWs+60ONvurtauOVKUfhOmOKpy+IzYb/b/ABVqQ6krfe2tWTNpMkXSoAr27cq1Z3lH4jSUKdT4TpPsFrefw7aT/hH9vzQyVj2t8y/eras9RLfxVXMcVSNan8MhGtbqD7y7lo8w9/lrYivA3SpWWGT78a1Wpw+3l9qJjAq1QTW8ctbM2lwS/d+X/gVVJNJmX7jLTNYVY/zGHdaSrfd21j3Whsv8Nde0M6/eT5aiZNy8rtqJQ5jupYqVM4KSwZP4aYsTV202mxzrWbcaNt6VhKkelTxkZfEc+v8As1LzVuTTWX+GoZLVl/hrmlTlE6eeMiHzdtO37qayVH/FUcpXLzDZqz7iKrzdKryLWcjop+6Yt0tY91F8rV0VwlY94lZSPboVDnbis+a42tWtfQfxLWHeLsZqx1Po6HvDl1Fom+9WlY+INv3mrl5mqH7RtqPayid0sJGpHU9Os9ZWX+Kta3ljlryfT9UaKT71dTpmvbv4q644j+Y8PFZfKn8J2/2VWqaO3as3T9UVv4q3rVll21vzRkfNVuan8QQxVaW3qxHbq9TfZ9tZch5kqpR8vbTfvfeq40NVZI9tOJMZFW4Wse6j3ferakas+4Xctano0ZHN3lvuWsO8tdrfLXUXkVY95F96spRPo8NVOXmi21VkYrWxcLWfcQLXLyn0FOfMR29x81bFjdVz/l7avWcu1q1pyCrTjKJ2FjeVpM32ha5i3n+Va2bO43L96u6Pwnzlaly+8U9St/vVgyblrrrqNZI65vULXa1YSOzC1Ob3ZGPcfNWHqFruX7tb03y7qz7j+KuOofQ4eXKcjcRbaq1uXkX3sVkyRV5VSPvH1dCrzRK6t/ep3m0bKbt+7WZ0jllkVfvVJHfsn3qrsv8AdqNu9WTKnGXxGpDqzRVtWPiBfumuRo3MrU41JROOrg6dQ9Ejv47j7rLUy3Cr96uDt9SaKtS31Ld1at41TyKmB5TppLeOdaybiz8ttwqJdQkj6fdqVdR8xdpp+0MY06lMjhupLetez1jd96sK4aqf2/yaPaG8qHtonfR3it96pvlauJs9cX7rNW3b6oG+7J/49R7Q8qrhJUzXZNtC/M1Qx3itU0bfNWnMccoyj8RtaetdFY1z+nstdJYr8tSfPYuRsQ/dqSP71NjX93To/vVifPSLDbdtR+Vu/hpzfKtCt8tBBVji/fc10Vjaq0dYcK/vF3V02n/drvw0jlxUvdKdxa7Wqzp67JBV2a33UQ2+1q7JfEedKrzR5TrvDt63l7Waty4umZfvbq5PS/krcjuv3fNelh5ny2JpR9pzRIprg7uVFUbtrdo+Y6ut826qt5b/ALuvQLp2iR29vayx/L8tULrSYWk4kWp7WPC1Q1EPHJxurOpE7qfN7TSRG/h35W2/NT9H0GaCVvlxS2906jq1bOj3Ejbq8ypGJpWq1oxZW/s+RZujVLqFk21flrQW6bzPu1Yurpfl3KtccoHne1nzRON1S3ZbNvlrhL61ZpPu16/qDW8lrytclcQ2jyfdqo0z38vxjj9k4u1tGiZfvfeql4o+WvQY7C0bbj+9WN4o0a3bd8y0o0/ePaoYyMq0eY8lbvUe/wCauqk0OFv4lqvJoMf8LLW+p9dHFQOZkb5fl+9ULNXRSaHt/u1C2ibW+X5qk6Y4qmYLN81Rt/tVvNoeym/2QtSb/WoGCv8AwKjb833a3P7NjWj7BH/tVEpF/WomDtao5ImZa6L7LGv8NRyW61BX1o5lrWT+7Tlt5F+atyRVX+JaryXEar95aiRr7aUinDHJ/FVhbNpajk1CFP4qb/bkMa/e3f8AAqyDlqS+GJJ/ZbUf2W1NXxHHTv8AhII2+7WMpC5cR/KSLpdTR6ftqi2vN/Cq1C2vTVhIn2VaR0ENv61cW3hb722uPk1mb+9Ua6zN/DJWUiJYOpL7R20ml27f3aqzaNb/ADfdrmY9cuP71W11LzP4v/HqxkR9XrU/tF2Szt4v7tQ+Zap/dqu0vmL97dVS4tQ/3a5+Y3hT/mkaX2y0/wBmopNSteyrWO9qy/3qrNGy1PMdUaEP5jbk1S37KtV21aP+Fay1+9Tv4qDaNGESaTWdv3Y6pza9Mv8ADU0kS7aqyWqs1TE6Kcaf8pWm1ydum1aqSavcMv3quyWYqs1ntX7tbxkd8PY/ylRr+durNUMlxM38TVf+yt61DJa/7NB0xlTKLeY33mak2tVz7P8A71Ma3oNueJTaJv4qj2t61e+z/wB6hregv2hR20Mu2rTRU37PRGRXOQqvy07ZuqT7PTvK3UBzkOynbf7tTeVTKCZSE/hpaXzVqNp/RagmxYVN1O3Kn3qp+bIy8U3ypH+9uo5SuT+YsXF/tX5Kz5JWl/iqz9lanrZtWsYmsfZ0ynto21oR6e393dUy2H+zTkEq8TL2U77OzfLWt9jqRYFX+GjmMvrH8pkratUy2daSxLTvKqJSMvrEiitnTxZrir1M3f7NRzGbqyPbGSoZIt1Sbqbu96/RIzPzCJQuIflrMuLf+7W5J81V5rfdU8vMddKpymLu/hahl3VYuLX/AGaqq22tacuX4j0I+98IbdtTR1JHtlpvleXXXGJLkWIfvVuabdeUyqWrBjatC3ba1ejRqSpnDXjzHomj3Xm101qqsted6TdNHJXdaPP5iqtfS4fFc0T4bHUvZ6mxDa7q1LGz3fw1Y0vTWutuxa9B0Dwn8qs610zqxPh8ZmEcPH3jkofCDXkfMe7dXO+IPhe1xG2F+avorTfD8PlqvyrReaNCysu1Wrxa/LUPmafENbD1OaJ8K+LvANxpas3l/wC1Xm91F9nk219ufFbwvb/2TIyx/wANfGniaL7PqUq/7VfJ1Y+zqcp+78L5xLNKPvGRuo+/Td1N3e9ONXlPuuUdtpGjpFmqT79dHuyH7xHspyrtqTbuprKy1jKAuYdG+2rUctU/uVJG1RymUomkrVahuG3Vlxy1ajatYyOOpTNq3uG/vVejuvlrn4ZauR3VdNOoefUom9Hcf3qsQy1jx3C1ajuK7I1Tz50zYjlqb7y/NWT5m1qtR3G6uyNQ45UySa1Vvu1m3lhtrYWVWp0kSyrVSjzEwqypnJyW7RfdoVvm2tW5cWf+zWXcWbRfMtYe9TPTp1Y1Bvlxy/eVazr7RVfdtWrscrQtzVyGVWrpjy1o+8a+0lT1ichJaTWsnstXbHUlj+Vq6SawjuKybzw/t+ZKwlhqlOXNGR0xxNOt7tQ0LPy7hf4amk0hZawIWms25rpdJ1JZdqu1dlOcanuyOOvGVP3qZj3nhrd/DWXJoklq3FetWtnHdRrTbzwruXcirRVwcZe9E4YZv7OXLUPNLe3+7u/75q3/AGLHdV1TeGW7r/47T4vD88f8Py150qMo/EXLMI/FGRwGoeEPl+Va5q70Frb+Gvbo9KZvlZWqhqXhX7VGzKteVXwtOp70Tsw2ccvuykeI+SyfeqzFhq6zWPBskTthWrnJLF7WTa1fNVIypy5ZH0tPFU8RH3ZFdqkWnXG1qj3e9Z8xuS0wrupy0NWUjIryVG3erEi7qrt3rE6YkbNTluNtRyLUbUamvLzGvb3n96rsbq1c7HJV63uGVquNX+Y46lI2GVm/2qhZdv1ohut1WPvf3a7IyjL4Tj+Ep7anhn2+tK0VN21cR/EaVveN3rWt51Zq5mNttXLe4ZWrrpV5R+I4qtDm+E6q3q4sW/7tYdjf7a3rOVZF+Vq9qlKMjxK0ZRJI9y1MrbvvVIsSsvy02S3bt92uyMeU87mGyW6/w1D5TK1S7mj9ql3K3Wo5YyHzSKsdw0TVejv1b5aryWu77tVWjZafvUx8sZGs1rHcVRuND/u0W94y/Kfu1sW9+rLWnNTqe6Y81Sj8Jyk2nNH/AA1B9nZa7z7FDdf7zVVuPDm77qrWEsPy/CaQx0fhkcrC+2tCGWr8mgyQ/wAO2qjWclvXHL2kS/a06mxYjl3VYjlrNCtHUiy1dOoc8qfMaHm7vvUSbWqn5v3dtO8+umNSMjPkJJIm21VmWpvOoZlajljI0jzRMe4irJuN25ttdFNErVnXNnu3YrKVI9OjV5TCaVlp8Oosn+7UlxZlaoTRMtTyyierHlqG5a6krfeatS3uFl+61cNvkiq/Z6oy9aqNT+Ywq4Pm+E7qFd1XI4WrmdP1lW210Vreq392t/d+yfP16U6ZfgZkrRt5vmqnCyy1cji/iWr5pRPIqcv2jUharkaq1ZMK7avQy/3qqNX+Y8mpHsWvsatTfsbL8yNU0cq7asRtVctOocnPKJS8ySP761IssclXdqtTW05ZfmX5a5qlKUfhJ9pHqZ8lurfdqrNYRt95VrQm02aP7lVW86L5WrjlT/mOmnU/lkZ0mnj+Gmx2bK3FaLS0Lcfw/LXNKl/Kb+0kQ2/mL/u1cjlkoVo26U+suXUwlLmH+c3+1S/aP96k2LTfKX+GnqZ8sR32xlp32iOX76rVWS1ZlqrIskdLmKjCMvhNb7Lay/7NRyaMrfckrLW5aPbmpo9R2/eb5qZXs6kfhkMutBnXou5ay7jT5I+sbLXSQ6xt71ZW/huPvqrUpRjIuNerT+KJwUluKqSW616DNpdlcL92su68Ixyf6lyKwlSPRpY+n9o4iS3ZarSR+prprzwzewfw+YtYt1DNa/6yFlrmlTPYpV41PhkY1xb7ulZN5b/7NdK08Tt83y1UmtY2X5a5pQPTpVZR3OLvLf7y1h3lr97dXeXWlt/d+WsG8sG/iWsJQPocNiYnB3lvtrJm+Suy1DT/AL3y1zt5prbvlrllE+pw1eMtzLjZlatSzumVvvVn/ZWVqsW6tu+ap5TuqxjKJ2ml37V12l6l93dXnOnsy11GlybdvzVUZSifIY3Dxkelafdb62I9rda4nT7hl/iroLW8+WuyNX+Y+FxOH5Ze6bDRK1Z9xa1NHdL/ABUNLurpjKMjkjGUTJmi21n3C/3q3Jl3Vn3Cq1XynpUZmDdL81Zd0vy1u3dt6VkXEW3dWUj2qEzm7yDazbay7ha6K8WseaLdWR9HQqGWy7qliXa1LJFtpse5Woid3xGlbfdrYs5dtYtrLWxa/PXZE8yuakbblqjfWu5W2r81XofmqSSLzVolE8qMvZyOJvoKx7qPbXaahZtXN6ha/wCzXDUifQ4aupHL3X3mrNkX5q2LyL71ZM3+srzKkT6rDSKslv8A3arsu2r27dUckVc3KerGRSpki1YaKoWSpN4yI6ZT6KBSGVJDcNG1MamUClGJt2t/u+Vmq4u1/mVq5lW2t8tXrW/2/K1Bw1KH2omyGz1qK4s1lX5aI7hZ6k+ZelWcnvRkYtxayRNxTY7yS3/iat5ttx96qN1pv92g6qdWMvdqE1nrki1uWOs7m+Zq42SJomqxY3DK1LmMq2Fp1I80T1bS7/za6rT7r/erzfw/ebtvzV3Gmy7ttZ+0kfB46hyyOst7z5atW90r/erJj/1Zqxb0e0kfK1KcTY81WWnLt21lfNUsbNWkZnJ7M0I1/eVvaa33a5eG4k3VuafdMtd1GpyyODEwlynSbflpsa/NUcNxuj+apo5fmr1Zcp4kompYrWl95aybOVVZa0o5VrpoSPIqx94Fl/eVYki82Fvu1Xk21NHL8u2vXj8JhL+aJRt1ZWZap6tDW1Gu6Rqr6pa7Y6DanV/eHM/cra0WXbWTNE1XNJb5q82sehV96mbny7qdfL92q6yfNVy6+ZY645HkfDIz9RX/AEWuTuIt0ldhqCf6PXIzPtkametg/h0GwWu1uGrL8SRN82371b1u26s3xIv3qiPxHq0J/vonnt1HIvRmrOkedW6tXSyLVG4td1VI+xo1Y/aOdkvJ1/i/8dqP7fN/C1atxZj0qg1ruqT0oTpy+yVW1Sb+Jqj/ALSmqw1vVeSCmdMfZ/yjGvpW71BJfyf3qka3qrJb/wCzWJvCMQkvJv4ZGqrPdTfd8ypNu1l3VXmVm/hrPmPSjTpla4uJP+elUpGZv4mq5MrVXkirPU6o8sSqzNUbfeqw0VRstRI3jIrs22ljuGXvT5FqFu9ZSNC5HeVYWXdWO3ahZttZSFKlzGs1N3e9U47ypvOVqwkZezlEm8z5qk81lqrtob71InlNCG8ZfvVYj1BW+9WRS7qyIlSjI3FlWWiS3VqyVlarEd038Vc8omMqUo/CSSW60xodtTxzq38VO+X+9UEe8U2WoZKvSf71U5NtOJtEjpvlfNTmmX7tNaVao294GiWmfZxT/NWjzd1A9SFrVahaz/urVppWpvzNUFxlIqtZbfvVG1uq1oeQzU1bOrNY1TLaJUqNlX+7W5/Zu6iPS/8AZoiV9YiYLK3Zaj8qRq6ZdL2fw1J/ZarVcwfW4nK/ZZGoWxZq67+zVpv2NV/u0+cn64cwulmnrpddJ9l96b5FLmD61Iw/7LWpPsC1sNb1H5VHMT7eUjN+y7fm20eR9K0Ps/tTfKpcwe2KPlU3yqveR81NaP8A3qXML2hT203bV7yKPstHMXGZR8v/AGad5TVc+z7aGWp5g5yntpvl1c3LUbSrupFc0j2BkqFlq7UUi1+iyifm8ZFbmoGqZl21XalGUonTEjmTd8tZ8lr/ALNaDd6hk2961jLmOqnKUTN+aNqtQyLJ96iRaqsrRtxXZTlynT8RofZ/arVvVG1uv4TWxa2vm/Mld0fe+E5KsuX4jRsWY16D4Ps5LqZV+auU0PSWaRdy17P4H0OO3aORvlrupy5T4TOsZGjTlY9E8F+GVSFWda7iREsLf/gNYuk6pb2sP3lWqPiLxRCsLKsi/wDfVV7Y/DK8cRjMR7xZn8UCObZuq7Dryyr96vNo7sXlzv3bq6vR7dpVWt/snRicDTox1Mn4qXm/Q5P92vibxSrNqkzH+9X2n8VIvK0dv92vkvXtLW6uJmH96vKq4b20uaJ+t8DTjRoykeft96mtWpfaa1v/AA1lvDXkVKUqcuU/ZKdSMtSOnK1N+7Ue6pjKUTcvRy1JWb5lWI7qumnV/mMnTLW2kpY5asKu6t5Q5jKXukcbVZ3tUDL81KrdawlExkWY5asRy1RXtU0bURkZSia0Mu2r0Mu6sOGWrlvcVvGRw1KRsLLU0b7az4birUctbxkefKBoR3FXIbrctYqtViOXbXZCoctSlzGx95ahktd61Db3VXI5dy1083Mckoyp/CZNxYf7NZ0kbR9K6dot1UZrNW+6tYezlH3onTTr/wAxm2t5t+/WpDLHcVmzWe2o45Wt2rppV5R92RvKEanwmtJoq3C/dWs2TSJLWT5VatrTb1X610lvpsd592ux0o1PePPliqmH92RiaDqjRyLG9el6Gsd5Cv3Wri5PDmyRdq11vhhHtZFVqiMpU/iPmsxqU6kOembsnhVZfmVams/DcaSbXWvQ/DOl/bIFDL/DVy98Ftnei81hUqxkfnlTOOWXs5SOKbwDayx7lWs6TwHHu4WuwuLW7sflG5qzZNRureTc8Z2/7teRV933olUsZiZfDUOQ1D4XrdR/6uvKfH3wtbSbWSbbX0FJ8QrKx+W4Xy/96uC+K/j7Sb/RGWCRN3+9XgYqpRqR/vH1WTY7NFiIx5fdPkm8VopmU1Ev3an1KZZ7ySQfdZqrbq8SMj9/j8JYX+9TmqFfvVMtEpEyGstV5Fq3zUDVBUSBv4qrSVckWqsi1nI6YkcbVYjb5qqtUkbNWZcomlG1Wo5dtZsbVaVqqMpR+E46kTQjuP71TfK1ZnNSx3G2umnX/mOSVP8AlLzR05ajjuN3y1YVVau6Moy+Ewl7pJCzLWxY3m2seNNtXLf71dlOXKcNWKkddY36t96tiPa6/wANcXayslbVnfsv3q9mliP5j56vh/tRNiSz3/dqjJZtHWha3iyr81Wtiy16MYxl8J5/PKn8RgrK0X3qsK6yVcuNOVvu1T+xyRtxVSpyib+0jUCS19KjRWjapo5WX5TVpdrVhKnzEuTiNt7platyzv8Ad95qyPsvPFWoY2j60RlUicNWMZHUwrDcL8yrTpPDkN0vG2suzndK2rG8Yba054y+I8Or7Sn8EjHvPBrbflWsW48MyRL8q16tZ3Ucq/NWgujW94v3VqZUKcvhOWObVsP7tQ8Hk06SL+GqMisrfNXvV94Bjn+6tcnq3w5lj3YjauOph5RPWw2eYep8R5b5/wDeo+0+9bOseFbiz3fu2rmpopLdtrKy1ye0lTl7x9PSlTrR5olj7QrU3dVGSWiO89a7KdeJ1+y/lLjIsn3lqndaar/dq1HKrVIrV1x5ag4ylTOduLCT7rL8tZ7Wu3/Z/wBmuyaFWqnNp8bVhUoR+ydtPGfZkc7DKytWtZ6oy7d1RzaWy7mqH7Oy1xSjKmaylTqHXafrP+1XRWOqK1eb28jJWxY6js2/NSjXlH4jwcTg4y+E9Kt7hZauR2+6uN03Vq6Sz1Tcq1vGpGR8vXoSpmosTVPG5Wkt7pZKuLEsq/LVf4Txpy/mI45atW8tQNb+lEcTK1X7WRhLlkaK/dpslnHcVXjumVvmqxHcK1aRnGXxGEoyj70TNuNG/u1m3GmyRfw11W6mtEstP2EZe9E2p4mUfiOR8plo/eL/AHq6ibTY2X7vzVTk0v8Au1yyoyidUcVCRhtdSL96nf2lt+81XpLD/Zqjcadu/hrklS/lOmM6ch0eqRt/FUn2pWrFutNbturNka6t/us1csqconVHD06nwyOokWOWq8lnv+7XNf29JH98NViHxSjN+8bbU8xv9VrR+E1ZIGX7rU37VJF/eqGPW7eX7si1M11HL93bRzE8so/FEdHqO2r0OrL/AHqyZFjb+GoWt/7rUcwpUaczqo79ZV+9Ucywz/eVWrl1lmi+7VqHVGX71HMYfVeX3olm/wDDVlc/MY9jf7NYN14L27mt5W/3WrpY9RVvvVIzLJ91qylTia08TiKP2jz688P6jB0j8xaw7yGWP5ZoWX/gNesSKFqpcWsNwv72FW/4DXNKl/KexQzNx+KJ43cW8Mjf3ayLvRUb7rK1evah4RsLrdtj8pv9muY1D4fsqs1vcf8AAWrllTPpcNmlGX2uU8uu9DPpVRdN2tytd/d+G9Ts/wDWRNIv0rN8v5ts1vt/4DWEoH0cMdzR92VzAtbP+7W9Y2u2p7eyt26NsrVt9N/u/NU+zOOviOYdYsy1sQy/LVO3tWX7y1b8ujlPnqsoykWfPpWvKpN8v3aryS7Vq4+6Yez5jQkvqha8Vqybi6as+S//AL1dMKp2U8LzHTNKrVTuIFlrFh1T5vvLVyO/3fxV0xnGRr7CVMp3lnWLeWrLXUecr1VuIlZayqQj9k7qVeUdzj5F/vVG0Vb11p6tWfJZstc3KezTrxkU7dWVq1rWqar81XLdfu1vTkZVZcxrW7f7VXlrPt1/iq9F92uw8aqNuIFkWsHUNN3btq10NRTRblrCUSqNWVOR53qWnfermb61ZWr07UrBW3Vyepad975a4alLmPr8Hizi1Xb96nfe+WtC6s9rVTaKvMlCUT6WNWMokLRfLVdomq8sVO8rdWcoFRq8pjyLUdbElqrfw1Tktay5TsjUjIpsu6mstWvs/tUfl0zYrUVKy1Hs+aoBklvdNE1bFreK33qxOaVZWib5aImNSlGodMvzfdqRW/hasezv2WtaF1lWtTyqlOURs1msq/LVFbHypNy1rhWWrNvbrK3zUuUlYiVOI3R12MtdtpNw0W2sOz037rLW5ZwMrc1zSifNYypGodVb3W6OtCzk3LWHCu1a0bB2Wo5T5KrTNepo4ty1VjlrQh+Za6oxPKqe6JHH81adt95aht1q4q7a6acfePPqT6Gxa/MtWGi21T06tbbXsR96J4dWXLIjj+X7tXNzL/FUarU23dHVQ+I45SJPNaj7Qy1CtTMu6Ovcpy5omXLEjh1RluFU/wB6tia4W4t/vVyd5+6mrTtbhmj2mqjIdWhH3ZRIplXbS6dt8ymblbcrU2Bdsgrz6/wmv2S9cNtb5avNL+5jrB1JmXbUzXkn2eP5q8zmMpUuaMTUvG/0euPvP9Y1dBJebrfbXKX1x+8aqjI7MHTlEt2slR6980dVbe621JrVx+5p80eY9KNOUa0TmZk+aqsny1M14rNUcj7q05j6CPN1KcibqozQf3avSPtqrJLurOR30zNkWqrNV6Zt1Z826olI9Sn7w1u9QyLUbNIv92oWmbb96p5jsjGRJ5W6oZLdaSSZm6GovNqDePMRzWq1C1qv3vlqZmqPd8tQdMeYryRLVeSBatM1RVEjeMpFCSKq8ir/AHa1G21XkVf4qykdUZmXIvzfdqCQ/wCzWqyrUbRq1ZSOmNQyN0n92k+0SL/DWo1utQyQr3rI6faRIo76Sp47pmqP7PTli21MjOXKT7jS/NTo9q1cj2t1qeU5ZS5Sj+8/2qPm3ferUW3VulO+xLU8pn7WJmbZP7zVPGzVea3Vad9nWspRIlViVKTbvq95MdN2rUcpn7Qo/Zab9lb+7WpxTl2/xUcoe1kZP2Nqd9iNbO1aZtVqsn20jNW1qRberkirUbLtrIXPIasCr0qTy1/2ajprbu1Vyi1LC7acvaqO9qPNapF7M0aZ8tUfPaneetQHsy5/FTWqr9p96PtSt96gOWRNto8qoftSrTft0a/NuoK5ZFjyqPKXdVVtUjX+7UMmrLQXGnULnlU1olrP/tao21Dd0oNPZSNL5VqNpY6zWut38VN+0f7VBrGiXpJ46jadf4ap+cvenK69qNTX2ZI09Nbc1N3U5Wo1GR7WpvlVY3rSNJQO57PG25dtDLUEclP3e9fo/NGR+bco2RaqyW9XvvVHIlEolxlymSy7ahkrSuLfb/DVGaP5an4TuhIqtUdOZdtR7ttaRqHZEayfN8ta2k6j9nZVaslZqdu/u1006ko+9EJ0/aR5ZHrnhvVrXcu5lrrpPHkemw/I22vnu11Oeyk3KzVqR6016u2VmavQjifbe6fK4nI41qnNL4T0O/8AjJerMyws23/erGuvihe3TfOzf99Vy8lnuXiq7W/+zSlRlE6aWWYGPw0z2n4f+LjfTfvG/wDHq9/8L38LQr8y18ZeG9Sk0m43Bvlr0nS/irJZRqoaumNVxjyyPg8+yCeKl/s56l8aNbjXT2jVl+7XzOs+6Vs7a63xd40m8QN97ctcb5fO4UUqsoy5j3Miy+WX4T2ci3daTHdQ/wDj1cfqmiNbyNtX5a7fTbht21ulXLrRftkbYWumrCniI+6fQ0sZLCy5ZHjlxBtqrItddrmgtZzNuWubmir5+pS5T6+hXjUjzRM9m20bqkmjqq3y1x8sonfEuR3G2r1vdf53Vi+bTo5ttb06vKTOlzHSR3G7722nbN1Ytvef3mrSt7xZa7o1IyOGdKUSxsp9LHtapPK9KJU/tHLzAv8ADUiy0lJt21ly8pnIvwzVbhl+WsmOXb1q1G22tYnHKmbEbbvmZql5rMhuKuxzbq1jI4ZxlEsxsy1Yhum3VR3bak3VvGUjCUTYhulf+7VhVVqw422tV63vK7qc4y+I4alLl+EtTW61n3Fnu+7WtHLup3lK1VKnEzjVlTMGFWt2rqdB1PYyrWVcWf8AEtOs18q4WqjKVMdflrRPUNLWO8j+7WvDp7QSK3l/+O1heFbj5o1r2rw34ehvrVd61rUqxlH3j8xzTFfUpe8J4Q8QW1rCqyNtb/arq7jxVZ+X/rFrG1L4fxCPcu6L5a8u8SeH9QsbhvKuGZd1eTKUub3T5ClhcLmVTmjU5T0a8163upG2/NVeNo5vlK7lrgNIM8cnzs1dxopVmVn+7Uy+E6q+FjhVamcx8Svh/b32lyToNjfxV8ieJtPkt7x4vMbarfd3V9RfGz4ix6ZZtawyKW+7Xy1eXzandtK38XzV4dSnTq1PhP17g6ni4Yb2lb4Tn5tNZf4Wqt5TL95a6uOLcvzUSaOtz92uSpg+b+GfpMcVy/EcntqZa0rjRJreqPlMv8NefUpyj7sjsjUjUj7pC1RtU22o5PlrnKiRtVdqm/2qbWcjeJTb71NVvmqST7wqNazOmJYVqtRtVFamjagwlEvRvup9Vo5asK1BzSiTRtsqxHcMv8VVV7VJtrSMuX4TCRpR3StV63+f7rVgxvtq9b3TK1ehRrfzHHUpfynQR/dq5C3y1l2twr1qW7Ky16tOUZHkVY8vxFyGVu1aVvqjRday1XbUld1OpKmeZOnGXxHTWt/HKv8ADWhHFGy/LXE7mT7rVo2OryW7fM1erSxX8559XCy+KmdK2lxyL92qsmjN/BU1nr0M3yv8tbFvcR3C/Ky10x9nUPLlOtR+Iwo7SWBuVq/aqJPvf+g1uR26y/3auQ6HHcfdo9kcFTGR+0ZEdmT0q7Z2bVqx+H5Y/ururRs7Db8rLXNOmeZWxcbe6Z9naSM3FdNpN0trIscrKv8AvVe0vS41jaRv4VrgPEeoSSam2wsqrXNGUoyPLh/t0pUz2/T4Le4jXaytVyTw/Hcfw14lpPia+tiu2VhXpHhPxVdXU8cbNu+atvaS+0fNYzLMRhffjIk1r4dx3UbbYlry/wAVfCNmVmSH5q+1vD2h2WpaPAZ1jZ2X5mrnfGHhXT9LtJrjG1V/hrwq2Ipylynp4atmOApRxEZc0T82/E2hzaHdtBL8rViRtXonxp1CG88WTi327Q1eeGPgFa56VTmifumAqSr4WnUqfFInjl+WrENxVLml3Mtd9OvKJ0Sga0c6tVhfm+9WPHcbauQ3Xy13RxPMclSEi59nqGSz3L92po5WqxG2771VzcxhzSiZcmm1Gtm0f3q6LyqGs91YVKUZBHE/zGTbs0TLtras7xk2/wANQ/YPm+anLastckqco/Cc1SUah0VnqTKy1vWOpbtvzVxcKstaVvdbdtKNWUTwq+HjI7iG63feq0rLNXI2t4396tW31A7d1bxqnhVcNKPwmy1utQtbsv3ajhvqsLcK9b+7I4/eiNWVl+9U0dxu/wBmm/K1H2f+7VxlKJPuy+ItRzVNtVvvVm7ZIqmjuv4WrpjV+zIylD+UsSWu6qk1h6Vdjl3VMrK33lrSMI1DL2konPTWPqKpTaHHP93bXXSWcci1Vm0PcvyVMsNL7J2QxXL9o4LUPCbfwqK5vUPDc6dF3f8AAa9Um0u7t+m7bVOSR4v9dAG/4DXHKhH7UT2qGZVI/DqeM3FjcWrf8tFpI7+6t2+Vmr1m5tdPuv8AW2rLWbceGdKum/dv5X+8tZfVYfzHvQzSnKP7yJxdvrcv8Yq7Dq26t7/hX8cjfurhG/4FU9v8Nbh/mX5qP7P/AJTOpjMJ8VzAjv8AdTvtVdDJ8N72P5kDVXm8H6jH/wAs93/Aa5pYGpA544rCy+GRnR3St975auQyf3WpjaDPF9+Bt1RtYyRN91lrmlRqRCUqctmX1uG/iqbzVastWki/vNU8d8rNtZawl7vuyMJQ/lLclurVXksG/hqxGytVyNd1Ty8xhzypnPyW7L1Wqsmm2tz/AK2FW/4DXXNarKv3artpP8S1HsjanjeU4ubwPYTfc3R1Vk8DXMDboJd3/jtd6dKMbdaX7LItYSonWs0qx+0eefY76z+WaFm/4DQsifxrt/4DXonPf7tV7jTbK6X97Eu7+9is/ZG0cxjJ+9E8+kjhb7klZ00B2812994NtpF/cytG1c7qHhW+td3knzF/2aylA9WhiqU9FI5K93LWPcyZrb1QXtr/AK62b/vmuduNQhb70bLRyn1eFg5LQhaRt3DVYhumX+Kqu6G4+5Iv+7RHE3+y1SelKn7vvGlHftU326s35v8Adp2ysvaSicfs4ml9qV/7tRttaqP3aPtDK1VGr/MT7P8AlLn2VWojt9rfLUcd1ViOeuqMoyJlzFy3iq9Gu5ar2rfLWlCqtXZT948qrIqyRVGy1qNbq33artBt/holEyjUMe4t96/wtXO6pZMu6uyaL73y1n3lhvjrlqRPTw9flkea3lv97ctZclutdhq2m7a5q4t9jVw1Io+xw1fmjoUPs601YqtbKNlZ+zO72hA0O6opLXdV1V+Wn+UrfdqJUwVSUTFks2/hWqv2dlrpGtd1U5LOsZQOyniv5jBaLb96o/KrWkt/71V5Lf5qwlTO2NeJmtFTvLq99lo+y0cpftYlOONlq9byyKy/epy2+3+GpFio5SJSjKPKaVndbm+ateGBXbiuejXa26tjT7r5vmrblPDxEOX3onVabFt+U10FvaxyLxWPpe2Wukso9q1nKJ8Zi6krjvsrKvyrVizXY1XI4vNWrVvp9R7M8OpX933iFYvmq5DuWj7L5dWI4q1jHlPOnMuWbfLzV5e1UYasqx7VvGJ5szTsW+Za6KNVZa5GzuP3nzNXUabMrLXoUvh5TyMVGUfeLHlU6Nf3e2ppKZH97bXVynlcxUkba1WIW3R1VvPlam2cu2T5q9CjI35eaPMQ6nFt+apLf5oVqTVF3W7VT0+f5dpreRvH3qYySRrefb/DV2xkVpKz9SXa26obO6+z3i7vu1x1zf2ftKZr6xHtj3VSVt1utamoMstrWXbrut68WRjS+Adu/d1zt8y/aGroPurXL6w22bipjI9HCx9+w6P/AGabrDN9n/4DVezuP71XNU2y2e7/AGaR6PLy1InEyT/NTftjLVe+fypmqH7QrfLWnMfTxp+7cuNeblqvJcLULf7NR/eo5jWNOMSRplf+KoZFVqbJb7vu1XaNovu1HMdMYx+yE1v/AHaoyW7VYa4ZW21G1038S0cx3U4yKbKy1Du2tVxrhd33apyOrLU8x3RpykMaSoN26mzXCq1QtKrVPMaxpyJN1RtQz7qjZqy5jWMQao5Kc1N3VJpEhb/dpKezUyspGpFJTGb5vu0/b81MqDYbu20nmU/atM2VMhhu96ctwy/xU3ZTWWmMuR3m2rkd/WNzS7qkzlSjI6BbhWarHmrt/hrno7ht1WY7pl21lI5JUDWb5qjqut5TvtG6oMuWRNu96buoVqdt+WrEN82jzaGX+9TJNq1A9Cb7QKTzapyS7aja821HKXGkaG75aPlrJk1Kom1JqfwmnsJGyzLUbNHtrDbUmpv29v8AJqDWOGkbLTLVaS6rN+0SN/FR5u6kaxocpakuv7tV2upP9qm7qfzTN+WMSOS4dt1QbpKubflpNtIqMoxKfzf7VMZWatLyV/u0eQv8NMPamf8ANto3NWj9lWl+y/7tHKHtYmbvbbTt7VofZaPsvzVXKHtIlHc3pRuq79lWlW1q+UXtIlHzWo8xq0Psq0fYv9mgn2kSirNTtzf3avfZaPsdHIT7SJ6wv3qkVqjVqlr7WJ+eSJVams26k5pN1dEZGPKDJVWaOrW6oW+atTaJm3ENUZottbUkVU5rfdWMondTmZLfLTVarE0W2qsn96s+aUTvj7xY3bqbuaJty1XWRqdurpjViHKdJpOpebtjNbn2Bbr5lrgY7hopNyfLXYeG9YWTar/er3sLXjL3ah4+KoSp/vKZY/s9rdvu1MtruroltVvFq/pPhV7qXcV4ruqUuU8CpjI0481Q5q10x5uitWta+FZJOq13S6Xa6dGu7buqpJrMfneXEtcko8p40syqVf4UTDtPBMkkm4LXd6X4VhWz2yL822t/RtPaDS2uJl2/LurzHxX8R203UGhhb+LbWH1mNE8SNfFZpU9lS+yaPiD4bx30beWq1494t8CzaPIzMu2vavAPjuTxBfLbyLvq/wDGixtYdBVtq+dUVJxqR9pE9TA5ni8BjI4Ot1Pk2a1rPuLfbW5NKrTNj7u6qc0W6uZwjUifsNOpLqYUi7Ki37a1Li3Ws24i2t8tcdSlKPwno05RkO83dVqOdlrL/iqaO421jGUomkoG9a323rWtb3Sy7a5VbirlvdbejV3U655tWgdUu1vu05ot33aybW/rUhulau2Mo1DyqkJRG+X/AHad/DVrbuoaKp9n/Kc/MRxtVqGfbVPy2WnL8tHKZyjzGtHLVhWrKhl21bjuKuJxyplxadUKy1Mrbq3jI5y1b3W2tK3ut1Y1LHK0TVvTq8pzzpRkdEvzU2S13fNWfb31alrdK1dcZRqHnzhKmami60+lSK23cu6va/Bvxa0+GGOOVtrV4V5SstRS2rfw7l/3aynQkfP47LcNmEeWqfUd98V9Plt/luP4a4XVPHlreSf6xa8Mkadf+Wj/APfVVz9oP/LRqwjTlGR5mG4XwuH96Mj2W48UWq7mWRaxdW+KUlnbssG6vNY5pvutI1Wo4Fl+/wDNWsqHtInr08noU5c1T3jl/FWr3WvXTzy/981ziR7W+avSp/DK3C/JXP33g+6VvkXdXmVcJKj70T7TDYzDxiqa90wLf5q1LRdtVv7PksJtsq7Wq/b/AMNc1M6asoy+EuLax3S/NWRq3hfcvmRLW7b/AC7a2LNVuo/LZaKtCNaOp5X1mph5cyPILi1aGRlNVJIq9kvfhZe6wrSWkLNXnviHw3caHctBcR7XX71fPVaUqMuWR9Dg8zoYj3Yy945GSKo926tK4t6qSR/8BrilE92NQqSVVar0i1VmWueR1RkRrUytVepo6Roy0rVNG3zVXWnbveg5pGhG1TR1RjbbVyNqs45RFqWOm05auJiXoXbtWtZ3TVh27fdrQhauylUlE4K0Tore43VaXa38VYcLMtaEN1/er16df+Y8ipS/lL3lU6OL+9Uccu6rka769CMub4ThlLlI13Vat71oPut81R+XTWj21fNymUuWXxHTaX4maKT5/mWu70PXILroyrXj5by61tJvWSZVVmrpp4mUfiPExmX06seaJ9C6XEsq7m27a1l0Rbj7q1514V15o9sbNXsPheJrxVb71byrRkflOZU6mDlc5jxOh0vTvLX7zV5q1uskpMnzV9X3nwzt9Ws/NuG2tt+7tryTxN4Btrd28plxXHDEU5Ssb4PGfVYqNeNpSPLF0mRf3ir8tdx4IgkhmWUr92mw6TPbfIQGSul0eGOCPbVT5ZGuOxnPS5Ueg+HfEl1byKsUhx/db7tc/wDHn4lQ6b4dljkmWOby/lX+81aGmpHa28k0jbFVd1fKXx11y78WeIpYomZraJvurXg4ylKWlOJy8O4epmGK9hKX7qOrPJ9Uvmvb6aZm3NI26q602XT54fvo1JH8tc8f3fun9EKMVG0CXbRtp6tUmytOczuV270fMtSSLTdta8xRNDdMn3q0re6Vqydv3amjZlrenVlEwqU4yOkt2WrkbVzdvdMv/Aa2rO83ferrjVjI8irSlH3jUjiVqm+x7qLV1ZvlrQjX7ta8x5FSpKJnx223+GpFt9taHlUfZ/7tZSp8xh7YqxqyrU0crL96pPK20bawlAjmJI7plqxHf1TaKo2VlqfeiZ+zjI2o7/8A2qvw33q1cd9oZN1TR6oy1rGtymE8HzfCdtHdK33qk2qy1yMOrf7Xy1qW+qfL96umNSJw1MNKJseW33lak894+vzVUh1LcvzVY+1RutbxOaUJfaLUOor/ALtXIbxW6MtYrKrfdqJht6My10xrSiZSoRkdbHdbqm/c3C7XjVv+A1x0d7PE3yu1WI/EE6t/C1dMcVH7RzywcvsnTnQdOuPvw/8AfLUz/hA7C4+5Iy/71ZVv4o+7vh/75at3T/EFs332aP8A3lrTmw9Q5prF0fhkV/8AhVnnN+6uEatKP4O+ILWPdaxO/wD1zbdW9pOp21wy7J0/76r1/wAE6ktxIsasvy/7VcmJhTpx5qZlhcZWq1vY15HgVv4a8S6fJtuLacx/7UddDp+jLeR/vVTd/u19e2ugQ6hpz/d8xl2q1eRax8B9TWaR7e4il3c/3Wrw6ONjKXLKfKezmmQY+EY1MPHmjL+U8fvPB8P/AD7r/wABrFu/Accm7bDtr0/UPhT4ltBgRSN/1zk3Vymq+CfGdijNbrP8v/PSHctddSr7vNGXMfL0oY6jLln7vqmecah8OXb7kea4jxto/wDwjWmy3M9v93ha7rXPGPxC8KyN9o0GO8iX+KOKvIfif8ZLrxXAul32nR6cY2yy/wAVeHXxMZS5eX3j7jKcLmNetHn5ZU/JnMWfi6Nm/iWuk0/X1YbhJXnkNvayfMJK07exk3bopP8Ax6uePMfe4jB0Geo2Orq9bVvcRy15dZy3dr91t1dBp+szJ8rq1bxqHyuJwH/Ps7+O1jl/iok0tWrF0/Wg38W2t63v1Zfvbq15j56rTqUyjJpH+zWfdaWy/wANdRHdK1OZIZVqJRMo4ipTl7x5/eW7L0rJuJZFr0a80lW+7XO6h4f/ANmsJUz2sNjKcviOHurz++u6uf1TRdM1H/W2qbv7y/LXX6pobrXNXmnzL/DWEoH1+ErL4qcrHHah8PLKf/j1uHjb+63zViXHgvWLDd5Ekc6/w7Wrt5leNv4qg+1TJ/FWEon1dDMcVT+1zepwSvrGn/8AHxaOy/7tXoNahP8Ar4WWu1j1Qr8rKrLUrRabef662jb/AIDXDysqpjoy/iU/uOTjltLjpJ/31Tn01JV+Rleuok8G6TefNEzwt/sndVOT4d3CtutLtW/2W+Wo5SFjMPLaVjmZNPmj+ZVpI/Oi6itufw3rtj0i85f9n5qzpLq7t/lubRh9V20c0onVGqqnwyUiaxuq37OQNXNw6haSNyjRVt2Mlu3+rnX/AIFXdRrnDiKf902o0bbxTZF2VJaxSbfl+b/darEkTbfmWvUjUjKJ4UpcsjJZqa1uslXJrXd/DUPlbfu1EjpjKJg6lpO5d22uN1TRmWvS54Wasq807f8Aw1zSiexhcZKnL3jy1rNl/hqGS3/vV3F5o+6TdWbcaIzVhKJ9PTxkZHJsrUba6CTQ5Kavh+Rv71YnV9ZpmMrVL95a2ofDLN95WrUs/As10vyr8tRKUYnPUxlGn8UjjZLVX/hqvJpq/wANemR/DeZv4mWnSfC26b7jLWPtImEc3wsf+Xh5T9g20v2U+tej3Hwv1RV4QNWfN4C1W362kjf7tVzUztjmeHqfDUOJ8ht3zVItv/s10VxoN3b/AOtgdf8AgNV/sVXFKXwm31mMvhZk/ZV/hq1b2v7yry2a1NHZ/Mu2tfZmUq5oaTujrstLfd977tcvZ2+2ug0+Ir81ZypnzGMlGR0kMVadlGy/LtrKs5GroNPb7tRynyFeXKSSWu5aPse1fu1oeXUyqrR7TVxieR7aRkxxVJsWtD7Lu+7TWtf9mq5SvbRKca/NXQ6TWN9n/u1saam3bXVT9048TLmibTfdqr5u2Srm3dHWbdfK1dh5FP3vdC8esy3uPKn+arN592sO6umiuFrop+6enQpc0eU6iZvNj+Wse3/d3DVYs7zzY6q3EvlXldz+HmFTpyjzRLmoLvt91Y8nyyR1uf623ase6Xb81clc1o/ymtJJtsai0u6Vo2X+7Uqqsli3+7WBYzNDdSLXh1BU6fPGSOk27q5LxBHtaukt7jcv3qyfEUW6NmrljI0wv7uscxC22Sr7Sb7Ns1lr8slXo/mt5KbPfnH7RyupKrSNWLcKyyVtak22aqrKstbcx9FQlyxMuO929atR3Ct92q91Z1nyNJayVPMehGlGpHmibSy/LTm2y1l295uq5uqZSMpUpRCa1qrJb7avefTW2tUSkXCpKJiyQbapyWu7duremX/Z/wCBVTkiWs5HoUq8onN3VkzN8tZskcit8tddNErVnzWq/wANYSPVoY3+Y5tpJF+9TftTLWtcWG6qclnU6ns0q+HqfFEp/wBpNTW1JqJrXbVdotv3ajmOz2VGRM2pbqG1KqLJtqPbUykEcPRND+0v71N+3/NVFd1R/do5ivqtM1G1Jf4qP7SXdWTu+ahm+agn6vA2P7SVqj+3qtZO6nUB9Vian24eq0n9oR1mM3zU2Si4fVaZqf2ktH9qVm03dQX9Vpml/a9C6y1ZbUbdlTIPqlM2I9eZf4qkXXGX71YVLub0qCfqdI6JdcZqd/aW7+Kub8xv71O+0MtSYSwMfsnRfaGb+Km/eb5qw1vGqaPUqixlLDSiajRU1oqqx6krfeqb7aKOUy9nKI7yqa0VSLcK1Tblo5SeaRV20bau7VpfLquUn2hSwaX5qveQtH2WrjGRHtEVF3d6dzVv7HQtnt/hqoxJ9pEq7v4aFbbVz7Hu/hoWz/2afKT7SJX3bqkjq0unVKlj1rSMDKVWJSp392rn2NV/hpPsu7+Gq5Q9rEq09fu1Y+xvQtq1HKR7SJFn2p232qb7K3pR9lajlM+aJEu6hqsLb/LTfKo5Rcx3kbVYjaqMbVYVvu19NGR8jKJbpPu1Crbadu+atuYz5Rzd6ZzT2+Zaay1fNyhEjb7tQyblqSoWaqjUN4lWZao3EXy/NWpJVWZd1Eo8x105GWy7aj3VekWqskVZyjyndGRDuqazv2tZlZf4aqyJtqP7taU6sqcjfljI9q8B3v8Aa00MY/i/hr3H+y00/Sd23a+2vlj4YeJ10XXoGuG2xM21q+vLfVNP1rTY/LmjZWX5fmr6Whi41qfKfjfFNCphcRHlj7p41rF9cTXZjXdt3V2nw38Cvfut3cK21fm+au4034cWWoPu+WuuMNr4bsGj+WPatV8MfePkMbnkfZfV8NH3jy/4q+KYvD+ltawff27dq182w6ffeINSaR42bc1e2ePJLLUb+R5plaNf9quF1DxhpPh+P9xt3LXg1V73tJyPtcijLDYW1CnepI7TwPpNp4StftNwyq+2vN/jJ8TF1adraGT/AGflrkvFHxUudTDRQyNtrgLi4kuZdzszNu/irz62JlP93H4T6/LMgl9Y+u4v4idbj/aqxHcVm7qd5rLWtHFSpn3Dpmk22Wq9xb1Ct0y//tVMt1u+9Xq0q8anuk8somfcWtUZItvSugZVlWqs1r8vyrVToRkdNOr/ADGSr7atQ3G1dtNktarsrLXDKnKmb+7I1obrb0rSt7r/AGq5mOWr0N1tWrjUOSrQOut9SrShulb71cjb3W3+9Whb3W7+Ku2lVkePVw5033qa0G6s+G6Zf4qvQ3W6uqNSNQ82UZRGtEy05W21Y+Xy/wCGhrf+7Wnsv5TLmHRy/LViOX/vmqO1l/vVJG+2p5eUylE0lbdTlqrHLUyy0HNyktPhuJIm+WmUrf3qvm/lM5GxZ6sv8VbVreRzr96uN+ZKmt7yS3aumniJR+I4KuGjU+E7f7LHNUE2k/3aq6Pqyy/eauqtVW6j+Vq7Y8tSPNE8KrKph5e8cnJYMv8ADRHFtauybR1kqlcaEytwKXLKJEcdGXulfT7cyMqrXpGieHbWKxaW4jUnbWB4N8PtcXSs6/u1r0PVLNms1hh+WolP7J8rmWN/eRpRkfP3xF0eJ9Qkkt0wv+zXGRR+W3zbq+k/+FaSapH8+3dXIeJvgldWqmaD5v4tq15lWl9qJ9Pl+f4WMY4epM8rt1xXQaHatPcRqPvM22suWwks5zG6srLXqnwp8J/aplu51/dr92uU78xxdOhh5VWes+HLex8M+FfNutqsse5t1fJXxX1qHxB4kuZIVVI938Net/HD4gLa266XaS7SvyybWr56kk847mry8RP20uX+U4eFctqU+bMK3xSMia1+b7vy1Rkta6BlqrJb158qZ+n06xzslvWfNF96ukuLX5vu1nzW/wAtccqR6VKsYci0LV+4t6qNEy1zSpnfGakSRtuqZf8AaqGP5akj+9U8pEiTbVqN9tQr/u077tSYSLkbVLVSNqsRtWupySiWI6uW71RX71WIW+Za2hI5ZxNi3qxH941Rt5f4avR13UzzakS1G22r1rcbW+aqMfzVPEtdlOUonnTNmGVZfvVY8rcvG2smOVlrQt7r+9XdCrGXxHnzhL7IjQbaWHdE25flq1GytQ1vu6Vtbm+Ew5/syLdj4jubCRWDblr1bwX8dIdJ2rdxH5f4lrxaSJqh2turPlkefisrwuPjy1Yn2RB+0dpN1Z7Bc+UW/vLXJah8S9N1CRtk618ypKyVbjvgtKFJRPAnwvh+bm5mz6C/4S2xb5vtEf8A31UE3xE06x5M6v8A8Crw+O4E38dOk03z+klaypVPsk/2Bhov95I9J8U/HCa8s2tLANGv8TV5zHrn2iT98u5m/iqu2jyR9KRdNdOq1dONSme7hcFg8JT5KMTahs7O+/hWnTfD+G8Xcqru/wBms+CNoWX+Gtux1KaL7taSdOp/EiZVJVqetKRzV78MrmL5oW/4C1c/eeGdQ01v3tu23+9Xt2law021ZY91b39m2uoR/PD97+FlrCpg6Mv4cjm/t+vh3y1o3PmFo2jb5l206vcvE3wmjvo2kt4Wjf8Ah2rXkmteFL/QbhkuIJFX+9t+WvIqwlh5e8fT4LNcNjo/u5e8ZKrupyr81C/J8tTR1MZHpSkNjiq5DuVqjjWrEa1fMcspGjZ3G3+Kt2xvP4a5u3+Vq0LeXbXRGrynk16UZHVQtHLVhYqw7e421rW9x935q6o1Tw6tPlLHlVC1vVqNt1TbVatPiOPn5TLZdtRyfdFaklv/ALK1Vkt/9ms5RN4zMmZVb7tZ80W1q1Lhaz7ispHp0ZFFppIqmg1R1blqjkaq7fNWfL/KdvLGXxG5b641Xo9cj+WuTZW+8rVXkkmi67qqNSpEzlg6dQ9Ah1lW/wCWlWI9SVurLXmP9rMv3qf/AG7t/wCWjV0xxEo/EYSyo9RW6Vqmj2tXl8fiaSL/AJbVqWvjKZeu1q6Y16cviOapllaPwno0dv5m3bVyOD/ZrjdN8eQ/deNv++q63R/EVlfSKom+Zq6oyp/ZPBxGGxFH4onS6PZ/xV3fhrzre4RkZ/vf3q57TY42jXYy16J4LsNtwJnVfLjXzG3VzV5csT4bF1JTnynren/FzQfC9vbWOq6pDZ3nlq3lySVS8TfG7SjZf8S3ULe4lb7v7yvg/wCMHiY+LPG1/dfN5W7y4/8AdWuDaSaNsrJIv/Aq+cjh483tGfrVH69XwUaKrcunb/gn3m3xfv8A/n5hZa0tP+L100iq5jkX+Kvz6XVtUs+Y7yZf912q3Z/EDxFYybotTn/4E26uzmhy6wPGeQ5gvepYs/TXSdZttc0WSe6ijCKrE7grba/K79ojUE8UfE7Vr+zjWK3M2yNY12/KteixftEeM4dHuNOXUz5U67X+SvK7q1a6kZ2+Zmbc1cEqMnLmPsMlpV8LNVcTbmirep5/DLcWrfeatzTdeuIm2s1akmhq38NV20Hb92r9nI+wniKNaPvHRaX4j3ferqtP1S3uNu7bXnNvYSW/8NbWntIrUuU+dxWFpy96J6XbrBJ93bV+GD+41cTp+oMv96t6z1Rv71B8liMPKJ0kb3Ef+1Tv7SkXqtUIdU39as/bI2WrPIlSl9qJY/tb/bqOTUty/wANU7hIZOlZc0bL9ySjmNadCnI1JriOXqq1m3Fha3H8K1nyS3UTN91qpNrDRdVZaylI9Slh5R/hyJbzwrDPu2NWDeeDZF+6v/fNbK69H/z02tVmHXFb7zVhI9KFXFUTgbjw9cRt91v++aqNYyxfeVq9TjvIbj7y02TTrK66xrXNKB1xzScf4kTzOHdE38S1fhvZlX71dnJ4TtZf9U1VJPBr/wAGGrL2Zp9foVPiMWHVnXrVxb6Gf5ZUWVf9paSbwrcRf8s2qq2lzRN8ytUyphzUanwyJptD0e+b95aIv+0ny1E3w60y4+aCeSD/AIFupVikXqrVZt5pY5F+8tRGJXtq8P4dQhj+HmoW7ZtblJP7v8NJNpOuWK/PbtJ/wHdXT6fqEu5fm3Vv2eos3ytXZE8yrmFem/fipHlc2oPH8txaN/wH5aiS+0+RvvPH/vLXs0sVleR7ZrdH/wCA1j3ngHRL/wCbyRG3+z8tHMVTzbD/APLyLicBFa290v7qZW/4FUU+hsy8Ku2uul+EMX/Lld7W/wBqqb/DfXbP/UTLN/uyVh7WR1Rx+Hl/Dq/ecTceH3/u1Rk8Oy/xJXev4f8AEFt/rbB5P+2e6o1sbn7s1hKv4VlKuehHMJR2kjhV8Obuq1et/C6v/drtLfRlkb5ra4X8K6XR/C8bbf3Mn/AlrmeJOTEZv7OPxHD6T4GjmmXP/oNdpaeC4I1XbG3y/wCzXe+HfCK7lbyWrtNN8GrKyr5VeVWxEuY+Ex/Ecua3MeV6f4Ls2XdIrRL/AHv7tXLfwtoF5/qNStpG/u+Yte3+Ivhsth4GvrmUeXJOvkIu35vm+WvIrT4C28wVku3ikP8AsrXDGUqnvSOWON92+LqShKWxB/wrdJv9VJHJ/utVeb4X3G3/AFX/AI7XoNn+yL44urFLnStchiEi7lWQMrVE37Pfxz0CTzLbUbS7jVv9Wzlt1Xyv+Y9qGX5lOPtKNT3fNP8AyPK9Q+FrvC2+23f7y15z4v8AgqzI0lvE0Un3vu19WX2n/FjSo9t14Cgvtq/M1tKTu/SuP1fx9qunxsurfDTVImX+JOV/9BpU61WnsXhcVnmDq3cfxX6s+ILzS5LG4eGQbXRtpWkW12tXVeLryPXfEN/fR2y2Uc8zSLD97y/9msdbfZX2tHmlCMpH7JDESlTjKXxD7OL7tblmv96s+1iratYqconlYmoaFrFWxY/LVG1i+WtSzi+asuU+aryNiFlZamZVaq6r/dpyttoieJIkhTa1XPs6tUNq26tBYv7ta8pyzl7xRaw+b5amt1ZW5q95Xy0LbrV8phKrzFq3b93VG9+7VyP5ar3n3a6Y/Cc8PiMuRvNjrB1BdrVuK37zG2qOoRbo63ie1QlyyI9Pl/drUmofwtVOzb+Grlx+9hruh8JrKPLULlncfKtU9QXbIy1JZt+7qTVIN0Kyf8BqKkfdMY+7ULWlsstmy/7NYDfLfla0dBba0i7qyNS3Qal/wKvBqxN6Mf3solwSGKSmX1x59u3+7Udw/wDFVO4m2xttryvhkb06fNLmKEke5uKkhRl3A1nW9/8AvPm/vVuWrLcba3l8J6VSMqZxuuL5UlZMcu1q6vxJa/xba5aRauJ72FnGpTJFbzVqncWStU23Z/eqVJN1M6lKVP4TEktWX5v4qdHcNF9/+9Ww1ru+aqNxZ/7Nc84yPUpYiMo8siHzfSpldtvy1ntFJFJ93dU0NwzVHMTUpfaLe4N8uaiki3Vcs7P7ZIq7tu6tn/hEJf4HVv8AerOVSP2jz6lenRl70jkJImWqkkYrtJvCV2v3drVz1xp/zNuWo54y+E6qOIp1PhkY0i7qrTW+6tSSzZKpyQNu/iqeY9KFSPQx5rOs+SzZa6SS3bb91v8AvmqslvuWpPQp4iUTm2tartFW5NZ1Tmt2X/arKR6tKuZbQ01oquSLtplB3RqFSSKm+RVpvmplBUZyIPIpvl1ZooNfaFL7P7USRN96rm2msv8Au0FRqFfbuqNoqubf+A03ZV8xfMV1WnbflqaijmD2hVZaNtWGWjb81AcxXmT5qj21ekX5qjaLdUGXtCrtp22rG2nbavlJlUK/zLUi7qk8qpNtVGJnzke5t1TLK1Cr8tO21XKYy5SSO4arUd5VWOKnLDRymEoxL0d0tTLdLtrN2t/dqba3rVRic0qcTSW6WpvPWstYmqxHE1XymEqcTSWVasQ7WrMjVv8AaqzDuqo0zmlE0vlWnf71Vvm9Kesv3q15Dj5SwsS/ep3krVVZWqRZWo5CZRkTeSPSneVUe9mpyy0cpn7w5bdad9m9qPtG3bR9sqOUn3h/2Ol+xrUP200n2h6OUVpGvC3y1ajb+9WTay1oQy16sZHDUgXvvU7dVeNqkVt1bxkccoktFNpd1XzEgy7qrsvzfNVjdUMnzVUZFRK8lV5KtMvzVXkWq5jqjIqt92o9tSSVX3VrGf8AMdcSOaKqckTVoM1RyLRKPMdMZmduaM7lrodJ+I+r6SqrHPJtX/arFmiqhNGV+9WHwm0qNHER5a0eY+lfhT+0QdNRo9SfI/vM1ZvxU+Os+sXDLYTbU/2Wr54DFOlSJdH+9XTGvUl7spHza4Wy+OL+txhqdDfeLtSvN2+dq568uJrj77s1S+bupWUNWvJE+mpU6dH4Ymcq06rHlVCy1zVKX2jr5htG73oXtTK45RLF+ajcy06msu6iMpRAkjumWrC3CtWey1HuZa7qOKlEPZxkakm1v7tV5IFaq8d5tbmrEd0rV69OtTqRJ5ZRK/2f/ZqPdtbbWhu3VHJErUTpRl8JpGf8w2G421ehumX+Ks/yqdG22ubklEylGMjore6+b71aVvL8tcvbtWpDdbf4qqNQ8qtR/lOgjlarUdx/erHt7rdVyGXdXZGqeVUpmorbqGWqasytViO4/vV1xqxl8RzSiOVWqRWp0bK1S7VqvdMpD42qZW/vVTXctTRtS5TCUSx96mt96hactRIzGxu1vJuFdPoPiRom2u1c01N+ZKmNSVP4TCrQjWjyyPatLvo76NfmXdW1Zaa15Mqbd26vKPCeuMJ442avpz4c+HVuNPW7lX5mX5a9KNfmifmOef8ACXHmZQ+wQ+H9JZvl3ba8w1Lxzew3TeWxK7q9U8caXe3kn2eCNvLrh5vhff3HzeXXHKpzHkZZWwvL7TEy+IqaR8UNQYrHwDXp+k6jPqmk+ZcjaWrhtE+FstvcLJc/Ki/NWr4q8YW2kW62Fu6+b935ay5v5hYynhsVUjDBRPN9f0Qa54veO3X5Wk/hr0LWtRt/h74Qkb5Vk8vatXfBvhlbS3k1K5ChmXdub+GvEfjR4wbxBqslpCzeRF8tcVeXJH3fiPZw0ZZtiqeFj/Dp/EeYeINam1jUpp5WLszbvmrOWWppLX5vmqPbtryoxlE/ZqcYxioRH/w0yRaSmM1SWNZfWqs1rVz71NZaylE0jLlMW4tf9mqslrW9JEtVZIvmrCVPmO6nWMOS1o27K1pLeoWt/m+7XNKmdkavMVVp/NP+z+1O8qsOUnmI1+Wpo2pu35aWnqRInjarUNUY2qxG1OJhKJpR/erSt5ax42rQt2+7XdTkebVia0LVajX5ao27fdrQhauyMjyqpIq+lWF7VGqVPVnDIfHKy/dq1He7fvVVVajkWqjWlTMJRjI1FdZabJaq/wB2sfzpIqkh1bb9+umGKj9oPYS3iXJLdlqFl21Yh1aGT+KrUfk3H92u2nyy+GRMnKPxFGNqvW9xItO+w7vu1Itgy1tySOepOMjQsbrc3Nb1nBHOq7lrFs7Noq2rWPDLWkZSPCxDj9k0o/D8Nx92nt4Sbd8tWbF2X71dT4ft5L6eOJV+9Vc1OR89XxVaj73MS+DfCS29u01xHu/u10Ca9oGkz+VdvHG6/eVq6K6iWx037v3VrynWvCL63NJKYmZm/irhqRl/y7PlsPUjmNSUsVLlier6L498HvIsckkMi/7J27a6XVPC/hLxPpTssMUisvy/xV8zW3w31WO9UxozR7vvbfu16/DrVp4D8LiW/ulURR/dZvmZq8ypKX/Lw2xGHpYTljgZc8pfefMfxo8J2vg/xlLaWh/dMN6/7NcPG21vWtj4heKp/GPia51GRfldv3a/3VrnlYscV5Makj90wFKrTwlONeXvcuppxvVyP7tZccvy1cjuP7tdMahM4F6NasQ/LVOOSrkLbq35jhmaVu1aEMuysm3b5q0I60jLlPMqRNS3uKuRy/3qx4/lqxHK26uqNQ82pTNiN91DLWat1ViOat4yOV03EbcWq/NWLeWbVvN0qndVMjppVJRkcvcKy1n7ttdBcW+771Y91brXOe/QnzECT4pJH3VXkVl6VG0rJT5jujAbcKrVl3Fq33lq5JLu/wBmq0svpVc0Tup80TKlaSL+9TF1R4qtyMrfeqnNbq33aOT+U9KPLL4i1DrjL/erZ0nxhJYzq4/h/vVyogPaoWU7qj95EKmGo1vdkj3rw78cPsMkfnw7l/2Wr1y4/aM0J/BV7Z2fmpf3C+Wu5Nu3/gVfFa3DL0arC30sfRmqvaSl7sj5jEcK4GtUjUirSPWGvYbrcxbczfeqKS1jkX5WWvObfXJo1+9Wla+KGXrXVGdORvLLqlP4TqZtPftVKSxkX/lnUdn4tjf79bFnrVpOv3lq/YRl8JzSjWo/FExPIP8AEtRrGa62H7LP/FHVqPR7OX+FaX1P+WRn9cUfiicWsXzfNVuO2Vq7GPwrbt/DVuPwfE33dy/7tT9VqHLPMaRxS6WrVNHo3zfdr0C1+HjS7cTMq/7ta0PwxmZeJ/8Ax2p+q1P5Tz6mcUY/8vDy9bBlqzHE616LefDe8gXcuJP92uevNCms5NskbLXLOhKPxEQzGjiPhkYkdw1Wo7xqfJY7aga1Za5pU5GnNTqFj7VuX71Vprrc3y1FIrVDu965pFxpx+yNkuGqjNdL/Eu6ppk/u1n3C1lzHoUoxIbhYZP4VqlJAqt+7kZaWY1VaX/gNZyPXpxkWftV3b9JN1WI/EdzE3zp/wB81ktcMvek+37f4d1QayoRl8UTqbXxdHu5Zl/3q17PxLDJtxIrf8CrgPtCM3zLSbYt3yttasuY5KmX0Znq1vq0cvXa1Wla1uPvqrf8Brym3e4i/wBVO3+7Wlb69fRdVVqOY8qplb/5dyPQ20eyn+6FSqknhWH+CRa5u38Wbdquki1s2viWOReJf+A1funDKhiqJbj8OtF/DV+301ou22mWuubv4q1rXVlb722tIyPMqzrfaIVs220/7K1a8Nxby/wrVn7NDJ901ryxPLlXlH4kYsMcit8rVbjlmT+KtD+zt3SSpl0lv7y1ySjE55V4lOO8kX+Gr0d5u+/GrVJHpP8AtVet9HVvvNXHKJxVMRApwrbydbdP++a1beGBf+WSLU9vokfy/eratdChrjlTkeVXxkBdNSNV4Wum0Vt1/b7f7y0mk6LHLIkQWvWvA/gGyaaORoFZvvKzfw15ldSgPKMrq5ziowpHnPx08SJo9lpGnE/NKWmZV/z/ALVeb6R4sjupo08zbj+9X0b8UP2f7Px1eQ35vZraaGPy1UfMteG6t8HZdBvWRLpZCv3WrOjtY+z4mymphKjqYladGeteH/iqLWzitweEVV+9XW6X8TFvNq5VhXztb6DcWfXmuw8E2M39qRyPwq1M6bj7x5WW8U5lTrU8PGpzR2PpHR9QXVI92wY+lcX8ZtdtvCvgfXNUkRQLOzmk+7/dWup8Kx7LHdXz3+3J4p/sv4UXVlG377UJ47f/AIDnc3/oNccVzyjHufv1eo6mXxlU+KR+Zl4slxcSO/zNI25qq+Uy1uy27L/DUTWv+zX6LTlyw5TCNePKZ9rIy/w1tWdwrNVWOzXdWhZ2dTKRzVakZGxZtWtZ7azbODb92tS3t9rVnzHzlaUTSj27abs+ajym2rTvs7Ucx5ZJb/K1alu33ayY1bdWlb7ttVzHLVNDbuWm7NtQtKyrUa3XzfNV+6cfJItL2qOZdy03zqb5/wDDVRkHKZd5E0bbqrXH7yOtm42tH81ZPy7WWuunI9GjK6MeH91NV5X+XbUFwu2Snxsv96uyJ6Eve94ks5f3m2tQL51pIlYfm7Zt1b1n823bWv2TmrK3vGRp37i9Oaq+Jo9s2+tW6s/J1DK/dqDxLat5ayD7teLVjyyNaVRe1jIzpPmhVlrPulby2rUs4vMtqp3lv8rV5FWPvHbTl73KcBfSNb3LFf71bej65/frK1yDbdNVaz3LUcx9VKnGtR1Ow1iWOWP71crJF+8+Wr95dN9mXP8AdrEW4bzPvV0Q+EzwtGUUObvRuWhvmqPdV6nfylqFPmWpJLXzPvVDHLVyH5qRhPmiUZNNZt392o/7GZtuK6S1tftG371dLpPhdrpvu1x1ZRiclbMfYx945fw9ockl5Cvl7vmr1TT/AAhLdKv7lsf7tdH4L8Bx/ao2eNa9x8KeCY9SuVhSNVH+7XyGOxkublpn5tm3EMqlaNGjG8jwtvhzJ9jZ/L/h/u1806jG0eoXCj+F2X/x6v1UvvhRF/ZEywxbpWjZVZmr4x1/9jvxra3s8yww3Ks7N8j1jl2NcZS9vI+hyPEV8G6jzD3eb4T55isTJ2rc03wqLmRcw7v+A167p/7NPiuyk/0jSZl/3fmr0Xwr8Fbu1kjFxYyqd3/PNq9Srjqa/hyO3H8QU6UbU3c80s/hPby6Tb509GDL/drG1D4Q2vzYsVX/AIDX37Y/BC0fTbbeCp8td1Y2ufA6FI5DEyt/sstfOVMVWp+8fNfWs8pfvJQfL6n5Y+OPDqaTrk1si7VTbXLyadlq9z/aJ0JdJ+JmpWqLt8vZu/75ryi4s+a+sw0vaUY1D9gy3HSq4anUl1RylxpfzVRm01q6+a1qCSz3V0cp7tPFSONks5F/hqPyttdZJp3+zWfNprf3aD0qeMic+y0bd38VaklhULW/+zQdkcREoqtN2fNVzyqa0XzUFe1iVdrNTdu2r3lU3yFoL9uim1Nq6YcUq2+/71Xyh7aPKU9tHlVoeRTlt/mqoxM5VzPkVt1N+zs1ajW/zU77P7VXKZ+1Mtbf+9Un2dq0vs/+zUi2/pRymUq5lra1Itq392tSO3/2af5LelVymbrmYtnUn2M1pfZ2p627f3a15TOVczltam+yruq8tqzVJHatVcplKsZ62q1JHbrtrQ+xtT1s/lq+UxlWKCxbak8r5fu1eW1WpVjVarlkZSrlBY938NTRwVbp8daRMpVSPyKPstW1Vtv3ad5Z9a01Ob2jK3lbaTmp/s9SeQu6jUXMVfpR5TVc8r+7RtpE8xT8v+9R5dWtq0bf7tRIOYrrF60MtWGj/wBqjYq1nIOYht5a0IWrBt5flrSt5V210lVaZsRtU0bVRhlWrUdb8x5koljd81O3VFzRRzGHKPplFJJV8w4jWqGalpkjVUZGkSrJVWRauSNuWqclaxkd1Mh3e9G73qORqj83bVRkdUYlpl3VTmi3VJ51DPurTmKjzRM2a32tVOT5a2Jk/vVRuIflqZR/lO6nL+YrxzbasR3VUZEZabuZaI1JRN+SMjWVty01lrPjlq1HcK1d1OpGoZShKI7bTdtWPlanbampSiZ83KVdtR1cZKj2VwypSiPmKrLUci1akWo/L9q5vhNoyKLLULMy9KvSRVXkX+7RGUonTGQ2O+2VcjuvNrLki/u1DuaJvlr0KOMlT+I09lGR0CtuWpNqtWHDf/3q0obpW2/NXqwr06kTmnSlEuR/K3FWlqrHLVqPa1VyR+ycMi1DcMu2tK3vP71Y8a1Yjas/hOGpTjI6COXd8y1Mr7qybe421oQyq1VzHmzp2LUbVYjnaqu6pFat41DllEvRyq1TfLWb/u1NHcV0xq/zHNKBeXtUi/dqvHcK1TRtWvxfCYSiTL8y0UL/ALNFTKnIzHW8zWdwsifwtXt/hv8AaL/sbT4beS03eWu3cteHUVzyjI8vHZbhsxjGOJjzH0LN+0pbu277EKmh/actVj+awNfOGz5qdt+aseWX8x4v+quVf8+z2fxL8er3WY2jtoxBG1eff23cTXy3btudW3fNXPK47irMNxSjH7R6lHLMNgo8tCFj1PUPjJf3+kfY1hSNGXbuWvNL6H7VKzN95vmp0c26rUfzUcpGHw1LBfwo8pz9xptUZLBq6xrXd92qs1hWMoHq08UcjJBtqvJHXTzafVC4sG7Vyypno08TGRgt8tG73q5cWrK3y1Vki+aublPQjKMiOTbtqGpGXbUe/bQaRDbuWmyQfLUm75qmj+aspRL5uUo/Z/lqPyq1Nu5eKa1vWEqYe2Mtoaa0W2tT7L/eqNreuaVM09qZuzbTo6tSW9Q+Xtao5TXmLEMu2r1u1Zv3asW7ba6qZzVI+6b1vWlb1j27VqW7bq64nh1YmlDVhVqvb1cjraJ5lT3QWL5qay1aVfmoaGiRzc5lzRfLWfMu2tq4Ss+4irlkdlKZjzNt+7TI9Slg+7I1WZovvVnSR1PNKPwnq0+WW5tWfiqWFvnNdPo/iqG6ZVZl3V5u/emqzK3y/LXTTx1SmZVsBRrRPoDS5be6jrorPR1m+ZK+dNM8TX2muuyZtv8Adr1LwX8SlmZY5flavXpZhTqe7I+IzHKcTRXPS1PTrbQ2Dfdr1j4beES8Ml3InCL8q/3q4fwfcHxBNDHEvmtI21Vr33W1Xwb4Q/dhVaOP5v7zNRiKsYx90/N8T7StzQqbI8y8X+OtI0O8ktJWbev3l27q523+JmjmTau//v3Xm/iH7fq2pT3DwuzyNu+7VXTdDvbiRVW3k3f7tccatQ6aWTYONHmnLX1PfND1qy15cW0m7+8teV/tH+C47XRbfV4p3VvM8to93y16B4F8NN4ftWuLplWRl/75WvHvj98QIfE95HpVi3mWts252X+Jq5cZLmp8sviObIsPL+1ovCP93Hc8Lktar/Z62JIqhaKvL5T9zjVMva0dTRy/8BqaS33VVkj2tU+9E3jKMjQjuPm21ct7ra1YKuy1Yjuq1hV+yYSpHUW89akcu6uVt7rdWpb3VdlOrE8itQkdBG9SLWbb3VXFnWuuMjypU+Um3elC3H+1SVWkar1JjE0I7r/aokuN33qzfNZaj+0bWrTmK9gXJNrferLvLdWqT7ZTZJdy1BvTjKJk3EVU5FX+KtSRaq3EW5qD1aczJmt91UZrdl+7WvcW38QrOkZlqD06UzGuJGj67qqfal8z5q2Jljasm6s93SrjI9elKMviHLcbqsKyt1rH8qSJvlqRbpk+8taxn/Mbypfymo1nGy/LULaey0W91vrQhuN33q1jGnI5pSqUzN+zsv8ADTdtdBGscv3lWpv7Jhl+7VfV/wCUy+sRj8Ry/wAyVJHdMrfeaujbw3u+41V5PC8v93dWsaFSIfWqMviKtvrU8XSStiz8VTqy/vKzf+EeuV/gakXQ7r/nm3/fNbxjUic9SOHqHb6b4wlX+Kut0fxVJ8rFq8w0/SLjdzGy10+m2s0X8NdMOY+YxmFw/wBk9e0fxV937rV2Gl+I45duVWvHdJ3Lt3V2mjpNJIqj5mateY/PMwwNE9q8K6f/AMJNqEFnBHuklbH+7/tV7af2efCtxYqL218+Xb80jNya8k8CasvgPTpbuXb9qZPmb+6v92t7wb8YdV17UtRaebFvt/cx/wB2vnsfGvUl+6fLFF5DicnwMJSxUOeT+5HgH7RHgiy8B+OjY2C+VZyW8c0af+Ot/wCg15g+1mFewftTalJqF5pepSfNhGg3f+Pf/FV4IuqAyVyx5ox94+jw7hi4e2ofDqackW6q7WdQrqS/3qsQ3it/FWMom3LUiU5LOqdxYNW8skbUNbq1YcprCtKJxV5ZelZE0DK1egXGnK1Zd1of3vlrDkkerQxkftHEyKy1Xk3V0t1o7J/C1Zk1gy/NWUons068ZGHJLUf2hlrSmtW3fdqjNatWR6EJRkL/AGk69GarMOuMn3qyZIttV2qDf2FOR1lvrcbN8+2rkd9BJXDrcMtWob31oOapgY/ZO9gvFX5o5yrf71bdnrNwv/LRJK8zW99GrQtdUkVvvNW1M8utgOZHrNn4gdVXfF/3y1akPiaFV53rXl9jrjr/ABVrx698vzLurrifOVcs974Tv4/Gdsv3nq1D48tP4pK80k1aFl+Zaja7tW/i21hUgcjymjLeJ6zH8QLJF+/VqH4jWXZq8ZkWJvuy1XktWZtySn/vquOUTP8AsLCy3Pf7f4kWf8LLWlH8TrdV+8tfNi21wrfLM3/fVWI4bz/ns7f8CrHlOSpwzhJfaPpez+Ly2MyyRNHuVv4q9T8G/tZaFp+2PV4/IP8Az0h+YV8M+TdJ1Zm/4FUU1vM3ZqwqYdVPiPSy3Lo5XU9phqnKfpTJ+1R4B1CzYJrUcDbfuyqVry/VPiho2qXkkkOr2sis38My18ONvHJLULI3eQ1zxwPLLmjI786wdbO4xjXq7dkfbJ8TWl18yXCS/wDAqn07xV9huFkRl+X+9XxOmoXUf3Z5F/3WqwPEeoKv/H3N/wB9tUywdSXu8x8XHg906ntKdbU/R21+PnhrwzoRm1PU4LZlXmLd8zf7q18gfH74v/8AC3NeVkVotItdy20bfeb+8zV4xJqEspzIzP8A7zUw3T9KvD4CFKXNI/Qf9plRhRq1OblL0mn27/wrSNosL1Q+1NTl1Jlr1tRclX7MiwvhyFujVet/C/pVG31R91dHp948u35KXMclepXpx+Igh8PyLVpdGkX+Gt21kZv4W/75q/HFI/8Ayzb/AL5o5zwamMn9o5v+zZtv3ad9jZf4a7OHSrmb7ls7f8Bqz/wjd4//AC5yf981HtDjeOXU4H7OytytXoYv3fzK1dO3h6dW+a0f/vmmrZRxMyldv+9VRqcwpYtSOaki+WqLJ81dZJpsbfNVK40mP+9W3OXTxETnt1S1otpK7qhk0ll+7Ue15TqjWpyKcke5ay7iNo5K3Fs2WSo7rSWkWt6dfmN6dWMZGBNbeZ8y1QeCSOt+OwlVtu2nyabIy/dr06dU71XjE5eaNtu6trQbhm2q1WG0aT+7S2Ony2tyu5K09tEdWvTqU7Fq+j+61Q62jSaWpro1sPNj+61LcaS0thJGVrjxEvtHjxxMYyicFpL7oWWn3UeY61NO0loLh12/xVZk0T7y7a8acj1Z4mmp3PMPENmrMrVkWtn96u+8QeHGZflrBt9Ak8z+KuaNQ+nw2Mp+x+Iz5NN82xauVmtZoLhq9St9Bm8tq5/UPDc3nN8rVpGpE6cLjoxlKPMczaxM1aEektL/AA1s2mhyoy/I1dLpult/FC1V7eJOIzCMNYnDx+HJP7talr4Zb5a9Is/D+7+HbWzb+E1b+GuWrV/lPnq+ecpwmj6DtZfl3V6L4b0X7v7utPT/AAuq7flrrtJ0lYtteTXlKR8VmWb+0joXfDWl7ZFZq9z+Gel+W3nN95q8u0uFYyTXsXgLb9nj/wB2vGr0+WPMeJkLWIzOMpdDv5pEt7fe7Korhdf8QQQtuSZD/wACo+MGrHT/AAXqTo+0+VtFfKi+J7nIxK5Ncqpc5+h59mVWM/q9CJ9MW3xCjj+9taui0nxlZ6gq4Cbv92vl3TvEF43WRq6vRdZuvOj2yN97+GiSjE+Io59jsJUtUfNE+q7G+W6tflWqGtMsds1QeF5POsY2b722oPF119n02Zv7q1xV5e4ftssR7XA+2l/Kfln+0Xff2j8YPEcn9248v/vla8xaJWrpvi3qn2v4ka/Ju+9dyfzrkY7j+7X3OE/3enHyO3B05Rw1P0Q2a1/2aqyWtaHmq1DbWb5q6uU741JRMmS13VXkgVq2pI/7tV2t6nlOiNUxZLPd/dqnJYV0DRVHJb/3aOU6415HMyWe3+Gq7Wu3+Guqks91V5LBaIxOqOKOc+z/AOz8tJ9nT+7W5JY/NUbWbJVcpvHEmT5C1J9lj/u1pfZR/dp32etYxF7czI7aP+7T1t1z92tJbepFtar2ZEqxmyW67vu0v2cf3a02t6FhquQz9sZn2ValWL/ZrS+z+1OW3VafIR7czfKp3kVoeVTvK9K0jAj2xR8qneV935avbadsqoxJ5yj9n/2acsTVc2bqNla8pPtCr5TLQsVXPKo27aOUj2hV+z+1HlVcVd1DU9Q5iusFTRxVIvy076UjLmHeVTvJ+WhZVVfmamtdKv3arlMveG+VTmWq8l+tV5NS3fdo5ZGsadSRe2U1tq1lyak38NV5LyRv4qOU3jQkbDXCr/dqu15GtZMjs1N2s1Tym8aETSkv933auafHJfswXsM1S0/S2uG2tXr/AMPPh+19HKzR8bf6ivKxmJjh4cx5WY4yjgaTnLoeHxtWlay1lr2q1bnbXsSjyntVIm1btuWr0bVj283y/LWlby0zyqsC8rf7NPqCOpl/2qr7RwyiLRRRVk6kTd6gk71ZZajZaiRpEoyfdqvVxkqo9P2h2RZUkX5qqyVckqnJu3VpGod1Mb/wKm7vemtSVrGR08o/d70feplJu21rGQhksf8As1Skt60eagZd1Vy8xvCXKZbbl/vULcbauSQ1Vki21PLynWpRkWobrb1ar1vIrVh/dqxb3X/jtb06vL8RlOlzfCbm3fTfKqrb3m5avRzLLXT7sjhlGUSFoN1QtFWh5VRyRf3awnSCNQzWhqvJb7a1JIqryRVwypm9OoZc0XpVOS33VtSW9VZLWsJHZTqGOy/71EbtHV+S39aqSQ1PtJR+E7IzjIsW9+ytWpb36t0asHbTo3Zeld1HHSj8RlUoxkddb3G5auR/NXJ2upMv3q2LPUlbbXq08TTqHk1aEom9H8tWo5azYbhW/iWr0LLt+aunlj9k8mce5oQybv4qsRt/tVnx5/hqZZWap5eU4ZRL9KtRL/DUlHMc8oj1apFuGWod1G6tI1OUz5TShuqtR7W/irF82rEN0y11Rr/zGFSka22m7aqw32771XFlVlrX3ZHHKMojdtNqTbRlqylAOYbto3baN1NrEotRy7avRz1k7qmjdlo1OapTNpZd/wB2pAu6s2O4/vVchloOGcCZrXdVO4sN3/7NaUbVJs3VEomXtJROXvNN/wBmsm4sf9mu6ktVl/hrPm03/ZrlnSO6jjP5jg5rVlaqc1u1dldaX8zfLWTdaXXNKke5RxUZHO/dapI2+arVxZ7ar/Z9v3aw5T0OaMixG1TLVOPdVqNqjlMJRJvs+75qa1vUkdWF/wBqp9mYyqSiZ7W+37y1D9lrY8pW/hqGS1rCVMqNYwZotslEda0lnuqq1rtb/Zo5TpjVjIsWcv3a2rWWsOGLZWtatW8Tz68TWt/mq9D92s21atK3roieLViXI6m276jh96tLUcx5spFGSKs2aKtySHdVG4t/9mspRN6VQwbhazbiKty6i+9WfcRfLXNI9ulIxZFqKr80VU2WsJSPRhLmI93+zVy1uGtZFZPlZapq1WI6n2hUon0r8A/itofh7zJtYujb3Me3yV2s26vb9V/aP8I61b+QdRRlb72Ymbb/AOO18GW8gHetO3ZuzVr9YqH5/juHMNiKk6nPKPMfXM/xa8Fr8wu1b/tg3/xNZN58b/DdnHutIpppP9mPy1r5vhY/dNW1+an9YrHhLhXA0/ilKXzPQfGnxi1XxNC9vB/oNo3ymONvmb/gVecSKxb5qtbfrUckW6s+bm+I+jwuHo4SHs6EeWJVao9v92rDRVC1a8x6EZFeSKoZIqtNTWXdRKPMbxkZskVQ+Uy1pMtQyRVhKJ0xmVY5WVquQ3/3apyLtplEZSiayhGodDb3/wA1aEN/urkVuNrVYjv2X+KumnV/mOGphTso7z5ak+0bv/2q5eHUvu1cXUP9quyNY8+WFNhpVaq8zVTW83UNdVt7QmNGUQkuGSo/tXzVHJLVeRvSr5jrjTiXvtW6jcrVm+bR9o21pzFeyLknzVRuLXcv/wBjVhbj5fmpzMrUi480TBurWsuZWWuqkiV6zbizWspR/lPSo1/5jnZJ1X7603dHJ/dq1eWHy/KtY81uy1lzSie1T5ahoR26/wANWoVZf4mrnvt0sfRqsw+IJFb51Vq3jViXKhOR1FvL/eWtKH5vutXNW/iKH+ONlrQj160/vba7KeKieRVw9T+U6eNpF+61XI7iZf4d1c5Br1sflE6/8CrTtdch/wCekbf8Cr0qeJp/zHkVMPU6xNqO/bvCtbOnsssi5t6xrG/t7qT/AOJrs9HW3+Wu2FZS+E+fxknTj8JpabY2km3fDXS2eh6e3WNf++arafbwMv8ADXQWdsm5Vqvanw2LxMukh1p4V02XgKtereDfg/FY2I1O7/0beu6JW/u/3mrW+DXwpGrSJrGoRf6BC26NW/5bN/8AE1Z+K3xq0zQdc/suH980a/vPL/h/2a8SvjnOp7Kl8y4ZfUeE+tYmUrS+GPfz9DzbxpDdX0zWtkXlto2+aRV/1la/wt0m4i1Ro5YJNrRt/DVnS/jVZqcppx2/98123hD4kw+INUtrT+z2i86Tbu8z7tFWpP2fuo8jD4eF40aj5dex5h+174Vaz+EMWqImHs72Mv8AL/C3y/8AxNfDS640bfer9Sf2ovDC618BfFcCr80dm1wv+9G27/2WvyGuLlo5vvNXzCrSkuY/dcryuGHpOgdvH4jZdvzf+PVoWviNf4q8z/tJt1WI9W/2ttT7c9OeWRkerW/iBf71aVvri/8APSvJYdZ/2quQ68y/xVft48p5VXKP5T1yPVI2q5HdRy/erye38TN/erYs/FH+0v8A31TjUjI8irlVSPwnoElnDKv8NZt1oKt/DWbY+I1b+Ktq31aORf4armiebKnWw8jnrrw83zbV/wDHaxrjRXXdxXonmxy1VmtY5f4ankOmljqkfiPMbjS9v8NZ81j/ALNenXGjRt/CtZN14f8A7tYSpnt0cyjL4jz2axqH7I3+1XYzaOV6VSbTWX+Gs/ZnqwxkZHOrFJ/dqSFpEb+KtxbP5vu1J/Zqt/DVcpUsTEp2d01a0M7babDpf+zV6PS2rppnm1a1ORRmuNq1RkvdtbVxpbbfu1i3lgy/w1dSJVKVOQ3+0tv3Wamf25InSRqpSW7LVOaHbXHKJ6MaNORv2/iiVZPvCtyz8XBfvha86wy1JHIw/iasNSauApVD12z8S2c/+s2rWnHdWc/3WWvHLe4dW+81bFrqbJ/E1B4tfK19mR6fJpNvP91lqnJ4ZVm+WuRt9cmX/lo1XI/Edwq/LI1M8/6niKfwyN1vCszK2ymf8Ifefw/NVCHxldx9G3VoW/j67X+5WcpGcoY2PwjF8G6k3/LOpo/AepS/8s6tQ/EG6+X5Uq4vj68bb8yqtZ80jklPMf5UQQfDS+mb51rYsfhGW/1rf99NUKeNbmXpLV2HxHcS9ZmrJykedWq5hb4uU6HSfhdZWu3zWTdXaaR4V0aDapVWrz6z1iWQcyN/31XW+F5jdXcfpXLUqcseY+Rx31pxlKpUPVtN0Hwraov2u1K7fvNj5a3La6+HC9Nu6vPvE18trpMrb+WXatcVZXR+XBrnheprzHFgMTU9jzSgpeqPoa313wDbt+6iWT/gO6tmw8XeB1dQLRc/9e9fPlncV0mkL9ouI4/7zbaxnB/zHZDPKuHmlCjD/wABPqeaw0ltDN3DbxhGj3L+7r4J8UagLrxJqMyLtjkuJGXb/vV9q+ONUXQ/Adyytt8u2IH/AHzXwlNLJcXEjnkFt1aZfeUpSP0PiCpTqVacIRUWo6/MJLhlWqN1dMlTSVnXbV7cpHzFKMSb7b/tUyS8rP8AMprS7q5pSO32MSabUlX+Kj+1l2/erHvKo7m21NOryy5Tujh4yibza0qzbt1a1nqUd5H8rLXB3W6pNL1KS3m27vlr16dQ1qYGMqfNE7prhV/u1N9ojZfurXP/AGrdHT7e4bd96uo8uWGO50+eOSFfu1pR+W0f3a4vT7qSP5d1dVo9w1wu2ol70TwsTR9n7xlSLDFfn5V+9VyRYcfdWsvXo2ttQVv9qkkuG8tWrxakTo9nzRjJSF1S2gaP7q1ipb2g/wCWa1a1C4k8lq4+TUpFkZa8qpzcx6+Fo1KkfiO5s7e1/urVe8srPzPurXP2OrN8tGpakyrWfNylRwtT2nxHQW9nZr/CtXoYrNf7tcFHq0m75map11Zm/iquYupgqkvtHpFvcWkX92tC31G3/h215d/azr/E1Tx695fzeZWXPI8+plkpHrUN9H/DWlb36r95q8dj8aJH/H/49UrePNy/J8zVnKUpHnVMlrSPc7HxBa2/35NteleC/iRo9rGsclzHEy/xGvjaTxRdXnWRlqJdYl67m3Vz1KHtI6yN8FlFXA1vbwl7x9hfG7xxpuoeC7iGC6jkkkZdu2vnCwZZGrl11szIFdyy/wC9V2y1q3jbmRUrOlS9lHlPRxNOvXlKc/iPRNLRf71dbpBUTL/vV49/wn9jYx/NMv8A31WZdfHqHS5N0W2Tb/tVEqEqnwxPn55LjsVL93E/QDwbrUDaei+avT1rP+JmtQ22g3bCVf8AVtivgiP9ri/sDmG3wfRZap65+1pf6tYyI9m7My7cNJurgqZbiajtyn6LShnDwSwkqHle58+fEK6luPGGrTKzfNcyf+hVz8eoSqo+bmtbUrh9QvJrh1+aRmkas4x5/hr7qlR9nSjE/VqFo0Y05LYlj1Vv4qsx3+7+GstpFj+8tTQ3S/d21XsxypR+zE2Y7taljljb+Ks+O4harkfltRyHFKPKSMqtTfJFSRqtTLErUchhzFHyqPKrQ+xK1NawqvZj9qjN8hW+8tNktVatH7H/ALVN+xj1quQv2plfY6j+y7f4a1mtf9qmtZt/eq40zX2pl+VtoVavfYmqNrVv71aRgae0K7LTttSNF/epOavlK5hm2lpPlX+Kj/gVHKLUWimblprSqtVyj5SWjJqHzhTGuFo5R8si1upu6qf2qo5Lr0p8pXs5Gh5q/LUbXC/3qo/aGao/NanymkaRofattQyX9UmZqTyWo5S40olpr9v71N+1Nu+9UPlNTo4quPKacsSx9oZlqNmb/ap3yqv3qa08a1Qox/lE2lqZ5dRyX6r92q8l9u+7UykaRhItui92qNpI1rovBPg+fxVqUcW1lRq9+0j9j2TXLb9zLIH29lrxcVmmGwkuWrI8bGZ3gcvqRo15e8fLX2pas2Ia4k4r6E8SfsW69otrJcRM023+Ep96uO0X4V3+nXnk3Nsyurf3a5Vm+GrRvSkQ89wEqcpUqhX8C+E5L+4jYr/47X1F8P8AwxDp2nkNHyVFcf4L8LrYLH+7+avYNGh22+PTiviMwxcq9TlPxDiXOZYmXLH4T8246mjqnb3G6r0dftMoxkf0bU90mh+WtCFttUVq1H8u2uaVM4ahpQt81Wo2rNhar0bVlI82pEnopI2qTb81UYakbJUbd6sNtqFqmURlORfmqvJV6Rdy1VkWsTsjIozL8tUZFrQmX5aqyLRqd9ORnyU3dU0y1VkpxkdsSTdQ0m6olk20u6umNQfKOopu6krojIfKFMZVanbqburTm5iyvJFu+7VWSJlrU21DJFupyhzG8ZlGOXbWhb3ny/eqlJb46UxW2VHvRLlGNQ6S3uvu1aX5q5u3utu2ta1uty12RqxPPq0eX4TQ8rdUMlvViGXdUyxbv7taOMZHBzcpktb1DJb7VrYkt6ryW+3qtccqRvGsYc1ruqnJb10TWtVZLVv4VriqUzsp1zn5Iqh2e1bEln/s1Wlt645RO6NUzmqSOVlqbyvmqPy6z5pR+E35jQtdRaPq1bFnqyt95q5lV205ZdtehRxkqfxHHUoRqHfQ3Ssu7dV6GRXrg7PUmi/vVtWetfdVq9mljKdT3Txq+DlH4TrI/u1J/DWbZ36tWlHL5i16EeWR4tSMojtu6jbTlXdTtm5ttTyGAykWnMlJUgSrLU0dw2371VKfG1VGpykSjzGrDc+tWY5VZaxVlqxHK275WrqjUOSVI1Nu6m+XVeO62/eq5Gystae7I5pRlEj20tStFTdlZygRzDlarEcn+1VfinLWXKZy940oZf4quQ3FY8cu2rUcvy09TjnTNhWo21Thmq1HL/eoOOUZDZrVf++qzbrTd38NbStup21WWlyjjVlTOLvNJ/2aybjS2VvlWvRJLNWWs+60lWrjlSPUo47l+I89ktdtN8pl/hrsLrSfvfLWXNpbL/DWEqZ69PFRkY8bVcjoktWXrQsLLWPKXKUZE0dTbdy1HH8v3qmjqOU5pEbW+5aqzWv+9Wltp3lbqjlFGpymPHb1ahVl+arn2WpFtdtXyjlVjIIa0oaq28Xy1chjo5TzqsjQhq3zVSNfu1cWg8qYbaq3C7quVGyVEiYy94w7yCsuZa6C4XdWTNFXJUPVo1DFkWqc0XzVrXC1TkiriPXpzM3yqmhqRovmp0cVY8x085YhrQt6pxr81XIVo9oefVNC3+9V6Fqz4/lq5GyrVxqHmVIl6OpNv92qscv3ak86tOY4pRGtH975qrzL/dq03zVGy1rGRpGRmyL81H3KsSRVVk+VqrmOuMuYNvzVG/3aGfbUbS1ZtykMi1BU8n3arsu2oOmJHItQszVYaqrfeqZROmJJHcNUv25lrNk+9UXnNU83KaexjI3I77/aq1HfK38Vcz59SR3VbxrmcsMdFJeVH9srBkvKh+3tu+at41QjhTpo7ijzFZq5+HUvm+WrUd5/tV0xqEyw0om0stSecf71ZcN0tWvMq41DmlTLXm01vmqv5lHmVpzk8gTW+6sm403dWt5lO+8tHLGRvTlKmcfeaT/s1lzWbLXdSWqvWbdaburCUD16GM/mOPjZlqxHLWleaTt+ZVrNktWiasJRPSjUjUJ1IbvTvLPZttVl3LU0bNWJPKTw3F3b/wCpndf91q07PxVrNmy7b2X/AIE26suOVquQqrfw1anUj8MjnqKm178TuvD/AMYtX02aNbjFzD9Pmr6z/Z7hsPildRublIraHa1wC23P+zXw/HEo4xWvpd5f6Xg2l3NbbvveTMy1vHFVIx5eY+PzDJcJi3GcY8svzP1B/aA+NGjfBH4dN9haJtQkj+z6fZxt1bb97/dWvzJ1Xxhq+ranPf3N5M91cSeZI+6lvL691Rla7uZ7tl+VWmkZttVWtf8AdriTlDVHfGNNO84l2y+IOtaa26K8lfb/AHn3V7h8Df2gkh8TabFrMkcIW4XNwzbV+9XzvPajvWXd27qfkraGIqQMq+VYLHRs48su5+tfxU+MHgm+8C6tY3HibS8XFnJGV+0q33l/3q/HrUJ1+0SlG3Lub5qfeNIpPJzWJcM21/4K4HypWifUYPCThN1Jz5m7FpZPmpVb5qzY7j5qtRyq22uWR6kqXKXPNZaa14y01mqvJXNKp/KZRjGRY/tba3LVah1zb91qwris6SVlatKdWRusNGoehWfiDZ0auh07xMV/iryGPUWStOx1zb95mrsjVPPr5VGcT2+z8Tbv4q2bfW1lWvFdP13bt3NXRWPiDd/FWsa3vHyeJyjl+E9SXUlZad9oVvvVwtrrPy/erUh1Td/FW8ah4s8DKmdFIkclU5LOP+7VOPUt3y7qsR3m6q5jKMKlMa2mr/dpq6bVpZd1SLKtV7o/aTIYdO21pW+nVHDLWtZyrW9OJwVakiq2k7o6y7zQfl+7XZQ7WWiSBWrWUDihi5U5HmNxoLL/AA1k3Wi/7NepXFnH/dWs+40mNq5pUz26OZSPJbrSf7tVvsbLXp9xocf8VZtxoMe75a5ZUz2qeZxl8RwHkt/dqWPzF/vV10nh/wD2aqyaC38K1hynXHGU5GTDLuq1G9XP7IaL+GrEel7qRjUrUzLk+7RHKy1vLpLNQ2h7v4aiRz/WaZkxztWhbszUf2XJHViG1kX+GsDOpUjIvWayM3FdJp9nIy1j6TE27mut06FvlrjqSPmsZV5TV03S91enfDnwrNfXzbDgqu6uK0mHla+hPgxpax2d5cMvUKq15GIqyUT46UXi66oS6nkvxSdtLjhtH+Vmf5q4+xutsa1v/G7UPtvjBou0WRXOaf8AdWu2hzeyjJkU6EaNCMUdJp9w21a73wHE1zr1iP8AporV5/ptey/BjTvtGtNKw+WKPNclefKjz6VH6xjKdJdWbH7Q3ib+zfBb24+9N8lfI/2s4Ne6ftP6t508VqjL8vFfO7SLtBrqwC5aXMfaVX9ZrznLvb7i/Nefu6yby8/2qJrj93WPeSt81elKRvQw5N/am2nf2olc7JK3mUfaG27q5qkj2fqsTUm1JaptqUdZtxK3zVlTXDK1c3MdlHDROhbVI6jXUI/l+b+KuRuL9o933qhj1avZw9TmiehHAe6enWeqRtHtq5Hfxq33q85s9WZV9a0I9Y3V6p5tTL5cx6tp91HcR/eroNBuFW427q8i0fXWjlX+7XV2OteVeRsv8TVH2j5nGZfL3onfeKLdZI1krPjVZbdat3V19s0lW/urWDaXnyFd1cNen73MeFRpy9ny/wApPfWfy/LXA6lH5F4y12899ujbdurzzxVPtuNy/wAVeVVgfRZZGUpcrL1nMqVNqk6+Tu3fw1xMOrNu+9Vm61fzLTlmrhlGR77wMufmLEmsJG1QSeIM/drjLrW0jmZWakXWY1/iro5D6GOWS5fhOqm16aT5VqP+0pperVgf21Cv8VN/tyP+9UcppHL6n2aZ0cM7N95quW+oba4lvFCr03f981n3XiqT5tjUezkaRyivW+yeqLrcMS8tTbjxVbxL96vG7rXriX7sjVTbVJGXazNRGlzfEdceGZfFKR6pfePFi/1X3a5zUPH1w27Yzf71cpHceZ96rHlLLW8aVM6I5ZQw8veiJqHiu/uusjVkSaldSfMzNWtJYbqi/s8elb/CepTdGmrRiVI9SmWrEeoyNR9gpy2e2rjIuUqchy3zd6d9qXvTo7X+9VmPS/N27VquY5pSpxKDTQv/AA06Gz+0NtVa6LTvCDXTcq1eh+G/h/Gu1nWsp140zzMVmtDCxOI8LfDO78RXccaBlVq9j0v9lV5lXzLorXZeB9Ht7G7h2L81eq3mrf2bYySL95V3V8visdXjU5Yn5HnXFeP9t7PCS5Tx2z/ZNt1X5rtv++qvR/sp2a/euW3fxc1Wl+NGsiaRVMe3d8vy1fsfirrV1t3Mv/fNL22L+1I4KlfiLl5pVhP+GTYrpf3NxIzf7NcJ45/Zt1zwvC81sJLhF+baww1e8+EfH+oecjSN83otfQlr9l8WeG1+0xr+8TDVlHMK9KXxHRlmbZm5yhVq+8unRn5TS2MkEjI67WXqrfw1D9javV/2jNEt/Dfj64W1CrHKN3y15Ut01fb4SrHEU4zR+oYXESxVCNeP2iFrVqZ9lf3q79opu6urmOzmkZ/kNTPsrVfZvmqHd71XMaxqSM+a3aq8lnJ2rUklqOSX5anmN41JGS1rItQtbtWpI1VZN3aq5jpjORS8hvSk+ztU0jNVeTzKOY6Yu4fZ/wDapv2f/aqJnkqNpJGo5jblZZ8he7U3bGv92qTNN/eqJkk/vVXMaKn/AHjRaSFaia6jWs9opKj8pv8AgVHMbxpxLzalGtQyaov8NVWgao/s5/u1PMaRpUyw2qVH9vZmqP7Of7tC2rUcxqo0ywtwzL96iTdt+9Ulvas38O6tC30aa4b5Vaq9pyilVo0zFWFppOK6vw34Te+mXctbGg+CnkmXMdev+EfBqwbd0deHjMdGnH3T5HNc8p4eHLTNL4Y+FV02SGTy9u35q+wvhHrltafuJmVfM+7ur590e1WzjXC7a6ey15rH5lavzzFc2Iqc0j8Ix2Oq1cZHFrVxPry+s7K8tWUhSrLXgXjLwXY2eszFIl2t8y1i2fxcvrNfL893X67qjuPHTalIJJmLH+81ckafK+YyzjM3jqMfZ0uWRLb+GbeNvljrcsfDrSKfL2qMVk22uRN/FWhD4jjhU7ZF61oo0z4b97Kf73Y/KK3l2tWtb3H/AH1WJGvNXYW/ir975T+5KsVI3o/mWrUdZdrP8vNalv8ANV8vNE8irHlLCrtq1HVdfl/26sQ1zSpHDIsK1S1Xqdfu1hynHIdtoZaN1ObvRykldl+Wq8i1cZKhkWspRNIyM2Zf++apyLWlIv8ADVOZfvVhI9CnIy5F+aq8i7K0JFqnP92kejTkU2+9Td3vTmqFvlpcx2RJN3y05W+WouaZureMyuUsbqGXbUKy1Irbq6Y1CeUbup273qPd/s0z+Kt41CuUlbb/ABVDJFUitUla/EHNylPymWpreTZUnlbqPI29KiUSubmNC1utlalvcK1c7GdtXreVt1Eakonn1aXMdEvzfxUSRK9U7W6q9H81dMZcx5UoyiVWg21C0XzVsNFu/wBqoWtazlEI1THks1qlJZ7Wrekt9v8A+zUElvurjlTOqFZnMzWrK1V5IK6Sa1qjJZ/LXJUpHoU65htBTWXbWpJa1Vkt/wC9XLKB2xqRkVMbakjlKtStDTdtTzF7l611Fo627LWvVq5b7tSRy7a7qOKqUzmq4eNQ9EtdUjlrShuFavObfUGT+Ktiz1rbt3N/49XuUMfGp8R4FfAy+ydorK1DLurHs9Z3f7VakN1HLXqxlGpH3Ty5UZUwaOo5F21c+9TWt9y0SpfymEZFVX21NHLTWiam7dlZcsomhcjlqaOb5flrNjZlarUNxWsZGEoGpHcf3qtRssn8VZcbfLViP5fmWtYzOGcDQ27m+WjyqhhuNv3quRyq1V8Ryy5okP3adu21YaLdUcibawlCRnzE0MtWI5P71UVp275azkZSiaUctWI7j+9WXHLU0ctHMYSgaiy05drVmrLtqZbiq5jmlAuNaq1U7jS1arEN1/eq1GytVcsSeapTOfuNG/2az5NJ212ixK3y01rBW/h/8drKVKJvHHSj8RwrWDL/AA037Ky12k2kfLVObRtv8NYSpHXHHRkc3GtO8utiTS9v8NV/sDL/AAtWMqZr7eMimq1YjiqRbWpo7f8A76pcpEqg2O1+WrEcFTRxbf8Aaq5HDuo5TiqVeUhhiq0q7amjtamjg21MonDKsVdlV5lbb/s1qNF81V5ot1YSiEahi3C/LWbcRVuXENZtxFXHUielSqGLcRblrPkiZa2plqnJF/erhlE9enUMllqSOLdU0kHzU6OLbXNKJ1OQ6OKrUa0QxVajirI46kgjWpo6PKp22iMjmlIcrbelTLLVdqFat4yMuUuLLQ33ap+fTvtHy/8A2VaxkZ8hNJ92qs3zVI0tQyNW8ZGlOJTmqrI1XJPu1Rl6tVHoQIZJaatwrVDcN81VWm2tRGR3xp80TQ3VHN975aqrdU7zd1BXs5BNVORd1XagZKnlN4mfJ8tQrJtb71Wpl3VTmXb92spRO6PvE/n/AC1Umlo+ZaryNWcpGsKY77Uy/wAVTw6i26sqSWoWuttVGqdfsOY6q31StS3v91cPDdba1LW/+7XTGqefXwp1i3W6j7RWPHeblqRrpq3jWPM9gaX2qpI7r+9WP9qpv2n3reNYv2B0kdwrfxLU21Wrl47ytC3v/wDarf2kTmqYaUfhL01qrLWfcabuWr0d+rL81SebG1XzRkRGVSmc3Npu3+GqbW7LXXSW8b1TksFb7tZSpHdDFHN+W1aVvVr7B81SLYf3a5pU5RKnXjIIYt1aEa7ahht2VvmrQji/vVj7x59WoOjqTdUixf7NNkTbS5jz+YpzbdtZt0v96tC4rLuG/ipc0T0KJn3Fv8rYrDurP71bVxK1Z8067vmrOXKe5QlKJitYN/do+ystam6Oplt1Za46h6Eq8vtGRtamN8tbP2Vaiks/lrhlEmNWJgzVm3DfM1dBcWbVj3lj96rjE9KhUiZu6nLcfNtprW7bqjZWVvlqj2oxjKJqW91t24ata11Jvl2tXMrKy7d1XIbj7taxOGvhonbWerNuX5q3rPVt23dXntveVuWd1/tVXNI+YxOEid1DqFWo9S9GrlbO63fxVoQtWsah4FTDRidVb6pWhb3itXHqzL92pob9ov71dMav8x5tTCxl8J20MqtWrZv/ALVcPb6tt21sWOtfMvzV006kTyK+Fkd3a/NVrbWDpurK38Vbkd0rf3a9CMvdPma1OVORRuIttUZmatyba1Z9xbq1Zzia0pmLNO26qrXW2tS6s1rJms2rmlE9WlKMh32iN/vU75WX5aotEy0zzJFrDlOvk/lL/wBlX+KnfZ/Ss1dQkX+GpP7WZPvLWUok+yqGpHFUnlqtY/8Abrf886f/AG83/POo9nIn2EzV+zqy01YlrHm1iTd92qdxq03bdWMqUpFRw9SR3Fj5MX32Va2bXVbG3b5plrxi61y8X+KRay21q6aT+KueWFlIuWSyr/FI+o9B1rTppFVbiP8A76r6Z8Cz2uleDfMa4RWcM27dwtfmVDrV7A26Nmjb/ersbP4reK4rf7ONWlWNV2qua8+tltSavGR53+rtbC1fbUJJ+p7F451KO+8WXsrSL8r7ao2+s2dv96Za8cm1a8u5Gked2ZvmZt1TQXMrDO5v++q644bljymTya0EpSPdrDxdpvmqPOWvf/g/4h0mzsbi6e5jUsNoZmr4ct7k9jXSaVrV3FH5aTyqv91XrkrYOMo/EeZ/Zf1SqsRQl7y7nqvxv1iPWvEzGCTfGu4rtrym4t2Wrn21n+81Ubq8rejTjTjymmHpygrFOZTtasm6RqvSXy7qq3F5RI9qlGUTJmVvMoMOakkul3VPb3KS9awqHpOUoxKFxb/L92smaJt33a65mj8v+GqNxbxt/drA0pV+U4XUIm3Vkq22TbXdX1lC392ubvLGFJK6aEuWR9Dh8RGUSTT/AN4tTSR7elSaTDH5ir/eram0ldu6voacuaJzVasaczN0+42zKrV2MLbljauW/s3bJuFdbpcHnWa/7NB4+OcfdlE73S23abt/2ayY28i6Za1vCsXmw+Wzfw0uoaSftHy1NSPNE+F9pGFWVORnuvnbq4rxlZsse6u8jtWjk2tWb4g0X7RZt8v8NeZKJ6ODrxo1onjiw/OytU72vmW8i1tSaG3nfdqxDoMn+1XnyifbvFQ35jx3WLVorhtv96qKsyN/9lXfeIvDMyzNuWsNvDLNubbWn2T77AZpRjTjGRz7N833moZm/vVsSeGbhW+VWqFvD9x/danynuRzHCy+0ZLNUP8AvVtf8I5cfwq1N/4Rm6/u0cpH9o4X+Yw2Wj/dre/4RW62/dZqd/wiV1/doM5Zlhv5jB3MtWLe82t81bC+DbxmqaPwRctWnunm18dhan2ijDeK1Xo13Vct/BFwrVsWfhVovvVfNE8WriqEfhkc+tm038NWodDkk6LXbWegwrt3ba0rezhi+6q1HMePUzPl0gcbZ+FWZuVrotP8OR2/zNW1tXb8tNWJmqZHk1sZUqfaLmn29va7dqrW7b3n9wVlWOmySba67RfDjNtZlrgqny+LrU4+9KRs+D4ZLq/j+Wu58QabcXGnzRovzMu2rHw/0GP7dCqr/FtrufHFvDoMRl28bdzV4FX3qh+d4qrUq1vbUo6RPme3+FuotJ8396ul0v4aXUTLvrbuvixpdmrM/wD6DXJax+0dZW7MtvBJM3+ytd/s8TUj8J70ZZ3jvdp0z0rRPCaWci7mrtPEXxN0/wAD+FW3XaQRxx4Zz/D9K+T9W/aN1Sbd9kt1j/u7hXl/izxfrHi6bdqN3JMv8Mf3VX/gNZ08qrVJe/oevlvDGYTre0xVTlj+JJ8TPHz+OvFVzqBJEWcRK392uWjuty/w1HJZN/tVE1u1fZUacaNONOJ+x0aNKlSjSp/DE0FuFqbzqy49y/3qsRy1qEqZeVt1Hyt96oY3VmqaOgwl7pHJFULRVc20eSf7tAc5nstRyLWk1rUclr6VHMaxqxMuSKoZIq1Gs2qFrOo5jeNSJkyRVXkWtprOo2sKnnOmNaJhSL/dqJlrek0vdUf9jtVe0ibxxEDDoVa2f7Ef+7T10OT+7R7WJf1mmYnk7qVbWukh8NyN/DWhb+FZJW+61c0q0YnPLHU4/aORWz3Vfs9Fkkb7td7p/gvdtzHXUab4Qjj27lrlnioxPHxOdU6fwnBaR4RaTbuX/wAdrs9H8FqrfMtdnZaPHAvKrWnGqxdK8+ripS+E+MxedVq3wlHSfDsNrt+Va6a1WOLbWT9q2/dqNtSZq8iopSPl63tMRLmkdG+o+Wvy7arSahu/irD+1bu9RtebfmrD2ZhHCm8t7mrUeqeV/FXJXGq+V3rE1DxlDZq26SsvYyl8J008tqVvdjE9RbxHHAv+sWuU8RfFqDSpFXzuSf71eNeJvic4Vljk+b/Zry3Vtcu9WuC8kjDHat6WWc3vTPrsr4PVR8+I2OeVquQttrPX5auQfdr9plE/aakdDShatS1l21jw/KtXrdqnlPMqxN63l+7V6Nf7tYtvLWtby7q05eb4jxqseUsbakjVttTKu77tOWKuadA8+Uivt207b/eqbyqbtrjlTlEXMQ/eqNlqZvmamstYSLKMkVU5lrSkWqc0VZcp105GbItUZlrUmWqM0XzVGp6dORmyLVeRauSLsqrNWNj0KciKmU5qbU80jeIU3dtanU3bVe0LJN1LVZmpyt8tbxqhyk9KrVCrVLXdCpzESJY2WplqpU8bVrGoZSiWPKpyxsvSiNqsRrupHNKQ2N9rVpW9xtqqtvUkcW2l70TkqcsjYhuN1XVVW+7WJHJtrStZ91VGp/MeZVgTSWrbaqzW9akbbqc1urVUo+6YRq8pzskVV5Ldf4a6Caz+b5az5rVlrmlGR3U65iyQVVkta2JI9tU2WsPdO6nUMmS3qu0Na0kVV/KrKVLmO6NQy5Ivmpu2tBreoWt6z9nynTGoVd1WI5f9qoWh203a3rUR5ol+7I1bfUGj+WtWz1Zl/irl1bb1qZZWrup4mVM46mHjI7q11n+9Wxb36tXm8N41aVnqjL1avaoZh/MeRXwP8p6Au2WiSCubs9Z+781bVrqiyfer2Y1KdQ8WdCVMc1vQqstXvlajyqqVL+Uw5/5iGGXa1Xo5ap+RUiqy1jymU1GRoL81Oj+VqrxtVqFt1PU45RLUdxt+9VjerVV+8tOVdtOMjklGJY2r61G0dCsy1Y83ctT7pmVfu0ed81WGi3VVmt2VqylAqPLImW4qZbis3dtoW421mV7M1vM/2qmjutu2sdbqpo7j+9VRkZSpHQW95WhHdVzMdx83y1Yjuq19oefUw51CsrVN5UbVh295t6tWhb3lVzHmVKUolxtNVvurVeTR933avWt0rferQhZZKOU5JValM5mTQ/8AZqv/AGWy/wANdstrG9H9lq1ZezCOOl9o4uOzZf4asR2tdN/ZP+zTf7JZf4ankK+uRkYcdvtq1HDWl/Zu2hrOspRMJYiMjNa1Wq8lvWx5HrULW9ZyplRrHP3EG77y1k3Frtrqrq3rPuLX/ZrjqUz06Vc5G4i21TkWuiurOs2a1+b7tefUpnuUqsZGO0W6hbetD7P7UnkVxyidPtSCNflq1Gv3aasVSKu2ublM5SHKtJVjmk2/7NRymXMV9tRyVYZahk+6KCoyKrNtprXFOm+WqMzbauMjspx5iz9opPPrNkuKj+2bWrpjI3jRNJrj5aqyOtVftX0qNriq5jWNIJves+ZqtTT1Rm+aqPQpRI/N21IstVXojag6+UvR3VSearVn+dTvNZavmM/ZlqRPlqnIrVYWWo2+9VfEVH3Snt3VHNFV3atRMtZcpvGRh3C1mzV0VxFurJurOuaUD1aNSJnrcMlaFpeVmTQsrVFHJtas4ykdkqcakTsIbqry3G6uVs7z7tbUN1urSNQ8irQ5S5I3zfLUMjbaN3vUcjVvGoYRiR/amVqsR6ltas+So91XGodPs4yN6PUqvR6pXKrL/ErVNHdMu35q3jVMJ4aJ10epVajv1f71cat41WI9R210065wzwZ2kcqy/LVyONWrkbPVN3y7q3rPVF/vbq39pGR5VehKJtR2at0q1Hp/92obO6Vq2LV1b+Kspcsjw6s6kSj9lZVqvNCy/NXSeSrLUM1mrL92sJUzmjiTi7yNlrFvP4q7bUNNrntQsT/drmlA9zDV4nIXjN/wGsmZ9rV0F9ZtWLcRMrVlKMj6qhKJDG1XoWqisW2rVvWEom1QuK1FOVN1G2sDk5irNt/iqjcRRtV6SJqo3C1cTso+Rm3FmrVTks9v3a0JGqNmraJ6Uakil9jb+7TPsv8AvVpK1TLErVfKa/WJGXHHt+7Whb7l+7Vj7KrfdqaOz21PszmqVoyLFrdMu3NbVnfbqxY7dq0LeLb96olA8etGMjpLeVW+9VhVVqxoWZelX7e4ZauJ4lSn/KXGj9Kmj+Wo45N1PrWPunHI2bG8ZdvzVvWupMq/erkbeTbWtby/LXoUqh5WIoxkdF/azVH/AGy26seSX93VGa6ZWrSUjjp4SMjpm1RW+9VeS/Vq5lr+q7attrGUjpjgTqGuFqPcrVzP9t+tWo9ZX+9Uc0TX6rKJsSKtV5IlqvHqit/FUy3UbfxUXJ5ZRI2XbUe7a1Wtyt8tNa3Wp5ioy/mIfN3fepzbf4aX7Lu+YGl+ztUBzRIJIVb+Gqn9mx1oNasfmp4tWag1jV5ftGf/AGarN1qzHpq/LVj7Ky1MqMvWpkZSqy/mK62dWIbXbRuarMP3lrKRhKpIfDb1tafb1Xt4t38NbFnFXNI8ivV90jki21k6huXdXRTRfu/u1h6gvy1znPh5c0jmri4ZWqCS4bbUtx9+oJK5pn0kIxKM0/zVJb3VR3UVQx/erCR6HLGUTajuPlqOaX5agh+7TJm+9WRyxpx5iG4fdHXN6o1b0jfu23Vh6htauqnI9bDR5ZFK0vGiZfmauysdQa6t1bdXBNt3fLW/4fufn2M3y16tCR1YygpR5jZmuGik+Wtjw/qTbWVqzbi13LuWk0n91ciu6R4k4xqU+U9O8H61/pG3d/FXWXk25lry/R5Ps2oD/arvZLjdDHJWUanLLlPhMww0Y1uaI+63RyA1WvJfNt2X+LbWjKnnwK1Zlzb/ALt/92uapH3jjpSXMcFqFw0Fwylals9S3MtRa5bsty26qlrE33q8+pE+zjGMqIeIG3bm21ysjbW+Wul1iJ/J3VzSqzNt/hqqfvRPUwfwEf2z/Zp3mq3zKtOks/MX5flqL7G69KvlPR90Rpf9mm/amX+GpFibutO+y7qOUrmiQreFf4RUy37f3VobTZKb/Z0it/FVezJ/dk0epN/dWpvt7f3arR2T7vu1MllI1HszKXsyeO8kqT7VI1Nh06ZquQ6S396iUTmnKnErxzszcNV+DzG61bt9G2t81aUNnDH/AHaz1PPqVo/ZIbO0Zq6HT9IVmXNZ0d5HFViPxB5TfLWMuY8Wv7Wp8J2Wn6XDH/droLVoYv4lrz+HXpGq4viOOP5nk/8AHq5KkfsnzlfB1qnxHuXw/ulOq257rItXf2gNS+zaLdsv3lhavLfBXxR0vS7xTLOkeGzuZqPi18XNM17Q7mKK7S4lkj2qsdeM6FWVePunn4fBYinW9hKm7OSZ8xahq1zeOd0jbao7v71WXs2kJqL7G1fcxjGKP2+Ps4x5YkVJtqx9lkoW1ar5i+YptDuqNoa0ls2anfYf9mpKjW5TDa3qLyfSt9tNpraXS900+sxMP5lapo321pNpNH9kNWftIle3pyKay7m+arCtup39msrVJHZ/3qzlIzlUiNVakW3+WrUNrtq9HZ1lKoccqsYmWtnuo/svdW9HZ/dq5HZ/NWEqhzSxfKcv/Yzf3aF0Nv7rV2C2C7qsR2K1lKrynNLMJRONXQ91TR6D/s12S2C1Itmu2s/bSMJZjI5OPw+v92rUfh3d/DXTfZ1qbbWEqkjmljqhh2/h+P5dy/8AjtaVvo8a/wANXtyrR9oX/ZrnlzSOOVepUCG3jTotWNyrVNrpaha43NU+ykYckpfEaTXm1f8AZqFrzd0qgsw/ipjXG2tI04hGiaHnUNcKtY82pKq/erH1DxNHCv8ArKXseb4Tsp4SpUlyxOrm1FU/iWsLUvE0drG26Ra4PWPHP8Kbq46/1y6vN3zNtraODlL4j6PB5FKXvVDttc8eHcyxNXD6l4hnvjy7LWY0jN2aoZHNdcaEaZ9nhsvo4f4Ygx3/AO1TH60xmqFmanKJ68YlJV3VKq7ahhn8yrS9q/SOXm+E7Je6WIZavW9Z8a1et6fIcNQ0rdq0LdmWs2H5vu1eh+Wo5TyqptWtxt+9Wlb/ADLWDbtuatK1l21rE8erA0vs3tUbW9WrWVWXa1WvK3LRKjGp8J5spyiYslvVeRa3pLOqNxZ/3a8yrhZRN6deJkyLVOZa1Li3ZapyRNXnyp8p3U5GXMtUZk+ata4hqnNF8tc8oyPSpVDHmWqci1rTRf8AAqz5F/u1nynp05FFvvfNSVLItQtWUondGQ2iihe1TIsay0yp9tNZakXMRrUlN2/LTlWqjIY6NqsLVdaVW5rpjVMmXIzVmGWqastTRtW8ahzSiakbVZVazoW+ar0bf7VbxqRkedOJMsVTR/LTo2/iWplXdVcpySkTW8taEMu6s3ZtqaNtrfNU8xxzjGRpbd33qjuLPdSRyd6sq26t48sjk96JiXVj8zVmXFqyq1dhJErLVG4s91c06PN8J10sTynGzRNVVlrpLyw+98tYt1Zstc0uaMj2qVWMijJUdPkVl6ioGalz/wAx3RCSJdtVWj+bK1c3rUf3vu1fLGRvGUinItN3N6VckX5qryRNR7L+U1jII221NHLVfay05e1TyyiKUTQt7pl+7WpZ6o38Vc+tTRtWtOvKmctSjGR21jrP+1W5Z6osv3q84hmZOlatnqm1ttezRzD+Y8SvgYy+E9CjZZam+z/3q5Oz1b/aresdWVvvV6tOvGoeDWw1SmaCxbaeq7afDcLL/FVhU3VvKH8p50pfzDYWqxHUflbak2/3ay5ZHNKRJtprK1SR/LUtZ8plzEEbbf4qd96pPK3VG0dHNKJPMQTRqy1SmiZa0JGZagkaol7xvTlylBmanefUk0W77tU5ImrOUJHXH3i9HdVajuqw922pIbrbWXMTKidJHcNVq3vP9qubhuvu1ehuv9qqjM4alA6a31Blb71bVnffNXFw3Falrdba3jUPKr4bsd3a3m6tO3lVq42zvK2rW8q+Y+ar4dxOkjVWqwtqrLWXa3W6taGXdVcx4tSMoi/YV/2aibS1rQjarC0HJ7aUTn5NLqjJptdd5StVeSzqeU3p4uUTi5rOs+4tf71d1NptZtxpO6spUz0qOMj9o4W6sKy7ixrvLjSW/u1k3Gmt/drhqUj2qGMOJks/9mo2ta6i407/AGaozWDf3a82pRPXp4nmMHytrUeXWo1rUckW2uKdM6Y1eYz9tLVvyqhZNtckol8xC1VZKuSVVk/jqTeBTkrNuK0rhazbpttR8J6FEzbhttUZLjbVq8asm6arjI9yjAk+37aPtm6sO4l21W+3ba05j044bm+E6X7V81NaWsOO/wDl+apo7zd/FV8wfVuUvSPSVU83dTlb+KtOYPZlvmk3VHG26peaoiUSXdQzbajjp2yiJmCtRUMi4pu/bV8xXKSSLVW4iqxHLQ1KRrHmiYdxa7qzZrXb81dJcRVTki3VzygehTrcpgx7lrWs7httRzWbbqjWLb0rKUTpnKNSJsRy7qk3e9Z9v92rBbdWXMefKPvBN8tU2l+birUn+zVOatY1DemCy/3qkWWs2RqdHPtrT2hv7M2I2p1Zsd1/dq1HPu61fMc0qfKXo9y1pW90y/xVn2/zVoQr81a8xw1Td0/UWSujsdW+7uauPt1rStW21pGrI+exNGMjvrXUlZeWq4t0rf7VcTDdbatR6ky1vGr/ADHz9TB/ynUTKrLWTeWqtVNdZ/2qkbUlZavmjIKdCpTMXUNNVvurXPXmmfNXYzSq1UZreNqiVM9yhXlH4ji5LDa33adHa7a6Kaw3N92ofse2uaVI9X60ZccXpTvJrS+ze1DQbelc0qRl7Uy2t/8AZrNuLX71dF9n9qrT2dZRgb06/LI5SaCqrRba6K40/wD75qjJa1rynr068TLVdrVNHVj7LtanRxf3qvU1lUGx1ahamrFU0cVByykWIW21ehZf4qoqtWI/u/LVnFUiakarViFf4qyFmK1PHe7aDhlTkbkdXI4lZqxbe/8AWtK3vFZfmp8p51WnKJejtf7tXreKRar286tt+atqz2stdMTyKs5RKsnyr92s28Vq6hrPctZOoWG2t5GFKtHmOZm/irNupWX+9W1dWrLWTeWrLXHKMj6GhKJkyXTLUbalIv8AeouItrVRk/2a5pHt06cZGiutMv8AFVu38Qf7Vc3JUbNS9pIuWEpy3O4t/EfzferQh8Rq38S15v8AaGpy37LT9oc0sspyPUodZjdf4asR6pH/AHq8rj1ll/iarEfiNlb71V7Q4ZZTL7J6xDeRt95qvW/lvXk9r4oZZPvV0mn+Jvm+ZquMzzK+WVKZ30catUjWa7aw7HWVlX71ai6l8vzMtRzHz9SjUpyIZLVVapre3+aozeK38VWLeWplIJc3Kalnb/7NbEdvtWqNi33a2EZdtc3MeBXnLm5SGZfl+asHVFropG+WsfUFrCQYeXvHI3EXzU37KrVoXEXzU2Na5pH0cavumTNZq1VY7P5q6CSBaq/Z9rVHKbxr+6U4bP5abNYNWxbxVLJbf7NZcpn9YlGRyF1YSLurnNSs3+avQ7i1/wBmsfULNW3VrGJ6+GxXvHl80UyVZ0+6lt7ha37rTf8AZqr9g216EZcp9P8AWI1I8sjp7G6a8tVo3SW1xuVf4qZoI2sqtXSyab58X3a9WnL2kT5atVjRqWI47xlmhfbtru4bxpdPXFcxb6arQD/Zrr9HsvMs9v8As1hOPvcx8tj507JlnTdR8202n+GrO5ZIdzVT0218qRl/hrTtodrbao+eq8sZXicF4ut9vzba5+xvF+7/ABV6Vr2krcR/Mv8ADXG/2D5Ujba5KtP7R9Jg8VTlR5ZEN4qy2e6uNuF2SN8tejQ2H+jtuWufvtHVpPu1FOP8x6ODxMacuU5eO6/h21YWVWrUbRf+A03+y9ta8h6Xt6ctij8rfw1J5e75lWry2e2plt6OUwlWiZ8fy/w1YXb/AHavLbr/ABVJ9iWp5TCVVFJUVv4V/wC+aXb/AHVq59l21J5VHKZ+0KOG/u07cy9qvfLtp21fWpI9oU/tEjU3L+tSSSqq1Tmum3fLRymsY8xPn++1M+0RwferNkuJN1VZCf4qOQ6Y0DUuteZflSsqbULidvndqbTKr2cYnZTpU4/ZFWT1qWMmoaN21qoZcW3VqPsa9lqGO421MtxTuRLmG/Y6PstWluF/vUvNZGXPIpLa/NTvJ/3as1EzUFczGrEtOWBf7q1H51H2j/arLmKtIm+zrR9lX1qH7VR9sqBcsyRrVaX7KtQNdbv7tN+1VMoyHGMibylX7tSR/L96s+S6qFrr/arP2ZfspSNyO42/LU0d0tcu15UbX7VEoB9V5jtPti/w/eqaO/X+9XC/2oy/xUf2ztX71T7CUiP7PlI7xb9ak+3VwP8AwkH3f3lO/wCEiX73mVUcMZ/2bI737WtI1+teft4qX+9UbeLlX+Kr+qSHHKqh6B9v96hkv689bxg396oZPFUjNxuqo4WR0RymoegSaiq/xVDJrka/xV53J4guJd1UZNSnlrX6odlPKf5j0iTxNHF/EtZd54v29K4f7VK3VqbIzfxVpHCxOynllGPxG9eeJpLjdt3VgXl9NP8Aff5ahZvSoml/2a09jGJ69GhTp/DEjkWq7RVM0/zVDJcNu/2afIehT5iFoqhkXdU0krVVaVqylA6YxkNZagZaVmb+GoWZqzlE6oxMGOXbWla3W7burJ2U5WZWr6OhiZU/dkfRV6EakeaJ1EPzfxVah+9WDZ6h/C1blvL5vzLX0FOpGpE+drU5U9zQt/lrQh+aqMP3avW61r7M8WqaFuvzVchWqdv8u2tCFan2Z5VQt27Vo2t0y1QhXO2p9v8Ado+E8ypHm3NyBlk+9TpLNW/hrNt3ZWrUtZ91bRjGXxHm1IypmbcWP+zWTdWe3+Gu2+yrKtU7zS/7q1hVwfMVSxfLLlOBuLXb96s2Zflau4vNL/2a52+01l/hrwq2GlTPeoYmMjm5FqjMtbNxa7W+asyZf7tedKJ71KpzGbMtVZFq9MtV5FrCR6NORWpVSnMqrTVqZG5IsdHke36VJHUi9qixnzFVoqb5dXfL3Uzyv71YSBVCrto8urH+7TlqeYrmIV7VNG1Sbd33abt20RqGUpcxajb5qvR1lx1ehlrpjWOOpE0I221ehl+Ws+Nty1YjrsjUPPqRNRfu07yqqxy1ajlVq6Y+8cMo8o5PlqxC1NVd1G2r5TmkXI2qbZurPjbbViNq0jI55RCa13L91ay7zS91b0bf3qGt1kWtfZxqF068qZwd5ptYdxa7a9MuNNVlb5a5++0fd822vPq4aXxRPcw2OicK25fvU1Za3L7SWXdWLcWrL/DXH70ZH0FOpGpEFm+anfeqmysv+9RHcVvGt/Mb8n8pc2fNR5VNjuKsRvXT7sjH3iNY9tTbfmqSNd9SRxfNWcqZlKRXqRZam+z+1NaKsuXlM+ZFi3umVq1LPUW71h7dtSRystVGtKJzzpRkdpY6tt/iroLPVPVq83t7pl+61alrqjL/ABV7FDGSPDxGB5j0y3ullqxGm6uJ0/Vv9qugs9WX+9Xs08TGofOV8LKn8Jt+WaVYajt7pZauR7WrfljL4Typc0dyFV21Jtqbyt1N8qs5UzLmK8lvVaa221p7KbJFWHKaRqHPzRMtV91b01rWbcWtM76dWJmyRK9V5I9v3auSW7LUbd65+WJ3RkU1ZlarMd0aRlWm/Z/7tRKH8pcuWRpW91/tVrWt1XNqrLWhbytWfwnBVpROqs7qtyzuNtcfay7ZK3LO620e0PBxFA66zuPlrWt7jaq1ytrcVrW9xVRmfMV6J1FvdfdWr0dxurnbe4rShuK3jUPDq0jYjapazo5asLLW/McMqZY21G0KtTllp26mZ+8UZrNWrNuNL3V0NQSLuqJROmnWlE4+40n+6tZs2lt/druJIFaq0lmrZrllTPTp46UTgJtLbd92qMmn7a76bTdy/drOm0nr8tcNSjE9anjjiZLWq01r/wABrsLjS/8AZrLuNNZf4a8+pQPTpYuLOVmi2/eqjMtdNcWDf3aybqzb+7XDKlL7J69GtGRg3FZdz3raurese6WubkPcoGHeVj3jVsXi1h3nytUeR9HhjLvH3Vk3DMtaV01Y9033qOY+joRG/bNtTR3/APtVjyNtqH7RuovI9WOHjUOrjvv9qrMN1833q5GG82tV631D/aq4zOSpg5ROwjuFZatRvurm7O83VrW9xurpjI8erS5TSjqwv+zVWNqsRtWkTz5kMi1Cy1cZKhkokVGRV27ab51WGWq8i7KDeIbt33qay1HJuqPd70GnKOaKo2t6kWX+9U3ytU8pfNKJVWKnLFU3lVIq7an2ZPOVWWq80W6tRot1QyWtc0oFRqHP3C7aoyPtaty6tW+9WTcW9R7x6tKcZDY7r/gFWobj/arJdNtPgkbzKmNQ6JU4yOps7jdW1avu61ytncbVVa3rG43fereNQ8LE0jordK0IV+WsuzbdWtbruVa1jI+crEtMaXbUjf7VVbhvl4quY5okclwytUbaky9WqC4kas64lqvacp3U6MZGsuqf7VWodS3Vxsl0y/xVLb33zfereNaR0ywcTt47hWpy/NXO2upVqW95uq41OY82pQlE0li3U77LuqOG43VcjaokcMpSiUZLOqslqyVubN1RyW+6p5YlRq8pzclvu+9VOS3+Zvlrpri1+X5aoyWfrVRpndSxBz8lmrfw037H/s1ufY6Y1mKOQ6frJkfY6ctv/erSa3b+7Qq/3lo5C/bGf9n+7TvKrQ8pWprQf3anlJ9qZ7LUf/LSrkkFRyRVHKaRkNjlq5Hdbao+VTl/2auJMoxkb1rf10OnaltrioZfmrUsbzY3zVrE8rEYaMj0azv1ZakuFWVa5vTbzctay3G5a6D5epQ9nIp31mv8NY91Z/3q3Jpaz5qxkd1CUonM3lh833ayZtLrrLiqPlK1cconuUa8uU5G4sJFqjNbstdtJZq26s+601W/hrPlPVpYr+Y4uTctV2uK6K80vdWLdabItSevSq06hWa496gaWmyW8i/w1TkZlasT0Ywj9kvRyssn3q27G5dStc1byt5lb1my/LU3kc2Ih7p1um6my7eTW2us/u+WrlbNvlq15u2iMz5etQjKR0UevMrfere0/WVlrz1Zd1bOns3y7avnPOxGEp8p6fpt/W0t/wDLXC6NO22tySdhHXL7Q+OxGGj7SxuSaktZd1fq1YdxqTLWZPqn3qwlUNaOB6m3cXS0Q3CtXKyatTrfWdrfM1Z+0PT+py5TsNyt/tVXb71YserejUf2t/tUuYwjhpROgjbZtq433a5e31RWb71akeoqy0cxhVoSiWplrLvl+WrMt4u2s68vFZdzVcZGtGMuYwb5ap/LUmoXnzNWb9sSu2J9PShLlNSzuNrLtrtNKvFnt/8Aarzlbxa6DRdU8pl+auylLlkcmMw3NHmPQtPbdG0ddJ4fl3R7a4vT7pWkWui0W68u6Za6px90+HxlKXLKJ0X+qu6s7ttxWfcTfvFIqeSb5l/u1P2TwJRkTah80dcrNKq3DV01w263rjdYyk1KceaJ3YOPN7ppL80bbawtUby5qu2d5Wbrh/efLXNCPvHrUKco1OUrrcK1RtKv96smS48tmoW8Vl+aur2Z7MaBea4Wo/tS1Rkulaqcl1t3VHKbxocxrSX+2nLrK/3q56S8qCS6Wp5TpjhFI67+2Vb+Kmtqke2uJbUtv8VN/trb/FRyl/2f/KdnJqHpVSS9bd97bXNr4gX+8tH9uRv/ABUcpUcDKP2Tfa8pn21awW1SP+9UMmpKzcNQbxwsjomuo6haVa5+TVNv3Wqv/bO371PU3jg5HTbl3VHJKtc3/b23+Kmt4gX+9UcppHB1DoPtG2o2uttc62vIzfeqFtYVv4v/AB6iR0Rwcjpvty9qj/tFV/irl21lezbqqtrPzVHKbRwMjtF1Zf71TLrK/wB6vPZNbb+9UMmvSf7VEoGv9l8x6Yusq38VO/tRf71eWnxJIv8AFUq+KmqeQP7IkeltfrVeS8WuBXxQzfxVIuvM38VHITHLJR+I7Rr+oW1Rf71cr/aEjfxVH5sjUuQqOBidQ2s/7VH9sx7fmauU3SNTG3f3qcaRvHB0zrP7Wj/vVH/ay/wtXL/vFoXdt+ar9kV9TpnQyav81RTas23isdcrUipurSNOI40KcSWbVH21Skv5P9qrHlbqha3+aqjTidMI04lJr+bd96o1vZf77Vf+y1H9jrWMYnVGVMrLdP3LU9bhqkaz2t92o2t9rVUYj/dliOXdtqwstZ/zLTllquQylA0lb+9UiyrWdHPT/tHzVPIY+zNCOnfLtrP+0+9H2za1ZcpHs5FxoqryRU37ZR9o3VMioxlEjaKq8lvVxm3dKb9naVvutWUpGsZGdJH71WkWt6PSZJW+78tWofC7StWEpl/WadPeRx7RN2py6bLJyFr0C38JR/Lu21qw6BDCMbVrklVMJ5rTj7qPAmt2prJtrQaKoWhr6iVI+1hWKv3fu1pafqTJtWqflU3btainKVP4QqctQ7LT7+ORfvVtW8lef2900X8X3a6bS9XVvvtXuUMRGp8R8/isLKPvROst/mrQhTbWPZ3Cy/datq1avSjHmPl68ZRLluu6tBYqrwxbl+Wr1utX7E8WrMFi/urUqqytV63t91T/AGP/AGd1KVCR58qsRtncN8ua2oVW4X5qx1tdlaNi+1lroh7vunn1f5oj7jR9y/drn9Q0T/Zrvrddy7WWobzS938NRUoxqHHSxsqcjx/VtEZfu1y99Ysn8Ne0ahof+zXF6xoP3tq7a+fxWD/lPs8DmUZe7I8xuI9v3qpyLXT6pprLu4rAki8pq+cqR5ZH2lCrGpH3Siy1Gq7asMtRsm2uWUjrjIFqwtV1qSOsyZE9Ltp0dTLFurKRhKRV8ujbVryqPs+2spB7Qh2UbKseVTttZylykc5V8rbUitVjy6jZf7tYcwcxJHLt21ct7j1rN27amjbbW9OvKPuyMZR5jcVt1SQtsrLhuqvQ3CstepCvGR586comlHLVqN91Zcbf3atRyba9GNT3TgnE0PK3U35lohlq0u1q6Y8sjkl7pXjkq1HL/dqNoP7tR/Mtax5oyI+I0I2VvvU2SzWWqsctXIbr/erspyj9oxlGUfhMm+0NW3fLXN6h4c/urXpEbRy0SabHcL8q0p4WNQ3pZhUo/EeK32jyRfw1lyWbLXtV94XVl+7XN6h4P9FrzauXyj8J9Fhs3py92R5p5DL0qWNttdLe+HJLf/lm1ZMmmmLqtcPs5Uz2o4mnUQlvJuq0v3qqLDtp67lqo1f5iZGku3bUn2dWWqcc1Wo5a3jKMjjlzDWtd38NQtbstaSsu2hot1HsomcajMvay1LFJirMkG6q7RbWo9mac3MXbe621q2eqbGWufX5asRy1rHmiclSlGR21nrO2t6x1avObe6P96tSz1Jlr0KWJlE8TE4GMvhPTLe8WVauRtvrhbPVv7zVtWeqf3Wr16deMj5qtg5ROkVN1HlVVt9RVqvQyLLXVHlkeVKMolWS3qrNa1teVuWo5LWspUgjV5TnZLf/AGao3FnurpJrOqMlv/s1zSp8p6NOuczJatRHuVvmrektV/u1VksKwlE9CNeMivHtbrVq3tVZqh+xtFVq33LtrP8AxGVSX8pYjgZavW7bf4aLVlb71aUdur1HJ/KeVVq/zFi1uPlrUtbistbXbV2NitZcsjxqvLI3be4+b+7WhDcba5+3atCOWjmPHq0jehn+WrUdx/easWGWrkbVrGoeZOma0cv+1U0dxWWstTLLW8ahySpmh5lNZqp+fR59a8xn7MsM1N4qHzd1G6puVyD8VF5S0vmfLTN1ZFRjIjkslas+40vdWwstIxVqylA1jVqROWutJ+WsW80b5f8AarvmiVqo3Fgv92uaVKJ6tDHSieV6hpMi/wANc7qFgy/w169eaSrbq53UPD6t/DXBUoH0+FzOP2jyG+sf9mufvbNt1eraj4d/2a5bVNEZf4a5JUJH2mEx0ZHmd5Ay/wANYV4vytXoOoaSfm+XbXNahpLfN8tcsqUj7HCYmMjjbhaqt92tm8sGVm3LWZNb7f4a55U5RPqqFWJT3e9SLcMlNkXZUbfKtYnqcsahsWd/8392t2z1Af3q4yOXbWhZ3jLWsZHkYrB/aO8t7rcv3q0reWuRs7z7vzVuWdxW8ZHy1ehymzTGWo4ZakZq1jLmPM5eUZ/FUUi1NUclaGkSqy1XkWrjNUcm1qg6YyKLU5WapJIqjZf71WdHMTRy1aXbWfuqSOSgylE0FWnbd9Qw3FWlZWajlOaXulOa33Vl3dhuLV0W1d1Q3EG6s5UzSnVlE4u4taz1jZW+7XYXFn/s1myab81ccqR7VHEx5feKdr8tbVjLVFbNlarlom2sjCtKMjorG4rctZa5mz/hrct2+WrjI+ZxMDU3VXuKasrbahmlquY4ow5ZFG6ase8atS6b5WrDvG21pzns0IlGaX+Go4ZfmqreSbWqGO4rXmPcjT906K1uttbFrdblrlbe43VqWsrLT5jzq9A66zuGrWjl+WuXsbity1uNy0cx87XpcpqRy1J5tVY/u1Jt+WtY1DzJRJvMU01lVqryMy1H9o962p1Bxh2LMlsv96mNa/8AAqr/AGqpkuvWuqPKVaURrWf+zVeS1/2a0FuPlqRmVlphGpKJitbt/DTfKathrdWqGS1/3aUomkaxktF/s1Gy/wCzWo1vUbW9Rym8apm/Z1pvkVoNb1H5NTymvtSitu1TQ7l21Y8hqmW3/wBmj2YSqGhp8tbUcvy1i6fFW1DF8vy1vGJ4eJ5eYbM1VWlq1cRVmyfxVlUiTTjEbcNurPm+arEzbapyNXFKJ6FKJGzNTftW1vmWlpkkW6pOyPL9obI0ctUbi1WWrDRbajao5jpj7vwmLdaWv8NZdxpf+zXTSNVWT5qk9OlXlE5uPSfmFaFvYMv3d1akccf92rlvbrUSiVUxMvtFO3iZVptxKy1vLZrtqneWfy7ay5ThjXjKRjx3XzV0mj3m6sX+zfmrV0uzZXXbU8pOIlTlE73S/urtrS83bWHpe6JVrSaWuaUT4mtD94Vbz/2WsO6ib+Gta+bbWf53nVw1Duoe7G5izbl3VUjfbJ96tu4t1Zqy7i18qSsPePXpTjImjuGqOSVqbGlLKu7pVIfu3FjumVvmrUt79lWsPZtar1u3y0SkRVpxkaUl+22qF1qLeX/eqVvmWqN1F8rfdojIzpwjzHO6pqzVl/2vJuq1rFr8tYbW/wDwGvVpS90+2wNDD1I+8ay6v/dq9Y69tkX5t1cz9n/utU0K/L/tNXVTNa+Bo/DE9c8P+INzL83y7q7mx1BVu4/m+9XiGg3G1tu6vStNumaGFv7tep8UT86zXAxpy0PS5r3dGtJJffuFb+7WbG3mW605V3W7VnH3j4P2UYm1b3/mW7f7tcr4gutqt/s1oae/3l3f7NY+vW+5ZK3hyyidOGpRp1jPtdU3KtR6xqfy1g2cu2bbu/iq1qC+bb7q4+X3j6VYeMahRk1Hzfu1RuLpkb71U2by5Kk3LLXSe1GlGIp1Yp1qJtSZlbbUdxa7qobGWrOunTpk8141UZL+SpvvVHNa1B2QjGJTkvHaqU1xJu3Vdmi21Vki20HdT5Sm11J/FR9uf+9TriKqcny1J3RjGRb/ALUdf4qlXVGb+KsndSc1BXsKZs/bN38VH2j/AGv/AB6sPzGWnLdMvWoD2H8prSNvquytuqut5TlvKA9nKJJItQsjL/eqx5wobbuoCMpFRmK/3qZuqxIq1H9n3UtTWJH5lG5W+9Tvs7e9L9jZvu09S+aJB5S9qT7KtWvsbr2p/kNTjEPaFRbRu1SxxMlWlXbUvNVyke0Eh+T71Wo2qvGtWI6vlOOZMq7vu1I0O6iNatRqtRynJKRRa3oW3Zq1lt1qZbNWWrjEy9uYnkt71L5X92tj7AtN+wfNVE+3iZflN/FQq/erQktWqA2zLREPacxW8paGi+X+Gp/ssnYUv2eT+7WpXMVmhqKS3rQ+xyNT/wCzXb71ZSlEftoxMSS3Wq7Q11C6Hu+9T18P7v4aOcf1ynE47yW7UeVJ6NXbLoMa/ep39jwrU+0D6/A4lbWRv71TR6XI9dj/AGfCn8NRbY1/hrKVQPr3N8JzsOjM1XIdHXd81aTNt+7UbXDVhKoZOvUkOj0uNfmq1HbwxVntM1RNMf7zVhKRnyyl9o21uIY/7tO/tGNPu1z/ANo9/wBaPtH+1WEpRM/q50P9o7ulP+37q5tbz5aPt7LXNKpEX1Q80pfvUlFfdcp9+I0NR/Z/ari7f4lpdgo9nzD53EoeV/eqaP5W+Wpmi+ahVqeSURyqcxqaXqjRsqs3y12ml6ktx/drz+OPZtrW026aJq9ChXlH3ZHjYvDRqR5onqFi1blom7rXE6Lqytt3V22mssu1lr6OhKNSJ8HjKUqcjWt7f+7Whbr/AHqhs61I7Xd92uz2Z8rWmV/sG77qrU1vZ7fvfeq9DE1WGs/MX7tYSgcEq/2SWxhPy7fmrqLHQXul+7urj0tLu3k/dtItdb4WvvEHmKsEfnL/ALUdc8pHj4xS5eeEkWLzwO0sf+r3VyerfD5nVv3Ne+aTb38sa/booo/o1WrjSLe4+8q1zT5ZHytPPq2Fqcp8ha98MTInyK2f92vPtY+HM8O7aP8Ax2vuq58L2LK3mbVrxv4ua54U8L6XdCK5hn1Dbtjhjbd81eBjIUYx5mfoWScUYrE1o0KcXI+QNW01tPuGhLbmWs1o8Vp6lcNeXMkrfMWbc1UZPuV8pI/dqUpcseYr7adHTqXFZSkbSkTx1YjqrDVyGs5HLUJtm6jy6kVPu1Mq1JyORX8qhl+WrXl0NDXLMOYq7absq15VG2ucOYpstMqzJFULLS5jSMiPd81TRz1X+ZabuqoylEtxNi1v9v3q0Ibjd/FXNq1TQ3jK1erQxX2ZHLUoc3wnUxmrcNxXP2upfd3NWlDcbvm3V7dGpzfCeXUpSjublvLuWrHkq9Y8NxtrSt7qvUpy5jzKkJR+EJrDb0qHa0Va0bKy1J9lWX+Gt+Qw9ry/EZcdxt+7Wha6ltqOTTdv3VqH7LItaRlKJEvZ1DorW6jlq59ghuP4VrlkkkhrTsdXZfvV2U6vu+8efUoyXvUy1eeFY7j+Gud1LwKu35Vr0DS9QW4Xa22ugt9OjuI60lQp1jg/tPEYOXvHzrqXg+a3+6tYtxo8kP3lavqC88GrcL/q65XVvhvu3YjryK+Xfynu4TianL3ah8+/Y2X+GneUy/dr07Uvh7NBu2xtXO3nhea16x15EsNUpn1FHM6Nb4ZHLxy7f96pllq5caXtb7tU5Ldo91TGUqfxHZzRqfCS0wx7qj3Mv3qcsu6t41IyDlG+Vtpu2pt3vT6ZXMQfdqaOXbR5VG2okQXre82/xVqWupMtc6rbasR3FaRqSOSpRjI7Kz1mtyz1n/arz2G6q9b37K33q9ClipRPFr4GMj0611RWX71aSzq9ea2erbW+at6z1rdt+avXp4qMj5+vgZR+E67yt3zVG1qrVn2+rf7VaVveRy12c0ZHmSjUplVtPqvJZ/7Nby/vfu05rWsp0jONeUfiOb+y05bLd0reax3U1bPb/DXFOmV9ZMmOzZfu1ft1Zaurb1Mtou2uOUZRMJ14y3G281Xo4VlX/aqvHZ+m6po1ZWpc38xwylHoWFtasRxNSW7NV+NVZafLGR59SZDGm2rSt81OW33UeUy1PKcspRkTRtUm73qvHT6InPyj2lpvn/7VQyVGzVXMXGmXPtR/vU7z/pWXI1N876VXMX7KJref/tUnnVlfaqPtnuaOYn2BqfaNtO+0e9ZP2yj7VU8wvYGt9o3U7z6yVvKkW4/2qQeykXm2t1qrNarJUa3HpTvPpco4xlEz7zSVmrndQ8OK3zba7JmqGRVao9melQxNSmeU6l4X3fw1yuqeF2+b5d1e4XFgsv8ADWPeaGrfw1jKlE+mwucSj8R8+ah4ZK/wVzGoaCyfwtX0ZqHhdZf+WdcvqXgtW+6tcssMfa4PPo/akfPt5o0itWXJZyLXtWqeD9rfLHXL6h4XZf8AlnXDPCH2uFziMvtHmbReU3zVJG1dReeHGX+Gs9tJaJv9XXNLDSifQRxtOtEhs5WVq3rO6/2qxfsrLVi3Zlap9jI8+vCNT4TrLW6q5HLurn7O4rWhaqjGUT5+rS5ZF5W/hpearLLUm73o5jklEG/2qip7Uyq5jSIjVXkWrNRSLVcxcSNVpaKeq/LVDBamVqjqRUoM5Eyy/LUyyK1V9lH3elBlKJYaNWqr9lP92pI5WWrUbbv4aOUnmlTM9rOpI7OtDylqxHa1hKmTKvIo29rtrSj+7UkcFWPsv+zWcqX8pxzqxl8RX+7VeZttXpI9tUbhdtYcpnT96Rn3DblrGu2/irTuKybz7tQe1QiYt796qqt81XrhdzVTaJu1XGR9BT+EsW8lbFrLWDH8taEMrVXMc1aHMdJZy7dtdBY3FcnZ3H3VNdBZy1rzHz2KpnTW7blq9H81Y9nLtrSt5aOY+aqR5SSSL5az7i3rU3bqr3EVaxkRCXLIw5G2VD9o21euIqz5PlaumMj06fLImW621NHfstZ/+1RurXmNJUom1Hf1N9sXbXP+ay077V/dqvaGP1aJuNcLuo+1CsP7ZTWumqvaB7A3GlV/4qI6w/tlOXUttHMV7CRvLU0a1jx6lVyO/wD9qteaJzTpSNqzi+atyzi+WuVt9R/2q6DT9SXbW9PlPGxFORcuLX5axbq1re+1Ky1RuGjqpxictCUonPzWvy1m3ETV0UiK1Z80S1wzpxPZpVTH8pvlqRU+X5qvbakW3Vq5JUjf2pRa3+X7tVZLOtxbVad9j3VlKmT7flOVks2qrNatXYNpu77tVZNG3VPKddPGROZhgbdV6G32rWsujNu+7U0emsv8NEojqYqMjPXcq/7NV5pfmrcksPl+7WZc2P8As1gZU6sZSKkbb/vVraesfy1QjtWSr9nGy7aQVpR5dDqLNf3dWG71n27ssdSNcMv3axlE+elGXMF0qtVBrPc3y0+a6p1vfLu2tXHUpnRGMoxK8lmyrVG6tWrpN0bLVWa1VlrD2ZpTryic79kamyRNtrejiX+KpJNOWVamUTf6xy/EcrIvzVNb/wCzWtcaT/dWoY9N2t92j2Z0+3jKIbdy1XuLetmOw/2aSawqYxOSNePMcLqlv8rZrmbi3+avQtU05trVy95YNur1KET6fB4kw44qmji+b/0Gri2f91ad9n27crXdGJ6csRzBp7eVcKzV6N4ff7Rabf8AgVed+Uy7a7Xwfclvl3V2Uv5TwczjzU+c9J0e43Wu2tK3+bcq1h6b8q1qWcu242tUx92XKfm1ePvS5QjXyLr/AIFTdUg3L/vVYvF2yUXX723WtqXuyMYy96MjzS/ga11B1/hqWRt1rWj4ottk0cq/7rVmQruWuarHlqH19OXtKcZHOXDfvOarbttW9Sj2ztVJv9qt4y9092n8Jct7jd96nSRK3zLVLmnw3G1qByj/ACkclvtqPd71ofLKtVprXbUyKjP+YqSLuqjJBtrQZdtDReZUHTGpymDMtVZIt33q3JrDdVOSwag9CnWiYckf+zVeRa3pNNZvvLVOTSZNzfK1B3RrRMzJpK0P7Lk9KP7Jkb+Gp5jX2kDPo3e9ai6M1SLoLN92jmJ9vT/mMlWanRs1bUfh9v4larUfhz/ZpGUsVRMGOTdU0b/3q6CPwvViPw4v92r5Tmli6Jz8a7qsRx/3VroF0FVqxHoiq1XynHLGQOdW13fw1Kuns396ulj0tVqaOzWjlOaWM/lOV/stqkXSWrqlt41+9tqRYof4a1MpYyRyf9jtUn9kstdVsjWl3RUGf1yRy39lyf7VPXS3/wBqujaWOoWlWolIPrNSRkrayLU0cbL/AA1e81f4ajaWs/aC9pKQRrVqOJWqn5jbakWVqjmMJcxa+xKv3aa1qtMW4apFk3N8zUcxn+8E+xq1L9nj/u1KtNpakc0iPyo1/hp3yrQy7qjakX8RN5y0NKtU5G21XklasvaFRpGgzf7VNas1rhqj+2stT7Y1jSkXpNtQyKrVVa4ao/tDVhKsbRpyJpFX+Kq8m2neb8tQt3rCVU6IjWqu1TNuqFlauaVTmNokbVC21aseU1N+yyNWEpHRGUSv96mP96ra2ElSf2a3eo5ivaRieX7vmq1G1ZcdxVhZf9qvuadeMj9Bnh/tF7dUit81U433VNGxau2NSJ5s6ci396k27qbG1WI/mrf3ZHNyjY4quQ037v8Atf7VSRxfN8tXynPUkaVjLtbctdjoesmKRVLfLXEW/wArVsWcvzVvSqSpy908PFUo1PiPYtHv47hV211Vj8/3a8m8OXkzSRqrM1ev+G4llVd3zV9HQr+0j7x+YZrS+r+8alrYfaNu1a63w/4IlvpF3/u1q/4d0ZZWXCrXo+n2q2dv92qqTPyzMc2lT/d0zJ0v4e6ZYrukj89v9qpr68tdITbbxxx/7tYHi74lJooaKG2mml/3dq14v4k8faxrUjLuNvG38K15lSr/ACmOBynG5jL2leXunq+rfFC30kN508a7f4d1cBrf7QxgRlsYPMb+FpOFryPVoJ9+997H+81ZStXn1Kspe6fpGD4Zy+nFSnHmNTxl8WvFHiTzI5tQkjh/55wnateW3wnmkZpXZz/tV3UlmJqy7zR2P3Rurxa+DlL3on6JgJYfCx5KUVE4SZf4qrV0WoaNIvRaxJImib5lrw6lOVOXvH1VKrGpH3SuvSnLT8e9Ls+7XJI15hqr81WI6FX5vu1NGtRKRlKRNH92rirVeOrEdZ8xw1CRUoZd1OjX/aqTbWUjCUivtprL/eq15VQyferIIyK7JULRf3qtMtQyVnI3jIoyL8tV2rQkqrItSdlORCrU3dTajZmWqjI35S0suz7tW4NSaOsrzKPMrrp15R+EmVKMtzrrXVo5dvzVqW90rfdrgY7jY1aVrqjLXuUMZ/MeZWwf8p31vdVs2d392uEs9YVvvNW9Z3it91q9yliYyPnsRhZHYR7WX5qk+xrMv3axbO//ANqtuzvFb71erTqRkeDVjKmQTaTu+7VRtLdW+7XT26rJWlDpqy/eWrlT5jhljJU/iOQtWkt2VvmWuy0XVNn3mpW8PrKvyrUTaFJA25N1VGMqZw169HER5ZHf6XdRzqtb0elw3Uf3VrznSb+S1kVZd1em+GZvtjR4b73y10858RmFOWH9+Jj6h4PguFb5R/3zXF694AEcbN5e5f8Adr6N0/wjJqDeXFCzN7VJrPwznWzk3QELtriq1afws4cHnGIp+9G/KfFeteCNqs0a/N/u1w+qeH2t25WvsfWPhQz27NEu6b/erjLz4GXl+jM8ar/s15NWEZH6Dl/FlDlvUqHyTdWDL/DWdIrxV9Q6h8FDZ7sWhP8AwGuM8QfDa30mCS4vIY4YV+80jba8ep+7PucHxLhMRLlh7x4hHJ/eqSORWq5r82niVksY8fN/rN1Y3mVnGvI+wivaR5jVVt1O4+7WbHO1Wo5Vat6dWP2jKVMsNF/dpv3KFlqSt/iMxqtUiystN2Uza1Xyk+6XY7qtK3v2XbXPq1TRy7aqMpRMalGMjrrfVtvVq3rHWfu/NXn8NxWla3W3+Ku6nipRPGr4OMj06z1bd/FWxb36s1eY2Oqbf/2q6LT9WXH3q9WGMifM4nA8p30e2XpVqO3V65fT9U/2q6Czv91dPtIyPmq9GpTLn2IU77Ftq1byq1XoVVqmVOMjzJVZRMtbepPsu+thbVWp32OuOpSOb25ira7amWJlrU+yj+7TWtf9mublI9uV45atK6tUbWtN2sv3aqMjN8si19l3VHJbtRDc7etXI51ateWMjCTlEy5LdqrtF81dA0Cy1Xm0uq9h/KaU68ftHOzVVkZlreuLDbWfNZ1hKlI9ClViZcku2q8l5Vq4tWrMuEZay5ZHo0+WQ/7fTv7SrJm3LVP7VtrPmPQjQjI6RdS/2qsR3n+1XJ/bG/iqb+0PeiNQmWFOsW83U/7Vurmo9S+X71WFv/l+9VcxzSwsjeW6o+1Vj/bqd9qrWMjP2BsefTWZWrL+1fNUn2yq5SPZcpckjjlqnNYKy/dqT7T705bhaOUqPNH4TFuvD8cm75V/75rn9Q8IRyf8s1/75rvll3USW8bLRynbRx1aieN6h4H+98tczfeDdrN+7/8AHa+gJtLjl/hrLvPD8bf8s6ylSifRYbPqkfiPnm48M+U3zR/+O1nzaN5W793Xvl14Sjl3fLWDqHg3d91axlTifU4biGMvdkeOrYbfuq1WI42Wu7uvCTxt/q//AB2s+Tw+8X8Ncc4Ho/2lTrHNL2qQ/wANazaSy9VqCSy+WuOVMr28ZFJlqFvlrQ+z7VqCS3auOcOUuM4lZW+ahvmp3lNTWWs4m/ukLfLTd3vUki7qhZa1jI0LEbVNH96qay1NHJWkZGcol2l202Nqmj+aqOVkO2pI1qZl3U5YqgmUx0bbavQy/NVNVq1Cu2rOOoaFuqtVzyt1U4Vq9G1QebUkRyRfw1n3FvurW/hqrJFS5Qp1OU5u8tfvVh3lrtrrry3rJurXd/DWUqR72HrnIyL81N8rdWxcWXzVD/Z/+xWPs+U9mNeJm/Zfm+Vd1TRwVeWz9asR2tRykyrle3XbWxZytUMdrt/hq1HF6UjzqtSMjYt5fu1pR3Hy/wCzWPb/ACrVyOX5aZ4lSBsLcUfaN38VZvm037Q26qjI4/ZcxauNrVRmi3U1rrb/ABUeetdUZG8YSiVZItrcVBVuRqryLVcx3RkQyNULNUkny1XZqrmOmMQ82nedUFI1HMa8hY86o2lqPdtqNmo5gjEm+1MtTLf1myNUbNVxqGvsYyOgh1L5q3NP1T/arh47jbWppt581dNOp7xx18LHlPQIdS3R/eqvdX+2suzuvlpt5LXV7Q8GOGjzE0mqbf4qqyattWsu4l2tWXdXX91q5ZVD1aeEjI6L+3Pmq1b64vy/Mtee3F+yt96oY9Ub+9WXOd39mRlE9Wt9XjrQh1KP+8teQx69Iv8AFV638VMv3qOaJw1Mpl9k9ejuIWX71Wo4o2ry+z8YfdVmre0/xUG/5aVPNE8avltamd5DYRt96rS6MrVg6f4gjl2/vK6Kz1ZWX71Hunz1enWple40bav3aybjQ/m+7XXLfxstQs0b1lymFLE1KfxHHto3+zVi30Xb1Wum+zxt91atQ2a/3aOU1njpcpzv9m/LUMlg392uqa1Wq8kC1hKmc8cXI4a6s33/AHagW1Zf4a7GfT1aq39l+i1zSpHpwxkeUw4d22nbmrcXSajk0muWNMPb05GDGv7yrkbMtWGsGWT7tXI7Pd/DV+zCdWJm+bTlhVv4a0JNNqL7GVao9mZRqx6CRxL/AA1JJAu2rFvb/wCzVhrNtvyq1HszmlU945u+tVZa5m809fMrtNQtW8uuV1KFlau+lE9zB1TFawWmtYVYbzKN1dR7ntJFZ7FTWroEf2W8H92qJkapre6aKRWraPumdTmlFxPVtNt927b/ABLVhovKmWs/w7f+YsLVtXny7WonH7R+fVuaNTlkSTRbl+anR2/mx7ad5qyW61FDc+W+2qjLllzHD71jD17S/OtZP7y/MtcxFa16LcMsu5W/iri5v3Fww/utVYiH2j3MDXlKPKcxrGlt5m6sVrOuu1Zty1zs1xWMfhPqcNVlKJV+yt60f2b/AHaseeu2m/bKR080yOO3aKrkduslV/Ppv2ploJlzSLUmlq392oW03yqfHfNu2mrO7fUGfNUiVY7VaGsFb+7Ukm5aasrLQVGUiq1hHULWa/3a1vvU37N71XKVGtIyPsMf91aZ9gVf4a3Fsad9l/2ar2ZX1ow1sl/u1Mtn/s1s/ZlWovKVa05CfrEpFGOz/wBmpvsvy/dqxu21H5u2teUnmlIFj20fLUbXFQyT1ZXKWGo3VRaVqb5rVJXsi55tNaX/AGqp+a1R7qn3jWNItNL/ALVRtcVBSNS5SuQkaVt1N+0NTKKg15Yj/P8AWjzahbvSbv8AaqZRDlLfnCjzhVFpdv8AFUbXH+d1RKJUaXMaiyr/ABVL9oH96sBrz/aqNr//AGqXuj+rcx0X2qo2vFX7zVzMmpN/eqvJqTbqylUibRwcjrl1Jf71O/tSNa4lr+Rvu1G2oP8AwtXLKoa/UDuv7UVv7tH25P71cMNQfvUsepSf7VZyqE/2edk10rVCzK1c3HqTf3qtR6l61zyqGf1WUTYbbUbLVOO8Xb96pPtSt/F/49WMpC9nKJLSff6037RH/eWmyXi1HMHLIlWHdT1g3VTbUlX71V5NcVfutWfMWqVSRsR26r96neVHXOtryrULeIGqPeNPqtaR1WyP/ZprNCv8S1yMmsSN92o21KZv4qnlK+oy/mOskuo16barvqka1zn2tm+8xozmp5S44WMfiPMI5fm21YjlqjTlavcjU5T9ilTia0dx/dqxHLWPHLVyOb+7XdTxJxTw3Ma0LfNV7d91ayYZVWrkcvzV6tOvE8+phOU0I5drL/8AE1ajb/d3Vl/aFarELbW/2a9CnV5onjV6HLI1oW3bavW7fxVj29xWpbtuWt4yieHXpyj8R2Ph/VoLL/W7t395a9h+H/iXSZ7iNJ72KA/3ZG214DbtWjbMe1ddOrKJ8fmOWU8ZGUZSsfefh+Wx+zxtb3EUq7f4W3Vr3GqJHH8r18H6fqU9m26G4khb+9G+2uktPHviKBfk1e6Zf7rSbv8A0KtfrEj8qxPBDdTmjW+9H0treqC8kZfvf71YMul2dx9+3jb/AIDXjtt8TNZjk/eSrJ/vJXRaf8TZ5f8AWwI3+78tbU6sZfET/YWKwsf3bPQLfwTo+pNtlgjry74xaJ4e8P3UNppKt9rXmVvM3LXRz/Eab7HItvb+VN/C2d1eYajHJfXEk0rM0rtuLNXJiI/ynsZPhcVTr+0xFR8q+yY8bfdqxGitUclqyUsb1zQly/EfZS974RLzS1uPurXN6p4a/u12cR31K1utwvzVNejTrRLpYupRPG7rTZLVtrfdqFVr0vWNB3RsyrXE6hpbWcjfL8tfIYrDyoyPqsNjo4iJQVd1SRrS1KvavKlI6ZSCOpo6ZUtZcxlImjqwv3aqxtU2/d0o5jmkPpki4p9FEjIrSLUbLVqRartWR0xkV5F2VVmWrklV5PlalqdUZGfN8n3aqsu6tCRN1UZKDupyIKT5kpaZt+amdJIrbqmjfb92qu2pI/lraNQmUTQhuNv3q1rPUGX+KsFWq5C38VehSryOGrTjI7Kw1jatdNpt+tx92vN7e62VsWOoMrcNtr3KOKPnsTg+aPunrGmyt8tdRp86/LXlWj+Imj2q/wA1dvpOqR3W1gy17lLE8x8NjsFKJ31rtatKOzWVfm21zNjcbdrV01jdNL8td0a0T4mvCUdhkuiLJWh4bmn0e+j3crura0jTZLtgsas3+7Xpfh34MTXsazX7C2i+9t/ipTq04xuzyJV5VlKlbmO+8N+ILO10+3m+6skf3anvvHGlyKyvuH8NcTrcNtosa2dnuKwrt+auI1K8n3V4lSipfvDxaWYYmEfq0LcqPTLXXNIjmVTEGX/aqXVPEWhww/aLiSCKGNd25vlVa+fPFOv6jpdjJLYwtdT/AHVXdXzB8XPEXiu8vBHrOozGOT5vs6/LGv8AwGvMq1/ZyPqcj4fq5pLknUjGPp7x9F/Ff9rPw34faa08PW8es3y/L5v/ACxT/gX8VfIfjr4ka34+1BrnU7liu7csK/LGn+6tc9Njsc1XeMmvOlKVSXNI/dcm4by/J43oR97+Z7jGam7qazUlI+s5SzG1SbveqO6plloJlE0FnapFuN1Z+6nqfm/u1vGpKJhKmaqy/wB6pFbdWOsvzVajuv71dcav8xhKkXGWk27WxUUc9SL81dcZRMuUsQt/FV6Nqox/7NWreg5pmpbtWhby7ayYavW9PmkeVVidFY37LXRafqn+1XG26/LWpbysu2tadeUTwMTQjI9Cs9S3fxVvWd5XmtreMtdBp+pf3q9SnjD5XE4M9CtbjdWlCq/xVx9jf/d+auis7rdtrujUjI+WxFCUTW+z7qbJa0W8tWo33U5RieVKUoma1q1QyRVt81Wktf7tYSpGkav8xjtDTdu3pWhJZtVfyttZOMonTGZHG0i/xVaj1Er95d1V6GWtY80RuMZbl9b2CX7/AMv/AAGl+y2t192s3yqPLb+Gtoz/AJjPk/lkTXHh9Zd2ysm88Kydl3Vp/a7mDody1NHrzx7Vlj3LWv7uXxG8Z16fwnEX3hmRf4WrDutBkX+Fq9lg1CzvPvx7f+A1Ybw3YX3zKVqJUKcjqp5zUo/xIngM2myJVF7eRK9+vPhzDccoy1zmpfDGZei7q4amD/lPXoZ/h56SkeO/aGWnrfFW612mpeA54t3yVy2peGZrX/lm1ebUpSpnv0cXh8R8MhseqVaj1Je7Vzk0M0TdGqBrxovvVMakju+qxqfCdkt/Ui3m6uPj1arUerVvGoc0sHI6xbz/AGqmjuq5uPUt9Wob3/arpjI5J4aUToFuKsR3FYcd0rVYjuPl+WrOKVE3I7ipNytWRHc+tW47j+9QckqbLnlRtUMlgsq/dWiNqsRy7axM+aUfhMm60GNv4aybjwzGzfKtdluoZVasZR5jenjalM83uvCS/wB2sW88K/7LV699lV6qzaTHLurCUInpUc3qR+I8XuPDjRfw1m3Ght2WvaLjw+rfw1lXfhtW/hrhqUz2qOdHjk2lsv8ADVeSw/2a9UvPC/8As1j3Hhnb/wAs6wlSPbpZrGR53JZ1BJaH+7XdzeH9v8NZ9xoO1qwlTlE9GnjoyOLktdtR7dtdZcaM392s+TS2X7q0cp6EMVGRlx1chanfY2WnLbstMJVIyJo6sRotQwrWhbr8tWcNSXKEcVTRwVNHFVqOKr5TjqVSCGOrKrU0cFTLa/LUHDKoUm+7VaRttaUi/wANUZofvYWoLpyKMjVRm/iq9Mu2s+ZauJ6dEqyQq38NN+y1NU0f+1Vcp180olX7H81TR2W6r0ce5asLFSlTMJVpFH7H/s077PWksVSeV81YSpHN7aRmxxfNUu3ZV/7HSSWbVhKHKZurGRRpGqw1vtqvIv8AerEuJTuG21Va621NcVm3DVcT0aMOYvLdU7zlasX7RtqxHdbq6jeVA0JPmqjIrLUyy06T5qvUmPulNpdtNaWnXEVUZNy0anZGPMWGlqNriqck1QyXXy0+U6Y0JSL3n7qd8rVktcbmp32rb95qWpp9XkaS9qtWrbZPlrJW8VquQ3VOMjCpTkddYzfLVyb5lrD0+Vdq1sebujrsjI+dqw5ZGPffLWPcfdaty++Zaxbj+KsJnqUDBvG2txWf5rL92tTUFrHkX5q5JSPo6HwkkctOWVqr7actRzHZyRLS3TL81XLPUmVvvNWSrVJD97/gVHMYVaEeU7jS9ekVl+Zq7DTfEDfLuavMdPb7tdFZysq/eo5z5XGYOnI9Kj8QfL96rkOvf7Vedrfsq/eq1b6l/tVXtD5qplsT0631ZWrWtb/+9XmNnqjbvmauksdU+Vfmo9oeHicv5TspLz/aqvJdLWL/AGl8tQyalRKoefHCmt9oqRZFb7tYUd5u+Wrcdx/DurmlM0lRNqFqmrLjlq8svy1HMefOA6a3VqI4l/u1HI3y8UW9x83zVrGQWlylxbej7KrU3zlp32j+7WsZGPvDo7NVapvsf+zUcN1urQjbctBz1JSiZNxpqtH92uY1TRFb+Gu6uPu1jXnzbs1pTOzDYipGR53caM0VUZNNrvJFjZfmqnJax12RifS08dL7RxMlmy1D9lauuksPmqFtNq+U7o4wt+D5GEe1v4Wrubhd9nuri9Dt/s9xXoVrb+dZ1XLzRPk8xqRjW5zLs5d0O2o5vl2tV2G18uZo6S4tWZW+WspR904faR5ii0v8Vc5rn7u63f8APRa6Pym8tlrE8RWrParJt/1dayj7SmenhJR9oYWoLvt2rlbhtrV027dbstc/eQ/vGrjifU4X3fdM9mpu4+tSfZ2X71OWKrjE9UjVqsfLtqNV3VIqtVcpEh22po2ai3tdzVfjsfm71XIc86kYiRxebU39m7v9qp0g8ursbKq1rGB58qsvsmatn5VWFiWrjNu+7VWTdVcplzSmP2rVaR9u6m7m70bWajlNIxIWlquz7qtNbt/DUbWrfxUzeMolGTd/FUfzVpfY6b9lo5Tf20TNaJvSmrF/erS8hVqFlVWquUuMyj5PpQsVWmZVqvJdKtSaxlIj2/w1H5W2iS6Xb96o5LxajmN4xkO2U2RqqteLVeS/X+9WUpnTGnIublqOSXbWfJfr/s1Xkv171nzm8aEjSkuqqtdVnyX6/wB6q8l+v96spVTrjhjUkum/vVDJcVltqS/3qhbUo6wlUkdUaEjT3e9MkasdtWRf4qbJrMar96sJSN44aZr1EzL/ABVhya58vy1Tk1lqy5jpp4OpI6RplWj7VGq1yf8Aa0m771QyX8jfxNSOmOAkdc15Gv8AFUf9pRr/ABVyP2qSm7pGqJGscDH7Ujq5NaT5vmqJvECrXM+Uzfe3U5besjT6nRidB/wlG37tC+Km/wBqsNbf/ZqSO1+b7tRIX1bDm8viBqkXVGl/irHhsmq5b2rf7VSzllSox2NJbppf4qdH8zU23s5P4q0LezqDgnKMfhK/2Xd92nLa7q1IbVVrQjtY6WpxTxHKc/HY7vurUy6W3euiW3jWpFWNak5pYqX2TBj0v/Zqyml8Vqs0a017hd33qDL21SR4DRRRXoH7UOWrEdRxr/epzd6suMS1HLViO6+as1fu1JG1dEasiZU4yNiO6/2quW8v+1WHHcf3qtQ3G6uynX+ycNTDRl8JvW8u5m21ct7hom/2aw7e4VauQ3W77terSrng4nB83unVWd1/DWzbSbq463uq2rO6/efL/eruhVPjsVheU6i3atK1asWxuFatm3FdkfePmK8eX4jRj2t/vVbhVlbcGqpD/s1ejroPHqGpp95/C9XpNNW6j3IvzVjxp83y1sabeNG2010Rnze7I8qrzR96BmXGmtH8pWs+TSC33a9BXT11D7i/NW9pfgu106BrvUPur822oqUPtHG80jQjaXxHlml+Hb68kVYbd5P91a67T/hbrV0vy2n/AH01WNX+I8lq7Q6TbRwRL92QrWKPjH4ptv8AVzxr/wBsq4ZVadP4i5vMcRHmoqMfU6Zfgnr1wvzWqL/20Ws+/wD2b9YvBxFEp/2pKoWnxu8XSSKovI8e0Ne1+FfE2o2/h6TUdduRhV8xsrtwtZzlh60feieLisVnWWKM3KN/K58r/EX4F6n8PdN/tC9ntvKZtqxrJuZq8zj7V6N8ZfidP8QPEEkgLLZQfLDH/WvOVXgGvz/ESh7SXs/hP2DK/rcsJCWO+OQ/bUlN3bacvauQ9CQ5acrUlO5qCJRJUbFPqCOnbveriYuJJ95ahkWpP92mt3o5SoldlqvMvytVxqryLRym8Siy/LVORa0JoqqyLRyndCRRZfmqHZ81XJFqFlqDrjIh205adt207bS1HzBHVqNqhjXbU0daRkZSLUb7avQzN96s1asQt/ereNWRxziblnefNXRaPqjRN8rVx0TVft7hovu16NHEyieRXw8amh7j4T1CS/ZU+Zmr2Pwn4VluNrP91q+YvCnxAfR5F3RKy1734H/aL0SGBY7yCS2/2sbq92hi4yPyPiDLcfHmlhafMfR3g3SbPSf3kkartX5d1aXij4g2+m2bbpI4I1X5mZttfPviX9prS7e1ZdGR7u4b++u1Vrwfxn8QNd8aT5vruRk/hhj+VamcuaVz5nKshzLEQ5K37qMt+59KyfE7Tta1NoLe4875v9Yv3a0ZP3lfJfhfWptJvo3ZuFavpbRdZW/s4ZlbcrLXoRq80feM83yOOWSi6Pwlu80maQs8P3ttfLXxy8QDW/ES2rW5ga2Xa25fmZq+w9Lv4UfD7a+af2j/AA1a2/ij7ZB/y8L81eViafNLmPU4PxajmPs60emh8+TWCt8y1QuLFq6WawkXdhapsm37y1ySpH79TrnMTQstVq6xrNZ/4fvVUuvDvy/JWEqEvsndTxMftHNM+2lWarV1pstu33azmZkb5qylGUfiPQjy1PhLi3FWFb+KstZamjuPl+9VxCVM0vvUbqhhl3LUtbHNKPKPjb5qtRy/NVVf/Hqmjp83KZSiaEctXoW21lx1ajbb92t41/5jhqQNi3atK3rBt5a2LO4reNWMjyq8TYt60Iaz7eRWrQt61PAqmhb1pW6/NVG3WtK1Wo948atI1rG6Za6DT7/bXO261oQ10xqyieDXpxkdlZ3/AN2tS3ulri7eVl+7Whb6g0dd9PFfzHz1bC/ynYLJup/Nc5b6tWhHqit/FXoU68ZHmSw1SJqbd1RSWatUUd4v95asR3G5fmrujyyOaUZRKsliaqtatW5G6utSLbq1HsYhGvKPxHO+U1O2V0DaXuqCTSW/hFT7Av6xGRjLD8tT2+nrI33au/2af9qtGz01lrKUeUKmI5Y35jKj8ONcN8i1t2WiPZx7pG2rXR6PY/d3LXIfGLxCum6b9it2/eyfL8rV5lSpLm5Ynm0a9XHYiOGidPp62ssfyXCt/wACq79ljb5dwr5Re9urdt0c0sbf7Lbalh8Za7Y/6nUrhf8AtpWXtKkftH00+FZ1Pep1j6nk8Nx3i/MqturnNZ+F7SqzfZ2X/gNeOaD8dvEmj3UbXEq3kS/eVl+b/vqvUtN/a30+ONUvbKbO35vkBqJ1p9DmhkOZ4OW/N/hOZ1b4XvHuZbfdXlPjrwmbHdKm1Av3lr6Cvv2kPCWpWkuUZJGX5cQYr5i8d+LJfEetXMtu7x2jN8sf3a82XNKR9bkVPM5V7YiPLGPc5GSXympsd4y1HMvzVXk+Wrifp8acZGtHqX+1Whb6t92uVWXbUy3Fb8xjUw0ZHbW+rVpW+pbv4q4GG821o2+pNVe0PLq4P+U7uO8VqtR3Vcbb6n/tVoQ6ju/iq/ankVMIdZHdVahuP71crHf7f4quQ39V7Q4amGOqjl3NUyyVgw39XI7xaj2h5k6EjWVqdWfHdfLVpbhaZyShIsNtao2iVqFZWp1ZcpnqivJZxt96qNxo6t/DWtRWUom0a0onM3Hh9W3Vk3Hhz/Z3V3TRbqjktVasJRO6njqkTzm48P7f4aybjQfm+7Xqklgrfw1Vk0lX/hrPlielSzWUTyG40H73y1Tk0vb/AA161deH1f8AhrHuvDP3vlqOWJ7VHNlL4jzldNZWq5DZ7fvV1Unh9l/hqNdJZf4anlOuWOjIxbe1/wBmrkdn/s1rR6b/ALNXI7Cq5ThqYsyYbX+9UjWdb0emrU39m7qOU4pYs5WSx+VvlrPms22120ml1Tm0n/Zo5DenjInB3Vm33ay7i12131xo0n92su40Rv7rUcp7NHGxOL8n/Zp/k+ldDJpLQ/eWq7ab/s0cp6P1mMjLjq0stWPsDVG1rQKVSMiSNqsLtaqaqy1Ivy0SMZRL6IGqfyvlqnHLV6G4rKUTjkpRK8lqrLVG4tfvVublZaryRVhKmFOrKJyd5b1i3UTK1dteWe+sG8s6cYnuYbEROZkpnmba0bizqjJb7WrT2Z7UZRkOjuqtR3XrWe0W2o2ba3y1XKaeyjI1JJVaqsy71qvHcVN9o3VAeylTKc0VZ8y/vP8AZrab5qo3FvRqehRq/ZM2T5fmqPzatSRbd26qsn+7Unr04RlEb5zbqtQ3lZ7N81OVtrVjKRzVKUTrtJvN1dJb3G6OuB024ZJFrsNNuNyrXTTkfMYyhyyJrz7tc/dS/NXSXSblrndQt/4qqROFlExbyX7zVjyXFat9H8rVgXTbWrimfXYGnGoTfaG3U77R71l/aNv3ad9o/vVhzHtSw0TUWWrFu1Y63H/fNWrW62t96qjI5auF906Wx/1ldBbdK5SxuvmroLO6Xy6rmPksXSlGRpbvenR/LVX7Vvp0dxRzHmezka1rK25a6CzuGTbXK2su5q2rOeiJ5OJpnQR3396iS/3feastZd1VbhmX+KrPPjQjzG9by/NxWtDL8y1yNnefNXQWd4rL81YSiclehKJ0ELVcjb5ay7STcvy1oW7fNWB4VSJYZqrrJtarH8VVZPlatImEYlxbijz6rx/NRtq+YVok32qtK1vPl+9WI1SwttquYidOMom5JdfL81Z9425ahaVtv+1VG6umxWtOoRTpe8Vrp2Vqrfatv3qhur6qEl4rfdr0KdT3T3adH3TV+2R0zzVrGa4qP7Zt/iquc3jhzoLW6VZlr0Tw7efarX71eOx337xa7bwnqm2TburWNQ8rMcJzU+Y7S4VYrxf9qpmjjasfVLhljWRadbaj5katQfM+ylyxkWPsq+Y1U7zS1mhkjNTTXm2SnLefN/vVtS973S4+0j7xxTaLtZl21jX2jsrV2epXSQXbf7VZV9PG9cXLyy5T6WhXqfEcv/Y9NbQW/hroIWjrUtY4WX+GumMDsljKlM4uPw+392rEeg/7Ndx5dv8A7NV5Fj/2a15TD6/Ukcv/AGSsX8NO8hY+lbFxtZqqyRKzUcpUa0pfEZ7bf7tQtWh9n3dFoWzajlNYziZ8bfNViNd9WGsP7tN+ytFRylOpGXwkLWe75ttR+R5VWNzLUUzs1HKEZSE3R96hkljqncLJWfJ5n8W6pOunS5vtGhNeKtZ8mqbKgkV2qhNbs38NR7Q9GlRp/aLE2uKtUbjWar3FhI1VZLOT+7Wcqh6tOlRHTa596s+bXmqSSwb+Jaryabu/hrKVQ9KnGiQya21QNrD0+TS2/u1Xk09l/hrL2h2RjREbVHbvVdr+Vqf9jb/aqPyGrOUjpiqZDJeO38VRNdOzfeqdrdv7tQ/ZW9aylUOiPKQyXDf3qhaZ/wC9Vv7K1M+yt92spTNuaJTZm/vVCzVpfYW/utS/2Wf7rVhKoX7WETJLNSsrVtR6Szt92rH9h7lrKVQPrNOJzflM1Rtat/FXWLobfd206PQW/u0uYX16MTkfsRqaPT938NdhHoNWI9D2f3ajmMZZhE41dLZqsR6WzL92uyj0mNam/s2Nf4ay5pHLLMTj49Db5flqxHoNdZ9ljVfu0fu1/u0cxzSx1SXwnOx6Dt/hq5Hocf8AFWs0sf8Aequ1/GtQZuvWkQx6TGv8NWPsEa/w1Xk1RV/u1Vk1r/aoFyVpGp5Sr/do3KtYEms7uny1Wk1Rv71BccLUludN9vWKoW1n+61crJqTN/FUMl5v/ip8p0xwP8x1Umvbf4qj/wCEgb1rlZLr/aqNryjlN44GJ1X9vM38VNbV938Vcr9tam/amaqjE0+pxOdqRV3U1V3NU273roifo3KNZv7tOpq06qLG7v8AZpy/LRRQBIrbqkjbbVepF+7VRkYlyOer1vLt+7WOtTQysrVvGrKJnKnGR0kd0vyVrWt1+7/+yrlY7j5q0re6+7t3V6dLE/zHzmMwkZe8dlZ3W2uj0/UfmXd92uGs7r7tbVnefN8tepSr8p8DisMegWrLIq7WrQh+auR03Umj/wB2uos7hZlVhXp060ZHyGJpSps0o1q3G23bVSP7vNXoYty1vGR4tQ67wPeR/wBqQRy/xN8u6vYda8LjxJorxRsFdv71eE6Rpd1dTqtvFJI275dq17BomlaxYWKy3+qyWkCr/q661U5o8sj4XOKdq0a1OpaRwN58HNThZstE3/AqzZfg5ezfeaJf+BV2vib4nQ6fugsy17N/z0b7tc54d1XXfE+q/wDH08cf3mMf3a45Rpy907qOIzNUva1JKMSXwn8If7N1RZ7xkaOP5lVa5H9oL4meZ/xTmlSf6PH/AK+SNvvN/dr0T4peO18GaB9jt5N2o3Ee0N/FH/tV8rag8l1NI8hMkjNuZmr5zMavu+xpn0HD+FrZjXWYY7Xl+H/MwGVt1N21ekt/+A1VkWvlJR5T9XjLmGVLUO3bQvy1zlk1G73pv3fvU6gjlHbqP+BU2m7qCOUsebRu3VDu96duroDlBv8AZqOSnUMtXylxK7LUMkVWtuymstKUTSMjPki/2ar+VWk0NQtF8tYM6o1Cnto8qrHlU7bUFc5X21Jsp235qdtpahzAtTR1Gv3hU/NGphKQ/d71YjlqvsoWqjIwlE0oZauQ3TR/xVjxsy9KtRy7q6adXlOSpTOgt9S21pQ6krda5eOX5asRytXp08TI86phoyOtjkjk6V0eneL9U0uFYbe62xr91WO6vOY7pkrRt9WC/er1YYiMjy62CjOPLKPMenW3xa121bc/lzLWB428aXfjHyvtMCx+X/EtZ1rdRTLwcVdWzjuFrtjTjUPJhhcLh6ntY0+WRx/lVDJYLL/D81dhJoPzfKtVpNFZG+7TlQkerHGR6HEXFg1u3+zSRtXbLorXDbfLrW/4Ujqdxa/bBiOPbu+asJU/ZnQ8zw8P48uU86+wwzL86q1c/rHhX+KJa6e8gaxu3hJ+aNttW7HbcNtb5t1YSpxqHp08TUo+/E8cvLWS3kZZFZPmqBW2V9N6B8AJfiFG0kX7mNfvSba8t+M3wh/4VXdRwtP57NXnVIezPVwPEGCxlf6pGX7zsefQ3FXI5f8AarJWXbVi3f5qcT6CpTNqNty1chWsu1lrWhb5Vq9TzKseUmj+9VqOP/gVNhXdVyOKsZHmVKg1Yvu4q9brtanRwfLUyxf7NZnn1KhatZa1rWX5vvVjxrWhbq1bxqyieZVjzHRWstbFr81czZsy1tWcvzV1068ftHz9emdFb1oQrWXazfdWtS3auqMoyPnq3MXI6kX5qbHT6Z5jE3Mv96j7Uy/xUSVVmarjzBGPMXF1mSKrUPiZovvVz8jVVkuGSuqnialM3+q06n2TvLfxRG38S1uWOuQy/wDLT/x6vIGvCKdFrE0EnyyNXpU8ZL7RzVMojU+E95s7yOT+Jf8AvqtaNFf+7XhFh4yuLZvvbq7bQfiFHIyrL8v+9Xq08TGUT5vFZPiKfvRPTotNjkq/b+HZJGXy491Zvh/WIb5VwytXsngfTlvLeNtuyP8Au1y4rERpx5jxsFgamLxH1eUjko9K/wCEf0ea7uk2sV2ov92vBvGOm/8ACQalJK3zLnC19l+LPBcWuaWYFPlMq/K392vn3xX8PH0u5ePOf9pa83BVaOI5pS3PoMXgJ5FVjKW3c8CvPBLfwf8Ajtc7f+Fp7bd8jV7rJ4dlj7bqryeGWuvldFrtq0o/ZOqhnzp/FI+cLqyZflK7aoyWv+zX0PqHwck1P/Upt/4DXE+KPg9qmhQtcPsKL/D/ABV5NRRifWYTPMNW05jyJoGqnNb7q3prfy2O6qskXzVzSifVU6v2jn5rVlWqNxFXRSW9U5rPdUHo065zsi/3aTLejVpzWe1vu1Vktf7tB6EakZEKy1ajnqr5VFQVKMTUhuNtXIbpv8tWLHJVpZaiUjknT5jcW8q1HqW3+L/x6ufjlqxHLtqIyOGdCJ0lvq3+1WhDqm6uRjlarUN0396q9ocNTCxOwj1Srkeqf7VcbHdf7VWo7yq9sefPBnbQ6l/u1ajv1euLjv8A7vzVaj1Tb/FW3tDzp4M7L7UKmV91cjDqzL81XodU/wBqlzHFPCyidFT6xI9S3fearEd//tUSOWVGUTS/8eqTarf3aordVNHcLWfKYShItfZVamtpat/DQt1VqO7VlWspRMJSqR+Ez5NBWX+GoW8L+i10ELqy1eh8usjOWKrUzj/+ETb0/wDHakj8Ktu+7XdQrG392tCO3jZvu0Rkc1TM6kTz1fC7fwr/AOO1MvhmT/nnXpkNhH/dq1HpcbfwrV8xwSzioeUt4Zk/55t/3zR/wisjf8s//Ha9ej0iH+6tXIdDh/u0cxzSz2UTxRvBcx6xZoXwGZd2Ya93j0GF/wCFa29M8Byag+2OJUFctSpy/EaUc8xWInyUY3kfL158Nd3SP/x2sHUvhzJbruWNq+4rf4G3F0u7KL/2zqDVv2f5PskhGGk/3a5Prkeb4j66hLPIx9pKhLlPz/m8KyqzfK1Vm8KyN92Nq+p9X+F0dnfyRvF5Z3fxLVT/AIVvb/8APOuv28eXmJfFUaXuy3Pl1vCsit/q2qFvDM275Vb/AL5r6n/4VWt1JtigZv8AdWpf+FMyQq261k/791hPExidlPilSjzRifJcmg3ETf6tqh+yzRN8ysv/AAGvqLUPhWq7v3P/AI7XC+KPB8OmRt93dWUcVGXunoYfiOlXl7NnjfzL/C1G5lrXvLJfObbVRrX5q6z6ONWMjPk+as26iWtqS1rPurVvmpxOyjUOduoF/wB2su4i/u1v3Vu1ZVxF96uqJ79CoZMi7KhaJauSLULVR6sZFNotv3ablqubfvVGyUezOmNX+YhWhvmpzJ/doVaylTDm/lKcluzfw1n3Fvt/hroFXd96o5rNWrmqR906aWKlTOVkWo1+8a6KTTd1UpNM2t92uM7PrMahFZttaus0ub93XLx2rLXQ6PwtdVM8zGcsonRt80dY99EtbVuu6P5qo31v/s10SPDpS5ZHL3FvuVq5vULXY1dbcLtZhWNqFvurinE+owdeVORyci/vKbV66t2X+GqrJXDI+1p1YyjzDd1WIPvVX2NViH/x6maT+E2LNf4q3LNv3dYdn92tq1+7TifG474izuarMbVW5qzCtPU8WRcs/wCtbFuzJWbZxfNWxGtWeRXlqTq7f7VQXD/LVryqr3S7q2icMOXmI7eX5q2LOWsGP71a1m22okFePunQ2d7t/irRhv65+Fvmq9HL8tYng1aUTeW8/wBqiS6rNjbcv3qZM21PvUHD7GPMbMN0v96pvtHy1zMd4y1cW/o1CWGNhpakhkXd/tVi/b/lp0OobWpRkZSoSOkb5qz7qL71NjvPlqO4uNy0cxhTpyjIwdUX5vlrHklZW/irc1Bq5+4b71d1OXun0eG96PKO8+hm3LVNpd1Cs1bHd7Mmb5Wro/DeofZ54uf4q56H5q2tLipnHiVGVPlkeqNEt5Z1TsrX5du77tXNBfzdPjpi/uLtv9quk/P+aUXKmRXFqzR1BHG1b8cHmx01bDa1a0viMY1/syOS1uxkZVl/u1kvA3l16DeWatZstclcIqblqqseWXMethcT7SPKc1J+4pv9reV0anagvzVltFuq4yPoqcY1I+8aa623dqlj1TfWOtrVqG320glSpmos7N/tVNG396qKyqtNmutq8VRzyp8xsLcRr/doa6jrl7jUmWqj6lJS5jSODlL3jrZNSjqGS8jf+Ja5Fr9933qb9ukqeY3jgTppLhWb+Go2Zf4WrBW9b/ap39oVlKRpHDSibm2OT722o2sI2/iWsX+1Nv8AFTl1zyqzlIv2FT7JqSaatV/7Ojqr/b27+Ko5NZrKUio0qxcbTY3/ALtV5NLWqsms1D/bn+1WXMbxp1iSTS1qrJpa/ep0msq3WoW1JWrKUjspxrELaatV5NLX5qsSalVeTUqwlUOuPtivJpK1XbRttWm1Ko21Jf71Z8x1RlWKv9kU3+yI6mkv/wDaqGTUqy5jeMqwf2PH/s0NpMdV21b0qNtZqTeMa0i8unQr/dp32OGsv+2aj/tisuUPZVja+yxr92pvKjVa51tY/wBqmyay396okH1epI6BfLX+7UbXEa/xVzMmrSVWk1Z/71ETWODkdd9tjX/aqKTUo1rkW1Jv7zVXk1KR/wCKjlN44A66TVlqvJryr/FXIteN/eqNrrdV8p1xy+J1UniBf71U5Nb965trqm+e1HKdMcDGJuSawzdKqtqnzfe/8erJaX0plRynTHDRNVtS/wBqoWv6obWp+yjlNfZRLEl1833qb59QrDTvKo90OWI7zWpu7dRtqTbRzFjP++qdzSbaGqeYOYXmlWmqlMPWjmJ5TMj+6KTmljb+Gjdtaqifag3yrQtN+81OWteYB1FFG/dRGQBTl+X71H3qPvUzLlH09fn+9Ue6pKOYJRLEbVet5az42+WrELVpzHHVidBa3Hy/erWsbj5vmrm7dt1alrLXdSqnyOOoR+yddY3VdHpt95TLXDWcv3a3rO6r0qdflPisVhz1vw7p8/iCRVs42nk/urXqWg/DFYYluNYuFtol+ZlrwnwX45vvB959osmX5v4WrZ1z4h614qf/AEy7fy/+ea/KtevHFR5T86x+XY2tV9nSko0+/U9o1X4n+HvCMTWmi2y3dwvytIv3a8x1zx9q3iOZjcXLCL+GNflVa5KOQd+anU9ccVm68qnxEYXKcNhfeUeaX8zOr0LT31y4SKIbmavWX+x/Dnw61xLt87b/AHvmZq8S8P8Aie88M3LTWuxm/wCmi7qTxR4w1DxRIrXkwdV+6q/dq5V+WPunHistrYuvGMpfujn/ABVrE/iLU57udmZmb/vmucuIMVtyJhaqTweZj5a8epHmPtqEo0oxpx+E56a3qnJb7a3Jrf5qoyRVx1KJ61OqY8kVR7a0JIqrtFXn1KB3RqFVl20vNSstNZa5pU5GsZDOabSNTf4qz5eUsduo3VDup26qjzD5SZakqFWqRfmrczkhzLupu2nU+gZFtqNoqs0u2spC5ii0VR+VWlItQtFWUjWNQo7Kcq1YZabWepXMR7ak2U7bRtqJEDafTKfTEO5pd1MoqtQJ1l2/dqaO69apUvmVpGpIiVM1o7pWqwsu6sNZdtTR3XzfLXZGqc0qBuQ3Ulv0atvTvEQiZd9cgt//AHqkjuFavTo4mUfhOOrhY1PiPWtL1aO627q2o4FnryLS9Ta0k+98tesfD+f/AISC6hgT5mavdoYv2nxHxuZYV4WMqsfhOy8F+EF1C8WZ4/kj+b5q1Pit4oHh/RXs7ZtsrLtr0nT9Bj0bR1WFf3m2vLfFHw7vvEl+8shx83y1dWUah+bYTHUsXjfa15e5E+ZbjzGuHZ/mZm+Zq6Dwno82qalFBGu5mbbXql18CJ5TuzXZfDj4Ur4Zna7uRub+H/Zrj/h+8foWM4lwUcO3Tl7x1dne2fw38DtPPti8uPd81fAXxd+IE3j/AMV3N87s0Sttir2r9q74uNOx0Cyk+X+PbXyv5vzV5FWr7SXMfUcBcPyoUpZriY/vKn5EytViF/mqmrVNHL81EZH6rUh7prWrVsW8tYdq1alu1EpHi14m5ay1rWq7m4rDt221tWbfdpngV4mpDHViOKo7etBU+7USieJUlYrrFVy3WnRxbqsQxbWqTjnULEMVaEK/NVeFfmrQjWg8qrIuW7Msla1vcbay4Vq9HWkakonkVomzDcVZWWseNqmjuNtd1OqeVKl2NLdVaWmfavlqOS43V2RqRkTGEiG4+Ws+4ar1xKrVl3TfK1aHoUYmfcXGyqv23bRdN6Vk3DfNW0T3qNKMjYjv60LfUK5RZ2qzb3m371dNOXKVUw0ZHr3g/wAcSaPNGHdmSvpTwD8aNOit44/OQj+6zbWWviOzv63LTUWHR66ZwjWjyyPlcTlSjV9vRfLI/QO4+L1g9mxRyx2/KorzTWvFS6teNI7L833a+YbTWbuHG24df+BVoQ+JL5elw1ZUMLToe9E8LMsHjcf7terex9BLeRt/EtM3R+1eHw+Mr+L+INUzePr9e4rtPmv7ArdJH0b4d8TWuis5lCye9cH8WfH0etwvbW0Sl2XapHavJJvGl9Py8jbf9mo4dfEh/eVn9VpSnzyPYw2X16MIwm7pHL3nhaRmZgf96si48NXEX3Vr0qHVLeStKGK1uP7taywtOR9FHM61H4onhtxosy9Y2rPuLORd3ytX0Qvhyzuv4Vps3w8tbhflVa5pYGJ00+JKcf4kT5vkt2ZapyWtfQl58IYZVbatctqvwhmi3eXurjqYWUfhPZw3EOEqacx47Jajdu71Ukt9tdxqnge/01myjMtc3NatD8rLtrhnTlH4j6ahi6daPNTlcx/KZadsq80VR+RXNI7facxXVqmWWjyqb5VZCLEdxViOYVm7dlSRtWfMRKnGRrK/y1NHLWbDcVajaq5jjlDlNCOWpllrPjlqZZaqMjjlAvLK1TR3Tbqz91OVqvmMpUzWjv2q1HftWGstSRy/NVRkc0qETpY9UP8AeqzHqlcvHcbamW4arOSWFidZDqS1cjv64+O8q5HeNUnDUwh2VvqW2tCG/wB1cTDeNWlb3/y1EjzKuFO0t9S+7Wpa6pXD295Whb6ltqDyK2DO+t9SrVt78dq8+t9SrUt9S+XhqDwa2BO+t7xWrQhulb7tcTa6l92ti11Kjm5Tw62F5Trre62yLXovgnWY7i6jj+7Xj1vf4rovD+sNY6hDMrcBvmrkxMY1KZ1ZTiXl2MjUfwn1no8KfY1YCpbyOM27bqxvDWqLcabGQ33l3LWb4n177KjfNXzEpRij+x3mGHo4GNaXw8p5N8VrEfb0ljX7vBrn/Dfh+TWLxVKssf8AE1avijXrbUrho5Xfb/eWpPDfiK2091RD8q/3vvNXXGvUp0bH8s4qngcbnMqs5fu5SPWfCngTT7CFcRLn+JmroJvC9iqfNEn/AHzWN4d8SJdxK3QVlfED4lWfhjTXllm2kLXnSqqW5/RVCpk+Ay/2vLGyOY+Kkel6TpdwzGJSFbDV8L/EvxbDq2otb2PzxK3zSf3q1/jN8d7vxtqE1taTN9hVmyy/xV5LDfbeTya9zAYXk9+Z+ZTwsMVi5Y50+X+Vf5ljy1ahrVaIZt9T7lr15HU5SiUJLCs24sNrN8tb0m3+Gqs0VB0U6sjlLqwrIuLGuymirPmt933q6IntUMTKJxc2l/L8q1Rk01l+7XcSWu77tVZLFWWrPWp46UTh5LVl/haq/lNXZXGk/wB2qM2jf7NPmPSp4yMjl/Kajyq3JNJZartprUcx0xrxMtVZamjq01g3+1tpv2P2rmq8pcqkRqqrfepzWav/AA1IsW1qtRrXLymEqnL8Jmtpf+zU1jZsslayQZ/u1Yhs/mq4mUsRLl94ks7f5fu0XlnujrUs7OrU1n8tdPLzHjSxPLUPP76w+asW+sdy1319Yf7NY9xYfLWFSB7lDFnm95assnzVRktW3V3OoaX6LWJNpe1v71ccqR9Zh8fHlOda1/h21JHat/drYbT6tQ2e5fu/NWfs5Hof2hEz7WJlrWt/u/d21Nb6c38XzVoR6b8tHKeDiMTGRVjirQt4qkXTa1LfTflWjlPHq14hZ2/92tSO3p1nYfdrSjs61jE8GrXjzFVYvlqrdRNW9HYNUMlg1VynJGvHmOY8n5qu2du3y1qLorTSfdaum0fwozfejasqkoxKr46nTj70jnIbd6uxxNtrurfwPJJ0WrX/AAgcy/N5bV5/t6Z85UzXD/zHBxo3l0N92u2k8GzL96NqqyeEpNv+raj28CY5hRl9o4X+KrEa/LW1ceF5IpG+WqsmkTRfw1p7aJ3/AFmnL4ZGTN8u6qn2h1kq/eW7R7ty1myVfMdtPlkaVrfsy/eqSa++Wsu3ai4b+9UfaF7KPMNur/5dtYN1dfNw1WLpWrFuomWSuyke1hqMS4txuar1q3rWPCzVehulrujGRvVp/wAptQttrS0+42ybawYbjc1bFiv7xWrXlPIrx933j0vwXebkaJq6O+svmWTbXF+G5fst9D83ytXoF5cL9n3VvT+E/OsdGVOvzR+0OtYvlptw3lSVRs9U/hZqsXDeau6qcuU8uVOUZe8Nkl3VyWqWvl3TV1e35eKy9YtflV61n+8p8x34ap7OocTfWDM3y1RW12/w11Vxt8uud1CdU3bf4a5oyPp6FWVT3Su22L73y1TmvFWq91dbqy5Jd1V7Q9mlR5viL01/Vf7YzVV/3qj3bay5zsjSiaH+tprRbao/bPLp39or/FU+0L9nIkb5ajkb5qja63fdqrNPUSqm8KfcmkuttV/tPvVdpd1RyNWMqp1xplr7VuqvJcVX3U1mrCVWRvGnEka4am/bG/iqNlqOSL+GolUNYxiWPtW6jzd1U/KZaI/es+Yrkj9ktUMzLUK0/mlzByibt1RyU6Rf7tRsrVPMXEhkqvJVzbvqNoqOY6IyKLN/eqNmq41rVeS1aszojKJVb5qhZatfZW71G1q9BvGUSrJ/s1XZqv8A2Vqi+wtu+7U8xvGcSjJLULXVXn03dUbaXUG8alMoyXDMtQs1an9l/wB6o/7N+9S5om8akTNZmamrurUax2r81SfYhTjMPaxMfazUeS38NbP2VaT7Oq1PtA9uYv2VqkW1atbYtG9aiVQr28jL+x077HVzzlprSrRzE+0kV/su3pTvs/8Aep32qo5Jd1QX7weUu6m7ab51IzNQV7w7atM+WhdzUbKChlHNLto2/LS1KG7qSn7ad5VMOY59e1OVv71Noqz7GMiRX3NTvmaoadvajmK5iT7vzfxU6od3/Aqdu/hquYOYkopqt/tUlHMHMTrUn8NQ/wB2pF+7RzEEy/7VWreqa1Yjo5jGRpQ/e+Wr1vWbC1XoW3V0U5e8eHjI+6bVm3y1sWc9c/atW1ZttrrjI+JxETorOSti1l+7XP2bVrW7VvGsfMV4m1HLViNqz42q1G1dUa55VSJc3U1mVqr7vejd71pzmEYg3eqsnzVYZttV2qvacxvTKcy1RkWtKaqMlTI9CnIoyL81V2iq9ItVWrOUTvjIrtFVdoqvMlRstZSpG0ZFGSKqsi/3q0miqOSKuWVA6Y1DNkSo/mq9JFVdoq5pUpHRGQif7VSrUe2nViIsU7bUcdT80cxjIVYqm202On1UTCUhm2m+Vu/3qm2/LTtlc8ieYpslRtFV5ovlqFlrGUTaNQp7dlJU7LUe2pNeYZRSslJUl6jKN3vRTW/4FTiMczU3dTd2yo2atC4xJPMoWWqsj7aa1xV8xpyF77R/tU77VsrL+0U/7UtdUQ9ibEepMv3q63wT8Qrnwrerc22Gb+61edLd4zQl1g/K1dNOrKJz1sDTxFOVOpH3T6T/AOGkNbuI1Xyof+AtTE+Pmt/88ov++q+fbLWHhk+Zq7bw3CdYnjRPmdm27a9KlieY+NxHDuXYWLk6K5T33wL8Q9a8VakqvCixL95lrqfi38SI/BXhmYmRUuPLqPwZodt4L8PtdXG1JNu6vlL9oL4jSeLNca0hkb7LE3Pzfeqa9f7MT4bK8poZ5m/LSp8tGmeU+K9dn8Savc39yzO8rbs1i7qnl/3agevM5j+oKUY06cadP4R26po2qqtTR/71XGQT+E1rNvlrasfu1z9r96tqzquY8XERN627VrWtY9m33a2rP5as+armxZfw1qQt92su27VpQ0Hz1UuRrV6Fapw/erQhX7tB5lSRahiq5CtRwr92rUK0Hk1JFiNdtWo6jhqxGtVynnVJEm35aWl3fLRtqzlI5OlVbiXbVqRao3FVzcp0U/iKs11tas+41Ki8bb/FXP38rL0at6deUfiPcoUIyL1xeK1Zs0i7qx7rUmSqLa5821m/8er0qVeJ71HBy5fdN9pPnp6yVhx6srfxLV6G/Vq9OPLIuVCUTetbqta1uv8Aarn7WVf71alvXTGJ5NenE6S1uq1IZ/lrn7Vq1oWrXlPnqsPeNSNqk2bqrW9XYfu09Ty5e6Q+U1Hlf3avpD/wKn/Zd1RymHtTNXctTQ3Ukf3asfZfao2t/mrLmlEfPGRfttenh24aug0vxJPIy/xGue0vQZr+b7rba7zR/Ddvpu1nX5v9qo+syieLjp4aCs17xtaO11f7d0Py12Gl+C5tX+6q7f4mauTm8c6ToVv++uEXb/DWJcftPWOkqy2iTSf8BrCpiqnL7p87hsDisXW5o0pcvketTfAGHUo/3pjP0rhPFX7J8FxGzJCfu/ejaubtP20J7Ob5rWV4/qK77wz+2BpPiAeVMy2sv9yb5a8+VbES7M+5p4P6nT9oo1YfifMvj/4H3vhJJJrdvPiX+FvvLXlTR7X2vw1fWfxg+KGjXWnzk3EZlk+7HHXyne3S3l3JIq7VZqw5pfaPqMhxeLxVKTxK+ZT2/eqNlqb+KhqzPqeYh21G0VWNtNrKRUZEa/LViNqjqSOoJkTq1Sq3y1Eq7qftoOVk26pPN9KqU+tYsnlLkbbqk+7VHdUy3Hy0Gcolxad/vVFHJUsf+9WsTlHK23pU0dxtqNf92neXu/2aZnLlLUN0y/7talvefLWGsTVNHurI5alOMjpobpW/iq9DdVy8LN/tVet7jbSPMq0DqLe621oW95XL29w1Xo7r/gFB5VSgdZb37L/FWtb6ltriVvKtLqm1fvVlynlVcHzHoFrqX+1W7Yah/tV5bHrhVvvVqWfihY2/1lYVIyPFr5bOXwn2N8NfEvn6DDGzfMi7WrK+IetNbtsVl3NXkvgHxs1rBlG3L/FW14j16PVpllVmddtfO1KXLV949zFcRVHlP1KXxx0M24umaT5mqGO6+b71VLi6Cqzbq43xJ42i0mGQmRVC0pzlL3YnwOGwtXETtD4j2eT4sRaDpbABYhGv32avk/4x/Gi+8cXr21tK62at8zbvv1yXjj4mX3iaR4EkaO0/u/3q4c3m3o1d2FwPI/aVD9tyvLcTyxnjZczW0eiLu6nLJtrP+1f53VIt1Xtcx9NKnI1I7jbVqO4/2qxY7xf4qtR3CtUykctSiaX2j5ahkn+X5qh3fNTZG3LU8xnGmNkuKpyXVOmas+Rq3jUO6nTiWPNVqPNVqz2lpqy/NWnOdPsjSVVokgVqorcNU0d022r5ieSQSWdV5LDd95aufafenfaN38NQVGVSJmyWCsv3ahawWtRmX+Gjcv8AFWFQ19tIyP7LX+7SR6XWtU0cUdQX7eRkw6ay/wANXobBt1aEdutWoYqXMcdTEyG2Nq1ay6b5sf3aLFa6KxhVlrppyPDxGJlGRw+oaLtrBm0lkb7tet3Olo6/d/8AHaxLrQ13fKv/AI7RM1w+Z9JHlN9pPy/LWHcaS392vXrrw/u/hWsO88ON/drmlI+kw2aRPM/7OZfvLTo9Nb+7Xef2C39ypY/DxX/lnuqOY9GWZxOQtbBv7tbFrYf7NdRa+H9+393Wtb+HP9mjmieVXzOJycOjbm+7Wtb6Du/hrrLXQf8Apn/47W1Z6Ht/h/8AHaLngV81ONt9B+X7taEOgtt+7XbW+h/7NaUOifL92nzHg1c1ODh8Obuq1oW/hHzpPu13Vro3zfMtbVnoyr/DXLUqHkV85lE4jTfAqsy/Ktdxo/gmNVXKrXRWOlbWxt/8drsvDuh/brlE/h/irxa8pcp8viM0xGIn7KEviOc07wQGj8xYWdf9lahvNDWH/lnX0ZpHhmCG02rGPu/3a47xn4OeWTfbp/vf7VeJ8UuU78ZkeNw2HjiebmPFv7Ijf/lmv/fNP/4RuBusK11cujyW8m0qy/8AAadHa/7O6uj2Muh8lLFVYy5TjH8A2t10j/8AHao3vwpiccpz/u19CeD/AA/bNaxtJDtf+Kusn8M2bR/NCrfL/driqVOWXun3mAyfMcVQjWp1bHw54m+FG23ZkX/x2vDPEmlyaTevC6/xV+hXxE8OWtlCXTao+6Rtr4v+MllH/wAJAVi27tvzba9DL8RUqVOSR72S4zE0sXLBYn7J5pbs26r32fzY6Lew2SfdretbD93X00qfMfaVa8Y/CcrNYVn3lh+7rtriwXb8q1nyaS0it8tdtOmXSxZwc1r/AAqtSQ6azN92uuXw+27lasLpcdv/AA/+O16sYnoSzCPL7pg2em7PvVpRyrbrTrh1j/hrJuJZG+7urQwjzVvekdFDrm1Y2Dfdr0fSdW+3aerBv4dteK2cbMMV6H4HuG2+W1Zx+I8PNMLT9nzR6G0tx5F5XRQy7o653WLX7PIslTWeqbY/vVconzVWn7SnGUToLeVVXbVXULhWt5FrDuNWaOb5WqrNqDbm+b71RCX2TOnhJc3MZeoXnzMqtXN3zN5lXdTuPs0zVlXWoxtH81ebU5oy5T7PDUeX4SvuVvvVDIy9qz7rUlXdtas2TVPm+9Ue0Pep4aUjWmas+a6bdVX+0t33mprXStWEqx3QoSj8QTXdQteMtRyNVWRqy9qdkKcTRj1IbuWqx9r3fxVgM1OjnZW+9WftSpYeJsSS1C0m6q8d1upzfdo9oR7PlJvNqPdUO1lpGZveo9oa8sSfzdtSebuqjuam72/2qXMHszQb5qa1VVnanee1VzBylnmk831qHdRu2tQTylrctG5Wqn5rVGZNv96p5hezNBdtO2rtrNWdqk+0VEpD5C18tNZVqHzjRuqOYOUc0S1DtX+7Tt3/AAKo2+9RzGkSORVqNu9TNULLUmsSHcq01mVacy1Gy1B0RI2aoWapNrVDtoOiJGzfNULM1WNvzVHtp8xvGRX81qjaWrDQ1G1v/s1PMaxlEh82o5Gapmt6b5TUam94lak21Y8pv4qFho5iuYr7aNtWPLo8upDmK6pS81PsH+zTtqrU8wcxV27qdtqbcq0eaq0+YOYh8pqPKapPPprXS1HvD94Tyvek8qo2uqb9qp8silGRz9G73obvTd1dJ9oO3e9FNWnUAFFFFABT6ZT6CRVb+7ViNvl21X21NHUCJlapo5d33qr/AHqcvag55yNCOXbtq9by/wB2s2P5qtRrt+7WkZHlYn4Tet7jdtrYtZa521rcteq10RmfI4mJ0Fm1bFu3y1g2f3q2LVvl5rWMj5evE1rdqtL2qjbtVyP7orfmPIqRJt1H/oVLTJKvmOca3eq8jVJItV5Go5zaBHNLVWRqdI1VZmrf2p304gzVXk/2aa0vzVC0taRqHZGJLle9J8tQ+ZTvN3VrzF8o5u9DLuo3e9FU4lELQ01oP7tW1XdxS7dlZSpcw1ORmtFUbRVqNb1G1vXFOiaRqlFVqZVqby6Xy6450pBKYyPo1SL96nKtPrCXNEy5hirUi/7NG2hfu1HMQG2ozHuqx/DTWWoAoyR1Cy1oSLVeRag2jIqt935qjZKmZartUnTEbsqFmqRqhb7tBvGI1mqFpaJGqrI1VqdMYE0ktV5JajaXbULS1odUaY7zKb59V5JartK1bxidMaXMaX2n3p3n1j/aP9qnfaq1iV7E1muCa6rwN41/4RjUlndGkVTXDxXgC+9OW454raJy18JHEU5U6kfdPdvG37Q0+vaX9jtIniXbt3M1eG30jXUpd/mZm3bqb5m+mtxQc2Ay3DZZHkw0eUoyRVXkWtKRaqyRVJ79OoU6dH94VIy06FafMaykXLVfmras6ybNa2LVdtHMePiDYs/lrcs2+7WHZrW5Zr8tHMfOYg2Ldvu1pQ/LWbbtWhb/AHq05j5yqaEf3q0Les+H71aFvRGR5VU0IfvLurQh21mw1oR1Z5FQuR1ajqrG1TK1aRPPqRLC/wC1RtpsdTVsc5G3yrWfcf7VXpKo3XzUjopfEYOoda53UP4q6a8XdXP6hFU8p9LhZHH6h/FXM3knzNXVapFXJ6gu3dTPuMGUf7Skib71XLPxGy/fasO4qi0u1q2p4mVP4T6ungadaPvRPStP8Tf3mrqtP8QRy7fmWvE7W6b+L5a2rPVJIm+WSvXpY7+Y8bHZDHl5onvWn6tH/eWuksbqOX7teC6X4mmib5mrstJ8WMq/Nur06eKjI/Psdk9Sn8J7FaorVpQ2u9Vrz3S/FStt+aus0/xFC235q6Y1acj4rE4StTOkh01v4atR2DVV0/Vo2/iresbqOX+7W/LGR81XlUp/EZf9mn+7VvTvDrX06rt/3q6S3tY5/wCGus8OaKrbcL8zNXLUgeNXzGVOOhiR6THpFru215t4u8bSrNJBb9P/AEGvY/Gdm8FnNGF+ZVrwi70XzpWY/eZvmryvZy3N8l9nWlKtiDi9QnmupMzMzGsiSL+9XbXGh1i3mktF/DWMoyP0mhiafwxOVmt/9mqM0Z3fKa6C4tWVvut/3zWbNF81YS909yjWMiYu7fM+7/gVVvmStaSKqskVZnoRminuo8yrHlelQtFtoNbxF85aXd71XZWWmNIaxL5IlupI6orcU77V935qBSpmlHUi1Rjn/wC+auRtvWjlOaUeUsfLupfL3LTI6mj+7V8pzSIZIdtRVpbf9mmfZ6kI1P5ivHLViO43LULWrfw01VZWquYUoxka0MqtU0dZccrVahlqTkqUzSjqwq1RjuN1Xrdq0OGcZFiOL0q5b2tQ27VpW7LTPNqzkSQ2u2rS2tSW67vvVoQqrU+U8qpVkZ/kU5oa1Ps/tTfsvzUcpy+1Mdoqj2svStZrWo5Les+U1jVJdH8SXWktxuZf7tdEvxKxt3oVrkmiqNrXdXLUoQqfEYVMLh68uacTptQ+ISPC2zdurzDxNqFxrVwzPu2fwrXT/wBn7v8AaqNtE3N92ohhqdP3ondg44fBy5qcTzG40tl3fK1Z81hIv8NetSeHd38NV5PCquv+rqj6Onm0V8R5HJBIv8LVXk8yKvXm8F7v+WdVZPh3ub7tRKUYnbDOsP8AaPKFuH3VLDeMjV6mPhHNIu4LtrH1H4cy2LcruWueVeJ0QzbB1JcsZHILqTbqmW8Zq6CHwbJu+7Wlb+C2/wCef/jtYyqxiRUx2FicY1xu/hqpJKv8VelL4Fb/AJ50jfDWS6bakfzNWX1ynT+IxWa4WO8jyxm+amqy/wANez2/7P0k9v5krsv+7XnPj/wPP4ObcG3x1pSzGhWn7OMveO7B5tgsZU9jRqe8YfNLG1YcerVaj1RWr0+Y9yVCcTU3VKrVnR3ytUy3StRzHNKnIt81E3ehZ1/vU5WVqwlUIIdzLUi3DLUm3fUbW9TzlliO/bzKvW9/8tZO3a1TL8rUcxz1KcZHRWd/t/hrpNP1Jflrg4Wre0u427dtb05e8eNisPHlO6W4V491QyLHLWfay7lp0j10y94+c9lyyLH2VWWqdxpa/NtoW6ZetOa63L8tcNQ3j7SJltpyq33amt7H/ZqaS4qxDLXKdMqkuUms7BW/hrZt9MX+7VazlrYt5auJ4lepIkt9NX+JVrSt9NXbUMNx/erQt5121ryniValQkh05Vq5DZrUMdx/dq1DLurKR5tSUi5b2sdalvbrWdb7t1acKs22uaR5FaRq2e0Hiu68D/8AH4/+7XFWNuzbdteneCdCeNVldWVmrzMTKMaZrk9CpiMfT5Psndfblt7UP/s1wfiT4gCKZoY1D7fvV0uvWsi6bJs3L8teF6v50kzMeteNSSlufe8R5picLy0Ie7c6K48VPddY42X/AGhTrXX40k+eBGX/AGVrjF8xf71WoWZmrslyn5nKvV5vacx7H4V1uO8T5E212EkjLb7q84+G8PmbmP8Aer0m8Xban6V4tX4pH7Xw/Vq18v8AazPCPjD4k+xpcMW4jXc1fGPiTUm1rVJbh/4m+Wvqn4zYf7d9a+ULiH/SJP8Aer3Mppx96R4uTSjUxFevL4rlWFf71bFr8y1meQzfdrb0u1ZV3NX2HL7p9FXl7vMH2Lzv4akhsFi+8tayqqx/NWPqF/s3Yren8J50Zyqe7EjvmjiWubvJd3SrV9dNcLWTuZmrsjLmPcw9Llj7xXkTe3NEem+a3zVft4ualkuI4F/hrQ7fay+GJVh01YpFZq29LuF066XH96uWvtbVagh1kybW/utUykOeHqVo+8es6pL9s0/cv92uXs5ZPM27q0vD959ss9rf3azbz/Q7xt1TKR4NGn7PmpGjLBuj3UvleZb7qSC8VodtJDP+8Kmubm5ZGfvHKeKLf92GWuAvLiRdy7mr1zWrNZ7dtvzV5zqmn/vPu1hiPe94+uyuvHl5ZHF311Iu5vm/u1R/tJmbb96tzUNP+9tWsG4s9u75a4D9Hws8PWjyyHfbPvf3qPt7L92q/lbf4adt+Ws+U7PZYePxEy6v/eqT+0o5V+981UZLPzf9mqslgyt8u6p9mT7DDS+GXKa32hW+61RSTqvWsjbNF93dTtzfxVl7Mn6nH7MjSjv9tXIdU/2q5+RmqFpZF+6tHIV9Q9odlHeLKtSblauLj1KSJqvW+uf3vvVPKc08rqx96J0ny0My1krqO5aPt6t93/0KjlkcMsNUj8RrbVajbWX/AGgtSLf7v4qCfYSNSOpNu6suO8Wplut1X7xlKlIuNb1G1rTY7rdVqFfMasZGEuanuQR2e75a1bHRGm+ULurQ0vSGuJF+WvV/B/gNroRsY683EYqNGPvHgZhmtPBx5pSPLo/BtxL92Nv++adN4DulX5Y2/wC+a+rND+F8bbf3O5v92unf4Ot5fFmTXzVTOpR+E+HfF8ub93HmPgvUNFuLFvmjbbWf5Y719l+LPgpDPHIpt2jb/aWvnjx98J77w88k0MbNH/u16mDzalX92XxH1eVcSYbHy9nKXLI88206O3kb7vzU2GGRpNrK26u18J+EZtYmX921erVxEaceaR9PiMTHCx55SOQ/suTb92oW01l+8tfRVr8G3ktv9Xz/ALtUr74PSxq22OvKjm1H+Y+YjxPhZS5eY+fGtdvytVd7Va7nxl4Tn0csXj/8drhGlr1aNSNaPNE+vwleOKp+0pyI/s6/w1G1uq05paj+0e9dJ6UeYj2r61G3eiSWoZJf9qlym8Ykny1CzLVeS421XkuqIxN40pFqRlWo5JaoyXVRtdVXKdMaUi41xUbXFUWuGqNmkar9mdMaXcvNdVG15/tVT2yNTfIko9maxpRLX2qhrrcu6qn2V91S/YjR7MrlpjvtPvQ11QthVhbNaqMSb0yn5u77tG5qtfZVp6wqoqieeJz2/wCWl5pWak5rI+pHf8s6Raa1OVVoAdRQ3zUUFDlp0f3qSlWoJJF7VIq7abt+WpFXbS1MZSHVIqVGvaplX+9RqYSJoflq5br61Xt1q1CtHMeVXkaFvWxZtWLa962LXvVRkfL1zet2rWtW+WsW3atK3bdW9OR85XibVu1XI2rNt2rQhaumMjxqsS5H81LTI/anN81aHEQyLVWZavSVVkWlI2hIzZvlqjM33q0rhaz7isuY9SkUJm21Uklq1cLWbcNR7U9OlG5I1wy06Of5azZJWWo1uK6adc7PZG9HcVNHLurDjvPu1cW6rujVMKlI1o6mXtWfHcbquQyq1b85wyjIsKlHl0K1TR/NUcpzSZXa3o+z/wCzVzbR5VYypi9oVfLprJV5YqGi+auaVInnKO2o9rf8BrQ8qo5Iq4alLlNIzKVFStFUVc3KbcwjfdqFqkkptRIqJXk+Wqci1ckqrIrVmddMqtVdmqaaqcjVR3QiNkb71U5GqSSWqszbqDvpxI5G+VqqtLRI1U2lraJ306ZNJLuqFpaja4qFpfmrojynZGmTM1N86od1Nkaqib+zLiy1NHLWX5qrUi3FaE1KRrR3FTbvesmO4/u1YW4p8xySpl5m20zmoxJuqTmkYkSwbqsR2/8Aep0a1et4v/HqmRnUqcpHDb/N8taVqtNht/lrSt7fb/epHm1apas1rZt/urWdb29a1utQeBXkXrf7tXrb7tUY6vW9VGR4tQ0IPvVoRtWbb1oQtWvMeVVNCH5qvR1mwtV6GWq5jy6kS9G1TebVNZam3e9axOGUS5G1WFl+Vqz45ak+0e9bxMJQJmaqs1O8+q8j7qs0pxKN4v3qwdQXfW9cNWPeLu+ajU9rDS5Tk9Qt65LVbf71dzfRfermdUtfvUj6/BVdTg7xdi1lzLtZq6i+tW/hrBurf5v7tZSifouX4mPwyM9W21etbjd96qMi7adD/rBRGUj6GpyyidNb3W371dBpt5XG2su2tqxuNu3bXVTqHxeYYb3j0DT7r5VrpLG/Zf4q4HT7z7tdFp95t213RrSPgcXhjvLPVpE27WauhsfE00XeuDs7j3rWt566Y15RPkcRhKcviien6T488iRfN3V7B8P/ABhb3RjZJFZkbdtr5gjl9K1NL1260edZbaZo2Wt44rmjyyPkcdktOvH917sj7C8VNa6ugliKlnXay15PrPhEm4Zo/lrD0P4xq6rHefK396unt/HOnXi/LcJ/31WXt4xjyxPjJ4XMMLVlNxOcPhKR/wCGrVt8OYrpv31bsnijT0X5riP/AL6qhefE7RdMj3Pcx/8AfVc8qx0e1zGp7tGLKusfD2wsLNvLt97f7teEeMrGPT9QZUXb/s16J4w+PcckMkOlxsT/AM9GrxbVNam1S5aWZ9zNXFze97x99kOBx9P95iiJqhZahkuP7tN+1eta8x9xGEiTZ8tRt3p32haa0qtU8xrHmIWVWqGS3qzzSMlQaxlyme1vUbLtrQZVqGRaDeNQp+YytViG6Zf4qGiqNoqv+6V7sjSjuquQ3H91qw1WrEcjLVnNKlE3o5Vqwr7qw47pqvQ3W771I4alI0NtN8qo1lqbdU8py8soh5dOWPbTlarEe2oM5SIY0ZauW7UKtWI4lb7tXE56kixby1qW7VmxwVet6OY8usbVq1aELVj2rVoW7Ucx4tWJqR1J9aqxy1YVvlquY8+UeUGX5arstWGaq8jUwiRsq1Ht+anM1G73pXNySOKrEcVQx1cjrLmiYVJE0Nvu/u1ajtVpsK1oW8W6spHn1Kkokcdmv92tTTdLWWRfloht/wC7XSaPZ/LXFVPIxOJlGJJb6HD5fzLXM+JPD0bxttVa9Aji2R/LWTq1n5sbV5nLyy5jyMNiqkanNzHk8Okru+7Whb6Wv92tKa38q4Zas20W7otbVIx5T6eeJly8xSh0jNdj4X8MLdXEa+XuLVHpembtrGvTvh/pqeY0zL935VavExEfd5pHHh5Sx+JjhlITVPANnZ6S8rllKr1r44/acmgttPWGH/XSNX2l8R9c8ixe3Xb8y18JfGe8/tzxA8a/MsJrDBUPaV4yPusso4annEVQWlPc+e2t5F/hpu6Ra7aTQf8AZqrJoP8As19ufskcdTkcqt5ItTLqUlbUnh5v7tVZNDb+7WcpG8a9GoV49ZZasR65/vVXk0llqFtNkWuSUg5aMjYj1hV+81XI9WVq5f7K607bIv8AeqOYylh6cjql1Jf4qmW8Vvu1ySyyK1WI7qSqjI55YWJ18N4rfxVrafeRq33q4FbxqvWuqMrfNXRGRw1cHzRPWtPuFb+Kr0yrXn+j65tWuoh1bzI1+au6MvdPk8RhZU5Fxl+anbdq1lyajtpsepr3rlqGXsZGpsq1bxVl/wBpL/s1YtdUj3VzSMqlOpynTWdvu+9WtDa7aw7HVI/l3VsR6pG33Wqonz9eNTmL8cNXLdKyF1Rf71SLrK/3qvmPNlSqSN6Grlv8tcv/AG4q1Iuvf7VRynLLC1JHcW7LWhb3Ua/erzv/AISbb/FUMni3b/FWcqUpHHLK6lQ9m03UlWRWRvmX7teoeHfGlvHAiysFP91q+Qv+FgzW/wB2SpF+M1za9WDV5mIwtSodmX4HMcBU9phj7Q1bxlY/Z/8AWr/u15Vruo2t7eNIiqq14I3x6i27Xj2t/stUf/C6ILiT7zLXnxwtan9k7MywubZn/Hp2PZ2mjoWaPd95a8eX4rWzf8tRU0fxMgb/AJbL/wB9VEqVb+U+dlkOKjvE+jfBfiOHS5NrttVvm3V2GsePLZLIlXVjt+7ur5Pt/iXGv3Zl/wC+qj1b4tLHbsqNuauSWDqVJe7E9/BTzXCUfqlKPum/8W/Eyy2swLfPJXhMNq0zc/xNWrqOvXPiK63y/d3fdqeK3WFRX1eBwvsIWke9gqMsBS5JfFIzlsFX71TRtt+7Ul1Lu+7WbIzK1euehHmqfEXLi6Zl27qw7zc1aS7moks9y80om9OUaZixws3y1HNarB96rd5cx2fymuY1rV2ZW2fNXTGXKetQp1K0tB2oassH3a5+81aSX+9VG6uGl+9UK/NuolVPrsNg4U/iJGuN33qms2+8tUWZf++ajkutrL5f3d3zVlOoerHByrR909E8K6t5DKpatfxK29VlSvONF1L/AEr733q9AjmXUdP8v+JVqef7R8ZjcL9XxHOVdL1Jm+U1pfaG3Ky1zMbNa3Fbkbbo1ap5jlr0YxfNE3I5Fnh/4DXDeILfyLhhXV6e38LVR8T6d5kfmCplLmiY4WXsa3Kea3jVh322ukvrfburn7y1+VvlrzvhPvsJKJlttp3y7ar3S7W/2ah81kb/ANlqj6ynQ5o83MaG5f4qkVlasv7U33ad5/zVRM8HKUvdkajW8dx92oZNJ+X5aoreNF91qmj1bb96mzhlSrU5e6Nk0r5vmqP+z/8AYrSj1JW/2ad5qy1Bn7atH4jJk0lZW+7VWTQ/7qtXQfSjctTym0MZWp7HOtYTLTo4mro9it1Wk+wq3SqLlj+b4jB+xs22nNayfd+auijsKv2+l7uq1PunPLMfZnJQ28n92r1vbyN91a7Sz8MrLt/d1uWPg1W/5Z1hKtGJ5dbOadM4Gz0uaVl+Vq7HQ/CtxIV/dttrudH8FruXdHXoHh/wrHFt+WvHxOK5fhPicz4ijGPunOeE/BLKysy17n4N8NrEsa7aoaHo8cBX5a9B8NxKt7brt/ir5GvKVaXvH43muZ1MZU5D1XwT4LhtYA+3czfe3V11xocKp91aPDzbLdafrl8beGRj0UVySox5T9ZwOEwuEwMWonIa/wCG7W+3KyKa8Q8feCLfzJoZY90bfdr0LVvHslvqEkcW19rbax9W1aPXI1Z/lkWuH6rJ+9E/Mc0x+ElL2mH92cT5O8RfBtY9UMtvH8rN93bXonwz+Hi2239zuf8Ahr0m40RZ/wCGuv8Ah74T86+WYLtjjau6csRVj7OZMc6xebRjhFI1vDPwySSzBuIfmbov92otc+FMMdu7Rryte16bbJFa5xWD4mu1tYZCcVx1aHLG59/V4dweHwfPUPgf49eDxHpN0yxqrxq1fFM00nmulfoD+0Fq8N1puoN8q7lZVr4QuLVfOZ/9qvr+Heb2UvaH0vA9WX1SpGXw30MnEjUmyStJYFqTavrX13KfpHtTJ+ztTfsrM1biqtO2ruqRe3Zg/wBnt/dpv9k7uq10TKtG1fWgPrEjm/7F/wBmj+xf9muibbUbMtBX1moc/wD2StOXS1/u1tMy1Cz0Fe3qGd/Zy0n2KOrUjVDI1BrGpIr/AGdVoaJakaoWZqDVXI270zmnNu7Uxl21ZpEhkb5qhklqZlqFoqJHTHlMKl3UlI1c59YLT1pqtTl/2qAHUfeobvR9aAH0+Om/fqZdtZ6kD+afTKfRqYykOVN1Wo1+Wo46sRr8tRKRzSl7pJGtWIV/vVHGrVYjX5vm/vVnzHkV58xah61qWdZ8NaFu22lzng1TYt2+WtK3fa1Y9u1aVu392uiMjwqsTat2q9G1ZNu1aVu25a6YHjVYmhG1TL92qsNWF/2a6YnmSCSq8lWPvVDItUESjMtZ8y1pXFUZlqZHpUZGTcL81Zdwta1wvzVm3Fc0j2KUjKn3VUZtrVoTVRZay+E9emEbVajuP+BVR3U+t41ZRLlE1YbqtC3uPlrDjlq1HLtreOJOOpSOihlq5HLXPw3TVoW9xu613U68TyqlKRsK+6rEfzVnw3FXI5a3jUjI8+ceUsbabspytT+aRhqRbKa0e6plp235qUqcZE8xTkiqnJFWsy/LUMkVc0qJtCoY8kW6oX+WtKSKqskVcMqEjsjMoyVVk+7VyaKqci/LXLKnI7qZRuFrPmrQm/u1Qn9KnlPTpszpm21Tmlq1J95qoz/equU9ekV5GqnJLtqaRqryNW8YnoU4kO6o2b/ap0lV2+9WsTsjEkaXbRu96ZzTas35R7NQrbaTmk+9QTKJNG3+1VqOWqP3WqRX20GUoGpDLVhZay45dtWoZaNTjqUzYh+8talutYtm27bW5Z/dWmeRX900reL/AGa0reLdVW1XdWtZxVnI+er1Ca3t6vRxU63iq1DFWcjxqlUjVauQrTVi+b5qmWKqOOpItW/zVej/AIaz4/lq5G1EZHn1ImhHVqNqox1YVttaRkedKJc86po23VRWXb8tO8/bWsZHNKmaCy/NQ0tU1lo82t4yM/ZlnztrVE0v+1VeSWq8ktaxkaxpE87/AHqzLr56kkuN1VbiXdVndShymfeLWDfRbq6C4+asu8i+ZqD26EuU5G+tfvVzt5Z/NXbXlv8ALWLeWvpRqfVYWvynHyWv+7UK2u35q3Lizqm1qy1yyPraOYe77xXhWtS1+XbVVYvlqaGiMjnxFaNQ3tPk2/xV02n3FcfZtW5Yy10wqHyeKhzHYWd1/wABratbquXs5fu1sWsu5a6YzPk69I6a3l+7VyN91YdvdVpQy7lqZSPBqUy0z1BJIy/dan7v71RyVhzGUYlG4uJP+ejVnXD/AO1WjcVl3S1hKpI9KikUbhvm/wBmqskvzVJcN6VnyS1POexTjzE0lx/tVH59UZJdtV/tVae0O6NA1PtXpTluqyftVH2qr9oV7A2PtVH2qsf7VTvtQ/vVvGZHsDaW43U7durHW6qaO6/vVpGcRSpSNDbTWWq63XpU3m7qrm94y5RyrUm2o/vVJD96mSO2VIu6hdrVN5Xy1ZhKRJDcMtWo7qqaxf3am21RzSjEvRy1cjasmP5auLLUnFUgXo5fmq9bt/drJjl+atC1ZaXKck4mtb1ejWs+3rShapPHql6FdtWo6rx1YVqg8upuWFapt1VVlqTzdtByyiTNLtqNpahaWoWuFpe0CNMm86m7veoPtA/vUz7Qq/xVlzHR7M0FuK0IZawY7kbvvVoQ3S/3qiVQ5atNnQW7VqW/8NYVrcp8vzVr2sqt92sJVTxK8Wb9jHuaut0+32xrXOaHH5sm6ur2/Z4V3VxzqxPksXKXNyi7stWrfaDH/ZP2gM27burlm1BVugm5a7nT7+G60loWZfMVfm3Vw1ZS+KJvgqVNykq3bQ8l1qz23ORVjS7H+Jq2tSsQ03O371EarEvy0Sq+6KWI/d8pLGvlLXZ+F9T8i1Zf4v7tcB9s3S7VrqNNf7HYtI//AC0X5a4a0uaPKa4CpLD1/aGB8Q9aZbe4ldvurXyNrjfbtSuJz95pGr3r4wa41vp0iK3zP8tfPMjbpK9TLqfLHmP0nhujLkqYmX2is0K01rVWqVnpPN2r81e0fbRlIrtYL/d/8dqNtNVlrQVlanbl9KxkV7aRhyaSv92q8mjL/drpPl703y1asOU0jiqhysmjL/dqvJoa/wB2uwa1qNrNdtTynVHGSONbRqjXR9v8Ndg1jupv9n/7FRymv16Ryv8AY23+Gnf2N/s11X2U/wB2pPsY9K1iRLHSMGxsWXb96ugtbWTbUlvZ7W+7W5Y2q1005HmYjFfaOZvLWRap7ZFb+Ku+k0tWX7tZdxo3qtayiYUsdHY5uPzm/wDiqdG0nmV0Uel/L92pv7J/i21HKXLGUzNtbqRa0IdSk/vU3+zzUy2dI4pzpyJP7Sk/vVJHqLN/e/76qq1r81SW9r81BhKNM0I7qR6kWVv9qiztd1aEdnQcFScYmbJcN5bVl3lxJ/eaugks1rLvLP8Au1XMbUJx5jk7y8mWse4upq6i4sN3zVT/ALJ3fw1EpH0dKtTicjJ5zSc7qt2UbblHzVvyaLt/hoh0tU6VPN7p2yxVOUbFVYzU0atWlHYfLU0dn833ayPNlXiVLOOTzK1Y7bfHU1vYbPvLW9p+m749zVfKeXiMTGOpi2dv9n+9VqS63LxVjUodsm1abZ6a0vzVpKRx+0jKPtJFPbuWqckfzV0zab8u2oW0uo5yY4mJm2sX7v5qqapeeTGyr/DXQ2ul+Zxto1Dwqzx/d/8AHa5KmMjT90I4mn7T3jyDWLqSeTispVaVfmr0DVPCTed92qtr4T2yLlar63Hl5j7CjjqMafunnF1bsv8ADVLypm/1ULM3+7Xttv8AD37YyqI//Ha77wr8I7ONVklhVm/3a82vnVPDxJq8U4bAx5panyo2h6pKu5rWRV/vbaz5reS3++rLX3Df/Du0+ylRCv8A3zXz18VPBC6W0kiLtWuHC51HFVPZyjyno5HxnTzCv7GUeU8psbhotrf3Wr0DQ7/bt+b5a89jTbXZaD80K7f4a+qpVPsnvZ1CnL3omtqkG2betWNLbcu2ppLf7RCtV7eJoJKr2n2T5Hm5qfKa9uuyQ1fmi+1WrKf7tVbePzFrTs129anmPIqy5Zcx51rWl+Wzf71c3eabuX/7GvXNW0Rbhm/2q5K80Rl/hrhqS+yfR4PMPdPLtSsN38P3ax5LVq9QutB3fw1zt94cbdUxqfZPtMHmsY+7I43y/wDZaiOH725dtdF/YLK38VOXRm/irTmPY/tKn9k5loGqOS3b5a6r/hH2qRfD7f7VLniZSzOmcmqyL/eq1Czf7VdKPDrN/DU8fhlv7tZyrROOpj6Mjn49zN/FVr7GzNXQQ+GWXb8taVv4cbctZyrxPNqY6nH4Tk49Lkb7u6r1vpM3+1XaWeg/7NbVn4fX+7XLPEnkVc1jE4uz0Zm27l/8droNP0Hd/DXWW+gx/L8v/jtalvpaxbflrkqYmX2T57E5rzfCYun6Dt/5Z10ljpKrtqzDBtq/bx1wyqSPmK+LqVC5p9qq7flrpNPX/ZrHs4K6LT4Plrz6suY+TxVQ2rD+Gu38NQtcXdsq/e3VyGn2/wAy16J4DiX+0lZv4Vrzz52MY1cVTh5nsujRMtuv+7WV42do9PmZf7tb+msi2/3q5/xvIo0+Rty/drjn8J+6YyPs8tly/wAp84Xl0zag25q1rFvlWud1hv8AiYVpabdfd3VvGUY+8fgdanzQUjtNFtY7y4WN69c8JaItnGqp92vHdAvltbuGRq938N3ySWsbLW85H3XBVGjUrSlU+JG9NAbeGvGfi/q8lnp8ip/FXsuoXyNbtg18/wDxpvFltwm75tzGvMxkvejyn6JxVUjTwjjTkfHfxu1lpbOZd396vlie4/etX0b8Ym3Q3FfNVz/rGr7jJY/uT3eEaUY4KyF+1U37Vvqv9Kbtr6E+9jTiTNdUv21qrbdlJQX7OJZ+3N/eanfbmZf/ALKqe2m1IuSJoLdbqPN3Vn07zqiIezLzM1NZqrrLT/M96snl5STmmeVTty7aWoAiaKoWj/2at0c1BfMU/J/2aiktfWrzVGzLQVGUijJBtqPbVyRagbrVm8ZHHN3o3e9TSRVHt/vVnKPKfaxFp/3VplP3Uhjlan0zZTl+aoI5iSOpI/vCmr2qbb81BlKQLU0dR1YjXd92lIwlIkVKsRr92oY1q1Gv7ysJSOGrU5SSOrUa1Cq1YjrnPIqVCaOrkLVXjqxDUxkeVUNC3rSt2/u1kwy1pW7fxV2RkebVia1u3y1pQu38NY9u1aEbV005Hi1YmtG1WFaqMbf3asR/NXZGR5k4lio5KXmmSVoZleaqMlaElUZFb5qR105GbcJWXMtbEy/vPmrNuFrnketRMu4X5qz5lrUmXZVOTb/drCR61ORRZd1CpUjd6KzkdYL2qxHUapUyrWXMRKRNG9Xo7jbVGOpaqNSUTjlE17e4q9HcfdrBjkZatR3G2uqnXlzHDOkb0dxVpbhWasOO6q1HLXpRrxPOnSNZWqTdWXHcVYjuP71d0ZHNKmXN396kqBZd1TK2371a+6Z8pDJFVWaKr9QSVPsuY1i+Uy5oqz5ovlrakTdVGSKspUD0KdQw7iKs24i210Fxb7v4ay7i3rjlQPXpVDn7hduaz7ha2ri1rNurfbWEqUonuUZRMmSqslXJlqrItTynq0yvJULLVhlqFl+aq5TrjIZzTGqTb/dqNlp6nVqH3aFam0UahqSLR/DS80qvuoMx0bbqtRtsqrUkbUanPKJtWcvzV0Fm26uXs2rotPb7tB4eKidJZ1vWq1z+ntXQWtSfI4k1rddy1cjiqrb/ACrV6OoPnqkhyrUkcVOjXdViOLbQcspDY4qcqtuqbyqNtZSMeYdG1WFl+WoVob5aDnlEm82jzaptLtpvn1vGQ/ZmlHLTvNqisvy/NR9o963jIn2ZYklqvJLTZJaqtL/tVrGRpTpjpJdtV5G+amtLVdpfmrfmOyMCSRqz7j71WmZmqrJ93/ao5jrpx5TPmXdVG4gWtKRaryLUSkenTkYNxa1nyWv+zXSTRVRkt65pHq0qsjF+y/NQtrtatJrejy6y5jf2pXji21pWfy1XWKrkK7av2hz1Zc0TasZN1blrJ/ernbX7y1sWrNXTGofP14m9by1oW8tYtu33a0I22VrKR4NWJqebTWaoY2pzN8tYSkcPKRzVn3H8VX2bctULiuWUjqpGTc/erHuK2Lism6X71Y8x7tAzbhqz5patXDferNuG21pGR7lGI77Rtpv2rctUpJKZu+laRkd/s4mot5TvtG6srzD60+Odt1axqE+xRsfaP7tO+0Vlx3G2pI7iqjUMfZGtHcVNHdVj/aPepI5a1jVMJUTeW43VYW4rBjuP9qrEdxu+7V+1OSVA3o7qrkdwr1zcdxVyO6reNQ46lA6CNqnjb/arGjuquR3G6tIyPPnSkaK/w1ZWs2OX0q1HcVrzHLKBcVauW9Zsdxuq5by/3as5KkTat2rWt6xbVq1rVqk8OvE1Lf5qtbflqvbtVyOlE8WfxFdk21DJKy1ekWoJLcNUSiOMl9ozJLyqdxqO2rlxa1k3lnWfKelSjTkDasv96q9xrO3+KqNxbtWXcW7baylE9mnQpyNj/hI9rfeoXxksX3pK5K4t23Vk3lnJ823dS9nE9Snl+HqHqNv48jVv9ZXSaP46jeRV8z/x6vnOa3m/hZl/4FTItSvbORWSZq56lD+UdXhzD1o+7I+8/COswzWcbbt1b2seII0t90jKu1a+NfB/xuudDjWO5DyL/s1Z8XfH641WAw2qtGfu7mr56WHxPtOXl90/PKvBeNqYq0fhPcG+IEDa0yrJwrba9N0fxAssasrfeWvz6tvFt9Dc+d5zbt26vV/CPxy+xwql2zfL/FXTiMPUjH3Dvzbg2tGnGVDU+tLzVI/vHbXKeIPGVvYxsvmLu/3q8Q1b4+200bLCzs3+7Xn1/wCPrvVLvzWkYru+Vd1cdKhWlLmqHkYDg/ESlzV48p9XeFtYW+bzXbcWrsbjWwlvtZvlVa+UfCfxVbS2VZ922uj1j43RXVr5durbmrGrhqvtOWJzYrhnF/WLQj7pL8VvES32pCJG3KtecPcbqoahrkl/cSTO3zM1Unv8V9JQj7OnGJ+kYPLvqtGNKJstKrVHurJ+3U7+0t33WrsO/wBhI1o220ebWat5Un2xf71c5PsZGostO3f3azVuqkW8pGUqRqbqN26qMdxuqRZayM5Uy18u6m/fqPzlp26gjlJlVamVflqqstTLLQYSiWFX7taVnWWstXLOXa1bROarF8p01vErUTabu/hpun3G5q2PL3LXXH3onzlScqcjFWw2/wANTNYVpeVUm35afKT7dnPyWe1vu1C0CtW5cRVmzLtk+WolE6adXmKLWvzVYhs/9mpo13VetYlasyp1ZWCzs/8AZq39nqe3j21PIq1qeVOrLmMqaGsu4t/mrcmWqrRf3qiR006nKc/JYVGtnt/hroJIN1N+y+9Ycp2RxJgyWdV/sHzfdroms91QSQbaRrHEMzI7OrUNh/s1ct7fdWotqu2szCpiOUoR2O6T7tascX2ePbVyzs/l3balNvukrQ8qpX5pWMaTS/tDbmq5a6f5fy1tLa/LS+Tsbms+Y5pYqUo8pUjsV/u02TTV/u1rW9v/AHqsR2u6uGvV5TjlXlEh0XQV+8y1rXmkx/Z2+WtjS7VVjX5ak1BdsLV81Vqe9zHhzxdSpWPLtS0lZ7pvlpLXw6rSL8tb80Xm3LVo2dntXc1VOt7p70sbKnTsN0XQ4Y/+Wdddp9vHuVW+VawY5vLq/Z33zbVrxakub4j53EyqVPekb2rLbLHtiX+H5m/vV84fGxVa3kXbXvF5Puj3NXzx8XLzzbho/wDaq8DDmxPNE+i4ZUpY2MjxBtH+atzw7a+VPtam7ams5fKmVlr7yMpfEfuVWrKpT5TrLez/AHdIbP5qt2Mv2i3jb/Zp1b1JfaPlJTlGQ6zt9ta0NqrLurNt22yfNWtYzq3y0e05jgrykTSWqtHWXeaMrL92t5VqFlrCr/McdOtKPwnITaOv92s678PrJ0Wu0ures+RVrk5j1qWLlujgbjQVVvu1H/Ya/wB2uyuLXdurNmj2SVlKpI9mnjKkomKuhr/dqRdHX+7Wou2pI6mUglXqGbHoka/w1YXSY/7taG6pI2rKUjCVeoVY9Gj/ALtWo9Nj/hWpllXbU8b1lzSOSdaoJHYL/u1ajtdtOjarEdYyOCpUkSQxbf4auQruqvG1XIayOGoTQ2u6r1vYfNVeGXbV6O8VaylI82pKRoWdvt+Wt612rXNx6lGrfLUn9sr/AHq5KlPm+E8irRqVDtbW9jhNdHofiP7HMsitXjs3iTb/ABVVXxdLC3D1j7KRzrK60pc8dz6v034kQJH87MrVzHjDx3/akLRp8sf+9XzsPiBcx/LvpJvH01wvzNXNLDyPZqU80q0vYzl7p2OoagslzuqW31RV/irzmTxQv3mkqnceMlRflatfqsjKOUVJR5T2mz8RRq33q9F8L/Ev7BH5csjMtfHF38RGjb5WqbT/AIsyRNteSplg632TqoZDjsLL2+GlyyPui8+Ktk1vxMf++a8Y8f8AjJdVkkkZlVfurXjH/C1vMXmasnWviBHcxtukWvPlg6kpXkdlTCZnjZRjifhOY+K10ssM21q+dLj5ZWr0/wAdeKFuFk+b5q8rml3Nuavvssoyp0T9s4ewssPhuWQf7VNpvm03zK9g+q5SSio9zelCs1HMUO2/eplP2Sf3W/75pNr/AN1qjmC6G0UeXJ/dak+yzbv9W1RzKJSaG01pdtStZTt/yzb/AL5qtNbyL95WqeZFLll1HfafenfbKos1JuraJr7NGj9spv2qs/dR5tHKHsoml5/+1Ru96zVlqRbhqx5Q9kWpGqIiovtG371N+0LRIv2cjFki/u1H5VTRtuqTbvrslE96NSUSiy/LRtq41vtqPyKwlA3jU5iGpFoaLbQq7qwNOYkVvlqZajjWpl7VnqYSkSR1YjWoY12VahXdUSOaU+UkjqwqVGq/LViNa5pHlVahIq/LU0a7WpqrU0dZSPNnIlX5qljqJetSr2qTlLULVoW7Vlxvtq/H96tacjhqxNWNqvW7fdrJt2rQjbZXbE8ypE1oWq1G1ZsLVcjau2J5VSJcVqKjjapK2ic3KRyVVuPmq3zVaarka0zPuKozL/erSmXdVG4WsJRPSpyMuZaoyLWlMvzVTkWuWR6tORRkWmqtWJFpu7/ZrCUjq5hsa1JGtEa1Mvy/w1hIiUgVakpq06o5jAd92pFamUrfLT5hEsc3zVPHcbapUu7bW8ahHJE0o7qpluKyfNpy3G2u6nXMJUjcW6qaO6+WsFbpqmW8+WvTp1zCVA3lnXdT926sJbyrEd5935q9CnUjI5pUJGhJVWRPWhbrdRurr+IIxlEqyLVGaBa0pF31XkWp9nE66cjFuIKy7qzrpprfdVG4tawlQPTpVeU5G8s/Ss2aBlb7tdhcWX+zWXcWNccqEj2qGJOTZGqNoa3Lix+98tZ81qy1ySp8p68KvMZ7L/epnNWZIqjaKs9TujIrt/tU2ptu6o9tGpvqLS/w0lFGoaj1apoarx1Yt6NTKoaVmtb2n9qxbNa3rFKiR89ijesa6Kzaudsa3LOpPk8Qb1q3y1oR1l27fLV6FqD5yrE0IVq5HVOFquR0HmVCbbR/6DUi9qNlBzEe2o5FqZqjkokESnL/AFqFmqS4qu3y1MTvh8JN5u37tHnVVZqb5tbxNPZlr7R71XaX5eahklqNpd1aGkaZJIy1CzU3dTa1N4xHbqjk+anU1qOYvUryf7VV5Fq41QslRKRvGRVkWq7LVxlqFvlrI6oyKrRqy1H5PtVumKtZyNOYrxwNuqwq7akVd1SbaIhKRJb/AMNa1t2rNjX5a0Ldq3jI86qa0K/3auQ/LVO3b7taEK7q1PDmTK3y1Jupqr8tDLSOMa1VZqsNVWZttYyibQM+4Wsm6XdWtdNWXdL8tcsons4cxbxaybpa3rhKy7iLdUnv0JGDcVVZttaVxb1nyw7a1PZpyiRrL81SLcbagpVquY35S9HLUyy1RVqmjap5jmlEvbqdu96q7qcrVUZGHKWVk21It1VLd70bveq5ieQ1I7rdVqO42tWGtw38NWI7itY1DKVA6KG4/wBqr0N1XNw3laEN181bxqHmVKB0S3Xy1JHdVjx3W2pFuK3jUPPlSN63uP8Aaq9a3Hzf3qwY5flq9by1r7Q4atI6a3n9a2LW421y9rLWpa3Hy/NVcx4NakdRb3laUd18tcnDcbavR3/y0cx4tXDHRNLUbSf3qy1vPlo+2fL96q5jm9hIuXDLtrPmbdRJdfL8zVVkuKOY6adORDMqtVG4t9y1NJPVeSejmPVpxlEz5rNd1Z9xp9bEk9V5Nv8AFQehTqSic3caXu/hrPm0uuwkiVqpyWvzVJ6NLFSOLk0mqs2k/L8tdpJZ7qrtYLUcp6VPGSOLbTmXotH2WRa66SwqNdN3fw1PKdP1w5na1TLu3V0DaSvZajbSd1YSiT9ZiZscrLTlumq8ukt/dqGTS5ErmkHPTkVZLxqrzaky/wAVSXFvIv3lrLuFb+7SOmnCMib+1tv8VOj1tv71YNwzLVGSdlrbmPTjhacjto9c/wBqrEesr/ergVv2Wp11Nl/irLmM5ZfE7/8AtRf71SLqn+1XBx6o396rC6s396g5ZZed1Hqi/wB6rC6p/tVwK6s1SLrLf3qRhLLj0SPVP7tTLqNeex65/tVcj17d96g5J5bI7z7d/tVJHfrXEx6srfdarEerf7VBxywMjto71atQ3nzLtri49UrQt9S+781XE4amD5T0bR7xflrqrOVWjrzLStS27a7XS7/cq/NXZSkfI47DSi+Y6L+GofO96ja4+WqM1xtauk8WnS5jQkbdWfMu5qj+2U5Zd1YSOmNOVMFXbVy1aqlWY6WpNQ0oZakaWs3zNtEl1tWkcns9SxJLUe6qf2rdQtxSNvZlrdTd3vVX7VUMl5tqJGvs5Glu3LUMi1RW/wB38VTR3HzVzykHspRL1nH83Na1vHuasu3lVa2LFqlHn1y4vyr8tJ/FUUku2mwtukolI4eX7RrW/wDq+aa3zSVC1xt+Wneaqr81ctSRx8sviLS1fs4tz1jQ3S7q3tHZWkX+KvGr1TmrqUYnTWdvtjWo9Si3xttrW0vyf+WtVtWaPc+z7v8ADXkSlHlPn1zX5zjPsqrJ81OkZY6mvJFt9zM1cjr3iBU+VGrCPNUPeoUqmIlZFvVNa8vcqN81anhlmki3H7zV59HeefNuZt1d94duFit1qMRH2cLHoYyh7Gjyo3dSfbbt/u182/EubzNSdf8Aar6D1a+X7HJ/u183+OrhZdUb/erTKf4vMexwrS/fSkcey03bU0jLTdy19fzH6vc6Hw5eM0bQmte63KqtXKadeC2uo2Fdn8txH8tbw96PKeJi4+zqcxVVt33angn2VBD8rbadJHt+Zax5uU45R5jprW482FWps3y1l6TeL5m1vu1sSfvV+WtJSjUieRUh7OoRqyyLVO4tW7LTvN8qSrYkWZa8+Xulfw/eMSSKqdxb1sXEW35qpybf9msOY7qdT7RgyWrU1YmrWmXdVOT5Wai8j0I1OYreX82alXdSectKsq1lzF+8SL/s1Yj+Wqq3C0v9oR1nIylGUjRVttWI7isVtSVajbVl2/erLlkZfV5SOk+2baP7S/2q5OTWv9qqsmuf7VHspFRy+Ujtv7W21G2vbf4q4f8Atn/aqGTVmrSNGRrHLDum17/aqGTxG396uCl1jb/FVC48Qbf4qfsjshlUZfZPQ5PEe7rJVS48Rr/erzO48R/7VZN54mk/vVpHDnp0sj5j1C48TfN8rVk3Xi3b91q80uPEkjfxVUk175vmat44aJ7NLI+X4onoF140k+75lZ9x4wkb/lo1cTJqit96qsl1uX5a1jSjE9WnlVGP2TsJPFX+1VG48TM33WrjZHkaq+6Rf71bxpxPSp5bTidZJ4kuP4JWWq0mv3rdJWrBW4NSrdUuWJ0fVYx+yTXlxPdf6xmas9ty1oLKrU5bVZW+WteflOmMvZmXuapoYpJei1tW+g+a1dBp3hz/AGazqYmMfhOatjqdOJmaB4Ue+kXPy16v4b+FdvcRrvjWm+EdB2SL8te0+GdH2qtfK4/MKlOPun5lnmfVaf8ADkcTB8G7Db/qVqVfgvZN/wAsVr2K301VX5q0rXSV3bq+WlmWI/mPzapxJjI/8vDxSH4H2TdYVrStvgppkXWFf++a9pXTVX+7Ve4s1jzXHVzDFfzHC+JMdU932h45qPwn0yONsW4+7/drybx54Bt7VW8qPatfUuqQq8bbm/hrxT4keTBDNuZa7MvzDEOpyykfV5Fm+Lq1oxlI+Tdas/sd0yis/dXReKGW41CTb/erD8qv1fDy/d+8f0bh581OPMV93vR8392rHk0eTV8x0c8Srtp2zbVjyqcsVTzC9oVWVqjVKvNF96otjUuYv2hjK1Sbv7tDRUbK7j0OYmjbfUm3dVeP7wqaglgy01oqsR/dFSeVWcqYRqyiU9tOjT+9VryKb9n/AIl3VzVKfKP28R0a/u6sQr/dqNV27asRrXHI5KtQmjWpo4qbGvy1aVa5pSPKqSHRrtqRfvU1akjrPU5JSHbfl5qRe1Mp9GpiTR/LVqNqoq1WI2pxMZxNKNquRy1lwtVyNvmrspyPPqRNiNquRtWXC3zVehau6B5VSJpK1TL81UY3/vVaWuqJwyiSM3y1XkqWmMvy0wiU5FqjItaEi1Vki+VqzkddMzZlqnItakkW2qci1xyPRpyM9lqHZV5oqhZa46h1xkM27f8Aep69qKfWACfdpaXbS80C1G07mm0UBqMooprfd+9WowZqb5lRs1Rs1axNeUmaX0pv2qq7S1XZvWuqMpRNY0zQW8qaO/8A9qsGSao/tW3+Ku+nV940+r8x1Ud/VqO83fdrj49Rq9DqVetTqnNPCHULdLRu3Vhw3+5qvQ3lehGXMccqEolyRf7tQyLTluN1Sbt9aGfvRKckO5aozWa1rN3pvlVMqZvTqSiczNYVmzWH3q66S3Vqp3Fn96uapSPRpYk4u4saozWu2uwms/8AZrLurGvPqUD2aOKOZkWo2Wtq4sNv8NZ81uy1xypyievSrxkUdtC/eqZk21HtrM6uYav+sFWoarqu6SrUK0akVJe6aVivzLXRWK1g2K/drorOokfNYqRsWq1uWdY9nWxb1lI+VrmnA3y7TV+FqzYflq9C1SeNUiaUbVpQt81Y8P8AvVoQtV8x5NWJoK1SfeqrHLUytVHFKI5u9V5GqaRqryNQOJXmquy1NJ92oZKDuiVZGqFmqSRqqyNWsTsjEN+2oWlpzNUHNM3jEfu96mVqq7m9Kmhp8xUok1Gyhe1O20cxnqQVE1TN8tQtUcxpEhkqGSrfNRSVMpHRGRV+WnL2p235qbWfMbgrVNHUa0bttVGREixHV+3rMVqvW8i1pGRyVYmxbtWpatWLby1qWsvy11QPHqxNKP7tO21HC1Wa35TypFd1qhdJ6VqyLuqpcRfNXPKBrTlqYNwvzVm3FbV1b/M1Y91H8rVzVInuUJGbN71RuPmq9NVGT5axPaolG4i3VnyRVsSLVWSLdURPQhMxZLf+7Uflf3q2JLeq7W9B1xqlLy/mpdu2rHlbabtqOYvmGq1G6hloZaIlC0m7dUVSrWsZDH80qtUe2n81rzESiSxybWq9b3jBqzV3VJuZVqoyMJU+Y3I7yrUNxurm1uNvzbq0rO6+WtYyOGpQ0Oit7itK1k+7XP2826tazl21vGoeLXpnQWrb60LeWsezl3VoR/71V7Q8OrTNJJ91TLcVl7v7tOkuP71XzHH7E0mvGX+KmtqX+1WPJeVnzX/zVXMaxwvMdN/aW7+Kmtf1y66lt/iqb7fuqeY1+pm5JeK1V5Lr/arJa8/vU37T70cxccOaUl1/DVf7Uf71Z8lxUH2pqr2h0RoGv9qpy3n96sb7SaX7VR7Q09hE2PNVqj3R1m/aqPtH91qrmF7I0PlapFVVrJa62/xU5b/ZRzB7KRtLFuqRbVWrPh1Ldtq9DextUyOacakST7HRJYK38NWoZVq5GqtXNI45VZRObuNGVv4ax7zQflau+a3Vqq3Fnu/hrLlOijjpRPK77w//ALNYdxoLL0r1q80use60lf7tVE+ioZnI8ruNJliqnJayJ/C1eoXGjL/d/wDHaz7jQVf+GjlPap5nH7R54wkpn2hlau2uPDn91dtZ83hz/Zo5TvhjKMjm/tlL9tNacmgsv8NU5tJZanlOqNSjIrrftTo9Sb+9TZNPkT+Gq8lnIv8AepHXCFGoaUetMtXLfWf9qub8lqN0i1I/qNOp8J21vrP+1Wxp+pb2+9XnMN0y10Gk37fLTiePjMv9nE9Q028ZfmrttDvvu/NXl+m3XyrXVaXf7VrrpyPz7HYXmPSo7zfHUNxcVg2OqK38VXJrpXX5a7j5OWG9nIc11tar1ndVzskv7yr1nP8AMtZGlWj7p00fzVYVdtVbFvl/vVYkb5ag8aXxcpHNLVWSXd92obi427t1VftXzUpHTTolyRttQtcVC118vzVTuLqs5HVClKRckvKryXVZ7Xm3rUMl5trKUjpjQNVbpvWrdvcbq5dtS2tV611T/arEqph5cp1dvdfNW7DfrHH96uN0+83fNTrrXFVvvVJ5FXCSqS5TqpNU3yVq2s6xW5kNefWOpfaLha0tY8QLZ2qxq3zVP945quBlzRpxOh/tYPL1pLrXFVfvVwP9vbY926si78VNNuxXn1OY7KeUSqSPR4/EUat8zV0Hh/xbC0yr5i/99V893niC43fK22kt/Fd3atuEn/fNefUw8qkTvq8O+2pn2Lp+vRvH95f++qo6x4mjhjZiy/8AfVfNNj8UtSt12+YKrax4/v7+Nsy/9814ssDV5vekfOQ4Qqxre98J6n4j8fRtI0cUit/wKuXuNc3fMzf+PV5Z/bMnmbt26rcerSSR/er1aeHjTjofZUsjp4eNoneR+Jo4pPmau60PxdC1uu1l/wC+q+ddSvZk+6zVBY+K72D5Vlairg41om9bh6OKp+6fRXibxxDbWbL5i7m/2q8Y1zWPt11JJurktU8RXV43zzM1UodUZm2s1dOFwccPE9XL8g+pU+aJvSXlVW1L/arJuLr/AGqoyXG6vTjGJ9HTwfMdHHquP4q67wz4jWSDy2b5l+WvJpLrb/E1XNH1lrO8VlZtrfLWkPdkGKyn2lOR67fahtdX/hpIdZWWPbWAt59st9p/u1ki8e3k53VdWlH4j5iGCjKPKde2reRJu+7XRaf4gjuI13MteayXnmR1DZavJaybd3y1lTj7wqmWxqxPVLy6X7waoYdX2t96uVh1lpY9paq8l+26sqtL3jzY4D7MjvJL1ZI/vLWTeXXlt8tc7ba2ysqmr0l19oj+Vq5PZhHB+xkWm1Rf71Ubi/X+9WTeSNF92s2S8/2qr2Z6VLCR+JGlcapsaqsmvbayLqf5vvVlXEu6r9lGR7VLB05HTf8ACSr/AHqa3iD/AGv/AB6uNkaqrzstR7KJ3Ry+mdtJrzf3qqtrzf3q5L7Y396ovtj0ezNo5fE6xtc/vNTW1zb/ABVyclw1R/aGqvZcx0RwNM6xtcX/AHarya9/vVzP2hqa11/eq/ZROingYm5ca4zdKz5tSZv4qy5pWaq8krN/FRyndDBxiaUl5VGS6qqzM1R7qo7o0IxJpJarybmopsjbloOzlG7v4aFlqNt1ItIlltbhf4qlXy5OtUo4marENu38NSYySLH2VWo/svd92rFvG38W6ta1t6zlI46laVMzYdIbdWpZ6Xt/hata1td38NbFrZq3+zXHKcjxa+MkU9PsNm2uo0+zVdvy1Vht1q9G3lVxTPnK9aVQ6TS7iO1/3q7DTfFjW+3bXmcd1tarkeo7erVw1aEanxHzWJwMa3xHrlv42Ztvy10Wj+JvtHFeHx65t/irsPC+s+Ztryq+EpxjzRPl8dlMY0+blPXpNc2x7q808efFj+w42wv/AI9W7cXTPD/wGvD/AIsfNHJXDg8NTrVuWoc2R5Zh8RioxqxK2q/tCTzK2xGH/Aq838TfEG+8Qbs/LXPSL8zUzy/avuaGX4aj70Yn7zg8owWDfNSpmZJE0sm5t26mfZWrTaKmrFXqcx9D7Uy/s+2j7PWt5FOW1+WjmD25j/Z6kWKtT7KtO+xCj2gSrxMnyf8AZpphGa2PsQprWq0uYn2yONaLbUe2tJoqja3r35RPbjVM/bsqSpmt/wC7TfLrCUTWNQarVYjZah8uplqDKRaVKmW3qGNqvW7fNUy944akuUh+ze1SLBtrQjiWp/su6uGrSOSVexnRr92p6n+z03bXmyjIycuYbUi0bdv3acv3az1IEp9FCrT5SAqSNqbt/u02riLUuRtV6FqzY6sRtXTE5akDWhar0bVjwy7WrQhl212QPNqQNSFqvRt8tZcbVajlrrieZUiX6Y3eiOn1RzFaRarybvvVeb5mqGRazkaxkZ8i7vvVRkXdWo0VV5Iq5qkTtpyM1otn3qryL/drQkiqvJ/tVwVDsjIp7dtO205lpu7ZWBsDUvNIrf3aXmgrUOaiZqduptADWqNqJKhZq1NoxCRqryNTpH3bqqyNtrWMTqjEGeoZJabJLVWRq6YnXTgOkl+Wq8ktNklaod396uqJ2U6Y7zjTo7xl/iquzVGzVvGXKdPsTbt74Vft7+uVjm/u1YhvGWuunXOSphTsobzd/FV6O6/2q5G3v60re8r0Kdc8qrhjpllVqd9KxYbyrkd1XZGoeZKlKJeaLdUbW9OjuP8AdqTzd3SqMveiZ8lqrNVO4s/vVtbKhkirOVPmN4VuU5u4s6y7jTf71dhNb7l+VaozWHy1zSo8x6NHE8pxNxprVRktWWu0uLH/AGazLjTa4alA9mjjDmFi2tVqFavSWFC2bLXHKnKJ3SrxlEt2Cbq37VdtY9nFW5Zr92sKh4OJka1rWtb/AMNZduu2tSGsD5uqXI6vQ9Kz46vQtQeXUiaELVejb5az46sRtQeZMvRtuWplZqoq1SbqDm5S15tRyNVdm/u03zfWriHsyRqryfNUjS7qjkatOU0iU5qpyNVyaqci1cTupkbNupv3qTmimdIVLHRtqZV+WlqZykOjqTb/AHacsVSKlSYcxTkjqGRa0JFqvJFWMpFxkUuaY1WJIqhaplI6YyK7VG3eppKhbvWXMdMRlPXtTKKIyLJqfG1Qq396jd71rGRHKa1vP/erYtbquVjm+7Wlb3X3a7Kcjz61DmOut5d1XFb5q52zvdtbVvcblruieDVpcpbqKRd9TRtTm+ajlOP4TJuolrFu4Plrppoty1k3kG5W21hKJ6FCocrdRfNWbItdFdW+7+GseZdtccon0dGpzGbJUbLuqxItN21nynoRkVWWmstWKKUomvMUZoN1V2irW2/LUMkVSaxqGXt203bVySKoWi20HTGoQbVpFpzJRtqoxNeYXmnqtCxVIq1ZlKQ3b8tLUsa0MtBPMVasW7bdtHlbqmjirUJSiaVnJWxbtWHbrtrWtWqoyPFrxOgtW/u1oRy/3qx7dqvRtWnMeDViaHm1DJOv+1VdpdtV5JdtHMYRpklxcferHurqrFxLWPeS7aOY9WhTHNeVJHf/AC/erFkuNjVH9p96OY9X6tzHQf2h/t05bzf/ABVzf2//AHamjvP9qjmI+qHQfaPeoZLqs1bj/aokuqn2hPsDQ+1U77UP71YslxRHebarmL9gbi3FO+1H+9WGt0tTR3VXzESoGt5tNaeqK3FO+0LRzmfsi9HcMv8AE1Wob3btrF8z+9UizbfmWjnCVGMjqIdS+7WpZ6ptri7e6/vVpW9581RKR5VXCxO0j1HdUn2pa5eO89KsR3n96s/aHlSwvKb0kivVGaJWqk15jpUDXrd60jIuNGXQsSWq1B9lWmNf06O+Wui50xjKJHJpq1Xk01W/hrS+2q33akWVWX/apcpXtKkTnZNHWqM2h/7NdltVqGs1qeU3jjpUzgZtD/2aoyaCrfw16M2mq1V5NJ/2amUTsp5lI81m8OLu+7VGbw9t+7ur06TSdv8ADVeTSP8AZrLlPQp5rKP2jzH+wW3VqafpLKy1266J833as2+h/vPu1MYmlbNZVI+8ZOn2rL/DW9HE0UdXLfS2X+GrzWe2OumJ81WxMakirZ3G1q2FuN0dZsNr5VXrdfmrspnmVeWRJHEzNVy3VlarVra/LVpbPdWnKeVUrfZLmnyttq5I3y1XtYPKjqZvloPIny8xl6gzLWHJdNF96t68XzFZawby3/u1hI9XDcvwyI21L/aqvJebqryLtquzba5pHqxpRJprzdWfcaj8rfNTbhqpyfNXOehSoxI21Ft38VWYNWfcqiqX2XdVnT9P865X71OJ2TjT5feOqTUmtdP3H7zVz02rvI2a0NcXbCsa1k2tlvkX/eqjz6MKfK5s67w7JshaZqw9U1drzUm/uhq05JPsemNXNwxctI1ZSM6FOMpSqMdrmqeTa7Vb5mrCtdSbd96n6p+/nZf7tZ23ypK4pn0FGlGNOxfubjdUEcu6pvJ3Q7lqr8ytWJrDlLStVpW3RrVWNd1XLeP+Gs5ROeZTkj21Jby/w1aazqFrVl+7WYe0jILhfNj+b5q526Vreauqhi3fK1Z+qaXuXctVCXKb4evGnLlkYckqyr827dWXcM0TbqvNE0cjblps1qrR10n0tCpFS5ZFWO681fmqOa4Wqslu1vJ/s1Y27loZ3RhGMuYpyXS7ajW4/d/8Bp01uy/wtVGS3atT06UadSJ6F4Z1n7Rb/M3zL8rVoaoq7t6/drzfRbySzvF/ut96u/gm+0QbWr0IfvInxmPwf1avzR+EW3uv4WouE/iqjJuVvu1NHLu/3a5pROP2f2ompZ3Xy/NVma42/N/DWJHJtkq95vmR/NR8UTknS965c85ZPu1btLzb8hrAjlaJqvRzeYtccjKpSNy4VbiOsK8tirNWnayVJcW/mLWfMclOXs5WORulbdWXcK1dVcWe7+Gsu601q0PdoV4nMyStUTzeZWjdWDeZ92qMlnW8fePajKEiqzf3aqtK3atP7K1RfY938NTKJvGpEordetOW4VvvVYbTd26mf2Wy+tZGvPTFXa1DW6tt206OyZas/ZWquYj2nL8JQkt/71QtarWwtruqRbCplIn2/KYP2XfUbWbV0v8AZ/y0q2FQH1w5f7BI33Vanf2WzfdWuqWzqRbNaXMH145NdJZqmj0NmrrFtVqaOGNaylUMJY+RzMeht/CtXLfRv9mug+Vad9oVaylKRySxdSRnw6Nt/hq9DpqrT/tS0xrxVrI5ZVKkiwq7elTLLtWs9tSjX71V5NWVf4lqeUz9jKRtfamWnf2pt+9XLzax/dqv/aLN8u6p9mafU+b4jsP7ZX+GnLqTM33q5KG4Zm5q/bv6VPJEylhYxOmt5Wbb81ekeB1+WvK7Fmr1TwGu5VzXi46X7s+WzePLRPRGXdb14z8VIv3Mn+7Xtm5Vh+9/DXi/xY2tbzV4mBqctaJ8tkEv9sieDv8AfoWqMl1+8am/aq/Q4n777KXKaW9Vo3L6VRjuqsLKu5aq5HJyk25fSm7v7tOjZW+9U0aq1TzGcpFfzqPMary26tUkdhupe0iZSqxM3e1HzNWt/ZftUi6X/vVPOR7aJw21aZ5VSLUlfW3ie/zFPy6a0VaG2mtFRKJftDP8qmrFWh5X96nfZ/7tcsoi9qVY491XIV205YttWI4q5pGFSoSW9Xo/uiqscVWI9y1hKR59Qsbaa1vUkbVYjXdUezjI5ublM1rem+VWo0VV5Iq5pUJFRqlL+GnVK0VR/NurmlHlNuYF+996mtTZKZREuJZVttWI2+aqO7b92po2+aumISiaUbbquW7fNWXC1XI5a6oHm1YGxC26rkf3qybeX+9Wlby/3a6Ynk1YmlHU/NVI2q5HWh5chvl1DJFuq5tpsi1MhcxnyL/s1VkirWZKqyRVzTN6dQy5FqrItaUkVVZIq4akTvjIzWqNlq5MtVWWuWUTtjIj/wB2jdQyUlBtqFMZqHprVcYjiQyNVeRttTSVVk+at4nVTjzEcjf7VV5G3U6TdULVrGJ3U6civI9VZm+arElV5Iq2iejTpELNULNU0i/LVfay11RPRjS+yG6o5H/u05qh3f3qvU09mLT1/wB6ofvUK3zUaj5S4srLVq3umWs1akWWtIyOSpSOghuqvQ3n3a5mOVquQ3TLXTGseZVoHVQ3X+181XI7iuVt7qtCG83feruhWPKqYc6JbipN+6sWO6q9Dcf7VdkasThlS5S00VRyJQtxuqTetaGHvRKclvVOaw/u1sMtN8us+U3jVlE52TTaj/s6ui+yq1OWzWsKlI6PrRhx2G1qvQ2u37tai2fzVYWz215VSgc88TzFO3hq9DUi29SeQ1cMqfKefOfMSR/w1chqrGtWo6wOOZchb1qwrbaqx1NuoPPlEsK3zVJuqqrU7zaDLlJt1R7veo/MqNpf71XEqMSbdUbS1HuqORqo1jTHSNVdvmprNTfNqzeMQZaZUq05YvmoLCP7tWo1+7UKrUy/7VRKRhKRYVaftpI1+WpI/u1PMcsiPZuqORas0rLUExkZrRfLVe4hrSkWq8kVZSOyEzLkWq7LWhNFVWRflqDrhIqstQ7verDd6hkpSOmI3zfWnedVWRvmo82qjI35S4stWI5fmrNWXc1TRz1006hnKB0VncfLW1Z3Hy1ydvcba2rW6+Va7qcjxcRROmjm3LVqNvlrHt7jd96rkbf3a6uY8OpTLjfNVO4iqZZWqORvl/hqZEx90xby3rDurf5q6a4Wsm6irllE9mhUOdmiqt/FWrcL8zVnyLtasT2qcuYr7aNtO+7Sc0uU6Q5pjLUlG2plEnmK8kW6qskVaXlVC0VBvGoZbQ0bavNFULW+2rN41CvtqRe1O20bflp8pXMO201qkWm/xVfKTEbGu+rUK/dqGNavQrRymVSRYhWr1uv+zUMK1oW6Ujy6sia3rQVqpxrsqUtQeZPUlkaqs0tEktU5pfm4oKp0xtw1Zd01XJpaoyNQerSjymbcbqps1XpPuiqckXzUtT1aZVklK0R3W3+KiSJqoyIy1HMdkYxka0d1Un2r/arDWZlqb7RtquYPYGl9q9aa11WW1xTftXy/NV8xUaBrfaqkW8/2qw/tVH2of3qQ/q50SXX92pFuq59byrEd5S1OeWGN5bpamjuKwVuqsR3W2q5jmlQNqOerkN1t21grcVYjuKy5jmlROot7qrC3G5q523uvmq9Hdf7VZ8x5lSh7xtNcVXkl+Wqq3W6mtcVUZGEaRM1x/tVH9o+aq/nU1m+aumMzaNMvLebfu7qmjvKyd392nLJtq/aClRidBDffdq5Hef3q5mObb0qwt5S5jjqYY6aO63VYjlWVa5uG8q5Hebf4qOY5JUDY+Vv4aGt1b+7VNbr7vzVYjm/vUcxy8solqGzX+Gr1vZr/ABLVW1atqzWriefXqSiOh02iTTV/iWtaFf71SNFureMTyPby5jm20v8A2abHZ7G+7XRSWtV1i/ecVpE2jiZBZ2/yrWpb2u6obeKti1i+WuqMjy69Ur/Z9q1TuFraki+Ws26i+9USOWnU5pGLcVRuIt1XrpfmqmzVke5RMW6t/wCKsW6+9XTXC7qxL+3+9iuSR7VCeupiXDf7VU2l+arF4u2svd+8rmkfQUo+6akP3a3tDj3Pmubt2+aun0791aNJRE4sV8PKVNUbzbrbV21tlVV+X5qxI52uL75v71dDHJuZRV/aOerH2cYxKmvS/wCjxxr/ABVm3DeRa/7W2p9Yk828jX+7WRql1+7bb/dpSOvD0+aMYmT5u64bdTpE3/3ay5Lja3zVYW83LXCe+6UvsmjbN8u1qS6X7u35azor7y5OasyXnmx1EjH2coyJoW+ar0bbawVv1WSrUOpLWQqlKR0UbblqTarVjw39WlvKxlE8+VKReW3XdU0lqs8dVVvFqaO/X+KspHNKNQwdW0nazMq1lrb/AC7WrtLho7iOubvolik3LW8Z83xHq4avKUeWRi3mnqy8VmrF5Um1q6RXV6z7yJf4a0PVpV5fCyi1qsi1RksNrVpR3Cr95ttPk2su4ba0946o1alM56S3+aut8Pz+ZbqrfeX71YU1LpeoLZ3X+y1ddKpKMjbEc2IpnV3Vv827bUa2+2rUN0t1Ht3VGsy/dZq7Jx+0fP3l8JD5VWIUprMtLHOv96ub4ZClKQlxDTYWZWq00qstV2Zd1c9SPN7woyNC3lrUjbdHXPx3G2r1nfqv3mrz5SOKrSkW50qtsVqsSXCsv3qoyXG3+KtYyM6cZENxYK1ZNxYbWra+2RtVe6mVl+9W0T0KU6kfdMP7KtM+yrVm4ZVqm14qVfvHpx5pEn2Vf4ab9lX+Jah/tRVpv9rLRymvJULH2X3pfsq1V/tRaibVv9rbWXs5FRp1JGgtvTvKWsltc2tSf28PSp5ZFewqG3tWhdq1h/24rfxU3+16nlkT9WqHQ7lpm5dvzVz/APa9H9qbqjlD6vM3t60z7SFrE+3bv4qd9oZvvUezK+r/AMxqNeL/AHqha+X+9WezUeVuqfZmnsolptQ+X5aryX7fw037PuWneRRymsY04laS6dmqL5vetD7L8tOW1/4FUSkX7SMTN2t61NHGd1aS2q/3asR2q1nKRlKvEq28Va1vb0QxKtTR/LWEjzqlTmL1q22vRfB995Ma815h5qxVp6X4pFjJ/s15mJw0qkfdPEx2EliKfLE90m1JvJLbvu15J8SL/wA2GTNFx8Solt2WuF13XH1iRvvEV5+DwEo1OaZ5uUZTUw9b2lSJwslqzTNtoWzat77HTls6+q5z9L+smGtm1TLatW0tnUy2H+zT9oYyxJjx27VajiatJbOrC2G1qx9oYSxETPh7VcjqwtnU0drt+7UykcMqsSONqsR7actrU0cX+zWXtDmlUPJualWoV+9Uy19f7Q+3kSbflqTbUcdWI1reNQxlLlI/KqaOKpoV31MsNEjnlUIVt6kWKrS2/wAtTLb/AC1zSic0qpV8qnbatfZ6Ps9c8qZlKoQqu2rEbU7yqb5VTGPKZylzEitUyqrVXXtUkbf99VZlIbJb7qozW9a26myRq1RKlGRcakomCyt/FULNtrYmtaozW7N8tc0qHKd1OpGRUp+6o5ImWhW2/erE6y9G22rVu1Zqy/3atQyrXTTOSrE2LeX+7WlC1Ytu3zVqWrV0xPHrxNa3atKFvlrJt2/2q0rf5V+b+KtdTw6sS3S7aFqRV3LSkcMpFdv92q8i1eaL+9VeRa5pGsZGbcLVOStSZflrPuK5pHoU5GfJVNqvTLVORa5ZRPTgV2ams1DVGzVlE6+Udu96jZqN1R7vm/2a6Im9OHMDNVe4+WP5Vp00u2oZJf4as9WhGJX+83zVDJ94VMzVVkl+atT1aECFvvU2TbQzfLUMktWerCmRyVDtqST/AGaZXUaxiQbajki21NJ94U1vmVqsqUSv9yj+KnMtR7aDPlHb/moX73/stN2/NRu+b5aowlHmLCtU0c1U1apFbbTOadL7RoLL81WI5WrPjlqwrVtGR504GpDef3quQ3lYcbVIsjLW0ahyVKMZHTQ3lWo7rdXMx3W1fmq5b3n+1XdCucNTDHRR3HzVMrVgx3lX4JvmrpjVPPqUeU1Y1VquQxVm29wta1u392tTzqvulqO3/wBmpo7Vakt13VejiVqwlTPKnV5Sj9l+X7tH2U1qLH8tP8muSpSOb28jI+y/7NH2fbWs1r/dqPyK4Z0Co1ijt29KXLVb+y/3ajZK45UpBzRI1aiRvmp22oZKylGUSogzVDJLRI1QyN8tOJrGJJ5lEjVX3Ubqo19mDNTVams26m7qs2jEsRvtqxHVFe1Xo6ykY1C0q1IqU2H5ulWlX/vqoOCUhqrUy9qatTL92gwlIj2U1qm201loEV5FqORasNUclT8RpGRTmWqNwtaki1VuIqjlOyEzJZdtV5PmWr0y1TkqeU9CnIpzVXarknzVVkWoid0WR7vepI5dtR0VrE1NK3uv71a1ncVz9u3zVpWstdkZHBXp8x1VnLWpDLXO2ctbFvL93dXZE+br0zSVt1NkqNWpzfNQcHKVbhqybnvWxcLWTdVlKR30DHum+aqMjVZvPvNWZJcbawkfQUo8w1m+Wo9+2oZLio/PpnoRplyOWplbc1Zv2j5qmjuKoJUzQ+9TWiqOOX5qkWWlynNy8pG0VRyRfLVxfmoaLdVcpUZGa0X92o9n+zWp9n+9ULW9BrGoZ7U1fmq1JFUOyteU3jIkt0q9brVeNavW61Bx1ZFyFa0Lddq1Vhiq9CtB5FWQ7bTXqZl+Wq8jf3qkwj7xVmbbVGaWrFw22qNw3y/NQehSiQST/NUW6on+9TNzLUyPRjEdIv8AtVXZam3b6a1I2iVWXdVOaD+KtLb8tRyLQdEahiSQ7agrWmiqlJDuqDuhUuU5H3VWk+9ViSL5qqyNVRO6ERu73prS7ac21lqORavU6OUkW6/vVNHeVnUu6pH7OMjYW6+apo7ysVZWqxHcUHNKgb0d0rVajuK5+O4rQhuq55HBUom1Hcf3mq7Hef53ViQy7v4qtRtWUpHn1KRsR3lWPtG7+KsPdtqRbpqOY5ZUDUa4py3FZLXX+1Qt1WsZk+wNhZfmqRf96s2O6qZbjd92tPaGcqcjQ+7/ABUK1Qxybqk82r9oc0okyy1NHdMtVP4qXd71HtCOU0o7z+9V63vf9qsFWq1byfNWsZHNUpROusbjdtrorGX7tcXp8u2um0+XdW8T5rF0jqIW+WrCtWbby7atLL8tdPMfOSgWJG+Wmxruaqc1xUkNx8v3qvmJ9nLlNKFNrVrWdYdvcbmrYs5q1pyPOrxkXmXctZd5Wg1x8tZt5KtacxzUYy5jHuId26s2aL5q1JpVaqM1YSke9SlKJntF81V5rPfV5qdFXNI7vaOPvHL32jbv4aw5tHZZPu16Q1urVVk0lZawlE9ClmEo/EcPb6a277tb8lq0OmVpx6Pt/hq1qlnts/8AgNIdXGe0lE4fT7NvtDM1a9nG25jV+PTVWP5Vqe2stsMjUFVMTGZx94u64leue1Dd5f8AwKu3ubH93I3y/M1c1qVhtkVamR7WFrROZmtWZfu1HDE33a6L+zd38NV5NN2yVyHsRxMfhMG6tWWiHdtrpl03zY/u1TbS2WT5ayNI4mPLyyOdmVqbHKy1vXGl/wCzVFtNbdQdMK9OUSOG4ar0crf3qqx2rK1WI4v9mplExnyliOdqtLK1V/KarEcX96sJROKXKTR3TVXvP30dTeRTtv8ADWXMZR5Yy5jl5pmt5Kk837Qv92tLUNL3LuFYao0Mm1v/AB6umMoyPYhKNSPNEq30Tbty1XjuG+61bTRbo6z5rXymrWMuY7KdSMlylO4Vv4d1Zcm5W/irpIVWVdrVDdab/EtXGXKddLERpy94bourSNH8zbWX5fvVqXUzH94lYMdk0Em6ugtV3R/3q9KnU5o8sjlxXs/ae0gOhvGkjpk8rUfY2hk4X5aux2vmx/7VEonnylGMuYpw37bakaVm+7TZrBomqxb2+6uaUuUJSj8USr57d6d57L/eqzcWP8VMjt656kOb4SeaJNBeM3WpJJWZabHZsvzCrIta4vhOaUoxfumVJKy037QzLWhcWFQfZ61jI3jUjYzpt1UZo2augks/9mqclnXTGZ0060TBktWqNrVv71dEtnTzp27+Fa3N/rXKct5TU3yGrqG0ao/7L21MpGkcVE5lrVmqNrBv9qup/swelKul7v4ay5i/rhyLWbL0pyxSf7VdY2krTW0n+7WXMV9cicysX+9uqRbVmre/sv5vu05dN2t92s5SD61Ew/sp/wBqplt5Nv8AFW1HZ/N92rC2atWUpmEsSYK27VIsDVuLYLUy2C1EpmEsTEw47VqmWzb+GtpbWk+z7WqecyliTKW1b/K1ItnWptpu2s+Yz9vIo/Zad9n9qubR6001BHPIh20yRttStTfLVqOUooybmqHyK1PKVaPKWka+1M1bWpPIq9/vUcUah7WRT+y+9SeQtTfLQ1GouaQ1Yqk8uo93vR5tGpHvEtPXtVVrrbTftPvUhyyL9Ju21mtqFRteUuUv2MjW86kNwuayG1KoZNS+b5WrL2f8xX1aRxflbafUuyk8pq+oPrOYZH96rEdRqu2po/vGj2kSZFuH71XYapx1ehqo1TzqhZWOpVg/3qbD92rkdb8x58pcpCsVO8pquKtO8qqjHmMOcotDTfK/2a0PIpv2f2olTJ9oZ7Rf3qb5VaDRbqjaJf4az9maRqFH7rVJ5tTSRNULRURjyl80ZD6iaBWpMtT1atPiH7xRmsP7tUZrVlroPlaj7Ksv92plQibQxEonM+Vt61JD8tbU2nelV/7NrCVDlOn6zGXxEcLfNWxat92s5bUrV21XbWfKcdWUZGxb/NWpbtuWse3atS27VqeHXNSGpvvVXjq5GtQeRMj21XkWrjLUMi1zyCMjPkX71Z9wlaklZ8y1nI9ClIy7hdtUbitC4Ws+4rjketRkUZG21DuqaZapt96sj1qfvDvN/hpu7726o2l21DJKy/8AfNaxPQpU+WQ64b5vlquzfxUSS/N8tQtcf3a3iepSo/aBmqq1SSNVeStYnr0qY1mX71Qs3zbqazUnNaRO6MeURmpu6ms1Rq33q25ivtC0m6n/AMNQN3qjKQ1qSiigz1Cmf7NPpGSq5g1I6cv3qT+KnrRzEcpJG1WI6o7trfLUyy/LV6mNSlGRejapt3tVGOWrEb1pGR5lSnKJYX/x2pFaoY2qStYyMJRLEd1tar0N592smpo91bxqSOaVOMjorW6Wt6zuq4+3l+6tbVnNt210xrHiYiidlay1rW7VytncVtW9xWvtj5ivSN6OptnzVn29x8tXoZarmPInGRY8ij7P8tSRtvqbbuqZROSUpFFreqslvWw0NQyRbqx9nEqNUx5LeqskVbU1vVGSCueVKJ206hjzRVVkXbW1Jb7qpyW/96uWVI76dQyW/wBqo2q9JBVeSJqz5TtjIr7vmqTzKjbvUbNWZrylyNvmq5bpWbC1aFu26okYTNS3/wBmrCrVW3+9VyOsjyqnxEvNPVd1Crup9EjmkM+lR7W/hqf5u9Mb/ZqCYyK7d6jkqw1QyVZtErtVeb5qsSfLVWSr5TpplWZaozLWhJ81VZKOU76cjNkWq8i1oSLVWRaXIehTkU2qPbVhlpu2jlOmMgj+Wr1q1UY1q5DVxM5m1ZtW5btXN2bVuWbV0xPnsTE2I/mqWoI2+7U9ankSIJqy7pa13rOuovlrFm9CXvHN3y/erBuPl3V0l9DXO3y7WaueUj6jDSM2SWq7XW2m3Dbaz5paiMj6CnT5i9HeVNHefNWC1xt/ipv2/bWsZG/1bmOqjvKsx3QrlI9S/utVq31KtDknhTrIZ91WI5a521v/AJvvVqW91u/iqjzqlCUTWXbtp235aqwy7quK3y1Zwy90rzW9V2s9taH3qkWLdVk+1cSjHb/3asQxf3qtLb1NHa0GUqoQrWhH90VHHFUyrUSPPqT5hrVTuGq41Z9w1QVSKdxWbdN/drQmasuZqk9ahEqs1Oj+aoZPvCpI2p8p6DiSbabtqZfu0Mvy1OplzEXNM27qdto20amnMV5oqqSQ7l4rSqKRak1jIxbi3+Wsu4i210klvurNvLelE9OjVMPdj71DbWqaS3ao9lXqerGXukLfNTWWpttDLS5Q5il/FT1f7tS+TUUi0zeMoyLVvLV6P5qx49ytWhby1zyictWH2jUhrUh+asm3atS3bdXNL4jyKsSx5VN2VYjp32fdWUjz+YzZPlqH7UytWlNa7azbi1ojI6acoyJo7zdVqG8rF+ZadHKyVfMayoxkdJDeVajl3VzcN01aEN1/tVV5HDUoG15tO3e9Zsd1VhbrdRGRxypyLitViFqz45avQ1rGXvHNOJ0Gnt92uo09q5PT/vrXUaf8tdcZHzOMidBG9Oa42/drP+0f3qbJdbVrfmPn/YlxrrdR9o96yjdHdxU8cu6r5jX2PunQWcv3a1o7j5awbNqvebtWt4yPKq0+aRoSX+1azbjUt38VZ+oXm3+KudutT2t96j2hvQwfNqdFJebf4qha43Vz8eqbm+9Vhbzf/FUcx6H1aUTU+0bqPtFZn2o0q3X96sw9ibkdwv3a0LdlauX+1VpWd592g5qtCXLzHQwWqsy0zVrXdHtWjT7rdIu6rV5taSlyxPI96NQxZINse2jbttatTLukqG+bba1nynZGXMYckS7aw9QtVlkraaWsuZtzNWUj3aHNFmfHZ02bTquLL81TblZaxkdvtJGbDaqtOk01W+arEi7Wq1DtZaylEUqso+8Zf9mqy1Vk0ld33a6Ly1oaBWqAjiZROVk0T5t1N/sll6V1X2dWo+xr6VBr9dkcuum/7NSLYNtrpls91L9jrOREsYc99gaj7BXQfZdtHkLWBP1o51tP/hZax9Q0H5tyrXbSWu1qa1qsi/NRH3ZcxvTxkqZ5ytn5cm2pJNL311l9pKr822qa2vrXVGR6scZze9E4+TTWt5KsRW3mLzXUXGm/LVH7H5UlHxHT9b9pEw5tN+b7tSWUflttNdA1qrrVeSw2tuFb05cpP1nmjysFs1uF20tvZeVJtarVr/49Vvy1kXmumNTmOKVWXwlf+y/OWq7aS0X8NbNs/lttetFYlaP+HbUS945frEqZzK6buqOTSdtdN9j8vpTfIVl5rn5uUj61I52O121ehsFb7taDWa7qsW9vtrKoKeJ90xZtN+98tZ8lht/hrtmtVZeKo3Gm/u2rmj7pFLGHLrZ1HNZ/LWy9vtakaLdWkZHdGv8AaOb+x7WqaOLa33a0ri321WreNTmOuNXmGeStH2NWb+Kn0+OVV+9RzEc0iu1hTfsfrV7zV3U1mWkLnkVvs60xrVamZ/mqNrilqVGUiL7KtMkt6ka6WoWuqjlN48xG0SrTWWmyXS1Xa6Ws5RN4xkWN2ynLLWbJebf4qqyaptrKUTf2EpG79qWk+1L/ABNXN/2p/tVHJqH+1U8prHCSOia6X+Go2uK5uTVNv8VR/wBrMv8AFVcsjeODkdM1x81R/aq53+2P71N/tijlkafVJHRNcL/epv2z+KufbVvl+9TW1T5fvLU+zLjhZHQNeLTftlc22qf3WprX/wDdaq9mVHBnSfbKa1//ALVcu1+38TVH/aLUeyl9o1jgzp/7RH96mNqVcu2pNUbak1V7I0jgzqG1KoW1L/arl21L/aqNtUaiNI3jgTqG1Tb/ABVC2qbq5l9R3U37Z/vVXsZG8cGdNJqVV21L5qwftW7+Ko2uqv2ZrHCm5/aVRvffNWP5+7+Kjz6r2Zp7CJvbNtGzdUipTttd5xcxCq05YvmqxHF/s1MsS1zyIlUIY1q1H/s0LHtqTyvSs5S5TmlLmLEbVcjas9d1WI5P71VCr7xx1ImtG3y/NU0bfLWXHLVqG4r06dWJwygaGzdR5FRxy1ajbdXXGcZHJ70SHyqhaL+7WmoVuvy0nlVry8xEapktDUPkVsSWtQta0ezN41TJktartb1ufZabJZ/L92p9kaxrmG37qiOWtKaw/wBmqbWrK33aOU6Y1IyJoZVarUcay1nxxN/tVchZqowqf3S59hVlp39m7amt5Pu1sWojb71RKnGR5s68qZix2Lf3Wq5DEy10Udgsyrtqb+xP9muaVCR508ZH7RhwrV6OrP8AZLq33aZ9lZf4a5pU5RMJVYy+EZUEi1a8qoZFrAUSjNVOatCb5lqnItYSO+nIx7hKy7hfvVsXC1l3HytWEontUZGTcL8zVRkl21oXXasuasJHuYcjZv8AvqoZGpzfL/8AE1Xkl+aqgfQUaHMEku1dy/xVCzLtpsjf981XaWuqJ6tKmOZvlao5Jab5tQs1aRiejGPKO3VG38NG75aburUobu+X5aa1O3VG3+zREsfUElDNTfvfNWpjIds+Wlpm6nH+GgyFooooFqI1C/6sUtLtoDUZRSsvzU1k21Yakn3amjaq6tup26lGRlKnGRe3VMsu5vmqirf71TRtWvMefUoSiXl+arEfaqsLVct/4dtdMTz5RLkKfNWlb/e/2az7f5WrStvu0SkeRXNS1bata1rLWXbrV6H+Gp5zwKvvG1b3H+1Whb3VYcbNVyGX5qqNX+Y8qrTOit59yrV6GWufhuNrVehuvlrpjXPIqUjY3rTW+Zqpxz1ItxWsahy+z5SZlqGS33VJ5u6nk/LVE80omZJFVea3+X5a1vK3VDJBU8sTpp1Dn5LOq8kFbklvVWSL/ZrKVOJ6EaxgyW9V2t2rektaryWu2uSVI7o1zHVauW7fxVN9m9qdHb7a5pUy5VIyLVvLV6Ft1Z8K1ajrCUZHnzNBdtOX5W3VXjaplaoOOUSXmopFp26hqDOJDJUMjVM33aryVcTeJXkqq1WpKqtVHXErs1Qt7VNJVdjVnZEhkquy7qsSVD/wGqOuJXaKm7d9TMtNqOU3jIj8upF7VJ9+jbRyk8xYt/4a2LOWsONq0rOXbW8ThrR5jprdvlq3WRYy1qRtWp4NWPKOaqs0W5au1FIlEomEZcpzuoRblrmdQi+9XaXkVc7qEH3q5ZRPocJVOLvo6w7z5a6jUIPvVzt8lY8p9lhpGPIzVXaWrEy7vurVGZqo+qoUoyiTebtWpI7z0rP81qFbbWkTslhIyN6G/ZW+ataz1SuTjlbc1WobhlWtYyPIxOB7HfWepK1alveK38VcDb3m3b81bFnqm2qPl6+D7HaRy/7tWo23VzNnqW7+Ktq3vN1B4dWhKJsQrVyOJWqjay1pW9WeRU5ok0dvQ0VWo1+X5adtqDh5veMu4Xb/AL1ZNx96ty6Wsm6Wg7qEjHuP4ttZdw3zfNWlcLWXcfxVB71AqfxVPDUVSr2oOxlhWqWoo2qTdUnLIJPu03b/AHafRQHMQbajardMaL5aWpcZFNl3VXmi/wBmrjLUbLuoOmMjDurf71Zs0W2ukuLdazZreqienSqmOybaNu6rc0P+z/47Vbay/wB6kdynzB5dRtFVyNN1SeVS1J5zLa39Kkhh21oeT/s0ot/9mokDq/ZGW/y1pWrbapxxVct1+WuORx1TWt2q9GtZdvWlC1ckjyKsSTZuqndWvy1ep21f96oOaNSUTm7i1qnJEy10k0VU5rXd92rjI9KnXMVW21YhlqaS121GsW3+GtOY6eaMi5HLViOWs9asRvtoic0omhDLurUs/mbmsW1atyx+8taxPNrx5ToNPX5lrqLP5Y1rn9Nirorf/ViuyJ8dipe8SSS1XuLjbUklZt5L/drY5aUeaQ7zd1XrOVqxVZq0LOX7tBvUp+6dJZy/LVqS42xtWXby/u6Lq6VY615jxpUuaRT1a92/erkL/Uf3jVf1y+2/xVxd7efM1Z8x9TgcL7puxapitOz1Ld/FXCx3TVpWN/tb71HMenVwfuncLdbqGuqxbW83L96rXmVpzHjSo8pqLdVoWdx81c6sv+1WpZzL8u2g5atP3TrNNuv31XZL/wDftWJpbbpmqS6bb5jUHgzoxlUNa3uFlkajWP8Aj3rF0u63NWlq1x/o+2gylS9nUic7cNt3VhtefvGrbu/9Wa5iRfmrCR9HhYxlH3i011UkN/8A981lyfLUazfNWMju9jGUTckuPl3U61uvmrNjl3LRv2NWUpGUqXu8p0XmVIrblrLs7rctWo5NtYcx58qfKXPu1IrLVXd/tVH9o2tUcxl7PmNLcq0NKtUftPvVf7Ztph7KRrKy07cvpWP9v2/7VSLf7qy5Q9jI1Plaq8i7WbbUMd/TpJt1ZE8sohIvmrWTeWvlSVpfaKhuv3q1UZ8p00+aMjPjbd8rVDcW6srVHeboulRrdeYv3q6YnoxjL4ojY28ptrVYkVf4az7ptlRw3/8AC1PU6fZ83vRJt21qtW90rVm3Fx8tU2vfKb/7KtYyNfYe0idRuXb8tT2995HyvXMW+rbv4v8Ax6rX2zd/FXSc08NL4ZHYearLUL7e1czDqzQN83zLWpHqXmruVqiUThlhZUy41xt60R3i7qotcbqp3EzK25awlEqNDmOot7xafJPuWuUtdW2yfNWl9v3LXJKPvGE8LKMixdMrVnsyrTbq4asuS/2t81EYnbSoyLlxItZNxcKtTNeblrJvJd1VGJ6dCl/MTfbdtNa/rFkumX71R/bN38VbHqxwxuNf/NR/aVYfnf7X/j1H2j3oH9Wibn9pbv7tQyXm7+KsvzqfuagXsIxLMl1VWS8ZaXmmNFuoN4xjEha8aq7XjVJNatVeS3ZaDqjGJHJdNVWS4+9U0kTVC1vT5TrjylWS4b+9VdrpquSWv92q8lq1RynZGUSq14y1G19UklrVWS320+U648sh0l41R/bG+7TWiZW+bdUflUam/LEk+1H1pv2yo2Wm7aZcYxJPtTLSfbZKZtpu2lqacsSX7bJTPtrVHTdtGo1GJJ9qo+1VDtqNlpmns4lj7SPWl86q1Dd6A5Iljzl/vU3zarUVZXKWd60bv7tVdzelG5l6VAcpY3Um81Bub0o3f7NBfIdxHU0dVY2+arUNdB8vIsRr/dqZYqbGtWo1+7WUjjnIbt+WpFiqZV+apFSsJHNKRD5C03Z/DVplpvl1NjPmK+7ZUi3Hy0MtRslHNyle7IuR3H+1VqG6/wB6sX7tSRz7fvV1U6/KRKlE6SG63dauQy7q5mG8/wBqtS3uq9SjXPNq0OU3o13LUn2Vf4Vqnb3VaEMterTlGR5k+aJD9jpv2X/gNbEcSstSG13LXRyxOT6xymC1n/s1Vk09W/hrpGs6dHYbqiVM1+tHGTaaV7UyO3ZGruv7Ba4baqtV6H4dzS/MVrjlHlKlmdOn8cjhY4P7tX7fdHXQaj4Vk0/5sNVCG3/hrDmI+sxrR5ol3T7n7u410+ntHL97bXLw6e38Nbthp93H8xStY1OU8TFcslfmN3+y45fu1VuPD/y/LVqzuvL+/XQW+24qvdqHz069Sizz280Ro/4ax7izaH+GvWrjRvtH3VrndS8MybW/dt/3zXDVpcp6GHzKMvdkebzL/erPmrrtU0OWPd+7b/vmuZuLdopPmVq8yUeU+ow9eNSPumPdLWPeL/eraulrJvFrHU96hIxbysm4atm66ViXT7aylE+jwr94pyS1Vkbb96nXTfNVOaWpifZ0I+6SSSrVWRv7tNkl/wBqod1dMT0KcSRn203dUe73pu75qo6ibdS81Bup273oAk/hqOT7tDNULfNWpEpA3/j1H3fvUNTaskdu/vUf7NNoXtREyJPuUK22j7v+3Qv96qIFp+1aZzT17UC1DZTWX+9UtJt3UDIdv92j/epzfLTdtBZJG3zVNG1V/u1JH8tVEOXmiaFu3/xNaEP8NY8bVehl+at4yPPr0uWJsR/erUtfm61j27blWta1+78tVzHyuKp8sjYtvu1oRr92s+1rQjrI+aqFpasR1Xj+7VqGlqefUJo6sRytUK1MqUuY45FhbirEd1Wbu20+NmrWNQwlTia/2jbUi3Hy1kxs1TfaPetY1zCVI0vOp/NZy3Hy07z66Y1TL2RYb5qhkWm+bR5taxnEqMSNo6hkt6s0jKrdGpG0ZcpV+y0fZR/dq0qVJ5VZypj9oU/I/u1ItvVxYt1SfZ/auaVIz9qU1j207bVz7PtqNoaylSM/aIhX7tNZqm201lrCVPlK5ivI1V5KmkXbVeSjlOmmV5PlqvJViSoqZ1RK0lVXq1J81V5KrU6YkLUlPZf4qTmmdMSJlqNlbdU9MZamRXMR7qFbdRtpv3aZoThaswtVFWqxHWkTGUTcs5fu1uW7bq5m1lrcs5a6Yni4mBqLRIvy02H5qkb7tHKeUZ94vy/drDvovvV0k33ax7yKplA9HDTscTqdvt3Vy+oRV3GqW/3q5W+i+Zq5uU+zwdQ5W4XbWXcJ8zVvXkXzVk3EW3dUn3mDqxlEzW70VIyVHUnvL4SaPdVqNqpx/eqwrVWpyVfhL0bMtWo5aoxt8tWIWpnj1aUZSNazvGVq3LPUmrlY/vGtO3m2nbVHgYihE7mxv9y1vWN1XA2d03y10Vjdf7VPmPlMThjtbef5al3bqwoLr/aq2t1to5j52VGRYuNtZN8tXGut33qz7iWkdNGMomTdLtrJmX5vmrYuG+9WTNQe9QkV9lSRrR/FTloOqRJGtO206OpFWg55SK/zLRuqZl3LzUbLtoKjIXmlpq0tTyksZJUcke2pylMalqXGRRkWqMy1rSRVRmt6UTtpyM2SKq8lv/s1oSJUeyrkd0ahRjTbU0a1N5XzfNTlWokXKQLFu+7Tvs/+zU0dWlrORzSmUVt/mqZYquLFU32fdXLIwlVKsa/3quQrTfs9TxrteuaRyzkPWpI6FWpFWsjm5iGRah2r/FVySKq8i1cSoyKs1vVWS1rQZqjZas6I1JGb5e2hUq9tprRbaf2TZVAt1+atzTV+asm3i+at7T4vmWtYnn4mR02nr8q7q3I/lWsfT/m21rK22uyJ8dX96QSNWbcN+8q9I3y1mzfPJWuoUiONfmq9br81V1Wr1utMqrL3S9G21az9QuNq1eb5VrF1Rv3bUHNQp80jkfEGpfe+auRuLxmb71a3iCXczVyNxK3mVMj9MyzCxlE0lvKtWt/XO/aGVv4qtRz0j2KuX/ynaafqX3fmrchvN33q87tbzZt+augtdS+7T5j5jF4GVOR1ytWpp7Vy9vf7ttdFp8qtWvMfOYinKMTpNHl/eNVq8b922KydHb941WtQk2xtUHz04fvR2l/eq/rLN5f/AAKs7R23SL/vVo64v7taOYzl/FMZpf3bf7tZOzd/vVsSQ/uWrMC7fpWcpHpUZfylaSz3Vn3Fq0ddFH81E1msv8NYSN4V+WRzsLMv3qsN3p1xZtFUK/Ktc0js5oy94khuNslaUdxurBkfbU1veeXWEveInR5veN5ZfWopZNtUPtlNkuNy/eqDn9iWPtn96oZLys+4l21Va6+b726tYnXGgabXlIt/taseS4pvn1XKdMcMdMt5ViO/3fxVytvdfN96ry3G6sJROaphjekuP7tRx3m7is+O43fLUMz7ayMI0PsmhefMtYs0nlNVxbjcu2qd0m5a1jM66UeX3ZDTP5sdZ9x+7bctN81reT5qdJ+/j3VvE9GMPZhHdblqnduytUe9reSpJF+0R/LVcx0xhyy5jPa6aKrVvqzbdtVJ4cfw/dqo0TK1axkd3s6dSJ0C37N/FUkepNFJxXPw3DfxNViOXdW8ZcxhLDxOst9WWX733quLcebXGxu26tC11Bo2VW+7RKX8x51TC/ymtcRfNx8tTWV0yR7ajW4W4VWWhflasJQ5onJKPu8si9JLujrJvF+atDyty/LVO8Vq5I+6FL3Ze6Z/m7ahmfd8rUTN81QtWp6cYmbfLsrNkfbWne7qxpJf3nzVtH3j2aPvRJGuNtC3lVZGqvI1HKdkacZGst5tqaPUlrnWnalW5akOWGidOt5Uy3n3a5eO8qZbyq5YnPLCnSfalahnjasGO6qZbzatIy9gaLKvzVWkVahW63LR525agcYSiOZfmqGTa1Okf+7Vdmpam8QkiVmqvNa/3akaXa1NaX+7RqdEeYpyWu6q7WtaG6oWajU6IzkZ8kW2o/KZVrQaoZFo1OmMyjsprR+tXJFqLmjmNYyK23bTdtWvuUlHMacxU2t/FTfKq7SfLTK9oU/KpvlNV3yx/epNq0B7Qo+Vto8qr21Wp235afMX7Qz/ACqd5DVcVVp9TzB7QoeQ1C2rVc2U+q5iPaSNmFt1aFvWTbturShb7tVI8SrE0oatRrVO3q9HUHmVCaNf71WFhpsf96pFpannykG2m7am203ZUkcxXkWoZF/vVcZajkiqJRNYyKMi1DJVxlqvItHKdMZFXcy9KsW+pMrc1XkVqryR1UJSib8sZfEdVY6krfxVu2t5Xm0d01v/ABVtabrO3bXo0q55+IwPN70T0a3uvu1pW90stcjp9/8AaNtdPpdnLcSL5Ss1erTrHyuJpRp/EbUMJl/hrc0nwjNftu2/LXS+DfAMtxtkuV2/7NenW+h29lbqqqqba2liYn51mGdRw8vZ0viOD0vwjDZqu5fmrpLXS4fL+6tR61MsG5Yqq6XLNL1qfac0T56pWrV4+0lI5vxxYR+W21V+7Xkyx/6Q3+9XsPjR1aNv92vNrPTftV2FX+Jq5o/EfZ5TW5cP7x03gnQv7QuFZ1+Va9FvPDlvFZsyqq/LVLwnpq6fac1D4w8TLaWsiq1c05HzeIr1sXi+Wkef69ItldH5t1afh3UFuJlVmrh7zUGv7ppG+7uq9pN5Jayblqqc+U+vq4P9zyy+I+gND0uO6jX5a6iHwrbyx/NH/wCO15v4F8USXEkasrV6xb6ysVvu3fw11+1j9o/I8zhiMPW5Uc5rng21ePmFf++a8r8UeCLS3jkZY1/75r0Hxd8SrXS1bfJXluufFC1vI22steVW5eb3T6HJaeY+7L3uU8l8UactnI21a426XdursPE2sf2pI21dq1yd0lc3KfumB5o04+0MG8WsW8+9W9eLWHdLU8p9ZhTJuKzZmrSuF27lrJuKmMT7nCfCV2am7/lprfeqKtD1ox5SXdTd3zU3dSVXKBLuo3VHI1N3VYSJN3vRUO6pFar5TIdRRR97+KgAoooqCApytTV7UVYcpIrUtR/xVKtUZyHL2p9RL96paCQpGWn80u1vloNCNYqk21Jsahvu1XMbxGr8tWoflqrs21Yt/mq9TKpHmNa1b93WpZt/drFt/l+Va1LdttVzHy2YUvtHSW7bttaUf3TWDZy7a2LeWpPi68S9GtXIaqxt/wB9Vajo1PLqFhan5qBan5qTjkIyUf7tG2nbaggFp3zfxUbKdtrLmJlITNJu96k21Gy0e0kShTLSebULVCzba0jXlE1jAvfaNv3actxWW11tp0d196uynieYr2JsRyru+arEbVix3G6rUd1XVGrEwlSkbEf3TVhayY7qrkdwtafEcM6ci5tpskVEctSbqqUTm94ryLUbLVmmVn7M05ijNF/eqrNFWsy/LVeaKpdI3p1DHkWqrJWxNb/NVWS3/u1lKkd1OoZci1C0W7pWo1vtqP7P7Vh7OR0xqGWyVCy1pSWtV5IKnlOqNQpUxmqxJEy1XkWp1OmMhlJ9+j+KlquUsKerU3bSUxF+3k+atizl/wBqufjbbWpZy11Uzz68PdOkt5atL93msm3l3VoRtW2p4dSA6Ss+8X+KrzN6VXuPmWjUKb5ZHL6hFXL6lF96u2voq5nU4PvVzyifUYOqcbfW9ZNxb7mrpLyD71ZcystZSifa4OtyyOfkt9tV/KrWmt/4qqyRfNWfKfVU6vNG5VjX5qmVad5FSeUzUglUG/w1Yj+7TfK+X+KpFXatI5KkiaNquW/3qpxr/FVq2+9Vni1Tat2/u1tWM7Vz9vWxZ1J89XidBDcf3atLdVjxvtqT7R/dqeY8SVHmNKS6/wC+apzXVVZLqqcl1RGRpToE895/tVSaXc1U7q6WoVuPSqPThQ5TQqZW3Vnx3H+1ViOVWqglCRcVqmXtVPzKmjloOaUSxuprd6ZT6DIZSrSUm71qRkyrupHj+amqw7Gnq25uaQiHbVea3+WtDbvoaGjUuNTlMVrWoWt62JLf+7UbW/zUuY6I1jHZaaq1qNZ1HJa7az5jeNaJRXtVhW20NBto8plrKRfMWI2q1HVGPdVq3b7tZSOWcS4sX96pliqGN91WlrM4pS5QWGnMtTR1Mq7ulYSicsplPbuqGSL+7Wg0VV5IqiJUahmstNZKuTRVC0W2tjqjIq0bN1SMlN21cTfmLVrFW5p8XzVk2dbmnr92t4nlYiRuW67VWrm6qsedq7qc1dUYnzkvekSSN8tUf+WjVNM+1arxt83zVeprCPulhavWq1nq1aVrVmFUmuPlWuf1htitW9cN+75rm9Yb921ORrhI+8efa4dz4rmLpdrL/wDFV1mqLukauduIvm+WspH6dltSNMzdh/2qdub0qaS32r8q/eqFoazPqvaRlEmhlrSt7r/arHjVqtQq395qDjxNONSPvHSW918y/NXWaPebo1rgbfdurrNJ3LHVRmfC46jHlO+0GXdM1XtWWsLwxP8A6Qa6HUG+b5qOb3T4avHlrEejp83/AAKtLXvur/vVDo/36ueIoNscbVlKR51SX7+Jl/ejas2Zavfw1ms1Y8x3Uh0bbatRyr91qz5Go+0bWpG8ocxYuFVqybiLY3y1ckuNq/LVOR91HKb0oyiZt18tZMl00TVvTLuWsXULX5eFqeU9mhKPwyHQ6p8q5qb7dXNzbrdqkW8+X/aqfZno/VYy96JuSXXmrVFrjb95qoref3qhkl3LzRylU6HKai3FG75ax1umVqsR3W5fmqSpUZRNJWq1Def3qx/Ppyy7qykZypcx0Sy7W3LVhW81a5+3vf4Wq9Hdba55HnzoyiWt/lyc05m3VDI3mx7lqrHcbflNARgF5F5v3az47jyW2tWhI33v7tZd8u1ty1rGR20ve92Q64VWqvb3G1ttNjuty7aq3TbW3LWx2Rp/ZZeutvy7apyfNTobrzY9rVUnfa1OJvTjKPuiTNtao1n21RuLiq/2r1reJ6MaEpROit7pXrQjbcvy1xsd5tq9a6ttb5mq/iOWphZfZOut5Wibhq1I7rd1rl7fUvNX5a1re6VlrLm5TyKtD+Y6S3dWjouLdZY/u1i2t01vJ/s1tW955sdYM8ipTlTlzRMHULNomrNZmib5q6y6i3R1jXVkvmVVondQr+7yyMaZPMWsG8t9rV1s1n6ViX1qy7vlrWmevh6vvHOszL96o91XLi3+b7tV2t63PcjKJDJtqGRdq1I0bbqa27+KjlN0QGTb1pVlpzLuqBom7VlymqsW47jbVj7RurH+Zf71OWXbVcopUjYWWrEdxt/irEW6apo7nd1qeUxlRNlbhWp2xXrJjuKmjvaRzypS+yXJIqhkipq3G6plZWqQ96JXao2q0yVHsoLjIrsvy1H5dTMtNoNeYhaKo2iq0zU1m3LSKjIotb0n2erlMo1NeeRSZTTNlXpF31H5VEjSMivto21Iy0nNESuYYy/3aGp/NM3UalgF207bTd1CtRqQO20baN1G/dRqBct2rUt2rHt2rStW/vUanHWibFu33a0IelZsNaELVHMeJUL0L/LUi1VWrEdHMefKJYVqNtN3VIrVepgRsv3abUn36GX+7RyjKsi1XkWrjVDItSdEZFGSKqci1pSL/DVOaKg7ISM+Rf4qhZmWrki1VmX71B6FORr6HrHkzKrN/wCPV9K/COC2mjjmk2s1fJLbkb5a7nwn8WL/AML/ACqvmKtdEa0uU+Yz3Ka2YUOXC/EfeBvrXT7Pd8q/LXmvi74zadpc3k/aUVv96vnfXPj/AKnqlu0aBo93+1Xmeoanc6lcNLNI0jt/easJVJc3MfB5XwHLm9pj5H2Bpvj7TtakULcI7N/tV3+n+SsKsrL81fCfh3W59JvEk3NtVt1fQ3hf4p28ljHuuFVtv96uj6x7pzZ3wvPC/wC6+9E67xxdeXIy7qpeC9PE8nmN/ergfEnj2O8uj++Vl3f3q6fwT4qhWNW8xdtVTxRyzy/EYfBcqietTL5VrtX5flrzLxhp13fzbU3ba7H/AISq3uY9vnLTftFrcf8ALRaqVWJ81g3UwdT2konk/wDwj91BVzT9PlluFj713GsLCsPystZmjyQx3C/Mu6phVifS/XqlSnzcp2/hfS/scK/L81WvEniX7BaMqybartrMNrZ/eWvK/HHihpW8tG+9VTn/ACnzWFwNTMMVzVDE8Va9JrF23zbgtc5Nt2/ep25mqKXtmpP1OhRjRjGnEpXFZdz3rUuPu1l3FB69Ew7z+KsO8revFrDvPlo5T6XCyMG8Zv8AarLue9a11WTcVlyn3GD+Ez5GqPd81Ok+WoW+6tB7n2STd70b/wDaqHd/do3f3qqJZNI26o91R7ven1ZlKIu7ZU26qtSbqLmRa3U7d71XVqduoiA+n0yir5SfhH0n8VNoqAuPpyvtqKn1YiWpV+7Vb+KpVqjPlJlqxGtQx7asR7mXdRzGsYjtvzVG1Weai2UFDVXdU0a03b81TRr81EpBJk0P3q04fvVnRr81aUdTzHgYyPNzGpbtWtbvWLa/xbq0reX+7RzHxWIgbEMtXoW21jwy7a0oZaOY8arE0o6mWqsbVaj+aq5jzJRJKcq01VqaNPlqJSMJSDbTtlSKu2nKtYSMuYh2U3b81WtlRyL81Z8wRkUdtVZl2tV6RaryLUSOqnIz5lqHdVqZaqMv3quMjuiPW421It1/tVT/AIVpK0jUlE09nGRqx3lXLe8+781c/wCcakjuttdlOuYSoHUR39Wo7yuXjv6tR3+6u6NY4p4Y6P7UtSectYC3lWI7z/arpjM43hzY3LtprVSjvPmqVbpa1jIw9nIkkWoWiWpPN3UlUV8JA1vTZLWrXy7qftWs5QL9pKJmSW/+z/47VeS1ra8qq8lutZeyNo1zFmtf9mqc1nXQSWtQyWu5amVI6oV+U5mS1Zahki2/eroprPdVGSzrL2J6EK8ZGWq0bKvSWtRta/7NHszT2kSr8y1ct22txUXk0sastaxiEveiblrL/tVqRy1z9u33a2LdvmrblPIrQLvNMkp336Nu+oOEy7pd9YOoW+6umuIqx76GlI9XDVOU42+t9rVi3UVdNqEX96sO8i+9WEj6/DVDFkXatVWirUki/vVTkWsJH1VKr7pT8qpPlqbyqPKqDSVcj8unbam2/L/u05Yvu0GEqxCq1ahpqxbf4amjiqjz6ki9br81a0P8NZdr/tVrW60pHjV5FlW9qSSXbQvvUM1ScMV7xDcXG1fmrLmvfWrV01Yt03zUonq0KUZBNef7VMW8/wA7qoXUq1XjuP71XzH0H1GXL7p0UN0tXoZa5u3uPl3VqW9192kebXwsqZuRtUitWfDPuWr0bfLS1PHqRJ1kpfM21GvtTvmpcxzDvNpvm1DJTOaeppGJbVqmWs9Wq1HL92okZyiXo/uiparRtViNqnmOWURskVQ+VVz71NZKnmJjIp7KPKq1JEtNaKoL5in5C0ySGrflbfvUeVtqOY15jP8As+2jymWtDylqPyvlqSvaDI2q3G26qu3bViNaz1MJFyNquQfdWqcP3auW7L8tScNQd5VN8qrS/N92jyqy5TDmMu4iqrItbUlvuqnNa1pE6YVPsmTIrVFWjJbt/DVfyK1idkZRJrNa3rFaybOKtizWumB5mJkbMf8Aq6Oai/h+anR10anjcpDdfdqutWLio5F2rTN6fwjY5f8AZrWtZf3dY8fzt8taEbbVq4kVYli4l+X71c3rEvytWleS1zOrXXy0jqwdL3jD1D5m+7WPItaFxcbqpyNvao1PtcNGUSnJb7qj+y/M1aCxbv7tTR26/wAVSd0q8qcjL+y/3fmqZbVv7rLWtDa/3lq5DYbqxlIwqZhIz7O13V02m2u2Oq9vYba6Kxtdsdc0pnzmKxPMTeH1aK8re1aTymX5qzdLi8q8q/rny/MKOY+Xqy560S3ot0rSLW54gbdbx1xulz7bha6TWp/9BVqqMjza9LlrxM9vu1iySbWrS8/5ayZPmkaqjE9ChEikkamLP/eoZah/io5TujEsM1V5G21NH8y1HIu+rKiR7qJIlkWoGGyovtXlN81B0Rj/ACmfqWl7vmWufkWS3k+Za7SOVZV+as3UNOVl+VavlPUw+IlT92Ry+75qdu3fLU0tj5dV9rI1c8o8p6vNGXwkMytUccrRNVpvmqrIm2s9TeMub4ixHcbqmW4rPjbbUm73qOUmVM0PtHy7l+9V+zvPM+VvvVhQz7etSSTMrblrKUfsmEqXN7p1MM/8P8NMuF2/MtZNnqHmR7WrQWXcrVzy908+VKVORIrbl/2qhk/eKymo2bymoZ/4qkrlMu6ia3ao2bdHWheRrLHWT/q5PmrqjI9CnLmiQFmhkqeZftEe4VHdLuWi1b5tparZ1fZ5jJuN3+1VGRq2NQt9sm6seZfvVvE9ahLmG7vl+ajd71Cv+zRu+9WspHo+xNSzv2ibbu+Wt2x1Lbt/hrjt33a0LO4+WspHl4jCxkd9DdeataFrL92uNsdQNb1je1y1D5evQlE3vtDL/u1XmuFZqbHcKy1Xul3L8tZwlyy5ThjTjzFhdrVXvLVZVrPW6kt2q5HerJ1rsib8kqfvRMG+07+Jay5ItrfNXVXSq33ax7iENXRH4T16Ff8AmMnbUclurVckt/7vy1XbdFWnKd0ZfylVrWo/s/tVr7Qu75qG2tUG/NIpyWqt/DULafV2lbbQaxnIyvs7UqxstaHy1HJF6VEjX2hV2t61IvaiilzFaki/LTxKaj3LS7t9SZOJZWU0+qu75qdG3y0GfIWvK/2qjaBqasu2pll/vUyPeiV5IqhaKr3ytTvIWp5Sucy/morQa1X5ttR/ZWpF+0iU6jbdVxreo/KZaDXmiVW3U3yqueXR5dLUrmKLLUe2tDyKPKple0M3a1N5rS+z+1Na1/2aRXtEZ1Luq99m9qPs3tTK9pEjt/8AWVqW9ZNr8zVrW9Yykc9U1Ler0PSs2NquQtU8x49SJoR/d+9ViNqz42q1G1HMedOJeVqk3/LVONqsL2rSJzSiS0jU3d/eoZqvmIG1HJUlNajUuJVkWq8i1cb5vu1XkWjU6YyKMy1TkWtSRd33aoyLuo1O6nIz2X+9UflVckipu3bRI7I1Cr5VOWKrHlU6OL5qwkEqgxVq1DIy/dZqRVqRV9K45SOaUiVZZG+ZmY1oWesXNqv7qdkrO29qkVdtZe0lE5pRjL4jobPxhqdu3y3LfnW1a/ETU4v+WtcTGw9KnXpWkasjz6uDw9T4qZ3MnxBv7qPaWqbS/GFxbSbn3NXEQtV6GWuqnM86pgcPy8sYno9z8RpLmHbtZa56bUGvJt7tWHDLVuNvmrrOGng6OH/hxL6tTZGqNWo82uqJXKQyfdrNuP4q0JmrPn+7VnXSMe6X71Yd4v3q6C8rDvF+9Vcp7+Gkc/dLtasm8Wtq8Wsm6Ws5RPscHIx5lqDmrcy/eqnJWP2j6inIa1Rs1O37ahZvmq4mkg3U7dUdO3USkY8pMrUfeqHdtqTd/doIJFapFaoafV8oE+7dTt392q8bVJG1AEtFMVvmp9QAU+o91LQBKtSLUK9qkjagC1HVharx1Nuo5iyb71OX5vvVH/DTlbdQQSeVTo1psdSR/wB2r5jCoWretC3SqcK1et4qg8PEy5S5Gm3bVqGq8f8A31VqOokfJ1fiL0bf7VXoW+7WbDVyNqk8yrE1reWtCFvlrJt2rQhajmPIqxL0bVYXtVWNquR/MtQefUJl+aplVajj/wBqrCpS5jjkQstQyL81XGSoZF+aswjIz5KqyLtatC4SqMy0HdTkUZqqtVq4qrJQehTI2qKnyVHupxOqINUbNtoZqa3zVrE3jEcrVIsu2q+6j73St4ilEvLdbWp63dZ26m72rWNSRn7KMjaj1CrUd/8ALXNrLVqO4aumOIMJ4eJ0kd5ViO6rnY7rd/s1Mt1XTGuccsMdEt0tSR3HrXPreVIt/W8avMc0sMdF5tO+WsOO/q1HefLWvMYSoSLzU3bUK3W6pPOqjPlkNa3qGS1X+GrSvRuX0q4jjKRmta1C1qta33qj8rdRym8asjHa1qNrPbW55FNa13UezNfbmTHbslaVun3VqaO1q7DaVXszCrXiJHFtWnNb/NV6O3WpGtaPZnnSq+8Y8kVZN5a11DWvy/dqndWe6sJUzopV+WR5/qFn96ufurf71ehX1h8rVzN9Z1hKJ9VhcScfcRVVki/9BreurP8A2aoyWtZezPqqGK/mMmRfmpyr/eq5Jb7utR+RU8p0yrRkRstCrVj7Oy/3qctvU8pn7UhjX+9ViOPbUi2/96plirKUTjqVB0MVaUa1VhirQhX5amR51WQCq81WmWq8y1OpjDczbqsO+/irevKw7xd26me3hfiMO4+9VWRv3lXLiKqMi/NSPu6HvUx0cu1q1Ibr7tYu/bU0MtGpVehGpE6i3uttakc/3c1ytrdbfvVrW9xRqfI4rByjLmOihlqb71ZNvdfLWhC1SfPVKfKTMvy1C0VWo/mp23dUcxhzcpR8qpFWrTW9N8qolIfONj+Wpo22fNTfK20tZSM5FlbipPN3VVp26p5jHlJt3vTt1V/92nb/AJafMHKT0VBubbTd1IOUt802oPN9acrVBHKSbad5dR7vepI5aWoyRVqwu6q69qsb9tZSOeRchbbVhfmqnG1WF7VMpHDMlqCRan5pjNR8RMSq1vUf2dWqwzVGvat4m8ZEkNvWlaxVVt/4a1IVrrgcdWQ5lpypQ1SR10anCVZF/eVHJF8tWvK3tTZo93y1UfdLjIrwpVzb8tNhiqy0VacxnOWpjX3zVyesL83y12d5F81cxqFrukqeY9jBz1ORm3LJVVvlkrfutP3NVBrD5vu1lKR9fRxFPl5SG3/4FWhaxU2GwatK3ta5pSObEV4/ZJLe321oW9utQxrVqP7ornPDqSlIkjj21taf/q6yVatDT7j/AHqUjz68ZcpqWq7bxata9D+7qC3b/TErT1qPdb7hVRPDnJxqxObtPllWuj1JWk0n/gNYlvb/ALyunNv52l0isRU5ZxkcvBL+73VUkbbI1aUNv8u2qN5AyybqXMdcJR5g276hmt/7tSQ9asSbdtaRka80olALtpWqRl21GzbarlKKdwtZt0laFxJtrNmlrojE9GjzFZLoxNVtb1ZV+as2ZfmZlqGFmrTlPQ9lGXvGhNErVRksP7tXI23LTlb5ttTKPMEZSj8Jh3Fgy/dWqskVdY0Ssu2qdxpf8QWuadPlOqniv5jk5FZWpy/7Va11ptZs1uySVielTqRqRI2Spo13LtahPmWnL8rVnInmINrWsu4Vq2d1u+81V5IfMjqGFWt2rOUeaJMuWpE1pP71Q7qmt3W4j21BJEyybTXPy8pxx/lkCPVS+j+XctWJFZabt81acTWPuu5lrJ/C1QyN826p7yPy33L92qkm5vu11xPTh72pak23Vv8A7W2uful8pttaUM/lyf7NVdUXa3mLVxjynbh/3crGXJ/rKZzSyNUPm10xPoY0/dJP96pIZWVqh3fxUM1HKKVHmjym5Zy7K3LO4+Va5O1uP4a3dPm+7/drjqxPm8VR5dzp7e4q5525ax7dquK1cPwnz06ZHcLVeOprj7tZ/wBo2tXTTqRkb0480S1JKy/7tU5LpV+9VjcrL/eqjeW+6P5a6qc+U3pxjze8O81WqORFes/e0TVNDe7vvV3Rkdns5R96ITWf92qbK0S1rK6vTZLdW61MolRqyj8Rk7qbWhJY7vu1UktzHUcpvGcSBlprbqm3f7NN/hqTXmIqYy1Oy0xl/vUcpSkVW3f3aFk2dqsbab5VZSNeYYsxp/2gVE0LbqZtK0h6FxW207zao+c1Sbt9STyl5ZdtSLdVnrLR5tBnKkai3S1IsqtWSstSea1Bk6RqfL/DTWVdtUY7plapI7r+9QTKnIseXUbRULdLTvNVqCfeI9tDLUjbf4aa3elqVEjb5aP96hqbto5Sh3FNf5aNtNpllG361pQ1nwrVxe1cUpGlQvRtVxWrPjarUbVPMefUiXo2qwrVRjapo5aUZHHKJoRtUyy+tUVapFlrWMjjlAvK1OVqp7qk82tjOUCx9aazf3ah82nbvetCeUG71FT2amUzSJFItVZIqtSVGy0G8ZFNovmpvlbqueVQsX+zSkdHtCr5VOWKrXlUKtcsyPaFfyttSKu2pttO8quSRHMVqfUjLTWWsJCG1JG1R0bveiAFyNvlqxHLWerVYjb5q7qZjKBqW8tWo5azYZasLLXdTPPnTNRZadvWqKy1MrfLXdE5JQJJPmWqdxVpm+Wq8lacpVMy7j/arJulrauKy7paep7NCRzt8vzVj3C/NXQXi1j3UXzUpH02Eqcph3HytWfcLtatS4/utWXc/erH7R9ZQqlWRqh3fNTpG+ao2qDs5haVWpu6hajlAkp26od1O3VYEytUlV17VJG3zfNRzEyJ6RWptH3aCCf+KnxtVf7tO3UByljdS1Fu96kX5qv7IEi9qkjqFasLWMi4ky7akjaoqXdUmnKT0qtUO75acrVUSZRLUbfNVpf9ms9Wq5G1ORyz+E0Ler1v8v8AFWfbtWhC3/7VQfOYouQ1eXtVOFflq9HRI+VqE0NXIarwrVqNag8+pItQ1ehqrCtWoVqJSPNqFyNqvRtWfH8tXIfvVHtDzqhpQ1YX7tU42q0rVlzHnzFpjLU1RtRzGUSnMtU7hKvSVTkoO6mZsi1Rm+XdWhc/erPuK1PUpFdvl+7UO73p0lQs22tYnoxiDNTfvfeprNTd392qiaxiOb5adu9Kj3f+g0bttaRCUST733qWmL2qTbV8xA3bRt/vU+isuYQu6pFlqPbtpOavmkA9rij7VVVvlqGRmWtI1ZRK9mai3m2po9R21h+ZTftFdVOv/MH1eMjp49U29Ktx6l/erj/tm3+Kpo9S211xrmEsGdkt/wDN81TLeK1cbHqTfxNVqPVP9r/x6t41TklgTqvti/7NSLdVy8epVNDqn+1XVGoc8sLI6ZZV3VYXa1c7HqSt92r0d/WnMclShKJuR7auW61iw3ny/erSs7r+81WedVpy5Tat4qsfZf8AZqray7q1IfmpnjVJSiUWt9y1VuLP5a2mWo5It1KUSI1eU5W8sNy1zuoaXu3V3l1b/L92sS9taylE9vC4rlPPrzTfvYWsuawruLyz21kyWdZch9PRxRycmm/7NQtYf7NdRJZ1D9jqZUz0o4o537H/AMBpy2db39n/AOxR/Z/+xU+zK+smKtrUi2tbH2CpFs6wlTM5Yky47X5l+WrUdq1aUdn/AMBqwtnWEqZyyxJitF8tVZIq6KSzbbVG4s/9mp5C6deJzN5FurDvl2/LXX3lr7Vz2oWdLlPdwteJy8ytVOSty4s6oyWf+zU8p93hK0eUyWX71EabauSWvzVH5W1qnlPV+IkX+HbV63l2r/eqjGv+zVqGp1OGvTNaG4+b71alrLWHH90VoWrbak+RxlP3jehbd81XI+1ZNvJWlDL/AHqxkfPVIlrbR5XzUsbVKtYcxycxH5P+zR5W1asKtSeXUGPtCjtpvl1ea3qFoqC/aFNvloXtU0i/7NV9u2lqaEi/eo2/3qbG22plamA3b/dprLVhVoWLdS1J5iv81P5qXyv71G2jUOYI2+WpFl21Gq7afzWUjMnjuqtR3XzVm7qN/wAtSZSpRkbH2im+b/tVmrL8tO+0bqsy9kXGlqOOWqskv+9RG/8AvNWkS/Zmxby1qW7Vg27f7VaUMu1a6YnnVaZoM1OjlrNaWpI5a35jn9n7poRyfNTpH3VThuPmp0kv+1VRMvZlyGrX8LVm28vzVe3fLV8xhOPvFe4i+VqwriDc9bslUfLXdWE6nKdVGXKYslhu/hqv/ZtdFJEq1DIq1yyrHfHESMWOz2/7NO+z7a0mXdULLWHMa+1lIo/d3Ub/APdqaaq7Voax94mW4/vVe09t1Y6tWlpz7WoMqsfdN61b99G3+1XUXi77Vf8AdrkYW2+XXYRt5tmtPmPmsZ7soyMSOH941dTYrusWWudkXbJW9o8v7vb/ALNTqceK5pR5jKNuqySL/tVT1C1VvmFaN8/l3jVRvJv3dRymtKUuaMjF27aazfLUlx2qqz7auJ68feGyNtqP71NmaoVn+aumMjpjEjvI961k3EW2t75W+981VbqBWWt4nZSny+6YM3+9UFaM1v8AL92qrRba2PUjUjILdv8AvmrG3ctV4121ch+as5GchscnlNV63dZF2mo5LXdUMa+W3FZyOaXLItTWe75ttZt5pat92ti3l3dfvVa+y7qylEzjXlTkcHJZtH97dR9n3fdrrLzS91Y8lm0TVhynqU8VGoZscTLTZLf7zVpNFR9n3L92sTX2pnW7NBJWpMq3EO5fvVUa12tU1m7R/K1ZyiTP3veiQ+VuqPyfm21eki2yblqORdrVmKMyjdWvmr92smS3+b5q6RfmqneWfzbh92qjI6qVfllynNNGzLSeStxDtb+GtSa321B5G18r/wACrq1PTjV+1E5a4j+ZlqmytXSalZ7W3L/6DWPNa7a6acj6fC4mNSJSo5qVoqPKrU9EarbWrWs7r/arJ2Vat2VayqRPOxVKMonWWNxuVdta0bVy9jcV0Fu26OvKqR5ZHx2Jp8si5J8y1l3UW1mrSX5qq3UXy1hH3TmpS94o27VJNLuWqbfLTvN3LXTGR3cv2ircbd3+1VdqLx9tUftDV6dOpzHoU6cpRLysy1ajvPWsmO8WrC3CtWrCdH+Y2I5VanMivWOszL0qxDqH96i5zSpS+yWJLJf4d1U5bVlrQjvFlp3ytRykxlKPxGOvy035WrSa1VlqnNasvSp5TpjUjIryL/dpu3bUjfLTd61BvEZUTLVhlX+9Ue2suUqMiGSLdULLVqmt92r5TXmK5/Cm7qmZajZaXKUg3U7zaZzRzUhYfu96PNqHzqduoDlLH2ipFuNv8VU91G6oJ5S8t1Uy3VZe6n7v9qnykypRNNbhaduX0rL8/b/FTluKRHsuxqfLTWSqMd1Un2ygnkkNjX5asL/DUcfy1MteTzBImXtU0b7arrU0dHMcsiwsq1YWXbVPd705WquYwlE0FlqRZaz1lqbdTMOQuK1Sbqoq1O3fNXRAz9mXvNp3m7qprcVIstbxMvZlrdupu73qv5tG73rWIcpM25qF+amr81OWkMdTli+WnRrt/hqZVrORzykQrFupy29WFWn7K5pGcqhU8r+9RsWreymbawkEahT21HIu+rjLULVzSNoyKrJtqP7tTSVDItETeI7d8tSRtVdW20K1dcR8poRy1YjlrNWWpll+Wuymc8qZrRyrtqxHL8tZMMtWo5a9CmckqZoLL/eqNqarUbq6TDlKtwtZtwta01Z9wvy1R10ZGHdLWLeLurpLiL+9WPdL8tRqe7h5nN3UVZNwv3q3ryL5qxbhak+nw1QyZFqKrcy1Tb5ayke1GXMLRRRUG4Uv8VJTuagBN/zVJUVO5oAnX/ZqSq+/bUkdWRKJJu+an0yioGSLUm73qHdUi/e3U5SDlLUdTLUK9qkX7tRzGkYkm5abupqtS80F8xLu3UK3y1GtC0ESLUbVchbdWbG1Wrdvl20HLKJrWrf3q0IW2t81Y9u3zVqW8vzfd/76oPnMYa1v/Duq9Ht21m27bttaUP8AtVB8nVLkK1ehX5aqwrWhCtKUjyqsixCvzVaVKhjq5Gtcsjyqkh0a1aVflqONamVawlI5JSJo2/vVZVqgj+VfmqXmlqcklcl3U3d71HuqNpaCOQdI1UZPvVNI1QyNW0TppxKdxWfcVcuKo3DVvE9OjEpyVTk//Zq1JVdu9a6nr04ke7ZUFSfxUyRv3n+zTO6MfdHbvenL96oV/hqSP71WEqZYVqsKv96qsf3jVqNqDhqe6OVfmp22nKtO2UHNzEe2oWqxtqORaCoyKci1Xkq9JVWZPloOqnIqyNUbK33qmaq7f5WiJ3RjzDW701mok+6ahb7zVrzHbGmSeav8W2j7VtX71U921qjZv+BVvGcjs9hGUTUjvGqSO/Zaxd7U5Za3jVkH9nxlE6SHUv4a0rfUvm+9XHx3CrJVyO82r8rV0xrnlV8slE7aHUl/vVq2eo7dtcJDeblrSt7z5a6Y1z5yvgz0az1L7tdBZ3leZ2Oo/d3NXTafqlaxqnzGKwZ20dxuoZqx7e83Vc+0bq19oeDKlyktx81ZF4v3q0pJKz7pqOY2oe7IwbyOsuZa1rz7zVj3DVMZn0dAryKtQstOZqh+0URkenGI7bU0cVV/NWpI7jb96q5g94sLAtOjtabHcK1WIW/vVMomEuaI6G3+arS2tELVcjrKUThqVJFVrX5apzWu6tr5dtRsq1hykRqyOVurCsW+02u4uIF2/LWTeWvzbarlPYw+KkcDcaWy7vlrLuLBt33a7y4s/wCGs+TTd9Hsz6OhmEonEyWHzbdtQyab/FXYTadVX+zfm+7WcqR71LN5cvvHMfY2/u1KtqytXRf2af7tPXTS1YSgVUzT+8YSwNVqO3ataPTdv8NWI9NrllA8urjI1DNhVqvR7lq0thUi2bVzSiedKvGQ2NqtRtuWo1tWqRYay5ZHHKUSZe1WI/mqvGu1asR7qg5JE23+9UbRVMvapPvUtTDmM2SLdVWaKtpoqjkt91RzG9OqYLR7adGa0JLWoWtdtHMdXtIyGx1Mq1Gq7amX5V+akRKQ7bTfKqRad/FVGHMVfK20VYao2pcpXMQ7ajZqsSVDItPlNYyK6tUnm1Gy7abS5TYkaX+7UkcvzVV3U6FvWiI5RNi1b5lrSVqxbdq0I5K6YnmVY+8WGanKy7aq7vepFb5a1jIw5S9H/s1J81Nt13Vcjgq+Y5Jy5QtVrQ8r5d1Fvb/MtaDW/wC7rCVU8yrV94yZF+WqLbVati4i/d1kzferlnI3pSI5G+WqM1xVi4l2rWTdS1genSiOa6qFrr+7VVpGplbHoRpltpd33qZzTadzT5ihNtWrNv3lVfuU6GXbJT5iZR5om55v7uum0y/VtP5rijP+7+9WjpN9/orLVHkV6HPA2rq8Wrmk6ltbbu+WuVuLrduXdTbHUmSSq5TCWF5qfKdjq8+WWSsqa4Vo6jvr3z7Vvm/hrF+3fL96q5SaGGlyly4lqrJLs+9VGS/+9VGa/o5T1KdCRrNLuWqNxJtaqq3+7+Ko7ibctXGJ1U6MoyNCG8/vU5rrdWLHdbW+98tTNcfL/wABrc3lQLzNuqvMtU2vKd9sVq0jIqNKURzLtp0Mu2q7XStTWl/iFUb8kpG5byq3WppIVaufjvNrVpW2o+Z95qzlE4qlKUfhLirtbdWhDLuXms/crfdpsd1skrM5ZR5jeVVlqvcaWstR295urQhuN33q5Dhl7SnI5+TS9tV2s2WusaJWWq8lmrUpG0cVL7RydxZ1HHb7vmrp5tO9KzGtdrcrWZ2U8TzR5SkYN61BJa7V4rWjiVvvU7yP71c8i41uU53y2WpGi8xdta0lntakjtdrdKo29vE5i4t/9mqO1vumuwuNN/i+9WPdaa3mbhVxkd9HExkYckH2iBl/irn7qLazK1dk1lt+b71ZOqaayt5m35WrenM9fDYiMZWOX8pqj21oXFqy/wALVX8pq7In0tOv/eKsi7abH95aueU38S0bfmqDT2nMWLVvmrobKRttc5bt81blm1cdWJ4GMjqbEdOkXctFu26rCrurg1PAlLlMG+t2XotUY66K6taybiDa1XGR6FKrzRM+4j3LWHeRbfu10jQ/LWfeWvy12Upcsj06FXlkc/t21Msv+1TpovmqvJ8vzV2cx9BGMakeYuR3H96plkWsvcy1J5vvV8xzTw/8ppLJs6VPHftF1rKW4qZpflqjmlQ/mNqO/WWpvOFYXNKt1JE1BzSofymtJErVTmh2/dojvvMWplfdSsR70SjIzK1R+f8A3q0miVqozWe77tLlN4yjIb5q1H51I8Mkf8NQfP8A3aOU3jEk82mtLUbfNTdrbaDXlJN1NZ6b5TVG0LLR7pVojmam+btp3ktupvkNWPKXHlG/aP8Avmj7R7077KzUNZt/dqSvdGtP/doW43UfZWWpPs9AvdG+dTll+X5actvUixf7NBPNEhWpPm7VMsVO8laDNyLdSxtR5XpTj0r52Ujz3Ik4pytUMfenbqjmMrE26nbqh3Ubqv2hHKWlko31V3UebW0Zk8hc8xqd5lU/PXbR9o966oyD2ZoLcVJ5vyrWb5v96pPOP96t+YmVM0N1OWWs1Zvm+Wpo5a25jKVM0o231aVt1Z9u1XIacpHJUiXo/mqaNd1Qx1YjrKUjgkSbadsoXtUm2sJHNKRHsqNoas0jJWUg5inItQstXmWq8i1nymsZGfItV5Fq9Iv96q8y1HKdtORRbvUe6ppKpyVrE7Yx5iwstTRy/wC1WfvWnefXdTK5DWjlq1DLurHjlq5HL/31XoQOOpA1o5d33am3fNWfHL83zVaVq6YnDOBJJ92q8y7lqx/DUcn+zVExMm4XdWTeLuroLism4i+X5vu1Mj1aEjm7xPlasO8WuovIttYd1F8tQfS4aoc/cLVFq1rhfmrPmWspH0NGRV/i+an0m2hmqDsG791DN92j/wBBoXb2oCI771CtRu+amq1BXMS809W3NULNQtAFvmn1XVqkWVv9moAkqaNqr/NViP8AvVIFhf8AZp27+9TKKDUfUi1Hu96KCOUkkam7qP8AZoX+9QMkVqsQt8tVd1TQy0HPI0rdq1IW+7WPbtWlbsv3ag8DFR902reta3+b71Y9m33a2LelKR8dXNK3rShWs23+7Wpb/wANYSkeFWLka1cjWq9vV6NawlI8qpIcq1Mq0KtO2/NWUjjlIdtob5adtpeaylL3jLmIm+9tqGSpGqrJV8xvEjklqvJPRI1U5pa0jI7qdMdNLVGb5abJPuqvJKtdUT0adMbI33qryN/epzS1X3f3a31PSpxBmpsjU2Rvmpsbfu23VUTs5eUdHt2tUkf3vmpsbbmapP8AaqhSkSK392rkdU46sLUHm1PeL0f3TS1ArVMrUHJIGWo2WpajanEggkWqsy/xVe21XuF+WqOqnIzZN27+9VWb7zfeq9MtUZl2tQevRkQyNVeRvvVNJ8tVZGoPcpR5hrN+8qNWpsktJzXRE9KNIfu96bupOaWOqN+Ubu+b5amWXbTW+9Uf+flojIJR5i8t5t21oQ3n3fmrFVty06Nv7tbxkeLiMNE6yzv66TTb/wC7XA2t18v92trT7zbW8ZnymMwZ6VY3la0d1uridNvN22uit7iunmPi8RhuWRuebVeb5qrxy05mo5jzfZ8sjPvK5+8+XdXSXHzVh3kVZe0PXw0jDmlaqslxtq1dJWfMv92j2h9DSjGRJ9qp32ys1t26m+ay1ftDr9jE3I7yrUN5XOx3FTR3FV7YwlQOqt7ytKG8XbXHw3VXo7xqn2h5lXCnUfalWk+1LWF9up32+q9ocn1c1pLiqMzVRkv13VVmv/4auNQ3p0JFqZv71VZFWq7XlH2rd/FWnMd0acokjRL/AHab9j3U7zV/vVIstTzFc0okP2NWo+wir0bVNG1ZSJlUkU47D/ZqZbD/AGavR/dqwqq1YSiccq8jNWwWnLYVrRxbqnFuO4rm5TGWJlExFsKbJY/NW99lo+yj+7WUokfWTn/se2hbfbW41r/s01rPdWXs4l/WDLW3qaO13ferQjtasLa7azlAxlXMv7L/AHqPstbn2Wj7LWEomP1g5uSz/u1Xkta6iSw/iqvJY+lRym0cUctJDUTJXTSWG7+Gqclh/s0cvvHZDExMejf71eks2Wq7W+2r5TeMoyK7UvNPaNv7tRsrLVcprEjbdtqNqkZaPmquU1iV2+aoWTbVpkqFqnlNoyK1Pj+Wipo1o5S5SJrer0f3TTbe13Vejs60icNSpEpru3fNV6OPdtzSLYbZBWnb2dTKRw1asSSzt/lrShip1rb7auRrWHtDw6tXmGwrtq1I22Oq+7a1E0u1aZy8vNIq3kvy1j3DfNVq8m3bv7tZMkvzVEj1aEBtx81ZtwvytWluqvIvzVkenTlymR/FTatzRfNTOas9CMiLd70ebtqvI21qp3FxVRiaxp8xekuqha8/utWVJN81Rb2rWMTsjQidFHdfLWnpNx95a5i1Zq29Jjdrj/epnDXpRjEvySfvGqCFtsjLV6bSJvM3ANSf2HMrK21qfNGJ56qU+X4ieCbzI9tYkjtFM0bV0dvpdwsn3GqjqeiTrKJBG1V7SJNKtTjLlOcuJdslVpJD61rXuh3HysEbdWZNptwv3o2pSkj16dSnL4ZFP7Rt61Y87cv3qq3ELK3zLRH91a1idtoyiDXHlt/tVMtxuX5v7tV7iLcvy7qhjbb8tXze6a8sZRJppaq/bGiqaRfl3VRmp8xvSpxl7pY+2PUy3m6stu9Q/aG/+yraNQ7pYOMo+6bZmpkd0yt8tZ8d1up2/wCatebmOT2Eo+7I6Cz1f/aq59u3fxVyvmt/C1WIbxvu1lKJy1cHGPwnTR6j5TVqW+pblX5q4nz6mt9UaOT71YSicNTB8x3kepMq8tV2HUVauQhv/NX/AGqkW9296wlE8ipgztre6jaoby1Vq5mPUmX5g1a1vq32iHazfNWfKcksPKn70Qa32/dprR05bpf4qN1ZSple8QyfNUfy7aVztqhNceTNWXLym8IuRqRqsi7TUE0K7dpWqi3yq1WpLhZV3Cp+EOSUZGe1sv3aguLNZYdpqzcS7fmqFbra26qid0eb4onN3Gm/e+Ws2TTVrptQdd26s2S4WuyMpHtUatTlMVtPWoWsK2vNWo221pzHbGvUMdbXa1alrF8q07atTW+2sZE1JylE0rNavRr81UbVq1I/mrzpxPFqjWi3LWbeWe7dW4tRzRbqzjIwp1eWRzH2fbUE1nuWtm6hbdVetoyPThVfxHLXmm/xLWTNZ12l1b7v4ax7iKuynP3T2qGKkYLW+7+GoWtfmrUZdzfNTo9q1uel9ZkY62rbqk2staWzdTdq7qfMHtpS+IpqDiplg3VM21qcrbar2kjCU2Q/ZamjiZamjlWpvMVv4qXMYOciONvWrEcW/wC9TflahWp+0MJEklmr1DJpat92pluNv3vu1YjnVqOYnmqRMmTS9v8ADULWG2t75WWmtEtHxFRxEvtGD5J/2ab9nX+KtiS1VqryWbLSN41TP+zrTfs/tVpomWm1JrzlfyVo2bamk+6aZVcpXMRbFp2xf7tOamt92pL1G7aNvzUbqaz7Wo5SoxDbSd/mpGl3UM2eaDXlkazLTdtXJIqh8uvBlE8mMiDmjmnstNb5a5y7ic0xqcrfNUcntQUN3VHuoams1bRN4xHNLTfN+Wod1Rs1dMS+UvLcf7VO82s/dto31vEPZmlHN6VajlrIjlb+GrMM9VzGEqZtW8taFu26sW3lrSt5flWplI8yrA1o2+arkdZsMtXoWqeY8qcTQjqRe1VY2qeo5jjkS7aa9OWj71LUwIWqFqmao5KNTeJTkXdVOZa0JKpyL96jU7KcjPmX1qjcVoSVnzU4np0Sr5vzU7d/DULfeqNmrspnbyl6NtlXI5ayY5dtWo5a7omdSBtQt/ear0cm6sWGWtC3l+WumJ5VWmaCtQ3eo429akrQ4+UqzJ81Z9wvy1qSLVG4SpOqjIw7qKsW8i210l1F8tYt5F/erOR71Coc3dRVkzL96uhvIvvYrIuFqT6OhMy5Kj2/NU1wu2ofmWpPVjIazUlFFQUK1JRRQAu75adu96ZRQBKrVIrVGrbqfzUGpPG26rEdUY2q1G26plEqJc3UvNVlb5qk3e9AcxIv3aWol+aigOYlp+73qHdTvuUEklTRtVdWqaOgykaFu25v7talu1ZMH3q1LVamR4OM+E2rOtq1rFs62rNa5pSPja5pW3ata3/hrLt61LesJSPCrGhb1ejqnb/dq3D92suY8eqWV7VLUUbVLSOGQqruoZaN22kqCSKT5ao3DfLV6SqdxRE6aZQuPu1mXDVeuG+Wsu4+WtT2KESrNL/tVTkuKddN81Z8kvrXRE9ulTLUlx/tVH5x/vNVNpdrVH5tbxPR9gXt275VqRflqmrfNViNt1axkEqciwrVMtV4/wCGrUf3aR5kpEm3atOWm1J92lqc0iRWqZW21WqamZSiS7vems26m7qN1BPKLUElSbqjb/x6gqMSncd6z7itOVazrj71OJ6NCXvGfJ83y1XZKtSLtqvItVI+lw0irJUe7b8tTSfxfeqFvmq4yPZiG73p27/vqo91OVttUUTbt1NX/wAeqP7zf+hU7d/eq4yIJF6NUkf3TUa05WqjkmTR/KtXrW62yVR/hWpI1raMjy69PmOu028211Gn3m6vP7O42su2ui0+6rqjI+OxmGO4huNy1Nu96w7O6+X71aEdxRI+XqUuUtTVk3C7t1aDNuqjcdaykXS90x7iL5qy5ovvVuXFZ8y1jzHs0ZmLcRVVaLbWtNFVWSKlzHq06hR206Nqm8ujy6uMjXmJoatRt8tVY6sR/dNHMctQk840xpiq9aXbULL8tHMQokcl1WfJeVYmWs243bqqNQ76NOJJ9vb/ACadHqW2s2TctN20e3PSjhoyNqO/3VchvK5/zakhl/2qr25zVcLynTR3X92rS3Vc3HeVYjuqzjWPPlhjpo7z/aq5Dcf7VcvDeVcjvFqPbHn1MMdRDcVajulrm7e+q1Hef7VT7Q86phjo45lapVZWrBhvKvR3VHPE4pUJRNLZuo+zrVeO6Vv4qmW4qZTic0oyJlt1WpPKqFbipllqeYxlzEnl1IsVNjlqTdUGEuYPKprW9SK/y05mWo5TO8ii1qtV5LOtJmVqjb7tXym8ZyiY81huqjJptdEy1DJErUcp1068onNyWe2q8lr833a6SS3Wq8lmtaRgdkcSc+1nULWu2t5req7Wu6r9mdUa5itZ1DJa/wCzW99lH92pPsP+zT5Imn1k5v7Duqxb6a1dFDpe7+GtC10b/ZrnkZ1MdGMTJs9N+78takOkt3Xit6z0n7tay6b/ALNc0j56vmHvHI/2X833akWx2/w11TabVeSzrAw+ucxkx2+1fmp23bWl9k+Wm/YKIwkZ+2jIyZGqvN92thtLamtpbf3a31No1YxOXulbbWWy7Wrr7rS9v8NZk2ltuqJHp0MTEw9tRyLuraaw21RuLVqz5TujVjIxbj5aoyS/3a0rq3qj9l+b+KtIwPUoyiZ825qrtbs396tpdO3bauQ6X/s1rynR9YjTObXTd1WIdHb+7XWW+h7m5Wtqz0Hd/DRKRw1czjE5TS/DbTMv7uu90Xwl80beXXQeH/Di/L8td9pegx/L8tePXxEo/CfE5lnkl7sTkY/BqyRruWrUfgpf+ef/AI7Xp1npK+Wvy1aXSV3fdrzZV6kj4apnVT+Y8xj8Fr/dq1/whEc0f+rr0qHRlq9b6QtZSrVDhnnVT+Y8p/4V9C0fzQ/+O1m3nw5h/wCeK/8AfNe4f2Sn92q91oy/3a4p1MRH3iafEFaMviPmPXPhou1tsNcXceA/Jbb5dfV2qeH1ZW+X/wAdrkb7worSfd/8drtoY6pGPvH2mB4mqctpSPndvBbbf9XVGbwNIsm5Vavoz/hE1/550yTwaveOuz+0Jcp7UeKJRPnj/hA5pdvytTZPhpdSr91lr6Us/B6/881rSj8Hx7f9Wtcs84lEiXF9SnL3T5LuPhvfL/D/AOO1g33g+8tf+Wf/AI7X2ZceD42j/wBWv/fNcb4g8Cxsv+rX/vmroZ1KUvePYwPGk5S5ZHyf/Zdxb/eVqasUifKy17brHgtYnb5f/Ha5a88L7f4a+hpZhGUT7WjntPERPP8Ab8v+zQqVv6hpHl7tq1iTL5TV6lOrGoenCvGt8JJH8y1XmiaJty1at6ufZ/tC05E8/s5FGxv2WTa1bCy+bHurHuNPaL5hU2nysrbTWUjKrGNT3ompDcfvNrVbguPKfFUJov4lqW3YyLXOcU4xlE05LpvlYVNb325vmrPVd0dV9zRyf7NLU5fZRkdIWVqq31r5se4VTt7ytC3vP4WqTm5JU5cxjtE22lhuG+6d1XpkVZv9lqZJaru3VEo+77p088ZfEUZpvvLWa11s3LW1NZb13Vi6hZyL81ZROyhKnL3SGe68y32/xVhyXTK3NX5G8tufutWRqi+U1dNOXvHuYWEbg1+396l/tHdWVJcfNtqHza6j2fqPN70Tc/tKpI9S/eVg/aPlojuN7VPLEmWBOytdS/u1tWeo15/a3m1l2tW1Z3jf3q46tM8PE4M7aO6qxu3VzdreVoR3X+1XDKJ4NShyly4X5ayZl2tWm0m5aoXX3flqYyKpFWT7tZt9b/L/ALVaEkrfxVXmb5a6Yy5T0qfNGRztwrbqrszLWpeVkyfeNd0ZHuUZcw1pNtN82mtULVpynVyk32jdTftG2odtDUcpvGMZE32jav3qct4y1TZaj2stHKHsoyNRdS/3qmXUlrFZW/hpu6Sj3RfVoyN77YrU77Rt/irn1lZakjuGenGPMZ/VuU3vt7L/ABVNHq396uf+0M33adurTlMpYaJ0q6gjUrXS1zQkZelP+1SLVcpj9V7G9IytUMm2s1bv+9Uyzbqn7RHspRJJFqvIxWrO7dSeVuo5S4ysUWlam/aPerklqGpv2CpibxnEptLuo3bqmazZfu02S3Zf4aDppypkXNHNS/Z9q01I2ag35onWSLUMkVXmSoZFrxZRPk4zM9lqGRavSRVXkirklE6YyKrfL81RSVPItV5KjlOmJC3eoqlbvUMn3RWsTsiMaomanM1Qsy1vE1jEGam7qjZt1MrpNuUuxtVqFqz42/u1chqZSMKkTWt3+Va0Ldqy4W21ehrCUjyqsTWt2q9C1ZcLfLV6Fqz5jyKkTSjarUbVmxtVqNttRzHnyiWlajdUO6nK1bGXKSNUMjU7d71G1VqVEjkqnNVyRv4qqzU+U6oFG4+9WbcVpXH3qz7hflrWMT0qJmyVVZtrVdm+9VKT71dkYnpwHLLVi3eqa1YjrpiXOJrQy1ehlrJhatC3at4nmVYmpC1XKz7dvmq9G1aHlTEqtcJVyoZF3LQRGRl3C1j3i7v4a3rhfvVl3UXy1B6tCRzd5F833axbqL5q6W8j9KxryKoPpMNUOfuFqnJWpcL96qMkW2pke9TkVKKftamVB0hRRRQAUUUUAPVqG+9TKKAJVqaNqrq1SbqCoyLXm1Ju+aqfm1J5u2suUsteZS1Bu/u06Nvlo5QuTbvlp273qH733adu/u0cpMiZWqaOq8f3amh+781BlUlyxNK3atazrHta3LH+GsKh81ipG1ZrWxbdqybKtq3X5a45SPksRI0retKFaz4VrSt/m21zSkeDWL0P3auR9qpx1aj+6KzPKqFpWqRahjanK1BzSLC9qa1N3U1mqoyMuUjkaqMnzVakqnM1axOymZ8/3aybrtWpc96y7pv71WezQMu571kzS1qXlZNx/s1tE9+gV5G+X/aqNZW3fNTW+Zmprfe+b+Kq5uU+gpxjyl6OXc3zVaW4rLjba1WN21f7tXGoZVY+6a0LVcjfdWTDL8q1cjlrTmPn6lMvLUitVeOWpN3y0cxxyiT09e1Qq1Sbt1XqZ6ktMo3e9DNTDUazVG0v8VDNUbN8tBUYjZGqnMu6pmqGSrOmn7pRkb5vmqvIv92rU1V2+WrlH3T2aFTll7xTk/vUzmrclV9n+3UHu0qhTZKctSSQ/wDoNV/7u6nzHXzE1O2/3qjX5ak3bqXMLUNrbafTPlqSP/2atYyOecSaPbu/+yqb7v8AF8tV4f8AWKy1Yk/1n+zWp5tYtWcvzfNW5Zy7a52P5WrWs5fmrenI8LER5jqrO4rUjuNtc/Yy1rRtW58tXp+8aSy/LTZG3LUKtQzVEji5SCas6brV6aqE33qwkdtKJWkqFqkmaod3vU8x6ERu3dTWi+apN3vTfvVJrqOjWrCrUMfy1YjoMpAy1DItWaRl3UcxlGRnyJWfcW9bUkVVZrf71TzHZSqcpgyQNuqHytrf3WrWmt9v3ahaLbUSkerTrlH7Ozbt1R7fmq8y/wB2m/Z/71ZcxvKvGRCq7f4asRtTvKp3lVPMcsp8w5WqxHLUFKv+1WXMc0ol6GX/AIDVqG4qjCtXI1ap9ocdSMTQhl21chuKzY6tR1Ptjz6kTQjuttWI7r+Ks1akVqI1DjlTiai3lSR3nzVj7ttOjlo9qZ+wib0d+1TLeVzsd0yU5rxqr2kjCWGOj+3j+9Sfbq53+0D/AHqjbUv9qt4zJWDOia//ANqj7eu2uZbUqrvqe2t4yN/qZ2H27/aoW8WuP/tnb/FTv7a/2q3iH1GR1zXC01pVZa5mPWv9qpl1b+7WhH1WUTaba1N21mrf7mq1HdbqCZU5RLUcW6r1va7mqrD81aVu22s5TicNWUolq3s/9mtS3s6q29wq1oQ3H+1XDKR41WUi9b26qv3auLFVGG6WrC3VHKeTUjIkkiqu0VTNcbqkj+ar9mTGUolVbOpo9N3N92tK3VavRxKrVXunNOvKJjrpf+z/AOO1HJpddEsStTZLdaXKYfWpHI3Wl/7NZdxpv+zXbXUS/NWHeRKtL2Z6dDEyOVuNPqnNpu77u2umkj3VXaJacafKevTxMonI3Gjq38NU5ND+auykt1qu1utbcp6FPGSOZh0atC30na1ay261NGqrWMgnipSK9rpq1tWdmvy/LVOPalXobpVrGUeY8qvUqSOo0eBV212Wnqq157p+rLF95q6ax1pf71ePWoSPkcZQqSkd5ZsvarW5a5Wz1xf71aC6ov8Aerm9nynytTDVOY6CGtK38vcu77tcnb6ov96ta31Jf71HKcNSjKPvHYSWtn5e5W/2qy7y3X7yfMtUY9S+Xhqhmv8Ab/FWEuUU37T4Y2IbyJax5rNWq1dalVX7arVzSpx5vdOqlGpEh/s1f7tSLpqt/DTvtS1NHeL/AA1lKBpKVQdDpq/L8tXPsC7fu0W90rVaW4Vq4ZUo/aOKdSoZ9xYL5dc7q2mqyt8tdZcXC7a5vVLhVVvmrz6keWXundhKlTmPN9c0Rd33a4fWNGVd3y16ZrEqturhdblX5q9XDVJbH6TlteoeW69Ybd1ef6x+6kr0rxFdLtavL/EEu6T5Wr7HBykfsGUc1T4irHcbf4q0LO/Xd96ub83btqaO4/2q9w+sq4Xmj7p2iqtwtVWtdslZen6pt+Vq2luFljrnkeFUpyoyJrX5vlamSQNbz/7LUsLfNWl5K3Uf+1WcjkcuWRXt2ouIPSmxq0TbWq55Xmx/LWEvdMZe7LmM+OrX8W6q7L5TfNViH5l21MipEkjeZb/7VNtbrzF2t/DUlu21qrXkTQzeYv3Wo5jOPL8Jo27K/wArU64s1lXbWas22RWrQhuPu1BhKMo+9Ewr7Rx8y7axL7S/Nhau4uNrVRkt42k/3quMj0aGLlE8nvLVopG+WqPzK1ekaxoKt8y1y93oe35l+9XdGXMfa4TNKco2kc7uo3Vek01k3VVa3aKteY9mNanU+EarMrVpWd1/tVm7f4amt22ttrKoZYilGpE6izvPu7q1re63Vzdu22ta3avMqRPk69GPMbkNx/DViTay1lwt81Xo2/d1wy908aceUq3Vv6VTkVq2Gi3VRmi+aqhU/mN6dQyZot1Zd5a/7Nb0kdVbi3+WuqnU5T0aNXlObki21BWreRbW+7WfIu35q9CnLmPbp1OYiop38VKzLWspG/wjKXbRu3U7d71BlzDVio8r+9Tt3zU7dQPmkRrb0eV81SbqN6/8CoDmkNW3qTyV3Ueavehpfl+Wgy94kjiXdUy28dVfNVad9q20EyjItfZV3UfY/wC7UMd5U0d5U80jLlqEkduy1Ivaq/2ql+1LReRlKMi6qrUnkiqP2ij7Rt/iakZckjQW3VqGtVqn9sZak+3t/k1ZPJUJJLNaj/s1e1SLebqk+0VUQ5qkTXYYaoWoorz5HmxIGUVWmoormkdMCnJVWQYoorM7qZBN8p44qr3oooO2I2Sq0lFFbROiBA33s96ctFFbs6iSOrsIoorORx1DQt60Lc0UVwzPMqF6M7elXIzRRWUTy5lmNj8tTKxoooOSRYVjT80UV1ROMXcaY1FFaRKGsdtVZGNFFbxNaZSk/edaoSCiiumJ6NMpXH3qoyKKKK1ietTGVItFFbxNZF2GtC1+bGaKK2POqmhDV2E0UVueTUJ6JB8tFFScZUkrKulFFFB6VIybhRurFvFHzUUVB9DhzFuFFZ033qKKyPoqBTao6KKg7ohRRRQUFFFFAEmTUdFFABT17UUUAOahaKKAHRyFutPU0UUEsnVjT87elFFBQq1Yt6KKiRz1TUtfvVt2IoorkqnzeJOgsxW5biiiuGofJ4g0IV+atOOiiuaR4lYuLy23tVtTRRUHmTJM06iiiJzC7inSmZooqyiNzu61TmNFFbxN4GdcVm3X8VFFaRPWo7mTefL0rIuFooreJ71AqN83WomY0UVcj26Yi/eqWM4oornkXULEcjVdtmJoorWn8J5VYvR1PG5ooroPOqD1Y09TRRVnPIkzSNRRTiQMY1DN8vSiimXEgao2+7RRVxOqJVmqu1FFWd1MgkqJfm60UUHp0yKoJPl6UUVB6sAWjeaKKk2iSbyvQ1Kp3daKKqJnId/FUq8tRRXRE8moTL96tCzY7qKK1ieRV+E3LNivStyA0UVtE+ZxG5a/hpaKKs4CCas+4oorCR10fiKklVm+9RRWB6ERtPzRRUlE0ZqwrE0UUGEh+6pR0WiioOdjZBmqzKKKKk0iVJqryIDRRWJ3xIWQUgULRRSN4jlUUu0UUVAxoG2hUHy0UVnIUi9DVxR8y0UVB50y5GKmUfNRRWEjkkSMNvSn0UUjAZIKTdRRTiIY1RSMV6UUVrE0iRGRhUMjmiitYnTArSORVCSZieTRRXXE7aW5Va6k9aaLhx3oorWJ6PKuxIt1J61dt7qTavNFFdETlqpGvayNWxaOTt/2utFFc0jwsQbNrxtq6rGiiuWR8/UJBO471PHeSj+KiiqicskWYbqQ/wAVaEMzHvRRWsTgqpFu3kLdavwudtFFM8yoaVvI1Xo2ooqGePULCyFewokc0UVcTnRn3Tmsa4Y7qKK6Inq0DPkY1DvNFFB6sStI1RSMaKKDsiVvOf1o84+goooN0L9ofGM8Unnv60UUCJI7yT1rStdSnH8VFFckjlqJdjTs9Yuh/H+layavcsv3/wBKKK5pJHh1oR5tie31q63ffH5VvadrFyV+8PyooriqJHl4iEeXY17XVLhurD8qLrUpwv3hRRXm2R4XLHm2MqbUp26tUa382771FFOSR6EYq2w8X0y/xVYt7yUfxn86KK5ahLiuxdt9QmPcflWktxIf4qKK8iseZWS5tiG8u5NvWuZ1m8kWNsGiiuCPxHZg0uY4fUtQm+bkflXIa3cOd3NFFe9RP0XL4rm2PN/EF1J8/NeaatKzXWCeKKK+uwZ+x5MvdKysflqWE7utFFeifWix/JJxWzpszt1NFFB42K+E0fNbrmtXT7ht3b8qKK5z5+p8JfvI13Zp9me1FFYyPMfwlXUo1XkVVhYhqKKk6af8MtSHLKalm/eW2GoorKRLKMJymO1T25IaiiqHIsE5qo7EUUVMSVuRu5kt8NyKyJ1Dbs0UV30vhO6kZt5Co6Csy6tIj/DRRWx71FszJIlFU2XElFFEj6Sm2aFqa2oWPy0UV51Q8XFfEXYJCK0LeU+goorhqHg1i3GxomGaKK418RyIpXAqpIMLRRXXE66Zm3kantWVcKKKK7qZ7NEzWY0zO7rRRXae1DYapp8jEdKKKDSJHuNL5h9aKKoUhvnNSeY1FFTEkduNIsjetFFAwWRvWnmVj3oooAGYlaQSMKKKAJFc1IszetFFBlZEizN61YViaKKDlsh4YikzRRQTIdT45DsoooMz/9k=">    </p:cNvPr>
          <p:cNvPicPr>
            <a:picLocks noChangeAspect="1"/>
          </p:cNvPicPr>
          <p:nvPr/>
        </p:nvPicPr>
        <p:blipFill>
          <a:blip r:embed="rId1"/>
          <a:srcRect l="0" r="0" t="0" b="1961"/>
          <a:stretch/>
        </p:blipFill>
        <p:spPr>
          <a:xfrm>
            <a:off x="182880" y="148133"/>
            <a:ext cx="8778240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Enabling cross-language interoperability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182880" y="1762963"/>
            <a:ext cx="8778240" cy="2214251"/>
          </a:xfrm>
          <a:custGeom>
            <a:avLst/>
            <a:gdLst/>
            <a:ahLst/>
            <a:cxnLst/>
            <a:rect l="l" t="t" r="r" b="b"/>
            <a:pathLst>
              <a:path w="8778240" h="2214251">
                <a:moveTo>
                  <a:pt x="0" y="0"/>
                </a:moveTo>
                <a:lnTo>
                  <a:pt x="8778240" y="0"/>
                </a:lnTo>
                <a:lnTo>
                  <a:pt x="8778240" y="2214251"/>
                </a:lnTo>
                <a:lnTo>
                  <a:pt x="0" y="2214251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67602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Facilitate seamless polyglot integration, enabling applications to leverage multiple languages within a unified ecosystem.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67602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 polyglot integration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252435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 language-agnostic environments where diverse languages coexist harmoniously, promoting interoperability and flexibility.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52435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Fostering language agnostic environments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64453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Utilize unified tooling for diverse languages, simplifying development and maintenance within integrated ecosystems.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64453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Unified tooling for diverse languages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6471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Smooth cross-language communication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764718" y="2338925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Enable smooth communication between different language components, fostering seamless interaction within integrated systems.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166586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36719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3013934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084068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544352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51365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756370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63383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Securing and maintaining system integrity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074655" y="3214959"/>
            <a:ext cx="21945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 robust security measures within integrated ecosystems, safeguarding data and system integrity effectively.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074655" y="2639921"/>
            <a:ext cx="219456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Ensuring robust security measures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60943" y="2639921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1077" y="266389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pic>
        <p:nvPicPr>
          <p:cNvPr id="8" name="Image 0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783" y="1368395"/>
            <a:ext cx="1056593" cy="105659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309775" y="1110780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Facilitating continuous system maintenance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309775" y="1458252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Facilitate continuous maintenance and updates within integrated systems, ensuring long-term stability and performance.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3896063" y="1110780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966197" y="1134756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305203" y="2270589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Enforcing data privacy standards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305447" y="261897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Enforce stringent data privacy standards within integrated ecosystems, maintaining compliance and safeguarding sensitive information.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3896063" y="2270589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966197" y="2294565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309775" y="3460874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Ensuring seamless fault tolerance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309458" y="380834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Enable seamless fault tolerance mechanisms within integrated environments, ensuring system stability and resilience.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3896063" y="346087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3966197" y="348485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pic>
        <p:nvPicPr>
          <p:cNvPr id="3" name="Image 0" descr="data:image/jpeg;base64,/9j/4AAQSkZJRgABAQEAYABgAAD/4Tj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QyAAAGkAMAAgAAABQAABEckAQAAgAAABQAABEwkpEAAgAAAAMzMQAAkpIAAgAAAAMzMQ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NDowMwAyMDI0OjA0OjA5IDExOjM0OjAzAAAAAAYBAwADAAAAAQAGAAABGgAFAAAAAQAAEZQBGwAFAAAAAQAAEZwBKAADAAAAAQACAAACAQAEAAAAAQAAEaQCAgAEAAAAAQAAJ0o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adtyMQyCP8AuSNk/wCIqlIQVwXTA6D5q5oDIWXaAcGMn15Bph44Ix/Kt0IbSVQBz1o78UAHt+hpfb+dAB/nml9v50gFZc4x2pcck9j1zSuBIFyvGOKkToPb0FQySUDk8HHsOtSooK8ggVlJktkuCPYeppxjOfY+2SazuQBjI6DP0NN8oDnt7UJjuJtGOc896Qx5bjv1p3C5G0ft0NMcH0wKtMZCwyahI6mtYlobjvTSORVpjGt1oz7Uxm/dqet0gYH7txFzu+vr/OqM24J8wEsPZk4x/h+NctO1kNlYqRzG4de4PX8qYykSER8qecdRXQmIYRjp+WaTtg8VQB/hSY9s0wF6+9A9vyNAB7dD6Gl6cHK/ypASKARzj8KBxyRUiJk6ZOQO1SIDj61nIkmA+6euR0HWp0Ug5xyeg71jJkssqmD0OT2HJNKsRPAxjPQH+ZrFsgTy8jCjPvjC/wD16YYz5oX7ze/QU1IEKIiQCDk9ien4Ck8olhkc4680+YLkO3npgDvmonXBBrRMpFdgOSagK8Z4reLLQbcVHjAJ9KpMaZF1OexpegxWhR0s8KwjdauMPjdCXVl9x71QdCJd0SLFyeC27P4CuGm7q7KIngUvuZct7j+n+NRuQOByewHNbptiKxU5OQ36VHz/ABcfhWqEFGPwqgD/AHh+NL2/vD9aQAOenPsaB6A49jQA4EK3QqxqRhgBl4z1qXuJ7k0efUfgamQHfj/2aspEMnRQcDgkNjHQ1bhQ52569QeDXPNkMtxQ7k2gkr9P61LHAHcIiZz6DiuaUjNslewlRCSpAXnHAzVV4mWbew+bHCgUoVFLYUZp7DPLIjVThSPTrQUA+Yg8DriruUQMmdzdB0yf6VVkX5SRwPU1tBloquuAAOB6mo9uT0NdCehYyQYHJ69Kgl+UAVrEpEVFaFHS3JQN9yQeubVcf0/lVGQ/Idrsi9ysOP5VxQ/rUoruWlX/AF52+uwgVE7SIQkuVXHBUda6IpbWERGMA70+dP1FJkH7uBn+E9KsQ3HJydp9DR0PPyn36GmAvTrx+oNG3vnaf0oAT/eU/wC8KUnbjd8ykcGgBWJTGOUIyM1N96L+JfbFS+5LHQkKeGP5VaAyQQwz7isp7kvctxIzbg2wcZ5HWr0MZZgu0jngEZB+lclSSM5M6XT/AA3dXAIWKQcZCYJzjt047da3INMsdLty8jrcNnaRCA0cZ7bj1/L3x0rxK+Jc3yQOCrV5vdiU7l9WWdujRHIVUQNEwHoOh+vWkmsLFljlvEe3mnTciwDcoGcZIPI6dAT+HcUlFL2e5KajZxIrnwlcpb5tiJ3xl1hU5T/eBww/KsO50ye0LrIjFgcc9BXTQxUZ6dTanWUtDOaBgpLDc2enYVSuFwQPvMT0HQV6FOV2dSZSkTMhzyemPSmYwO3511J6GiIHwWzxgVUY7nznJNbwLiJ+ppO/XNaFHTvueXJkk4XASDd+ZJwKqTZZipmkdQPuKdx/Fv8A9dcEPQor5z8kRwRwYZe/0NQgfeWPg/xQyf0rdf1/mIi8sbv3RKOP4GPP4UwjcwEi7GPfHBrRP7xCYKkI2GB6c9KTGH2H7p6D0qgEAKqxz06ilGBhh908EUALgkNGeo5FNX54ivdeR9O9Ah0eHjIbPyHPHpU8Um/IG/b61MkJjk5faGYHtk1ciWSRPu7gOoNYzstyGb+j6LcXrRbUIRjgIRuJHsOp6V2en6LZaXEpuxvnUj9xCQ8nHqOijj9e9eHjsQ2/Zw3PPr1rvkibX9qpKghgg8i3XkLG2BkdAxAypyPzqxaabJJIs7hYmAwWUbWbnvg9/wC8DXjTtRXmcjXKbdvFb2qFY0UZHzNgZb6+pqK4tbWd2cptkb7zISpb6kcmvPjUmp85F3cybjT7uFF+zzMyqQQqkI2T1weiD6VnzyvIjpqUMcpkbAO0xt9AQMt+II969GnONTVaSNE09tzNvvDlpcGNbO4WOVh/qphsY8Z47fnj61yep6Jc2LyK6ELGOTXrYPFNvknudVGt0kc48bAYIwCeB3NRyDYuSMegFe2nc7kylKSqdGy1VTnJ64rphsaxEP5Cg+pFWUb3N0gaCWV2XlreWQtn6ev86i81ZUbB+zyLzwQA3PTtyK40unYoheMXG5pMIQeJhwrfh/hUKvJLFtKK+3I8xj0/GtVa3oIaW3IIxmaQdGA+7+PembMn9425v7q8/rVrQBsig43gJ6BeTSOpYrkFcDAHeqTENz+9ORgMMU1fl3I/AP6UwHMzAqcDjoRSrgvvjIDf3TRbQBV2h+P3b+h6GpFby3Gcxk8+qmpauJlwWplYEjbn+MH5TXXadpMFlFFd30saROu4Ow+ZiOyp3+p4rz8VVajyx3ZxYio0uVbs2YfEaxK8WmBLY4LObgjdMM/38/L1PH15PStO1tJdQl3NBhSQVdxyAe+ejjtwffFeLVpqinOW7OPl5FqdHZWMNtsbG6QAfMeSOMcHqB7EmrjS7QTnaAMntj1rxpydSV2c7d2ZtxqrHctt82B/rG6fh6/yrF+1E33mLcXDsOWdDz7D6c9AK7aFFRWqN4U9NTUi1srEHkdZYzwWU4I/DufyrSZYrmIbl4dcHscHr7iuepS9m7oynHlehm3ekhiXiYrlShyNwWPGMAfyyT/hzOoXdzpUDwzJG0MhZYoHxIi4OCWb19h39OK7cLJVvde5pTaloc5czabfByYhbSKoEaDmL3OfvZPOBWJfWkkIXK8MT+8B3L+BHFe/Q5o+7I7aTcXaRj3UZL7iCqD+I9DVfjHyx59zXpwd0dsXdCcYyCPypB1ycH8aoo14zHt8wWzjAJU+Znp7cHj2NEcsk3nSm5mjjTBwZW79s81z276jICf3bXEpaTJ2xCTv7n6U1ispGXaZsDEaDH1qkgHYO1lYYH/POIZx9f8A9dV4lElyFjJRTnnPbHNUnowHZGwyD5VzjPVifrUfJQumFHc55poRGMf8tA2T3pfmVecOn8v8KsAXOf3bdeqn/PNJhH/2G9D0/wDrUgHFmTCypuXtn+hq1YIslzGivujZhujbrUT0i2iZu0WeleI9KsvDaPdWduDMzhI/NwywnGTtXoT069OeK4uJru9vAzvLPLIcZyWY+1eRg5upT9rPc8zCy54e0luakdikDgz3UYOOUTLt9OOP1rsLHWjYJbx/ZixaEKkYf50XcTlj3PU/d6Y/HnxcPbRtsKsudHTw38FyxSKVd53bVLfNxyCB3B7HvUWpWj3gKxzmPDEhdoK5xnBH1/lXhqLpT95HEvdepjX8dyikzBvK2gME4z05B79+DipbeSOSdoLfc8gJRwRwoznv9Scd8fSuy6cLrY6udctzVtrKGOQTOoeZipLFRxxnj0/zzVrzNpTc2Blep9ASa4Ztzkccp8zM+51WKzkDSbWUKB5RbyyxyS3znjI4GODn078drF8L6YpOiw7clRjfGfbPVQTnkEgn0616ODo2fOb0U73M59E81d0ZETNgheWVh/ssM54B4PPpk1m2kktjfDfJshkdUkV13Ky5/iXv6gV68J88XE6+fmTQ/wCIsIs9Qt7OMRpDFHlI0GAme3ueM/jXHoMRZBYH2rtwLvhovudOD1oRYzOf42/Kk/AH3Fdh1GxuaT5WkebH/LNDtjX6/wCfxprZkUJtMgByI4RhAfc9/wDPNc6RRC4V3USHewGFhh5wPr/+uhiFGxiEB/5ZQ8k/U/8A66ryEMmM8Ma4iEUecjgE59z2NMtRxO5/hiP5nj+tVpy6AIwUWYXepO7fjPrgY+tRsNtquP4nJ/KqQhJP3mChGPToc0xVcH5ev1prawC/Kx5+RvXtTiTwJVyOzDr+dADifJAAcSITypFTpDiaN4kIIbnJ6eneok9CZbM9C8TWx1uC1ltpibtBI0scr89VAVfz/HmuWs5Jrad7SeApPLhFZiAByOue3vxXlYZp0vZvRr8rnnUbOnybNHWQRCJ0MKLGYmG6QEN8/AI3bflHI68Z79KnmEkiNHBtikndSfkzgYzwADkE/wAXPQdK5G9dTDm1syqkjW80UZnPzgM3P7ybLdyPug+hPvzW9bar5N3GboK8mfL3HKttAwQoHJ6dW/xrPEUlNaCqxurm7b3lvd5QHEpTcYmPzAdOR/ntUkUUMK7Yo1VSegGB6dq8iSlD3WcLk1oJLcKjhCGJYE/KpOBj/D8aw7vVEmuc25DFQR5m4gDPuOY27cjnH4Vvh6Tbv0Kppt3M1op5ppFfa4Y85C565wwBwe/I570kdh5UixuQOSAhO6MnpwT93rjJ9OtehzqKsjpc+VWFu2jttNDQ2qFUI2xhvnDE7RjjOc859qwl05Y9bW91ncq+b+6tRgswB7446VrQk4wbXxO9v8x0pNRb6s5zxRdC/wBbuJjujt1baiHrgcf0rEy0mQnyqB0Fe5h48tKK7I9ihHlppCD5Bt6NnnNM2kH5uK2NTQmLTx7oHJjXkxdCn4d/rSQ7jbFi5ZVzmNANwz156gfSstlYYRSpJmPmNScBI85b8cEn6U4FYyyKNpPConzOf94/0BptdAIGlaCdxGpRehRx1+oNPlYWt64jUbCBuQ9CCASKdrv1AaxW3cNHho3AYZ4IHpUcxaKQuhBjk5HHBprXcRGAG5ELY9jxRs/6ZuPcnH9KsAZ1IwyHI755p0PmBcrjbnvml0AYsRI3Odi+p7/SrlrBNcuBBBdyqmCdilsD1wBSk9BPY7y504atDAbRJra73bsyAocsMkEHHpx26cmoDJNp10tr4gtlmhA+W4j+bb6H25+h9q8O/N+6btNXszx4yv8Au38SN+Xw2ZLW2u9Dv4mVJpJCu75t2Adu4euMYOMZqrMuxLgMv2W5RAfJlA+RPmIBGPvbVz2PPvXNTq+1VmrSW6Mo1Pab7obbOltbC5jVHhZcGRVyOSARuxkZxjDD6Gn3MssTQsbORbthjykBGMHrxyB83CrgZ+lXa8tS+tmV45pIQY5VjClcR2seWLseRnaSeuM5OeffNTXXijyU8qSZpZMrkiTyyBgcKVBHTucj0z1LeGVV6EOjzvQr3PiWO+gMINuGAUJ5jMY2OMcE/Mje5PI9MVXtRNdMTIkkmFwX80XCE+hZclfQd+RzjmtY0FRg7msKXs4tyNy0SKJAwkMuAySKrb9nPbocH2Jx68064uJZpFtrFPPndlJYH5Yxyd3Qdl6nHv3zwtJyvLRI5Pild7Fiz8nSA0KKt3rEisWdgVVP4ueuORxnnvwK5qaddIv7uTUJYrjWHUsQzjkk9B1C8fz7VrQTqSl3l+ETSCc5NLd/gjndQ1HUYWUm7PllyGicqrKRj2B7jtWDO3myM/lAZHzbGz+NfQUopK60PdglYi3hhjsOzf40h44yR9eRW1iyywyfPt2xt5IHBWnJKjssmSk+Tkx8Z98YqBgzkA+Yyx5HKRDBP1Pb/PFQmc7SkYEanqB1P1NNIB9224w+0Kj9KL4/6Y/4fyFKPQBLsBRAP+mQP5kmo34tIh6sTVLZCGtgJEp4yMk/jSfKD8r4qgHKoJz99v0pWkCn++w6egqd2IEEjOsvDsOcEZ6VJLcfa5AzFYpMAE44Y+p96TWt+wNFia21LSmRpVkjVxlJFfKuPYjgiuk0TxE9/M9vexSSb1IeZWAOO+7PB9O3XvxXHiKcKtP2kOhx1oRqQ9pDodvBYR3FtBd6FfwwTxnazjaySYVUCn0GFz35yfSpZLlppZYtctGVpHAVskxsq8FsjoDkZ+vPGa+f53OWulRfj/wTyFPmlrpJGTc6NPHYyNp0iTwKgESuASQHDEqeh68/ljpSQRQQTSSAm3Y7WMUp5C7VLHoOR83TkdMYrpVVTi+/VHRzc0fMimuIrzzF8xokeMxiSM5+QHofXofeuK1TSLu1dpWb7RGeTKnP5+ldeCnyPkkaYOpyS5JFSySaRykZIB6gdxXb6Z5VrZygRbSQJCynbwvPOOMcE4HetcbK65UaYyX2UbFpb3mo3bvbbUsV2yJcELvJIV9ox6ZwRwOT0zxr2yQtB9n0ry4oNuDc/wATYJBGcAkjPB/L1rxMRJL3ei3832POm1FW7HJ+LdR/saG2j0+KRw3LXbgMJW479247/l3rkJ44tUtJLxfLiuS/I3nDcZPBycnB5z2NezgYuNKNV7vf+vI9HCRagqnVmbdzefszbxAoNuQw5H4GquQjdGjb9K9WCsrXPSSsrCMSeXUEf3lpoB/gbPsatbFE/lurB4WLDPBXqPY0jTuc4CpnqVGM1Gj1AV1jWJWGfm6evvmiYRqi7VwW+YH296LsBLjiRR6Io/SnXfN1J+H8qS6DEud3mhSDwqqPfiklACxDqoHOD37imtkIjkPmFQoORx0oCKgzIef7oqtlYAO5x/cTtTwu5MKPl6ZPf3o2AZHEzHdnao/iNWTEkxUklVB+aU9/wqZS10Jk7bG7cNLf6MLOwhWGxjbfI8jfeb1JPGfYfrWcWVNLkt0jkUBlZZACA+M5z69eK5KWi5b63u/U5KWicet9TT0GS5spWvmuLiJIlDYjPJBPfPGD6niutt/G0WpxtBNsj6gnbuiYH1z/AJ57VwYzCqtP2kVt+P8AXQ48TRc588ehpppREO7TbomF7YoYGO9JTzt2np14+meR1rQZtHu2TT9btPstyqkIzcDaPlJ3dgTkcn39K8qpOc3zU9Jrp3ORycvejo0c/rfhq80TSW/swG7jdvMaYY3r14AHUYI5yenauLj1GfzgMFZumB3Nepg6kMRTc+vVHZQ5asXJ7kn29d5PlRox4OwYLc9Ce1dT4d0ZmR9S14+VYpG2IscuCD2HT+dPFy9lT01k9EKtaEd9eh0srrqMckk3k2ek27JGkaMPnVecNx05HFc/r+vrbs1olqq2Mw+WWCUKX99y8fga8zDUXOahfRfizjpQdSfKun5nIz+Zpk8om86W2eJsKcAMSBjcuTgg4NZtza2u1HtWMsROWjP319R7/UV9FTbVpLZnswdrNdTLcQk/LlD7jik/eYwCHHp1rt33OsbxnglG9DQcfxjB7Ed6YyRi8LlAw+U+lOdUWFWA+90PfjrU+gCS8Rwj/Zz+tLcf8sv+uYpIB1woN2VLYHHJ+lNmf995ikbjzjg4oS2AbiRgp6YBKgcU0AuCzMdq9aegCAs2VjXaO5/xNCgA4Ub3/QUwHYy3Pzv6DoKd1YD/AFjjoB0FIBSwB+b94/ZR0FO4DB7lt2OkYP8AOp9CWahkee3U3c3kQqMRQouT+C5GPqTU0L29zJhtSMJKhd7WxBwOgymTXK4tL3Vf5nLy22RanhikkUvrcEyuojfzEm5UHIyTHn9enHSm2+nW6vDuu7eeOZwjeUSMEdAeMgH6VHPJKyjb7jO8rW5bFnSvE2rx358toooB+6EAwsWOwx/7MTn3rvdJ8R+HdRg/s67WCNipG18CNic52t2yeecc15eYYOXx4fdb/wBdzixOHafNSJb7R9T0iwMWiXZuFEm4Wk5GQnoD6ZJPb8a5+O40PWbkR6lbnTtQQ/MW+X9cenqK5aEnUi61LSfVdzCLclzw+Lqhy2GiaTeSNbg6pezTE2sS/MBz1JHGOM5rdgsk0jGq+INQU3rqfJtldQqjHKqD1PTn+dFepUna696WiXZdWKcpy1lu/wADjtY8U3Gs3kthd24jJk2xor4aI5656P178c1h5ayhmtpInuLeZwBKOMqD3AbG4Y6ZOP1r2MPh40YKmn5npUKKpx5fmSTKyec+m3JurZzlreb76rxgFT1xgDKk9O1Yc7QytmMGB/7pJK/geo/X6110b79eqOiim9WVpC4/1q7s9Gzz+dR+WHOEYH2bgiupabHUI7YXy1O71b/CgDyl+b7x6L/jTGSMjySFgB8xJX3pzCRl27VUehYcfSp0AbPjKAEHCAHBzT543YptRiNg6ChaWAU73k3vbZJ9jUMmRjKFeO4xmheoD2JS2RcnLEsaQjbbAf3zn8qEAxjttVH95iaE+W3kb1IFV0AIeI5X9Fx+dKPltCRwWfH4UPcQtuZCQqIDg7snjFPV1ifEY82Yn72OAfape9kBYVlgBa4fdMxBxjdge/NWYiILxbh7YNAsgJiLds52nuOKxkr+VzKcbmu+q2cqKP7NjlYMx3PiI4OMLiPAOOeTzzVp7bTjoMl7daesLSEpaKszMXbu3P8ACP1rhkp07Wlrf+vwONxlDZlfEtno8E0hKzSSrJAv95VyCW9RzxWFDE7SeYY2Lu5ARTnJ7DHXFb0mrNmlNqzZ0tn41vtEtzaSu00EiANCzEFPof4T+ntW5pWqx6lfW5heGVmT5POG2UdiAejdMcEZ5yK8+vg1TTqx6nFWwvKuePU0NUutM8NX01vpdnELqMZWPfhznk89ce3X6DmuB1DVrjX7mWW8lb7TH918cAf3SOw+nNPAUXL/AGiprJr8CsJSb/ey3FRYJJUtNSEtq0SEq7bm2MRkeuF6HgZ59qm/03SYMSLHd2MzFgXPmRuT1IYcg/Qg12yafuPZ7M62r+49jMmW3u3LWpaFxlvKkOcY5O1h1/HBqnMz5H2hRIGGVkB+Yj69/wAa6IX2e50wVlqRywvAqsrfK4yFYfzFQkI3/TNvzFbRd1dGg3a8Wcj73fsabgyOX4GMcVatuMljdQm07jzyOSMU0CNjxE/H+2P8KWoDvKx/ywkP0b/61KI+RmCXH1/+tSv5jEeJiBtifr/dxRMPnSIfwgD8aLiCYb5yq9FGB+FNueCgHKhcAjvRHoAlyNuxP7qihvltIx/eYmmtkAD5bJj/AHnx+VOm+SG3XHIBb86OoiQeZOgXIRXO7lienpTfNWM+XbKSx4L45P0qbX0AlWKO3O64/eS9owen1P8ASroZtplvn2K53CFFAZ/TPoPrWU3fX7iWWvtV7CjSRQ2kSKASoijdkB6Zzk/nVuykl1m8EuoTs1vboDK+AAqDooAwBn0Fc1SMYxc1q0c86aS5luRX95Lq+peYkZ+YhIYkGdqjhVArRGmf2YGGx7vV3RgtpCCwhBGCXI74PQfjWcnyJU1/S6sxl7qUEcnqUM8DpHdoySou0oylSv1Bp9ukz6c4SQBo/wB6gycgDg+w65/Cu+8XBPoditKI+Q3OowfaZJd08a5JJ+8vufWtGyjsr6KRbm4a1uAoWGVydp5HDHnA6+1Yz92NoLYiS5V7vQ0LmWe1VLfW7Pz4yuIp0IEgXjG1x8rjHY5+oqmsE8SSTaTdfaISMyRhfmA/24z1+oz9a54cqV94v8P6/AmnFb9CiWtbhsg/Y5vUE+WT/Nf1FJJD9lVZrpxNMR+7TfuGPUn0rpu17v4nQUsS3c/Qs7USrAh8sKZMfecHHPtWqetkCIgjDJibevdcc/iKYfLYf3WxzgmtExk7DyoyI1B2HcdxOf0qKJZGDODgMcH5c5P0pJq12UJtleYpuJwcEg8CiSIAfKSWzjG7Oad0hCiKNABIV3E8gk8fl3p0UXlHzZOFHIB6mk5aDGpE5Ak3FS2e386iUNJKisc8gU00ILkk3L5z1xT7lSEhH8OzrTXQBZTH5ARXBCn5eevrmi9UiRCB8gQBW7Gkt1cBlv5srrAkhUN2zxUxmS3BS2B3dGkPU/T0okrvlEOtXnAYRxSPuIOUyDx7jtVthHFK014A8zHIgU8D/eP9Kyn8Xu7iZZg+1agJJZ5kt7QkeY+wAHHQDHLfSrcbSain9m6XD5VoDukdzy2P4nbsPauafKv8MfzJsW4JhaSrYaAr3F9J8r3YHPuE/uj/AGqdLLa6JDPbZjvdQmXZPliYkGQSvB+Zsjr2rncXKXK/ier8l/X6nPUp66dSDU4BshutXRUPlBbe0jG07R0z3A+vNYC2txf3HlRHaCpO0ZwABnp3rpw80o832Vt/mVSlaN+hdsYBplzC1yBJa3KEOMEHbnBOD3HWtr9zoN01ne25kUSCVJkijfzYyOB844B9RUVpOcrRe/6egn78h/zJb3Nxo00d1pmTJNp868wgnupPb+8prPFnBewy3ulGW3uLceY9uWyVHdkYckD35rOE3G8n6SX6m6VhkGNZMkE6p9t2FoZlG0yEc7WxwcjvWXbWUt3P5EKfN1OeAB3JrpjJQvF7L8iiy6oGFjYsDu4kmPG/2HtVP7G2zf5kWwnAZm28j2PNXGVlruwGeREMYlVnz1VsY9+etQMwJIkG7/aHB/8Ar1tFtjRIxCnEjmZz/CDwP8aRwRhrhtvpGv8AnigoCGdMtiKL07n/ABpFywKwLsT+Jyefzo0+QDowqnES+Y/dj0FNLfP/AM9ZP0FG71AV0UnDtuk284bnPpimfZnxwV3jnYDzTUrIADpKNk4wRwHxyPrRh7b5HAeJvyP0o/uiEa2DqZICWUdV7rTYZmiG0gPGeqN0p35lZ7gTpCA4uLQ7thyYz1H+IpGupkbiKOInniPn9aiyk/e3EMa5uJeGmkOe2avRW0VqolvMljysIPJ+voKU7RXLHdgy0kct+BcXkgt7KPhQBgfRR3NXIjPqaG0slFpp0fMjscD6ue59q5Z8q9I/i/6/Ekt29wp36bojeUhRmuLt8h5FAycY5A9hyafGLHQbCC8QLe31wpaBmQiOIA4zg8lsjvXNJS+DrLd/ovkrEtX0MiKyv9dvXK7pZD80krnhR6k9hT5byDT4HtNObdI3Et13b2X0FdDtNqlHZb/ojOUdl0LulaKstv8A2trM0kVgpwpJzJOf7qZ/nT7q5n8T6nFBBHFbwwxFIUJ4jjUZ5PU8CsXNSqOp9mH59f8AI0SI4BP4evbS/DRXFtMGG6M5WVOjrg4P5j0p19E3h/W4byybfayjzYGPR4z1U/yp3U5+Uk181/T+4oS7ht9M1W01OCMyafOfOjCnBU91+oPaqN5eoXS4tZGF1uYySpH5YYHpxnr1zV01KdpPtZ/qBAZrW7/4+E+zy9poh8p+q9vqKgu7a6QLJI5mi/hlDblP41vF8r5ZfJ/oMZHbxSRod+GOdx3AbPw71CRbKw5kkx7AA1qpSbsNCpk5W2TaO8jdf/rU35I2xGPOlP8AEen4VRQjoFbdcMXk7ID/ADpXBwDO2xR92JaLgJhnjycQwenr/jSgFkIiHlRd3bqaAEQE5EC7VH3pWppgyPMgkLsvXsfrTvZ6gKDHdfLIQkvZux+tNDSWzGKVcoeqnp+FH91gOMRX9/asSB1A6rSgRXfBxHN6/wALf4UXfxdUIjTzbO5DMmGXsalJkvSkMUR+Uk8tk8+/pQ7fGKxOpisvlgxLcnjfjIU+3qamWGO2/f3xMkzcrDnk+7VjJv5v8EImWJ7vF5qUvlWy/cRRgt7KP61Zgkk1e5itYo/J0+NgWRDgKvcsfWsZWSv0j+YgvDaW6rJZzRpcrIdhtpHPyepJ6H6U+ysbrWJGur26dLWMfvbmZicD0Gep9qly5Ic8lr07gS6hrKNa/wBm6ZGbfTx97+/MfVj/AEqay0i00u2TU9aUndzBZA4aU+rei1k1KlDkXxy/Pq/kIq3N3qHiPUkXaXkPyQwxjCoPQDsK24vJ8PyJp+nNHca5cERvcfwW+eNq+/vUVYpRVCO3X0/4IGVrFpfGNri4vxerBJ5DkFv3bdcYYD0PIqfSmTV9Jl0Wd1E8ZMtk7HHzfxJn3qpOLpKUFbld7fn+AyjHeXWlb9OvrQS2+7c9tMCpU+qnqD+lOfSra/UyaPMZGAy1pNgSr9OzD6Vrf2b9pHWL3/z/AMwFm1K2uN8F/DcREqEKqAViI7qMAj6VRa1urFTcWkyz2rdXj5U+zL2/GqguT3ZfCxorn7JddQLab84z/wDE1Xa3a2mXz0JTPbkEexroi2vdfyKFKySpukIhg7AD+Q70KGZSIF8uMfekbqaelvIY1eG2Wyln7yNSbUR+B58x/EA/1p6gKUHmjzm8yYnAQHgfWldVO6SZiwQ4CAYGaLgRYlueBhY17dFFI0MkG2WNwy9nWrul7oD9sd36JN+jULJt/cXKFlHQ91qdduqAGhktiJYn3Iejj+tO8uK7+7iOf+72ajm+0gHLKVHkXiFlHQ/xL9KcGeb/AEWyjKoep7t7k+lS0t+m4iRWisfkt8S3J4MmMhfp71IIo7L99e/vbg8rCT092/wqHd+r/BCY6OGbUmN1eS+Xbr1c/wAlFF1qQeH7JaIYbUfwjq/uxqeVSlyraP5iHaW0CNL56AuyYiZoy6qc9wPatHU3vNR8iC1gma3hjACxwlULdyB/jWU0va80novMT3JYYbbw9GtxeIs+okZitzysXoW9/aqEa3/iDUzy01xIcszdFH9AKiLTvXlt09P+CBqzahBo0Dadox826k+We8Ucn/ZT296khit/DES3V4qz6s43Q255EP8AtN7+1YuMmuX7U9/Jf8N+IGNfanqV8o+23E0iFi6huFz6gVq/8Iytxau1o1xK6QCYShQYpDjJVcHOf8K1nOOHilFaAU4tbcxCz1eD7bbpwC5xLF/ut1/A1LJoMMj27affOxuFMkAeIg8diw4B4obdB+7rF/gCKf8AayXKiDVoTcY4E6cSr+P8X40z7FcWoN3pdz58I6tH95fZlrVJU/dfwv8AApFdpbS9/wBcgtpj/wAtEHyN9R2/ConS6sVwcPA3T+JGrZae5L5FI//Z/+Ex6G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4bXA9Imh0dHA6Ly9ucy5hZG9iZS5jb20veGFwLzEuMC8iPjx4bXA6Q3JlYXRvclRvb2w+V2luZG93cyBQaG90byBFZGl0b3IgMTAuMC4xMDAxMS4xNjM4NDwveG1wOkNyZWF0b3JUb29sPjx4bXA6Q3JlYXRlRGF0ZT4yMDI0LTA0LTA5VDExOjM0OjAzLjMwNjwveG1wOkNyZWF0ZURhdGU+PC9yZGY6RGVzY3JpcHRpb24+PC9yZGY6UkRGPjwveDp4bXBtZXRhPg0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PD94cGFja2V0IGVuZD0ndyc/Pv/bAEMAAwICAwICAwMDAwQDAwQFCAUFBAQFCgcHBggMCgwMCwoLCw0OEhANDhEOCwsQFhARExQVFRUMDxcYFhQYEhQVFP/bAEMBAwQEBQQFCQUFCRQNCw0UFBQUFBQUFBQUFBQUFBQUFBQUFBQUFBQUFBQUFBQUFBQUFBQUFBQUFBQUFBQUFBQUFP/AABEIAjID5w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zuuPFmqtJ96Nq2tL8eLdKtvqUdb9vpOn3EMn2q3WCvOtSWFbyVbdt0Kt8tfLU/ZYj3eU296J0upeFbPVI2ksJNslcXqWl3WnSMrx1Na3l1pzboZP8AgNak3jJZIVW4hZ5K7IRq0dI+8T7pj6Pqf9nSN8rVam1aOSbd+8/75qOTxZb9rdqryeKI/wCG1auj2cpS5uUko6xPPqU3yRNtqj9jn/592rUbxN83+pqP/hIG3cw11x54x5YxJMmS3kt+qstEd1JD9xq6aG8t9Sj2vVG+0NV+aBqpVY/DMrlK8OpRyx+XKtJcafG/zRNVCSKS3k+ZdtEdxJD91qrk6xJHfvLepPtW771TR3kcnyy/dps1mrLuio5v5gIWt1b7tQ/NH/s075oqd9o3ferQBqtv+/Q0P935qc0W77lQUAFSsyt95Wpyy/3qb5Df7NMCKlZdv3qSpd0f91qYEVTrKu2o5F2t8tN2n+61ICxIn7lmqtSlt1JQgJ423LULLtpKs7fNjpfCBWp8bbWplFUBLMuxqiqVZWXr81OaL+7SAjVmWrTbZ46qsrLTKVgHtGy06FtrfNQtx/eqT5ZaAG+atOki3VG1uy01WZaP8IDWXb96pPtH95acsqt96nSQK33aP8QBuVqbJb/3ajaNlojlZaP8IC7mjapVuFb7y0LMsv3loa3VvuNS/wAQA1qrfdapPLZbWq7K0VO+1Nto1Agq/p/eqcf+sSrm793tpTIkQ3ETbqrVo3H/AB61nVUJe6EfhLenvtm/3qjvF2zNRb7lmXbVrUIt23bS+0WUY221pXH7+zWs1lZa0rNl8nbUVP5gKUcLTdavw26r99vvVC11RGrStUyuRIkmut23bUPzS7v4qufY1Xdvao5LhV+6tRGX8pMRq2u1V3NV6Pb/AMsl+8tZe9mrQs7pVh+b+GpnGQSJNsksa/NRDHHbU6ORWZqrfPPK1ZkGj5rSr8q1Vjt2ab71aEassK/LULMqs1YqX8pEZE22G1/iqH7Y3y7Kctq10qtTo7Nvm+b+Kp937QBDa/aI1ZqtWdqv937rVD9lki3fNVqFZNsnzVnOQpEM1xt3Kq/dao1bcrfN/FVz+zlbzNzN/C1TQ6bH+8/3ajnjEnmiQ2qL5Mn97dUyxK33akjtY18z5f4ab5scW6sObm2MuYdDtaRl2/3qdcfK3yLUcd5GsnyLtokvP3i/LS5ZcxI5mkaP/V02OK4b+7VzbJ5NRtFJ5LMtLmArrE3mctTpLDcvzSVXaaTzKdDHNMvy7qr3iiT+zYf+elDW9uv3asLpq7d0rU1bKH+9U8/94OYjje3jkao5LhV+6tWI7WHzPmanSWqqy7Vo5okxkZe7dUci/u61Ly1jihqjtraMjeMiFWaKrENxVhrBVj+anR2CstTKcSZSiV5JVlk+ej7Kq05rD95/rKkW3bb96jm/lDmIfsrLG2GpscrK1XNu+NttQx2DeY1TGX8wcxDNbrKq1TVWVa1J/u1HNtW3rWMwjIr2/wAy1Dt2tTof9YtWprfdVc3LIspx/LRdf6vdRJ96rDL5tvT5teYXMZcat91qtQxMtR/dkq4sq7quchleZWqO4iapri4+b5apzM22nG4ohGrL/FUca7mqemQxM0bVpzDIZFXy6qyKu6rky/vNtVW+81awNY/ENop29qGZWjrUspUxV+anMlOhVv4a1KuJzTNvzVJI+6mrQOMiuf8AXLTZIv4lqx96n81pzC5iJlXb/u1D/rv9nbU0n+reo7df/HqIhEkm/wBTVdl21aaqsn+seiIRHL+93f3qfGrr/Ftplv8AxVM3+rahhIa3+sWq1WZG2rVaqiWFFFW1+WnKQFSp/NVvvU6Ta0e6q1HxAT8eX/s0VJRUcwHWXGpX15Gy3FxJIv8A3zWjpfhW4v7Xzvuw1V1LS7rTZttzEy1dsfGlxpdi1r5e6OvBm5yj+4Nf8Q7/AIRKGdmVJpN1UpPCEqyNGZFp8ni2SXd9nt9tYtxqmoXUnN0y1dOFe/vSFLlL3/CKru+eamw+HbNZlzJ5tYcn2hvvXUrVH9lvFbd+8rs5J/8APwR0s9vFE+0LHtrE8QLbqq7f9dVOS/uv+ez1C3+kXC+a1aUqUoPmchSkVo938FXbfVLi325+7W81vDFCvlUSWa3Vm1VKtGW6CxRW4t75ap3mksnzRNVGSKS1b5lZamt9Uki+981a8ko6wJKjKVbaafHcMla3mQ3y1TuNLZPmi+ZapTjL3ZARx3Ecv+tWmyW6/wALVWp6yMtacv8AKAfNHUnmq33qd5qzffprW/8Ado/xANaJl6fNUVLuZakZlb7ytVAN85v71N2j+8tSNEy9PmqKgApVbbTvOb+9Tvs/+1QA1V3U1lZfvUlSrKy9fmoAiqXz6bIu2mUATzSRtGv96oKKlt6XwgRU/wA5v71TbV/2aj8gf3qXMALKy9fmp3lLUFFFgHtGy0ypvP8AanyKsv3aLgRrcf3qk+WWo2t2WoqYE7W9Q/MtSLKy1Itwrfepe8A1bipNsctNa1VvutULKy0e6BJJaslQ7mWpI7hlqbdHLRr9oBq3W779O2xtTWs2/h3VD5LelL3fsgTbYf71Wv3e2qsdrub5qsR+Sq7fmqJEyJPla1as+bduq5HLH8y7ak2w1KfKHNylW3uFi21NDcL5lO2r5bb6hh2+c26q92RRDcS7mqaG1kbdsqxtX7Qu3bRcXHzbVajm+zEAW1ji+81SNcbtu2qa7mqZbeRl+7USj3MpFxbddq7vmqP7ArR/7rVJD522pNrfxfxLWHNKJPNylf7LCsnzNU0dvCu6oZLNpVVg1Qqu2Zav4vtFGlG0e5aPNXzFp0dhth3M33WouLD+JGrDmiQXLdl21Rum3TbqsW9nJ/ep02mttX5qyjaMjOIWd1tt9tTLeL5jf7tNt9Nb5vmqT7B/tVMuTmGV5LqRv+BLU1vLIzL/ABbqbJbsqx7lq9bsu2OolKPL7pEpElrJMzL8v3lq1b/upPnb7y02PbFt/wBlmWqixyXMyt/tVzfEYFu3eP7R97+Fqq3Eu6ZttTWunSfaI/8Aeq5DZw2cn7yp5oxkBn29jJPJV5rWGzk+ahr9m/1S1XuIpt3zq1TeUn7wFprpriNVVd1Q/vmh27avaa0f2Vl/iqS3VYpG+aspS5SJSKMekqsitLUlxfx28bLFUV4ZLy6/d/MtWbfRlSNmnq+b7UwIbeKS/wDmdqathG9Xmv4bX5VqrFdM0n3fmqOaRRn3Fv5Em2m/vPlVd1bEemyXEm6WmyS29n92tOfoHMV47Bp41aaiaK3XbspJJZrzotW4bPyLf52+ap5v5hlD/vmnq0P97dU3lLu3baozbWuF2VUfeAP3f+zTo/J8v71Nt7Vbjc1WI7ONqqUolSI9sPk06GKNt25qrzWrRbVohtZGjp8unxBykkit838VFwsbQqtNZZk3VJcXCt8rrSJKsdvVvmkZdvy1YZlaP7tTKQSkYtx801SR/L/u1auLWNpvlao5IvKjZa35jWMii0XzUyr8e2oua0jIsoN/rKjZWaRa0PIpvkrV+0HzFPytu2l5pk264alrQRA0reYzNUP32/3amkXbHQu1a1uaahJFtWqd8u2NatM7N96q9x+9bmrjuKJS5q3GvlR1V3fNU1w1dMjpIfvNSU9V3R/7tRtTH8ItM205qtMyxUcxHMV2XbSUn36XmgvmG1W/1v8AvVZpm1q0jImMhsK06T5vvU77tRyfdZqRRXk+81JRSs26tQEooooAey7aay7aSp5m3KtADYWVfvUVFRU8oH0tb+KtB8cWrQ3UccE1cd4m+GklnuuNPbz4a4+Rf3isjeUy10eh+PrzRdq3H7+GvkFhamG97DS/7dNub+Y5a6haFmWRWVqo16xcLovjK3+TbFNXF654NvNL8xkXzYa9Chioy92p7shSiO0a3s/7Pb5v31WrG3Vpm81lri5o2/vMrVHDNcWs25JmreWH5teYLmr4l0iVbxpEj/d1zldZY+KlfbHdrU2oaDb6ovnQN81awqype7VI5Ti/tU33UkarFvqk1r0bzKdqGjXFizb13Kv8VV67/dmiTajvrfUF2yVn3Wj+V80TVnzferc0O681dr1lJSox5olmD80TVah1KRfvVY1y38qbdWVW8eWpHmINf9ze1RuLNovu/NVarcd4y9aOWUfhAqU9ZGWtBrWOdVZaqrbq26jnUgDcstR+T/tVH91qcsjLVWAar7fu1YaVf96m+arfepvlNQBJcRbY1aq6ttp7LJ/FuqOhAS3Haoqn+9DUFEQLLfvI/lqtU8fzR1BREAooqyrKsf3qoCtT1kZamXb/AA1G1u1TzAO3xt9+jyP4g1QU9ZGWiwDWXb96kqfzVb760eR/do5gGrcMtTfu5Kqsu371JRygTtatUFSrcMtWFaOanzSAqqzL92rEd0v8a01rX+61QsrLS92QFryI7j7rVXa3ZajV2XpViO6/vrS96IEa3DLVj7ZuX5qc0Udx/stUMlnIv+1S92Qe6C+ZdfLUkNruk+Sq8MrRfdqxa3S+Z8y0S5vsgSSW7K1Na3k2/dp0lw0tWIWmasryMuYzv3vrUvzVJNdSL/DTf7Sq9SiH5vM+SrVvYTTfM1Ed0zfdjq1DLNtZaiUmEhu6GCpI5ZGk4X5Wpsdqq/NK1DXiqvy1j6GRJH5iyVN+8iWq8bzSyfLVrbMy/e+8tRIgj+b5v/Hqg+yyt3p8izeYtOjW4o2HE0IVk/76WpNrNb1Tj+0fL/stUkcVx8y1g4iJreKT5f3lXJLdlVqzbWKb5q0PKuFrKe5JHGi7uGqFpZF6VH9obzlVv71bUkS+X8lTL3fiFL3SCO5+9vX+KlaCGSrUNutxH838UdZslrNDWcQLkllKsbbPmVWVqtWs62u5T8u1qhtb9tv+9HV6SWG8X/aaOsJc3wyMpSJPNjimm+b+JaozJJeXzbV/irTm0uHdu3f8s1apZryG1mWNawU/5TKMiPT7X7LD89TN5feqt5I15Jtg+arEekssMckrVlL+aUgKFxC08zeUtT2emsvzS1e+1W9nG21azZrqa6m+WqUpS0ILVxdQ2q/LVNrqa6jkq1HpMku3cu1avRrb2Mcn97bS5ox2LMu30lm+/wDKtWN9vYrTZLya8+WKnWmjs/zTNSctPfIKkl5NO22JafDpf8UrVqSS29h/q6x7y8klk+WrjJy+EcSxJdQ2cO1azbq6kuKmjgaX7y1Yj0Zm2tLWkeWHxFx90zVVpZOKvWek7VZpWqxM1vY/dqnNeyXEbVXNKXwlEjXUdr+7iqNbyqsNrNcfdatiHS44l3S1MuWO4SM1bWa4kWtKOKO3t1XdUd5eLEqrEv8ADVORmZY2aj3pkE0O1m/4FVHUIpPOb5avafIvmKtTSeW03ytRzcsh83KY8czM1WJrhpVqxuXcuyOpJLjYv+rqubyK5jHj3eZQ3nLWhHdf3lqvMyy/xVrzFcw3+H59tF1arAu6pptv2dd1VZJWlj20RCI3ym+z7qptKzVoSLJ9nqmtuy1tGRUCG3iVmb/ZqRlVVohgZaJlZau/vGhm3H3ttR/NE1WpImZmp32dVjrp5iivJ/eSqtx+6X5quSLthrNumZfu1rTHTI7ddsjUXH8NTQr+5qH/AJeK36mo6FtsdNki/u06Rdy1Mq/uam4SkV1X/SGqaRflX/apscXlU5m21YEfkfLVVq0Lpl8mqbKyrzSiwiMpFpan8raq/wB6r5rBze6QVFcfLUtM+WVaqJUSpT413U1l2tSVsWKy7aSp9vmxrUFAEsK/Nuqao4fu1HIu1qkB0y7JKKjZ933qKoD6E8WfCP7OrXGkybof4a8vvrGaxuGhuI2gauv8N/EjVPD+2O5b7Tb12Ml1oPj61+bbFcV8TTq4nB+7X96P8xvyxkeLxyyWsm6GTa1dPpPjuSLbDfLvX+9U3iTwDeaTIzRfv4a45l/vLXrx9ji43I96J3WoaHpviBfOtWVWrhdU0G60tvmXcv8AepLe8uNOk3Qttrp9N8YQ3SrDerUqNXD/AA+9EZ57JVm11K4s2Vomrs9W8K2t/G01my1xeoaXcWDbZY69KlWp1lykSidFZ+I7e+j8m4+9VXUPDkd0u63audkVl/hqzZ65cWLddy0exlH3qQFS4sJrVtrLUlj50Vwsm1q2JPE0MsfzR1Vk16P+COteapKNpRA0tSt/tVnXJVtrrNxcblSFahj0eaVt0rbaKX7qNpAZVPWJm/hrejsLeD7y1DfXCxL8tV7Xm+EkzVlkWPy9tOW4byWV1o/tKSo/tX+xWnKBBSqm77tTfav9lakW4j21fNICv5Lf3akjuP71TbV+zs1UqXxAW1VZd3zVVk+81JRTAsw/6uq8n3jUlu22SiZf4qX2gJI12rTZI/lZqj85v71O+0N5bLTtICKiirccS7aJSsBUp6sy/dqxGqstV2VlpcwE3yy1G0DVFT1kZaLAMp6yMtWN0ctRtat2o5gHLcK331oa3VvutVdl2/epyyMtFv5QBlZaZVtbpW+Vqc1qsv3Go5v5gK63DLVhbqOTastVZImiplHLGQFuS1Xs1V5IWj+9TluGWrUd+r/fqfeiBRV9v3asR3jRVN9ijk+41V5LOSL7y0XjIC5/o91/s1XmsGX7nzVUqzDeSRfdo5ZR+ECTT9qzfOtaXmruXa1U47iGX733qmks/l3RVhP4tTKRNeQefHWW1s0P3f8Ax6rknmLHRHeMq7WXdRDmiESO1uPs9SRzR+du3VJ9lt7ro1V5rOaKnpI1CaVpZKjj9qStdYlSFWjpSfKYSIbO4aKP/darkN1H/wB8tTre33blf+Jar/Z5Fm+7XN7sjKXLIdcXDfMqfwtUitN5itUO1vOVmWrEkqtCvy0gkSK9wu5dq1NHcTbl/d/eWmrcLF5bbd1S/am/55/daueXoIgW4mWb7talrLIyruWqMl1tmX93V2G//dt8tZT1jsKRW1Sx/fMwo3NtVt1TXl/uqOz23G2iPNy+8MLe4kWRfm/iZa0Le6ZvLXy6m+yrF5m1fusrVak2wW8n+y1c8pxkY80Ry6bDLDHu/d/My1k7fJZV/wB5amjuJrrco/vK1aVnobTK32j+GT/0Ks+b2fxSJ+Epw+ZLbwqm5vlZa0LXQ2aGFpW/hq0rW9jbr/eWSmSS3V5bx7F2ruZa55TlL4SOYlmlt7Ndq1TvNQmnh+X7tSQ6HNK3zr/DWstha2NuzNWLlCn/AHieYx7HRZLpm3/LVz7Lb6d/vfLRJqjM22JaqWsn+mK0rUe/L4hFnUJLqVf3Ue1aLPR5p9zS/wB2tS4ZZV+VqJrhYrdv722sfaStyxDUqt9l09ay7jUpJd235VpsatcSL/eZq0o9Dhij+etvdh8QGXZ2bXU22rk2jQ28irVxdLWJWkhakjaaf5njqXVcvhHzCfZYbCz3baxdQ1GSX7nyrW5eWs1xbqq1h3kPlybXrSlyuXNIpGfIu+atyx0Nfs/mStWfaxM1wsf+zXSXytFpdXWqcvLGI5SMe4uobX5Yl+ao9lxf/wAPy1DZqrXC7v71dBff6Hbx7FqZS5HykcxlzaTDbr8zUNa2fkr/ALtSwx/bpJGdqs3FrHtZfLqfadGIybe1tfM/4DTZPsvmNWhDpcfmSfNVGTS4fM+9WkZLm+ICa12svy0XUa/Z5GarFvbrEvy1HfRK1nU83vDOf2/LVfa391q1ls5JY/vVItvDZ1285pzFW3sWkk+f7tNvGjtZFVKsSXjTt8n7taqx2bXFx81THvImISfNDHVO4Vq0rho12x1RkZWWtaZrGRTjZqrzStuq9HAzN81QzRfZ1aumMo8xsUY4pGqRreTbtp32hmZflqPczNWvvFEd1u8zbVGS3ZpvvVYZm8xmqGNW3V0R90rUmaJVWoVgXctOk3f8Cpysyq1MNSjNFumq0q7Vpsas0jNUka7fu1UpBIayqzVCq/vvnqxu27d9FTzEcxHN91f96qt4u1qkjlZelNvF3fNWsS4leP8A1i/71XGb5aqwruapN26T/dqpGhTvPl+WoY22tU11+8/eVWrpj8JcSzIvm1WqWFv3n+9TpI/7tP4Sh1uyt8tR3C7ZKarMtSNcbqX2gI4221N8stN+WWm+Q3+zQA7ylX71FQUUcoHoOoafcaXJ5NxDJA1Uo5pIJvMt5PJavoRbrw98VLNlTal1/tV51rnwtawvGVLpdtfHYfMacv3eIjyyN5R/lKmh/EiSALDqS7l/vVf1Tw5pfiWHzrNlWauU17wbc6ND9oO2eGqPh+8lsdQj/fbYa3dCnJe1w0rBzfZkRap4XvNOmZXj3LWXcabcW6s0sMnl16h4g1L7Vbx/Z5I65/UNUtbPS2Wba01b0MVWlGPNEiSOS0bVLmzuI1Eny12OpSxy28bJGrNXncn7z7tWbW61OX5bdpGr0KlBVJc+w7nRyLC1m3nRqtcNcKv2j9193+Gurh8P3l4P9NuKtLY6fpi0U6saPw+8Qcnb6HdXDfd21rw+HIbaPdK26rtxqn8MVR/Z7q6/2acq1SW+g+UbJJDBH+7Womnkk6Cp/sMMf3m3SVG1wv8AAtZFFfyJG602RYYo6k2zS1VuLDdu3zNXRHX4iCnJqUf/ADzpjXUMn3o6lbS4/wDnpQulr/e3V081Mkq/aIf+eNG+H/K1Y+zx+dt8uqt1Escny1pHlkA7fD/lab+6qCpY7dpasB22P+9/49R5S0eR823dUbK0TUgBo2WhZGWpFuP+A05oll+7R/iAPlao2t2pskTL96nLcMtH+ECKirP7uWo2t2Wi4DVkZamW4VvvVWoqrAWWt1b7jVCy7etCtt+7VhbpW+Vqn3ogVKljmaKpmtd33KryQtH95aLxkBajaO4+/Uclr/caq1SrdMtHL/KBGybetOjZl+7VyOaG4+V1ps1n/wA8vmqebpIAhvFX7y05reOX7lU2VloVmWjl/lAkmtWiqCrsN/t++tTeRDdfdo5pR+IDPWRlq5HqP8Mq1DJZyRf7VVqrljIDVktYbr7n7qqc1nJFUMczRfdrU0+8835Zaz96mBlbT/dar9nOwjq1N/rF+VahuNqMtTKXMTL3i5b3SyfK1Q3Wm7vmiqr92atSzbdXPL9370TD4TIqe3v5F+/81SahFtmqpW8feiaRNOP7PcUSW7L0asyrdreMtZyi4/CTItRyzLtba1WvtjRfw1DDfqyt+7qwupK0a/LXPLm/lMpDpr393/q6j+3fNu21YW8j2/Mv8O2o/tkPy/LWP/boxq3y7fu1cjvVbd8v3lqGGe33fLVi3uLf93/sttqZf4SQkvFaNW21e0+6hl+//EtRtZw3VvJVW3tZIv4f4qw92UQNC80uOW33JVW1tZIo221JuZfMWrGj6ivnMsq/LU+9GJHvFdbqRZflb7y7avRt9u2qzf6yOrlxa2t15ci/3qryaTNb7dnzfMy1hzxkZGtZ2scUcm3+KOob66uP33y7V2q1Zun3k1vcR7/722t6x1KG68tZV+9Gy1yzjKnLm+IiRjx/dm/3lauktZY5LORV/hk/9CqNdHhvN2xvmaGoP7LuLfzv4vlVqxnONQmUjVhmWO3Vnb+9WLcN9q8xqmtbW4ulVVX+Ktyx0GOBW81lb5a53KNIz5jndPsJrpuF+WtT+xobVm82rn9pR2u2GJdzVDJY3V/cbpW2r83y1EqkpO8vdFzSCSwt/J+WiHS7eX+L+FquSaXarDTbfS4fMj/eVjz6fELmM+PR1+VlkrQ2x28bbm3UNpLeX8slV20mRtymT+KnzRl8UiSrNf8AyttWq9jcb9sNaUPh+SWb5qmkt7fTa19pD4YmnMElrHZxrJXM6o32i4rW1TUmuF2qu1axZF/eLWtCMo+9IqI2xi/0xa3tc/5B6/71U9LsG+0bnWr3iDb5ar/tUTlzVYh9oxdLsPtEyt/dat6ZY7jbbv8A3qw7OVrWStaPUlaRflqqvNKXMEjLvLOSwkVh/ep0l5N93/aqa8l+0TKtVbiJty/71XH3viAtLYtLDJuk+8y1Rm0uT+Fq1LW4ZtP+eP8AiqPzW2riOoUpRYyvb2Eyx/eqx9l3rGrNTfKumjqT/Slk27V3UOQuYo6pdLBGqrWPDFJeSLWtJYs0264prXEdvuWKuqEuWNolRkENhDaw7m+9WbNeNPI2yrF0zSx/NUNnprNDuetKf80iomdtZpqljs/3nz1ofubNay5JGlkat4y5jWMuYdcXSxQtsWsW6dm21pT/AOrWqa27Ss1dNLlibEMa7akW3/dyM1XPKjt49z1RvrhljVa1jLm2AhZo1jqGOXav3ajmVm/dpVz7Kyw10e7EoqtJ8zfLTWuNtTR2qtJR5StJVe6LmI45dq1JCqtt/wBqiaL94q0XEW35qgZDJ/rBUcn3TTlXdTWiaWtYjiVbhtu3bTbdt37upLyJlqG3VvMrfoalqSJfLqjcbreOrm7+Gs+6ud0lOmESONtsdN8pW+61N/d/7VHkt/droNRrLt+9SVL57f7NDMrfeVqoA+0f7NCqrfdZqGiZenzVHtZaQDmjZaFZlo85v71SRsrUgG/aP9miiSJV/ioo90D6C8F6Pq3gvUmmlsdyt/EtXdejfULxrk289cbJ8WvEP8ao1Rf8La1r/n3g/vV8NLB4mdT2slG5080S34outa1aFbWKwk+z/wB5q5GXQdRWP57WWtuT4pal/HaxVG3xOvP4rP8A8er06UcTTjyxgiPdOcm0fUl/huFWpLPwze3n3o2/3mrc/wCFlTd7Cof+E5ub9WWG3211c2Jt8JOg+Pwfa2a7r2TdTrjVLGwX/R46rrpepao26Vtq1a/smz07/j4k3tWDl/PLmNDLbULzUvuq1Oj0FvvXElarXTbf3EKxrWdNYX15JxJVxn/L7pAyRrOz+4u5qrteS3XQVc+w2tn80rbmqtcatHF8sS1pH3tgITYt/rJWpsjW9v8AdWqbXlxdfMis1U2sL66auqNP+aRPMWrjVFWsWR5LqRmXdW1a+H41/wBa1WP9HtV+Va1jOEPhA5lopl+8rU6OWa3b5d1aE2rKrMvl03+2V/541080v5SCrHqMiybjVeZ/NkZq0P7Shb78dNW8t/4o6E+X7IGdU9vcNFuqxG1q7fdp02nK3zRVfOtpAV/tS7vu1IzR3TVVkhaL71Mp8oEslu0X3qarMv3akjuNv3qk2xy0X/mAatwrfeoa3Vvu1HJbslNVmX7tHL/KAMrRU5bhlqRbhW+9Tvsvm/co5v5gHfu7ioZLVl+7UbK0VSR3DLRb+UCCir6+XcffqOazZfu0cwFdZGWrUN0rfLKtUqKbjzAXfsav9yqskLR/ep0Nw0X3atR36t99an3ogUKlW4ZauNYRyx7omqnJbtF96nzRkBcW4jnX56a2nK/+qaqFSx3UkVTyyj8IDZIWj+8tCsy/drQhvIZ/llWmyWCzfNFRz/zARxX7fx1a8qG8/wBhqzZLeSL7y0xWK9KOT7UQ5SzNp0kfT5qq1dt9UaP73zVe/wBFvo/RqnnlH4ieb+YyFuJF+61ElwzybqtXGkyRfc+ZaosrL96tI8sijUVv3a1at23LWfZt92rVn8s3l1zSiYOPxF68t/Nt6yOa3dv2eP5/4qoyWHm7mWsqcuUIyG2NurQ7qsW6q38NZas1u1TR3jfxVcoyKNKO1j8yrEemr+8XdWXD5l03yVpLayK0beZXNPmj9owkTR6Xw3zU2TS2+b5qdJFNbt/FTfNmXb97+7WPNL+YY3+zW3L8y1ch01YvM3NWf9qmX/gLVpQ36t5O5amfORLmLkdj/FE33lqCx1Fre4ZStT/b9tuuxf3itWbN8t0u2sYx5tJExOq22t9t/wBpax/7Jkt7hdtEe5Y1/wBmiS/kt7isIqUdIkf3SS4hmt9+Vda1LPVmWNty7vutV6O8tdRX5v4lqvHoK3FurRfxRsv/AAJa5pTjJcszIuR29vebvl+61WYdNtftCrt/5bMv/fVY/wDpOm7v3f7tlrZj1ldrMq/L+7krmmpL4SZCyWcml3kTI3ys0i1Lp+rfvNr/AMUbf+O1V1C6a4vv92Za1tF0mHzI2ZfN/eMv/fVc03HkvUMpfCSf2pbxwtsX95T7eyu9Ukbf8sfzVZ0+1h+0bXhq5qV/JazRqq/erglU15YGZRtbO1035mqnqGpMzLHFVXbNdXHP96tKPRmZl+Vq292L5qgS90y9sjx1uaLpKtHGzVsab4caWH5V82uo0/w5DZ28LTsq/vNqwLXn18ZGMeWJy1K8YnFrpfn/AHFk21X+wTfamhlVo/mr1eHR7iNJA9r9mjVvl3L81aGs/B/Wb23XUtMs5ruzWPzmn2/dry/7TpqXLOR58sdGPuyPLLjwzeRN8rLKtcpqlhOt0yyqytXu194A8UWujR31xYvBDMq7flrzfULK6hmZZ4fM2/3q68Hjozl7skzSli1L7RxkelyTKu2rH9lw2e1mrsPsaywrsj8iSub1bSbhZvm+Za9KnX9pLlPRjViYt5qP7xlgWqdxuljVnatKPTWlb5a1P7GhtYVaX/WV2e1hTOrmOfs9GmuGX+GtZbG1s9vmKv3Wp02obW2xLWXJ5l1MzM275aLyqbh8RejmtfOX5ar319brt+WpLHQ5riRm+78tR3Whtu+Zv4aI8nN8RGgNfxrYr+7rP/tL9437uug/s2G1t1/56bapw2+6bay0RnAZXa/bavy1R/tKRrhq1NStY7eRdlZNvEzM1a0+WUeY0iU7y8kl3U2xsJLj7q/xVpQ6T826WrEd1HaxxrEvzV0+05Y8sBle4sI7OFmNZeoXmy32xVPqk0k7c/3qpTQ7tq1dKP2pAU7iLatRxwM33PlrR+wSS7WddsdW/wBzp0a10+0/lL5jHks1WTc7fdrPkulT7lTahdNNuqvbxM1dMY+7zSOiMSOTdLVeS3824/2VrWW1VWZn/hWs2S6+Vttawl/KWQqscU1Q3lwzbVos13bmqGT/AFkldSj7xRJHu8tmqGPd/DWkzL5arRCu2H56XOBRWRt3+7TrqXdtX+7WhbwRsv8A49VVZVab7tHN7wuYjjtdsO5qarRqrbadeStLJtrNuGrWMeYcYkMlw3mNVyP/AFZqjbrukrQaJmjraZpIjkVfLaSsOSPy61b6RYY1jrKkkZutb0uYumMp/nN/epv3qk+z/wC1W5oDMrfeVqPKVvutTWVl+9TKQD2Vl+9R5zf3qd5rVJ5a/wB2l/iAj3Rv1+WpJNqx1Woo5QCiiiqA+kJvEHgS6/5ZQ1TuLjwNLt2TQ1Gvhfwz9rW0SHzS1ReJPgsq7ZNNZdrfwtXwEfq0ZcrqSidPvEU1h4SuPuSRf99VWbQ/DbfduF/76rIk+FGor/DFVOb4Z6jD/AK74qj9nECNdvDWg/wTf+PU1rrR9HXbbqrtWA3w/wBSX/ln/wCPVEvhLVIo/wDU11clOW9bmAsal4tmuPlX5VrD/tb/AEhWl3Mu6rcvhy//AIreqknh+++b9zJXbTjRirIz946S41azvoV2XHlf7rVSk1630+zZYpvPrnm0G+X/AJYSVF/Yt8sf/HtJVxoUv5ieaQyTVprhmqqsrNcK0v3d1WP7NvP+eDVXmikT7yyLXfHl+ySddI0LWsf2dliqOO8W1t23Sbq4+N2/vNR57Vl9XK5jSuNcaXdVGa8aX+Kr+kaP9tXc33au/YrdJtqw0+enTfKg5Tmqf8vy/wDj1a2uabHZqrJWNXRCSqR5okl+x01rhfMb7tTR2tu022q9nqTW67f4asR6t/0xrKXPzAVb61+ytUMNw0dbX+j361m3GlyQfd+aqjP7MgLke24hX5aqrbq3/LOq63UkS7akhvmX71HLKPwlleRVVvlpqvt+7SVKtuzVsQSR3X8LVJJbxyt8jVC1rIse6o1ZlrPl/lAJImX71CyMtWo7xX/1tOaw835oqOb+YBsd0rffp01mrbmiqnJC0X3qdHKy0cv8oAyyRVJDdMtWFuo5fvLRNYK/zRfdqeb+YB3+j3n+y1VZrNo/u1GytFUkd4yVVpR+ECtRWn/o9xVeSwkXp81Pn/mAhW4ZauR36v8ALLVHyJPSmU5RjIDTksFuP9U1U5rWSD79NhuGi+7V6HUlZdstR70QMyp472SKr01jDP8ANFVGS1kh+8tPmjLcC9DqSyrtlWibS45V3QNWVUsd1JF91qXJy/CA6azkt/vrUP3a1rfUo5fllWnX2lx+S00VL2nSQFS31SSHr81X1lt75fmrCoqnTRPKa/8AZflybov3i05k+zyRtVW11Sa3/wBpa27OeG+tdtc0+aPxES5oiTXitCtU2vWWGtBbBXhZUas2TTZkrKHKYRKe6jdVz+zZP9mj+zZP9mt+eJvzlixlWKRq0laOVW+aslbCT7tXobCRWX7tctTlMJGpJeLt/wB5aPtkbRt8v8O6q62czRsv91qkj02b/vlv/HWrk5YGfKH2+Nm+63zLUkd1C0bf7NU202a3X/dao412s1VyRl8JZ0Md1ZtHJn+Jd1JeNZsscibaybP7q/7LbamZf9HZf7tc/JyyI5TprNdPlWTO2o76wsbjy9tZek7nkjVKtXFhN9nVvLb5WrllHlqfEZfaNCPRGa1jkiaorC5utPk2sv7uOb/0Kl0PWJIreSP+61bEd1a3VxMr/wAUatXPKUo8ykRIba6pDL5ayr/eWtGPR7e/t18r7zRsv/fNVr7w2sm5oW2/Mrf99VHZ295Y7v8AZm/9Crjlytc1ORnIk1DRriJd23crRq1WlvZLO4+X+GSNq1NF1BrqGOORf4WjrWurVXhVkj+ZoV/8drilXcXy1ImEpFGG6kW4k+X+9Tbe1a6kVm+Zfl+Wuk/sj7VcLsj/AHjf+zVrWfhdtL2yXv8Ao3+zJ96vKniqcdjjliIxOXt/D/8ApDV039kWtrGrXEm1f+ef8VaF9ebrjbZWvkLt+8v3q7/wL8DNS8eRyXV1J9ktVVfmkX5m/wB1a8bFZhGjH2leXLE8+vi+WPNIwvBKaTqVrJC6zwSbWbdGtdH4H+Hb6veRraWctzMsi7rlv9XHXtPhD4K6J4VsI11K6iS6k/haRVrkvi5448T+F3fS9L0aXSLBW2reqv8ArP8AdZa+N/tKWMqypYTr1Z89Ur1Kk+WH2iTXV8LfDctfeIbr+3NW/wCWdl/dryvxh+0Zr/iCG4sNOWLS9Nk/d7YF+bbXC6tNc3l1NJcTNPKzfM0lYkisrTZr6TA5VSjapX9+X9dD0qGCj8VT3j1Hwn+0R4n0CKOzupItWsY1Vfs12v8AD/sstdR/a3w3+JEy/albwzqLf9+WrwaOPa38NQyf6xq66mW0JS5qXuS/umtXAwl71P3ZHuvxC+AuoxaOt54fhi1Jd3zNZNXgt5pd1Z3DLJDLAyt8ytXYeFfHmueEplk03UJbb/Z3fLXokfxA0n4jXUNh4m8PNPqEzeWt/pa7pv8Avms6FTF4H3avvx79SYyrYX+J70TwK3/1nzR/3fmWjULCS6h+Rv8AgP8AFX2BpP7K/h1Y7j7ZfTyXFwqyWsHywzR/7y15h8XvgYvg23hvNNvH1K13bWh8n95Dt/vbarD59hK9b2cJe8b08xi5cp8+Q6M0szNtq5a6PDa+YzL83y1vWtncSyMqLubd92uj0/4Y6tq2l3V8IXgt42VWa4+Va9ypjIx3keg8TGO55tJesvmLEu37tc7fS3HmN8zV311oM1nJMrr/ABbdy/Mtc7caX599u/6aV6FCrT+KJvGuYt1LIsnzU23upPMWta+0aS4mbZVzS9Djs2VmrplVpxidEZxkZP8AZs15umepNtvptn/tVe1jVlWGRYlrm7pmeGnT5qm5USneX8lx937tEMVNjt2aTy63rHQ2aNpJa65zjTib8xz/ANjkvL5Vq1Hp0cEm5q0priGzkk21g3FxJcSSM1VGUqgRI9Qv90yrFWbNu8uZquW9nJdXDY/h3Vcm0+Ozjj3fxfNXUpRp+6M537AzbVdflqx+5td1NvL/AHSbYqqyf6t66/el8RsVb64Zrdm/vNWXN8qxrWheLuaO3qOOz+0Xi7vu13U3GMTeJHHbt9nqGO3kZl+WtbULqOKPy0qnHdfu2anGUpRuEZSKbRTNN92ppIpvu/3mqS3um3M1H2htzN/d+Wq5pFjdsyrJ/tfKtNW3ZqdcXDblj/u0TXEiw0veJKvlt5jM61n3Fu0slXprhlWqP2iRmrqp8w4lizs1VWZqLi6X+H+Gneayx/7NZuoSbY9v8TVcY80veLjHmKNxJ5sjNUVPji81vlqxtWJdzV2/CdI23j2/M1EksbVHJcNLUVHKBPM67V2VGqs1SQ2u5dzfdoklVflSjyiAfLFUbSM1Mp6xM33aYDKfH/rEo8lqPJamBYoqrtP91qKnlA9nvPioG/499NZT/tVjXXxB8RXTMy3jRL/dr0X+w/BFx92aKqknhXwrJ9y8j/76r4mOIwq/5c/gbcsjz3/hPvEP/P4v/fNQ/wDCea9/z0iau6m8C6DL926/8eqnN8P9L/gvP/Hq6Y4rCf8APv8AAOWRx0njzW/4ttI3j7Vf4o4q6hvhzaytxeU268H2eiweZdfv/wDx6ur2+E2jEOWRysnj7Uv44VqP/hPr7+O3Wumt9G0/U45GSHbt/vLtriNTtVtbqRUb5VrppewrS5eQn3i//wAJ9cfx29JJ46b+O3rLsNObUbxYRXQXGg2mlfLcR7mrWccPTfLyk+8VIfGkbSfvYa1pLWx8QW/y7arzeGrO6sWmSPyK5CGe4srhvKk+61RGEK2tH3Wg5uX4i7qnhe4sJN0XzLWDXbaX4sjmVYbpam1Dw/Z6pG0lv+7aumOIlT92sFv5TkbHVJrP7vzLVyPxHJ5n+rqC+0a606T51+X/AJ6Vn/L/ALVdfJTqe8SdXHqFrqi/PWbfaCy/NDWP8yfdb5a1LHXJIP3cv3aw9nKnrTKMtomik2uu2oq61ltdUhrHvNGmtfmi+Za1hXjL3ZBymf8AMvzVet9UZPllWqfzN8rL/wACqCteXm3JN1reG/j3JWXcWDQU1fMt/utV631RW/1tZe9T+EDNj+WStJrqGWPbU0mmw3HzI1ZdxZyW/wB5armjMDQt5YfJZQ1U7iwkg/3aqVdt9SZfll+ZafLKPwgUqljuGStBoYbr7lU7izkhpqUZbgWFuo5flaiSwV/mirOqWG4aOjk5fhAbJE0VOhuGi+7V6O6juPvrTZrBW+aKjm+zIAjuI5V+eo5rH/nlVeSFoqdHdNFRb+UBrK0VaFnOrR/eoW6huo9rrUc2nfLuias2+b3ZATQ/67725ao6gytdNtqP5rdqmsVWe4bfVcvL7wFSitllbzF2KtQ6gqrH/tVUagFGO4kh+61a1jdLdL5b1iVZsbjyJt1FSHNEB2oWv2eaqlb+oW63Fv5lYFFOXNEArotMnW5t9v8AFXO1paLceVcbf71TVjzRJkV7638idlqrW/rkHmR+dWBVUpc0QiFXdNk2SU3T7P7ZNtrTa1t7WRflqZzj8ISkT291JFN975abeXE1WpNOWSNWWnSaW0sP3q4eePNzHL9oyftU/wDtUR6lJVj+yKP7IrTmpl+6Rx6lI38VXI7+b+L5ab/ZrfxNU0Olt/z0rOUqZMuUtW+pSecv+0tTLfzf3v4dtRx6W3l/e+7V5tLb727/AGq45SpmUuUI9S+b5/4lqT/R7rbUN5ps1r823dtb/wAdrP8AmXdj5dtZqMZe9EiJrSaPIrSbfm/ip3lN5jb1/wBYu6m6fqjQSQs/+7XRW7Wt/HDu/hZlrmqTlT+IJSKfhNo13L/ErV0kkEjSTL8u1l3VzjaLJb6hIsLVprdTRxx+bu3N8tcNf3pc0TKUvtDV0tpZmWJfvLWfNbyRX0O5WXduWrOi6zNZ6lHv/eKrba6nUPs91GrMvzRyLUSnKjK0jOUjFs7q4WFcN/yz/wDQa6TTdQWfzFlX+FW/75anR+H93+q/hkZf++q2/CPg261i8W3hj/5ZyRtJt+Va8mtiKXLKTOKrWjT96QtrocM0beUv3Zv/AEKur0HwLe3llDJcMttarujaSau00PT/AAp4SjW4WX/hINSkhWRlZdsMe2vQvAeg+IfEWttcXdjFLoyyNceXcw/LJHXxmNzV0oylf3fM+dr5hL7J57p8/h/QWsXtI57uRlXc33f++a6bx58ObVW0+TT451uriPzLiO9b5l3f7NeneE/gzo+qG41DUrWWORppPJtvJ8lYV3V2sd54R0m8ksbKbTv7ZjX93Hcyfxf7zV8VXzhe1vhryl1PKlXlKXNE4/wp8D/DWm6HBqGpxyrcNGskzXPy+VW5qWuRzaG1j4DudO1LUY12+Q1x83/j33q8c+Ll1451S/8AJ1qGa0t/4Y1+WH/gLfxV5nDe3Om3FvPFJ5c0fzK3+1V0srni37fEVuZ/y9Co0ZVvelI1vHGqeJLzX7j/AISFrhdQVfu3Py7V/wBmtLwT8YvEPhjbDLef2lpe5Vayvf3y7a7a88YeEfi5JDN4hWfRNW8lY21CH95DJtrEuv2ftZkm8zSbqx1Szk+aG4gul/eV7catD2fscRDlf9bHTF0+XlnEt/HL4bqupf214fsd2iXVusnnWS7o1krw5tNbzJP3f92vYbO48afC/UGjja6sV/itm+aNq3rPXvCfj66+z+JNJTRL5l/5C2n/ACqzf7S1eHxc8LC3xx7ounWlRjyngkOlt53zfw1Dcabtm/u19Mz/ALN5lvIriw1mCXSJF3Nct95Vq5rP7Pfh2+t4f7N1We2uGX9218u6G4pf6w4SMviN5Y6B4B4D8H2/ifxJY6bcXselw3DbWmnr2Hxp4gsvgKraN4X0RoNUkj+bWr9dzN/1zrWt/gVo3hHSW1jxZqDSpb/N5Np92SvN/ih8Rr/4kfZdOi09LHS7P/j3to/mb+78zVzrFRzKuuV81Nb9v+Cc8qntqn908+n8TeINU1qTWXvrlrxW3fbWmZW/4DXpPgv9ojWdBt4be9hi1m1+Zds/yyfN/tVn+GvgtrPiLQ1uHa10+xjb/kIalN5MP/Aa2rH4N6Vpcy3Gv+L9Fj0+3+Zl02486Zv9lV216OIlga0eSUb2Km6Ez0T4VJ8PtevL/wDsfT5La7vIVWS0u4923+95bVa+I3wZn8SQLp+lSpp+m2cPmQq25o2k/i3NXDr4+ury1uNG+G+gT6faqv765hXzLmT/AGmb+GtbwDo/xN0K4XzJX0rS13STSaxIrQrXy9WhiKVaWIp1rf3ZM83llGXNE8ZuvAuq6R9sZIWlt7eby2ubb95D/wB9VzOn6A+rapDGLdtzN96P7tfZ2h/FjwkuptoVkjO07fNcW9t+5mm/i2qtb9x4B0pZNtvH9ij8zdJDbRrGsjN/erplxHVwvu16VmdX1ypGJ8OeJvAF74fWZgsU8cbbfMgkrjvscjbt/wD6DX1D40+CtzB4iuLiCN72xXddTNF8scH+yq/xV5W2k3msSSW6aT9pZW+by428xa+pwWbU61Pm5rnoUMdzR948e1LTflX7vzNWXNozSqq17N4k+HK2cdu0V9Fukj8xo5Pl/wCA1weoWElncKsq+Xtr6XD46NWPuSPWw2IjL3jm7Owhsfmai81KRoVWKtTUNNZmZttV5rJbNf8AgO2uyNRS96R3RlGRy8OnzSW7Ntb5mp1npP7vdLXRXlu32VcVR1DbHYtlv9muyNaUtjXmMtriGxjZU+9WDqlw11J/0zVa0I1ZvL/76rPvLWby5G8uvQpJRkbRMeNG/iqxDZyTyKv8NaWm6I3yyTU68vo7OOZov7u2ux1eaXLE15jJ2w2sk0i/wrWbHcNLJJtptxK0kf8AvNVzTdLb7OrS/wC9XZpGN5GvwxM2ZGnk4qxNZrFGq1Y3Rq1Ubu4a6mb/AGmqoyciiaOCFbdfmojs4dqqrf7TVDIvnMq06SKTazbfvNtqv+3hhHaws27dTbiKFmWnLbyeXuqrJFJ8zVUd/iAr3iw7qba2sP3qp3EUjN8tXobeRV+7XV8MfiKCZYd1Y940MkzVeulZYWbb8zVim1kP/LNq6aUTSnEtNNHBGuyqLPu+9Un2eRqctq3et1yxNyNVZvu1MsaxL89SM0dqvyf6yqskrSt81X8QDpLjd92oqeqs1WPKW3X5mo+ECNYP4moa42fdpslwz03yWpf4gBpGb71MooqgH+c396imUUAfQljpfhrULxbSKyb5v+mPy1y/xG8G6foN5H9hkyrfwrUtx8UrqT5bfTfI/wBpq55n1bxHeNcP5s7N/s/KtfI0KNenU9pUlaPqbykY/kZ4WSX/AL6rSt/Dmqzx7kadV/3mruPCfw/mt7xbjUtqqtbfii1bzFj0+6SOGtKmPj7T2dMOU8um0nXNL2zeZP8AL/tbqtSfEO88nbLbeb5ddZqGs2+k6LJDcyrPJXn9vpdzq0n7qFvmat6co1481aJEvd+EfceLby9jZUj+zVjw2s118oVp2rubPwHHDH5l9JU9xrGl6Iu23jWVq0jiKcfdoRHy/wAxxX2W+0SRbjy2q23jrd9+13NXWaf4o0/W18u4VVasfXPBCy/6RZNTjVhKXLiIi5f5SXR/F1rqFv8AZ5V21U1jwhDeRtJatXG3lnNazbZVeKtTSfE11pvyu26GuiWHdP8AeUJE838xnXmnzWEm2Vafp+r3GmycNuX/AJ513Ed/Y+ILf59m6sLVvCEkG6aD94tXDERl+7rRDl/lL1nr1rqi7ZfvVS1TwrHLG0lrXMyQtFJ/ErVqaf4juLNl3/vVo9jKn71FhzfzGPdWs1m22VdtJs39PvV2/m2Osw/w1g6t4akt9zQfNHW1PE392ejDlMlZZIm3K22taz1z+GWsdtyyeXJUFdMqcam5J1Nxptvfx7o/vVi3FhJa/wC0tQ2t5NbyfI1bVvq0M8e2WsOWpT8wMD5f9qlm61uXmjxz7mib5qx5rWa1by2WtoVIyAbDdSRNxWlb38dx+7esvymWmxttkpyhGQGtcaXG3zJ8tVf7N3btslWv7Sjlh+emw3EMEbeVWMXMoy1ZomrQs7/cyq9Z7NubdTVba1dEo8xJpahart3ItZlb8bLcW9Yci+XIy1nSl9kBlTx3TJRHatNUi2e7+KtJSj9oC0t1DcR/OtR3Gm/xRVTkia3arFndN5irWduX3ogVWVomqxa3jW7Vc1C382PzKyKqLjUiBt3lutxH/wBNKxVfb92tjT7jzI6z7638qb/eqaenusCxpt1+82tVjXIP4qyY22turoI9t5Z1E/3cuYlnOUU+aPypGWmV0lHQ6XN9ot9tZOoQfZ7jbTtLuvs9x/vVqa1a/aIVkWuT+HU9SPtHPUqttakorrLOrt2W/sa5q4h8iZlrU8P3W1mSpdas1iuI5v4f4q44S9nU5TKPu+6Z+nrcLJuiWr32+aKT5oWrQk2tb/uWpsH7iFvtEitUSnze9KISkRx6p5se1adb3Um5l3VGt5Yx3Hy1ofarNWVqwl7v2TCXumTNLMjN81Q/aJv7wrcuvsv3qp77WqjP+6EZFFbiT/npViG8m/vVNH9j3Vck01Wt90VEpx6xDmI7e8k3feq9b3k3lr83+rbbWPHuWRa1Lf8A1jL/AM9FrnnGISia1nqm6Py5V/vLU0lnb6j5bf3l21iw/wD2VOy0e7Z/C26uVw973TDl/lLUmkzRQts+bb81SQ7lWT/d3VNp+rMsm113K1dBp8NnqKx/3tzLXPUqSp/ETKRlyalNHcQybt0bba7bT7q31KzXK/MrVz2oeGWg0/cvzeS22t/wvpM2pKsMEck8ki/KqrXl4mdN0+aJx1qkYxM/UPD8cV80lv8A71dbpfg/UPEMhtbC3knmkj3bVrsI/h/Y6H5V14pv2tv3O5bC0/eSS/7LN91a7bwjLpvjjUIdIt7W+0/Q28yTdaL5kyqq/LuX/a/vNXzmKzFxpqUNbdTxcRmEeX3Cjp/w7tfBfkx+IG/4msirJ9kVvlj/AN7b96uk1PVPEWiR6NYxajp09jMq7bDTdrSLD/dk2/d3V2fwW8I6rqY1CylZW8PSXjNdLqMateXC/djVmWvUrPwNoXhiZtW8Qf2Zbbdscbf6mOP+7X59js4p060qb/eSPl6uIqVJa+8ZGm/A7RNUks9Qn0hdNmkjXdbWjbVjX+7XeNd6f4fvpLddRRruSH93YNcRqzMv8Kq38TVxvi/4meJNLt0vfDek2es6KrbZLu2m+0fL/uqytHXkUfxH8O3moSf2h4OtG8xpFmb7VM0jV81DA4zMF7TEy93+UzjTlKJ6P4m+LE0t3eaL4p8PajoljcN5azW822Tb/e/utXJR/C/Sby8hutN8WadNpn3pvtbbZo1/65/xVt6Pq8OsWf2fwhrkGr27Rq3/AAjniZVk2/8AXNmrF1DxJFpt5/Z/ivwVY2Mf96wt2tZo/wDaVt3zV61KiqHu0Pd8v+AzaPN0Ol8P+INO0+NtNtfGsM8P3WtNctWW3k/2dzfdrO8YeA/DN7axzalZz+FpG+Zbu3/0qwm/3WWsHUPh7Z+JFabwlqUWsq3zf2fcssN7H/8AFVn6Xr3ibwC0kNvJLbLH8txp92vy/wDAlatFRtLnpT977v6+4ag4+8ixp+k/DPSfLt3u9Y1dvuyXEEKwqv8AtKrVab4QHWt1x4T1q11uH/nju8m4j/3latjwvB4M+JIVbq1/4R3WZv3e2y+WGRv9la3tB+EcPgvWPtmoavN8zf6NBprMs01c9bGqjKSlNqf97UqU/wCYpeB9T8b2er/2Rf6ZLqkMKruttSj+WNf73mNXdSeBvDC639ri0iOS/VVaSOP/AI91bd95q3JLm41BmilEsK/8+sMn7xdvzfvJN33W/u0KkKw7NsX2ZWXb8u2Fd391f4mr5LEY+VSV6fu+hySmTQ24m2tMyybfmX+GGFl/55rUjL+8/iXzP++mVv8A0Faj+0/NGx8zzGVWX93ukb+H/gK1HujRpAihdu7zP4Y1Zfm/eN/E1eJ70tzMT7K1nG32ST7II41Xy/vQqu7+7Wbp/h/QtL1Zr5/D0EF1NIyxyW8O5W/2vL/hrT8yNvmC/wAW1Wkj/vf8846YZl3DAbzCqysu5vMVfu/vJP4Vrqp1KseaMZFRlKJ4z8VPBvi/x5eC8tbq31nSoW2xx6bJ8tvt/vR/3qzYPgba+GtP/tXxjqf9n2S/8u1t800jf3a9ovIbWXdNu+zSRxtCt2sjQrBt/ut/y0as3xBo8fiLbb61YJrduzLDbt8sN8u5dzN8u1dtfVUM2qcsaT92P4m0asox5TxnXPi5JHp7aP4Us/7B0aP+KD5Zpv8AaZq1joGjeH/D+kap4nmvvEE2rx7re2huGWFf725q7nwz8JvCFpJd3WLnW5I9yw2FxtjZdv3l/h3NXlnxK1jX/EmsQ6fcafJpFlb7vJsPJ8vy1r2aNejiJ+yo+7H7T6/5m/u1PdQ5fipDodvNb+EPD0WjXUnyzXu5riT/AIDuqv8ABvT9c8V+M5Gk1q5sZ9rXElzu3SSbams/hXeTQ/bNbl/4R3w/bqvmXNyu3d/1zX7zUzUPihpvhfT5NL8D2bafBIvlzapN/wAfdx/wL+GvQ5KdSnKlh48zl13NOWMo8qOxk/aS0zTdUWzg06a70xdyyXFzJ/pEzf3q7bQfGHhLxpY3EdreLBdXir5kbMsM0jN/CrV8jR2VxqV4zfM38TLXpPhH4YzyWv8AamqXyaRoUf3r+5j+aRv7sK/xVxYnKMHCKcHyyFOhCMfiOr8efAO/1S/jvraeGItGvk2lw21l/wCme7+Jq8g1b4X61pOtW1jqEa2U1wy7beZvvLXp3i748XP9qWMPh5p10/T4fJ3XvzNdbf4pFrr9N8ZQ/FmOS1023uNC1lYVWS7ht1kXyf8AppNt3R1eHxGYYOnH2usfyIjVq4ePunzfcaDpdw0kMTSx3SzN/D8u1f726uZ8SeD7y3t1kWFp4W/eebH83y19nzfBnwvf2MbaJLHErSbvtP8Ax9LJ/CyszV438VPhb4msdZkuoLeeXTI/4rZmkVa9PAZ9RrVvZqVv8R3UMZLm5T5s1K1ZPLj/ALv/ALLWDqVvIyxrXpuqae09w26Pzm/i/vfNSal4FuLVVZmSBvJW48uT93Jtr7eljox5eY9yli4x+I8xt4ls/MZ1+6u1ao6ksnmR7a7TWNGaG32yxtEzNu+7XE3kbNcMv92vYoVPae8ejTqxl7w28bbZtvauXureRreNV+9I26uqk0uSeGPNZ+qSw2d4sar/AMe6/wDoNepQnbSJ1xkYs1nHbyKv+6tGqal+52xfdqn9okurppGqO4VmmVVr0VH3veNbEcf3ZGqSxsGumZv4VrQ/s1be3j83/eprXi2tv8lPn/lLlL+UbtjtfMb/AICtV7i8ZpNqfwrUa7v4v4fmqTT7Brpt1PljH3pGRHcX8nl1RvL+RY9ta14tus23+7WHeXELNWtLll9k3iVbeVmk+WrU11J5a/7VSW/krH92o7i6hXzJGX7tdN+aXwh8RmahdXDScfdWqLTz+tW5JVuoeG20RqvltllZa7Y+6jpiZ/22T+9Qt1ItRt975aI/9YldPLE1GVLHbtLVyb7v7qiPd5LbqnnAhZlt/u1XZt33qZT44ml6VWwDKusq+XR+7tl/2qqtIzVHxAWF+ZflqpT1lZV21JHb7vvVXwgRxxbqKkkuP4RRR7wHv0nxA8HXX34U/wC+ajuPibodhHt0u3jZquN4T8Dy/cuEqNvAPhH/AJZahGtfn0fqn2ozOn3jidU8datqzeWsm1f7q1Bp/hXW9abzPOnhh/vbq7aRfC3hVdyMlzJWDrnxInuvlslFtHXq06knphqfKif8Rat/Bel6CvmXt158y/3m3VU1Lxpa2S+XYQ1ytw19qMjMyyz1QNvIsyearL81dEcPze9Vlcnm/lL95rN9qkzfNI3/AFzqjNYX3/PFq9AXS1tdFhbTViaZl+an+HLO/lkb7d5Ui/3Vp/WI0480Ylcp5RIrJJ/y0jkre0fxjcacyrcfNDT/ABlYtFqkjeTthrnf3depFU8RT94k9FkTTfElv8u3dXI614PurBmaJd0dZFvdTWU26KRlaus0fxsrxrb361yeyrYb3qfvRF8RxMbS28m6JtsldLo/jBotsd1/q63tU8K2OrW/mWTJuriNU0W606RlljrpjOliVyyJ96J2N1pNjr0O5WXdXI6poN1psjfLuWq9veXVlIrLujrqNP8AFsd5H5d6tRy1cP8AD70Q92Rx6yyW8m5W210Gm+KGXatxWhqXhmG8Vri1auTvLCawkZZVreMqddD+E6q402z1aHdEy7q5rUNDuLBm43LUdtfTW8itE1dj5rPpqtt89qhudB+QviOFkt5lb7r1BXY2bTSzN5sKxrWDrEULXTeVXVCrzS5SRNNvpEuFXd8tbt5u8tdi+ZXJ/NE1Wv7SuF+7JUzpc0uaJXMbSqssLedGq1zsm3zm2/d/hq9JcXEsbb1asytKUeUkt2dv9sm21oSW8Nn8vls1ZNu7xtuStSx1BrqZVdampzfEAXFnC1vu+7JWNW7rSt5KsPu1jeS1VSl7twkX9Jl27lpuqW7RSbqp27eRIrVtXi/aLOpl7s+Yso2d5HFDtarVvBD/AKwViVs6XcboWWipHl95EGbeSebJUFW9Qi8q4aqlbR+EDdsZVuLesm8h8mbbUmn3H2ear2qRebH5lY/w6hH2jPs5fKmWtTUrf7RbrJWFW/pcv2i32tRV933xyMCtXR7ry28uq99YSW8zfL8tVY28qRWWtJctSJRqa1DtdZFrIrqdq6hp9czIvlyMtZ0Ze7ykRCNtrbq6bT5FvLSuWrU0Sfy7jFFeHNHmHIp3UH2abbVet7X7P5VuB0rBrSlPnjzAia3m8mZWrq5I11LT/wDgNcdXS+GbpWjaF6xxEbR54kyiYEjPE7Lup8l5I0e2rviCya1uS3Zqya2puNSPMVEmTzGbcFrbt4ZJLf7tXtLhhWxVoVjaarGntO1wyyp+5riq1OxlUlEox/vLes9m2r8tb1xata3TKq/K1ZN5b7Zt1RTlGRlTkQ/erY0W/wD+WclY9OhZovvVpUh7SPKayibWoWe1tyrTYd22Nv7rVpabcLfW9VZLVrWaSP8AhZa4Iz+zIxNS30ua42t91d3/AI61WG8PtuXZJ95WWrmm3kc+nxxt8v8ADWnHFC0fn7m/hkryqlacZHFKpynLR2TLIuV/1bbf++a39Ps2WRvL/uqy13ej/CTVPElvNqzL9g0ZV85r+7+Vdv8As/3q9L+Gem6fbyTp4K0yHW9fWNpP7R1OZYfscK/ekXdt+avMxOYwUfd1PFxOYRj7tP3jP8D/AAW1PWLWS81q8t9B0xtu7+0Jljm/4DHW3o+ryeBMLpfhT7Au5o4dU1G3k3TL/eXdtqbwL8PtY+Il1qV1eTWsUcMnl3l7NtZVZm/5Z7a+mfBvwvvdH0Cwh1e4h8QahHtj865k3LHb/wB2Pdur86zTOaWF5o1Zc0v5T5fEYypKWup4lqvwp0/VfCNlqVsb6x+1fea9kWbzpP4vlXascde4/D/wT4e+HvhPznZNNtZFVpLi9k+bzP7zNTda+Knga31hbUX9rJqFvb/ubhoWa3t5P4d0i7ttfPfxMh+IWoXEl54gaTUNNkXdDd2EiyWG3+9Gy181CGMzeHsq0vZw316+hhTpVK0rS+E908XeNrzw74YeT4f2q+ILdVX7Rf2ky3X2dt3zbo1+avmvxN4h8Q+JLiO51e6urnc0i7pm+VW/2f7tZenaw/h7UI7zT9QvNN1VofluFkaP7v8AtLXoUnxev7ry5Nc0XQ9SZtu65udNWRm/2mZa97D4CGAS9nHm8+p6EKHsNonP+GfFOpeGZfP0Saa2u5IVaTy5Pm+WvUfG+lxfFVNC1bw7Jp9zrUduv9o6esiw3DSbfmZY227q5KRvB/jWNftVq3hPUZPMjW703dNYM3+1H96OodY8C+IPDdmupL5GqaV+5aPUrSRZoWbd/e/hoqRg5xqL3Zjly83NE5f7De6ZqDW9xDPZ3UMcisrKysrK38StXr2k+NdJ8ZeELPw94luLq2kt5N0OpL+8+9/e/wBmsPT/AIkXl0y6b4osYPEFnHI0Ktc/LNbq3/POZa7bTfhToPi7S/tXhPUp2aFV8yyvV+Zf+BLXn46vT5YusuXzRE5X+I5vxB8Idd023XUtI/4m+m7Vmju7Bv8A2X71ej/Dm/1jVvD7R+LrK3u9DVflv9SbbIy/3V3feq34R0dfBUNwunXMuqX0ce64m85o7GFf4m/2mWtpla+la4u5PtMqs0cd3c2+6FW+8vlw/eVl/vV8tisc5x9m/wDwLqefOrzFfRdF07w+rTaFZ/2bHIzf6bcRtJcTfN80ccbfMta1tZtatIoWRZJN3nbmWS4kVv8AnpJ91VqGPEV1ujjk+1SLHM25d10yt8u5pPuxr8tVWb90wVYtsatuXa0dvC0bf8tP+ezLXgVJTqyvKRi5Gr50ccY2iPy12s37vbCv8Lf7UjVCwZZPmZvO2ssbNDumba2793H/AMs1qtt3SKu5o/maONmt23bWXcqx2/8ADt/vVH5jLIzBZFb5ZpIVuGaT+6zTXH/LNV/u/wDTOso0wLu+HzHwybdzecsEn97/AJ7TUjXkO1JZZrfbuVlaRWWH+63lx/8ALSs/7QscCyNJFHFCrRqzSNHa27Rt8u3/AJ7MtSSStFc7XmnhmkZo1ZvmupFZd37uFvljVf8A2nVexAu/aCsjQ5ka7ZG/dq266k2tuXd/zyVqb9qgaOQCS3ltlZt2242267vmXzJP+WjNVD7UsscilV2x7bia3W4/dw7flZriZvmXb/d/6Z1wPjD40aP4cuI7W0l/tm6j/dySQ7fJtF+8rQ/wsy120MBWxD5acQjCUvhPTo75VaG4M3mtJtaOST70n8LLDHSybmaS3EcrXH/LS2jZdzbW3L5kn8KtXIeG/H2jeKrhv7Nvpd9xcSW/lfu11G4+Xd/F8qxrW9G2UaPyYFFv+8mto1VbW2Zflkabd/rGX/Z/551nVwdSjK1SIcvKWmjtLqFJZvIlht/lhbb/AKPD5n3dq/eZqja5u4Ftf3f9pRrHHJaWupLuuJJN21mVv+Wa/NH96o9zNtm3NF96BbuS3/1e35lW3h+8tOj2tcNut2ga4ZZJIYfmmmjkXbukmX7q7v4aiN4gcr8TvDK/ERZDcavJpE1qyr5Opbfsas392Za5bSfgFZ6JYPqHifUIrKxjb/li3mNIv+yy16hNhIlk228kMPzN8rR2dsy/K21f+W0lVIrN9PP+iTXGnwtJIrL5bM14zfNtW1b7q/6yvXo46rTpRpQlyo0jVlE8b1D4nNpzfZfD+j2Ol6ZD/q45LdZpG/2pGkrNa08VfFrV23NLcrGvzXDbY4bWP/a/hWvXm8M+G21ZbrVvD8MDW8f2i4bR5N0K/wCzNH/DWT8UtP17xLYqvh6G3m8NK3+o0dvvN/emVdte9SxlJzUYRt/eZ0xqROG1i68EeEYY7WK1/wCErvIfvN5zQ2S/9c1j+aSub134o6t4iso9EsreDRtIZtv2DSYWj8xm/wCen8TVu+H/AIRa14lt5riO3ja3Vv32oXfywr/eZVb71T/8JVo/gKRofCVk2q6tt2ya9cw/d/64x/w161OVL4Y+/I05onU+KtWuPg5DDofh+N4JriGOSbUrn5pGZv4VX7sddRonxCn0nS11Lx3Fa2MnytYRrua7m/haRof4VauW8LzLdeG5Na0tf7S8Xxs0l01/++mt1/vW8f8AFXhmt6lda/qEl3PJPJPcN80jSNJI3+81ebDL6WN5qc47by6kxpe0PpyTUvAXxIvGtdNZTeSbpJLm0Vrebaq/ebcq7q4jxZ+z/NqmsNqNvay6lHdSLMy/aI7fav8Ad/iaRq5fwN8Oo9H8PyeL9bknvLG3+7ZaPI0lwzf9NGX/AFK1dX9p3V57qSF7O3/s9lXyLaFmja3Vf4lkWhYTFYap/wAJ8+aK/mJ9lKMvcPPfFXhvxJca+dNls4YLeST93bXG23ZlX5dyxyfNXmuraBoP264+wTSs3mbVZV/ct/e+ZtrV9T3XivwZ8Tk1Cey1BNE8VzQrb293q3zSM3+yzfLH/d3L81Z3h/4Ff2L/AGdaxaLYyX0n7ya/1S48798vzNHHCvy/7tfS4fNo4an/ALR7kuxvTxVSj8R8veLPBusaDcN9q0+SC3hXczL8yqrfd3bfu15bfW4ZZrh/4m219F/Fjw94u0mS/wBS1KHUIrO+k2wz7t0bR/wruX5a8T1K1/cw28sSyM3zbo/3bfNX3WWYr2lNT5vuPpcLi5VI80jmtL0hpYWb+83/AKDUn2WG1mrtY/Dd1caay6ZD9p8varR/KslcfdabdWE0y3UMsFxD95Zo2Vlb/gVexTre2lL3j06eIpylyxMbULqS/uFVPu/dWpG0tmaNXZVptra/6Qzf3a1Pluo5G+7821a7JS5dInRzcpXj0tVj3N/E3/jtR3F+sULLFVqSSHzm2NuVflrF1Jt0lEP3kveCPvGbNK21mrLjia4atiS3Z9tSWqx2/wDwGvTjPlj7p183LEosjRrWXrDSLGsdbk2ot5n+7XO3GsTNI1b0OaUuYqnH3intmVfutQqyLuXa1WP7Wmpn9pPXd73Y3Ifss3/PNqPss3/PNqf/AGjL/s/980f2hN/s0/eLG7JvL+61O/feWy7ab9smb+Kj7ZJR7wDo7Nmb5/lp0kyxfKtR/amqCnb+YBWfd96hV3VJHC0tWJFjtV/2qLgNW3+zrueoZLjdTZJfMb5qZRGP8wBRUscfm0U+aIHYyeDbyPraTVnyaX5UjKzTQN/vV6hoPxwdrxV1KyWKBv4lrqfEngvSfHFn9u0tkWb/AKZ18pLHVsPU5cTG0e5ty83wnhca7V+8zV23w78OWeqSTXFwys0f3Y65nV9GudDuGhuY2VlqnDeXVh81rM0TV3Tj7en+7luL4T0G81HV11DybLSokh3U7x9Zn+wYZJLX/SJP7sdcG3irX2kXdeV1+gfEiK8VbPWI1/3q4q2Hq03GpGN+UcZROA/tC9t/ltp2Vf7tWNN8Uanpc3nGbzv9mu88ReAbfUY2utLZcNXKt4D1X/niK7qeIoVo+8TyyOmsfEWm+KrXybjbFJWB4g8BzWu64tPmh/u1zGoadcaPcMsokgmrc0Px3daeyw3P7+3pRoTpfvMPLQfN/McpNE0TMrLUcibq9TuNL0nxVb+ZbsqzVwmseHLzRpGzGzL/AHq66OKjUfLL3ZESiQ6Dql1Z3UaxSfKzV32uXiwWcbNa/aW/2a8v3N8rK1asPiq/iVV3Ky0V8N7SUZxCMjpdMZdR8zzrLyIf71cZqkcUd9Itu3y1PceILy8jZZW2rVFVZ22hdzVrSpum+ZgX9N16502T+9HXUQ6hZa9Dtl+VqwtN8K3l5taVfIWtfytM8Pr97z5q5q3spS/d/EEeYytY8KzW+5rf96tY8epXVv8ALFJWlq3iu6utyxfulrC/eV2UYz5f3oSLv9pXD/fqDNNVGb7i+ZWtY+F7idd0v7iOrcqdPckyGi3V0Gl6Msdn5kkfzVc8vT9Jj+XbK1Zeoa9M3Rttc8pyq+7Ar4SeOW6aZV8ldtUPECw+cvl/eqr/AGtcyt88lMjtZr+ZmWOtow5Zc0iSnVqzhkeZcLWvb6CsXzTtUjX8Nqv7paqVXm92IE14u6zbd/drlK07i/aXdVJY2lk+RfMooxcF7xUhkn3v71belyeZbqtVrfSf4pW21JJfw2fyxUTlze7Ekz76Lyrhlp2mzeVcLUNxcNdSbmqNW2turbl93lYGxrEe6FW/u1jV0Kst1p9YTqysy1lSenKREjrfsZVuLesCrul3Hk3Cr/C1XUjzRLIbiBreZlrWs1WK3XyvvNTdUsGkVZkrJWSSL7rMtZ/xIh8Rt27XDTMsq/LWVqG37Q2ymx3kity26q1VGHLLmJjE2dBuPm8mma5a+XNurOt5Wt5FZa3IdUt76Py7hazlGVOpzoo56nxttbdWxdaDu+aBt1Y8kTQttZa2jONTYDp7fUrW+t1hlbFZ954dkj+aFvMWsdZCv3a0rHXLiz/i3LWPs5U9aZHvGfJC0f3hT7O6a1k3CukW6sdYj2yqsU1Z994amtdzRfv1qlUjL3agf4i9b63b30ardRrUd54djnjaS1krnmjZG+arNnqlxZt8klQ6Uo+9SYcv8ok0N1pzbW3R1Zt9ZmTbvZt26te3163vF8u7jWm3nhVLhfMspPN/2aj2kfhqxJ/xGnDqytHG0tWNS0u31KFZrf71c5b28iRtHIm1q0rGZtrL/drhnT5XzUzmlEzrizmtfvLVeP5mroLfVvvQ3Me5astotrffNayfvP7tae25fjK9oZWk3DWs3y11EMlvqXl7/laqOjeEdT1rVobGxsp7u8k+7BbLur1LS/BOleBrqO28RxNc67JtZdOkk8mGHd/z2avMxVenHX7R5lfF06X+IzfCPw21fxFPNDYwtLDuVvtDfLGv+81ei+F/AtuuoLp/h6OHxXrqszeX/wAs1X+8qyfKyrXI3XiTXkk/sl7iSysY5Ntxp1s22Fa9h+C/wnh1CS6mvYdY+3R7oY7e1haPau370jblb/gNfIZhjHh6bq1paHy+MxMvicimviA64L7Q/HdprF9qFmv2ezsNPuI1jjuPutu3K1egfCn4D6XcaVbxX2ny3Op3CtJdT3MzRx2kf8Krtrsf+Eb+HPwht/7Y1u1itvlhms7K5uFkupo2b5pGjX7zVx+uftkWHipr3QrjTL7RtDvlaOO/024X7aq/7rV8NUr43MF7PAU3Gn1lt9x40aVStpD3Ues698SPBnwX0ldIljtZb+3WTdZaWq7o/wDakrz3UP2gf+E8u4f7H8UzeBtQVlaGy1CNZLG4/h+aZV+X/dkXbXkN18GdQv7W41fw9rFv4x09Y/Mb7Du+2Kv/AE2t2+ZWry/Ug9hBbzP/AMu83l114Hh7Bc3M3zVO7/yZ6VHB05R/vH094k0fTVjtbjxP4al03U7hf3N34ekjW3vF/vKrbo/++ayfBviPR9NumsfD3i/VPDdxu2/ZNa8uSyuv9mTb93/gS1yvw/8AiNp0nhG+8LeJY7qXTLiaO6t7uHbJJZXC/wASq23crVN4k+HOpKv9qaTLB4z0KPbI1zpu5ri1X/ptH/rI/wDgS7a6I4fklKlXf+Rp7OUfdZ2niTwnpupNA3iTRm8I3Ejfu9Y0vbNplxu/2d38X/TFqyNMh8D+H7OaOW61bxF+7ZWWFVs4fl/u7vMZmWsXwr4y1vw5a3kej3C3lvJtaTSb6FZIbj+9+7b5WrtvDekeDPiN53lTR+CNS/54SN5llcMy/wALN/q65a3NSh78vd8v6uZ838xVs/hva+JrjzvA+qNfTfLcNpd7tjuFX/0GSp/C7eJPB/iC3t4LCe21H95C1ltkVZtv8Mkf8StW1pPwZ1Lwrc/btV1e20DT7NV/4mkNxu8zb837lV+Zq9dk8TXM/wBnhVprKNvLt45rlo21W8jk/ijX+Fa8DFY5JWp+/E46lUydS8K6Bqcemya3ocWn+IZJI2/s/SZvmm/2ZF+7GrVpR2832drc26W1vDG0y6Pp21YYdv3lumb/AFlR2+nxqtxbw71LQ/6RBBIrTStG33ruRvu/7W2rXmW/l/umt5LCO4ZVkZl+wR+Yu75dvzNJur5atWnJcqOKUuYsTGNoI/N+yyWqzNDG01urWcO5dyrHH95mqFr6bbEy/aFmkhjkXzFVr6ZW+X5WX5YV/wB6i4uJFktbppJ/PkWFo7iaONryb5trLCq/Kqt/tVXjtZHkuNPFrLLM3nRyWVsyrM3/AC0Vrqb7rbv9n/npXLCnp7xmCrIsctrFHF+7WRWghTyY1ZWVla4mZtszf3lWpPN3SxzfupbfzF23ElrJ5KrIu1Vjs/vf8CqurLcKsyrDc2MckcnnfZWWwh8xdu2O3+9Izf7P/PSiSGSNFeX7V5jQsqSNbyTXk3lt/wAs1X5rVWrflAmjuJtiv+/8xoY5Gj3SSXkm1treZJ963VqhkeWRWVJIJYkaSPy/tEkNnGzfvFaS4/5eG/2acI1WSS28n5Gkk8y2hmkVdsi7t014vytu/u1Rk1JYrdrm4uIUiijjma7nhkhtY9u5ZPs9v924anTp3l7qA0l1TdJDci8lzI0bW9zcfLJIsi7dtva/d/4FXP8AiLxrY+ErNjqF68J+7/Z63HnXc8kLfL9o/ihVl/u1xXiD4uNJcTWfhtZJ5pPMt5NUk3M1wrN8qxr96Fl3fKq1y6eCbq61ea81xrm5v1WS4axVWkuI1Vvma4+60Mf+1XvYfLI/FiNjto4eVT4hPGHj/wAS+N7WZbKG5ttCs9zfZrTc32eNv+eki/8As1UfDfgu3uY1vL1l1Bdq3H2C0bdCsbfK32qaNv3NdhcS28NjHt+ywWaySR2sixs1u0isrL5LL81xIv8AemXbVDxB4ftteuL6J7OV51ZpLqSGRlmt/M+aOS+mVWhWP/ZWvoKMowXs6ceVHrwoxp/CcFqy6bZ3Uf8AZN9LO0bN5jbd0Mbbtu2H+Jl/2q9A8P8AjDxd4Zs7P7bYw6pY2/mQw6bf7Zmhb7zMyr8y/wDAqxfB9n4f0W4kt7e8gbVIVWOa5u/LbazfK0drHuaO4/2fmjau4WO6ivltzHdfbvOjjWCSOT7bHHH96SaT5poVZf4V3LU4rlfuSjf1JlRjU+I2ND+KWlaozTNfTW17HDCzTXsayXF1J91o4Zl+WNWrrxE+5rdYlLbpFayh/dr/AHla6uPuyf7v/TSvHr7SbDWLKGRVtYFuLeRbe4by7eNY42+WTd/y2Zv70irTbS18QeG5o4dLknvrOa6juIdHu7dlmvPl3LJ9n/u/7teJVy+nU/hPlPOqYX7UT2Fr5mhW6WaKSGFlk+0tbyR28at8rLDb/wDLRv8AaX/npSre3EG2KX7S1wyt8sbSNf3jR/xN/Fbqy1wOj/FSzurqGz1ndpF+vnQ3F7PG1xDZr/DHHD/yzZdsddnZ6pHeWsN1aea0N2sd0sFtNJcXV5t+VmmmX5oV/wBXXj1cJOl8cTglTlH4jTjiWXdCskU9rHuVraG6Zbe3VvmVpLhfmkbcv8X/AD0rP1BkdZNQe6a0mZlZtW3fZ5pPL+Vo7eNflm+7UwdfLWOJoGFtuhVfMaOxtW/1kLSTfdmb/V1MmoLbyRXnnyLE7Ky3twu2aZZPl8u3t2Xb/wA865Y80ZElHVrjU9ci/sDV7ea/huLho1tra4W11CNfveZIq/uWVq8/t/g3p/iXxDbxab4jhXT1bbNbXK+XcQ7f9n7sleksy/Z10yIeVLt3Lo6zbriZo/utcM3zRqyrHVWTT49R2I6WuoRWe6ONvMX+zLCOT5l2yfLI0nyxrXoUcVOlGXJ7pdOrKJ51411iy+Fv2rSvB8M8F0qstxql3HtuF/h2xttXatearp19JZ2sdrDK2qXjN5nys0zMzfLtr6GvtsGkR+fMms6WsP7pddkWRrmRdystrIvzLU8l1a+FdFutG0iG18Ka+0fzSax+8X5v7twu5f8Ad3V62Hx/JGMYq7fU6qdflPKvCcFr8JdWh1LVb6RvESq32fRbSb7vy/8ALxJ/tf8APOvNf7NuvFfiBbaw0795IzNHaW6/Mu6uouPhF4j0/XIY9S025mkuG22/2dfM85v73mL8tdff2Z+BtnJeaxJ9p13UrOa1h0u2k/cwwttVmkk+81e3GtBT9yXNOR105R5vdPONe8L+E/AVvHbeIbq417X2b5tN0a6jhjtf9mSZo5N0n+ytX9L/AGg28B6C1j4S02XTP3yyM2pXzX3/AAFV2qq15Dff6VqH8Xy/w13vgf4X3fiDRptSufsukafGy7tW1RttvGrfe2/3pP7q17dXD0JUorFe9/XY7qlOny80z3vQ/Hmm+KPh/b6p4+s4dN0u4k+WSW4kaPUP3m5ljtV/hWuJuPg/4N8fSSXugaZ/aUnlteWv2K/h+zsv/PO4jXa0bLXlPxU+JWi3fhnT/Cfhvz7nStGaS4XUL/8A11xJJ97av3Y4/wDZrzPwb4q1rw/eSahpF5dWk0fytc2kjLtjX+9trDDZJVpwlWw9RwfRfZOSODlKPPGXKe5/GjwvL8JfCmlWuj3dna6ndXH2i7awm+zyLG3+p+VpGkr5717UNQvLdRqNw2oSSSNN5lxuk3f8Cb5l3V6bY/Ga38ZawreP9LbxLCtr9lW4tJFtbqP5vlk3Kv7yu78K+G/BWueG9StvCvi6C21eSSOSPzLdYdV8tfvW8atIsbf3t0bV7eGqVcvpRjiVzS6yNaXNhI+9H3jwO3+GLHw3Y6ldXUOkNfM3kx37bVmVf4l/i21yF5pFxo8bb1/cr/y0X5o2b/ZavVvjPLM3iuOx/svUbH7HCturaou28ljX/lpMteZ3TTRRx/eVpG3V9Dhq85x5n1PXwteUo80pHO2drJLTlsViZpJf4a6JrqG1s/mt18xvvNH8rf8AfP3a5vVFkeHbA3nt/d+63/fNepCcqkj1qcuYwdUv/wB5UlvatLb7m+7VWG3kuLjaytu/u1tfZfssKxv/ABV6MmoLlidvNE5/ULdfs7KsnzNXOXFrJaybXHNdFqF5A1zINr1laxdebIse3/V16VFy2OqlzGZT44mlbatWbOwkvJPl+7/erT/c6Sn+1XTKpy+7E1lIqx6H/fanTaXb2/Vmqt/ak3n+Z8uaiuNQkuPvbaz5anUXvFlobNf4mqKT7L/tf8BqlVm3tftG5vuqtacvLuw5R/nW/wDdpfNt/wCGOo/s8fmbfMqOS3aL71OyLLDXSrG2xaps+771JRVJcoEsK7pPmqSZVSTb5dV1bbUnntQBY3fu/lophuN0X+1RWfKB0bbf4a2PC/i6/wDC1xut5N0H8VvWRRXlSjGceWRqe4rcaH8UNLbbtW48v/gS15R4q8G3vhmZlkjZrfd8slY9ne3Wk3i3NlJJBOtem6P8T9J17T2tdcVYJNu2SvJjQrYCXNR96HYfNzfEeT/8C/8AHajZd1ejTaH4JumZodUZaryeEvC7fc1ivRjjIfyy+4mxd0fVraTwmtraXyWl5/tNWFZ2baXqC3V7rm7a27arfeq3N4G0KT/mOL/31UTfDnSd25dajb/gVc8JUY82vxeRZznizxLH4g1BmiXbDGu2qGn6HeapJthhau5/4RzQNC3TXF59pb+7HVG+8ceXH5Om262sddUKz5eShEj/ABFrSfC9r4Y/0i9vNs391ZKh17xpDPC1vbw7l/vNXHXmryXTMxZp2qvb2txqUirFGzNVxw15e0rSHcrt95qI7dp22xLurrNN+H7eX52oTR2sP92tCTVtL0OPybC3Wdv71byxEfhp6kcv8xjaX4Lnk2tdN5EdaTzaR4dj226+fNWJqniO4vm/ezf8BWsWaVm61Ps6lX+I9CzZ1DxVc338W1f7q1iSStLS29rNeSKsUbM1dHp/ghvLWa/kWBf7tb/uqCI96RzMdu1w21V3Vu2fg+aWPddfuFrXbUtN0ldunw7pP71YOoeIZrrq3/AVqPaVan8PQfumt52m6PH+4Xz5qy9S8QTT/ebav91ayZLhmqGRd9VGjG/NIXMXYbe41H/VR1P/AMIzef3V8yt6xuLe40dbe3mW2m/iqpBp62Nx9om1GNv9mNqPaPWwcpBb+H4bP5rqSi61aO3Xbbx/LVHWtU+3XzbF/drWfbwzXUm1VkarjCUo81QZNcXklx/tNVVUkum+Ra2rfwzt+a9k8pasTala2CstrH/wKq54x0pkFG30NvladqmmmhsF2xLVGbVJH/6aVGsFxqTfd+WjllL4yw/0jVG/2ak/slv+ey7q1o7eGwsfLlkX/arPa1tfM3eduojP+Ugzbi1a1b5qgq/ql79qmVf4VqhXTHm5feA1dHl2qytUepWbeY0ifdqirbWrQt9WZfllXdWUoyjLmiBmUVuSWMF9Huiba1ZlxYTWv3lqozjImMiaz1Rrf71aHlW+qf8AXSsCnq+xvlodPrEotXmlzWv+0tUq07PWWi2rL8y1c+wWupx7om2NU+0lD4wMCirdxps1r95fl/vVUrWMlLYC7Z6pNa/db5f7tbEeoWepx7bhdjVzVLmsp00yZRNm+8OyRfNC3mrWTJGytzV6x1maz/2l/u1tRz6frC7ZV2zVHPOn8QveicpkrWrp/iCezZf4l/utUmoeG5rbc0X7yOsdkZetX+7qxGddv07X/v8A7iasvUPDV1Z/Mi+ZDWOrsn3a2NP8TXFntX/Xr/dasuSdP+GHLy/CYhytXbHVriwk3RNXUbNM8SL/AM8Lism+8J3Fi27/AF0f95ar20Je7UFzR+0bWl+IrfUdq3se1v71X5NBXzvMt/mhkrlLOxKfdr0LR9BuILGO8vpv7Nt/vLu+9N/urXlYjlpO9Nnn1a0afvHN32myLcKvlt5jfw10+l+E4tJjW61u4ktD8u2yh+a4k/3v+ea1fute8m3ZtKj8j5f+Plo90zf7v92srw74a1jxRqfkWMUs8zN8393/AIFXC6zdO83ynnVMR7vNL3Torfx/qtjG2n6DNJo1rJ95bRm+0Sf70i/er2j4JXF1rGh3HhzWIYP7Ek8y6ku10+Oa63f3Vkb+9/z0/hqz8Lv2e5LpGvL23t5LW3X/AEi5LeTZw7f70lbfiz9oTwZ8KlksPB1vB4n1iP7uoTx7bK3b+9DH96SviMZjHjr4bAU+Z/zHyWIrPGP2eGj/ANvHW2fwL0XwxFJ4i1m6sfDujs3nLPd3DSND/uq3zSSNXP8Aij9qLTfC+jtpfw/0vbbyQtG2qal80ky/xbY1+WOvm7xZ8UfEXxA1pdR17VZ9SuP4d33Y1/uxqvyrVKylfyZMf8sZN23d/DU0shvyzx8vaS/A6sNlco+9XlzHRWB1DxhdrNLebtrfZ2muZtzKu35V/wB1awNQtZtGuJreZfLkjbay1B9qjhjaN/4W3f3t3/fVXv7enePy3WLUrDbuW2uPmZf91vvLX0Uabg/d+E9X2LjL3YnQeC/HDeD/ABjpuqweYzWs0Nwv8P3W3bdy17H4tj8L/Fq41HWNP1iw0jUrpvtVxp/iGHbGrN97y7iP73+6yxtXzpJdaayR3EEN9EqttVfOVttb2l/Zrzy/KupLaZvl23P3W3f7S1wYnCJyjWjozCpho/HE9e0T4TjXrX7PpWqaFqeoxr/x7aLdM0ki/wCzDIq7v+A1l6ppviLwHeWV8n2zTbhdyw3MXmQtuX+63ytXB+CF1Bb9bFF2t9o2xrI3yt/us1faeqatc+BfhzFD8Uv+Kk+0R/6Ppax+Yy/711Xy+ZVp4KtFfHzdOpw1ZSo8ph/DG4sfi9pM1v4g8MvJeSQstx4nsttv/wACm+6u6trwj4I0Xwqhl8PwweJL5VZl1zVG8uxh8v8AhjVd3mSLWX4H8Yf8LO0+9WC3iXTdMjjuLbQ4WW3s7Rlbdum+60y139vbrpqrcXEyvGtw0MbfZWW1j8xfux2m6vhcdiJ0ZyprT+7/AF/XqeHVq+8LYvcNqa3r3FxdyfaF26pqMbLN5ci/6uG127dv+1T1eO2jlW3WaSeS33TQxzNNNJ5bfL5zN/x7rUE11cfek8+BpoY2Vf3k11cbW/56f8uytup0ce64a2ePdH50kLWUdxNDGvmLu3TXn/LZm/u/9NK8Hl5tWcw+4kWeXbK1rc2kdzIvzXG3T4vMj3f6770kjbqPt7f6PqE07ee0MLQ3tysazSbW2strCvy/xfxf89KryagzRx3ryqzRxwyR3citDGv8LfZ7f7szVN80UjQrJcRyTfaLdtu6S+m3fvF/csv7mOjl/uklp4ts9xYpFP8AaJvMhmgtZI/t1wrLu3TM3yqv+7VWOSKeJvlsp7S3aG4ZbeNf7Mh3LtbzP4maneZuRlxB9njaOZrS2ut1rH/CzTXG3crLVaS4/wBHjkeaLbbrNDDe3bKtnCytuVbXau6Rl/2v+edTGMrAEmFt47yWT/lnJBb6hcQrI26NtyraRr80dWZIWiv/AC/JntriaZWkt4ZP9OuI5F+9NcK21V/2f+mdZOqeILXw1NNqd5dXGmiRo5mkm8n+17qNl2/u1/1ax15drnjrVPFFu2keHbGSDT/L2yQW0O6S4Vf4pv4t395q9Ohg61br7v8AX9f5G9OnKodz4o+IGm+F7ZbR0t77UI1Vf7LtI2jt7W4jbb++Xd++avMdUk174iTNealN9m0mNpvJaSRltIf70cP+1/srWppPhKx06O4uNRmgvmjmkhaRpv8AQo2Zdy7rhd25v+mdbTNI2rQ/62O6uP8AVr9njhv5o2h/5Zw/NbrH/tN81e9RpU8P8G/c9elhoxI9L0G10S4bT7W3nW8aGbc0kKrfzQsvmKzRt8sMf+0rbqhvGt7iNt7WzWMdw37zbNJZRzND/Cv/AB8STfL/ABfKtOsZof7Pj8uOzbTVZbho/wB4tg0i/LJuWZlaa4X+6rVyHij4gxWGqxppcs99qMca2/8AbFzJ8yr/AAtC33rVV/u7q6qVOdSod3uxidLrHiOPSdt7f3VxY3Eyq3mRXCtqd0vl7f8AXL+78n/pn96uG1W81zxRosn2Gzj03QLH5vJgX5Y1b+KNW/eKrNVXxRoP9l263Oo6zb3OsSSLNNBHtmh2su7zNysys396uruPD9vrGgabYpqep/Y4WX7Pd3rNu8mT/lnDZt+8k+b+KOvQhGnRipBqczB4BupdEW+mmgi875rO0mZma6/hZWkX7rL/ALVOj8Ua94NvG0vVbHzbeG88y4tLlflZtu37y16Bp9jZaDaxxWkN1pqzKvyw3i/aZFb93Is1wq7Y1Vvm2zLWh5Ua6etvLa28tvb/AOkSWm5Vso5I/wB3N+7b5Zm2tu3Rstc0sUpaTjzRCRg6L4803Vo5l+1Np95NZtHI1y0i7Y423LHH5f3ty/8APTdXTeXvkkh8vyI9QuI91tHGu5rfy90arGu2P5m8z5lZWrg9U+GGnzeZJZTS2ckayK3mfvPOkX5lVYdqyQqy/wB6slZfEPgu4ksXvFghuFWRo47pbiGTb8y7vLZqzlRp1PeoyMpS5fekdxrmo6PcT2NnqMlj5jLJ5NtO0jW+nxt/eZf3iybv4fmWuXXVo9Fvm/sC+voFmh+z3Em7a0n95VVdu6Nqr+JofEWuXljHqljc2kckbTWNhDG0cccbfxR7t3y16V4T+D8eiXkceuLLqWrTfKuk2m3dD/EsjSfdVflrKrOjhqXvyOGvUjynW+HNUvdWs7eXbayw/Z45IZNslraWskf3vMVvlmk+atf7R/y0W4lgWZvL/tKZZPtE0cnzKsNq33V3NH8y1B5n2osxjt5Psu2aaKO3aPTrLbuWb92zfvmX9592nNG3lySi6lgWTdatq1zbySTM33lW3h+9H96SvjqnLKR5DF837sK288e9VuRpMcjSTSSL8rNcSfeh/wCWdSRyeZHtiuLe5jtd1vHMzbdOsv4of3m394y/u6g3NlFWzmtobplul02OSaS4mWT5Waa4X5o1Vm+ZWojWWTaq+TPd26+TGu6SGxsZI/mj3Sfdmk+aOo5CSzJqUPnLfx3ktksu2RdUn8v7Vdr91o7dfu7fljpsljHplo2mW1kzM37v+y7ZY2kuJI/mWS6/2WVab9u/eNdpNJBFJt/4mlwrLNcRy/8ALO3t2Xb/AM8/mWqjStAFtRDPAzfvE0e2bzLy7kh+61xuXdCsirHUxpy2j/X9f1YCGwebTp7+fQtV+zN9ojnvpLZlk0q3jb5WXy2+Zm/d/NtrnfFng3R/FCrqPiCyvNImuLhreHVNO3XEN3t3fM1u26SNa7SG8je4WMrZ3n2H/njMrWFhDJ83zSfKzSfu6xdae+h0i81vSL+BtSaFtviPUI490k0fytHaqq7dreXXpYarKNT+X+v6/Q0p1OWRyHhP4J+EtF0i68R6tIviWC3k+SDQ5JLhWVf+eleE/FDx5rvj3UnQrK2n2Kt9lsrSFlht/wDZVVr2f4S/C3XtP1C08ReJtfl8Lx3km6GP7R5N1dyN823/AGVauO/azm1671CP7b4ZTw7Yed5cM8EO5rpv70ky/KzV9nl1T/buSc/aefb0PXoS/e+9qfP/APYP2XS/tGtM+m280m77v76Tb/DGrVHrmtMukra26raWf3ltPmb/AIFJ/eaqmrRqt5DbwfNJHtXcy/drJ1Tc03/At1fokI+05Wz6SnSUvekOs2ji3Sf884/vfd+aorG4ka4aTO7y1p90zW+mrCyxt5jbmb+KoI1+y2HmL95vmrqsmjp5Ynonh341eILW1/s3UWg8S6RuWGOw1iH7RGv/AFzZvmj/AOA1r3C/D/4gyLHa3V14N1BflWC/ka6sP+AyL8y15M2+GNv+mce3/gTUyx3W8bNXPLCw+On7r8jkq4OHNzU/dOv8ffC3xB4Yhhurm1+06W3+r1Kxbzreb/dkWvLdck8yTbt+Wu28N/EjXvBc011o+q3Vg03yyLH80cn/AF0jbcrV6d4Fvvhr8cmlsfF1jaeBtb2/udY0xvJtJ2/uyQt8qtXRGpUwcPaVVzRXb/ImM6uF96fvRPnzT5rjy9zt5n/XT/4qq18ySJI3mbZG+VVk+7/30teu/Gj4G3/wn1WC0N1Bq9neQ/aLO9tvlWaOvMP7CuryRYYY2bbtX7u75mrvw+Ko1l7aMvdO2ljKNSPO5HHXOl3EOGeP733W/hb/AHWptvoLTtul+7X2F8Gv2VrrVNHnbX2Fvb3C/Lbv/eZdyt/vV8peIrhreaWCNv8AgVdGDzWlj6lSlh5fCa4PMaeKqSpw+yZt9qS2Mfl2+3dWBJK0zbnbc1NpK+jpwUD34x5Qqf7Dcf8APFv++aWxkWK4VmrXvIpJZFZG/ctRKfKwlIwWVl61YsbhopPlrZaNWjb7Uq7f4az/ALPY/wDPRqnn5iuYika38xv3bVNcXnlbVRah+y2/8NxQ1h/duFan7v2gI/tS/wAUa0edD/zz205rCRf4lqNrORf4ar3QHf6O395aa0Uf8MlQsu371JTsBP8AZWb7rLRUFFHvAeu3Hwj8QRf8sYm/4FVb/hWevr920/8AHq5tfFPieP7upzt/wKpl8eeK1+9qcsn/AF0avB9ji/5oml4m5b/DbW7ifbJbeRH/ABM33VoufCnhq1k8i91+JZv9ld1aHh/4tOum3Fh4gWWVZty/aV/utWFNeeCLaZpwt9dyf3W2rU01ieZqt/5KHu/ZIPFHw9j0S3t7yKZbmxm+7JHXL/2dCv8Ae/76rovEnjC68RSQ26wrbWFuv7uBayIUa6mjj/vNtrvpOrGn+9kT7vQp/YFP3JpKb9lZOk0tel61pNr4JsYdun/2leSL80jLuVWo8J3934guGjv9ItVstrbpPJ27az+tqUPaLYqx5xH5kP8AEzUN/tVo68lnFrF1FYNvt1b5abo2kSa3qUdtF/FXRzRUeeRJu+D/AAausRtdXTMluv3f9qr914s0/St0OlWq/L8rTVoeONWj8NaDHY2zbZpF2r/srXloO41x0YvFr2lT4Spe6aupa9cX8n+kSM1ZbXTNXWx+FbXSdNhvtYkk/ef6uNaTS5NA1e/htk02ePc33vMrpjUpxjeMdETY5izsLjUJNsMbTtXVaf4DW3j87VLhYF/u1oeIPEEPhy4bTtPt4lkVV+auPvtZmv5PMlkaeoU61fb3Yh8J0tx4m0/SY2g023/4E1c7qWuTX8n72RmrJaVmrb0vwlqGqbWSPyYf7zVoqdOl70gINP0a+1aNmHywr/E33asR+F4Xby11CDzq6vVG0y10eHTpr3b/ALS1zcMOhWN0s32yW7bd8qqtTCtKouZBymNqWlzaXceXMu2SqdafiDWpNbvmZ12qvyrWZXXDm5feJG/6ypbO1uLi4/0dWZq0/Cukx6tqDLKzbVXdXQaxq0Ph/dbWsKo38TVnOtyy9nH4iuUy7Xwv9n/0i/kWKnTaza2CstlCv+9WLfalNeNunk3Uun6Xeao37qP5f71TyX96rIBl5qk1xu3yb6bb2F1ft8i10EejafpMe66k3N/dqjfa833bdfIWqjPm0pxJHR6XZ6dHuuG81qiuNc/ht/3EdZkksksn8TNUy6HeM33fK/3mquRfbkBTmuGaoKu3mmzWPMsfy1Srpjy/ZAf81xJ/tNV7+yVjj3TTLHVW3uGiuI2/u1oT3FjdfNK0qtUy5gIf7LWRd0E3mVnV0Ni9qu5YmrOvNJmg+YfMtRGfvcsgKUczRNuWta11ZW+WdaxqK0lGMgN240mO4VpIGrImt5IG2uu2nQXcls3y1rx6pb3ke24VVrP36ZHvGBT45mi+7WpcaC33rf51rJZWVtrVpGUZFmzZ67/DcLvWrFxpcF8rNastc7Vi3upLWRWRttZSpdYE8oXVlNZttkXbVeuhtdbjuF8m6Wi68NrLH5lnJv8A9mhVeX3ahRz1KrMv3akmt5LeTbKrRtUVbga2n69dWLKv+tX+61bka6X4i/6YXFcbSq+37tYToxl70dANjVPDNxp3zL+/h/vLWPW/pniu4sflkHnxf7VazWel+JF3W7fZris/aTpaVURzfzHGxuyn5a6rQPEdzHGqyfvFrJ1Tw7d6WzMV3R/3lpdJ3KtFX2dWnczqfCfVP7NfgGx8ZalfalbWEFzqcO2GyhvV/cxzMrM00n+zGq1V+Kfwi1Dw/czXl3JPK3mMskjL8sf8K16D+xJfR6NpPibUWjaVbCxurjav91Vt2r6OXxLpHibwLaaqzNPp12vlxx3EKrI0jN5fl7f9Xu3fL/dr8QzXOcZl+ZvljzU9In5TmGY18PjZP7J8V/DP4Faj4ks31K9iuLmw85beO3tVZpp2Zd22Na981Kx8B/A3w/GvihILnW2j8y38Oac25V/u/aJP4q6nQbs/CT+35NGRJtM+z3Hl2qtthS7j+ZlVm/eL/tRt92viXxtrzeJL6a7u28u6m3NJMv8Ay0Zv726uuhKrnuIl7SVqUexphpVMzrXnL3TT+LH7QniP4nTtbXVz9i0iNv8AR9Mt22wwrXlvmyNV+402dbNZNvmW/wDe+Wq32eNvM+b+Lbtm/hb/AIDX6Hh6NDDU1ToRtE+3oUaNGPLTJLdtq1uae37yP/ppGytXM2+7zK2rHd5f+1G26irE2lEvSfLJG1SMv7tf+mcm3/gLVcvLfzF3J935ZP8AgLVYt9LaePaF/wBZH/48tefKpFK7OXmjH4jNt/mjuF/4F/3zW1pO6WFv9n5ql0vw3qUt5Gy6fcSqy7W227V6j4P+C/8AYunw6t44vv8AhGtLk/497Zo91/ff9cYf7v8AtN8tcOIxFKMdWYVK8YnH+GtD1LUvFq2WmQz6hJd/Nb2kaszN/wABr7A8K6xofwh8G3Fr4m8QNq8kkO2bwvuW4t7eT+KPd8y7q+dPE3xpfQbODTfBFivhjRpG8m4Zfmvbzb/z8XH93/ZX5asaR4e8QePtU0tbeP7TqLL8q23zfL/ebb91f9qvlMyw8sWoyre7D8Tw8TGVT3pe6ew/DfxR8PtVuLm40iyh8MazeQ7Y7bWv3ljIzfxRyfw16VeW9xpGoNcSm6E0jW8cV7deS2o3bfd8u1Zf3arXiHh9/DfwZkbUr7yPHOuq23bbSf6BZsv95vm8ySsuP9qLxbqXiBdQZrV9LkVrdtJW33Waqv8AeVq+ZxeV1cTVlPD6x/vfl/w55NTDSqe9E+h44BNqM2lxW8kl5J9ojmsLDy47pt3zbryZm2svzfw/89KSO4W4VrhFtrm1t2t7iRoYfL0y13fK26HdukkpPD9vH4i8E2ep31i2haZat9q+xaiyrYXEjfdkVm/fL975d1R6hbXGmw2814yedDYtJDqF75bQwMvzKtkyr8zf3d1fKSi1Lkf9f1/Vzz5R5S3IrLbrPLJLBDItxDDf3Nu0zMytuVbeFW3Qqu2plWa3uvLNvdW00k0M32JZJGuJlZfL3SXit+7X5fu/9M6rSSeRrm7bPaXs1xH97yf7ZuFZdv8AurHVO3tY47O406G2haSO3k8zTLDy1XdG3/L4zfe/2ttY8r/r+v68gNPy5Wt2jWNJWijmhWCTdb2tq0bbl3SfduGWs/W9Wv7OC41PSoWu77zo2t7m7Vo5JlkVVZY7Vv8A0KrsckN1++RrO9sobpf9IaFf7Kg3R7dqw7tzN/8AHKo3E62tkt3NcTrHNbMseoXKtNdXLRt/y7bW3Qq1VTUYyHzHgfxCt5LfxXdW5vLzUvs8fzNqFvJD5bfeZWVmZqg0/wAf/wBi2scL2sd5aqzSN83ks25du3zl+bb/ALNe765oNrrF+ukavpazt9uW4j0f5mupFkjb95NeK3y/8tPlrzrXPgY11b7tNuIrma3jkuLy3k3R28PlttaPzv8AlpX19HGYacY06p6lCrGn8Rc8P69b315DJatcT6l+58vbZrHft+72stvbruhZf9pqydY8Rab4djeHUGi2SMv2jSbJmWOb+61027zFuFb+FV21W03WLbwvp7aTqejz6RHJCs0m23bbfMrbo2kWZt23/ajpdV+Htrr1y2o2F4sS+YqtfRtJJYWsbLujWORv3itu/vVvGNKFS8/hPTjU5o+6cvZ+KLrxVq1r9vmntrORo9y2Ma+Z8vysyqu1Var+ueHVh8bW+kab4Uvrm709d15aN50bXUa/Ms0iru2q1ZFq2v8AgW4hufsrWMd5DIqzT26yLdL91mXzN1buh/EbSbq8+x3sMWmrDJDcLbfNJDcTf6tmkmZvOj+X+7XpOLjeVKPumvKdS2kwzyQSPZ2s7We6G1n2qunWf8Uf+lbdszf7My1Q1bwjc674nsZ7i/voNK8xZNPh+xLHdK0nzfuYd3+r3f3a2/I8uRr17mG58lWht75o/Lt7eSNt0axyLtWZtrbf3y1NHZxtI1rFDLBHeblVfsK/a5o5P3kbLC3yxqreZ80bV5HtpR1iTKRYWd5bhvMjl3M268toZNzQrJ+7k+1XC/NH838Mi0TT/ZY/tU3leTH/AKRJIywx2itH8sywx/6uZtv91lasPxB4i03R2VbuGKVmZmXS7b/pp8sytMzLJuWT5vLaqmn6DqfjKNda1yZLbTJG3R2ltHta4ZflZVWNf3Mn+0y1j7OMY+0l7sTCpXjTiPk8QalrN8um+GYbnUr6OPd9v+9M3l/xQ7vmjXb/AA7qu+DfAcl0um63a6gsdxHJJ9sn1y3VbVZF/hVmZvmbdXX+HvBa+HZLvQ7j7ZeLeXG5fDe6NWj/AIo5ppl/d/dWuh8ye5kkldorm9s1jkm2xyQ6fpzRttm/c7ts0i7pK4q2N9n7lH+v6/q549TEyqENrfx2D295b3dzp8cki+Rf3Ui/briOb5mhtYWXb5e7y6bHZxWqnShb7FaP/kB2jRtdXLQ/Msl4rfdVlWOrMbSfvriG8lgjk3WcmsTRyM0nmfMscNq3zRruantdNHbqqw3VtbzNHeR6XDNNNdXUi/KzSTfeh/5Z14vP/X9f16HDKp/MNW4gnbaPsGoQWjbmjVo20ywjk/vfxeZ8slQteFbUanJeJ93y28QXvls0kkfystnt+7uXzKlkSS6kW1CRXgs/MhhtPOaOxsV+9G0lwq/vG+WP71RSaj5bS6ut826NVnk1+9/d7VX5ZI7WPy9snyrURj/L/X9f1cjmHMkcMkdrLFPafbpPlsI2j/tO+jm/immVtu3c0lS29vNdXS2yWcc99GvmLpdovl2dk0f8U3zbZm/eVU+yx2vmadL9qsrW9aS1kgh2tquo/wASs0bL8sf+s+7Um/zljtpLSzna323S6DaeW1nZt92Zrrcu7cvmVUoy3/r+v6b6BGRYjm3xzXkN2zW+5oW1q5t5Gjhjk+aNbe3Zt3ys0artrL1jXLfw7pa3F/NPo1ldMs0MLySNfarNH8rK0n3oVZVjqaTbIrXMc9ncNbq1q2v3vltYad/FD9n/AIty7o1rzLw98N9W8b3l94m1zUJLbSfma51q5h/eXO35f3cdehhsPBqVSrKy/r+v06m9OPMem6LDeahHa3GsW9npehyRbdI0f7RN9o/hZWZVVmm27ap6p4i0DwXq9lqfjCW+vdWu5P3c/wDZ00djZNt2qywtt3NXGeIP2grfS/FGiT+HrOSez0uFrCFbn95Ndxt/e/u1qeO/j43ijwbfaQ3hqG5vLiFfMsfti3Hl/wAStW0cHiXUi5U/clvra39dS7csjM+IHhDV/GjNrVvr1l4506RWm3Wi7b23j/2YVrxJfi54i8Paqum6frN9Jo9qrK1lqW24hZf4lkhbctUG8ea/puvxSJLtuI/vW6ttWNVrd/4XZpvjS3m/4TTRIL7/AJd/7QbdHcqv/XZfm/768xa+5wuEnh42nDnj/XQ9XD0qlOXNKJkf8Jx4J1e8kvb7wFFBd/xf2Xq81vCzN/djZZNtVZvh74S8byed4T8Qf2beSfd0nxLIsLM392G6X9zJ/wAC8tq1vE3wi0tfBjeJfCeuJfaL53l3n29fLmsZG+6sjLu3K38LV5xb6LeaGrXrputlVm+0wt5kbf8AAlr3aMoNc1GbX9eZ6sJQl8EuUj8feBda8J6wun6rpd1ptx8qqtzHt3L/AHl/vLWDdWq/aI4f4V+b/gK17H4L+IGj+I/AEPg7xTDeJb2N9Jeafqlhtkms2kXa0fkybd0bf7LVHJ8A9T1aGbUtA1LTPEWktIsP261ult/L/wBmRbho2jkrpji/Ze5iNOU6Y4nl92oeK3ittjj/AL26RqLyJvs8cK/6yut8QeB9W8P+JW0/VNPn0+6X5vLnj/5Z/wALL/st/eqvrHhy60GO3uLy1lgkuIftFu08LKs0f3d0dd8a0JcvKdHt4/ZOG1RVsY/JmX+H7v8AFVXT5ZGkVn+aNfl2068Wa81Db5cm7+Ja1LOKPT7H5Pmm+bbu+7/urXqN8tM6ZTjynrnwp+N3/CufssM017qWnSJJ9q0u5jjaGNv4Wj3M1fRnh/wv4Y+IWpW/ivT9KSytb9Fmax2rHJMy/K33fuxq39371fEHhfw5N4i8UWejwN/pE9xHCu5tvzNX3/pWm31poOuaPpZs/Nt9Pjsodq7cP5P/AMS0e2vzPieEMM4yoy5Zy3/wnwOeqnRlH2e8jzX4n/FBbPxRFaaRFbtBp9pNqP2u2bczeSrSMq7flX/V7Wr8/NamaaZ2/vV9pePvhz/whvw18Qate3Bi1LK6FDbLtb935is0m5f4mVZK+K9XRoJpVb+Fmr7ThWlh6dF/Vz6XhynCNOUoHO0UtJX6Offlu3024nj8xF+X+9Vq4s7ieFdqxt5f/PNqtWbrfad9ndtvlr8rUy2ijjVVFzH8slc0p6kcxl+cywsv8W6oK2r66tVm+aHzP9qq3nWDLzC6mtIz68o4mbRWiq6e38Uq0Na2f8N1trTnKM6pVuJF/iqx/Zu6PdFIrVXmt5Lf760c0ZAWPtUcq/vVprWqt80TfLVSnrIy0uX+UAkhaP7y0VYjuP8AvqilzSA3fM/2a2tF8J6l4hjaSGPbbr965m+Vat6D8OdW1vbIY/slq3/Laau38TXGgSeH4dEl1mO0aPb80K/L8v8Aer5+tioxnGnS1f5GkYy+0cSvgizupFh/t/T5Z/7u6ud1zwvJ4dvmtbuNWb7ysv3WrftbXwnoM63EuqSapNG25YYI9q1jeIvFVx4q1WS7lXbHH8sK/wB1a7Kbqc/u/CBl07mprPS7rVLj7PaQtO3+zXonh34fpobQ3+sXESeX83k/wq1FavTox94mMeY3NPupvDHhD7Rq0zTyRx7vm/8AHVryfUvGusa3Iy3F5Itu38K/LW18SfF0fiC+jsbKTdaR/vGb+81cfWODw/LH2lWPvSKl/LEiji8tflr1TwTpMfh7RZNSvflkkj3f7sdch4F8P/29q6+Yv7iH5pP/AImtj4o+JW+XR4W/utNtoxTdeosNH5hH3feOP13WpPEGr3F3L93+D/ZWs+kX5aN1erGMYx5YiOpt/iCzWcdrqNhFqCx/dao4/G6wbl0/TILLd/y2+81c5y1dPovw+vtR2tcL9ht/70/3q55xoU43kL3jmJria9uJHlkZpmb71bmj+BdQ1T986/Zrf+81dH53h/wtHtt1/tC8/vfern9c8Zahqm5Xk8iH/nitT7WpU92krIP8RtLBoXhX/qIXlZGteMLy/wDl3fZof+ea1zzSNJ/FXdeGfD62+gNqX2X7TesrMqyVlOnCl79T3pBGXN8Jw81vNcp8sMrR/wB6q/lhG/2q7CO/8Vz6htijmj/2fJ2rTfiA1v51qv7r7cq/6Q0FdSqPmjALHIUUUV0Ena/D+13W93cf7SrXPeKpvN168/3vL/75+Wu18CQeX4fWT+9I0leeXkn2q+mk/vSM1efR97EVJFP4SGu61SWTTfD8bI3lNtVa4VfmkXbXdeNo9ui7f+mi1piP4lOIROEmumb+9u/vNUW5pW+X5aj3fNU25m//AGq7+XlJNPw3dQWtxIZ22sy/K1XbzQbi8bzPtCsv96uaX71dvqH+g6K3+zGq1y1uanKLj1AxdQuobawW1ST7S396sCpdzS7VroLxF0m3XyIVbcv+uatf4egHNUVv6fcTX8n7+NWirKvFjW8dYvu7q0jPmlygVa07HVpLdlVvmWsyiqlHmA6GS1tNW3NE22asq802az++vy/3qrRyNG25a1LfXP4Z13rWNp0/hAyKK25tJhvI/MtWrKuLeS1ba67a0jNSAls9Smtfut8v92taO4s9W+WVfKaueoodNS94DVvtDmtdzJ+8WsqtKx1ua1+U/MlajRWGtR7k/dXFZ80qfxgczVuz1Kaxb901SX2kzWf8PmR/3lqhW3u1IgdRDq1nqcax3caq1V77wxIfmsm89f7v8VYFaNjrNzYtw25f7rVzunKGtMgoMjRSbT8ppldjHf6fry7bqNYLis7UvCtxa7pIP9Jh/wDHqqNZfDU0LOfp6uytTKK3A6jS/Glxbfu7r/SYf/Hq6K10vTdb2yWUiwTf3f8A4pa81rZ0e4aCRWRmVlrz6+Hj8VP3TCtH3T7j/Ym0+SzvddtLho/3kLL83zLIrLXt8MFtH8PfCMdvEIbZry3YKvyqu5Wkr59/Yu8Vvb6hd3N1J8sU0KtJ/stHIzbq98h1/wAOaV8P9Bg1iSK5VFtpI7aGTc0n7zy45P8AdVq/nrP6db+06i5eb3o7eh+KZxTn9dlylqTTV17T0nsLGLUtqxxtAx3R3cczKrSeYvzecq/d+avhH4laTa6F4q1/TLa4int7O+kt42jbcrKrfwt8u6vWvjd+0Jreq6bp1rpk39jadcRtutLb5WjaOZl27q+dbjUNt00Mjba+14ayvEYOm6lX7XQ+myPA1aUfaTCa4ktZluoFWLzF+7G1Lvi1T5pVZZvm+ZfmXav/AKDUNvZtdXEce5Uby2ZWb/0H5au3FrcaDDHIV/4+I2+b+6v93ctfb+7t1Pq//ShLjTZYYY2Crcw/djaNv+BfM1dJ4D8I6l438QRaXo1r9rvLhW/0fzFj+VV3MzMzKqqtZXhmyvtW1yy0uK5igW8uI7bdPIqxrubarSfw7Vr07WPA+sfDS+kvLW4SL7LfSWK6pprSKsN1H96NtyrJC1cGIrezXJf3mc1evKPufaOm8H/DOy8OXFhN472xaFNDcQ2t7YX0d1azXC/djkmt2k2r/e2/NXUax8RPCXw08M28ngqHSY/F0kzfar7TftFytnb/AMPkyXG3bI1eYax8RPEnjAQ6bql0smnrG0lrbwQxwx+d/E3yqu5m/vNWDp/h661fXFs7WOa+vrpl+z2235mZv9n+KvnZYd1Jc+Jl8lseXyc0uatI6mT4veO13STeN/ENtDubbI2pXTbtv91VasDWvFd9rl99o1Bf7QuLhlma9uWkkuG/h2tIzVY8U/DbxB4ds4bzWNPuoI5v3fn/AHo/MX+Hcvy7q2/DHwrm1vw1pmt32s6dodrcXUljazag03+kSL/CqxxybVX/AGq6ufDqHOjWXsYx9ocxqVv9o0u5wvKstwu6vonz7xP2aJodSk/4Q+Tctxa/L5La/G38Mka/vPl/vfdqjrVvo3wK1CbR4LFde8Xxr5cmqalCrWtq23cvkwt97/ekrkdN8E/EP4pwQ+Ib7TdT1JLqT5r25/5eFX+7u2/LXhVKkcTGM5aQi73Zy1anttTkNPtYJtQ+0z3zabbtt/2vMb+6tP0PS28Qa9HptppmoXd1JcL5C2S7pN397b/drvI/gjHp8n2rxbqsWhaZG22NVZbi/u/7sccKs3zV2Wr+F/HH9lz6L4P8JT+E9DmjXzGubhY7+9/6+Jty7V/2flVa0li6T+CX+X/BMqlX7MSb4za3dWvg/wAJ6NLrP9pappkM1vq7WU32j7O25fL3fNt8zbWt8Df7ctrFtU1HXoPD/g3/AJaf2t80d9/eWONvl/3tteX2+qeE/g7J8k1t4x8V+UrbYW/4lFmy/wC1966auU8WfEG++JEkU3iCedrpvlW5h+7Gv93y/uqteZLLvaUvZL4f5rfocX1aXKfVcfxS8Ea9qV5p+matPp9vLNHuuLnd9nulX+FZP9Zb10ktnIsdpbzwpNYTXUklvZfaGWzWNlb959sVW3M391v+elfLvgP4c6hPZx6tqd5b6d4Yt2/eatP/AKuRf7sKqrNJJXo13+0d4f8ADdnHoXgTTvs1l/y2u9SVZGuNv8Pk18zisn5XyYP3v67nHVw8b+4erfbZJbdb24ut1xBar/p9/H5KxeS3zfZV8vbNUnm/YdVZkknsria6aNpI9q6vdrIv/PFl2rHu/i/6Z1zPgn4kaT43mjt0s/7L1XyZILe2aNr2zXd825Y1+aGqfxa1TxL4Ft5E0+yvEtriOPztaup2mZWX+7cbt0deJHCy+sfV5R5ZM4ZU5cx0C2yLbyWENvEq/Z1uJNH06SNo2kjZf+P/AHLu/wCee5Vq8yxSRqz/AGC+sLW427pvLbRrZZF/h/iaT/45XjPh34zTWv2Ox122bUNMj85ZGima1muJJP70it++r13TdUk1vR7fUopHuZls4bhrmSGS1hsWjb+GNvlmZa2xeGrYW3P/AF/X9XCUZR+Ip6hFa6hpjT6jJvhuLVY/7W1ZY5Jrny2+ZbLa26NW/ebd1chrHwvm0nxB52gSXOm63JcR/YdHmaOS6kX73nSSbmVVVlkr0aPdb3017A0ttI1w0bax9nka6mWZdyrHasv3d3y7v+mdZ7WrWtj5CWtxBa3EKt/ZdgrXFxftCy/8fLeXuhVv3atToYqpCXLH+v6/qwU63L7x5vDq9xpl9c2Ov2P2NpLi4tLy9sI1kWRm+9HtZtu1W/u1xtjoMOv+N21aw8M240i1h/0qG4+0Nar/AAtJuVmavfVS3kuI7eSGxvLe0uvMjso23aVZLIv3pLjb/rK8+8QfCiylaO80rU10aSO3mgm1C92w2k0yt9232r+++7JXs4TGx5pJ+7zHp08d9moYXijxVe+ErGHUk0+W+vGkW3/taeHdawyR/wAMLK375WX5f3i7q5Jfinc32jw2dta2+n3Eyst5PtZlk+bzI2VmZvLZWq34u0HxVqviKxt9atZVudUaFbS0kVY2um+6rMqt8tdj4L+DGnaHMq6pHJrPifbJOug2Ukf+izR/Mv2hmb5o69ZvC0KKlPWXkddSvT5eYqfCfwzfT3za1dafp/8AZs0MjSXPiGFvJmVvvLH/AAsy16loen2PhyNW0a1l0WzaRV+3+Xt1W8jm/hjhkjb93uaOpLWS2uruTbJZ6xDp8i3Ekltt/sTTlkVlb9y0m5pPlkb5f+elSwIq27Xn2xYI5I5LV/EN/wDvlaSNvlW1XzN0P/LSvl8XiJVp2e39f1+h4NWvze8ENpDb2C2EVjLbRTQq39j2W2S6nkhb714rL8qsqx1ak8i6kkieOx1CKzk3fZlaNtIso5F+9I23du+WSl837P8AZ98dxYJdTR3ENk0jNf3nmf3rhZPlXc1NMM0kkOn/AGNp76FZI4dHhkaGO12/vI2mmVtszbVjryb6839f1/VzhlOQzz18r7e99Fny2jbxBqXl7Vkhbbts2X/tp96nN5NrJtdZ9OF5N8q7oV1e/Wb+9IrbfL3NRHeTXFxdajFM19NbrHcTas0MkMNrH92RY4W+WRtqyU3ZIsMgWa6sbS68yzuL37PNJeXzfeXbbsu6Nf8AWVfyJ5hy2008i6dFZxyXix7o/D1h5cccMkLKytdfvNsn/LOmLewySSXdrNa6hDZyLJJqc1u39n2cMi/djt2k/wBn+GmXGWt4bd7Jo4ZvLvIfD1o0kzM33Wa5k8vdCv7yOuT8dfEDT/C80dpcpD4g123VltdKhZfsdjD96OSOTy/mZdsddNDD1cRJRiv6/r+mVHmkdUsrQ6ebh5ry2s7pfs7apcrJcXl/NC33YVVt0KsqyVHqV+NPtLa1vbKbN0/nWHhi0lka6vllXbJ5lwv91ppGavKfAMPjXx54um8UnV2tjaq0N14kuY1ht7ZVXb8qsqrI22vStA8QeFDY6hYeFfE8Gl63dzM0mtanD+8vWb73ls21Y67q2F9hO3xfp6/1f0OuNLl+I2rfw3eapI8mteRrutWMK+T4RtLpY4YY926P7Ru+WRlrxnXvih8TbX4hTXElzLoz26qrQyQtHa28P+61Ynifw3r3gXVzqPiC6msrRZf9HubCdpZL1vvbo5lpF+PMWvQNp/jTT11XT5PmVblmkmjX/eX5lr1cNgpR9+MVUj+XodUeb7ETobz4keEfHl9P9vhg0jWfL8n+2tJt1j8xv+ubfergpvDXgjT9W2N4o8SWF9cSfLqk+kxtC3+1uW4ZmWn/ABw+Fq+FZrW80azvrvw9fWcd1b3PyyeWzfwqy/e215bo95daRDItpN5luq7mt2/eL/wKNq+iwOFg6XtKM3Z9P6/I9XD4b7Skdv408Lavpemza3f/AGDxPofy29vrGm3H3Wb+Fm+9G3+zItcFqGjQ6hZ20GnXiyzN832S7ZYZvm/ut91q9G8J+PP+Ef8AC91H/ZUGq+Gtfkjh1PS7lmXypl+60ci/Mv8AeVqZN4G8KeO9Qabwzr0en36/d0fW9sO7+FfLuP8AUyf+OtXsUqjo6TjsdlKfL8RyGi+PNa+GmoSR6a1xp7SL9nuIJ9rLJH/dkjZdrLXa2Xijwh4mt919by+C9Uuvla90Bd1u3/XSzZvu/wDXNq5nxJ4Z1LRjD4e8UaffabdWsjNZ3E9uzfu2+8v+0v8AtLXOa14P1L7ZZ29rH9st5NsMNzbSbo2b/wBlb/ZatOSlU95S5X3K5qNTc9X174F3kmk6PNpuoaHLe6rHus1jvFtV1H+FZI45Fj2s391q5XRrvxF4JF1pcbRss3l281hNbrdRySKzfehkVv3kddX8O/EfiCx1PR9Gg1ORrOFvtENu0a7Y2/2ZJPlhrofiB4K1bwDbyXFrqs8+o6pZx3F9Ys3+kRqzf89l+9GzL81eJ9blTn7Cs1K+33nlSxXs5ckjDuvCnibx/wCGb/xbrU0sNpYabG1iq267bizVvL2xrH/q1j/u7a8Z8QajfapeXGq6pez3skkiyfaLldzNXfeF/wDhIrHxBpdxo11Omu7m8mHT/vKv+0y/djavQtS02x+K/iiPR7fTtJ0zb5M1xqUen/vrSTascm7y2/ebpG+VVrrhiPqsvf8Ah/I3jiY05Hzrq/gy9s47G61MNp0WqRtNDC3+uaFdv7yT+7G38K1jSqsEcaxr59xt/wBcvyqq/wB1a7Xxla3ejaxqyfZX1SG1um09tUmXbbRyL/FuXav3V3KteV6h4qkis2tbafz5NzSNMzfLu/6ZrX1mHjUxEVI93DRnWjzFmw1yTRtUjuLdpftqyRzQzbvmjZW3V+hHwH1bUfEngG31/VwDqGpyNI0qx7fMVf3at/47X5saTC1xIWVf/im3V99eC/GOr+BfCfh+xu9PSbTpFhsrGJfluNzeXH83+83mNXyfGOF9vhoUqfxXPnuJKEZU4xh8Rg/tseIPseh+EdI3fu7qa4um/wB5dqrXwf42t9tws/8Az0r6m/a81iTxJ490+F5NsNlaKqr/AL0jSL/475dfLnjDVIZo2t1+Zt3/AHzX0fCeGlhcFRj959Hw7QlRwkDj6KKK/RT7Q1tLt7hoZNsiwW/8TNSrpf7xfIuEdlrT0qzlisWWdfkb+GqarZ28ky/bPvLt+61cfPzSlykcxk3VvNbzYlX5qr1s61exyrHGnzbfm3VjV0wlKUdSwopVXc1a9xbwWKr+783/AGmqnLlAylZl6NVhb9v4/mqRLeGfb8rRs1U5Imiba1R7sgLW23n6Nsao5LOZf9qq1Tw3DL/FTtKOwEFFX/lk++tFLnA7fxB4/wBV1vcstxJBA3/Ltb/LXKXEYuF+WtXSdBvtek22Nu0n+1/Cv+81dhb+BtJ8Pw+fr9/G0n/PsleTz0sP7sTT3pHA6P4ZuNWuljsreWdq7+x+HNjpFut1r15DAv8AzzVttR6l8Tlt7f7LoNnHZ2//AD2Za4q+1K61KRpLqZrl/wC81Zv6zX392P4h7sTu9Q+IljpcbWmg2Kqv97btWuH1bXr7XJGkvbiWeT/x1aTS9B1DXJttnbyyf3v7q12Nv4F0nw/Gs3iHUFdv+fZaFGhh33l+Ie9I4jT9KutWuNttbtO3+ytdhZ/Dy10uFZtdvo4F/wCeKtRqXxFW3h+y6HZLZ26/8tmWuNvtUuL+ZpLiZrmT+80lbfv6v92ItDsr3x5a6XC1roFksC/89mjrz6S4kurya4lbdJIzMzVJHDJdSKqrJKzfwqtdfo/w1uJ4ftGpXCafbr/e+9WkVSwqF70jjUha4ZVRWZq6zR/hzd3n7y9ZdPg/6aferWk8RaD4VjaHSLX7XcfxTtXKa14r1DWZG+0XUm3+GNfu0e0q1fg91FnU/wBreH/Cfy2EX9oXf/Peub1rxbe6tuWSbbH/AM84fu1geZJXS6H4B1LWdrOv2S3/AL033m/3Vo9nSpe/UYHNeYz1uaH4G1DVtrbfs1u3/LSaun3eHPB3+qX+0r1f+BVzus+OL3U9ys/2eH/nnDVe0nU/hIjl/mN7yPDnhD+H+0L5f+BVh6x481O6+a3k+xL/AArDXMtK5PzUyqhho83NP3mHMaM3ijV7iPa2oTeX/wBdKoM25mam0V1JRj8JIUUU0KzSKo/iamB6pYr/AGb4Njb+7atJ/wB9Lury2vUvGH+geE5lT+7HCteXdq8zAe8pT7sqZNpq/aNQtF/vSLXZePJP+JXD/tTVj6Doktu1vqN3NHaWkbK3zfeatjVJ9O8U+Xa2t6qyK25dyt81aVXzVoyj8MQ+ycN8rfLUf3f71WdS02TS7xre4+8tQf8ALP8A+Lr0U+b3kSWNJt/tWoQx/wC0tb3iyXbZxr/z0aqHg+23amx/uxtTvF0nm30a/wB1f/Qq45e9XjEDAki210Hhu4mbzMyNtVfu1zq1u+H76G1jaN22szV0Vo+4AzWtQZb5l3NtX+GsSt/WNEmaRp4vm3fw/wAVYfzRNTpcvL7oDKKKK2AKKKKAJ7e4kt5NyNtrWtdUhvI/LulWsKiolBSA17jRP3e6Ft3+zWXJG0bbTVu01Ka1+43y/wB1q01urPVl2yr5U1Z3nT+IDnqerMv3a0r3Q5rf5ov38dZVaqUZbAben+Imh+WdfNX+9/FVybSbXVI/MtGVWrmKlt7iS3k3I21qiVL7UAJ7rTbizbbLH/wL+GqldTpOsf2jJ9mmh3/LUeoWel2Mm7yZZ/m27Vk+7URq2lyyQcxzW6tvSfE1zpvy/wCui/us1WhodnqdnJLYNLFIv3o5K5qrtCquWSA7uOLTPFiu21oLj+Jv4qyZvDtjasqzajsZvu/6PVXw7rK6XJL5qs8Mm3dt+9WncR6Vqc8bf2g0W3btX7PXHyzpT5fsmXvRkZeqeGZrC3W6SaO5tW/5aLVXT2+Zf92uj1y/jg8PRW9or+VI235q5rT+9axm6kLyCXvRPqL9lK6klvru3Xd5lxOsK/7zWN8q16J8M/B99qy2Oj5U3llqfMa/LJ5cc8bf3fvL5kleGfAbUb3S9SivNPtZtQurLVLK8+yWytJJJHH5zSfKtfbPgjxB4a0fXrRZLtW1PUb5vItprfbcRqyr8rK3zRr8u5f9XX5NxJUq4WrOpRjzX/Q/Ms45qNWUoxPmb9pTwXB4N8O+C7BIfs0y2k7TbvvfNNu/efMy7q+b7qVvMVv7rV98ftVaNp3iH4ZWd/JHLbX2nfu4YJt0nys2371fJHiz4Q654f0O11c2i3OmXUfmLdW/zKqt/wA9P7tetw3mccTgYe1fvXf5nq5TjIyoRjUOF+2Mv3GZd33q0dL1S3a8h+2r+5/5bfebctYFxE3mfNUcdwy19o6UZRPqHGNSJ7P4B+Hj+OL5rXRtVs7Xy7WS8kW9+VVWNdzfdVm/4DXR/ELVvHVjDpvh3xPql1qNpbot1Z273vnKFb5VmjZvvKy/drxXw94i1HQdQjudNvJrS4jbcskbNGy13Pir4oav8Rbi3vdeumvtQt447dZJG2/uV/h+WvBr4Wr7aMpWlH8TxauHq+1/unQeF2maOadJP9HhZWkXb95f7rL93/gVeo618MfE3g2RtatrT7M2lzL5l3ptwtw1nN975mjbdC1eUfD/AEPV/Euvx6bpUatPcQSSbZ5FjVVjXzNzM21dq/3mr1bWPHnjrQ9D/sG/mWBbi3jaRrTy1mvIV+VWW4j/ANdH/wACr5rGxqKtak1/wDxMSpRqcsRPGPxQ/wCEr8FtoL6NpeheXdLdzto9qqreyKu3c22s/wAOaT498P3v9n+E9UvoJNSj+0QroV9tjm2/eb5W27lWsrwlNb3bPpNxp8s95dTfZ7Vlm8lY5m+WNZFk/vVt3PhfV/h5rEd/FdNptxHM1qt9ZXCzW63C/K0PmL/F/eVq59KP7tHNGp7P3D0Dw/q1n4J8LWEni3S7iDVftklxcapHa2erf2n833Wmk3bWX/ZavO/FGoa58ZvilrzWVrd3f/LxbWk032j7Hbr/AHmk+WONa2tL+Ii+IL+z0PxnYW9t4ejkkuPs2l262scl00e1ZpPLrX8WTab8PbjQtc8JSRpfazbzWWp2cHmXmnzR/L8v75fmb+9HXHTl7Kq+Ze/Lb+Xv+gUqsY/F8RoeFdHvvg/8I/F+v3kVlpfiOSa3j0S93QzMytJtm8ll3fw/xV8/6hql34guF1G9ma7upGk+0Xd3+83N/tM1ej/EK98ca1ptrp2s6FNoOjW8cklrD/ZzWdrHub5mrmdD+GV/4m0O9vLD7PDYWl1HHJqmrXEdnC0jfwruZa78JFUlKrWkuZs7qHLGPNI4DR7pWuLRrrz59rSQttkVf/Qlave/g7otjbeAfFvifWNHjubPQofO01dQX/R7m4/uyfd8z/dWs3/hXvhf4LWceoeMtviLWLhY76x0Cy/49Vhk+WOaa6X7yt/djrmPiB4/8RePlZtVb7No8f7uztLaPybe3X+7DHXRiJ/XLRp/D3/yNasvb+7H4Stq3xM8ReONUa/v9Una4j+W1WP93Hbx/wB2NV+WNaueERZ+KPFel6fqLfZL68uI7db20Xb80jbd0396sj4W+EfEHjLUrjTNEsbmbzF/feX91Y/70kjfdWvQjJ4R+D2oW/2CODx543+7DJtZtMtJP+mf8VxJSrKnFyoUvi8iKsY8vLE9O1Xxq3wNbUPD/hbTo5ZIZPJ1DWpts1xcTKv93+Fa47w18UPGFr4jaTTL66u7m+k2yQrukhkZv+ekbfeasfwn4d8TeP8AWtU8Wa1efYYfM8y91zUG8m3WRf4fl+83+ytdFf8Axa8L+DZjZeG7eW2u5FWNvFXkq11N/wBc4/8Almv/AI9Xy8sLGLcYw559X/X9eR41SlKMfd949j1vwH4W0u303xB4rs9L8N6p50cjWy7prW4b/ahb7v8AwGtldJPk2BltrG7sPOk+yrN5c2kW8P8ACysq/K3+9Xybr1xreoFdQmvH1aPbtXVYWaZoY/7rRtXtvwdsZ/Ben/2/4g16Xw3pdx88NlJ/rr9dv3mhbd8tfP4zLqlGh7R1uaXb9EedKnze9zHc+fEsMd7cXWyZrfdJrGqeX50nl/w2LLUs1vHb6hHG8c1o81w223jZY9XulkX70kiybWj3Vz1r8YfC2ra7NBatJokyrJFaXO37VZrH/emhX/U1vXCNp+kTXUV0q6Y1lH5l/BM16t+y/wAMc27dDXiyp1qP8SPLf+v6/Q86cZRHw2pumW2ihjluoYdzaTYN5McEkLLta6XzNs1MaQrfzX1vcRahBHMrTalIsn9n2ULR7dsdn5n3m/vL/wA9Kt7mWSOwurVlhWZWt9FVmkVvM+XzJLpd396RvmqO4t7q6uFXZFe3tvbsqtcbre1sJI23Kscix7ZmXdWUZz6f1/X9XF7T3TO3yf2XPcJdXtlplxDNbvqk3nXl1eNGzbfs8e5pLdf9Yy1YjhmaOGCa3l023kuI7y30WGeaaa6aT5Waa8X5l+Zv4v8AnnVhbhUvLjV4mk8zdHI2tXtv5V5JGy7fLt4Wh2yVFDZxWsDQ7Z9PhnWa1k+yLu1O+/iVpIWj+VdvmNWznP8Ar+v68glXkSTWstxNa2At/tdxbRtbwWHmSQ2dgq/vI/3yrtkbb5fy0faP9IfVIrqWS4jWOZtcu4/JaNf9XItvD5e2b5VqGQrJtT7NavtWO6/sXTtslnG33Wa6+X5afG0V0ytusNSFu0lvJc3PlyaRYq3zKsf+1/q1rH+v6/r7zLmHeRHb/aIV+02UN40lrcTLHu1O+3f3oWj+VfmkqOSONrdbUWEUcUix3S+H9PVZI/MX7zXm6PdH96OmrdJFa/bzdiOJo1Zta1GSNpp2X5WWzZW+XcqyU64RbeSOC48/T45rhvLsPNWPVb5Zv4mmWb7u5pKuN/6/r+vInmD9xeSbdun6kLJmjXz1jk0awjb5l2tt+8u2Oq7NEtu2om9CyeX83iLUfL8xmj/dstmy/wB5VkqRrlp7yPTUjS9123h3Q+HNOkWH7I0fzRtc/vts3/LOq0epXet640XhyRPE2sq27+0/LaPS7BW+Vo/L8xvmreNOf9f1/XmaKMpCalc2WlxGS58/TbeSRmW0h2/23q6yL/eVvmXdJ92uZ8Y6X4d0e1t9b+IFva6Xp1vC0dj4a01VW5vI/wCFripPHniVPg+wkhin1LxPMu5/EGtRyLb2yt95bVWrj9L+MWmeNvDsiePvD9vrGjw/u11q6ZbW5b/gS/er2cLh6soxrw1j1tv/ANu/1c76NPk1NzQPjR4Q+M1vD4c1jTLzw/Fat/oi6PKzWsSr93zI1rjfGPgG+8BzTa3ZxSeK4vu2+rL81rbr/tKu7a1SX3wte90tF+G19b32kSfNPDE23U5P/iv+A1x3gP4j+JPhd4ojknWf7HDcf6ZpNxujkaP+KNlavbo4eMXKeDl7v8kv60O6EJVPeh8I3w78cfEXhWC4huP+JpY3G7zoJ1VoZN395fmVq3bNvh98U5Fit1/4QzWLhljVV/eWTSN/st80f/AWp114D8NePLqa48FaktvdSSNN/Ys22Gf+9tjjkbbJt/vRtXm+peFU0vUJLOW7n0jVY5PMkttStWtP/QmbbXrQo0Z3lS9yX9dDujGH2fdOk1LXvFfwW8U33h9NQa3Md15NxYzfvrK4/wBry2+Vq6TxZF4L8YafZf2vH/wh+r3XzNqml27XVhIzfd8z+L/vlmrQ1/xhpHxB1C3XxfDPomqLaxx/b2h+2WF1t+Xc0a7ZIW/2oWaua8WfDnXPCJttQ0Rv7V8NLHua402T7Zb7v7sn/wBlUwlFuHP7s/zNIyvKP8xmax8NvEnhfztd06aLUNLji8n+0tHuFuLWRv8Aa2/+PLJXH6feWU0Mj3ln/Zs0jfNc2S/K23+9C3/stdV4P8ZXHhe4hvLVrrw7q803mSfZzJ5Nwq/wyR/eWNq9W8ReLdB8QaX4htbzTS1xdW8n2SwksbNY9Pm+95kMy7WkrpniZ0HyzjdFTxHs/jOU+FnxE13w7ob+HpLi+1DQ5JPtlrdaPq8lnJbsq7WjVm3bY2/ijZa7HSfB9x8T/iPDr7+GZtGt1a3t7iT7snzK226k+7uZv4mqtL8I9R8B+G4/EthewW2pWclvcNutd1nJ5n3dsnzblX+L+GuO1Txde6/pNxcX9xJZXszL5kP2hplmb+KRVb/V149ar9acp4eXl1/I8avV9p/DPQbfxBY6Tq19btoFhaWrR3Gn37WEk1ncfZ2Zl3bW+Vpl/wBpWZqnijtvA+lR2+pazF4i8M3Vqt5a2V/aSedGs/3Wj/hX/aVW2tUNvqmpa9oOkaRqGh/8JB4lvFba1/C32iSz27Y28xWVv9r5q4vUJ9W1vUrLSruTy/L/ANFW0VVjjhjVt23atcKjze5KRx80vtGxoug6r4q0fWPEz3S6DDa2zWdpZaXb+THfN/emWPav8UdefaDHrvhG31/X7e7uvDej2ljcLHfKrRtetuVfLX/eal+I/iDxF8KLbRJv7Se2umupriHRZF+WNl/drMyt8v8AFtWuQ8beNdc1b4ERNqmpS3smr+I5LkLM25R5NurN/wCPXFfVYHB1a3LKVuSR7uEw1SrGNSXws8i8XeNb/wAQRx20k0v2K13fZrXzPljVm8yubt7driStPSNAvvEepR2tpC1zcSN/yzr6O+GPwQtdLjhubjfcaizLJH/DH/vRs3/oVfY4vMMNldG0j66tiqGAp8plfAv4G3Gpaxp0upxeRFJcR7hNH8q/7395l/u/dX+KvrHx/wCB4tVvrWSK4ltpvO2/L80i7VWP7Qu37rbWj2/3a4PQfFmleCdUhmmurW5+xq26TbttYVX5fLj/AL1J4k+O0jaF4oiSO4+3XFvlZFj/AHlqvl/M0jMqrH935V+9X5JjqmYZpjo1Y/CfneMnicdiIy+yfJ37Q3jj/hIviJrstm7Lb/aGjjk/iaOP92teEXjbnro9Z1D7XdTSN95m3NWPY6TNqk+2Ff3a/eb+Fa/d8BRjhaEYdj9bwND6vRjEpW9tJdTCONdzNXTafpMOkxtNdMu7/wAdWrbLaeHbfn5mZf8AgUjVzOqaxNq026Vvl/hX+Fa6uaVf4fhPR94m1TWGvPlj/dQf+PNWPRT41Zm+WuuMY046FhNK0sm5qZUslvNb/fjZf95abG3lsrfLT9ALtjpbTfNL8sdW766jiXy0VWZf4adHrEdwvlzbov8AaqrJpLP+8t5FnWub4pfvAG294u7/AFartqjJM0sm5vvUSRNE21120yumMYgFFFXbdV+zs21WahvlAqq237tFWEmVt26NaKnmA9J1T4lzzw/Z9LhXTbdfu/3q426upLiZpHkadm+8zVoaL4R1PxBIrQw7Yf8An4m+Va6oaN4a8JfNqVx/aV1/zx/+x/8Aiq8iPsaD5YLU096Ryej+G9S8QSf6LCzL/wA9m+VVrro/C+h+FV8zWrpby4/59lrL1r4k3t5H5Nlt023/AOmf3q4+W4aaRm/1jN/E1VyVavxe6hnbap8SJ2j+z6RCmn2/3Vb+KuT/ANM1a8+RZ7u6b/ekaqTdq9SitZF8Gwr4cZPMm2+c0bKsjf3v+BUNQw6XLHcXxHGf8ID4hmj3PYS/99LWtpPw3fy/tGsXC6far95f4v8AgX8K1U03wdr1rereXty+lxK25rmef5qh8feJotc1WGOz3SW9srfN93czVTdSpLkhLQDbk8ZaL4aVrfQLRZ5v+flq4/WPEl7rEn+l3DN/sr92sze03yr/AN8rXU6H8Ob3Utsl5/xL7f8A2vvf981XLRw/vzJ95nK7mmrpNF+Hd/q22S4X7Fb/AN6T73/fNdAdV8PeD/lsYf7Qvv8Anp97/wAe/wDia5fWvGWpa18s022H/n3j+VafPUq/w42QHUNf+HPB3y2sf9pX397721v96uZ1rxpqGsfLLN5Vu3/LOGudabfWrofhTUte+a3h/c/89m+VapUadP36gGXJKWrV0PwpqWvSK0MP7n/ntN8q11y6FoHg2Nm1Cb+0L7/nn/8AY/8AxVZOtfES7vF8m1X7Db/7P3qXtpz0ox+Ycv8AMb2l+A9FsZltr+4ivL5l/wBXu2/98rWD4k+HNxpatcWG65t/7v8Ay0WuRkkdpN275v71dd4f+JF5p37vUt13D/z0/wCWi1lKniacvaU5c3kV7px/Skr1PUvDukeMLdrvT5lin/56L/e/6aLXnmsaHeaDceTcx+V/db+Fq6aOIhV937RMomfWj4Zt/tmvWEf964jrOrR0DVP7H1i3u2j3LG3zL/s/draXN7OXKTE7j4m3Xl6Tbx/3rj/0GvNx1r1jxJokPizSYZ7WTdIvzQt/C3+y1eT3McltJ5bhlZW2srVw4CUfY8n2ip/Edheaxo/iKzhW7mlsriNf7u5ao2f9gaHcLcCeXUpl+ZV27VrmmiVvu1p6D4fm1y4k8tlghj/1kjfw11ezjTj8Wgc3MQ6xqkmqX01xL/uqtVK2Zo9AtpNv+nXf+18qrUmoaDatpX2+xml8n+7NV80YqKJLPgvyfLuv3n75mX5f9msjxIky6nK0ke1Gb5azo5mhZWRtrL/EtdJY+I475fs+oKjK38VQ4OnU9oijkqK6PUvC7LuktfmX+7XPyKyttrphONTYkv2WsTWPy/6yL+61aU0thq0e5pI4pv7zfK1c3RUunHm5gNz+x7P/AJ/Y/wDx2mf2LZ/8/wAtY1FP2cv5gNb+zbD/AJ/v0p32Ow/5+ax6Kfs5dwNm40NfLVreTfWTIrRNtK7Wqe0v5LNvkb5f7tasd1a6ttWVdrVN5U/iAwKK07zRZrfLRfv4f71ZlaKSlsBrWeuyW/yy/vo6vyWtnrEe6Jts1c1UkczRfcbbWcqX2ogWLvTZrNvnXj+8tU66TSNUmv2+zyLu+X71R30llbN8lmr7mb+Jl+7UxqPm5ZAZGn3kljcLJF96tebWLG82+dZP/wABm2rTv7Os9TsZJbaN7aWP+FpNy1ztVyxnK4HVXGorHo8i28YtlZV/4FurljRmkpwhyExiWLO1kvbuO3T70jba6y4s9O8Px/6lrueP7zM22uRjuGhkVk+VlbdW9J4mhvI1S+sUu9v8SyNHWVWM5Sjb4QNKxjsvFUMkfky200a/LtbcqrTrbwXbwyfvdQX/AL5qOx8RQ24C29rDZQyKzN825vlrGi1plkb92zbv7zNXJyVruMNEZS5vhie/fB3w1oV4utafdzfaY2tmuC25Y9vlxyN/rGZVWu48M2t54M1iyvbC0lvrCzmW4+w3V0tzDLH/AHoplVfKkrzb9nWFvEXiS5s8Qq1xb+Sv2ld0IZpFVfMX+KNa21a90XVLrTWt10a9jjkudsJaaxu/LjZvuszbWZV+WSOvjsXSlOvUpSkfE4mPNXnGR7L8RvHy618FtRsUmOoNb+WskN7btHeWH75W2sq1taTqXh/xJ8JdEt9rabqFva28e7d+7k+X+L+6zV89fGRruHw1o8twJUkZtypJ80katBGzRszf3ZPMrD8N/Gq6sdHh0XU7VLuwh+WGRf3dxCv91WXburxFkftMJFYZ/a5jjp5d7SlzU+56H40+DNncQ/aJbH7N533bmwZfLkb/AGf+Wbf7vy14t4j+Geo6EZJQvn26/M0kat8q/wB5l/hX/a+7/davdfC/jyTy5LjTdSW5tdv+kRtt3bf7s0f3f/Zf4VrrLf8AsTxBIszRy6VdL5m37F837xV/55t8yt/eZfmVf4Y66KGYYzL3yVveidVLFV8H7tQ+LtklvtrV0+Zlr3jxn8HNP1vdcWjRWl3J825VXyZP9rav3f8AgNeT658N9Z8KyL9ttpFhb/V3C/NG3/Aq+noZlhsZH3Ze8evTxtGtHU+qNTt7CP4Pp428LJZ6DZWFjYtZ3em3LR3D3StHHdWtxH/FJu/fLJXD+LvjE3xAs9FsrjS9O0+60yNvJkto/JWRZG3M21flVt1c5qlwY/2Z/Dy7m8xfEeof+k9uy1j/AAh8Wab4Y8ceG9Z1e1W+0yxvFW7Xasn7tv4trfeZfvV86sFFxnVlrKLlb+v63PHeFjJSqHrmpeAdU8QahHJplrHAzWv2mS7kuI1s2WNV3Sedu21FeePNft72x0Txpa/btPsr6PULq0WOOOa6/hWRpl/1ytG21WrS+OX2n4b6pokyavYSeKGjm/tFdHj8mMr/AMsZJIVVVjaSNvmjrmPDPxbsfGHiDzPFtrY6gsOmf2dYL9n+zwwSK25WZbdo/lryadOcqDq25o/ieVCjKMOb7J2njK38DxrZ3Wn6t5U11fN50Gk2sn+jwsv7tpI5GXbIrf3WrD8QaZ4q+HFxHJHLeaTB9sW4Vvm+zy/8tI2+b7rL/tUePvBscvi/TLfwrHLqtrdLGscdt5km2Rl3NDHJ8rSeXWh4w8YeItB0fV/DWvaNa/bbi3ht5tQaFo7i4hjbdH/dVtu35ZNu6uWl8MIxlf13ONe7LQvT+PW8QeF7rTZl07TbjWryO4vLtppvmkVvMVvmZlh3N95lrA8D6d410XVNV0/SdlzZ7ftGoLdSWslg237szSSbof8AgVZ/he3/AOE6trLRdOsbODVFjaRtQmumjhaONWkk85fm+6q/w10P9neKvhrHa63YrBBpl8396O4sb+NvvKyruWnZUeakmry6M6I/u48pkala3vi/4nQw/EmZrNZdIY2CxXEMMNwy/wCrhjuF3RrG396ux8Q+IfDvwl8H2tz4XTT7XxteyNbz/wDEwj1Wayt9v/LOZfljrz/xb4wvPiF4ssY9SfT/AAzJYRtbWUHlrDYW6/3Y9v3d1c5oPwv1rXGmktVt1tbCZbea7ubyGOFWb7qrIzbWrv8AYxnCHtHyxj06HoU+WXLz+6TXHxs8beKmk03VPEuo3djN96GW4+Vqp6TdWej+IbW/1S3/ALShjkVpLJm+W4j3fMsjL92t/S/hT9g+J2m+HNbWXw+si/aLjULnb80e3d+7bd5flt/C1ew3Hg/QPAXh6XW9H8PXGoeL2vI7fS7DXJY75m/vTQww/eZf9qnWxGHpSjCC+LsbVa9FR5YmF+0A+qXMegavbXT/APCKalH/AMSzTpo1t2sv+mfk/wDoMi1k+FfAek6d4LvfG/i2Oe/0/TrpbNdFh+WSab7y+czfdjq3a/DXxfrN03in4latNoEEzN513qi7rqb+7DDD/erE+InxMs5vCreEfCentpfh2STzpmuds11eSL91pG/h/wB1a8+m21HD0ZX11a/rc5Ic3LyIu337RWq2kkMuk6H4e0vy/wDj3j/s1ZGj/wB1maodP8Sap8VLqa41S3vF1RlXdq1tJt/4C1ZWn/BZdP0Kz1bx9rH/AAilrcRq0No0LTajMv8AeWFfur/tNXYaT448CeF9Of8As231PWYli/0awvYVtbRv9qbbJJJNRXp0aa/2eF5d/wDgnNiKVOMeWlH3hvhH4W3twv8Aamp30Fn4Wt/mk1iNvmmZflZVVdzSNXdav+0JpOg6XFo/w50prZPvSXsq/d2/3l/i3V4LqHxI8WfELxfZ3FpqMrX7L5NvbrGscdvGv8Mar8qxrXe2PwzHji/jhlWL+04V8++1OzVYbe1Vfm8y4Zv3dcWKwdOUoyx3veX+Z51ajKnKKmz1TwL8UNK8dxyafJZS6ZcXzR+ddaPA0lvesrbWWSFvm/75rudY0S40/wCa4sIms/tqtaadGqyaYqsu1pJv3e6P70jV4/pHjKy+ENhK3hFYvFF9Mqx3viNoVaOH/ZhhX+GuBk+MniGDxLc67Brk8dxIFWa93K0kzL8vl/Z2bbtrwp5TOtWlKh7sf6/ruckqHtI+6fRfmfaNzmS2e6XzLf7fe/Nplpt+ZVt5Pl+Zala/gt4f7RSaS0sZ2juFvdSkX7fe/wALLayK33WVY6m8Htda34Uj8Q+J9Mg8M29szXsMkLMsM25f9ZNa0WTziO3v7G7t7sSfaI5Nah3XWn2sf3lVbfzv3LfLHXgSp8spRkeZ7OUSORFiuo9OmWWDzJJLddHtrhY9Tulb5lkmkWb5l/1jUNJcX159nSOLUtZhhWT+y7CTyYbCSNvvXC+dtkZWauO034meHpvtumpqsulWFvGs19qN60k39pyKyrthkaT93uVarf8AC3vDl14baa6a4h063u2W08MtJIs13uX5pPtH3vvSSNXZ9TxHSP8AX9f8Fh7KR3lvqKtcTajYXqXP2eTdNrTbvstvHIv3VtfMriviJ4g1jw34La90AxRafeM1jd6xeTszXW1mVWjVmZo/+WlWtL8Vx+LjpzWdo/iLV5I/9F0Xb9n/ALI2tuVpJNu1lWtWwvvDOj+OFXxL4jtda8fSD5blrdmsbKT+FfLXb83+01OlRdCXNOPNy/Z/r/hu1zWnTl8Ujh/hz8H7ya4s9W8XarPoMGoTeVb/AGubbqF+zN91W+9GrVZ+OupeLvDFjDpdvoUmi+FvMVILPSzva4b/AKaSKtcN8cvhb8SrzxcuraxqUepadN8y6xE221ijX+8n8NYWm/tFXXgtYdIsru613TIf+Pl9UfzLdv8AZjjavqY4OriZRxNKUan93ser7GUv4fvHYJ8ftR8P6Iui+OntfEEd1tX+yJIllkjj/wBplrF8WfD/AMP/ABaljvfCXiW2F3Gv7rw/qdwsaLt/hjk/+KrFvZvhL8QLgXdlPqXh/V52zLbWSrcLL/urNIu3/d3VyU3gPwDDfBbTx/qOg3qybWj1bQpo9v8AvNHJJXr4bB0qcvaUuaE/8Pu/d+p20MPHm5ldM7LwP8I/E2g6pNd63rkPg/S7VWa6ubi6jkaP/dhjb5mr0aPVP+Ez03ybyGx+Kel26/8ALNWt9Zs1/wBqH/WL/wAB8xa8e8TeE/GPhfQm1G6stL8U6XK0cceuaei3cLL/ALUke1v+AyVzlr4wKXkf2/T/ACJoWVob3Tf9Fmh/h+Xb8taVMJLEP2spJy/u6f8AB/E6p0JT949M/snwK0zLDpHiC9tV+VpYdUtZJI9396No9ystdX/ZOtX2mx2tubP4m+H4V+XS9SVl1OzX/ZXd5y/9s2Za47/hMIfGcccfiK1g8dW3/P2v+i6vCq/7S/67/gSyVWh+FWm3OkXvinwz4vt7bQbOTy5JNahmtriymb7qt5Kybv8AeWuf2W3PK34/8FP7iPe5vekWtL8ceG9Punt1+H8SQ7mW4tJtXumZdv8Ast91q9f8N+C7Pwv4u1DW/CM2pW1jcWTMt/P82myxtHuZVulb5WX+FmWsPTfiDrWgaNZ6b4tl1C8lWFbm18QaXqCt/aMLfd8xpF/eKv8AtVz/AIX0vRfG3izXZ0tbfRo5JPtTWyzKqxxt822P5WryMR73tOiXnzXPPxFSMS/rniq3+K62HhaWxQajDJ5sNzqN8s11I391W2qqrXPfGTwzZ6DoPh7T7eS1j1iT5tUtrhVa6WTd/e+ZVX/ZWum+Ilhe+EfiRoviSwgiudJhit7ywVo9tru+8yxsqrUba34I+2Q6pcafrFzawSSTeRc+XJtk27mXzGZWkVf7tTRm6fJOl8PbzOP2lpRlE47w34k1Lwv9k+z3s09yq+XJ8zbWjb70cyt8rV1PxI1LRtQSGfw3oi2yyXzeXqMNk0PkyKq/uf4lZqz/ABLqmsztHp+p6fb6NHJb+czQafHbyX8P3o2k2qtdRrXi6C++E9sbiGLS9G0Oxkuo127mvJm/c+Yv9395NTl/EhOMdZGcpSlL3fiMb4ceNNU8P+KpLq3tm1K+ul+zzXDbpGVpJF+aoPEXjjRLvRfGU2g2zR63ol19gj1OKTdHeNOzQ7lb/v4y1xfwv+M2u6lrl5LFcSWOnafouoSfZYvusq27Mv8Aus0ix1yem623gTw/oVg9qlzqd9qlnrtxaSfdW3hVvs6tt/ik86Zv93y69qjlKVSVSsve0PVp4DlfNU3MH4+6hda78XPFEfmSXL2Mn9n+Y0m5m8nbb16V4Z+E978Qfhvonh/UtJXSrjT45NTj1RvM+azkVpv9X91mb93tr1bT/wBlnSrzx/qPiTX41g02Ro7ptL+0NJukaPzJvMkb7sfmV6f4g1S1svD+qXFvC0FnHD5a3Dfdm+ZV3f7u2H71ebj+JKcVSwuX+8117DxGbL3aOHPnfQfhvo3hBvsNtCzSbV8xmj8xpm/vN/e/2V+7XO/Ej4rL4PFxagsbuRW/0JZPm+796Zq4r4sfHBpLu6sNCm/iZWv1/wDQY68g8P6Lq3i/WFgsYp7u7n/557m/2mZq+lwOT1Ky+t5lI9XC4GU4/WMXI9E8HXOo+LprnUby52xtNHaq0Me6Rv7sNuv8LNW748vv+KEu7bS4JYI4V8sNbXCtDIzMqsv96Tav3mX5a9Q8OfCC38M6KkFxFL5e1ZpL6Nty+d/eZW+Za5zxB4K8NT2f9l6nqN/cndHJDJ4UtVvJXVY9qrI38K/xKtKjmGHxOKtTWkWZ4fF4fFYuMaZ8qw+HZ7qRpJk+zRL/AHvvNUl/q1voUP2e32+d/d/u/wC9X0r/AMKp8Ir/AMevhP4qapCy/KyxRw/+PfZWrNm+E3g2x6/CnW4vl2/8VJ4nhtfm/wCBLDX2scfCUl7RP+vU/Qqcz5KuryW8maSVtzNUFfQP/Cufh5HcXCXMmpSyqrSNBaaku2P/AGfMjt7jcq/d3VyXi74e6MjSt4Wubi6lijaaazuJMssO370cjRwtI395fJr2aWNpT0jodXtInlVdNoDL/ZsyxbVuP71c10q9Z3/2WFl211VY80fdKkXoZ75bzbcebt+b5WWm6lpu61juFj2t/Eq1nx6pdL/y2ar2n6lcNcNvm3f3dzVMoyj7xZj/AHasR3W3+LbW1cQW958rrsmrPuNHkj/1TeatVGcZbkxlzDobzzV/eruWmzacrLuX5ao/vLeT+JWqxDqTL96hxktYhLm+yRTWcsH3lot7jyg3+7V9bpWj/vVDIkNx/stRzfzBEq/bG/ur/wB80U6SwkX7vzUVfulHrPjy41u1iZraTbpn8TWy/Mv+9XmXnGu38L/Ehl22uq/7q3f/AMVVzxJ4Fh1CNrrSvKimb5vJ/wCWcn+7Xi0ZfVf3NaP/AG8afF7x57+8o/eUtxFJazNDLHJBMv3laoK9QQULNcW7NJDM0f8AuttpY1aeRVRdzM23atdfo/w7urrbNft9kh/u/ekqJ1KdGPNUFy8xx/8ApV7Iu+SWdv4fmZmrrtF+Hd5ct5l6y6fb/wDTT/Wba0j4i0LwrGy6Vbpc3H/PT/7KuT1rxNqGsyf6RN8u75Y1+Vaw56tb4I8sQ+E7D+3dA8H/AC6ZD/aF5/z2/wDsv/ia5XXPFeoawzLNNth/55w/drCZmrf8DpYya7D9t27dreXu+60lV7GFKPtH70g5uYj03wvrGrqrW+ny+TJ/E3y7v91mqzH8Odca4WN4Yo/9ppl21qeLNL8U6pqcy+XPLb7m8vyW/d7a0dHvJPA2jzf2vdbrhvmhst25lrKpWqct6dubsHKQrofh7wd82pS/2hdL/wAsf/sf/iqy9a+Il9qP7u122Vv/ALP3q4/zJZfm/wCWjNXVaH8Pr/Udsl5/okH+195v+A1bp06Xv15cwehHo/hn+0LGTUr+4+yWC/8ALZvmZv8AdqRbrwd5m02+oT/9NGkrf1PW/Dmn6VHpDtNf28f/ADx+bb827du+Wuajv/C1jceYlhfXrfwrcsqrUwlKpdtSKJvGHhGDRbeC+tJmlt7htu1vvfN81cpWv4k8SXniO4jaXasMa/LGv3VrIrsoxnGHv/EZljTtUutIuluLSZoJq9H8P+KrXxZGtheW6/aG/h2/u2rzCuj+Hv8AyNdt/uyf+gtWGKpRnTlP7SKjIk8ceGYfDt1C1vJI0Nxu2q33l21zFd78VJfn0xf9mT/2WuCp4WUqlGMpBL4jo/B/ihvD9x5Nw26xk+9/st/eWuo8Y+FV1qH7fZbJbjb5ny/8vEf/AMVXmldf4K8W/wBnsun3Tf6Ozfu2b/lm3/xNY4ijKMvb0fiCMvsyOQrW8P8AiT+xfOhlh823k+8tdH448L/e1G1X/amX/wBmrhq6YTp4imTy8p09snhzUdQjjRLxWkb5Vbaq1Z8WQz2+lxraqq2S/LIq1xnliP5q73w7rP8Ab2ntb3H7yaNdrf7S1jXhKly1I6pFROBm+7UFbGuaMdJvdv3oG/1bVj13wlGUeaJJqafrlxp7bd26L+61a8j2Otx/88pv/HlrlKKmVJP3ogbcnhr+5cK3/AaG8MyfwzRVi5oo5Z/zAbJ8Oz/wSJ/wHdTW8O3MfVkrH3NT/Pk/vVXLLuBof8I/cf7NNbQ7pf4V/wC+qrfaLj/ntL/301IuoXC/8tnH/Aqf7wCz/ZN5/wA81/76Wk/si7/54/8Ajy1D/aF1/wA/D/8AfVO/tS6/57PS98DVs2vbX5Wj3L/vfNUtxpcd/wDNtaCasX+1Lr/ns1P/ALXuv+e3/jq1i6cubmiAy60+azb51+X+9/DVStD+2bvdzIrf8BWqkzbm+WuiPN9oCSxvJLCZZEatCbVrW6+a4s90n+y1ZMcTSNtVdzVoLoc3/LSSKP8A3mrOSjzXYF6bVFbTWWJUgVl27a56r91pNxZrudd0f95fmqhTgox+EAoorV03QbjUfm/1cf8AearlKMdZAZqqzfdrQXw3qTKrLZS/9810a/2b4Zj/AOet1/49WXdeL75pGaJ1hX+6qq1c/tJ1PgQGe2g6gvWwn/79tRHpt5FJ81tKv/AWq7H4v1OPrMp/4CtWYfHl/u+YI3/AaJOr2IPVP2c1kg1jUnmE0Fs1jJG1xt+425Wr6G8M/DuN/suvXYs2tVTyrfdHJFapH5nmMqq3zMzSSV81/Df4pDw3qFvqnyrdW9xGzQ7fluIVZty19R+E9cvPF2lWN1aarPJdX7SNdXVv8zWyqu7ybb/er8w4hjio1ZTj7sZH5rxBDEQre0p6RkYvxS8D6R4o0+ayVGOr3MjSIy27NezTKv8ADCu3y4f975q+U/F3hHUfBusSWGoxRxzw/wAUMyyx/wDAWj+WvqaHx1Z3323S9EtrjRrqHc0jNI3nXe35dskq/N95q4LV/CsF9qlheJYb7eOS/wDNkNvtW4WGHzlWRV+XzGWryfFVcIvY1PhIyfE1MPH2dT4TwfS9SutLvo7qxuJLa4jb5WVtrV6N4b+KEFwq2+rx+Q3y7bm2X+7/AHo//ifu/wAK1rXH7P8Aqmu6tI2i2n9n2zWUN7D9rZlV9yq3lxs3+01eXa74V1Lw9fNBqFtLaT/e2yLtr6XnweP9zm1/E+l9rhcX7sZH01pPin7XaRzSyLqVtt2/bbf99/38X5pFb/vpv71e1/COG31HxJ4ekQpPbvJ91WWSORdrV+e+j69eaDeLNa3EsE33dy19W/s9ftM2beJtEtPF32e2WORVGrfwx/8AXSviM7ySvToyqYXU8DH5dUpx9pTO88M/CPTdW1a8nm0yW4tdWbU7aSwgjW3hfy3kWORV/wBTI0f8K7oWWvH/AAX8L4fAnxIs2+IOlLL4bnhaRriXzPssjNC32dmaPayqzV9QfDI26+I7FbJpp7Wa8v5mk+0fuWZmZvmh3Ntb+7IvyyR10lwkc3h2ZZFWRf8AhHLXcrfMrfe+8tfKf29XwdSdKfvRf3nzf9q1MLP2cz4J+LHi3W/FnjrUdU13T4tN1CZrfdbW0bLGqrCsa+XuZvlZVjauGh1Bob4+67lavuv49fs/2/xQvI5tOni0y/sJI9Gtbfbtt/J8lZI1b+7t3V89aT+zrcaRo3i3UvFsN/p8WkQQtDdWirJDKz3Hkt/syV9zludYLE4aNny7e7+R9Xhcyw9SjZnrGlWI0v4Z2mt+DhqUDWelQ67NftcedY3NxG3763kj/wCWckf8Ncvd+J9W8deG/Dkt14fg0XSIZriFdUaGaO0mkk/hWRtyqv8As/drndV8Qaf4Z+ANn4asfEtrqF5ca5JcTW1g0i5t2t1VfMVlX+Kuy+FfirTl+B7a34mnvIrDSpLrw4tlb/NHqCzxyXEayL/C0bNuWSuCphvZwlVUeb3vmebUw/u+0Ri6b4D1yO2utQ0ySCyvtLmhVblr6GH943+rWORm2s3y1znjbx34k1qOPTdZ32zaX5kEltbW8dq1u27dJujVVr1DwzpEmleFLHVPDsl7dAaIusztfrHcaZfqrf6Vasu35WjriPiB4e8ReJPGX9sa3p7eGJ9Yk+0W7X7eXC3yr8qt/DUUeX2tq1tPvJoR5ZctQxtOU/EDzLSwstOs/sNrJf3V7NcSfZ7iGPbu3KysyyL/ALNWrW11bwPcSLaXC6bNMsdy0Vztmtb2FvusrNujkVqd4L8AeK49QOqaDJBYXNjfTWVr5V5HHNJJt3bYVZv3nytXR2vjw6neGfxgLSQXWnNp1ndtpsMsOnNHJub/AEddv+6235q6KslflhrEqpKPNyo0tG8aaZ8QNUjg8YRaXba7I0cdre6wkgsVt1Xb5K+XtWGrLaXc+G/HGsa/8OVs18Nxq2nSTa1fR2sMnnR/NDHI0it833l2turB8YaLoPjTWpo/By6dFpWn6bHc311d3EkNr/DGzQ+ZukX5mqnZ3GreBY1tSPsysqyNYX6xzW91/FHJ/FHMv91q4FBKPNDr9lkL3feR0Oi6pDrGoP4C8YWcHhHTbFpNVt7Br9i19ebdscf2uZmWONlatfWtS0D4V+H7C+8P6NY/8JrNdNHHHc6hDqjaeu3/AFy7f3e5v9qvK/ElxJ46ub2/1LXIP7XhhVZrS4tfs6+XH91Ydq7VVf7teraZ4Gufh/M2reH9QtdZv/D8K6rcfaLFvsV3Gv8AFDcVNZRjyt/drb+n5jlJS+E870PwF4v8da413qtpPe37bri+u9a8yG1tV/vXEzVuahqXw38Pstjdw33jC48v99qds0On27Nu+7D8u7atYfi74/Jq3grXPD9nY6jt1SeOWafWNTa9aFo28zbD8q7a4DwtZw6bZxXWpXjw/wCs22UDfvJP97+6tenHD1KlPmre72SOuNKUo80z2PT4/hjBp5vrLXbzTtG3N5uh+Rt1W4k/55tcf6vyf9pa87+JHxwvfEy22gaXaJpXhiGT9zo9l8sf+838Ukn+01c9cQ6NqrRyR6lcaRtmbdaXEbTLu/6ZstaOn2dxbD/ijtJvtUvlZlm1j7KzeRu/hjX5vL/3m+auulhqdOXPU95+fQcaVOnLmkdB4FtLLwZP9s1e/urbUJN0kelq22Tb9795t/vfwq1eq+I5vBnwp1jTtT8U2MF54quIvtlrBbxs1nBG3+rab5l85v8AdrkvBHwZXw/brrHjf7ZB5264h0m2XdqN7/tMrf6mP/aauc+MHiCXxp4gh1fxTbR6BoWn2y6fY6XH8100cf3Vj3f+PSNXlypRxmKfLJ8vW35I4XQjWqSkpGv418ceK/FMDXd3qs+raL977VpbbhD/ALPl7tsddL+z/ZeIte177Xo2p/2Dp1v/AKRcXcLfLGv92fd8rN/s1n/CO+03xZo+tX8NtNouieHrNdQmsrTb9qu1X+FZG+6v95q57XPjwPihdL4bfT7jQLBZGa1ttF+4rN/E0f8Ay0/2mrmqYadSM8NRp2S3fb5dTglh5yUo8p7t8StQ+GWva4umX5e71JY2W71/SbfdDDN/00jX5ZK5HTfgNYxed4huPGGmS+EFVZptajZZG/65xwsv7uSvFPEnh/WdBDXF1bSazYQ7ZEm0xVjbcv8Az1+XdXF6DrnifxVrUMGnRJNcfwwxwqqon95vl21eFyicaF6Ff3f6+41pYGU6fNCXun2f4e+J3w8h0O78MWf9peDtCkKpDrEH+su938UjbWZd1cBrnwpvvA+jeJ9T8PXqatZSRL5F/Y7pZEH8XmL96OvMbvTZ/h/YDWFs28R65Iv/AB+rHiztK5vwn8bvFnhfVzqNpfSXlzvzNhsKv+z8tZUsoqRcqmEneL35uv8AXn9xEcFUqLmpS5keveB/in4f8L2Iu7XU/sEzRqtwsytuf/e3fLJXHa94z+GPxB1u4ins5PCk4b91q2iw+Zayf7Ulk21lX/ahrsvi94SsPidJ/wAJn4TCtb3VnHcah9hZZFs7jb8yzRx/vIf97btr5X8TeFdU0G8Fxd2rRwzNuhuIWWSGT/rnIvy16+VYHDTlKqpOM35nqZZgqXPKTlyyPUtY/Z98SXgt77w9YJ4q0+Rv3er+Fd19C3+zNGv7yFl/2lqX4geA9WvNQj1LXtM1Lwfqtxthb+2LKaGzuZFXbujlZa8este1DTZGaKRlk/iZWaNmX/aZWWu/8B/HHxL4ckuo11CZrW4X/SrS5/0q0uv9ma3k3K1fRVaNeEeaLvY+gqUasfeidX4Nfxl4KurRtH1ZLe6ZmkZdP1W3Zpl/u+WrMs1dMviTwn4vuJLfxPojeHNWVvm1LR7fau5f4prFv/QoauaP4f8ABPxm16LStNtm8H+J3jWOOKD99plw23zGVVZvMhpZPh/qTeH7m6N/B4w0zTLmG0ulkgmtriyZm+Vo2kVW2185WrUnL3/dl93/AADxa1WMZe8JqX7PV1a65pWlab4m0mfVb63W60y0T7VG11Gy7laORoVVWaq/hHXvE+lWd55rXVpd3C/Z1u7Zf3zeW21lZV+WSuq+H+g/EJbW90rSNYvrbR1+aONrry1iWRWZY1Vf+Wjf3Vrb8TJqXwz8MeHrAteLDfKzNf6ev2eeO4WT/j3k+9u2/wAMdeJVxftH7BtTZ4dfEyqe7EfZXGr6Jpln4l8UQS3ki301jcR38jQXcMm3arR+Z8rMq/Mv91qta9pmlfFDyZbS+lg1DSrJo9urXG5byzVvO85pv4W/2ZKy/Dfjy+uvFcmn63cRazot40ceqLcR+dD9nj+9Nt/haNfm3LVzwvbt4n8bW+m+DIV0OeRpoZr2KaSRfs/95VavLlGVN83wv8Dz+aUdhum6zr/gOHU/DMM0uptJZrJaLp1xJItqv+u8xf7vytWlePb3ngCDxf4g1Nb/AFf7YrWumsyrGsaybW3Kv97+Jqg8N+JNQ8F654m0/T4V8Qa/q14ulR6hJJ/y0+ZWZq5e2vo/DtxdaVcWsM7aVpkmr6zDPGrM0kcm6G1Zm+6rbo91EMNPET93fT59/QunRlU+EtfFn4o3EdnceI/EWmbNb1HdY6fpkv3bW3VfMaT/AGvmkryPx14w1eb4AeHtOu7iSe3uteuntofl2wrDDD/d/wBq6ri9Y8Q+IviV4oW5ubyfV9TvJltVuLlvmbd/D/srXrvhz4U6p8QfFWl+Horfd4a8KyyWl3qMnyx3Enmbrhl/2m+6q/3a+yp4bDZXTVStb3df+GPoqdGjgv3lQ5D4M6DfapoviCztbWVtQ1uzWwsFX+L/AEiFppP9mNVh+Zq+xdB+Dfh7QfG2oeJJY/7Sv5Jl+ytcx7VtoY18tVjX+8qx/erA17X9O+Ga6jZ+AdBXUdZmuFt5nUMywtu2xwr/AHvL2/6tflWu51rxZY+CNB/4nd3G19badJeNBu/fXCxQ/vGWvz3OsyxuPcVhFyxqaf3uh89j8XXxVS1H7RuXl5HptjNNLHJPHHGzNDGu5mVVXdXwb+0h8ffEnia81LwpPD/ZVpDcK01s3yyMy/dWT/ZXdW/4w8ZeLPiVomseObnnS9LaG3tdJVtsMbS/xMrf61V3R7v7zSR1wWg/CDVPFeoaZqXiG01TydXu932lvlaZfvM3zbmZmr6Hh/IsPlEvrWNkpS/JnqZbg6OA/fYmRwHw9+HeofEXXBaW3yrtaSSaT7qqv3q+lfAmmWnw9vraHw/ZRz3HmKv+lxq00kjR/Mqt8u1drf3l21yngnRvsWjxosbwNcLIsar/AHpJFj3fN/d8mOuy8G3bSyWWvay8c1rdW9yyW0k0cclxcPcNujXd975VjVq9vNMXUxnNFP3I9C8wxcsUpKHwm7eeILm1ij1W7nuLaxhkVXe53RyRyf3fOVl85W/2vm/irxT4kax8XLrWNQk0LRPEmm6PMysF0uzkaKTy12+czRrtql8fvGHja8uLeXVdFm0bRY2X7FZ+RvtVX/e/ievLPCum3mrWs2qTzQ2NktwsP29pvLVZGXdt2r8zV6eT5XHD0/rNTlf4nt5HlkaMfbz+I5XxNrGsSX0keryXzXCt+8ju2k3K3+0rVzf2pv4hXvemzL428O3lj4ijn1Hc0MNjrV7cN5liy7lWNd27dG392vH/ABZ4TuvB+uXmm3YVprWZoJPL+Zdy193hK9KpL2WzPuqU4yOo+HuqNa6beraXr22qzL9jhto9v+lxysvmR7m+7XWaVeW1xrF4kGqW/g+/0uP7ZHaastxcNe3i/ejXarbWb/arxSNpPlU/dWp7S/vtPk8+2vJbaT+9DKyt/wCO1VTCRnJu5MqHNLmO2+ImnQR+KtUF/axaTPJeSGS2tZNy27fekjX5m+VWrlG0vT2+5qCf8C21l3l00+3du/4FVaumnSlCCTkdEYmxJ4d/55XUT0k3hy5X+JG/3ayKmjvJrf7kjLWlp/zFEvmz27bZT/wFqnh1Ff4m21JHrCzLtuo1daJNNt51ZreSoly/aDlJJJo5Y182NaqzadG3+qk/4C1QSQzWMnzrtpFuP+A1Sj/KT7xHNayW/wB9ab5zVa+3Mv31jlp3kW9x9z5Gq7/zFFVbiRfutRUklnJF/tLRTvECbburZ8O+Lrvw7Iq/8fNp/wA82/h/3aq3nh3UrGNpJrVlVf4vvbf++azt1YONOrHl3KPVZrfSvHFirhv3y/dkX/WR/wCy1cDrmg3mg3G2Zd0LfduF+61ZtnfXGk3C3FtI0LLXomh+KrHxFbtZ3ccS3DfK0bfdk/3a4OSphNY+9Er4jzmuw8M/EOS222ups0kX8Nx/Ev8Avf3qh8SeBpLPdcWKtPb/AMUP8S1yFdXLRxdMn4T03XvCFjr0P2vT5Egmk+b5f9XJXnt5p9xpdw1vcQyQTL/DJVjRfEV54fm3Qtuhk+9C33Wrvre90rxxYtGy/vF/h/5aR/7S1yxdXCaS96JXxHl1FbviDwleaPJu/wCPm3/hmX/2aptJ8B31/tadfskP+195v+A13e2p8vPzC5TBjvL5V8tbiXb/AHdzV0WieAb/AFH99df6JC39773/AHzWsdV0Dwe2bJft18v8X3v/AB6uX1fxdqOtfuzJ5Vv/AM8Y/lWsr1K38OPKLSPxHXSat4e8HfLYRrqF7/e+9/49/wDE1zOreLb/AFncs0223/55w/drDihaSRVCszN91VrrNH+H9zOvmX8n2SH723/lpUyhRo+/N6h7xyscb3UixLHIzt/CvzM1dZpfwyurqEzXcn2H+7Ht3NWhc+JtG8Mxtb6XbLczfxTf/FN/FXL3Hi7Vp7xbj7XIrL91V+6v/AafNWqx/d+6HuketeHbzQZts0fy/wAMi/MrVmV7HaXH9reG47i6jjl8633SL/DXjvejC1pVlKMviiEoiV0fw7X/AIqaD/Zjk/8AQa5yuj+HX/IyL/1ykrSv/CkEfiNb4qN+90//AHZK4f8Ahrs/il/x9WP/AFzkrjP4aywf+7xHU+ISiiiuwg9T8H3El1oFq0km6Tcyqzf3VrzC8ZWvJmiXbG0jba9P8Kr9n8NWLMv8LTf+PM1eUD/Wf8CrzsJH95U5SmSU+zvJNNuo7iJvmVqgXcrN93+9UFelykno832XxPpPy/xfd/6ZyVwFxatZzSRSrtkWtrwrdSR36wj/AFUituWrPjO3Vfs8239425f++a46X7mp7LoUzlKKKK9Akt2dhJeTMsW35V3fNVr/AIR+4/vJVjw3H+7uJP8AdWqV9dS/bptsjfeasOaUp8sQJf7Dn/vRU3+xbj/Z/wC+aq/2hN/z0k/76pn2ub/ns/8A31WnLMC3/Yd1/wBM/wDvqiPR7jcu75Vqv/aF1/z8P/31U1vqlxE3zN5i/wB1qmXtAJZo7K16xNL/AMCpFsre8hkaHcsi/wALU+a4s5vvrOtI15H9jkjhj8tf738TVOoGVRRRW4BS1Pa2Ul221FratbG3sfmk/eSVE6kYkykN8OW8kLNMU2qy/K1JqGkzXUysjRt/tbqddap/tbaxW3TzNtVvmaueCcpc7CPve8bqN/ZmmTBpPMaRWXb/AA/NWLaafNeSbYo91bNjo7fZ1+1Nsj/u1YuNWjs4fLs127f4v4VpKpbSIuYfa6JZaWqy37Kzf+O1T1DxLNIu2H9xD/e/iasm6vZJpGZmZm/vNVStI0ub3pgSyXDSVJDY3Fwu6KF2X/ZXdXoHgnwXbz2c2s6vH5un27Lttt237Q33trMu1q6u8tPFOm+G49b0a61HTNH8zb5OjzNDHbfw/vPm+81c08ZCEuRGcq0afunkGn6FfalqFrYW9tJLd3Eiwxx7fvSN8qrXdf8ADNvxMj+94K1j/wABd1VNW+JXiyMPZXXinWLm3nT5lnupGjZf++m3K1c43iS8h+5dy/8AfVXKWIl8FiuaR2dv8BfiQvH/AAhWuL/tSWMka13Hh34a/FXwPbrfWnh/VYrZmVt6Lujb/vlq8cj8aatbNuiv7hf92StGH4ma9H/zFLxP+2jV5uIoYqsuWSi18zy8ZQrVlZRXKfXfhPxPceNS9vr3hCfTdbkjaBtTttOZct/DuK1e8DWmmeFfH09tr1u4nu7pruBb47YbZYlkXdJ/DuZa+UIvjP4qkjWOTxDqU0X937RIa6PR/j5qkOmw6deRQajZx+Zt85WWTa3/AE0WvkcTkNd+0VP4ZHx2IyXEe97P4Wfd01hc/wBpx6jDJsto47jcq7d0nyxsyqv8X/At1c18RIPB95psGnjSrO7g8vdMrKyxrthuNvmfdbcrf7UP+9Xjfwu/aAjkkuNL1M3etaRe7l+xzSL9vtN3zMYGbas3+7XQ/EZY3t9JvtJ1CTV/DXl+T9rtt0d5ZOu793J/Eu1W+ZWr4WjlGJwOJiqsrW2PmKeXYjB4j3zw7xr8G1sbpU02R0uWP/Hpdrt3fM3yxzsqrJ8v8LbWrzrUNG1Hw9dNb3dvPZ3C/eWZWVlr6c8P6pZa9a2OnWkiTFmZNQso/LXzl3blkhhb9zuVfvL/AKtq3PHngrwJb+CRFp0//CQalcRyRwi/muI10pV+b5bVd00f/j0dffUs2nSlGlWXMfZU8xkuWnUOC/ZE+IV1ofxMsrGe6RrSazulWCeT/lt5LMqw/wB1pGXbXvngn9pDw14ttrjTdQc6HqK6ZHYW8NxJ+7kaNv4ZK+OIvhvrEOpWsdnbyXq3Uiw2zWjLcLJJ/dVo2ZWavSv2ktHbQ/Fmgx3Fo9rqsmg6dNqS/wATXXk7ZGk/2v71eZmmU4DMcReXxSXTyOLMMHhcVUPu24b/AImzf9huH/0kjrJe3h1HT/InjWa3msdX8yORdyyL9oX71eAL8TPFvwu8E6RfeItW0u5u9JezS30Pz45pLu3khaRZpNreYrRrXp/wn+Kul/FTQbq401ZYp7DT75b63n27o/PkVo9v95flr8uxGT4rBw9rHWC+0vQ+Nr5fWw/7yHwnl/xB/ZH0+/DX3hm+XTStva3UlpeszQ7pWZf3bL8y1yPx+hsvhVo998M9I0u/WFNVj1n+0L28Wbzd1rtZUVY46+uNS3PZ3fy/8uOnKv8A3+avNvi74s07TdW1G38XaBb6h4Kk1mNZr1W3TJJ9jXcvl/8Ajystezk+d4ytXVGr78Y/f0+87sDmVZyjTqe8fP8A4Z1280/9lDUzaXc1s1x4nWzmWObb5kf2NpNrf9811nj3xhpV98FY/EWpQ3Q8ReK1jtZFWbdarJZSKrXW1vmWRlruPDvwL8KWvhee+0GG+19dV3XEeizXSwwz2ccn3WZl+9tbdGzV8/8AiDUPtfh3TPBXiC3m0A6PcXEmn3M0LNhbhlk23Cr8zL8vyyR19bRq4XMKrdHTlleXf/PdI92lUp16nN5nMeH/AIp+IPBeow3VlcLPtkjm8u5VZo2Zfut5cm5dy7vlavoPwNqOh/EDStPi8W2cWltq17dXV1q2oW0lqt55n8VrMu5VkX+791q+YvGXhPUvBmrXmj6zbfZNTs/lkg3K21v9ll+8rbq+lLTxRp3in9nn/hI9avr6AWenf8I4ulbfMt5ruCPzLW4j/wCeLL/FXoZlQpyp05wXxPdHfjqNKXLKmch4H8F+LI4f7c0GOCOZrmS3s5luIVmu/L+WaP7K33lb+JazNZ8eavq2qQ32uyWq32mKtnDAtjD5NvHH/wAs1h27dtdP8FLXXLPw7/a2mavoirHq/wBl07TtYXctxeLGsi7fl2xt/dZmrktH0G58X61dSavq1vpd5JqjLqC3y+W1u0kn7yT+78rfej+9XNb95OU7afecUY+9LnPSLj4c/wDCRaHY6xo7rdw3VnNeSW8dmzWsMkas0kKzeYzRyLt3bW8uuctri80rTbW3ubWS80u+h3LYXNwzQzf7UbRsqsy1H4w8A33w58N315pGvXT6V9v/ALNvo2jktG+75i+YvzLJG38LLXndvJJcR/ZIZmWPdu8v+Fv4f4a5qdHnXNzXic9KhzL3S/Z2B1LxdPHpdtFaXHmbre3vmjXe3935tsbM1XvDvwg8R6pJqE1lYyN9hlb7T9pZY/JZvu/NJtrd8O6UPHkW3SdKZb21t/tF4tzdR/ZVjX5fM8yTa0ddn4Y1yfwXZ3vh77BHEzTLJc2mrR7llp4rGVKMeWl8RVXGVKGkDE8G+DfDvh3RZo/EuladB4nXUWRrfxPLdW0K2+3d+78n+Kr3xD+ILX2ryWvgzX7rQfAmg2sLtb6G0lrukZfm27drSbm/ikrXsVsfiV40t/8AhKoUgazt44dM0W02wxtt+VYVZt21aw/jf8Pm8C2djYaeWgtdX8xm01o4Y3t5lZdqzSKq7lauSjioVMTGFWXvy+75HLHGe0qcspe8eV61441Pxa8ilmtLJpPmWSZppLpv70kjbmkarPhD4K3fjKW41e6ubfRfDln8t1rmpLttbf8A2Y1+9NN/dVa7/wCD+keEb7wzuubbQ5PENnczSar/AMJLNdRxrb/8s/s/l1jftEfEHw34m8bBIvE93P4WsQv2PTtPtGiWFdvzLCG2qte7TrS9v9WoRt52PapztL2VKIav4+iGh6n4P+GWnmz0eS38vV/Eeo7VuLiNvveZJ92GFv8AnnXnen+PLfwb5tt4X/4mdw3y3Or3ifK3+zGv93/erkPE3jObXLRbVIl0XQI/mi063/ib+8395v8AaauMuNUkZVjH7uP+GNa+ioZfHk5Zf16nr0cBGUbVDtP+Ez1uPxBNqOn6xK2pu3zMW+Zv9lf4WWty++L2uaho01s0VnoazN/pd5aw+TNdV5CN1STXkt1tWSRm2/dr0ng6Tt7p6H1Kk+X3T0jQviBrfhm3J0C+BtvvNat83/fStVjRYtL+JOqyLYRvoXiV0kl2xndZ3LKu5lVW+aNq8qjeSL5lba1bGiarJJeTMJfs11H/AKq5VvLbd/tMtRLBxpxlOnv3/wA+4fVI04ycPiOi0Px5qnhbWY723uLqxvIW2x3VlM0Nwv8AwJa9gtf2kk1C3km1bwvoHiS6kVvtFy0c1rJN/tXEMLeXM3+1tryaTxpbavJ9l8W6X9rb+HUbfbHeL/tM33Zv+BUR+CtLuZt2m+LdOWNvuretJazK391vlauWthKNSzqR1OWWHpy+OJ2p+LHgl7gM/wALPDCx/wAS/bNSX/vn9/Xo3g/4H+B/itp9/r3hrUtT8P2+nmP7dpN7Gt80O77v2eZWj3R/71eAax4f1jwtqNpBqZjntblVkjkWRbmGSP7rMrV6h8H9AvfDPjaOc3zWkVo0mySGfy90f+03y/LXlZhH2GHlOhU5X95w4yUaFLmpyN3xR8Itb8Ga5atYzLejUf8AT7e58loJI18zb+8jk+aNlau+sdY8Rapp8Oq+KLzVvFfh2xvmjmjW43bZNv8AEu75VrL8WeI59D0hbG7s7661+8ZpptSvbhpN0a/daFl+WRW/vV13hfXYPHmljw14ss7O0XVLyFrebRY47eSO4b5fMk/hZW3V8diK1WpBTrRv59T4+tXqYiPNM89uPFSXXiqRHuZIIVkZlutJZrfy1Zfuqrbq774S+I4dJutfeW88jw9JazSSJqkizRySKu2P9yzfvP8AgNcz4u8KeHPBOoQ21pdT6pd29xIt1p89u1ureX/tKzferpPiB4J1Kxu/D1xc+RJqmqQr9l0eyh+WyX5VWNa5azo1IRglozkly/ZLNvpOp+NfA3iXXoGsdD0a38u3ktrK3WFr9tqrtb+796uX0uS50Xw++v29+dLtLeZbe6uLWbbM0LfKqw/737ymeKNZvPhl4csWvFWe4kuLiNdJm+aGO6jkXdNIvzLJ/dX/AGqyPH3ijVfFvw7+G1jLDEt/eNcbY7S32+Ysc32eHzFX7zLtkrWhhqlTl/kb/JfjsaUsPUqRjL7J2njq7sV1qz05ZpIfBfhy1XX7yaGP7O10s21reH+9ub9yv97dJI1cF8J9Rj+KmteM9O1rUv7L1vxY8NnHNHatMrSTXSySfdZfu7a7fxF4Qvfila/EHT/DElvqVw2p2NqsfnKrNZ2Vu0e5Vb+8zR12nwY+Atn8HtPj8Q+IrhZdVX7sa/NDbbl+9Sr5hhcvwkouX7zS0evf8zveIo4Wly/aPPP2df2ddQtdTh8Xa/vstPt5FurS1Zds0+35lYr/AArXuniG81PWIm0HwZDbwW8jNHcXCrtht1kVZPOj21f82+8QTLfan/xJNFt9tw0kzKvlsu3d83y/L/rFavHfid+0XZ6XpN14a8IWcu68to7W2u13Lcf3fOVf7rR/Ku75mr5f2mNzvF+0cbtf+Ax/zPK/fY6rzM3/ABp8TPD/AMHdH1GztryXW/EawzRf2g22TddSMzeXuX+60kjNXz546h1PUvhlaeJbvUHudZ1vUJI9QWab99JD5ccluu3+FdyyNt/651r/ABB8AzXS+DhZSQTrZaIr3yszRrBN9qm85mb/AGpG2q1erfE7wve+H9N0B75rGRobWO3h+w2ckO2ZY1X5YW+ZpNqx7v4v3f8Ayzr67D/V8scFTfNOctT1IOnheXl96Q3wH4N0+4+HvhzUNdh0+xt9LMYurfc3+lbZtytNu+VVXzvmWvUdF1rTNc1K91S3kHl6fCsMl2v8K/NIy/Mv7vav8NfNTeKPEvxEuLTw9YSRpaaX96ZJM2dl83yyMy/LcT/N8u35V/5YrT/Gnjq68BaHN4Z8KtK3zbpri8RZG87+KVt275q8vHZTWxVTkqVPfl90Ynn4rByrVIxlLWRe+NXxS8OeGNWvbyO2je6fy3s9PX5ZP9XH++nZfu/NFHtX7zKa+XdV+L2p61qUl1qMiXW75du1VWFf7sar91V/hWsTxL/af26S61RZ3e4Zma4n3NvZvm3bv4mrlpI/Nk2p/E1frGV5PhsJh40373mfoWXZTh6FHll7x734X+OElroN5pv2530m4Vo7jTr1fOhZZPl3L8v7umL8O9RvtAltPDEzeINJkn+2rbQ7Yr4N/sr8yy/9s814PqVjNpMjRGZvmXc1egfDWHXNJklMN7JYtJbrNHDu2rP823a275a66mDjhYSq0ZaHoywscLT56EjQ8P61o1r44sG8V2M/iSxt5m860a+WzaT/AKZybvusrfeqt488WQS3mTqUuvf6PawyNO2//VrtVd3zeYsat5atVzxt4FutT0Q30k8DX+mxr9ob7s0lu21o2ZfvNIu75v8AZrx6aST5Yz/DXZhqVKvyzjI9KhGNSPNE3v7e0qb79j5f+6q1HJJoFx/yzaD/AL6rnKSvW9jHpI7DomstEl/5eni/76/+Jo/sG1uVb7Pdbv8Ax6uerU03UltY9rrJ97duWolCcY+7ImXN9kgvNLuLP76/L/eqjXVrqKsrbWVo6rzadZ3X3f3DVMa0vtkRn/Mc5T1Zl+7Vy40ma3/6aL/s1QroUoy+E1NGPVpF+WX94tSeTa3i/I3lSf3ayqKXJ/KBbm02aL+HctVKsxahNH/Fuq15lrdf61fIaleUfiApx3kkVFTSaXJ96L5loovTYHoPh9dQ0fRZ5L/zbn/nnbfeavPK6nQPGj2+231Bty/wyfxL/vVsax4XtdWX7VatGtw3zbl/1clebGf1epL2i+Ir4jz6mtErVYurKazkaO4jaCZf4ahr0oy/lJOr8P8Ajmaz8uHUGaeH+GT+Ja3NY8NWuvW/2y0kiW4k+ZWX7sn+9XnIruNCjkXwm39mN/pTf6z/AHq86tSjCXtKfulRkYqeC9VbpCq/70y1n3mm6hoNxG0scttJ/Cy/+ystWk8L6vfXW6SORf70kzVreLNXhXSodOWf7XcLt3Tf7v8A7NXTzu8Y7gSab8SGtbbbe27Tzr/Esm3dXP6t4s1DWmaN5PLhb/llD8q1meX5n+3XRaX4JvLza11/okP/AE0+9/3zU8lCj74e8c3Dbszfd3NXU6P4Iubr95et9jh/8erS/trR/DMbR2MH2u4/vf8A2Vczqnia+1b/AF0n7n/niv3afPVq/D7oHUN4g0jwtG0emRfaZ/73/wAU1ctqniG91mT99N+5/wCea/KtZvWiqjRhD3vtBzBRRRWxJ6xZt5fguP8A2dP/APZa8jj+831r1iZvL8Hsv92x/wDadeWfw15mB3qS/vFMSuj+G/8AyHv+2LVzldL8O/8AkON/17tXZiP4Mgj8Ra+Jkv8Apth/swtXIV1/xMbzb+y/64t/6FXIVGE/gQCXxBRRSP8AcNdRJ6nD/o/hBf8AZ0/d/wCO15ND96vVfEDfZfDN4v8Adt/J/wDZa8y/hrz8C/dlLzKkJVeP/WVYqvJ/rHr04km94Lt/N1Rm/uxtUvjK43XUK/3Y93/fVP8ABq/8fUn+6tUvFUvmavN/sqq1x/FiSvsmHRRRXcSdPoa+Xp6t/eZmrm5G3SNXUSL9l0f/AHYf/Qq5Suej70pSAKtx6bcS/djqTSVj+1fP/wAB/wB6rWqRXUsn3WaP/ZrSUve5QM+Swnt/vx1Wrc09JLO3ka4bbD/zzaoPI09v+W3/AI7SUwMqitr+zbFvu3H/AJEWmLpdvu/1/wD6DVc6AzI4Wnk2ou41q2+jrCvmXHzf7K1YjuobWPbbrVG41H/a3NWUpSn8JPMXpr9VX93tVVrNuNRZvuf99UyG1mvpPlrVt9Nt7P5nbzWqfdpkcsY+9IoWukzXZ3P8q1rx/Z9PXai/vGqveakq7trbaybi+km+78q1Np1tw96Rp32qKfvNu/2VrEkmaXrTKVV3N8tdEacaZcY8olFbP9jR2se69m8r/ZX5qfDpNrebltbz5v7si0/aRKNS68RR3VjD5cn2a4Xcsi/wstdl4R8a2sng7W9Iv72K08632w/vZmaaTzFb5vmZV2qteR3Fu9vI0brtZacpTy2rjnhYTjY5qlGNRWZ03jGzlurmOcfdaP5Y65LpV6zv2t2Xeqzx/wB1q6vS9F0TxAvy30ltP/FHMq7v+A/3quMvq8OV/CbHDc0+OJpPu10+oeA7+Npmsla/t4/maSNfmVf9pa5p7eWP7ytXRTqU6nwyDmjLYn81Ymqa3bzazakjupIvutRKBMoHRwmSFq9Z8HfF/UvCksbSXDzt5axtJ5n7ySP/AJ5szKyyR/7MisteIR65c9/mqRdWaT5a8rEYKNePLUR5lfB+2jaR9laXa+B/iza/atOaHw9r0PMiwn5Zv70jxN/6EtegeNPANl4lttObSdWtZ9bhsoftGnXsckcNxMq/NNa3DfNu/vf3m+Zq+CtP1a4s5o2SSSORW3KyttZWr3X4a/HcQ266Z4jglvrRmXbNDGrSJ/vR/Lu/3tytXxOYZPiqMo1cPPmjHofIY7Kq9H99Slc9Z0Gxv9D1yzuHtbrTPEkMy3Uc7SLHdXKq25fvfub3/wAdkavWPE3wT0H4n6X4dxG+jaPDNJN9q8xpGZZG/eW8Mcn7xf71HgfxrD4qs9OtdR8jxFoHnLMq38fnNH/Cv7xl+bb/AHW2s396tvRY9cluPturXH2rW7xrrzpLks1np0MLfu/Lt/lVty/MrV+dY7HV+bnjL2c4nx1XHS5r83LKJ4Z+1v8ACHU7XXLPX9Ohlk0y4ght1tPlaaFreGOP5lX+8q14X4I8YX/hP+0tLlZm0bVo1hv7b7vnKreZGyt/Cyt91q/QpriG9uLdW1G6sJruXbC0m6W4uFb73lr832eNq8z+KfwD8PeKrdfs2nxWWt/N+80zatpbxr/FdSN95q78p4kjGlHCY1f9vHoYPOouPs60Tzvwn8Wdb8E+GdK1W+vJda8JancLa/6f/wAf0XkSLIy7v4lXdXo3xS8F+H/jLq1zp+heKYn1q61BZlg+0NJa3EP2X5ZlX/gO3zI688+OHwf1HwL8B/DFjDcpqttY6jdT3F7bxt5cazrC0dec/s22b+IviZpPhzU5JW0q5aaRrdW27WWFpFaFvvRyfL95a9OGEw2KhLM8HPllHm26/I7lh6db9/Rl7x9V29xdaToc8xt/sV7b+GtO063vrdf+Wkdw0MjLVrxLpGn6jHdWOuaZB4ksLC4XRdGuVjVv30cP2hWbay/eVtrMteafD344x23wlvNR8SK2u3Wn3n9m7V2+ZBbzqsizSf7skPytXovhLxHoHjOGPVtB1dLm10+W31a7g3Ms32poWhk3R7lr5PFUMTg5TrVo/wDb0e/Q8udOdP3p/eeO/tHfCWXxV461Lxjosi6ppk00LTNHIu1WaNV2xtXKfH7xlq+tahNp+mWUGn+A2vmmsLW20+O18ubydrLJtVWWVf7rV9Aas134U0uyiSLyrzTNJv7i92tuja4jmjmhaRf71Y83iLwz4ovF8FeKG/sltYuILqS2tW8y3m89f3bW/wAv7uRZPLr3cvzGtCnT54+0jD8juoYya5eb3oxPGv2ctf8A7O0nx9Le2cGqWWm6H/a62V6u6FrqGRVjkryjVvFVz4q8U6prV7J5d9fXkl1ceT8vzMzM22vouz+Auv8AgeS/h0fZ4j0PxLbzWE8KssV8kKzKrSfN/dr57+IHgSb4Y+PtT8PXFxFcmzuNrXO1o/OX7yttr6vB18Jiqs5UZXlI93C1aFacpHsfw78MaxrPw90NtQ1W31exvZrpdM8LXNxJHJPJH8sjRsvyrN/dVq4HS/DknijUJIPD0b3F55LTR2/y7pNrfd/h3NXdfs2+NHsPCfiTSrWytNd8RaXdQ6zolheruXdG375of4vMrkPhDpdh4y+LGjWOtzzQW9+sjbrSZY5J5trMqq38LM1YNTozrSe0df12MeSVOdTlOh0Hwv408N3uoa5pOjNPBH5lvIu1ZIZtv+ujaFvmZf71dDofiq1+JPjPQIfE9rBpWkWcK2Ma6azLCq/My/M27+KtPUNW1LwJceF7jSNIvtW07ULqS4s9H1iJmvrS9gZVkVWXa1S+BfC9jrWpeK5tetdR03xDNdRyLoGnRrbyfM25mWOT+7XiV6nNTlUqL0a37Hi1ZS5eaRq+NPDlp4L8P2epfaGtrqa6/wCPKa4juF8v5f3kMkf8LVzE3iO416TzXuY762ZvLXTrn7szL/dZqx/iF4Yn8I+KdS0SW4W5+zyLCsy/xLJ8y1gXltNaW63f+rn2qy7m3VyUcNBqMm7yPIdGPNzHX6H8NbLW9We60lTHOsci3el3Mn3lZdqqrfdkWvB/FngmbSftk95HI1/HtWGDbt/3mZf9mvX/AA34ikk1JtIe6iilZfvXNx5Pmf7O5fu1295qB1zQJLTXtKh1SOzby1jdVW8h/hbbN/y0WvToY7EYGp+81id2HxlfBS5qnwnwneNJJMzSs0jf3mqvu3V9ReKP2etM1Kza40XUWvr1t3+g/duov95f4q+evFfgy/8AC91Jb3cEkMitX6Dgszw2M92EvePv8HmeHxfuwkc5/wAsf+BU2rEn+rqFq9pH0MRu73qTS/8AUyN/tNUcn/srVJpy7bCrl8ISj7pZiv5IY1X5Z4/+ebfMv/2Nbej6DHre1oblYW3bWt7j+Ff7ysv8NUNH0abVLjaPlVdvmSt92Na7LS1tdLuNlpHI1rG37zc22Ro/96vMxFb2cbQ+I8rE1/Zx5Y/Ed14dt9J/sO2sNUkjbULK3aK027tqs0nmLu/76r134Ia9ovhC+87VrHU01eRZLO/kWNZrVoZvut5bf3f7q15ZP4gXXrK9sNJtXfT22zK13DGptI933VZa6XTZGh0WwsLi5lTT4Wb94yqrM391f9mvg8cpTpyjP7R8LiZSfMeia98Jdb0vSblo7rSdU0mONrqynW8VVW3/AImVWbd/vVT+HVpH4lvo9C06Bp9d1JprddRu5Pltvl+Zlj/vba53UPEmo+L7ex06WaKG2tYfs9vHJ/dVty7mVar+H9e0jwvI2o6hdT2wt18yOO2+Wa6k/uq3/LNf7zV4caVeUHF6yPH5ZS91FzxZ4VTw74o1Wyt5G1C30+RvOu1X/a2+Y391VrD8dfGKG61Kzj0KSdZre1jt7jVbiZmkm2x7WVVb7sdb3xO8dWi/B3TNR0Swk0m48RT3FreM03mNNHDIrfKy/wB5mrwvQtNm8TaksUNszTeZtXb/AHf7zfw7VX7zV7eBwanS9riV8Oh6+Fwd6ftax7l8X4NV+I3i/wAN295drLdW+h2Nxf3tx8qxxsvnNJJt/wCu1dJ8N/CbfFRb2HRV8mHQ9G/srS7283Rt50s3mSTfLu2sytcbVr0DQ/hxY/ESz8T317NLpugX17Z+TN5PltLZ20Mi/Kzfdjauq07XNL0u9TwT4Rtdjxwt50lpHujtP3P+skk/vM3y/wB6vlMXnHs6XsMLH3o/dHv/AJHn1cZ7vs6RD4P8D6B8E9DFppELX2s3C/vLib/WT7WhVl+XdtVWkj+WtS6tV0eGfX/Evn3Zt4dy2lvE00n3rhfmVfvfLJtqr4pvJPAGjtf2emtrfiOaaRltrT7sMnlxtIzf3V2xxszV4Z4a1Xxd4q0i78U6x4hFpZX90unbWuNsdpHN+5km8n+JVEkirXz+GwNTME8VWqfF8T6vyXY4YUpVP3kzY8XfFTWfH1p/ZM9sul6TrPk3Ecca7mhsI5pvMmkZf4m8v7tca3wp13xd+0JrOqaSzeQuszXS6nJb+XGsyt5nl/N/ErfLXt/hf4e3n9v6dqcUqW0Okaf/AGbHHY/LJewszN8sjfeVf733mauti1OHwjA0f7qCNdsawwx7ZGb+FVh/5aN/u16Us5p4GLoZfH4kOWYxwvuUImZoWjy6XprL4gt7WXxTN5nmSWK+XMq/dVo1k+VmX+Fl2/7NeO/GiC+1XXrhda1vydBjhjkudS8tY5J1aNW8uNf4I1/u16P8S/iZpXwz0eS71P5bpvmt7JZNzbv71fCXxc+Lur/Ea+knuG8mz3bo7dW3Kv8AtN/eau7hnA4rMK/1qUbR7/8AyJ1ZPhcTja3tH8JqeMPjcZrWPStChTS9Mh3bmj/1k27+9Vjw38eL7TrN7bWrGz8RWcieWZL5d00P/XOb7y14XcXG2TinW+qNJtjDV+y/2VQ9ny8p+jyyuh7O3KfRtzceCPGzGw0e/k0WHUbXy7r+1pNqtMsit5cciqyrurh/HX7Mnivwrp761YQfb9OjVpDJAysyqv8AF/tLXO6XYf25eWej6Xb+ffTMsaqq/M0jV6ppfgfxVatceEo9Vu2tZLmO3uLix86S1gkVlb/gTK393+KvP55YGUeSp7vaXY5IzlgpRjCfu9mfMd1eXEk26VtzV6v8JfEcmm3U1+mqw2l9a28jtHqDfu51X7sfzfxf3aj+JngRohNrUcljlpvstytlIrR/aF+VmVV+7G23crV5sXWG1aP7sm6von7PHUeWJ9K1DE0+WJ7l8MfHx0681vW3vrqPxDeXG2a71aOObSriykVvOW4jbczSN/DtrynUtZ06O8mVrRZ9zM27av8Ae3ba5hZPs8gbczVHNcNcMzNW1PCqE3I6adKNP4TfbU9Gk+9Z7f8AgNN83Qm/5Zsn/fVc3RXV7FfzFcp0Mmi2d4N1lNWZdabcWP8ArI/+Bfw1UjZomVk3K1atv4gmVdsy+etLlnH4dSzKVmTpVhb5v4vm/wBqtP7LYal/x7t5Ev8AdqheaTcWfzfeX+8tVzxl7sifiJodUkVvmbd/stVhri1v/wDWrtb+9WFT/NZafs19kovTaPIvzRN5q1nsrK201NDeSRdGrQj1KG4XbdR0/ejuBkUVqyaXHKu63k3VnyW8lv8AfWqjKMgCO4kj+41FRUUcsQLfyt/tVo6P4gudFb5P3lv/ABQtWdRWTjGUeWQHov8AxL/FNj/z12/8BkjauM1jQbjR5Of3sLfdkqhb3U2n3CyQyNBKtdno/iW31tfs90qrMy7WX+GSuHkqYXWHvRK+I4mlt7ia1bdDJLC3+y22ul1jwfIrM1j80f8Azzb7y1V03wleX3zSr9mh/wBr73/fNdEa1OUea4cpkSalfXXyy3U8q/3WkatnS/CF5fbWuP8ARov9pfmrTN5pXhst5H+k3S/xfeb/AL6rE1TxNeahuUyeRD/zzWlzTqaU1YDfbUtI8LrttV+03n97/wCyrntU8TXmqfLLJth/54rWYTmkqo0Yx957hzBRRRWxIUUUUgCkf7hpaR/uGmB6lqfyeGJ/+vXb/wCO15dXpXiNtvh++/657a82FebgP4cmVISun+Hv/Ibm/wCvdq5iuk+H/wDyFJ/+uLf+hLXViP4UgiSfEb/kJ2f/AFx/9mrl66X4gf8AITt/+vf/ANmauaow/wDBiOQU63t/NuLdf70irTau6Cnm6vYr/wBNo63k7RIO68att8P3X+00a/8Aj1ebbf3ld/46kzo6f7U61wVceD/glSKsn3moX71Wqrx/eWvQ5iTs/Cy7dLZv70zLXMaw3matdf8AXRq6zRl+z6Ta/wC6zVxtx80jNXHR96pKRUitVm3i+0XUcP8AeZVqtWpocfm6jH/dXc1ds3yxuSa+uNt02Tb/ABNtrlK6XxM3+jxr/tVzVYYf+GAVZW/uP4ZpP++qrUV0AT/aG3MzNuZlqCiigAoorRs9Gkl+aX92tTKUY/EBVjaSX92K0rfR1Vd1w1Wv3NnHtijrPuNSZpPmbd/s/wANc/NKfwh/hLzXSxR/Kvyr/wABrPuNR/uf99VSkmaTrSwwtcSLGn3mq40ox+IzjH+YbI29txplbM1na6ev71WnaktfsN5IsfkyQSf3latOf7RoY9WLObyLqOX+6ymkvLdrW4aNv4agqviQHSXjWesJuW6WBv4vOqbRbOzs7rcbpZJtvy7WrlaWsZUvd5VIDodb0m6a4kukXcrf3fvLXPVu2PiKaD5Zv3i/+PVpTWdlrULTQttm/vL/AOzLWcZypK1QjmOPp8bbGq7qGkXGnN867l/vL92qFdSlGUdCz034V/FEeD9at5NQjaa1jblkO2QV9XXHwy+Hvx88P/2poNzBBqe399NbrtZW/wCmsNfC+l4mmrvfCdnrumatbXfhK6urXU/MzEtqzbv91dtfG5vlsakvb4er7Kov/AfmfKZpgYyftaVT2c/wOi+IXwJ1r4e3Re/tPNsm+Vby3+aFq8m1KGGGbC/Ia/Rfw1qPiSXwWv8AwnVnYtqMke2SOH5WaP8A6bL93dXxX8eLHwvDrkkugfupt3761j+aFf8AdauHIc4rYutLC11eUftR+E8/JM0rYmtLDVt4/aWx5X5i1XpK6jwr4J1XxleyW+kwRymGPzpmlmSGOOP+8zSbVr75uMI3kfdlTQtPvtavoraygkuZ3bakcKszFv8AZVa+l/Afhm58D6Wmia7b6XoVrrSs8niO5t/tHyx/NJAsn/oXl1zvhDWovg94ZfUh4VsdQlmjkt9OvbofM7Lt86dl/ij+bateS+JviN4g8a69JfX93Jd3cny7nC/Kv+z/AHa+crRq5hKUIe7BdT5/EQq46UqcfdgfQN98f18FaDJo3htIY/MZvOv2h/fTf7Kq27bGtdl8Jv2nrmZVtNWtI2h+7vX7m3/x5o6+TNLuLTT45jqJ3y/3f4q0tE8dS27SKsa7W+7tX7teBi+HcJWoyh7O7/mPAr5FQlTlGMfe/mP0w02+s/FEk1xpt063F8tv5n8Nw1vH8rbWX5WX+8y1bs7y6tfLtrbTrefzPtCx2Ui7bW3hjba01wzV+cvh74va7oN4s9jeyw/vN3l/ejZq+pvhv+1Jo3ibT1svFO2C8ZWgaRv4lZdrKsn/ALLJX5rmXC2LwceeEfaR/E+LxWQ4jC+9H3j6B1TxX/bVjHDbSQWenSbbf+07uFWjl/2beNvvVgeC/gb4Z8LeMrfX4bSTS7+GNltbWOfzmn3bo2mkX7v8VatpLDq0n9q2V1BeOqxwx37R/NZR/dbbD/D/AHqltbqSxh+yxLdfZZppPJhWRmv7iRW2tIzf8s13LXxtOtWw0ZUsNLl7niU8TUoSspHzn8IvhBrPhX9oW30zUrRtQ0e1+1W99NHG0lrNC1rN8sn+9/dauS+AukW1pr2r+LrzUrq2svC62+oTJbW6ySXCtMsbQ/My19g6d4utYtZk0ibVY21lmjmXTraRma32/wC780zfNuZa4NfgrY3WjfEaw0lV0mfXbySz/wBdH5NksbLJbqy/e/eNX29DPJVoyjjI8vMor8dfzPqcNjPrFO1SJ53pf7Xmn6xr+p2Ov6ZJFo19qDXC3Vv8sy2/+r2su7+6u1tteiwfDPw54u8SeHPG2iRR3Mn9sW8lmLLbHD9nt5vMbzI/7zRrXxBrnhzVPB+tRR6rYy2ki/MqzR7d3+0tfQ3xj+NXi/TtRg1/wlqc1p4S1iaO+svJij/10carNDJ/tL/FHXsYrJownCeWS5L+funZVwcVKLwx7AuvxXHjq/n0vUZLHU5r7VLpgy/etVhVo2aFvvRtt+9WN4x0Hw18RNIRPFelvZXdroloY9UtG+9NJHuhjaT/ANlkrlvhJ8ftK+KV9oXh7xLo0C6vDDJa6ZdwD5ftDfd/3a7P4yeBdduvA+vWGjrFq8jW9jJfTbljmhWFmVY441Xa22vm3SqYLFxpVf3ctPe+fc5uVU5Wn7skc1o/7Ntr8H4fEPiGaP8A4SXVtIks76wjtLia1kVfM3MzV5+vhDRPGthq3xJ1fUpfCemf2/JbQ2FlY/aPLaT99/C0dew/sx6XqNv8NNfh1QXCXi6rDatHcblkjXdH8vzV6J4y+HOjeL7fW7C+tGitbjU4Qy2h8tWdo4f3m3/nou771Es8nhMXUoYqfM7/ABL+XTpscv8AaDp1JRnI+XPHP7Rxuv2hrDxbpE0+qaJYt5djbXe5f3LR+XMq/wB1mrb/AGhrnS/A39n6FZa3f3uv6X51x9suPlmt7WTa0Nu0n/LTbXLfFL9nK9+HOqLeadHLrOhRTLu1G3hbdDtb5o5I6y/2jJm8YeP9T8WaUWudAvo44YbpV/iWNV8uT+61fYYeGExDoSw0v3aX/Dfqe3S9hiJRtLQ5y/8AHt1ql6s2sSS3LSKrNd/xN/vM1dV4k1a11K8tf7PZLm3jjjXcvzMy7drbtteMXUsjed/eWP5t3+zXffBvwnH8QvHun6I2ovpcN5cKrXH3vurur0sRg6VOHtduU6MVgKcY+0iat5Esy/6vczfufM3bdrfw7q3PFXiLWdL1K3vLOeJk8hVmsZNqrGy/eXNbnxQtbXQ/CNjcW8Mdzpn2prZdUa2+z3lvJH96GaNflb/ZauOvvFVjoukx3atFqS+d5ci/9M/u/eryKcXWjGUY8yPD9nKpGL5eYvXniQ31xaXE8dvp87RxyKsdztmX+7IrfKta3iTVLLxG0llr1vb+IFZdrS27LDqEX+7/AM9FWvO9Su7SaOE2vmf2dJuaH7T/AMspP4l3L/6Eu1qyWuIri4jhvZWstvyLN97b/wAC+8v/AAKu6nhFzRlDSx0UcHFS5qfuj/EvwIW+gmvfCmoR6zb/AMVrt8q8h/2ZIWrx/UdFutLkkWaNo2Vvm+Vvlr2e38TXUVz/AKU0l60f+ruI28m6Vf7yt/y0WusXUNM8c2//ABOYV12FV2/bYFWHUIP97+GSvepY+vhv4vvRPoKeYV8L7tX3onyzIjMjY/u1t2NgsFnG1w21f4V/iavX9U+EcMsEtx4f8rW4f4VX/j6jb+80NYEPwf1y/uD9t/4ltmqrJcXt+rQqv+z838X+ytenHMaFaPxWPVhmdCrH4jO8Jqby3W1kt0uba5kVIrOFd0zN93cu2uoHhO30G4a1uJf7SuoZmWG2X5lj/wBmRl+83+ytbOnfYtBtWt/D1u1jGq7ZtWuflmkX/wBpr/srWdBrVq008OmQyzxKrRyXm7bub+7HXjVa8qkpOn8J4lavKtKXJ8J1Wjiytlmgn8me73L/AKOv3o9v3V2qy7m/2furV+4t1utbu54vlt9yxr+8+Vdv92sLwrpC6LaTTbl+2wxbtzf8s2+781YWveKriZWhsP4vlaavDdGVarKNNniqjKtW9w9w+E+n6NqN/qV9LqMXn6PCt81o3zNcQruaTav+ytfP3i/xoNY8QX1ybdYoZpmuI7eH/Vxqzfdr0v8AZ00e71vTPiJPZwT3N7/ZDWq7fmk3TTLHXNaF+z74r8R+PrjQjYSJeWsi/aWb7tv/ALzVeHWGwdes68/hS3N6MKGEnU9pI9BWy0v4kfs7WlnBpkseuaPfra2TQzbvtLTyNJJ+7r2T4Z/BXw38OfAelXXiu3WPUPM8y4jaTcs38UcLf3tv3tteo+BfhvpPgbSdMjgt4mvrG1+z/a9vzN/Ezf8AAmrD17ws6+PLvxHrmot/Y9vF9ksNMVtzSbo1jkZf9pq/MsTn3111MNh5OMLuXnLyR85Wxkqn7uMvdL95b3Pi7/R1VYrOGZo5LZl3Rr5c1vt3f3mZfM+WuC8f+NtM8AfDrW5PAGpWT3ke65vbvzPtE37y48vd/daRmrz39o74zXmoahH4S0Pz9N02OHdfxbfLab/lp5f/AFzpPhP4DN58JdUtFmsb7U/EKtHJY3DbZrVoW+WT+8v3pJK7sHlkcPhaeKxUuWPMpcv/AMkdNOhGnCNSpsc5+z9rOo6pNrGt6zrKva6X/pDWWqXbbZmuVaOST/ak217DeeGNS0nRfBupGLR49PsZo5JbeP8A5abWZlZmZfm2q3ystYFj+zz4a8NwafFqF7fXOrTbma20keZ9oZWZWWNvvL5dekWGnXMcdrNrFxBPJaqq2drZbWtbeNl+Xy1+X94v/PRqrNMwoTq+1w8tPT8jix2Jp/8ALs1ZvE018rR2OnTxTXDSeXbSfK0jfe/eL/yz3V5148+K3h34e6vDDcXTanqe5o2nh+b7LCzfdjVmriPjR+0E3hW2GkaEs0Ek+37VqLfem+VV3R183614yh1RZJJWaSaat8n4bdde2rR92ReBympiP3lT4T6313/hA/i94USF0g1a4/1a3sccnnWm5vvSba+a/jx+zmPhhpA1jStcttT09mX5T8rfN/d/vV5vNrWp+D/K1Gyvp7a7j+60MrRsv+6y12eg/tU3v9v2mpeJrSHxEscDWsnnQrH8rf7vys1fe4HKMdlkozwdTnpfyn1uBy7F4OUamGlzU+x4TcNFcfe4qncWUts26Ft1fTXjjRfg7468J3WvaBfXHhrWI1501ot8cjN/6Cv95lr511y1u9A1O4sLsbZ4G2t8+7/vllr73B4v6zHSLi+zPt8HiPbxso29TS8A+J7vwnrtlqloc3lvNG0atXvF58VP7K+HOo3WheIvss2oySLfaKz7W3s3+uhZv/HlWvnTTYmuGqxq1nJdLH83zLWGJwtLEVYuZjiMLSr1o8x6l4Z8XQaP8Nb7T7O+kgh1C3kXVLTWoY5IZplb9y1n95o5P7zVwOq+KNKkupF+yLcqrf6zy1+b/vquO8lrGQY2yGqqtt6L81ehTwcOZzuepGnFaxOlk1rRJP8AlwZf+ArUX2rQm/5d5FrnKSuv2K7mvKdEw0CT+KVf+AtSx6HY3Ue61uG3VzlaNnfrAu35qmUJRj7shvm+yJeaTdWu7dHuX+8v3az66KPW2X+7MtOkh0/UfmX9xLUxqyj8aCMjm60rfWbiDq3nL/tUl1o1xa/9NF/2azq392oUbu+x1T+HyJKqXGjzR/c/ef8AoVZtW7fUprX5Vb5f7rVPJKPwgVKK1/t1reL+/Xa1R3Gk/wAUDblquf8AmAz45WhbcjMtXodUby9sq+ZHVFlaJvmWmU5RjIDVawt7z5reTZ/stRWWr7fu0UuWXcDS1LTbjS5tsq/7rL91qgFdvY6jZ+Irdo2VfM/ijaue1rw3Np+6aLdNb/8Ajy1x06/NLkqe7IrlMimtGrU6iuok39L8ZSWcPl3StLtX5W/iqvqXia6vF+95EP8AdWsaT7tOrH2NPm5uUrmCiiitiTft9HtdP09b7UvMbd/q7dahj8SWSyf8ge38n/x6r1n4gttUjh0+9hZm3KqstW7qx0/w/b/bEtfMZWXbuauP2jjLlqR1KM3xNo9rYww3UK+R5jf6us3QdL/ta/W33bV27mao9U1SbVLpZJW/h+7/AHabp+oTabdLcW7fMtbxjONO32iTfvNbi0KZrfT7OJfLba00i7mZqveH9cm8RLNb3tuk6qv3ttGlzWnieOSa5sovOjZV3f3qz9c1aayuJNNh221mv3lhj+9uWuSyqe5b3jUwdQjhivJlgbdCsjLG3+zUC/foX/VrUlmu68h/2pFrv+GJkeheKm/4kd5/wH/0Ja85r0DxY3/Ejuv96P8A9Crz+uLBfwymFdP4D/5Clx/1x/8AZq5iuk8B/LfXm7/nj/7NW2I/gyHEb48/e6lD/wBe6/8AoTVztb/jr/kJx/8AXBf/AEJqwKdH+FEUviCtXwmu7Xbb/gTf+O1lVseC13aurf3Y2aqq/wAORMTZ8eSbbO2X+9Izf+O1x1dP48f57Jf9mRq5issLH9zEphTY/wDVrTqS1g8+4jj/AL0irXUSdncf6PpjL/dt/L/8d21xe75q7PxHJt0+b/arjGX5t38X8Nc2F+GUimTaXardXywyt8taer3k1n/o8H+jQ/w7f4qxI2ZWVg1Xo9eulXa+xv8Arotbyi5SuSX9HnuZ93mszW+3+KsO8WNbqTyv9Xu+Wrf9s3F0371vl/uqtZlVCEoy5gCiipYYJLiTbEu6tQIqvWemzXn3F2r/AHqu2ukrF80vzNWg0scS7t37v+9/DXLOt/KTKRXt7CGz+b/x5qLy8W1+9/8AZVTutY/hg/76astnZmpRpSl70wsTXF01w391arUVfsdLkuvm+4v96un3YxKKSruPFa+m6TIsiyStt2/w1Z2waYvy/eqpcakzdW/4CtYynKppELlq+uLOX93K0lQ2dxY28yrArMzfxNVC3tZNQk42rVua1s7P5X81pP8AZpcsY+4HkUdQl826kaq1a66bb38LNaM25f4WrIroi/sgFFFaun6HNefM37qGiUox1kBQt4ZJZMIu5q6jRdBazmWaaT5v7q1ZtbWHTl2xLt3fxfxNUGo68lr/ALU393/4qvNqVZ1vdpnNKcpe7E1ZpVW3bft2/wAW77tefSfK/FXJr251SRY/v/3Y1rotD8Mqsiveruf/AJ51ULYSPNIXN7GPNIufDfwDeeMdUjjDpbW+75ppvuj/AHf7zV9n+D7TwX8E/DH2+dkjmZcedM266n/2Y1r5ntfGjaDD5dkqtJGu3c3yxx1z9xrV34gu2ubu4lu5W/iavj8ywtfNpWqy5aXbufHZjh62ZS/eS5aZ6b8Vv2gNS8cLJZ2Cy6Vo5+XavzSS/wC81fO+sXDSyMx+Vf7tdzdRLLDzWRp3gHUfFV20VjbNJt+Z2+7Gi/3mavXy6lhsBDlhHlij08uhh8HDlXuo5LT7YXV7DHI2FZ1DNXptxeR6H4ba2DSWy3SrcbVj2xsq7o/++qsS/D218Iw77tlknVv9YzfKv+6tcr4k8RbbdbZII2tmZmXz1+b/AHl211utHHTj7L4T044iOKqfu/hPo74E61pmueA28LXPhj/hKbm6u1vLCzW4jZlk+VW8za263j/vM1fMPjXS7jwz4sv7Q7Vmjkbdtrofhn8TNc8F3V1/YtwLKW6j8tplXdJ/wHdVTxRpZkkN+8jNJIzM3mfeasMPQeDxU3L4ZHJQpPC4ub+zI5ez0maZfMk+WOra3H2DdsXikhupLuDbu+7WpoOkJ4gV4t6rKi7tv96vTqy5fensehOX2plzwfpMWrbmlr0bwn4B0rWPEkNjd65a6ImFLzXO7GG/u7aqfCXwPp99r1pZapqX9lw3M/2dG2/M8n92vSPiZ8QvDGneG38K+F9Nh1GJZFZtVZeRIv8Ay0jb7zN/tV8tjcTUnX9lRvr+B8rjK051/ZwueveGNZj+D9u+nyzTWWmR7ZrfUNYVobhY/wDnnHCrN8zN821q7HwL8b/CnxAkkRmbTb7dJGv/ACzmZWXb8u3/ANlr4uvNW1PxxeyXepX0k38K7v4VX5arXniC08ON5EDL5lfGYnhqjiubnf719UfL1cljU5n9s+uPiB4L0Y3kjTWiW12I4V0+7sZFjW7ZW2ySbvuyMv3mVdslU9a8b6/4Lu5LpZL+RNEgawh1K2aa7WW+k2q3mSSMqqy/7S15F4X+M2oWemm01xota0yZVLQ3B3NXsfhHxFo3iuG1vtDvY9Qn05luGsLttsn3fLk3M38LL/e3R15tTCVsHGMcRHnjE4fq9TC/xI+6M8A6HZfHKSeNYY5ooLvzrjSrhmkurtv+e13ebf8AV/3Y4a0PGvwt8N23gPWvBvhS6vLu61W9m1O186HfarJabt1orfejm8umaDpFxotnpy2vnWH2NLnVb22uY2hhkuoZP4Y42+X5WjbdHuWu30v4gJpMd1Y6+zaTc3Ni0013p/2eGaSRvu+T5f8ArG2tu/vVw1sZWp4hSoS91fZHHFyp1PdPg7QdW1DwP4q0/UbPdBfadcLcW+5d22RW3fMte2+L/EuteA7XQ/Hmh6g9pB4vWa7vNIkbfDHIs22T/ejZvmX+Ja9yX4WzePtsPi6+t7nR9N8z7RJa7riaSZfl3NIy+ZGzL823dXO/tH/B8a14H0NfCVvJJYeHIZLdoWbduhk/eLNHJ/FXuSz3B4yvToVI779j1ZYynXlH2h1vwn+PGi/ETwvd6lqc1vpmtreW73tr/CsaMv75f9mvVI51u5Fki2yRz6urLIv3WVY/vL/3zXyH8LLm8+GvwF13xLb2kUerQ6/arbyXdmsm393/ALVan7PmteL2Q+I31Sws/C0er+TdWl/cLbwo0i7m8tZPlWvk8x4ep1JVq+FlaKZ5GIwEZSlUp/CfVUMQnmsvvfvNVuG/75jmWuXt/hjoE02oS2+lx2l7rq31lNOv3Vj+ba3l/dqno/xm8IX/AI0i8PR6rHHNZ3txtnm2rDcsyt/q5F+X+Ku70WFf+JHt/wCeM03/AH1t/wDiq+KqPG5bLXmj/TPL5a2Hkfnn8TPgH4l8EyNcy27S2MkjeTe2/wA0M1dX4H+At7o+j+GvF914p0nQYtSm+0W8N5cSRt+7k/vba+3dNijurfRFlVZV+wNIyt/FuVa8x+MXwlf4heFdC0y0ZbaSxtJLiPbHtjVW27l2rX3mG4tqYnlw2I93vI9enm1SpT9jUPn/APam+MJ8beMr7QNPvLO58PWM3mQyW23bI235m3L96vmq81KS11BmtZvLZv7v3WWvR/F/wl1zwI0N5f27RWF5CzR3S/NHMv8A0zrx7VoJLO6b+5/C396v1XKKOGjSjChK8T7fLY4eVPlidbpfji1fSW0i9hlt1a4W4863bdtb7v3Wq/cPHLYyTxXSSeTtXzo/4o/4dy/3lrz21VbqORpPuwx7qks5Zv8Al0aTc0fzL/C1evPCx+zod88HT+KJ1isoRcfKGbd8u2SNv9qta717bPZQwLFHdfxTQs3zL/wKuV0fXEsZJN1sIZ2Vl/2akgjbUroSwebPNJM0ccP8X/Aa5J0NfeOOphub4z0VPG66VNH/AGrp0sssbfNJ5m2Rf92Rap6/4sh1iSaa3udWn0qFVk2zbptrf733VrzrU7y61S+ht3kaTdJt/wDHttXNc0+OzvFt4pGWGRY/lmm+Xd/erKGCpQavuZU8BSi+aR1d8tx4hSKCI/Z9MjbdtVvur/eZq0J7yz8MaK1xbYWRf3cUjfd/3lX+KsL7bZ29jBDBefaZI1X5V+61c5rEN3d3Bub1/tDblwuei1MKPtJcstIkQoc8uWXwkrazd6nIy7pDFIy7t0nzSVPo+oXCyLH5a4X5Wtm+X5t1ZlnYyS37KzeZ5fyrt/vV9D/BD9n06xcQ6lrsci2v+uWP7skn+9/dWlmGMwuX0JVKprisRh8HTOi/Zz+D+seIdUiv52m0vTm/0iRdzL9pjVv4f7y19qLY2trcXMlvDFBJNI00m2Pbub7u5qyPD2l29nfpDbxxwQ2elWtuqr91fmZq434h/tFeGvAOvWmkNI2pXMlxGtw1t8y267tzbv8Aa/2a/nvMsRjOIMW40I6Lofm1eVTGVpcp1vjb4i+H/h3p7Xmv6hHbMqs0dtu3TTfN92OOvkK5+IniX48fFi0TTLu6sI1uZvsMEDfNbQrGzSMqr96TbTP2lPC99cePrW6uGvLmPWLeG4t7i5j/AOenzNHGq/wru212HwN/Z3vLaPTPEeralBY2kyyfZ2tJmWbzG3L8zfw19fl+CwGS4L63UlzVJL+rHo0qdDDUeeXxEHj74aH4gfFq7vobPUY9OVbdtQ+7IyybVjkjjb5Y/l/drXudv4L0Dw3p8cOi2drb3dtN80zTSTR283/XT5trK38NNXTV0/w/HYmdWtZV3STQwrDJetu3f6vbt8zasfzL8zVbvrpdLhX5f9MZdsNtDHtkZdv3ZFX7zLXzWOzKtilClGXuxPExGKlU90y9U1fS/CMc2oagyfbdqtJJJtaRmVtu5m+Xcv8As14VqX7TVrJr0lvqVlef2UzbVuLaRVulrjPj1rXjR/ET3WrxN/Zse1oha/NDCrfd3fxK3+9Xj95qn9tWrbOn8Vfc5Tw7RdJVq79pzfge5gspjKPtKnvH1zNbeHPi9Mqw3VvrukNC00/lQww3Czfd/eR/KytXy58bvhjbeE9Ta88LQXt7Y2vy3u1WlhtJv7vnVzX9pNoLW82m3lxaalCytHNbsytXpfw2+OPi7wLYE3Jhv9MaZpWsrtv73916+swuCr5XLnoS5o/yvQ+iw+Fq4CXtKUuaP8p4dHrUXiK9gg1BxBbrU82kWeqata6dZNFH9qmjh8z+Fdzba9Y+M9v4P+I1xps3hjw5L4c1m+VpN23bDPJ/zzWNfl3SfwstfP8AbrcafMvnq21mX/eWvr8NKNaCnD3f7p9Xh+WrTVSn7vkfUnwp8C+CtJ8NaoviTU7ePT7S78y7sJLdo7ySNV2x7pPveW33tq15xqHhXT/HXgvVdX0eBbm40T/j4jurhfOWx+7HJ/CzMv3dy7lrJ8W/FOPVPB9vY3WnCHVkRbYajbt/x8Qr/wAs5Fb723+Fqj8I/EbSYdFs9M1+K3urSxgmt7fyLJfOVZJFZmZvl3N8u1d33a4aOGxFPmxMm22zLC0K9H2lecn7xmax4HvPBuorbXK/KyrNDJ/z0jasfUW2rX0vqNv4Q+MWmpcWuoyR6nHFtjj6SBf7rJXhPj74e6n4bkkZo/tNuv8Ay2t/mX/gX92lgcfHET9nW92oceFxft6nLV92RzHhOxtNS1pluV3KiMyx/wB5qs+J9ek0y+a2gtYVjVcfNHx/vKtYGn332XUNzM0X91v7rVoap4qhupWhurSG7jVvlkVvmr35Upe25t4n0kYS5+YkWztdat42eFba5Zd26FdtcvPaSWczLKtbS+IIY7dltLTytq/xNupkfipnXy7mFHX/AGa6KftI3OmPMc5RXSN/ZF9/07N/3zUEnhpm+a3mVlro9pH7RqYVS+bu+9Vi40u6tW/ewtVKtE4yA1LfVp7X+Lzlq55thqjfvV8iZq5+is5U4/ZA1bzQ5o/mi/fL/wCPVmMjL96rlvqU1n9xvl/utV3+0LPUPlnj2N/eo5px+IDEqe3upLf7jVcuNGkX5om81az5FZW+ar5oyA1F1SO4XbdR0jaZDKqyRSbVrJrVs7hVtf3v3Was5Ll+EJEP2K3XpdLRTv7LZm3RSLMtFF1/MBXVpEZZEbbJXY6Brsmo7reVfnVfvL91q5CtrwvqlvZ+Ytx8vmMvzVjWp+0gVGRb1S10SG4ZpWlWT+KGGmR6Lpupws1jNKsy/wAMlVLjSbVpN39qQeX/AOPVYW/ttMtpoNPLTXDLlrhv9mps+X3ZagYFFN3L/eWpFikl+7HJJ/wGukkbRRRQBd0Fd2t2n+zJu/75+aui8Zf8g2Ff+m3/ALK1YXhf/kMQ/wCyrN/47Wt4yb9zaf7zVx1P48SvsnL0UUV2EnYeDfl024/67f8Astc/4gbdrl5u/vV0HhT/AJBbf9dmrnNZ+fVLn/rs1cNL+PIr7JSqxpfz6la/9do//Qqr1d0f/kLWf/XZa7JfCSdX4wl/4ksn/XRa4euy8Xt/xK1/67LXG1y4P+EUwrpPA/y3V5/1zX/0KubrovBf+uvP91a0xH8GQ4/ER+Nf+QnD/wBe6/8AoTVg1t+MP+QpH/1xWsSro/w4hIcqs33a6fQbBtBdrm+mitt0e1VZvmrJ8M3EFvqaNMyr8rbWb+Fq0td8P3t5eNMn7+Nvu/Nt2r/wKoqPml7OQok2sWP/AAkDLNZXEU/kx7du6uSkRoZGV12svy7a6rSdLXQZGuLu4RZGXasa1zOoXn2+8kuNvleY26qo/wAsfhCRHDC1xNHGn+sZttdHcLb+HY1WKFZ7v73mNXORuyyKy/KytW23iOG8h23tnu/2lqppskLPxBcX9xHDcQpPHI23btqrr1lHZ3S+V8qsvmbam/t61t/lsrKOCT/nozVlXkrXVxJJu3fxUQhaV1oAUUVUrWMQF+WnbW7fNV6z0ea6+b7sX96tP/RNJX5f9d/49SlVS92IFKz0NvvXHyf7NXPNhtY/LiqjdapJL95tq/3VrPa4Zv8AdqOSVT4gNK41RV/6at/47WfNdSXTfM26oKf80n+1WkYRiAyp7e1kum2otaFno+795N8q/wB2rE19Dax+TAq1Mqn2YkykNt9Pt7OPzJ2Vqbdao3/LL5V/vfxVn3F40zfM25qrs2771EafN70hcpJJcf3ajVWZtoXc1XLPS5rr5vux1rL9l0uP5fvf+PNQ5xj7sSxNKs5bFZJJCvzfw1XvILW6bd9qVagvNSZvvN/wFazWbc1TGEubmkBv2jQWcci20nmNt3M3+7WPb2s1422Nd1aum6HMy7pmaBW/hq99ohs41jhVaz9pyS933ieblIbHRbezjWS5+Zv/AB2rVxqKrH95VX+9WLeatvZst5rf+O1SjW41K4VRulkal7OVT3qhMo8xcuNZkl+WJmX/AGv4qNP0O41T9592P+9Wpp/h2G1/fXTLI393+Gr9xqiru2fKq/xfw1nKry+7RI5ox0iTW9nb6XCyxfxfeZvvNVfUNbWx+/8A6z/njWJea03mfuWbd/z0/wDiax/mk/2qIYeUveqExp+096obTapJfSfOdqfwqv3a6DSmeTaq/wAXyrWV4T8LXfiS7EdvGwXd80zfLGlfQ3hfRdB+GGmpqF06tdfw3Ey/N/uxrXl5hi6WG9yC5pdjyMxxFOjHlh70h/gP4JPfRrdeImewg/hs1/1zf7392ug8XfFLw94B01tJ0Czt7q7j+7Hbt+5ib+87fxNXl3jj4v33iJGtbPdZab/dVv3ki/7VedTXAkbC/PXgUsvrYqXtsZL/ALdPnKOBrV5e0xP/AICXPFXia91y+aaaXz52/wCAxx/7KrVhfhLqbWZ1DVrlNMjZd2+4+826qGkXyaTqlpeSwrKlvKjmP+9tbdtr3nxx4YX4waBb3fhe/S7Ee7dDJJt+9/e/uyL8tezVxEsJKnCn7se57k8RLDckKceWPc8W0zwTbbWOla7Z3cy/8sdu1qp61Z6iytCbSbcv91Wauu8P/APXdK1KK91J4tItYGWRrmW4jb/vnbUPjDx1FouoNFpkEOoQxNtM0ittZv8AZqvbSqV1Gk+cuVV1K0VS944jSfAfiLUZPLstJurhm/uxNXrkfwYh8AeDNL1nxKl4dXvZpJI7CBfL8qGP7zSf7zNGu1a57wj+0V4j8NXi3Fj4f0qVl/vQTN/6DJXc+L/j5pPxc8Gx6b4o2+FvEWnytNaXVvBI1vKrfwyL8zR1ji5ZjOpGPKuTrbcivLGyqxjKP7vy3GfBXTdO+JnijUNJvraz0/7ZaNHZzRqv+j/Msm3a397+JvvVg/ELS/8AhWfiGTTrjUbW/eH5ZGtl+VW27lWuI8B+IbfQvGFs17qEVpZyTKs19br5k0Uf8TR/e2t/tba6f46eKNC8YNp1r4W06WKwsoVha8n/ANZPJ8zM3/Amk/irCWFqLGRUv4ckZVsPUeLjzfA0ecal4wuPtUy2jfeaqNvHJuWa6bhq2dB0G0srqP8AtJWSORf9d/dam+Ko4IbhVgdXr3Iypxl7KnE9KMqcZezhE6PR7GXWLeP95+7+7XTRa0ngmSOS3maC6j+aOSFtrLXOeF7O6j0xdk1c5q0l1qOteVLXjex+sVJQk/dPF9gsRUlCXwn038Pf2sp/Mh0/xVb/ANr2H3fO+9NGtfQ1rq2l+LNLmfR71dZ0+/mslk+ZmkWOCTcytuZfvL/er48+C3g7w1q/jTTLLxNc3FjpskzRtO0O2OWRfuxrJXvvxD8caD8F/EmoWPhrUI7awk8mZtMtY90jTR/8sWkb7sf96vzrOMuofWY0sFBxnv8A3T4/M8HD2vLho+8emaZp2pWOotcaHcyyfaNXmhh01pvmWFYfveZIzN8yr91ty1DoUdlf3kNo+oXWl7tsy6WsfmWP7v5WZo22xsv+1DXl/wAPf2tdN1rVraHxDbQafOsn7u/h3NHDu/76Za9ym0/TvEGhxSJFB4g0qKwmhs1i/ffvm2srf3WZfu7lr5DGYfE4Gpy4qHLzfaPArUcRhZWrxNL4lTeGNV+H66T4r1GJ9LuIdrajB93zoV+9Dt3KrV5F4u+FsWj/ALPNzovh+/bXLi4uo/Ee3y2jm+xtHtqz8Q/gdeeKGvJrXxHO1va2tuzNe/N5k38K7Vru/g/4b1vwP4VttG8RXEN5dNDJDZ6ZHCrNbRt95WmX+GlQxFPL8IqtGtze9zcp2RxkadPmjI+JPh3o39qfELw9ptzGJobjUIYJF+7uVpF3K1fT2sftFaT8HNf13w5baJLMun3klrY7r5pFhXdtZV3bmWvR7z4MafJrUfiFbKC28SW80d1DcW6+Ta26xt91v71eOftEfs46rq1/rPjXRZk1LTrmRr5oVb99Hu+aT/eWvc/tbLM7rwpYnSP/ALcd8cRRxs4+0PZfhn8bPDXxAs1FhdfZr630/wAlrS5+WTcv93+Fq7+4VbW3nf8A54aZt+avzBgv7nw/JDJA8kU8M3mfL95f7v3a+sfBf7UU3xDjXSpIYLbUL61Wxa2+75zMu3dHJ/e/2WryM44UlRl7fB+9D8jmxWWyp/vKXwnrvibw7Y6x8OvDemX9olzb/ZFZo5v92vk/4r/s5QLfXb+Hm+X5dtrcV9T33xG8PXt9p+hJd/ZtRs7dbeS0uV8uZWX5du1q5fVNt1qU393zK4Mrx+Oyuq5K6T1OWniq2Fqc0PhPz/8AEfgm/wDC/wBtt72xntGbaq7o64/bcWszMGkir9FNd8H6V4g0xrW+6s33ZofMjrxDx9+zc9rp11daM2Y5GX9zIyt5n+1HJX6vlvFVCvaFf3ZH2GBz6nU92qfMscrX0jNL96vTfBWn3ukx2+rW9vbtJGu1VuG+9u+WuR1HwnNoerSW81pLbyRybdslelLusxYRp+78uNVr38biIyhFU+p6GPxceWPszyXVHaHWRP8A6tlZmpzPNrMt3cO375VWtL4i2n/E6vWi+75jVJ4P0aS60vUMf8s4Vm/8eWu6NSPsI1Wd3tYxw8ahy8y/Z9zRrtkZttdn4G0nVPENx5QhaX5fvN8u1V/iZq6jwZ8F9T8UJDeXEEtvYSTeWsm35pG/uqtfVfgH4T2fhqNbf7CvnR/M1t95Y/8Aakb+Jq+XzjiDD4On7OPvSPBzHNqNGny0/ekc38KPhDYeGFW+kt1a4ZW2s0PzNu/uq3+rX/a+9XrGly2+h291eX9xFbWsK/MzN8qrXK+OPiJo3w/sbiS9bfdSNtX/AJ7SN/s18yeLPjFqvxAuJozN5GnK25bRfusv8O7+81fn1LAY3Ppe2ru1M+TpYfFY+XtKnwn2JcePpvGFv4tuvAd9Y6h/y7x/aPlZvLt/mkhX7zba+Rvh7pN/qHxUsJrjSbjWoYb37RcWirukkjjbdJXr/wCy3/Z1rouu3dul7/wkMckax/Yl3N9nX/7L5mVa958A6Po3hjTrP7FDY6lqPnSSSXvk7pGZvvSNIy7oW/2ameMocPutQpU79PwLliKeEqSpo8HHi5/GHxEtY4tGn1KPctpYw3lw0N1B83mNMsi7fLmZq9+a8uIpo1aZ2uvs/lraLtb95GvzNcSbfmq/eW8cmrSXTrAt026Frnav7n5dytHXB+PtXu10C5XwvqUNpdzfM1/dRNHHdsq7W8ub7vmfLXz9TE/2tOnSpx5YniznLES5YmL8RPilpvw9M0UEker+JJvm2/8ALGz/AN1f4VrwLT/2iPEvhnWpb25ni1y0mk3SWd+vy/8AAf7tebeJta1nQdTn/tq3cvIzMsm5ZFk/2lkXcslcNf64t+i7Z8fNX6vlnD1ClT5ZxUr9T7TA5PHl973j7K0v9pDwtqlvrOq3Eyw3f2bMdjqK+ZIrbdrRxyL8skbfxV414/8AgX4s1iR/F3hWDTriO+X7U2kaTt3Qr/sxr8sn/Aa8YbUo9Xmjt4lXzvu+dXeeAde8T+Dr6P8AsC9lMcckfmqx3Wu5m2r5m5lVa9Ojln9mOVTCuzf2ZbHq08D9Q/eUJf8AbrPNbC/TTdUkXVo3huEb5lkXbtavSvh3b2njeTxC103nSWOmNLZWattaeZpI4V/7587dtqf4yWOu/EjV76+19PNvG40zUbeFvstxHG22SKNlX95/eWvMdLbWPAur2UiSRQXMK/aILlZFmjZW/i3LuWvouWOLo80dJnuypRxVD2kfiPoT4kePPBWlfDaztbC2vNZ1S6hjt7a51gbpLPy2/wCWf8Me3+6tcpq3gKHxtrHhyG21KGNtQW4ivNJWJo5tKuoY/wB5uWT7qtt3fK21q8r+I3xI/wCE01pbu7so9Nm+Vphp/wAsckn/AD02t/FXqvgP9orw/wCH7w3Wsf2xrmqzzSTXF/ctF5iySKqs33maRvlrh+pV8Hh+ehFynqZ08LVwmFfs480jxfxJocum6ldadfp+8s5Ghbb/AHlbbWdDp9sn/LKvo/xd4b8I/E5Z9S0O58m6b95M0fzbmb+IxV4v4i8B6r4aVmntzJbr/wAto/mj/wCBf3a9DCZhGtHkl7suxrh8b7aPLL3ZGRb3Rs9jQlo/L+6y/LXUW/xJ1ExrHdv9tVfuyfdkWuIkl+WqMzMreZXdLDU63xxOt4enU+I7a+07RvE+54dttOzfw/K3/AlrjdU8L3mnbm2+dD/ejqD+0CrfMvzf3lrWs/FdzC3zt5w/8ereFOtQ+DVHdTVSn7pzTLu+9VSu2ki0zWvufuLj/vlqxb7w/c2f3F89V/u12wrRfuyOuMjI8lv9mnRytE25ZGVqkprfdatdyy1D4guovvt5v+9Vj+2bO6/4+LX/AL5rJ3U2Rt1PkiBsf2dp91/x73Xlt/daq0mg3Cfdw1ZtTx3lxb/ckZaOWUfhkA1omj++rLUVbdnqlxeMsbxrLVi4sLXy9zfL/tLUe15ZcsgMO3upLWTcjVo/2hb3ny3MW3/arKk/1jbPu0yrcIy1A0ZtL/it23rVOTzF/dt/3zRb3DRfdbbWlDfx3W2O4h3f7S0veiBkUVqT6TtJ8tv+AtRRzxArVHMv8VdZ4g0OGeGS6T5ZlXc391q5es6VSNSPNECDyW/u0+P5fvVJRWnMBvafZ2+m6b/aFxH57fLtX+FapyeI9S8z5ZPI2/wxrTrDxFJYx/Z5Y1uYdtdLNBb2NvNcRW8CtGrN92uOUuSXvxuUZ+qf6VoC3Fyqx3G35a5arWoalNftulk+ZWqrW1OHJEk2fCv/ACE2/wBmNqm8YN+9tF/2WpPCa+bcTN/0zpniz/j9h/3P/ZmrD/mIK+yYlFFFdhJ2Xhv/AJA8f+81crqH/IQuv+uzV1nh35dHtf8AgX/oVcfcfNcTN/00auKh/EqFMjq94f8Am1a1/wCulUa0vDP/ACGrf/eb/wBBrsn8MiTa8Xf8g5P+uy/+gtXJ11XjD/jzg/66/wDstcrXPh/4ZT+IK6fwfbyL5sm1lVtu1qzPDdrDeal+9/hXdtap/EU14100J3rCrfKq/dK0VPffsgj/ADFjxRp1xdXv2iKFmh8tVrnK6Pw1HeQSSNLuS32/xVi6pLHdahNJH/qWbctXSvF+zCRWpsdxNEu1ZmVf9lqdRWxI2GaRZt38W6nUQ28l1MqxK0jN/DHWn/wj8kSq1xcQW3+y0lKTjEDMoq9caDNFD5kTRXK/9M6o0Jxl8IEat95v4f4ab/u/epyrvj2/drS0PTVv2kaX7q7fl/vVUpRjHmkBUs7Wa8bbCta8Ol2ulr5l0ytJ/dp2oaoth/o8Ua7tv/AVrn5riS6k3O25qxjzVP8ACBoXmvNLuWD92v8Ae/irL85v71MoroUIx2AKKsWtvNdSbYl3Gte30u3s13XDI7f7X3aUpqIGdZ6XNP8AN92P+9WnH9l0tf8Aa/8AHqhuNWb7sXyf7VZMlxu+7WVpVNwLl5qTXH3m2r/dWqMkjN96mVr2eiM3zT/u/wDZrT3acQM+3tZLqTbEu5q2LfS4bOPzJ2Vqkm1CO1Xy4VVv937tZNxeNK3Lbqz5p1ANC81bd/qv3a/3qyZLj5vlpscUlw21dzNW9Y6DHEvnXX/fP8NHuUQMqz0ua+bj5V/vNW3HBa6TH/00/vfxVHcaoqx7bdV+X+L+Faxbi8ZpPvbm/vVPv1dwNO81Rm/2I/7v8TVlTXUkv+ytLZ2M19JtiXc1dFZ6Ta6evmXDKzf3m+7SbhSIMzT9BlvNryHyY/8Ax5q2o/sulx7Ylqreaz/cbbH/AHqw5tRZ9235aztUrfEHvGpfaxubn5v9law7i4kuG+dqirU0vRLjU2/dLti/ikb7tdMYwoxDl5ShHGzSbUXc1dfofg3dIrah8i/881/9mq5a2FloUO7/AJabf9Z/FVHU9c+Vv+WC/wB1fvNXFOtOt7tIzqTl8MTsv+Eth0eFYLNEZo/u/wAMcdcvqniS81e6a4uJpLib+838P+7XMSalJdf7K/3at2cbXDKsSszM21VX+KsIYSnS99/EcP1enD3mXvMbtV230q/vIvMhtbiRF+XdHGzLXeeCfhdH5iXWtt/FuWzVv/QmrqvE3xi0nwfAtrpdsl75beWVjOyFFryquNcqnssNHnkebUxH7z2dCPMeKSWdzH/rIpV/3lqmtpdWtyJbS6ktpP8AZZl2/wDAq9Yh/ahhVdtx4dkb/rnf/wDxUbVL/wAL/wDD9xjztCkX/gUc1a+2x8N8P+KNVLF0/ipHlKnVLqaOS+vZ7nb/AHpWkrT/ALO+0fMVX/gVen6f8bvATSL9r0Pd/vafbybq9M8NfGL4DXW3+1dGij/3tM2/+i65MVjsVSXMsNL/ALdOStisTHaiz5s0+zFrItaGoadZ6ttW4i3/AN1v4q+o4/Ev7MepyLiaytv+A6hHU3/CIfs76v8A8eviSytv+4m0f/oyvE/tufNeeHqx/wC3TyXmNaMuZ0pr5HxdqXhWDTWWRGdl/u1ueF7wfaNzqrf7NfUfif4G/CK+h3af40hlb+6ut2bVzuj/ALL/AIemuFa08S+arf8APNopv612zzzD1KXLW5k/8LOqWawqU/3vN9x8/eOdUWX5Vj21n6b4Wa/sFuAf3i/MtfU3jT9jO2t7BbiPxTJL/wBMm07/AO3VP4a/ZR1qHQPtFrq9lNFt+7PFJHWcc+wNOhH2U9fRmf8Aa1CnRjyP3j5wj8SQx2K25j8idflb+7XafDTTvCEWtb/Fd1IrSRNND5Sq0Kqv8Un/ALKtbfxK8I2fwmvrICzi1LWVtvtk80/7yNZGk2qqwt/CtSfAm1034j6hr9h4imWC4vljuI7i1aO3kZo2/wBX8y7WWuipWp1MLKvC/KdDlSqYaVeOxnfGD9oltW0/TvD+l2X9meGLGaOaO3wvnSSL92Rv7teMHxBL4iu57rULpjubdIzNuZmre+M2l6To/iTULXS7uXVNPt5mjt72Zdv2lV/irzSNJLltsS17uX4ShHDRlTjY9bBYWisPFxPQPDfiCzh1L5o/3f8AC1ew+CfiJrvhO7W40+5a3iZl3Qt80b/7y14hofhWaHZNLuau+t/O8SfZ9PsY2ab7qxwx7mavIzGjh6zs9Y9Txcyo0akj678E/HrQ/Gsm37UPDfiSRY13fesLhlb5d1e4x2El1JLHu+wzXF0sl75Mm6ZY9v8Aq9393d/FXwxbeEtQ+Fun202rW9t/Zl3crBeXttGrXUDfwxxySfK0n97y/u1vW37W2uaXfWqj7Hew2u2P/V7VZV/hjZa/LMz4aliGpZb8J8Pi8nlUlzYb4T7Z0+/uI7dYXhTbMrR2+nLtb5V+VmkatXTZ7e6k8uXyp7m1Vv3irthjZvl2rXmXwx+Onhv4m2ax+c+k6nIrL9kmm2s27+6y7d1d3cWa28cf7tpba2jXyrWH5Y2k/vNX5Zi8JWwlTkrR5ZHhSjUw8uWR5J8T/wBnPwt4vtriezhbw/drM264Zvlmb+6sdeM/Db4E+JfBvxq8L/b9Il8hbyOaSSP5o/LVvvN/dr7FuJ5pJPJfyZbqH5pLqRdsNtU2keXFHcNHI6rIvzX7f6yZl/ur/dr6HCcS43C4eVGfvRZ6GHx9WH7uXwn58/tGapJffHLxJKWaJVvpF3L/AA7ao+Ef2hNT0GeOHUvM1C2VVX5m/ef99V9P/tBfs52PjTUL3XNIuDbazNGrLYRR/wDH1N/E3+zXxR4u8Bar4X1K8tb7Tpba4t9vnLt+7X6xk+Iy7N8HClK2iR9Tg54TFw9nUPsfwj8VvDPjTS4Y7b99Mv8Arvm2yL/wFq7PT7Dzbfdpcyz7m3ND/e/3lr86dJvbvR7ieaKaW3kjj+8vytuava/hz+0hJb+Xb6vNLDcR/dv4P/aleJmfClSnzVMFK8ex5uMyOUf3mHPoLxR4G0DxZcNFqFp/Zl1u/ij+X/gP92sXR/gZo+oa+1tLDOzLbLIscMn8LfLu3LXTaH8SLfW7GOS5jh1mym+9JuVq7jwH/ZsV9qE1q1xFD5cf7xlZl/2l+avjauMxmDpyg3KJ87Kden7rPkz49fs9tourxNpNw1ybuT5bWT71Wvhx8D9R0bR5rzUY0ihm8u12/wC8y19SeP7NtW8WaEsEdjfeTDNcK0yq391fmrA8V39vpv8AZUd7qkEszX8KsrfLCqr81e1S4gxlfC08N1Z2yzHESoxw5199odroNjY/6tVjXa06qv8A3zHXiXxb+OVl4Qj/ALOspP8AT9zM1vG33f8AaZlrm/2h/wBqBW1KTTPCl00m1dst5/CP9mOvB/D+l3njvUFt7a0lu72ZmjVV/eMzNXVlHDkow+uZlsd2Fy3lj7fE/CZOra5qXjXUZru8nknuJGVfm7K38K19Dfs//ss3HiBrTVPE0b2mm7lmhtPmVrhVr0r4E/sy2fg23j1XX/L1DVPlaODbuW3/AN5f4mr3mNmVvlbyt3y7l+aNv/ia5894sjCMsHl3/gX+QY3NrfucP8Jz2n/C/wAIeFr1pNK0KzjnZo5Nu3dJGy/3Wq9ql1pXgnR7nUbySCwtY90kly3y7t397+81S654k0vw3bw/bbyC0aRtq/aZvljk218U/tUax481DVh/bSbdPj3TW9pZSeZDDH/z0+Wvlcny/EZ3iYrE1Pd8+voeThaEsfW5ZSNb4ufHi98ZSSW+i3M9hpf8LfdkkVf/AEFa4Hwz8er7wrJNaX1xqEEDNua60W6a3k3L/Eyf6uSvFofFDLcLHJJtWtHUNShjhjuIpFlr92w+S4fC040PZ+6foFHKadGPJKJ9TXnxX8P+MfCsej2tlo/iSTUpPs6wzW6wyLcbf9c0P8NfMfxI+AHizwKH1FbVdQ0jdu+2afmSOP8A2W/iSs3S9O+3efcEC2i+Vtu3buZa9f8AhR8UPiDpNxNHp08mo6f5MjM2qN+7VY/vbZmrow1GWU3+qSvHqpHXQpyy5/uPh7M+adL1abTZuV2s3y19IfDHWDrPgWzsdP06G91nSr2TU7qxuYVkW/VVVVX/AICrV5j4w0M+Ipl1c2sVlqdxMyXtksK28ayNtaOSNfl2rIrVztld6lotxFNbXEttcQtujnhZo2Vv+A17uJhTxkNNJHsYqlTxVM9o8afFLWfiH8RND0iyvbHSLCxRrqGOab7LBbssfmNub5drLt212Wj/AAx0f4h2PxC1XTdAutMsL2wtdR060nZZpluWjaRvL2/wtXydLrWrXWtS31xCt9dSSbpGni+81e3fC/8Aac8ZfD2VLe8srW60nb/x6NbRxIv+1HIo+9Xm43AV6GGUcBbmX+dzHFYWpRwnJhDzW68OxRz/AOkRHKttZWX5hUFxa2yRsnkoi/7tfXEniv4Z/tBW+2dI9O1pl/i2wXW7/Zk+7JXkHxA/Z71zw35lxpX/ABOrFf8AnhHtmX/ejrmwuaqpL2WJTpz7M83D49yfs8R7kjxy1vptNuFmt5pbeZW3K0Py16H4f+NtzaKsOsQrqFt/q/Oj+WSvNriJo2ZXXay/wyVSaRoq96eGpYle+j3fq9PER1PW9Y0Hwt4yjafSZVtLj70ixrt/8g15b4i8J6ho8jedHvt/+fiH5lqiszW8iyQyNBIv3WVq3tP+Id1Zvtvla5X/AJ6L8slaUaFfDfw5c0fM3pUp0fh1OLorvbjTNG8TRs9m/kzf9M//AGaOuU1Tw9e6XuzHuh/56R/dr0qeIhP3X7sj0IyiZtXLPxBc2f3m85f9qqFFbuMZfEVynQyTadrX3l8i4/75as288P3EG5ov3y/+PVnSRrt3Vds9curP5XbzYv7rVHLKPwFlD5k60bv733a6P7ZYax/x8Ltm/wCAr/49VG88PzR/6r9+v/j1Uqi+GRHMYdXLOykvpNqL/vNU1lpUl5Nt/wBXt+8zfw1vTfZ9JtPl+Vf/AB5qU6tvdiHMRrHb6Zbt823+9/tNWDfX8l5J/wBM/wCFaZeXsl5NuP8AwFf7tVKKdLl96RYUUU+GBriTai7mroAI0aVtq1vWdmtnDu+Xd/FUlnYx2EbM7fN/E1Zmo6l57eWn+p/9CrllKVaXLEA1DUvM+SL/AFdFZtFdCgloB3uuXHl2MlcX91mZq6jxM223jWuZrhwseWmXIKKKK6yBYvnZa7fVlb+z7pUVmkZf4azPscegWscnl+Zdt/E396stPEGpNJ8k3/AdtckoutLmj0KM6iuk8SIrafbyOqrdfLXN10QnzrmJOg8Jx/Ldt/u1T8TN/wATP/djWtDwuv8Aoczf9NP/AGWsvxA27VpP+A/+g1zR/jyKM+iiiuwk7jRfl0u12/3a4dvv13Gn7V0u3/2YVrh65MP8UipBWn4b/wCQwn/Av/QazK1PDX/IV/7Z10Vf4ciTQ8YN/o9n/wBdGrm66bxZbySx2uyNm2s33VrA/s24/wCfeX/vlqyw8o+ziVIhSUxNujbay1fj8Vagv/PNv+A1Hb6LeXUyr5LLu/ik+Va0biw03Sdv2ppZ5v7q1pKVO9tyTOk1m6vGVriSRl/ur8tU63be00rVspbrLbTVjXFu1ncNCfvK22mmvhQEdFFFWB0HhPyf33/Pbcv/AHzVC80m/luPnRmk/vVRtlka4jWJtrMyqrV2eoS/ZbWRkb5tvy1x1ZSo1Lx+0VEoaba/2HYzTXDf7W1a5mX5d1O+1yfvGl3NuXb81VpPlZt38VdUISi7skmrqNBtfK02P/abdXKxq0rKv8TNtrsrjbZ2bKn8K1z4h6cpUTk9WbzdQmaqv8P97dTpG3Mzfe8yiT7y12R92PKSRxxb62LHQW+9cfL/ALP8VQaLb+ZqUf8AdX5q2dala3hVv4d3zVhVqS5uSIFebVIbOPy4VjZqw7i9a4k3P81QyS7qZWkKSiAvzNV2x0ma/b5PlX+81Ua7DSFMWnw/7v8A6F81FacqcfdAqRxWmkx7n+9/49WfeapJJ/sr/dqteXTfaG/vbvvVTqYU/tSAlklZqm0/T/t1xs3bfl3VUroPC6/vJZP91a0qv2dPmiBd8uHSYWWJfm2/8CasW81KSaT5m/4CtWfEcrRXe1W+8nzVh1jSp3jzSIiSyStNW1pvhqRtsl1+6j/u/wAVVvDsfnamv+yrNWvrV19njVd23ctKpUlGXs4jlIdcX9vYx+XCq/7q1iXmpNO3Lbm/8dqlJdNL8v3VqCrp0VH3pBGJaht7jUpfkVpWq+vhfUP7q/7u6tjR12aLG1r95vvf71c5JHdSXXyRztJ/utupRqSlKUUUbml+GFi/eXfzf9M6v3WuLax+TCq/L/3ytJO8trov+l7mnVf+enzVyFxdNcfe+Vf7tc0acq8rzJ+IvXmsNJJ8jb2/vNWX5rN/FUkMTXEiqiszfwqtdfofglV2zah/wGP/AOKronOnh46h7sTH8P8Ahu6124/crshX70kn3Vr0zR7XTPB9v5z/ADSbf9Y3+sb/AHaxrzxHHYRrb2SqzRr97/lnHXIXmuSXVwzKzTSf89K8ucauM392Jx1IyrHYeIPHl7qatbq8ltaf88Vb5m/3q5Zbhm2/3ag02yutWvFht45JJmrsrf4fG3jVrvVbKyb+6zf/ABW2r5aWGXIjD2ccPpE5j5qa0UbfejVa63WPhzqej2bXUflahaqu5pbaTdtWuW+VKUainrEmNTsQLYWzScxJWpa6LZN1gH/AWaqq1q2cLfLH97+FaVSpJR+IipUkkJ/wiumN83kyo3+9Sr4RspPutOn/AAKvo/R/2edJ8JeFTr/xB1/+x4Nqt9khX5l3fwszfxf7K1U8N+E/gz481BdK0Xxbf2WoyfLD9qj2xyN/s7lWvnHnUZKUqfNKMftJNo8b+0ZS1gnKPc+crjwZEPu3MtQf8Io+35bxl/CvZPiN8INb+HutGxkge7h27obq1RmjkX/2Vq5BtFvLf71jcL/vRtXfSzJVKcZwqXNaeYKUb8xxkml6rYruh1Nz/usy10Ok+IvHemxhbLxXqFvH/dhv5o6luLG4/jt5P++aId0cfzRMv/Aa3ddSWsYs3eIpS/lOr8ffF3S/ij4b0wa+0+ieMdJha2bUVj8yG/j/AIfMVfmjkrh/hz4g0rTdeWPVr5f7IeRWuFtYf3km37qq21WVau3Wk2+rQ4uYAzf3v4qwLrwfbabJ50Qkbb93c1XR+reydBe6aUqmFdKVFaHbfG/xjb/FDVrT+xtHXStMto1ht4937yRUVY1Zv7v3a5Gz0STw/JGzw+fD/Ft+8tW/DepNbtXY2c1rqjxx3cnlxtIvmSf3V/iauSVWWEgqMY+6jlqYj6rH2cY+6Z2ifbdauI7TSLGe88xtsYVf+BbWb7tdh4R8Zap8L21OeDRLK4TP2W4vJGVszMrbY4ZF+8q7fm21037U9x/wimraT4d09Rp2j2ulR/ZLeH5Y2ZpGaST/AHq5X9n3x1p3hO21efWrKXUNGuNsLRzR+ZbtN/d2/wB5q8+TjiMG6/s7xl0Of3auF9vyb9DgPE3jjxF4q1uO81G6a5aH93HuVWhhX+6q/dVao3mrWuhRrt2yXLLWt8YrmXStYvLi20hNEtL2bzILNV/1Ee3d5deW2lvNfEyuzV72Go061KM/hieth6EalONT7J3em+NdQ+75jNX0N8JP2xte8ImOz1oya/pH92dts0f+7JXyj9v+yx7Ylrd8P6TLfxrIzV5+YZXg8XRca9Ncpw4vL8PWp+/E/VbwT8R/C3xW0pbjSLxW/eLNJZTfLMrL/wA9Fqbx1rd94P0a51lbX+1L5ZvLhX7sdvG3yqzV+dOj+IJfBXlzW9xLBdR/Ms0bbWVq+ifhT+13dXVmdK8aWS6vpzfL9tVf323/AHf4q/FsdwlPC1HiMJ79P+U/O8XlNSnLno/CfQ+haJ4u+W3udR0tmul+0SatDu85Y2/hVWqtrTaB/YE2m2cNnd6ZdN++1G7j+029w33WWaRfmjb/AGmrpPD/AIl0/wAcWcN7oGvxSxx7dvkqrf8AAWWvE/jr451jwFqiXtrpS6Xqc25Wv7S4aS3vI/8AppHXzOAp1sRivY/DL/wE8mMZc3LH3ZHlfxY/Zx0y83zeHnTRL6b/AJhN3cLJHMv963mr5o8SeDdX8I6lJaalYz2My/N5cystfX/hfxxY+NtMkW3ks9I1qRtzWl627Tr3/d/54yVc17X/AA5dW66B4n0J9L/hH21mmhLf3oZPvLX6rgs1xuB/c148/wCZ9LhMzr4b93W94+UvAPiLVdH1SOOwvZbTzG2t/d/4ErV6g/xG+JXgC7n1CCW/02C4/wBI2zW22GTb/drv9N+C/h/wnq0Wr6fPBJCzfu7e9+aH/gMy13viAH4h6bJ4UvzFp8s0arG12u7av96Nl+9WWNzjC1a0X7Hmh9q6IxGYUala/s/dPHLP9qCHxLrUd/rsX9m3MNr9n3Wm7/SG3fxKtcf8WvilN4w0uyt7WKS2sJN0nzN8zMtZlp8AfEl58QX8LiylW6jkbcf4Vj/vV67L+zvpK2dpp3224vJLe4ZWuFh2+d/0zjWuup/Y+X1adaB0zll2FlGpE8N+G/wn134oa61tp9s6wq26a6m+WO3j/vM1fdPwp+Cdj8JYJpdNWHxBHMsbG58vbdR/L/DXO6P4f/4Qm3tbLTYf7Pt9277Iy7vMk/vf9NJP9pvlWu38F+JLzXL9l0yHasMm25utzNCv95Vb/ltJ/eavis+znFZlDkoaUzxMdmNTGS5I/Cdbp+tQa1JIbR/tMnmbW2rtmhb+7IrV5p8bf2hNJ+EOnzWlr5WreKJF/eQx/wCrt/8AakrN+JH7R3hqx1DUdC0LVPsN7cK3ma1DAs0cclfEfxAfWdPvLy6vwuq2cjbvt8LNJG27/a/vN/tVnw/wusVWVbFx5Y/y9zfLMr9vUvUOpj/ai8VR+Ibm/vbmLVEnb99Y36rJbyL/AHVWum8OftEaWvirUNWk0Wzsori2aNrCDasSrt2svlt95W/vLXzHHfK10r4ranl/tSaFbWNftK/dbbX7NUyfCKPKocp91LKcMtXHlPQPHHwd1Lx1aXHiPwxFYyW8i+Y2l2kn+kQr/tL/ABNXik66n4dvGjuY5IpYn+aORejf3WVq9G8MXmveFtSjk0m7m+0QsrYh+7XUfE3WNS+I2r3kGvR2rarb2/8AolzaeXtm2qrNGzRrtkb+Ja7sPXqUZexnaUPxO7DVZ05exnaUTyq38YNqDIhj2/L822vpDxT4s0PVLrS9bsNCim8MWtnDYWsE/wC7W0k/1m5v4W3fdavme88K3GlsrSxtB5i7o/7rLWvovxA13wnpN7Z2MnmWV4rR3VrcR+ZG1aYnCU8Ryuka4jCxxEoygeseE/G0vxA8Ya1qviO0nXwtHDHpt8un+XujjkbbCqxt/rm3fNTfE3wpttB+Euna6kE9vdf2vc2SxXS7ZGt/maNm/usu2vFfCfixdH1FLuPSY7iWORZI/wB7MqrIv3W+U19R/DX9rTRdU0lfD3jHQoLKDb5HmW0O63/4FC1edmVHFYNRnhKfNFWuvkYY6FehCKoR92J877Vj+WnyR7q+rvFH7Nfhnxpp/wDafgq+t7QyLuVVk861f/gXzMtfOfjb4da/4BvPI1awltP7sn3oZP8AdaufB5phsbLlhLll/K9zkw+OhWlys4y7sxH/AKvckld14Q/aF8TeDFjtb1/7a05f+WdzJuK/7slcNNuqnM617UqNOvHkrR5ketKhTrR5Zxue5apr3gv4vL91YNVb7u79zN/wFvuyV5b4n+Gd/pMjNYH+0Yf9ldsn/AlrjLizX70J2NW9pfxK1rR4447pv7Ss4/urP8zf8Baing6mG/3aXu/ys2pYeVBWpSOblBFVpt1emtfeHvHXzbfIu9v+7N/9lXMa54DvbFt1v/pcf+z97/vmu+niYuXJU92R6FOf2ZHKLJsZWRtrVtWfjKe22rdr9pX+9/FWZ5O2SofJau1xhU+I25YnTta6ZrnzQssEn+z97/gS1hahoN1Y7v3e6Ff4lrP8vbIrI22tmw8V3NntW6Xz1/vfxVKhOn8Go4x5TGbpTa637Fp2uLmFts3+z8rf8CWsW+0G5sfm2+Yv95auFaL92QomRJHu+ZauWeqXFn/Fuh/utVeitn73uyLN5PEVu0LNtbd/drDurqS6maSX/vn+7TaKiMI0/hAjZt1Ot7CS8/1S1DIu3dt+7XSaH/x47fuszNVTlyR5kEjLbQbn+6ta1nYw2Me7/vqSsW4+1QXHz+ajVtW8DXmn7br+JflasanM4+9ImRkahqLXUm1P9TWbRRXXGPLpEoKK09Nt45MvJ+C0VDqW0A0PFkv75VrFX7qrV7XLjzb5qZp+kXWo/NEvy/3mrGjaFOPMVIrUbvetn/hH7eKRVbUot392qWpaHcad8z/vI/7y1SlFuxJfj8VK0Pl3dt59M/4SS1s/msrBUb+81Y628jfchZv+A1Oul3Tf8ucv/fNL2dKJQl9eSXjRs7fNtZWqGr0fh++b/l3qaPwzff8ATJf+BU+enHTmJNjwyuzS/wDeZq5/Wm/4ml1/vV1mk2bWFjHG/wDrFrjdUXzNQm/3mrjoe9WkypENFFFd5J3C/Lp6/wCzb/8AstcPXdXCt9hk/wCubf8AoNcLXHhftFSCrem6k2kzM/l7vl21Uorra5vdkSbP/CZSf8+0f/fVN/4TKb/n2irIorL2NL+Uq50Wn+LFuLjbdLHAv95abqGjLfyNNFeRbWbd80lYFQeS9ONKMZXjoSdPYR2Okt/rlubr7q+XWHdXTXkzO/3pPvVBH+6/ip1Uo8suYAoooqwNTw3b+fqW7/nivmVpeKLryrVV/vUeF4vLs2b/AJ6NWb4guvNvNtcH8Sv/AIS/smXRRRXeQX9Dj8zUVb/nj81afiGXyLHb/epvhm3b7PNN/eb/ANBqn4kl3TKtccverlfZMuqlW6qV3xJOg8Nx/vJpP9lVpPE0n+rWrXh+LytPVv7zVk69Lu1Bv9muSPvVwMyiiiu0B8cW6uy+WK3b/ZWuV01fNvoV/wBqum1RvK0+b/drixHvSjEmRyMjbmplFFdpQV1fhmLbZ7v7zVyo613GlxeRpcP+7XLin7vKTI5jXG3ahJ/s1m1PeN5l1M3+01QV0QXLHlKOi8KR5aaT/dWovFEv+kRx/wB1a0/Dce3S/wDeZmrC8QS+bqklcUPeryZK+IzKKKK7yi5Z6pPYf6lttXv+EqvfL2/u/wDvmsWpYYWlZVRWZm/hWolCPxMC/capJdWrLLI80jf+OrTtL0G41VvlG2L/AJ6NWxo/hVV2zXf7z/pnWnea9DZq0dvt+X+L+Fa4pVvs0Seb+Uns7Oz8O2+7+L+833mrH1bxFJLuX7sP91fvNWLeaw8szNu3N/erM+aZqVPD3lz1Bcv8xamupLpuflX+7Ue1pV/u1HHC0swVP3jNXc+HfAm5lm1D7v8AzxX/ANmrerVp0I3kEpcprfDERixvP3b+YzL+89VrB8QeE9Yl1aaYxT3O5v8AXKvmK1dRqHiq30uP7PZLG0yrt+X/AFcdccvj/XLeRo47nd839xa8mhGvKpKtBb9zkUZ83NE9O+Gdne+E9LubjU38i2ZlZY5f4f7zf8C/u15lcSLJO21dq7m+Wo5PEmo6lJ5l9dzTf3Vb7tOt7S4vd32eGWT/AHVZquNGVKcqk38RlycsuaQsbVveG9YbRdVs70J5zWk0dxt/vbW3VhSW8lrJtmjaNv7rKy1PHL8tFSMZxsZVKUakeU+xvGumaT+094N086Dq6RX1i0jiymb+8q7t6rXCeHf2MdQt9SiutZvrLR9KhbzJLuOZmO1f7u6vm9dPlhm32V09u/8As1dZda1T5b3WJZ0/us8kleDTy2thafscNibU/TU8mOXzoQ9nSq2ifYHxO/bA0Lwn4hktNHtH8QRqv7y5juvLhZv7q/K26sCD9vrTo1VZPCV0V2/9BI//ABNfOcFtFHCqH59q0+OCH5sRrXBHIcqpw5XSv82Yxy3BRjyyifTK/wDBQLQVXa/hO9/8DB/hUEf7c3g95Fabwrelv9qSFq+cPssX/PNP++a2fB3w/uPHXiKz0nTbWJp7hvl+X5Y1/iZql5Jk9GMpSpuP/bzIngcvpx5pR/E+wvhb8VPD3xykuhpngtoba2XM11dW9u0cbN92Osf9o7W/DPw78G+TFpGlSa5fKy20f2GH93/emavQbO18Nfs9/Cvb92wsI90jfxXdw3/szV8LePvGV/8AEPxJea3qUn724b5Y/wCGKH+GNa+RyjCQzDMJYqheOHh8P94+fwmEjicZ7an7tOJx+kxN9o5/irfvpmMIXuy7flrOtVWKSvYPgr8N5/EEza/dRt9ktm2wf9NJv73/AAGv0PG4mnh4e3qdD6fF1aeHjzzPQdF+EZ8f/Cu007xZfsbvSYWaO+ds/ZYfveXu/urXypoHiWx8C+MmudPszqXkTN9na4bbn+6zKtfRvxq8fS6Do8ng6ym2TXgWS/aP+GL+GP8A4FXz+LKCKTKRqslcOTSrSo1KmJ+Ge0THK5TlCUq+0uhkfEbxzqfjjWhe6nMs85+7Gq7Y41/urUGitZ3n7mb9x/db+GqetWb/AGjd/tVpeGdN8+RkavrJOEKHLHQ9+Tpxo8sSxp+k2n2xlkrcu7pdBs1aKsXVNCm0tvNi6VXt5F1iNoJZvLZfuq1cLj7a1Tm905ZR9p732TotLu49Y3PcNWlc6iqyR20M0UHy/eaSsfwN4bbVNQa0+0RW3964uW2xxr/eat7x/pGm+D4fsrbZ2f71w3zSXH+0v92P/arilGDq+yRwunB1fZnXeF/itdeC7i1k8MyS2l75Pl3jNN5nnMv+z/dr2zw7+1F4O+IVnHonxFsI4pNvlrq1l92viDUPEHkxR2kDL5ar8zQ/xf7LNVSPUmWRdzVyYjhvC4v95ONpfzdTCrkdKp7zPtjxx8Dbuz0T+1PCt7DrOj3TLPHcW3zNXnKfGTxL4RP9manbWep2C/L9i1SHzISv+yzfMtcp8B/i/qngvULuG0m81Z1z9nb7sjL81euap498CfF23xq8Mfh/VNv3v4Wb/Zavm5YbEYKt7LEU/a019rqfO1MJVwdXlqx5okngnxxpOpTN/wAI3ff8Itfzfe0PVG86zm/2Y5Gr2jwB4gvY9ZsLbUPDt5prSTfu5rfbcWv/AAFv4VavH/D/AMF9CvEt7TX/ADNGgmXbb65Zf6v/AHZo2r0/Qfg54j+Gd5YrB4usb7RJJFuPJa4aNpIV+ZttfM5x9SqwlGL97z/z/wAzxcdGg480T6F1r7PY2N1eJDGtxJHtaZdu6vEdY1SGys76ay1uHS51+9q2sfNNIv8A0xjr0X4jap9s0uW0sha3N3DB9u+y3bNH5ir91lr5w0mzsNOu4vFXxF1L7ObqT/R7ST5m+b+Lb/dWvjMiwbqQlVqf+A73PKpU/a6o7LSH/wCEi0241bWtRuNM8NQ/Ndaxqsm2a5X/ANlVv4VWvIPip+0pD4lsZPDXhNH0LwvGvl7of9ddf7TVi/G7U/EvjweYJN/hqBmNs1h81vGv95lX+Kvnm+tb7RpPOlhZrf8A57RruWv1nKckoVP31X4uke3/AAT7PK8qo1PfqfEauqavLp822V/tEH/PSFtsldn4B8fXGl2t5p+n6us9rrELWd1ZTxruVf7y7vlZq8q1S/t7qHd5lUrG6/5Zsv7tm3MtfePCRnStJH2P1SLp6na+KvgnqdpDc6jojPqtjC375Vi8u4g/66Q9q4LSdek0u4ZW/wBZ/er2Tw74q8UaPZtcWF+1nFHbtJbvfSfN/d/cs3zVyHijw1L4qxqoj8jU9zDUFZWjVpGb5ZP7qq1XQxDkvZ4nY3w9R1Iyp1Ts/B/iu0k+Hd3Yw26yanDeLe3SzLuW5hX5lj+Wrmr+ONd8deJfDPhzQbO3ldpI2tVtoYbXc3/AflXbXj2j6hrPhK8Sa0Bgmj3bt3zLJG3y7W/vLTZ/GEd5rcl9e6V87NuZbeVoaz+oQ53NakQwUfae0ifT3h34eeHviR4m1ufTLXUF0660aS4kudQjj/0fUPM+9Gy18/yadHHJsZW4r1/4Q/tWWXgswafd+GVtdKZVh8y3kZ5l2/71ew6t4P8Ahx8dbSTUNEuYI9TkXc01h8sy/wDXSFq+VnjsVltdwxVN+z6SWv3nj1q2IwteUpx90+PY7eO3b5VpLq1hvPvrXo/jz4H+JPBnmTNbf2lp0f8Ay+2qsy/8CX7y150zCOvfoYiFePtKUuY76WIjWjeMjQ8I+N/FPwxvvtegalLGv8US/NG/+9G1e9eH/wBqzQfG1i2meM9Ohsnk+Vm8vzLeSvnOSU7ay722huDkjFZ4jLcLj3zVo+9/MtzSWDo1/elH3j3jxp8GtL1dWvvDF3FAsnzLbyN5kLf9c2rw/XtD1Dw7dNDqVrLbSfw7vut/u1X8P+KfEHgm4ZtNvGe3b70LfNG3+8temaP8ZtE8WWv9n+IbWK0mb5W875oW/wDiaunSxmBX/P2H/kx2UaE6P2uY8emqGT/dr1vXPhLa3m240e9WO3k+ba37xf8AgLLXNyfD/T2/cp4lsZbj7vk/7X/fVepRxtGpH3WdlOR57JZ/xo2163NH8dX+l7Ybn/S7f/x7/vql8QeFL7w+3+lR/uf4ZF+ZayNld/7uvD3veRv7sjtvN0bxdH97y7j/AL5krB1Twld2e5ol+0w/7P3qwZLEtJuQ7Wra03xlqGl7VvF+0xf3v4v++qx9jOj/AApfIOX+UxPs7VC33a9LuNJs/EFnHdeS0XmLuVtu1q5DWNBk0n+JWjb7taUsVGcuX7RUZHP+W1uysjMrVs6f4quLX5bpfOX+9/FVC4X5qhZK62o1I+8WdObaw1/5om2zf7PytWPfaHc2f/TRf7y1m7WSTcrbWrXsfFE9rtW5Xz1/vfxVlyTp/AR/hMnbTa6n7Pp2uLuiZUm/75asi80G6s921fPX/pnVwqRfuyHGRm05pW8tV/u/dptFalFqPXryL+83+9TptZkuLeTcy7m/hWqdFLkj/KBX/d/7VFTQwebJHH/eate4tbHS1XzY2narc+X3QMmO52LtZd1FXY10+8+UboDRUXXUixXuGWW+bc3y7ttdhq1vJ9hjhsl+X7rRr/drhV/1jbVrRs9UvotscEjf7K/erOpTcuXlNR0Ph+7nm/1fkL/eat+41a30eGGH5p9q7flqn9g1i8X9/cLCtQ3nh+8+zrsaKdVrKXLOXLOQEn/CZR/8+8n/AH1UbeMt3/Lqv/fVYX+xspdno3y1p7Gl2J5jY/4TK4/54pUbeMLxv4Y/++ayP3f+1S/PV+xp/wAoGnJ4ov267F/4DWdNcfaJmbb96of3f+1T/wB3WkYxj8KAlopPMX0paQHaf2lY+Xta4iqhJa6Iv8UX/fVclsX1/wDHad5Q/wCegrCOH5fhkVzHVbdE9Y/++mpP+JEv8SVy3kvV6x0Oa++Yfuof7zUSpxjq5AbW7Qf+mdO87Q/+mdUv+EdtV+Vr9d1U9S0KTTfmb5ov71RGnGWnMwNj7RoX+x/37am/bNC/55/+O1zG2P8AvUeWrfxNW3sV/MSdnb2um3kayJbrtrA1yOO31BliXau1a6bS4/senwr/ALNcrq0v2i+krloycqkimVaaqM3X/wAdok/1Yq/oNr9o1GP/AGf3ldsnyx5iTp41Wws1X/nmtcbeN5txI1dVrV15dm1cfHu3fNXJhY/FMpklFFTabF9qvoVX+9XSSdZY2/2OxjX+6tcnfXHm3kzV1moS+VbyVxf3WZq5sP70pSKkDMq/eqvU01SWMfn3kK/7S13/AAxJOqt4vIsY1/uqtcneNvvJP96uwum227VxPzSVxYbeUipDKKKK7yTY8OxbtS/3VatHxI+2z2/3mqv4XXas0n+0q0eKG/1a1wS97EEfaOeooorvLJIU8yRV/vV3dw62tnJ/srXJaHD9q1SFa6XxA+3S5K87Ee9UjAyl8XKcTSUVLbxebcRp/eavRNTutNj8jS4f9mOuJ1CXzbyZv9qu8umWCzkb+6teeM25q87B+9KUjOmIBmtW18OahdLuSPav+022rXhO1hkvJGk+9Gu5al8S3lys23c6rXRKq+f2cSub3uUih8H3rTKrYVf71dDa2tjoUP8Adb+9/E1ZXhSe8kmZdzPb7f4qp+IL3y9SmWL5vmWuWaqVJ+zciJc3NylnVtea4j2/dX+7XOyXUkrf7P8Adpu5maiNWaRdvzNXbTpRpxNYke30rX0fQbrWJP3S+Wv8Ujfdra0PwW0hWS++Rf8AnnW7faza6TD5MMas38Kr91a4quK97ko6sylL+Ul0/SbHw1D5m799/FI33qxtc8VSTxtGreVb/wDjzVhalrUl1MxZtzf+OrWV5rSyMzNU08L73tKu4Rj9qRYuLyS6/wBlf7tMplXdL0i41a4WG1jknkrtfLGJUjqPhvoMOsahI1z80Vuu7y/7zVt+KPiZq2iak1jpix2sMP7v5Yq0vCPhWPwrHJdXF1uuGX9433VVaq6x4q8HaheN9vhlkmj+XzFX71fPOqq2Jk+Xnic3LzSNT4e+NLjx08uka5aR3kXls27b81cV4g01dF169s4mZo7eZo1Zvvba6K3+JujaJG0Hh3Tts0n3rmf5a4a8v5LrULi4lbzWkbczVvRpSU5S5eWPYzUJcxfhl3fw1a85q6TwH8Nb3xFtvL/dp+m/89P+Wkn+7XpH/Cu/AWktHHqNxsk/uzXu2uHEY6hSqez+KX904as4xly8p44s+6rUbfLXtdnH8INN+aW402T/AHrhpK1LX4ifBjR/+WOnSt/s2bSV5E8yk/gw83/26edOrU+zTZ4VbQS31ysdtFueRtoVf4mr7b+Bvwms/hN4Tk1PU2ig1OWHzr2SX7tvGvzeXXmFj+018K9Dkza2K71/599O2tXEfGT9pZvippsOheHlurHR/vXskzYkm/upXhY2nmebuOF9jKlS+1Jnl4jD4vGy5OXliU/jx8Xpfip4i2W7MuhWDNHbR/3/AO9M1eWyfeqXaqqqrUUn36+swuHp4WjGjRj7sT2aVKnh6fIjd+H/AILvfH/iix0ay/5aN++k/wCecf8AE1faHiu+0b4M/DVrgRKttaQrBZw/xSTfwrXNfs8/DdPAfhdtQvl2avfqskny/wCpj/hjrwb9oT4oN8QPFzWVnJ/xKNMkaGH/AKaSfxSV8XXlLPsyVCD/AHNL4vM+eqc2Y4nkj8ETzm+1O61rVLvUb6Tz7u6kaSVm/vNVOOXdNtptR267Wr75RUY+6fURjGMSa4tVuKLP/iWzeYtTVm6gzeZRH3vdCPNL3SbxRrTXkeyvSPh78G9Cs/h5eeMvGc1zHbsFWw062ba1xI3yqzNXm2m6Tca1JHFBDJPNI21VVdzM1fS/j7w/q83wR0bS7qNLTWLNY2jt1bc3y/3q4cbi/qqp0KcuXmlqcOKxHseShTl8TPDVl8Nal4g0/TNPsbiK1aZVuGkuGZrhv7rf3VrhvFmm3Gm6lc29wvltHI0LfNu+7VixvG0vxJD9vtrqCNZP3i221W3f7LNXQfE7UmvNPt7rU7yKW8ktdtvDAqrtVv8Anpt/ir2YRlSqxXc9mNOUJRSPKri4XzNqVVjlZWpy27NUklrtr3/djoer7sfdNfw3r8mk6pbXCf6yNlavWvFWlr5kNxF81veKrLXhbwvCd1eseE/EGq+IrPTtNgWDy7VWk+ZfmbbXjY+jrGrA87FUub30b/gv4ya/4DuEsWuZLmyhk/48rhvl/wCA19e/CH40fDrxbpawalqR0pvvNpd3/q1b/pnXwP8AEa+n/wCEmZp1iWVkX5oV2qy1k2OtNaurJJs218zmXDuHzWjz/DJ9UfP4zJaWLp832j9Qvjf8ZdC8HeH4dQtLGXUtRvodtozfLCy/7TV+d3xE8d6v4t1+a91e6mmu/wDpp2/2VrvfDfx4vtZ0CLwtq/kXNjNtt/td7832Nf7y7a8u+JkUsepNeIy3Nvu2rcrHtWTbXBw5kcMpfsZx97+Y5spyyOEqfvI+8dX8K/jxrvw8u9tqyXtlJ8slpcfdkroda8WaB8QdUuo4Uh8Lrew/N5i7Vkk3f3l+7Xzyt15tW1eVtoLM1fY1Mspe09rH3ZH0M8BTUvaR92R2/iH4I65p8Ml5psLalaKvmb4PmZVri7W+Z0MMg+7XdeFpvE9qy2theXMNzIy+XbwyUnijwj/aFu2t20LWit8t0rL8sdx/d/4FWlPENfu60ubzN4VHKPLUkdBqHiK31TVmvG09LvSfJjt7dmkaNbf5a2vhXePdXmq6lrNklzoDNHpk1jaXSwzSNJ8saxq27dtrydm1fwfbzWkkMkf2hP3kcy/K0bf3af4V8YvoepR3UWiQXMsbbo/M8zarVhUwvPSkqZEaMYrmpn0b4k+GsK/s/wAN1Lp8kV9bX8j2ufmkjt2f7rV4FHaqJAMY9a+jPhf+2RaxxrpPjPTUso/urdWMe1f+BLXf+KfgP4M+K2m/2z4Tvrezmm+ZZrX5oX/3lr4qnmmJyupKlmVPljKWkt0fORr1sHUlGvH3WfHklusq/PVO3+3aHfx3+k3U1pd27blkVtrK1ejePvg94n+Hsm7VLBvsf8N5b/NC1cDN/DX1WHxFOvDmpS5onr0q0akbx9493+GP7Zc+n7dM8a2m5fu/2jCv73/gS133ij4e+BvjHp7avoUkFtdSNu+26d90/wDXSOvkC4t4byNlljVlqHR9S1vwXffbdA1Oa0lX+KNq8mrkdKU/b4GXsqn/AJKx/UKd/aUvdkdr45+GeveB5Ga8h8+z/hurb5o64aZv71e0eD/2nobtfsPi6xjhZvl+0Qx7o2/3lrT8RfCnw743t21Dw7eRW0knzbbf5oWraljK+El7PMKfL/eXwnbTjUp+7UPnqT5qq3FnHdR8rXVeKPA+s+FZGW+tWWP+G4X5o2/4FXN/8s6+kpVI1I89OR2Q/mieoeAbmDVPA8nh1pvs115ciq27bu3fNXnupfDPV7W7ZWspG/utD8ytWdOs7267ZPKkjb5Wq9a+PvFdjH5YvHmVfm+ba1RGjVpSlOjJe8VGMviPSNP01tP8IyW+sfdWNlbd/DHXj7Ku6tTVPEWq62u3ULqSddy/u1+7Wb5f8IqsLRlR5nOWshxjyjea6jwr4S+1bby7X/R/4Y/71WvCPg37ftvL3/j3/hX+9XR+KPEFvoNv/eum/wBXGtc2IxUpS9hR+IqUv5SnrmsW+iQszt8zfdjX+KvONQvLjUJmlmb5m/h/hVaku7ia8uGluZN0jf8AjtRM1deHoRox/vEENFPpldpZC0X92odtamn6bNqVxtT/AIE1WtS8L3Vv8y/v1/2aPaxjLllI15jndv8Ad+Vq1rPxNPa/LcL56/3qz5EZaStWoy+IDpHWw1xfl+9/3y1ZN9oM9r8yfvlrN27G3KzK1adn4juLX93MvnrWXJOn/DI5TOpldPssNaT5G+b/AL5asu88P3Fr/ql89auNVP3ZBEzIf+Ppa1vttrqa+VcN5DL/ABVl7WZfutUckW6tGoyLNaHRVVt3nKy0Vhsu2il7OT+0Tyliuo8L2sa2bXH/AC2Zq5qpbHVLjTmbyG/4DUVISqR5YlRLOsNd3kyrIsvmf3a1vD9rcadbySXLbY/7rVnN4yuv4I0SqcmuXF1Jumbzf9ms5QnKPKUb8l5ozM27ym/4DTftmif3Yv8Av3XKNGrfMtN+z/7VX9Xj/MFzr/t2if3Yv++aPt+iekX/AHzXKR27SybVVmrQj8L3jfeXbUSpwjvIDZ+3aN/di/75o/tTR/7g/wC+a5680W4sfmlj/d/3qrfZ1/2qI0YS+0HMdV/a+kf3V/75pP7Z0f8Auj/v3XL+Wv8AdpvkL/tVX1eHcdzqv7c0n/nmP++aj/t7TP7v/jtcz5C/7VO8tf7tH1emFzqF1zSfM/1f/AttXL9ZHs1+z/8Ajv8AdrjPLWp7fVryzj/dSfu6mWH/AJBcw+HQ7yeb/VMvzfxVr6xPHa6atju3Nt+9/u1lSa9eT/em2rUEl01xCq/3f4q0tNuLkSR1JZxfariFf7zVHtbd92StPw3as17u2/dWqnJRi5AdHeS+VbtXEyNuZmrpPFF0y28cbfxNXN1hhY8seYqQV0HhW3/cyXH95ttc/XZabb/ZbGNf7q0YmXLT5QiZPiaX7sNYdXNWuPNvKp1pSjy04hIfWr4Ztd00kn92s6z02W/k2xL8v96un0uxXTrfy2ZfMqK81GPKTEq+Irjbb7f71c3W34kt7j/Wbd0Nc5N/rKvDx9wqQytnw3F5uobv7q1jV1PhGL5Zpq1ry5abJJteby9Pk2tXJfw10vipv3ca1gt8v/fVZYf+GUytRSt95qSusk63w/Ht0v8A3mZqyfET+bqH+6tdJptv5VjGv91a5PVG82+mrzaEuatKQFFvvUlFFekBveE4994zf3Vq/wCLG22ca/3mo8Ix7LeZv7zVV8XNuuI1rzL82KI+0c5Wp4di8zVIf9n5qy66Twfb7r6Vv7q1215ctOQ5Gzr0u3S7iuCrs/F0nl6eq/3mrjKwwcf3ZNP4Sxa3UlnJ5kbbWreXxifL2y20bVzNSw27XEyxxfMzV0TpU56yNDoJPGE0u1UjWCOsKZzMzNurpo/DFrYxeZqEuKmsdH0K8mVYpJGb+7urnjUpU/eiiOY5/S9EutYuNsS/L/E38Ndrpuj2Ogx+c7R7l/5bNU2oX8OhwrbrHtbb8qxrXH6trclxIzFvNb/x1a5Oapi9vdiTzSlI2NY8UNLuWL9xH/481crdXzS/d+VagklaeQs7bahrvpUI0/hLjEnh/vVJUljZTX8ywxRszV3+geCbex2z3qrPKv8AD/CtRXxFOh8QuYwPD/gu61bbJcbra1/8eau/+1ab4RtfLiWNf9lfvNWTrHi+Oy3W9ltZv738K1w2oatJcTN825m/iry+StjZXqe7En3pGz4h8WTajI3mtth/htlrlpttxJuK035q6fwr4MvvEEysF8i3/ikavQ/c4SnfYr3YmTpel3OqXEcNnDJPMzfdWvaPBfwztdJ23mrss9wvzeX/AMs46nsbXR/h/p7N8i/3m+9JJXDeLviDca3I0cbfZrX+6v8AFXz9WtiMfL2dD3Y/zHJKU6kuU7jxd8Wls42s9HZWm+6038K/7teN6ksmrXjXE00skjfeZqcPMuJFVF3Sfwqtdxovwj1vVIVmm8q0X/ppXTSp4bLYb2KjyxOB/sOH+87VYj0W0/jRq9C1D4O67ZwtcW+y+X/phXFywyW8jQyq8EittZWrop4uNf8AhTuHPIbHpNov/LJa0bPy7ePbEu1aoxtuqbdUVHKXxGE4ykavnd69b/Z7+Hf/AAlOuf2veR+ZYWDfL/dkmrybwrod14q1yz060VvOuG/75WvsSxfTvhT4I3fLDBYx7v8Aro1fI57jJYej9Vo/xKh8/j5yUPZ0/iIP2jPicvg3wquiWM3/ABN9TX/ln96CH+Jq+P1XvWr4r8XXnjjxFd6vet+9nb5V/ux/wrWY0v8AdrrynL45ZhY0vtfaKweF+rU7faGyNuaiNv4qbTlTdXrnocseUs1t+CfhnrXxK1qPT9HtWnk/5aSf8s41/vNXefCX4B6r8QpI7y6R9N0j+KT+KT/dr6lvtb8Ffs++Edvlw2UEP3Y1/wBfcNXyWZZ9HDT+q4OPtKzPDxWP5P3eH1kcn4S+Dug/BrQJNQmkjm1KOPzLi/uf4f8Adr5e+NHxwn8TXU2n6NIyWXzL9o/imqb4wfG7XfjFeMvzaboat+7sou/+1JXkt1p+fururryfKZ06n1vMZc1V/wDkpeBwPs5e3xMryMCOO9uJtvnt/wB9VfvNLZbddzM23+KtDS7XZJWhrFuv2evtZ4j34xifSOv73KcZUUn3hUl421mqruVa9KMep2Rj9oS4bdH/ALrVt+CfEEnh3xBaXifNtb5lb7u2smwt1ubhY/4WavQdDsdJ8Piea901bxvLWSPdJWWIqQjT9nJXuOpKPLyk3xMtz4g0aw1u3hZbfzJLX/db71eXbmi+WvoT4ZW+geO9B1Tw7qMyWlxJum09v7s392vGvFnhabw/qVxaytuaGRo2/wB6uPA1oxbw0vsio+6uUzbfVriMMqSMu6vQPDOsxagkdnqFuJ47j/R/91m+VWrifDunfapmk4fy/wCGut1C/t7G3X9yu5mVt1XinFy5IxCrGPNY4/xLoM3h/Vbq0l+byZNu6k0m68i6jZv3m2Ra9w1Tw/o/jvwuusxSRWerWsarcWzL/wAfC/3lrx/WNB/snU5oV/hbctTQxccRH2cviJlOMo8sj0a48Uat4V0iP7Feqq3i/aFm8v5lb+7urp/hPPt0C6m1WGx13+2ZJLdLJrhlmhZfm8xq8U/tTUoYfJH720/55yfNXU+BviRqHhG4aaz0Oza5/hmkj+7Xn4jBy9hKNO3McfseSnLl+I+j/jF8L2X4LeFbh7B7jVbBVhmaFd22PbXzbHbiHqMV9JfDf9se3vo49M8Y2i2sv3ftS/cauw8TfBXwp8V7CTVdBuIrSeRdyyWX3X/3lr4mhmWKyluhmkOWN/i+yfNwr1sFLkrx90+O57CC6jxJHuq54V8U+KPhjqAvfDuoyw/3o/M3Bv8AeWuw8efCPxB4Bmb+0LGRrf8Ahu413R1x+9fLr66liKOKo+7apCR7dKpGtH+aJ9O/Df8Aa90TxbZf2V4vs49Nu22r5v3oZaT4gfs7+H/F0bah4VvIrKaT5vLX5oWr5PvLC2u9wMeGrV8HfErxT8M7rdpF+89l/FayNuWvClkPsZ+3yup7OX8v2QhgoRlz0tC34w8D654LvPJ1Wxltv7sn3o2/3WrmpG/u19N+D/2iPCvxIt/7P12GLTbuT5Wjufmjasvx5+zja38f27wzMsG75vs0nzRt/u10UM1nQl7LMafs5f8Akp3U+aPuyPmy4tY7pWV1qTQta1nwTefatGvZIW/ij/hatPxD4Z1LwzdNb6hay20y/wB5flrM219PGpGpD+aLOyPvHr/hP486dr0P2HxDbraTN97+KOSpvEnwf0nxBD9s0K6W2Zv3m370bV4lcWcN3/Dsqz4f8U654Nmzp127Qf8APFvmWvLllns5e0wUuSX8vQOT+Uta94U1Lw1I0d/A0f8AtfwtWNXs/hv4xaH4rh+x61CtpcN8u2T5o2qLxJ8IbW+VrrRZlXd92P8Ahq4ZhKjL2eNjyy/AIy5fiPG9v92u78F/D6S48vUNRj2r95bdv4q6TwX8LW0+ZbzVY1aZW/dw/wANO+IHjiHQ/wDRLLbJfsv/AAGOorY2WIn9Xwn/AIERKXN7pV8X+KofDsa29vtnvWX5Y/7q15LdXUl7cNcTSefIzfM1FzcNdTPPcSNPJJ95mqLb81evhsLHDR/vGsY8pLTNlR4/6aVJu966jPUb91au6Loc2s3G1V+VfvNVzQfD82sXXzfLb/xNXb3CWXhfTf7sa/8Aj1cVfFcn7un8QzNZLXQdP/hWNVrk28bSfbP3tv8A6P8Aw/3qr6xq02s3G5/lhX/VrWey1rQw8Yx5qusi4x/mOr8rTPEEO5WXd/e/irDv/C9zZ7mi/fR1lfZ2WTdE21q1bHxZcWe2G7XfH/erZQqU/wCE7lcvL8JhNRtrufL07xBHuVl8ysHUPDd1Z7vJ/fLWkMRGXuy90mMjD2/ex96tbS9ZuftEcNx+8Vm27qzJEZGoWuiSjKJR1GsX39nR7lj3Vkw65Hct5d1br838VLDrkbx+Tex7l/vU6OHSt27zq5owVONmg5Spqmliz2yQHdA1FWtavo2jjii+7RXRCU7almPUlnazXk22Jd1R12nhmxa1sWZo9szVNWr7OPMXEyf+Edt7dVa9uttSL4as72NvsV5uaoNW0e+vLj/VyNV/RdL/ALEjkuLhl3N/DWDqS5Obm1EcxdW7WszRy/eVqZVrVLhby8aRf4qq12R+HUk62GKPR9NjZF3TN/FXOtqWoSXHyzSbq0bPxN5VusNxH5605vE1jDuaC1+auSCnF+9HmKNqH5tPVb3buZfmqn/Z+lf7H/fysa81Zr6GTzf+ArWT+79aUKEv5g5jrvseir/zyo8jRl/ihrjvJNO8n/brX2H98OY63zdG/uwUfatG/vJXIfZ/9qj7P/tU/q8f5g5jrvt2kr/dpP7T0xW/5Z/9+65TyF/2qPIX/ao+rx/mDmOt/t7S/wC4v/fNJ/wkGnf3f/Ha5PyFqa306S6k2xRs1H1en1DmOi/4STT/AO7/AOO0f8JRY/wxtWT/AMIzeeX91ap3VhJaybZY2iqI0aMtg5jQ1q+j1GOOZazab92OnV0xjyx5Ykk2kwfaL6Nf+mldheP9lt2rF8K2v76S4q54kl8qHbXn1/3lWMS4nLs25maiiivRIOsVfsujr9nrl5IrqW4bHmNU1nrF1pq7VbdHVh/FVwv3IlSsIU5wbKNzzWt9HVbv5mZdtcj96rF1qUl1bssrbpGaqbf+OtVUoSj8RJBXb+H7fytLh/2v3lcZFEzSKtd/Cq2tqq/3VrLGS93lLicr4kbdfbazW/1n/Aqm1KXzb6SSqVddOPLGJAVPar9ouo1/vNUFaWgxebqUP+z81XN8seYDsZP3Vu397bXB3D7pJK7jVG22slcBXn4OPxSAKKKljiaWTateiB3XhqDyNNh/2q5fxRJ5mqN/srXaWcS2tnG391a4HUpWk1CT/erycL71aUiIlMbu26u18Fxbbeab+81cb/yz/wCBV3vhiPytJjrfGS/djkZHja482aFRXK1ueKJPtGpt/srWHW+Gjy0ohEK1fDd1Ha6tDJL92sqit5R5o8pR6H4i0mfVlVrdlaszR/Cdzb3Uc1wwhjjbdWBb6zfWa7YriRY6lk16+uo/3ty22uCNGrTj7OL0I5TX8aaosk0ccTfd+9XJVPdXHnybqdb281xMqxK0kjfw11UoRo0+UcSvtrodD8JXOsyK23y4f71b3h3wSse24v8A5m/u1s6p4jt9Ij+zwKrNXn1sZKUvZ0NxSkWLez07wxZ/N5a/+hNXK694qmvPl3eVD/d/vVj6lrMl5MzM3mtWWzs3zM1TQwdpc9XWRMYmjZ2d5rl0sdvHurqLf4ay+X/pF7FBJ/dq38M/J/s+427ftG6uW8Qf2s2pSed526k6s6lWVKEuXlDmO20X4Zw2955l7MlzCv3Vrd1rxfa6Hb/Z7Ta0391furWd8Nl1GPT5mv2k8lW/d7q4LxHdRtrV0tv/AKnzK8xUpYqvKFaXNymfL0H6pr91qlw0txJum/8AHVrO+amru71u+G/Cd94luFjto/l/imb7tezLkw8L7RH8JvfB23gbxYv2jblY/wB3/vVpfF7Utfh1poUuJ4bJV/d+T91q7rw34b0rwDY/aJmXzP4ppK5fXvjlBb37Rrp0d3af3mr5qNepisb7WjT5omcubm90X4Iap4im17yZXnuNOZfmab+Govjpb2tr4oja32rJJF++qnN8eLtrf7PpGmRafu/5aVxV5qVxql01xdTNPI33maumnhK31v6zUjyf3Q5ZDY5asRtmmWlrNezLbwxtJIzfKq19CfCz4Cx2rQ6n4kCs33o7T+7/AL1XjcbQwVPnqsJSOm+APw1Xw7pP9s38f+n3S/u93/LOOuB/aG+I39taqug2E3+g2bbpv9qSvQPiv8aNP8JaXNpOlSLLqbR+Wvl/dhr5amma4laR23MzbmavmMrwdTF4mWY4qP8AhOH2EZS5pE0cuz7tWI7iqK10HhPwjqvjHVI7DTLZrmZm/wCAr/vV9XUcIR5phUXKVrO3uNQmjt7WFp5pG2qq/wATV9NfBP8AZnjj8nV/Fn3vvQ6d/wCzSVrfDj4M6b8NbNb6/aO51Lb+8uGb5Vrkfiv+07Ntk0fwrJ833Zr3+Ff92vg8XjsXmtT6plnw/akfPYmeIxMvZUD1T4q/HzRvhhZ/2fpqxXeo7dsdrD/DXx94o8Uav481ZtV1q5ku5/4Y/wDlmi/3VrMLy3lzJcXUjT3Mjbmmb5mapNm77te3leT0Mqp+570usjsw+Dp4WOvxHpHwJ+FcXxL8TSRXs3kaXZqslxt+827+GvVPiB8TPhl8F9S/sS18KQ6leR/6wtEtZ/7NnhDxNoN1d6vNB9m024hVWWT7zMta/wATPgpoPj7xFJfDUItN1SRf3i/3ttfOYjHUq2aunial6MY/Z7+Z5M6sKmJ/ey93yKng+/8AhX+0XJLpcOjt4f11Y2ZXiVYw1fP/AMXPAd58O/E11ol227y/mjk/vR/3q+nPhv8ACfwh8D79vEWq69BLewoyqPMWNVrwT48/EaD4oeNLnU7SPZZwr5Fu395Vr0MrrTlmMo4XmdC32u/kdOGlL6z+6+A8B1CJlZmrN2yf7X/fVdVfWueK6Hw78I7vUY1u7qN4bb+Ff4mr9IljKOHp81SR9d9Zp043mcXoWm3E90Jk+VV/iaut1aL7VZxssywTRr5fzfxLW1rVrb+HI1h/u/dWvPdc1JbpvLP3v9n+GueE3jJxnHYinKWIlzne+C9YXw1p9xbyWNjuuG+a9Zt0ir/s1xvjrW49S1eZrfd5LNXNsBF/Ey0yR2lk+euynhIxre2OyNP3uY09H1JtIn85E3L/ABLW1Hc2V9cRyQ3XlSblby7n7tc5bpUkdmJW+7WlSEZO5D5eY+k75r3WoV1K9jsbm5W18mGO0j2/KteJateTatrEstwu1mbbt/u7a9b+AesR6vbtpkzf6Tb/AOr/ANqOofjR4B/sHVf7UtI/9EuG+f8A2Wr4zD4mOFxssNU+J7HifWOWv7OZ5xZ2qtV3yxG3y1FDt219KfAn4d6NZ+Drrxdq9ut5JHuaNW+baq1tj8ZHB0/aVCcTX9lG583XXh9763ZntJdv97ymq54N8deKfhbeLPot/IkX8Vuzbo2r2O4/bGs7e+8hPCFu2mK3yt/Ey16NF8P/AAV+0V4Hm1vQbJdK1bd8rQ/L8y/wtXnVsyq4emo5nh7UpekhRqVXHlrw90j+Gf7Vnhfx9brpPitIdJu5PlzcLugap/iN+y3ovia1bUvClwtlM3zeX96GSvkPxJ4ZNjqFxZXSNFcWsjRt/vLXS/Dv42eLfhNMq2l42paZ/wA+kjbtv+7XJWyGVKX1nJqnLL+X7LOqlhacfepFTxh4H1zwTetbazp8to38Lfejb/dauYkr7R8KfHTwR8cNP/s7UoreC5Zfms7uuD+JH7LPyyah4Uk/c/e+yTNWuFzz2dT2GY0/Z1P/ACU64x5T5fu9Niu+v+s/vV1vgn4xeKvh6yrFPJqOnL/y7XDVnaxoV94ZvWttQtZbS4X+FlrKmr61+yxNPkqR5onR9nU+m/D3xQ8FfFqx/s+/jigumX5re6rkfG37O81tuuvDs26P/n3m/wDZWrwW70xJJN0P7iT+8tegeB/jx4j8E7bXUt2qWH+180i14Mssr4R+0yyp/wBuyFynI6lpd1pF01vewy20i/wstUG/3q+pbHxF4K+Mum7ZPIa6/uyfLIteb+OPgBf6TuuNIb+0Lf8A55/xV0YfNoSl7HFR9nULjL7Mjxi4sYZl5WtXw7411/wWy/Zbhri1/wCeLVBdWs1hI0csbRTK3zKy1BX0D5akeWouaJoehar8bv7Y0bybG1a2vm+Vmb7q15380kjMzNIzfMzNSqu2lrKjh6OGjy0Yk8kStItR1YqNovm+WumMi4yI/wCKuh8L+EZ/EEys67bZW+Zq0PBvgi4151uJVaO0X/x6vQdYvLHwhpfPlqq/djrysVjeWXsaPxGHoZd81j4V09fuwRqv3f71eYaxq8ut3jSTN+5X/VrTvEGvXXiC8aa4+7/DH/dWsxX3V04XC+xj7Sp8RUQ8padRRXcTqQrTfKVqsMu771Q7Gq7mkZFORWWTcjSRtWvp/iy4s/3dyu9f71UqjkXdWjUanuyRR1GzTvEEPDL5lY174bntfufvFrM+zNE26JmVq09P8VTQfLdL5q/3qx5J0/4buHL/ACmMy02OJVrsmtdP1qPdHtrF1Dw/cWbfL+9WtIVoy0loOMjJkZmb5qKG3fxUVsUdtb6XY6NHul2M3/TSs3UPEsjKy2q/8Cp9jpcmpR/ar6T5f7tE2taXYN5aW/mba82Mdfe95mpkSeLNQ/vKtU21S4eRZJ28yux+xWOuWXmRR7a4uaLyGaN/4a7KMqc/dUbESGN826iitTw/pa39x833VronKNOPNIko29hNef6qNpasSeH7xV3C3rY1bW2sN0NqqxbaPDus31/eeXL861zyqz5faRKOZZGWRlZdrUVu+MIo1mRlrCraE/aR5iQq9pekyak392H+9VOO1kuJFWJd0ldtpti1rpawsvlttrKtV9nH3SoxMmRdH0v5ZV82SpF07TtXhZrVdslV7zwzdXE38FaFrbw6Jat826SudyXLeMveGcjNE0MjL/daipLyVbi4Zv71OtdNuL9tsa1383u3kQLaWv2q6SP+81dRfSf2ZZrDEvl/7VN0/RbfTlWaX97JTLrxFZNI0bLujrhnOVSXu7FRjynPw6lqEt1xIzNW94gVW0395/rqr/8ACR2MH/Hvb/NWfqWpNeLG275v7tXyylKMuXlAz6dDDJPMqxLurR0/w/NefM3yxV0dra2+nQ8KtXUxEafuxCMSPR7VrCzVXrD8RXG64Va2NQ1L922yuRklaebdWNCEpS9pIbD5natC38P3UvzPtgq14XtY5ZpGb+Gn+IridZGVNy1u6suf2cQ5Ss3hm4WNmSRWrJa3aJmV1+atvw7HffaP+Wnl1F4kVWvFZKaqS9pyMRl1WDYqzRW5JJo8Xm6lDH/tV214yrbtXM+E4t18zN/CtbmvXHl2MlediPerRiXE4eRt0jNTKKK9YgfH96tzwnHuvmb+6tYKttauq8Ixf6PI3+1XPiZctOQFrxNJtsWriq7DxUsjQrsVmWuT+X/arLB/wwFt42uJlX+81dlJb2+h2fyxrLNXHwytbzRt/wA82rrl1iy1m18u4+WSniOb3f5QMuLxdded80ayR/3a0fEWnw3GnfalXa23dTobTR7NvO8yqfiDW/tlqqxL+5rm+KpH2UbEHMfeNeoaeq2tiv8AsrXnNjt+2Q7v7y16Vt+0WvyN/DSx0vhiOR5xqztLqFw3+1VT71aGqaXcWF03mx1mV6VNpx90oKKKK0AKKK2vCtnDf6rHHP8A6ulN8keYA0fw/daw3yrth/vV3+n6TY+H7f8A5Z7v+ejVavJY9Hs2ZY/u15/rGvTXszbm/wCA14PNUx0rfDEy5ja1zxg11uji/cQ1ycl5JcN/s1VZmuG+enfLFXqUqFOjG0S4xHUUUVsUWrHUrrS5FktpPKaunt/idcr/AMfFpFK1cjS/xVhOjTqfxIkS5Tp7zx9qOpxtG7LbW/8AdWsCP52qzp+h3t9Mqw2rt/wGvVPCvgGz0GP7VfsrTL/e+6tcFavQwcfdJ5uU5/wb8N5tWaO41D9xb/3f4mru9a8VaT4BsVt7bbuX7sC1yniz4oeVus9K+VvutJXnUk0l1cNLcSNJM38TV50cLWxsvaYnSP8AKTym34g8Waj4ouvMuJNsP8Ma/dWsZmb5aPm8yhU217MIRpx5YxEOVd1dD4X8I6l4q1BYLG383+9J/Ctb3w9+Fl34oZZrpfIsv/Hmr264vtB+Geh/wQKv8Mf3mrwMfmkaUvY4f3qhMpdIk/gP4daP8PNPa6uPLlvNvzTTVxXxM+PM1802neH222/8V1XA+PPijqXjC4ZdzW1l/DHH/F/vVxm6uLC5TKU/rON96RMY/aLEk7XDMzszMzfM0lOjpsKNcSKqLuZv4Vr334Qfs9tqLW+p+II9tv8AeW1r08bjcPl9P2lWVipcpxvwp+DOsfEa8WRla00xf9Zcyfxf7tfVun6X4W+CfhlpP3VtFD95pPvTVj+PPipofwl0VbeJY2utu23tIa+TPHXxE1r4h6o15qdx+5/5Z2y/dWvho0sdxFU56n7uh+ZnKMZfEdf8XvjxqPxCmks9PZtP0j+791pK8rVtrfLTfv10vgjwFq/xA1iOw0q3knb+KT+GNa+2pUsPl9Dlj7sYmUqfL8Jm6XDPf3MdvbxtPJI21VX5mavqT4K/AG103ydW8RKkt196O0/hjruPhv8AAjQ/hhpP268aOS+8v/SLmavI/jH+0di5m0fwrN/Dtkvf4Vr4XEZjiM7qSwmWfD9qR4OKp18R7kD0b40/H7SfA1n9g0rbc6nt+W3X7sNfHWvazrfiXVpNTm1SZbpj/CzLtqtJO9yzXEsjzySNuaRvvM1SNL93a1fU5XlNDKqfLBc0vtSOnC4OnhI6/ERfYbq8kWS+vbi72/wyTNJWjHDLPJ5FvGzM37tVWtbwj4R1PxpqkNhpkPny/wATfwqtfSnhb4O6f8PdNW6uts97t3NM1ZZjm1HBaPWXSJlWxkacuVHlXgD4Nx2fl6lrMatcfeW2/hWrXxK+Ien+Hbf+z7RVnvP7q/wrWT8VvjIv2qbT9Dk27flknrxaS4aaZpJG3MzfMzVhhMBiMdOOKxvyiOlh5Vv3lUj1bUrjUpJJJZN0jfxVgfZdtbSx+bUclrX2tOUafuxPbjLl90xLi3+XbUlnot5dSfuYJJK7z4b+EYvFHim1sp2/d7Wb/e213XxHvpPh49vbabaKGk+61YVcw9nWjhqespGcsXyz9kviPGj4cvrSP95bSxr/ALS0Rw16v4D+MT3OpQ2GuadFcW0p8osq/N81WPjV8ObPwvdWupaau2zvPvR/3WrneOnCv9XxEeWUtjD28o1PZzPOvDWtXHhXWrPVbb70LfMv96P+7X11b2dn8UPB/wAjLPBdQ/8Aj1fHnNe7/sueO10XXm8PXjf6PdfNBXg8QYadSh9aor95TOPHUnKHtI/FE8y17Q7vwprNxp90vlzQt/30telfA349WfgPzPDviSPzdCumbbN/zz3V6p+0z8JTrWix+ItNhaS8s1/0hf70dfJF1bxXCbZFVhWOBq4bPsElV/7e8mVh+XE0/wB4fV03wJ+GHjiRtR0XxKsEFx+8aCORdteu/C3R/BXw9s/+Ee0LVLczNukb9580zV+cX/COpHJuiuZo/wDdap4dPudPuI7qyv5ra+j+ZZFZt1c2N4dnjKXsZ4yXL6HoxoRty8x9WfGv9l7VrjU73XdBm/tH7RI1xJaNXzTqml3Wk3UlrfQzW1xH96ORdrV7J8LP2xtZ8IeXpvi6FtSsV+Vb2P71fQd5pPw+/aA0NbiJre5aRflkhbbItebDH5jkTjRzKnzU+k4m8afs/hPz+l09GkWaBmgnVtyyL96vUfh/+0p4r+H/AJdrqu7W9M/uy/6xa2/i5+zrrHw3jk1C3b+0tI/vfxR148yK9fYRqYLOMPzPlqQNOaP2j7J0/wAVeAPjto/k/uJLhl/eRzfLIteRfET9mLUtGMl14fb+0LP73kN95a8GW1m0+8W60+aW0ul+ZZIWr6o/Zu+M154mDeHNfmVtRjXdbyN/y0jr5zE4HFZLCWJy+pzU+sWM+Ybu1msrhoLiNoJl+8rVF5VfT/7Sfwr/ALRtR4j023/f2/y3Cr/EtfMdfS5bj6eY4eNamKJRFi1pcLNZTNbTq3yste5/A34r6lqWpDRNcm3f88bivGf9qpbK9m026hurdts1uysv/Aa6sbh6eNoSp1F7wSPbP2g/AvnW8et2cfzR/LcV4F/D81fY3hnUrP4keBY5H/ercQ7ZF/utXyx4y8MzeFfEF1Yy/wALfu2/vLXh5HjJcssHW+KA4SOdooor6o1mIy12vgX4cyeIpFurxdtkv/j1bHw3+Fs3iBo76+XyLH+FW/ir0nxh4l03wPo/8Ksq7Y4FrwcbmUub6rhfiMZSMfxBq2n+CdL+Zdu1f3cdeFeINfuvEWoNPcN/ur/dqbXtevPEd813et/ur/drPC16GBwkcLHmnrIuMSrsDUeS6816r4F8J6euh/2jdR+azKzViah8TNKS4aL+y1aJfl3ba3jjJVJyp0oc3KVzHBM2ypI23/er0G18L6R4zt1udPk+zN/EtWofhhZxfLLcM1EsdRi+WXxBzHmVJtFem/8ACK6HZ/f8v/gTVDJcaDpv8UVL68pfBFk8pynhvw+uo7rib/V/3am1LU9F02Vrdod1a8njbR4pNsUlZ+qeFbfWWa4tJovmqY1JSqc1e8Yh/iM6PSbHWI2k0+TbJ/drnbq3eORlK/Mv3q6/Q/C8mh3jTSyKtYniCaO61GR4q7qVT95yx1iaRMDa1rJuhZlatiz8UTRfLcr5v+1VHbvqNlVv4q7ZctT4jU6eSDT9XhVkZd9FcltaOTMbbTRWPsGtpGXKehXVj5titvu21z//AAie6RmuJEiWsnUNUurqTd5jLVNrq6k+/M1RSoVIx0kbcx2FzqVvp9i1tbfNtWuRmbzZmarWm2F1cfLbr/wKuk0/w1b2cayXDbmo5qeHF8Rz+m6Dcah/DtWuos7W10GFvmqvqXiCGzjaGBdzVy95fTXsm6VqjlqYj4tIh8Jv3F5o1zJulao/+EgsbOPy7WOuZ8of3av6boNxffcXav8AeauiVGnGPvSDmI9Qla6uG+bduq9pvhma6+ab5Y63rPR7PS13SfeqjqHiVU3La1h7aU/dohyl7/QdBj/hWsHUPEc1x/qvlrLmumum3SNuplbU8PGPvT1Y+Ynk1e+ePmam2txcTTfJ5k7Ve0/w7JdfvGHlrXRQ2tno8X3VoqVacNIxDlMvTfC/8V3Whcapa6XHtT71ZOpeI2uNywfKtYLOztJWcaVSp71UXMaGpatNfyfe2r/drPk+6aI4mZo9i10Gl+GZLj5rj7v/ADzrqlKnRiSYmn6fNeSfulrqdL8Pw2fzS/vWrSj8nTodqbVqjeal+7/urXBUrzre7E0sXJrpYvlrD1LVFT733v7tZ95qzS/LF93+9VXT9NuNRb5V/wCBVpTw8afvVBcwTXEl1J/7LV7TdBmuvml+Va2rHQ7fTY9z/wCsqHUPEaw7o7dabqyl7tEOUtbrXRof4VrNbxRbvuzDWPuuNQm/vNViPw5dN/yzWqjSpx/iS94XMXJPFG5dsUflrWPcXHmzNTriwms/vR1DXTCEY+9EkKKKKsDQ0XVP7NmbcvytXVMtvqlvt+Vo64dqsabqU2myfL93+7XLVo+096PxFRkS6p4dksW3J+8SsqH71d5Y6pDqUdZ+seF1uN01v96ppYnl9ysHL/KcdWlperS6c3yfdqtNayW8jKy1WrvcY1I2JPQbHUbfUYaytY8K7t01r/3zXPR3Uluysv8ArK6jR/Eay7YbivNlSqYeXNTKOSkRomZXXy2qGvQ9S0SHU49y1x2oaXcadI2V+X+9XVSxEahJnK21qczM33qZRXUAVvaP4omsJFVvmSsGl21E6cai5ZAeoQzWevW//LNlrltc8JzWe6a1/eQ/3axbPUJrCbdbtXb6H4nh1LbHcfLNXlShUwsuan8JPLynnv8Ay0plel654Tt9RjaSL5Zq4LUNLn06TbKuK7aOJp1thcxRrS0W4+z6pBN/tVUb73/AqbH+6kVq6Je9HlLPZNUi+1aPJ/u148qFZGjevYdDvY7jS4fMZfu1V+w6JZyMzrFur5vC4j6s5U5RMoy5Ty+G1mk+5GzVoW/hnUrr7tq1d63ifRtO+6IqoXHxNtYv9RCzV2/WsRP+HTDmkZVn8OdRn+/tjrVs/hbHt/0i4rMuPihey7vKj21k3HjLV7z/AJbbankx9T4pco/ePQYfBGh2HzS7W/3mq0tx4Z0mP/lgteSTahdz/wCtnl/7+VW8pf7tT/Z85/xKjFy/zHr8vxM0ay/4913Vx3iTxveeI2ZUbyLX+7/erlYYgZKtVtTwNCg+aO5Xs4hGqqtWFplbHh/wzd+ILhY7eP8A4FW05xhHmkOZRt7SS6uljt42nmZvurXr/gH4SxwPHeasu5vvLHW14X8G6b4Ns/tE/ltN/FM1cv40+LEkqyWelttX+Kavl6+MxGPl7HCfD/MYSlze6dp4s+Jtn4Tt/stksctx/dj/AIa8S1rxJeeIL5ri7k8yT/0Gsaa6kupGaRvm/vU2P73y16mEy6jhI/3jSMC1HWnoegX3ia/jtLKFp5ZK2PA/w51HxpdL5atHZ/xSV9LeH/DuhfC3RfMby12r80jfeavOzHNqeE/d0/eqGUpGd8L/AIL6b4Pt11LUvLub5V8zc33VqD4qfH6HQ45NL0Dbc3v3Wk/hWvN/iZ8crzxF5ljpDNBY/daT+Jq8lV8t81eRhcnqYup9bzGXN/dCMeY0NU1O61S/ku72ZrmeT70zVCDmkjRrhlVV3M33Vr3/AODv7OcureTqniJdtv8AeW1r3cZjsPl1H2laXKM5L4R/AzVviTfRytC1tpv8U/8Aer7C03TfCfwN8L/wWkEK/M38TVzvjT4q6D8IND8tNvnKu2O2jr4++IHxO1j4lak1xqE221/5Z2i/dWvgfY47iapzVf3eH/Mx5ZSkdt8Zv2hNR+Ik1xY6bJLaaR935flaSvHFjVV27adGy1Iqb1r7/C4WjgaXsaEeWI+WMY+6ReXXefDX4S6t8QrpRDDJFYfxXNeifBH9mS88XSQ6pr6NbaX/AAw/xSV9F+MPEXhj4L+GNp8q2WFdscC18rmnEMYVPqeB/eVPyPOrxqcvLAxPDek+Hvg/4b+7BbLGu6SeRvmavm34y/H278aTTafpEjW2l/daRfvSVyvxK+KurfEjUmaZpLaw3fu7f+9/vVwzNtX5q3yvIvZVPrmN96q/wPPw+AjTl7Sp70irJ/qzVfftarEn+raq38VfbxPciTwsu2plXfVSGFppFjRdzM33a94+FnwUafy9S1qP5f4bauHHYujgqftKsjlr140Y3Zn/AAf+GuqXV/DrUrNp9vH93+9NXpfxCsvDWoW6w65Mse5tys1WPiF8Q9N+H+n/AGeJY/tH3ljWvlrxZ4gu/GGoPcXkuPm+Vf4Vr5LCUMTm+I+t1f3cY7Hl0qVTFVPaS909n0vw58P/AA1N/aT3yy+X8y+Y1cb8VviRD4znt7ey/wCPK3/iry6PTYlb7+6r8ar3r6inl9OnUjWqVHOS7npxwsYy55S5iaDvVuxup9Lure/tG8q4t5Fmjb/aWorddrV698FfgLqnxRvY5pFkttGVvmuNvWjGYuhg6Uq2IlaJ0SifXPwU8V2nxc+HlvPPGz/u/s9wsn95a+P/AI8fC+T4a+NpoFj/AOJfcM0lu1fcul2Ph74M+DFiVo7GwtV/76r4o+Pnxw/4Wtrix2kPl6ZZt+5b+KSvyrhmdepmdathI/7PIKdOMfhPJaZUm5fSo6/Wjq5RkkKyptarPhPX9T+H+tQ6ro91LH5citJbq3yutRrTWrWXLKMqc1zRZofoV4Z1vSvjJ8PI5tqz299D5ci/3Wr4a+J3ga4+H/iy+0qZf3atuhb+9HXoX7LvxQbwT4o/sG8k/wCJfft+7/2ZK96/aP8Ahevjbwm2oWS/6bZ/NHX5hhZS4dzWWFn/AAanwkHwtt2/dqXTdSuvDmrWup2DbLm3bcv+0v8AdpZFaLcr/Kyt81Q/NX6kuWStIs+7fAHi7T/ip4KjuRtbzI9txB/davkv4vfD6b4f+KriJV/0KZt1q1WfgX8SZPh34rjhlb/iWXrbW/2Wr6l+K/gm1+JHgyTyP3s23zoWr83XNw7mXL/y5qC1PhbdTWSruo2U2l3k1rcR+VPG21lqt/DX6PGXN70Rnqv7PfjT+x9bk0O4k/0e6+aP/errv2g/Ax1LS11u2j/fW/8ArP8Adrhfgf8ADxfGXiBbyWSSK1sWVv3f96vavHHxW8LeEn/srVJfNO35lr4bHzlTzWNTBx5p/aQj4/8AJy1bng19It/EVr/bP/Hp/wCzV7V/wiPgj4nWbPoMi291/stXh/i7wfc+F9SksL5f91v7y19ZhsbTx16Mrxl26lcx9U2ctrdaeracyuu35fLr5u+Imh65Hrkt3q8cjQ7v3bL91VrA8P8AjPW/BcymxumkgX/l3avZ/CPxm0Xxpb/YdWjW2m/uzV40MFicoqSrU4+0j/5MRyyieDqm761FJXvHij4M2OqRtdaHJ5bN823+GvItc8KX/h+bbd27L/tfw17+Fx+HxXwy94uMjW8D/ECHQ1bTNS/492+61aWp+ANL1yT7Rpt8qq3zba82mtVkX56gjhuLP/j3u3h/3WrpeFXP7SjLlkPlPYtD8P6f4Bs7iaW8WWRv9qvN9f8AEGo6pqEjRXUsNuzfLWXJNN/y2mlm/wB5qip0ML7OpKpOXNJijEbJBNJ/rZZW/wCBVH9hVfvNuq1G1SN91q7eZiKclrH5fyrUEa3Vr/qZ3Wrqr/nbTZFarjIuI1bq8b/XXDNUMn3am3rTKDUgmX5ajX/XVYk3LUfleb96tIhL4RvytRXSaD4ejuLYSzUVzSxUYuwcxzEdvJdSbYlZq6PS/CX3Zrqtz7PYaFD/AA1z2reKJJ/lt/lWp9rUr+7TNOXlNq81Sz0eHairXMalr1xf/wCytUM75NzN5jUyOJpW2pW1PDwp+9IXMRtU1rZzXjbYo62tL8IyS7Wm+Vf7tb0jWOiQ/Ltoniox92n7wcpm6b4Xjt9s11Vi+1q302PbF96sfUvEE158qNtWsV36/NWUaMqj5qpRYvtUmvpP3rf8BqnUkMMl022Jd1dJpfhf/lpcV1yqU6MSTBs9OuL9vkX5f71dRY6Db6bHul+aSrVxqVnpMO1a5fUtcm1CT+6tcnNUxHw+7EXwm5qXiKO13R2/3q5W6vJryTdK25qhqS3t2um2xLurphSjSQcxHV7T9GmvpPkXatbml+F1X5rj71aF5qNrpy1jPEfZphGJHY6Na6ctN1DVlX93FWHfa408nPyrWa1xJLURw8pS5qgcxpXmqf8AAmrL3TXkyr96StDTfD819IrN8q10lrY2ukw1pKrTo+7EOXmMfS/DLfLJNWpcala6XD8tZuqeIt25beufaZpZNzNuqY0p1veqBzfyl6+1aa+/2VrPjVpZlj/vNToYmnbbEu6ui0vw4yyLNcV0ylToRAvfZ49Js/lWucm8QX32hvmrrby8tVXy5WSs3OkwNu+XdXBSn9qUblMsSf6do7NMvzba42t7UtY+0Qt5VV9N8PzXzbm+Va6aT9nGUqhMveMuO3kum2xLuq1eaHdWsazMtddHb2ukw/8ALP5aks9StdUjbY1ZSxUvijH3Q5TgaK6bWvC/3pLeuZkRopGjdfKau2nUjUjzRJHR3DRSKwba1dNoviJZNsdx96uXoqalKNSPvBGR3WoaTb6pD/tf3lrjb7S5tNk+Zfl/vVoaP4jks2WOX5o/71dZ/o+qQ/wtXDzVMLLll8JXxHnO1Wp1bWreGZLP5rddy1i16MKkakbxJNTR/EE1hIqytuhrro2tdUj/AL+6vPasafqU1g25WrmrYf2nvR+IrmNLWPCslr+8gXzVrE8o/wCVrvdH8Rw6lH5b/eqPWPC630fmQfLNWVPFSpy9nWJOD8haPLqxeWs1hNtlWo69LmAZ5K/7VPoopAdBofjCawkWO4+aH+9XaNBZ+ILf5trblryurWl6xcaXMrQN8v8Adrzq+DjP36fuyJlE1dd8G3GmyNNEu6KsDpXpmi+JbXWY9rfI38S1V1zwXDfxtNb/ACtWdLGSpv2eIFzHAx390se0TSKtQyeZL9+RmqxeafNYzbZY9tQ7K9RcvxRLGeSv+1S+Wv8Adp1FMAp22n0VBQc0i0lFBjze8S28VWG3fw/ep2n2s15MsMUbM1epeD/h5HBtutQ+Zq4MViqeHjzTFKRz3g/4eXWtzLNdK0Fv/dr1Oa60vwTp+1dsflrWP4k8cW/h+3+z2+1pv7q15NrGt3WtXHmXEleBGliMylzVfdgZ/Eb3i7x5d+IpmVGaCD+7XJNup1W9P0241S8W3t42mavep06eHhyx0iaUypGjTSKv369W+HPwgm1aSO81RfIt/wCGOuk+H/wptdIjW81LY0lanjj4pWfhy1a1sNslxXzWLzKripfV8F/4EZyl/KdRq3irRfh7pO35Y9q/LAteBeNvH2qeNLhmmZls/wCGOue1TXLrXLxprqSSdqrL/DXVgcrp4T95U96oVGAh4rV0PQ7zXtQjtrKFp5WrW8EeAdR8aagscMbLb7vmkr6l8F+BtF+Guj+c6x+cq/NO1YZlm9LBR9nD3qgnIx/hH8DbHwrDHqGr7bm++9833Vq78U/j/Z+EIW03SNtzqLL/AA/w15z8WP2gJb6STS9CbbH91rivDpJGlkaWdmaZvvM1fP4XJ62YVvrmZfKItS3rmtX3iHUpLzUriS5uG/i/u1NpOjahrcm2yspblv8AZWl8L6P/AG9r1jY/dWaRVavsHxHeaP8AAX4eQ3ltYLNMqrt2rXt5jmKwEqeHowvOXwoXMfLcnwv8Uoy79EvP3lfSXwM/Zqh0tYda8RLHPcfeW2/hjry3S/2ydYj1JG1DRozY7q+kfGnjfUtR+E82uaLJ5UzQ7lr5TPMVm6jTw04xp+005rmfKHxc+PWi/CvS/strtk1D7sdtHXxJ408Zav4+1aTUNWuJJ23fLH/DHWXqGpXWtX0l5eTSXN1I3zM1Qba+iyfI6GU0+Ze9Ue8gj7xDUci1a21HJFX0cZEyiU2osdIutYvFtbOFp5m/hjrq/BXw51Px5qK21hA3l/xTfwrX1P4P+CWl/DnSVmnWNrjb800lePmGd0Mv/dr3qn8plU5ox908w+GPwhtfDiw3+pKstz/46taPxI+Mlr4at2s9N+a9krmPi18ZPIuptP0aT5V/1kleHSXTXEjNIzOzfeZv4q83C5bWzCp9bx//AICeZDCyqS56pf1fWLrWbqS5vZpJ52qltXv81LSba+wSjGPLE9OMYikGp40Y0WtrJcSLHFHukZvlVa+rP2e/2YZLgQ634ih3L8skNtXkZnmWHyyi61eRUTmPgL+zbfeObiHUtcje20hWWRY2+9JX1r4g8ReG/g34T3StFaW9vH8q/wB6sz4lfFjQPg/4b4aPzlXbDbR/3q+EfiN8TNa+KGsTX+pzN9n3fubT+Fa/L6GEx3FmI+sYr3MPHoVGPKbPxi+Nmq/F3WG8xmttGVv3Nr/e/wBpq88X/ao596TbX6rh8PRwtONGjHljE1jEP9kVfs/Dup38e63sLidf7ywtXrX7MvwtsfiB4imuNS+a1tf4a9s+Jnx28GfBm+XRE0vz7hV+7DDXg4zOZ0sX9SwdH2lQInxjcabc6e228t5rZv8AaVlqLbX2h4N+I3w7/aAt5tLaziiumX5o2Xa1fP3x0+DzfCvXV+zszWFwzeX/ALNXgs5+sV/qmJpunV/lYzyuVpIZFmiZlmjZWjZf4WWvu39nz4lQ/EvwTDDdMv263X7PMtfCv8Ndr8E/iBJ8OfHVvc+ZtsbxlhmWqz/LP7TwclH+JHWI5HVftKfC9vBniiTUbOH/AIl923/fMleMN0Ffol4/8J2PxU8Bzf6tvMj3RtXwB4h0O68M6teadcr5U1uzLXJw1mv17D+xqfxKZMTJliVlYV9Xfsw/E4a5pMnh7UpN1za/Ku7+Ja+Vm61f8L+JLrwf4gtNVtv9ZG3zf7S17ebYCOZ4WVKXxfZL1PdP2nPha1ncf2/YR/K3+uWvnXmv0B0e/wBP+KngdW3LOtxDXxV8TPBNx4H8UXViVb7PuZo2/wBmvB4czGVSMsDiP4lMk3Pgn8SIfAviJre++WzvP4v9qu4+KHwah8fak2u+H7qK5a4X5lr5+uLeO6j2stT6X4m8TeGfl03U51h/utJuWvoa2XyeI+t4apy1PwY+U9r+E/wQ1rwl4oXU72RbS3VfmVZPvViftEaxY6p4jhgtWRmjX5mWuBuPiV4y1FfJn1aTb/s1jHfJIzSMzs33mappYLEfWfreKmnLyGV/K3VTuLOGT/eq7SeWv92vdjLlNjZ8M/EvXvCDKvnNd2f91vvV7L4f+I3h3x5Z/Z7xYorj+JZK+fJF9agks/3nmQM0Un8LLXn4rLaGJ974Zd0ZyjE9s8WfBOO4ja60iT/gNeR6tod5o0jR3ULLXReEfi9rXhdlt73zLmz/AL1erWPiPw38RrHa/lJI1ed7XG5a+WvHnh/MHvRPnXyqj21674s+DMlruuNMk3r/AHa8wvtLuNNmaOaFoGr28PjKOJjzU5FcxRjXdUwVmkVU/iZaFb938tN+Zfm/5aV1lHplvoOn+HNFW6nj3Nt3M1c7/wAJpoN5dNHLaqq/3ttbfh/xVY+JNL/s29k2vWPqHw1EkjNbzRNHXjUeWNSUcTfmJjEWbwTb6ltuLSbbC1O/4QGGJf3szNW3p9nH4T0ho5Zt21a861LxHqk80m2by4f4a2ovEYiUowl7qKjE7L/hF9LtfvtULf2TZt8nl7a4SS4vLr79xK1QfZd/3mZq644OX26gcp3H/CR6fH+7WRaK4VrNPWitfqdP+YsLi6mvJP3rVBV+z0ma/ZfKX/gVdVpfheGzXzLj5mrpnXp0S+U5vTfDk2pSL/AtdVa6XZ6PDufbUepeI7fTY9sH3q5HUNUuL9vnb5f7tcfLWxPxe7Eo3NU8VfejtV/4FXOzTSXTbi26oKu2Ok3F/J8i/LXbGFOjECi3z1raX4ZmvPmf5Y66LT/D9vpsatcfeqPVPEsNnujgX5q55YiVT3aIcv8AMWobOz0eH+GsTUvErSblhrJutQmvJNzt/wABqo3y1dPD/aqANkuGZtz/ADNTVTdVqz02a+ZVirqtL8OQ2PzS/ererWp0USYOl+HJtQ2sy7Y66i3s7PRof+WdV9U8QW9nHtirkb7UZtQk+dvl/u1yxVTEfFpEfwmxqniZm+WCsFpmuJNzfMzU2NWZlVV3tW5pPhqa4+ab7tdX7vDxEZNnZzX821FrqNN8Ox2+2S4+9V7/AEPRrf8AhrndU8RyTsy2/wB3+9XL7SpiNIfCL4Ta1LXrfTl2xVyd5qU19J8zfL/dqHfuZt1Ot7Wa6m2xLXTSpRo6gQ1paboc1/8A7K1vaX4ZWH5rj5mqxfa5b6cu1azniOb3aQco610610uOsnVPEv3lt6x9Q1Sa+/i+X+7VWNfO+7RDD/bqBcW4dpW3N8zUtrpsl5cKsS1taX4ckutrS/droP8ARdJh/hqp4iMfdphylHS/D8dnHulp2pa9DYfLF96sjU/EEl0zLF8sdYlZQoSqPmqhzfylm8v5ryTLt/wGore4ktZtyNRJGy/wtUdehGMeXlJO00fxBHfR+XL+7apNU8Pw6ku5PvVw/wA0bbkauk0XxQ0W2O4rzalCVP36RXN/MYd5YSWEm2Woq9DurO31SH7qtXG6x4fmsJPlXdHW1HExqe7L4glEy6tafq82myLtb5f7tVaK7HGMtJEnfaXrFvqkdU9a8Lx3CtJF8rVx8c0lu26JtrV1mh+KFl2w3HytXmVKNSjL2lE05uY5a5tZLKRllWoq9E1DS7fVIa43VNDm02Rv+Wi11UcTGp7sviJlEy45WikVlby5K6rQfFm39zcVy9Fb1aUa0bSJPTLywtdZt64nWPDlxpcjfK0sNR6Tr1xpci4+aOu4sdSt9Yt/4Wryv32EfeJB5rRXYa94PX5preuTuLWSJtrqytXpUq1OtG8SyOiinbGrYAjdomWRWZWWu18M+M2aZYLrpXEVe0eeOz1KGR/u7q569GNWn7xEj1DWLfTfs6zXSrWJb6xoFzN5Owba09c0v/hItPj+zyVy2n/D28+0K0rfKrV4dGNJU37SpqZxLnirwbHb2/2yy+7XEfer1XxNqUGm6J9n8zc22vK69LAznUp++VEKKVaFVm+7XeA6tjw74XuteuFWJf3f96tzwn4Bm1KRZLpdsP8Adr0a4utN8JWf8K7a8XFZhyS9nR96QSn/ACkeg+GbPwzbqz+X5lc34s+IjPut7Bv+BVzfiLxpda2zKrMtvXPVhQwEpS9rifekTGJLcXTXUzMzb2/vUVDGnzV3/gn4cy6syyXa7Yf7tejXq08PHmmEjC8L+ErzxNeKsS7Yv71e5eG/CWl+DdPVpPL3fxNRJeaX4F0/+GvH/GHxBvPEUzKjNFb18xKWIzWXLH3aZmdX46+LT3BktNP+Rf4mryya6a6kZnZmZv4mqv8ALVi1tZry4WGKNpJmr6DD4Wjg6fLA0jH3SVBt+7zXpfw3+Ed54mmjuL1ZILOuk+GvwbW3WPUNUXc392u68YfEbTfBFj5Nuy+d/Cq183js0qVZfVsEry7kSmb0l/ovw10f+GJY1rwL4ifFzUvGVxJbxSNBZVy/irxbqHiy8aa6mbbu+WOsvTNNn1S8jtraPfMzVpgMpp4b/aMR70wiQRrVr+H5a9j8P/s/L9jW41q++y7v+A1pTfADS9Rhb+ytV82T+75m6uieb4SMuXmCUjxLT9Sm0e8hvrdv30LKy19YeEfih4T+LnhNdN1mSOKbbtZZq+ZPFXhDUPBt81rqMO3+6396uaksVjkWaCRoJv7yttqMZgMPm0I1FLlkvhkg5T6xtf2efA0V59sl1SNrX73lyN8tO+L/AMZtC8P+E28M6CyzyMvl18p/bNYeNVbV7pof7vmtRb25h67n/wBpq4o5FKpUjVxdf2nLsg5SxTuabTua+hGJ/F8tenfCb4K6p8RtShk8traw/im/vV0/wV/Z9vPFVxHqWsRtBY/eWP8AvV9P6hr2h/CPw387RW0cdfC5zxB7GX1PAe9UJLHh/wAJ+G/hH4ZXd5UCxrXyp8cP2hJ/FtzNpeiN5VivytcLXP8Axc+OWrfEq8kt7eaW20nd/wACkry6ONVpZHw/LDy+uZhLmqy/AkzZomqCteRaryWu6v0OMxyiVY121q6Po13rl9Ha2MMlzPI3yqtaHhLwTqXjDVI7LT4WkmZvmb+Fa+2/gv8AAPTfh5pa319Gs97/ABTNXzedZ5h8qp6+9U/lMzm/2f8A9myHw/HHrGtRrPffe/3a7f4z/HzSfhhpf2GyZZdQZdscK1ynx4/aOs/CEcmk6KzT6g1fHWqapea9qU2oalcSXN1I3zM1fC5flGKzyt9fzX4fsxKjE0PFnizVPHGryajqc0k8rN8q/wAKLWVTctSk7a/UoRjTjyU17pYzZTt+6msDu219A/AT9nOfxlcW+p65C0Gmr8y27Vw47H0MvoyrV5aAbH7Hvh3xDa65NqCwtFpUy/8ALT+KvTPjf+zfp/xD1T+1I7xbS/Za9J17xB4f+E/htmZo7aGFdtfD3xY/aA8R+PNaaTSNQl02yjb5dv3pK/L8v/tHPczlj8J+6jtzCie4fCb9muy+G/iRdd1HVY5GhXav8Ncd+1p8SNL8UX1no+nSLP5LeZJJXhF18QPGeow+Xea/deT/ALPy1jhTuyzNLJ/er7ehklX67HH42t7SUdhi1G8ayLUlFfUmp9c/sn/Fr+1tJbw/qUzfarX5V3fxLWb+1j8Jf3a+I7KFvl/13+7Xzb4S8UXXgvxJY6va7v3LfvF/vR1+gvh/VNP+KngOFm2zw3ENfmGcUamRZjHMsP8Aw5fEY8p+cXNMZa7j4s+AZvh74rmtNsn2aRmaGuL21+mUK9PEU41qfwyK5j2P9mv4nf8ACK+IF0S9k/0W6b9zXt/x4+F8fj7w211Zbftka7o2r4n/AHsckc0TbZI2Vo2/uste/wDwt/awbT44dL8Sw7f4Vuf4a+QzjKcSsVHM8u+JfFEZ4TqWm3mh3DQ3sMsMq/wstU+TX3PrHhDwb8XtL8yLyGaRdytHXzr8Qv2dta8KtJcWavd29ehl/EGHxMvZ1v3c/Mk8ioqWZJImaNo2SRf4WqKvqYyLEkX+7XU+CPhtqPjmdvs67YFb5pq5iT5a+k/2ddWtZ/C9xYoyreLXk5piqmEwvtaW4jlJP2dre3Xa2rLFNXG+Jvgzq3h+Fprf/S7f/ZqT4uReLrDxRdMby4jt937vb92un+BfizWtYu30zVlkvLfb/rGjrzo1MbRw/wBb9tGcf5QPEp4t25XWqiQyWU3nWkrW0396OvUvjV4Xj8P+JWa3hZYZq84kZa+kwmJjiKUakfhkVGR2nhP4zX2i7bfVV8yH/npXpW7w74+s/wDlk0jV88yRpNS2dxeaTN51jM0H+z/C1clfK6NWXtKPuSK5T0DxV8K7rTd01h+9h/u1wV1bzWrNDLGyN/davQfCvxrki22urx7f9r+Gu1utD0Pxra7ovL3NXNHF4nAy9ni4+7/MUfPc0Chlb7rf3lqWHWNVg+WK7by67fxJ8Mb7SdzW/mTw1xUlu1vIyyqy171HEUcRHmj7wRH3F7eXUf7+Zp6qsu6n0yt/8JZG33qF+9SU+NWqwD5qK7TT/CcP2NZ5u9FcLxdO5XLIkuL+x0aP+GuT1TxNcX/+qbatZMjSTtulk3U6t6WGjT96WrL5hu1n+9RDatdSbYl3NW1pfhy4vJFZl2rXTW9rZ6PD89OeKjD3YhYxtL8K/dmmrVuNUtdJh+XbWPrHi1m3Q29c3M7XEm6VtzVhGjOt71YObsaGpeIJr+RlVtq1kVLItaGm+H7i+b+6teh+7oxJM2FGuG2qtdBpfhNp/muPu/3a3rPRLXS4f3lZuqeKlh3R29cMsRUrPlolcv8AMaU1xZ6TH/DXL6p4gmupGWJtsdZt1dSXUm6VvMpsNrJdSbYlreGHjT96QXIqu2OjTX0n92P+9W5pfhdvvTVrXV9a6THUzxX2aYrFfT9BtdOj3S1V1TxNHa/u7esfVNeuL+RlT5VrJ2+9FPDyl71YfN/KTXV1NdNunaq6/My1es9Nmv5OF/4FXVab4chsY90tb1K9Oj7pPKYOl+F5rr5pf3a100cVrpMP/LNar6p4gh09WWKuTvNQmvGbe3y/3a5IxqYh3l8I/hNTVPFDS/LC1c/IzSMzM1O+ztKyqtdBpfhVpdslxXV+7w8STIs9NmvW+Vflrq9N8Px6au56tSS2ulw/w1y+reIJryRli+Va5eapiHaPwlmxqniOG1XbFXJ3F/NdSfvW/wCA1DWtpvh+a/kVm/dLXXGFOhHUj4jPt7WS6k2xLXTaX4ZVdslxWtb2FrpMNYureJfvR29c0qtSu+WmVym5daXb3ULLtjrj9W0ObTZG/iWrGj+I5LeTbK26uuVodShrLmqYaXvfCHxHmtFdFrXhloWaaCuf2stepTqxqRvEz5TU0fXptN2qzM0Ndpa3VvqkP8LV5rVzT9Sm05vkb5f7tc1fDxn70fiKjI6DWvCv3pIa5WRWhbay16Fo+vQ6lHUeteHIb+Pcn3q5KWJlTl7OsVy/ynn9FWr6wlsJNstVa9eMub3omZuaP4jksNqy/vYa7BXt9Ut/71eat/s1c03VJtNk+Rvl/u1w1sKqnvU/iKjI1tY8LtFumt1rnZFZPvV6Jpes2+pR1X1jwzHdKzRferClipU5ezqlWOBqezuprCZZIW2tS3lnNYSbXWoWbdXq+7KJmd54f8VR3S+XN8rVc1Tw7b6xH5iV5x80bKyfK1dPofi2SCRY7hv+2leRVwsqcvaUSub+YxdU0O40uZty/L/eqivy1615VrrlvXF654NksJGki+7/AHa1oYyM/wB3U+IJROXp3y/7VO8plo2r616BJoaf4hvtN+WKT5f7rVdk8eam0e35KxtrVHtrN0qMpXlEOUsXWoTXn+uZmaq7UtbWg+F7nWJl+XbFVSlTox5pBIzdPsZtSk8uFd1en+E/AMNntuL35pK2ND8O2Phy33P5dcz4o8ffet7T71fP1cVWxkvZ0PhMJHQeJPGFroMLQxferyzVNZudcmaaZvl/hWqrXEl1M00reZNTq9DD4Onhl/eKjEijWrVnYzalcLDCu5q0ND8P3WvTbYl+X+9Xr3hvwnZ+GbdWl8vdWGLx1PDe79oJSMjwT8NY7LbdXvzNW/4o8bWfh21+z223dXN+MPiMtvuhsv8AWV5pNcNezNNK25q8mjhKuMl7bEmcY9y3rniC68QXDNOzbf7tZcn3TUnzRV1XhPwLd+JrpflZbevdlOnhad5aRGY/h/w/eeIblY7eP/gVe/eA/hvY+F7dbi42tcfxM1WtH0bTfBGm/wAK+XXnXj74szaizWunt+7/AL1fKV8RiM1qeyoe7TEdd49+LkOlwyWdh+8mrxG+1K41e6a4uZGkmaqf2hppG3/MzfxUrdK93B4Cjg4csPiHGI6vS/gL9mXxZ/pC+a1cV4f8PXniC8W3tY5G/vNX0j8N/hfZ+ELeO+uP+Pj+Jq83OMZRo0JUZS96QpS90w/2h7DX7pYP7NaT7L/y08ivK/hnZ+KbXxPa/ZJLzyfMX7Qs27btr3Dxj8atA0O6Wzuds9c9J+0N4b02NmsLVZJv9la8PBVMbTwXsFh+a5Ju/tCx28nhO1aX/j6VVr5r5rovG3xE1Dx3eedN5kdurfLDXPr/AA19BlmEqYLDRp1PiK5RtP2/LTK0ND0O88QahHa2Ue6Rq9OUoxjzSGVrO1mvbqO3t42nmZvlVa+l/gn+z3+8t9V1xd0n8Mf8K1v/AAf+B9n4Xt11DVNrXDL96tD4rfHLT/A2n/YbL5rz7qqtfnWZZxiMyqfUcs/8CFI6zx98UtH+F+itGrRKyr8qrXxx8QPiNq3xG1VpLuSRbRW/d29YviDxNfeLNQkvNRm3N/Cv8K1nL+6r3cpyOjlkfaS96p3Fyi80+j71FfQsmQ3bursfh38LtU+IGqLb2kbLb7v3k1a3wo+DmoePbyNpI2gsP7396vs3w74f0P4W+H/uxQLGtfI53xBHAL6vh/eqDKvw1+GWh/CvQ1k8uNZF/eNJJXj3x6/aWa387RvD03z/AHWb+GOuT+OH7RFx4iuJtJ0CRlt/uyXFeBqv9/d5jN81eXk/D9StU/tDM/elL7IuUWSaS4maaWRp55G3Mzfeaijb81O+av0IY5f9qljt2uJFjRWkZm+VVqaysptSuI7e3jaeWRvlVa+svgJ+zyul+Tq+uRq0/wDCv92vIzLNMPldH2lVgYfwD/Zsa8kh1rxBH/tR21fQfjj4g6H8K/D7bpI4/LXaq1j/ABQ+Lmj/AAv0Ftsi+cq+WqrXw14+8f6p8SNYku76STyd37uH+7X5xhcBjOKcR9Zxvu0YgaHxS+Kuq/E/WJpJpGWwVv3dv/e/2mrF8O+D9W8UXHk6bZyXP/oNY8S7pFUt95ttfd/wv8Naf4G+Gq6hbwrPceX5lfcZnj6eRYWnTw9PyQHy037PHjRYWmewFcRr3hfVvC9x5epWMtt/vL8tes6/+154msdcnWHSo/scczLtZtrV7R4O1rRP2ivBc3n2MaXCqytuX5lauWeZZlgKca+Ppx9nL+XoLmkfFDLQ1dD478MN4R8TXum/wxt8v+7WD91jX19KpGpGNSPUuJAy7q9//ZR+KknhzWG0C9kb7PJ80NeB/wAVSWt5caXqEN9aN5VxA25a5Mfg6eYYWWGqfaKkfcf7Rnwyh8deF2vrdV+1W67lavha4ga1mkhlXbLG3lstfe/wb+Kul/ETwnDDPMvneXtZWry74y/sxT3V5Nq2htzJ8zL/AAtX59kOZf2VUllmP923wmZ8rNVeaBZFZStbOs6Hf+HLxrfUbVraZf71ZUlfqcJxlHmiUaPhfxx4g8A3CzaXdN9n/wCfdvu19OfDD9pzS/FSrp+uR/Zrj+7NXyh9aZNYLL/st/ery8wyrCZjH97Hll/Mg1Ptfxt8F/DPxGs2utO2rcN/EtfNHjr4Q694ImbNu1zb/wB5ap+B/jX4j+H80cckkl/Y/wB3+Ja+m/Bfxp8M/EvT1hvGXzv4lkr5PlzXIn/z9pAfGI+981W9H8Rap4T1P7fps21v4o/71fUHxA/Z20/xBG15ozLHN/s186+KPA+reE7po7+3k2/89F+7X1OBzXCZjHlX/gLFE9I039o7R9UtVt/EFltl/wBpa0I/j/4R0T5tPt1Xd/Eq18/SRRv/AA037PH2WqnkuCm9mvmXyn1tb6p4Z+Jum/M0TMy15Z44+BFxY+ZcaW3mr/dryHTdQ1Dw7cfaNNuGh/2f4Wr1/wAD/tDbPLtdZXb/ALX8NeZLLsXl0vaYKXNH+UOU8i1DTLrSbho7qFoWqkrV9Vat4f8ADvxAs90W3dJXj3jL4N33h+SSS2XzIa9TCZvRr/u63uyNDzR4llj2lafp+q6h4fm3WMzeX/zx/hp9xbyWsjK6srf3aZX0HNGStL3ohE9K8LfF6G+VbXUl2t/00rf1jwlpPiiHzodu5q8PuLWOXqtXtH8Uap4dmXyZGnh/uyV5FXLY83tMLLlkWa+veB7zR5PkXz4a5aRfLb5q9a0P4lWOuL5d58s391qfrXgex1tWmtWj3U6eNqUZcmJiVynj235qd92trVvC95pcnMfmL/erL+avahONSPNEZ3ek6hb6tpqxGTa45orzqNri3ZpYZNvaiuOWDV9JATWOkzX8nyL8v96uu0vwzDpse6ar15qVjocfyMtcfqniq41STbE21anmrYrb3Yj+E6HVPEtvp0bRwferj9Q1KfUJG81tq/3ag2/8Co8nftWuylRp0RcxF+7qza2c1422Ja2NL8KzXm1pV+WuojisdGt/+WdRVxUY+7DVjsY+l+F1t9slxVy+1i10uPatYeseLZJ5GWCufYtcNuLbmrONCdT3qw7l3UtZutSkbLbVql5a1NZ2E1422Ja6zSfC8duqyXFdM6tOhGxJz+m+HJr+Rd25VrrLXTbXSY/mqPUtetdLXalcfqGs3GpSNubatcfLWxXxe7EfwmxrHij70MFc3NcSXDbpW3NRGq1oafosl833dq13xjTw8STNVGlk2ou5q6DSfC7XXzXFb2n6Db6THueqeseKo7XdDb/erkliJVny0SuUvSNa6PD/AA1zOqeIprqRo7f7v96sy8u5r6Rmlaoo7eSVlVV3VvSw8Ye9UHzDP4q0NP0ia+b5V2rWzo/hdm2yTVtXF5a6TDUVMVry0xcpV0/RrfTV3PVXWPE0drujg+9WNq3iCbUZGWJvLjrJXlvmop4eUvfqj5v5R9xdTXkm6VqLe1kuG2otaWl+H5r5tz/KtdZb2Fro8daVMRGn7sRcpk6X4aVPmuK0L7VrXS4flasfWPFG7dHb1zbTNLJuZtzNWEaM63vVR3Lmoazcaju/hWqO2lor0oxjGNokibauafqk2lzL/EtVKKbjGXuyA9B03VrfVo1rP1rwut1+8iX5q5OG6ms5t0Tba7LQ/Ecd18srfNXkVKVShL2lIo4ua1a1ZllqPbXomraNDqMLVxOoaXNpsjKV+X+9XbRxEau5PKVY5Wt5N0TbWrqtD8UbtsNx96uSorWrSjVj7wHpeoabb6tHXE6p4fk01mbbujqbRfEs1hIqzN8v96u4t2tdZt68vmqYOXvfCP4jytlo2r6112veF2ikaSBa5WSJopGV12tXqUq0a0eaIuUIWktWWSJtrV12h+KFuNsc/wArVyPy0yoq0o1o2kB6bqGlw6pHXD6xoM2myf3oasaP4jm02RVlbcv96u2t5bXVrX+H5q8vmrYOXve9Er4jyyiut8QeEGt90kNcu1uys0bV61KvTrR5oklzSdcuNLmXazNH/dr0TR/EFrrkKq7V5j5S02GWaymWS3ba1c9fC06+v2hHoniDwTHefvrf71cBeWM2nzMtwtdv4b8c7tsM/wArV0moaHZ69b/8s686GIq4SXs63wk8p41T41aX5VrodQ8H3drdLDEu6Nq6/wAL+BY7FVuLj71ejVxtGnT5gMHwv4GkvmW4ul/d/wB2u8kurHwzZ/wxbVrP8QeLbXRIWWJl3V5jq2s3WtzM0rfL/dryI0q2PlzVPdiT8Rr+JPGk2rTNHG22H+9XMRttpyxf3qtWtq11MsMS7mkr3oQp0I8sR8sRK6rwr4Fn1mZWnXbDW/4N+H6rtuL2uo1zxLY+F7NlXburwsTj5Sl7HDfEZyl/KWlXT/CWn/w/LXnPirx9NqkjRwNthrB17xHca5MzSt8v92sra1XhcvjD95W96RPKP8xpfvU6NWmZVSprHT5tSuFt4V3M1et+CPh1b2Ma3F78z11YrF08LHmkTqYngf4YzalItxeL+7/u16dfatpvgnT/AJNvmKtYvirx1Z+HLf7Pb7fMrxrWNeutfuGkmk/3Vr52nRxGaS563uwDU2PGHj688RXDKrSLBXIbverH3qhjVvMr6mnSp0Y8tM0iSRpXX+DfAd54mulwu23/AL1a/wAPfhXcaxItxeq0UP8Adr2yS60vwHpP8K7Vr5zMM09m/Y4f3pGcpE3hvwzpPgPS1aRY12rXmvxM+M0l40lnpbf7LNXKePPiddeJ7iSG3kaC1rhlXf1rmwWU+99YxfvSFGITN9qmaSVtzN/FTVtY46Snx/NX1JuTx/w1q2+h6leR7orOVv8AgNeh/A34fQeIpmvbxd0Mf3a7bxh8YNB+H15/Z1vY+fMv8KrXzuJzKp9Y+rYanzyMZSPHvDvw91bxBqS2q2ssH95mWvqv4efDPTfAOkrJKq+dt3MzVyPwr+Mei+MtQ+zxW6wXH93btasX9oT4ga1pMken2vywyfxV8rjqmPzLExwEo+zJND4wfHpdNjk07SJPNuK+bby9uNUvGurqRpp5G+ZqhXc25pG3M33moXrX2OXZdQy2n7Okte44ir2qRW/u1BU8KtPIqxKzM33Vr05FB/u17L8H/gfdeLLiO+1KPbZ/eVWra+CvwHkv5odU1qP/AGlWvd/FXjTR/hlobb2ig8ta+BzfPJc31PAe9UFqa0l/ofw10FvuwRxrXyZ8YPjrqHj68ks7GRoNNX5Wb+9XN/Er4q6l8QtQkUytBp6t8sH96uN27Vrpyfh+OEl9axXvVJfgLlEX7tOoor7A0Cr+i6Le+INSjtLONp7iT+GrXhnwvfeKtUjsbCPczN8zf3a+yvg78F9P8B6atxdL5tw3zMzV8/nGdUcrp6+9LsZykZnwP+Adr4VtY9S1NVa6aug+Mnxy034e6W1rbSK1x/Cq1zvxy/aCs/B9m2n6W3mXzfKq18d6tq994j1KS+v5vPuJGr43LsnxGdVvr+ZfD9mIi/4p8Xah4y1SS91CRmZvux/wrWZUNbvhPwlqHjDVI7Owj3M33m/u1+mfu8PT/ljEoraDoN54i1JLGwj8+4k/8dr7++FPhq80TwPDp+qzec3l7ZK5/wCD/wAGdN+HmkrcXMatcfeZmrnvjv8AtDWvhOzk03S28+9Za/J82x9biHERwOCj7sftEkviz9n7wT4m1ia4+1RQTM3zbZNtbGj/APCIfA/w3MtrcRR/u2avh698WeKL2+muv7bulaRtzKrfLVWa81DUGVr/AFCa7/66NX03+rWJq040sViuaH8o+U6T4i+Kl8ZeK73UUXy4ZG+WudHSo/4qVq+zpU40oRpx+GJQ7cvpUdWbXTby/X/R4ZZ/91amuNB1Czj3XFjPD/vLVc8FK3MQU9J1zVfCmoLeaTevbTfxf3Wr6U+E/wC10rGPTvE0fkN/e/havmZm21BcWsc0fzKtcWOyzB5pDlxMf+3uo/dP0J17wb4R+LWk7lWCRpFr5i+Jn7NmseE5JLjTVa5t/wC7/FXmfgn4leJPhzdK2n3kk9mv/Lu1fV3wv/af0XxvHHY6vtguf4o5q+Jlgc14elz4aXtaIz42miktZGjmhaCZf4ZKaTivuL4hfArw78QLNrqw8uK6/hkjr5X8dfBvXPBFw3mwtc2/96Ovpcsz/CZh7vwy/lYanCyKrVWa2a1uluLWRradfustWqZJX08ZFRPTfh7+0nrHhGaO31ffc2//AD0WvoXT/FXhX4qaSv8AqJWkWviiRFfrTdPvtQ8OXn2nTLxrZt38P3Wr5/HZDhsXL2mH/d1CuQ+gfiJ+zi0TSXWjf9+/4a8N1bRbzQbhre7haCSvZfhv+0/JbyR2Ovrt/h87+Fq9ZvtH8M/E3S/3flSSSV49PMMflEvY4+PNH+YmMT4uqC4tVavZfH3wFvdCkkm0/dPb/wB2vI7y0ms5mjljkgm/utX2OExlHFR56MjQm0PxHq/hG4jewumaH/nm33a9n8G/HKy1mNbTUl2zf3Wrw3dt+Vqr3Fqsi/LxU4rAYfHL97H3u4H0t4i+H+i+L7VpLNo91eM+KPhvqXhmRtsbTw1meG/H+teE5lxJJc2/91vvV7L4V+LGj+Lbdbe+ZVm/utXjezx+V/D79Ms+f1TZR9+vePFXwt03Xo2utPaNW/2a8h1zwnf+H5G3x7l/vLXtYXMKOJXu/EUc5Jaq3etTR/GF/wCH5F3M1zDVCivSko1FyzVyz1LR/Gml+Jo/Ln27qp654Bt79WuLJt1eXtBtk3K2yb+8tb2j+PNQ0hlW6bz4f71ebLAzoy9phpfIOYqXuh3WmsVljor0Wx8RaXr8Kl2Wio+uVIaVI6lcp5FN5l1IzTNupKmhtZLiTbEu5q6zR/Bv3ZLqvXq16dGPvGUYnN2OjXGpN8i/L/erstL8OWulx7patXmpWOjQ/wANcTqnii41SRli+Va4eatitvdiX8J0WreLIbONo7f71cbeX8+pNulb/gNQ7a0NN0W41KT5Frup06eHjzEfEUI1z8qrW/o/hGS6ZWl+Vf7tdFpvhm30mPzJaq614qhsP3Nv8zVySxNSs+SgVy/zF7ba6ND/AMs65fWPFU1xuht6yby/uNSbdO3/AAGq/wAq/eralhYx96prIdyOTdLJudtzVLb28lw20L5la2m+H576T+6tdbZ6Xa6TDufy6urio0/diHKYmj+Em+WS4rXuNQs9Fh/hrL1rxgq7o7euTmea8k3SturCNGpiPerAaereI7jUW+Xcq1kfe/3asQ2sl1JtiXdXUaP4T27Zp66pTp4eIGDpuh3F/wDw7VrrrPSbfSYfnqTUNUs9DjrjdU8QXWpN8vyrXJ++xX92IfCbmteKFi3Q2/zNWNbaXc65MJJKoafbrNcRr/tV31wv9m6X+6X5ttaVOXC2jD4hfEYsfhK3X78lXNP8K28Unmferkria+vLr78prs9B86LS3aZvm21FfnhH4hxHalrFrpcO1a4vUNXuNSk/urTtWdZLiSq1dNCjGEeYJECqv8VO8lqlrV03w/NfyL/CtdMqkaesiTJjtZJ5No+aui0/we0q7pa6C302z0mH59tZknjGFL5Y1+7XmyxFStpRQ7HPatoM2nM3/POsvb/eavUo2t9Utf4a5XWvDTW8jTQVrQxXN7tQfKcztaja33lb5qlorv5iTodB8TNEyx3FdRJa2+qWv8NeZyKsv3a1tH8QTaXIqs26GvPr4Xm9+n8RUZDtY8OSWDbol8yOsdY8da9Ot7y31a3rn9a8Kt80lvU0MW/gqi5Tk/LWrOl6vPpMysrbk/u1WkWSKRldfmo/vfLXotRlG0iT0bR9eh1SH71Vda8Kx3nzRferhoXmt5llj/dtXa+H/Fq3G2G4+Vq8etQqYeXtKJUZfzHI3FlJZyNHLVavT9S0a31SH5VWuG1TQZtNmb/nnXTRxca3uy+IOUym21Np9/caWytE25f7tR7Vo2V3e7KPLIR6Fovia31SNY3ajXvCsOpQ+dB96vPV3W8m6JtrV13hvxl+8WG4+WvIq4eVF+0oFc38xy99p82mzbZVqtXrtxpdrr1rXA614auNLZvl3RVvQxkanuy+IUonP+Vurf0PxbdaTIqy/NF/erHpNu6uycY1I8syT2Cz16xvrdZNy7q5nxJ48+9b2tcGqzRfLFIyq38KtUirXnwwFOnLmfvDGTPJdTNJM3mNSbven7VrovDfg241aZdyssNehOrTox5pEcplaPol1q9x5cUf/Aq9U8N+DbXQ4Vml+9WlZ2Nj4as/4V2rXDeLPH0l5I1vZN+7/vV85UrVswlyUtIkSOg8VePobGNre1bdJXl1/fzX8zSXDbmqHzWaTc7fNR96vXw+Fp4aPugGxa1vDvhe616ZViX5f71bHhXwHcaxJG0q7Ya9at7XT/B9j/DFXDjMwjS/d0fekBT8N+EbHw1bq0q/N/erA8bfEhYN1np/Wuf8XfEG41SZre0bbH/erht3/fVc2Fy+VSXtsV8RMYk95dTXkzTStuaSmRrtWoa0dJ0W51i8WOGOvefLTj7wcpFHazXsywwLuZq9d+HfwqVfLvL/AO9W34J+HNr4ftY7i62tNTfHHxNtdGha3tfmmr5TFY+ri5fV8IZ6nQeJfG+m+DdPZYGj8yvBPFHjC+8T3DNKzrB/CtZmravda3eNcXEm5qo/NXpZfltPCR5pe9IqMSaP7tLUVSbq9Upi0q0m1qt0jQ9h+BPju10OZtOupNu6ui8e/BmLxbqTalp10u6SvnSaOQbZEbay/dZa6PSPiN4t0aFY4JpJFX+8tfPYjLaqr/WsJU5ZM5vQ9u+GvwdXwXqa6nf3S7lWuV+PXi+28QarHbWrK3k1xN7488beII/Ll81Vb+6rVnweE9amk5s53k/vNWFHBzjiPrWMqqUg5TMp0n3q6aH4beILr7lg1a1n8E/El5/yxVa9WWOwtP4qkR8xxNjZXGpXS29rG080jfdWvpf4N/A2PT449S1Rd0lafwr+DNn4ShW6vlja4/iZqd8VvjbY+ELFrWzbddfdVVr4nMM0xGZVPqWX/wDgQHUfET4qaT8OdJZUZfOX5VjWvkTxl44v/HWqNdX0n7nd+7hrP1jXL/xFqDXd/Jvl/hX+7WbX0GU5LRy6PM/eqfzBqTUq/eqH5oqlr3xj1auh8F+CNQ8aagttaR/Lu+aT+7V74f8Aw31DxzqUawxstvu+Zq+wfBPgvSfhzo6/LGu1fmavlc4zqngI+zpe9UII/hn8L9L+Hmjq0ixrNt3NJJXn/wAdP2iY9Ljk0fRpN141c18bv2g5JjJpGhyc/dZv+edfOuWuJGmmZmlb5mZv4mrxcpyGpiqn1/MtZPoBNc3dxqV5JeXcjTzyN8zNS7aj2/3a634f/DvUfHmqQ28MbR2+75pK+8rVaeHp89T3YxHzEPgvwPqPjrVFtLSOTy/4pv7tfavwx+Fuk/DvR1Z1Xzv4maneAfAOk/DnRV+WNWVfmavHPjp+0MyNJo2izbpf4pF/hr8txmMxfEeI+qYT3aYzc+PX7RMekrJpWiMst21fKNxdXGp3Ul1eSNJcSNuZmqtJNJcTNcSyNPMzbmZqP92v0LLMrw+V0fZUvi7kjqd8v+1To7eaXdsjZv8AdWo5ImX7ysrV6l0WO3tXQ/D/AML/APCaeKLXTt3ys3zVzNdB4C8V/wDCG+KbHUW/1MbfN/u1jiIz9jP2XxWHI+uvEdz4Q+BPhy3a4s4t+1f4a5fwz+0J8P8AxzqC6fcWa2zTfKu6PbXReOPDuj/HrwjC1veR/aFVWWvF7D9kzWxrEO6RVhjkVty1+aYOnl9ShKWPqSjWMzqvjf8AAKzg0s+IPD6/L97av8VfNlfotN4Zk/4QltJ3b5PL218LePPh3q/g3Vrj7XZt9naRmWZa9nhrNvrMZYetUvKOw4nHbaguLNWkVkbbMv3WWrO6jdX3kZSKO9+HX7QXiLwDJHDes2oWP97+Ja+qPCPxc8LfFTTds0iNI1fDEiq0dQWc1xo99Hd2FxLbTKy/MrV85mXD+Ex/7yH7up3iLlPsDxp+y/pevXTX1lJ9mjb5m21y9x+zFo/ltGNS/wBI/wCulep+H/Ec3iD4UrNYTbrry6+Nde13xrpfiG4abUbyKdZG+X+GvmcnjmeLdSi8Ry+zLOv8efAfV/CMbXEMf2u2rzFl/hNfXXwB8Vaj4+8LzW+uQs/3o9zV4H8bPDsPhnxfMtv8qyfNX0mWZlVqYmWBxPxx6l8x5xcW8ctaPh/xhrPg2fOn3Unk/wDPu0ny1Vqr+8avq5RjUXJU96JKPpT4f/tHWPiCNbHV18if+7NXR+Kvhr4f8fWbXFn5W6vkOazWX7v+srp/CfxQ13wTMuJpLu3/ALrSfNXy+IyH2cvb5dLll/KaxNzxp8JdU8LySeXHJc29cBJ/rPmr6n8H/GPQvHdutvdMvnfdZZPvVneMvgvp/iaFrqwZVm/vLUYfOKmHl7HMI8su5XKfMlQzWv7xZE+Rv4WWuu8TeA9S8MzMs8LNDu/1ix1y/NfW0qsakeanK5J1Hhn4oav4bkVbhmubevWdL8caH42tVWZYvMZa+fWXdUUcclrMs9rI8E3+zXDiMtoYj3o+7I0jI9h8UfCiG63XFg1eX6poN5pMzLcQ7f8AarqfC3xfvNHZYdQXzYf+elejw3+i+Mrf70XzVwRq4vL3y11zRLiuY+f6ZJXpfib4WyW+6awrz++02axm2zx7Wr2sPiqeIXNCRMomX5bRy5jkaE0Vcors5gOr8JRIIuEUfhXQaqSsDYOKKK+dxH+8lHlmqMWueST9aioor6ZbGZYs1BuBkA16NpKqtvwAPoKKK8rHbFw2MfxRNIIWxIw/E1wlFFdWD/hkMk/5aVd0hQ14uQDRRXZU/hlI9D08BbdsDFc14sdtv3j+dFFeDh/45cjjrX7tTt92Oiivoe5lE6vw7GvlfdH5VvXzEQNg0UV8/U/jGrPONaYvdfMS31qvRRXvrYyLNr/x8LXokPzWS55oory8cVEzbeNN/wB1fyqTXmK6ewBxRRXLH4wOFeoIaKK96JlE0NIUNfLkZ+teh2YC2vAxRRXlY740bnIeKpG2sNxx9a5PcfWiivRw38MzOr8IsdqjJxXa3HNvzzRRXh4z+OaxPOvESgXDYAH4VmDk80UV7tP4EYslqJqKK1p7gbfhRmW4wCQPrXoVr/q6KK8DMNy4nCeKI1EuQoH4ViL95qKK9ah8CFIbJTKKK1RJ6V4ZYtEuSTV7WUVrflQfqKKK+Yn/ALwbRPM7tQt0wAwKjT79FFfTr4TFDajloopR3Gd94OkYwrlifxrrNUVTb8gH8KKK+Yq/7waxPJtYULO2Bj6VUT+Kiivoo/AjOIUN95qKK0juIu6UobUhkA/WvbfDiKtmMKB9BRRXgZxuhHFePpH2sNzY+tecUUV3YH+CSOk/1a1qeF1DX67gD9aKK7qv8ID37QlVbPhQPoK82+JUrncpdivpniiivjMH/vJB5zRRRX2RZIQNq8V7b8K4Y1tIiEUHb1wKKK8XOP8AdyDsvGUjpYttZl+hxXzjqTFtRl3En60UV52R/CZFOWkoor6dmjGsxwOasKobqM0UVa+EzNWGGP8A55r+Qro9Psbb/n3i/wC+BRRXl1tiWdVplhbf8+0P/fArs9HsLYFv9Gh/74FFFfL4k0R1GmWVv/zwi/74FdTb2sC9IYx9FFFFfMVjM3oYY93+rX/vkVoQKFjyAAfYUUV4NYgwPF0zx6TPtdl+hxXxT4klefxJO0jtI3qxyaKK+34U+BlFWjNFFfdljKdbjdeRqRkehoorSoB9rfBO1hi8P2+yGNP3f8KgVD8eriWHw6/lyvH8v8LEUUV+JS/5HYHxbFUzfeoor9slsAvWaMHpur7S+AdrDDoUOyGNPl/hUCiiviuKf9xiQafxrnkt/Ctz5UjR/L/CxFfDMzF764LHcfU0UVxcI/7oyh1XNORZNRQOoYejDNFFfeS+GQ5bH1H4F0yz+xRf6JB/37X/AArnfirpdl9jlP2SDP8A1yX/AAoor4ij/voHzpL8ssgHA3VC/wB6iivuOiFE9M/Z/vrmG88qO4lSL/nmrkL+VfVVlqF19jz9pmz/ANdDRRX5NxN/vbA1/CN1M14+ZZD83djVX4r2cE2kyeZBG/y/xIDRRXytD/f0M+FPFUKQ69IkaKibvuqMD8qyP+Wgoor9/h8CJGfxNUO4+tFFdEtzc+nP2XriVtH2NI5T+6WOK634gabaSakpa1hY+pjB/pRRX5hX/wCRlMyidl8P7eKHQ5PLiRP91QK+Tvj4xbxtPkk/WiisOHP+RrVLPMmpYaKK/Wn8IRHSdTUdFFNbo1Mvc0OoQNGSh9VOK+sPhHdTS2Me+aR/95iaKK+Y4k/3dFROj8dW8Ulmd0aN83dQa+TvE8aR6s21FX6DFFFcvDn8ImRiux8xjk59admiivtnuKJFcVN4TuJYdcVY5GRfRWIFFFVL4WaH0Xo7s9ioZiw9Ca4vx3bQmz5iT/vkUUV8Ng/97OqWx5GPlmbHH0ooor76Oxzn/9k=">    </p:cNvPr>
          <p:cNvPicPr>
            <a:picLocks noChangeAspect="1"/>
          </p:cNvPicPr>
          <p:nvPr/>
        </p:nvPicPr>
        <p:blipFill>
          <a:blip r:embed="rId1"/>
          <a:srcRect l="41150" r="14602" t="0" b="30556"/>
          <a:stretch/>
        </p:blipFill>
        <p:spPr>
          <a:xfrm>
            <a:off x="475488" y="1276666"/>
            <a:ext cx="2746054" cy="2590168"/>
          </a:xfrm>
          <a:prstGeom prst="chevron">
            <a:avLst/>
          </a:prstGeom>
        </p:spPr>
      </p:pic>
      <p:pic>
        <p:nvPicPr>
          <p:cNvPr id="4" name="Image 1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56" y="774943"/>
            <a:ext cx="365760" cy="365760"/>
          </a:xfrm>
          <a:prstGeom prst="rect">
            <a:avLst/>
          </a:prstGeom>
        </p:spPr>
      </p:pic>
      <p:pic>
        <p:nvPicPr>
          <p:cNvPr id="5" name="Image 2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44" y="1419595"/>
            <a:ext cx="365760" cy="365760"/>
          </a:xfrm>
          <a:prstGeom prst="rect">
            <a:avLst/>
          </a:prstGeom>
        </p:spPr>
      </p:pic>
      <p:pic>
        <p:nvPicPr>
          <p:cNvPr id="6" name="Image 3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444" y="2064247"/>
            <a:ext cx="365760" cy="365760"/>
          </a:xfrm>
          <a:prstGeom prst="rect">
            <a:avLst/>
          </a:prstGeom>
        </p:spPr>
      </p:pic>
      <p:pic>
        <p:nvPicPr>
          <p:cNvPr id="7" name="Image 4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444" y="2708899"/>
            <a:ext cx="365760" cy="365760"/>
          </a:xfrm>
          <a:prstGeom prst="rect">
            <a:avLst/>
          </a:prstGeom>
        </p:spPr>
      </p:pic>
      <p:pic>
        <p:nvPicPr>
          <p:cNvPr id="8" name="Image 5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444" y="3353551"/>
            <a:ext cx="365760" cy="365760"/>
          </a:xfrm>
          <a:prstGeom prst="rect">
            <a:avLst/>
          </a:prstGeom>
        </p:spPr>
      </p:pic>
      <p:pic>
        <p:nvPicPr>
          <p:cNvPr id="9" name="Image 6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4444" y="3998203"/>
            <a:ext cx="365760" cy="365760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3846432" y="774943"/>
            <a:ext cx="47548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Introduction to GraalVM</a:t>
            </a:r>
            <a:endParaRPr lang="en-US" sz="1500" dirty="0"/>
          </a:p>
        </p:txBody>
      </p:sp>
      <p:sp>
        <p:nvSpPr>
          <p:cNvPr id="11" name="Text 2"/>
          <p:cNvSpPr/>
          <p:nvPr/>
        </p:nvSpPr>
        <p:spPr>
          <a:xfrm>
            <a:off x="3846432" y="1419702"/>
            <a:ext cx="47548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Support for multiple programming languages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846432" y="2064354"/>
            <a:ext cx="47548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High performance and efficiency</a:t>
            </a:r>
            <a:endParaRPr lang="en-US" sz="1500" dirty="0"/>
          </a:p>
        </p:txBody>
      </p:sp>
      <p:sp>
        <p:nvSpPr>
          <p:cNvPr id="13" name="Text 4"/>
          <p:cNvSpPr/>
          <p:nvPr/>
        </p:nvSpPr>
        <p:spPr>
          <a:xfrm>
            <a:off x="3846432" y="2709006"/>
            <a:ext cx="47548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Integration with existing ecosystems</a:t>
            </a:r>
            <a:endParaRPr lang="en-US" sz="1500" dirty="0"/>
          </a:p>
        </p:txBody>
      </p:sp>
      <p:sp>
        <p:nvSpPr>
          <p:cNvPr id="14" name="Text 5"/>
          <p:cNvSpPr/>
          <p:nvPr/>
        </p:nvSpPr>
        <p:spPr>
          <a:xfrm>
            <a:off x="3846432" y="3353658"/>
            <a:ext cx="47548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Use cases and applications</a:t>
            </a:r>
            <a:endParaRPr lang="en-US" sz="1500" dirty="0"/>
          </a:p>
        </p:txBody>
      </p:sp>
      <p:sp>
        <p:nvSpPr>
          <p:cNvPr id="15" name="Text 6"/>
          <p:cNvSpPr/>
          <p:nvPr/>
        </p:nvSpPr>
        <p:spPr>
          <a:xfrm>
            <a:off x="3846432" y="3998310"/>
            <a:ext cx="47548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Future developments and improvements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481314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Empowering seamless API integrations</a:t>
            </a:r>
            <a:endParaRPr lang="en-US" sz="1500" dirty="0"/>
          </a:p>
        </p:txBody>
      </p:sp>
      <p:pic>
        <p:nvPicPr>
          <p:cNvPr id="4" name="Image 0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1267877"/>
            <a:ext cx="914400" cy="914400"/>
          </a:xfrm>
          <a:prstGeom prst="rect">
            <a:avLst/>
          </a:prstGeom>
        </p:spPr>
      </p:pic>
      <p:pic>
        <p:nvPicPr>
          <p:cNvPr id="5" name="Image 1" descr="data:image/png;base64,iVBORw0KGgoAAAANSUhEUgAAAMgAAADICAYAAACtWK6eAAAAAXNSR0IArs4c6QAAE/ZJREFUeF7tXUGW3DYOJcu5x7jjg9g+Sdz7eN7s7J3tXXs3L84+3SdJ9UFiV+4RF2eoksoqtVQkPwGIpFDv5dlxURQJ4AMfAKWyRj8qAZXAogSsykYloBJYloACRK1DJXBFAgoQNQ+VgAJEbUAlgElAIwgmN71qIxJQgGxE0bpNTAIKEExuetVGJKAA2YiidZuYBBQgmNz0qo1IQAGyEUXrNjEJKEAwuelVG5GAAmQjitZtYhJQgGByS7rqP9/eP/cX/GPMc+v/O5ru/+c+zrh/WWP/djtz8N87c/rzJ2MO/7256/6uHzkJKECIZO1B4AGwO5pXnWFb99KY098JPyeAOLPv/tzZRw+g32/uTv+vH3IJKEBAkXpAHI/mDRMQkFUdOuAoaBDZLV6jAIkUZ4GACK38DJgvN3f3ocH6/bwEFCBXLGMEig+VG5CCBVSgAmQiuBEofjFmOZkG5V3CZT6PORhrHzSyhNWhAOll9Ou396/s0f1irHkTFlszIw7W2YfdztxrhUwp1qwE/v3X+4/OulajRSySOwrmdvZBK2KXIttkBGkot4gFQMq4g7P2VoFyEtnmANJHjNqT7hSDR8fCQBkao74M7m/el8L9X6cN0qGvcyg1em0GIAoMFCcmCJRxk5SgL9TlRb+9uPsIr5jwwuYB0iXfzv3RaEWK0BQCUzlz/2xnPw3JvEBfqAigNAsQr8DvJ2BQH/eQM8ry7nTqp5zIuVS1b1WgNAmQt9/evzEncKz5OfUbnDkMhw/9uamYQ4fjw419onji7kf30tiOx28R9PsvP39+La3QpgCyYtTowGCdfTzuzF6iAtTt1ZhX/mQwAe+Xtjv0fodn1r6W7Nk0A5AVosaqoX9qYQNgNhBlREHSBEDefn33pwDtOEeJUios19ywQBKNRgGK6w5ffv58QzFRaI6qASJEqYqKFCGFzn3f5PkyZ+6/vPh8i8gj5ZpqAdKXb33kYPlYZz+1dkbpTMNcd7Sm+kTf64g7mlcJEMamX/XRItZbdGA5ug+C5drYpaWMY6da1QGEK9+Q8EYpmpcaWz1QmKlWVQDhAMdWgTFbBeNtrA4vnBj+9P2cxZdXJDgI1qpWNQBhAMf+mbW3kjX1BKWvNrQvl/vDnDnG21HVrrcZ6AtRnKzmdHLFA4ShUrWZPANFGWi0nVxDgFhaU6ae2brsRQMkU2hPdcHMV1GDLPW6Xv6+UrgUTUifSMzR95efP7PYMsukVAonpFXBI9tUa25tnoVowhaFI0A5L2JrbzmesS8WIITgYAu/rYHh2n76vtMHiZc9ID0urjykSIBQgYNLaFsCxhp77aPIt8R7szjC4gBCBQ5n7WuJU7WJStThkRIA7KB9gBB1yDXfiDTCkocBtsDSVS8mgiC8c0bBLEIq2ZBaXRsAEMNRySoCICDnnNqGgqMhtChARsoE+ObUFFj4Z0P2Vt1WgAfgWBzk6hFEwVGd7Yos+O1f7/5IPGncHkAI8g6NHCLmKn+TzQOEIO9g8RjypqB3nJPA26/vfB8k/sAk0zGi1ShWJrVScDSOq7df37mkLbYEECABu5CVNgGTTKe6wZB9tHQWK9k7jFSs4KjO3pMXDOQfhssuxCkWsvlBwnq2KtnWqrwgOf8wxjyz9obj4TdRgGRWrbRiVaW5py8aYBhstiEKkJzEnMtDpKtPr+CUAJR/MCXofp9iAIE23muCi19yKlrnxiSA0CvDlKDLAiS1rv1DvmzhE1Nh/FW+18PBi+NXUNdIlIJzHFI8570SIsyJHpyb59673zfHY6Dc615rfqiAw0ivxCIIFDa737ar+6Enn3Ot8ZsWaxl47n0hO2GkVyIAyYge1VKrwVB8NUaLC3GwQe2EW77sSTrkFVqIHv2vXNUeBePMO38UZCfM9Io9gqBewQhsPF+l12cYHvjR5mZY0rCdMNMrfoCAP2zDHTbDKssfMUo4q6eK+dK4PgPaH5Mo4LBRLLRk10L08OYwogx68vgKPmA7EaLhbACBSnaMZ2q4veB0/vFxCQlPJ70/qvuh0aO/P3t05gNI6nl+v+MGco8uekx+hloT9Xk4wbnHaDpu2bIABN14C7nHHEA0UV8ACJijXszG7FR5AIJsnHmjVJQgZp4ZeslOBWLWVdIY1InO7KG+H9ABjitX3zUfK26mpq+J+sSyob7HAsI5IzR5BAE9Q1MGNOcgNFH/Yd3IS+EC0Y/NfugBgtArgYaPFL1YKltyJ5NS+8u9D8HbbGaXwCVfDoCkvY2iodLuXII+aJOTBuQareT1mWXd5aUy5bCkAIHoFdPGJJV+kX8svBFQAWJMTlMwQp8sNIsWIOmvizScT4NFCJV8yJXkc/OVLLbo0WuRg2bRAgR4arCV3seAtCsVPBYPR45wpgkZEvO5lZI7IWqApOUfjdGrUALK4eGY7Jl0WmZqNV4ruRMiAwiSf7TGy0My2CpAuKnVGCHUMqYDCJB/UG+G1O0Bk4UOaLbmEGJElEmtDkkvsPav6XH2028v7j7GrC1mDB1AgPyjteZZCCDGGHKOHKPktcaEKGeo+eesvbXO/Zm4flIZUwJk0/lH1wMJOwlyjpxoPKLDc6iVZxc/GXP47lzqz0GT/lYhCUCgJKyxBL0HSNBJtFa1W0JcFrUa2QYCMkrqTgKQUHI6K8SGjpd04Jg8A7JkOJTKEw0HCTeDHOaP+S+iLAI0yjyEBCDIJlrxpJ5n/2PMc+vch//nGK8i7GhvrH14Zsy+1bcuIl5/kNvUgYBgI8tDSAASkZw+sZsaE/Qu6TTmlT2a5866l5GAuIYZX6U5GGcOZmcfnTGH32/u9hEgK3YIYgujzTwxbDDRJ8v1aAASTk6nCiXbAJeleMUcj+aNn58IDLFL9aDxjx/vawMN6O3PcllymkhEomIo6wCkoAR9oEi744keCYMhFjR+nI80xYIG9PTn/V/LzRAKT5XrUQEkWL0ZWwJlEpViYWMwFAyElC2dQOM/O/u4Zl6DePlr1GosBCQyUdlYNkAgzyFYwRqokrNdEr2Fz946+7jbmXupIgDi4ceKCNEhyMaIWErzABkrYkiyu387upfGdrQq/re4y4NXl+R7QBx3Zr9Ggo9497EYY6kQ8J4DkkpWNkAQAcUKRcIez2VaD5QTaDxgYsq1Essb36OjU9bYv9cCw3TDkGe/nCTaiCNOKUyXR1IIygZIbIMsJaRKW96c4v2/+ZLuSqDxUeGhC3QrRYYYHWTmHUkGDNwraf6l/SpAYiyhH3OmaHSR5kyRSgfDVEyZ/Y7k1zwh9wvlNjGqV4DESOnKmAlour5J4LN31n5aI18ILSz2e4RWj+dGKkxIIYCCyitAYq0iMC7aaAQreERbu5gmep/LN4/OO8ZTIFReAcJhAeCcsQkrRdgHl5h9Wewer9wIzgsQYCpAslVOO0FMKbLGM2iDlIBE+ULAOQaLgDPnfsPClWIRYiRoQETNK8IlR08V3FtgplxjRQBC8UopBUi0iYQHBhPJSgES3FdYNFDeMZ52UwDJ9SZhfawzIsiTK0zQg3sKixrOO3IBglTLptvJjiCIAFsFSMjL1ZagI7qdGhiVrqG1EDgkBUjYAyaNuJao15Sgh8AeIxQqcPh7VQsQSJAEyI5R0BpjriSz2Txccj+5STkFvRnvd1MAoRaepOGE7rWY0FaUoOeCg+P9X9UCxBtMTP1/YlhVedMQKMbfLwKkkqhJAA6SpHwq82o76T1A/NvvUo6INwuQJU9XQ4JOUM5l+0HNrQGExcukeHqusUs5WekJOmKAXBWrOd0g66NwStlVLL8ZxPNQLJ7LyHPnnaEpRTsEiN9PhERZsZqT/1o2RgIQBN3cAs018pzrnwCk4ASdAhwURzpC8kaeB6GI2iQAQYS8qUpWoQk6orcnhiwE/mofufUCg3ohDf8UwBPDKxAgoM6m+BArtiRXSomASxJBwEpW0bw8FPKvfT81vtLyrdrAAUW6BgCS/FxyjtFKXzumBBRcmGr9PTj+SCzLT28v6tyQHJeKwpNFEKTKIJHcURlW6jznRJ3Ik6Xef248ETjEHRuSoFPZFhlAoDDYcB4yOAwqT5YLkFrB0dF34PcvqWgtGUBAXisaqnONLOX6s8MoIEGvGRx9fut/hi3pDZhUtJYMIGCiLh6uU4w8Z+zgMKg8Wc5aCM5XraqntSpYXua0AIn8GbILZRfE0XOMcO5ar1gqT4aujQIcVHwe2cOaCTo5QJRmXZqAV+6Xm7t7xDAorqkdHGj+QQlo0giiNOvSrL3DkPoJgimgKMBRQoEhmV4ZYyhpLTlAoHJvw9UsikiQMgdVQm4KoL4IvaJeNzlAwHLvwVl7W/P7alOMmGtsS+CA6RUxsMkBgtIsauRzGWGp85KBo6Bovja9Ik/SB+MBaVazPRFuUIHFkblliR0+DMkEolfGGOqqIUsEgRVGHB5DSmjhe1jWTzdfDDhKoVdsEQSmWcZoFElALZjvFR05hsUh9IqyvDusgyWCdABBmob+Qo0iURBpGhyg7VDTK9YIkhH6NYoEINIyOHr2kXz2isuxskUQv1EwWdcocgUgcGQuPOc4UyswenC944AVIBpFothS9CDk2PfC5EUl5OM1As+ed5dz0CtWinX2CMBZ/u5azUUubJvi6EjpcoWjI+MjBawRxCskI4qsesQ62q0LDNwCOODcg/js1VSd7ADpNo5GkY2XfQm748VHZDh6MDMNEYDkRJGtUi3CSpUp4VRuKNCiUZIrOWfvg0wFAle0jNncQUZKcHA0z0LGnvp9qdFDJEkfhNVHEf8W+KRni/vrN9MbyXAkT+2SMXlNBcG18Wjlijt6iAKky0XAGnfp1RcqY0Fpxtz9JYyHYt8ZexYpVYvkIJMogr20jDkZo1A2OgdpMu4r5Na+ruHZmhwqKbVHUYBkRZFK6EIqSHKMpObI0Zd1Xaq8+vEi0UOcYuWUfLk6paCCSC7LopxPV1BVMSODWolGSPkI8vVd+kG0BqNHRm9oDpxVFTGyHIMw1RYFCCoYyrdUkLj+jEmo8w2OX5TN2F7w0qyeGOOZq6WFywIE6agLe4yghjMGUOcbNTZRc6jVGj0dWYBsmF6R9je67NHervlSOsRPZNJKscR8vDcxgKDes/bknIFSiSapCBDmrsl1EFJl3enaxQAC5R+V0yvUKVwxyqoqVcM+IN2PhLDmWTI5gCD5R4U0YtBrrsecAUlVlaph/QROYhVqNaxfDiBA/lEjvco8c7YUPFY1EpRmEYBjdTopCZC0rmmF9IohahT/HMcSeHLLuX7etfIO8SQd4aBr8s5Uj8mRiJdiIKmy8OMpwFFKf0ckgkCetZL8A9pb2OoOz6x9vdZPJ4SXtzyCglaVAo6ump4jjNhrkfp36d1zrqhRY/OPqlrVz1OUcygWICUn6ExRo8rmH3XVroS8Qz4H+frOP0n4Kjbi+HElAoSIPsyJocr+xjlyAPqdE0Jp4JCjWOkCLKrmz0anTlZSZQl3lIxjD8BNEVJozilDsSoFiAfG8WjeOOs+pES/2LE1Veqme6KMpiXLoVSArE6x2PKMk6VVS6nInUbh/S4ZgADHTNbioz0wfgHfvhITPKqlVEg/KyCQ4mUhAhDIGwtz0l75nkohryWKAcbBOvvw24u7jzGDSxrDkoMVHjkG+YsABOSrIt5FIGJUnYhDzi2A7pJzjie1AwlPhR494KJZ5Dx6WYhV5xrfnUNf9LcsEWFmkGvfIhHELxL6zTljSLuqgsCo4n24c8bDGVG5HF4uCK5dLwcQIFHvF57lhSVBQbFeTmUvzS0goywdriET0RzE3wzMQ4Z1Howze7ezD6E3Bg7K9hdy9S+WFFYTt/Z7EABG1fmXX7xYBOlpVvKRkxljPPg+gnHG/2mssX87617245KOsxB6pqo8ZJcTHt0HY80bQhk8naqSSlURFKsDSM7Lq1k1mTe5jxzHndmHolveXfCrR5HCOxIZJ1JZMr7ICnCxY1dmvRcJu6XkVR0VNDv7uPYreUag4Gx6zsl2/8za2xqfZZnbjCjFGnjvd+f860db//yggjv72OVExhyoo4wHwj/GPLf+v6N53tNNmSgx0WBtOViMAYoDxC+Ko/kUs9mCxjwBz7W1eWD573fHEz3qQeA7/lxd/1RRkZbjU2/OOX4VgChIOFUqOne1x2dipbQaQFjO98TuWsdlS6BFOlVEDjJehFAdPtsYdIILCTSVhId0u1oEGS+sgJzEc/xS+HxIZ2t9vylgDEIuAiB+MStQro4/D/0LjWbzuPNUarcz962UbVO9SzEAGRbO/FzGqXpk7cNSn2LF/kGq7ljHbx0YxUWQaW7y3Xd8j+5l5nGIDhDW2cfUTncX0WjWwGrIxJM3X5VKlVdxEWRuAxfG6gfYLl8YcoauR9D9szs15DwYfjLmQEULzvd3znelV2nCpSo2YXwHii3TqGuyqgIgCcpmH7rKuSb6XV3kX/TTtzOjAiRDlxMa5iNLyZWwvY+wNT4Tn6Gi7EsVINki/DHBBDAeLGvRsS5CDHST+vwXociKn0oBwqyiM2g6a+2fWznlULngORcg/NRuZw4chyGZxVP89AqQFVXkwTO+vT+Vu7QcX3Tw31EVHlbcdlW3VoBUpS5drLQEFCDSEtf7VSUBBUhV6tLFSktAASItcb1fVRJQgFSlLl2stAQUINIS1/tVJQEFSFXq0sVKS0ABIi1xvV9VElCAVKUuXay0BBQg0hLX+1UlAQVIVerSxUpLQAEiLXG9X1USUIBUpS5drLQEFCDSEtf7VSUBBUhV6tLFSktAASItcb1fVRJQgFSlLl2stAQUINIS1/tVJQEFSFXq0sVKS+B/5Z+8jBy4sIIAAAAASUVORK5CYII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267877"/>
            <a:ext cx="914400" cy="914400"/>
          </a:xfrm>
          <a:prstGeom prst="rect">
            <a:avLst/>
          </a:prstGeom>
        </p:spPr>
      </p:pic>
      <p:pic>
        <p:nvPicPr>
          <p:cNvPr id="6" name="Image 2" descr="data:image/png;base64,iVBORw0KGgoAAAANSUhEUgAAAMgAAADICAYAAACtWK6eAAAAAXNSR0IArs4c6QAADh1JREFUeF7tnTGPI0kVx6s8+xUgIrBnLiYjvrnoEgKQCJF2Jr7xstKxZ58Quh0Bwr4A7a0H0p3TxQgkAnQR5gMQEMPYPgjhK4wL2tOetb3j6VflrnrvVf0nWWnd1V31r/ereu9VdbU1+IMCUGCvAhbaQAEosF8BAALrgAKPKABAYB5QAIDABqBAmAKYQcJ0Q6lCFAAghXQ0mhmmAAAJ0w2lClEAgBTS0WhmmAIAJEw3lCpEAQBSSEejmWEKAJAw3VCqEAUASCEdjWaGKQBAwnRDqUIUACCFdDSaGaYAAAnTDaUKUQCAFNLRaGaYAgAkTDeUKkQBAFJIR6OZYQoAkDDdUKoQBQBIIR2NZoYpAEDCdEOpQhQAIIV0NJoZpgAACdMNpQpRAIAU0tFoZpgCKgHpz4dndmm6YU1GKW4FOh1z/ao3WnDXg/J8nYDMBo7SOFwjVAFrzye90bXQ2m1VSx0gz+fD7q1zcw3ioo57FHDmenIyPtegjzpAKvfKOPdGg7io414FppPj8Qca9FEHyLOb4Utn3WcaxEUd9yswOR6rsD0VldyUuT8b/MUYcwrj063AkbU9DYG6RkAQoOtm4672SgJ1VYAgQM+BjLoNSgJ1VYBczIen1rnKxcKffgVUBOqqAEGArp+KzRZoCNSzBMQ6e7nsmKkGc7JulZFrTDo4a1WkRVfhxV0avnGng4ZAXRUg1AyWhpFpDW+WbboZvDHWnDUOUAoCdW2AUDJYi8nxuNfYOUIuyBIQ6mKugkBdDSAeGSwAwgy/RzJFfKCuBhCq6FX88fpk9JLZRsiPz3EGqRrfnw2q/XKNcYh0d1gNINQMFgAhsxn1Qiog0gN1NYBQR9oq23PVG6nIYNUjLWnrjPSRdpe2fiaBuiZAspiy3zEk4t4ydYBkEqirACTXAD3nGYQaM/5/DUh0oJ4bIKLFfsjpp7qO2maQXAJ1FYDkGqDnPIP4ACI5UM8KEC1bqDdnkqxnkAwCdRWAUI1IWwYr+xkkg0BdCyCULSZGqZ+eZZq3gj+HQF08IDlnsHKfQXziEKmDm3hAyKOQgo1vpWWxfACRGqiLByTnDFYRM4jyQF08INQtCxoD9CIAUR6oywck060YOb8wtelKkl1koSvqGgChZLBUvQNSyjrIxiCgdh+daEA8MljqtpiUMoNoD9RFA0I9h1fbOyDFzSCKA3XRgOSewSohSF+1UXGgLhqQnLeY+PrnUtcJKK8lag7UpQNCCdBVbTFZfx3LWfc+5TysHQOcWmf/Wp359cSYhYbDn30HAmkr6mIB8QjQxWewVi7G0r1POiuKMiS/vWYFjIZPmml9R10sIORpWfAWE7Lv7QfFg1dXiQrJoFAXfKW9siAWEM0Beg1GdaRo47E3LbCxfQtrz4+MmUpzv8iDhbABTz0gkraY1LMe6azd1sHYvuHUWXsp6XQXskcgbEVdLCDUDJaUoI48QkYmY/P20tyuPvHrxFL6tNJSMiCUDJaIAJ3sXyeEY+NR0yNrzyW4XBoDdZGAaMpgUWc6HjbunyoCEvJAIujUd5GAUN0V7i0m1EQCMxzrxy+OrP2Acyah9qsRFKiLBIRqeJyAeASdj/PhzLU19hvXMYvqQmfu/q39365dmm69qFhlxA7KinHqVbXHQzMxm09FAkJ1W7gyWB4u4MNwOHN91LGXvqN59dzl0pw5656GwsK9ZUVboC4VEEqAzrbFhArwDh0LZ+15W6nXA1LKrK6WtkBdHCAeozNLBsujfvd8xHRtalBI3wS8d90Yv6GiLVDXDAiLn0qNj9bGmMINrKGtzteixigsg0ulibZAXRwgVAOMOSrvi6p9Z48UcGzWleq+rJIBTN9R0RaoqwWEY1MbFV4uA/SaSRhTqZoCdXGAUANgjmwMtW4cs9t6JvGBmGtLB3Wm4+jjXe9BIiCUDBaLD62lY6XXU1OgLgoQDx+fCxCx8G7FIsRDErhGaGqgzjkTbyzWCtkI4bHSyiGcB7ws2bUtQKiHJDDtedIUqIuaQaj+Mwcg5E5lDH694xAmQFbpXiVb30UBQvVNuVKUxE5ln0GoAw2XjjUgpNMWudxAkS4WNbhE9uVxt5iabeM0PupgyJHO31RX1gxCm3ZZAvR61CN9DYrDBVx3qkesxLaXzWdFnVPLeke1jCDdo2PZXBjyqGcM24ZA6uxhjGEbaDRtfRczg1D9Zs4RhRyoV+8yMxzDQ9VwNTIyblhcD8nEmI51plMHCLdPSo2T1kaY6qwq6trC2ji54riQvWOcsZIYQKiuAWfmpepcn1G6Nobo74NTtbs3TgGp6FUcQlzQ5BwUJQFCWaVmnW43XANSinJjtFwYay/bPtAt9IA67kHmXkfigianOygCEI8AnTWw9F6Iezf/MTXWfnkoKDUY1Wu3p74pFk5j262rR0zHlpgRAQhZKCGuQaCrtWsf5JPaV/pUL0MdfgC2iAFmJw4R7TmIAITq10sa/XxWg4mjfHWayf2JJhtvB1LfEmx8jBTXSlOgLgIQarAmrYO9XlBqNN+4F0jT7j4OER6oywBE8aeeNUAiFQ4NK+pSAKH4oeL8553tHT6HJsSdLjbuLhkODSvq7IB4ZLDYMhkUa67bUR2/451Zotw/4Bpxn0DY1wbJK+rsgFBXgKUF6Hs7+y63z/PxnLtKtXpAXQCY3kWouxM4VtTZAdGawWqygjrxUM0mrWWhmp6pZRDZbQc1ScOxos4OCHWbhHRfep/x1gNA8Fm6TVCsfg8865d07wQXSfYiJABCCdBFbDE5xFZWi31L99TYVYxy2KxSnwifaiPkIe2mlCUvFDN8no0VEI8AXWwGi2IAu9dUBlH9X2dpTj0+bRBlP1dI/WOUkRqoswJCHjkEbTGJZByUzY9ZDRLvxCGzAUUDkzpQZwUk1wDdFyJiFidvQISuqKsARGuATgUFgNBPfU+dqWMFhJrBkvD2G9XYQ64DIHI/z8YNCCWDlbVrUQEFQO6GFYmBOhsgpWawHpphAMg9IOICdTZAJC8OhbhJh5QBIDUgAgN1NkCQwXqLFACpARH4jjobINQAPfcMFmKQtwMFeV0s4Yo6JyCUAF39FhOK64UZZGs2FWUXLIAgQN/GBoB4u5vJVtSlAyL6JSnK7EC5BoBsACIsUGcBBAE6ZpB9A4e07KZoQDhekKGM+G1fgxlEbqDOAggyWJhBHhtkJK2ocwEiKlPR9ozgez/MIEEDRpJAPTkgyGC9iw8A2QFEUKCeHBDyYlDmL0ltmgQA2QFE0Ip6ckCQwcIM0uSCkgfRBCvqyQGhHvFSwhaTtaFgBnlw0BARp6YHRPE5vE0jX+jvACR4Vo0eqHMAQhkZVl+JDTU4beVunaveg2j6K00T2jGu1p5PeqPrJvFCf08KiEcGK7Q9KFeYArHfUU8KCHUbQWF9jOYepkDU/XpJAaFmsA7TC6VLUyDmoR5JAaFuMSmtg9HewxSIeZhcakBIL+UfJhdKF6bAKnnxqjfa/L5jaxKkBqT6CpOUD8y0JiJuxKtATjMIJcXLqzaerk6BmIvKqWcQAKLO/BRUOOJaCABR0P+oYoMCBQIyhVFAgVqB5pi1MECiLvzA7PQoQF5YBiB6OhU1bU8BAPKwlphB2rMx1XcCIABEtQHHrjwAASCxbUz1/QEIAFFtwLErD0AASGwbU31/AAJAVBtw7MoDEAAS28ZU3x+AJAak/68XJ+bWfku11Qir/O1t57+/e2/0zxjVAiCJALmYDz60zvzCGPO9GB2Je5q/uY75+VV3/Oc2tQAgCQC5mH/6A+uWf2iz43CvhxXodOyPvuiOft+WPgAkASDUk8Lb6tTS79Pm++EAJDIgH928+H7Hdv5UutGmbL9buh9evff5H9t4JgCJDMiz2eAjZ8xVG52Fe9AUcNY8v+qNv6Bd/fhVACQyIBezwY+tMV+10Vm4B00Baztnr3u//pJ2NQDZUoAYD7S2m7f/j0++Y47sv9voLNyDpsDSPOn+9vhX39CuBiCsgFQPfzYb/tIZ97M2Ogz3eFwBa83odW/8aVs6wcWK7GKtb9+fffK5MfZFWx2H+zyggDO/mZyMP25TGwCSCJDqMT+Z/fS7S/PkQ2vct9vsxOLvZc1/nDNfT47Hf29bCwCSEJC2Ow/3i68AAAEg8a1M8RMACABRbL7xqw5AAEh8K1P8BAACQBSbb/yqAxAAEt/KFD8BgAAQxeYbv+oABIDEtzLFTwAgewBx1l4q7ldUvSUF7NI9NdacNd6usLN5G/XABVBgSwEAAoOAAo8okBEg+IgnLL19BQBI+5rijvkokM83Cm8Gb0hBVz59h5bEV2AxOR73Yj0m6TcKn8+H3Vvnqk9Bd2M1CPctSwHr7OXrk9HLWK1OCkjViGc3w5fOus9iNQj3LUqBqLNHpWRyQKqH9meDahZp/jhjUX2NxnoqsHDWnl/1RlE/+MoCyAqS+fDMuNVMAnfL0zKKv9yZ68nJ+DyFDmyArBt3MR+edpaYTVJ0tvZnuI5ZHBkzfdUbLVK1hR2QVA3Fc6BAiAIAJEQ1lClGAQBSTFejoSEKAJAQ1VCmGAUASDFdjYaGKABAQlRDmWIUACDFdDUaGqIAAAlRDWWKUQCAFNPVaGiIAgAkRDWUKUYBAFJMV6OhIQoAkBDVUKYYBQBIMV2NhoYoAEBCVEOZYhQAIMV0NRoaogAACVENZYpRAIAU09VoaIgCACRENZQpRgEAUkxXo6EhCgCQENVQphgFAEgxXY2GhigAQEJUQ5liFAAgxXQ1GhqiAAAJUQ1lilEAgBTT1WhoiAIAJEQ1lClGAQBSTFejoSEKAJAQ1VCmGAUASDFdjYaGKPA/6YBYUHtPMrMAAAAASUVORK5CYII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267877"/>
            <a:ext cx="914400" cy="914400"/>
          </a:xfrm>
          <a:prstGeom prst="rect">
            <a:avLst/>
          </a:prstGeom>
        </p:spPr>
      </p:pic>
      <p:pic>
        <p:nvPicPr>
          <p:cNvPr id="7" name="Image 3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60" y="1267877"/>
            <a:ext cx="914400" cy="9144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  <p:sp>
        <p:nvSpPr>
          <p:cNvPr id="9" name="Text 3"/>
          <p:cNvSpPr/>
          <p:nvPr/>
        </p:nvSpPr>
        <p:spPr>
          <a:xfrm>
            <a:off x="45720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Streamline API connectivity within integrated ecosystems, enabling seamless interaction and data exchange across diverse platforms.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45720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Streamlining API connectivity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252984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Support diverse API standards for seamless integration, ensuring compatibility and efficient communication within integrated environments.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252984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Supporting diverse API standards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60248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Enable flexible extension and customization of APIs, empowering tailored integration solutions within diverse ecosystems.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460248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Enabling flexible API extension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675120" y="248899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Facilitating API versioning and compatibility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67512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Facilitate API versioning and compatibility management, ensuring smooth transitions and backward compatibility within integrated systems.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2wBDAAUEBAUEAwUFBAUGBgUGCA4JCAcHCBEMDQoOFBEVFBMRExMWGB8bFhceFxMTGyUcHiAhIyMjFRomKSYiKR8iIyL/2wBDAQYGBggHCBAJCRAiFhMWIiIiIiIiIiIiIiIiIiIiIiIiIiIiIiIiIiIiIiIiIiIiIiIiIiIiIiIiIiIiIiIiIiL/wgARCASdA6ADASIAAhEBAxEB/8QAHQAAAgIDAQEBAAAAAAAAAAAAAwQCBQABBgcICf/EABsBAAIDAQEBAAAAAAAAAAAAAAECAAMEBQYH/9oADAMBAAIQAxAAAAD5fhHH5kh4FNOB3oW4IoRbLM0RgyYHAJmIMZt6lYMyEMISwW62TcA9mlK1jS2FI5XTDMSGZ6ClgazGZwDj4jmEV8Mx4AGKM0F3QX2pX0oL5FN+alssGBogjlM0ES7nKYkkSVBzeq4OW5GTKNh0k4u1ZibdSet5rrKzMwMNKMPlmDaseCDNamtZE6KdcGolXY5OGzk0qRNbtFA/XZhcJblHKRTWMs8ZBBKEX61iy3bVwC6sDIM1b1EwYIX0Q+WVddypCut6lnhhtLaLJwZpTyayAyQg1rpgHPTEXkL7uOoNg2OOltkTJxRDZEYDJbNmYTUALBZ6Z83DdmdSsu6Snfowyi+ctTNW9ywURycgwCyLZNG0Q5tuQafHNmBnxSyMDXik0V1RU2vX0RpnEu6B4sq0dGiKVoNxNipcJDvMZRNEkSp1VL2lMjKBrazNiatx7PFhsZXFW7MLDC5WyNEXkasW0Fbo1rCCbV0TqL1duKvQS1IUoVTJFegd4ThxRKYrZBELI1AGdE2DDBevoSBi66sDIQ06huAtlkIhii1EtLYsJLgyBboRgHDValJd2SnEgEZwj3g6jZohOBBfZQkNsut62Ifd5a5hyEb3n7VjvWWtKUdwYykSVuSHI0QqXE69YyhNLzG2d8wItBNcd6KryJhXy4bZZnmwM75SThj0YHaqXRRIinR0KMl2xGwANs4DCEzJmkejQLLxMNXx+seraTBGM1oajpaRjXMAY1ZW3K9mzE+ZYz4mm02HxsTBI0NRCEjBwCumCM003iBkl6DjECNh0m0gti7srckLsivzI72SUxgRWEFWRReroEgpv0LYa9Go5AW5GOFpwyJfWsxjmbyHJRvUnZsdS7wev87S6fnu5xNBMu661mSyOSjJswCEPQzUo3a1VtWOmwUOfbdee+jebWxaIo9BW9K7kMRc61GPZ2eU8qh1/MWMoWM72cMsw2Sea2aRlycGMQJKSFEVqTHFN8pIaCJBMiS74JzDX0ImFIWMrTgVEcRYxijmc0oZgeMJaDKGFGq28Zp8oWyWhNnryiLdQw0BmzIdhdq3CcgZvnMRchqItNYNgJrLqXVMqu8L61xBAlk1ZzKPVvIKuc2GiIprAn2uOOatmguwAJATq7DsVejI6wWQCSBs1mYJrJxLD3mmbet6J23ooq91tPmqfM6V1Wwl0eUMMwtZrMwvuUWAotnmE1koRJzCRl6W64Kec9RxjgbFV0Qdl2RlKHDQmtfUyrD5AZGwrXSvkfelIFnJqo73jZ9y1qVSKAgjDK5mpY2LZp2vJYXBVKqvQX1vS7dzieJrJyiALuUUktblUBTDLczQ1sEtMK32BqggruVVCgHKI7VNMrHfCywAluMpBbaos4laoIH34vPJehWMr8ub9OE9XGWHQLTPVicVFgJkiGEsWqGnYEzLuNrcABVx0q+hGGyJtUG4itkc1OPuDQ4E97ibTj1CHUJRd95qSnetZE2YZws9EXlQh7w6dZkjJMhIKi2Fl9f8bR8rcL6b5puojKMtdRG1WnomE2GmrGzBdopEmIOZZmuD6xBVMRNyqG946ZmYUzN6DS1CAtKUTDUHKMrZN5uBEEzKprCuUKbha3kuKYRZUSepNRmTyUAGZVdewxGLpihoWxhPQsiWBAClgUUmOM75SHEycRSwJdknKLzUFuYW1vLNbgsbOMSe924llG1VuRrHaKrpiChBOtZKKDWyFaZGvosGGYGQC14cCpAJ1dzX0rtIbEtsZww2tYDUrweRa3WsmGhmZIV9F+UV8CijlZEaJpRhUPrNnLCI+OUrxOvJ799L/A/114fsfKvNkz2nEFqcnkSx26ljkmQWG2AEhJFISyTU63Lcq1uWwIRlEWakLQuMLBBt7GeMVobdnOkTWGjQZLLcJfa67pw2NdEB6hLmiqmNTU1img0hxlMUipJswWizUMzIVTIG2VBs0hIGkSVYyEz5jsAYfIYkCWZC2tfc2YX30GLeXbuUupkvocpVi3ua7iUE29DzAk6u00+JqDFjVoi24HTYUkdtUOtYRTcIMgrvyGRW3Wb1DGUdGyWo7k1CUTMzMJzMwSe4SC6LBiAu5ClAgy1L4MzskAxRA2Z5EZi+HlOV66itvMqM0zt1Q3ne7Ffp5AaY1YoJF0EhhJRQ6lCNLI7DkjrAMCRUaNjEOaWYjbiyai62CbGEswQiVcEKLNem+K8xDfIeQR46hhtspF0cask9LodGqOEoMhLj2VdarVGUDIqRIFsr0WDBr3IhZkWJIzpI8Wny4Y07Me7xW6t5qS71eUR5m65ejujYVtauiXc4PgWMGyDElsbZg1hw59umIyLYMiDsBaa9fTiPYjfmZoOXebKDGdYWQyWmfWZkmZmCb1mGS3qSKRgbD0SVYSBJtcgs6w9Ze4bKTnruj01SeFZW5yKvp112fT87YJiedSrc9iIJ2GyiqjciFtNHI6Aw9V2y1rremx5vS8mz0LzPU7WKauU68dR9ExppjcXGwSb0Z+dLeoPTpea9esSLARrVGyum0UJjW8cJxlmt6kZrUdBpRzckczcONK7ivjUKK3JrElTDibIyt5GT4yHi1bRqxBZvhiRlmznv2zthp4fJ03Tc+m7leY6TncfrpWqz4mlmlTTKxEwKtINVNdwTDNXtJmpW0K1rVcN0Q7GN+D3EXb3GJh9iYCCA8nCPMw2ZmYZmZgmZvUhJQOFMwM0yqqWlctozYYmG5KQSKKwIIXQWzNV4Fkv9gRvwcUcjCzo+nyrCSrKawlFsNW156/UzHQ8i8t3oo2x8fY55R6b5JtWObnvpgabJpg5NtudFkhWxQ3g7K5BiuumaugpplrIDQNcq40DhOK3azcoZzaYGemWsUJpjrOrD8pnoVdWeOzNXDCaIBJkTBzmYgwuKbEWnxSNp3RinaJ2dnOatF763j9OS0H0/K8JzHXchz/VcFVOQw+1cPuUzLx05ITCpymuWHOnrt71uUbBpE3aQmBenoe8F4tlkSHDhhyyq3pW5WOpStaNxWS4Wt6a7MzIMzc1GNQalU2gaGVlHYUvnPY7FCHZRZbmto5a+fQbrtQGPcW1+xHFrgNXctYVvU5zL/O6tTp62q2YNUw7bQbPuWOX3LzqmLuTepYxytSI02mx7Z2dsWa2Bl0puvGyawQJ0WdL4trEQ7JyR+wGXhQ31HNItgwabOdbuVkVlCW53XCdJUbW0rks1nNL6nurkXRhXM8WGzbZG82AjWGs583YM2YtWSNi2S56DnL+7h96vBLqeZ5fiuo4Xme15CxSt8fp8EdOU5YAcKQorTn0vg6My7JCaUdEq9hKnrRjml1bML6/wP8wVX6AfLHPt8lRbT9BlhrNy/exYR0tALBVrNY2jJRKFOVuyGSlYsVAm3aeL0h3hRp0qwmH02KwgstoJ11iVYHZcDJjl/dUqrNWBbGzPUrIpGqiNkoWqhcKC5XG9MopEkQOczGkZ9sPmGfJGqUhiZSrw6jJ0Oe570lfJ1vLoyBvY2LzhZlkZW/6V5QY8+55oqS7Ib0Y7R7aCEDGcyRYyKLDN4H2SJwsmIMHLJjR3xFfi3Zzttacbn5PGGz41m2ztXnOWVmLtk66v08yt4joeUw+tjZjMmkCxyQmkZKU06eiVdc+DWjOpQC9sK8y9XTjmaS4/3H8MdTy7PtDxjnvFeVpWFHfqsmRnomOZkO7Cv2VjmZG2UbKqX1Py1qrP6Bwk1pUoOc7riSnAVqw3OXmcgVsy6Zkxa0/VtCtdM4ZpvzssDjomelSUA2Cz1FIIqW7UaCAnvctFOiyIEGSRWrhPI3LKEAxyKhVGp/sfN+25/Tlfx5fJr4tVhbq1w3mmsLgtQFkMwXQmAAjcUKY+tsQqjZoWgp0Es5XSbPGa9mw8TGYnfJK1A/ZypNY/OdGZdrnG6s3fVPWpGiTAIslilCvL11U0ersFxxds9fZ6fCp850HJJsEWUq+mJJ7A9WpYVq9EQ9wXXkhmImDoueNUY60dGEgUR0bgxmqokgdOszCczNyTaVMtTTirj4tqHgoGWyiaUlr+uBpWtNTWQBVDWuswumzchZLJHhYGnpCZA+camlui3AyFYpYaYV1oOpNIEwzzZsOM2sIB0xaaL6SIRRXoEDDa7NyhNZvY5SaSZhLF9tgjj1rcfcxyMMGGSalkRJbHuEtpUTGe7EhoU7Jo7Ps0WTnx2FnbzZtxsLOVNiJqco56mU1qOWKyUc3pxeQGctY5WLoDcJ3IYKNiM0GI+kaOWpnd5++oOwrxfoyIRp1TspV9MWtwm3M1hk4awzMnAnJawE2hZE3reodZOJOpRkomYTZqYahI4VpFgr2Olgvlvaqu0LDngQkLlYSvTYc70HO13j1vVlpXq7Zq74+2B5OAXS57qIdys7LYzJWTkfbIkU0dSb1EdizXgBdEUpiTcstZqjWtOElunqOSQhrTPtmBhUAuCVlCRK1ktm3ESGysLI7wpeMDxCxKUgRcuzGvRtmbNJnLJufNzHbeVjkSHFGW9rXrWLM8zrNSHjrGpgPNy0Ne7AXvv72+BGySupXnL9JwS6AtYanqV9RY1K7QJsV6dmAZ4mxfTC8eOZljb3m1GoG0BDW9M2b1MQjobQ5KpW1rBZrVnEMq8B9sxIySND+kzo2InSN2mTsLM0Ra3GqJyCakgsKDRrebL5qRAfSWELNPHY1o2TSmm8q6wKPLKY62C5dB0nouMqFSbWAgkmycdLixtVcItzISGjBk0YFgeGP4HZpGtOAumYTIQmQCtWLSkdMCMZEX3KUJpiLKcPhWpkaNo2Aj8H7eVtuBnwbnGS1ZGSpaItYL2GVSyskxzaoMpajpWaN+QVKwSfGw9rUo5/mGMo7zKrVSti1YdKvsgr2xV9ERNEFkANLllNbxtGHEdE+hveOE7P512flvyX6Z+aPbc4c466NZ3a3cqaCOcl1quMlZWxHuwhVLuWuWVa3mNMkwB775indmOCEk7Lb5OugDocjDUDTQZN2C1mc3QsLEz8S43VNiqOxZfm1CK1zlVEi2xhMCw3mEEia5kFgElpAlgtkwXanrcEjjalO6uyq4RwzR1y3rchTqmFJASgAMsCmxuYZSiGpzgw2HanRpPHDllGwu5WOaK+DJ6JK8zSoElxiGqZA7DNmA2cxYmx6YLPJlj3w3GxV8pWbVB53ofOK9YLNRmnrJ1LdOvQEAydfThEW6tWRBCXW06whrSzeNp0Qeyen9f+edY2t6uOaRrJY0hvUiTPJMjPo4HjSbWxPmGaM1sCiddLosjckOPde1MAb0N2R1APM65Yph5kUtspfDFb6OKjlDmMWvGcS6z3MoBVG4oN5NYV3ILcoYWLYyHQgNGAVnmEwyBShBbSxHGGY8IILbUZAaLhMJQNAPJ7kxqDpoFjGzmXLssGM7cOHVjpuzn7c0SzBKWsaqchiqO05KJozFtvpYaXfmc7Yn7MAzFZsy1syXbDY7BR+eNyAFbmuNZll9Qwi3TrcsgUdfXjXP1abI4yQaasTqpvzY8EzM0WzMwnet6LbINpUgNgQQU9GLb3ucqM6MrYtCluSS5UxcPUjI0ySBKxJv7N6Aijl2oy3DhtbK7PGxlD/SUV3jpWBBfdxmQLqPayrBYbJQBIbHJLyFbkFoLXAOxzXmQ0LcMNkrILq0qTGwCaYZvI87BW9OOaX154lf5bx8TqlHrYTycfW5lleNjKc8o7JZji5twVQexx+dtiJXxylDTIQAkktcyshXpfQHCXlbC8aWHgvPzWXsubuWDdwtdz6u6gyyqIyClzvF3vmmfrbtFS0doFI3WV7hE3KbEEiKLts9qThjXsKjTrebNujadWpQfp/m4VTN7e7GBuKgAvJxcNEpGmgvNnlqUTljPAy4USvLA48gKl1NwO1wtfoMPpk/UsO/xwHd8PpzZkmLs5+4ou7w001N11I2HmVh66BnCOjZJUy66QZCA1NRDOCeayCA5wW2O47kKYWojeKTlbCbIYy2TjLTWtS4c/q/HUOm5Q1j6XqCKSZAykIc+Fmw2ZdgzZyiaIazDhZbbPvUQQM6UMGXrXKivpE2qZdRDLunOy+rZnmGt0uhu5RupXst3m1lLBFqxqn5qrfmBpM/UqahawzemOjOqSyK+jDedV2qWVih107BNaG1m8zJN7hKQrtawtX258TDlWwM3G0ntYdVS/NVjYrKNT2w9Gzz1ZihGUBbkHXaXrSWYrcdTXzUHSl19R9jcXrfFyX038wbc2+w5AmhLBDc3qlbBuG5T9imevl5rVLoSjIsyPQRWbUU6VZVGoGR2LizAQqbBmlYRNCLgwsVacCRIhm5wkdRLKQjPotAkiBdSlI1xnOcqgXZ2zyLM75gtzO2OJ8m2acoQKMjAEMRIaKb3S1ZVsarjgF2mBMEmdWfmBmyVvrOQ50a3Qa/NsQADRzjVylXRvLQrEo7bHGWdBT2NsQBVvAjIE2SsEH4zNWatqFeowuO1rW9k5owYkdZNhmZECex5HIVdgT16683t+L167l5b6/ElYBcu5sR7gaoqWEqtSdo1RIW1FlbjHJGmnXWcutU/dcDuZbJ5q2vVqDrqsoJdEgvGjtao2ZD12QnTqCBJV15QyEE1mxI6eEjL4EzCJsLsSqQiaKbFYLkI4TYuixp80Jx6/ljSHDSFopGmaxTMds65mCmgBykbPEuEanZIalJdrRJYGvqOVXYU0gUKum6TC5QDRzYUjQm2zneFYvy2+truo0edanCm08k6iVXV02+chVZ+3YgBV17ZZCwr2LCcRgrIBv6utUZbc4GCnsZ3whmjbucYSEhkxXohCKionFWOpa2bcZE2E1OcjRpuLxyS3NZ8wh5JbzWVaJVu+X3GvcCV0mSvsq9qxWli3TJrZXTWr04t20ptwma8NRLTKagd8l9yNqQpxr6ENxmAfWhLBaJI2B2TcGGycSG5TKRGyEqCRZxhm2Zs4dvzOeuK9kVcptlBmyRqjPMNRMXiWZiqIWWe0pxJjAJb3pBtDQgq4jLFQFEnQIcLAq2SDZqI6KxfmE6NbobuG5bro6OJGlUSr6pa0VHR2CTXWTozHXOV7LS050ByX/N6QG01mq1HVpz1SbiCyI2RzMLTHOMXZwNKjL6Xp9Wbzyi9/8ABWuWJo9tl9Ai+ehQ2O6s0ntwbnLKyjNG5RXFu1p7mmEitIJitaKkjWJG57PtvPeqw6qNZxvZyY3QDX8dusXrWYgcGvQyGTF2SgARPepJvlmiSnQzahgaMoI5MhUZMKUHs0jWDbRHrVI0aUqHYLKCDlpqAx2MWzyAyxdKRFrw1hhmRLalhB5gO5hhLZyBMWN2NKxMb6k1oQx3uaCsiPKJuDefAa/D1lvC1b6y/gB5klCnUlXjr8/bxYJU6U6oySa5zjGXTDoQaGaZFu8Kg1NeGUR1N63oPm81FsNGIlFUxqUYhEYhW1oGL7sJel0Tz0F/V34Y25T6eOCskgurYY6XdLWesUWeUk9y8SlIiihdOvoUI571sn2Dyjs/pvwXmLSMHrez501YMb6tA6zlRYDZWJpixCJpWqTVlfUsZFKa15Xa8z1u7bYFWR3LK1ZuElKU7E7U1Rbchz1hnoMi25gjTgBZNDIk4S9oAllvclWkFhRaiLSxBsQ5IHbPOZDyhAFmlLFty1NOmBEWmYSAYxaC3DJnTTYp3a3d28KdqTNPmYULHIpvFXRhm9ErWEFT1Dg0rLnl8hXcIODe8u5zCAaFNq4UtjTTZrebGzcN4DuZTrQoTZJNaKABeMsa6TkHpnhc1xlykswvXc5+FKoal15aXrxsl+2yXU/fcTRVV9lwLE9VAJdPQuiUGrR1q7TsaWvHf8wKqEZR0G/RMESrd9H+N+7+G8Toc6GNT3OewgAdfRlCTIs6GV43r8uNG5fTIvG7Lls4ovSw3YqU1gJ61okUNkgBUTQyskim6zVTCuw6ogptOVV4iK7SEkdg2mxuASyvGRGNRZi0+ZqVfuF2ACBMiWZSO31CquaIugjcWjjlYC7qzjs9GSW3yIqmfMJpX53ccXqRVrStfQW2VQaMOg3LrWhsKKERlzjY1NacqYWLVsQhjsb9yzUfWbJB0VlzNhnqQzU7KsAWJiZCOkxsBlOEhpMvjisFUu4jml06019bYrvnXO48yoVB8ubcTNIcrVk12k1nKPqKaMLtQAU1ZEap2kjvUMxKDXQXc1lsHtQsthsrK2qR918Eqt+gphH2flbeIBVrUNUtXbbK1FfNV8nzyS7uhQplk6FkmlBOiwIMV0NYtEGcRyjneSkaGEYjFm94aPh4klUsgMgo4DJPoR1O2CabLN4DpxQSKibccBYQFcj1lnHb74x+h4hSmLQJavxZkMnq9RjVZuqyxWNy+dSZMaSbguNO1dSmiZxbWqcx7I0oMJukUlvJQRZFLY2oehbDz8rJMGK5lVtkSDkk7VNu3mbJMkybrcUmjBy2Nknbj0bAnEd9w3V46+UhZVWvKAHQm28zn2mq919Gh5UjX1GFZKW3GUBGaiE2qIVEUk0sKh2LnLNGxSIIi28NETEVip6QYu7Jfjc1cDqFuf0t1wutMPAMQprMwgYlxXawmxw2L5bjsQmTYNaM5gL2QVtGqGyMLYE29mqZMmaVGxMGQrLWojYxA62tbAwcbJAiNA9xsY2nodXZyyetFtut8+Q5k/NUNrinuZx+uwy8KutNJmKX14mExrB2fMEz6/Q/G+g5xN8ziNoo3mjSvSxwsyemRrfNpOcrwm2SkWlytnloixC0J4mrHg2hykctWH4VWgytL62ZhTTO1J63jSnqfaPHKcYO05xbVz2Z3POaKS1FNVtpdQiZekKAauazpxsU2i2NMRhGAJoK0mcWQ6ivSAYQ1EgeDcLq9cPlQnsvj2QCOTjOxobHkLxa6cqmq4rLB6jIWbzeAR3hxIauEWog0jMsNeUxbo0iFCmXyUSDuEdg6TRqmsytIABhDSdlN2VGYERsOB2dlK7DpW5xfbd9H3Pm63GS5ikR5bfIcr2rMoCr6gq8t8muh1Otl+269tbb6pdr1yUojmPWBE2jIzmmDklJG98OZEh6V5z9EczoeSc36j5rowMuiPt4xuZvqRtASSfS3VpK3s4zavT+YHDKzprwdHfQ+z9JRg4JKx8318C2o+Vr09B1tbzwRsuqubiaR7KsRElC+unN1x5c71vnnoFF/H0V/wAxZcS6pzNPfvBT1lbbybjqmLveCJETJwsqSjBqUlyL60pCzGmGcTt0UUgbFOATXOUJLGwRGDJ2uKZ7F55XqtzV9znOnA2SiSjAQJRDMG2WBjVIkSGvQWFIYDkUWTbiy+LBkw1QsY9S+DPdZ9H3vmmuFjy1de+bLwnH9no+yUdsNVJaazurgEgmT03N0PNM+ivmCrQyuMutDMQEK5GzTwSD6ouW2Qk0alN4Z7W3NVZccJM62YE1vbPGbqUo9tWJdTWNisKde0VfXPzfB+Y37u+nkvS2fF7eF69xfE87l71pQBcPTTetFq7TCf1M4q6ou5orkfc/DE2CszV7SaLGSwA7xCOntczGId5BArioGxsoAuCaTj6ZFKV4PbolZDYmtscIwakDYwRGFmmaAK2aK6AHgVW0u2rDDe5xsKUjVQmVuUVoSqC7Wjem59fmnUir0SVbMWjMVgJbKtrljCN3bbZ4SnCVDe12VnPX95Pcd/5nPz1eiobKgPKcb12lT6q7cKuKU1yc2MWxV2SWZ6l5Rma36R+U72jTov5qerIuaZSpT1zjVW/J60NWMgs1Zm7P77VzvnoPSVmjmI1s6+zT3nGLOEOdryh1ze2cWh7Tr4HL/PlnU1dTtfah+IXclGsvqrF6NOmctV6FRZjvzVFgXn8W858Jh1It7sgyZbRgHibtGMeNlKghfBtNji0XYVfSaChgLZWXICrN9Xxxt7OXFnWyYNjlcSQgWlMd/G6/jK/T5SsryB9L810ua9RhleyWZKTMsmFqA4OS51bCtsrkT6jjZPW7TTxNrHsHj0sWrtOExq+lSRd3Uk3g4uHDYSos97bFA2/TLsNd7mZLufM7DzqvzJr1zi6PJ9bznoPI++Ze78+07NPbdGyKszaRM7HCi9YV28mK6DLqg0xS8jNfZmlmu73tAfA44RtOiTHFj3HC+n57fYPMbjk+Uuqg1P6Dzq47P3Ea/Br1iF3LHcpfROrhufOl75aSP3PgOtz9VHmLsyrnnL99T0JUN/0McXAo0jaSfRHzSOroEtbJmJpGp6gtRsVkpaZuHPmMIuxhmkzuRnR4SZfipVQObXY6HPIwGgPBVYMwMEM+5ZonpbjUePlBJNdliuHPGGZLZEm9KVWO0pW5ie11qdJFdrNp3qEWtJmioMPmzVgtBZpFXZkMbMmeGpOlcc2RucM73s+jj0/rAfPOt4K+4QTnO65eRqQZfQxMeqq3E57J1dZe9NU2V50PPdlXafz/AKPjhd6B6x88UldvQ2XO2xpeTm5n6HIFmvuzRepsmqTRImoKxAiz6V5AQOQg630fyvqcZNMjWqyF8wzOaFZj0C7D1fP+jfKOnmpWtZ7Rz/VK+blTgu+Wj3Caq1nV3Ki+V2fOTcso1dDXz/oSFOBaVVM7HxKvtCzBCVMgH4RkY0hGSZSmkE+k9AIC5AJ1rBSQki6DvtPOG2rhjyAE5ncKItX1u+fyaey19WMi7VBGIy1RrmoK/M+s/JOZ5a/zNTEbGf2Q07mtjKOqdNRfS3O16qhVrClzQyZLHi9opxTEWbZ4WGNHJG/vPU9XmhO8zxungWGy8vh7NzR99S4+7wPrvlHMtpeoepjX0O5rqrmZnHYezeHPabnM7mbOCz6A+eE0WKax2l6ipAV9bW1tyqJ1TC1zwfF9Z1t8tVd7SMlp09rDGWefnV6+N2HELP3a86uD9nHBTkcC3npUfDdvGrgt9Bj9HY8lOkrvKmT6Mq6XlEBdYcqnF33npeNV14h0IpV8yy25LRnqYjUMXMjIoKPfSc9WzQkzoKe4kTAcEBw2NAJK02IgMtykFdc+WQ1nVSKNDPsVxNly1St4Kb4PPbodhk6iyNrXxRaiK55wDCXMwBkhGEziWK/upOTf4LMsepz9LkEzwzZ48HmJrlcq+hqUUDxOo2cel9Mtqm/znWeeU18qpuUfa5un5lG8opusKimqxuaYv7BW67jJDWiq6vOga3z7hb6jXuIz2aNJaJIxSHTlQLVa9NJlHubbJFm06QGn5dm4W3mulk+2Z6uq1XzMrQuTph08wPybbl2K6u9v2Sp4XVyC0p7SrqQCDm01aWUva+rOzS78ZneXhxrIsGxpl6NhRgXltgRivJPWlBDlg3CSa4NwEhCRmQX6mS+4ZsQBa52tkvKuyroGNzPBOsdTkYkdOLYoWNkUqrYEpXG6My2Z3teu4s8im4T1vzLzfs+OIkbt4Ok5LpeXp0hjLWqR3I0WLLBlz3jfLjpOwShoWGTKTGx26cBUzbGdO36XsbuXXWnHp2c4jbC1d73MdFR17K9248yGy+qkr6aqq9nZipWsc7uJTg5fixo6FGm6lexzHr/kWy6smgwwaBGKzEy4S4vaF1+bUbX7KWX3JsAGRVpdKarKvBpznvHiXarKW5XUs5D00wVaAdsrluOFIF86Jjwa7OVrcbToObB1EFuAXGzP6h5YSjm5uoPktXu6i2hCiB6Sv9G4awhxDE4DFnAzFpkk9L83jIQViE8QddbgEtKiyRgYUOYrcUz0IAmStDUmfqYGizWj2QzouOerTGX5q9mtsrfH+B3f6HI5GHNb2TGZmDWFokpkaCAajY9aa/eTMa4Wk3H58YWfWvzeW7WqqJltqu02pb3XV9eqVXEU2loWlZpH6LyeKxcuJHOes6tUpb+R89GdBSOHXpXtC8uBLs+C7oTjwkTgeAUJlwhHUSysue22a7s+OCp6C65T1RbPIH7EDqrdYN8bJ6/GodinYgk2fvllFzDY3oO3rghsKjHrU30Nc2eH1vk1uaGc9PX2Z0iW3sWMon0WIgdAOdpZkgbVs1BxsI2YYOpplZWVZkjQckY4rdV4rco7mthuK8rERZ6t6OJS3FOaBvdt6KU8m6J7JzeivbJ+vFj/AJN30s8PSFM6Oa0WLd2JCFiLG6FdKa4xQW59j1qPGM8FsGR9CtNW/e9Vbx+R6tNJ+e3XdJSCO1iC1ezteHBVp0rpNe3NteRG1GhRt/UzVXR5TGknWv8ADslt5oxRDsRwRhpPaoJAWC+LiRs66wlaIWwxm6+0rY3f9p4gBI/BV5xD33wltERvayzepOwBVyq6IrJ5goHlTD1jeTPeD4KJWdtDz0m3pod2vWo6/Ag9xzqxVrWqes4sNbV8IO611F2PUjLXhx6kwLDvqzamrXkeOQ/YqAcWdW1IrmIBkISLBS5qOj5kUuMTXFi15WjaplXr0oji1J0JyVNtc9kM/K9hzXv9Gfy7g2e1mXyRB+mt6Ww31CNNcUztl6jTMDmbUCGmyIyGtRTZbMipZ9Sebn8vfpsvzkYdzyUW3ouONXugOt7mvrcpEyAut6UZZcVTd0JWytL9sYomG+ap7UXjrM3z4W6+4Bb1Dy5XsQ7CZYKPoSSYj0qjlWlthTXdNfxQV3bc3GUr+yhILmxOFAqh6aLPUJRatKfUQpiPNqgXZ7eZ2+RZaOav6c/mjMJQzK9WGV21sYlcYFa47T0XuPPwsiyCNlZkTqWa+OFUr4eqt9PFQ0OmyYTOeCsMqWQGjjJtVgtgV1tXWzU9VwvqXm64e/4ontA1+QsFGUX6KluZnWc9t84mL0RJHl3xK9RxvOnPL2jy/lOd6KwpJ96buDVvqbRW+wzDXy1VmxrpVy87uVea9j01JMNxqu7a7B530d5w0bvOJ86Tr6XRUnY8hT2MFMAutF0JB5nq+pkpMkeJ1qHdc2+E/Lh6o0hWU8tOxh1ZhOqsm6hC1kbOGq2JqALqNnJX9bzAoCCvGRKn0PgRxWh33OKGASryWbBV6B4eqUJYip7RpK8Q6o1VEmrmZ2aO0dNFReLefGSVFaL1VF0+oVuch7J5EpPSP1ZW1AreRiVWPFE+o4rsROcqjrS3ftflFisueGaEyoWFc6bC4OMrA2i5HTb2sR1vbeaVaq6+eteju3ec6qcrnlu9TD8db2x7cvN2hBnF0HNbMhYJ0nnma4dQtrR0Opo60uToqd7wdiSJLN3J3kO0qtvky2HEvBrqq6rp3x8H6FQ+aGz1PieCdo7WqiUKuiRYaIvdI1WC0djbc0Jdt8nYQT7BH0o5/LPQJebW86+55ruBbriqnlxrMhZ1o6TpIyEB6F5y/IMCzEgLBeEkxEaMsEFRCWFc9MCvsWsMtGOdxVE0n3clHGqQMsqsnTQ1V+B2UFzoGjkUqT9Yc21a/wAtKyMa5TsF5rQQ7CGxCWNrVoSCgwvGLtxSLbqkeFblL0XHhzHr/Q5bb03IVKiP0l8ysMWkd6sDWt4tauzwLuI2NfK3Gae+kFdUzIr7P6J+aZpkvAcl0N/JeXqWYl96z4p6bytfHt0fJaa+w87EHV0d62FtEdR2LpkDqITLZKo9re+lMdXw1M9xXAh/U/Ol6TN3bWFO/T0lUgNLb6L5ha85LotNNRuo5BSIQ4elTNQr0Hp9nLoo0/BtXZM76Zdb/nwauaU14TTonTYZIEAoDOloekEsr0ddAZQlBEyePBEBZ1WoDnhOTVu3knK9XW1cE69sUYF1eSi1riNmEV6nveNGMF/X+iWcmv8AOEaMapVveJU9VzixKO+kzxjT07OCNU3AT23yFe3RT81aOxCKWXoVZ845W57R7ed7/wA6WCC5x5W0v+7fPrtd1eQZrFkwHrRSLkvojwqtWV68dz29WyzFs1VnxQsRk8pdZR6EYPUvOfYPA8wuOeWpN4crsDOkTUOhr088LIl9yiQzYdDU+vef0iwzfSPn1Olpw2AZczVttaq2qRcK3oCiyDy5Az2L4FGtGxJYfXs5lB0BfSbuKLyMvGLqnfrWi7bfk7DlhJgBZzo8/O2RjRyTxlfqzQkROeckMDglgp0ACKQdlOTLoCchhU9nJquJXw2C5O7k5J8NKB09T0T4Sr6a8rJjF0nQclf5/r/GOcta+u52fFL09G+5pVeNoaQHd0jlSTcLHr1r7mpvuaqYgvUvOVFTuu7x0fpa1lD2nN8haED7Ln7RG83yVhpZ+oLoCrcWeLqvrRKFY0vEeAJpkEViZpgxs5z76Ojxc5yJAK9DzqyraNgx2vdWy6GhW3djXLEZPGGItSKK1b5PK2ra5kB1dBNdVqLBMKjS1SmsrFwjSz1DySzqiJPJ3BUborlqAdHr2LT5e2+ZK9nP3KMULBela9BQstyuJ1oKdi0U1KWWnceVzBybo3Mkum4sRrUcMZ1LII7E1JKU8AWCw1CKzS7KTjLvdDJYWHNsgdNzPpFAtKvRdd3x53IteT8Fdmv6cPVV9de1XqEtWrLznySIQZLMp3dRDp6svIFLbnjqotRajSfsauUV3pFH9F47fFPNehS0Jc1l5QNk9P8AJbOgTQpeVjt1jIBhamrfTMullIjZCzSkhHppstS5IDD4ikhhqNAYEuxWNnNFZAcBdOYMBwkF2hoxsgJrmpyrdlTWysSDwaqqKxqDPtm/U4wntO7gVc7/AMsVTrZamMwr+klAgbYamytRd/p8323hXuvydZl6Tnem5fB7aE4XxeF9x525znIdwqNXKNdxz0vrkwW4spy2iRPa8riCz0LhDrtNsHMBU3tPYtKm0JCE1WBSS/qXmgK9q8CBqXZ6GFifCcyKux49uB1iWL6pLeWEPl1kLKNQztKHcLlUU6mCoV2GDd8qML6fxvM2aIsfXUGnmyXVVFAH6j+YK7NWNda6chNR+n8s+auL7Xi73KQmzomo6kQCOg16vqz5bs6hL39rs34pnGWzKWS0BWcGEDe+k+eQ4dWzqE1SUtu1tCo6TmSYWtRdWSEj0ZygXZ1Oiu7WyV+rhUEqrQzUrXjZgVIdYuOSUdXzQZkavKR6JLoeavGyGteY6E0Od95td6fN+ufKv1H5CZyItWmL1vJtWW5fWdFWiFh60hCk5KqmW06eUWyJWbjOzpsht4dTxEN7WVsoXov1bBWy+j/PKLPMLZd6yjvrbzrVNXUUvDQtr6CvXWOiJXnw3PvF9VQcnz9f6fD5TESztceg+R3Qevkp3DDn6vcYCYqeF/O7ua08wTISyufWcx39I56u7nj5Tccx6z5UQDpKTp9fL5/ciLY9x/ccebA6YTr3ZDUzcpLcJdMoikEKExonrf3Lkr+GsJ9WrPlDTddrWS8YG+JZeg5b+R36H5sce1GWdNSzpueZcim/XvglZV4YL6ZZeDUGWWJA2tb0fSc0Vx3XL33IILRH0jzcGNrUkekl1Wrmi6cqjNmv1aiwNVh6j44tZk9pj4wSsdLXB2unoGOQAmhozCQuJccVay1frqnmEP0Px1Ugli3b+OSsNleMcVD2ShEClVC+7ArwAuhoZRd0NcCyMCXjNBRw0LNze7BV52zt+ASXnMNTsC5JLmNIQZF0ZZbxLCkFJUgmbomPI9BXTE9O82RZgFYLstTdg6uryp1PMvVr4+74Uvd0X+WdPz170uPRlUGNXWeceoeYSaXNpOxGQm44onyAJZkauM802edjUyRh+qeXjqt2vNV3JY1b0nZ5xVZj1XbZ5389dudBq54KeQV7xHquaO+oIxXAOKxpsRyKOYTx0jGbgjd8w8tedjyigN5zd6uTPVTohxitIabGVY+U1kZBSW1QKTruaVUhfbpyFnnqkqLbVweoSUQHVoWJwt5Kj0nzy3Uvc16350pUbQFfjtaKVKL2k5LPbauUOmG/fvnvpM+n6H+WOqgle85cF1ZIW4WeBUJE+tVPmTtbiwjlgEQoJTb4vZ128heJQaSXwRrf3IxqNALUp7upobLPWb0nzy5xznulv30t8ucVN2eNRw2JtvS85N6U8uFnadhb3LxiND+4+R1g1LYDP3LU5ottMZZArgSFV5pdxWZNPOgxfUNyjaRWLAFM3PnVRGOrg8wasGTRSBIEE2YbAGgzjJEmgmfSfzqL0SmvzuV1lhqWHlwIaVCVvazU4poQmVMynKKSURwNnRJK+977xLpctnPxknppZYqSGqz9r8BcSdnzztckf63iuyrPN1k+bsF/TBjbZgcZe5IXo/nCtlvGakCvQLhA3PJ2YtUTWaexk9Y4ZFeHrq1+RpdVzxu6Tm4WcrVkVqVKBOIlZ/1/w1but503TqnFPer+XCDKs1dSWxWcOGFkp71iPlHQ2XDLmb5/1Hu1t+f4Kx6WSpHGJ6Bm6yUMF3FhpHmTW6GpkCPdHy8a4a0B6tk1+HEB7hbV59dWXdczJ8/1LKXdIJ6smux2NU2PdbvdfTFE4ZcPebjaw2BFiN9CJzcjLFBzFCPe1I4FLFJnZUdxXSC33unzr9Jc+3yfzp8Wyr0TzzR2Wk938iJF63lzOCsFJdwZOe9Z4gyjp6lDSK+EVVZR0H0t8mzqt7jlKZ66uatkk8AevRl1uioudFgu4JGXh6ytM/F2CFQG66v5WI0Npbxr45u1hqfpb5xbUBeUC1ZhitQVY7LEmxsZzvokDAMZF5cs4Gccq+iRTW1f9B0J4HY1norZuQP1dBZiH675H2GR+c37t4Rpweu1fLVvN6lDXs13YpUgyoOjvNajT3qcXLeriqWtYHITZFyVzD0NLUErrmF22Wm6rTA84OvXFmNWappbOu4TBChAAdHJVaMuNTskXZSbq+ZFUulZxssGEoWugTTRi7HWgrr5+D1e9ee0ePXVR5bfunBycUQ3uBPhT9eya/qX5b9e8vzisk41rqqN3NhK+Wn17wr54d1TmptjlF5Z1VRWbN2tWPdxPMm/fNTN5Xcl4aU9fvgEk6DycNNuhhdSwepQhltiylVG4WEEB5kbbHe8PEirLoIlUcgmp2YuzUusQAs63kLVNCuuchtXN6FZ0t5SXHbaJdHV9nXh9m+dvbeByCk+i/BitX7V87d95zpqGqVXTIVpQzbHWQF5dC0SZur+7MNvwvDsOO0Oaw9567Afn4HLqas5kBC0aCQcALdNbafPLQq2VkVjpeiy6uyuYpFlzW6IQQ4FSQOqVso/Mkq+Qgx9wWjwhkzo3bqXxwRt4VlK07TmrKlVrm8VuLb2wYH2nw6CF95CvevoNb5sjtqfnYC7qlKHbR7oOb6E5+bZ6zomzedegdhd1Wee3POcDZl9opfHRk9VzJDp06vVxVTSSCsJc0GBoRPYzKirLfVlbfLa6bFgZaZZOX2z59GtXoJFmytqsKyC5pnZ2BTjSqGawaAdIh7Vm3eGnlWXZ9mC/GYWtq1avUPMg3ErYeU93rycPyMm25/RXHH11BtuP3W6N0kRiu2zHCM0yhJoMpar+q5xw3M/WXylWQkGDWW4pDrsLEEHaRMnA9CW2zmXCCPMTEBcky10NNq6DlSckV3B2OhHeppgzto1EWmuqZkgS1pkDAlQwG1YOtZXHlLRU6RelWLdzw0qlaU/civhbyiILn0LbAitf9D+ULXy7XT7tz1Nliaiwf5Su0Ueii84Gp7ekpGBp2tYaXSmyuqXsoV5ZCd5xbC1/Rvyz1BAOccaq3NgGoHLXVpOCyuYsm4iM67UDDaVxF7Tgu64VFnCFjfQh6B1/DPx481lTX0IX1GoOg5KGLJLaOHFcfQPglVExEnZljcWUXwJ+4+RsV5VumUC3NDS9n55n6vtnzh0PPp6JWEobW1m9x9EzDXYEROMZlZDaILmTTrThHcszZymkbW9mrPRvNfpDmbPA6rqeU0yxorBO2n0PouOjzdvJbVzp47EQYFBzm2zSDJSJkvR7bn9PyBfWb8ut6ZILdLkPMzE+klXFOujXb695WdaupC3wjBW+5YCz9BfhgPPVWXAw216UIujrpfWyj2cPItd/wCWxX/rf469GplXx947fm5YncWz5fPLLu0Xz09rQ8wLPQ/ePjb1XHv89rpN6NSErIkixRpEWayRw2sefNda/NQ53QpzM3PqPbbuV5l6FQeXnnO0S6lHfzQxL0MNs0OLSgI1mmJTYRZmuFezHaWYrgbY5zfqnyLl6bnX++eHO8DYtlDjNTuBFNXVo1sozfDQxsxYhjHsC1xxQ6Aa4AF2NjWuyUzVxlmhVkdjNk19Aj7mO7WVjRwNSJOQRq1qRY8bCT8wqQLcI3Li6jm5f3lr5SLNvHvc9mWduF5sGq8jBrdehSHGYjtFVqtEa8E0Oq4Q2vJYkHtPU/F8U/bnxauZDoNg7dTTelc3ZzH3vmXU2Dcvl7Vqqsr6TfnFcl3oHN0nt1G7xCvcx9t8XmZJbIiYXFkmsZjCLjcFW3YxNEjiQFbYVJM+GsfV253mXtlh5Ro4XrHi1IjR0X6qJa+1G4560TV3Pm3c8bXMCRS1NNwnDHp1WJzBvnlVi6lJ8785H0zzUVtH0v8AL7nIYuruqCtv2n39a1/D7PygEmutn9Dq+Khi6EJ6Y2ZlhvJE62eUVS1XMF6rmrhFM9ZhB32xjIS2bUksbdzNYBF2YhlE0tgmqJCtyL2QPQcx40PaeeyuXU8qK2dFzO1hbg9ysbViOzfLimwGpi5BGZh8+RUdP7v+Q6Ouw26yNnrrSD3fJSmux9g3IMOzOcZ37dudSXRaU5+nBxfQU6lefsaA749DSGlrIQRBs/RfJh1lkANWs4qd1lr3eu73NX4u1f8AMX0thWXd21walpDS76ZOJ9Ju+Os4vpvnvAzNp4VxqusPewTQQOjrZBnGDnhAickCxfRvc/EOpHRnzU7+zi51XK3Uwu0JajVmNULVLdZhEQ6+m0vGQs7elo9ZdECRZvprCmEbdqMBayExwDshFkMp4SC0aqsmF96mBm2J6Ucuuar+lrhWA+l3rxTYjoycjQyZDhonNbEc60gxsBsLW5mjBsZm5MeBxFllcCsVpFQXnLS7Ud4eiU5pLjTsI2oTFtbfOMzFjKvXeLvvNObces53pNzM073N1dIcS70V4ZYKxwVkoVWbRtIyRPavKa6K1liNylPXhNXU9x4yHJqLJTNDWHd+d+n11+a9NaVF3N63nuP00n2XG+i0dLzleRrDrIDLSzGVmF0Q0SlihXQ5WwMcncNgccDaV8n0b2v5lLzs8qrKzq0QpoVj9mSuYvShmXAen3arKU5dJSU3rk7PhzRFMqlt+R3M2ikchAiT3K4T7P2vm6PmGO192eaLONYF0xZXGGlislySlq5T7MjvIgbMC6rKtZ1fII+18Hc+Y3KFRzbZokDSRr3Y6biTCnXAlSlsbtSLKG5HfzzZLb07wV5aUG51ezG5Vo5Nc1wRGyWyHDinEBhBbIIAc5l5uRemdV6wAM8kAWytVLGRbSXARLTidoBDqdCGR9GiC4NrexqkMM4dHnCCa+iQjOxkSGYaJhJLFYjn6HXOTKe6s5tf0P0V4jn5xI+4+CZsp0/Uu6S/5YrQq9TWKWsmtKDUDcu0wlJaeheT2GPR9yfFLvH8nreu+RG31+ajo0NQxkc0UO9bc7mIat736L88Iee7HLxe16LhLmkNq7hSulVaLGdWEW5ih3DewRbPAyI8XlkwxGt2FgyRYGhMYdJ6UNjL52ECqO6p5oW9ToTNEpTBkGEuGmTLx/RvPvoH595vQojUU+mm1G9m9ZgpgFQn1LE9YSWCK05KUGrG+SvmdBFYrdfEIuKGGG7MiUSDFoeZYlQrjWVXOkGnny7XL7zbQEDCgVnojErUYIMrkMZIg7CyOSk0e6jKOOMNy1ul043K6XnRLGiaS1Qm7sLnyofP7clcDsMpDx3Zk975zNXgCNnRbs+9Qg9s4QwWThvZA9l0CPexElBsQbRstArc1mFyiE2lbQEeQG6Ul76q2o3a1USf1L81/ffmuj8yeHfV3ypfBgxP0XPivOA1EzpZUnnXcHoynVEWSLxJiidaRdbE4v2pt5mTS80T2OcTetuCXtOutMkDx6pNvKmbWNG5TsArdtQL5190+cuxoU0Itvw2ZQ7CB1MuMS6Ni2ybkjLOxl42Fic1ZbwqhT1PUeRSq2b6Wsety1JVhi4LLEjNO1eQ9JzBXIBMbE1AtGfKpmc0cqLVpbvlr3rCbcpR6e1o0PsOUyXLVvvL+TofMahh9HSmMgmujs5AykbhMr2P0R8da4vYdryx6mUWE1YB5OBO9BwGQR+j59XndtfoIlWF8GnDA+Seg0VUjY2qItewE17pWS7bnqiizuOJ1qxHrrn3WyTqZoTVgcx7sLtg1vxSXSEBp2yY7uBxbSCAaGSbsgF+u4xSZ5oTydHRIRjbNnQ1ypn3vD0VLs2RDV3fLu0HP6tUNo/W4KjLIZWbvvMLPF1KZYW91WCHB7JilsOF6FuKkWrBE5GK5IJulAzcvXOOMToufA+Cu4wFsw1ySlgTu2Eor42UmyVRb6xNFMxaDbFXtusSkXqW73z+vyO7qLvfhDzXRcTVs9T5zhJ2v9OLfOVZg3KCuarqFHU4aLGfpH5v3nl9XJivzCjIU0yd736m8z6L4Kh7H5/1KOZ0zLpc0ba5EAOy40lV17TO2IpottpaM0VtROqIjRl/U9L59f8AK380LNdLDkxyK7juMnQ9f5zYNyEKp8A6y5iaFsRwGxlIjBGHgoKWUIxF2pb3Hu+n4Nk82CZcG0G8cW6ux6JhbaqWSr3/AMgwuWuxsqf1nK/GVtt58+mQFlerz7SFSYWzG1Xrf6RPjVsmqvL03ePj8pvSMthHTyoHZhNn0MdDznp/WfGqLhgnrXzVGHbGzLXN2qBxr1z7gvrX7W3fny7uPY87T4OxYZ1OEtCa5mSDAWNmqsJ6NWpVAuKqrXr6LYVhDYzFeJdmSt4tbNR6RytPN5DWpaOuTW5wQsvVfU/LdT5Vl67zu/HWfSny/W4uh9AeecExR2a2n3H1HmtZsttIyEjE7K44vteF3eVWt+d04lqxxXoUC1Ib2mIIgXEzJizR0WJY0KcZVFkUmkxjAGKOTMZZhyLZw6iuLdhnFboy1omUCmUazvazLfyQx5rpne0zq1tKbAU0oQJuuV0gyu76bi/YOd0vLa3suJ1Zr7UOmXP589ZjuTquQtLKmjnrJiq1Yb3ovMLDL0R7vwLL+lvEcfWW+j/EL6tvMa23l1/O1zLdpdzq+0eG3NrE7W+WzlrS+DMq68VrkZPXCW24y9uOD2vLg2HPdbO2uENljfX8V9GcTp+a+a/RvgKXVQiw9BhhrIyS3uQaNp0vonH28xU97zFGPzCVij3E2zd9NmMvTvnUXLv73n6CHUyO1BBblWg5sXplY2QLCrw4tmhbEy+q731BRhKAQZacGslhCqkgIAxYF7MRRRpbaxeYZka4BjyKQZBKUsxyAzprmAvQkM7hWqmQksjIqgXtKrmZ0aYGIe/PEuxmrAWQ67Kkpmi1LFjZsN6h5a7nF/x3UX9Y4buuc6G/lPVFtXtzZop1h1NSZ6evRSM9p5Rk39Bz+mtmPXRpWpx9/wCbWAXypRYc147n3Dy30TyPT874rpeV9BzbTufPDWYet4nKrNsZWRW26rUSydGnte08U7Xj9knLdbzumqoW2Lp4Z+h+eHot9I861JWBEgtVRT3EslnMTcR1J6j0/inXcHrdx5dWp7MGiTP0snu9v491fjerx/LPA9bxltHhqI83AtKMArYUS44xgRxb8Hgxdkc2LB6JhIMPgYM5bKxlkJCaFISQylZVTMbIETNRdiwYbehwWxgUMhHk9xrTquDkcGTWkNdhXk3ABg05IbwRWa2FS7oD83HNqgrEeim4ieNmGNkl19S21xOPNy0Fh0XP93yVJytkvV3kL2zg1dali67LquYsVCFhY3l/GqG7BV8KaD6x0KM1m5r6CqQTrNhitjLDRmnKYVZKlenIOaXYxY17uWwlvTJI3VS57uMtqtV6PQ58fncH5duitj2VdRq5rGSaaD2NPlMho+7k3aVzLY8UZyEMjRsI5RiJOEYC2QtDFshbibRwJoOtFkYgIGjLAxZjLF8YxWXi1hKmmzgIQtoVmvIxu6oEzDiRjsUtmPWCzNT2GBosSwtk0CPc5AQZy0Rbqk7Ku5fT88JYa7HKWIQZGCiFbJQwkfsvqfxf6F+dey+ZPG/YfIvW8YI2I9bmPH07ZzydYD09/Kw6t03U8Dw/mXoHmOP1rPVE6BByyTnX5+n5OLs+UfbK9r+0u4/e+f8AqHhixmrQrmv6vXO6ptTEsEdh+Stm1bNko83KDT2dAmoAOgFVr56DIX0aZFtXlhWWQfS0TVVPd83VTzLDoebZufoZxq+X06MMSdnl6nuTruW8NMtgxgfS4y7AlgyxyCYVufiBVbn4pajO6TJAeK2GMwDkjGgzKk1LckZa2DrM2y7zehGFc3U0CxnamgNahT25gKUW9QqYzkZXTpitXO4ma6Ql7uJVMPbFQk3h13Vy9mJzXyeKWpV7xRb6+TsYxOp5COTaEDcLq3/RXO+8r6r5y7Tm+s9d8v8ASrSrc2eA6OlDzmzNyVHFvme97s1VW38Olq0R0eosDJfW3H6nzdY/Q3zHdgNS6Q6lEu68/wDfuT2PAx2SN6Cxkr1RdCzq55VZ1sghJlr6d3uq1VlAMzNmkDTLTUJFai1AcwAcoRSS6OHLAoQ2EC0eViBZC6abkbUK+ZyKU6o+jbCrFdTEQQFxtB2HLLBxSwhsvPJyNQ5DyMSYm5UMze3xpDYTlu81pbiYPZE8HhWeR2FISJYNm0YrHDybMoRmZAGNlfPKWpmne4BAYEqut1gOtCNNoKsELbKFdoWvyrcjPRUxWY0vuEuBKJNmbrZ7n3P57s+Fvp+irbru+U6iwobTV5nKqyuOf0/IX+84fN6NvnLXlupgrSrmz9u0+zPizoOFu+sfkqdO1cE5M93GkG95wO4/XuUKzLN3ZSDii4Ylcb53T47OgotKYYj1+cLr7rc2vxpSVBUmqm7Il7TLpvGur143seLy9HqPYeK4Za85voadqjWnTNiIU0dety8UQq04DePW9i6MZ5DogzFTQnE0hMM5LB4kOVED6Ut1dVVnKrSHUW3LzeW19xX9XQphpS0G2JyAKwVq1JsDIGQW4GJpxIe0jArYFqzBbAaoyHB1oVvsw1+ltcFsYaGC2LyYLIS4GUhc3kSGoDFhtB1Cw1XNmu3MrYVYoOBrDT6f6N5P1HGgH+b6DveRnVs8gLrFOufr6i3LXHP36izF0eXdWNfWnlXD0+PJ2FV6PmLnr4zZc1EGoD2ITTISOLMJJdOZEA5ybWLqO18rjZzVruxav4NeBysir1rFrn6vOvfZbPD6vxlcdEt3vM+il81reNseoV6bq1yqwV93cZXhEbdwyIvzYsDGweKstSkYKBxlokHKFiG4mnRVpRnpKyOecY5GYYUnKraVPIVOB31DV8tHtuOCg2ph3WMkzysy5VlgRSEb5aDoXG0LQZtqvcOWYtgggvPQ2bMO0SuK7ChqWhoR2FwOozBk2zW1vWzjAm0iuyWalLMOGZS5sufaTDaVOhQdMNItvN7Houetb/Nz5S4p01EjtJ9NXUML0d1rueFdyP8ApJ594NV+J9H57z9oP3vkqXW5tsk/Fhs0+05z2/h9Pg/OPdOIw7+Syoz1PlNNyvXWPTket8yALVWaEa5hReuD3Hxj0rna/r9isjxPV+M+J9X5x6bwO6gfO6em3Tj1n7wdSGu2cl9gszxhsqAXFRfHIYL2SBkKd6yJgtZA3OYIkqFA0I2TBkLOoGCZKMCs5AnBZdr5+yOb6JwMFhUITC565L/nWax9MfPPQchyN4lyj7OEMSjlwo7gbCt15DW4MewI5HYsM4jqVWtQEKuUWhtoLgshIwnqS6yrkaDgjCWHIpuFmK2gWjV0pLHSGonTWNZe2+f6hlPLfOwSOm2idS9QrvR0LdHaabTPM7AywQZOsE7zbVfkaIIlmJr2jwZjj9f3jyuhqcmwzK9/6HzbHULW9vlyS0E89apdrG6C8ClOzLquXmfr6/ma2u+zoqtAdgyhB1dLW96FsRMDW9TZGhZArysxLhcE5rxsrLvZkEkSUd6gXzWzaxMW4hI5qAI5BFzxkSSg4YBlhpqzhtgKRFTk1TshY6iBDUAC97aTKC3uejr+Rs4pD0XzjfQIE96xIkZBJC2EmZlGYxRzGVTCUM05rMlms2UKPTESIMRdFQAWSsVDRNHRDcyQCyyXCIa3jXdb0lJ0D+PsIDlZzNJlVe9agsqSnt4QBqthmFStmfGvOiwIcJcTtwLbknHFxVLU4UW5sr5qJ0oLrZ59lrGZxdKTSy21ybi2vbCQq9tB1Fa9d7dIBWntb0LVW9kiRijODwJvIZHc9I4Du+Pc9x/VUNNPKQILt5F0LFWakSwmdRdwLKwwOqXakoaAuoCEgHWG8+RwUZCcDZmt6jTyGwWTLsCgsPRHcGryYNxV7KtMrTi+rV3L9NyNlh5bZ0u2mObzdXIoCRcBNc2TKrkawCtqRuK+yR6zBYV9J8Z9wLCUhaQmbH1cWAkUTcZOcBmWiymoIROE3d9a1z1vjmWVpWYlFDVo6CFaZbP3yHEaLLesfPuJGaWUc0e2ic9Y9ER71S5mRWFKZbxudnEnZDc08R70Xzb6I890vn2g9R8t1016M6nqaYpwQTryqNr0djQ9wTZqGRD4QYwzmKbdGNimVZ7vz2Oaeq8ZzpKjYSRJqxnVmOOrH2Dz/H1qCYNbcZFpCN2TDqWNbXJK8mGZho62K97FjNrcSI+EIwaRddz1tQPRq+xU836cPlPp/m/Z4KoHkOlm1gdLeSIsJYkvsiUR6j7jrYaW5ENYYMBjjzei29bkIR5A0pePV2EyqI2VdNEdZhuwg9xGJ62KwlHGEsSAg9AZWb0+SdSZQlIaWwpK+2t695CXF3Jl1mjnbhO3Ukh0bPM18uIw+nw8HJa4ZIDySyul7luISy09s4g1HK2uG6Xkp1mwqB1uHatWs0+nsArMG3a0Eo11w0bQIOy57qsO09NG6y6/NSzn1+buc8NIxMhJDPWSyexyRCSFuCwrYDr0QhvdhDqWjZDNyEiztiVAgyBl3DclrGNnbWr7zQsdcRcmMypFJX1Fj58zj6L0ff8AzbHs4WuOv1uWDM22jWa0DmRiTvWYWlvcRCzFkrIOUCw5RlGMXU1zrDlE24QWyTB1sGOb1DuO8YEIDQG9bwncd5D/AP/EACQQAAEEAgMBAQADAQEAAAAAAAEAAgMRBBAFEiATMAYUQBUW/9oACAEBAAECAv8AUHfUu0EEEPBRR0T/AIgggh5OiiToIbJQ/Mn8Axw/MfvXQt/cIIeSSiidV+40EENDwUUUdDZ2PyvyE7bHvKr3jY08H7gacP1CCHkklE7pVXgNDCNhVoIbGrRRRR0NnQ8VSOyb835Ca1zfUE8s37Dwf2CCHgk/sAgUdBDyPJKKKOhso6Aqq2ST+wTXPd/qJ0NVXseiSSdj8Rqmtk8DwPFqyijobOmgCvBJP7hQ8bl8Zs+h5ZB85cf0Dp2whsj8yiT5H4xqkBJ4CHu9HRQQ0UU1obXgpx/wYgnfC7O/WAOTXgyK/AQXUt0PB9jyTsaP4lRq+3bY0PZ2UdDfXpVeCSf8Mb2Zf1nnR/OAuQjYZneQmsCcnN0NX+ZRRP6lDyP1KKKADRH1oN82j/haneT5Gmjw2a5Mj3dqX/Cf8BVg6LvA9HZXzGM2HrR8FF16P+UfgNRxkeK6+2nT/wDAf8J3fge66DHGIMf59OtHwS5yG3bAcPJ/U+8LEi4zPj2Nu9hd+35BDwUUf8Y2ND0GtY1rRVUinJxCsuJJGyTuy/d+wup0PVb/AI0S3O8D/OPJ0fyP6DY8NDQ1BDwU4vcX97Tj4JP+ALsdDR2FVUsPJxOcypPF3ar/AAjyUfzKPuvxCYgggrvt2c98z5RskobKP+oeCgP9Y8n9LJOg35/iPATd33dkHKOQXnTRp2ht2j/oaz4eqZApYK/wXaCCA2UfbWEXd3aboJ/qvTQArL3yW3ZTRokobKP+UaOioQpgggOpEAJaAHiqrdfhegEB4Oj6ikkf6auqP5BUmCiCnI6HgBFEobJ/zncEnSd6CYinKNdeqPoaK+dq7vYFADyf8Id3vY8hAVUberg5SaCGimjT3eCj/lGj57IIa+hemSfZ8qpFugWJjTJPCrvYAQFf7xoACg2OMteHKbTBtuiSR4cj+AFfmFRYR+B1/WfBqIVqTV4ae9MbN4CAAArzf4V1I/IbCGggGqmNYxwenqYhDRQGnOQGiT+AQ078hpqKeho6jhdGiddgZ2lMRBTQ8nULyujyToCkAPF3f4jTtwQtdLD7GhoAJqCiDQ9SKRSJg2AnEpuySSfFVoHshER7G+9o6boJyOygslXYn7ul8Rzf33vqqoAADRRJN3e6rYNk6ZoNefQQ0BpqChQT1IZi5NCKG3ndknw1pxNHyJ3HwG9aQRB2dNDHum9Svv1VVVVVUAPBVk34aI8WRjt3e8ae5crwNgIAbCChQMjpDO4IaKaE4kgacj54bEK5vDv82pkbolfbwENHVa/svk8AFVVKvI8WAYH+2GDOmef3GmgIIDYQMRDnve6YsCOqTyNkp3gLjcmGP+RzE+uuwguPyszJKOho6GjoadsaqtdOh1XivRRL2+r7E7rVdfwCAoDQ2Ew9nue56aEU0U8nZNlxPjEzz/JZJf1GjoDYQ0d9yU0LqiKARR8VXmyY3SCmtPi78jR0AiPYCAA0PAXZznEIDVKQ6Oij5rwEGlvsIIbqqOmhFHdqqqqch+xN3cE4jyJ/Y8BWU3wfTQEAPxtxKY1FNbTyfHRwPgIv8BBO/AIaOmsoRvbQ2fA2NEn8QNHVkk/rfkEFE+WgIJo/J2mhFAKU1R29Hzfm7/AaKCDrD5HaKjBTthX+J9kkkk+iQqI/Tt4oAAAD8iimhFNFPTlRBV9if8gQ11pE2hopj/ofFoCq1Sqq8WT+R111X7AAAAehs6OmNRTQp3BU5HRP7BdS3YQHk6Gij+AA1Tm0q9knVEbvVKi7wfQFboAAAD9HJgAKGnl5ooooo/lXhqCOgxzAhsaJXz6Iqi3zQ0BR2Bsqyb3bj5Gz6Oq2PIQAAH6lMCKYFO8acnEo+T54Ti/63M8dsIOLhtujqNrlIECjphe5VSADWoANtUrsokkm70T293eh+4AAHk/gU0NG3GRwFkuKPk+eEmiZ/I5/YKGigmOLnlNCcVfkIIKw5XerJJJvwfQb8z+QQ9hAAAeb8jblG2imhZD2oJxcfNsUg8YuZ/6eafyFSHko6ARJ/AIbCG7JJJu/F+g4vP8AhAa0ADzZOx5prVQD1I5qKJJTvFg3+gVhDRQ0ToKyfwa1sVVqySSb9H/IAqqkAAAB5s+AghoAqNtFALJkACcXHTtn/EPJOuqJ/ACMBFdruySb1VavwfdV6HqgAAh4uyjsIIKgKIYxFBPdI4JxJJRRQFEfkPY8HYCJALPbU0gu1d2Tfk+z5CAbCQfQQ8AAAebu7JQQQTRQaU1tHeTK0BOTjp2ho+ar8gPNMbR0xxcm4T49sayMxhXZNo+Lu78DR8hRBjeWjP40AAAPJJN3aCCCagGM6kNCeQpHuIRLiUEU4q7J2EFPw58BpZ+TE5E+MZFZuwI2pyCJvzd/jaI2EDFymRkH0BVUAB6KJvQQQ00Ma1pBCebJnkaF2cUE8n8srOPhqrYHkNLbJTeNfGVbM2WRANAFk35P73WwrvzQVUAB4u7cidhBNADWxs05EvcpZEE4kpuno/jfiCA4DxoeY2mMB6drFMbef4/y0BBUS52iNH9xo/lSAAA8WSTfYkoaCCCCYxjNOJMjwnOkcFbttCcnfnaaMIFZugBs6Y76dnP3DyOby3iOP5ABEudoEn/Ff4UBVe7JJu9DQQQEbGNALrc50hdcjkEUdBBFzif1aYcmTkCUAjq4onY6J/FrYmgFFxcr/Mb6kbqvdVVeru7J0NhBBBMawNaTb3uc94Lnl2inIM6lEn/EEBsCN75r8E+GhrWovJc5Xs7I/AF2wmLKlrdVVeru/B9BBANEbWNJe8vLnvuyQA0glxaSiUfYFeB4AAR3ZOvn1R8gMaAi4u/w1qvNdetV5u9H0fIQQADGManvsue+05wQQMhcQAHuJ/AKOOaA7a1zUENE7J2HudrHYWOj6taFbnk/pX51061Xq7uwbJsIByPoIIBjGhPe5xc5xcnOQXbuXWxFznfgNcJn/wAi5I7DnOCAAO7vVMYcYjTHf2U1oFufav8AIfjVVQA/K7tX2tAhxR2NBBNDGAAOc9/Yl7kSTu9BEk+Wt67u0E2OqADSiT7Y/tJqmwfHrRJd12BTkT+NVVVVVVe7u7/EaOxoIKJjWgEyPJJc7R9gJ3sI+LQUYU+mMKLj44bjOZ4rwdcfGYngkutNlqqvs93itV1qlVdevWt3d32s6u9VVfgNABRxsZRT3ucS51olpd4pBFE+a9BDQnKY0Kdm/jFDHn8hyvkNDTnFznK1i/xzLxUSXE6qm4/T5dNV1DOnSt3d9rtXfkeD+A3GyOOk9z332eQiVSPp/pvk7AAIAAslz9Ma1PkcqprZGhsUfzKLi5E6xf5Hn5hcXXoHTJgF1MYj+fTrq7uy4uvZV3ehu+1+xoJjYYqKc6V9lE6cmAhx8lxPmBdnDR0AAEUArPjHhmkQjLimgxgBOe5+r0Td9neL+PwEAi6BhG7vt27d+xOhs/negKOggEBBC0JzpJLR1R01xkJ8u9sf9tWqDaCARdtreK4XPxQwNJKa3B4/O45F1onVlyp2qTG5OIgK1Zdfbt2Ly8vL7u70FZPu78jTtBBAY8LWlOdI97k51o+CfJJKrQXzLdHbQqARdoDpEyHl55ACvmI+vFcny/LOcrLtFxJF9ooduL8hX27d+5k+hmM30J/ED9AqTdHQAAGPAxhT3PfI9FOQVl2ifA0SmqnaaLf4CCGgE528fFbjqPEmCEWnPLlRcholEajhfIhqOKbCyI/ucj+x9/t3vwfVIad+DWOboK9lAAAY8EcTk97nSyaKIRKwIs+L8Qu2+3gIJopEoBzcfGxzJIxr8nJwWRvLnueTRLnJgRJKLqYnvHjj8nmeTJu7vR3dnyNHV6ryC5yGxolAAY8EMJUkhMsmrtO11D58v3WwNDR2AwMa6NxotCbBAsrjQFT8yWd0pfpzyurESSToNTnjcbMzEVeQUfyGj4Gjq/I0PAAEEEGOVNKTLLaJsIm2prHgitDzSh4rIw9Mjmx9taFEyeRVTMCnqSf6umMr5wegYZJQHzSB2BxeXiqsODnOFvVaCe/VVu7o+gBE5oPbzex5CHgAKCHGxip5yppkES4xuRKBEsj78HdoLHn5GdoCDpZlTW1DHMnOCjixOFLJpZsp0nfsAIwCWtKnhaLA4rmc7NXWnz6hj5PjarywFp2NO310xY0k3u7/AAA2ABBBjYxM+QppiaJJbpxQT0XoDZ9Y8bxXUo6oNpoixsqYNx+NYz/szclLOXXEyfFauj5pY7XyL1JIxnzeWm9HUkrQmjZQJf4tWrVgiQn2G+wK1QGPj42Mp8hTTEopxQRK4njc/gzobCKDfEbAHFuoOHeMTGc1zVgYvLcuuM47My5cthcSqlgeo4pJ3Pwp+f5tjE4uXyKc/sXOcB1AfowoAoEtPrrXXQ/K9RgiQeaA2Bj4+PjEz5CllkA05yCJVcRyPKc4mqkAEWYuYdBAMa5BpRdFyRLTgTc9yWBhZuRI/jMTNy3yNiMRLIlGCJ8q0THBJNGfh0DewZaC4tFOFhuTyWBxpGrpAdUFSsqgidBUgujtNbHg5ON9HOQ8AbaMbFgx3OnyKnn76c5AE67PTIkNBtdvoTqGKfA4CPJBTnaaA28PEmfkzxsaJMhSIL5OlhxJc0uTjJEyKGLNwGgRFz1HI5yjihjIpx/51lNPihjQzFyCmzz7YzqmQpgn0xzJs2XQ8BDbRi4kML5JZlPkLG4gp701rnIJx1YBLdOPni8rMywHJxOmta1Y8DW5uWuJxMzKjikKpq+GRllf3F1CnEcZnYHSRFF6hx+r01F1hAoDtugLvV+WMMYJco8i+x/IIDQbh4Mcc2Q6RZGQ0dMH+R5M6DXPqg3KwAxzKJQXGYfP8Mh4xWpyJcYGc5xAYTGzEx+RziePw87MEdlznsT5ZZAToRSTslC+0bHvI7NRcxsMxMTLAJK6obKLeGbzEGgj4rrTVdk3+APgDTW4eABkZepZ6Ae97wGte/A4/keOvi8znefaWq3MDU2TIywqOuO4M4j3lEprQ17QOOw+TzXGDFnm7/QuLsPEysuRO1UqMuOnOfLGAiSiyaVjaBx4pJU4hO1jjk40U9MFB2gb0ABFgOZo/mBsDUUWJgl0+Y1r3yzNanvqOEB72MxOQ5Lk2lzOqhR0EdgHeBnOXG8RMxNaxj0FgYeY97wIsbs9ONYmHm5sKbKHyQF71czFEGuVFONNMKenns0dmoKNmnFMcY2YmPi+aa2FfXlydEHTY/mE9uwANADUGNj4suRJOyKWd0XX/rvlJ4TlI8xz2Qyyk0jMCZGv+jnFHTGElQwNwwHuxOWc9rWRvKxsfNyXrrCpS6R0cb8fGysr45E7mNDpgmNkkTg1xdX0egMdvYqFSFxenpqa2Od7InNcpGdGprt1QQPaPkpp03TtNT19HO1QGgAgMfDYzIzAFNk4OJyeH3kkw8X4EOOL/HpclcPD/JcXTUXUB1cU1v8AHuSzZGtjn7OcXJrWNXWKN73vqFv2mkxpeS5ODHnkcHyRNKlnamsMvVghT0AzkHgakmaXKJXoOYimg6erLAAWNa1sRjrV3doEKqR8ANZ8qAAZFj4jpZctkT5JJQwOlnc9jMjkHPDSx3L6COgjtjJHpjC0lRRpzy4JkbWtDk0RNdkBNY4vlZG5hT00yOAvo1BPJ1cifCmqwHY9lHQdEgdOAb2LY5G47Ie7oouNABJ/HAiz4PNdGq3JrYcaOKbNTWS5HDKdOc6UKeNobPBizZPC8RyGN8aGgmMkYwMZI+4UU97saKPsX6jjrs+dYcOVk9Or5ZZXp7olit6fX5umtVTXKIENDV11jh8oVIoKJMTWqkxge6AqF14fD5mZHxeTjkxMdA5vgCsbLyc7wA3R1HDDiPyHzR47nulDbfMWsgQaTDiZOYydkxX/AHlQ1G97o2pxZGAHPAcZVeH/ABuONBUsHHy8pr4l1kkBfHjNxQ7L5jlk925HWoOJfE54JkCCfxJ0TqOJQ6nkIjc+JNIUWNj47ePm5OVR53IZSjeZid01vXyA1ug2HEU2YyHtK6XJjXIh0jWMivqCzGzcxzgs/MAcGMaEU1jQpNQl56ueZSqEcWR2LoR2x8bKyYmQRyTZwsAkNnnlPcurrVoNja0kldlYGgWoiMhoUS7RP+ajeI5BjR/3YJOUPEZv8ln/AAAqz5Aa3UeO2GTNbDHHkMlY9ji6QR57LaxyhhfK7N01qYzkOI+bixRtyA3cUUo+mbgABNaCFfa43wwz5AdAsqaROb8Vn5UhkkYuwLNNDnAOTBbiu1N01NUYRKYwqMzMY4B4+LSzIw8BvHz4+dwr/wAKr2GhqbEzHkzBF17w5T53n+38WrqmwsyXqfMdJC5NMicWPyuTOnpoV32tRMz+deoXySeAAhntnihnd3WLhdHFic8KimSdmp4Vdnt5GBRBqJGw1ojkc1wiTk0hERiWd0rHtOFyHIPiyuR58l3mgAPQZ8wI4RjPyxCGyZDeMJcrERTY3ujAExhxMnPe1x6vWOzJEY60dShQRfyHFIvtzWT83Lq2adjYSrYmiBcmomSP18g7kljRvfI5zXaib2J1EwG1HHIwpqpxICkUTSehUaljaSn4/wACoMSRuTC9zjo7qmRuZ+DMcQPzW4/WTJci8ZH2hWSwKNZUMOM+ZqZjz5c8b0QnKpI26cjokjrr5BnQKVwDjJkFXEJUSDjwTySuDXY9MdjxzzT4KCemKdiJTI42v0Vxmbn56c4ingCdtRhOb1ZMYAIchuR/WJl4x8uLwsrEyI6oNru+TyGQcd1dlsxOkmV27JkbE9OV0GxRyPhiuXIIc9NQ0HOaRvEw8zCa8ZCyGI6+Rc54EItx6FwbFFPLK+N5H1c1ykKzeWbINOTEToQyyqPTy5yCim3mNCnyGCR8aDCIl24zhOSyQn8i9+H/ACCeVdkAG+elMgi4n+xLIzALZ836SyBZTw36FNkBdkGMMKx4snO7qJvMYCZpqeGOxON7ALEypJsrHxoM+O6UbF9GjBxut4K7BRxzZBmKiCKilRMr3PfI5YaIfp8Iic4qN5aXJqDiiPnRUjC2GPK5UBry5kR/jsbIeWMVyPixZmrHiytBvlghwRhu5Ixw4Jdkcj9SFblFO9BVHGZIMfu44mJl57nJ+4w1P1TTh58qa75S5wIdImsdIxzJ7cioIWBo+Jc5YWPJkzRuaIo2PAEQJEnyxC0SHKcd4mY5OKaC46jRTFjT8vy8ghGBPmYXzemqOFkTSc4qIvnc8JuQ5igkeVWqigbxf9h+UMOLEkyZ+RdIsPJD7EvzdrKzYgGYByMhrocfKyyY3OQ01xgCpqilli7YycWYz4uOdLG2UmBrZQxz1FE9RMCLzLh8dmZ5maceZy4/kIMOMSyabmBg1kveVHjRKRztdmo6j8BODS9mPmRucE9dVcMeZxz3Oc173fULta6iNvHJ/IiCPGbinOdyHRdfoWyIK4XxxgQ4wayLIyY2MZl5bWIueGLjMc7ZEQF9WxSjUknH5nI54iUjzIJEyM4rA5sLZJcHGzM/s5rceONMY1P3SiKjfMmjHxuHweSgYuW4d0g0dBSBjmue2CSfG4pcpxT4Qi8Ogx8/hGYLH5nIl3mwCDI7kg7+tBC7Hk5OeW5H24uQeWKTHcQowDFiOlmliQbkTuTyi5yIDUU5DQTgvoU1dYyJmqKGOYlkeKxscaxZwySXDwM3kCmhrHJzmBNaHvcFSqAKUsjjTU9yGmq04EMTmqJ7ocfI6SYaimr6wvzOYOQ+Qu0T4hZMWYzMZmH88nk/onQvTjBxf2GhxiLIxdY2FLlySRRqWYnblTcZfPsvm14XaPT39Z3BOx3SWsdpjhexmPB3yHQ4efyIYpcq+5cUxTOUfANHzWVktcWhkeXi8xJrHj5jhXJiYmsnwqDQWuXzfA7HYhJbP49C2Rxe5+z647OzJf60mXLyP1dGD9JMy3vgnuCAkKMzSMTImY2VmB3RqmyGt1ThrBWXH2hxKst66C+X9GWPJyu7pWN+UWWooeJke+GKuQychYPD5sT2dXSO0xGNjTJDIGSGFvLqcyZGNjRKQhAGQlqY7By+a547aXtA6F7d/wDaLnyE7GP5G8nNMsroj83IKV6ic4vhL3NgjfE4wwE5UgAZDHJKTGqIrQag7qB8y3qBbB1X3MkMAaIP68hEgY4d8XAmz7jnxcGPkX5Ebpm9I0Q5cfxU2PBgdY3hZeeVw3E5eHEsvj0Wu23YN1161tkIF/dzirvX38tbIVI76OmJDrJCke1rZHkpkRd88bEnyHgu6wsyp26hU+OQRj474gaEZYHOzXZLJROzKY9QQ/CmCbjopycdrFgQOEODyHLSGWVuuhResiSgnO4/k8nL4z+Q5M6blhZShmC+WfySjY5Hbk09SAbqgK32LtRsyEEd0gNOQE0xlbLJITRLVn4JAczGDSY24mOc9pldGAY0dNX0lys6BNM2R0DrukHCNENaW42W9Rgzsx8/jI48XHlhEb8/JzGmOKnSlPFhiK7PdHPaLJAuNz+idgudg8VNtglCcToK1Svdk6tFyJtAOI2UVU+P26hrXoR/SRwY1oULIGxxvLnzFOexZaGuzmoIyfKXjUHXsOaIQ17mxR8e17XPbDirJn+eHDn5GTydsbBDLMnM7LrLJGjt2gJY3LAjny8id0EuIEA5NRITthddjxbQ9q+XtrSbBCayYFB4ULiig2zqWAyOL2xsY3Cx+VzGAqItIRbjzkg9yqVScoZG5dBrGo5VQs+RdNOERBPI3HbFjPzMvPLnILGxpci3NkOg175GMbI7/hjEDaErwzTmmZ6/qu0NAOQbWTwAPq1/F5/5TOu3RsT4DoRhhJKsOifMdAOcoMeTlwXOiCjb0hYVisyH9pmvUMk+N27f2jGUzRJBdG3q+FrJsdmOW3I0S2nB5kyIoMKHJ5EusxOTFgRZmR2tMDnBQ5AaUFIe8bF98gdcX+NUohOcTnMkoIoF+zlobu9VWgXKJ8sypqKOnHTE92iYnCKOfNnQX2YHmQRBiY/NBUklkGf7TTiOpI25X2shjSxsbGLHhJMgeFLDFAxcLFzGE+CTkXztkvo9rY44cnJbHeLj8zwpc9j2JrI2jQj0yIuWTnN1EpVEMxBp27dV+F3bF01TWouqiAKsaY0saM3DCJQUqaUHxq2yYc/Icex/xkdNi4mPE3vbZA4ueXn7Ehrs8SIqTGDeExMmVMiY52arkmex8YjbC3mGz81ngkhz504hHTRl8XyvG2xlQ8tlSQwcjwYKjT1Cs1McTej7ZxZUX8akZZ1HHiwZztBpT3bcmkvQRUBWLjZuBAZgNhNe5rHA22fH5STDdx541uGY5eLGB/zmcZn8N/Un4Zn8Vl4DLw5F8cDJ/wChGx8gmEPwYi+/AEroGyzoak2S2F5O+mbz1JqfFCeUkhfyfMnECjTnNGWAnfn/AGFFzpdppxXZuQxpY1pT36u118DQOVnoPOgSE15ViWvmm5H9z+//AHP7TT1bJYxV/wBp3JdoosXPe3G4qBkULY55XuLvPw4/NOQ+USNlaHaAJhiR1HgtjPgLjuMyMLMaghDTFKggiiuqiifGG1Xo6oIuUW5H+QSUNjbTjYiy8vIw0SCFdqqUD3ylU6NqZFkQAtTRf2ZNw3JZHIOMOQ+Pu575LiU4XBcFmYAES/tErrEOEzubzWttrScbFzcNMyFbUF2XG8plZZxsOBrMuBwapUFjvyG6r+O5fO5Nl/sRuYiUA0J8n6W0Sxpr2Neo8ou1d9mj6tkYvoZFXX59OmLxT8NsAxsfBljwW80TjAunhjVq7UMvwc5z0yGRuxH2ERa52Llz5EsHVNVqxqFkkmFiGPlOZc8J5QMvm7ijmxvIGM/LlO2tT3/odc7xvgSLoF1auhTXVXz+fHcbzHB9eu+I5nOzBkRz8bxOTipz3EnwIzqPEkY+bqzHjjVErIwEGNB3j5GZmnTRulCJZsLOyMhjHsR1Yc4eYJcjK6y4iCgxsnAcSUA1qe/9Abdri53QfGSCLHITSXd/p9Pp2+gdUGTmcm/FdEpE0shMAjY7A5nLy1WonZ702br8P7Dp5s5geGKSKuB4vPxmhRtV6wok1ca/nnlBNVINZwjs1cNH/IIU47s7DevVXjyZmaBFgcfPyvIONU1qc/8ABjDjeLTWLvFkf2osRk8iwOSi0H8XPBj5WM0Lh+SLMjC6/ERcJxWaDP27LoXGRxJpR45xmyiVz/HEcCWkkgtRMbUx9eHvIY1sDmxMcEx2ZzLCVwvGczgp58Wgg58u/m9iGb2LkEAnOVVVaaiIXnIJ/Byjjn/jAZ169evTox5KvuJXSMyDK5sWRTYTGZTNYCggETJGZTpy/wA9Ex6JTSXBugNFAaOsDngsHLzsVrQsdcxxRWFyGXmFdtUqpXeuofLKTd6q3O1Wztq6n0AmLr1Bm/k2ru4m5n8bV3d2FBD8m46OSZ7oFjP6DMIn/oGUu9jVqNHUYRTWuJWFiOGqboJghl5LnAsd3F438hwUdFH02PTWuixxkvJJ2AASXIbGijoJiOgHbCYHYkWCZUxPZwM/KPbFk/ximKfm2j4/Es+TQ0SZD8kv1TIf+VjcRntl5J+R11Vea0Bh5rtGHUcb3IKSOimLicDm+OAc5g43B5fhMDFnjx8vPnVlXatWuDy+Vcv4ov5Q7uXErpQCJJ0G67diTpoRKsnTQBPiNm6fJ0Hy+Jxwyfn2s+fRiln+j5DkfSPEUgfjcdwH/GZgfeTmZs0uXWld6+YHe11+dF1OcXFRQyP1NiBO1TDI/K5RoUE2byrG47JUcwom/OPj5fHVSDnSFx0FeidsDQ7R8AInTW9U0NBWRlK77uj7vn7/AEau8WP2vVCONjMQYbmYX8hy+afkFy6BkjC+1QZ86Lm4WhGXONhgTtQY0s1gRP5jnwiWqNTSFoTRT/42ExWUU4k+AHM4DP57l0T5tAInbY2tkds6DaJ0UwukTQnHt2A06JSL5kdEEyCLDmwBi/Luct2acgyIN6Iv78Pk/wAn5Lr8xD1MhfoNDO3aGLkuFaxWsfCnyHFQTvc0E6jEcTwxqAP8jA+Ti50fAu9BXoo+q1BxGVjMZJDeIyaIkbKGifTQE4saBl4OFA8NM/IIBoIyeYa0j6DJdkun79roMai8yWuoiEIgozGW11EdSPtARjK5C1FBHiZGS527O/8AmFFjWyYzQmsV/LJa3ILPd6PjqBvjeb5HLjkkmDYZsnKV2gK1xuDyPH7AAJCaE+Xh+eyZun9RkbI8vijL9i7ta69Q0riOAz2WunxEAxxjdv8Azz5bVCOu3e0GBlkktGHxb5pZnyIlAIpicmNCpilnricPkocTjstjct7lfm9lHYb5OqpE7oCjvj8/P5LQDRqNpJb1+QC+xkL5M2pMeIDGeO+Bicpw6rE5MxtxxjjG+bsmTPdLbef69Ka4vtBvzAsu1jYMWBl8q4ueuyAR2xr0QwMa5UyZ0kPJSyk9yba1wvxfa6615vTUdHYDRRUMMsHgJrUSxqkdrsXly+QRk/js/wDJs0P7quJz+W5cQCNsIgMjs9+W4r4mXou5daoRhivtaixsTiJ+TmyS8lYmNy3CgbACAamjJiaFwr+YkLnPLgnDXHuz9VXiJoY5vm0EAiSVVRwuj7KOWaXw0IloT3Embte/r46iMR9Q1kPQ5Ls5z3iNmb/HiOq7drTF0DFYk7IJkOLxTsvJ5FOfvGyOQ5StAFQxlBtYsLwiRmPeSv4zg/yaNEbCdoCk0/Qs2USmtpEkoIBYhyju9tanEJoc4lcRgcizVb6hgCDWwdTlPy3PTXSSU05fO9r6oL5/Old3dNixuO+uTyiLrV6DaOmjN/j8THFjcaQiRiLnPLrRGFymVmBEUAQq1dphc5sbmktDoaCu9jbZHyegE5yaCXu0zI1G2SEjrWhGIjK/KcsWTLnQaRffteuojw8TkeFjfd3prIcTtPyVou1aAQRKAp/JARg4wY1znOeXF3uzq7u9jbHySpngk/sAiU1tS+Q2mrtoDi+AzcIzW3DnZdUuznAOirqGdVeNl8jzpIJWFw/SLFU2cTDxnZVeq2UE0KGJizWjLci5zy4u/Eo+arwdUBonVba18SPkBFya1GR7tnQBboMrB57Mzl/aOYTq7hEjUZMThAzV3d6rAze0mWXVePzlK0BoaJTWFRR2xoBJcSXE7+XxbHJgRsfgInVVvjuPyf404aADavVV4hLnbDegCLk1qc4+fk6PisPkeI60Xl6u1Xlru4bX1uyUdgQ4tOnLqVoC9AeDpjHGKMj+jVuc4ucmtOw/7cIcoMmlzzuq2Bw+Zm8+TVJqfqq9k6CCpOc1vzTnX5hyMiYNAKc+y4lAasJ2qDVHE4k475DsAMDXylyq0BsDroDccpOJjZ/CQGbL78LicpgXeiq6EKKWbNoeAb3YdMq/Uq9hDTnU3TnH3Qbi8LM3sV1VUj4oADXe78BrWOe56pWgNhtWgK0yMpjGCbNKKLsTPzOZKu9279LQDUXUfYGB/HuV4jR2G9QArJADU4/gGrA57ksy7tVQUmqDQGt63fkAR2551Hi6Aq0PIC7UyNMjDVZcXl12TvGx2/xrJh9nd6AHg7uKCSEJixMzmsxE7a1zUSgAESg3+u5viJdnPJ+dAOTQyGNmfh0GhtKy7YZ1QjaHTc5A0HF6iZNasZZ4CA2G6DWR0GVdkuJPviszJ5+ab3doRFtbsuuw0x48kjlcOW+Unwx73kprVZdpq/sSHwxOdSCeEA132UmTTQVdooJ4QfTWFznldWh+R2oN1QaBqgyurWNZ1DUF/Wkj4njOW4fwNBjmqq9UoYZmJ5rXYlOjTUTsD5lHdatAIklNb8yu3hrQ16YnAHEwMzGVUo2nHv0AY2xpz7QasKKQBtaoCtBgjroGhsPEObj480Mcn2LuMzOW5bRQ1gTxuedmLwAnCLImmqld6wmuEjQfECepNVStUAi69RF8jz5Yi6XjmIt6RZcsqbso5vY+K6MFl5cg2rXVrEdU1lUGCMMqgAuOH/We/GmncimyunGnaG73w8DsPk8B2JWr02N0Zaj4jkdmemuMp8WgKRd4B7bDHRgamydfJqnFl3YuLmD4a6iNkPyL3PXVsLwxvQNDE/QY1mJh8nwgYG0fAXzovdJ27XdhdX+vg2ExYEwzZ3StyG+AmD5uhp49E2PdqqV35a2t07R1YKwpssyTIqwPlX9lqgxcrigpJ3TINx8B67khoaGdSqDGsazi5+cy6RKvtfb6GXtfmBVO3VVw2KXyQOBH0bkuzSdVqKb6vcXud5KOh5vQH4sapGbvw5/Zr2umemtdGmJrHtETWxzZnL2FDBPFhqfgy5BtNZ1cqDGx0TQ06Lt2suJxsCfjVd34iTWzxlla43LKmzTI95OqqvDXOfu7u9BoR1eqrZ922efIVV462oxjrOATHFSQhvVsTkXpkLcen5DIsvin831601tFdYscxEkqy7GV5MewWJzsj3iY7WkTKTWNiScYdX2VVWyd3d3+Fk6qtWrJQBi1R3VabG6KtsdHLmOQUSLQ0IyPe2L5tJmLmKFZfL0VWHjBZsKYMaTIV9u1k4uR9Zk7VrF5CbkDsN+WsR7FkyyT2sHWcK9XZP41Xi1VV5u9QmSQoaKoDw1FF3ZVQUcD8EMjYQ4ufTWQCRt0GtFdSqa3Fk7Zk9g93SE327lBNVvB/BiuQKOT+081VYmXJybne70P2qq/S+268iMPdLrrVRxRQ9mx1I5z2tDHISuyQAwMEdHbXd3OvRRLnWmhWx5c1oxXxV4qMpypoTv9XVVVeL/FjeksNVW7XH4keBy2N6xURHD0epEyIRuTj1awBrAyiU4E2TYQ0U4nbdhwfAI1lpyZH8H49V5Gq3d3d/nVaaLIVfvCfnKa98E6Wblcny1sMUUHzlUrmNbG4Q4kuOG1FFFxL0XFzU9ON2EAA5ElVvuTVQTCd7yoE4hHxW7u1au1d/lXk+Kqq99eob1Eh8dSFSilfyZKgx28ZTRFFDExr1kvWPGpjxHK8jmJgav+4+Rz+wkdKdBABW9xQBB3QFVStRy3JL+F327drcr1f+mq6fP59OlUqqqpEVVVquNUQDcSIRBNUj8lzI2JzpXkoJq7ue5143DvaAVQA0XOeEC5HVAVXi1Vba0RuY5drvV7v8KV3dq7u781169a/C7V36oNxZIgBAWyWZHvmMSDpZC5NGBhZ2IU4nWBzmXO0eXHV6ADa8XXWtUrY61IVd/hVbA60fyqqr3d9+/bt27du13e7sFqCCa9oYo1biVMxiuV1hRuxZ8md7iVaar2SEYa1QaG1q7Ah45+C6P5FiJuw5sz5z+YQ0dBNQDmHzVda9Xd327du3btd+b1d2mq1Yc0NTXBOUClNOMmggocibIJJijngTUNlEtXacUAGhlIo6rAYU0ZLFOiSSbV3+Y8hBYUudMUVVV6u+3btatE3ej+zUFZV4cZfIGor7/ZPJ2NFFExyPmQQ2UVGWiZwa1rWUnEkNDOkBqp5jK5xN/4bu9Ag3ar3d+ArtHYAR9DZ8hBAucoZnZIksmQMCkKBx4cbh+S4wo+GgeIYp4V9A1jGsooorGxsTh8niZsUN7vkLnOc+/9F2o43RPGr0fY3fl3obd6B7a7XCrcS4Il5QWA+A8qnpx0ANY+A/jXNikkkTWsY1qKcSq4BqA5gOc5znOeXavVfkEfzaonEyO3jR5HDTR+gbvwNE+QbsnzfbtdhRq3nTi4oIHD5zN5dSx6AUDO7HcozQDGNbpxO+MmjlmyM7Lc5z3P9D8j+4cZPAJ5Mn9r93fi9XdqMNVnb3aHgPlnQGmOjc1ufkJoYxjdOJ21oTcp+Q575CfY2UfY9j1d34u7ji/pPjR1Xo/lVHzXiJBXop58URoIbKZO/KQTGsaNFOJ0Bfbs57pO1+mx/HZ9jydXe7u/bUF3lYj+JR81VDZ8BU4aAjGnacXHY27QGj4pjWNGinI7susvc9X6a1jFO1FFHyfR/Y7abayVx/AG7COwhoobOqQQLjpqboJxTz5slBDZQVANa0AAUUSdEkkucXbu/EKegsjw7ydXf6BAQ4DsOaGtQ5BzpZ/JPq9DZ0DdjxapMQ8FPP4DxQVANaA0BQcfPGUUSSS5xPm7u0DFkOllmtUfJP7UBgNmcx2cz/KENU4eygrKboJxTidDwB16+LCAa1oAQPHTcqinEkkuJ/e7RWBh5Ef+AIBYssojhz5P8oVghzvQ05DRQ0EUU4qDA8dK9MAa0AIuDmzve8uRLnX5iiueH9I5nP8AfXr7Gyos7/olyKP+EKt3frt5ajpyOgdwhpLSfDE1NQVFVpycSnk+oVKWytDv8nUI7rwNkpobx2Xho/4R/i//xABGEAABAwMCBAMFBwIEBQMEAgMBAAIRAxIhBDEQEyJBIFFhBTAyQnEUI0BQUoGRM6EVYrHBJENy0eGC8PEWU2CSBjRj0kT/2gAIAQEAAz8C/FEIou+I/wD4TKj/APA8flo4ZUKfdO1D7W7o0X2u3/ARx7/knnwj86dRdLSjVMn3+fB0n8jxPDKBCg/mU/i8fkeOEkLK+8/MMomg2rU2JXLa59J3SP1e/wD1/wAJn6QoksmPy2QswsqFmQPT8PP4lx1TLPinCc3DgPUAqXQ5rnCJtU6txLLJ7T72ao9FnZThQJbknzUVD7j90fL8jh3ABSFI/MDTqBzTBCp6imA0nGXN7uKZR5ratSyBIM9SdqKxe8597D481j6o7q0ZV1Zx8f0UoHZWn8m/0/A5/Hj3lzwPCCIdhMI+Mfyg0EUtz48hBeXDv+Rz9fwTj2RO6j8rJaXQiDB399IX8LzUnH5IfekoleaaOyH4G5R+KdrdSKbdu58lpaTIDB6r/mXSe/vo24H84x7+Fj3uPe/8U/z87l1FwMZU0er9sePH/wCPY967SaltVvZaXU9DjZ/1q59jYgeX/wCEBeX5Rn8yJE9kR+EaO6HZE7InhJ/Iy/ZGcFRv47PiygQhEt7fkd2yjxy7hndbTv8AgSiTv+U/dBdUBQJ8HooX3ohZxjhhfeO+v5FarvHBRutO/CGfX8FnwyfyHPEDD1+nP0WLeOeGEG1ATsv7+iz3hQDhS4n3L/0O/j8ixnhJz+Bxwz7mPyA9ifDhTjhbvkJsd/4V0gYHADy4B23GEXvDQm0wLMu4NqsNvx/T8wx4Me4wsr+Pxcr1UH3bPNxVo6eGFuurugHY/uhCzxmqfos7LBO5Xcn/ANK+/fiM7fl3UseDPusfjM+KRkotHh3W8jKh13nwzCIPksdo4dXHl1QTt3V3U3Y+SMYGO+E2hSJiPopJP4jHg6b6lpH1TZMNTH/0fi8fl7nq4dPHq8OPwmUS2VHuo4SfB1DgVk+DPoswF0tX8KPP0QPxBM81Pw/z4X0sDbyT/wD7bE6oZeZ/G/dDAiImOBLBaJI81NRx9ff9XDHDCz4M+9LjDRKrsEvpPA9R7iGWqT7nKELPijDsrBgeEysEnDfNc189kGqfxmU57JA2Vpj3Ipnr28/JM7VAZ811HlmZH4DqWFjhjx4U+6o6fTNqf8wjJ/2XMEDb6boUNRfRpFtN2/lPvn1f6bZhPpfG2OGffP8A/kJz/iKP4UuOBKqR2/lFhhwg+4dRpOa074VzvxeeGOE+CT75up0DI+QbIUxbEFxQtpUWu/6m+4ZyQb+ufhjxUmUrKmDPfYoVKdjDd3P4afwFzgB3Qpi0f3Qtzhc5lhH0/ASj+Fxwl3igKT7utonzTOO7TsVqLHAUqQJ7+SdVeX1DLj+Pys8PLj5f3/AAVmztPDpIRiHfxuuo/X32fxMu4yfzTH4NrxbUMO8/NM/Wz+Uy2ylB/wBvf58GfxUKT7rKby/X8JI4x4JK8/cCEPyafxWVj8igcBCnbwC1TuoPvAh+DHdBR+TZ4QFceGPxg81HuLcFNCk+NqHhyh2/CY/BT+WY9xlT+Czxx+G8+Hb8ilY4SeEBXO/AH3GUO6Hb3EleqI4yo9znwZX1/BZ/CT7/ADwz4oH4CnWZztRBHyhaZ4LOUyz5hC+x6m+myKDtvFKypyo7eEF2UPL+ygrKnwDugdvc5UBdOF5fnMlY4SeEBXO4QPCPctq+zRTAgs7oMxBud8qbZSpzn/T3BCJ38NpXkVJ99CysZXT+Fx+VwPdyUB4aukq3UnR6KtyiBRpz5+SfXqX1DJ8ePy6PyaT4YarncMflucIxuPz7PhgRwjw5/G/z7zK2QCn88jwWtVz/AB5/Hg7oRj3MLC6vxT3DpBP5Bjh1cZPDsPyOTnx1CJwPqnU3Q4eCSmtCBHYfi5eEzT0WhoCY2sHMxd2/JbWq53Hf32roaEampTil/ceGRK8vdic+MfaGyuzULG5z4IKxhQP/AB+Mcyna9swnV6lzvxsqB4MKSoCkxwhZ4495T1P/APGXOfUp9TP3nwyz3keDUuH9P+U6m614g+XCCobDh/C5r5gDwBEIuOVH5dj3ceGTCgKApPj8/fmu+AQPqnMAh+fUJzXWu9wHfEm9lCxxDNVTL/hlMqRYd0GaYV5yMe6j8Nn8jnjA4RwgK4+LCwse+lyZ9mnMyvMpvOFvijhafHqKBaWP+HzWp17A2uW2js0R4bioGPcT+ZyeEcZPC4/iYK5TrgpHSDndXOJPjvOZgKB0z7yVhYXV+czwjwR4J8Jd9ERv+LFNC3HvY4R+IAeJ2TKsWNiPyKOEDwY8EccYRsn8blNhR7yfzqPDPhxxlRlXe7fVeGUmlzjsGhVKFSysxzH+Th4ABhY975qeN9XKFvY/VfeQNlH5/AWFnjPuse8p+z/aYq1hLCLfotP7R1NL7LMMHx+fg81O3HHub3QvI/yoOeJY6QpGxVxnjH40fj4ULPhj3OPH3Q8/cPOzSQvPHvbXoFshY4nusLy8B8UfmU8Y8c/gJaseOagnZYwvhHGPE3X13c2bGdh3VLRsFXTkxMEHxtdrG3ppp5yPLzQD3NHwg48LeUR+byVA4R4Z449xj8C6IwrjJ4SYQYMeB3ooyYPkqmgc19PM4IPdVtfAcAxg+UeMg4wq5pWl379/DKD9KHVnuvP6eydo9UaT8+R9y9zZG3Aoj8pkqBxhZ4R+NjjHBzviM8ZdtMLpyokNMypOVKjdNc2fNWvgKVL01rEB46I0gFcPDwO3dfbdYasQNh4oHG1kLmVFHwqVn8nlWjwz4pWPHCz4oE91uof48KeEcMeDoDlHTw80BwI+q7zKxOFCn3Y7eE8QDKnsvRD8mlYnwQrjnxwse+s2Uj6+/LjAWkdoGv1FO99QfwmaHUvax5s3ARe6Ao8lnhKq6+sWUAMbk7BVtBVDaw3+YbHjPhj3AdVaHbErS/YyWNtLRv4o2RPuJ/H9zwjhCk8c/gyRgKN/wHK6lXoUeXRgj/N2Tqzy6oSXHcyoaPReSJ4/4ZWfey5j943X+IvZYy2mzz3PGPBHCG75484EzsrG29+OcKrUYGvqOLR292UT+Q3ZKgKOEKTxys+/xxz+AfX2w0d0KFExkq4wAEXDA75XLqub5ekK4+ixnxea8kXHAlT4COJqZ8laCKWJ38D6zw2mJJVbTVQyuwslNbFmP3Q8/AU78R5oe8vKtCgcIU+4a+oS7t5pnLMDIHxR78+5xxkq1PrnGB5r7M3rmPMJ1YRs3/VWZBTeSxlC41dlW07xz2wSgBngGqeEqOMky63CjwSI4URpOrNQldht4RpdW17hhM1rqfJ+Tui45/H492ajkGBQF2HCdvcupOlm6qVhBgD0/Ddlas+CpU7IaVggS5uUR7M+0Oqy/eFnh5mIVbUtaK9W4N2wg3ZXcC44TW7qfpwdbMGE5rT+koeEkT281y7m3TPl3Vxw21eSxw5lVrfMr7KWw+6fThjf8qNRyFNqhTgcO0qfcFwJHvXPbL3QfJO04B3bwCvdARpQfF3XbhClVmVqZfTxuh5LCdy7Lzy+zZwEFnC81+iR+6L3YVriMFR8S8k1obbUD5GcbKBCFQyGhv0RbTAeekbNVf2q5/Itaxvcqpo9QaNb4ggfRYQ1OspUnGA4xK0+goU30HGTiCgCRu3jieOcJ9QzUcSfXjj3+FH4g1HQEKTfVQFOBw8lJ45VMUocFHg6YQ931BMqsGYPqU22xvxLKwiwyE6r8XgwuY5ClThSeDqroai3Sl72XJ7hBj/dMp7nKnZTxc8wMlZF5tlS0Brdk1g8ynVg4yAG8H6dwbUiSJwUXbIN2yVzHbj6lVfZV4awVGP7FVNfq3VqsSew4GT6eSLQ10jPkVUqH757nx+ozwHdGvXZTbEuMJ3s2u1j3h9wmRwxx8lA9eGULfcw3jlUG6d4qtlx2Qux+HNR2EKTfVQFOG8IGFcfBnwZyhwnhHuROUIxG3mp9xcYC+zae56vci44T3i52yp6UY3WqpA02FpZ5kZCccD+USePNrMZMXGJTtPqH0jm3ujba3zQZ8ZU4YFUpn75j2E/qEcYbdUMBT0sGPJC3vd3XMdMAfRXzkCPNdF0hX1JtDPQBAb3Z3gry4yZVpxuqlZ11V7nu83FD5tuGMok+CFj3pU+4cdgffGo5Ck31UBSYbwtEDdXcIHGOP2+o4v+BiYygX0JBaNt/BhTxL9h4ZKsbIUniKujFU1IJ2VryPJfaHRIH1VjyPJFvxNIPC37x609X2dyGM6/KPhUlY5lRMpC1nZFzkK03PtWeDXBvLuujqnzVQVGiuwUseUJgP3U/UpzjL9hvKYwW0v/ANkXHKGl11Gs5twY6YVH2mykygxwDMy5OqOholMonHU/+yuiXST3XJrmx23cYQ5PMvEzFndCvZyKFgYOqDM+qZy4aIKcdztsvmJPMlF7i525UqGSIVxVuOFRlNtRzHWO2cRg8ew4Yx+JmoJ4QO8+8NR6FJitGUXGG7cIwF5nPhjwN0VZwrf039/Jaf7M5mlN73iJ8uE+HCdo7oaDKkzxCwp24Rwq0qHLBwrnSoTNNr6NWu25jStNrhSGmyW/NEI1XXO2Qostar3yUdRXBPwhDT0+VS3TrzKuO8K1ruqI7Hvwc8TGPNU6fwyXeaqaw/e1TIGLsyqWmHVl/b0TqzurjT5QgHmTkov6jhg+Y/8AvdAA06Ehn9z9UOYL/h7pj6720KzeUMh1TplB46REDud02ja583fo/wC6NeoGAtYHO74aE1tYtqEETBc3KtkN/YqTnhoue7/Eb+WG4jzQdVIp/DOEKLLT8f8Aot53RKr6rSUqFS2yltAVX2g5/KLBYJNytcRxxCwm2d7vHj3eONzoCpBvVlfZ3At2/wBFhXe7NVyFFuEGDKL8N24WYG6/nwSo4TxHZNdTzM+GOGFni+vWbToi57tgtRpM1BP/AErQVtLWOqbT5jT857Kl9rq8j+lcbfoseN2oqeiZo6EBGrUJKNR4ATfZug/zlPvvBzO6NQl7zLicoCU6q6BJTaXVVMxi0J1T4cD9IUt5lXppj5imsFulFv8Am7ok54NxaIx5o03ABwdielcoCpX2OzfP/wAKr7R1jaNC0XHA2aFU9mas0qxZdG6FO1z+sH5Lsq5wDDJcMNG/0TaAEQag7+X/AJRi4nf+UOVUY/4TkQ3upa0QBHfz4OrPDKYlx7Jv2mxr2t//AMlTFq6oBn1Q0rM/1Hf2Vzt1U/wz7ZczlXRE54CBBTgCWmP34eXHEqdC6vzWCDHL7rTN0TmVKc1Ox8DKmgbR5cEd/ceaHB72ktGOAcPNC7GOFjw7yTXtkIRZufdyjVchSbhBjUahUBBuG7q4yVrNTQ5tGl0fXdWkhwgjjG/CVHgx7v7JrQ8tuBEYTalNwY09bckptsGN8IA+sZ8bq9WAmaLTfRGvUPBtOmdTX2GydqaxxPkvoZ3b5L7PTP8Am7I1an/ZN0TZda+o8bd6f/lGpVky4TOTuqegZfqvjO1Kc/un6p+cN7NGwUL2R/8ATNnKZ9qt/T1XecrK59d3JZaDs3dM0u4vq+XYKoy19bN2YnKdWqHki0DOfl/dPL3OrO5lUiJd1f6p5tqDMGGjzQpAhvxu+JwXX8v/AKuFxBLRgRjhVrkijTc8gSbQrrW0w4v7iFThoph13zEr7My7/mH+yvd5uKhkN3O6MHyQnqE8JUiO3l4PNCc+7B3QAwo4vptIHGeMbcMe5lX5OyFNuE2m1OqnKgKAQ1UHUPiN8bHzUBUdLoG0a1J5fTGI7o6jU1KpEF7phSrRlSpVqfWqhlNpc47ALU6KPtVIsB2Pgji32h7RZQe61uSVQ9mspVdM90PMFrvE0i4eScJcD8KEwB/dRwFXU02Pda17gCfJab2fSoHTOMvMQTv6qBwL3WhN0tCXbo1nwNuB1VfOKbcuK5pbQoYptwE/S6l9N1jqm2DP7hNoMmr8ZT9TV7lUdOLdPc5xgmp5HyVbX1LXk1Hx0yqPs5sUoq6iMnsxOc8uql3NPmoPFr6NPldTt39oTaeKfx7F3/ZOp1xUb8TTIVVlYVtUH/fTlzB/unMpljHOtO4ndTl2G/Xf0VnYsq+TcR/5WLvNDl2lvVPxJlrrpnsrviJwMIOJlwbjuq1CeS5zbxGO6DGQ3Lj8X/hCg3mO+LsPJXuuqHH+qFouxPdZ8vogG7ZW3CAUywzdd2WcrKgx/otLW9osZ7Q/pdpWlZ7Sc32dmnHy5z7vEKPwhccL5noMbhBmG7o1DJQYMq7DOAHCVKsGVKq+0dRyqP1JPZVfZdUMqwbtnBXJns/2nTrVmy0LS63QcjTS4k7kbLCnOEOwXOmf5WFhPpVQ+m4te3YhajVvDtVVdUI2nw0K3s5lWrLnPE/RfYtY+lfLRmV2EFWtx4O5JKcww4EH1Uqwcx+6/wCXT2UqpXiwYndCjQGl0WR8zh8yaJlsk7eiZpqQwHOqN8vhT9RUk5PmvszDSYW3d6lN2/oqmofaIk7OPZM0jPs+hM46qnefQoMDXXXd1c5xaMenAxMIVtNQqOo0qFOm20lozU/8prjYy6lpScnf+V9/aymKrj8NypilbYRVDsvlPqRc9zo2kqPkPM+X/wCEKbZdl5xaeyJ33TqdOA8RUGQEAL6bukH5t0a9R9VwaJOzRCLzDQSfRNtxN3dWtm83DaFd1v8Ah81znRHoCi5zWNuLR2QzbicQpWV2VP7VTGokUp6oWkp6kjQPL6UbyhbmZXVhZnzTTNzoQhW5bIPua9VlzKZIRY6HCD+FNQ4QZlybTGUXG1iLjJTaYTqn04RwfVcbGl30CfU+EHG6DQpVyf7M1XMoQcQQe6re0q4fWgW7NHZZRIkrOEQpb+/CymZ/f3Op01Plsd0+R7K0TUy49ytR7RovqsexjBgXd06jXfTqYewwRwleWSUA0Q6T3HknVszMDJJVxvd8ITWeyn1W1mNPZvmi85VxgI0NNWpNextUMvqOJ2Hl9U5wspCTUxA3K+zVbaoBc09Tf9kKtZxAZTBdsOyGjpQ0ubqfQSHgp+oeekWty8nsExlJ2m0k/Zp+MblNh/OqGlI7tm5co9AEjv5qGkS6HHqHZW1GfBTa8SOqYVpL9Qes/K3H8o1LX1bhTPwxsnHoBweyqad5oucMfpdI4N+J+3l5rlNcSDzjlrti1OqP8ySn07mHGYKDKvQbwO8KTKMT2VjJaer/AEX3rSWio1uS1CpWNoDQTt2Ctp9FonBAKHLizP6lDCfNY7ZXwwc+qufk59U974pMJd+kCVmF0ZGfNNcGhlO0tGY7+vAbPGFJ+6EhPZ1V6NRzB+lPc8kaaWu2v2HuBzmzsrGgN2TXPa4b+Iu9EQgBso2Hu3VHJtIJtIJ1UqN01mE99E1iRbwpD2N9kOn67Y9PrwlN9mc4PpF/MiIVWjzniG80zjsrjhYuKAxTXms5UI2wupXdoVj5GVTsEeS5jsCGeSgcZ2E8ebu63yxuh9U2mz1/1Vy1egpOp6dwsdnIlOqPc95uc4yT5qV5blGm8tI6h/bh9prNDG2gblN0tDk0t1c6UYmMIaFnNdBqn4R5eqcfvHTD/PugxwNAuBjfyKLXAPkeZQ0TH/PeIgjDgnap33uKcxzScNQbTGn0cNG1SPn/APC5LObWPV8tMf6/RGvVc4zcSnMfa8EHyKcy8UXXUniHOcMBNb/S+P8AV5H0QOahIHp5p1SAAIQbcyl/TP6o4BkQbpCuZ96TYzZsovPW7+V6oDTcnk07y6eZ3QYS1rp84UnyTw8va1lTli4h2Qr3CTgJvUQDHZZJzjuCganb9lc+VAazsN1L89vRZiP7K7HfyWoot6K1Rl3k9WVS0kOg7grpfS6Ov5ndlaCG9+6sOD1A7hWESQbhODKe2LmuE7SN04HYyq1RtjOYQe0+5qMZbg/VOrPuf4gWrpQj/wAK73Mq7dNpMQbhqdVMuQa1GC2mtJ7R5dFnRWGXSvsGrNEPkboNCJTK9cfaKnLp+abz3hjr2g4Pmm0h6ovKqv8AZ32q5sxLWeaL8DZdyqGp9q0qerMUj/daLSV6X2OA4/ExvHPAryVrVPCStBo9BUZXeKdW7M9wqdXX130BbSc82hFxwJhMLe8n0XT8PqpMnfjKhCHC5rSG/N3WBmSjVeGtTPZ2ktb/AFTunVXlzuFgD6uW/KD5rrJqdef5V7i4Q2T8I7IUdVTqOaHhjgbT3Wm9oWVaVOG0d3Hf/pVTWV7aAYXGehMp0HUtIHjTOjm/VN0TWPrAPrFodTH6fqn6irlxLneag1NMWUjVqGLj2+iFMl1Z73V/r/qnVCezZm0bBVKLC5jgLxaULbqlwEYgJ1gZPTuui6RvsurIvx2VR5tZ5f2VM022TI3lEmBunj2U7RWUoc74iMhNaLYN479lJQ3xHcJjqTG06bWRue7irBI7qG2tfIOSFDZ/+V1Sr687/VB1U/8AZQ+7v9F97uf/AEqCpTcR+6td0lCZuuJ3KwbxOMeiNOLh8QkJrqYN7z5DyVQOvNR142/8IHZ/Wf1YUod0PdF2Ggn6cYXn4bjCH6v7KDniXnCjJTKLU6o6G7Lu5NYE6ofRYyuWZYYI2IVxLnEuedySpUqpqvZ9HTmlSY1n90Ke2/8AonVX4BJVLSMmoQ6p5LV/ZjQZWcKJ+VNtMzd28UBSjbBUZKk8C84QpsUngW791HglQif+k/Mhdgz6qcBM0Gmvf/VOyvrX1W3jy4Adbth281zJNQ2U5zj4U+qWU5GMNXUC8O5cwXAIfaajaF1SjO5ESEalnKZ93Hw+f1hDSaSyiWOe743M+U9l9mLa7qPU7LGk7+qLqp5szOfNOqdFJsxnbKgcrTXl7/iH/Zfdl1zcGI7q60Wj1KaMkjJgiMhA1fu7nN+W5Z4AXWXCdsprGcuzrBy5PpRzGObIkSE2YmZ7whEGB6o1Hi537uU4CqezarHVmMDi24BxlSs2AgNPrhQd10mI2RAMd98Lr/7qJLSQdkGuZY74hmG7K1/0Vrp/3lNdTc51SHDZsbpzhYwQ07gKJAzCtbY7LJmE6oHOotL6YO6uuyBA2KJp/ecwvxbnEK11Kre2CMfPCe2k6rq2WU/iA8+Ee7a3SgjvumO0hdi5u3jwrXcLncC9MotkoDDE+s7JTabV2YtHdVOuLZ+W/ZU/tVT7P/SnpUcLiqTqt1EFlPyKAZOzQr2VBaIjEnZVNQ7H7lUdILNMZf3em+1qlZ+oqOtb2G6bpPaFagx94YYlVOVzLHcv9UY4NsMnq7DhKL3tbTy5xTqby14hw4FxlQIHC4WBskptCnndGo5BtMRJcvNABXcZIKAWJ8u3mqlSRNrJmwbcG6aj9or/APpCdXqSUXiKVxgXH0TSea64Upg5Er534j4AEXPeA667c+aaHw0yPMhGlphRZXD2VBe5rexTjTBsNjjiDuvsdHnGWan/AJTv9U4ffFk2kEycJofUim37yQAdmprNTyaj2kT1PYJ/hG0Mb8DThEGRg+nD+mKvQ2MGFI9B3RY4OaYI7jgQL2VGtfMAd1ZMkXHBEIEOl0R/dR3hYk4b5q1u4Id24UOTVNckOA+7gblOPecbzKiPqhi49J7DfgLc/wCi6Tk/sviz284RhzBPrb3TnMcIbETldIV1IEfvAUfVGtWigw/RAMJpdDgMku3VRgl9J0Ri4JrAOTUJxntCpUhUuZzbtjtCY2lZVZU5gPfyX2vSc6o+B8o9FUNMUXv6WbBAs63Ou9E7TPtf32PDmO9B5JkfDlWuI8b9NsJCfqREQPcZ4Fy81ToNhuSn1iu7kGN6cpz5xIXmsboDZPfpzV+SbUXJlPbK6L6236RuU6sbz0s7K6nza55dAeauaKdD7rTHE+aZQqvIa2qIIF4VfTvmk91N0fI6ESTO6ePYP2Dkt8r/AE4EgnyUoBFtSVe+Sun1K5bI78C4pmloyfiTa7yarvoE3nOs27KAEVcoT9V7L+1c8BzhLWf+UOWJQaEXvDWiSTsmVTWebaQGQxu6wgfvq39NqNd/+XsFbRcCybtneSP9Nl3MftmB9FD3PIL2U9wnVI5hPSIHoi0y0wqulup1qcFwB6hlCS90FjILmzEhMqFz6wLaVMyOr+0K/VCoeX0Ov5Z2x2CGveyKNrWt/dOcwZPJBiSNimNrHliWdruNOrWba0U2xmXISbWgNdt6I2ls9Plwq1/ZtTVhzQ1nY90GAG9uRsEXZwJ7BWulvbzReReZhYPp68LfZY1Y1FP/AKVO69FaQDOFY/L587TwNd4pU23VH7ZRZc2SPMLFST8qnyVJwpcjT8mG5JfNxX3nb9tkGuId8J3gKx2cTkT3Tt4Iu/ZATA6fUbL7QwVK2qc4swKfzJjxVNeoWuaJYAzdV9SxunawBrjN0fyqtGpk52cgzQcim210Wo83qVN4uD2taO0wUNQ8W5jvwschH1Uknw+Z93KJVLTtzk+SfUw3ZF2XprNk7Azcflhc9lNrw0WYx3TeYATa0nKoaXWPp0HXtRKc84Qb5funVCG0xvsm0N7XVvX4UXvn+o8/qTNI1r9ULqh+GkFWq1SKvbFvkp2ELK+26jmWBvSBwaBgy5Xh3UAQNvNHjFO923ZZ45UNz8qNZ0oNQiFLsALz3RTYzuq9LTmgyu/kndnG6uwev6bv7J9EbRd/cIaqs5w6KTclX/d0sUm7IPqQ6oKY/UVzHAF0CdvNWsexub9yWrT0XUvslZ1Q2dbts8A1x5weMdk+u+arnOLu5KNVzKNEg02bGpA+quaylpvhZsN/3Te2SdyuUXgMhxGO5CxAkeed10yukmR9OApt+7LpIzwNRvSPgElX1AJA+pXQ8X2NOQDKkkv7+SzhQyGzn4kNxMg4U77+abBl0EbCN0cShdhF0MJNo7K+pEtZcck7JgYRu+dwcJ+abADfjZEssAbcPLdeq69t/RGnWJp3D67p1Nrgyx3MFsFslXDpvMDrxtwAw8XD/RXkQTWYzZv+0JrrWsoGk4fEVWa6+mIHdzgqlNz7aocXHLgN1DqbDzG07ptuhMpMphpDjHwRGFQ+3ffta39K0z2MsLTW9PL3fTE+5lOeqdBsv3Xamn1TLk1rw2nl5OFUoVSysLXdhKfRrOouseT3blWVLZn6IM7onZQ8c2YJyO60T6rf8NZUFIDqL01oTqxzgDc+S5F9FrXh+9/f/wCFU1FSyHFx7BUvZ1ItpxV1Hd8YYnOD7uqq7apORx032Nxc+o3Ug4EYI4Oq1W06Yl7jAC1Xs0MOpAh/dpTmwXiAcqSoaThX1WtmJMSrKxptMtbxBblcyuxhcG3Hc7BClVdTD2vtPxDuuzclazRU2P1NEsD9kSo+Hcd13R+Y+DvCAqXlstbvBhOrv7+pKa2kKND+m3c+ZVuy6gXQ5jeotJ7Ig3MsZDsMadlAb1h92SGlOADnAhrvhlRphWuZBdbbOUXHM57rQVKGmo6CgRZ8btifSV9mZyWfG49ZkH9lyr2QRWu6iD/77oiXNjpTWs2DnHv5KGxAmfi8k80Xsblu5xshjv5olt7W4Yi9xJ7oZkwhGZD/AKYQLuqYH6VfYKjzY0fwie8qU4C3aD+6HL+Lqn4VJ3hCi6o17Q8xAg7LBN0Fuy6sLpc5D1TCwtp0yDvJOywmupN6pecWAKCoqAzEHdW1DvnaUWPDmmCFD73zHcTkpr3uNLFPtcVU5PMsdZ5xjhVbtUf/APsq+veQwTHzPOAnM1g01Zjp72I/bPs9AGXwMvlVKGlv5t8DPooOPwjn7JlITVKjFEKrWMuVGgMmXJ9X0YAuSx4c1hLtnfpT3czN925hBtFpFTrO7R2QpPB07bMZ7qaAqGowdVoZPV/COQxu/mg34ut/9k+q7fE5PyhNo9dY/d3QT+r6J9GvSrU6Y5LH9AdsU/2pr6lVtLks7wcfumaWhy9J+9XuUSqbaoNVhez9IdHDtEpjnuNFttPsHFMtFkz3lOpvDmGHNMgrV+07RqqkhnoscIAapcoepdPhqEGtT/5WZlV/ammZQqMYwAyT5qAAyP4XLqNeWgwZhc2u99tlxmPLwucymxz4Y5+PRVK9lEEEM+EBaej7Oq6fkipUcc1JQoVqT7KdVwHwubj90X9Xl8WNgmfZi0OtYx225Tj6juAmWd75/ZVdVQrVN6Wnp3HK/TkRmOyp1q/SOTT/AJhfZKV3/Md8A9PNRTmWkux9FJX3YgbbwnVL3eWSiwOt+YQZCw0QB5lbBuD5qx7mhwcPMcBZM58k6o7ql2IEr7LdTDsnBc3IWl09Rg0Wo5wt6j68N3F0W53RB5jflO6kqccBZ/mXRdiFFAfynU3S2J+icwjnNeCf7hQ4j/dNu6rfqeyvZI7bq1wP+iFZkEtaW9zu5OY7Ig+oUvHw/wDq2R1Ml7KTYOA3CGso0aZe2kwNPw7FUG5q0XntLcBUTYLDI3l26Ps59RtC2ox3mh01Lp1D8kg/D6J1DUtrDNQHun6vS8llLlzuZUr6ft74nyRG/B1Q9ITKQmsf2Xy0GqpWMuKo0f8AM5OI6cA+SrH2adZ02g/DOVD9oI7Su79vNQYBBMdleyoXPbTLfkjf6K8N5FEM5fxZkuKDCHVT+w3RzZ00z5f7ou+nr3TaDZIl/wD9rf8A/ZcyHuJcZyzsEXt51Vwp0mbA/wCy5sUdG2xkxb5/VWze/q/SgT0iEbboxMSuqG5hUjXpc17msn7wgbKm3UPbRdfTBw5bksLgOFjbTueGVD/m/dZWnqe0dM2q+2i+LitBpalL7A4SfiaHXJoAh0pt3mE0v2geS9l1dBRboKTBVn5Gxj1RMGN9lTaBZkxunfF22TmWbGwyMJ1Osb/iOdoVQ8q6Git8BcVBjgzqD7pjptR1BaGAAtbADRl3/lUNJUbTqQ5rjbXqTs39IWioath9mvaREkbgLmVM/EdkAGU6MBxMXfqn/ZTWfzy7lXfectA9yIHSntY3VPoDkF0AbAoknBDXn4W7IUraLGBgoj9Wcqwc6qAaXl+r0Tqz5O3ZXOwAFyOWWFwLmTkQoaPPvwdVqhrLWuDd5TWxZvGbkQyx3Y8XPcS0A2dRlEMF46TJbGF/HB9V4bTaXOPYBcvpc1zagwQVAGyZY66675YXTvnyTSG2NggZzuhAznuhb6qKTVdUAiZ9YXV99c4DG6e6iS+6GDC2VSte7PQ3NuMJrXnluuYO6tdI3CZqsudbV7lx+JcpsVGkPOxOyeCe4HdValGmPvSxphs7BEV/+KcGMa77wFUXV7dH/wD1gfmVOk/7twLUBt7lsZz9VHuOnCfVPSFS04ms6T5BEi2g20KpVMvVHT7/ABeS7DELY1OnGCwJu9rfhz6p/K5fXy5ktBx/CwQB9PRc6sxlR9jScuOzVTpas/YKr6jQcOiJXXfVcXOn4e6LXtc48q44JPwqnp67qdCrS1IgdbQiXdbTtPp+/ogwhlD4x8/6f+n/ALrPQfvD83kqWiZzNXNx+Gl3Kre0NVTYzeYa3sE+lqORX6LHZ9EA9wYbm9jtKI3QnElG0UyIc3GAo8/JGkQHdxK3yP3ULr3480Dc1f8AVFriDuE6JjHE2ySEI9fJNsyRdOyuaYV1T4gYG8QuzsDzhdUhVNRUvq9boATWuBFrh5Z4ONdljbnTt5qoa9VobTaXmC1n18kNEyGZqkdTh8noqBoVL2u5mLCnVKwAbc52wTaDTSbl2ziPmQLzYS5vmULLi4TPw91SZ7LGrfqD9ruhtMYiE66yS1u45qdUYKV4DRnqRrP3btJv8kHPik0tpD4WrVaTT069Wk5rKmxPDKynmnycQTIHmdk7S36arSZzGnLtyjSIM/eD024mpNvYSVmYw3cSmy51PpHlwHyyf2R9l6tuotD+0L7fr3V6jbQflav4VN7mWs5YiHd/3QuNkkduADzYZb2QhuUbcHA9V5puHmXsacsTTUy2Gz27K04k/UIdjcnVGU6DKLLrviYOtyvruaLaUf8A3DHCtTBDHOt7jcfwrj1ael9QLf8ARNZQ5j6b6d2WgOmUxz8M39VQp+zpYCHtE3qOkbfRV9VpedLGz8IPdFlVzXDqbwBZnus+KdvFKqPyRA8ytLpviPMd6KpU6aQtHonP+NUdOOo5Uy0fd/6q8wROdhunNYDIb3Hmnue3oPXtjdX1KjXVG07Z/qd1T5D2mm41dw4vtaB5pjSw03h9v+WFdNSq6D5d/wCE639NM/3Qj7gExkuPZXxhznzLirKRc6GUjuRufojUD2w5lFuDHfyuT6rg2k09XkqPswZtqVz/AAxPr1+syZhOpVSPmanPJL3Ek7k8Lad4fDpiF04mUzlOuLuddsuxm2cot338lZTEOBv3EbcJz5cKuu1LaOnEvKraDUmlXba8J9QsbiZwSqzKT6YdDH7jsU3yJ801lLTn7k3MmKW/7+q+v7qMtkfVXOwM+ipWU7XF1V+CI28k6rUmvcbRGFIUmAj8Fn3j8NMxCtaQM3bmEH/CwN74VGaJYKjsdYPn6IaUPzNc7vHyo1Cy8EUifNc2rbSB9E3TsNJhDg4Ze3f/ANypJALuX2kp1KoH0zDhkFPp8uvzGS4yIMnCq16xLze5+5qIXW9QIHzeae8tpuEFuAIXJ04pAtfO+MtKytXq9HT0+piKfpkota8D5xGywSpK040LRY/7Tdl04IRb940jBx5q4knfj8PVuJMfKjgYhnwxwZf97Nv+VeaBd07I1ahc/vvaFusqppa4qUXQ9ux3V0ukYOykr4FCytO/RspUqDWPHxubmV1tLZ9E6/qltT5s5cgxxcxoqA4AeE9rWvHT5JlemXS81t3F+yp1XhlctpNHcBF8sj0kBP1LBVfUtAPTIlNNb7ouY5mCGbFStR9m5BqdH91nC+z6MUqlIuczYhHUV31X7uM44HsT7kjg+oYY0kotF2qeKbVpdNjTsud+py1FeJODtCz1y536QqOmb964A/oZunNiPu2uEizdc2cH1tVTUu+8e6rUAgRnCO/VjyC0H2PTs0tOoysP6jiqlRrXPc86dmA4/KmsuFLrDh/zBsnveG1nRAxf2Qp/0g6/9UdlbWuM1QMn1VM13/8ADgMd/wAsJzqjbhDYwweSp6X+pl5/5f8A/suZSdWqm6z5Ywquqf8ADDN8zCpaVhpaP96ndOqc0uvOJMf7oAeqFSs1pIaCd/JafQVabdNX5sjPpwAyQD6SoKAqh9RpcyerOSrXZBHlKbDrxdIharXMe7TUrwz1USCEe3ZXC4qtoazNRpiWv9RgrUe2faTOfUZc82DsAm6TVVKLjcW7OYcJrNTRZrXmnRfBdCo6bW1GaV7a9He5BvbCrGjzLXFg6QYwjKAYCMVRmXbft6oEY373JrGdAjsbhlXvAmJO5VWvqg3TEiq0zf2C/wCJLalxIPUQopllok/N3TRqm8zT86cNadpQ01NwY773e4bN/wDKAipUiycMPdP1RLaQNt02DZqpacfZaJ6SeqrGQobUbAIf3eMoG0XusHn5ptKox2qpONM5tGJH1V7+kbnAT2tsdjK0w0FZj6F9d3w1J+H9kNO3r/qkY/yq45TXtZveNyU57peZKFQU4YG2tjHdQwKkyqKuop82kD8ITqj7WBhu6gG9k2ekRwst6muls9PZPpuaXs/YoU/hLur+o3YfThbd0NdcIyNkxtEZPNnLYTw0S6QR/ZCCs5MDurKgLDscFSZPddWE5tQNeCMrqXQ3Oy5ujpuH/SfqoKdVeGU2ue87BoV3sgaM6emxw6T6fsqVrzd1Ni3fKc57GOfaJ3PZRUzLoKZJLnBzvLKI0Dqxri74ojCp0hLuo+S1GnoOZRMNPn2VTll7goHAOZL5/Zcuo5nkhZuhy87HvCaK0NEY9xuq1fLAQ3zOFo9NnUVOYfJigWaSmKY9FWrdVZxAP6l2tdn+VQ0n9V31azdVB00Yps7W7p/JfdTYed87tx9F95Ah3/Si7GGgD6KwzRc7/qGE2jgVy8bnl7SiNO+iGUzzPmcM/wApvM3uj9GyfVL3N5VPp2BhUzQuD4qzFgH+6J36f8ztlV9pC/VVc02WtiAUXx0n6oURbp81Nr//APVRhvU53fyV95xaPie7ZqaxnK0Msp9z3cp+GUBIpvd1CCAha0Ww4bmd+AJ7lONQNZucZWY81nt+ykfRX07vmG6h25Cr6Bz/ALM/DvNN5rrDcJ3TmGWkg+id92en7zaHBa7VaNmhNIEUo+FufRUuS4EP5nbyTmNPRioIyFSaPu6j3YzIRdRqODCbd3dgrmsaQIb5d0+pTFKanKabrRkD1hVHVRVc8F9MdKc64kNOM+QQFFsW9WcbhN5HM5gdUL/gPl5p2prBjLQT+owF9w0AxUnETspZd8DI7d1kWZECcQqempWUnF1w63jsfJqs/rDcYb5dwVV1GpD6cOe3MOCZRHJ0E3Pw505d/wCyn06r6FcO5jDaBOAU/TOqMNl3wnuuTyq9ZgfTd8t26qaqrYwVKjo6GtynUuh1MtqNOT3+iupucXjp7FBrL3DbYKSgKBZy2En5zuE80ubY7lzF0YlaYOf9rbVIt6eWe6vqYU1EzUTXoaVtCmIb0nuopy5pl3wunj7OpeyKjaulv1f6kaf3jzFQZa4efkpJPB7DcAcJ1arLyXOPcreBHASZWV8pdDTuvseto1rLuWdih7U1NJzaPLs/lfeHMq8OZmdwm0y6lW/p1N/RGm8l23mNlU0jmOpuy4S0tOU0MGCX7m7/AGVW17B0Nf8AwU4PtqMdfEQ4wh8/f+yAbG8KudOKPNdyh8qKYHzUTzOekrClyqUhG8JzgXuOeEUskrrPiqVjFNhP0VmdZVbT9NytJpv/AOtSud+p61OqdHUfQLY1n7/K3JXcNFIfyVQ0s5ufOfP+VVePuiGM8mKfXzlfqP0TfZz3Or6dlbmNgSVcfii44F2AqTXAuuqPDupvYj6rqeKTuW2qYsnCh9rXcwzgN+ZGX89j+YPMKIMg+i+1hp5FKk2mIAYIV1xDL4E57K4M+a3ffCOjqs1VW3ljYRv9EHcwW8qjM2NKc82tGNo7IMpX1TFIbu81zBYzoo/IP+6lx/2XLe14iWnYhOp2v+FzuoQnVARP+bgWulpIKjRitezL4tnK803lu3u7YXnsjScTS3PTnuE+i+yq0teOxVw65PkmUtS37RzGRmWjKf7Q1b3veL3d3dMqtUpvfTbc1m8KpQi8PYTtIhUhqPvtK7UyMMb5p1IltUOZUB+Bw2QZRLQwXk/1D2Uk75TKldra1TltO7yJhOoMPJe8XgsdHdMvlruiMue3usm0QPKeBqXH5WZchi1jr933eabVjosFH47XZKotr8x33lMO+A7kLk1XvNBvWCBSc0wwFU9NUe3TkV+iBULdvUJ+ocM7/q+XyTGM5Oj6W7z3n0KnT2cr7y641e6a5xvveSP7r7FUa99BlS5hgPCyCWwD5DdP9m1zVoWOMW9Y7L/FaWs12sr2xkhq+8tdAG8uRe7va3DQTsOAgQZVZuidpg/7kuut9VUustce5aE0OdbMTiV1p1fU3akHmYx6KXGBA8uFSqxz2t+7bu5RhouO+2EC7pEN8pTLG2zd808HBtlxt8kLTx6o80YcI+uOF9H1Ck4V9FjgGAjFrd0WuBbuFeOZT+E9p2TmUxSrt5lIbeYVBtbm0atjh+pipupy4gvJzYN0OmxsW/ynVCTUJcfMlBBBO1FYMb3X2Wi14fcD6L9+FikolkYWVG3gc4w0SnxNa2kP860Wn86zvXAVRwtpwxvkzCrVYL+kH5nJkgZqO9Nk4U5ruFGl6LT0OjTgF36nKo/m09QwTUGHOxaqfJuNcF90BgH90XOgNyrBJMZgs7r4hTw13Y5T6XxC0+oQNr6fNJI6nO80LC4v6vKN1U1VXaXRADBCr6N9OvScGGTDsSqvtKu8D7yu6XlznQpAmQJ+M7Ln0a01WtpUhfb5oVqvQ0x2DsqloYdW6qp2Z2/dF3UeqoP4CfXf5zvJVKhR5lTFP+706o6HiGRLGdgnVHhoiTtJjhcGi0CPLuhi0yIQD8/6StDVq1R7RrOohrelNDjnCxnHBzmucBLWZdlCTZ8PqoKFapUqas1HvcMOnv6pxpGp8o3Ra4B7bTHfi54Ae55twLjsn6DVs1FNoNnYp/tLVGtUaBiAB2TiwO+U4QbPJLy04MtUPBbD22wZbhUaTXMpNFSf+Y7cYyqlRnJu6brs+fAFpc94EdvNEgOtqM073dBLVULWlosc35hgu/7ptIYg+cjLVfqXUm1WFsHqqYC5ggtvc7N8o/8A/QGspZuqOH9lSFAUdGXtaJBP6h2UVLjnuuRUgkO7m0qvR0rtdS+7ZfYMynVqzabMk4blS5rXkk+mYRqGG7p8Ft1ocP5XJ0/Lze49c/6eH+o4jtjGyhqfp6Fak6iz7353DZcsWDI81R+zPLi/nTjyhO1LnBsdInJhN1+tFCvUcylbNvn9E3RamrSpVeYyd1dUAJiTutDpfZTKtGr1/X40aj7n9h2wrnKOnhuoK+Yd1a6YB9ChzJ7eSNJ9zDg7FWOiXBrsOtTqWf8Alkw0zKo/4jSZqf6TjnK0NANNN/Ke/ZvmrT2P0KAUJzyANinajUCkDkmENPo+ZReXFvxSqjqd/ZHSZ2Pr3VTVQD0tHYKfGXHCLTBWkpbNdV9XGE8Yowwf5Qqtd8CS4oy3mPGf7LcUKUz3cmUzfrKuUyi3/hKWBu5Vq9Hnvfc2YRdYIG3TDkQ8/amcx/mXJmCZd5hFz5piI2tVtpcZncBZxiVzKBrvrtuuiwmXlZDTdYOxTaWmpVxqKLqjz/Sbm36okZcPpK72ymmo0Ho/zHsmNfRPKHLa7u74kyt7XdyrLHfCbZa1U9FfS0sPqjHN/wCymQ03k/MnvpcouIpnMJmnbLmmD8IHxOT61S+sDB8kLjbsnWsnyxw3a0dM90w5Z0+iI3ESg+ertPV34d1d1SS47od/7KRMbIGoDVNwO8HK6jE29p4GZPV/1ZWHC1kk/F5JzWVWBlN/m7e36Jz4p/diwb4TG5Il899ingQ11uIwhdvlM01Vz6nKr0qeXBjt1yq4qBrX29qmQi90x/Cc9waNzsmXOdWpcwNGQDH7qWugglhEBv8A3VfVup0g5746WDsjS1bajaDXcucAbqeZc8WN6w1pEn6K+nbTp/c4w7zhCwV63TQ+ae6lpoUMaYbDz4AgGo02XRdKfpNIXVaDY1LehzxmPMJ+MOg7equGGxhBzwHvsb5+S8lFMPMFoRD7u6vcTEfThhZTmMte2Lur6pjtTTFcxSnq+ipO11Z1Gm3lZLWOPZS7EwPNOqTYJT6eg1DKF9WniXR0/wDgotqfdn90SSJxwJk5ICwsqTwjZR3lT0lWng2LagkJzGBx+F20LkVLixtT0eqNVjnUKtuYDH7qvTrcoi54E9JlODbsx5o02vupNqFw+bsgGm7dVLQ2elpwqlOq17PiCraqhyrQwd47qoKVl5t7j3T7TAMLOVUq5i1v6nYVNp71nemyr1BGKTP0haPSf1HXHyT2sikzlNOxVdz+ZUp3RvemMpBzarric0wIVVlEVn06jGP/AKfTIKy0WBpA7d0LB+parW+zee2yylgN2JTmU3MDnWu3aNlIMRhNdaxgH/U4oj2R9sL6Vt0BnmraZpmm2ZnmJxwOr/pWcAk+QTbYbTO+8oPotDMebQV08yq6ykO7v9l0crT/AHVH/X6q4lrQbe07oteLTvueybp6ALxv8LB3+q5rnurPeKnbC8pjgOX6j04SAc/uoAyFXq6R2ohxoUumfJThcxj3ttbZHTK29Fad0OSX3tmYs7q0g+ux2WemSSp+InAwqNlTncwOjotHf1Tbd+ryhB8WsayBGO/qgxzSbXjcj/ZMq1qlTT0W0af6SVO5Ro8v7UzlX07mneUX79toEcanNaaJcDMXM3Cp3Q17n0m/Nb/snuDadAQ/PUMfspbgQf1HGECyo2fvW/D14QsNlUSwQzoyqFfkfZKIZiHAmepM0jDqK5hzZIY7zTq9So2Cxl0hk7I0a7OZZkT1ZGVmPiH9kdP7P/w9/Je3mX30/wDZPqWOqEupja53byURbLS04yi4kuySsBsIvc1oiZwpdA+UcD/gn259ZgxcG/8AlM533htb3tym1KFaq17W2uwwnJHB+srurVonAgI06RH6/NW6NuJ5mcjYpzmkgEgb4VfS0H0acBtXJI3T9J7OqaWg0PDj0v239FYM78BV1NNj3Wtc6CfJU/ZmkupVpbUOx4bqXJz6gawFzjsAtRpoGqpOpztcoVLkOcXEP7NQfhyfQqSwwfPgabzynNqAjeF1gUjfPdVKbZc2MwqrX4JBI81VLKbHHpZsnuJvyqrtHzeYL4mxUg+K3ZMudypt4T4M+Jmn3aChVrFwTR16x8u/sqdKeQwMb67o1ieuPVy5k3XcycEHCc2qadWXOj5cpt+TMDvj9kyOgOFSexVetpm0qr3FlP4B5Lp3gqi7TU2spltQHrqEzKfbyDqn06DjnJj+EBMD9yqmocA2ANrnGGtVJlCpTdTvq3Yqtfj+ETMfD6oCoCQHAdihWrVqmnpGi0/IzYI/8o2uAz2RwAP77qnomB+qEuPw0u/7p1bJ+HsBs1PqVAGSTsEGQ3E93JtGldUH/SPNF7xUJuqTkI1nk3gHJJeeJiew3VzS9rYaMFSwy76DhQfqWM1b3soE9VqYNRV+zl1Si04eQid0/V1bNKzMYaTkqMO7L6JpYHBwuJ+ADZHLmAgD1W8jhBaad16hgdOD/ZVGUKdd7C2hWMNe6FQFFlNtVz67XEO/R+yGorXijTpiItYF0f5v9E98Xum0WifJTEzbMTCZ9sedEObSp5+9jZO0tTm6V7m1ZOI6UdvvJPxoFouqNa13xZ+FM0mr/wCK0tzn/dt9P2/hcuW4ADjawsDgP3T6tWxrOh20LS+yaP3v3tXyVetVPOulquriabqZjN2T9Vq9b1UaXQ7ao/ZP0LquiPyukkD0QoxNlS5oMtdMJrWNc181J+GNk5zQDtum3fdghvqmufLOlkd8oNaX/wAfVP5QqlruW4wHeql2dk7LZNvlKZTo1mupMe6oOlx3b9EXf05djKpmLGQQMyUKeqpHWUn8uQY82rR6nXN/w4SHDsO6F0Whp/ynC09P2a1miL2vqN++BQrFxLrKbdyoc4Dbuuri94F7i6NpKkreFa6V9h9o09Rbdb2VP2lQZSo0iIMkuU8f1bJnMPKm3tKjunBtw2HcKo8Q9xICx2WF920k5KrUtE1ppSYgPlS6fELZJPiLjhFqlyoimQHmtW/X8qfqrBFxYMZTazyabWUv8kp7qdQtcwQMyc/sqjaQq21GsJgPjHD6KiY5NIshsGXzJR77oUqzXPDKgGbDsV9pruIpAOeemnSGEaD/AL5sPac0ynOmOljj8I2Vr4uDo7hNNZjaxNJjvmhMZVdyzzaLXfFESua9xa1tMO+VuwTqxY1oJ8lS9nDs/VH+Gqr9oeHmancyryGUgfVBjbRH/UUKdN1Wp8Hl+pc1xNQ57QE59VnPLoj+ypmpFYlrPNolZhWuIkY8kAGkGXeULY+ag429QsOuMEbDz4R/2Qd8Jz3nCe0yA7Gcdk4sDi3pcf6jpXRON43QtJLojt5qU51NrSW2+gyq/wBmrChL9NIveGbIgsfSdYwmGuOD/ZAUnt5V5ccPBQtLXtc9oH3YLvgV1NrbGC35u5VTUVLKLS50TAUg7Lq6iDBi1mT+yFOqOY+ynfHm4I1qANrGspCyfNWQaeHg7oaZ9N0sqHdzENQBXe0U6bpFtHafooaCAHOjJbMtP1T9TFSqfu9pcqPs+maWly8OzK52uA1L3NBdlxyqVKhqKbqLXl/wvd8q0tT2VqNRXrm9hgELVaC0afUu6fl7BOr1qlTUlzzU9e6NJ7XtHXOJ2Tm1nh4h85XRMjfZMBF8nzapmoGBtMn4Z2XSQZELVe05Gn+Bu5ccKrpHvo1A5rm/EFqdUxzqFF7w3e0Is0nwnL95/wBk5nUx0FOi+DbtMYlV/a+ppCpY3FotXKFxZtiC/P1X+L1qpfXss/coaLW1aBIfZ5ISG2S5x88Qn6BrXvgh+0IkqDBTfszWmZGwXT4JbKgqXe4a6jdfnv6KTjgeXZ8vl4zG3iDRj/5Uuwsprq7y1jmsP7pjqbGspgPnLyVT+yspsoAVWuk1QclSrqRFWo9jd2tjBKbGxLv7KT5JzCHDB7J1Z5e8lz3ZJKEg1Jt9N0WVA6lcCNoKNR/W881x6i9Q4tmY8lkT/ZQLbif9EWsBq7O+UFPqugBM9mUuTQg6g/E/yTmtp1b2OdUnEzH1WLW//KFJkdQefiBCdUc1ss9JV3TSMMb8IVx7fut5OQrNUw0qkesbKpp6llZjmv8AIp1Mzsn09w5tw/kJ+prClQZe92wT6bix4c2o05BwpIByfUqRuS4IGk53MbcPlPdOG4ThIBMO39VWraSnpnuBpUzLQVOpNXk0RPyBvSP2UWDlMdae43UT0Uu3y+SqtGoFEtaKw6wAB/CqWGnTqPFF+4c6AU3tnCrap4o0A98/I1P5rqcdTdwccOtt0gT23T20X16NNx08AhxOR6lfZ4NKW1mn41JWk+wV3V3OFfHLHmiareT11f1ev0VKjSfXq1Q2q2Cym5qc+qAIvG4a3CpaVvN1hDe4ai++lQ6aX+qDjLTvkjyTtRWa7mvfVeBM49ENM0PeyazXTY9vTEd1W1D/ANV7ok7A/wCysJkg1Gujl+abyXTIfdsiWgE4HBtQthjGQwN6e/qi09QQB5jaeGlF7iXEkneVX9mXmgR1jIKqaqu6rWNz3bqp7O0nJFFr8zK5/UbL3OLnWjhXqezToomkH8zAyELbWAg9yU5jBTfkA4I7qrQfdQqOY7zaYR6i7LndyjTaypTqdYzaOyr61jBXDRb2HAzO8LOOywsq10FZUKfhRBz77rF6baMdXu5XNqXFseYXNaxtS1oYNw1PpsIb8DvMbrmGTuqjaLbgbHbT3UIZj+6l4k/yh7NZQfR1TKlSoMhvZZ6l8rO/fui5ry5zWWdnblW0rmggg/EU+u4tYC6cmArKYeHDqwQnVaoDf7rT+y9BUoWzXI3HdNfWmsejv6oSbMAnZbnMhF2XE+qbTYb3GmHC2QFlfyvveghlwR5Yb2mVV1bmfaHudaLR5r2f9gpHQueawPWCsOunGwT6Vr2y09nBO1FU1KvU927irrjTktb5rywf1LG2fNWm+m4iDjzWLZG6byog8y7ecQjcLQyYX3Qc53Rd8IOU1jnWsuYcAvUyXw3HZSC4NkN3TGbkFwdlg2I+qraXUczSSx3pkJxqF1e4vJ6gd/qvu63KYHMGbnjIRpFzaQ5bXtgjdVNTXNDSHnuObgY/ZVdCxrq+S/aDsr+kgNcchzzAV4b0m4nDpQp60sr3OpgySW9TlU1v2Z9VrKFLIuDcKh7MLm0Gcys0xcdlV1LpquJVl1zJuEfRDVcjT6ei46gkybvi/wDeV9i0bKuOdUwMf04PY+anUF7pfJuN3f6oR3un9oRoviRc09ipOU0BrnkQezdwsJsNifVVNTX63OfUdjKBiBEbqmzR1KRoMdUef6p3HFzQCWkBwkeqLbWuBBA7tjg/QsrgUrxWbbnshR0dOrzL7sFg+H/54PpaOlqS9ltTtOVAVPUeyqupfWgtOyF5jhH13Uu6kGnCyiXSd1LfXwNnbCHvJ8efBJVrVV05ArNLS4XCUzlEWm/9Up72mJLWf2XmYRb8P88NnPww90WXMpmWO9E1jx9nvw3LnInsdpTnnp/sm0R+t3rsvtFcNfVDMfE9Oou5pJkdvNO1FaSmezNEXf8AMcquq1GJc4ldVgAApemVe/eD2QfHQ1haLSG9/XgeRT8t15cOgNgYO/dbmnJYO6bb3uTmQcjyQrOe6vN58gnBjnNILG7rVUdE3VVKRFF2zuDv9l0xGfNMLG23XzmdldTtAbjM91gSrWRDfOe651SalRrJ+ZypExXe9rO1rZyrfhaJ3k9lVrve8j69k0ubzX2A942VL7XaKkXEhr6g6UzS16rHXVIMXJxxL58p7KWVHSOjt3R+1U7X2G74pj+6rV2FlaoSDi1vYx/opeHi1rQNrpBV1em+1jLzEuG30Wl9me0rgwValv8ABVWvc34aZM2N24cyo1sgXGJOyq1alTSaYNquc7cenkqdCg2npQ++AXvdhwd5fRGiyKrGRU3xJAVGoyrUa7lBsBlN2S5dFoGOBDQ47Fc2lTnDmi2A1N5gvm3vC8lOmEhgDdiNzwHy7ca/2ejUr3csiKRPoiTLzJVCrrmN1VTl0e5Xs32TWFTRNZVcRkAzH7o6rU1KlgDnnAaqlOpbUaQVU07KZqH4toVxREjt5LKyjETjwSOEjHuXVHWsaXO8gnU3WvBa7yIWVDTnPuY8F28oDy/bj1/eGI9JTWE30hVxi6YWeyAcY6vVEie3mhTY9hYxzjs/yWN54Ci2mXVGl7slo7KpXcDVdMC0T5LlNtHx/wCisqWNfzB6bJrRcf2CNV0ncprBc7ZuSjqtSfIbKn9ndeCC34XtG59SugeZVtdrrg2O5EqXHh9ooBo/qN29VqNG9/Iw8iNkZUFEbbTMLm1Ta1jbu07LaZtHCIWtr6Fukc+aTfRXPbzGAWiOgQqWm0tfTjTsqc3/AJjjkJnTl/8AmwmH5z/+qpc2Kj3cqfiDFEfEqo0TdNgUg64dOV1dXdXVhSsDjOOqAqtR72s6uTLnCdk2GxdPzArmVHENsaRHLacBHsiKfflzv5qrSq0+UYc09KczWu59K97XXVPJGpqLRRvnZmyaxjHvfZScSx0bj6qhpj9wyalN8tqFVa7nkk2OdNvYfREry2WcL7QK1Q1KNJtMSbv9ggKLaVOmKVvxHuTwtseXB12TbuE3mHlghnaeHJcP/utP7J1Quhri7fATq9YuqO6n90GVHsuD4PxNRe4NG52RJ+9gWdNsJ49i/b3VmRvai/Sur8yng/AXdXDCe+m2m57rG7CdlCFj58sLt5K0+qq13zVeXR5q2Jyq3I5/Ldyv1xhRRk7/AEWeGeNxhQ6CtLR9kc288wNmVCHuNPR1dUVyA9w6SVp6takKJBqj4iOGF6ouKs78M5Q8kAo8I/demeOLjsi7cnG3CrXnk0y+3JhOd7HZoRSY0Ddw7rqRe6SnMdeG3Qi9xKDabnHsiS19ZrrHfMpdhXPxsEA0vPZGl7Je/wDWvvJOUaWgotvFtTrgZhCxq5ddj/Iqrp2B5ZbTqZasYRaVdiqA/wCqov8AhcW/VVjoxp2ii5gdNzfiR0leX0w/cWvHCq2gwOu5JMgdiudc9lOwDJjZXQHdhAhOsqRIx1CYXRMHJ3TqbWF7CA8S31TrLodZMSnaezmiC9twhwOFIeXvYy0T1O+L6IWNN8k7jyTOgS9w8tk7ls5rvu5MNBy1OfUc1vWH9Mu3Qa6M/UcJqud1OZOXFUvgpseCH4eTmFW1Ps6nRJp8vT7eaNfl02U3F/YyqOk1pOuNnL+Tz9Ey/wC4pinaek92qrq6m8uMmS5ZyJU0y9nwzEKabSGEAYJ9U3mN5shk5haGhrb/AGjfyMmnLd/qmVa9X7PT5VIu6WRsiDK5drw9rnGZb5cAXgOdaJyfJWB9Nlrm3fHCyq+gqv5L7XEWmMovqBrdyoJCyKZDQZ+Ir5ekx3HdOttkx5K6o1gIyiCQqb9BT0/IAqB881u5C07tV/wTaoZ//liUXOtbugNC/wC2VOXWORGwXUeOQtIz2QKTh1Bltkbro8EeDUPoCk6s80x8s++zurDlX4G3ExlQFPDtxwjEccqm0Eubc7sDsnWcxwhnmqlK4UnOF2D6hCtWFtBlGGgWtX3f1PCpp720nlt7bXKBmcr/AIdn1yqvKph7jy/lVjJ4RQauZ7Hwsp9VlMOzyxGymlaf2UKqWwXuIiMlOgNEABUn6YNFM8753lXFribvNrN0IcZjyCq6dwFQFpIlVWiA8x5KWw5jP4VJ0QxzY3zKp9Zl/p0qm6m4uq2ub8It3XM6n1GknzKbmXU4GYLlFSRUYPXsmt3kt7gI1r+RR5touPoEPkn/APVM6XQ5z/nuOCqlRhpsmybrAt8SuXba9tSWybeydWdDY/8AVhM6GtxVnLj8K0tb2iBrbbHyRuBctNT17WaN/TEvt6rFo6NNtRj73tPwO2KcajHU+g0/htRr1Q+s9/Wet+6bTrzYKoB+fuh33REtTqb4duqr6Bfa/kh3VAwqFFtKpUqXun+j29FUrkcyYbhudgnmm6qB0M3VjSC0Ge6drNZToNIBqOjKPso0vvOYH/sr7AGtECPqnU6jqRINp+XK5F1N4BfjP6VGyc+60TaJKvqBsxPdfrO/zJoa4WyezpQ5F5u38scPJUf8MdUcypz7+l/ywmcplHkhtZruqp5o3yN1qtTSAr1XEDtKxx611rZT4MfgCTA7oj4hHhgKT4JWOE8C8w1MFFrhUmod2Rss5VXR2c34agubBWV5Lp7cMg+Y8oWIV1EhTvlTjh0QmupmjV2Kfp6hI+E90WSPlduESw1KTTyQYkrdrxMbeidRoU6rrbam1rpQ1OpbTdVFIH5nJhrhtV9lOYL4RaS2m429iqn9EgY2nsn0SbTmIUW4BtQIAtAjv5ps/dhwEdyha0Me446pVRwLbpnCc3pMiOyfg2nPoqR9jjSDTMFUPk1k9s2E9Xmi30VxEBVdLHNZFwmCgCTdgbR3Xsmponu1bhzfJ7ogLRNoVaFKjzX3dFYnsuZTLiAAwAYVSrUZEMu+E7JlINyag3LT2KqcjlMDWNiDaMnh0kJ9RrWu2YIGFy3ltzXerdkzkU6jal1V03tPZP1NJ74bjchF1M23GoPlaNvqquk9lHQ20z6jyK/4lr6rb2A/D6eS0WrFEaHT8qPiNoCg4ClFrg5pgjYqtrKl2oqPfG5OYCzjZaL/AAmkGMd9s5nW7tClf24StZR01PUamnax+J8lptFQoOoanmPdu3/dYjsi90NElC1zXDqlalumGn+7dR2tLd03n1D9n+zOcPgyM+afqK7adLLnGAq2g0jar3tcNjCIEDvx+9811hbKFOV5Lz9z7N/wgdDLbZ5ndC4xstM7QC+o/nkb9kaVZ7HbtMcSQjVfaEKdUgnKZyg35u3gjxR4erh9pqlvNp04E9boWr0lOkdW0hh+DMpgrs5olk5CZzn8v4JxxvZHcLKgr5hssprmkHfsi3dWlNLOXXF7D5rRajNOpYfJFujNGmaZl8l4d/stQDmm4/RVQQ7lux5hE6cU/snW0/1G7lW6Vr6VXmXf8v5mrUY+6d+61BiWKu+uymGZfgKvoKjWVLTcOxTgxrpb1GPiVahRFR5pWn9L1XfoA99Sld2aP+61Onpc4/B5tPwo6YipUqX8zO2V7LPsVtleqNWzs+UHhzr3kgZC/wAN1ba/LbWbH8IN1lXVUaVFj3f8u2QqmsfUIIJgvIbhNlhYw43uMyql/QbZx0+qdzW0zSeHu2u7p3OLRE91QoVLh94B2cIkLBAGPEewTq7y5zA0QMN2QYyXixxyH/8AhQS2gbWxaSMXKOEJl33V1v8Am4CfNXPMANB7BfZammqapgfRqC+1p7JpqP5QLWE4CgceXT78ychanXaBmmqBsDcj5laJPfi1ump1Oa1xfMt7tTmV2Op/G0yPqtTX1F+toim4t6fon6etTrUj1tMhVvaLGsewMpjMDuVWbQFVzehZ4W1SuqVdQBWVG3u6wo8oVX8r9E44aqlpOT0mMB53RJJO54DupVNjsnKbgMPV6Jz8k/ygO/GeIjhK8vcarVUKVOvVuZT+EcKGr0zr2WahrcFg+JQduEKcjhCHbgDHN6gqb2PcXQ7s2E7ll+IVVm4IVQbOVUfOf5VcD43fyq36z/Kq+aqv0z63PYA0xyy/qP7LmaZ9Z2pbzAY5R3KcHTdDvOVztTGo1BLf/unqTHOqWamna0YLsXI9j+y9os0n2fnfdgR/7K13I5Dqz+V5Jz98+SqValtJhc7yhajRU3ijHV8QdmFa83fGT5LU6sXUKdwjfZNZXtqVHUtwXNTWVGVK7HPoXQ5aanqKxl1GkR93cMqrUq31H7DB2wmT92DHr46k4bOJ6cqppWVKXKbVov8Aja4Jum07qdB4cCephbhPqReSY29EW0nMxDvRW0nstab+5GRwM54fMR0912Hw+SpupVnVKtjmNljY+Lha4jhXraZ9ZjCabNynGTaSG78c54YVf2i5xo22s3LlU0uqNCuIf/ZVWaizUVeY8DBnClsJhfD5g+Sru0/Kc8Mb3nsoPD7xGN8LmaUjyUHhMx24VKz7KLHPd5BPpPtqNLXDsQi7Ye8jiOXlSoU+PHhxx7FP1Wo5NO249yVy6mQDBVPWBjaenbSd3IVXSxzO/lwptpM5bncz5lSNPqkP816cQdpHF204VWhVZXp/Ew4K1FXVOruANbc9CcXm6JX0RaMlv8ps9TtvRHU1Yphkk4aF9lqvpVh940phd13kKhPUKkeipk9UjPkqbKzg3roz3whz2vdTDg3FrkaZf0N68G4Jvs5731Kd94jG4VWvVr1WNLL8G3ZP1HVXfuMOPoq9KHU3WB36cJsfc9Y3kp9WeZVb0Z6u8eSEnui90vcXHzPAF+U0O6OFH2lpn1q9Q4MANXsrTeyHh5A1Lcb5JRJgKyiZqFk4VajeynUgOFpt7hSeDeVN/XPwx/dNyXrTaH2lzNU3pjB/SqOu9puq6ZsMj+VM5AXkugvuALeyLnXO3Kq63Uto6dsvd2VbQag0dS21/Co2i6mHkMduEQ3vHdSUB9V1ZEoPfDW2SoMKv7NLuVa5j92uVTV13Va56neXZVqNJtSrTta7ZafUaX70/eT8X6U+pXbToi55MD1Ws0YFOveAcgThWkCZ+nDr4QYKtqlE8aGk1NQagxfs4qhqq45ZmPnC6UT7h1TYfuiww7wZWFA99hSU6k+14g8IPqgag5hNneN0L3WTbOJT2PaXkuDdgqb2G6RUmfCVUqHpaXQn/qKfBglX3S8NgTnund08kmXSd+BRTvIpwynE5yVqtbP2eldG5VanWNN7CHjcFVHg2NJt3gbKoWOeGy1u5CqakuFGD/1GE6nUex4aXgxcmUNZQrall1G7K0dasz7E/f8AqWYCYDFU2T+r/smBvmUS2BtP7rnF19VrLRPVwwcDPhr0XFunqPbP6Cieqq67OVTovFubSi4mTwL/AISEGPLQQY7jwEsLvlCNtvZGxlR0ctzoQDnWG5oO6Lz1FVdDqW1tO6HtWq9r64F/3lZ2AAqmnqmnXYWPHYromf2VzsLKn9la4OYchFzi478W1C68kHtAU0hTueWj+FU1dWyl0+qqexPalN7+to8u4TNfTaxlIgAz1K+3fA4ZWFBV7J8bqr7WJ9AAugtPceLKawdabVqdGw8Me+jhodHRY/Svh5+S6Z8BieDD6IdnSqzaTmD4HbhHyTmzHffHAuAwMeQVRghjnBOJT/VOKdGyOu1raN1oO5TfZ1Jr6VYlpx1IfrQ8ym+qH/srK+wUX03svaTPT5r7Vq6lcsHVt6KpTJNJ1t2CGqoynUFMwx4yN1X9oS6jYxjcXO7o6Os6jVkVAe2yxLTgeabu0DO4cnRJ2Te07d/DNN7mfCNyQo+GDiE4iGz9EapEeS+z05ggE4d5o1HD9Xn5r/8Aadk+oX2fLug6KURVc74icK1zm9wd5WUOFTT6ehVe+mRWEgNdnhLSZGEZwvTjU0mpZWomHs2VbX6jnV4u2xx6SfBHCoag5M3eiNRjWENbbgjuq2ivDIId5qpqXXVnSf8ARAuAcYHmmsix90j+FhZ44UHxcqpO47rnstDY+q2A3VWlTvcMenF1d9lMSVW0oBqDB7hY8MD34jAyurPfhSo6uawORAPkidQ5rcidwmQYqdU7QnNm3rYPmGyq1j90xzvoEWOIcII4dW5/ZZR807zTvNO8yn2zmPNFOcYCqX25lVdLXbVouh7Vq/aZaK78DYDAVWk1xds3GCn0xLl0tmV1m2Y9U4TH7ouCpgANrbtk47+SAIk4KawOGRPkq3s5jqdJrX0znqVTV13Vap6n+XgCYKo5glvcLRGmz7GxwPzTweCbIGZgBPsGDDkKTxzj0xPSUKYaKQALTh3dPcTndVa+lo0HxZS2wrngJ1KoQZDu6e94DSbjhVKT3U6oteDkHhS9qamo2vUtDBMDcoaPX1aDX3hh+Jbzwl/UCWDe1ZUfDvx9kn2NWdq6v/F5geSldK0zfaVE60TRnK0VTWNOgs2zZsoACznhngXODW5J2Wo0mkqVy+DEliYfZv2YUG3frjhQre1GN1ORHSD3K0bHsgBlU7hqEmNljwzxcdgj3B4RwFLUse7YKh9lIY64kQAOFEUesSY3TNJrSKnw7XKhU0vLpOvJ4Ttxj3V7oQDe8+E8LmuNwEeffg7zXK2GZ+LurqZpRgnzTtBphqqXKMty2cLSVNe6rq2Eg9k3musw2cBafSez69Krp76r9nKj18+7bpt8+Hsn/wCnSyP+N+mZWhoOrfb6JqS3oT9VX5enYXOdsFW0b+RW+toKbDrnQe3Bug1BfUZdIj1X+L+1X/Z2Npcw7Ep2j1XKqnI7hPfRd1EjuoIDtiE0NydlotVoObVF7pjfZUdHr61Kh1sadzwdbPZFEqPiICaNlJwiHQ/90C4wICPZFPqEAdzCFN8VXBU6begG8HdGq9lMENE4k4CJ8ND2j7OdXr1yH+nZW1SAZg7hS65xknc8CHdJIPoodJUlNNQcwwPMBW7HdMbTeHU7idjO3ivdJUKVUqMc9jHFjd3AYCHZEmGiSUWvg7jg6nUa9nxNMhauvpuS4NYDvapHCnrQ6pWOGmAAmaPUyCXNftPucoDdBwgeB0YTm/EFCrNp2B2OGFPGB7mVhct8oRjxhBC2E27pwFe8NaclVafsw1OfL2ibOyafiOE2U1MTU1U7Vyeqk6142IXMfdWeSTuSqd3omRsmDYK1vTv5q4ySSfVOph4acPwUSnNptd+vbKr0ZFKq9k72mESnnsmsPW7+EwfC3+U53C8xIH14Or1bAQPUp19sZQoadzaYAc4Q6Vp6WifSOma6qT/U8lJx45ZeGmwYJ4VGNLWvc1p3AO6jjyXgt+IIucSdypE9kIGFC7nwTxF3TsowqOl9inT8o80THkVJX2Jzy2mHucIHotXTfztXRLeZ3UhZQ1uvoU69QhrjbK02i07H0HEGYtJ4VtA48mCHbtKq62tfWP7DjPuy09QQphXn08cD3c7+6beL5t9Ef2810F2MIscCMHstZV0PI6MiC/v4nVazWN3cYVPT+y3VG1XGq0T6Lt4ihVfDnhnqU49l+ogKizcl30Uf02hqeZzvwMTGEQcK94Ex6p/OLGdfkQjTbLnBvYqhTByXFNFEtDBPZEn3JgicHccZTeYL/hQBxwE9W3CF3OyudjgNXULXV6dGBMvXVCjjnj1LkaqlVibHB0LSar2Y+lTDy9/mNl0prNQxzxIC0ev1L3lk2DZU6DGV2GJNts+7e9pcxjnAbkDi57w1jSXHsE6mbajS13kQg03YMoH6/jaA0fNZqQanenCq1aBqsEtCdFow3yXkMIH4iqFnQ7PcLRaXVvfrQNukkTCoV/aVV+ibbSOw2TnVAwDqJWp0+i517HEDqYiiHgjdaqvo/sz3i3uQMlOpumm/PpwH7d0OybUkmAfIBBtptbhU6WqDnG4D0TTVc+3dOKJ8DnHZajmU6ZaerZU2axtPVmwd17P01eNMbwicMwAnO7p7mF/Ye4lkRnzQ5cWwe6jjc6Aqvsx1VoYw3iCHhDgaETY64fXjcZOynDdlA9VJXLeWyDHccQH9Wyb7T9ocp77GRKp+ztQxlF9wcJg7jhcZMfsFhfb9eyiXWt3cVT0WmFag91swQ5M1VYtqVLAP7plDUvZTeHtHdVtHWFTTmD/YrW60Mqaq23s1vu9L/g9Jocxto6581Qf7VrnSf0p7cKLdVWv/AKsdKocmntz5/siNveH3MDjjwwqunfZVEOWq09AsDyGVODoMbJzWXdk7HqnSnt+IQU9rw4b9lq6+i5BY0EjL1JA2lNaYJkeip+uyYx8xMeapVG4ba7y7LOy5cshGR6I59VVq6V9cRY1dWdkw1XckEM7SqjGgubErVe0aZfTtazzeqlCs6nXblvkqbDLyGj1Wk0+wuKffdTwRsVWrOLqjySUTwKjuh4GOiOnH8qmKsXyzzTRuh28Hsgf/AMd+X7UR/wCq5QOBVCxnLYQ/5sqd15IvyfhCnpZ8Ks+qkqvpmtNek5gftcOA7cX0X303FjhsQn1ahdUcXOO5KpVvZlPTsoWkAZ8vopPCpp67atF1r27LU+0GNZVtDB2aN1dhBlT7wD0lNZpvgwNippWncbe5q6qsKWnYXvPYLVaGPtNK2dvAQZBg+iLjLiSfXwwPHJUbrq8ePBcfRbwFnwP1dW+r+wGwXmgghO0pp0xrBzZn4VCfUMvcTwd5p7mOcAS1u/pwfWoVKrS21m8nxEqoGlrSQDuEXFAN6iFpvsINTU3VRsxfYNNyuVeBtmFX1NZ78NnsE9+5U8DE8HUTD2Fp/wAw8J4NbvuvIL2V/wDTfMNt5Z8feeNsFyHHEotDo+E7odhHC/rfhgU9LMNCs3CNR2F9n1FOpAdY6YKp+09GyjSoluZNygcMrqVxRbuI4QrnQNyqtPRGqKoNUCSyOEFE578M+PHCloNc/n/C8Rd5LSanQcigeY8nfy/AXoN2UbeDPuew28bnDA4SntbLgQDwo8qnyruZ80oBwBP1woVQUrocGHvGOBiE+o61jcqpWrNY3dxTtPXNN8SPLgwbkKiz1TR8LU8nBTj34krzTRxpab2rSqan4AtHrNNSp6dwqVQ7cdkeLRuUPlCJ4koDdACI4Pr12U2fE8wFV9nMY972va7y81G68uEq1nM1GB5K82s+FBn1VxR0rpZEwr3ElRxhYkp2oq2siUQ8h24xxjI3VY6M0+U3mERfP+ywjTtJhS4mIUIVdAKrtRFRwkDsocQfHj3tStRvJtlP01W1/wDKLzhGm2eEsufnG3om8m4KT4M+7jhJUugd1V0dvNjq8lq6zH/ZaL3gbwEQ83CD6qCnV9Mykdm8fJE5gJmo9kN0rKJBgAzsm9wmR2/hNGQSrILcEbQnEkkknzJTj3R4FErPUYTBN0kJvytR4ngV5pjdygPhRKngeDQhADP34yjTeHtMOBwVX1gA1NS+3bEcX1nwwKjoafMr5qfpTtQ708lb6qVHDG3GFoP/AKd58/eWzf6+SxCgNIOVcYGSVU07AagwVhBZ4eaaf80pzHQVX5fLFR1vlP4WizScuv0uA3Q1VeWfCFYjUHANba7sg9lrPciubqm3kmUgTSEEeDPG4qBwfVjmPLo2lf4ZQfSNHmA5GU7V6qpWfu8zjhU5HNjomOFKtqKbfhBMHK0FL2W/7prLG/H3QHB0TxJ2TkU3zTRstLqvZra1eS5/l2R02uq0ZmwxPAoo8J7KB1EBUGHeU5+g5raoFQtkNhOkyfCAvJHjKAUbcS7ZPrZdhqoezmW0c1PNOrOLnldhtw8vDnhDJOykrqTmVAWnIyqmptD4hvYKFpv8Npu5bHF46iQqen1zmUsN3WnfomueJc8br7Nqn097SoPVt6JkAkY7SiD+HPuY8H2Uw/bzTa9O2l/PgjhJUKAhw6J/svLgWssB6D246mrRFOpXqOpj5S5EmBuqtL+qxzf+oIuplvyrzd9VTYek3KDIVf2lquXS33JK1Hsu01CHtd3bx1ukoGlQqQ3/AET3vJfknc8AvRU2fG8fsqLPhEp5+HCe7c8Na3RfZw8WxE90TwCDSs44yvVAeGpXdgKhomX6k58kX9FDpau7jlXFefuLnLsEAB59+EFS7AUmAtVo8Nc+nPZOqOLnmXHuVX01O2m7p9UXOLnGSeBiDsp4Of8AA2UWmHCPwufctIl/8INZLZ9fdR4BBmfTiXHC/wAyAdlYWno+1gdTG3ST2K0p0HLa9r604hOb8JITj8x4v9mavmtbcIghVfatrbBTpN7cAidgv1QFQp95Qb/TAVR/dO7rKosnmVJPkFSa4cilt+rvwA8UoeHyT6pgBBgvrm0KlpWWaUZ81Urul7igzZE8H67WMoUvicqnsqwueHsf3HDy8Elctq7ppqC/acqjTc3kHcZg8aTNf97vHTPmqDtKRu/soHCUXGAJRbhwjizlW/NOybj9XCVHhBKFpwCocQM/gHVT0J1L4uILI7rpsHuJUcWGgGin1A/F4Q3t9EfcDg5Mb8blRp7ZT3YphVXPtdui10FGrUDG7uVfRaLn3A+foigh4RcJEhT4IB9eOUXnpCJy/A9VptA2KUOf5qrqDvhfqPEAcKmk1LK1Ew9q1HtMt58Q3ZrfDK7lXFTgZ4MLutAO6TI4lgy2T2MouJce/Gl9j+0uALyf4VH7O13/ADJU+LHhhF49zg+4HJxuhyj7uTwxx0DvZLDyab3PHUXCVSp+0azNP/SDse7KJVOn8RTW/CE8pxEngymMPuztCdWq3rzXLeHNwQtXq9NyarhZ6Dfj93dI4T7ou2TnZdgLTaJuIe5Va2AYCLsuUbKfDjwSV9m9mc5tWXsHUFcVGAu5XKqy7YptWtNMY/19VywNvDnjqNACKRlp7FVtZUurOnhj3mFOTsmWY4XOWMf6+7dTPQYTqnxmfdSoUKeNWm0tZUc1p3APGSrWSs+GUBumM2ROyPcrTikeaOqUK722z0tjPCUB7l2q1LaNPcqpoKYeHXMVIUzfv4iSnVN1p9IP1OVSrtgIu3KtClCBHuZWFrNRphp6lUmn/quXTVzupVAwPsNnnCwizZXblR+CypM+C1TjhnKnfK6j+ElQvNCMR4ZHj+3afnVapY3tC/w/WOovMx3VqqVNk9zZJQpxBCJ78RCjZFzpO6lwCLRlCBnKFvxZ8AhO0mobVp7hP12n5QZY3vmeOFqNdpnVqVoaPPujcR3CLt1SoDOSnOw3ARctTW0j9RTpE0m7n3tquKtbcU11dvNBNOcgLSCpQOkj/NatH9m6ni09kLjbt2/FevvS8+iLR/491PHEAqfBJ4ZQA38AAVbQUTTsa9naU/Wal1ar8TuBa1rR2RLMTf3dKLjJ8MhQcxngXNiB9UK/sv7QasOXl7klanS0H0qTgGO8xsqdP6onbCJ46nTeznaRltp+buOEe6gZWV3U7LHHKnxCyUbZ7J1R9rBJVemy5zUatQNbuVZTlr7j9PdP9o6mxuGj4iqbaJNF7rh5otcQe3hjf3QhWs/BOJgNMpzfjBCpazVWVqvL/wB1otLpi9mp+87MJBnhChSpUHwyceAt2RIIjfjUawsD3Bh+WfBlRxlOqMJB27JrF5KfwM7KVsGhVaTLqjOOPACMlZ4lGy2cJn23r7qkNN2TaWuJ+RU+Vh3/AKQpcT5+Bvr4JMJnsyo8VctqfN5LTiieUb39kXuLjufALOkrHuydz7i5R7mK9z/JNqxb24xxCnxZ8MK4SSrceXBgJmJ9UDVdbt4J4BoX6VPijjKEeDHGj9gss64XYI19Qxm15iVQ02gdUoucDTHc7oU67HnsVp+QTeD6cKeprVH1s8vsqD9K802hj2CQR48LPA03KtUbYahI4D3MFDsmP2KjwHt+DldlHu9TqtPzW2tHae6fQquZUEObuFJTcqT74t2JHuI3Vqn3+PB5cIyMFanUssr1S5o7eCpoqpdTyD8TfNVNTSLGtsB3z48fgC0Qp7e5kwEw6YPr5cU3TM5lL+PEXbBEb+GeEe7hUKOhbTryC303Q1mufVaIB4FZ44XXldWPCC6DsmtYdvcSo3Qap4vfSLx4I90LfwL9VWFOmMlfcy6obkdPqHU3Zjv7zuOOPcXNl6sHRwte13kUx+kYQeyZySzv4oC6D7o2yo8PWo4u7jhCk+fDzTOe1rjgrTuoDlwHAdh4cKNkTufAfBaZKGo1FMVelm0rR6etSGiPbq6pUlOFLmEdJ78HtaQDjjCpHVM+0f05ytONV/wfwR/f3M+CPet0Wruf8JVBtDodJ9Ea9d1R3f3RJQUHff3NwUBXUx5oNpnhhVqLYY7CdUMvMnxRhyu+nucr7q1Z8OeFysepCioe3D+EGfsvJEmSq1VsVHyOGF5+GXLHDEKVChSeBKtTiy2cfhLnhoVKIzPmuXUtVPUsvq7KlToX0MELKEeGVHujHAU2idym/EBBCEKf28RJwntGW8MYUBZxxlED38qFHiuQCnYLCyiBEpjxNUFxKbp6nRsfPw31A3zVDlEbORacHbxuqHfiG+GFS1Ootr1OW3zQbVc1rrgDg/gKtWgH3tBOYRY8tduN1zZc4w0K0TTMoU64cUyLwQE2vVu7bBUtNTse631KpO05ZTeHuPl4M8PZY9h2V+XzfnneVDVJ8D2tBtOfDni3lw4wUCLWInbxg3fqXoFFVwCI28OUzl43WffZQLPcWicJzGTfJUFDssSqlBsb/VPrul/D6KVhQU+2IH14d4x4ZRYZC8/DHuo9zprKnOtu9fJU6bCxrSbcD1RqVHPdu4ymtBp1PhchR+F0njapapdwgwPcitq5d8qYaeQv+JHKG+6e0bhQYPiJUcD4TTdIRc3Df7+OEYU/g53UZHgYaUkypculGJglATbv5rouO/gnhfUA80y0fdoFkdvJZPH9WygbKFPApobJI/lWrmPglZ8ED67eB+r1TKLN3d1/h7GvFW8H0j3If3Qb3UePKwJC9PFVtmx0Jz9gi3cL7NqJOxQdSwUHyeAbUx4coD1lXDJ/dFjsx+yEQsfjHO+ESiN/BhY8XkE11PqhDTVLmfN2RqHy8BOy/wAyLXqqWW/3TrYk5RrVW02buKdpaHMD7h3whcCurpTu3Au2QwauRhaSkSBEQuXUdGyk4HgjhPGEzTe0WvqGBtKZXcxlGoH+ce7Pj68rCEeFjg+rUEwmnBCsebMA9kINy6E5uxKqUzIcUSPhCLjJ8QBh6DmdBwfJbxsgp/F3VACgBDQg6n4D4ZJPDsdinszRMfRPcfvDPDCn0WVBUMHqiXrCARoVWvZ8TVU1dDlWhje/CSmgbjPmE3OOpTUAT2aI1A8XAfAmtugZ9VJ4enCPDA4wi7DRKqAZb4n1xc42hOpsuYbvT3Juwnx1YWN1HgbQc5lT4Hplt4eLfqpeeWJZ6qd/eWnCu392B+CtMhNI7K5sD3cuVNtKK3+ib8myyocFflFuf7cJ7leW6jiXb4TY3Vr5HZA43T9ZWbSojrd/C1Hs4tL/AOWrWVdJyXER59/cOqbKw5UeGKAI3KlW1jHfwZEoCm2NoW8r/iXx5oeIEXvz6Kn5BWHHAcH6mbcAd05jJY670Ub/AJRKIHuy5EKEONpwhYBMqccZZhAA8bDKv22RcmgKFb3UnCyn0Kgq0jDhtlVdZpOS+m31Pg52oAPwjJTGstDRCbSeCzAd24htwWD4gDa8/RMDZlXyVCxx5TLKoJHYhNLfuQZ8z4Cdgneh4h1ADuFCAO6n4UTvwA0DbUV/xbvyiCgWLPusYXTJ8fOOdlDemZ4EcI4XKEwuNxVNzIcB/uj3PuRQqydtimEXBwhNq1IZ8LfA47njCCzxEcM+4hghSurg6m+WbqpbgAeqc49RnwHTSN2lNj7oGfVF7iXbn3YnP5Q92zU5mP8AVFw8Rf6Bctu8rpztwhQFKk8IVj5Cv7fz+EkobL91j1U+quQKjHjxBWOyudwz+MPl+DueAmt2XRI7e5+0187KmynFoTaRlvjGxRs3ROSoUKSpUKFPgnhH4LCI4fczw+8CyuYfRMG4UNkfx+R/T8HbVBKDsnugyjHn7kXEFBrVeYHjleagKAupXnCgKFX1tQt07C6N0+hVdTrNte3ccblVOm5mIUccLCz4o9xPGzDk0d1e+eH3Szw6z9fzZ7RhyuMk+5dRfcxVXshFxk8Hah3Tt5ql3JPCVJUDhAUAqXKG8ITfZ/MbVYSH9wvt2sdViBsBwkq0K3Q8rl9cRPghT48KSgB73lu9Ex2xwg1sMyffgNEH826BasuzwDn5TRsOGOEmAs9lDVAUnjKjjPDVauhzWWhva47p1Oo5jxDm7hSs+GPBj8FJQG/DP59yamRIQqNuaZbwtMqeENWF18cLPCXQO6ZpqIx1dyqdeicQ7sVa4g9vBQoaFtKs11zNo7r7TrKlaIv7LCz7mfwXVx6j+fluxjjjjO2U5r+ppCwseC17XeSZW07XMKbRoOc4q55d5nw5Xl4S49Kf6fyo392XOgbpgbNbLlSI6OkpzXlp3CKjfxYysQPwcnCLdx+VE+4tpT3XMBDlaY8VWgZpPLVVr5qvLuPMdARpGDwx4rWDhLbvdj7V9Bxiq13c8M/hscM8GMf1qlUZDN/ynKhXDgHP6uyGyDauFjhyxBQO3DCz7iw4V3uLm+vdYU9PCfFPE06wcOybUFzMoUmXPMBc2rPbsj+a4/BY4cp/mCmR8S5lSeyxwL3YUeHm1AFS5GWr7N1M293ecqxQZG6dG/CVHhdqa4Y1UaDBe25yoVmdLbXeiNCsWP7KFbsi7cn8gESUCMKD+EgY/DZ44RB8QbqmXIckJp07/os+N1YXPNrVjocZ9UWOLXCCFburtvBHiH2ozvxHPB7x+RghADKl3g52oYyYuMKlTo4XKqx76VCz+EyseLPgfRp2VBPqjqBDQrirfCH12g+aI+FS9AOY4d/DHjFDUBxTKrZa4KnQYS9y59Yu/JCfFqnU7TVVxk7/AJJlY95CdV+I+Gx4cOybWZLYgoDK59aBs3wR7iE5vwlOfufyMW4906psiO6LN/zWpS/puhVqghz8eXCfw5cnDt+QyVyaAhXFTSP5Bn3eeOffeSx4I97c5BrVKHHH42HBc2gIWVZQM+8z7jP4DPuY8ePxX3gRxHDH4qTAQj705PqqLiQz+yNF8HwGl9E2MBGofyOB+I5lG5ct5ae3jn3cFNc2Hpje6vdj8VOq+iN0bo327K7TSdx+R49/KHiysrHiDqEd0zndJ8U/hGVdMXyJQp1T+E5OpB7IEz2UGSgGCmD+UY8OnOgNR7urwny99lFuWGEXGTn3baQnBcpJQIuYM+Q96+j8BhF7pd+FfSABAcBtKdb0NhXOl2/5RjwnaTHl4IF3fhP4DCx7j70FQNpwiTld/TZdbvr+Ex4c+6kwqHJ2TaXwn8l//8QAKRABAAICAgIBBAIDAQEBAAAAAQARITEQQVFhcSCBkaGxwdHh8PEwQP/aAAgBAQABPyHlZcvkjy8BwcP0VxUOIw1NuJ4h4hyHgcLFFFFmSLLeHkIEqBA8y9gTH2jiEIQmv0Y4NRYoscyR7izaacLx3LN2Q1K5qEfpFi/UbjD/AO+XL4uPCcEeWekH3FNZ4Xg5qUeOTghCCDgcLF4HFwrK4VElQIEqVx/adV3uF7q5v+M9THUCE2hByHJYsUcUfM4UckMwf88VK4rh4WMLFi8XM3MI1wQAh5cCiVyfR2tRlob+i5cYSpUTmpUqVuL5hDmpUqVwEIQZgghxcXmF4GECEJGGKhynpLN3hj/BZujuJ148QghAQOQ5XGFiju4opuDhj4PcMwhCCK4LF5CxYvJCzri2WwWzBKiO+A4eLFhjFbfouLwcvAci/qQh9YQJUCCCCH0Ci5ix3wED6E4OcvEa/uXlF+mG8vPUu5hBDgITSHAxeBY4oow5hwsRZgXxEE/KBKjjmFixfov/AOCzBDlEI8nJxfB/8SDzV9AQUUfQHAQIIQ4WL9MD9Z+ganifx4ghYrxco+GWV08EIQ4HBNIS+HCLGHFFDMP0e+XKHFcPNMWLwv8A8wtDcXmjlHR5loKev8uD6lfUPBuDV7ThzLBdBaPUv60Yp1L7fj6AhxkgQhA4IQ5WLgUuEqP1GMqLFYOyNaKYAD80GmUM4DurlMBUEIRRQhCXDhi4scWLMM05bRYqhSVwRYq4Li8Mf/psPIZ3+X3LDps9xt+O+0Ix+t5dwXsx47VjLwGICAdOs68cLly+N7ngZl3rTqaqr4rga+gEIEDg4HCxa4Fi8uuRDl+gsk1ueRnqOuAV5/cq3CtWVDrUOAcCHIxilxYopuGVKWLhBJweF4PfFiy5cZcf/nZudiQ+0NnsdTBDSe3gl3bTVcl+muL5yJqkf+SqgkbXiCiqf5mfrzvUvi5fG/uCUuUIt0wjh+fEenrqVwoMPoHJDhYscV/UVwQPrPM7xPjrOZrF+l7l7/TUtCEIQ+lYuYxRcLodnmmBqPADhZdsvgscXhfoforh+it5hGoKZGmWu1YfWEqXs0LyQfEFLbz5hhA9zm6Gluw+khB+LuVd9Sl2se5fS0e4bp/H/MqVAlSvpGEITUWLFbFxHvk4qVAgcPLFMG55sdDq8Yh9vlll93u4NwgQ+kcLkLqGpHisGSpU1glSuFzL4dEXhjHmpXB9YxbhBCP1makjB8xGNDZ9Ocv5iR5CBCFg3Brr2mX/ACiMAJUqB9ZuEOWKMeSHFSuDhZcuLFyB3LXuEORuH0EIuajXiFGkEqNRhERrgwIyiWS7eTFF4dYlrDZ55JVFx5XL+shws/SEJjE8OOtftnMMaWn6G0OMjiuCVAlle0KGopgxKlf/ADD6RR5IfSsuXFly4/SIIQQhyF8Qbg8JxMJwLkIOfseBxg4LLgtGXV7jwQUuPF/QbZ3QZ5EYvIoHJg1keD/2PQvgxG2fyP3z1wIRwuKlQJUqBA/+ZBA5YuTyQh9AjFiy+KlcENQ4EOBwcGCCoccPvLixTJfDmnpLseY4ZmijxcWXwS5f1umdE2hBxpycwMacGf8AgClB7d7Qf0DZ+k4bMrgECVK/+VxYQggcXFii5YQhB5WKKXwQJUrgECEIQhwcBBweJhHjZM7xKmGMrF1gcVEV/QVEUWPF8X/9L4IEuL9EYuYVXIV9FSpUqVKlSv8A5XLly+Ag8w5Yosvi48EOLlx4Ciz9sGKMI+iHNQIEqVyIQhthhBhKQmwE88zxSbFYoEsHDFfA5UXP1Klf/UIR5YepthgB98EbdbEWXAuBjgS0QVebu8n2mcOfUBXo8sXwripUr/5LL5NwQcAcPBRly4vLQfflrGWLhAHUH8eL6nsV/wBiZCoaUcVKgSuFQIEIECXPAxZCSqaRgZhw5XzVELiC+sSuFRFLixj/APchyWYZggFH/sNv5J3pTaxYLZdiArt5rcReumJdsZjCt+UFLT4+Y+/4lP0AVxXB39SxY8AvgCUQOGMwI55MY8WbgtZcWWx5flzjEQoUcTceAstVXjgOCBxUCBDCAnrhOCH9zW5moFsMDEYEcHCon/pKzncHuEdcSy4x+ljv/wCRCBHkMzwF14lnOT7oKQH2hDB5Z+Nx/vxcRcSfBAxbn/BDwehjTGn/AHcfvnHH24WXxCG8ERLweeG+RheA4DgDlYzSMfoeBri5f1UVCnWdSpozLWbS5cHgcBAgmLiTjjNMEdY8G4H0Yxx0RxjubVnMOH1FHl4OVx/8z6UgcUDQ+/AgqXWTc/N+p8UaxOooofzfEpwr9kaot6gW4gc/lLMwjp7jhp5BUMvmERLMr3LcWlt619o+Brpwv5l8l8BwDgPoLGLfCcXw8VK/+RwT2whcIIEzcROTU8CYZSw1FyAjO4K4rjqMt3mOj1AjF/8AAcDNf/I4ELGvyTEWhgSoy5UDHDFxTZ87qJarPDhieYhbNSzr43LKv4ILB7G4FZbe5jr1F4P25Zqp+8KFNRrqWGWvtn8T/tp9A+gUpzcWLG3FxjH6CbcFf/A4GIH+4QVBmEFvAMQtxtiVnmGGWSLYOV0ItE6uvE3rP2lFvoHH6a42hiQf/EghO5G4GvMyogiRcBdmfCS9GTxzLwUcM+LmBeRPyL1U+GP4jzTlyYuUBKuWXcj4ImwH75lizg8xS4OTdHqEql6C0o0a0iXEV4TT6u4inbcqVwkBwiVGLGGkbS4xjHlhCVEOB4Ezj1tKVQJkruquE3Zrk8/QQgSsf2g9QIIH0QcS+KoY21HUVrgCMc8yqK24O4cVSuWR5qHAw49ItxhHEufTUIEECU5EcNZ8dS1yH2hFHcqWeZWP7dso8TE+DwwBjy8S1Aw/9qVwftJfXadtiKyq63/cdv5rn51Dw+9H8RjyZYPdz/ejj7XLeVCCSDgYM8ARi5F5Fy+LRh4OF+jZO+yGf1Kpafj5ii+UmKPzMXVaxd8ECBCE2g5AhxMMazfwZsycoOQuCOpe1AuBXDhxK/otwXqMg7KqcJjlcuDmXNsP0gRUmMJqiE4CYD6RXoRAqT8VFjHhRrV9y6XoPh+JeaDBExTc3tx6nVVRy/SDmEEHEHKxR5C/oshQ5NvUueS4Q/QVhWtAc/Ca67K/8JV0QV+OuCEIIEDiDgHAcXiKK+QepBbDiP0CpSxwEKJSuLyRA9/OY+UzaQt5t/KUedC4R+i/qI8RRs7mV11tPnhpDO2VHEdwWwTUUZeJwG9fkiNoyx5geoSuAL8cb8AhFSpUCBBA4uNJRmU6W3isDXh5i8XwcUJMQY2hIx//AEIECDkEHAcBMOCmcPNtTh1NIECkcEzwQiwuoscXnaLuO34ff+ZtnwHb8PiH978P/wABouSj0Hm/pKYshYgGGs2VqOKEHC4M1HLm0rENPFW1BWt8VZjCU6T3Y4b/AHBW5WIRUqVKhAc3LhexKpVjj0/mWosujP8AxBau1nZiJTTGXLhVRYRhxrwFwlK4FwkTfJAgQIEF8BFkCuDK4wlbNeWeRKDnj4WkUDhJ7/QF8XMx3u4M8f8Av4Zjedxf/hfJAmOiDhxM8FRjvgIxy4NMwljxbFQePXUD8vMwQij7IPk8VEeK+0N+JUIFclQ4uXHgsPsS6sbKLyv6h7hdEshTxiP4jzmmHk4L+qcAuko4NIlMCEIEIEOoHAnBDyRZ4YmboMsoIyolI6nXAlTTltGPBL7jL5yYFSiP1H0BjmDYcx3yOZcXw3CQjD1mbjHnM+Os4mG+WD1O/UMPX2i4dRTcSEIECVzfAy8Q/wBqNH3TJ2X2QgsWdtX9j9L9ZVxV/R1DAQIECHCOIVqHAQ19Fx4V+CphzKEUK4q2aSibS/osXUOX6FmIqLEd/SQ5CKGWLBzlhmWOAmo3QF/EwaFcXL4hEj8wR/lKG/sTtcGsRTqZm+42beCBLPUDkseS3ycJH6hqP0L4oeZR3NsCBAgcIgmCB/zwcXDhYOYscq3hSoLrDhMTrmcOAlxF8Hm/qEvFv1HAQ8KPMejjuICg4UyMRqvwdfmC05VQ4pxvhhnuUN3Erhb9kHiBAgQOF4KOUv6L5Au19EF6rre5vGv39FcH0XwNS3mbgQIEIv8AoACeeCLCHDLmkcuYE1l1ni8stEmi3DGMXx//ABnAR8R02hu65GR5PMPZrZUbOd+M3Fa+fqD3THFZ+I0Wa/cdyrgTu8e53v8AE9hOy334BCXLjwFuMfoZqXxXGOvNz+YpVui8wgQionJK4CVwECBK+nChR9CzbwJcUI5tlEZl94ZEqU6ghhFxeBfqP/gLhKj60tZal+B6jFoi4NwmnKo8H0ALqoEUrIfJqBeqlTygdFEDKpSsQPcTPKxeBZ5183GLhwKdviWrR+ZidvfBCVBwMI8jFQIEIvZVzhwHCxYQl8PGktSqMCGIVLJlr4hGBHcU0ijKlfVU7qlfS05vdMAb3+oYOFti5m6DbA95/EMnrhQcNvGPBwRrO9RP9MTH/cGNfiVXj+5V+kzQ5ZqMUeAzfF1zLly5f0y5IRYuCKjAi4CBwbSvmA4rhxF4IfSyj0s0RynjEENsCPgUcWErgYvkhK7p291/MoZlWCS4XtfoVcswDEDQ+8uvw+IOFiExpddQ50G/SplOmGAnUM2R1tzFUvMOcIMy4VwYJYxeIu5RbXwxH+2XCl+EcOvi+ZX9ALxEvkKsripUqoQMrFvkcPAQJUrkIEIFsrmPMqgfQxReDgzGByDeuOIEQwfRRzBmmSMyZXhPj65MupXjj+443V8j/wAjQX3Tv6VcVNY/aDsYg42giXZrwQVsB6bmk1/MJRmLwXwWEInG80j2lzCC5890RdjGZYlKlxY/QVZu4cvgOKgSyNLQU8XDghLzF42mnDwECBBcr5oPouMLwQhBO5WIsTBmFSePHUxB3BeYKlvF3GfzKPMcahFKWayPNz59HR+Zj9ZJgt+36hmG+VDCM2youFcBKosy5cXgZfG8OIVWH9zF6/EVOHqJLTfHxH6ArDFw4uoxuV9AwIuK+oS5fjkIXL4DgJb9BAcEMxjwLlw4BDUCJy5mT8ykisZcwYjqMUueFLl+4q74UxvHfD/82nA4+gXkJgRocC/SS+HQC2bYPVzMvydS2t/WVZuPJwuAiR4uXLisX/4nAHAggDuYJ6+DJA5JdEZUvMuXDwPcrk2phWDEz+iOJgUuyzBcteDfCvg8h/8AiSo8HJhgizc0TByVq2vYmuK/pJUqXQutx6OPdzya7xEbHBl5q2eK4MJn6Q/UvgLg4zUr6gSpUCBDkwgr6MI2iilwgYIbhFrxuo8yoRxP3YKJcLLaCYK4rHjTkH/5ogxwwgcBDxvhRc8BV3mXXd8BtqMt9OoQLgmV/Xctp67jLV/qDExl4rFweAo3GbR+glcH6BfFeqTwSnZmHPFcVKg+gF/Q0EOLlx49MMQS+DcMEEwQtKYHUtgpHLhdF8RZBiH3OnlQ4LHH6DhquSEubgfSPGo5goNHjiYR1FlGHfuEFzK0EtZ9dv3MaXj3A4CKQbcEz8tTxcxkQ7IbxG0eCxcUYMvnZYv6BMVMon0xK6uUflQW8FsHmoECByfQ2ECEuXyLw5Q3BDDBbwZo8GgjqdJ3MOOd4KlJmL7R3BMJYy4Sj6QQSzMe9nkh5CPYcfuVGUCBCBDB9DKggr1KiLfFcfntfMuVRnX/AIzdbfFc5pSviGR5ae2UdSvZ/tDTyr5Yw4b4Y8kIcNzBE53lTiEfEm5+pHKpUCVLOJA+UCB9DzGL4EHEJ+eWOCsmOEptLXTKTGNcS0izBljxhGCPi5b9JBxDEAz28aiuPLpMePMy8Z/ErLKgfSXAiOom0aEu4u5XF0giVZ7W+AgTZHsK+1f1Fsg6A1xc8ZA0Su5+06UOjoiB9Fy+DL5OHk5uDNIqVwRcGHMqVAgS0EIOYBA4WPLKziGHB4YJezBKlvKzKSY044LiXezAmGubaU9Sw1/8C4QhnUeMHwWsLGQZEIx2whBAjyLflieVhCKFxpiZzY381+Jv2ONQlwLeMw08hklwLlXCxTvg+h5Nw5vioqDPFSoc1KgQEr6ACHFx5KcWLkIMwQwzuZctmovCUErYi3wncQxpF3F5Gpou9wfRX1XyPNqGqpifEGdl56r/AHuYprRm+LIMcbg/9RYvonlUxlkYGYEzd9KXD2M/HBy26iGYpTMSU8bBlDznUeTkIkqVy8VDgypUqVAlSuQKEBA51Llx4uTiQx4EMHFsNSxqVODzZ8BKjcZXqYEtm2aRxZ5KpZ3wq/rr6snKN/t5gteezUfYmBxVFDuMXb8B3D7b9c93AgcPAfQAal6zM/T8Ql2UTfLiIfQx3xXJyqF5RyEIZqVKlSoEqEEkkBKhxcuMMMPKOF8hmCHhY61KErI3Z0cKzBqUcN/1A40mEqko8lmBTfcVcKi/QvAQIn0BAgSoEEoixZuWRF7vuXpu/wDeI8AgfQH0NZM1xEo+LZQlnDhwQaixDkfoIQ4xRZ4qCNQ2HJy2FSpUIHCSAhA+sXLjH6PXIg4LXhoM8TJXEbOMhrFjwKmONRLGYD4Y9EzVr9cS/WOQkT6Bza/TDh0y4Fg0O51YvLpiVFycXykt4HErl6HuL9Kw4YyuQhxlKjwCBxUqCgoQSRXBxcw4meFL+hm/BDgQclVvg0h+Y53L1lPfBfBlKEJwgaGXS3E83zF6V+3mfpIEE7XPosZHW6jyITpmt1/qFnQVr3wIbNQK5gjwPFTBlmfYxeBq0OoalUGhj+IQsO3mZOn4lGWGIDitmovATX0G5cuBfCoECH01AgQbCMOSvpvgwxXlAQEWYEweDwQOBBxd0vgSoiyKjfB9pCUYix4jTfDHMmI7hTVLz9N8HAZZvVJu3cpQliiuAIGZWeXcp1+UEulcKPGEbcBCP5M1cX2+kVgZjyir2HeCKoil8SwlZGjgbS6jbipcWXCV9J+muSLwkMyQdiJcSubly5cvkeAjg2hM2XEpsiuOP0BBweufjlSdTgNJZOkhKEueV4XfAxKoul/SNCb9Rqay/TAhBlI8BBb+IS40P4f91Dh1kwOJReQgcZp1M0b0Sncx+eSKdH7fuGSnW5UAgASsiMuLjh4C55+JOXX0VA4phbhaX4nEOEkhxcuXLix5bN3zR1+/pzVyxLxyIIQQT7KYuAY9k7uUMzUbgC/E2wi8L9A8R+uK7LZA4XhdwQx/a8yjB5vZTX2mOiBKC0j4al8Eu+SvQxt9Z7jngIYyRLtlQOzKUPLPi5sWQ1FoPD+JQVxNpqW5uoq4XhSUImpYxblSpXCpUHLcSQ4ECh6w4a4WPMeKsUvhlqHzCC4M1yQZceDK4BE4kKRUlQy94NkywxMeIH2/9/3xAWfz5jL4YCC46jNHg4OQcOvoCFmppC+f8RK7XxxYPliWG29vcWLc9G+oN3+dzPf87MJIR6IfzNjZHCEaObyWjIaSUKfE/lyKxBLVKZig0+l+UlV9BO59oQOUCjC7YJnrcdkPsypUvBsSB8cKyqmCLwYZRLxwi8mYvJwOH6BCMYQQIESRVEJWiZ0vj2lO2Zdr89zElE2wVRYuDGublqjvghwL+YiFo8BK+lKkX4eZfM8wR9k2BTzyh12Eh3VUeGKqkNmIm5K+4O1QfgnlQdlwlbXu49m6hZqr3Liq8aYghVEXjwcBWZQsdjcL4or4lZxOUvhmDuUcUiNTqcbYlT+FTAqX/wB8SlcsBKTEYwwy8wbS4cLgRaXDgQebLhOAxKjwYHBFRAshSKjnckeOLe+KeZelOHBbCDL5luF1D6SPn7RV/hnTqCga/iEqCJLHgPTcGn75DZzEQ81d1f8AsxrgM/JXBbI/OpsM+mZNx8R9AcwqvY5lYCGqxEA9TsSyXcWoplTUwy0am42YKCuK5EiR740MDFovlLGJVcXGGGGWW2paIxYvAI4m30ECHNy5T6CtTXgcQZjqU2SmOOKtU7LEaDEfUqMLi7PMlzwFS4TMbb9QRLQpKHyHU9u5rlkykmEEsmidRLl8VtzM3yLWHSKdp+JdTeczfVX1OzFc2nUC9ngqq1ywsCVxcVOkl3KjRLIZhhzIqagAMo31P/3PAykomIKGEXHBEYZycPjicglm5cWYGY4vIQ+sIMMzCXFDcPC6XtWJQeowSx9SvVxWg1BDDM8oR0ReL5CdQ4fELr9QLg4nAthaQR0IHChA4aJ8OHRL8HNjBODMfL/j/up8Sr/si0mvyPEHQf2ivw+IIaJ/wzC/UJFG9SoJXvV3HhyxEXQzNShLIZuzquBUi4Z09xTEPMwy4bl3RNMRE8VnynzjCIFRMC8s8DFp2kWLLly/oIk1F4IEDm+L4zmsqYZgGc9R1x3cFuo6oxDoCPtL9SrhnbSuRhGJLvob4JfB1xEFsrIhCMuGXD9JODUuwckcXzFYh6Gb7zAQCfP+5m35gv7waQ6v90z6Wi7qbuHhj2Y+YoY3OjiVvEwzFeIMBl6LgjBGpepcyiRbjLoVXS9wbn7k7tYFZdRCrqAiW7z8S1jxTL78QPMflFRXUW7i/MWXDhZi8krhU2hqacVAhKlRIDmBGI8YzWEOFbLOYfTiCGOFnQZSl6iEeF0quSp7/wBs/qWzYtEvg+heXUvUcsCGIQ3GLxtDLbhWa4buYqedFGptERKeGZnEq0beWYuZEXBoL06r3Bl8k0zGEEwTWMsTLW5aB654VWF2EzMe9mcT8PBcU/CCRQUNoS+p5QivSCqgt8+o7lvTxe8LmU/Q7ZeGr7+mCVjlcONZi8n0N1Ly7gXDiQ4ZQQJYbZUCDPIFsqOCkdQTUZdL7hWWzQUSXX0Cm4KXerR9zPdb84Q5DEWVGK+kzA8KMrgyniEuUaepG0qiplbTq4vuYAwVjwutPiaVTBRH2OV6noUUH70TDdIqxARV+JkUogD2Y2RiHGpmdNbmee24DRKap+Z0GuaoN6ehMGxRk18MwrCwpBl10v3GtPzLmYaxWwcIfFxTLbi5cuDwX9G//hcEeeQ+guEDGMV4VS+BHiuWQSBCJ/zEG2WlZ5oeRwnUxS0TMMbMM1oBm5XxCgRgi0S4So8PgDvX+4+W7uqr5ncAYMh1EHuYWiIx3KgS2Co7nqdCDcKLam+iZ6iq7x7lZQRvMwyr7kIL4zdfsSniHdiXJgBRdn8wIZLqKTV1NtTrhwYspS3iV6yDdTV25NIlPdCimx1wvK8c2OPWNC2Z67lBH1F+eWe7iAX+KWveuFHgYt8WA7Tpa1q+N4l7qhTrvhXF8CMoK5qVxcxG4cCiNowIEJfG7jA4Oox5CEeYQxkuAce0pc4JZti7lAil5IKh4lmH8Tcd8bjhLmEpZXkxcdqZMp+YwI4I4sGGEufjNxPqB5K/7zLetVC+vfXCNQbfWpTXweIkIthSFpqKA7xIwoFsD+3pljNO9pisD3E8RL0faM0FfETCBRZeYgJ5O46gZyGbam8xkTvYS45R+Y/vzqNSl7aJ2vc0qXfGhw0Bns5ErjwNhM2kUX0hmFIrCDN+4eWpYIWvWILLqDUyOY0u33lmA23Ntu5Zwzb6A8CBbUcpT6JBAMzqOyO+KgcvAMJUI6jFlcQSo8gABL/UBczNaXAqUW+EVEuguHEt4qWhYRHGIWotz0ncqo6jniocZF35rMZlNej9SouqhUmGpkSuGOFCKO5g2RaalyDiUAQyFQxBj5j7+pAnRldJYrivDGqj6LxGZLcnuOnW2b8+TxEq5v3EdA+CBwAsHw+8t5nc+xgdsTInUZuL/OtRvs+aI+Ksv2+Io1ni8xkWN1CGpgw7EKX/ACm5Vb3KUKL6Jm1Ic46mMoVkMVlJ0xuMDI46Y5TmVwjrXCdpcX6LRYUl5in6AI3FUqBKly5bLguUQhCEdR5CAqLC3BRggb8opczx1wUg7vqBFolsMzBx7lrtV12sv/c9TW5k54OYKekuBwabmi8FxJUCUxbOvEuvmPzPgviWLjKGTsS/YJ8aQdoNupgalpKZUOn25acNPie5n3TFPHuWBMI7emB9mb1KmDZ0xxMl+B/CJnQ71ea7mFvD54rwbmEobftuWJXK0zKUDkvfLAvL17ZooPb1+I7Vtzlj7y1zvS7+UoNt3ZfdHWGnTL2WwG/Ky3catz+iW5XJbki0XkWNNrPw3kjUbZTFd9zcAKamfsPcV1ePHURfbMTJ955LgqdT9xc74CXq+NqiVvgRI8HAQJXDDwBNLh1/n+oYPZWTggxjCzwBxXFTgh7Ge4FukdSe4BVzM/3EFS6J1kMwUt4rtqEdezYjx3JoH7y5gqpQMxy/QAh854jvXeYQzpRSgevM6h/cyOkmCZp8f+81GRbYywzLRFD+ftBuXtvV4zKpzdmozd0EDzTurKxM12uxLjEIt31LCh6/wJZqLhh31I0ItKuCKGgzN8BHvhI7+Usz0UB1MuKGMrNhOsQt8+0auv8ACfdccVnF2qxde5dYF1R8eZ2dydr1CVmuLf8AAhiRBbJhRT4q8kQswvKUkVRVrtZtKXNjS/8ACGxrbPEozl2QdC134mgLdvonxrJX8wnFv3Hts683HM7qL2QsmwqXgrLu8VEZpKzNyWr1O5WKLwX0AhIQXHZBXCFmXEIZtlx8/wBvmV6P2l66rEuDh5wrlZghKqM9ssMMsh5QRfBbN/jNuCvRGjiLUpXx+kwEpdSgbTsgHJAhouZeBjg8F0HDdYDCMeVcdGzvV/8AYn/dliMIu5RZRmI0GIJxvF9IhF62wW7Wer2fmP8ALIGAw9kNkdLHxKS5cBtheCk6T/5Gayfgj43a03/f2jFw89vjwRxbcuOyzSxtb2xmml71ZcqZi93v69vxOwISFVvX0R8e5TsvWafJnbYDv/ZDel0gx8PPtAtk9L+UL6gBfHPRKF8S38uGp6gm4t5re9fiC3WeYLrItf8ANxMn3RMmxEPQ1BasXZWouHCmqWRwDmoKNqme+LejUO42ec/ctCkcW+HmA8x3Fzxcvjc7gfeKX39qZVTC0e4YZea+E6X4XfHu5Aa4n/TD6BLncMHNqHPEr5l6WVY1Aka5HKXSOLnSyfZLvCKR6fEsxNso3GbGplwBzDlRvUsUtrxO2G4CCa4b4DhYSqo+32mKOHDQ9fiBpPADn7/EIP4G/wAsbRHnhFlMfUMHM0opM3YuOWYj+7DS+VCa8pim4EmkUqOBSq1WzCnd94fYwM5hRm++bi3H/wACZLp8cPRHpDI6SpC/snvHAtPVze6C2f8AK/qLVXS7IdX8kdrBssHlpOs+z9M5Q7uIXdfHmoZQ+kHoss9sAvhRfci2sATlANfd88bHWgohnyxUUrM3vxXiDqJX8fPzFTs7YjJf9algC03MxQ8XUJfoq/cVkNdWxKXm4FMMflftyBc1xW+ahBLmwb+J43CsVsp8xuy4RQEqZVqn1wSkDkXMXLOiIiamGblmXlQqT/kcv1G7I5depTA4laFnSIc5Krq26gMHZHUgtIE2xp51lWy2+2Q/UsOWmjCayx+iDeOid7xbz5OBKjwVpsItWHX9xciZDYZ01df+RNUPNWP+xwrWemYKl3M8VF+BWTBUNjlmH+GWWDxmSXj8ASHQ6HRfudaWajsTzLYl6OyNHs3ShN/zzHkBCbCPtls8PVfxe45vsVf5mcm3FEtuHBfnx7nWYKOP4fv+JdKXj3Nbo1xfZr94A5frH2QWMdtU+CDfAY0DrULk1pmWMjkO3xKPF8dfePS5gPqEh5a7fjEBzPbjSYdHyQT+xMRXu9vf2md2L4YpVL97wSzCqRQH3Z2ZzvuBG0qz5LgfhnVe7hq/y4EvI/ISZja7aLlenQdCCE04ryQOe8pkj/6keCqXL4Di4svgM8MC+OuK1GksQWDBLBoWRctYiN0fMU74WjUsRoCzbxLWNTFUa6MRHzF6rLPEyfMNbLKlSz614NkCcldLMSEeBx3cYI53WrYpbrU1Dr8tdJMbELdfEEKEUudD1jiOpg06ZcvhFrXxliwaS+blsVpQatuYl1dCpZog1n+Evze0sXH8h09Pmfvi8mMTeXX3eYqj0Y28sWKttOvmCFtNIrp41DJZLZ9rm+yPCOzxRBMiIremHsbmmD+IMsQSG2d98DI5fcN+tb/hv/qm1JV1Dff+5sWzxfATRq1aaI1y51vpv8pf7tQRfmK2lXlmS8im/sxoaoBW32jcjUgfaen9C40cJv19TQbs9f4gPQPw914jbZ7X99z00qzXmGEOpW8fMNtXUzxVDBcqtI1FhvvUq7tn2/U/gPiMMr8sF7qyzOt0sxd+oUaW+8RmLqXqXLmGMXDgvi7yjGig6Y8LEeSBAjF4rgCuN8YcU8wEDMzlRGC8Ico/ER/hGRfdSqQzUBlUW3NEvFRsC6nlzLO5tM3a+jiUjYrVhTgu0kUEtU57/wDstVVh2EtyWC9KvRwceMdx1iPDMfrXt1DmtjJb9+4oBu7aFNY+8RzxnsA4AHc6uMAdS9IjU+/5cPVcbnKq3ED3jiFrLSaFB0/NKNW179Et+kZnZJiTm1Rd9WpGjv4jdpLKVLfL2Pz4goi25bvEpU9wrOXqUKOAtI6/uEowH1vcdeT3h+0MHrfxEYwUrC3g9QzCN2oueV0AebZjgarj9/wwkr0UoUHkx35mGF02drLh+pq6haG/bF+00ozmjUw0N9M778OEfizBONtqzsje1a6YaOC/kH3lF4u2Wbr4lrV0L3Nu3sZJQwMrdK+8zGjy7cCfdESKSYxTP8Ia2hSW/wDzqAU7vqZtpfk+JZ1DrOX7TyVYw/dMzUNnT7mOa4qEql9QryRcAFKmIV2e4oFzDBx2x8txWdj4gaH6WwMqjUWXKlnIzPBKmhYmh5jHJcq5dQBe0HRvxEywl51cGxyz2f8ArMwRXAN5T1ufsCEjUbdxF6SWmIqIt8BcJg+U7tkw4DsdRNcr076i6K1x64SylPBACK2ZGVWFli2OqPl79Qut4FN/8SMlQPAFBL18wxn1GZpP7PcdR8AvAEDXZXtHiJbfcSrSd33hTo9RNiY9ltMrADz/ALoqWrsu9ofhi9PYSqMsUNXPzTlphvrOZYVZ5e5CUcDM8PVjd2lQpXO49kKi3wK9B1PVm2mC0M1lN1KPLDNa+L187+JvOjSbX8pgqM7r5uZL4LAmz3LvuJMcxwlPiIA4ug58SxKoYXf2hmWC2oPqhnqPBmqg8IbWH4mOs6W6njPw5rXcQMzBVUBNYw4dfdg6unQmdYGF1fcsKVfiZhfQzvvDL0X6GrNCpV6yYlxfjTcH1JxcY1LObsx9orUyGkx8MZIGiJ3bQNiZ1WQcVe68T7IKwfiWMzAXOW+4ECVwIEomDiF6V6pGqWxeG4JUQM/mIHrOPmGyfbQl7BQcVCKObGCPpEdmZ9gJa75cOVe0RyGO2Z65xl8/M0KdXWHyRgo4hHdfn6lFuMo08y6tXNeJXuvEvfd3p89ToE6J50Sz+O2vhDCntzXiLxbTcxJPIS1qO7LHH2qZifU/FL96PXc91iWZpsM0O8wBhXP5eo7va2zqjljqCYtFiD9ge5QZKF1AotZgA7EYC1jAYW2Ow/lHG6BU8L1cMkDVE+8j4DqWel1xPQ3LMIomq95guxwPtjvT33BITDO1j5WdTIJu/wCJTugtv7e9SnauNgry/qA2MZj+IjKg+i6x+OobIK7i9faIIgOHvzPwNlmCPtGn63LFLp4/appMVY8t9QmNrqW7L0hs4s3/AEIMH7YArQdm5VT+BXyM6id0Kv8AmOrQAuhmNY82Y/KNoHnm8tBY2yp4csxsAQ9CvxVSngPe32mrSfMK4oLpXBKissM67/MGpBd3UC+DCsw3K9M4vo19gijaFVf9r4lc2u6tprK4n3GaYe7uIsTMWfePz+jHCovNeM3Kpts9LihpG/cIL0Yl2v6RqWPbK7L3CqhLOHFEx8r4maVfifo2le6bd+JSNQxvzGvW8qT7xuwQZeAl2VtTFNo8eJiwf3SvovEvjfXqC6cjx/MvJ/qcKO83xvYWmsxnk+8C0+KOpWhrOKT2lS4irnhPhr3MDweJfqXYizkjPMr31L2jA0M1VW195UiufnEZBXr8PE8+EzrqpmzzD96fMJpi02euIDED4sX5jeXMR7/uXTJb4AUr3PXcArXsbb3DgLl1ULgwLu2YyE/Bluhs1fwqGhVexo9+pcKMxHecUczJQUWuX2iFrtG39w50NgBjMoWSobV4qbOBuXw9fub2vXO/tPXZ6s9RogLviiVEPV/E+xuzBPcHM6/d9Gz8xW//ALEt6he1/MFwB6snlg8GrhbWhWBx/Upm1/CJ4SR2fMLA7qyHyM/1D3ZbMMxppHWQhhFFjffOoLWvsp8wGmiq5hdewtN/Mry86ModrW1fmU2ww0hVh2hdqdI9y3KeDl/ErJYcufvB7OFi83ySuXG79zM4Frv/AM41F4qF2DMIvuYn4f3Hq0FcCWdTQWpez2MUWLiu469fb5j/AI213Oz59OoG8vl9NwFRhlvPcf2OwzwELp+Z7mLLDZ1Mx0Zv6hV3cl174kDvsNWfL5mtuOobaZaOBeD1hCpYUFJM2rjFQpTZl0FgXDX+T3KR7m4Zzj+pStbj8FHi5Vy+NQDURfHxQ/8AKgmU0YRx3x7e/cRv9oFE7RIto2JtZ/c1LcD87xHF3dp6u4etnQfxDoMBxm3ZuFDbOwgyX41Aysbxoe3qpWanHfJHXjMtjnYoPYy+2PDU7SzWQ4U53ncLl9mHF67+HOvPlzFeT7Qj83YSklq2wTRFLX+FfMzamcpXu6qIgVWY/CJu4ErV3B0NRrCDp2CGLvN/Nsj9pUi8BZYeJidL0oiAsjlsIuWVMtaWP+UP9Kx95S6o693r/UaSyLs/CEaxkrdeo5oqzZqPaxgUh4t9x6p7R4bi6Ntd5nuxRPKiUwc+B9yXfBmo3f3L2qu6/wApNdB2x6/+SuXRJeRev1bl/pc0Nf5nVz7iWxKW+yMH9zVRkNn1BGmPGupdPl5tfvGP0BpzDHj+ZmtfaVKCiDV4k/xRJXS6nY5jisMg+R1KdTHUabpjjb5mGNLm83vUzfU6ckq619B5+PcxEBwDB8E9ZC9viUkUf7X+IxGeyjdeppJRWSeLJes023uHgs5/LxFhUGNoIaULhAuTxGTawGhdnxEsXyl6wNRhZvg5UTfHhmMbvUD5FeJuevMta7ibVuZ+/qYr3DNBM35h0Kmmyi2/U9sgW3Qepf3Rdw5s9zxsY8UAvw2maeIbdB7Cz8rgfUKduuvcoiNn08S8hHZHD+uBeSpabYnXan3XMtordxRwoyhWx9qdP+jWfmP5bLAeJgDsebnB1qWkUMt13EOs4Xf2Qqjs37PD/wCqN03lcw916fc6hbY/1KVfSkumJoPB4hXHjLpU36+8xcXPk+h7YrXsl3d3Ad5HV9yggr1hvfidtBPI+IhbTiYBPrUL/wC8xzfQ61JRCj4DfrP9St/DUq9RCXuZmxveVVNgeqov2uXGoWZekQ5gyGsoibVhb34TN5sy6VsvFQwGEzfxqVfmsd/LudYz8U+bdtSutXOSFcoFm77/ANQrp204W7zL4/ALjOd81CLS6CWC+uLj9IVUYjxM2zvCLoPwJl37SnpNgEC57N3f8JdR8HfVysQ5uxr1ZF4aBazMNvekEwVUDbKxtsbHyPl/UAUcJ2PVeY3P3v8AeYBPtfth1xKyXefMVWnpvJ6xdy6/Rcy/sz4nfwhfwii+ovQR9Yx3LEW2MtyzOGEml8MyNMf9940RgwHggYceYLwGvP5lC/A6iX+CXriMClfVQ1nUOPcoGPzEYnn/APl2hgrxnz4GUZbi3RDqGoPMDe9WpYq5pF9uu9Qb61svivE+EJoO8EYHM+owbrFj1AIXNh8FrLmUPiGa+CZYF1+Xt/8AYJS16T+yaK1dfLw+5h6DHReZ5E9INeT7lvGPM1KrX+39zcaB9J4vcsH2Kj8z5oqBr/tyjGRdEJS1GvcRZ+QwqLVFqjuC2ymMeodiPAx1eplTXq+vxHm6fE84itIKtBPXf5g+KmZdWiL30uoGupf6IUWxj9zoy0xZPg8yw9OvB7hAPcr3ePH2mYkzdVoav+oQnXTefj/uY+6Pi+T+o/ZxkW30ViCEesD7surUucPGTEqqHMRz7mdPT/MGZ35eeB+8y/OVy5fF8hwkkBlURfoVmCVw6jEsQQzjomSIeWaZuHcvXZXlaG9QBDzLU+GLvxsyJ9oXmpiJwOKINf6R6o27C+rzMQF+umZmN50PMZRmUpTx+qR2M2MX3YSA/wDEPcUwoLHR2e7i3x5BZv8AqM3KfAG7Z1pdez4mpgpfZLTEW9uqd/iWQKVmiFZYwzaXB8qQxPAmHqKOmHq2YA7m117/ALXA4SnqxX2inZMIHgI8Gs6mZy3k/symhQz0DyywI+a83xMFwd5MwtDipZ0Zi6/muJX8zbkBqHp9zK5mhpNYl9WVlwy48Sr7phaeL2j+8QOrlJPRT9yjldp0xivhEWUQ5y+qJjjML/pX9wduhNn0jJNLtsMDfW52nTBZ0YN184WbC9qKjOiMe48pwMAKTCna7HuV6CBXl0RQtAwX4gKA3KoAmRraFpcXRs83BcbMQLr02Fefc8TGO7hUWp3MgqjGf6irI7dnUu0o6N4nh+5WN47b183Brx/U8kd6ROjVrFTzLc6w9w74NE6G5s6m2u8mV7S0X2+/FijHpTu/bAZflmzHjLLw/pNf9R/igY1/aUrUWX9FQIQQHF81xZxVGaMo1xOnCXMfvDAnilBQHFfEPyDvb8iEPx/N6O7SyNM+PDrMyKqFqd/eWI12H5ekqusMotPfqCMM3m/ue4YRSq3ECMId6ntPf8RXBn/JV9ys5Cn+0lyHwePSep50HedwE6u8j964o0hfvLq7Lv0Jibz6U/EQ/WDYzxEuqmfNTCmOLLdF6lTO7cbnk8bRbFYNmEKgrxBWU88fxK25RdYP7lJDnO5QRC0+XUqpcuXLfWZ6TQv8Su/7T2tXnvXcoPtpGP3iNFyu54lO3ubH+ZqLnRmVblC3eMkL+Far0IajQ15hWkB6Z4xLzR4jcHCDv8Idpd1f7u56vLjx6f4/MsqPabRe/n3AgHco0N5vbeLgXbsQ9x144mwr4Db3EXlrV3r4lXga6n446HlXn8yrum014iLsdRTsuX3O9euB2ZXTRX17/wATaVgqppiIu2C1NvnEW+p8+WfFRbaDW8yyDm3TE7RF5hyza4qyU4j8W/cQRUPWv6QYN6eEzIleVMv7WpZ8VwF8bCoiO8q+6PE1wQl/zMaLqwpu7AP3GDCn1LErA91a/wBJ/JoyUfTfviiU5u+0w0PK3LlxWmdOlfRXCzhCXLjz4ke2LTDOq46Ikq9uBBoHmatvLAcvoJTnW/4zq098h/Ew9VfBM3sZomP8wWVBhOeqqBVj5q86hCaRk/bH9RYmM/8AXEquqq9/XlHgr4qotPFvChT/ANr+Iv2Qw9BTg9Tae1qvgswC+bxHBaX93/M1t0Yu81lg+Z9ouYK4Dc0Y1pN7I5tm4pSFjkzTVfOJgmRsvGY4lVC+vtxIxNorFaYNRb3XT/8AJtN+veGZATvFVKLVT09zI1t08SnAucPx8oEsVIm9qvz6P8wopdtidB8gGFlzNHuzqYj6BBzV+s+YF1mmrMjHpHjb8vRvsrMMzyor/eUxz990MmfafadGv+71T/1RS27Wj5mEosYthuLVjA0uc1RdQz374bfExXsRtmzzKmXAw7YPi5gMmzL9AwKesD7/AMfmX8UfgeD1AwoYKN/PuVLix7d68nuAx6WVe/ExL/eZUuhe/UU12KVCL6memwvrzzXGFCKo/mWHbhMtX+otKvyrjS368s2QtNUPw14/uDKaaAp83KAfkpqHe2OVvPqEcujCtTBxtuY2i60/yVAfyKqn7MXP/wAPZjRQLPoZarFYx7mAYZNafHuaUhpX9xyashKSPYpl/UvKuNTD/vEcdNkIkV98tZ6ghJgvNefcSZMF3vtLzLx3Z99zAEJ4Y5XMxUTWW5UqHBplvNv6g1QT1NRfoqBAwjub3Kbxk0/mMua58zuSDrXdaOyMa1NIbfzLdCcMlt59S1LtUz8x+UMoIQjmmeWFhpruXdVNDBlds+3/AJh1ibDS8vkmbCbQ+MxGA1Xj5O8e0D9Srpa/09s/ESGx2aPwplJqey/m8EzLuv7nqfbmF5bYawjVODpqK4Vi4mJhrxcSv7pXb8stbG0U9WeLeGCzEoulV8PGE6r4hlTJFDR27/8AfeGHSUjBqlnV9cVc0I9dywq3oO4Dh6qvYneeosiFZq4XRXHx/wA9XKqwe9heYK7QerjPy18BRqZNkvLD15g800fOIalVplmXiY5bbRi1HTMU/wCpaPny/aH9uq3B5uaDYY3OxY03hT4/mB3WAqeNIrf3GKmKXQ7as/qXHMUFQe/vUzk+LUD/ALjULiwOvjzO5BVuvde/iFz377+PvNwqLfiLPxFlPZfQzUpuYJg9WMw9CWjRfUsbd8YK7q9EFT1sEX4ltTou2/xPMFi+D0z3A7jrcyff8MTsv5S64Cg2Xv8A0jCzOSZm2YPpZkzCMnfqAuGHY/Xf4ivD7Nw9LxSX/UuzYaZI8FwKB9iqIVQuytQjE/wJcDfFja/zMFYPvO0mLk+ViCVxra/mD9RXwHgvLv42ZU7N7fn7ShgzxoymCf8AGqLuER9S5c7X5DBmeGoEIshX5gayh89zR0i/QFxtC5+jOzx360h/x2U7avjbDAR4mWLa64845xv/AKZl/CTbX/PmVh2+X8eoZknLDDoruXrGYAXQ7ZctZOs/O2XaLPUFjZoE09zzXye2blZMcr1nXzCto21P5/zPstuvjLNf+wu5U1t9rb/qLf00txZ+1Mv+Y2b/ADXv7xhWNW9Mf79pVeMkQezSNs/lR1AwCAFMVm7fOp3dth/cxuI7b9TI2D3ssX7lUX5mQdhT/mLPf3rgm/shGxPMKty0BavllaWUYfwTpZFywP2je8ge3nCu0y1S5q1mbZfMCke3WUKK1B1v7P3udCBYOAo+2J1vzmNUK9B3KSFcbMvVRvfRZkeo72lhdUf7gxj1IfGKc2Pe+BMX766l5QqanzS4iElnB2kx7GJs9H2/KZsLJ/dLjN9GZbGmI22nzq5Q8+sq2qMy3uDKFvpLWRal3r3C2BL1Pir7JaxWPS+uPCypurG2LH+pje4Fjg7mrMUJLbbY1HU2sq987FEsQtL7/wC7m3gq8ZFWYHl3hfqdiGvMSUrpBK2ugfqFUM+ogFll6hk2WFU/MLt2WW7i2OIY0/652u/JmD/1HjLbz5RcxhK+2Gbv5maFClf5GIkhsB7CEiq8sj9p4jm5TXzcI8Gv7bcTHg0BGu9Sqr3dVKX0PHnd4/E73C97j/VbTT5liNIZ61M3Bcq28I2NMrKEeL4teEKjGVAtiK6x5MwtCLh0EB+/9zLnpEtTYj9df+WGjqWb7mEGmtD98WlWhpu/bBFBDOA6neRevFHfPY3+Z6/0a21nE8Tq1qvJBr6LcCo3bMhVix0dJ5lVeG1IZCi6cZtzWJmPTq+k1h17OPs/g/ULl5A6HjVFXqdtOWj7fxMm+cZ+BMl9Q3bcWDaX7QWahWo+FX/8OMwadqT36euoxVhRpFUO1G9QCuqWdPTOxaMT+ZbFG8+Yy21ZWTOEtdiePEzGdT8xKnpkjMw2oLtxitGa81MZ2naDjdmrz+Yd6dVl4HzPJE57kMMVCjNnrxtvqpbZDgBo766mF5ovwe2Ufgh09+ZTIJtflv57iQrQRfoMutYXKLr856hnqGXsNH6fqCi0fE6U+GBiX9Y8/wBRn/ZSg9RifRrBXHidcMHeqZo8XKV3eZsel0x0Z8S3LrVyHFvv4mLGs0Di4MstS9tkpE9/xHsSxW1qZYnVfaXK6rYcVc35csNfzmXd5ZttYv1DOcMnStfYI2L8C7bt8xjYqM7X8GdhSzu714itYn7ldK6itlH5l3yPcQPjQB8zqQMu9r+2YbA303qZ1RdjxLhLuoqJRLcmW0G+oOC0KcMNWDPcphs3H8zJqkoPCNU/qdrGkuW9lZ1Tx0Y93SQp57leLwCj2gEocStHyRx8Xv8AKx/zHtq3NfhcRbLR394Ybw9/bLpct+/mpVKl9hM7q/P7RcplLHkdxoaoaX/uCm6ZV5m+CqjHioXRusVPxxOqE4L8X5jfu9z2uTt8EK217B/4hVBV5d/cw/3qsj3Etbq6Df3S3e80sQcdzK3T+4O2qq76T/xQi3uYcY6KtVbEJ34F8nqGhQy0PgNrNTAWuvP+ESNOXKUjUv8AjXdxmyYvKqPK9Eeln27/AOXBRmRer6jf5lJ/NGD+4txCr6h4Qdl7YZMlQ0ruk7LmPu5df8OoY1PRa0YjOA9LVBSxvC11BWWff6Q9i/pHfX5aqdOsV/ZM94CniDTm+mHw15goLpMq5gPVXAYV+lDd1kvH3jlvw6X4fiZxGrWA82dwtTsOkevcBC6Bi5rX2Zhp+rRrMX1G1PyZbH2B0PRCv1UhisBXdSxXKLZBxdGs9zdVt+Cz8w1qhUm8Ly/VTJTuksXtmPdtBC0yr9o6jFVbUq7z3XxHQV2LZLrPiOG9OHX/AIsveiDHK+FzBPThlkAUtldYgX5F44o9QbyWgyMxR/Ap7Y/G5k2d91asxrcHd8k/ivEEvBtsELq5RMt+IkMqyu/t4l8y+87zfAZqXnt/+K9XLOmsIrzb6lR/KBQ6hF5TMeoB8D45uzWL5PXxM4OxTfyFYIjm3joVW614iFo5yRjgC9ExTd3NRsqCthjzS3yXHRst806gxbmKcLLY3NsWUn7/AFPCze7pmT51WsMdy/nQ+zKONquYfZ57h8zaBDFAMJpiCEZQazt8Qmw6LjdotIk31K8KGqajRvVVXeJVWMzPuKq+7VQp1s57mJi6z06lz1RfXJicLbP0uFif/jieG/v/AFKGbdTx5vL+c8SvXBa/k9S2K++f6zJQ6TP+YPS7+X8yzF9Jo6gUVf8AqZ+CWfcgc96q9TaJc7wdXVrK14wW0t4miD1VGsU3AOxKc/8AmMfgeYn69My3iXMfv3x/8gh/kdvOJldRPa9Xe/6m1oeUH3jr/wAMZK/tqatr57jsQL6FEa57mcf7gW58IY6m85ar/ngEZOzcazLurxdp4lLpUQSxrSmid5lLrZtNyqkBoLsKcR/t4dJ3F0Kgy8epe6uA6Hpp3Hg8zUOkdJs+mv8AMfeVbtjySv2cd7+0pg4UCPvHh7ux9CKu/LncGAnPfJRKR1gqDf5qYZV/rAMwn1Xkr7y5VNFCWYLq5e2C0D5VXUAz5VGrt+d/aVQNVfX9WbzQM0T1OqpvWrT0n8Swe0cg7fc5mn4+lSk8EIWfbmPUWbERq/u/zGtbDdZxfuC2Whg+RCoSqWkFvdJN148dEt87sLXgYSzQyD0cIMgTJWvUSZlMP23GHJeQfcGIt3f9QttWblNHYsBTGvUD0gtdepc8lY8B1GHer2PsfMR2dWao8XjbLHqpti4si22LlV4K4L6mnAv0KmBSl2tiYoo+ZlPLa9v+YUQWuiVJBcH7mO1SWJCAq2ZFTpYy/pZcq+zNf8wQmOrSImr1P+UDHDbaZTLio1MGb28Tpnzf9prbVVXGe5ccWMfVT+5mJ8pnnqWy/LuNm2EpLUE9Ey/7Kv1uB0m/59z4b+jyiZhH7wBDxhX+TOl/dI0DvbR+4ZW0M++Rv5XS17Ty8wAZmjltqhqWlbv5VMkp1jN+IwZUO74Cblm5avb8pUGSDJx8Q0NKheCdz1ib0HRMPYLL84WjuLt6xdblcJUtOXqBeAX/AJ+0s30zGDx9vEuDo9iCMB1+Sp049/lySh50s/lxxrRav9jCbh2CVHW8v9U1qwMW/hgHy69KTLStix4ofEwDF1GLo0LMTdkY6mci/HLqYXX1kX+IlMBi1p53wY1f2lOy0Wxd1WewSphpzqxKA5G3sLZbvUFGN+/f4h22h0Ldhp+5H4iGjBor7wzVegQflPU6rC3fhA3vDP7z9ppMssTdfdvUpDRcNB6vvM17H1FGjd4Ii4QVonquj/UoDbPB+wxR+r+bKGJLML0spMGAw1uvmbsNh7X/ABE/HCOBn3oiVKGh1PARia7h/MNYdfaYuD3meLmfiuqV7i8ZQw6+01l1SkXRd4l471NPb79eh63NrPE89kqSA1A9lx6Ta6/wvf2gentUuB0lX/H3UBRShXU9Cbd4sbdBgaa1AgdrUq+WCGAOT1iOHxE0dCN9DCYKfSGFGQoqd9ilIq1MEm34noW6z/rl19VfZGH+5ZB88MbhrNm6ud5Ov7j/AFoS/R6Fy5J6eiV5Il4Y48PNxdVKmZ2din4QfwZl4Hx797ni6Bu5qGbG30SXfnLT/Ee0V7tY9u7GXVr5sP4oiZ0cNo/c2IWejWsR8Uvg9Ss0+RZ8sBU3krP3iDzH3Mt/1lfsy83cUas/xLjV+g89PtHSjN/4Jc6HuVABd792J8zZn39QnzV7WPVRNl1AnYgkbPMyuUQ1fl/MKpnpvtxohQXVoVdUTsmeL3GOysKVq+64MwDD2YgowrPN+WVylFlm5asUafB0TuaAy30Yj2ZBfzMm+ooyh5BuJVUL6H+YR2R+CdQUKUR+CIvJbA/gZqDB4HaA9vvKlxpVxfe+5QJHAI/NByqeHZd/fMeyiazg+/7im0qurf7i2wMF+YiMG/B1Adz1bGfmCcuN6/0lExmCm/kP8zvmzcPJ6Kis+jHy711DNkhZA149C6qKSjcFgaNPV7mB4oWfdM83f5zL4Vclxh12GrXguJX4po+R/UK6VV/T+YdBV8vzXz4mdc5RfyqKBtd7iZWhV9+P7lCOLdswKt1gQZmEsIjcQUSlY+0uvJ/JmN8IaFelHuDT0BhZHwqC2vHmUCtUsN9wLrg6W47E2vgGBsfBHHzZpeyWdW12sdzBfCY1GxeIw+XuI4wl+3rzkhrnYX8zFGBDMEDYadm9/mPvgoExsOkYmWjk+5PMvReSCd+BFbR7GC43ChAXqqvqWc2fHIXxkU9IgMr/ABBr+wU/74lcrqlz/J/UxF4LX+37wBfp0PdZ20nQDvyjgc7hYdqQr5uLqJ/gEdjrLzgObIyaple1a3AN+pQeo1F4uBrgZW/5iGEVzWf8VKt23W/dG0qfc+LjGF77S0oZ1OY02NnZXj1NvpeK8Z1KCI+rfody75bdX7w2Xq6A+6dCDTdPxKI1e2Xn0gHC11u8m8YhIDwdvfGXa7rp7eO58Uox8Ebmy+jr5ikbiubaCGF7xrMcHYtufZcKUSzClmVDBKa7IJi47Pv1VfeMYCFqMvtCpD0QfxFEGFBvUI9K5WXl18SiW2WdVebl2pFDcvk/xB70C77irM7L/wA1e4VYDF5Y8a2F38Wh7muhhgdK8S2c73xq55Z7KrOvEwpi3qU/tiZLlTMbAU+D+4ICvaLRB/kZ1ISMA439ljfI3MUd09UsUd/fKfsbfnuA7oD2Oqdwe4y8HBXXeIFi18zL0t1unV/xMbEVmdXlr7xyCkPWdXrcyLOCNP8AsRiFFvuUxA7tM/8AkHgIH+IBaKOv+rj+OwMMJ5lkCVphGenZ8YlSvbUNIGAJTIKhh1hxA+fGk8N+OmbB8jSOwMdQ+eozX9sFnMHiq/fFGQPBLuA1+94rovRB+nULRFbhQLWetym4tUzDbDFvzBwMmnzMP6YGZtWAHKE2o7xKaKoFKz4l3Q2e5eFZMUsmXk7ky5h2b/O5tC11/uWtT9PvCYi2L8SoSLhFds7rjCmPoWsS4e62swHAt0YhW9VV+zX8SrUz1Hs8wS6sXb+COCqrDU+ZuboK5bgLV9V7RQFM28QeCdg33P8Ab8wYnBbrv8xHNV8eBXU8Hsf9nFlJ8Dkljd/lg6IHbGQoeu0srA5xx/7GdhbrZ3cacHv1A2x3KGDA91Dovp24Xx9awAgkG3OXH2rE7RmX7+X1EepZCg8dx3UtI3/uXLgzI9w6imJyh7+8GmhWel8wO4QuO84249Z1GjdsxaxKncL9nV9sU6kVrTNsnxJd+8WFPN/mWfc6J1CgFi/qZwAvqO40+v4jiVzPn5TKQTvyreoA82UxzV/mVRwmqUfyzHyDi+t4rPzM/virwlhVKwWqXrR9C/JMfiF7HkHB1RHIShsXvs189x3w1bzBk37xBnf3unh+YHAyaFBdeUVlQwWNUK/uLNRU8cbw1ibvtLfxM1V1Uo6bPmocYsmCP+9SiHyrfk9N6ld9oc9fPkZ5Eh+E+G42NhRgN7mV8k2nmZtoC7i6utX5qFU9VlT/AMzA2MauHwud0plSVAz8QHuwVlvcGhg4A15/qXFsTsF9SxyrpWbrzPJNRw/4T8xoV7LzASaNaz5lO0nd/wBqLEMaVZT7zUJXKly7PXmVJ2q6Zug+JY+DMoxuODk59dQnXKwDMROAULeXmZCz+2bgjrEzDkr3Q3noWzaFAgveFX3wQDzO+P4lx57lEVlxcwm2OuiOFOCajBQlEqz7S6R8wlX22vsLjqqt7E/MK+lVaxCRqAoRvMM5emeqp7nlfw7gfdhPZ6r4j2t8oghxo/A1C04gA+Kjcp+m6jh2qxPxhtUfBfiJrgu9o813NSM5f9UP4LIP5ngqusy/mkqPm3j+6LdF8rubs3eP3jGJmYxHzeCC3AK6p/5CDGAdp0qbO1wEQvV8ZxLwTyVk9mh1TBYYtev1KuTngkWg1ofhMnqZmLFtTMGvA05epWAat6vMtWw6KX2XqKZKnyP9QSwOw/SPkJiOfnXBtu+4b4aGnGUs/MUashLu1/tBsqkVof4fvL3CBMGt2BMxy2B+X4mYVvQC2PWyEw7+0poraaw3dMMtFveDV2KE1r7ML+NrHW9R4RLXVa+s0usjFrIFFC32s3uGcGiArF5RJqzbzeoP2DWRF5NRsDzPc3do793PEkvbqz23O547/icQ+rZqvyi7KWQv0lH5VRMfieXuGefmN416MX6v8wmrALH+VzQEWl9Ro/bQibzZWpv3MtjlA2U1g12+8s6m4RplP7VnhMYDjWs/lzKqAKYC1aeolXK9WXLue26h/AoJdSil/hfFxKZleiI+FGki+MqPu3KrgIbjVBPibgxE4sDHOtnqJ8wUFAYDCa9W2iwM6hDls3v5eeFXGktwHmVgpj2x3zuJLasfqBgYyq0Dp/mJQq+x9Ryyj2Cu3L5ij43z6GcfMpOxzb5S9QBejRHhYbWot/tkrDqhtONPtLbPt5JY25bx83Ooa3pMit21mnz4l6fN79KhutOOI+ag22+Jj4v+jM/oDMh607qKk+JKvWuJoacxxb+X7w48rxf87lCEjQBdwWMh89vFRrtOmrPM7QDs6fEodxZx/omrCrpWKFrKx+ZQCE4zhgBZUrQU7h+GKgOQoP2WQgNgA/tGuNCN/P3YY9ZXi1Yha1rd+dYfJEwZrZt/x78x7Panrxhj7Sn1NijPxGm7bK8Uy9irMv6m+S7qq3uFtQslYtGnqG/ZbquqPbMG3j8NVCV1ceKGEY2uBPzE1i2l4PHuDrlW3sxZvMDPGEhVg27lr79xL750qAJCtEfslTq77Aw3nUvt3wtW7bjb8EV2P1FcqTyfyIqQ8CKDP3iZHQLqH6mociuR29zEId0lR5azRbK6IwRrUdWsyydnsqiDSi9TV7pZLXXxwYlnlv8AonmNeWXMJVut5Ny2jYykJ/KTKi2y1ljPDUbWXthlqlvxFGhsq6mVBRG2GaQPOG4ahXZNr16dyhCmIaZmZL99y3zBeIk2gVuLfzLBxGssizK4gOMDkzuEFTwoCDMWJcMygRZ5ZUcTFilcfeNUH0YPsQES6sh+a2y942xL8KwVC0tz1fCXAumAobHvYmut71+8v3LEfhuUbTOb3FLLbFI85+NegO4ZXUf4iaqQq7fNGI+96xb+Kg4585T7ZrrfMAH75Z+GIsy4S1p6mIe0VG1pSGq9MrVm2b83mWJ6b9kbamQ8Hxm5julD3fzBPO5Wnz3B01G8+4VsqUjVfaLPtW2mZdT/ABI6gF3S6iFa7izfxOpuvugsICi/lF1zy1CVkO/tHV7qq1P8wqkwYBv5GYO3o4Dy1L29yar3vcss6gTP2IuEE20fMBulv3AylxriBqPVMyEE+Zz8u49WV1cXHmEfCXX7+4unfK4bo+IkwW8vTTLnXUEf7mh6AS0iJjr7zNtV56lft6gxxoAG3x3Aq3/KiehNvo8Eu0ApU/I/7uebmLetOCoN93ZNrZZX9JdfbjdbYV1ZaVDBJvE59JLXq12sRiFyWnVnzGqAfMo2Vb6v1G6oQLtaKMvolVdjba9wTDUtp8BGCWygCVT1N6hgkd/eVNpsum0TPPW2h49RtrrxcUgbBhcnc1LK648yoiB6lZh616KhZm9scDvh/GlUp63CRs35hOVj8kKPcENXU2hCLMeG5fAamN/fGCOFQyykZVHByOGAsL8GoLNoeD3DLZPpr4lhp210l3QmV3NIi+YlXIJ0KF7v+JbW4aLfdepd0/gOoXpk8KlgoL8h/llWm06CuoPObGr/AKTz4nppE/th0Ggbq8F84P4hkX4rb4mu8WOXlbuKOmJa8PmBVArNTrTJUg786Br5m23JgrqNRyZ6XO7oCVLe3/UtPwsJn7ckEwWnFIvNfErq5fOJhBrRh1mFqHm9V6iiwz8xEqXVBhXue2Nvf4GIqYVZvQqyZokIStp/XzEhqNugFvjqZ6l5qef5/Efrad07PP3I+ulsCne/0ynyeCxGuv1FHpqLaV9h6mkq1LH89I3LkVYgDTnA3LFNfKj1vvxDxNHh51GIaLF/8sQnF4+/tLu4lqgC0PlmDpZs/I1hlsgxVGxXRiV8AF5JZnF/1KA7zB6X+X9RrSZDdW3Vb8cV0yUQbTB65W7XtmxBpcWheaJS3Y8wQrE0M7WF9e+Mtajv9ypgzNvP0NLUy18i2y1eM6za6d77Rj22LXqGX7pxCboLC1M0azGbE/BHbg28R34zrj3juXsu/cVTajXBwC4EIghVQ0Nsajm6STLQ2sSpXt1LlyrlRam4FzDfGbMzR4lzYHiIlAr8osygyWxGC0V/qjtfUsA94qUppnrqEB0+ye3NPQhW4mS/smIwCa8QgtU7M9WxvL9Y6EEApdwFLwZ7KlLb/ZHq3JX5AmQuoepiWrk7vwR02LHVQ2ru8V+Jnobjr4gP+0+HiI2cPuf4mw3KBx98wbm7HWH0KDD9pZyvBZ18RHfUvbYXCZ1jy9ZnqVhT8+/copDB38V0xrdF9jj4zmW2Le/w7lOF5M/i4uf4eMeP3KpahbOt1mNsO2wD/Ez8VAizWydRICwTbff2mZX2eH4qaxuUg/uGxfK/JO+LKzpHgZ12OQ21/qZDMAdGvxuUDVu32xXcKk0Nm+nYTVme9rY+RqWIUBc0OqrmA3fpnzL6rrNTH4a97o+SbD5B8db3XqbeY9LwXryd+4q2DhvXFDx3+muyO3Ut2NrLbzFug/UJGFWWPsgE3iHl6lf0JxNF+DqYca19brfmUXcL/AcCNd+Iwe7fYtuianZibznR5ZWLongSirEEE+BaCit0BcEOy72/tDkcnX+UdofESqd+ypfN5im3zPfos8u+GMoOVkAgQIal1GVg0OT/AGe+ng0OfmZa/IqV415jH+0whTmxEDdjuohjXGdYidNQjBDJtjY28pvjSLv5ldYNC3XGXgKOhH7/ACNzOMxDuYC7/VWffGoK6st61NEY15hkD9DF+xl11uhf7la/W7xDNa0nYnG4jAperluds48H2miq83iE4WXOv7nYKDlrqdwf6ufJVrs9MKaR53PvG7V6DZ+SYr3SMtb3KxsCY+q1H4lIe37s8kxL2Ao67lxKncP5iCvGRq+O5pQFHhLEnbw1ctKD0cX4gRUjIC041LoRq0eVUvMXk0lLfhMVOvhTPXzA2TWGcmcdQRNBTQ/rUtOqyzcQvH+4mv4Fb/7N/mfh0oxuUS2p72wZnthe86qXknTf6oCnx11r/cvm8c5azuV2B3mJgxzG31D7qkjtCjVVc5DtmQNgV7wkhbCcPnrXUES5zn5nT4qL8Kcd+peIPpQKXTzDV5YwrXjsPUs08wdNB64+pXc4jP8AcPf07qFHzuYEv34g42Lee3m4J228sXEJiqtcRFGEaj77Xc6r/cqFZ08nep3QtHlZ3ahWnz5iKd135jM48Uk/zn/jMD+PHBxuUKzfG2hm/UR3NQam6hBAhKRi4RJ585n5TUWbonAV94qOFLJqafyiSy1DRa/mMk1SsjqPs7z88DHlmvcVZ/qE7lioo8Rtx/72IsV15+oYOnA/Yj9ez5Tt9sssB9xguWNEJTY9RARQ2dQvVeln9ExAZV7qu6GVmlCj/wATD7yjeXMreo+JgiWUmn4nVsA1tbo9xXTBRzQWUeJ9iAxftmX/APZHxXcrAvmNYU1c+2GLKb7HTPuWyyZ6dgXhX4in1g/imFiX6E95gBe5/wBjX3nYpWvf3xHe6QB+MQ8KMln9pkpE9WL7IJ696cxKaSlaYfUxLs134MwpkrBxL6IVlhLHjNz8N9x/XQXLoXCQNbU6bIbiAFWXXiV0MSUKbv2UU0P+ZrmX4Kv7z/o0F9sQdnPXRWmmLaZO/B8R+wHJV/mOdT3cMCislX51cPstVF0abI9njUvYsc2oxVw6ahd9+u5kPGxdQxZC6Eq7N9Ws9SvtWmNtrEAFOQF9PcO1IQFPJJasoZtn1nmGmLas0EO6A781Lb260q+07AYH+SXFEPTM0M+rfw9Mz4U35HhigrXStlTskow/HcptngZiNmsQ6mIap644TephsCZNkyglQEB9Z9pdRrrcYY2H6EX0y8JNRjGe4pP4qEOPFeueOt/clywgtuJWLlNLZdRLl4+bhJyr1K6QrlpDZvXzUyYUR1Kte+5jD1a6KoF1WPW/vK9XmIsdKL6+IDZ61X3mJN51H068wyr1CCuurzQYzgv+ZRkArPHwi2MdfLwnU6e12Jc3aK8xJj4v/JqYt8h7uYLUm4cO5vPGJv5gnZazdwk0EXmb76IO0eAVT4MzICnBLuJq+ZxUG4rS7jMU9SLq/wDu5VRgptshWJayWTDUtVvcsZAb5r4GezUBPsjNvaKeB8d9YnXM2L8l5+YGnf0fG5g0zJBHwC49t5YtwrQLe+yO6YuUol4UOy1MnZoPLDc3COjY6Pcr1nWxQ3C/vWffIeEOrxdow9x816xBu+wxlbuNydYdMK0/l2g1+lK1pX/DUC6IsBR7HcuZ/klPdGf7LOsQqfch+yuovc06ha86CUssVN68zAsmFw8Yj78DNo3a/wBQ8sceWXaX6bG7Y2gZm/2nq+BuYXH5h39Qd5fwGvMqO99PiWrat8vA5IcGZlF7/NXKhdhoZvfLPb4jpW9RhSrAYhFQXtnyInmH8/8AhF4vyyouW4gwYt8D2gPRxiTaVePs4YHaWZ6PcKLeWCNXx6shM3yPEysgzFKt19v6iq0qkxKnt9eJ/wAMEx27vf2lygj4Y99yjiBsPdyyZebTvWrRkUEWSNqemF+mhJ8kzx8k7Pc6SvWnqKjSpZk15YkS77sTzOXj/dSs+sUUniXu1lFULFsgYYYuaiUmGxv2zuXfQzJ3mjQTalSmVs/VP6ngPt9n+yOox8BrJOm64AXTg8sp2NO1H9ep3MvQV8CA8yLMtOp1lmHj0TuOU5gPPTKAVuouXFl8KFsr1DPQqaFY/qH1pHrg1Z28zCsdZPNe4mkFyjSN4sB0u++EApri+oTNIaj1D702LZK9S+lrfdHRAAdx4qlowdFVBva+9SXOnwjMSzfmWjUD6HuVnoTS7DiBjEKapDyg7O5kufe4ZE7w2nyTrmEzBa9Sg+Ff88UiySqrT98XL4qBAlQJ95gYXl/TgRpukEZu0tXgbQAwN+tRx97qL0x3hURcDzBrHklDMzAZcGYlX7uM7epltwE13GOnv7cIZIyIURzCn4Kt5/zA5EPue+NS/XCxml07g218SxKwUW2sLAAz1YM8ZfZHLVGNTblTx34goCS+7W/aANlfiOMzwNvjwmCSmsfcQUF0dXuXCzM20PjcxWO2vskbUZLrygkX40sISesiwP3jtXKsl/EI1k4t/RPC85Z6v9ys32DCn3LffOAs6zAGH9sfEx+0DFnqOi97Xw+HGJu6P+k78w3UN7yyXHi5cSBk/GVfUrNe8OV3B972jTd/OJiSGjenghDLoq5YvTErlTwDw9ROtupUgVXHnAai0yFryndqAL3qV1MIRdWS+EOXU3QPUVCbvTAtiOGVQMXxGQPQ7lAiTN9tN+JgXKi1P8zsdZtjNR7a4fd9Qyd9VISwYfYY47o6vwT26BaRDX7g3tpbnixk9dsQb+VkndR50S/9y1XxcvmyVDdy4WYP9pduXcqCvV/9/coWpYJaQ1F5uXKp1GHBeAdscEsOiHj9NGIighVTknbaq+1aMfMYoKFir4uyocyg+I7KTJtfzMG6MpfZifnHpB7zPmQtF7z0OovNXmLL+8tAvQfvVVDhC2eoPOfyglJeSi2fabeLQ7QpiJgR6V6DiW99nNsWDxNy4avj3VsdzK1NMz4+I1yemYToaqIpgIW0evEojqay2Yvoo3QfOyIGd4bY1+Juww6HV4laYOZV9g3ANUA6vAD4mJ4dKtHxLZD2XGADrK8rOAEf91S0Z4r8ZKWKuKIqrDMH33PtbZSzlQgrdKQ8ftLCGgwBdsuHbwy7eZZvgWlX8zwULz3HpaoORAp7fZ8R9srZ1d9b+5TRM+RPXGrtS4ftMlG3FNRW7RiDI58GaGheQ7iUAYYzKs8MT9ognmK+xb0DwS6AqTXiO7FVe3hXqNhwTD39uL6laDHLpHMnGf7nhxnziBgJlIQEis6nxKLia6JQp14c3KbODRLl8VwsN9TAD9lRaFMwHAty6KIuF2CLHh+ggfRSMMbiuo7ncWwUGkm/Q89ICW48ldTuN0RFVtasPNiXnij5oFtF1MCbPDKJTSkPEDYo4/iPcUATjy3GawZXuU+5dDxS/wCatQrZF6YrL9kSvH1D9xMqVgZj6P5T7olLzlUFgitK3VyzssG9YnQDP/U2bX7Tx4IKxDGVkYcIeaCUyrIP+UwcF9nxLMwIN3k9cFI2lzDgt2E8mtbnq/vv8SqFUyNL4YsMrtYS90awtbal5BVsH2QItE7mL9lLcao7XDUJF78VeN9ykKnK1ZDjZRR8T/mtsTTmT6m6RBwAqbuvKdEC4WAelEvqgR8MaO2baKhlGyYYZjdbLhS4H7H31Lde7hbZj7GH7y/c67TTYCZf49TSAuHDKj2Jf0DrcYwu8t6CJN9gIE1zU3osEGfiBXIKuKpcC3isEd1F/wDgTUYFtQKp4/3acEd84YGvM6EE9k34fjmXav0iU30jc96Ujqa2S9aYCUj1LleT2CkWFIIr2wzxpdRE7pN6IrxrdiEPl/BPkoe+NF6TuVSQd7qlsjRo2UxSaZUenpPxMTZqi/z4mPz3uynQtbL5X3AzEbAlo+MQKr6kuvhjBZ4O8TAvoulZlxhx1AqH34vqPZlW1EDLhv5QqZbhaZfEokJNVe0xR4U38pd03ga5h5RSvTE1fCqtPEadBpBtFMAKOMjR+B8nDU4dPM8hlcVTzmajLx+tTpaYGgOGo2IVrXBmGBicRtumVA7+flmZaFnVr3DA55P6s8VkeB4CAQZp2qIVMh/pFpzOB4ajqWFcXL5bHwULqV1Zi+0veQsVUovru11LmUKWGG1+1wBca3LOBq6I/XXBAjxQ3N30G5ez7ON8TK4t5xMEsu3HmdvmhYWeY0W9OaSnO6k4TAR3LlIWi8uxEFS1Ku0IPcn/ALU/8FT2wIqrojbrXs2kfjqMO/0v7krnss9mya5lG3dljD5x8Ylit+5Nwo/lLJWBphgk2PH/AFuVW0ZQ0+ItnQ/rFebh1ZkkWenqWst2VMeZvuOrm4GrJh23D1ZFBh6mNoG86YUQaNixmcEna+YyKGN/NuZZ9zIFX2yg7aLEsC4Xu5oIEMkwzE/x2mZrwQH4ccHdl7uqBeGjUQDTswavFsZS881fhXmBbEQZHx7lbf8Aaf8Alzew06gABk3KYqjzBbidEy1brRCIVUDawb+D/BCo17/dju46lWVh0p+o6fjzNLU44rl5KRQkZtHzKdI4URYYTdtmJO/5MOAble1j+/wouL4XXBZYS11wNTdNsCJyQIxqn3l6PVEqPPVfGslutvhwAAMCVsJm8R4JbKL9rv4c0xJ6pP8AzVN68Tq4kpVVnRC27sDHah2+B4893/N4jhgLC6YPQUHa0lZk+YtqAwrfqFnU8fe9Y+1AYEbDKn1zDQ3POvcKIGsL1KpiUTW9VuS9GrkitYufcUW7ngtnZ+0Z2R9sSgRLsHC44ZjBd1BBQtblQKpdS/MR4s6f1BtZLbsiwx1UO1l83LDtT4/MoPLBqYqKykyvCeeo2pjdx5HiixX3YSI+NhiVKnvF/MxLeHEcwRBqmqsjLDEyNnU8TRc3Tcl+RmBb5htmkG5SVMCJnjQJPkGfebOeAfcQZnlWZsMW3JU8updiXLly+F3K5vXmZTKZC17l8iYLfEVBC8j5hgz4mztJd+fMGFjpR8++CyVuOCCKRlKhBRb9TamgWaZmXb8S7LxWLjwEITpDqfeFYPRuPloo6m7vtf5Ss+6mRmezmydm2YeQVbKYDIvtMw8h3U0otCdwqAA12PiZblyq2LWC+UmKv4iecW8mIEW427S5a2+YDZh56nbM6ziLm95zEW/BqLWfnQdEphix/CS5CY0xVVs/qXWvjdJcafEZ7i/QS6W8UcDEJhNCgHyhRlkC2jc368xjiTH9puLSMjbe5bh1KiCrtjwUX0RxiBLF9i474TCnBTt8zSi2D4f4TJdrsY+JYq4CaXGM5la1fR8R0v3e/c0ib8Csr8xg1EVEdrZQHuVBLUrkwR5CVNx3mXVC+u5oSho5aoQIYSkrIQIQROO/FsH+IhTLFWovDwcVz81u8syDdwjEEictVefxMVTmLfDhhkS3zLZaWlo42EJcG8vaZWmZrLy0tLyxlSPThsvxCShn5WK38QnXrzVsqK02Jad29qxLA8zHKzVtEG77Wmw0yuh3Uu9HTqPmLVH8S5LEl/XWdFXslBGAbUazP3BDd/ebi7rCfxwX9fwmGpPDub5wuhlCwx2TXXDTEqWdTbBcu+E/fjim6lWJqK950S1IskpSgzxd9zfu/MfaLjgMcH1bNdkhF40IEG2V8zwmE8Xy6lfXtzq/R0SsjMvgHAu81xpHLgtg9R0RhNr1xeBPTKidsq/ad/MT8bzzCy272gcxBv18QgVoMKwR1epa1ej+E1ekEZ53D1BtEvhQcTKG4imkd5Uy2K3upRTZh2zKd5+TdQuH7tPwTARfvX3iB8qw5YfQKxXUt81N+y14tAR2h5BJnkJZxMLbvNl/MPDqUVNmpUgu7ipaU+gSiaNvedawUn5sqAhYxwDLiHn83J3BXo1AtlxWR9L/ALmyvEWol3R7dQHkPCIX3/hAxb2/Nj8QtubyqSo6JiKG63R4i857dERwHwB+JROjLexRHVKf5+VehdYv8o4RcGJH0/5I61J45+4x9o8Rhi+Fy0uWRONh8pSlbHp7lRYviz8dym30a3HZpEXg7qDq81NuIxKSW8uz94Ra4U4VfJZ7IjwUpLOCW/eVJ5288JNlZpe9kT6XLmW9u0MwKvh3LAf3H83iYy6FtRbW93VHQpaK4giD8yZfHTW5gPod5m7bpp/n7wJaiVWYhSq7v8xSUfDEWco84JhSd7ZjBbMXbUXcNZQX8eaWIv2r955HOK2eBfbqVfg91O9ByzYPAkxZwephKxm2WADTJu7dsTbH+Er3LzHq0cTMJy1ryf8Aom+a7iLBLaxMGsVbB+I26LKKdJ7GeFHqMG/dDsZeJczxGMRvH7hdqFt+nT+ZtX87WULnPo4JQRVCcpdzt41vzLQDLHb6rKdee4j1KlXhFxssfpWBDN7vbH7nDCagtQaVTPYElcyT5TbBUHRm4Gbmp1zcTHCtXUHw/PcY4RgmpfHawx9AbRhuJrR99RKXBWe4qJf6utI8TEUdQ8EACgeFgBWJrVfELLl7KFW+IvzLtqDcAnUKh8HhstFPDltYJ4DBpvoZrkw6Q2hAzRCxzs5fwtLNtxNmZ6glhRA1t8TAD9IRGL4LXmIl8Xp7gLtBah5DTPjC2M6CJe4TWnUO5dZdkjCfgeYnXUpzdsu4vyYwhMObd/EwRbHvYHWabqYw/fr8RHvl07OgmhuO/jxMEyS6YMytBB4APM/x4dEwYm3FilVtZmVcFQN8Cy5fBObjwblGT8SsE/d1Saal4LlxZfH+kNzBbFiwhLjFTX8ym1s+Lmkh/uXwnFXiWQp9AoZ/iKZPh4m5jhglnBl+uh4lpC1QwtphZFmE1MluYi78mJcjffOq3GkunqFUK+0rmxi9RZX3R8cHzeVGvJrB8TcuM9stZoCFN5bYLnhK+JbzB2t/x7lgNHjfMG6g2eiI8HwQN/sncS7mZ8N4lLeWJD7ipmTJ80w2DvrALL5mr6cAVQQfjldx6qjonQf4S2am5gyRe4Tbl828KZOowuWokFpbNyzNYgYiK2jkZu3VJfCG2wIP2YZAD0SpDHYv/hLbANMv6cG51faGJfBZiy5fBCAi1D/fAC8TYrwO4gIvxsxf34GN1qdYuNB3MoxcPAW4a4N8LyS+Dg5uMWxURHr8XuPW5N0D2FyYJKd465mXcw2Wqtzcql8suPsdFeJ0jE7EN4jtn5GJYu0wYnU7sLO5RbbFSyGGWzUq+auFqej1BavlyxHcWu4WwTqIxGi4/oeWPaPiDIJ3UezgSLeWHRh0cOYWueL0X3fFimU32ugv4OFwk1WfAGir/YIBobJnEu2YpF3CxKFGwyxVNzSYx9/36v1GkgQB5+Ig51g7Wdcvx5gdCB4S2KCibZagChVSkxmXsEdMra+dka7u7LiPZxUDi4fSsuBcxy8IVLjAWlsNyuviitouUDIbzLCH0TpiUTPbFhwrcsYUItRjYLg7XqRzzfFUpmjBmbmqEqzUa+n0cwRgvjQ4095kiDd09Rj4tdP4nfOgYt8zrsy1uIpdPMW7Yt7hoyZkqmHdOxC7DKiv7z1j8JeUoWQTcLMbSAZgNap+oDb/ADz8xJJuot4G9RH/AHD3JUhhdhaxuk2vAtlkUoRf7yx5XVKcH7wSLbcoxycTaAAuo7cR7r4dTZdQtGwZokridQ9+YnSIzrbbMJm0KHV9TM2zLUy95Usyx5bTcr+CbWv4ivMc/RfAeVHwHBVmeL5UWDFzHcCjcqxF5LTDqEFUu4zYXh4TPJ8vm5m1Foiw2mDARXcBOi2+mfmZYCjfdS8TwBPM7cgKoUQq0EqcvrDEo5ZrzL7yVoGSEjWuC0DeEmHd/TE6C780yyzL1z6v7IiSq07YrufOjYrD3NgPrKdvfcEqgm9GW8zD8aesMiEUy0UTM6RtwkFN8Ka6lku4FuIEHldsS6vhnmXjHwYPEqsw+HJ05ihNHFLWs94gEXPbKJrJEXUSwZF0ENTHfEIZilrEB/QXXxH5LtZezbr8WeMFeIwsifGWZvw8Ll8DCWG0XcIKwPoWMXtgLNda8EPaLUX0iVI6gK3PsEYGK0lVGLwL5uqW5YoJbjj5gf2h1w2zR2izp9yo+4hYhKpx6OFv0Prilqeo2LybzwNmaOs2p3PDO1YFZnTOC6i0HubhP1NAvcu8vtFbs3AfRMdkoppuejq4HthdEhQRWWlwTqJAtZiK4F81E8lW4Y4yqK/dKJ4p2LgnZ8xW4UDcrx8r12zRfmjM80q7heKC4GRW9sGVU+mXnp5fUI78gsPUE+e+NE2zwZ9eD5hodzZxhYS8GYrYXhIvFvS939ojXy/UuChYv6cqz6h8QTuE4p5+lajFwP2mz/E0chuEE4o1tYhhjyS+ozVgPP8AUFsi9p1GLwF8vWS9DCVlSxgBDudxtFsu4F/BFDG3lf5nnzN872wTFWAMIO9RXU3Rmt2ifecVLnI+mPFuHfbUTGXNSERAtYVlDqWWPChvMF1MjijogGWYOpSUWrNpfINS2G/SV6H3H4eFGT/ijjOTxEcGoFsVB35i3LgZxMR+uUcFqO53sXSJUnpmEVjwcfC/i6uVdvI8UzQDgfnbcRjC3Tw9IYwH8Mq1QKwzJpr4lSpUIxXmBwUzxf1iYGvv3KiJyuDuBtlfB9ICUcFNj8NwN6P+YReS8VngqdJDKiVRfw29suv+omt0pWEtElSmCeASVHamynvUx5zHNks20y7csyWDl3f4jxWLruiF8rMZGrsZ7KKRhm7+ChArEvX9QHcCdS6jDLxXjcC1e1i/X9GWPoJOwlOhFrMCMbgRG0xcxYiylPMt83On7R/TxYaaL9w6rBVnU3ayrqvsRXIGql8xduNsNQpw/fgI98PnxCDogPvEekuOeAyVKSiXGk9IMqhRq9zfUF+Kr3KJilx87lA/oYCGu5hGFubgQcLLov8ACJWvC4svgOEJRghlBEpS1XOwtCg8lkhBYzxCA8EeCbxntEwWkdbgv4uD3EkCiWWeaHAU+g3wOpfmYdO16nmCzVVCyufjqXjDF8YsTxc7vi1BF6CMdZgjqZVG+40H0Cp1tonoi3LEaSUlYrv5PcKruZTSJQ1rUzxvmVnY0x0WPzzP3Rbly5f0BrJMm5dRhHLbDRj/AOaoIYjq54W+6mipPMcxhguezDqJWncwalEXAQIS/oWLL4CHUCV4JlSpDv8Ah3OiHozHmollwUuRTuMODOo4JzPKZHmQhibuvmeH7r9x3adG/mNW09QXAp7S6fLcdPajEbZZqJ6zNHdNJWo1EtakrXAE6hXcosf7nxWr3CP57ODJGQpmJB5c1nJSTKCD+MiD/j4plZ+i+p/MZywlpqXAuHlCBFoigtmEpG/dAptRt1B3K7nvznX194qlGzPzD+EqwcG7iuX/APBRS5fAQgpK4ubnwPrgitmovBuVCA5xigbWYQq1dYcKLF4CXwMSqbcFhFJGmf8AvNTsQsKvHzwLV+nFS54Ik7fTUo19Ggiqz0Z92SoGx9j7RutrAqXUeC3Ay/Ee/wCw6g02bln7LaTtHEKwV5nypqXGFxfC4cTJwHZbyTJXPtmYvF1E8sJaamy31TbB8HjZAqXcEWjgq5mBFcLSyK2/M0K/M8ZcsZdWDtx28b4NhmDvq7hhz9R9g+oc+aP8Acbi1yVCCA5tPueEn4/GsBrKpl+YvC7oxFatxhZUPqAV9/8AMtkaItxZcJ3Hw4aolWCXco3zLkOD4SlT9ikd1VWeZxe8MloG0rRPhF2snUz8y35gQ4W0DMz3HXviyvV7lsihVeOMJDd+IQP24srBvJxD5bl8WKIK688eu5TtY7jAiKFpojeb4HoS+Wq4CajlTslqtI6uJ3zgI66d1mpQ8RylDl5fcV+Yy0dlVdTYHnggCrgbGSXx1YY8XKoH+yfaaGfAR+4XKlQtqfcTuHFGNrU1trDwhuyRuMLYQTU7BfvMx/h9BUZfFTUutbm0H5l8HMN9YmnHQRe+4VXfGKMXCBwstr6aNSo39tT1SkqLvxt2dEyeO4n+EDhqosYcnJxfjAhcU8YuDgq+0tm1L8BPEeKl9GiX9Ae5dnc+yjqVeoU3GbWLCF4sbqUaZiy+HX9IypmPUcFLe7mKFo7Dd1c8tSlJ+2XM2QzSO3uGhWgPWf8AyU3KjWsxljcK7g4Xq+ZTSVLgSuwFLcrAI11HiuyL6d83MRPM++dwPZH6+iWCG1UytsCVw8VK4XC+KhlotE8EFFK2igtlMVvFQIfQaZony/0ij1Ukw7YWYPqFguvEpuu4SUmopfImLKIRYXqz0/WIspXhBFFfMRy7l5gIwFzyxriojl13MeoxvgXnGBcDbFeI7WOxEMibhn0an5ozNIoZOmtpHyf/ACxR4B4ISyzzcuXLjfYn0ZcBb4IxcuNXcyZ67J9ilncHFcXL4QtjPXu4pto3FRiiy5vpijCuEAcbeEfW5gOvxLIt8VA+kIoI/B9YvHQn5wC1BZdyuF+kGFO+9QF6AetSoPg9MJ2W3W5T9Kzj/szSMLFl8uorwqdCLCXikujrti1iOeEHDcEqaIvC3mYmpM2URMUE7GUS6mMxTFLo/UFl6VH2ejPC6u4sv6KXUBNblnbrh4F7K8MpiXDq3A/8gTUdy5cZzXh6194atsFpv8cPUAgZqitktL4F46uUNXrxBbOs4mjhu4rKCaJYxzLGCYJYZf0UcgfTEDgVZ6SVgUfzPI+UswS4s/6j8mqW8Rz0zh/My4adwywZlRfJZm5GXFlxGWKPjqBGSEXRFdLRDo7mcO4z7MwEDpuo6T1iZxbmWWRqf6Lkfiuq6bPg8i4you4vFqBU9OI4FZ4YvE26ixea46TtX4jTR6jdo+alSuLqI4BSNzsKzqny4BCGIklsZZay/wDMawdbhGDApzFV7x4uDDVFTzwl3Hs4F4qVc1jE0g/y4crwBGksl8VIwcW/RWb2seZbLenzAoVuoTq8+2VBFeNT42fiJ8Rk834I3FdTwnUu4Z6l3kqmYGXfuPH6RlcWYO7mAQgIHuuGyS9IGTOvEhlCDY7hduui9QRcLSiLWo5hclHC/HBaYsxgbMsE65FVC7gwT9wiKs+HyR1n1COi8SbpS/EUU36jXAlRxYcSpSaevouXFm9XFHLC1olDvDW4osZN57l8M/w+3Cql1GbIYAV9S1MHGn/2wcpf2gpZV8RVbW2EbSNpMYuKhAS6jeFrxmJTLeQsa4FzbK4WXs6mYcH3gAYq/M1TpSqbHxZD4A84hb4XhFv+6hJVyQIKbV6mOf6ILmxVkWLLlxeMyTXbKcEwRhbGzcJmik6TTHtLRDHll0Cbi8l8QrxVxWVZZjC09colJU09esw1qeh4lTQyClF47giWE/SdMbUCC0ouyGAdOdyk3Fm3JVE0cOfpDw8Q74pdRxehUZfAQ9vtPsSxvzKitYuI8l99QZQm9PDC3kD2UTFhPNQtQGb1Uy7b+im0Nb8xNtcEHBlzBSviiNuQBKJgqWLKlc0x1iBQomrjMDxUwWi1MDp7ijQVNUn9J+oniBB8Pa1F6P5ny/iJCmkzHYt8IUc5lq7HdYl8jYLhsWpZxipXqXcIygzHxlLyqrUV8E2MDGUVgeIJlIwSBBLlbMdcmek3OBTB8mHwyyyOvUaTcqMXRj1SuAmPGaO6hOmjNoTcwixzxXWzrLcGPUVjlosjeDJMTu4+sWBCLinWOow9X4iZYZbir4/N0lV/LaU2rtzxcH6EikblK4UIwcBGuBb+iiWnfDC2Z/UoWY5VlMOGM5gNlHmVQIAwDymo2oDyP+ob9vcSnAYhep3ni9tomW9Ycj954an6R6Ml4gmMky6nymyWPOYEJGWDdQApev8An2gZFQ3QPQTBl3TErgSioLrB0R/iVLJmlYIm3R5jW1qdx/MGp6ZU+hceZsIPmLKo/EDhsuG/oFnCFrA84xNnAiwly4WtEqt92put8z+QOpT+KYU0QQNkrXZ/FQB6fRXFSYphX+JVRS3CLlBSxYwhRN7dfmJjmuHkLhYbhGXUYywgnqMK+m5tWFNFH3Fiw3AP+krGiKLmU8QLl5WVUwe3EprhaYzNYB67+8uLMtAb0mXl7DEcE5OyOZGd0z+YmsbbMBXUzKHj9dR9oGyDtX3KjpfiLbNcnlMVepYJGmc4hlTd3PFHvf0KYZvF7zvisE2zHa30QmKZvxCVDhuMvCUl5gnujFy5cuXCMKwRcEIvAqX0S7LXULyy7RdrF/aFDgGPTPzVpQW75xFK2vFQjU1MiK8nUwAfcX8x6OjxP+ROnqPIy4o53CupSYlcXGVYHDUqPLzU6wTCCn6iBXRj1L4IBi8RbjF46Evo4dtLNdeIzVXuDOib7l7Z5MSqMGzuBSNsYx+ZWMYxjidBHjLLJ8aazcymhVy1NWjk/iVESdOG6Bj9N5BR+YiFfNYJsXbw+sWEKOGfHklZZZluIFELbC9S9YPzER9ub7LnoLfMS4baixi3Lrc/mEFdbfUV1Pcewi422oRUJ8jR4Zkd3vSUbwDC75Zg1wqypaHnyWot8JZCY4HFxSMsHAtxOA6JV1NRhbgQgg4fovFQhV2Et1/dQzLV37gQg4LGMFGzF4rPDrR+2oLOlxwMo7xMWV3+J1v+RMUtjgrzNAbjLqbI2zNYe1jL5e+p6Y7goG1d/wCpThwbjLuOtUq0UpJlNMjKHDzkCTxmTHKGtrMUYAlsuYymU98JafEeXxPvLMly8bgBeUdlgmyEOnFRUr6KlU6hx0dIfmbxqLVufieI3wlg2lFlkeEFkwSXMJaOfoVc4Ob5WGF+ipUCARtv44XMq4SA4uEXHkO6l4qVTA4YRgQjDhZ/5k1OYLpbA7fs5fxGJoPfx97g0P8AmHAgaUV7ly5XvbKYAEqGBtfEfDHwZ/W3i4exx8S06T3r9QB4PQ3GZFep2VEGW+RlZZ8tzDqZQvCiwJTD1U/iKTjPHV7MSqkYacH2v7ynPmalIWzl4NQK7fES6KvyR2upeXcqCH4EeDPA1LLa3PiJPHkTLNF4ebAdE7QpljpghYj/ABFGUJcd+4UUdQSusgvCpX0sM2S5cWXLmZmVK5KlfRtZeH0S8XxbzcIF7NTMTdN5YTJg+AKjLiz5RKjsrxAzTFJK4ENCNY4yFX847MjqYAeoAiDhglXUMZI4Fg03TNNIwmAxS7G/cPKbpXf9w9+A4FBedkPv7LhFL7PPGuOV3T1CatJjjOS7mzO4/wDxLWY7mC03M3x/cvqm/tyBf0PALjNXMlYL7lQxsly6FQURo6RusvcvCT3jSel4gHa+xFCtLV+m4sWK4WLRU8XX01K+q+L89c3F4v6K4KRbL43CA4uLFgFpMqPtFEwHripTiQq0gbWNri7vxGuK9gJ31Grh37MeVEVI9BfkiFB6q1LZ6I7BJjNYy4BKktlYWwi4cEb8Fli/B8Rwqz4SzeE7flcyPXcJxMtFRpzc3LQMwH+fvLB3QftMhCjqVgQQEqVK+llxjwyn6KlSvp3P0pXGspK5X6lcVKlTwy7mlU9Eyjb2xUvBwiuFjwqDRxUV3rhIkuXCLPddhdQypCxTsmOOEyZ5JU1KHgHEwuJclfJOYpmUwjBLMFwcPPAr5ez9T4JjY96iH9TBrWphDv1Km5TF44m9PbC1K+x1lXA4VxUCJqb4VH6Q8Cxfoa+ipXJUqduPFRyenqYMSuFcPFSpUqVxUqVCBB1DUcCv0iDtgca5eQg95NkIV9wkrglzF6S1HaBiTBHcWUhhe50/Cee+gr7sbjsELcItxGdNh3ENDm3C4YlvMubwcdmOEePZBdk+CeIKFIQ6umHXT7R2UNzC2cM0Kme/nEqdkXwHCpiXyMK8L40lkpMpjzLlnFcUSiUSuFSpU18TrqkilQIkYtMOrjlglfRUqVLMH45VCxeNy+RPliRlLwplcKl/KZ1zHS2sqVnAZYL+duEWo4TfErIo5JHPM4xKJmQdjr7Rm3eHoEHgGYYPqdd8RG88LnzMlZcFyriUOCoeUMKtH3hrktwkEAlnG5/0GvcCX98y2F33D7wgc1EfoMoj7cGQpYvXK5Yl1L+gYLzfG/rvipU+ZUqU42hBBIJU4VyMVgJULmtwqVxPu/MU8ju64BnWZoCYRBG7M8/MQzV8SoQuAw6gy+k8xNJg4TFRfTEO3dSdTNmOH+YXOMXNHAsilhGG+eIQ5MipfCy0zC8qSuK4AyDrEVQwy2ly+F8XwuX9QTSVHkaS5aW4WgoMIcVL8SSAypUqVxiLLlIxfKv01Di6eXz1BvoI3LI5wZwQMxEzJfObb1qYJQ4iotsYt2EXc2ZYv1EwRuwqpkuLMWUu/VOk7aFx4OO4lrVaxAhNRZdcuEwi9JXKE1GLFjAmHDUrhglIXBc/OReS5fIYlcEIXE4JfCnA7/8AjUIIIICVzcGDwr5iI8LLxs2l5eWlstlstLSyCYRTffxiQ1FUk5pd0VeCY5Hsrixi8eOU9mJa+sz8yrFRL68kul8LhtXAaw/ifwkOMMFY2xfli62ilQrghyorKqMYYFDacEz4brqYVZiHW4mOWISuBlihgGC5dIlcx+khw8hKh74GYSLUFfU3UQxK+i3E4agQ4uX9QF8WHgXwuXLly+FxXhbhc2hB0DCmE5MJ01MEzJpAIdoZiyfYpgjvi0bmXEHqIWj3wWRB7JYa3kNsdwirgIDP3i8ne5SLeocG7qd8xjHHNwcbZ7GP71Gcq1cDoimJEGP0QMW8LR+ohw8bQ4eUqjakMcKPoASuWXy05S8F4Ly2RgXBzcuLCBEjHi4MWYLjFiW6YqN3MN1FmGPjExDQ5rg1jeKyVfKX9AgYcw4b8C38LuHqUOLmUDcHadLEp0gYM+5kixTMIyjgRxQyQj5lkLsr5hVCd4cdErYZZmY4ysWLL/8AicMIQj5y3Gn1wjUTG0rlcGEuXFipaXLl8LkX6DMwy53Ll8b8VwfodRy7/wAuEfPqLM3XYIm9c/mYEUdQhjjAwrOYoR3LqLmLmNknsWZ69qXM/mQ8Vv6AcLUvgA9oLYV5S2n6y5l6HGHBxWzuBj18zF9PkjbIoMWzaPkilsfbfHRLI2for6SVA5uESuBg83Bl8SDLKwJgqmWxGDUII/SuXLihqMYeAhQEX0DMMcXLly6jhwpfJyi6YsuMZRjwrlDXDFN874WIoWYz4hiEW+gsghAtz/L9od8b+U8fIQZHhwsl7DEqY/QHq1FzMHHxXweOUR2XyuEcIkccnLwRYivm5cvgZcvhFyp3SS5IhMnFwYDeDtA7NxeyMeWXKHmXkjjyv/EvXiLLly5cqhDyCXLl/TOTuZ+cx4sGImbl8V0dcGNbgldYb1rhqm/wHFU0DsVaFFdMtMJU9Pfl2XsrQI44HwEtbqF3oFAqVdrqW8VupviuTi9xjLgw5eRxUTi4QlRZcGGIpqYJWZcx+99x4UbMMvOT2R1VV28MqJHg+k4WKe5cuXLly5cF9C5fC5f0D1+5dw2HcXMvgXMOBLlss3KLJWOY4XfFcF94VmYY/uGC338WxHhEujgcZU7IyNin3lhcvHRHV+ipUYRS+BwIcsWbc3GMHksWXCLkGTfIMu+GEHDrUdqW8MefoW7lfj6DjSMuX9RDhH02jz3BwcI6XhUcCwhCa7g1jc1wLYIQ9xRluv11LDfVi+Dbjp5P6QYRlmmdVzJzH6iRrBEEVWIxIOBl8O47/wDgEMXLl/QBhCMWXBgpPcr2LDZYNzMWKDUv3CLLgweF9QtxtBmBK4VKlQZh9MVBLl3MTkseCzfGqLLdB95TS/ojhuarUq/ELPKHEIKIYfLiyongM4uC+Aw+glScCaFJBZlTK8QDpmHi5fAh9FxZ4PoqHAwhBi/QsHhmAWSJvKx2izO5cOGXL5LFdpXrXIgxK+kPmxVAqBO+BbMCXwsheNbhLvjWtw6u4HbPiLbcNwcXFB9z7mH0L1HFYlzSz1cqZl4aCMy5fI4XwRSfpTWUJ6v+I91i4zJlTrnSXUOK4seDh4xX0mMLXxKdPqMCHi312J1R6fP0GfMabv4l3WXxUJfBfN8D9IcacrLlHmKVHcydcMvxMiy+D5mEvhWPHAwh9IQQ4Z/wmwufGZ7OPEHFX9/o5PiKnpE3Dk+PnKPq1w+gLj2Q22YCuc9Uh7RbyalBmb64uXL4GXLlx4Jrgic1DgVT2LM1CLUdLqbRpl3Byd+H1KlcXxfBHi/oP/g04Lkp4vjMua1tmjO4e/1BOHqazDjeYovE8/U3nUG1f8xp8QMQjPcvGvM/7sblBqa6mbsJs5GYn0eVyxH6rl8BK5v3LhBWXc0jS8iVh5ncuLHi5f0VfxxdS+B5FSwWlh7ggG2PcStcHj9y8mu+8Soxly+bi/VX1Vy0swRXHl4/4wOyft3GG4Yt/kjxXAmEu2OjjZr8bgZeVg/2XCn0LPUJrxC8T08Op4JVB9lfMcL90B1+phnrmmzH6Kto29QhTy+iF4+cG4upHo/mECBK4frvr7bjRLeX6RRoQJ/PiXE+fvK4OJz+0WQnSm7YjIq7eF/9Iy48kEcPoEcL+ka3qUrXNv0FCxR54rv31DkMOLba1BOfF8jF4B3mP1B5hhHhHhdRSsFHm4duBcPFSuIp1CfhPR3VwwLtNkSqwVax4gQ5freHh5qGRuPfEjuZ8KxGEeYcNxV+TUpL6y3Xi8GHL9JzceDgx39FSv8A5//EACoRAAEDAwQCAwACAwEBAAAAAAEAAhEDEBIgITAxBEATIkEyUQUUUHEj/9oACAECAQEIAeXEICw0HgH/AFyiU3/gmoE106J9IqU07+wTAXzPmUNxqd1aloLk0z6JUKPZPjtQEazTlNbGghNHpRwYrFR6vleYyh3RMt1wo9iELH1v8l4z3uyaBA1R7ItKLlkptNzyypu8oEhD1TwAWOkn0HdpvVpTmyg0qYWdiYRr7pj8tI9MNRR0HnnUHuCaZRsE7cWojmJgIPB0i47UbJ2kqOUoC+Rm8JggLFYXxHO8SEAeBva/E86Dp8iuKLZPi+cKxjXsOwQetGN8QLkqdb6kJtU/vohZpx1SjbyvH+ZsLxfBdTfm7U9mYhMZgI4CpQRQ1vCAJQ4xaVPAeYcJ1j0RY+xOhyFypUqbD0hxnlm8WnUUUFCDf+N5lWp8pXiPc6kC68XdMoLHXigPTHIbnU+gx5lwEc0wggPXOgWi59OdL00RyBFkDXHAFF3HhnjhVahZ0w5CbVTCpSeUKeI6AE0WJRNjY6gIs57Qhoyv5Xkuo9UKnyNlOaHdgRbCewMeccrQpRNidB4H0nFya2BF5hCHXcwO7a0DYJ3SYZ91oUouRKm7igZ0zwESgIU6YUR7gC6RKJ4yhbedYINqgcTsz3ggiVPJFnvxTN9D3hok06geJBEoU4T3YiVQ8j5ShwbWhQo1zxDexRKm0ckSgIu96wy/kwBvQfKlA5JtMN6R62ofLn9rwi1YoaJU3PGBKiFKLuMjRCF6tYU0z7fawCkSoUa2PyvClSpU84CDYRKJUek6sBsqsHtjdkBbETOo32WSyU8gR0gSmMhOcidDwXDak0tG/K9xjanSncupBxTRHAQot2o9QCVTpQJNR/4CePyHuYPrQc4t+yOkfYwgwAa3TGzZjdMBA39cCVRowJNWr+AnRUqBgk0qoqiRqiU1qLYufqmtyKdDdrFylBFAz6z6jWdzmJDdLRKpUsNzVrTsHOQ0VKYeINGk2mIahozBTbSoVOl+l7siv4ja0SuvRm82bepRFRU2YCNLGFxTGCmJL6pKe6E4lDq+Q0TvF6n8VRZ/Q2RdBi1NmRVV87Bu26JmwUoifThRxMplyltMJz5RdaRZ0xs2Y3wEyndIFDQGvzMsAFoCa3IpzwBiFN59QJz5F3GFuhohNp/2agbs1xQeSiEHg7LAWKG9w2xMKV9iU1v9hthupxHrndDT/tffG0XaSgFsEXEp78QgZu1oCc7glC/Vh9VM+vQdVy+zukzL9v8AE2Z0AIBSip5osQUEUPYNTfTCjVKnRPALmfc3tFwdI4Rsp1xaOOfRc/Ep1QM7BndA3xvC/wDEXaYt1/xQZUgIgHtwbU2TnfGEzcXhYhb/AJAHefBPqTqIlDhxUBEholNip9kVjCc3JNELZf8AmMqQEXk+yBPESo3RE65WayKqCplsGE/ya0NEDRgsgOi4nWB6YbPcx1Osm0AoIgk2/E0nRChUw+d7F0acuAD0u0Ggdl1o0bygTN4MozO3ARNyYQMqLnhDf1OPpdInhqPjYBBBpHDkFOvLfgYJVUxtafRnXBu1wJUJ5LehoYCOxo+P7ZWMxs2Y30RvfvQE0qoJ35M97RvoK3tvOjKzpQOyZH4F+o6qtXBPrBnY33s+oGqm7IazYdIHSHwttG63UOvsp0krtDWBbIdIdInDpi/UbzcgFOptd2NkV8P2lDvjE6haEdrSE6CFT6UaHgkbMBA0Y7zwFoG6edpUl0QzrQ9mbYVOngIWQBjQHHKL9cDW4i22qUZlTZwlBqcD+MaY3jTvw9BNMi9WoGiExubd8g04gasATKqPe10B9UMTq9X5QANeWqoB0miFChQgEWSFibOBPQ60TqInhcSOiYEpjsgqrWzJYZC+N/yTphdKVvKc0OUcBbOjIWIBKDt4RcAvxUg4fy4Y5sxMWqRiqLmhuz2h26pR+aK1UsGzTIRqkPxWO/OBI3U2LAbgWhQt7TqLou1saSTN4CayE9zRsQ0AbGlJTWBuh7iBtSJcPso1FyHLKY42AM2yU6CJTW4jUekzL9XWlr5s0g9OY11vkHSph4O941eQ6oB9GZFm4lFri9DR/sMD8NUAGxEpjce5CmUTCDgVUaT0AYUKFsn5/msNUgdaolBoaFTpnKU1jg7c0t5QWQ5y6E10r4GF2XC4ZBMZiLYymsDVICyTqgC7Uaw2Vs1OdNjMJkxvc7qn/SqNybCoMNPtf7X/ANMLfF9stBTRwVHYhU3ZBESg2NTKZaZ1udCBm5aDc1WtMIGdHSy1sDgPsXgL495TRCJv8LJy4IM2Gk7qI0zCBm83Z8gfuSU3L90BwNzSaTkgnTGwsZ/NZEp3iZIbbaCY7FVpGzKgd1of5LGOxM6z0mmbTryMrAl08MrrlJIR2Rftt473u/k/zAx+K70V2ZsIHi+KWA5U6QZoKNBr6mTgLRwRadVF1TMzqy9GFiFsneOxzsiLVfJZTMFrg4SNeN3ODU1wK/yNV7Bt/j3vcz72y3Q1mxMIFSjkVRaWDfXjvpjUTATa4cUfMaHYqZtNq3htqPyLW4iND6mCD8um3lFFuQTGYpzGvG4aB1bHgJTagf0mCpneoxxOw0DRGiFF6lapliyqX/HtQLns+1OgGFP8MF+Sb/SCezNC3k+f8L8VS8lj2yu7Op5djFuyBF3scXIdc8KjQFJV3lipS77aBTd+mq0GCZTU54amVC9C4FnOdnCGjbgr+fg/EUvIz3XleAK5yVPw3U0wQL1Q4FU5IQ5ekKkmxQvWMKnu1FxBU5BBuKlOYyZOX9Amd3NzMhjYRIsTiJLXA9LZP8otdCZUyEqV5dd1MbeHXc/+V6vkhuyZXLimnZHyGAwqvhNquyVOg1g209oCOfAA3yCmz6eSDg3ZFuSa3FESnnBqYfkQZCNOVTpBihea2pnt4wOH2rU82wqFI0xCKlVaQJlUttkFUpNqDenRbT6ReUNwqvjOJVHx8AoVXxqhqbUmkNg+wSsZQs8wNmUy8yoi0ItlNphqAvKIB0lYynjAKhWJdBJhCqLFiGiOMHhd0mOMoaP8jWqfLiPDy+IZWa3JMpgBPQaqhI6Z1vCapU6Cp0PaHBMoBplVBsmtKGqeONUKFFgwWi76DHGTELyfJc0wFTRcv2/k+WKAXieWK4t5Dnj+AJxQ0QhqhAepCA5fJ8IVdxITV5FX42yvGrGonW8zxPnC8PxfgFyE0WNTdNM6arsWyvnflKovybKHKazvkx4JUqVKnhLoTXSq7X5KjOO9ZocN6VMM6Ke7ASaX+Qa52Os00xsC734CUPMkrEPaj4O6YzERzRpB1koO4CENrBETeqzNsJvi1Q8BN6v5dc09h43lOLsXIDR5DC5kIMhsKgIYi5E+k+SIHj06jD9tccQuTedHk+P8oXj+LgZIQ04NROgmEHA+gUarpVJ+Xpm8IXJQQCKgzeUTprkqj3zHyGhAz0nMcCqLMR60oWJsxtvNe9olvi1M2bonW+mHplHG7awLseKqDito38YHHf1CntLugnuhfJumWKa2xdCIDkdummRoqH8QJaUNWInQNbqTe1T8ppOPp//EABwRAQABBAMAAAAAAAAAAAAAAAFQMUBwkCFggP/aAAgBAgEJPwHcgzRjc1vPGoM8WHGaKxja1n2epcOF2XbQinwydgO8uev/xAAsEQACAgICAgICAwACAwADAAAAAQIRAxASIQQxEyAiQTAyURRCI1JhBUBi/9oACAEDAQEIAasSr62c1uzkWW0NjZJjEQRBC3ZY2LTGTGMSIIgPpaih6ssQiMdxZOyHov6fKrrVbvVk3rG+vrZKQ2N6jEhEQ2WXuhrUmSZLVCRBEETYhdIlI5HIirIoSF9ld/T41d/TjZVbkiiHQxsvTYx6iiMdIf1QxkiQ9URRBHpD9kCcxyLF2QiJFfZK2fBCiXTF9kSEVqtyF0OWpDEQiJaQ/p+hSL0xj0kJECch5D5DkI4kIkUIX25di8jqiTti3e+VCle2WWWNje3qKIL6XpFa46ZIerOcUf8AKij/AJn+fM2LUI2ca1COlq/s/rixOZP3qR+xFljZyL0kUSGIiiOmMsRRW2MYxsnMnNvSMcRQFEihkFZFFCRRQtu7EMWuRZgyJKjkXvkcjkXpFaZJ6iRQtMaOJFassssYxk2SPjsXiyZDxf8AceKMSRFXvHEX8L2yiixa5Fl74lEUUPonIbERX0/LkcTiUPbHIsbORkl2RMEET603SPZBUMirEhbX2YtIZJ6U6HkF2cShpkMPQ4UcRIbJSG9RQuhfdlDGMcichyJZOzFIweicrESZjiPWNfT0J/V6WkNnsUT4YseOmRjpIUREtSkSmOR7IxEhIW+QnqtyGyTJMmzJOkfJcjxyPUSyxdi6RdkYkY6sskLojJP6SZff0ZFbl2y6LEWcqOQ5kpDYiMSMCtTyqBCXIo4CX0Y2SY2SZIzeiMfyPFiSYiTMSJMRBajHk6MmFwRHVEYVu23Sd/vi3pEnpOtcixsRZyOQ5DeqMWKz40iitZMPMx4+OrLL0xslIlIkxl2TiRxdnjxok+z0hdsSpFWKBFaxy4MyZeX2Yp8XY5ubvfpDEiSInIsYmNlll6USMCHRaQtUMQxImxOixskyUhy09wiL8UWSkYV+9JkO9Mi70y+/pIYh5COTsbIi03Wk/q3qKIwKrfov7SjZxGNkpEpfRiIonIT/AGJ2yH4oj2cbMar7V9Ge9cBYq7GR20WLdl6USCoi/o2LVi3yLJMlIlIb29r0N2yTMEbdjZjIL+CUmiLLJMjqJJke2X+hboiSkcj2JEYCiUKH0rTFrlpjZOZKQ3pae5ypCP7MguESCshERYnpmKEeJPp64lUMl2L0LU5fohEWPu9zda5aUSMCOMqtLcrMd/vUkJD25EpkpjekJaekTlbG6PHhydkjHEhpI497Vr6MltIkxRFv0T7JMqyMSMBKi9L6Vq/o5HIciUiUhvVEYlEmSY5Ep1ETFcmQXCJBWRVECxFfwSekWexfSUiDKbFEhErXF2JaYhayS4owef8AJk4kfRY2N6ciUi9RjZwFGiTJsnOhTslKxLo8XFbtsxx1FFEdNif1k6FpypEXYtYocia4uhsg1JmeSj64iiRK2t0R1JWR8aEZckuixyGyUxy1RRiQ0SJMySMk7ZExxtkIcmRjxjRCB6Idsjux7UGx9DY3YtcrZBdGDEp+5w4sUmvTd9mSZ8lHcyS6I+hfRP6P6OQ5DkOQ3pRIYzgRVDJsnIy5CiGIUOKMGOu9RRIxxdkfvDNFRMkrlZJiIkkyMCyMpL1d6lMysUORGNaX0ek3qUqIzbLHI5DkOQ9cTiRRFD1Jk5GbIRjyZHEY8dEcdlqKI9kEceyK+71KR7PRG70/pkyUhzsjFv3Ff59LLL0iyUjkcjkXqjgcBRJdECIxk5GXIU5shjMeMUTjQ8dmPFQ27IR+rIjGyUqPYimxdFneozil3kydkpciGMUT0Vf15HI5jmcxy3QonHSEkUSiI/WpyMuQb5GLGQgVRBFWUXQu2L68T0JcjJ+LJStkIiiJN+pproXRzsj26PKh8aO5MjCiLs5HbMcTkfKj5D5DmPIj5DmK2KIoCicBRGiWossYhskzNlolJyMOKyMSMaEtLUjHHd6WmxzonKyGN2ISPkr1KV65USyU+rlk9qNCMsYceowsUa080RZIr1/yEPMzm2K2KJHEKFCiS6IIrTKOJRZdnolIzZeKJ5HJmHHZjhxIoXZJdGOLGURXYlqy9uVDmN2RgJUR/L1kddFjkd1Z2yMBLSgLcsfEpnFixsjhZHx2QwkcSRxK01ZFV9fQ2mMiibMmRRVvLneSRix2YsXFEUUQiJFVuMSU6LMk6E7EMmyyEdcW+zHJ31lyHyluRG+NEYijR7FGtJJa9dilyVn/ABYi8eIscUKKGiMd2eziXqx2Y7GPrTdGXKoq35PkvI6WHFfvBirt0LoiQmrHT9PSL02OiOpyHk7oiWPKl082eUVRjzyRO5ulDAJJEY2dI9iiMvc4WqcI8VR1riLbYsifRR6G9yIiJDPRlycVb8vzHkfGPj4f28GH9tI/qiKsfogpci9fsrWCMZf2zqMZdSd+sN13KdGTJ+zCub5EujLleKNkfkzSsWBtdxwJFRiK2KBRFL91p/ZxbYhiWkSVox4XGV/VjEeiUr1lyqKPM8x5Xxj4/j13LBgvt/8AxRjR7ZCP6HBo9biNjkj5CU7MeVSdL5e6JSZ1nfFZMkfGxkfm8js+HkqlDHGI2cm+lHF/taX1X1tDdIU7ExkSzkORHsjBy9evb3KWs2ZQVvy/Mlmlxj4/j8e5YMF9v/4oR/Zdi6INpjlerKZFD79ThMb/AERiKEYdq+7PM8tt8IeLg+GFun5WWyDS6RKX+xg5EYqJYvt7+iWljoffRjx8Stci7Hf6ljciC4ohl4k527L1KWs/kRxRt5/In5MqWHx1AwYP+0saUuiONIcuXS9EY/tqasYyEdx6Z5GVEVbs/Vkp2eV5HxRpeD4lf+Seduf/AI4qPxrjHHDihy/Shi/bSob/AMUf4Xty1XepSo+dSdJdiX0Q9SdDlZ5Plxwol8vlSMWJQ6jjwce3G2RgoK3y5kKuhx/ZCXQod69no5XrLmjGPTjKXb/qSyN+ss1jjZg8SWSfy5G6VLHi6s4JDd9KEEtpfxPTY5JFljZkTZ43hThl5P0iDLGIslI5E5nkeYo9RjglkfPJjx31GOBY1ZjTbKWNWc3M4v8AUI0JHFIiic/0QQ3fQlRLLFI/sxypEpubH+Io/wDIlyalSohB3b9DZBfzPUmSPkOWkihnwfjy0i6OfZKqMmVRJ5Z5eoxwxh7hhc+5VXSji67lOvUu/wC0MbmKKS161OXEgr7c8ldLGqVueS+lHH/rqCG3NlJEryy4rglGljxiVE5UY4CRX88nRObMuPHx6jEdabHI+SVUIuieQ5GTyP1H4m+5q/UYY0hY5MXGBbkNqPrHhb7klX1n2yT4ox9dunIUUhzjEk3NkI0ibv8AFQgoojGxIbojG+2kL+O9NnNDyJE58l1jxclb25IlMS05UTmSypD5S/tFf+scf+qBHGkOQkP3UcWDj7X2cD47FCKLJHEUSX+LiokI2JVr2V/+hMuNEeMhLXIcj2LTnRkzIlb/ALR//mGL/fjIw1JnoV5PUMaj/DYz2UUSlXSul3CPLtpbiqF/CyDtbs7Q8tHJzRjxObFGhRHOjlZenOiXkf8Aq5/+8eUv6w8f/wBowFFLcsn+eu3DG8jtxio+v4/QyTo9duMOfbSraWltv7T9GGX625UZZ8USfJdY1L9Y4vGQg8jJKnRysTHmjEllk/Upr9pZJ+sfipe1EUStN0OfP1/Ux4uXcl1/LJ6lJIhBy7a2lpiEMX2Y+na+aiXkDyWJORxceiGOj9EZcRkeT9NP/s8qX9Y4cuX3j8aEBIUfpKaR+WRj/HqOLD+3/K2Nk8iiYsbl+Uvrelr39Ux6kuh4mLGl7h8dO1/8USt8ojzyfUYePkyf2xYIwFEUSt2Zc9dLHilLuTddLFirtr+VkmZM3/WOHB/2n/AhsiX9KvTlQ5kpsnxf9YYrIwoSFqiOBKXIjgivSiUV9JSMmVt8Y4cHHtzZjj+3/NkyKKHOeZ8YYfHWP7sWm0vo9+hyGxM4WQx0RQ+hbUhFFfSyUkjP5HfCOLFS7foXchfyymkfLKXpYHN3KMVH0JfX0WRGyXbIyTGK7GejoaGURgKJWvY2okFfZJCTI/WcqPSM+VxR/wDjsfOTySH2jg/ZGf8AvJP+K6JZL6SxX24xS/gen7JLiSlSMfcbeHUfeptNHovSFLrSaPbJS4kfyEP7z9mQzY+R4GRY24SbIy3xRRRRX0cjk2cL9pVuivuh+yTZlfR/0MLfAj9GRjYoNnHsojCycaZyoVzKojtaQ1pqxo+Mn4sZCw5I+l8ovkFyFerFqyxyKsS1e/f0uhsY/WpypkPz95hf0PGfTX0cj2LoUnqxZHRkaoinNkIcUNFC3er1Q0cSmUxLXQu9qXZKaG2ziJHHuy6JZL9KJY0ei9JEktyFJn7FSRkI+iP4z0pNMnLkzg6s9Hss6oUSUqEnMhBR+qPYy9UdnZ2dn5acDiL8RsgyhR1F2XRd+lFv2lQ9eixsWvbJdDHIhGzLPjLqMW48nVsUTiRen0fI6oxY4yi2443P1wVO4KiUqQk5silH6rSL1FnM5nyHyHM+Q5n5Mgq9tREv8WMUUi0hZbOMmLEKKX09ab0t+yX+E+iEnROPGXalDhRBCOi0W9MVkOSOH+yYouQkojkJ6Yp6R6H9PZ+I3E5ROaOZcmfG37UIoeaET/k2vxj80yOD/YxS1ZyL1ZdF2WLVldau5GW2zHk4ujN3IiiJ2cSGMqhxtCQo0WSkRhbEkiRQo6k7IxP3rJMc6OTOTLkLkcWxRZws4RRNxiPyYohlcmTx5Zsh4cU7cYxj6RRaRyFFyKSJS/z2OWnO+owQqaF7JEZMyTEm+1PI2RzdUR/IUBKtJjda4lbURbjpyEtylSP7MoXsdp7lkUT5Wcps+LI/a8VftYYRK/ymUkc4o+b/ABc5HD/bSOZx/wBuKG79NqPbeZ5eoY8VHErWXosyOj5nE5WYsD9v8P1ti9kdchmGMb/KdX16FKPEoobELBJx5afRJ8mTfFHNHM5MVjipHBIS1TOl7eWCH5aXr55z9LFkl7hgiva4ocn+qbKS9uaLcjijN5kYdJQyZnc8eJISGxDdHKyU6JTcmZZqUOIoqSINpUI4vVDiKImN6RQ2exIZKZFNnojnko8dZJWf1QoubOLYsZVFCiOjmiWeiXkNlZZC8Vv3Dx4oVIuyrOKRzQ5sps40ZfJhjHPP5HrD4igKNEUSYiyc7dHMyysxy4ysn/5HZCFCw/jYj5fxrdlnMvbkexIcjH+TJ40mR6PepzEv23+ToxwrTdIhkUjkhzJZT85+oeLf9lhjH0UIo5JHJy9dkYlGTNGBKeXN/TH4iXclES1KQuy6M+Reoksn6EuRjxEYFCySqi9Irbh2RR6HIoSG9Lo9iQ+iUiMf9nK+lihrkN2LocxpSiY8CXuor0UVWnMuzhZG10UKUY+5SnPqMPHX/ZRWkhvSVjlRKdEsldkfJasjHk7IY6IocqIy5+pQaJY5RIrVlkcTkij0NiR6L0t2SkKJOX6UMYlRZ1R8qSo7kRxij9ZSHYoiiUOSQ5uXpYv9r/K16OW7ocrMl8u/Iik+sfiOUeRDHWlItSMPGErM2dP1LLyL2jlxh05l3q9piESLYkNkIf6PXIeKPE+M9HIWuSRdlHEo9Dn/AIocvfUdN6ujtl0SkPJxRLITytlykQxNkbjGtUQwSmj43F0JbW3KiWR+hCQoNko8TxlZ5UUmRW3bKocr9RiPIkXe4wEhlFpE8ifpyZQlt5KPykKkiTbfS/8ArkIlM9kpUcyeYlks7kSxcV3j8ZuPIjvmY/J4Roc+TvdGPHzJx4MbPYoEYajLiycuQp8H1/bvfZ6HciEKJSSHj5EVS24yh/b5OyeTH8Zy1gcUu6EjolNI5SZHH/t0ezkkcrPRLIcyWc+RscyMIcbljS59yST6y3OPWHLJQ4vV0KPdiMHiqcbeXx5QY2WRyuBOcpuxdkUlqGRJfTJiblZDpbbKsiq1PHydkdWXZ5Gd5TxsKn7yxS/EUDgJUPLFHco8kp2cbMeO/WSHAbSJZTnyZzSJ5yMo/Fb5t6o4ixyZDEKKKJulZDO5SrePx+cbJ4+B4fn8FxlPzYZCVXZesXFxJxUX1uKHtIujnpbcOijlR7EcEYImRVIhGyU+JLPfp8mY21HiLH2PjxpRn8aMubkyU2OdinXqc5WJCi2Y/ETR8VMUTBiUmZsSh63Hx3kQ/Ejj1wk1Zj8iWNUTnKZFV9EKymxLXR6G2R1ZIjERySLLObob0k9rJxJNvslnUCWZ5GQjXbjLlKhr4yWU/wCTxMnkyyDlR404Nd5K5dRtSsa5sWMUDC+jLHUZOJKTlpR1DyYxVPJm5sbojnjwG7f0SEvpf0svS+ksXJ2V0ehvUYt+r/RQrLM/mRxxoWV5GY+MVbll5esf49mTNZPMc2yLHGyOMl0JEI1tS4ilzM0eKsg7OLLOZZMTL0kIW+ZyORzOZyOZyFu9WJqyXHicy7FrxILgeXx59WSlR5Xk8V1PPKcjw49W82fujxqfub/zJMlji6qGIWJ2KJLokzGjmWWWfJxZOcpmPpjkq1ZZRxFEUBRKKKZX8PItnI+Q+Y+Y5nyM5HMUzmQ8iUFS5378fBBxt55viZbb7xYrZH8MQsdyIY6Rg8V5jyvDeJkMZhhFvvirJOhuyEOzijh2ehzOViVlUWWWSuhOVkI9CgcdLVrUjkIo4/SzkcmOTOymKDFjOBwOJW5M8fzpYunktk49nh4flnR5OH4ujBDvXjeT8LPJz/8AIZ6RF2NjdkY2Qxj6JTSJZf8APZBEauiUI1RlyOMqULkRgcBYFYuhaYiT0mSZx6sju9UcTgcBQFjOAkiivpRJHGxxMLjx78quXXiNxlay5HN94Y9CXJ0ZfElFWYyrKUUMQsqToWQyZaJ5bIdkES8efElmcWLypNCx8nZjx0cf4GrKFEaOJOfAx5VP6RRRRIitMXsrTKI6ZTKs4mXuRiVCVsjGkQlxlZ8sOLZFq9OR4uBZO35HjRjG48FdmTIkZMtkeyBDLwkfLGrJrnkbMWEhBLbdEX961Q4mXFzMWHgIXsyzhKNJba+iiVqjgJFFHE4E+kNWyJijb0yhQXslrxs3xsz+TzVLJLijLks9kEWNciONsx4KF0LVkiLF2V9f1qijiVpI4ixocae0MQt2NierFLWV6ijDEe7okxacqM2SyxIQo2QxmPFRQ4laxoyiIse6+7QsEmVWk0yTvVCRRxK1IQ0RiPVUJk+9Y4kF0Pb0iUkjJkJSs8OEJSqWSChOlCJDGQhQharSJdnEiiWGo8iiKK0/o2Y5fkI8h/l1ErVbv6NWSTIfaRFdmOJiko3ciMbHj6JexD6MkyUiEb7K76hG/eOBGJ61jVlKh/a3X0k9p6kJdinL0T8OVciK+1C2vrxKKP/EACARAAIBBAIDAQAAAAAAAAAAAAExUAAhMEBwgBAgYKD/2gAIAQMBCT8B/VwZl+EIV6Tp7J23EvwtNCFufZZlCHO9447UJe1CXNDAo+8ucS+Lfz74vPSYyx0FMPEIQ47CZuegJgz1DPIZ1hz1/8QAJxABAQEBAAIDAAIDAQEBAQEBAREAITFBEFFhcYEgkaGxwfAw0fH/2gAIAQEAAT8QUc/I405f8ZHCfIfT8H4mDBh5MZQZnjcvIAP1f48u4Qjwng658AwQy4fF6fEYJjjjVw7oTLeJ8V+Exl+ET8A+QIeq9cIAGoeFZfB+3IBtKRZ1fJTzLDFhSWALH+T8wcG4vwoGTcE78fKY3MPx0a7z6dciq8zmM4XAmmhxk3KEQejmqHlnkDlwNMVgxi+Dz+GPg4yaXD3BhPgygYFU8G5z4Fz3JxyfBshrkyjPzPgNN6ciqnyHzlhlGMXOLRWz4Em99TkujjhvhuSgEyMoy8HOBy3HGMDfZkPMn4XQ+AVxx+EMWAG4McwGebs4VTADiDI611a8mvLfhNIwBuDeekc+IHuPSGteo6irxYf9TKeB5Oh5DUMAJQTtMjhh545sUblcsJ5cLjKXE3c0N3+CqjnpgqODkhijmrGo1OCn/ruHgtJ1qaBBQ9ikcHwPtpYsCQxIuhnzIaBcmMpqfAvcYAzwdVGIb25zP/QmUR8K7lHwHcMGfGMcESUMHkVMsMr9upmtXwDon1nyw5Lj4IR1vDFcRUj8Ubz0V/xA1Zgp/vRlTguBfgOHwDw44zGgZCg7zho7yGauPxgDh+CGjHTfh1zvWnRoUw55QL483FrDqUVU+/4iI8uBCCJDrCej++9XIFSmKt3ZYcH7PgJMEAxYkxZjhy5nJDNZc4rrsSUdRx1DHMDlx55NGx+AosD+C4YWwca78cnKDmcxlzjR3mMi5b8IZU3M6YLLE+JNsDFcHcIMC5Lnwhh8FRN4jnruqrn4szXwluVPj0uFz8FycxAOSZ84wVCDPq8yfD00wf4ovxkamGQMEyYQyRykjoDvKrrN1+GKWnkyTMu5Yp8IJ8UPgaTUqsTqH3P5yuiLQS9TiP35wGFoEbFTinrxTuLDSdBvOAJIhBwNAEiWi+b/ANHQCUZH6X4C+IY/j4vgM+QSwd1z4zSoPnK5XDCLnFVdRZ3DLw3MhuhzjvCR/WiZRoDXF34XXHoZeOXLmMq5uf8AGXxnEzPXEw38ctc5bzfg3LNTlyxhw5y9XDj4oaOqaLvGJT7yYUuVwX5SCCmPkDK6e644GGHyYRjkaPwDg3IOAu8OM1NHDJh3prmlEUA/y4VIq0X6H1ciRgg/9uziHXzMHBVCAgMbX7P6srjR8VP7mZlnDIT4iOm6JDIHF3DiMddyilcuOAfEqhk/0fHgXO3KuKdcqYomn0mEugZz2Y+3OuTnmTLkcuoY+Hxlv+BiQqmEM3n3zshaLR6aO3VJv0oCTR7jK/C+HT4PjQZhrcjgqBUwDEL1xAxBvlO3WbQAAiD5tRp3IX3dpHmima0xjPMuEZFcb5TyX7nuYaCVX+Ofl7lFABgsf5j3PwNMr8JcBqGPw7YMccMZ4ZvhLofD5brNmEyPgvTMUfoDTAuFzHwCAWgBann/AI4QUkBQYica8HsdxqVsjDiI+TGvQKmApQJQvGipeGfBIRAQXqFPAqYD4hOIvVzyyG4fAyOcPgtf9ukRzWNMp7Maa2otwTQhlBXNYMhfQmEoBpohzHtTQwA0LhrdWLnPOZcwy8Z1p83JT5mmMekIwoVP1Q1PasJC/vgl8w4O5OcQrHgVBQPockRFQs/VAMMYfAXut+XChDdbxq1wkAUHOzUVEJ2wZ3j5g6gAKlOvfwgrmgNKNf7JyfycyHRaYEKXnV1fjj56r7mCSagwKJuhVpKVq+gm9blS0/1wtz+UChFZ9EPiO/Dica4DFH4RumIxhHDuWMUcYdIUxArm+SmKuKNM6bzx4wm4c5Ob2x3+AyYricBqg+E9Pu6RboqJVXovtH+kMqwMIqp7Tag/RkjUABsT7IpyuDVKfB+2dmD0Q4zeTNyu+/w6whr8CfhVi+5gaLoDNKxkHEPH+tJzIMI+M6WGUMA5lw4DGDpVcdVfjccWYz5/g4f8TKmEUiI40rHhTCNFPP3nskkI0bHhSIiYFzgENgQ4fCg/At+LpcI0yjDceXCiDAcCxnYAQgygh3npd7UVEsDz0fOBMwAJQLJDt+0eZUaKGOp+VnwrgmG/CD3FyjP67zeQ4QBYXzUqQ8uDoiAp1Z+MJI5RZFShoHyCA5G4rqERPvi6sCOQwpZkKAf2D8GDT8HxOph+IRV1G7IfDhjrzKcFcUyzRPlc72MQxWpw+2+LjzvyD/8AEcNaLFHEbIP/AJuDigoBAWoPa4mmcSpR54CRURYmpxUTtF/of27pxCBrD8+PJhwzDh+KlPjNXPXMucTNaeI/BuF/4R02jXYB8EaZMA57e5Jl9M7jVDFl3kDLlz3Hlf8AEnP8Dimr6m7mO1CiJhr/AHD8bMq5H5ndXOgCBCqGtNcnIIoERPsbnnESARfaxTcJ41gqhSU4LmvbAhfgnXJu19fKUfgVk4SAPv8AcdigYgVj+nLPTzXKB8URPRzzcsSWIq6/0pD+B3k2qiFA9BDX8u8Md/AafCY1zfH3ymX4T64DmuOr4GDdF1/MCYPi/CMXcKDBUB5KsEyiQgUKqX9s0ggiDE4J2/d5rAECr2fs+jJG89ZPgKMjH2HwTE8G6XjvvQzQjnAQZuOmpsEz3QUPLgkgGYpjNAMW1mIybyKmIof+nxq5wrvMvly1+FXdfA7ocxkjvLeTTPl3n5Qy/Alw5TPL1f8AA3B8LTptQBX6icPVHK9aiHhHXFwPeuMLIdA5ymPxL8gHXSZIjGoeZ4n9ZBJUiE6vjh6Jjwd+oFEX0jY/deEx0kHYJ19Arw9Y+pvL/Mudn/AXzngLlbmJn47cDHccWh8Q7lDUCr8Dkvx0XLhRprkWKakWvw5MYIylD73ewExvoxxcFBciYiC/vErMKClx9wYIcN6DMb6Ma5yJ/AbshgMsd+pn4HLwE62uD+ssKwyXfeQniRWWCyw6y4WGLwRB/Y5zF+PmsN5JhDTnHGMB34DEuLDSGQx85PgPDm3Apl/WRRoPtg4Ly5oj9dw2Zhf+IQQ+BQxZusADj2YdQCEyZDo4OON5Ybukx+nVFCY1GPvGmT/Knx5/Dw+FyUXLQzc9cY5RwYMGmka8r4FZVcsYwwfFIGHNEtM8se8XuaMi4zxiJSY0AMASVNIYup4MLuV1/pyghIKOqxd5rlMBQq5kdYjgPwEDEPJMG63kYypAIi/ffrwZWuXLIAWhnj51/gMXR4tF/B7jzOXUVzju+l8MmW49ueAyH2OAZbwej2Les8YYDViEJ+LwWwNPg0RroTDuaqDSNMnwpm+0wfrGhh0Jj/GGcurvDNXNg+FlBcrVdS4ZO/BJ8luJnA5zKfC6qrl/GY+D4fMwww5gF+BwwXXwiyARHSt+jDmEPTLTxinU+k0MK15NEcNlG6JNU5JgCLhV7jjINbUbllDN6mX0y/CzXlVblH/E9TyWLkLdxn3Acu8/AoNJ4xJDUnMUZuuKinOryZotgLwV9D4zoq1YQt6yp8jhRpmm4yCbreXTdfgjAwfE+E/wXKuR3v8ADti0zH+ELnOOXVzywa0xoHAxhnzi4V/wZH1k3DFy+JN4Dj1hamFcpMUMw6ZRM8zBDeGj7TJ7Kdf+4g64NQH8sBAKfTgxILj1PfgCYl1WqwDAHwa56/EmecrnFcD6w913j5Pg+R1by4+Hcs52mcHcumjjVn5XEVMrg4EOtyfA34k4eMvGAwaaYMGNM8cvMxp0BkYb8VxcDjhvWcxRHebNLqZx1Y4c3NmHANPwh5+dmgCoJBTyH25ALiijwDz0OPr5B8TfhGYeCGPMMMPu5sABMppkDD2usxB9IjuD/O1EaZBBGbrl+8gVyXDAZM4LkSAulfJX1pFMdzu6DrYu5y3eHTOUOnxMY+D5POAwG8Uwhlmq5HDAEajwMnsYIpSnCvD+0wQSJHPdebp0N84EKqgB9uDkGFACsEHFuAGHQFHyyr2v8z9TJnFr4h7gsO/VHB73E6TC+AcGnzdcfFvxvejJxcWGVZOG4TKfJAbo51XPTnEy7xmlFdzRqN+h+L1jnVz04Db7nah/A6iIseQFOlRSCHjMCgo8rOXwPZaZs9ABPALVVVL3GA4+EWcNxjLOIoBifEmfJBuDe5tExaC/15c3onhkfNdWjBCuSZpB86Tp3BDes4QiWOmansvlz2wV5A/06Ma+ZLlDrLl8C0uD5f8A+P3vDBuGZMBhFiBjlZV8pRpYeCn9uaQ6l4j364C9wQ2IEF+JMqgQX7QDLgRBU2A8tBMaor9CDhtUULQoe0cVNQiCQfpSv9K3IxkexRB7iqf0ZFW2IQS2wYtf0Jps4CQj777jlvzmzFYfvEEY11w/HJh/0x7prkWaZnN8ID4eKZq5q+H38E6tZjkCk0wFX4KeH4EuswXKMaChBRJG8jlYnkkIHlrzdRXjV+hkRxIpkAFB5r5UfInMHwDXFPgm89zPiVwh4MN8bu3ymEIF3TjMDeL+25NzNTEPwEgGMyscyMg3mWkBR9RcAIIQ60C4IM/LlEiZlXLlXKr8Pbjy48Y+Hnc+Mf5HzHwOZuCnhcnA7cqlglJF8j2isMHagHizS+VB5iXwjVUnkaUa4V3fCogjgpr6hmoD7CUQGSZAgfqqD9w8ftyQ1DwZx+30aJC0gqATgJKfqFySV9AgvunlMHxzXgCDeCIHppxxk+Hel/8AVZmBo2VDUaGQXOGuEM5AVUADM6j5C0VETc5Ice55wzrmV1q535owrkNCZB1uDn5+M4aZOu9OGcmVc4v4Vf8AA2Mg9FWrIjQwRW/aE83/AKBcMSpfQH+jAcE+AHN/DXW+EdPry44iuKwMrszdEDhk6GZqz5VzYgA5O5PcrMMDz9RV/jP4JFqPKntUrmNQ1KIgL4JxcTqMD+18iC0vfN0TplQZnCMqoOfw9X5LuFw5uj/+Y7jvBkxyvVcG5NJ4NGGr4GY6qq58WLNYMRKovQcAeQjbn6MrAC10rH2YmcUCggH2cGT0aAHPKFhqQ+Wor/KBDPMKv4sPvg8ye0r5rweGej9TJgfuD9n2f37eZzAgEAipxqcTBfyDF11FuNkdVQAe3qWGjkxE0T/i/mRqWSBVPsTfMqszjZqQgeeKL7HUKIiMR0a8hw5XBCBlxX4gDUy9+JgKZ06Ys8ucX5VcILnT55pjrnFMtZurjsSvr+udDxkjP+g5qgrB0XcseHXZi1iGQFxBJkTj3RPhzE5MMqYJlDPZXmEUTHbgcO3jzHY8X2gf39T6RySAktgxXyl95s4AIJI//T7i34oDI3LLlj8eNPi1i6mOZhT/APiL3DHK0HgCuGOFLYf25cq/ofs+z4yPWQZThLDT2QzQ1arXLrQYk8RKUCDP4Vc4nupwPT9NwPpRDrJcRkfT7uVJsoGAFFbfAZgLGIgnt9SHZOGbFlAKSv2ohPoSZXLQoGr+1j/IaDRF/sop658LOSYUIAnax67t3UKxZA6kT8mSAn2iL7ElSeAXQ39sgDfN4P7CRM0Ge71WvSgDrrgX4bjkZAkFweTFgRz4zHy9j8exmfGq45jBcz4N+WHtMw/DgYoUPgTKfI86iafUbW47AAl/pzn345n9e7FSzc0XphfAw+AAcrnmLrkmACCQ13xP2aCoYC/rgU5DhkIMZuhlB1BhKuJEyihVeaYnqz91tHICqhvTweA8UmIUPfHf+gdOcru3i/3NQxgguuZ1c58/Ecxo/EAYZgF0z/mG45fgjoKqcD9xWl9hXv8AfA+8hBFH7X4RMNwro5RoSAY863lHQ+2Un93KAv0bvLq5bnECBekB69OqANuaSQHgJ/uIXrIXwqaGlAKCK989HieMvR4EVIr8Hg/c8+wxF+JAU9o2slypX8MR9ohz7B3SePFrD6XvfDFsz7UlAX+gf/LMU6eJRRPJznnKZ0WWsBRVxzQY6lQTi94fYuUwjBaD3qqgfotyHuEYY8gUvvrDMw1kqvVwnDyOIAdchmCuWR0huPnDFXOEExi5nzLePwe9049ziuYkx3K/D0g4IzfYDxPpwuR86EIV6LF5Li8mEwBeVPR9AK8yIo+R0uPeOG5UwVi4BXhvv+Ss1zoR5uof+p5OPjKdBzLDKYeg3oQgbvnbNFPM0OgjQsoyFXO9fLrK4zcGtJmBEqmmExyPg1R2IYM/5VpN+ngJuoNE9z4qbz8DcmYPikaYQyWB1syQcCuRB/xrCsfnEcq9g/0/j+ZziU1Af6HnIYEIAAAxl+BLgTZAZCQCgqCI+whZkqAz+z+hpf0jkREBSIfedfm6Fo6LSfqN/rmZZo/QIeylTnsc2K7VDgL9osP1zATZr4a9+lLgy+WoIqeBbw/ItdwgAQlFtUeb+jMOSERLGrI8CE4mOTVQgD30Ow+nKDreGV0deNtDR0FboIKChOQDPTh59H4Hj4w+EPhGEYA8YMu4PgjQdf4Rv2uSsFyr4XWyHXcZcsUl1RF189zmvfmsqFgpXhrXE5UBEKhCocsAzcfCgDtEAD+lEt3vlnSFVSvX4DH4GcU+F5MgYFMU08O4vMXVFs8mBl9ZEtEDMgPA3Z0Xnh+0+S2TMmTRzj10Z3hAHkNAMRGlVc6zr8AUVACqr4ABXGrECgNRVOCaa3wDjOdClzUAEdTf8Vnr83Ae/igAvHXsA5pGPebcGBK4zp0E/wCCeUPXSbvjSFAX7Z2jkBVqrcq0+TdqQgFA8CiAg8azAGRBSAfQV14xMgoULKoe2EqFyATKwb/SeA/Lcq5ADgMxQCvQLX7rXACj/wAyaroOnB+sTvI3D73EeXDlzL8IhEJgDGPHFc7hV3Wr5O5pB7AwP2qCgwMaDLrMnw2qvw58ua4dEvkT7EyYFpYxEKLxFeSpgNNHVBYYQntOQuta4f04EwwfGGOfGDXe8wbtrJF+KYMXRhkoHDUHzis/u/EiYX4nK6TGJOmbIBTDMFXqYVTPjPhZ8CsfDrPqkhC9gB/qrgMTSsBEBUKdQXBiaVGVVDdsz4nw5urC7x8hji5wcMBFAF+1YOkzzWKfwTjkmZEcswPxmhmS7Ow8ygxLDdGrVMg55hy1SiFIcW5ynQAXgHoPAbwFJgPCLhxmH4caqkAik3EHj26nQU8hrK1/BHLhxDiOGEGuVDDuu7RwQ+BjfwPCe2dWAa88yEItZxse7z1IMd/MX04eHBmB7gc4xI/AvdVY57r8TeL8OMaY9hit3I+QCGt2HziuCGC5xwzxGhhOJl/1DEYCq5VDwXmR7oDNG6zg4Myprwb3ujekcDloh8QP1w0n5UK5PQy/YIiiQjRBrQ3jYEUW6GLXyubEIzADCD9nlQ+Crkv+BMZeurn0fIefgkTd2XceT7QYkxtIxsIGAvmD1hgJr2OOQM8zKmD4zjRM1iJcDRUMlyzBR8mGYIaqDH6iYr5anDw+cfpP9K+g9TU+mPkTBoDUnIWYrQCMaKB7kP8ARcrni/Taa2yR8ddAVSBgGPIxprYzjgB13NBzoOaAeWL/AB3JqJQBy3i0CvupA0WmgGKBrYe0hTI7WzRQQCpxWsWCORQiP+k0mo9YQ1zyGkdMPFc2q/GCdNdDJvGbllZ8DD4O2J0BTc9xnE8Ys3Bo8GClwDPiGVP6bhjioHeQPjcGMqJkmCfDusBE+LDee7jSWR1x5hlzlB3HMKwvDGqqq5bqNe7jSLdEaMRBMeIUA6UghjMwlXKquXHjRz/gL58vjTmxwtRrOvgmO369Y+CjyXEG5N2sa/Eg11Pg2BBmZc4lvoUamGwNHjx7+LMHUVVYsMw1N4YIfh9P1NVpaeFEzLOC+K40irwiIfb5mKNYv0I/wve/dyOIMivX8B3CIHDRVGfUMjw+jD0ZPQ1PBsw8T6wcJozk/wB3lMishUGF8x47ukKAUA+Y0F9XELEEiKqVAJXjbcGMgWuPaVKgK9MbYUIoFL9HDKY+ECOU4Zi/a6Z848/DwxqzT8A+DhgMpUVcKGRwmPxGZ1gYR8PwqnMYFPVOm6GCo63c2uNxpFMf+3cpephSsbTxc1pgjhRmIQwBsytD8Zljz3UZtZXD4K5ExIxNGX4EBytDCjP8TzuXLmFY4JlzBSr8IplBqwb+A4ZC59fF6sKsifCvcpH7GP7TBRQIAIrlJAolNH+l0Qp/8PpXA2hTHqnVUC38TzoE5EThQPoOxxJHZ+IP73t+80gRh+I/ZktWr8IwCo5PaziuafL4/wCaJlDIwBnWjiy3oeOiaC0EKicFYxJ/DkqiqKKAUoHbwTJSDSkIo0aqFUAyZulE3A+BjdmTJ1PivQarAac6I4WKk+B83xEjk85XJ9GmUDD7RLzB8HCdXSvASQ0nIIMNwd+CHI+c8UyRF8ZAo4cxluDz7lwC63y5lV5YOBkQVHKkGUpEMjRMkWddMwpcgEwS5lTPl+DFpjgdd/y1kjrpMIfCcUAgBlEYrp1f6yVwB8HYl6AuCyF+iOeOPgBcYfCAy0DkVf4DxoaPXwB4/wDbgmOLClG+79+/JjVog4lwouQKILvCj4YSGkIth/3IAChfvHcMyciWtDI3wAkdEtvfD5DQLlPjIFXWZd6DLw4nRwNDEHzMR+HPgJlVwJ8V8Jc0FExp6Ac3DYsXwXahnHCGHRVROFanjj47lXyCW0P+GHn9yAm9t4nwU3SfRlypj160UxShhCpowwhcw1M6opVMfZoGf0ucaZAVc5I5ld1nOMqSuXT5SOCMZPh0/wAAdzUyCbwVd31NimbV3GUQ0emGIuCBukwEFqthK/V8yZhAKNZH3F034s+BvyS7imb1N0tf2ZGnVFpYoaeZAPp7/Q5xi4i6g+3TRffxAPaDO46EoUgc9K189p6h1xrUT41z4vLlC4Dct1K7yK6rvZwmDWYGu4NwisKQke9VvMiMAGBVXj+PgzmCHjUh+mY8X4jlOj7cPhXImvGdUXcfLVWTBq5RC3+k/jznVTmc+TIYLjkAdPYf31OUwFozkS6gh5xKhj8bmBjpzTGV0AVh3GFBLlGa8mIMmiSnQYbg93SJpFc4aRWYmg534uSYPg8/CfN39YqaPwifB4+BKYJdbAhXzqlI+ngP23eCX6Xj/r2fAnDLlWuPPgayrQWhKP79mIKCQRCooNIF8x1yJTj5IJpcVqRIjQuDCT2rzmIUD0QIfYezAFLDwph0nieXgplRhtKCB+maPcKnhCh9N8TBolzqtH7LHuiI+AIRF9jKzEOHCZRn43nbnVda4I4wY3hrDrVDIrh4CAAKB+i+K1ng0BlmNwlHU8FDvl+pd4YL8D85w3GMn1j8YPgPfoY1U0gaABmxTvce5joj/wC4ylNTA6bjOAG8N2XTZgwg2prQB3CCHsf4mAYCi66J+qFia8L40kPQRzO5QXMZFuc094N7fldNf8Aud4OpmNPjvwPGljCS09kB5/fNRoIhE6npXwf7Mx8ShAOpORfD8Q+bc6MAMo9S5CUG7j/GlzzKPQtbjIIiPlP7OsJ+d3apjwFD9LlVFn2g/aXnnUe8dAc8ARO+RT9HXMPA9Dqfh9fqZJDo5RG/ZvCH6TqD++3noxrgaZTDj8GA46iTQXBeruzGGaPgbuNcGV0DShPp+XJsViKgZ/Dc0MMAtwYYZHMHTPLqacKOC+9TBjKfCiVzUNCQCAf+9dAM+MM/AANxG+1xE3hmMTeekMu3MrGHsLvGn6oOdDO6Yh+4FHhn96ta957N36beYza3RwupMvJ/gC6vEukNZrP8J8JdE7kTMYPKwwQJYPKgrlCkPICwee+TX0C54LruUJUMJg6DkDqkDeBCbL/v9808RxAhotUv+vOkuJYbqmT8Glo0Mo7tcFw0y60rEliOsMHT6Xz9+rmQnnyUlPalpfD0/jAY1GVIE/h7/UxrFiKCAFPaoeOvjQVBAxeP8hAjjiOEAo/7h1f75ilaWvg6B5YdM100BUB/N7LhD4FBPjWq/CMnD3OVn47npNDIKGcY5BxwTD3ecjhB8gg1pm1nBMsDAINDcGAjvo0DHBDFfCjWX5vKrmhNLj9/oZ0009gKAgzxC+dKOsAeXEKeg3YsebuHUR3ZXq6Zu8OGkU/g3RHCDiVjhXADTHy/wgyFuq9BKrE4omV51EBAggdgZ1rS6oOi/KrHIudIOYp6Rcp4jwhLe8DPjpHpFAp4W93/AHcYhGC6zITEkV8CUU+wwUqwPgg+eAmGYAVAb77HP3pCcPThdWAVGvB6HAPUJrIVgVXyTkW0xhB6GbecjkMwlS7p1ZRjCXFCmaASiqeDIANFUREZx8eX8O5LOYosrPT7o/tMxBCjE8/KKA1++6SAjwSpx9nkX74ZRU9CVGn8ia1XhBQTnr+zxTV0QRVT9c/QqGVVmEuUccQcyRdC8Mt7LkMqwcpVy3AucvXUzTRdyQ4EvwMU8VT6Mqqt65yZVdZxzJzgTBky4TPIxmBV3svhORxpjI3dHUx8RxVmhgC+3KDqdFmhBA6S5+4o+8YQf0ahkT6Hnxsx9/8AzB2DiVb/AOVyfLkNYA6VQM8lcAPnMfBYnwYfg/4wJaV8ge2UKTVyCtICF0G920ADMnfmXfywOHvJ4HgRP9O4iucvirySuVilFSVOl4+HfQPgQ9srT/TcMmoIrOvbzBcnRzPnTU+N+tcyjj4XCZI6TeyZiMOkJzuLqK+UVSeajf8Ao6CSgEj48VvOekwKBVPAS+hiTnuaiieVT6ueF8nhCOUqq4DCXuj7wlyvxV8Fmr8CK7pjA1MrhisSmFT6dX4L4WTHIbFgQFxKnxy8B1MSqYO5L8EDK4Y8adEuS1mOXdeYNDIDebPc5+TLtKjrcAVyXeMjGOHEcV5ncRaesyW4S8lZGrSYkhlOGVUuYFUxEalPj1ZxHKLQINQf/wBV0lDxR75Mj7xCoDle6bzdOO8YBqDpgzTGweEyIR4EZxFDN5dVlwmfLr8BdUUwKghkbxjuDKGDID4KcLMu4MIh5c635KY+Jxfjps4AZWgH89slndEA/Qh8fYvgct/7iCL6Hvcqzw4r9+Y3KrcwYtJ5j8q/BOg/GzinPeM4YMj8Mw/KBxxqDNc+X4PgdxBkyBB0XA1zGllvFwOjgJnTfZNBOaHIObGHQwTBwXlKOmo6jx+BBkrg/EJLibS6A5nFZonHxuTU74uGKY4bsgo5/rDlgzyNJLmQxkKaK7ir0tPFs45xU4QqZ1RzHqu7bj4f38XDg0fgMfERNwrvIcZVmBuUN5jdrhpwVl11+Cue6YN46sCwMyFGAGRadSgpPsMcFJ4lU/Xh/augKUSqwQ9cXt9OCooJPo1QyPg4ec5Vci0XNrlnD3OmW4d1fgD6xmWZHxnKeJkdH4D5rETT93cVI/Kz9G6fA6mAeqBngqj049L0zJ0BGAHAvwDMahlm1Naxi+Q137ddZBivgMNxxSQ3DcTIqedNBzcGLoigGGE7oqkzNwBV6M0FzlFM48MUBxW4tKHCGCGNAcvGa3Lz5PgxzzuMdwwQwX4CZAMCq65k/tyLpqTSKjAXp33Tt8bwejH42/lLhwxXwurq62eAgiezr5mVHoOipH7AK8yhSSiB7+RZ6j2ukAUsQK37nP8AQZh4ZM5kuWoOZMd0HxeeHIQ6z4OvcSYz4fC6ucK5R8JDfQ58j4C4F1j5AX4TQxQIvvKRqBvCH94KTG4Y7kCOXwEMfrQG8XDG5K52kTKgwBD4BgoZ2JVQwRMpgiv9R3FneBjPG64ZHWl0zQYfBvI3Mvwwdd0pjlcAdDAL9OSKf4p8H+AuOD8Xg1sIX4esYQcy/jpj0IR4Xy08ZRiAiqAj3/ZojkaFXgDSe3RU8JB+iqj3Bn4NwfB1jDMAMGKUP/XQxiBeFoAD6CxyU8GeCcHoShgMAxR7i7kaG5QcL4XArFIv+5Pu4rVT7d28jXzrfmPGZz49ujlfMEzYYKqOdowHAWfIPKuhxiGXPjzmWT0mm1yCudwANMINJa4jw51vjc5FmVwc2de5kDDP3KXPJnqIyaRqjhGvgxjQ5gVPBwzR6GurRTIq7o3kQ2VI9LBGR3KDdcENN0W1yJhiJgTSr8HwyZ445l53h+BnDOLXxGC7kGOEfiDMoNacrLelUKgvoUeZLlIfgYMvhHKiDwJbOcv65FAr6GV/I4hQr4Awdci2SAWwID9u6zUqEQekTiZtJ8BJdQPtdVnKRssRAeHkjHXoR0UCEKRq/gbp6bOjJnSr4cNwdc7lI5bDJ6vwcHw58o/GBdDcvwFcXNMjoz6JgbjzvNmSuIapdEQO/azDLMwSONWGkcDhbi4cswAaLmcE+LjhOOgYc4hlHDOSXIPN97uBBcqqu6kyqTdQ+BcvU1A/WEPE0cd51zCzeTyKGjLDQUQcrK4wYB6D8TMEEBVTx2GVR9Z1riBLAMSBhmkddFjRDKOC3TUTC8DBraDCj4JdB3AyYMAY0ATAOrvWHdUVZ9oCH74H5Ebtj8C3GfkMNcCTxIP0/bkUEM8o0xPc63n4NMUBoCCCIOHRMgCRn0GlUgPfOqYJ5EoPqBAH6dMFwJzJgCLQdxOwFKQBZaI/R53J9EQHn0nHX6kw1NAS5eU5Zlg5xy7iyNbhW5eMnC5WZPa/BxzoLybJzjlruVmFUSY7DIPDkyT0Zyo5MF9YfwBuTDBvDOKaW56frJoa67w5m+8gtyuMHmZ6fEB0gM06AvLliecJhj/toTxF/wDyHnAMciSakmCEwt6EXI6sLqNcNVzAJXoLKjDB0AQ4H/w9HwEsBBgjl66px+Bb8DN1c44yxBTRv/REKT9hNBhHDhwvPQQKuWrCgUZZo6n6gcDVWpP1MCwHX0r/AKXB1WBjtdMmRDMajmQPcnMLa2u68Gr4DBnUCsR9go5nnwKDLM+iiP0m4XqKAT9FGXeMIwNFyyCuOimZBklo1n1wjPYYIABIhUV91i/0TJEAtFX+Cr8Dq+fh5kOa+K+A3oY3GS5Y8Od54OfFGQaLqZzChlmRNZoouPo5HFWHj4P440Yfr8BrQkyhhkdHBPgDCYp46CDVd2zL8DMGmYenRzFJ0qGA/P8AHlzLlQcTtg9c7EL9v1iIOjKZSGMbpQWhliEKjwfX8+RuVbVwuqcNXGej53s/N3neMfBfH227ypqxml6UAA+gFX6Arg5VJ6IyNyQJwv0kg/SQJITDDudb8QmsuUMhZhBGChVXzMyM0INfJ6RKn6OkAMA93QdVwxiJ2yZMGgI6wngcQWnpAURQf0TPcYENEzRNHixcJwJqKf8ARPP0+cKWv8KuAuXQOdwy+es+BKzPZcf4hkbp3Uf4J1kMO5eYhaONMrFdHGm2TEPGNVfGhhlcDDWGD6dH4jqZLjFVEzb8A4UUxLhz+Ug5gj9QzQPH/f7xDj7iYuHCKNVYBmVK3EsAhHKocXd8AytSw/6/+zI9dbiCmUZMXG90/vzuz8hXCzvT8GGZvCHXCy+6zMRhmsStGgRD2pj8HxKJoygESwqUxuGNsUVoYDUYQwzwwLWgBVR3R/wCKfcfP9LndZBaoVI/fEy+h1VGAX7nSnrX7Zgi5qrkcgZuEohL+I53vyQL9sVXBickMFw0AilUrPQKVwWDBWicPYpE9Nmaqhg5MoOtwcnDnsZ/LOVYblc+XC3cYbiup8LkHwfCdw3BNUwVw31i/Bg/WPgBwHCcoWHxGGoa+LBjmEGdcYUHN3CQuD3rjy3eGO67xhnXIEjkCOCYMiMWz/10A4qKwBcSHMyEWN1K56LwzWcI8nZmXl7h3AMCTBVbDdWfgE0z5wOr5NH7xkEnj1vO+ALWw1bUH6QhrukoYJ+nqp/Zn5LqgAF9AZlo4PrCCJvQZEC+uHSu4Ih0Snj/AG3/AJMBWsECKbyxgAqx13VqA1SekQS68yVDKXwnMwIZ9wOpvGM6dKokqrX34N3Co0AqIBeEIepzzTNEBX7s+i1v9uIoOVQOUqugmSYVM64XcvJcYecb03smQ9OcY3Vobx8U3PxkPj3gmMFgwc+TP4zmUxRgY46tG9A5cues0LlVVcMgMr4GB0jvxIiF0eRQdMFkKmGw9+vuGvAw9v2uiIeGigP/AIp9/Zr1386i2Yi1zIFA/Gcxuy45kKhSYZ9HVPVBLkbgEQNHAasTyZ1UcqK6muMJkk+E+GXwZwLpfAfE5mIfEVUw1jKqExf0A4GiDGUvF4sxURNAFUvtoh+e3PJc1cl+B4aBB65wxwzld0AUP+4ATalKlD9tHSajBIKB6IADegY0B66xDOEeKquFvxAHgq3TewMItwS6Ywrn8A7gJXAqWaYrdMI0p+wHP90dYGY+QBlfhEHg+EcMBgDCazPwRn4mZdcm5fgX1JhcCvwhvAOcgOOgqiNA/to7t4Jbu1PFVwNTqdRxqlcMQcza4+zmdVx6zRMnmYz3Wxcw+rI4cAOEaAIs81ttM9fsCio8jEWdSXlc0LnXePwGNT4D8AvBnBH5D4EwS3ArAczfQP8AzCM4s0DPyZq4aJA0xGcB9UxBeZg6YeRb+VSaSkaQopPsHmDHiZVxvD4oqfAAljuCuIoZFDL3h9BwNrvU+K5HPvwyY9+EwG64c+BLEmHw67toTVlOV8CHUNCwwYIcwFwwB7zORkPvLyHKBosE3eF0c0+MX8dEcGfmcrnXQMyhuV8s71IGpdf41D6CzOp1mRzgE6GziZaV0hrsHN1ginZHA3DQCgrlcMmeYCxgB/1aH+o5GoVFeo+PK2flzJQZZ+KbzkZx8XvyhQXKUuKO+gBcfyRSISjEGJhHHXDB3QlVKvl6mE8BgsNigRH6fwiMLjRNNIluAabDNc+g06GTgXGGFYjqCDG9Rr/ENeQYqKAq+WBn7M1WuEQRoni0DJuLCFhYoQ0fQwNelCgRFPADXu91+hQjiEMwKnmTUZlLk7yVkCEr5cNyLucKXXPjQWuAdGRmtRuSp8OnwDzkxl5gxbuPTJnNbTwmPxhYwDBufCc4vwIaBkuMznVA6PEaaurvN+A6Rgww3bXRS50rLwEHBgmLUcj6wYLVczQXPHEYXKr8YuFrOg536/3lbELgkebgCHsR/hy1LrMtzj5VXDm8QmZWEcRQhMsr59taAJYfCjzHJguY/Y4fTFPXn/zBGgAIA4KwDiXtRbrtcuLoohqVu4ZYy41yrgziVCKCQfgee4hHYVAAB5UVH8TNuB/CJ9icTeT8A1icSoI+RnZg8BahIM9UBSccA5vStdX4QSF+LvEuCFqvoyZFwwyCh/vTxit0UTJdIORPghMGhgwS/ILkcaLAaZ3CHkxpTCt4+OPQ0nQfhOlzqDITjc1o5+MXkxfToklRWLC5EDQUGS/THxnK7jMsGHcdNR0dVzKXDkCDDA0SrOoPeY1tlfhB+/trr7iq6m47hQgpq+XIDLSr/W6+HMaDC5Ui7rKvzM88rX8j7fES+zWhE0vA/l8o8gZldzotcaP05rq24H9+DRy8tWtORJwB5YoXKNcq7sIZmwNRy6q/AYQzzAQFEWvOjSJk0a2gnrzwKpTiDcalVCqiF8HEgnoHOE6aUtFEJ+Ii4xAWuEQiHZQ7ZVuAwMKtI3xJ2z7mRKHccjMIOFpY7xsvc+n5GhyDisNC4QOGa/D8CYTBTVApDDxowD6xLj65RlN+B8MApkxyFyXyvwaYTB0zi0ymVg/DbzRCv20xvGHmDwiK+zIKYbrbl7iuQMMedydpBM4FQAmM1jOKEa64yucEBzWrqCmeYn0FwsHCfGpkVYbtjJV3sdAxoKq93n8jPgygiPgfAiPGez7zy1WNnU8B5Th9T4Hhp5WEp8BXqlXrw6HBepOGuGDCVAnEiAN8SOlgUlWqz+XkfsMS6LzYRrKZVzWXR3Ex7biFYXD1sSP8RS5Rny5cV0RifiPkT2fjhwRDwK8PoMYO4bNAAoN/twkK6ckPloCf14chKUCgGE4VhOpgveHjvL7Z9uKZ9VFcQMoByZ7TKugYDvJcd50ByLGGF4P3h4/PwjA4CmhYRWMXp8IrHK8DKxe1gCQwyz4eMYbh5yomVjPCb27lDLaeHUaA7uj9TJfAT4I6TcFm5UzFuQ+Ofp+G+rnV07uGGnzJLjMADwJMSZP6caBrIci5AwDXrKVsNAgaSFpY+qteK1VKWgH51hICiUYiPErkBmsCsBVYAV/oynkRTdbgHPL6jjbPYPwDCfAtDCDAmSA4JnMavwG7ndaKiNMAo4FAxk8hD0+AuHsrQAAfQHAwV0mPWBnKsxBHEIQRjVfgAqAqYA6v0ZmNqDIFtqCERHupUEiKCjp4F+vJjv8AL6foiQIvnWU1WUX7V1dUxHU0y3R/o/8AXwYzZYoiJ7HHAeIhEJEjx/QOaq7zg5EaofAMkKqB/LhzxKMD6BRXTewEJb8VmRhhVz9yxK5VVwLYmamV63YlZX1DETEAARC0EuNqD7B/2Wm7MNwvzyJ0GOqmCJ8S+DSbnRMf3jeFdZjhV8Ihw016Vw6quD6w5hpOYkzgzH45guSGkPI34FXQM+5wwoML6r1dK9xPXKIc0cpVSrkKjokPP3T/AOexjgISirXlex+46MmIO7gX8s3VK+1VX+31lVjhwfMqh9k7vtdAxO6P/wAn6nozVrrurlM7rO/SAq/UO6dcoCiFPTnq/BxrVDPxzszNAA9rBm8r1eB4f68n9g73veBieNHPm84ceAxgJZlb11MxTdAfA++eLj7x7dFnqAgQqphZjiAI9eHsRBNWdgKqoEP+GuAsKw1kpPpM0aIIAhvkCJMXpAKnkevYc+sTAArRb2Qx8qDxAv8AA8f2juESxLBiRohPtjuJ9gv8/r7cd5HvdXRJhXWQeGjhWmYY/Q3LRkCQoKCv3rAOrQc6sJX4YDiFTizxguhjEmr7ZUvVSigDVYLg60pwgD2ike84GsYt5WM9RjicDRSfpX0+PbushgBhfWgdDILkXEcEnxy8k1zAGVploxTN0fEsq5NQjlXU4cwDRcEzl4leIrgLGhkuc7MzvLTKt08fM3lZXGUdzdLzFZ0hctn+9brnOcywDKurHuvJJkXlK0CJJbR82kQmB11rJWZZzpq9XCc4jCNEaWf04kpInVyMD8TTEkDoQTgPFGQVXMSraBCVFCCqNsZkVUPB8/hi9MPiLd1mHp8AQRA/UO1cA8EEqor/AH5M/IZQrh/wGP8AeWbxilBohPAT2ImRDQiSDwnWNlqZ/wCvg0gzolBHhLSt4kxXmkRQYvogIWnSmbc2gBA4EPAdmi/dQIntPAfijvf0r2o+KnhnrKbAQ0Qs6KxwGhI+gU8T/wDI6S0xHy57AyulcXwgT1xA4yCamSys5isWL5hgsmsijT7TyOjjjEOrkDzuYxmfdGExKImcolVqCifSnv8ACGUYABqIE8rWGc0EWdVf9rfjU+jO9m4xi40dIxnl+It8B5QXJunc5uCudecKYXBTAbg1NcnBuMC6oQkWO7RwGGMM6qV0DOZIGYDLoz6M56bulUMSBmm7S1qn39C41JqFoQfEG3C8bu6JnFM4Lo5mDERN1dZ9CLrc8q4Hk9oX+3KCM/H6ZpMfF78ibIqQaiMSiOkMU0CiQEAFOuBVLpXKDEZbcLbUMSDBndczfmw3hZFcPYrDXabwKoADnX8qQBFKRAHtQc/AxapD2uHmJlJRfZ5eTrMvTWAE7/yAf0ZnAh/K/wDrlUFD+FwnkihAVCoLVGBo5+r0R9LETeTgGJQMZlgrhDC8KxUS5+AAMldXG4IOOvwmNsjCMQWOcuirvU8Cq6+w+BGDvwcZeoPsQR/keOCg/AAOSKBZiYzMe8bLgCK570u81wy3quWPlyHlwJl5+FATByLi17gzXA+LM4h+UjTMn7jWKNdVQMLQd1nDDqm585OQiExmBAcNVO7Yr9sDiMSVmNgqFqhfGYllT+zzW+7/AA4uV5+AqGsq4zBuaLqqrjXPJEV4ifT6chswwwkcgjHOo/JEXB+Er1kGYDLg42OrQMp8Mw3U5XFiBA8aFIMN6GU2zcKpgX4xyNv1lQUQejR9gonRSshi4PVDVatAKAfA5/rhUg7AMAMJMvBCy9Yqj3rxnTgOO4b4zGf+VPYahAl4CrPw7lGIlBomGYA4HP8AjgMFSiVB1+2mjgCsUAAyPB1yNl8HFwDCUPJlarl/09fAS0TUeM8cH0eOVF5injPUxUQBpDspPxxiJXGKQBoFjuwmM+pzJzE3mGcu+9cBzG9j/ZuViwiPwFxVp3KtNb8HBy9ldcF3lesuLVyrgr84GXK1em4XXAWkuYjAFBUQzSplFHr7NFlXIxZZiEwOyUw4AB4MIuUpWBTKuUlaYxvgysVywGrmrVVrlDzgqC5pcdfg1hzMLHIqD8DF0mmiuDgKKCYCNOGgltDn4aTOGWrouBiGKsUwJdwZaTdjl6/C7wayf6AauLkVLRSeCRRDoXOy7Cgr9qeP2wqhhr54WTE49o5SOJFoooA90BZLlJKcLgH0L2aSIQ1BRBRPIX7tuFs01UVVIo7orDBcQNLFQHhcyKqDlRp5DHWPCSLGUCrD0e8y1GmQAYQvoUutcBSD0Ucnkv0VXLmEUU4oWNQLbK5SSaETA5BtdBWcUGWkcTTw9VdAXCBAV9PjH+9NCULj6cGcTjvDHDBVy1gxnVnvV/tyrVcN8OrXdnwX5GVlGIw7mNF57hO8OGKznbE1Zk7ZjH4SsJlTeWMNZlZXhmf9mCq73J/Bg6sMXF0wOGRQAAczZA61RB8rkVeLhap3KEH1Fwwpz8dVyicyCAKJH6EFErqIiSkwAQWHGw3WHDecGKEzrMirpk20q5Lr8ZwQG665QXMr8BxMpdkKZ6jp5skQd0ssKC51ELkeBikgN6IRiF6Y2ekWIv8ASor5qFFO6Z7JnQIIBWQf4ypAPBVf6AQwPooYtwECFoPEuCZ9qL9gilP6cLQTU0OcUaucaKZXAf1xhD/tR19WDhgAjO1+ANyIwr1+ud7/AA4ZAjBAqP8Acd98CwCKf35zig8XGOR8qNf6540L80ELZX1c1VYEZ56R4A++q5URKRRifoC5XAgUftNNAcNJ6GcsblDzMaH6xBrlre1VV0Hr4LwnHPTKa4nBoTy7rmUw/PvBuFxgglcvyz4gaZA5GenwODgscr1wUTM5nhkO9cvgyQMGLcxGHqKnDScAf93AOA7uPFi4UKxy0XOqq7jn6sy8pg6ZHS3d7gQQQPkRojlVCEhOPFVV3ljjh8B3pbu6WMCbrq4AMCKCgxQX4UhmFMMPdsVkIfDY/imvEqgqCTAChEHmFQ+O/EZezJc4mcQZCocF8xRhS4aVzRBOiNSPlER1Xc+CVAGVUUVxiM5h4vJwf6AZgAVUAPD5EaN8SYTAkoJZVAqwwi287RSGZkpEAfcb3nN5XV4Cs/tylU5zxmklVDK9dZCWOwX0Mi4FlDkqMsQcQHYtVS/XDFB2nIzJFCtVymUugQKj6XFfEUCcq+iVcVMARKodWr5cI4IZ/s5jlU844hZZHxFcSyq9cp/bu3PQ/Qmhr+DqGJMlyaxzritcPwYFyzWrhmri6rgfgIfAmZ3bUMGZOYxdXuVYa7w5GmOc3nS185lDNwwfKwVnFnK51JPvRKnGeceXF1HGJfBjqOWzKr4mc+LC9TLSVKQEsgvtzjEqA2YzonwXy/EveYuMArMnYdcZEvkxQcRVCPrUqsCqT6Djs979G6K9hBAFneI++yaNoyruCP6CRyq3lvzzU+l/3MoqsURPzUISm9z4MibiFW04+YlHX5oMquaNFTSBP7FwuLoIqcAJVfBIYDCIMROr4CXVjlpl6RsILIY80PyIR/rCiwf9YyqRpQf94kkMEgCJAcUoQ1dlwfa+Cv2w0CkpFQXz9Ijik0vTECMPow2Bk1XlXymYWHlfeDvkCVSe4+Fzr6o3yvV/BzQNg1C/RBVxf29EIj0R+nMzoAHaL7R3T/vhojOnq+sUf6txdN759/sgZVnhBEqWMrvAUngKsNYAYGh6SkszxVYfDeUDRGdPCOKlQBaA9C5TAqBVYG6NpLYn8MVrDxnziMAcjDKFN2YFdAYYbl5JufNTByUI63MEFJqefOgNAZ+uXThdJruAyViYW4mmCuYxy5rdXqZVgYOGn1l5FRWTFAMyslmrcL+4stlkCuMC/c+q/eCbEAKAP+Bf5c7T3VL/ACaaG5oeNY4stLUlPtNSa4sPu4DqvSazAVBJlq6PlZTPinXcFSAFqNrlLUnoVVAVUqkOk5kLiDwAVKmZ7Y/3/wDEc8kP+f7/ALGUmY8XkuHkAAa+WzKxDmOh6D0Y+EmXj6yEuuBz/UQMRTwHRDooFdYXBBCAQaqkAIEcauapBRyaVGBVyopF3KOK+HVbooKqHXh+FzkCSBBSgyoP8Ok9NQBNftMLgI6qLnGTsA0mpUyUTwOig5OlhVQA+1YB+rk0UPcYfsHPL+r4QLFk9MyylC+dPYmCt8AIIgG8ofeGIe8QPtTNnjUBYYU8i+TH0bmgPQK0DV5OXh3JiuKgKAXBI8O/hEcxY8Kin/ByUZDkxBP9Roz79aAcXy5cEkJbTKslXlwFTESYgwyuuscIOXmYLliyixWAJT+TyZRNDIjClaLAyfuZU0q40j4WfBQ5HGmMHPhTZrYrB9a7DADPI9cnANW7+mKILBuoEMiQn2ZTVzrs9tzJeNAxsLGY2zD0yDqkMC6MFD1gv2WsiPtiBRq/Rj0APsA1Opua/V/klZlCC6U8o96YF0l1LgEzU4MJcYfDyY+QWAPxGC1vEMQDmK0+wEUV60SMqmlhCfSEWD48WirndD0H6vdJTzTuuGvXkescCEMZKqABmprm0FTUKSw3ZJcg/ZZrFf8Ag0xuUUE1jQQWAimhqIorFMrSRfvOqane3LYpQqUstzS9jwQKDHpp/QTgeKCIMHmMcTg+lK0CVYHRcFUjRV4QApiHMbleZXjQvSD4P1wfuIIke2FX+oZ1jNQACD4HzcqTUBuISz7ZXe0xBIj2AFUx672YI9IeUZaay9CKICCD1vlaq5xgXgoHp4j2amAD4QKF9Xw7rV6uBzQkUSBMVAbURQ/tbhOlQKijAgwB0jwVV3hB2hNegwKxY4SSoQkO4qZQF/A4ZEZk1nmRnhKI5OlmWuBTTFND3lWuRYdr8QvwcaLoMQZ0rxcN+Gd4XM0ymVrCQWg+DBOIieRJPgoYW7hbv4dNyxCGAxPp5c5wxt7nKCwUmfeAzM7naq1crevyZKip0iGZAd9uoQwVMCiFyKosMVqY1MmHnchYwAdM+qVCaG1H2NTJuu6TI7ULQIdFW+PsNSVesPuT+e5ZXOXDL7ISA8rPBnHAfjkcMfYPor5eHTEMBBYECBEaiHRBrr86PFXheIdRkeroS8qCANjeU53M4Gt4+UTygZfNlH+RmvG2FQw3DCoRjKJopyFf+SCENbAqvn+cKPx0Jrff3M+SeC7wuqcSLOUNQS2FHFVUhDBJoAbENVtgAeEVUDAvApFKfccKQyfFxoQvkdiSDhXJV2g4wVI9QVdyYuCAm2woHoBXT1nV8CUS/Z0M9Z2IfkEQPRahmqlv1q+wfX0nkwm+nBqBAFwRIdR4NingPtUDKF1oqVvFMFntAuV9PamHwo6zsFyNUaBRpHgEIoiFNUnoFElVyS6YPlx3qSF9ABmhQSLB6WQe96MzrXAdPB4A8BrEfNJA+x7bkZuoArlEPAYOUaJCU8QW9O04aZCjAD+fORV4pf8A4auJ/wABzHkUiPYLllOfFMYSThQzDaTyIg3ehAkYmQpYgqCPtBYZqnwLlxF1/WNVWJlsdTA1dMuoPgd0+IcAMs3mDJcsNWUhhkg0BRYeweCj7Kaj0wGiiVqMZwhhr0AAOE6ZDY9HNvBd1mw/gwhk5uveGY8priwNgrLWAGcNyMV594knL1Qj91YeMq+7Z9G+EsZI0o3CMii5VUwVhqF5PtrhblfWxhh6UgdVigzykUcpK6C/EVQKowpqW6EIWcQKvnq4xFVzfYOAw1W6VZNGwllTyNaOUYC1AQrhhtN0HS5JSgqjA/ZwRZMrUU4K0gSrzr3syg3wr9n2fT8NGxy8TKRFf1c66q39XRzGbpP8UYgBQVI5gvTbEBIB1aA6EyDOYriu6C8FjF+OQjiZ1d75EenkuozwCqF8DKisDG7UdQ2/iEOtemmmKGHjGOX+hEB+h6mUdEUs8CKr9Aa+FBVKnYCn9bn6BwwBADKS/D77BK3wIonRbHRpMokacL7R4FfbAUvH/KkBLGUY+AYfV7jW5QsHjAlQqFMsbIJJYCVqABokH1FyZ5RV+izCznIho9eKx68pgtJRVKVAYfa5mrE3hRjBFiU7ivXLDQqICxeUrm7vqFX9VwoO18QVX6JkP5xxfEFQj9aZJT9NMOGmgmKzfwj5fqRMB41glKvXj2+I64MAkBw8qvAyCk4bPQcea5KHuBBydKFoohiieS+HU4FfreGhEgmOhw+cCXJ42tZvLPFJA+iSrfdMrA1lTIscMI2jWUMQQbya5jpgCYEnxByL8QmqyHLIkM+cdqsAC9WHDOM99pUYkBQv2Gv7Xoov0I44OUFOoFV8oopfZoIJAAYRw3scIGfcF+AxnPjK6mKnPFTWGHL8MnCYgWLk6l+TCLVC1CjaR8RvRHIUA+kUD0VXMVcqoO4BuuxxPWr6ImmJC/GqKGrHcjkIgpeJKORUcylRCkThQXuVUtHVsAhoIosomM5SLlZN5O4OfvSAhYKqsAAVVAMghqCkn/BxhdLNBCJUPJogWClUCuLVJvLrQXiR9nfJkTHLcOucRFp+4EX7fueDWFAFcZUsGZy0zVEgB9rhIgRD3ghAfuUaCav/AMCrdtOVaOUAMoxwvhPa4U6wYwOABVhjmVitDwqh10UMxO0QUM4cVzxWEYhAoANb9Yh/sWn3AOMeiv2ubEVectyZKByAQGEFqHZnLbyQAhZxLHOAjmh+fgtOMdKfYqPtcBistQQVgrj94ptP80EBSJni7qiniAwaIma4QoMrBAVWIdaXmtKDh7dj4sHBRKUuVKonR+17k7QglgZ1jBbH+sK3l5oy2pXp4AgGPPWqZLvwp/KqwA8q8DHRUxIQFRS+RCjkksv0bKd6MvY4OZNGUK8WiMRDyO8oitR7fN+3NvwQ5agpJ5PFu4NReRar93HUCfEEMAa2mu30bJPIh1GdMuYl5ZC/Q+8KYDRH68J9OrVKr7XLDXI94f3Ns3Cy/YPrLpeoh0fBXpMvjnlxmHP8Ox8eUIIvxO+WVb8BJh84HAVmIgCmMSAgeAT2QBM0T6cmddqgs+hc+LmLqF7lP91wDTHs8H+XGaKoS9Qx+RsqLVI0HkAOrcqaVB+weFOxfxdOZEwVxAyJrcq4dPk6wJYqmOlHNhGuxNNH4W4NdbvU42yhRCtcHvY9EGKHojxHw5EhxZnnFQ5a/wAXsr3EsAAARe/7XTF0wqQMhQys4pYaoSbUPFwgJtfE6l8zUBhAoov3xYWXxuIuQOrcvVy7gfBIdpaBiv6JivAnsFAC30IhYuG8sSwLQsBiADRR0eKiLoEVSAn08uspByuk78aA1PXf4MhZUM79FKhvLfRQFXJK7x+DTRPSUrhEpj1P9G4tsiEQbUZ6LSmMSxZBR6KNSoPEhlLEgSosAF69ANMuBNc/kmU86Cgvb0K+3BhTsUS8WHFkKT1BWfHgMdLuYjSX3fsZzNRQ1PsMFjKVybCnVwOZihBv2In1CIRWvh/TlctBSliCNd1n/VEFKAB9ueIBdEquCVAiNDBwIKR1QAQKUEYgYCFK7g9HoHgHvQUwynYIaB9A1fAImVHAWw8Dja5DWhCgq9uVW+3J0ASyFVhmgSRg1q8RqfYnHeTyxjvyB4HirX2GMXGgCjWKkV5DFZP/APDosRXi7yV6SsAeICP3RdHAFgoL4U9WBhtMGDyPhWNB1LnoWFKAZ+rpSLKqQvlntUx4CrQD7XIlE8KOcrUPColPsu8QsYCq4ISWG/hlGjvlEzJyK4FcaNbz04UP7eK6wJ7UvP4QT+zCwaDwnU/rwmNFCLrObt84Rjqq7mC5V1fjAGGhfYpmVVVd4sC4jfdcrlWjhwx8DS9nuuPFDOer8Bk7pYGpr4DfxMpz0tEFQgFgVC1EQNQWR/3VdWpmVFVEy7v/AIWmHYb7Q/0kyKRD6p/6usg1qXGmeapGABn0fior9VIObSRQP40HRyEYojHFcIZ6Mx2WOwq0EFzMLnhgFEA+K4jPuuP0qYt4moirSIrjl0gLQtPRIiCQVoYwZAKuDwFBlTfY8cQcgJj5fWXA4ay0cyFBiIP5FD+i5GBFfOX0sAZCF6fN1lzMpVXHHTixhYfVR0CsFg8OpiXgAkeD6cjI9HxPpzxHgZCsKlhUDP2csESqXEGApkfN1BYj5CoAwUDGz1PL/CWdx/uDSIlq8rIZWEaIiWUlMlyPlIOLFAYyIAKQgjSBcKGKksnQBCCeUq+gKKgieUQNKIn/ADCRl3hOxCUiD+sA1SnAaCPIcQaDUMsSL5qEvF7G9xchAxiKEKiPLfxyz5pElWeaDTJO4XwAA9cSBM0SiIz2Pfsk4TERJEhB4PqZ6IAaFCgAtfBTMSi1R7T9M4eajaiVKDRRFwc/GCCPaFLFQjHNElwtPhiiK+VYeQcsxuZc1+iIvsVzqtoBSDPZVl8uHsZWk4+BJmBL7UHAMWYMwCRED/SnH9O5nvgAVCqT28IBmpHsrQ+fN6Gu6rV799zNEB1RfpFHKuXgVz4FEhq9cVvvga5Y5wgZGfswuMrmZn7ZzdoA1Ch48nrSWFB4hX09RT+QN5FD5Ff38Kua4JmMrl5NWAg/BfDMRcENMNOudIOFEAgBu4b9j4z51rnKgDXD5Pu5xn36xAsAwWeGp3O/W9METDYSjH59oIdBVBfKGUT99RGJEERTMPzyITzxBqP4xRsvCRvB6riLqk5VmGVR6Jwn9jgXetQICCEaD2o2yBhjNpIIv0IID9jrmMKkOUymCjGcoPYnTEstWgXyAANX4wy5TkBq7M1QACrpWGABIBLbH7A7o4oLUAfIGAoNoxmIAAGZvwV10SxBNAei+DAI2rIEox70RM5p3Gx8iU8deznjHIl1XKytMNJKsdDWuGTFf6fq7qUiLaBFCJXkLDdTWRaQogRp1mWj42gLKvAAlWAa0krUWKpcQnQki4XcVgGJRKSKnHJ0pxKiIUi/d/oyI7jIKIJUQadIopmWYfCg/oAGcgZfG4VbAYVhZ4rwwLV1ZAAECEVUD2+BVMiC208oKnGUDyBVXTdmSGoQoIhEULjodWWIOSgI1tcOCS5b+Aqw0znSgYkaFSQDUfU1KiNRFtAImsShVlXEHGhtFlQiPYZLiJREqhog6vBytkhAQObjUVEJAqw+iuvyjBDm+HsWojmALOUYTp1FdnLc1sroRWI0BX7IKZY50R0ArFFpfK5XO7xquxL+u9X9CAPLR5X6zojIqFMxQLLBQOTgQ/owErt5wWv0RB7j2SB5bFBHG86RJRUFEn9YS1djhGHy97cnWgiACv3xZ2+9XL4h/wCu/d3tL+ut+nintxLR2UAd5Gq880Jgo0UVSJ0EafAxPgeWCmd6mbgMfTeIC/x95VgRBHRXXQx4vcMw78RBlDWYZcYzossJireNcoU0w5jUzfHlNQgBkAB9msuuZv0YKKmQjAPBvTRA/WWYPeGsmOYmCCeVAYHtdJzxTAb1mp+F/Ef5EcyxT0FgvmDnSBDLDdiF+qoiIhhRbnoC1aqq/Ek/Qd9iVyWGDbGIZAlBRDpysdbs5QvQI8RiJYQyyTkQqj0AgKFiesOKgVsCB+GksyXAuI0SjKudf9Cg3UKGTzXI1WS3UC0EDaC0PJmuxWmZUA8GnnbkQZEE4mX8ModZ+AJVLAA6tfAZNCq5Iq+GhlvhQCBAVLAAD6zHMUUOOROHaGKCUPlMpSuPcSAB1XwGB+RIYIo9RKR+s3c8I66QFlKh5YaIDnVRQVBFojHImtUhvgLVAMM6wL1oCXghKRVIIRbqwVXYqfQC/wBKwzNkVqAESi2oVK5T35ECiSRBo2hkOBMyfsqEMhGrik2gYo8Uhm7pBWTFgIvqgN5lt3BQRoQG7SCtTyXvrQwMQ4AfIYGKL53wGcL+5tWBdlkKq8ClY7rgZxeGeopZFFHyYUmvNMAIFCIEgasZ4VVs8v256pAopinWKRWxxuPo8EbVdBwOBtRQK2B5meoY1EFPMfcphI3UD0AQTyUdRd9GBRSdB8Ll4vRG5oD1hiiYkwwOAUUQKInjK8utDhwAxPLZcXdx0QQqhGj4GmYGc/U4r4fVMGZITQhUCqDMJKzRFF6GC9jV5m/Wq+jtQBcjJUR8juw2OW8UGtHrNKqhUGegAZBRcwA/dvvB5vlFFffUX7Hjr0vVRI8qmjmbzB/aglkDEVkTyFVoKH24wKuF8Cc2bkoDHM838L3ReGAIBjbgpPLu6DkUMnboL8dhElAKv0AVNcImDVP5GI457BBR4OrRr9BMaMuL9Uoh2M8ldbKcLMtANEwuZC4QjjCyfz4DS6NKn1nvXxVylVTIULEC/wDsxylJK0hgOPDSgNgoBVn3Mm69QuVOU+1WCJEb6bmS32eKKgC5xRSqVVXO7I3xQXUwuBycPOIUUM2EwZ+AxAOuFgJALlElYOo/T7PI+nW+SViJOBUYqpRkxodtJGL1bC9r4PKZwEiauM3ClaMPtmRudXFMgCtoDCEOeFQdLRrgQBgRDCYlp9gIfHGkFs4vXD8rxgfQHMLmtHLgLTRQM96oSqVUPKqus5iKiQZ1VAMG49j5KVHSISLYlRzMlV5XLkFWQp5TOXPKAIuLlauogXiiC+4+Ge9Ts6GgfAf+GOq8EUOleUFFzWilVi1UadKNyepSyAW/aALq8hITUBpVCA/1qBtU7qoWJ5hQqqgYxjZ9DaCR9RzQxQwEg8eD8OLdMooDeEAB6M4D+qQ/UcLRFVIpKMSMTqDDcpUa8z0CgWKqkpaiUV1GgAgiOKlVyApGkACCSyBFyAyrbRdQCgqwHLCK7PwMMjEADCKWVHyijkWoJaW0o0pXca4sKBwPYTgSGsEOpYFZX2Gs+4V54MwflZqsiSzNpU6U0lEUVwW9UxpZhB76UkKnjJyhDVRYIKC8KOCTQDggbQA79czTCgApV4qiJxpylbBGYDigsPIHxXsGGcoB0BwMxsBIMC6iCPgSBTK/MBIQCAgHYBkdmI8iI9RTWBSSr3qqkA1ZKCJfIIJyG82lGN7VQEXD1RgiK2oQEUTUuUKFAfT5D7nk1m5NTMPZSqudoBkDexnBCUemSSBKUXw0FH7KY8gwAQjQCVbHEySgoIKJJYZHHocJdd8YDJYPmUssxCuJl6YxXTJhfx9GaukNMGoYeWyEAUCs4nhh+OZRZHFFCsqdDCIJJHSHsVetV53EPIN/Ves8GXC7qYAJgnx1EwhwysDjzpiywZjnjfrr/blyJfGHkzKsez+YZiYieFcQwqm2BWekvg4mke5Oi6AfYI5UoM8VjTIzzXB9Co/KOAUQw+gTwkwi+9fPmvbDdJ6A8GcCtHqj9lif4cQUvAfOIioEx8XqOUCjRILvLPn4SUnpdXLoUWWFBwUgXtFe6ScxKZojgXFTyZ8TOiFDVy2o3VXCBBUESZQ6WEjSE9fx6yBsKyUAarqIbVwx4CICoDWGSgXYVUoSvRA4jFY5nTVQC1vg55XHELk7o3CWFMp5lQexigQioqWIIupzZg8RQHvsBGdHPlfAM7nJHIJeqrq4nq0kSlWBAYqcUB1ptn6AFHkCEpYayGgcF4BgjnIIQVUSJnrvzP0pgY43TTIM8VolQAdZilUpFaiQKAgM9ETkrxZgoi/sDzfBMUKqwegAYHAxlKe1NUBYtUcHIDWDDkAWVEEQqTXAxdVraXD/AK42jMKu0IihSHQr9CEj0wFbS6FG4vOY8A1Dce4X5INn02D+OPYiy8VRIPBaj9RTFDi2RfaTyw/nKhejIRRR1IFHwsMrBsBpr/kzUUH/AOopuvKedR6IVLWullCoUgVlXwGAZRwbYlfEB8EuKTlx0ItHCegAcrMZAPScNI0QoiOB4GCAIkR8pfONIVEqAkYLjwoZmSqq1auYQX2mJ1YicCpHRNVYD2QQAB9whhpdmIH0Uh/CTABuqRqESBDvpxuYvXnjx9UYQ7Hj58GI7SIMGmxVf5ANExAFQPnwkUTykwMIVFCvIXrPfAygLAyiDgk8gUjrPzooivCIsfx3cAn2w8K0hWHXuaoepUwaWlgE+sCDjA5KKofbjSuVArMQhxghD753r+a4J2oKh/RwxR9MdBoZQ8cs32LkaDhObKmbqiKfcCzIBB5AiYd0KF+nQqQAKrA8GUzgVyrgbFCqcA9uQMvIKiqzwtTNpE/6fZ9jkxgVf6xQRuABAjWVLQ8hzpETzFh02kLNIoT0L6y+l3wYEwLQROHsfB+ncPQ4pI9IIjmpzUHSFVVgZVRcXMUDyUVYGWuT+kwAnCRYquosySNA8l8KYIs6Au78glQh4Ign9mJ/qVILyCiD7B1pOggKL2uq+VyDRiY3Cf5fgtxLgQjbQOoT7NMiNVVpvuJmmDV4YIqqqJoWXn9F7i5gBgZeSq42R0FWGoHoFft9mVcJwxSFgCh4YOj4TDHwCH9lf9quVpr8HCVQ7SpeJ5N9DY1DBM/GiiboSI8KfxpZujnkLH7QQQcfSqgAYDh+yw5e+7JhqHToiifaZ8MLM7lAJFCeQSvoxTwPaiipEQVClouQEogAJMYFKrXOLkZWB6HwoCDyzDfqL2CgCjB5AubvwSQ3jwkKBguO2nelAnBQRiOnU9OVRPSisRVhj+uIjo1FAIqwhio887PVd8PI+QyWgIz0tAyJ5UVmpfWJ2aqRUJ1+004o1HStVoFCw4aRe2QKkiwU4d9Jr7LOU1yCg18CmpSBXwEm7e2OdibQA1REBRMQAzPHHwAoRsRaOdCJC1RRo6JuE0I0R9gf9poqWts8GUWCw8ZFAKBSgEBQUJwhl4ltwkQL40wk2sEFDgEUuUsfjAaaWZp5b0gA6lAq+FDeL/VVE/KDHAARwElBFFCl8hjOR2WlDRRVQ6I5goWLWgTpE6NOONe71Kqdoh3BKZNktEDFA8o1cWRkOHsig/25k7wJ+EioAXDYyUAqoBE4xa3I/GLEnnoWHmVDMRaROPYIoMZ7OYuCpdgIPCj98RNWjcTqFRi/eR/dM6hgFQY8S36HUZA7ZB5RV6iRmB782xzEhhH1ikJigjfsF0J4J4Vn/fJnSKMUQpPfTOFMXoCp/atzOq6nxK3X5GKZDbqODVtCMDL9XtAM4jFqMAGU+UVmgYSsWVATn9hmo2BWWNUsWxAfdUpEYFyVIAAKnPKD0FVM2rgil44ZGBamE/tNquCpDfeU8A6sh4zFSg+lkM46YLoKEX1cb7hGvp4T3KM1929BdDqCmiHshQSI/FwQ8+dFZYEq/wAOmswUNjUTyzLVh3qB9ujcUSoJabKN699UajhLxhAvP/Tw/o4WKqoYfRiYUoBaqYfBkERO1V8TVcaj40PwAgF9FUDIZaX6TItPBUsh93z/AKTIGxar9uQJuimjyJQGFGycRCN9uN9Y8oP0A9H242HyAFABcytgCoqnTinZF4jheakBIn0n7dzsAQFi9dbBQFAyz9fRn7A6HdygvjBUbIw8pptABf6POKtplQNtOAACtTEZstKVFA9FBiuHsCrkpDI+cvWLpnr6Yy1wlCAqgKASrj8dWCKQcp0VAKGNA3IiQi0IACqypWqoMhcqUNg/26KOfuQDIKdGkI046ihd9IiBgBUQaZRMSIv2SIgTCAAZeM2IwIgspEdN8tGEhQEUELGqQm4/ct4AUjRoLhLCGIiMAFqowxpZfAqIEAhAEWGu+XhGLRidM2uDcHRGkqKBQIKqeCBuWquoaL7ggsHVpWeUeETo5SSqqv6+XU3S4n68j0aziKzYCiBJXsRpnnMVTVCIIcbXnMOKbp5PpHkdSq82lPIeKlKXLAQpeRFCso+z4S/NmSIWDDpLMSsq1iSHdgSBnNu6C0J4GjViJm/rULixUkF5Ps1JeLzIMFgX2xEnEXwPRxAEWUsi+15+cdJo6ODSg+1/4TE6iSBAVSoIBTlHEeicQClSjaxCrgM5CEdPp6tU8oE00iMigOk8oPsbhFwGCBz6Q6P3bnJS6JAqgMSVoDakAFb5RKGGvTJrBnRFB+sK90HFIgLYCUDHSUb0CUIKKyrg5F4TLtQdBDwhHGudjgh3K/8A2Gd7eMYh1BXVqkJaNKBRrBxpKZAmEI5BSVgr1gCDK4z4RUKBZascjYrKeyUf7HOW/B3J5c04ZiG0R4obRNBp+i/560G7+JnWuN4OkMXx5IjIDx1iYD/C0hDWsM3VPvCLsC5ggQhFcXqk8PRgkzQhixCkIwtnlMGxiBRSwQHyLmhuBB4U5U8r/wArgXoPmoiAvBKT1ik3gOhDBWzwYYgpsQd68HEwRitbWvmYXsHSQwoD16KMBSYWDPSKr4WqvlVymx8Sq3yBOriuPcKgesFQEYurPs0SwEKColXO2Suo7SZOTaEqXqr7W5gVUqKDSyfOdcZ6ldCVhnoJquBCiDVBckI6iM+1er7VxNCQIgR4iqQmQJBQfTkcussxCFFHI2IZPL+ZSpoIkR6KWAZzzWkvLaUH9KZ8OhBULWjTJ6FSBaSiFXrlEVSuIHmncFL4VoKQni4eKpqLHECsAdbApfCeb4T03OCuhC14F8LmubaTLglqUKqoK5MCRBo2nqJf1lwU8PgGNDt0lba9iKJ+GiqzEIiIhnZJUAKdWMbfqJRECmAvPLNxU4UE1QGD+ISRKRj/AApms8wkxRDQRFynHSj8oWUsEEUTJjBMUA2M4AoWVcTfQAi4AaIgK3zmdut22KtBEAAMQzwtEaNiyFD8UKudyWoGhJWJH2FY4rVcGayg0QqpIsUAQXUGFCkPhCIfqChgRZOkAoM8LF+C1fZT7Y+DW8LzbGVeEVYoahD50ghC5TboWD07UaOYQw9gHgQ4YLWjwkWyxO3LsUUnAmBrmFqI+WKB7Jmuo5LotsPFwIR7AZ+C5kGFBALyHoK8G5BUhDSh6pTqeHyYhWqGn8Qnjq9WAgQQ69dsDEHiWIORDKlt0RBQi/auZBkUpWhWPb/7S6/+jcn1AAfQfzlHSbA0X0I0M7JGwAG0UDfY2U1G66zD2IRE3peAQPhQAI+KExGxgInkUBHO7dKzCSLgnd3r/UaioQzuKHaLKGcBKBmAK4kWV5VRRIqBMfeUoU/goUcRdUYd3E9IRn/0Aycm1NnX1VrlmgyxAw+mn7/pMJsoVAHtl5DG0C6BYfR1u7cYWkVMKikoAqvonq6GjrTOLXjguVcvlwegOOS3zH9XShdBPhMvFQIMqh6zTFoeh5xFKX0UQ9KpzminyJY+UEsEQ4jlefnoAQpAWApxcxv2tAhUERTzVJjQhCGJOrg561LlJoj9GSHgV8PtEHzXnTEf0EqrAA6uBUoo43RBQ2CCj7XMlb5BBzgiIpEgQDGVpTK0tY9Z51NAElxCoZ20iAqBH+yWGnr0i5xbb1FU0gFXeXQETFQPosuOiVckASAvVtv9YUE29pHogSh2Mploo/P9YVJv2S18udfN7Dtx9JIkUMex0Ooe3SIR7m9kRKQQ7+ORVd+JgVBK2z2+0cBB5PgHgPRu2NkAMSwVM2AjdQAKqQVLfNxW9Ky0+FlhWs15ukqA4lPH/k1yM5X+jrhowKGRve3pMhl1gsb/ACB9gg4jiIsCgPrhyQzlwMKkBVeUIRr6O43JmlFCj7Ao046R8iO59a9amUX+gePbk/UVNBCggLVyM/UnKFEhNKYrnMRoRCVUo0nA46XsDJWJOCAMRuroegjgukDyEU4pjuALuT1Ch6KwPo1Yj6YYQYcFFWABdULTBQiskVBQVgGEQnqoRVoB0U8iEaAGXP6oghRIHkNFBAyrZoKUCoiTgzLePjE7QnnpJgMslVQkWDwmHjQmCIM/c8eYiIiJBFEQxEeRy0ubLosC+xfKUMIBPUEgVKGL4Mg1ItJqAAR9grExvhAAqtsAAnozuJ6nlMfNQPAKPgBiCCUuA60AAnWqWNCHcVqaaCjNNaCSpZKIEMcGD7FEDFX6vlHe3iTyKny2s0S6BUVqKgp5kuQVYFBXl4oCCoLk6q+fwzipb0VOetUAqqphPISwomqqSaPPibEGpa5RImxQaYgo10c6INLkaSUAhumWR8hCJ9GZT+hgxhKVfSsATUgVqP2IPKxXGyIKgiBnmenA1IEV7VtiveBFczrrJUDVJQ6jCYTH1TzRQKyWewIIRVAKMYNcFpo8XIgAAAEWZlPiPzwhBBWsx/xOgD2sKv21wAAkpad+0g43P+aFP0mjOKuqa34ByOb6xh3IKv00HnonL/u4b+89+AIErlNdLovxkdAEyPgZqj8apuHX5GXU3/fc9Z7XBhTpSlYF8DvAtASNoFR/Y49fiWjoiwcgBGNo/wALLC1gCJmQVUsAY+ABYSM4mPK9Sfv0B5XNHkDCD2j5R5cI3LsX4U3+X/DXzE8Sv7eS6njSVHICDgKgAKucdkExp+20MG/bhk0+6qXiHgqoYvUgrV8FJ3GEzHBUBEgIN8Bnavl1uhy8j/lSINXN6av2p/8Ae2TLrcCCjAF8q5+PlJgKpgjpaAi4l9HnthvDRWw0L5ULRSUyLq4CgoVw7ZwUFMg68v3oY0oRcSoQhl6KXgL1XLncGJS0yUuIB1LAD25Y1o6JQsYtfjHP2P6vgPtcwTXvYTyQjw+mDkqfLB1FyqooKhxHyr589dNIf2te4A5T5MKPzoSqQFOkWJTzqpDBdEQYKIoiCiZcadRRlVnwOt1lhFvUj/Q1RLgEkCJ0eePGA/eUSvRRGCCPmcysj6cWk4FCjXF11UVG1RuEIKhYOAzqwBLSQEERRYiOVV3qKoESKShVKuaKpFVYeBV/68xfcipEkEKtVVdPIAFhKslAUaRUjwzKAgaWqQARGj/zIGWARGnQNjLiQpqh2IjiItA+QA06dSKAvBZ180fBhXtPYvgCikYg0wyRkUVo+BhBLAXMYLHKdXQqthwkAzxiywCvlgAbg69oWxACeFyAtIEAnG8VSP0jnl4KyMBmebABBSpQHypXpbotSO1g8BfAYi1TABVwOz0IUAi+Uh4VDc5AHWIdWT0KQLBVgL4D3XmIkEKDTlPGCAsbunTdakvQ4hCqMNfAaEQSC8VNMtRAH2tUCCAwcUrdgAB6NvnIS4WMBFUB70YNU3sA8qgbMWuHoDAUrwL+yZ/fC09rwn4iSjgtkBCiB6k7fY0zcjcWLdECoo21ujg5AEJ7KOGD7wkoREU++OmcZI0D4UWr9wTADpAoh9RM0gBiLMcD/wDjjZIjwJFFYqqZ+ZsFASooI/UHGc+kCJFRVSAp4JzF8HNbA+q0ZUZnFCC/9uF+meRD4XPfLourJdfHOmiGaEHOEMrzVgUzPSBmIIf0a/eFU/TAH1gU3FK+XWXJSO4sdgiA4L0ZUFBmCNqOjk7BtBmux2IVRQAS38BQmUPNmQqJ6CdeFmOjLDQLUAgInEUTLdXQl5VAoKCqZs/4jiGofpPOagyPEN9g1/ghTynNLLAjSsFQAIAUPGMjjgDAUEkERU6Fyu8ir0SrAYA+AiAZmOb5EIrhV/jH7LXLUQViFPWpigwC/wBjCwQMOhBCkij4coqmAKIlpQDUF4X2x3VDCHM5SV0bWFekXgAoB9qrhWYTgGiPpEHFT8jI32ABVAugB0HZWvttRv4zLcyWAA4RStpf6szFGRq2QPLlfXjS3vb0fXPDnTCsoAFX1OTfWaHhcNFd62IQOuhbAorSwFw1rOomQa8GAt2ARP6Bq+kUSMM4+b0SPROkdz8moAVAAEKBwyn0Y+FIOCZg0PBrjKieqM2HShdnAyWV5rbVAIhVXAMT6e71CQEmEImAfQsSiCAAPQ4dSRiCNwdQeoAOS8GFIiJIDQEAqCpGHTR8AQIHpIXXbuoAPkRtURpJkbyBxaBAiUXK6mZKasPBlgcQWVIpHyumzKrApfwP61GVOsaUQSGrO6IgFItPTKyEaJK9VQtFSAX1AfysMpZaeoGAGAj4loiuXpY6ggoWc9oQMv4GKi0YUY8OkTPFYwxqoWrUGATgGdZSU4rkfTlqLidtyKIwaBD4kFe1DABEyRVPNpoA2VXkID8DgeA1vkXpQQB0EERMi45hB1oPwkjn1XgBg8KvYRZ3K6wiqefNTJ3VqwLkGNQKgXcMHPKK1/auOvbyBD6VJVv7kjYTEwopC1OdQxLgmCGTgpKj9ihUTTrNhBCiIjxEwuGLXNRFSiWMRNBCPCBn1HHSGVSigoguq/Yg4QjEiAF8IWtjYZCapXgeEHsU0rwryeRQinoQAxE5FXUEYxDidMLli8azsTwHGRY2QRQOgSuLrwGSqkgeosDcLBSiJPcPWiqlTHVjC1lCAUBHgK7iBiDQB7H6xnpYwACApQHw5b8/2G21M6Mse7+QhNUS1x18SAgDz0Q79uvwGtx8Eujmc6k3V3re/wDtEf6PKfoOVGiqQ+GNPI/iDhC4clcGn+zrMDmJllVo6P8ArzuNF9ha1kRmLZumJBfXk/eWpPU+xsEsNRwJQgErISP7byClNrYCzahCI9Wc4jgD2g+wQFaj5FM6KkIwgtAooABD24DJZaPCcV45UGvGmCcvar30RRcBjwqgGN5FFcB2AhVWkBzA3zZXQgJQSSh5TBaRMRGcXAwoAAAMXIM1u9UEVRYKq5G7qQB2CJEvqoe18ijgCmqqhBBCED4RhjyZk0oQl+0WHC44OEp4QsX7guI4j6RR99AYPigxjmxmXYtAgPk+wRHArufSaKIN/o0dqocJQFipWQRr5yxXQWYzLF0IiUGoiIin0jqCDipEUWQLczzYtwIcisDTFKDU0Mlecio1kDwXH5SLYJLqqLpqGEjhPFcFpIGkfsKeByW5dVeV0Frj6BO0QiyFqmE9VEiC/j4e03dUCCH0AjAR9rmHv1fYFRhyDc4e+CRPsnT2io4vXxcyQRBxtJTLqoAZhJNgAigOYThpaIGMTyeGmG40dmEEEK2IQQBIo5q+wrCXirKVUzDSdgpFhQEG5YmEZdy3eBRWnpUx7awpT7lPAD3YGF4+GroVNBCCK1XBQpI08hAlRjYVTBSJK6dnwEFf6HCJ3jjRNFQh1PtjrZ3M36s8QiCqdc249PBApVX7R17dAznFCiqRR0KCKa7HwBA2HCAAACBiyTkoQEFHFAVAuUXo7hkjV4BAgtxEMXAQL4BJz9bl9FaC0wH02OEFUgwgAKhC5NV4VBRg8kiKDcKJrGktPAGVAVb4+IfeuLcUq7agEZDrvEUmAJoKKg9D6M+91BsF8su8OQtqNOiwAVzqqaOE+xiNtEzhVq0uvV59Ey3jQksvRaepByI0lGRHprxuezIXyawQiQhcBppoLrCvngNNwrtqniPgDAPScfopxEcXyNyPhyrVIcECpc0FfMXEEAxCcQiThMQwIERCnlFGUQf13WcIpEj7MZ1HEODGpK6fauaU5DC6UEECeEF14QE9idE/h7qoYXAD6VRfyxfZktllDlqcaLEUmdiTSwNiouLbwKrEUXgXmJwPMKOEKr7Tud9n96IQohIxzRfABFSeCBQUHXjf2KLu/wDqvvE+kFVOH1X9zwnntMimQQr8B5sN0ANTqAqcQhxBQoKVB+wQQ/mu8M7juTdwNW4kVKHgKF4KBy28GZiKh7Gg18P0m9uDdkcaPxiFzzT9WlwVJ/gCr/aAZctgbVuiwuYDYwQmVgKeHBaJ3U60hBa7lkFUQQYrCLknKqI2oaviuGPtVQg2YAORf48WWBKD4QMmpMk3InWlPdQ5CKeyhDI8ARXv0ey/6HPVVGI4ALXOuYEBCgIAQipAzkPlqiaWtP0KFQ92ZEFVZ9pKoo24LeKRQWJhT9x4k6wSAF+6VTK3hxcOaCBRAQy1U0tAtEqUjFUwAZIFPIlEwi2J4cE/V94waRUa9CapIZQGHRkj9P7So5q2DSEKZ3h7kxE4B5bGYEBGIIpkLZEhKBH2DJPIbtzL4iiNEejqYpUWhqqQjCVVx0bgCRGI32ZsuAiKFWC+B4ppMPAmQsU+UU55RgX9NTxohaIq8oQOjJmog6lIVI8hARa5xU4LF9QtWAcVDDhCAAFKiAUNSqoIpMEmUalBCh1Ik4XGC8h6i0LO5LiYSCG9BoAXFZNTYLxSyhIIxgn2nh1EQJD5P4UKToAuf7J+iAFIIqCPkcECQGLIgq5Ags+sN1oNS/JVjOEkFCtVygyEOMgq18Ab0bVIUoo8QOt4GPQoyQH+gUEIKi65enTo96CgipxjjkRkwMSiVFh1tc92ymBq7BEBD+hHLAa5LRaBQQAQ6gZh1/vx2IKoALr7DToJVHVT0CrArk7FR8zRSAXheMoqR7MVEFUnQhc1A42V9fQxqkPSEIafSMIJQCn5RQz4G1ouFuEwXY04DU0ip0yOqpqvw1OjoAAyt/UMeJBKFseuq+SDNCIg74TrUVUVAA+DzBSqhEcALQbHinUMPeXNGPmIKOR+HFCgIApF/U3VCliPP5YVwyhtSuGKRaplRQ4Qg9oUGdcFIwFBZYWLgiBAooeFDI6l0x6FA/aA03vbhKqiUMVJTgwjtB5Aj+jjki2taIKqWNpfJp6ec/c8i7AhV0qxBR1XQllkac1uxKDD8LPIsZnoeR0GttbBQ0/TzFIFiNRHgsXTVIFBBT8suWcUHCFjQgfsdKlgXT+xhftx/KTmYqoRBKjl3WRDKMlqT9jDSO+gC0v2KMziwkIg+ajXQi+tVP3RAOPJ1wKGIF/7q0eliKEOwPTjFNU+ljMjkc2QckZsSjoJXtqJ32cyC14v9WBXoORz1cfD2GbRViQnNXgzZdFBT+7kIHYFH+FNTyNRcRZ/w5U8jYDkEgJaNZQVgDmBigjy+Vg0Y+RDKPViILGoCtC4eQSKen2WHv052sy60pGlf1U1pVc84hPENFcjlpGgffFlKoFHK+tpCNQzgFUB4g7rbOGtLsDkfwhfBeybkogSlJA2d6X6zIz1xHpYVVtV18GploBP3TQlWlAUXjLKJJy0IsfoAeAarT8BSqvFOACY3jQq1nt4qM9ppOQLAeIZAVKlIPkT9MNJCFftVVcYw64IqgC8hwRbXEsomTKLD3bXDQKGTlRGgYCRFzceFatTzFKxdRO6NACVfwjqOFxQnBJxIsHxK9zOGlHuk8iK4FipA6qAyJwAB8zA4LtaBgAqr9ZPZQ2nYH6y/m0HkK9Slipl/CGgHinsenyGHj2oQp5F0kTqZaxNsiWVFBoilIQNbVAKBT15ppZ3CIRESARRKQzvRYEpXwB1XS+g0KpIkao4EDNHITKESKQAPTQerkgwoCpqK0HAUdACq+gO3Gu5pMgqQDRCqBvBfqSxaFaCpZxhh6xStgCA2Ai/ueDPv6KTCjAiKgCK4mJJEbW+cXiCBTCNIFCoF9ROc/rOvVixIrEAKBVwnTogFioQBEORVQI6NRYVUigpVOhifnoBUPFETyHkTIO2wgJOMGvAoOQUr2KtldEFjfILZo0fCVCCQoFVFQyTAmhh4UBSqVz+SGZgoh4ADaLUKU652uXYbamEUsYL4DK8QKhIKilGipiKIQAD9Y5rxx0JqhVoA+xQIUL9gIpvyQHgQiE6omaM9Sqnyr7ckw3PCFjK0CgfseXgHJCYFR0VGgKq2qOdVfPl+1Vf+uHMcQQuPCiSy6IZAgxFPsp2GoeKSt5k/PfEL7AAZXizpJD7XMBgFpKGZ9IcKE4BHj7N3vInDtVgEQTpzyahArYECqwPRj0AE4i1683GVgUIMMSiEKfbY6xqFYKgPpX0GIxtboERlralDCRlg0GADwaHbjxYkoi1RpH6qZXZyy6eAxRsRd2b+KlGCoFEkFcDw6qioBFSeq6HEErEVVKXr94r64FMQQJVEFEuG69NrdaKEUM3a60qFBAfhD+zkIRQCRVfB/LnaGLKsenVYNOG/EuBPAjqWqAcSrgsemBgmwKAkYXlPOmbQSphHxF1OWJnKsSoAvpR47q7vFwVSuExooxf9ZKmfgR/sNXj3gJZEM0BMi1J/wCGcPxtGTlog3yKDjLaK6ygMRO/pkrXU1C2jy0VygGzR4FBUD6HUESLqibaiA08UcTFfLUyIRRVogAZmGr6gsB5I2CV14F4kC9MWIADV1WEij1CfVCgBXDF4PlgsVRYHMbOEjA1Feqg9TLjk2SgCdmyCCgzSfMJEpVVGK+WquGI6pkM9ID+nZPL7IYBsmxUIBgjTLBcDI2lAVBQms2BAaLUaARIOAqrQwg73wrVa3JJOks4+vu7lr+slitfAY6pdKtYwapEqGMkVUFyavSIpBFyrCBIvVW0yUZoxVWPUU94cOsJKdF/kRyifLJeUIqAOkq5bKvQKFUFhumIBVAhJPHnyI4I7IQLCys8FQypFgJCREmKoDQ1tIF7zgVIiMczP/0OVABftYqq4j+RSx+xF/paZOGvYnKoVw2pQVjgMBHSBBQRBSophSQVYHfPBCoohYhjSYU4LvIhDQEc+BlqHYU8g+M1pKy2BMJVLwaJpKSCc7VGyikkEXJsw8qgUVBQxogg8WEIZNRVlAUDyoMMNVC6B7UIBgIaapcXeMBDYlryZemNCCIgUREVO9QcRPWO6gQHqDwXHvBpaXRjxZT4lCNUHu2hrCqAhKD+8FXPxYUboWrAIUxQ1PBUkMUSJChQW5pKAFexAolVQWzIjKQilIN4ggsW1xnWVFMgUIEFCgKZpM5FFVgFVVQMQQtkWDJ9lU74VzJ3ucnCEFY/Y0xamRGsCRKBAEjLUCqVrV6v8vcIVtKgcIASAEciRQT1QAD6gAGdLG9rFdvKiH8AZneNs/F5re3CxagGWsxUAEVCpChQmifhE0BEIEFKHZZXIcUjFTAPaQiZlrAGHjFRVH5E3f2HARKAmgmsoQVh9GQtCCiajzScQekU0vVBWN4aaq2kwWcMDKoB1qlOOYNTgEeXae6fpiA3ADXo8FKh0LlJRpiEaMaCIOomSiiqtV38ph/IsrXK7qDSvhiCDk7qsVQP1dzAQI8FrjBndZatOAcFqAojXP50Z1TnofDH6XVfCCNI+R0T9ygxq+Z0iqmvRAK180hBFqKGIMYpRkidKSoZiBFxu0QaKxy+apBBIGIoqPBn94n1gsVrzLSw/g3YP0Z/+KFLfNs/7c+Ls6qRbQ6DVwXYjL/TT9G5ilcZMsQQgWcFbrMRIXeR46CEniu40ySXRO3gyc2RNB6r5Sfw6AohiJMEfB6Y0CluFJVcFbBqzXlF/wChc5O4R436UVP9Z+m8Ir/tx40lGb9DyOhzxEcj/wA/m1ytXgivrzj+JQXKwI0EWqKqtMLnlHFlQrxxwVgVDosrASxtbnKxEDb6PBdeEXOwxABbxr5C0qlxGwiBYYIVAPIoMmC+ChDpaqC6hRnhMCFMEsOg8cpZ1NoCCFROhXTUxXbNWmLYRubVBQQ8oo1KQBxuJjaPouJDyEX0aLE3ZpUIoSVVyl+INRpANBD7SKCk0L1CFj1AvaiQzmeyhMcU8J7BDAcIuuDMUHLKVD3jMOtVogcAHuqCGANuGE1o0HJyVqZrqieGDhaohAFWeQKQepehhd/QALzqsD9dRjgLAd8/SZTHElV6LT+svOOKAJSn0AtuVDxTr1kBAgFUsAyBFRAaLjPvmdLwEZi0VQDgVbLrK0Uej96aBQZEERKekUTJ2tBlEixa+ACnSncVStvTYGL/AGAvtcdWVUlWQLAId9wBOh/EdagXohQCxTcKyCnqgVQoW96gB3iSgtWwcMVkbgNxQRMtYCrIC2AZXvjBdiggoRQqZesl6SAQEg1N2AiWAAoRAiCCZIKuKVBqhAIoRAj5VVopP5ACsEVR081AL6i6VQDhCtVDBJ5bhXRABQAL9hj/AF8hKTyhpgCJEDOle4ngEIRaRZBFMWrhCyUR+kBvAoGLuuRLcgAr0PYBTgB4TbOeJQiDAAf9DCdYh3BEyAYMWwlQ0r4RGkcAm6QoLSvAjEdHmUJ+PAUkWpQRQYqZRsQMMqACgFWEK5XNcUQjCEjVwgjad0jEj2KqeRx8Pwxb7UIgtNZPCq/auT5aAZBOAA9Wiro/CEUoXxxHYuBi+S/qAI44UCQqK/a3zzVeswDHVcioSqxBqReafxp2UKNQqcJESD26/DfQp761QrSHkDFD5IqcREH+g0S1VUAq9XnM+XGDLekSKn6+zHuosUsir9AdzKQpKIU8C9chJd+YKTyoqSstPq3XzgUo0f0cK2IKgIKLBf6MdMxnAj/xmHUSFxVbVAEPRmIvWpwr1ac0U4UxFBQj08mj61lwxvElif8AH8xLjUWrKJOImKmNHXCpSjCorqs/FEqlIWFhpaGQwwxsegLWthHXPGoQUInRPIICaxfipS7UeVkwOOhEAFsEB8q9cbQIGhD0p1PxUy6E8M6LtAQ/b7YYKkElgCoVVI+hxdv9uYogD0pX8gq1uNIuNqsqp6xRrqn2zfrARiwZIBVojw/TEYUUEon31XVVxJh8XWrQ/AuBnu8o39YWjeJND9g5qDjgGfwBhGgQCfLE6B/y38wAfiGOg8KA0+o6f34CpfalCiiAphNFQ0/uiN+/W77DGqe1RAo+XLtxMCjvLRQ+wLhNXAQH3EAISQcQIm0CesQqgLBQyy41ITEBaX88ZSGihLeEKh9quXT7U8pGFUxAEmUSKECIAAFMCghKB46XgUnQfqzyF6lRlaqqqsAFyziZlJAqELBkj1HXz6w8g8VABWCsFPVUsiAQqMFoH3lvtMGNBhIpKAKhkIxgSoJVoaINfCf64bOoQQiGlX8+0WTFCGBLVMmP4LwHg40k6gC/QcDG+fImngR4FojnL6qwU0AAFHwwDK6gE1qCqQVZhHc9pngomkrSxVAPIEKD9mCKLRQqH3KZO8JwotNcfEIiWohUKIgAEHel6ZJk8WuBQlT9oxIgkfOXzIBRBKIlMO5zRVAqC+lVcm9egd0pgHTce8wIPwUj5zu3FgpUCnlKDlxH4Hs3hWCfSOJPFW10iALwImqZ89wJSEUfCDgLgsRBARAHtUVhJGnEmJjq9oANaxM/EYChrSC/04DI1ooQB4Qi2KuPUBXogqWAaBevV5k6msEg+lApQemdJeCqCxAFF6gwUNDPNUKFQQIgFE83gYWBdVOYFghEtIATgsrcXyARGIEoPUyw8Uegl0Aqogqi8US35CQt2x6lBQmdXgMbSwVIgIOmPknxUuCEVoKoOf7bRRZGeAov2uvxZCFhJVU8qG2YB2G3mnsAAP2aMXi7T4ASIeIZfP8AciR9IjQ94s9mshsVPFT2LjpPGwhFSDFBDhXGkS3k1S4UFew0zj1KguoJfLAfrpgBTHEIINEEBghoJTA39Ed7HijxwqyoWBPSvCzjFDM4SxRBVWcG9qZUUyMPEIKDxCIuSry+k/qFmKzMCNIJRRfKKUKhuN6BZHiaUXnkBaGFTSqI/aKG8LKFKa8AoSWrXAzCq4vVAqoCCnhQoODJ6dQq2np8R6S7jWqriRe6qBXxfyzMv4S0RTj5Bvc3yUEVWt44Fwr1yDzqtQh4ODl7KgeVxrQhOBVdIrZxQkhkSmLRE6JqUf1HsBOKL0dWUxWCjVkz6RHKW0jJIiCQBk/hFEzRV4q/gAgGmHOGCi0tHhqQ17s6OyCq5MrCZK5YYcoInrSD2tTLajziP4M6IaEvz0P0EyKGOpBASFEaIoo/pHA/DtWqX2r5fXgz3YkZ8/qeLiCdhqAqh2EH6yesYBTRmqrlTMlxNPQFVfwNL+6zT/Aqf6z4ni66J+eRnY+kcf2nXImRqyYYxeY5keBvJbRUQ/oxNcBCKC8U6/2rrGSZXAXyMpeI1EWGgIlFPONeolqPKcA+jy6BuijU+ABVVynOm9qAqokBiafiqmRFQoe/oLmFtoYG9FR4TpcIcRPKtUUQErg+QkMg2qOEhxK6/o6mRCgAJ5VFerjsMQpCoSiP0mnysGKlRALjUlAdBDhQV8LAUMsTgFSoooIKn5DK3onWCIjoKKCuP1FFKB6LKv2DFNoGLOUIEGngA8q5gtoprNVVVWZt1wS9hAFbBIqEz5r9CC+AJVBrxcxCIeUfaoD9UMFcRVeiR6Xoxeyk4Bm0pSSJ1Ig28zZScyDC9RILPSmus8yI0EaFD1lay5ArPEIgwFKfQ6cVVQ9CwIPl4U8hU0/g/Vx7GyQIDi1FQYM1UhGCkVgwKwKhK4iIWnZny1CZACwbIiEQDAsI25RFpVTgKEFBcGc4oQUVSCIgIbyZNK/WdQyn/cB4ChwDIq1OAYR9iixz9SAqOUFaqqq47cusgIE8iCP03JN+v1IAQRae14R1upCpiggIhYKmEUfnRAvi1Av0O6ykGhCVRRThUM0VCI6vAnFX5QHDnRUHNDENBJVCBAFU0F9aCCV0FpahWiqKTGzOHhhGCEhAxQFDCx4CiFFZAiAv7BUGiEhaOoDAqREQRMg8kfVSLPLBRYisc+h5/HYFEQFaC4KCm8KFFERF8nL0zLbclo6oUHBPTn0HZORhDzSIvn3p6apox14or0Cudv4UkBOwCIsGRHRppAHQFSqQAXRcA2QxAKoDBIIv1m8ggtEekgkKUUVCMqGFwh4wLoZ5T5PYzGLLtiiAQ7BBVIJlKkJsWi2U0eyIBYLXyouCCaCsPgAJxBHLoT/NipPRGY4GxWQFgVX4FycZMkaEES+1THQ2KRGRUUQo4b53QAsV/AVc0MMGZryhpAs1MATgAyHUrhS8QP1ZqWClUfLuiGcKCUZa3w/XK3OLc0BQugQp6/ZS6hkSNYXiCMzJ3WowF6GJp6qnHiDDp4co50Sp9K5WKoFsBSrqUqGkAdUqCMFEgxioFvf3EFoYrX6xBNyifnJSBPO4HaCoLFA6y1DsymimwABaAwjfLwH9ECY24CxKlnUeZ8+YkURrCLOeRHXsmlgXwLkmrkN+8j0CHmmcOq0UTMP0Eta91ZFfKoAfaukQECIiJ9ibr/iD/wAXsv7TFuyCG0Psf/WVHRiKf0eXFoHU1cMQVH+Uxt1CQA0SIRCed5G7Raj9a/8ANKy4BE/KdWgpXOkLID/mgJ+h/rB74rqWqlRXsQz44kY4IAtAfNEzldS3lCwNEJStmdDUBYaxEFftWubPWyCVEaMUB8Oq9g4AANIoRIdJubpiAkWIkACrul8o8I7KosFUFNV/yohWIqPpRg2VMUVexIF7DBAqp0MU8lEFznlRpBZ0OH7F1y7UVEIoIiCKhUhhAJ5p7okB+ok1L2yAAHrf57ygYA4R6CxOkVC4sgKUhQ+k6y2XpkQeEUYKnkYLl9EyUxQUQCJkkjSWcWFnLAszdt+YgTAqNVKDH4pQkCInpQBFfrV3gbd49IEoQT2Gg9EqEVKL5KJTdvODgwVi9YyvWGCCYAyjTSTki9tt1VKKk4lREVb5VCLMyoZXkDWxqPKdPMwBwUVIqoqvnKMlhM+ILTg5dHpaMgtMVOLJZiufvWEjgFfJOIYYdTsD1QABpaKQBGijQYo7ogwFAoPJhPZCJL0p6+gDU8Hhj5MkQo8DHHjh4DEAUBQBLUyAq47QKCo6kaCOoFRCRgCCcQKiCnd29US/EBIIYFBd5QfgWBuBN2AUyKQPJVSZuXhxOAkGlQelHFBoU7yqYThwA2puPXE6agAoJSzTnGpSSCVKoGo+XAa6nFNlCgCJCau6mp8qdCRglcN9+nEkSIUzGmtWMKjgq1GXMLSQaB5bFeo0uC3YoJCgkoNj4EWDm+ZCjeRaKICrwJnYYflXxQBHps6LFvkhNSxqLyi8FWLNV4duQnQOrA/5qlCxDyAAZlThPQqH2JeAn9uCsoCVvnttyrqapAK1gcC+iGtH/XSbulqO8nCKgYMNGXqjk6DkDwBgPwcUv5crRViCMRQ/TVypDQDyU4g8MVRRBUTFALBld5bL8zUIlDxbhx/EYE+xKnXyJceGoC8V8v8ALpjqiPC0Z3zLHymrqMsUgT6MkIooicRO0fThPGqiqvlX25eKaxXnCuWVF4vUaHR4+TK0gCRY3mOl45aiEagCfijBfM8mRZBQWT0Do/QxyiAolT7ASI6b+0lUjZABQCuPUUg7+wHYGhyFtULKgyUOzBcbmw3laMf+DjgKPFCPhYSY7IikIpEE9IRMBeRqgn5n+qFpX8/hibSqiyngFKA9lmb6h0qZHwmNSUxKFjLjw5FlgpmsmjT570X2Yl5fIgAfEmCkXzc/cXyn1TiJfQEt7xUg/QLA37f/AE6H9FLoFGlMX/R/4pluGUIXJRQDp60wHXlTtAh76I7uT1dx5VIiUGOM8tSsXiUSHvT2MwA57Z2v0gmK+lUPKQACrAtz97Jw5WQP9kXVNZDhGqlqLSnHAgVQx8yHhXUlpIVQotgIxyLvwtVBJYPaEWZiNq6QeABgUydmcyzbxUogK3LeuBUHmo0Z3hhy43paIIOAb2VwjSkh5AE9KpEqHoML55Vo0ihacU4FtgFggFfwUzNVyEKeUWs5FhnkKo6BCQaRGmvpVWAfxEGv9Pr95doHjwThIuQdD3Clj7IcAchooBDWMo609MATS+9dYUygTghxADe7Z61lkE4u570/WYFqKtgguYJ91KQL18/ZG3SiXow1iCVFRQVKQgpISZTUR/B56cPVeQjT0XCkxLaCLJ0EioRfGDlrvIPL4Jh2A06h56K+Mr7RPerIjBVUJ1ys+uGs+DQkD0KZRnTABMEAWq0SE+8sOsGSGqjV6gDMYpCaRUjRSjwQcj0EexDhwpewGZSjU1n+iNv5TTaQKQqvwFRooYofDgiEFQKoHlq3ESIDIUpaD3pQe3oYJntuaew0O0pTFIlBsKwCSKGlBAdQf8ic2HwXq0GuLt1fooEBg7a0E5nEQRSItUcRhRETMKrcGGwMSBVVtNI+5vwlFABCQpic0+/KvtqAkrA4dyD/AOE+oqTr6FAKw1nAfIZQUoRMYiDqkAsvgFiHgKpXtS4KT75JAJ0xjKnjEB+PUuVXgoAAVQy0thBKaJARJ0dYrkz4d6paq+2q6TwgTikeCexEvXEa0APlUBP0uGUCEKFPKJ5TUtQQrvOUxq0iCWAhgv0DnG3IjxDCxfxQyiU9FBFHzwH4L+sOg0BWAGCyGFbCD+lwOKiSCvwdRRQIomj9WslWVOFRDGUtIGiIGoQRMPzUYxIK9X2CuBT7vKB+vT6+BsNaCQHD3aFwaCiSCGRMEAMCpFBtFjJW+DRLzg3mboWABVXCKYrUJ+nwpmZxHTy04o60pAABMlCYWar7W8wo7wEAJFKZVx6qr+rXP0CSigoVSUFlM9xgk1+AK58fpI8DyKeEuCZwnuCxR8OawuQYDWlg97a60YsgEAIg6iQipl5nlNU8xKlyencAYRiIFCXwOixCGxWuccOy5iBxPcfysOay50hT6XLjuMhhPtdOR2xkOOvsxAVz5LopyDzQL/DcHZtYFDQ1o+lz6j2dQH6hX7HE00EpHkCCdjRgZvjpUZItYkVU7uQ3I5o8hFSegQuaElKJ8S7RZbl1ukKLRHwgFBw5sYSiD2WP9CuPPh814EQB/LihuE3AOqErEdtABIJIM7785eGSQ5WCkHE8gIDMeAWHFzfUCEgMnrgvTOuIfdxBGop0EMNJBHqHogGn8Ac38jeWLGNbR7UovMheAIlgggAho3grf7IGGHuIEGyeAEgusUAoFETwZzICgQzigoRwEY6V0iKco9f6MhN6tInCCiQACBvKaFMBUFVU0B6uO9Gb3QBcDZcuPUdqoKJao0OGIWmAFRYlsEPcVyvAIsK42Pn1QUXiBZWKGTa7kX1KADBBgIUMq1EBvD6bftzuMVCR3uFCBUByN+xYgnEREEfIlHNWV8Qh5qw5HCB+EwCBCIqINE8I6CGNUJWKgJXhmciQBBX28X/pjwwhE+0rA7L3N0zKBYyjFUlWhrENAOBUUeApBUFwhPX8FUsKACrBQUw7+dwVJUUcPC18dYqRb2uSMVwRYFV6taEgImccdBWYgJ4AXIILJreWAlQ7BHUv+WkiJ0QRQKglzzmdyIoP74hAEdJp84SmqpGgVhFTea/5JRExV8I8A4Rog7GMZFIQtHNkihVIBRQIIjEzl+j41sFBAIUjpWzwMM6ZL/WKLMZthxgBAQUGEeqvlXJBq5LyBqqT4AWH209PcHEKL1T7DndYDcUkTsEV+wZNbGLCCiAAAIBiGZ+zuiBOzaF5OTEnDhIoVQFFDNtGiAch0gCWxhzE7nl3AQei8YzNgAFfTiKgKsBcGYgXMCjwoIy4TotUBD3F4OinsqkKrUIVvWGVVvdFSAxU43D+LKCqgkDhUGn/AIBAHz7BqzPZtOkIQlBHs0uBQayKwQSDoZhlGr/PpQPmLmfnWr/AJVVI8MGtQoqtQBYsSDBBPoXcUcNXAqHlBIXE0cCaUiCAoArByJqD/wCXHo+CAD6BXWe76EMyVRRCHM0EBEUHCbL29oVksfmiMgAaNYEo5yJvDnYdhBQLFDS6/MIT+hAciVKUqKPkfsxyGFKgLoUaPsc0i0WQXy96rrvQLRrWcTKAcDQxJs6PAAMsPP8AKjc/iOOaEFBR/vX5q19KquAQyrqP3Xb3+2uXY59+BGSqxg9QcPxmX7jLp8PDj32REbnlZVCqoAfdXI0t8Kon2OG0IgVft8rmZeD5CdCCo/Rjr3ISJsRiB4gaD1zsoRiiqpUU1M2GRrIIK5hRgih5Igodg5B0A8QDH3BZXT9d4JxzeGss1KAB6hMjwNqqVX1bk6kCiN8JDeSpS+4Aih+Dn/BASxepQ/tucPtAH66Xw9LUwSWSy+7pBTVY/RVYkIxGBrPnhmPpaIn6XPq4SwDyFVCg7gxUcP1jBgQczctcFn8SLljlezgngkhMnPOB1vmAAGakhEqloEIUNGKOQQdSQeyM1WlS4i3iBAYCCIHgxcwKLqeIMJ6JKWT6UIOSwDYXx2dvjOqaRGk9icT6TAouq7QkirxGtJyYFSlXr31FI/Q5svqwLHxSIKeEblDN0KpT+BxUXjnmxSCUSmVpiEUUsWPZcKL1IwWxF4QIqpyrpnkCanRJ4ERGmeVlDr19knVtdfXdyFctPCwcWmP/ADIyhvUweyijFTCwJqqa5W5aFAIBekFT66OZwrlpwOha2AGxwySEoOUFAV6BTN4WCxPYAUBZSDu/0fSD9KsEF644wAv7NLVFHCBvCkPFVJ+gC5qYIGR2+HsAquUzF4v6YIRg3JlQBpEKBInTy3GUdDASKoKFGtBZYAVaKKqsPIr7VomkPMlEQAdAGiyYcl/oQB4CNXVIGMvUqNApKsOD0tguH7vtQTZl3cHiAI1JUcJ1wCCIJKIUwu9bGwwQf9gDgsxt1gDEFSkATPmRxbFaCYl8qZsbFdSeKCAeIGByYTQOIEijaNGA4WgdcJ8hSeV8KZfNgk9xKA8T1bR4mr+/VJERdIIBZxjjs16k1AtIAVa7xDRTo3yBKvP0DEdRLvIh/aHozlxAJCFESiIiaafxQCih+v4ZIGmM1cFMJVpnk3B+mghbNLRedqApUigjKMzNtOGWlWUV9H0G8jXMUwgA0g9BEBcdY6WW1IKAZROZIWg1F4gohYmn7FBtIFRCrC3OdIpKGFEI4WKuAVVYAeW4H19JETyJ9jjEkWhCrUALOERbTNhm3AiI9E3GEwqEQt/FuAbIRTKUDIFWGKwhIVU7k1ITyOB0cT2aLAWIZapE0AEA8GNVIkNQHJYD4LUOzhp3gYNwKLCUTo6OnYRfBc7zY0wiZAqDFVYCsGE6CAfhDKpgX6x5q4oZXFTmtwAXoKcqtedKFm7TQIshfc4cyITN3hOWftRAX2OYppLR6hQAcmhR4F4BwAyd1KraqtVXr/auI2MSpxRAp5hU02D+EoKIBUSjUmd5iQ0BbCqw9VdacsKIRol7xyq5xUvKrmzPOiHnr/7Byi1ZIfSIW6pz1mR6JVXCIXQdUjKUFHyKGRT8gpGlR/tGszHiJ0hS9EU4tCF0kkwMwopYNIyuQ6yD9R9p2BnTPAwf4tM2JrwM5aOLVO6hGPXfVopegcB0oeQyAiAa6Rtx7UFhc75X2GE+Bs0viwHUX8AMxoSUiArBVwP9MTXNnsVWIP0HTzlCvomoMStaI5d0YSk8YXSjdr5Kp4SNN3vzy3+E+1POaQ8CRUqxUIg7lYd4MBFe/wBEm6ZKjxB8Ebz+1OGp9hgA2tO8fAEmOHCBCWKqg9ii+hyJuhp4Oh/I00H6JgA0BYgxjcNyaJFfIBQ4D950S5GAlKLE81WONeeipwrQB8Hq4uuu5MfoN/gRM89XVDqKH8mtsgLP5EESPQfvAhTJIaRWRiGXCPbpBVphDy7yDwGNqBoiOWgK+QBVNfqQYgNUKCh0FKgDrVvDXEKJ6A8ZEKawKDCGJx8NKKOAY09J/wDAMbuQuo9OcWwRRDBcMDoXpBEEKSeQxgI2qZQgpBJAAhM1eqAbilEACgDA7lt9G+DVRIq/Rr1s0QQeFCgZYlI4apCqpC/RQwVHTtFiq8QCpfrAN/MHgWBaaH53MIWnQJOgADfMAMDCvOAGIcEWkG+zFfepKChXzGAdAq4+Zg4gL4PBu7RnzMrhHKoOoBU6An4nJE/SxHKCmKwIiMHqKNHKUMl1Vq5pEAWuljKIldbvRUn4ABADB/lubF1XP3gVI0XiUM4He2oHRFOFK9BV11X0tEDBPFE8HV1RKoibEIqvKKo6aXU1B8lEUcWKVExVeqo9VVW69+8CCjGq2UQwPdqPaQJKtQwJEcAtwBA5I7DvkaaTKaAX7qtxmjGgr7f+q+M6xrBncfLkKxSWHhEcEoUBYKVnA6lyNwMRy3QLhwJKrHTrHA4rOw3NUCaME4rH+MQinJ4xtGAeyt4776jyplgD/bix+R+IIjdMQMURehqTG+Ni4h5CdT+S3CNShrRNzvJiTS+0Rv8A+L4cCwDE9H9YIYHgdRF0pMYEB4UF/D7cmZZCGhOBwTGPwP7tiA+AFSGZDmogAiIvaJeOucoEGAABA9sri7/HSHFUFB8g5ggKj9n4e3LvrEEkXgnDEafg8or5r1nhmv1HkDQjBZlULdeM/wAi6Fan3E94IwH2YkeOpUIIxUYkdw4Q9CNSlpTJh08LDqZAAVgGuWgUCJEVQI+ShjEraHoxvkIREF+QM+GC1AXohI/0zO6soAWFAD/IFwBCMCEOytMTwwl8h4J4JCeiY0RlTTCAigUQ0AnBFv05PQFAHAAgARvGt1K5GjNGlEL4HJLg8gBRGAoP00Ew2NElVqDxX6rui3dyRVEQRAJiJU7pJedFQbQSW43wSEUYojRHMFdSiqkJICB9GBkWBQCyoP2nC4tjrGD9QjAOyBgLBLKUxPpn+x3iyYaUFICQaXX53mQoXuPAS8RwmHboMAAS0ptRHBsfjWlLQC36JxM5wNIVA6YeFj+TLLtbVUggAgy0i0xu/aysgFOCRqR6m7bsUBKBwjKhxwOF0qUGDCNSAoZYfmiQogHBLrSAqjUEqkSDpvlCipQFSv0gx5hXkyyQsY0RbBKmMHpNhDw+Jw0a+SoU4RBgimFSANhhVVE4QP2B503dlkQBFVooRGgRV8GlAgoBFUSjRE02s8AwgipUWMFQkg/rcX7ITv1wwVycKo1geAyvR06piN4oB98WanCdglBJYVWIipmBDkJTciSQPsGE3GXhUOO1W7r9tkD2BFq2MeAHvcaCZggRUin4oZQQ5UVVat8q7iRXQAlUAUMvjLjyVdG5wc3SFJfABCTze4qZk9gAo0ADQjCJVHkJIL0OzPdExD8+MKjW9FEYIyTW5S3F4BSpIlEpccdu4j9goSIuQOPNXzECGxvFo59U4tAKmCQi8lBNealqJIXNs2Foi9TNEaES1D1Xxj+LjgyRRrRbDBl98eJjx3CRSwC9G8QWkgw5rby6mC+R8m6asNECsVCDADCoSFeqppMLVCiBiJ9YUKAl8ct3mkjg03N6vsJl0XII4SEOBAXNNxk8Kw8C8Puf3kYAQynPe4GA0wvBAOBKAfq8xoAmUQ8OPF1498YBBwIuEPhZZxVYQq/we3AQIjwRfdG4ltggpUEUxGU8cH6BCt7VzBJFBGZwXwri6L2MVf4DJULUxS+UGg6x1X255i6EWzyBRUExzqVMAjx6KpKDmwwRBWeAoeQKqmcKIgO0dV+iVvdfVekl+eMG/qKOo/4NS8PMdWqBRCCghCvDQFJuhCK0T9CdN0WroAAfwEAyjCAdjc7i2A8pYGM/gwkPWlFtAQgBUwStIU2zCghkwk4Akq1KvDEOAGATp1AQY36tUlPGNGFnwVB9EgQKwUJnQAUAVgVefh8KZMiBQwRV6EoZ5ioPRTDgAV9C4G80AiKGqrxwsyjIiFB+kzTRg43oaIRgA9GLTaiEhI+oVvJlP6NREfCgqH0vx4XTIgCNhGPVp0cmibCFQARAGR8+LcPsepFyirfNEgAm5WFiEQtL0EoBauHHxJJY2p1XuG6VPrhCVQfLKUHzrp/zlUSqIrjb5gMTgg6sVcptL59fqKfIEUMC4q2oAoACpwA04zrUogIiInh5HE5CPgDNm1igwFormjsxKgemESiCg3dlplYBB2vhTww1u76OiUlRHfrBi9F4NUYdCY3p1teIQJOUsdzx4HjzYpVxSAjeGKoJsoiLIP8AtM9HmfJ8PSV6ABh6koowQT+AZscIZ0GxYKcA8q5A3gsYGrAAv6mKfrFUC0iSiAquOJVIf9uEV/tDMbVebEBIBxEX7Mdz01hAlPRWpnVjHIJ1AXg3wiPBuXpsElXqrRapuUaQ8EpEFAUFBcASa8RFL5lY5/8AuGMUAeAoIIoVsSYRVTF8llX8VZisJXBljFa6mCPoF8OT0+C9IQt6AQMf5q9IAoXwCgLji+bvEQshRRworHwawAAv1XKtaAUozi5UN7VcGJ/ZU5vstAHlXdP/ABKiT7GC/wAmVi6BXKEYsf4NaFCIGh/D1LuFd2YEoyqpzKhJnWRQF+jRURExcrhlUDT0YR1bkjKP0AK7i/l76lEEwCBQAfrpW8UoKOIj1jyi4SZwbglcsUozASNpX1HKrMt2s8aTPR0BjdJ2TqmA+lWc/S4iHB1qB7UVR/WZlo5pmHttfx1A+podDhSS6vewdEj0SnIUB3lmoHt/S+VNDGMCNfoPcYSEEiO/aCDksCAcBrAxog0ZktvRS9GX6H8sNfdolU8AIKdAXGkxUE/CAEKoTE5IiwEPqhVRKrw4GbmQklSCwfKKl+zGCwlB6Oto8PeuWtVPogB4ACAYO4dBnk7/AMwx2MZQOIIoAGAOeeVFSUPudNzlTUSeKBovERzp7WsAqq+AA/oNywEAvkH/AE1n8uMCqpQodF8oghSi4ol5wk/VFRrAZWQMaNgA/iPkxFohLWjRQSg+BMQKmyeSgLwv0rgSLYuwKyoBa4xQ9SpOnr/SOe5xp5EPtoefUXKo8YaB4fOGARVpDCDADUVCud7Gk75AkU+k6A4oF9pnS9JQn2mt1Ryo0C0CRWj5n24T7w8iFEQ/93dkippYBhK2KreJmP2eJVCugFDIbA/fDxGBH00NTE+3UhfV/YCaOknA+AlAcJD9mI3qkEmhSoBO6IASgAAoFTKr1RXQUoi8Foci2VEHCga2Z5ioBQS8pS5vVpcAwYJFUx+ZYyhUQB6QtPrcWte+ImykC+cZjv72k8gowq0U9CURZqIQABALBxt7qagQCH5o6yVFtfVdIVwJIT2BOPT6Oaob+iKIeaezC/GpioBNUeDyCmn5Q3VC5wMRLAz5W/hX+fImTHkBK9FCCv8Aty+2Vwj0qAfAo04QmAgqi3yIiYUFFwgigPAHVCBhqmpFEKggBPBiZzlsalEFHyatYnsqwFhVx0uaCiQrBaRXruquXVVwJpjfa54SyoypXA0zHNSiOz6v8rm0mOhVScFQUMLoEaYiz7F44FZgIiqMPBALVU1s+AIdPILOuI75VnEuHV9bQbQPEer9uq0QFyBwAc8I4UwoxsQ7zOzr1K/sU1yuHWUudUIFE4E8kyHmshM4sCQUBcpGIYxx6dxZXCyeh3EqA5QKKUf26KDC1/UxrIYQ9aTIGbwby1xr/GgQVQcBDUeIeouomVNSeQKT1IpcBJKBOxe0K+g9pcXYE8haHlDi5UpUagAllO9MXhxCQ9lWeL6F/wCZsCAhIwt6Kh+pkkpX8n9PLj8w4azcVU14US6TpaokzUUlPAcpVfDckQz1NIPQS9f1emuOICjlhFfovX+QypLokB6A4B/AfD3NEKBariznXqm3wnH7a4QEjkCPTx5J5+zObVrAAX6AA/oMxxFJAJ7KhHuwcLB7GQSqgAAWwCYGeCUVLAq9L1hZnqX8aZ5QRilLm5RyBVrwQJPa4c8SEJw/TzWulWchOr4ImAQ+aAAMR94rQOLSxXEULAUi0FM1TKAIZaKoW1nXMmCAEoeQAnj7ExH3XRW0KcEEXPBEgLAHoCaIKWFK0qQSiTpjV+AAZAgBiAerMlZhf6CQoX8xvju6RAwM7wTNDXQhUlQVLTBDqP6yUMiwaCDBYxRc95YtzQCpSq+V67y8xL4vArgrYQM79WAUoypQxg085FbSb2k5AtKr14mWrpQU1hzpRFy4WGXfkUwvsFHF04h4qCaUaKJ4TH1T50ABCUOKHaTCdSsGh6s38c0M0AJsQKkgxaLkU6YBOKEE0+hV0bKm+AREY4BTNkA2ItEheTnQtFNQbB8Vv6+r3800+KA0o1IIHHarhL8K0JTRVuLXP6DyaFVPsAQVyHXBvGGwBAtFzOn2ZbYp/MQsfC42TRIJIBADv7QJU0/DTIBQVEYAAAswQCEg6S+BnPzjiaRyMVVDAqg9CcymTLFSWBgDPVeCm55bAoYA8UOg58Ro6EgQfnkGXLHi6lRFSqUKKagBgVKwj5+xcJnVToj5AOFQTDNIAL4DIl8MEQUAqA2Ark/k2x0CnoGuQyFQFYVZ1sDNN+YloxIlEETUE8MEqwGpr5Pogw8tMXVJbCJQ+HExEBgIRToRUQEwD0bePtLLp8joqfa+jETaQNKMz5UgC2FcVbIsABMRLSJzPIkA8AVweF4AJQAAnlU8zPaHA6ft6n24JkuiVi+wXhiuGx1A+k0r/OwQTzFDkDOVWJB6Cad0bqsEWQvsdSAcKzwdQL757OZVTKpcUIQResvqGpwylgwIeAMMnzADJlOFYoHtUzA8iNABPUmQviHwxB/i93FFymBkShSgtPZfH+nWboJaK/fWuDFfjKoLQB5L3OFWoqwHogAAeHM6WMgID0lh9D5DOJzmVq7uwQ+W6FciE3y+0r8J03CXRAKAHt51/RwE/LRHo9IfuDHAJFh7cCgRoHwej7dG/wAcC+2UVDwCaoXoARHkY7jzn2tBpefSAhFgBTAGKVSkDwkiVttxqYPCkoO5SWCSxHGwKVegYyiJdPPUwAKEFAR/lc1RWsimhFC5hhVYRUIIkEf10hPax0RVYXJJWtTT+Y5XrbAF1AAvVi5h2lAAPsj5+r5M5HwoP3Mw/wAsEEgbDd8mKADGn2J4FqH1vL+zB5RJvRKrpf5BBIQCSC6WAXlGr7AOA14YirihioJSJl4zEUkt9KmDCnQ3AgiwX7o5pEZQlF6iBH+0ygXmIqeiACHTiP5gP/CBa0pggrazlT6UNPdU0idciiChlgUilf1MESysqZxAIiyhyZQNca2hlFUPxlji9m1moi4CRPAp6HUES6GijRYfSouB5QtM0kIRBGuWf+7CeUAsDxqkoghUrKznHxTBQxsoYVMCAO573+CWiBYKhwNP87SyRSLREREzX9m0gjqIBZi+97bMGjQRqYCMQi68gXqkV+sVI2gCIFQFYFxPC6w2qdBlhoNfQk8GhFGe4NMCjlKO2tDgSo+bmjXz0mlhyE6++ZiCpYQ0p0UeI8eCa5r9yuCghChUc+WY9igwBUVVRmKhAGEkABeArgMfIEGoNCGbh0dFSjEBAa/Tnp+fEWLo1nI84FGnAn4ruam5l7LwgZ73kiwihQIMTDr12ElAhVEHWhOgP6OWWMgWaCvwUukwQmSsqx4XuKEIUJSBST0oDz60tXoUB1Qjt+1I46mlL1danz+Bv45jAXgK9FPKvUBzgQgNUEUyAjnvor1fZMoP6ueeaKSIqIlBvj2ZV3IBEfoA/sOITSSMf/T2aChr/wATMcIxVXpUdFTwMwX6mRC0kh2n8WuU2qRF/CSB5XCsYf0RNwuGh+ADAej4nwaZQQKZFwwl4/8AZkHT+l/4HgMy1e3OqGpA0gmq/kvf9OVfb6ENA6V0fecuWTKkChmYs+DJYAwVND17ckcEfBQD760N1wj4UFP4UplggX25KAUYpqmyVh4DyuJ2SIoeE+K/Ri+yQRA/oKIZM3ZphD/oOLiQ1EUfVeGo2ssKsPRXzNExjoWr99iGcJLJjTEDx2OIB59VnXSxS4x/KpHnoBwkkrDVqnkCXIQL7q/zhAdRY8IVqPhAKimBHK1MQmFwCqvC+9VnqSmC9E7YBooJY9MapAfBSdAgrrVTXsG1gOiP5xzxfrTA9E1B945cvmlBQ8gqgFcPRtEIUpi2pCAgV7fKSCD04qYMPmQCkLBrCJVDTqMiLyAo8QwRGag5TURFOcrkMUkKslFQkZA86GIAJgRCBPYJTTxjx5rwEJIiha4dI5AYHgUU/pMn2capexHo5ovJahWUEjkckdfRgSj6agM/Hd8ibO8SmLS9HlaRB+kUegjgXnAKVhL1ev0Q0r5ayt4qEL2MdEUFUDsASKL9uI/1HwYRAc/tW1vaBsfs+kbiqWsQVBakloGQznvyxcRInioCZRXdNcxOiKBKY5f7xCqnFX9Ex50iijGg2jffumirgEAVbAVVaqrlcJhGRKIkEzFDNUCR+BqP/NToEgCEoLQrKCq4yFGRORXE+ziYmyVQUJT9KKmoQ3sBhUhwQTDiLxaoAmxDAgoTrRTz4nnK1X9KsCBWrADuJhZlEGiJ0RBxHEh22CgrwXIoS10gKfs8OWl1uqhgVfpABEdAKoWUgBV544a8pEQnTavt1lilEYymrIsBOmGwPIq0edtj6mAnYO9JfDT6jodzKN4LxQ+2FcmZMi75WYXsIAADAntaTsz6SSOlxoVXPo/t6qCACQOBFziAjCCuR/SQS4oVCmDoAFgqDS393HjNMGLD5ScVI+kTVUDQ6Vs/b5+5v7g51FrIGxFfrGUUsEyouUFQ/QS+/EctIbyiq/y46R0VmNXvwFwTCphVp3ZLKnUt2fsAwZ6pmkhyShng0yiTDiij8XXWFoQUFBbD+w1Z29UD+UHNrGAGk+wErEa3IxoLSM9nngWarDG8159ZeuDK0PN3cco6LMaOQjQKiAtklcQg3JQf+3rjQqr/AECL9WmXaEH1unVUFIxe24A11fc3J5AVTwAxNNigRLCLPuZcQBBF7iqBjp9yfMWcN4l9evHn4nhy8oUPoiQOvXeIWY1FoNqF/lqn9mWaKqo7lfQosECH1E8h47kuSDtCloCS5VMgUEel6P4mLU0woiMofmVXpsP9XRxR8gwBAwBa0TXM9BAwMRCMDxKA0Ii4FrqhtsKE06rz261CfgdDMWw6oEtKrAHF3DHupTyY187CRTDL33Mn6FC5qCREUA9U8BERqN0NtGUVj4cEwdu2+whcav3Es0UYqH0uKOlNwKBChWCtZcB6pND0RHzURMPrKzBgIqxI1FFEzdJ42gWIIIF+Zu0I7fXKALFVcSDACwIBIiMIaS3pEkcWgUAKHWllyolUgIJAMOJQCFroIYmUe4xoCqNHsTE53WiFVOkFSgunpe+SDJQWCwrla5D4lajkcGBiYtn8VMPjwFYheoKJW1cLe1BdOABHhvE1eI8oBRaVIiiuHhYONOWcG4mdQlx8IBLZazLDL0wQRCpUS2erzP3ChYPkVWfquG+BHHoSeVFz66Vs7UUqg5BeYKkRHx27n9vwoRogAKgqVemZm6Oj+KioYPVFB+fZ/KQyXXUQIgYiXDhsH0gReiNMfTasAIharj9/xRMqjUVVEUmno4ZEKIgjEonlHIQ0VohBVngWEyu4io0PEGgm7+imXQfT/wAwvOiKReNPP6GZvx2iKXvXrzxkdAvAQ1rvWMKh7ZkCECAI+XlYPfMbMYGC/EuHDgmRwBxBhNs1BJ+8lEHF8QyVN/cye2nKqtXLcRpoDDERlFDEH8GDytgkC/Q3DFLlEH2CMVzJlPEqh5n2zIA2Q9NV4cZ47em9+QqzpCGenIYOu5wiXDMry5XXLUByIonjW4ZAQCJUmY7vyPdTd8XI0RPCKTCE8SAEIKgKh96Rfpp/JoV2G06UJQWi5DnwUGYsZkoHriadBrEyj9gBzL6SZg0wgVBMhuV4TUcvizPP3Ji0CKlQCAucHopfSggg/wAwzIocHzVeEt71EHQVYJVKghfCxHAUI/cDnWr2BXcAwAd6XplamTraRqUcMM2r7a4onWmGC7XJfKNAMGrPFi/okRMv/iIL7ishtMmiAkFt+zRAsBKJfDQBxf4CrfXEUMXwwHAjQsFFPvEDOQPkKpSgWsI1ymCluoKwFw9tCOn8SpLBlqaKiTvSBVWhDKU1oTpVK6gmRgiwrZAQSLaLiFQJrJpcLSPkW/Qq18DMCNSxbBhqcXE3rLAxVGIFVJg4QAEGw68ABfB2EK5Q6sl8M1mfieuwKgiQVSEBUWkRy8MmygQKCkHCD9vhHEigYFWC53rBEnoB4Bn5x+JUg8gNaD3FPtZ1Go+avD9mWgVmA7VclolESI4WuZBBcGW9l7FD6yO1wJMegr4oQsLginoamEowJhoH+uP2Bfoq4oCigpfYU708mazQngoAmQOcUFCsFfRdUggVWhJT10zRMWlQAqKHoo+JukEDj/L4MYsM/opCigQVc2EOTQKDDUOunJMDLERQI47BxSEBs/0+90V6MVuCmBUFUhiJOABchERIlWjqiCDits9jzm8F/NFnxgEtKI6gjGHrAV6FM7vkXPpXweAKnOQIAB1uKjaABQCvjzDzNIYQAWLYPLAXNqqJfyB7rC4eUgQrVYQ0QoFIqdMAxEGMFB+rJ478GOGszaLlaJoInAZ0T8dbnmJvHEJ4CeZRj/xnnPccfJV/6q5wODAAg9eTwWUhlNQeyI2++ABbDNt1eJllVzj4L1qKR+8cBC8YmCtXAImvkrdFOUK8iN0xcBoqzmYqIACrQTM280qjHolKffTDf6A8QABIJKlP7jN5ggwOYG2JLvD2eeVdS+EYj6gsA60Lm2fRtw3IHl+u6IsmLL9QZ17aBK+pqRR/ztzVUJlBGKqrXtB5f4M2M42IaMCOSYJiCEU1hoUpCEK2QgfcAM6gYhGFtKHswT4gMpYxM6ObagKCR3pRppy2ClVAGs6/blrnUNAlCl9OMjIAj8AUADOlha48ZaRbm/nMQLiajQRCR0pTgAcFSgvT4E3bTjzeIowvVXO7JyBUQbVCERuRYYfiRf6QKrlGbCPWAsU4dHF9uHgyAwGKACFUXLIpI2dARwQhQyxgi9CvFyQNEfKCYbRuEAEIAooAGUttaBHq0qKxWvc8FUVr+17vrMauNjocEGXFL7+CICqR1x990bwbaOIv8A1VZA8uJNaBqHSEKBBNyRViBQA6ahA1dppXFokWK+kiBIrcK2SEvQd8Gfdmb3SAzYHk7IizB3pzaceQg9+jlwRQNFFtQlzDdFzqtgRAdqZF6JJxfHgIGSlaoAAKqoAZK5QxEvCjia5V8iuMeFrCVriBH7BRi304EPEgwgeAh1xrMPBMRPNPfvAERhVEHkE6XPvI6KfBFfJShyXJrCtSeGYHLgjZAgERHPzmAY0QD6D7rnGjIeSEEGlESgI57D51UBGGCRFz99cIqvRfABVYBnl+CIgF0UWIOO5R6QIohVVHy6CZGECAoHIDdl5x1YeHTeM2CgoQCvV7w+8iBVu/TOXxRgRanwDktbMa16AnkMlSAiWCsGPQnsbTMdCsJytezBmduFK+MIboplynQ2OvHglbA94WH+gy1h/6ekd4wjPgVb3mMJOeUIun+LI1UzvVyq6bg/wGbzlmW442DkEfsv2aKdSAfauQ+MQowSnRTCmBbAqRKJxMmhZoAeyDxcfDFBB15ByyXGU1ELBJCiTOUKCEks5Eb5e8caPkcC4qYPSeu5Wf0cAKqA8hgIgVRAWSP2QCYFPyvFNRPRlhhG2wowILwWC5nOZ0FWqD4roMjKlPiL7IBG6rUw+zoeNxVGQAFVxsDvkgh5R9x45rKSpq/wD1xWViqGvqoFzADykAqd/O5RsyzqwYOC5n/gUFFqWwPLMDTaT4gAFpUHLW7B6KCIITjMVsgKiqMS+oeXPgTZC8B8gHB8LKIcKCEQSxBHDhdFBRUS9UScZpiAuRAkjAoAAJjWFRfmeg9VfrNQCgwai5OpACNYjSIKnOiRYDEWZnzNkGaaGNO+BBFd1kCWqYwV4IUDVc4R4Zq9JFPpp7MwBahVftXy42hpcaWhSDQPmKL9GrDpLQMp7H0/AcjKqdGoGwDXxB1lAaH2gg31BTMfDMqISQwAEZm5DKQoxj0ULn4M7AQEDkOBu3igoIiIoeI6ikz4A8AeAOufocZHMOMB2r1foDI/dqlQD+3xotQPtZ4LnsE8CCHeKHcrsCoeDvh8h+kd1QJACvmBAPwMCqulg+PchZfJRQDsygQ1w3FAaFAAogI4kUBSoAv5htnFIBn+Malmzi0IACgfeFQJkZCWg8AfAbnf2fcqr9gFH7r+B9OYmukJyi4gdbrlDCm7EUZRl54+AOAYooDyv5UM7RSXi+kQR3TAYpIbuLzEhoPgHTxIRrR/IJrO9NvdCg6lzyDBM4kY8iucfHgmcfBroDIcsnlytBT6dOOH8sEsl8kVTFuG8PxSqmhDHOFW8Fp+j5N5C9kVB5vHuXJC8W476omAhokqI/Sb//AJeZckcii2CjPHkjq14/xxNFQiqaqhV/VdasohCliz2ZySgHiff5hupJBeh4H7Oe7oBVxpg2CeHn/UbkiApyoCsFB07l8gqeaQy2A/7ZfPFE/vHliUBB0fPLdA1j/Qh/YmMEVioSm9hJ98NAbGvH/sAydzi5RCIjDETXmuoAgRAEcNRtaIRIIfAoOfoQNqPKGtGCDTsBxUAFs85hT1IU8hUQiIII+dA7QDWAVK6p1PBjnaQ9R4g2I9SajsEqpDAavD0YiWlGCEdCLQfC9d0PxXwQJiREXY6E+rF8Doy/wlxHkSqIimm/iQbQQQ82U1IfQZH0VAfquvNQmokDYo+EudQBRMnbir1+1q5I0NESJ4/24ThaUQPL2YJCXPF0oSFUVUAMUZhEBFKJxGMQLokXeZqZa5lVhRQGSI99Llg5Wwop6lQh7ONcsQsRQL4rU9gZ2GQFIRfaHq4UP3jWrioU4CfSI+RKOXO4gp1gGpnMlYLWSBUo+ePguU3LEkGpjDpH0M8I/pv6jgwl7cAoJfAOQLtCiFCBVFpOrkb8CrEIOGKIgBAdg4CuHgZAwb2HWY7BKRKV66lhZWDh2YmUJkeEcSm7NNeGXXhe3U1NF7mVJFpEKNNSYVNjQQALA1LTwChVgXJ02LHowodBcFN0m/b20AParwDJrlxKP5YJgDI5lmxIAZJXkzscq3Py4FMo0TG6fd45W4DQOAKQovcRqo+m/fNUqP8A6fwBhyHlkooSlSmknGUKGoAFAbwMsZ22QPKV5/Ec1fwa0hQUhrOhQIqhUAM0XkdAjER8JhHjEFSIOH2dmHJzAXoeqYqT9OuiggwKB3wA1vrrMxLIUPT6pwZ2Pco+f+89boC/0GAm2hig6iHsM8P1P6RERERyq7kE15WvTOcQRQR6IiJl4AKACGAWoh1ODlGrTyaBnHq4wt5lhHnsAXDhFwVgfTHdneCpfsY9QPKGVBgEAhSXlvOp3U6AVFDzDPH34cJ6CKOrVNp/59joWbzRYiiJ5A1TFIcIEAdgG/RiysPtMx4DmEGCNa1VOg4fF2nYo01/9HKhNCsCIgRYCkVNBboEoKylgmKiiQ+hI0BPYo5RcxRCUQFSiDnClVELPsAHGUxBAz7D6xom8EQH1YL5+jNJC8wI0bB9D0HBVUBC1J+1yDVyIiayrA0+HBlSiiAe2bn/AOeUQQSoJ4d1lIn9NgYxSbYhHs94f2m8PiQIcL5ZMetAQV6tGfQjJhshCCrx+zDKYYRpYPGEDlgK5WHCv3SxFxjV0o+BBQKiFMf099dUkADcvwqq2yH1wMkVV6CofYUr+Uzy6MoANACIQowDsD0VWHK4tIi6hgB7VQDHT7DUQqKJEBaYvfLQIVCERwCLoErJhhOWiSIJ7AqCRQ3deJRMwYf/AEFw0K9tVoeGoP8Awwjyo6hdTIqOEFOhouE1ClBhhz7Lp6g8KYRRCiKfjuwStRniekcUhRzSWj7xEXP+8AqL5U5ExegyolX6nA1QbqAvCRQzfLGlgG2uN1+i47xExHH8X8LmHrMkM1Vfh+3IihnC/CN4ZgKvoPLrMTHwEU9MOOWxERj/ACZ8yPwEVRnquJWfoSjIAa/zDLTDjlAFAHyf3C5ouSxIPNCFybM1mxbA/gKKaln9gDAVKLf5MKD1Yz+QRczOBlVWC+0Ia1DweBEBUUBRhqrvggT1WiJjXMlUaq2QkJQS5+27BP8ACpM76CKH/XMdSgroxRQZd1YVc3e0POdscqd9M+6prnso8J93MZzvwIdVDqxUDJdk3ooon/0QcpPfpDBEVAEA3QO32vsB4lYJkBbkEUv9JLltt0sngAcZ0IYL4qKcUaZ5SHUAPBDfZ0gVCuRVWBofsmgfw4aH8Fj+M14X08E/odAIVhDXoXCG0YlKZgSJfgXhYWHuGNiQoFAcIwwWkygqFDd9OTsKPVOjlk1LUUoIPkfYmp3pUp8t6BqQwXuo1fgQ5F/PRJeb1miI4ign4ymbT6iofKrVf5XMr9Y50Y2ok4iJohX4Qtv2u6EgABbA8Fzd+kCR6FL2Xtipr65ZKRQRaWy4rh4jCbAcScjrmoNiiDHsXJVTMOYnMYFROr6dFpUDwBwngwcZZa8LeP6YLtLC/Rn4+FsfoIYIOyVBwc//AABqmzgZktGGCMRPxEx37ysh9t9AmWB8GUHjKtDUFAqrFe/2u4P2zVZUdgFV8kExc1oKooiqqdIrqCABbLZ+V6zKEZnmtH4fxwAiXAGkZoKdQfTPaMY8xcg8g9p/Hf8AUl0ikQQAAWBFr9r106hrqh3lIiUpVJf4XRIqg4H2Ps0tXEQJIwA9Au6FVTVeW/bqvMgR0iBUES0VUZnX9ziRoyamMM4LXPwEQAsCf3b4HOdP7ROhZUjljSiBuPD8AD+2l/2uZPRVX+XIOQD7X/jPhNbXdP03GiIqKGKZHRvCeMLFMEVVh0oZVCe5iVAOZlCxTYZIzkYMlNYOFCOl5SfRVf8AqbkCBPu5Pt9R++zIilPkf5mm8f6lIxNVr5q19q1cEIL2BD5+r9A5SlfS6CgE6Vf7ef7HDkEPl+xXEc3X4WRgdXyzCX6IhJoNzSHB/pjj+IA9I0OnUmCtYABLxiZZUiquqvlX25wmZUAKwqoGWhnlK2/TQ1nuEEE/sCGlEgOccQquVQ6LBAFS/bIHtwzzIbQq0IFVckC1ID6cW+49M+RQURUBMxv1ep4ACifjuYSiLlVFXK9VzzGmHm5QK1WpFBTgsUHqZHAwyxjALwCCZyjlrJJVZWAvqaEfAPmJmAqKv2rdPeQH0LeukMIopV6l8cP3dAW4wYP1cKLwYB1WPr6sNFEQ3O8FXOCeCv8ALNyjNatMS67nCz9CGaSVJ0BvJxSh9mfSvxFmotcmA8sx+iXxdRQCqrgTu48r3oWP0McRwKRK1+r4KdqmCVqyAIxsRon8jgw8IYltE0KwMHCz49GhfZjXlbloVaeyIjug8xYf0Cr+quNMQDyIQUp9KJwzFAvR4TtW9geW5rw4mHqgVAF51eGX6MK4k3Crv9I5wq4L/Pox524AQTVagqZS3oPEaW9ExAOeUsqr2BiITc+srJXOsMZJmy50hu11zQw+BN5LDBwW8lKHhPr246QZIE66qL4k3jlwupJusi3lHck+yiXc5cSRx9oTKhgqYrYnkn2mbJQM8YNEyTvZ5tbuftj7nm/V37uNaND4FZp/r7H7QMyCpLAV5r5tD4rLFwTb8wgR1BiAUE9uWEbfrUhYVHrBABghv2vZhUEeBZ/bcWFMRY9pwy1HPUrUGhJ5BkusoCxGJSa5BJCwWVgsPPDRSRUo6URQx9kwh+xBxs+ICgjxg5r+AnAPlULYCIiZoirkGa3Xd0+GYHyGqraBQRYpYpWX4NV3aDFfgaTkaJVCInrukli8UVPSh4f7zVVcrSCqAqnsHMWFIk50PHQMiJ7N5Kh7pL6H+XIghCAEIZgwQEXHamFYEAyBKFKUf0cHFxrmasWDQf8AfWlXCn1NEZzARIQfiT/wwo7DpYFVWZ//AAe/1xJM/d9Awd3YaGmMIMmfeiU0UUSrICIQxNhjRTQ16GUW4pYoz/j5NDECHwcx8Hv8yKEN1da1M4LIqj9AVXN/Kx5fsQcuggrxR5L5EU6YC7ahEREK2r1wi1yqg5XK3AuRjrHA4Oq3UrvP4gmPuYFLev0TWmUeCuRlcynUJjcMl3NEhCLX+jxvuSQCEh+e0zuDjvI53uFTCVqvpC/9AznTr/E8oeUyLINH4RFOUE9VzMiUUUMVrx15H4zHvEGqPEfHS0rM6XO7XrQHDhLTIftPQcilF95UA3FU2o/cH2m8qYM45QxE8Rzc8QsEeluAnkgpBI8QZMLKqKAMLPNjI3Q1ZIhC31xwTC0QGl8VARDCL85R+EEFOrwywCYEDSvi1UKg5F9FYE9gqQxkKJKAPFFdHCD9KatdHPmOi4f1gCqiczWlMZRu96kef9ZDNRuQKIYfEUvqZ9XX9cMikdOe+lp8KfGEx7M8y4bTER/JChJHsh+A17hMZTqjKB5GQdWoNzpDmp1JygKFVgV5j8PEFCwHOprqhAr4D0H87hWZofMghISJ2DPAARAwinnOQGrcH1UGGciMIkfv60kpkZRwl9LK+DvlzMe4j9qo4kxr6ODtTGqgLK8XJG2vLQImlrm62aCwyKAI+sgKKZe0gJyQFAAcC/blsvkMTmp2IKoX2qYdfQRSrAgYwoZKHsQww4xIn6KKKOE5xQii+gsTEZrSy4VilXlV3JmBkCAz2XLYIi+M/QyJo3tPmKc0PYeIHlY2mZZiZ0fQuE41RdDL2kZ7XCTIGdHHHUag5gqq+VdRf/d1I6roiUvYIL45fPecwxDyMd1wBjQHNiquqaWIUYWCDutJrMavZqPh5UywFMVau6GXsQyWCT4GZQ8oMUYZ+kQ8S5giKJj/AGryKhxSlDCwgvtQMWXE4oiwcMMWCRqFSDSXJMFaAbAWp6MqcKw4QcjBiIMYlHBH/wCIiNEXP/sdb9oelx0M+CH8qTKXCKkp8wXgnhwLG3T4tcFs4W4CcVUuD64mIJ4PjAfSNU8sLg4GgCnfxVuAmMQl8gIY5iuEiT0KZOF5UvEcXPR09QKoGQBQCBig9nqzXAXGH9IAuHHYtDw+GWg5F3ZZB+wAVyvnAqv1J9E/NCzCR4b/ANNd3vDjhXQECCfzI7zr1ztZXedRTDUU8o8M+z3LzTxtz6dXLeHVBiGXR4IQnox+GKgEMYKkOyhdXDIg8AjxNFDAnCXLVcVoYT7/AKMtO9qtH0D0NPurFT+vdmctX7Vq45UmV9FuYb37CSKnovnJ2nasCv3DmMsi8YlPWsq9y4g0klLU959CIfs36C1nuBATzMV4ZFAAVRVPKP0vTEJ71cWTNotVzUjA0zV9FN36qrg1POCMFUdVT3Nzz0LkgP0azGg/6RHiIoiImU0k1keCqswA0QocCr31DfX6jU1jA4s4DR1mi0M+1QOlClCo6hXDoETinlTKiLjBLmSDllDetfPx4bM/UeVXgfaoYCHLFPzCJcBEVL9OD4ahyJpqgP2J0/py9MatS/aqrlZMoeDUk8NLkcslQvTAqIiFEf6qH+tenVxBAMRxm/DvHUYcVuGsBBGgV7KRO9jVzjpgDQ/0NaGKuUG5WtSZz8QRKRH3gfVNZQ0fhI0jZGp9E9uWB9clEfz7fwNOHpmRnFMfnFT+jLYyYrABgvAMPkBXy4mQPCVU9zDJH4uKskrAQvKdmNRJkE+AL0TPUxPCOGm+VVB4K711DwXPmycK6aWZlqoXVphpmMSBFIPlQz9ruIurksivldUm8cK4MRg1BOgnhwSW61pglQmPwkf6b2+imXyJHMlZgeIhAyjXdSVXRPFxWgdUAWQANX6MRZwjFHwggzLOZxXKvtzdgcpb1whTBWuk9DLqgzjxPs3gsLmoO/bQSof3yB8PA0HJEAiPpjR+xiZps5qgISAz2SUcpoZUd0ohFL0L5n1lPpBVADSn4nHIt5IcAAU4Syzsw+JjlPITEZ8RPL5K44gkTq1PBpllHceYl/UAslCpwrDxtSgxMqcakhU2x7rmAiIsejcFIF0LwDOAgEJR6P8ADgY3YmAyoCepYB+qhpSlr1CorhNCbOnRyn1qFX+3uKiSHiv/AIeDMi/CIr8K3Q64oDAqArz+W0yGgCpLUnt+hvHM0RoCrG4Dkt2Q2imEwZ3zdb4CrhMoIB4GC0PTOaCVDIEH+8lau4MnPUA7CqPcDrPeCYR+yFg9Iv4PMABTYCIPFiCfxXAfgkwmFeGTp0OME3XIbpmaFAFSguMoULSRP9FcC95rkOuVQwRZhcAWqoUDKEc7RXdBuNQf4XKu8XfcQnoAEMmmyqQs8CIL98HLFVHwxL/T3CUjBAh4L4cX6wsx8vQKZPHwGf2VgGJMqdyhjh5+KtEcCKg5eocNeGwCCQwhq5xqi5IqXwY0q1/XQ6mfNXLRcJpn5nrDD2wd1QuiAhz985VUSuc66KltEJ+hjqb9yUcaUalFiKoudKx9Lw3VxePZE8i+MGBR8OeSWVqLhpgWvFWzeoCLZ9IJ5yXGyJ6TIEF0CwQoCkAVyf8A1mhJQRxWQHQMZQUpHcYTSj+mYwe5cXUKPA4C8SngUQs6I9VEfumXF63De9cyA7yxNX+VXCaOuRIaOKpBxJ4Dhi7FeDgCs4q/gOVM9QwjEE9WzKvIPOGQwVyQR0Ron0iDlSKiuFIpHn+84Uu7ihSg84XiZ2kqHAXHogPwFAlErXHy3g/RmW5fkM5g8OhYXoLgE8olfeiwDuRprNZf4HQ8LhSmtp6fN/BHrooscqgEviDMCcKq5MY/AIgKMfI7+GS2gAIKlYdBB1xAbCCAEEAFFTyoZlS6j8IM6s7AZKg7qwQxA7rhTwzVXM8YiUMhwzUYX6QPtWBhNMdcQnkeEcbL5HC+vpU9ae35lA9EeieEcgvkRxfgakCr9rvLcNg+2gaBGDBAEfADT+UuSaoAgWqrVvk4OLt1oS9idbigETYlH+RMlgMmOmvRb6PzDf0qB4QjaTWDcVoPlRMrP64h81auAq6EVXCRP95Dxco456GBD7aigH0Ur/Zk66gtIPWDxmfQAAC0/XwXJ3g9BlirL9VzsFj65YF/pg9hvODWa+tJ+DMnKzdKvx4HIkLYChZ58uboIov8DYPpxsEFASL2V8yeSXIl1d5ywTCT03QNER4iCOc7UiX+hK/rmtxcgiwAFwtRDmCDmopcYwM/AHCiL5O+Uy1cGUy3vPajgo3r7ng+jDGq00dhjgEpr7mlIIxB3EAvu1zdTUFGVB/LjmTgjoYB+rhmjwugCgocUyLUDqLKHkH1dcpPGf2ccd0P6yUDwV1JURgKqg0/49yaXAUCFWpCQG6oRqSJTyZ/LWGECoGLyrUjIcNH5EDAMt1qubHMrkzNXIsoFInwB6aAhu8jwmW0IQSGRoHRoC/bkZbnRiJYjmZGolCqUOw4ZbLMYvQMIB7Vit+kcKDEhieFgKqj5yGQx8XMXBMMQzq6X3YBT+/0PrCQmvaIfVyelw4HMFOaf6xFBwYPaGJgimSUW3PNjsDGe/bws/VETMR4dKcDVkgBYnaJ9kxFkEaBBM41eAwvUAQyGiY0ECi9K5Tjj9qvtXNIALgTUS4fFw0XinROAdV+jCMWHokm8NFMK/lIbgjDyN0IgFDOwlBIIFPwcs/AfGvVvMFdOXp9Ykz+oJNdNIInE48x9Sg3f7DUxBIGFHebXAubgnMNf7gy9VgqJNXQi8V6J7pnPFDKF7XCEKu/+ucILPtmAkB9P6Ij/TcmIIc1YnBzCK8wMI8wWDN96fXAawf9cV08MQceXBK4B+GVZcJ9DjfgLwNT56Rq0eOeFwHHgyMaRgb0CNMTexQCuKqq4A9kyNgUW0iVGAkDHr9GzpcTXYljawAYJkFHMM8jjavrWt6o2CP9IYT1Nali2KdEG8c2j2oeUW8yTv8AxzBXVwAJ/wBxDKBuXGGmHXjp0N1fhXJ6Rjromnjoh9we4gTK1uUw2PrUysByf6WDfExZGKfSP+k4m5jkUPxV0zLCkQT2GAaLxlKuHXGfbaYL/VFmL22zgotQzjNgh7KY7udDFkjXS6PtMfphMgvIfH/CZWANQeh18ecLL1CP99w5RhWsX7gkU4u6Qcvx0NoxH04J3gNEPxcbSkAr/QdXIlU2ho/QhjvigqKGUDroXBKmh2qPgMTNISkAVInik7FMNGdIiOYtOpoE+XOL0j0D6I69Bxk9W9BKX2nPP8zVOqr5V7rVHdMPZ+hccSiZYBHw1cgRBxTOC3rUmRl+PKre+3e9WJjzmUfUcspcI9x9W7oXPA3GgGfDXMlX4t+WTOKTQSa5YB7Rb/AY32gvjdgfE8i5C4cZdAJic/jAg6SqRXqp/P1c4OAhhZXxiSfD2OA6AQoN62TKkxVwj5w+hrnqE84Ul9nZ4A3gt3oAEYAnkgOqV4RVD69DkADFiU7pKFCg2sivgrMF1fAVX6Dyud/yoIP2g5T8qhD9r1wnraFCfLWXaBb1Vq3dtXWKCONw76+sEAYQBL+r5X+XeTOwiUNC8K+DNSXiOYuW+Xc6ufQMO6Smkn2Uv0+Mi9w4BZ8L8FmymDwymbwGgFQpTyGSoL9gF/ecx7dVz3BHWcSxyPfSJq59aieVJAPhUKjmRpKik9IJQyBzKfAYU4IKZQMi5bDVPoMSQ4CaniI+SVcRJpEEpva+TniHxMuOEaCkAcI0QiqgHyolAfcjmRJFKPGOXBynvQwPVVcbRoWL91TLUA6pMtcuhXXAuqZYN9nQ/uJV7I/dLN3GY5Mlxh/DGD94UYtTq0y0KnBAudAJ9Y7RD9uWRZXPYgXkv6YuaUvA2h4GxEdB4H6xug5qYNULTdKal3jW8wgZG3TC/Q25YsAoFge2YjDJNbqenVBbDF1tTBzUHUyZIs/6ZpSvauQDV66/VVwVWeIqg8CCj+AOtRaTUA8I4BvRpUOAvxnV3R4AAqsNcPD/AAif9NY/6wej5SN5mdTARUT1xe20LHK+61uN4qHpxlay88Eo/wCpcLplUxQZMFySqwzUK4Sq+BU/wHctD/KhP5EHNuuK8GkoKIQH4GMNUKDBP0Tlc4eoEC1QF9n64mkR9j0/EYnwM1ZuvA3mJeIUieOnty2GggQqwePIrL2pUJYc1hCafCa4BXXyneVGHdOxr5QrfodziBOqCKv08hlCvwRVcrjDrlpU8kAYempglMiIYPk1LVw6plEEnCIUb7cxdudgD0J5ftqbrSU+EXN4VMc1+ua7iRCBiYPXKque7BQxD5Ez/KBbQYKoDD+01CIGhKljwXVbCAC1Cf30/GmVSvla5MXqbs0f5V1wzET4L2cxfGXKVAB5cGg/QYqP97yYnEkEVV1w7BeRcrVH2I/2Oja0/tWBgaHi9G85VxsFfJjeRX7MsYMoNcjrXJZG0Uk1vO/yWH1XzM/TAcBks5oCH2I0j5P3REAr4ZxzoOgo66pEUMUCGCkBiPojAmC1C8HgZoez5zy6DL3QHytxsKlvgPXwaOBqxOX6RER+xM9O8rivlaquIxtDKtM70AMSQcwn6pzc8t+jJfFU8qStD6irrRDug0MkIVDQXw0Ay0gCAifiPsaZQ8I5OzidHJ5OKoT7ElVj0TCMWyIdV9EmdRyypfmgpMxp+QQBUYYh6+VeAYSopq1ZWioifTlKqq65mcVQP9P3zp9XVoqhxqw5ypA58CD6iTpdz/DB03TQpP6nscOe+FIggPYFUWy5rmfSW5SaOoOqxTORxjwaCYgcCCUOr9L045QykDIqrgV+EQ3IGi8KhUVPZbOZKdSCILVjwqR+AZcwIZpgXWYyi4AaJXLBXHosDnbXL3OOcmH7gouV30gqB9C9QVyYL4Nw0tTilMBUdQ+svQxG8Pt15IY7QfoGBqJ/buzV6USjiiSoN8zPGgPlwMOyUoCjU6vBFziggVUBA/oDKlCvKuK2Q70RomClICUQfe/bMmYdIL5qdDqEFti+MtGC5ItFfIamEN528ZPKnDXIOMy5Tk9DlV9BiZwi8w0qAQVoyS7ErCb3Vv3gWb7c2U4JpEMrj3RE4swnPRQf/o+HObXN7lAfysMz2I4BnteB3gRXIeQACYDYE4FtsidHJnzNFTRECiUBosUDPyveFMI0Yd+gM7IkWFoNGogJfpzRmkHxuDupXPrFTmkB3UgNK+gKzBIhEzlYqSh+zWLRQyC/WCI0XiFrjiJEiD7Gdv6VmIQaYVzvEZuVig3hgPWCyAhg8nLuI+TH55UGYj7sgtDyk6hdyJOKPgUhaiPOeDUopxQxqIAqQK9AvBxMgQavYdjPGNfeaVQRGFf9XKpIP5wnRP4/LjM9OR+EOPGhmC9IhFfyPHCVp48B/QQMOcXLwXU5GOsYgwBwWJ/brtMX8WRRn4Tzd/kgBjqqvwAPFyr+idHH4UyvkMQkMAEMVYbzWSODGw0WtDBqzKszfC9R8J6RcSFMxVT+kT7COO/WIFBUAA5lUF0S8k4+6zn25OCOC/d/LL+3KTOLc+klBD7HH0MCItHxAFVPoMX54G0nD20hrWikBC3UVPeVNTKcDjFnKKQYrkwD4M/oTNfcAWGdVl/Xd9dyYzPMBGoi3yEIZbtZq72rjCiEVFe875h3HCAAjOV+2csmdvczBhuEcbfxSAHgAuGorAJ++bhdIXrgfCURD2qGdB1UMBSHspEbeScfCNHPDQQrCEBztblVMXE4w1RzgxJo/ZGn03x9cmV0H/YHo04LgTIMrwOdJoqDdKg89WOvfAAxjlGaMChgtRZ6qT6+x94SiB5KP7CwHJWZkDIYepVJwi08pEATqXr0wggKSKk+heplDiHo+BTBcujNBnVvw/G3+C6LVxzGVMYjVMCVYCoQX9O60GCUAPjq97lcrcajIZAeBFX+JzI4a03KS/2vxGV6GBl6n1J5VdFGYYg1iis0oZlqLytQOMcTtGkAwOh+kOpgqyyyoGC5CnoXcpAA+ALKRHq3IdMEEo5P0tWFhDDHVAqBX9eZ6xGNmWSzBRHpum86CgB4ReI4UruxGNL7NeCqvWuqhV6LQH39d0e12+IJEw22aEr/AJJqNxyPxjKbX4UFAB/6mKVDGHhGJ/I4oDw3Tz2cwTwq5S0SBzkq69a4qXqKCgqgtg+sTwbrxXCFcBmrVXNsy/Bf4y5Nw91l+A+zNl6tVtWCfVs8vtxvv4oi0CRswXNVWQhEIvF3D5bGFUfSJd4MlWvIlg+qGMOHbnoFyVByrnD5vwZ+FVyrHKd1yu4/WDAYncaqyumKUq0JD7OBgzroicTy7tR8+Uep7HQMPQcqrhOW4T4tzi4irgLMMQaSX+j28bgnylJ8Wc3XgMBGAQcDAMQXIY7x4n4F+jhXGwUDysq+2BjS4Zi0JTgEANwwr6D/AOOBB9sXLkVASh6l1UxeYFKOYyA6/wCSSU3zEyaXHLBeAyvJ1hZ5oCiQJ5L1z8dSqJWxqZ0r1/tVd7WMP95bjK16SlTsRFD+MOemwYcfYeOJDIaIHjjBawOnJwuHlPzHmqQ3N5TpmcYeJPkBVcp+BqlG0STEVWGpgQWpS/afb9jguz0RkSqrjiuFzDdYF3LyBGf7MzzyYTWVuq5HDCMp1fQf0bjU5cGeKVuE5g8cJV3OBhhM0IuKkA4PsNH7EbxJgPYEz0Z9EbmGBtECUCpjIRoB9gvpoUVHUEWuQMMubABQh+98ulypG8Xx8LjkzYDIhSV8oYYjEVgAVV9ACrms9YUAfTvEREUR4ienWXNTC+AcBjxoTFJ3eUb/AOuLvNRYrnPDCSRGJoGBjifA2dUBfw+C03A9WHCyvLmghAiIifyc0nOutV+EAaBl+DDGREoT34Hv1IDjDQLDos8UYq+eZWqHVYECvgPBiHdYSzU4L4/10wg30K1An5euOBjmMAcK9tJRhhoqDqucC/CBiUzaOp9udBVKSg/cXCPGcQSxBc7sGoH4ABy3iVxsxIA51aq8ObsI0KsU6leXIZIjwfo1FbPbO5A7mGQVKyhShFEyHtXJlrozwRMNlCIYh8mEg4jKCv8A3ZhiwBU176nK0YYTFNQQoF90inxq5vYZxkxVV6oQnALUwQJT1iuhkA1wrkVXc2+FbhGpjDCnAuTymBqrmdQTJhONKBA3DIdc8rqOFBVUAEC1xYAytjK+UMEa9fQf0oPjEMmFS8Fhg7GPDj7ARF/JOHg4vwQGYEIRkVTx3COUFH7Pkaohk/Dih9mp0ExslhCUU+nF/E9AUalMkJfbQ1+yGVMBdAQFzgM7Y4FcFwVTQD7578ysY6lQZUMPhl5EL+vlxHJVNVB9exxl7QAgP20zErVP6q5Hxl8uCEDGQUEQAF88Bn4s0mPaikioRn2LouNMADXKZWjhfBaFIPCKJ/CYoAxpSzOuFSvgpWVuAgCDrEVugQAxWoP/AGTSYCpnCmVQP9NYS883eGm+gf8Ad8TyecgGAQZF+IvxSHwSg6pVj7fvEDY1Ue3gDG9fLcQBgFzya1XEAMMCEOnyq+p4452oBaAhlXIuAPhTKBH8FZiFgKVC6L+4TwYOjria1AegYSp4G0lQKG45QjCKp++DF1rbHiWREUxiqRxWISA/oCtTQGWuVVx4rxyUSZRMJzlAP6GXquG7hdLEEMpyMToDeecrnXxABa3DTXR8FMyK1CA/z3wZCylWHQmVdb7xUikiyFLN8IQDxlQxwihgeSYeJS4v/wBZg+EQCOY+SQdg/wAjrERAeqvgTEgDv6WHo724pry9TTU8IHBnfyKlAoQIiCZ5lWplylzrh7tEAqZmWIyZCKPlASxU7oE0I0SairVcYjrmzc5rAnk/VTyncTkpiEQPfPS/7mCbgZJRwVnQJlRXjXpViFgqhjrgfKAT2T032uWoHEHR3jTM7SnjGU+nShVw/BZkvwYHwmSaWVm7l7jHXEBjVV3rxiNzJprx8q04BBP2LuZP7G//AD68h/K4whlTXGeL4Lk7hugrq1PUsP6IgPh67glWFhpNdAAlId8ebhaLBQiq+jhoJCBiJnfKYMUGVU1D3pgF64Mrhf3gXW6AyGLLARoW54QyJl6nxfiScoUKUU+vOUh+B5ylblYQrrmrk4M9UBDIAAZrl5QG3PsYPYg9LkkvDFVXH5TCC8Qd3nubu5mu9eNYZf4iSBGiI0R7kf8ACAFTwwKH73GCYVz9AxlADTp0TGFHETvoYBobrlZcNPgHAd9NcqEdbddTeXxXlrMC+Y8USmDTEFcKivQCsOrD6Bc0d2YSUfyIn8+P60ASdoKJfKWRGnm+ExslHI39vCSLUI7oV5aQA/iGEGmfgG43vzDhsqgGEFMLpDF3F3AMOdXN27+79DhpNFBKZHVbkBmoNRgQbT9Kv8Bpx1T2vWX18+AVA9Bciq5NfwGt+JiFhoXS23jEGZc4G8oEFzGUq7iV7VXFKyqquEbxKXeJEilCB9zFZ80Gx+F7N05mm4R4PMV3nOlXB/p7/TlyGn4jkQVRQMRC4R81jmvhXQJP51yyggmjZ6TuYo5Gqx0yUvsNQDH2ycRMBXIdTkcFK5mUTrdFwkBJmEDwBdc/QjhTMIqXWcRqL0xQ4AhlYoq6WvQLiudRZ/hQlfPoPtxFTlUgGT7ZPAEpvI58tV+DHALxv4Hlz4orwgOrLIEBaF6zBkZAgrothFAQeiS0dIqOLQz6YL4Rns5hKVKEDyxqvkfCc5iRE/gABikmTyXCkM5JbjMZNDYXw9J7B18qSmEfaOp/ITLy5DXkEyvrGv3NMgLjzo1za5HpnGAAIj/YJ1yIzlAAjZWpB+oYhaAjl/GR0oi7vW4Zz8sNBkNuDeTROJ8GpUOfBuy5zFxCpQpUxJjU8muAKKBEOSdfGig0EWJQ8HY86ZV9AqxctOBFUgPa3lPpM/4KEkXrZ5ong/jM27UzQ8GLWdKmYUTFYHsKwMgVRhVKA2ZYIA0RzS1vSqGUZM6GcBKEqn3NJUatJ/z8fsvMrZkS45CKwi/ZBGmItiUFEFgxr2fOlX7csmB2QwRIVByUUWCuMJMH5kRcqrpUo/poDyAKoT6U6GIbeKmrRupJhXN5TIBAyXCdN+db/wBX7Xy6L4M6i41Jm/qGNRcYzGsZXy4aByJMLTWKn4ZRiOXFXA6sj3TtRP30FNFNLC90/PiasYd6Qynvcdb4wt1Tu1soD0UPKE6XRRYFoUZ6Q6YL5D85HCEAxcAVTGvc9BhTjm9LnjAHJ1WcVPQeIJRMj6IbOAxkWfoQWLoZqUDEkSh2gW0zGRplvlXHb/5VnrruW4pQTCZAgGEjkACAqD76LDxEyJRCIoUFjA5u8Nc1WujgNU5nTi8OdbhmBGfrgZMNwPwwZxCQRpAXwqC5EmHPQPh4HDGCx1FVqN/sShecRz2sVUQavIq08v8AQHlzkrRBQUNTAWIgK+qPImrEXGCIfSYCcFFDEmAkgn0p9KFTSH218B4IqBPu8cNV2dDRFqGEIFyOKpquRAHB9zu8eteGLXRlWP8AI+EcduKCEgXoy2Ux1mAQwANDe9jkGS65iY2cGOmsqpE+UMsi1I5bVdFbQl5POY4lYGHGknmYAbkeCIaN85nCuco5vBmY5R4iuA8HjALukN5f8B+j2v8ABXC1YClDaFQ4TOvwDNBPCDrjku81vVOVcIigLroh9JoB7Oh2rPTrDPAkXcd/TgfAwrRMt1MPsOEF+rpoZyM6vgy6ogXyFPsHroqiI6bZlI19C2GIyuEEOGlOoVFDOF5yWLzBaXtWp/EIYouDwpk6VcqcRPXgDq/wG5KYDNQAIMJ2CHLmMHEKiKRSqIdAwZSiVIx/TI1N1Vq7jIwZghhqWTNfgwVxBkeTm8OYZmdTR4GI5m65tvcuvgKorjOHwp3APF9s53wf2hgkRhFBCTvjz/NmYzJiHU/a4wDz6Xhz2uv1FLQn/gGiuismGo0QNgH9HdUtZIqz8BGQeCntDl1EJVdxUHvkTfisK6TgFSy6GlQijV6VVJuo/wDQR8mNwGeXO2+FPLlRQLAFgL+plVOnHSpeHnIIIp4RSOdoZXWFYZ2kIYxByprNAFR4K8wKhUECMGPimYVMauEeN1VXFYSYJqZnQ1+BchHeW8fGQJgWEgYTwnK3iiipxLDbCUKJgWXiQquXMZVgx9icTNiUj+CIp+9yUUlVEQ/GrqNLgEUFa/y1xqun4I+TD+NJ/tKUzweDrnojPL/wv1LkWFdWBpLowdyosK8STKH+Q/YYXTAHrM8Irp4pZSjf4jRHJFEROImdbcznNmhQC1v/AMK5pAWeFEtbVfQ8fUygvWih36SHibgexMtDw1GZKEgEiRbDGkKoZhi0dQcRVcRkbkz2WwgghnHAFGBQ/YxX+DBz6B9DdTHqLIijRR8zVO/0/DAZ+JG/eu1WNiA+gwCblcirlwGoaGSq5GI1xzEEEz0vbmuDI+BRDKaCH4GLNRdTE7FvAJ10wBAAqvhg+D10w36VmyoLWf3+cY7rtWCIKvufblFfzkfxgPD2s07HlFI5/rMFmGCYVRIAgVB9VBcYVkCCePexDr7TIi48AlSf9pkZFg6URy+9EbCqSyzAr5Gp9u8ihFAhOccg5DWN7hIifY8T+/siZQckCaAEALw5pUUyP4IdaRnWLdo6jwmlMhzH4q7q62SswkIuWd6QwmZyxigEA1FLhNFdN4lGxn4H7bj1NqwA8NclV+sBVUD0FhkTbnpQj/FA3iWeRGPapgNkv2ZKQyUYutoXJRKm5VaooE8QfFCAInjLUEeeHU8x9FEx4qnIEA49jPOpvIyBw8F3kfhccwiMTbXTjjkwhKQQE9786PsFyuY8dKoejChD0cjIPCORaq5nwZWCSUCrWGTLw50lfrjxy0QvqEIfcXn4b3knnjy+POgpETP0iKU1VPRprrogUSn9dH6d5xvuQ/Qhln1dWci4NVzmdFo5EHIKeLgDgDEZqzBXK4NQ5XxlT8BjLqhkrzmaR5hSMAntdwh0CKWvs+zMG8YjGjSpCo9ELHIUFUEfav2YDDLWjVfck/03MlsF40VRICctvY7xsMBLP7hOvgMJBhATosqko+mVyW4ArDL6hUMnTIEBVh9F8GIIOoqgAzPRAHBACqqi5fNTAKARFXrOCwNJbGFEE17OFhiVaCIEZ4tB8KXQ4PUKaeScOeeHDBNbNcDKmoGC/DUjqPYi8OlnhzHl/iifyJ4WJnBAVgKj4qgOUWbihxjMza0wm6X21/4FwvPFJIj1OGPUGeR0ue9WAMiU+goRX7IGD9P1LbHzQ4kIOgzAtctMAYBgwUK/vHgSKUUddyqhkbmUVueK5GMYFtuqRVUF/TnRF9zGKoqgEi+DKkQAymNvcsVfAZhd9r1BGCoAD+1ByyPBSOpPQnHIRZmXgVADcuIgjF4PKzsxzt1GIoFpTFDbNWf1Q3n4mC2YEigY+yjoILLUVI8HVKiWYAn4oe5bgYCvDMzsWzrVECsE686ta6KoIGzwSgznFPPd0rinwFwBwMwxG8vfwXnxV0ZqZEzj6vgV6mM0DJkAzMVrgv8Ah8M3pDIS7kGA+ACVxVIMK10/BI/0ahDjQNcwNXFJAQBT8wawUhLQjQ/9XDzgJI5fkRzQVFX/AMJg9NbEqvtSq5bc9fFyx1KoayoO4Ir76p49wcwDvxKfyObN+SK48FdMuzbkUS0Jj4yFaBfK6zOgFO+CKtMJUSUWJ/SP/cBsBlACPkIDMx4ZipWREqtpnTKgk+84d1hYLQURx49tNV0EBVGGQa1AWMXiD7nkaYk4sAIQ+1QCrXxgbisfesBg9cV1i+oB+Ho/Ye3uLyBHQZnIEJh9KV+G+Hd+t1z9FGZBFOGW5gVDM4D8wZOVccgRc1lXKNMtknxcHjDmAjm5oGRxWuXH0Zg9PcUyIgTnfNkzexaZBfIFkMfOMKHBSrPTTBgyD9PJk7yyjUQbE1OXsrU/c8/9zjFqv8+g9G84pyG8IBHKCWY+rcneBqJ5SxxyYhR0vpPjlJ5MS4MIIaNs/DNkRSyx/wDfMHWwJ7K9X9nM9wouoPXF8Ejumrj8FDKlHhy3EMEN5ouV7zuO1wcjOZb8DnxbhpgAK2oaDLXiwN+0n8k0ldkUSC8Z0cJxivMSJIaCvxHmcuUwA1AgVeB6MsfOcHsQSHk8d8hjuOACqmN/RaWXWzPB9OKT66Zv21SefFnufQ5Wgp/YnpNwUlAIn9rfzAa0iCJ9KjpHyAbm9Gp4RYW4nrU6kCuKLCaKM8jGxOOOB1EtaPpQhowBFt8QVP6MjeEVU0kHgKocVxT4GqIHg8gR/G6nslsRsPCIi7n71sD6C1P4yE+qdh9hBX+XjkVdarArkr2yesczVVctEwWzDblRTI50FMS4b3rUxw3dx9Cw+3Vd+yIg+4L8C/MdgzdEBSFCS/yHbSmLiYUFUVaeCOnnGQD+pmqZMJqdXQaY3qo4MgWR4YZA/d/t4FfCYguPt9SiPsUmhpRKCyqMaXmLBMb5cyKMP1LNyMdAq4R8IVlS7icqqHutboowZlyHCbhHJbkBwbpiORVz3f1eSsT6d1g9U8H4HwguNgMmQcWR+MjkWz+tBgaFE4H6u8gJVoyX1J+TID9xZRMro4zGYJTD4cMsMnA3uFqDOuajgSI4IwJ2WSTnBcj9uilQH7hXJm0ov+B8tFVK+On+lvHKqOV3dRQhgCm0XFR8lCZ8EACGu6xmyCinT+xNzJe6gf0h3L2MoJR9lQvNTscusTAVI+SPgxdplSEACq+wntMVlAPgEeZlBmUHW0BQ9AWCHsuqXXylA/TBGgoi4DilQvgVQG1dKzyyHEFBjjUVwvkkDP8AqwDS/fHrX00EzB/5+OQoKvtR76Gyf7cbFsN2ts0oOXIccfnITc1EAyJ/aPDNz5lbmfI5Zi8S+dLVtPtPOYEL1SK1MeQSew5HyL51MyXICfYhlRkP2ngfqsLkuT7FH6vZzQuiz6aGgxAjwqPnx3/a5UKhEeIHE/ETIBYaPAp6cUCUTUGLw/7gRX4GA00M0p/H5U3VlCT0+3ICE4YaNQJAAW1YKiyxeuFUj4RChLw8QVJzO+QsSt4EZzpfDcNyknZXMe4SqlZ9NTIbVIiRHfzyRmGblN33DA35NMsMbBlXOSOTN/Dfj8Kbro4FcLF4zgHhMDwGZ1VAHgACBgDJ0fwhPGAM4nvFFMQYlTLptqZwZKBruucNTR1LlPjAPlHFoooCVhctF4VERPxuRRCESWH4+LhQoJ5QL6A8Lu6ObCilMWRACjgTiASvAa5MYI8BiB9wJ/RirDeEy2/EInT5ARBJ9l06nCNIokRJKMQl4LgIIYSChV+g9/x3rl1CztA+miJwz6CjYDF8xSguKpCjThHoWF+qmqlGIVsW/iMElmNV56NgUBoGL46nkcwOhSEKIxAAHkj1wuSyBefl8xa4KVY+SxkkHwOGq9CKC8Y/iJrKeItP8EJgFER8kDA/iSH6HlyYeKgw+j1hBcCTE/R8rijTL6iPr8bmq4E18uD8ZKWFLTI21ET8zdfvQU40+njn+28Kijn0ntbMAAgFVRIP9g/fOaanaqkFOiOKyiR7Dez1otKqKMfRaJlS8kQoh6H2X8zLICCJ7XpDzOPZ51Ka8cqNBij6RQznuIGAJLKq625rVWqvlz0I4OCLhayILwBWeVmdgBcNQ0iiImDMUjAE4gr2F/e5vcVIPkQgfp96xGkJ++Gu9cAidUyDGr5XrrtH6F4FsMLcGUsX+VbgsraK9MREkF9uqK/FGDAGdZgDBlGcfgLytca1a31v0fCfiYQyjIMJvscAMGX4F+HBDMkM3BgK+QwIamEJcgYMsSbvzHKdTD8CDdSfeQmH9FiepTVaEVAcf5JbhDSIzTqut9avrEmZg5ukKAWKuPgkUFoD6cggO4JaIoyjumLEK2GRjjfETkRJ+nl/hmhQhWGpsQIPNilOyeD6rgnY531D5eXoRug1nUU6ui8GMRCy1W9qexnOmq2ksaVTweSFAEmBGk+nAsM05GL5cA+k8mXHX1A/taiaZyIFUTkjvXc/JA9DEcJdZUgL/KZjRtV1mPBg8/tl1hqVFHil/qfyM0UQf1YVV0BR65WeFHyw/mTIo8SCMRVi+jEfPDJTPuPP9OKqDzk+g0zVgMHkMoaDLxMatQFAReUUCzx5+xyhQyW6L04UgCegwMESUUVaisxNMAdwH2J7E3r44Gl/FTIX6tX23CZy6V41r3VDFfZiZaeZBRjBbmruIVV1U65MhmGQHwqnxFfgBcVAf+kZn/WTTrg+SGh8XUy7vPDC4eAYJ4MHw/AWZ1X/AASZXT4NrDMLnb9fjOGQavguXXagWg4uFjwbMUZNGUX+a5KZwhkDhmP4TVArAA6uG1OIosWMStx0CCgNUgH1/KY2oAri54mXUE/MMuVgxd6oakecMITiUEcVZaCUPcgbq9yZkYGSzoH6/wAyb0m80CmCeAaCA+MHwKZRz8i59RmusyRcANy2XPlVrvG6H6g/imEXZoQWKssqfUyKrIigYnVH7gC8HHytgPnyICQAJWd10Tfg6HvnBG/n2TW2woSykQA8RpYZi3QsciRQ5XHTLM6rn4aA9EqpF5UoT9HLBCqeAzrGqseQjn148FWH8vcfRjaeEzmp0xGPqfAMAW5iOX4OJmWW4Mh8CZMj8FatNGx0cuioFXhC13k6hXkss8X7w8LAY+jBMZbhPhXNmTJdWmRjTD61FgsDRgFUECpOvlX8mDjyNWSxEr0wk+EJ5MEyh8KXRcBlXFw0kTKQanwJpmQ4vbms7NFEiINlMsx8VsUaDev9QwkBxGTvMkUF1fQPWQyCanmbkSuI64AARmekE+sn1JoFFzIq4OiVrIut7035z5i58kcxw14Nxfozp+QFFr39G9CVosU8fz6mUNJABOAPBCRs65WjRa+jnZe4elB+426hwqVooejgUMVHrIsYumIzmMUbAxYSujy4VFVYQRpRG2ALibqH2Z5UeeHAGzEseHt+j26FQVDGHwQwozV1wPiAMoZDo+tJhz8AcOT4oaaaDo05HwkfG/gbmk7VJLJaeHJKJWcKX0LwP17cJ2II18q+e+zE4ZrDJPg6k1Ov61TJ016tWBvPiAbFNSX+EzoUJSFQ9IAWcbcbwR94pesEEp5a6AkNBp+ZXJc4FzZ9w1HN9t8j8DhXFmCuVuIvWAK3ScKZg4rNBWL2KmMRFfox4bP6hAfqBkQZB9NRxizYJ8Vaogw7VFFxbyTG2PVw3cFFznBcuBWOjHUyW3mDU/eITcD4KNETHOC8qEWcn0U+gzqyngKnPHnrmM3Zl/mooCD7HLy/5l14wBfAY60uBXoCjTqIcYTznEywVKqsikkOEO40ndKQCtn6v5DIR5FT7BxWMuMCYcAaM/XfZ8KpkmTeufY5LOAYKZID5jgFubZR4JuNBuO2/L4p0fWRg6fo7iMFRPYf9fcwClhHUqeKCvDxxrhWHg/gn4ToePLj5BZ33YPQofrVaAL4HWOmmmjO26jeYYw9NHia2loiACeJbM2qfzggymPE1pnChrxHgNeELOWZAHXpqqu5y1wqgoBgoEnAQV+wFMBpImh44DezjNTwYkHdk85LPIvHCpRQwtuYMZg5sKgKkRQTQUskilIr9q5DCFwpRwM4K62RgQZMslZaxTI9LmflcoQzJoKUrMMM/wDbRVx+CS8kR3cg2W1SEAffsk7zC2OC/ulM2e9+BUxbWM+rX0YHJBDLXE1BR9UpAGjR1yNqnUYHktuSFGSNPmqKpjBwlwGMJ4GAbw6pkTDvYXD6x+i5Xy7icahKUuUkuVPbrwlB88cjhTLXXdMLkyGGMZjXCJFCG8Fw5wYxjLcD6us36Bqq1LfUOfBL8AV4YTxmWuDBgdDeABo+KHzn6OF5M2wCTB+jIMn4uF+HBM3usozQpXkE/Ea5z8jVQpeoDVFCTJe5SPMpmgZ6MQ8kfhY8sZwWpDoVcZbi8Sye0QQzA/MsXUBXRxXCcG6mBX0BV13QSUctWA4XOkLx1iTUHg96ligD/wBTI2iT1GqVgQD7XxyjCdTxpQHOgKiVIJKZpox6ChiNVMq4Zi9MmlRuE9ToUUBMhubO4AgYSc0cAym33P8AhNTdc6i85OHANxgW4xQDG2FyWmJhcDwudIqZXg5PgcV8Bb8aeT4CMOF1w/COGWPrpY26j+yty2GVqcIn3bc+59RcfFL36Oo1MneGmcNCcNiDj+jGPBg+jB0ZGcoMPc648kVyTTiDI/4RdOJeGF5MFg+M2r5MW50S4P2s5+luT+iYrBKXERg+FxHl12XPyfDhA39LA+irmC3cMm7i/wBY+KRQGyrurrAiPVmnOegFr9ZZv6IGngwrxC5Oijlabr1hA12HsaEqVUmZgER9AAB/YaIULSZVPTzupgC8BLfc8SByj4XGHFFApCv3YKfiY4Qwwm6m6W54XgpqOFTLXkx8H4DDSfAsJk+Ia7+RrMPCOugYDEDTKTOASfOR+Z/nqw4wKVYrAnGf8Moa4wci8wCzIfHkmbeyHkjuSIQRMZQvxNdcN+PUxhZtT/AEGIcHDMI6fCOg9mT4DEXF6XPlF1vLgPLk5Mt8T/kF0exwLBMjAvG4pVuNaY0wA+xMNlzOZhca/bBVf6MbUzBfOdX0ZpIXCFyU7htDalGNg4mgMlqDyOkEoH2v0GQZFpWpW5Emacx6zoMZA4Itf5DBKNoqtg6HP0uOMZ0JEV+IkdF6xvKxh1hXwF9riBBFQDAxJmCEeRI4XJzZFUbnauMdMgZh8SZ55QHlVgY3yxSoR9E8uXC3wio/iOQyiY6mZZcOAUwmLCuC46eQH7r4y8UytWpM/ITCYHwMGBjn7c8afHhdMDk2uuvANDHUpTPHOmGuO/AmG6DZgHrTqaBjhDGmomMDpmSPwFfD+uW+Moi5XtrhfNOjV80r4Kw9xpGL9g5FUJkb3F70VS+yIYCRyaY04VhVKkQGAOA9/MsfsuKEQSDlu42hu2JEcQ5XXVbftcrdyNwf5GjoN7xfD7gc0DIt5DlDIhAViZ7oquQ2hNT2H9ZGei42i491wVAX7ehwfDdQT2iKoh4hUBT6MtKFOiqfqWo/bnXdRcSuMNGgvw9GEyqgOdhQ2R/OI8JWsvirqKKBINvdCiJoRY0X/afGKPU1NX4POGfudXwJSPw2uuf8E+IVxumb1pofgKJXM5mw1Wi4TjsaGhvMKpk4Ok+IBgMhlM4A85B5TfQ5IVcl5Xm9R+FSYwq6PBc+fcjuufEHPMPxNDLp8CT4KPxWXLrckA+xRyeRtvC/0ESf04LEMKKIr76wD8D4QbfwwthdeikAG0fUiTHif/hXzN4TOvWodomUG16lV8umyZd7+j+EMhfe73DcXJrQcN0x6YFwzhWP2iFELXHauTk5UuPgMgCgSWAASdyRS1AZEX6Stl9TQ1EItNCUFGMr5HMJS5yvjIMjPHBAZ2xy/RUNC401Ux9jxMbQh0Kv9lUgZAGB5PY2AlV0zzJ9BVr+q48rntKuFgZiGC5HBg+3IZh+GWiOl00zj4F+zJyuWWddU4soz1juvEoA/qe7pJBfixO7JmtWkyDC8MsYxublOcWanO00nADK9ZErl3XrjMsCSqof9cSGdq5TRo+FuA6ZGIORYfIuZRcycZkFg9lpSSQJ3IAARIYn2vcv3jVxoToiq1Sv9AwcuQFVTEDBd0eCadsT1kDQA11XQI8ZnNrYKDzKAH0VEtdgDnFzLV+G8uEOHxGrlrjZQCw1oAovTA1F4Du9QIigFvnoXJXIfwifDMN3yquA5Vg4LCFUqGCwxzRTPMKQTIqBl0a8IifwjcnWvbLEDjpuPFZdcuS5Xwauu6ooE3Vu8mSvwK4Urmyz4w+LhmdPVEwuvgGKLjBXrmx3fZQQcyBAU1O9OSuqo438yM8qORFzwctcx8OdZyDVcWfXGpuOOkWP9pTmleamp0GUq3R8Kw8FMhMuAyrj4Uwg4zAOpfpyKq5xDi4KXCMRqGQ4alHJlfLgEGfhdV09z4AouSzEjxhpfK1zirjppl9dMhjBzG/FJZeU+mAagYET6AmfyqKyETB3nKBLgczrlISaLAUxI5gjvNHOrqceyFpraVK3HGRduDk+BS1nCXXcpXDjCrhchSabTLLhyJ8VT4L3KLui4Rk+DpPiJ+EypFdGHKyKgAI52UGAVi58Os1DAeKD8AsXObnD2nGa5y+SATzuvZkcuCZOnBVR/VT8D19uUEAOi1h/LgcDHA+Gv8AWGlNE3mFy5TAfivCGLhHB38s/vJUAHpcwQSHQTjDsXXXeEGjUzKYSr53iOVFQNEwLsgF8hkNGxXF2UCf+GA3q0mqmAKHg1lpr+lyYIJhSDAOfWmgSCCCtj66zeTcX/GHDfjJ1MZmQukVdfVXNrvMYsWHXsAWIuApmpSuJX9VfW7FdMczRJlV10crI65fAM+gGNo45RrvwvwufAtc3QyPgVHHxD/EBqEy9SJi6x6FcCPUPKSj6J7rgyIO+sLvGFugiJxE8I4KbkEFn65461SrnDVdwx6/IcOXL8DmYKcTHRSfFytJqzWEbu1OO5+Ltan4C+M5Twj7xA57MpizEl1EGZMQOZauRcyoKjm5ScdJa4ouzIJ2AfgYX263VPj6ypIIB5ZqnwQVVDtAQTXWXKUQA+SpAxfyyfvGRj8SAqYAZCLka/D0/BHoz9M2LZIiziVNriKrlsMXGmnw4/A45gQ8JH/d84SZH4BBc+73/AMEsLhh5rw5vPhumZavA1Qx/B75ZLQcpX+UTSGpyhBYa0q1y3KXLfOXIyccOVRfOK9hpDoYYnx/DzjogAlF9OAeEV8K7zj8eUzfhY/J8O6XMmqeM4UP8AXHoMEz8Kr8dfWTmcHEY9F13XEDz8F+zSLkwmjtpeoJzFu1fokyPllcnyxB1cuFWudxu3yX8jx3f78iH8MDHl3Es1Xxi6TGVN4Mo9HB3Lu6u9joGbTylDK0JR3lYf0vxPl7luB3d0qy2oRHC/B2ckcbowm4RvP8A4bjeeoOYMqUyzNYwRhfCzHG5ZL8XHwfp4xPAn1SRxwVX9yshHT8NBmouPilYWNG3JSwz+Uf3vXIit/A8HwPyK4ETBc8MnwdzimrJfBIM8aY57defoY3SkDGWZ+EeESmUKGGUzQ0CGXMDU1HdcAEQXEuRRZqWMqp4K/b9GFEQHlbxW+FuB0iODcXLAJxGmwVnm9eOG1Eq2LkiYzsxkwYexQHy4JBU8oMfsF8s6TKBrBRb/d8joTBVxpHxd8WsqDl2j5cZXKdPPyvxJcWuP83FaZ1NuDVcjimEYejnZpoAEkapPfZJkFxRw8Zcj3OOHPwgxqyqVyQyk5WGV9rIQUy81NsOUyyuS5qmTPgTLK3DbjZFAcsYRAMCzq76YGos34IcPmG5M/GNjgY7ri+OIVK1ny/ALij4Hmgweam7JgruCuM1HwjFz1Z6uAQfgnGPa6zoZgQ12WrzXhDFmFNUDqsBTV3VLiTUv23yZHT1cqwBg3GrQ3GCPmTKXpnn+2YHyMHGunOYYwzoICGgoRy5+RUv+0+nCnFfF0tDIXGEMNVcOFd6WZ1WXET4qZjKZGMs+UzmMg0qX3PiWSlROgs/n9nd5pP4CE/T9O7oBgeKFZFr7ji/0z/QGckONz0egcXtysA0vTTncmvxHlXNFjwfgjmvDo9RXBdHGVIZZzwAVVwzMx/9gDXwIdF0g+wBECRK5eaos0A+E1aS45cVHk+N49Hw6+QDk6ZRlHBncFc18C6vt+FMpE+Bmm7xfgq8qaHwmrAS/CsoPLwNAaphmULHqKC6YkfaZNXqF/MsGoGZqq5Raq1syfgEHGtMtU3HDYDNE3jhhl5hn7+VoBYYtI6gjr906BghfAeAankAdFCkr+sECYQ1AXK8HgM+1Koap9sNwuHpiKx0KDhLkTcquc9yu4XBMfdzPFd1hXHi+GmK+AgpUw0IPBmmU3mFAKuoq0YQqQK1QyEQ6IC1y9mFjAmqQcsPDMXo3t0rnpFN4wFjiM4Mfc+EI40AV3aE8IxiZHry1RPmcGU7rI6h5CL6rxBvJk7IYxHqBguZGZ4vxucuRmTKXKCGW/Ew8zTTOdPgVz0K7z5rXVFNWvnCGtNerFUv9GgKFTWIn/O3dJAvkJm5Fr2KItng7c+ECvMv9jeYjYrH3MeAxjd8U+BQRdVVxVq+cBxwxroKX2DzPv6MS15ERPx6udqNDLEr+3poYKbgwoQ9HUr2iOJMQhFKSHAX3haWErKxCDnAXSwAMKl9Ov8AN44LM2RHm2GRZ3kDEiaRiCHrOi5efhyT4RCogaMYKvwGx1y3ysakg5zyNEaDk4Lrh4KlqZolK8TLUnhVDM6n+EP4fLjCVWfZyRTUkctPkA4MQJhPhroAHgxw3eyyXjooW2vXLXzmiQKFN/ovLmdcgogWCgLXpVwTEmPcw5aa4Ux8BdfgBwaQqmTOkfgF1TKOgMuA81xhwiuk96ajUMioIDyiuQVGj4EyGLarihBkkIqIiJPxTDIa+VBNJlQ3cudcba2Y00G9S144wRoMHON0xAjSQfh7AM1jz805UFlYiP8AZgyTynxUWmFuKrfBkSglCIIH8+ByOA8n7/VrpzGvIGmMMGezk66IxeHN3T1VrIOCRXUfJfDkuupY/ccHU0Mz7vLfkYgrAfZ3E2FSvkKIIRHqesQ1KSAAL5PKrLw1qHP43VAoIobrScM0aY4pvUddcMy8ZhiYYPTkTv1c5X4PxHBuz4gbVACxFv4THLABUTQwfrso/Tbb/G8SHZV9m+nPydn+GB+4fMr0HNoPIrVzzZql1MEl3ljq3KH+HjKvxHGcuGvcs9fga7oa84aY+EWiK56+VXyvwVU0RmOGL4yrr9mCILD18DgKZjjNkjmXd5XR8/bwuEvx60vCn2eMRZcen7XHR32ZgRV/l/3jcfNNR7YAQEh/53GtpXFcEfzGZF84NfhnK9n1lN9jjvmTMBtvrODnWuHrlVxgaXAUWAoCD4fcw/xcRSd5qpKFBJP390iNgAM9aCAQDx1gMefE845Nddca/Feby+FnGMn6CetScualQxW1tMAwUNLK5JWHxQj4LqnLiW4Es86oVftzx2CxMn/9Yrqm7fn65c3n1+AvyuM4/wA//8QAHxEBAQEBAQEBAQEBAQEAAAAAAQARECExIEEwYVFx/9oACAECAQE/EPzlljzb3q0AR8hZ1w/jZbZcCPnDj9/C8DmS/oz8lkSvRjhxO5w+QRBEsvnTeoJZbsEEQd3j4R86BwPLb+yn7y23m9YDAd4w2bd4FlkRBxZfwd+ZHMRFvkfhj5wILLfLSX8HdBk/TyfpzOkHV5/Z+vWxZYQnA4Rxlj9eizGIiIttlmCDyz8tvn4GOYIjKd2IYW/gR4EE/gNk2yCDoc2XgfvEBEQRzGGwbJZx6suQnDgf4EDn1IG8Cz8ZgkHFtjm+W9GDu/giCIIhgCHk5aWy8WZDLOB+8/GctI8iEYeZAWLDm2nCDm9ODKWvN6EEEELYxDLyWxME4ugkcOZZ+EkBiAZdwlJibeW22w29IIJ/yHMgiCPCbLJxZEoFox95tvR/G/kOoszCFN8SmyciCJAFk1kY/AQv5LZPP7b+MsObEEEEgQzk4Sg1gnp06cXIDFhFlgT32x7I3nzFUsyc1YIgiPlrxf0OzMZ+MiwQR2eeL94cERbee8H9EFJTj8hIOkQmfGy/YA82XdSADCxgYLMttf0RJ4S3oQQQQ3mLPpHAlFk/ehtXMe5+FHVGb+GeWdjh/JCRCQWOAWQcb5tWQROjb+DmwbBBHCWM6JXYOPQy954J9tqx+jdRYIju/jqTlpgweWxFsvk76Svy8H5zu9EGSiIfOFsweQTPn5LD8H4+OBZH2Uy2yICWeweThCRYwt4thAHN4WfgOELIQMcCXyDerrZxh5n7G3CNNploxBSKfeqcMbOBj5Yc3n97lkWfkLIwcxYOHPsEE/LJel/LbQjgbzG5EkAvMgbaZ+UE9Y258jAtt/B3zg894cCDILPwcOrvG3mRMP0GfL6Id+keoJtIHIw704BbpHGAWmS2xzP1/bPwfOAOLaW8IOBnHxe8th8ssIFgGBhD0/yT9RUsz2DP8zYY4FlkEBBxQ28CkCRt2TJwJS2zY/4kFrbws/OnNvyD9CyOhC9TfwHAWBAF4Wk+wZEEVlwYTLLhDvd6sa5pbvA/AQWJQBOKif4j9Yt4czv84G8VtLYgsgYM7pKGItmxJzliWqy2CUWdTmJjFvmIALbO5CZzJ9tsflADCyA4YwIltiO5ZHQshAQQfhW2+8INsiSHFeZw4Pzk/LTkxwMJZIVn7XgcCw6QOGHEkeCH63g82CyyCCyAgi3i29IL1sBAnB7UJxvA6weDw6IYzG3OkFlMYPH84OdOHlkEFsQJBFpa28H8BBe950O282wftgfh6/YIBsseqBNedIDmMF/JYl5kdyBgseB+S23hb0GPD5MW05v61GXYmZNGjWECW2VcJABLbaf/AJmQzMhzdbLTJYGAIYBFFCsJzLbZbbUKxY8zhwjqzJ5zN83vT5b1eHUwhPMHCH/yh8NsyQEBTPLbzkDbF/Utf4tt5uTLWxMsOp4Xi6EW8LOEygCbuyjBHNIS0/CrsFkC3uAFvAPZCj6eWUeUssEtvbeMuERc/nMsCyJMu1bbwGbYjhB0J1yM7z3kbBloWj8mIM/AbJZwzItvkxn7Aj+7fzYkHI2222JPwiyEeFu3LlYbW23hbZEEDo66whOtu+Tp1ScisSteB+SeEcXyP47Ev728bFl5xSX8aRi3CMEA6f5BHNiB46joNhZXLXptsfg5dVD7fXkEHUsOS8PktrzWY/8Abf8A0JFHLFLeDv6DmRsfY/Gw9IMtlWEFH04ZKcZvbx8L+Qa2Ze8dCW7AkGy4Q7awp9kj4nsYOk16PIv9lg5MPf0WNvTuN5+SYX1eD4wQ9jmRK8IRfo+N9Qtf2WOJ+54B3QFY+N2Bm3xlJl7MiB+d4B8l8/p5sKGRbY6dPxnFhnV/YbO5Irf9Wku30IcUBwOYAv6QtEPl8RC+SWZxBy2E/EGZovVPiKMggF9j4W7+ZA9JUywsWjgf45wLPwHKd2DoxHAgmI/6U794MwE9COC28sjXxYd+0leUQcGwJ1xdyx+If5HAsUtvscBhBsmEotRFzhBEZ9+IiP7vBBNWZxe2wksJvGCYxlmHJ8S5jwszYI7LhBnxH14ssG2/7bwiT8Ww94NttlebxIIXyVzyYoyMHq39Ty9A9ses5fTLZyAIDPwG3yNZBDbwi0Eautka/baVltgLQ5vT/ILYiaweWtZHT1pb+fsHM0sbP2yfJGa+w0vtjbBzLPwGFsmljPYkfIYT9n/WVbbf8Dp/gEuSGLDXgWdQgsgtCf8AubultswP6z13vgtv7LUMQywC2y2/7hPNtt1ZYbzg7n4Vvn2P+Sn9lEgzmxrwHplPGPwYfvHSP6Db4S9A93/I4Fm2URW0Bi12AssDsOEG3/cBniwD2/gW22xEAtOH9H5OEO2gd2yADux04J+BtyLU/beoJdf8jEkaSZFtj+kH/CPRF5hKtvQ2BPf8GcPyEcLQ4sa4fghD85FsasLg+U6NyGtIzjYMv+oT+IX1Y3PXgbbb0IAI/wC2/wCWe7wgttORwl6c237FlCdfyReN/Pz6fLe2M8lieV+Q+PsgsLXcgn2fPFJbf1uHyJeH+u2TYnRAr+Mb2LFhwnxscIgjbKiyYe9BI0az4wlI+YMlghzQ4tt239CGsunN/wBd4bCNrPAx3YSt+TfXLPW+WgYPkRwiyCSBb5GLNIY4Ngw/YWZq0iepvBH5+TmzC5BrGHy04Ec3pIvZscPbaMwq8ADbehBzRySQ7P5B4n53d4HBi+EO2C0g/AB+tLS3h5OC+x+jchM1nWWGcw+XxH2flnmWqLeA5t/7pPL6JtGN87/ayfkYI6LGWDDp8/Xlpl/C2X6g4uSf5fUSL68lzm9bHkP3BGwXj0I4ELCGH+5hxKRDNowWYSw8+SQWfkH6tuDFrN4ZU2DI/wAhZjqf/SzfrGuiw8QIO4F7AFp8/L7Ac9mk8s+CLSTNSv7KBsBgi+4ROH5DGENsOrFcHHh3OK/yy/8ATh9/AyS1eHsI3p9jFDMwBFtkVlml2yC9s9vRjmc3r9pwhy9HBs8siSl79vufX8a+POBsBNbfySYLtpbjdiOecwfYPY+Rq0hNgWZzwAT53b2xNmcXC3yOjv2fZL3syLOQCwbJO+bYZJhGaAkdGNNvsEhBfJdjmyByHT8YJbDWQjYP2d/2X9JM9iyYJz+WZzBzDGW22JW9bI4g8/GWW9P87PI9DgB+Mev8vhb1LAREK9F9ggB8g4v5BbBHECL2BarEriz6sg3UNtsfI8568y9c86cGIM4wcQoRkFsmYxllhOi0tANlJvM4TroFuS29OFjFnKZOOI6wXiWRZEcFsEC222jHfLDZpku9YIOMHJ8/EW7/AKHZwXpbfI5vGb6bVDiF+QcDObAeR33gWcLUY5uQj5N/IqB05/8AAtJF6OkJSPDo5MQdZ9jihshHuxNL5q/I1Ylr9J/58hlMyXDBzFgE8HhNOsyPiHHv21v8hhkRx9F70ILIYZ1kCXqVZHkCCVfkTpD3zGHYJR8ikaWRwLzjpJMu93gBZCSsLf8AQnyvIfCBGucG22HY4cXI4PCMB8nRnAd3+dIUIcPsEgoxGEgsvyRxhn3qwcxbMOE0E/fWX/5ttll/9X8eCDbPc6BtYWyyTytjD1a5EfL2Te9OBPH0JdGMxHCIPw/Wt4QMGwXhONCQazErqR4c3t94NOBGfcpP/LbeDbJozLUtizrBsclrwDy9kiwgD8KX3Jv5BAeCHgWzhIObwExaqfyw1vON/wAmdQgObce3iNfn2Z1rbwLbGCxJeV/i8ybbwQq8JsvctP8ALfPrGjSISw/DRZMPeYjrjHPiyc43zu93gJD0EdxbcP2lmYSBs2/6t3MXcINvsOES0j5btu5Zhe7E3HLHDsAYWR6iUIYk0gDhzrbeHEc8lgfO7CdcOZDpYc8IR5uXnToWbBYTGALB8LI3sMi137APyeFvArvQNYHxi5d/1lxA5lhHVhbxaEwCksNoeZ0kEjId4DZJpGPOAsEEGQos+DgWYOyTgb7QYPh3SIbMdgc6kfsnPIMGIWYOxODDoN2LZfyYRavZfLRXxY5CwddgPebzRu8zh67kLgM4+gWvuQFQNhLLOGb78hhnCwEY39hBJEIwxKt5rT5A8QWux+A/A80CEZLEOMRoXk/jngWiOPsh2CTesk4Wj6x3raOGQYJ+TQXgPwJNbns4xh4cfkHsShb4SZH9sC+ywDOI2TuWiJeyKH6Oh0lBLhDBY4WcH+dmAnnJA8LZqwE0mYvSS7D6+ZNPbJr9hfWPfY9DCL1XmSg2UQOrGfkHiyqOQRm3tibZaZeQdQGJCMLfxix4R1eBFgkbEW3tl/xwjZ9YWZ2DzxnEcA5fIiYXvIp/q0bsTJyXIKsQFiIRl+QmcK0+MHpHjLcwFB1bbX9nd/GnTOGHrktaQwskhv0E5MYiONs5awczIQZb37nGbQ4eMbNchEgWAFkQT+gWWQTJsEHcs7oeS6PLA5uSfSF/3MMcCqZuHICaY+Nl92STNGCOo6WDAFimyyReSmKFkFnWCJ/hkmkd5AWW2Hbs/kB2DjLLFRYIwnqZlkcsTJVu4Sj2D1IMxYm/ZrEss0YQQE2kEVbLUtbW16PSB5rw5kDEGwItt75wjgeTH9bF9ZGaW99QKpLy2+V9t7e6WJLhP8WfYNgOKytF/SUV9n5K2vN/BBeWQZed8RZwPLISEgQfx9bWFt5vBnj6keYglwlD2qFfkXh1onnQLSW3fI8LAs8iVx455H/2rGiA/ltv4ODZEZbwO7kuQjDba/23m/jA8tjmxb3bYiCwZYQ0AJXbfuYfBjgH7MHe6h7a2WGSaSgXyPsgDBac3mWc2+HTuy6QZwJha7R0ct4mkfkfn6iLI6FbdsYML5H29fhDLSLJNv7ZfxJs84A1vmMpD37HNiDhDzclgs5ZKeC9P3v4I4tOZ429g5E8TtmXzCQ0LZi2sMsRnJpNt4fo6uElkZ31JokoAl9unTpzO4xBEykZfySMxLcJLFsDe/UB+5SAleaFowbwT2LtH/4h6cHoSHloR9QKwsj8n4AOH4IOKytZkMLDaZ8cPE8hWMZjY8xYXmeTDwBadczgxsThbIZiL+wy7elFhZ8t2OEdz8H4yOf/xAAiEQEBAQEBAQEBAQEBAAMBAAABABEhEDFBUSBhMHGBkcH/2gAIAQMBAT8QErNHn7DYPs/KOwpLmdQSa2fPSwWXzAFpDImrnpzJb6NdYWPB1mBLIyzbYL4AWYeCxyS9QP8AH/y/gYLY7t8L5pGVy2Gf8DgVm8CBcYo5b6wf2ELJdSSUk/4bdEgrEgtZjEXpiCwSACwZ4M723zO/hB4KLURaluOL4lgLcJ5YS+2W7FYB5EmQxB2EeSh65HlGApKoEYYTPgqsyziBhEe4BCZzsFiG+vn76AsyRQyUy1BWsfwtlKOwWZJpEJclhhS+RrWTOcDbPIoEYZsA2wlMFuoywIQfR9URCkRjzxzJ58yI0MeA2BNTDkrY+8sXfEOS42zMWDlqAye9LEJ57ZIJL1mbuLes1tZYAQTZGBPb4RuIGC2w1kQax4t1LB7CkTbmjJu7r4hLG55D4YLZTQhbdxTiJlOezjCUtC1bciyZZxhK1WBnnMkJcx54T4FrOyjKBJia44yl2xONwnBOSXLfDsEgkBBssJ82EEJUhTxhM3JnxxO4MNtPhF/Jx2CbIt1mElkbCCLtkT5hLCOsOFpIWxiXstlMlS5TawL4POXAtbWPkGEEX0/kQoCHZ8U+y0jNnwsLMdywMC+yYRMU/FmQs56P8uJskzLGvp+yIOWlatspwmOpYGEhC32dYFZyep7BFyIhITABNl2ysS4sa7S53ImeSrau2At3xCDkmk4IX/Kl7ZyXxyYGDIJMIAs8Q3ffkAeWjY+FY8jDkvJY5MnjgiWWlh98cfFFtR1k6dM4I6iWqbxBAXMFgpF6uIe7cLBN5CrfCOnmAXCykQmRFXwS/RVhrawZBsC+5GdLWWFsCPt8LZ+J2baz5aXLH0szJbd8L9W45HWPIOTZLcQQuZZzIGp65pZORbt8MjJCsU3SXYhtW8hzUnlYbIoJyPQ/qyhKBBsBBXxYf5eVyY2G187VQkbgvCecJLq2HCDCHxPEBc7bNCBLrCQtYslXkEMbKxGbHkMqVPlElYgywS2DkGAHkKSDJueAWeI4338ll4mw7Mk2w/LVikY6yIFwTt0gL4hMH3SeeTbvkTiPIaxAywvmhTxUWLZTPEVZW2IIgkhxB8wY8IIMdZYRhc3y3WbIRMj2yMsh8MjGTBRRFhkAeZpB/wAPCXVmEbWJRdyOQm+C+Xt8ctyatIN8xHYdw8Bg/WDfG4eXpbbIm5nvq+AvnIMJZrzMzLuLpCHIwhGLQh31iVJpgw2VhAHgDuPa29jmwEphY6+GEbsmyEnpbgwnDWOHjS4bIuHmkxgwhbFwJ/srJ4yqIJ4TG3I8M3AUPENgS5JVknUGFpMSyr4QjPEwnBk6szL5hmRbbVljnizxGYujzciuflqykNfNMJBbMtSMXYS1yAIcgc8dG4ZNmWDk79fdssINdmbJAt3WAGWEhYCTvPLSlTzKBLdg7MMFm4eR9YuW4+G83g3xyEAQ+IU6wwkZlqhEcszE8Bb4sMspaMcIyQyBnMdLfCBI8fZhZCRhPAGT5KZnm6yNmW69BZKQhK7KfUUplfWEPiZZORErpyxl1wny3FDzDwHSUi2MXbseQtOHhl1nURhLtnMmiSOQEsBuRMkns88uPtsZRmwdlifagEzKw23DkNgPIQnyky6MuEOS0dbASIHLCELFhZdiH0LSxsydwwvhawhJo6gcHxT6U/SX8sCayTf17ZYct2Lb6hwllITxxn8PsjYEjbFMCEIgbbQhszHhJH1zze88QcmJizzIMKCVjduQOQnWwGF9VKWtsY5Ys6jEkIYRnwGWq2UOROtnxX4pJ8ExBgSMP+Mkjaxbb9ZyCatLhYghBhN8ljsGEpUjCOoAX1Ed+ygVgwtip1K7BDIGfYliAWMmLKaNkkzV2rDYjByVEMPLw8gB8Aw8NHLjklYwsE2awJ4z8tbaJAQ5GJV3JH2RBO3Cz9QzIgiyZX6vlpRzJHYlkScsWM7tyF2BY8hcAkSrOQQAvk0x8TNNnWWZtvBGQht0glgRNI4RLa7DOmAEbdZCBLkT5AGyORuM6nCQGoCRmmLWZdnJhY1iayQ+2ig2pifE1b5HfEnngoTxqSkFJjGys4ig9lJFrfEgML1hHhDC2W8uXYM8VbfVvLnIJIjUQIEkcx1rIptmPD9XhGOSNxsl+5FrGJQs2bLrHKQ89Adnjh5AHlnLAb5trbnNxBgg8AZWZyKEQhvljxbNY4XxCwA8QFjG3WNIREzrJE18hVkUwzDb/wA0bxfWfLNcIvrYXIAh3ls7aQ02b+QPsPiACDcCJWK0CXbCAnBAMux7sJOoYZJC2fsazkycLV7AE6yWBaMI2SKcRmlqsth3WMCQv4IiVd2Tbp9tn8IOmBeEcAT3FOjgR9GwUP8AJDMs3DxUgSyURohDsk5LaGeOWn2YuRIAtikSSP4ydCGHcWDesXuaxfk8ifYEgsJNfZQ4WY28EDWOdLoHbKXlpE6r/sbbu2BAwiBGPA1iSjzWzNuXZykJAEhiUsYPJFgMh/LSYwLBPYQQomE3TktmEdcIyCoTjzBkLuwbMZZNIpoOQJMLAQgpk2fJg65fqm38CRjzDAQJGXlqmPyGQwKyJ9ttX75wlyXRYyQJVCUJtAt2DSD/AANBsilkavyW/C/6q+SvsZtbK24vq2AcgZZkGRCcbjOmbfQjCMr7A74Lvvtp1whj3yBwIQ5K8b9rkLGBHuyZ1+2u2wXa7k2p/wBlpfEkkQj2wLYibSdsw4W/IkySJOQj7N/FlpDhqU8IE083bL1nXCd7E2CMgnGUZy7NIYskyvoJxft/soOmM4c+/ZYnrwjOSIL9ggjxsXZkI/ZyB7Zbt2IGDrLNgSD5LhzDLjs25vYIMhmiX5zuq9hpCSpDWRfjGHJ9rhS05fEv24Fu2wbPra1zFFaEP0H8m/Wp7/8ASA77z9tX6t/8xCJfkw6x/lIMPFkwgS2Q58IzuwwBSaIoAnAl2EALRhNq2S91ktXCFz1/sA+7BcPnkBSwkMIei0RbbsCEeQ4kKEyIFM/jKCZz4ly+32ofnmbCX1iLP13VgP8AZ5sNt9eTZvzIdJMnLKVsS7CwTwjtpusS95rDkmTyYB2xn5No/wCclcPiE2slcse2BizNYNQT1snvYXSDpYE+SBq/J/i/K5zyDg83XSMCBg/8N9VsGWJH1sPyDYcskBLjJtdhIE6iod1m0+XbgpphHy5jTgGVv0vtcmSuNwQ6xhnbX/dytLahN2LRcd8gsfxj7AQTvWERjJE18jwf6w8++bL4ItmeZAv4QgQB4jwZIkXCSdW/7zCf/wA0Vywkfmsr2A/1l/flxOmdoxnjy3ZwdtU+JA30Vg9RGD+eIz//AFswSzAsjaYALJLBCf4WY9bYT4ZoxPro2MsAhSPCdNYDIpq4N8F1gOrFjz/7rR2rmBA62ohbrJfriG9twZ5wLdLMJNJWccY2YlZ348EBNfrPAFti4wYQeBPr5sO7bLLDPY5rPVvYirYls4my1hLQIRasOsi1Yi//ANoN3tv+Cx+wWMoNYtnxH8/w7GZfkE4WfySxEecn6wUjv8PDPEn14E/IYT3ZYMMLLOiX4T/Uq5LUnGNgRjBtK1kPYzq5fQO23f8A6C35kWbq1hzM8QmI50xor5RgGQs9SLfE2TLNgB4Ucgy/adUYw8Wy8dmwha8IMJj1bOD+iVZYPCfFdlOLCH0lMrQbhC/ctP5IP3q5Zwu12xhgQRnwRrMMnDn1mVg/82LZkISkD1m/xgBniYW3WyWEMIk8Im7KePxh5bPjbmQIfhJU8hVIX3Ez5bdZfJ4tNBrM7yX3DWE8Aw80CD62fxRA/ax/vB/55Dh4bMT/AFkJDCDzrbnh6+CEDHm42iMW429nEurl/dPRH9kdS79Y/FgFhCaDrO4yGvCM+RBfs2YMJ4SYP6bpdmzsv7f+TLPNlYt1ekb+jZBEscJZcg01iNiMcNbAXwn7biwBbm7AvcMSItYB4iY0TOI6IYJE+QsuFj44P9LYmEuQf+R5syDWxph+t3/r/fAgttuJGA32Ey4luQ6z5ZptmzsWFkNtQYI5DxUIf3zWkEg2EviC+pI/apjfuAXWLHng/wDlueM6btHkdgz0z0lBk3L2AWRDOE9h+sI1SKLPHXgRAywIIJK9Th5AhJZ5khw+y937O2b6CTGCkm4mOGICW22+b5viRqyrGRawPCPAslfXkKtuIJEsIkdFt1tUXbhpcS1mAXweC+3OEAgvW5MICQZb/jewws1JhcwrU0gTzN9Oi1CsyIzIAgDkNaox88BYX7CbLYksc2RyYef7paOU3MFNYISXCxjdOeaOGZby7Jiv/LJyb4sN+yXRYknN8SujYbr/ABjs1iCY+2/2QHYWBLdtQm5l3CF9WNmFizSOQKjhLa2Om0+S0nk7mzcYpWCGzqfyEg2dLCVUWE+RJLk5A14o4BsB4+tuQbEY3OfkG1bRATCn2w/so/ZHw2hbEfVs+y/IWaxBdQDptvNt1sfJEgxN1fNBjHCV2UzkZzmxd3t0w5g6R0tlJtDKKQ2YPtncYPrEWd/5GW5b48gHWwixWCkg2yyJmC5cUHMfsn9n87dvt+sK9nTBZhoWKTNwBRiyDWDE+mOFrAiAiZnsnTMklw2S7ljYSIbjNT0tSvYds3YY7j5CZCeaWOKSk0YJ4Gx/J3+TUZ8sb8n/AJhnwlOuW07V2tdtfiZL6kaJNgRP+0DKFpJraRc2WHfOjy+Qa+311BvOJacV9uu3J4S+Q1i9bgmuENcfs9bBDJyA54LDpczZkNqUGsPC5YRRflkPHNr4R0PzeXs6EbD68Ig1bDWhMZ3c+s/gkiVHbhCHGONu9S5a5XDZdpY3J4IQTbAvZKwtV2dMiEEm3CbZhJG20mjhNxYEDBwszBmSFvHjM7KvGn6gnYTiXALIJKfgtE7coTXgQ/2QTv5ESSX5NQQF9NnVLmsUQ2LBs3fDa/GcVmOEHxGJcgWBQbCuZUld5fsyRkUkZduE3wv3YIIKx0k3eI8lvLQ+3wO38SRuRpj7Ht+ZAPmH+2DV8T3zaNj+1jy1uE67FuW6jKzXy/qITox+RkwuFxyTgE6g7lttwfCwAGEy0CXbQzWAyTCRLZqgGPmEjMzTDDkWdwM5MGz5EOR9tDbMNDevkPwlj+WP5LfWO2vP5Ufi3aeXde+HBxAtbFsAcmyBrfp83Xh/IGzvwIObEFldN2WqgnBigHfIAsAbBAyNYxjCd+QQjEJCqzkBZM7I8TP8WyrCM0tHEM/sH4uiAkJIjGl8/sRc2h9y/CW+C39RBCVwj74A1ievZvI946/2OjusX5GYWCQO2/lkfUDkyIZFqogPO0hJiskjkBINgizIFxkZDk+TSuWq1hCT4RhDcEJnEzLefASnDzH5Lbqn+LnwlfkH5ZCyO2Jfid3HWCRNzhh/ZegT7fwMLAki/Ulxz9JUHLUjqPNbA5bLoXyKkXIVkplpqPIAX8ITZmsFm2vhtYdgeH6TRAHWJjjGBO2Fiv2a2JsEYXcCaY2EuKhCJy19z/xIXVrGIA+X6tgYSuSKAxjW0alcH2XRGNsSGks7bGElO2ZaBJyVNkljjCGdljBbyLpsIALNuYW3XxEesMYnXZRxCuRh2IPMYO2gWJhb2/2Ig+KxkP7eOCwGt1uC6LQI7JDIlWwI+Qje3W4JuWJ4nPj13Czwh2ztNVbd3CL9tyCEJAMs4WZrceWzsACUSlySU+wB5CDy5QJpsMJicEoNb84i2BB0hPl1mthETYoN6yHJb1vsT/kwLby1haShgLQl4JHFEKtmTOE31DtzWBZ4mBLhslgds6yfs3DYy08DYztvsm6+2mXMyIb9iCAJcI5iw7vCRk/AnjsNsE5ddWElUKZJpMY+Wjng4QVyfQWxBusVeCTBu/LXx5m5ZL4D8YhezsAEvjQyRsWspjb9gws8ZyBOJfB2Ws6zUPbauSZcQE8pF9ieCd+pHyW4QQnCTurAGE0V8SLx8W/qyeDwFzIgxQDbjlZnLFyHM6eSBXiCWFZdVkYLNG0BawH7fiS4Il8UEMhnEKKbl0ZqiDYMND+Rs+Mn3ZWsnIixrajsIQ4S2GgyU3ZgCw5acmLHr4gQOLcLYn7ZtdiYNuzk0pnLqwzNjIDsE+QIZGeQJKwbALGDXL6rAWFaqOEEQ9zkyRabZGMElxkweNl1EfWw9eWpkInc/EVhletxrQymIbtpLfA+OdkNtZzR5S2qwiHJVgjYfG/R5gEitxyRF/bQm6SQY8l2L2TkbeXweL1hG2tpKo18ryHnMo+xUr6DYpzSl5F2M88bDDCO+McnNbCBv182EyQwuGNUi7kDnugQHrWNuWCf5usGAsLTJJnyjIt1vjtuTRjYlE71sdZzCYixWIdfbPg2nwUWVji1eRiAjLVAsjwWOwNmCCbpbMncGyQchZCjEDBsQGcE3b44QkC2+IWGQ151CWEEoWVkAMbCsRuylkcoptPUXJzhHJ9lDxCyYJFv3YO5Gi0SYWhG4x+0ZSkx6uo8Kyy8h+Gi5HmwWuSMGFrwMSCTOy0/sIYsC3PnrgddUR6bbGSYKXWJhNWGSjdX5pCoPJI026gDLnUIIy3FgBZnzYSSO7fXiEsA8YTtGZICRHSPNM80JNrZpM6hnzNFIUdiWYSlv2hcnFpGFIBYHchlraWLAbMJ0hJlKoAhqAtHIL9QhrJDUFxVTHbh2ymZG1EEjPSmyJybGBrU9LW1lwrKbfhgsP8AIJbLMTLSA84liCMFAgn4qZKZalA2Juw1kjGMgnrHwPAi1KsIM3cuhZP9LNTbOrYvkQwLNLGHxOQds1uQLWKB3zAUsvn5aFmzBHkrAhNzIMJkXLWx08Okkw1OBYRl33Jwqq1+kB24bI7OPrK8WZuRVHCIVnpjIjfkjCwGYWTqNkMmINLD7DYmwwBYcndnIBt+XFJuSMgMhYA8RWeJk7JEITSofLFjgYeRmEIduj5njNvzwoEkbAqzuSRXO1jGtgYEoW6LQ2LIFog9CCY7FdHlzZkCeDnbWtwtdgr7s8UCBOT2yQtYlTJPPE2EnYkC0hZkIZdGzp9rzVhEHIci5C6t18hk4y54ayggb4WRwjshaOEZtrY2wkDsPbmBCGPCdtTSTbQ30yCoJas1y0bHxzbGcusCFvvMmdS5bS3e2kYgQs84TxsC3IMg6iDIsviILMLEjRsuifIdxbEwiBBk06RaTQXy0nZk086keN9RfYPDZ6sSjEzdENnifsq2KCNR1qtrEjBbH1KInjksPZs0sjmXkBHC2QvpHhuw7ZzCah9LFYfD3PpXYWEAFlljbFi//9k=">    </p:cNvPr>
          <p:cNvPicPr>
            <a:picLocks noChangeAspect="1"/>
          </p:cNvPicPr>
          <p:nvPr/>
        </p:nvPicPr>
        <p:blipFill>
          <a:blip r:embed="rId1"/>
          <a:srcRect l="13793" r="0" t="0" b="0"/>
          <a:stretch/>
        </p:blipFill>
        <p:spPr>
          <a:xfrm>
            <a:off x="5681664" y="148133"/>
            <a:ext cx="3279456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16159" y="1780694"/>
            <a:ext cx="496671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05 Use cases and applications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4TW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U1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yNgAyMDI0OjA0OjA5IDExOjMwOjI2AAAAAAYBAwADAAAAAQAGAAABGgAFAAAAAQAAEZQBGwAFAAAAAQAAEZwBKAADAAAAAQACAAACAQAEAAAAAQAAEaQCAgAEAAAAAQAAJAk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LVjG1XYpFfgjrXq4eVvcZyVY3V0WxH8vqOxqzbN/A3WuhLlkcM9USyw7+R1qlLAwyQOnWs69N/EiaU+jKrFgCR+Iqzp7gygrx6rVUnzI6KivBm4WDxbT+FVjCsjYb5X7H1reS5kebBuIk0Dx4LLlT3pDFiIsnIrlmns9zRTukZc7knHX2NNt0KzCSJirDqB1rG1ztWkDo7W63rsuEB45IHWrC2aBWa3fCkfd6iuxPnjfqePNunJroyjPbIxHmx7Tn768iqOqafK0CmIhlHcGuapC8XY66Fa0o32MgwPAnzqQal0+4LOVz7H6VwQbjJHoySnBtE6/wDH0c5DRvn6VvBQnmwzLnD8MO4PQ16cWm+bozkxH8NW3RjwWK/OYnzlulVPJvVuW2MwGfWsK0GoLlNoVYyb50a0E06KA6Zq0LjI5Qj8KwV+pwzgr3iyN7pV9fyqnLqeOEUn8aTLp0ObcpS6jKeuBVdrq4k4VmA/KoZ3QowjuMFvJIfmJNSCyRfvED6mlbuW6ttIlFxg/wCzT4TtNdS92R025kdDp6RrayS3LERbeD7+lNVVdd6dK9C/MvM8ht80n0LMRycN1/nWtpuli8ulVhhT944q46rU48RU9lFyMbxFaWtrfbbNi237/HQ1mma2FxF9m3bsfPn1rgjPkqWO/DupUoxlLtqa3m5TPetrQtPTU5lRv9X/ABeq16KtuedipulSc+xppa6d/aMlgbhWRR95ux9KyNb0uKywbOYSZGStc1V88brdHFhq9VVVGa0auctGUnmMcqmOQHvW3puiG7uI4pI2IY4Dr1FTSSqK/wB57OKrexhc0dd0uLQGhU3Szq5IA/iWokjhTSG1JbtVUSCMoTzk01OMW0edCrKrRjU5fidiql3lsOB14YdDVp4IpQCrbG9QcfrSlrFmk06buh8ehXGoSCBBDJu7N8p/TiqN/wCFTpMiSzxtDvbaCDlSa45JX1ClmMYz9it30Kl7pD/LcwupIGG/pWzawNeadllzLEAr4/u9j+HT8q6KPuy5XszonXU6XmjOGk3IuTHDE7l3yoA9ajn06+0t1F3EyF8lecg1GIl7NqAo4mnJ8l9WTQQzyQPP5Z8pMbmx0zVee+SIY4NY86YQiqkmo9Cm16rcuvHpU9rZSajv8i0dggy20dBUSqRSuzol+5jzN2RA1rbJN5bIfMzjBNRXhWyRWa2ZVfhWboazlOCaXc0hKU5JN7mXLqDHgNtHoKqNcMx4yfrUOR6NOiokwOSRj6igjaM/w13y9+HMiouzsW7jVGltIbZRtROuP4jT7C9KSbc8elVSqvnuznlQUabXzNxdrgOvTvW/pmrJZWjxmItKfutnpXc9Nup4OLpOrDlOZvzK9xJLLyXOSaxzGPPDL61wzj71merh2lGyNNyRD6cda1fDfi230iGRZ45GmJwGXGCPetlVcdDlxOEeKoOnHcQX/wDaWoSXmQru2cD0rTk/eRYI+oq2tLo4qtP2bjHtoZE1j8+4qGXtn/GtPQfEB8P3u94hPHjHly9vcGsruDujWrH6zSdMzfHmtWupajb/AGMfu44+W24yx61y4uDIvX5h1HrXFVnebZ6WXYZ0sHBT3Ret53CCRCducOvoa6CG4Ah+cceorppzvA58XTXTc6Pw1e6ek0jT3caMqZUSZHPsapeIdVga9WCCcSwBc8cqCayfxHhww9V4xuS0sV7S4t2G0rgH+7yK0bdILeYOrJ+eMjuDWqNqjqU5G9p+iWNxOkk1/JDbEEjDDP8Au59azPEOl2a3EK20m+MgkBpNxH1qasnUmk0cca8lVSS7mHeefHatbJIywtyyAgA1hf2bvfc+72Fc84OOx7GGqKEW11LUWl26fPLn867Lwu0cVleR2weGMqPMmUAhR/tE1wYqT5LHLj6tSpTfY878Q3Wk/wBvzzW0nnxKQAIk2KxFZWt65e67cJJcHEca7Y4l+6g9qVOm3yyluj6DCYeVqdSrvFfnuZnlOTwpqRLaUn7h/KulRZ6DqRRo39k0L+Yg4qGICUYxz3FenGPJUcejOWE+ampDJ7V4/mAyhqBdyEEZwP0rGpB05G8JKcTbsbwhRnpW7CBKgKGu+hLnjynjYqHJK47ash8qVeT0rG1HTJbaTzovmjJ7VnXptrmW6Iw1VQnyvZk0ZWW3AI5xWDcwPFKWXkZrCqm0pR3O7DNKTTL2kz4fGcc9K6+1lyAGGQRzV4eqnocOYwtIklUL0wR6Vk30UUvB+Unpnv8AQ1tUjocmHbTujGmspkyoIdP7jiqR04lsxZRv7rH+RrzqlN3PcpV0kXLCJ45SkqFWPBBHUV0TQYtMY4xV0dmmcGLmudWM9I3T7vzD0NTDZjkYrRO2jJk77ETtGpyjAN7HFatvM1xalWfJHTPNCtfQxrR91SZqWcrxWjpMoeNh8yj+Y96zriSS0jMqgPC33XU9fr6GprtppowpQjUTt0ZhjVWuLnaVZQOp5xWj9sSGLewU8cDdiojUUtGddXD8toozJtSkkfcbfI7Ak1Dcajf3MBty7pbnrEhKqfqO9RKlGTuzphh4Rab1sUVs/VFH1NSraqP7v4DNPkR0SqtkqxKv8OfrxUqbR/zzX9aG0jGTbLTosqYPIPesa4s3tZvMQfLmvRqxulJdB4adnyPqdjpmn6ZcaUtzcyp5bod6huVx7VxN5bG3kLqrCFifLYjqKnENTSaMsvrVPbTjPa9kRQSbX9M/ka3LG5eBgy/d7isKMnCV0dWLgpJ36neabpNtrFjHKZER3OACeTWNqES2F9LalxLGp278cGvQnNN3R8xQrTlVlRa2KUunRyRbocKT27VzF15lpdFJ0O3PXFclZezfMtj3MFU9o3B7nTeHfD8Ws7nt3A28kg1fvbF9Km8ouGIGcilOEY2nA8+vi3PEOhJaoqT3Alj+U4ceneqAuw4KSruHcd6uNVG9Klp5ongsTdYFrOvP8D1qv4O1WOAzvZPsC7yyc8evriqq0VbmT0M6mMhTlyy0ZUtrUOQPldewNa4so5bbyxlGA4zyKxjA5cRWaaMp9NniJwgcD+6aoTJIx2rE5b0281m9NGddKrGbvczLuGaH/WROv+8pFT6VP5m6IMQcYrG+p3ySlR5lqdXbyk2nlyH5gvesHUb2fTQyKodGPzIehFOvJ2R5+BSVew2xitriEzRAxs3LRt/SszUissxjcBcdQeKwumer7OXtnOOyKiWsa8hyPo1TY2j/AFh/FqpabFym5PVDGnVeslRteL2LGk5MI0myJrs9k/OomuZD3x9Kk2jSXU2t8kBz2q5E8N5FtOMntXsU5a8kjzaidueJViiXSr3zpomlt8HKKefaqGra017aJbRwLFGHLsBzn05rmxHNBOKOilT9vVVZvRdPMyI5MHg/ga2LGYHjOM9jWNKSZ14mPumpDcyWlwkiOy4PTNbtxqNhNbSLAGLtgDevbufrXZCeljwsRRlKcZx+ZBaPgFQePQ1V1CFJDiRAyn16f/WraSTgTBuNW6F0aK40+V2sLh4d4wyeorZMkbxzSXzYIXO7uT7DvXIlyehlimp1eeK99/icxd3CPcu0MZjjPRc5xUHF0p52yr0Yd65ufU9OEXGKb1sWLN5YpBnhwc5Heuwg8Sajd2z2k90BFINigkrsHcDB6GuqlNP3ZHnY6hCb5u3/AA5bn0O1020llZpHljVSVhIYIW6bvQcisyK7Al2lsfWqk4qVo7HBCU60XKSI7i6O/BAJ9R1psOqG3mRwrNtOdu7r+dc9XXQ3VDmjYp+ItU1LXtTZ1RfIOAkLj7uPwqNNGk0yRJ7sQLkhSoSQHJ7Z27f17Vyqfs7RZ2RlToUo0Y7teX37m40UMirIgYbkwcGuf1AWs1+InaTBA4AFb1VdI5sI58ztujYtbLTLQxSSBpFTkowABx61S8VX+k3E6wabpkUcGNzyqWLMx7Dd0Ark9nJzT6G+CrV5V7ydo9Tm/wCyJZWf7PFK5Rd7JsO5VxnJ9sd6pPbFeoI/Ctkj2vaxb913K7RqD0J/CtLRdJOo38EUmY4WcB2PHFZVJKMWwr1vZ0nPsb+peCIbDTNbvprnYtq4Fou4HzVLY/ka4U/iaxo1XUTbIy/FPEwc+z/RX/E6lAs4K9G9KpSwSW0u9Mj2r36kbpTiYU5JPkZo2t7Hcx+VMPzqlf6MBmSHkHtTaVWHmTTm6FSz2ZhTWbKT8pBFNt5XhlAavMqQdOV0evzKpGxvRSiSMA8ginxEocA5Hoe1bwl1PLlG10alowc4zzS3UjxYyMj0PQ12xl7t0cXL+8sy7p4jZcj5fY/0pb3eMgDep7d//r1nON9Uc3/L2zKH2KK4GVBVh1x/hVY6ZNA+9BuXviuOdPqjshXt7sizDEJBnow7GrAK/cbhvQ96IvozGbbdivK0iSko7ZPBBPWmzXTxsrmk5NMtQUrCXkokhE0TlSRzg96yRqVx0V1J7qeAaKj7HTh6SlG0lsWItcvrchoyFK+satg/lV+LxHeandEXkEEuW3tJHGqsT+ABrmb1uyauBpWdROzR0enXlvMwUqVPQjH61SubC1fUFk4zu7//AKq6b80LnjwdSjVlbsF2bRCQzrxhep+tMhm0dSGlAcjnAzS6GqjXcPcLl54otxFeLbW0SLcQ+USAMgYA64yeK42e/s0OJAWx7VgvcR24HDVYRcU9WQDVrBD8sLmph4jKjFvbkHtzWUve3PQeAnP45FG5ubzUHBuHfA6ByFA/Cr9vfWOlaRNsSCa+d12+dEH45zjIOO31rKauuWJdSi+VUaWiur27dSaRDHJuU4ro9H0yLWLZvPKxqOC59favo8PJWcWeTi6rp0vaLdHNajZ/2dqU1uWz5blQ2MZxU1teMo2tyKiLcWdb/e01LuTS2sNyNygZ9Kii8PLfSeWq4Ynj6/0rV041FqZxxUqMbvoLqPh660WNWm27GO0fMNwP0rN8zYwz09a82a9nKyNqFeOJh7SPUv2sw3jP5itV4/OjAbkdmFddCXMjlr+7JMsW1jOqZiQyD/Y6/lVSeSVZMYJx1U8EVpZpnNCUak2X7F4bjhsbvQ8GtD7IVO5fmHp3qJRUtUctaThLlZXntrfdlhsb16VRu7BpkIjdWPbsa5pwNKNVppyMWNb22uxHPGWj7EjpV69WKSLaCAewNYq+zPQm488ZQ2MqFH+eB87T0rEvYJbecgZGeRjpU1E+W6PSw0487XcjS8lU4c8jo2K2NJuWa4+dB04YdDWPM7GmJpJQbR1+nYEm4AjBzWg6RGVX2jjOfauulrA+UrNqehjatbxsSU67vX2rn5lCZ45/3qlvQ9XBzbgkyo1xJGfuA/iaZ5qS9Ylz/u1zT1PSULapkb24Y/KoH0UCozauePMIHuayNVVtuN+y7f8AlqKZ9nQHJO4/Wi5aqPojpSRInrUdvObe5j8x2EQYZI6r7ivWhOzueUo3TiXtYvdMaBo4m+1SON3mjdwxPqfb9a51ZWjbKnK/3TVuacjTCU5qnap/wxp2tyrj5Tg+hrZsL97WdZkxuHcjP6d63hLQ5cTRunFmpdWFzrNrHPJMHVSTGu35T6/Q/WuV1SwiiuGjgYnaMNnpu7ge1YYiCexhgayi/ZxWiKMe5DhgRitqynbAwSD7VzUZOMjtxMU1c6Sy1eGKARyQOZlYESRNjj3FNvtPu9fvpb9dkbOQFXgAcYAz68eldcryVzw0lhqjqSejMu2G2UxyYJU4yDnn61qmWSKPcjbgOxqYzvqa10nLXYibWoR8s8WQevGa011Hw19kjVbZ5JmGWaEjC/gcHP41bnzK1tTJ4arH4XoZNm1yWdp7UmLJwQvQVX1O0tJiCAU+grlnGy1NoScK16buihDpqFlMc6nB55/ocVaufC8l6gK4J7Y61im0rHTLG+ykpNWLVp8LZLq2WWecxhm2g7DgHHc1kz+HJPD2vT6fIdzREA9OcgHtn1rCEuaTVjWnmcsRGUbWRuW0KodynGO1IXYyFT2P+f61101pY82/NJtmRqL78jOG4OKp22l3eqTCC2haWRum2ueUuWN2enRnGlT5pdCle+HdXtrI3j2s6W4fYXdMDd6VhsJkODkH6Vip82x7FCtSqrQBLcdmz+FPXzn+8CfoaLXNZKC2J47fceVIqYWqeh/KrUDmlUa2LdrJuQDOaS5UjkV0u8TntaZQY5OQcGnKqzDaRtb+daJqSOnVK4BZrZs43LWjbXqPxu2t6Grp1bPlkY1oKceaJoxztgKWK/jxVjy4p1xIuD/eFdDSaPMmnB3RXfTXBymJF/WnW9q8UvAOPQ1zunZ3KddSjYsXludgYAg1csNbvobRIPM4RiyuR8wJ9+/49KxlNxdjmnCFalaXQoygIdwOD1yKadUZFw3PuKIysaqn7RED3MN0pBbBqJWaLrGkqeoraNTqjojBxXK9DrdE8S2OkQwSLYz79/74rLjCcfd9SefT9eOTbXZ13eZEJEz0YdqzrVr62Oehgk3JylqySK7sL3lN8MnoDWpBDM1uTBdnK1EbS2FXUqfu1Few6G81KH5DO31ErL/WtPTJbWSWWW9aIyBSxEkxyx/PnmsZpx2Ry1o+6/ZfkXNXubJIrc2sUQ3R5fYcjduPr7YrBXUUW6xJD7520qc2mkzOjSlKO9mTan9mjUSm2Dqyk/dP1FQ6f4z/ALJkElrZorjoQhrKpFttHRQwlTEU172wzU/FOra7pA0w24EPnCXzCxLEgEYJPGOajj8KA2aS3t5FAXjLguny8Z759uwNQrU1ZanQ6scJGNOPvM542seMoAaidSnRP0rqSSPRjNy0YQx3c8gWGBmJ9BXUab4c09bZLjVr5opVfc0YAKbfQn1rDEVuWNobnNjMT7GPLT1kzkNOlBbaDz6GttrFriL92Pmx0r1fZ+0job4qXs53Zg3EDRTFHBU+9JGrKfWuJycGdSknG5pw7JE2nmq9zpzjLxLvHoOorW3Oro5oVOSdnsRW1xPEducgfwtW3Z3kUnysdjehrelU+yyMVSurxLzLKmHjOR7Ve0+7Eh2zxg+5FavQ8mrFShdbo2JLG2uYsKdvFZc2jyRA+Xhh7VhVpqSujioYlx92Zy+qTTWbnKMB3BFUbe7W4BAOD6GuVNp2Z9JRpp0ueIjptl3Kdp7+hprSSwsGGdp9KLuOqNlaWjNhbwfYv3ih1I696rRQw3EZ8tiAexptqRxxjKndra4xLBom3AA471pWcxD7H3KSMZFUo2Yq8lUjcjuJbqJzskDj0am2upk7vPt8YOMiplJon2MZwvHRmtdXEBjjUhhx2rOu5IEMcolIwcEGudSXMc9CE1Zbm4jwXGmI3nFgMHNYztaxE7mLY9K3cbu5lQU7yil1GjVraE5iO1h3IqK71tbtkNy7y7F2qcYwM5x+pqeRXudccJPm5nuQC9tm5WFifyp41AoPltlP+9Q4ORq6EnpKQ7+2bnGFhCfQZqhdG6vT+8kz6BmwB+FQ6UY6l0qNOlLm3MSCZSwJ+Vh0Nd54c1Ky8rF5vZl+5tHB+vevSw9ZM1zfDzdL3Nxmu29xq8+YYoyE+75UO3d+PX8658QNE7RSqVdTtYEcg+lcmLi1K76nNhJxVJU1uiOTdEdyHFXLHUVLBZl/4EOorHD1eSVnsdFSnzwutzt9P0DTdTsxLd7fLcYjlAAct6AZGa4fVktbPUZIbVpniRipaVQpyPoT/OuytJXvE87L61WpVlTlshbTUZYmAV8r6Guo024guCPMTYx7itKdVNWY8dR5VzRN5bfC/KdwPcVDJb3WC0TrtHXfx+vSteXS54MZxv7xl6ifK2x6lahQ4ypYZDD1BrHbw7p1w/mW0hhc+hyKwcYy3PXw9epQjzQ1iyGfw9doMoVkHtVP7DcRtskiYfhWDi0zup4unUWm5NcWbfZsFCPoKgsrZ4DlWz7Vm49UXGqnTaHTzFJCOUaq41F4ZQd3fuKuMmjSFFTRJeao0UivsRg3rVqyvbK5j/eQtGxPVTxSlJNkTw8o0lODNYRwTk7XJA9RTLnTIZLZgGXIOeaxUVzHnKrOEkTaZBi0eE4IB6A9jWbNayCd18pyM10WLp1F7SVyFtMifll5+tQtb20HVUH1OafL3OuNacvdRA93bx9Nn4LUJ1YLwiZ/4CaznNI6I4eUtxRqMsn/ACwk/lQZlb73lr/vNXNKTZXsVHZ3ObBrT027eGUYarp1HF3R7WKgp0mmdvBqp+xhFiQcZBPJDetYE0REjENknnmuiq/apHy+Hh7OUvMg2knDCkMG3kVySVjt5raEsV7JbEFXIweOelaVvfaVeQSNe7lmXLs3XeB25PUmtqVTSzMKtCfx0tzn7SYS3blYwiMxIQE4UeldbpqbCCp49Kal2DMFyqxo3d+1rFvDMhHcVb0zxSLyya0mhguAWB3HhuO1dtGd1Y8V4Pnpe0XQbc6Ta3jtI6G0i9R8yr+fNYV5ax2EwW2vo7hCM7kDDHsQQKVRJbG2Fryn7jV13HwX0yj7xNaMGoFiN8auPcVle6CtQW60Oh06700yR/a7OMx5G75e1M8Rz+GLeKdLLTQ9xI37t1Y7Y19fc+1Yz5uZWOPDc6nyNvXrfy/zOGu7eCZQRuFZz6arfxgr71V00e7QrShGzJ5dBa6slEbBivHWl0zwzeEgY4B71EkrlPMYxpOMu512neDLx4pJzcJGq44JqtrOjXukSRwySRyedHuXae1Ye0vPlPKhio1qm2hm6YXt7krOudwwcGnardQ27h1YjcPwrtvyo35HOuuXZmM+rFjgP+vFRNdu/Ug/8BFYSq3PRjh+XdETRSyI0iqdo6ts4FVJRcKPvkA9MLisHNNnRTlB6FSQv/E7n6moTj+8PzpXOyPkimoOavWyfMDSk7HXWl7h01lIDFg1VvdyNlTWik7XR4EFaq0wt5wQBIPxqyyI65RhVpqovMJpxlpsYt+JEzgHFZYmcN1pKLjoz1MOlKBt6QizHd0NdRbsYV5ovZnkY/WfKF5Os0RQ85Fc2kElrd+ZGxxmtea2osG+SEoPZnY2Gs3UdoYw4ZTyVcbhWHf6ixuWeULlj/CoA/KqlVbepyYfDRVWViGK8jzkHbWpbTozDkGqjJM2r02kb6zeXb5+8MUWmt2EE2LtXVRzkpkGlNu2h431edVNQ3LF54g0Q2F4LYqZJo9oBTGN3Xt9a41YbVvuTMv0auaCdnc7cDSr0YNTRfsYSG2LcZ3dM1sW4uYCEDp9cVqldGeJcW7SRYbUdYQGKK6AhJ5XYDmpJIL7U5Y2uJt8gUIpI6D0rNxjB85yOVKklKK1MfUPD00NtcXbXgV4SCsYXrziqMlgb+02GQBvvLUwruomehRxkZQU1G1mZB0CYPteVPxWtGy8O2qsGnkBHpnArKdW2x3V8wfL+7R3Fnq+haVoclluhDOw3AqCCvfmuU8fazot9Y6ZbaOItsCnftXBzXHShL2ikziy+nWlWUpJ2/4c44abfSR+YNPmZMZ3CI4xWexjOex+ld0Zxl8LPoqU4zbUHexGtuc9Mir0cBVeOaqrHsaVat1YuWk2x8Zq/NH5qbqUfhPOq+7O5QYbOPSqc1y6H5SRUU7pnTShzsItQEnyTDPvSS2MU43QsAfSu9WqK3U0tKhLTYv6ZbSW6/MPxraMw8vBrmkmnZnm4lqdS6K65d+vFRzRleaTZMXZ2J7G5Xd5bd6h1G3G7PVTV7xuTG8KvqZrQkfd6VYsy6yjBJApRujrm1KGpo3GoyxKAh6dRVFtY5+b9avnOelhU1dE8GowyjbIiMD7VG9rZSMdu5M91NLmTY0qlKWhYsdNcXCtDdsQOcGukjWdYXdzz0q4HBjKsZyV1Zme95cLcY6Y56cVHLr97BcDy7jYU7gVjUV1YI4WnUequVbrUr64hkP2vcHOXB71RtdRuYzsMoyORz29KzpxS0R208PS9m4qJalvJZ4z++2uO+ay5ZrncQ9z+tHKi6FOC0aKzRLI2WuCT9KmgWOEgpEXb1aolex1Sk3Hl2NyfWrltDkgW4dZiwCqhI+XvzXOpY7vvJj61hSShc58LCNCMrdWJbxY5HIq8ixOdudrV3Rkm7M2qyd7omXSJpG3LGzADJKjpWtFpdw1v+7jaTjOAOcfSrlC2xwV8VCyuzm9QJgkYHIx1BrIkl3HOa54rU97BRThzEXWp4ZGDAZI962i7M3qQ5kdPYTHy1DAMKtyRxyrkHaa15lLRnzdRONS6GQQshP8QpbgfLjFZOLTJ5rzM8LslDD1q7doZ7Lcp5AppaWNpu0oyOaW+mhm2sMjPetywlhmBYfK1COzF0eWHNHqQy/NO3cVVuLcOuR1oM6cuVorQwOr5H5VeKOuGRiPUGsZuzNask2amlSON7njAq5eau9nap6uea1hJpHlVKCq1uUksdQS5U8BgcfhUE23zGZogVJ64pTehmqbp1HEYXs042jn0qtNHbIdypxWKdmbw9qnq9xI7m1ztMQDD170y6kii+ZYhj3qnvc0jCalZsom9jbhVRT7iq8t3OPulcfSpcTshRSdpFZ7659QKhN3ct/Efzo5UdcaNNGjaSAIAanlCuMihO5yTVp3LlrrupWsCwI0ZhVSNpQc57k9c1pReJJ2LlUWKR02bkY8D2pqo+axwVsDSk3KPXc5zWQ0gL5JJ5JNc55hDYq2rHvYF/ubEitmrMeDjPWi52WN+wYgAdRWvsBiyKmUj5jE6VCj57wv8rH6VKL3cP3iA+9awqWWopUk9UNMlpL/ABbTVy0gEiMiyBga3iovVGdRyhH3kYl/pMiXBwuRSQWssUbEKaiUGjv+sxnSSKC3EsdwQ4JGa0osv8ynIPaspOxriKcY2ktmPKLu+7zUybNm16ybuckm2i1bBFjIDdTUOo28k+wDBUDvWiaUTGEuWrzMm0yFISwThhj+dTXIKuwJ/AVF7sznJyqtsyXhMjHblT6dqbiZQUcGlOJ2KSaszPuxInzDPHcVPb3bTW5V+SvrS6XOqUFKmpLoVJBGXI4B96YQyfT61purmkdrMaXX+IEfjTcRH+KpsWk1sTtuipI7slwprCDaM+VSVzWj2tHVSdzC+R0px1lc5oK8rMkY/aLf3xXM3UZimIrqZ24J2biMR8HmrKScjBqGejfQ6bShuQE1rTNsiyKwk7s+XxGtUxGnDykHirII2YrVM6JxskjPuMhuOlSWd5JbyqyscDtWkJWZ1uEZ0bM2rmb7RCsgODiq0VxMqkZBrVzZ5UILk5WVjKGkPmQir0H2Zx9wrWc6ie5rVUktGWGjtCuS+D61AbZJDiOVWqEkznjOa1kjRtNIYKpLhj6ZovtPuOm0dOADU2bOf6zF1NRmm6LNc3GJbhYlIrWu/BrPEJItQBY9jWU6jg9EZ18xVKqko3Rj6j4WvtPg+0C7jcdSOlY9veu42sVcD9KunVVWO2x34etDF0+eKtYfLiVSNinPY1krKLa4w8JUdDTSumjtoJyTjckuoY5F8xFqgH28bc+xNEJaHTSblGz6C5jbrGAfrR5Q/h2/nVl3a3P/2QD/4THk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A6MjY8L3htcDpDcmVhdGVEYXRl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Dw/eHBhY2tldCBlbmQ9J3cnPz7/2wBDAAMCAgMCAgMDAwMEAwMEBQgFBQQEBQoHBwYIDAoMDAsKCwsNDhIQDQ4RDgsLEBYQERMUFRUVDA8XGBYUGBIUFRT/2wBDAQMEBAUEBQkFBQkUDQsNFBQUFBQUFBQUFBQUFBQUFBQUFBQUFBQUFBQUFBQUFBQUFBQUFBQUFBQUFBQUFBQUFBT/wAARCARkB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8wd1OWo6K9GMuU5CwrVMvy9Kpq1WFavQpyOWUS1HcVcjb5azVqaOVq9fDYmUfdkYSjzGtHKu2pvvVnxyrtWrEctfR0qsakThlEsL2p9Mp31rr+yYSI9u2rMbbaTbuqP8AirklS5fhJfvFz5WqGa3/ALtOhb5asferKUOaJlzcsjKZdtPharlxa/3ap7WVq4ZU+U6IyjKJoQsrVLVKGXZV6Nt9XE5ZoSmMtTUUGXMUZFptW5E3VA0Vc3wm0ZcxJDKtWo2rPjbZVqNt1bRkROJpRtVuH71ZkbVet2rsjI4KkS9H8v3atL8y1Vj+apo2+WuynU5Tz5kjRblqFlbdVqm7a6eXmMoyGxtuqbbuX5qh206NqIS+zImXkNki+Ws+a3rYX5qr3EG5qipS5i6c+UxZLeqbRbWati4t6oyQV4lWkelTqFTmkX/aqRovmo2/LXDKJvzDWWo2WrC01l3Vlyj5inItV2XbWhItVZFrjqROiMiHdTW+Whty01W9azjI1JI2pzUyk3V3Uqv2ZAO21FJHU3NHNdfxfCMqK+2n80ki1HWtOpy+7I3LMN00bVeiuFm+UtWM1Hm7a9elVjymUqSkaV1a+lUZF3fKauW98rbVepJLdZfmWunl+1EiMpU/dkYzI0dKvzVcaDcvK1VkgZelefXoe7zROqMuYZ5TK1WbeXbUccv96pvK3LuWvK5eWQpf3jUsbrb92ugt9tx935WrkbdtrVvWdxtr06NQ8jEw/lOit121oR1m2NwrL81acKb13LXdE+cq+78Q9W8urlvLVdfmWhflrpjLlOKXvGxG9Tbty1n29xuq4rfLXZGXMcEocpDNDlWxWfcL61rfeWqN4tZVImtKX2TDubXb8yfMtVVba1acny1TnRW/h2tXKevCX2ZFmG43VDfWC3C/JVVWaJv4ttaENwtaxlGpHlDllTlzRObuNP8ALqs8DCuvuLVbiP7tY91prK1eXXw3L7x3UcTze7Ixdv8AeplXZLfZ96qrRba8/wCE7oyJLdttaEMv+1Wb/u1ch6VUZ8pjUiaUbLRNFUMTblqZvu1106/8xwfDIptF/dqHyquNUbLW8uWXwnTGRX201ot1WNtN/wB2uaUfsl8xTkg21Ht2t/s1obd1Rtb1x1KX2olRqFf/AHqkVaPLanKvzVwy+IOYkj3VcjbdVWP5qtRrtWiNTlOaZIqq/wB6o5IKdu+lO3e9VzRqR5ZGd2Zk9vt3VU3NE1bUiqy1nT2/92uSdD7UTrpz/mCHUPm+arf2hWrDmTa1RreNE1FOrKnLlkb+wjL4TYuIVb7tZNwu1mqxDqW771OmZZVrujKNT3ol0+an7sjIkNQSfNVi6t9rfLVPfto5f5j0of3SvcWu5az5LXbW196o2j3K1cdSlzHTTqyiYbLULRfLWtNa1Vki2159Skd1OqZjLtarNrN5Ui05oqiePbXNKnKJ0fF7p2Oj640W1S3y122j68u5fm+WvI7O4Za6LT7+RV+Vq9DDYiVOR83jsDGoe2WOsLKqrurQbbcL8teXaP4i2sqyt/wKu10/VN235q+1wuMjiInweLwMqMuaJqSWatUbWrRVYhullWrUbK1d/unlc8o/EZ+1mqS3uGj+X+Gr0lqrfdqu1vSiL2kZEzQx3Vc7rXhdZFZlWt6FdrVc2/L/AHqdSnGtHlkOnXlh5e6eP6l4Z2s3y7WrHaxktfvV7NqGlx3Xzbfmrm9Q8P8AqtfM18v9nL3T6fDZrzR5ZnB2t7Jasv8AdrotP1eOZdr7ar33h/8AurWVJZy2rcVzQlUonpy9liInZ28W75omrZs7xlVVNcPpmryQtteurs7yOdf9qvVpVY1DwcVQlH4jc3Rzx1RurRfmpu/b0o+1butaS974jyoxlHYzbix3NVG40vdXQNtao1Xd96uSVM9CnXlE4y40fY33azprVlr0CS1WWs+60ZWX7tctShzfCehSx38xws0dU5LeumvtJaJm2rWTNEyt8y1xSpnuUq8ZR90x9rLUkdWvs/tTfs7dqiMTs9pEuW9Xo6owrtaritXdTPOqGhG275aJPumoYWqSRqo4uX3jF1Lq1cve/erqNS6tXK6g1ebiT6HBmVcfeqo33qmuG+aqrNXh1D6OnH3RaXdUe6n1ylkq/eqxHVeOrUdPmMahIlS80xV21Ivy1OpyyD/ap38NH3lplGpAc1e0q42sy7qoM1Mt7jyp1alGRUoc0Tpbj5o6oxt+85qZW3R/LVWRtsldXMcEI/ZOgsbratbmg3ytcbd1crZy1Zt7g2d+p/2q9XDYiVM82vQ9pzRO91i33WbY/u1yNm+24/4FXYW9wt1p7bv7tci0XlXjf71fUxqc3vRPKwfwypyJtS+aOuduHaJq3rptsdYN426uqMj18OTRv5lU7y120xT5bfLV1ZfN+Vq0lGNaPLI7P4cuaJz7M0TNVi3vN33qtahY/LuWsOZWt2/ir52vTlh5cx6FPlrROm0+4Xzl/u7q9c0v97Yx/wB7bXhGn32yWMf7Ve4+G7j7RpsbVlGvzG9DD/EZ+uR7mrHhg2zVva5935VrDt5f3lenSlzRPksZTlTqyOk0+P8Ad09rT5ql0vbtWtD7P825a7Y0oyifJVKnLIy5LfbWTeRfvK6xresm+s/mrOpQLoV/eOfaP5a4zxCuyRq9Faz+Vvlrj/FFh8teZiafun0mBrR9pY88m61SZd1aV5bsrVn7K+TrxlzH6Hhpe6SQruatqxWse3WugsYq9XBxOPGSNKOnM1OX7tNZa+gPA1EjkZWq/DeMn96s9fvVMDTInEsyat5VUG179581U9Sb71c3cXDeZXmYqpynXh8HGodqmvLV231lW/u15r9qZW+9Vi31Zl+61fP/AFg6qmU+77p6hDqit/dq0t5urzW31xl/irYtde/2q0jVjI8irlsqZ20cq1MrK1c1a6srVp29+rV0+05jyqlCUTajqxGtZsNxuq9HLU8x51SJcjWpFt6hjlqxHLVHDLmHfZVp32OpFlWpPNWgw5pFf7HUbWFXlZafuWp5SfayMz7DR9jrU4o4o5SvayMtdPpv2OtRlo27aOUr28jNWzp32Wr1Hy0SiT7WRn/ZV3U7yttW+aY1QVzyK+2nfcqRu9Rs1BYfw0lFIzUFRFopm73o85aB6jmpaia42/dqPz6nlHGMixtparNcf7VNa4pB7OUi3RuWs7z6a07UaleyNL7R/u1G0q/3qz/ONRtK1GpcaRpNcKlQyXn+zWe0rbqGoNI0o/aLn2z+7UMl5VPdtprfepSN40okzXW6oWuG/vU1vlqHcv8AFWZvGESRpGqPdUbXC1C1wtRI2jBkzNS1Ua6Wo2v1Wsjb2ci/T1uFSsmTUVqvJqirRylxoSkdB9qFNa/Vf4q5WbWfm+9VWbVGo5TeOBkdZJqyr/FVWTXv9quRk1BmqvJdM1HKdlPL4/aOmuPEO37rfLWbca4zVitIzVG1x81HKehTwdOJem1JparyXFU5JKb9oqzsjRiWGlWoWuKrtLTd1RzG8aZM1xUbS1CzfLTVXdU8xtGIrSelN840vlUeRSL90hoqx9l96m+x7qCvaRKOzdQsVaH2X/Zpy2v+zT5SfbGf5NOW3atLyKd9n9qnlMvbmVTKmZajZa6alOUZHTGQ2pI2qOnfdqYzlErlLEbU+qytVhW3V6FOpzHNKJYWXbVqGWs6p45P4a9WjVlTMJRNaGWrG7dWXHLtq1HPXvUMTGXuyOGcC592nL81NVvNWj5v4a9E5yRflqxG1Vd1SRtWXszGUTQ27lqrNb7qmjb5asbd1ZSpmHNymN5exqnjl21YuLX5qq+VXDKnym/MpF6P5lqTbVWFmq5H81Sc0vdI2WoZFq43eo5IqmUQjIz5I1ojbY1WJF+Wq7JXPyyibxkWlfdV61l21lxtVqOuiMjCpE2reWrkdZNvL/erSt23V205cx5VWJbFPjptOWuynI4BzQ1Dt21Y3bttEi766eWNSPMPmIY221J9+otvrSq1T8PugRzRVRuIq2Nu5aqzLurKrS5jWnU5TFki+aodtaU1vtqq0NeNUpHoRkV9tG2pvKprLXHKJpzEO2q8y1cqORa5pxLjIz5FqvItXpIqryLXn1KZ2RkV1b5aPpTWX/gNG7+Gsoz/AJjp5RVYrUu7fUHNKrba9CjV5fiJ5SbZ8tV5F21MrU7bvr0PdkKMuUz2qPd71ckiqjIu2nGp7M6oy5g31ah1JovlNUWbbTWbdXr0qpr7OMviN6Nllj+WhresO3umjrYt75ZfvV2HHUpyp7EM1vUas0X+7Wx5S3C1WurHb92uWrhoy96JnGqvhkNtmVq07X5fu1hruWtizuPm+avNjGUTKtH3Tes2rYs5dtYduu5flrUt/lr0qcvdPm68TahZZNuPvVI0XzfNVGN9q/LVyG69a7Iy5onlyjygvy1et5dyr81V/K3L8tNXctaxkc8o8xobty1DcLuXmiGXdUldPMY8vKYt1FtaqclbF5FurJmVq4ZRPSpS5ivJuVf71Rq235hUtQSL/drM7Imla3CtVqSBbhaw4Zv3nzVrWstbRlzfEc1WHL70TPvNN2rWXNa7P4a7Lasq/NWbeab/ABVx1qH2omlLE/ZkcwYNtSxrVqa1aOo41rzZUz0fae6SR1LSrF8tTLF8tY+8cspFOao1lq1MtU2rSnV5TWHvIk+WnbKr7vepo5a641IyK5R3lU7bUi/NTlWiUTLmI/LqOSCrm2neV/drkqU+YXtDPVdq1YWpvLo8jbXnVKcoilMhb5aj3tU0i7art3rAqIebUcjbqjb71Qs1axmbxgNmi3Vl3lrWp5tQyfNVShGodlOUomA7SR9afHqTJ1q5cWu6sS8t2Vvu1yclSn70T1afLU+I21ullqvcQ/3aw475retC31TfXTTxMZe7IJUJU/eiSeVtoVvWrHyyrUMkddPxBzBt82q81r8tTr+7/vVIrbqylTjKI+blMaS1qvJFuroJLfdVWSzriqUTqjX/AJjNjgVelaFrUf2fbVq1auXkFUnzRLSs1a+keIHsXwfmFVLe3WVabNZ/3aunKVGXNE8qp7Op7sj0bS9Yhuo12NXQW95u2141p9/NYyfxba7PS9d3L97dX0+Gx3tI8sj5jGZby6xPRLe6qwyqy/LXL2OqLL91q2re+3Ntr2o1D5erQlTkWvs+2poW+Xa1O+Vo6a0W2uk4+Yka3Vqq3Fn/AHlqxHLt+9ViNlZdvy1MuWRHNKJzN5pat/DWLeaNu3V30lqrVQutLb7w+avMqUD0aGMlE82m0PY33aktbeSBv4q7C405fm+WoP7L/wBmuGVDl+E9f69zR94xo7xlWnfb13fNV240vb92sy4sG/hq/e5SqcqdQuR3ir8y1cjmWRefvVysjzWbf3lqS31Zv71RzmtTC80eaJ1EkLL8y/MtN3f3qp2usq3ytWlG0dwvy0e7I8+cZU/iKs1vHL96su+0NZ/uqtbU1qy/cqqzNF1WplH+Y3pVZR+GRx11oskbfdql9lZOq13TeXL/AHaq3Glxy/drm9l/KerDGdJHKrFuqby62m0fb0WopNPZf4a0jT5TT6xGRnRxf3qdJVxbfb96o7iLavFTKIRqe8c7qW6uV1L7zV12qR/LurkdSTburyqx9JgzDmaq7VYuF21TavBqn09MdU0dQr2qwvauYJEkP3lq5HUMabatRpS5jjnIdGtOX5qFWn09TCQySo2qRmqGRvlo1CJHI1VZG+apJGqnI1Sd1OJ0mn3XmWq/3qdcf3qxdFutszRn+L7tbjfNHXRCXNE8+tT9nULVnLU979xWWsyzl2tt/irW2+fasv8AFXVD4ThnHllc6rw/eeZZrt/u1T1D5dU2/wALVU8Jz/6yHdVrXI28tZU+9H96vVw9eVOJ43s/Z4iURdQj3Q1zN42yughvFntfmrE1KOvoKdSNSPNE68P7suWRUj/e0+NmjbdUEbMrVaV1Za6Yy5vePRkWo5FnVVaqOoaar7mWpY/l+ar8Mqyr822tZRjWjyyMOaVP3onE3Fu1rJuH96vavAdx9q0uOvO77S9y7hXcfDP5rdo/m/d/LXyeMw0sP7x9Nl1eNaXKa3iBvlb/AHa5e3uv3y11nia3k8uvP2laO8b/AHqnDV5RPIzXDe9zHomjz7lWuhh+7XDaHefdrsLO482Ovp6FbmPzHGUpRkaWzdWffR7mq5HLUNxt3V6PuyPMp/EZv2f71cz4ms/MVq7aNVasfXrXdC1ctWjzRPUw1flrHjuoad975axZLNt1d7qFr8zVjSWG5q+Yr4XmkfoWHxfunP29uytW5Z27LU0Om1pQ2bVthqHKFfE8xXWPatQzVqSW+1aoyQV6MonHGpzFeNfmq033ajji+apJF+WpLlIw9Uf5mrnZv/Ha3NW+7WDJXgY6R9FgYlOamVK3eo9nzV81I+hBW2/dq1b3En96q8ce6rCrRE5anL9o1LXUmWtqz1T7vzVzsMXy1et1Za3jKR8/XpU5HY2epf7Va9vf7vvVxduzKtakN0y1vGofP18NH7J2VvfK1XI7jdXI29+1Xo7+t41Dx6mFOmjuKk83dXPx3/3atR39axkcMqEja8ynefWWt5Ui3W5q0MPYmh9oanfaqprLUm73qzP2cSx9qp32r+9UFJtqCeSJY8+m/aqh8pqPK20C5Yknm/3aj83+GjbTWX5qDXliOZqh8ynbajaL5qnlKiIzNTfMp22ottBSBm/vVHuapNtG2oNSHdQtS0ny0AMZfmpNtK0i7vvUxrpaguMXIf5dN5qtJeL/AJaq8mpVZvGlIv7lqKSWsmTVP87qqzapt/irOR0xw0jYa4WmteLXOyat/tVVk1n/AGqnmOyODlI6RrzbVeTUq5eTVm/haqsmpSf3qk64YE6ibVKryatXN/bJGprTsy/eqInVHBxibzalVeTUqx/NbvTfNo5TaOGiajalUEmoVR7U3moNo0olmS8ZqjkuGqDd8tRM1M3jTiTbt1Rs23+KoWlqNpaDeMCZpab51VWlprNQbRplhriq7SUnNIq7qyNOUXfTF+9Un2dmqZbWgfNGJBzSLEzVfjtal8qgy9sZ62rVJHa1eWLbT1j+bFVymcqsiktrUn2VaueVR5VXymXtZFXyT/dqRYv71WPK21J5VHKZyqFPyqPK3Vc8qnfZ/agXtCr5VHlVoLa/NzUn2Ogz9qcjJ8q1Dtq0y1Cy19DVoRPZjIrstNqwy1GyV5NWkbxkRt8tOWXbUeKdXNGXKX7si4rbqkqjG2yrUbbq9WlV5vdOWceUs1PHJ/eqv/u0tejTkc0omjby/NVxZd1Y8bVchb5q9mhifsyOWpTL22pF/hqvHLVj7yrXpR974TkkWIWq5DL8tZqs26rUMi0zmqRL21WqG4g+X5amj+7VjarVEqZx83LIx/K21NG2zpVqW39KgaPbXn1KfLI15+Ynjbd/s05lWq6/K1TRvupESiQyLVeSLdWlJFVWRfmrGUS4yKTLtzU8bUMu6kC7ayjE15i3G33a0rWX+9WPHV6OWuiMjlqU+Y3rdty1NtWs2zn/AN2tKH5lrvpy5jxakeWQL8tSL2plJt2/3a6IylEzJGXdVdlqwvamyLvrp92oESOOpPvVGy1JG1SMrzW+6qMlvtrWb5qjmt91c9Wlze9E2p1OUx5IqjZavTW9V5F215FSH2TrjIp7fmoZasMtN8quaVM15im0VVnXk1p+XUclvurjlSNY1DHmi+WqrLWtJBtWqckVebOiehTqFPd83zUvNLJFUf3ayjLl92RuO3bamVqr/epy16FOpKISiTMtU7iKri/NTZFr0I8tSPuhGXKY8iMvWoWatG4i3LxWdJHtalGUqZ3U5cwbvm+apo5ap7qkjf8AvV61KrzGkom3aXzJWzb3Udx96uVjbatXreXy+ld8fhPPrUTemsFb5lqJIWjbmn6fqn8JrYW3jnjVl20pUo1onkzqSp6SIbGVov8Adrcs5lkj5rK+ysjcbqnt/lZa5JU5UTzqvLUNyNdv3fu1NVO1uv71XlVW+7W9OXMeVUjy/EOjuGXpVyORZ6ostC+1dJyuPMXNvlNz81SLJuqGG6+Xa1OZd3zJQYyiEnzNWfcQ1c3f3lqORlq/dNqfumTItRtV6RflqrIu7/erCUT0IyKbRfNU1rdNFTttVZIttYS5oy5jf4viOgtbpZf96tCNty/NXK286rW5Z3m5a6YVeb4jza9Ll+EkutNWWseazaJq6aN9/wA1NmtVlonSjUM6deUfiObjX+GrHl/LV6SwaJuKb5FedUoyN/axkZ8lv8tZ9xb7a6T7PuWqNxa1586cjSnVObk+WjzKuXVrWfJEytWEpcp6sZRkXoZfu/NVyNqx4221et5a3p1/5jCpA1I6dt+aobeWrkddnNGRwy90h27ak8r5amWKjyqwnT/mMucoyQbvu1nzwba3GWqNxFurhqUjenU94x5PlqnNWlcW+2su4WuSXunq0veK8j7aatx/DUcnzVXZqIylE9CMS8zKy1TuIlamecy0v2jdXbTlGXxGkYyiZN5Yf3ay23W7V077ZKqXFhurCeFjL3onoUq3SRmWepssnzFq2be6W4rBnsWT7tRRzSQ/7tc3NUoy5ZHTKlGp70TqWiVqiaFlbis6z1b+Fq2IZVuK64VIyPPqRlT+IYm6pdqtUn2fdR5TLWxzcxHJa7vu1D9n2tVyNqm27l4rnlT5he0lEbZ/LWhHFuX5qrwxVet1rP2fKcdWRRksFZqfZ7rWThq0WgZartDU/CZ+05o8sjWs7jcqsv3v4q2rfUZI+u6uXtW2tW5assirur2aFbmPIxFOJ1Fhre4r/FW5DqC3C/erh0gbtVmC9ltq9WnVlT+I8CrhYy+E7Pbup2ysGx1tZPvtW1b3St/d212e0jL4TyqtGVMkWVu9SLL/AHvmo2+bUbRbaUjAdJbxy/71V/se2pc7as28u75WrnlGIc0ombJZ7lrJvNN2txXXNGrVm3lr/d+auWUTehXlGRxtxZq3ystZN5o3/PJa7Ka1qi1rWHLE9ylipROKkt5bWn2+rS2vWuqm02OX+Gse80H/AGa5Z0pfFE9OGIp1PdqFqx8TK3ytWpDcW94tcLeaRNbtuTdVOPVLiwk/irGNeUf4kTSWBp1vepSPQ7jTP+ebVW8ua3b5lrF0vxlt2q9dTY6xa33Dba66cqc/hOCrTrUPiiQRtu+WnNbq3Va1FsI5fmTbTJdLK9K6eU8/28TIbTVb7u2ql1pfy8Vs+RJE3K1GzfLWcoxOiNaRw+qaay7v7tcXqVqys3y16xeLGy1zepaRHKzba8ivS/lPpcDjOX4jy26taz2t67nUPD7fNtWsS40mSL+GvnqtE+xoYqMonP8A2d/7tWI4q0lsmXrUi2dcMqZvKvEqxxetSKtWvsu1qPs/tWXKc3tCPbSVLIv977tQNT1EMb/ZqrM1TSNVOZt1Gp1U4kMktVZGqSR9tV2fdUSPQpxHRzeXIrf3a6i1uPNjVv4Wrj5GrW0W8+Xy22/7NXTkZ4ijzQ5jZk/cy7q2dPk3bf7tY8i7o6vafL8tdtP3ZHh1Y3iaOnt9h1Nf7pauskVbgFf4ZFrlLpd3lzLXRWM/2izjb+78rV2QPExUb8tQwpo2s5JEb+Gs2S88z5XrrNfsfNRJwv3l2tXn2sbreRttb068sPK53YPlxBobdy/LRHuX71Z+m6l5q7WrWVdy7hX0NCtGtHmiddSMqfuyJo9si0bfLbio1/dVaj+Zf71dcZcxyyLELK67WrrvhzFt1hof+elcWqsrfLXR+FNR+xaxbyH+9taqqU41qfLIVGrLD1oziei+LNJ22+5a8Z1RWt9Qbd/er6g1TTY9S0lZE+bcu6vnvxtpLWupfdb+KvlqmGlTl7p9Dj5RlT5hujy/d+auw0+4/drXB6W22uy02X9zXoYaR+dY6Btrc7ZKSS63NVNXqOZttev7Q8GNL3jUt7haj1Ta0LVnW0+2T5alvJ/9HbNbxrc0So0+WocnfRfvGrNks9zfLVy8uv3zLUccqtXnylGUj6inzRiNhs9tXo7f/ZqxapuatBbWu6jSOapXMmSz/vLWfcWfzV00lr/vVnyW/wA1aypCp1jHjs6juLX9222t6O321Xurf9392ueVM3jX944HVrdt1c/cW/zfLXcapa/NWDdWe6vmsZS5j6rCYnlic3Jb/NQtv/dWtb7A26pF031r5+VCR68sZEyVt6uR2taUem7quR2NT7I4quKM2G1P+zV6G321ejs6sR2rVXIeZUr3KaxVYjiarkdrUi29V7M45VCBFY9afGzVN5dHl0csjDmiItwy1PHebaj8qhYt1axM/dLkepNViO/rN8lqk2stXqZShE2I7zbViO/rDjVlapMtVcxzSoxOgW8qwt0v96udWVv71SLcMtVzSOWWHOg+1U77VXP/AGxqX7U1VzGf1Y32nWk+1LWE1/8Ae2037ZU8wfVpG41wtRtcbqxf7QNN+2UcxUcNI2muKa1wtYcl9/dqP7a1HMaxwxtNdLULXm3/AGax2umqNrqo5jeOGNaS821Xk1L/AGqyZLiq8lxuo5jpjhomtJqVU5NUas2Sf/aqrNLSOyGGiaUmpM1U5r//AGqpyS1XaWjU7adCJYa8b/aqvJdN/FULNUOypOyNOJJJcVE0zN1p/kU7yttQa+6QqvzU7yqm27aSgOYZ5fvR8u6n81CWzRcNxWamUjNUbNUSkaRiSM1RtLULNUbS1JrGBNuqOSWq7NTKg3jTJWlqPdTlVmqRbepL92JX27qkWLdVyO1+Wpo7eq5TKVUpx2tTR2q1e8r5fu0bP4aOUwlVK8cFOWGrCpTvKqzLmIViqRYamWLbTo4qDL2hC0S0bPu1a8j2/SpFt6rlM/aFXyt1O8uri2/zfNU3kVXKZSqmetv/AHqk+z/8CrQW13fw1NHBRymUqxnra1Mtn/FV5bfbUnkrTMZVSitrU0dvtqxtWnbqiRl7SUjzONt1O2Uyn7v7te5QxManuyPtpw5dYkbJUbd6sVDIu1vlqqlMiJX202ppKZXn1aRvzETU6NqGWk/hrh96JXxF2OWrUfzVlqzLVyG4r18NW5vdkc1SH8pa27akjao423U5a9PlOQtQy1cjlrLWrUcu1q9ChXlE55RNKP5qfVaOT0q1G26vXjKMjikW7a4x13VpwtWLV63uq6o/yyOGpD+U0tlQyW9WIW82rCpuonSjI4eblMeSLbTY/vVrNZ1Tmt9v8NeVUp8prGrGQ2P5vlaiSCmr8vSpo29axKKMkVQ7K1Gt93zVXkirGUSo1CqtTR0bf71OjXbUlykWreX5q1rWX5qxY6uW8lb05cpwVo8xuR05qp28nzVe3fLXZGXMebL3SDmkVqkZflqPbW9OXKBJ975abtojapa648tQOYhqVfm+9TmXdUe3bUyjykcw2S33VRkt9rNWnUUkW5vlrCpSjUNYz5TJ27Wpu2r01vVXbtrzalLl+I64yI/Ko8qrCruqby/l+7XP7L+UPaGTJb7utU7izroGt6ryWtc1Sj7prTrnMzW+37tU5Iq6KazqhcWrdq8irQlE9OlXMTbtan1Zki+X7tVfu1yxlKJ3c3MP5pd26m7t1JXfSqcvwgPkiqjcW/8AFtq9G396nSKrfdr1I8tSJUZcpz9xHtbd/DTOa1ZLfHSqM1uyt8tTGMqJ6EKkZBD2q5C3zVRXctWIf71enQrxkTOJqQ/NWvp980DKrdKwoX3/AC1qWrbvvV6Ef5onlV480feO0sbqO6VasNpqnpXNWMjRdGrp9P1Hd8r10/xI8sj5ivTlTl7pXaLa1Wre4aKrzW8cse5apzWrRVwzw8qfwnHGpGp7si9HKsq07yvm+Ws1flq1Ddf3qKdTm+IwlD+Uds205ZWWpm2y1Vmi29P4a3Jj73xFj7R5nytTWi2/7VVqRZdtTzFcn8pNs3VVkiq4sqsv91qc1vu+7WnLzBGXKZX8VJJFuq9Jb/7NQ7WX/drPlOmNQy5rdl+YVNZ3Xlda0mt9y1n3Vm38Nc0qfKXGpGp7sjas7r7vzVpRtvrlbO4aL5Wres7hW21vTqfZOCvS5fhNRf3n3qJNOVvmWo42rSt2rr5YyPLlKUTJa1Zf4ajktd33a6T7Ksi1VksPSuSrQ/lIjiDjbyzrHuLP/Zrurqw3Vi3mm/7Py15FWge1QxRybRMtEbbZK1riz2/w1Tkta8epTlTPXjVjIdby/wC1WhDN0zWOuatQtVU68omFSHMbkbbqsL92su3lrQjl3V6dOrGXxHnyhyjmj/iqnMny1o1BItVKMZERlyyMW4XctY9xb10V1FWTdRVzSpc3unrUKhz91HsqizVtXEW6su4t9tccqUonuUqkSrI1Q79rbqkkVlqFv9qpO6JJHcetTRy7qo1Ju/u1006nKDiXJolas2601WXctXI5v71Wo9rLXTyxqRJjKVM5mSzaL7tTWt1Jbt/FXQNpyyrVG60vbXm1cLKn70TojiI1PdkWLPVN3ymtaNo5a5Frdomqzb3zRN8zNWUasqfuyMauHjL3qZ1f2VWo+ysv3azbPV/71bVvdLLXdTqRkeVUjUp/EQKm2r9u33acsSyL8tTLat2rX2fMcMqhcji3LUM1nVqBWWrDRVEqJ53tOUxfs7LVi1lZflNXJIV/iqFov7tZ8nKa8/Malnebfv1ofLLWHb1oW7stelSq/wAx5tWH8oXVrtbcrfNS2Wsy2rbW+Zas7vNqnNb7t38NdkY/aiRHlqe7UOq0/XI59vzVrRyLLXnMbta9K1tP1xom+b5q3hV+zI8yvgftUzrpFqNW2VDb6otwv92rG1ZPu1r8R5bjKPuyL0bblqG4X5aSFmX5TT5JPlrKUTn+0ZM21m+aqciq1aF1FurP2stcko8p6dPYhZNtDbW+VqmVqbtVqy5uU35incaWsq/KtYN9oKsrblrqxJtpJFWWiUY1InVSxNSmeY3mgtF9yorZp7VuWavQ7izXb8y1l3GjK33Vrhlhf5T3aeYKpHlqFPS/FE1u3O6uu0/xNDOvztXIyaMv93bUX2Ga36fLW9OdSn7pyVqFCv8ACelwtb3i8MtQ3GhrNu2VwdvqVxat96uhsfFUiffrp9vTqfEeNUwdal/DkQalpE0W7bXMXsctvuzur0Fdct7pfm21VvLC1vF+XbXLVpRqfCdOHxVSn7tWJ5t9p/vrSfZ4Z/7tdVqHhLdu2VgT6DcWrNtVq8irTnH4j6GliaNT4ZGfJoCN93bVK40Fl+6tbcfnQfeVqsx3Cy/erilTjI6frFSBx0mmsvVaga12/erums47hap3GiL822uWVD+U6IY7+Y4uSJao3EJ/u11V1pLL/DWTdWbL1WuaVI9SliIyOdmWs+Zttb1xF8tY9xBWEoyPZozM+RqryVYmVqryfdrKR6lMip1tM0MytUVFZnRy+7ynbWbfaI/71WYB5co/hVqw/Dt5n91J8rL92t6ROjLXbTlze8fM14+zqcrNu1X7RbtHVjR7jy90bVQ02XlWq/cR7JPMX+Ku6P8AMeJUj8UTp7eFb6zeFv8AgNebeJrBoWbK16Fod15u1lqh410nzY2mRflb5q1nHmp8xxYOvLD4jlkePRytb3DV0emapuXa7VhXlv5c7UW8vlt8tclDEyw9Q+3qwjWidsq7loj+Vqy9J1Ld8rVuR7ZelfZ0K8a0eaJ4FWMqcuWRJH81WLdfLmVhVPay1es/mauyMuY4pn0d8M9UXXvDaq/+sjXy2rh/id4fXzmkX+9Ufwf1z+zdca1dvluPu/71eifEDQftVmzKv+1XLyx9p7OR7MpSxOA5o/FE+dY7BopPlroNJX93Uk1h+8arWn2u2pnhfZy5onwtev7SPvDm7VDM1WLhfm5qvNUnDTIIH+ap7j57eqa/LJVpm3Q7aUZfZN3H3uY4TWpWinqhb37eZVzxMm2ZqwY2/ec15spyjI+xoQjKidtpt/uroLW6V64nT2aty3nZf4q9zDVZcp4eIoR5jpmZWWq/lqzVn/bNq06G8+avQ9rE832UjUWzVlqne2reWy1ct7rdTbi4Vo6qpy8plGUuY4++tW3NWTJb/NtrqLxVZqz2t1r5/Ew94+go1uWJhrZ1IthurY+x/wB2pFs68yVM3+smbHYVNHYbq1FtasR29ZezOSWJMtbH/ZqRbP8A2a1o4Kk+z1n7I5/rBkrZ0fZa1vIWnfZ120vZmftzJ+y+9N+y1sfZ/wDZpv2XdT9kHtzL+yt/FR9l961vsp/u0fZaPZB7cy/stHkVqeRTlt6j2Ye3M3yKctv/ALNaX2WnLa/8Co9mZ+3M3yKPs/8As1qfZab9n3UvZEe1MtoNtRtF/drU+z+1N+y0ezkae2Mtreo/K+WtZreo2t6jkNY1jLZdtRstajW9R/ZfejkNY1TLZdtJV+S321DJb0SgbxmUWqGRqtSRfNVORfvVlym8CvJLtqvJL/dqSRaqyK1LU9CnEbJLUMktNkVqjaJnqTpjGI2SbdTAd1Trb1IsDU+U15olXyqcq1a2qtNb2pE85Gy7aSlkaoGkqC4i7qjaWo2ao2lqOY2jEk82o2ao2b+9UbNUmsYkjNUMktRyS01VqJSN1HlBn3U37zVYjtd1WI7P/ZqQ9pGJRjh3VYjtavR2vy1NHb1XKYSrlFYNtWFiqx5W2nbaswlUK+zbUmxan8jdT/svpQZ85XpyxVaW121N5FamTqxKa2+6pI7eri29SLb7qXKZSqlX7P7VItvVz7P7VIsNM5pVSqtv/s1JHb1a2qtDMtBm5yIVtamWLbTWlVajkvFX71Rzi96RNso3KtZ8l+v8NVZNS3fxVPOaxpSNjzj/AHqja6WsOa/2/wAVV5NSrKVQ2jhZSN6S/wBtQPf/AO1WBJqVV3v91TzHVHBmXJQrVNJF/FVWT/ZrsnGVGR9ZH3oliNqHRdvy1CvyrTvOX7telh8RGp7sjmnHl+Ea3y0zmpWXdUbLW8okDWSo6l5pPv1zSpcxrGRHTlb+9Rtptccoypmpejmq1HKtZcbfd21ahbbtr0aGJ+zI5alH7SL9SqtQwsrLViOvbjyy+E8+Xuk6fLVlZarqlSL2rqpy5TklEuxzVZjWs2NquQy/NXq060Ze7I5ZQ7Gpaysta1rIrVhwtWtZ/K3FehTPIrxNZYt1V7iz3R1oWfzL81Wmtdy1VSlGR4/tfZyORktdtV/utXRXVjWTJa/N8vzNXh1afLI9OlV9oNjba3+zTpLeoV+9ViNv4WrnL+H3im0W2jZV5l3VXki/vUpRKjUI1X+7U0fy1Gvy1Iq/LU8opFu3mq/Dcf3qx4/larUclaRlynLOCNb7y03ZUMMu5atRtu+7XTGRxy90rt935adG1SSLTdldEQLEfzfeo8uoY22VYVq64VOb3TCRDtb+7Qv+1VrbuprRf3aJRkHMV2VWqrJa/wB2r23bR96sJRjL4io1OUzfKZWqxHViSKhbda5vZcsjSVQasW6j7HuWr1rFWlHZ7v4aPZcxyTr8py8mm1m3Gm13jaXu+6tVJ9H3fw1w1sN7pdPHcp5xcWP3qx5rfb96vRNQ0bav3a5fUNN8vrXg16HKfRYbFRkcyy7fu0bv71WLi32/3qqyL/FXmRlKMj3I+8Pp8bfw1X3f3qkjb5q9OlW/lCUS55SvHUMlnVq1/wBqtKO1Vl+Vfmr2YTjUickqvszmJrGq23ZXWXGm1k3mm7N3y1nKn7P3onTSxMZGbG37xq1rOVayWXypGq5Zy12UK/N7prVj7p0lm3/fNa1r8tc/ZyfMtblm3zV7NOUZHzdeJt2t55f8Vaccqz1gx1bjkZa3j7vxHiVIfyl2az+X5fmqmyNH1q5Def3qkkiWWuWpQ5veiZc0o/EUY7hlq0t0rLVeS1ZfmWq+75ttcnNKJryxqfCXJIN3zK1VZNytQs+3r92rCt5tae7IOXlI1+apobplbn7tQtEy/MKkVN1XT90mXKXo9s6077H/AMCWqaq0TcVoWd4v3WrpjKMjllzR+Eg+ytS/Y91bkdvHcL8v3qd/Zv8As1r7M5PrPLucrcaW392obdWtZFzXZf2bu+9VObRd38Nc0qH2om0cZH4ZFWzuN23+9WtCvpWUunvbyCtOzb5vmojLl+I5K3LL3ompb1ejiVvvVVhXdV6Na64xPDqyK9xpfm/drJvNLb+Ja663WppNNWX+GsqlKMjKGMlTkeY3Gk7t3y1i3Wmsrfdr1a80b/Zrn9Q0Nfm+WvIr4U9zDZjzHm8lr/s03yttdRfaTt+6tZsmm7a8GrhpRPoKeJjKJmrViOXbTvs/+zULLtrhlLlNeaMi9Hdbad9o96zfNo8+uyliTP2Rcm27ay7pf7tWGuqrySqy16VOpGRvSjKJmzRVn3EW6taRao3ENV7M9WlIyZot1U5YP87a2JI91Qtb7v4awlQ5j0o1DIIptaLWvpVeS1+b7tcns+U3jUiV8/7NWrdqasNOVdtVH3QlLmNC3m3fLVz7Osq/KtZcPy1qWcvzV3U5xl8Rw1Fy/CU7jS1b+Gsu40tl/hrtI1WRac2l7l+7RUwcakeaJjHGSp7nn7W8kX96rUN1JF/FXSXmh7v4aoyaGy/w15FTC1KZ2/WqdT4iSz1b+9W5Z6orfermvsLR1PGsi1VOpUicNWlTqfCdta3Ebba1oYlZa4O3vGWui0/V/u7q9GnWjL4jw8Rh5R+E1rjTaz5rVo62re8WWpGiWWtvZRl8J5sas6fuyObXcrVetZdy/NVqbTlqr9laP7tZ8som/tY1C5937tDbZf8AZqOP+7RIrV005cpz/aIWi3VDJE0X3amWXb96pvlat48tQ6OblILfUpItuWresdX+781YE1ru+7VVWkt5NtXGUqZlOhCsj0a1v1nXmppG3fxVxun6i3y1vx3yyL96tubm+E8GrhvZyJZmqvI26mzXG3+Kq63St1+9WMpR+EqNORNt20bab5vpTt1csompFJGy1F5vlfeq98v8VQzQK/3amQKX8wiuki/w0z7L/d+aq/kMvSpLe4ZG5qYz/mNbcvwjmsty1Xks/wDZrYjZZaka3Vq6eXmiZe3lH4jlZNNVmqvJprL92upksf4qqSWrd65Z0zrhimcncQyQdN1Vl1ye1/iaunuLVW+8tYd9patXl1qcviierRq06nxk9j4y/hkat+11a1vlVfl3VwM2l4/hpkJmtW+Rq5frFSn8RrPBUanvUz0eTQ7O8j3LtrMuvBrbtyCsHT/E1xbttbdXSWHi5W/1rVpGrRrfEebKji6EvdkYc2i3Vq33W21Fukjb5lau+h1Szul+bbTbjR7O6+7t+b7tOWHjL+HIzjj5fDVicDJtlX5qz7rS45F+Va7K+8J7fmRqybrRprf+GuaVGUfiPSo4qnL4ZHB6hojfNtrAvNJb+7Xpslr6rWfNoyzL92uWVCMj3qGYcvxHldxYMv8ADWfNZ7Vr0q+8O/e+WsO60Hb/AAtXJLDH0VDMIyOFkt2/2qj8rbXWSaT/ALNU5NH+auWVCR61PGRMe3l+zyLIv96u2tWW4t1ZW+WuVk07Z/DW3ocjKvlGrpx5ZHPjJRqR5omza/upNtbluv2iPbWPtrU02X7u6u6mfMV/5oljTZ/st95Z+VW+7XYTWq31i0Z+bctclq1vt8udK6jw9efbLNf71dNP+U8TFaqNaJ4/4q0v7Hesu2sPZxivW/iFoPnw/aFWvLmh2tiuGvS5ZH2OX4pYihFjLfdH92t7S9R/vNWMIafCzLVUKtSjLmidNWMakTso/wDSF+Wp7dGV657S9S2ferpLV1nZa+uoV41o+6eBXpypm5pd41ndQzI22SNlZa+ntLuIfGXhGG6i+fdH83+zXywF2V7L+z/4s+z6hJoty37m4+aHd/eq6vve8b5VXjCr7Gp8MjkNfsG0nWbi3dW+9/FU+m26tHXoHxo8K/Z5Pt0S/d+9Xn+hyt91q9XDTjUj7x8lm+HlhqsohqFn/s1kzRV2FxF5q/drGvLNmrPEYb7UTwqFc5eRf3lWVX93T7y22tSW67vvV4/LKMj1+bmjzHEeK4PmbFcpG37yu88UW+7dXE+XsmrzaseWR9fganNRNzT33VtQfdrF09a2Ifu16mH+E46/xE0jVDGzeZxTpGoh+9XVzHL9k0IbhlWobq82r96nKtZ+ofdqpy90whGMpFWa/wDm5amx367vmasu43bqjVmrwatWUZHtRoR5TpIbjdV6OVf9mudt5WVlrQhlasPbnDUpG5Htapl21lwy1ajuP71HtInn1KcjQVdzUbarx3FSefV80TllGRNso2VH5qtTllXbVe6TaRIq07bUe73p26j3SB3l0eXupFapVaoIG+QtSRxU6Nqd/tVBEpDfK/hp3lVItO20+UiUiu0X92m+Qv8ADVvmoqOUIyK/lfNTfKqw1JzRyl8xSaKmtFVplqORanlNoyKrKtRyLVhqhk20cprGRVk21XkWrTLUMi1HKdkZFKaPjdVSSKtCRN1M+zbqnlOmMuUypIN3/wCzVf7Burc+x09bMVEoROj6zynPNptH2Cui+y1G1rt/u1PIV9Zkc+1jt+7UclvW80S1XkgWs5QN41zn5ImWoWVq3pIKrSWe6suU6o1zAkWoZI62pLOofsdT7M641omN5belRNHW62n0z+y91ZezkarERMPbTfsrNXRLo3qtWo9GWjlCWLjE5mOwZqtR6dXRLpqr/DTvsdHIc8sZzGGthtWpltdtbH2P/Zp32H2o5TGWIMfyGpfJatmOwqT+z9tVymTxCMVbVqkWz+X7tbS2e2neR9KrlI+sGUtntXdT/staS26t96jZT5TP2xn/AGdakW1q4y1GzBaXKT7SRH5VO2qtRyXO3rVOa+Vfu1MqkSoxlI0N3+7UMl0qVl3GpVnzal838VZ85108PKRvSXirVOTUVrDkv2281Ve8rKVQ7Y4Q2pNS9GqrcX3+1WU03zVE0rVPMdcMNFGhJf8A+1/49VdrxmqlRU6nTGlEstdM1R+a1RUUamvLEfu96ZRRUjJZKryKtXpoqqyLtr7Cvhx06hVZvmqPftqSRfmqGSvBlGVOR283MWY5d1LJ861UR2XpVlX3V6FCvze7Iy5PtCc0z7y1NTOa1lEURB7UgX56KfG3y1HxFR3uRqv92rUf3fmqOFalrklT5ZHTDllEnjq5C1UV/wDZasK23bXpUKsonDVpcxpR/NU22qMbf3auQt5q17VOpGR5E4yiTbd1EbMtSKtSeVXQckpE1u1b2ntuZa5+NdvyitjTZPmWu+hW973jzsRH3TrrODd92ty101pah8LWTXVegQ6RHHD8q/NXrylH7J8BjsZGjLlPP7zS9q1zt9a/e216JrEXlK3y1wuqbVk+WuKpy1DswNeVQ5+S321Ht21oSLu6VC0NccqUj6GM/wCYhjqRlVqbspy1hKJZC0NNX5auLtb+GoWi2/drLlFGXcj27qF+WpPu0VOouYkjlrQjl3Vl1Yhl9aqMjGcTUVqdt3VVjlq1H/DXZGoccvdG7aF+Wptu6neXWxnzArVYX5qh21JHXVGRzyJGjVlqNoG21YWpPlatOX2hnzcpnqlSRr83zVce13URwbWrPl5fiD2hYs7Xd0rcs7P+7VXS4vu122h6T5v8NXyRPBx2J9n70jLh0bcv3aJNB+X5Vr0a18Prt+7U0mgrt+Va46kj5X+1+WR4zqHhxv7tcjrHh9kj+Za+iLjw4rL92uJ8SaMqq1eLioxlH3T38vznmlynznq1j5TN8tc7Mu1q9I8XWCxM22vPbxfmr5OpH3j9cy+v7anzGbIu7c1ENxtb5qkkqvJ8rVhGUoy5on0EIxqRN6z/AHu2um0uzZv4a5fw/ua4/wBndXqGk28axr8te9QrxlE+UzKr7H3TPXRmlX7tU7zw+23cy16BZ26+XWfrG2Jf+A16Dq+7yyPmqWOqe05Ynj+taT5W75fmrAVmjkrv/ECqytXBzL+8rm+0feYOrKpT941rG63MtdBZy/NXJ2bba3tPuNu2vVoVuX4jDE0zooW3Vcjb5azbeXd92r0bfLXuU6vMfPVIlpflqxHLVWNty1Iv3q2OSRa+0bl2tUNxErL8tJUUjtEvy1jUpxkRGP8AKVZlZabHcbak+0K33qj27m+Vq8/l5Tsj/eNKG43VJGu6s+Fmi+9WlbturWnI46keUsKu77tRrFtarUfarS2vmV1xicMqnKR2d0ytXVaXdLdfK61y62rK3y1uaOv7xd1awlKJ5mKUZR5jrI9DWVdwqT/hHT/zzFbnh2Hztq7flrurPw+twu7y60lKJ8Dicylh5crPIbrwv/0zrFutBkt23Kte+3HhtWX7lYWoeFflbK1w1ZBhs++zI8bt/wB221vlrYt9rf3q09f8P/ZS0gWsGK68lvmrCnifsn0PtY4iPNA37e39K04LNmqppEi3G2uws9L3KuK9ONSPKfPYqv7L4jENjlfmWqFxoiyV3H9k/L92om0lv7tHNGR59PHcux5fqHhrd/DXOXnhxkZvlr3L+yVl/hrNvPC6yK3y159ejGoevh869n7sjwe60fZ/DWHeWG3+Gva9S8J7d2FrjNc0Hylb5a+XxFDlPscHmkakjy+4i21TkbbW5rFr5TVgzV4cuaJ9nRl7SPMQyXG2q8l/81R3DVk3Fxtq44mVM9ejRjI2Ptho83dXPrf7WqxDf/7Ve3QxkZG8sPKJrMu6m+V/eqG3uv4d1X4W81f9qvYjy1DGfNT3K3kVC1rWstutO+zrUVKZl7flOfaz21D5HzfxV0UlrVWS1/u1ySpG0a5lrFVqFfmp3kfNU0MXrU8o5TL1m23bW9p7K33qwbeKtixb5q7qVSUTyMR7xtQ2CzrUknhnz1+7TrGWum03bIy/LXqRp063xHzlevUo+9E4mbwa38K1VuPB8kX8Ne4abocd03K10EfgOOddyx7qzqZfT+yePLiT6vLlqHzDJoMkX8NLHpckf8NfRuofDJfveXXK6l4B+z7v3deVVwnszuo8R0ax5Xb7oquR3TL96uh1Dw79lbdtrAuodtcPtJUz0o16eI+EmW8qxGyy1gySbG4qxb3Tbq66dXmLlR933TY+yr60Na7lqG3ut1aELK1dns4nHUlKJk3Fg392qexoWrro7VbhaG0Hz/4av2H8oRxkY+7I5+3/AHi06az81fu10dt4Rn3bkWtFfDMix/Om2tI/D7xzSx1OMvdkefLA1vJWray7o/vfNWhqmjfZf4azY/3TVnGPL8J1+1jWjzRG3ErLVSPUFDfM1Xbhd0dc7eRMvzLWVX3TooQjU91nQR3X+1Vhbj+Ja5G31Bo/vVsWeqKy81xxqxKqYaUTejvFb71O8+s+Nlk6baG3L92tjh9mjS3LJR9nVqylleKrdvqXzfPWRMqcvsmhHDs6Vaj6VDb3CtV5V3V005Hn1JS+0R7aayq33qsKv8NO+y7lreXLKJz8xk3FmrbttZN1YMv+1XTyQNis6aKvMqwO6lXkcvJa7W5qu1grfw10kluv8VRtZru+WvKqRPTjiTmZtGqnNpbL92uw+xstRyWqt95a5pUoyOmGMkcX9qurPpuq9a+MJrf7+6tq40lZPurWLeaHuXhaw5KlP4TsjVw9f+JE3bLxwsnyu1acevWt4vzba8xvNGmh+7u3VSW6u7PqzVpHFVKfuyG8ro1PepyPWZLOC6+7tFZ82kqvSuMsPFky/KzV0tj4g+0KqtW8a9ORx1MHXw5JJYf7NVbjQ45f4fmrWW6WWjzq05YkRrVInI3nhX+6tY914aaL+GvSo2Vv4adJp8c6/wANYypcx2U8zqU/iPI7jRdit8tV49H2yblr1S68Pq68KtY8+g/e+WsPZcp6tLNeaJgw2G6NaWO1aCX7vy1v2dr5bcrWhJpayLVezOaeM5ZGRbx+fbsjr95ar6HO+l6l5Mvyqzba6G303b0X5qg1nQWbbcJ97+KtPZyMI16cuanL7Rp3lqt/ZyRt/EteOeItJaxvnX/ar2fQ2a6tV3feX5WrnfHXhzz4/tCL/vU6tPmiVlmL+q1/YyPI9tG2tGayaKRlK1A0DV5Uon3EakZEK/LW5ot9tmWsny/9mrFn8sy1rRqSoy5omVaMakbHfRsskfy1c0m8m0vUIbqBtskLblaucsLzb96tuzb7Rtr6mhXjWifLVISpPmPrqO4h+I3gOO+i2tI0e2Rf7rV4LcaXJpeoSQv8u1vlrqPgN40Xw9rn9l3bf6DqHy/N/DJXXfFTwb9nuGvolrow9T2NXkkejmkY5jgI4qn8UfiPOVao5o/MqTbUfzK1fQf4j8wMfUrOs9YNldNNF5q1Rks/m+WuGrh+b4TupV/d5ZHG+ILXcrbq4OS32XFesa1YeZHXAahZ7Z2+Wvn8TSlGR9bl2I93lGWcW7bWpGtVbOLb96tBU+Wt6UfdNKtT3irNTYfmqSZfWi3WtOUnm90sfw1l30tajfdrHv8A+Kpry90qhH3jHmb95RDTZF3NTo/vV8vVqS5j2vsl6H5qvRrtWqdvVyNttYxqHDULUK1YVarwtUyy1pGRwyJlanbqj3L/ABU5WX+GtIyMJRJlajd71Du+anbqvmJ5SZWqRZarrUypRzESJ491SxtUarVhUquY5JEitTt1NVafV6mWou7ZR5lNaoZJaNQ5Sbz6j8+q7NULS1PMaRplprj0pv2qqLS/NVeS4+WjmOiNA0pLxaha8Wsv7VVeS4pe0OiOHNj7ZULXlY8l1tqvJeNuo9odEcMb32xf71R/aN1Ya3DNVqOVt1HtDX2HKaypuqxGtZcd1tXmplv6v2kTllTkaSxLTtq/3qzf7SX+Kj7fUc0TP2Ui5IvzVCy7qrNfLSfah/equaJUaciSSKo5IN1H2pf4qd560jX3yq1u1QyWrVoK26pljVlrLlK9rKJi/Yt1O/s1m/hreWBamW3Vf7tHKEsRI52PS/8AZqRdN2/ere2qtN8tWqOUn6zIx/sdO+y1qeSKcturVPIR7cx2t6Psu5vmrY+yrR5C0uUPbmStnTvsvvWttqPbWfKP20jP8im/Z/arzfL9771QySrSFzSK/lVGy/3aJrpVqrJfKqtSlI6IxlImbvVWS4qjcal/tVn3Gof7VZSmehSw0pGlNeVRmv6zZLyqcl41YSkelSwxoTah96s+S8aqrS1HJL8tZ8x6NOhGJJJdbqhklprNUdTqdcYjt22ms26iipKGUu2nU3dVFCUUySWoZLpfu0FxiWGam/aNv3qz5Lr+7UbXG75ak3jSLkl1UbXFU91SKu5ag19nE6ZqrzLuqTzad/vf+g1+kS5ZRPKj7pRkiqrJFWhItV5F2/eryK+HOmnIot8tO3fNUkif7NQtXhzhKnI7IyjIsLLUm3d81VY6mjl+Wu6lV5o8sjKUQ205flqTbRt/vVUoyiEB9PVfu7qZU1VGXMb8ou2pPrTd3y/dojb+9VxiEi1H/s1aVtq7qpx/e+7UytXXSlKMjzqlM1LeXdWlbxfLWLb7vM/i210Gm7Wr2qUuY+dxHukn2X+Krmn2f+kLVq3tdy8Vr6fpzLIGVf8Ax2umVPl948OtieWPKdv4PiW3Va7SS8VY64PS7j7KvNXrrXFWP71THEcvxH55icNLEVuYNcuF8tq8z1i62ycVqeIvE6qrKslcTJqX2qTc26umnUjU+E+wyzAypx5pG1Z3W6rm3dWBG2zo1aNpebvvV1f4j06lP+UuSW+1qrtFtq9HtahlVqynS/lOb2hn/dqSNt33qmkt6rsrK1c0omkZcw6SKoasLL/wKneUrVz8oXKrLT6e0VN27agLk0ctXref93WWv3qsRttrSPumU4mtG+6po6owy1ehauuEjz5xJI4qk8qnR/NViFa7I+8ckpFfY1SR/eNWvK3U37P/ALNX70fhMvacxJD81Wltd33ar26VrWq7q6Yy5viOOrLlNHR9P3zLivVfDek7YVbbXE+HbVfOVttepaTtWFa5qvux90/P84xMvhiaUNmqx1VuolWrUl0q1z+qa2sbfeWvJqS5T5KjTqVJE10yrG1eb+KrpV8ytzVPFEaRsqtu/wCBV5r4i15XWRmavMqyPtspwNT2nNI4PxlcK26vOLqHdJXT+Ir77VcNhvlrns141SPMfuWX05UaMTIkXZVWRf71a1xFWfcRbd1efOnyn0tCoXvD9wsU3zV6DY6wsar81eVQ3H2WStSPxGqx/M3zLWUavszz8dgfrEuaJ7Ba62vl/erF1zXNzferzmTxpIvyqrVVk8VNL1rpjjOb3ZHlUsjqRlzcpua1q21du6uXVt8lVLy9kum3UW03zc16FCv73vH0tLDexpmzbt/erWs/u1j2bbq2LVq9iPLI4a5sWrba0oZd1ZMH3auRtXdSqyjLlPDqx5jSWX5qtLLWfHLViOWvVp1eY8+VMuNtbpUbVHHL/ndUn3lrp5TLl5SjdL/dqitxJbt833a0pl2tVG4i3dawq0+Y7Kb+zIuW94stalutcrt8qTcGrT0/UGVl3Vx/w5e8RWpe77p1tuvrV6GH+7Wfp95HMvDK1dBZx/3a7KUj5iu5U9xsdvurf0fTtzLtplrYbq6PQrFlmX5a6ZHzmKxPLFnd+D9J+WP5a9Ks7FYo1+Wuf8LwLFGtdX5mxa8urKXMfjeZYmVSsRfZ17rWfqlrG8NWLjUo4l5aud1TxHGqt81edKuc2GpVqkvdOJ8YW8fltXjWqXn2e6Za9L8YeKIXVvmWvIryb7ZecMrfNXNzc0vdP2TI8PKNP94eg+EZt21mr1XRZFmjWvHNDuPssK13XhnXt03ls3/j1d1Ovy/EeLm2HlU5pRPTLewWVasSaavl/dqPRbxWjrQuLpfLreVbmPzmc6kanKYP2PY1RyW61YuLhV/u1DHdK1T7U7I83xFHUrGNrdvlWvM/FGjbm4r0rWL/AGx157r+oxruBrlqe98R9NlUqsZXieN+JNP2yMrLXG3lmytXq2pRR3jM1crqmh7tzIv/AI7XlVcH7vNE/Y8DjOWPLI83vF21i3ldlqWlsv3lrl9QtWT7teDWoypn2uErRkc3cS7WaoftjLVi8i2s1Zc3tXDzSpn0tOMZGxa6h833q37C/wB1cNHIyNWtY3+1q9rDY6UfiOfE4aMo+6ehW9wrVoKqtXJ6bqS/3q6Sxulbb81fU0MTGpE+Vr0pUy01rUMlrWlD81TfZf8AZru9nGR5nteU59rNqb9naui+w037DWcqEivrRiw27VoW6Vd/s1uy09bBlrP2comcq8ZFiz+XbXVaK37xa5m3i211Ggr+8XctdNOR4GMl7vMereD7X7Rtr1nSdHTy+a8+8D2/7uP5W/75r1nTV2xrW0qsj8MzzES9pyxIJPD8LR/dWsLVPBsU3/LNa7TzFXrTGlVqwlU5j5eljK1OXNE8U8T/AA8j8lsLXhPjbwzJpkjV9k61FG9u33a+dfitHH+8/hr5zHe7E/UuGc2rVakacj59kuvm2mkiudtZeoXSrfSKv96ljuNy15tGtL4j969h7p01neL/ABVrWt4u371cXHdMv3atR6o0dezSxf8AMefVwvMehafc8jDV2mg263m2vH9N17a33q9Y+H+pLeXEa7lr2qGJpykfI5rh6lGnKR6lo/hVbiNf3a1c1TwXtt9wXbXbeE7NWt42/wBmtzULOP7O1VXlH7J+JVs2qRxHLE+UPG2mtYlt68V555qtN8te0fGRY7eOb7q/er5th1n/AExtsn8X96vDhiv3nIft+QRljMH7Q7LZuWsPUovL/wB2taxvI7qP/aqO+t99enzRqR909qlKVOfvHJyQq27+9TYZWWrd5aMv3azvmi6rXmzie7B+0ibFrf7a1rfUt3365WGb5qvRy/3aiMpHJVoRkdRGyyf7S0SWvm/MtYFveyQVs2eqLK3zV1RlGXxHnVKM6fvRLMcctu3DNtrQg1Rh96lt2WVadJYKy/LWnJL7J51SUZfEXre/jmq9DOv8Nc09qyf7NSQ3jxVPNKPxHLOhGXwnV/u5arzaarfdrJh1b+9Wlb6orL/9lWXtInDKlUp/CUZtP27vlqv9lkVa6Dzo5V+aj7KrfdrCUIyKjiJR+IwVh9ak+yqy/drW+xq1N+xsv3a5JUi/bmPJpv8AdWoZNLbutdEsVWI7dW+9XPyi+tSicTceHvM/hrNuPBbSf8s//Ha9QWwjZq2NN0mNmVW2tUypj/tiph4niMfw3mZvlj/8dq0vgO6tV/1bf9819SaH4Pt5Y13Rr/3zW83w7s5Y/mjrz6lL+U8Otxr7OXLI+O20O4tf+WbUnlujfMK+q9S+FVrLuxHXGat8H1iZmC1h7WpTkdWH4qwtf4jxizsPtFXG05oF4r0H/hXklpu2K1ZWpeGbyKP5UZq3+uHfHM6NaXuyOFmuPK+/TVlhn+9tp2tWs1qzLKjL/vVzvnfN8rV2063MfQ0aUakeaJutp8cn3Kkj0+Tb1rIh1aSD73zVuafrkbbfMrojyyJqwrU9iLyGhk+7WlCqTQsrLxWjGsF5H/DSR6Ztbit405fZPNnXv8Rh2tutjef7LVs3Glx3lmysv3lpuoaaxjWRF5Wp9JvNy7H6rRy/ZkTUrSlH2kTynxJ4VNvO3y/drmJNH/2a968QabHdR7ttcDfaWvmfdrz6tCPMfU4DNZVKfvHnMmlt/DRb6a3mV2kmlr/dqKPS/wB5wtcvIe39e90wls9tXNPZoplrYbS/9n/x2mx6btk+7W9OUqcuY5pYiMo6mrZ3DLtZW2svzKy19U/D/W4fib4FaOdt2qWq+XMv97+61fK1vD5a5r0T4UeLJvCPiCG7Vm+zyfu7iP8AvLXs+0jVjf7RngsdHC1eWp8EtGXfFGhyaJqUkLKyLu+WsNu1fQ3xI8Hw69pf9oWW1lkXzI2WvBLqykt5WRwy7fvV7uFr+0pnz2bYL6nX934ZbFP+GottXPs+6opIGXpXceLzFTULXzbeuH1fTv3n3a9G27oWWsHUtN3bttYVaUah6eDxHs5cpxNvb7W5WrDR7V4WtT+z/wDZpslrtWuP2Eonue3jIwbhKLdKtXVv/s0W9u1c0oyOnn90bIvy1i3y/erqo9Nmum2qrVr6f8N7u/8AmMTV5mMrxpx94x+u0cP71SR5c1q392ljtG9Gr2dfhPIq/NG1QXHwvmi6R/8AjtfIVMVTlIX9v4WXuqR5SsZqeNfWuj1rwpLprtmNlrE8rymqo1Iy+E9GGIhWjzQGfdWnjpS80VuDFZqb5rUlN/iqtR2J1lqRZahjqSOPNO8jORaj+9ViOo7e1aVvlrq9J8Jy3ihvLaplU5Tza9enRjeRgRnd1qwrV09z4Pe1j3GNv++awri1+ytVU6/N8JwQxNOt8BDu96a1xUUjVBI3y1vznRGPMWGuKrtKtV2l/wBqq811t+9RznXGiWpLhaqyXVUZLqqcl1S9odlOgaEl5VWa6rPkuqpyXX+1R7Q9CGGNRrpaqyXlZcl5/daq/wBo3VHtDsjhzUa6306P5qo2/wA1Xo/l/wBmo9oVKPKWo0X+Kpt61RaXbUbXVHMc3s5SNJrjbULXFZslx/tf+PVC11/tVPtDSNA1PtXzVH9qb+9Wf9o/zupvm0e0NfYxNL7Y1H2xqz1bdVqOLdRzEyhGJaW6ZqsQzNUNva72re0/QWuNuKUqvL8RwValOn8RWhkqzHcba1F8Lzbfu1HJ4ZmX+Gs/rUf5jzfrFGX2in9vWj7etOk8OXC/wtVObTZovvK1axxMZGkfYy+GRc+2f7VOW6Wsdv7tH2hlrf2hfsYm0t0tOW621h/afemtcN/e/wDHqftA+rm415TftlYDXLdj/wCPU+NJrj7q1jKtylfVomvJfKtVpNUVerVRks7iqdxptxu/irlliomsKNP+Yu3GsKv8VZ82t/7dVZNJumX/AOxrNvNIuov71YfW4np0qNH+Ys3Guf7VUZNWZ/4qyrpJIm2t8tVN3vT9pzHt08LT+yajX7VD9qZv4qobzSbqnmOqNGJc801G0u6q/m0M1SXGBIzU3d71Xa4qP7Rtpcxt7MtUbqpyXFQtef7VTzFqlI0GmWo2uFWs9rrdULXFEpGkaJpfafeq8l5VXzaiqeY3jSiWWnaoWam5pKk1jEKKKKOYoelWEX+7UK/3Vq1DVRDlNb5lpyt8tEi7WqPd7197GXKeITfLTZF3VHG1S11+7UiGpWkWqsi1pSJuWq8i15lfDm1OoUdtEf3RUzQ1Dtrwp0/ZyOyMuYtRt8tWI13VRj+WrVu33a6KVXmjyyFye8SUbvepP4flqOrlDl96J0Rl7o5Wp9RU7d92iFUUolqNqmh+aqatVyz+bbur0qMuY4qsZGpbrW5pcW5lrJs13NXSaPb/ALxa9in/ADRPksZU+I6jS7FXWuks9N+VcVDoNnujWugki+zx12+090/OsVif3nLE53UF+zxt81cVr+tyRxsu6un8SXW3cq15jrlwzSNXjV/7p72V4f2nvSMm81RrhuWp1rdLurPkX71NWRlasqFaVM+8dCPLyxOqt7jdV6GuZs7z5q2LW6XFfR0q8akTxq9GUToLO6ZW21pQsslc/by7qvW9w0UldkTxqtI1pLeqs1vuqxHPuWpNtEqXN70TjjLlMlomWiNq0JrfdVWS321w1KfKbRqcwblamyR0m75vm+WnrK1c/wBoCPbtanRtVjyt0e6oWjZWpSiHMTR1chb5qzVb5vmq1D7VVORhUia0LVoRturJhar0Mv8AdrupzPNqxNSNd1WFg3VVtW3N81bFrDur0I+8eRVl7Mrx2f8As1sabprSbcVYtbDc1dNpOmqv8NEo8p4uJxfLEuaDpO3a1dxaw7Yay9Pt1WPitqP7orhlKR+fYyvKpIoanvWPivOvEl5Mu771eoXkW6OuF8UWf7tvlrz6/LI7srqRVS0jxjXPEk0Zb71cZqWuSXX8VdT4yt9sjYrzeb/WGvFlGUZH7lllCjKnzKIsi+a1QyW9SK1Sfe+9Q4xkfQxlymXNFVOZVrYmirPuIvvVyVKfL8R10ahizRfNVGRfmatiRd33qz7hfmryqtLmPcoVfeM9qj21YmXZVdq8+VPlPXjUjIcrVJH/ALNVW+9Ukc21q66VXl92RzVY/wAptWbMtb1jJu27a5u1bdtrcsflZa+goVeU8HExOihWrS1n2slaUa7q9qnKMj56oOXctTLLUP8AvUf7tXGXs5HMWt9SR3FUVlpzS16VKvzGfsy95qt1qG4jqn9o21Il1uWuyNSMolez5RrRNTvs/wDdqxHtb+KpI4vmqpU+YPacoafcSWsnFdzoGqeZtVq46O33Vs6Su2Vdvy1h7Pl+E8jGRjUies6PGtwq4rstH0ltyttrlfA8bN5ea9k0Wwj8tflo9rE/Hc3xP1eXKO0xWijWrk2pNEtaS2sfl/KtUb6y3fdWuSXvHwXtKdSXvHF+JNeaJW2tXmHiTxk9vG2Wr1XXPD/mxtXjvjTw/sWT5a8yvSj9k/QcljhakoxkeZeJPGDyyNiSs3R9e3TqzNWf4g0lopmrGj8y3k4rjhGVM/b6GDoyo8tM9s0vWVlh+9WjZ6u1pMrK1eSaPrzRsuWrstP1JbqNdzfNXTLlqRPmcVlvs2e4eH/Gn7td0ldE3i2OVf8AWV4bZ3UkUe1WqxJrNxF91qx/eUz4avkdOpU5onq994lDSbUakj17bH96vL7XW5O7VpLqzOv3q6Yy5jGWVRpx5TqtU1lpVrhNcvGbd83zVburiSWNvmrFuk+bmiUT1MHho0TNklZP4qrtdbvvVauIfl+Wsq5Rlo5j6anyyIry3hnXbXM6p4f+X5a15bplaovtiv1rlqRjU+I9qhKpR1ieb6torLu+WuZuLBomavZLy3hulauZ1Tw1u+ZFWvIq4OJ9Zg8x+zI8zaE1JGrfw10l3obR9VrMaxaNq8iVCUZH0McTGpsLZ3TRSLXSafqWzbXMiHbVy3ZlrelWlTkcdenGod9YX+5a6KznWSvN7G/ZWrqtL1Ra+swePjL4j5XF4WUfhOyhi3fw1ajs1/u1n6beK235q6C1dZNtfVU5RqfCfJ15SplePTVqZdJ3fw1tW9rurTs7Hc1ayonj1MZKJzEeg72+Va6Tw/oLfaFrptL0NWZflrrtH8NL5i7VrKVCJ89jM45Y8ppeD7P7LCvy13tvcKsdYmn6S1uq1emi8ha8qpH3j8sxlSOIqcw681RYlqiviCNfvNWHrF1/drktQuplDY3LXDUjKPvHoYbLo1I+8dj4g8UW8VuzeYtfNfxa8Wx+XNtkWtrxh4muFjZdzba8A8ba3JdTNHub71fMYyrKUuU/X+FeH406kajOZmvzJOzH+9V+zuv7zVgySUQ3flNXPH3T9wlQ5o+6dQstEkrdqzbW6Vlq5/DWvMefKnykkd80TV6X8M/EHlX0O5v4q8nuPl3YrT8N6w1jMrbquNaVM4cdg1isPKJ+hXgvxBC1hH+8XdtrW1rxFDHbt+8Wvkfwz8VZLW3VfO+7UniT42eXbt++3N/vV1/2jyx94/AanBeJqYq8S38ffGkawyQxNukb5a+Yo9Ukt7jcWZfmrqvEniCTxJcNM7bv9muP1C3rhjzfxD+g+H8tp5fhY4eR22g+I/M2/NXVf2yrR/NXjen3TWsy/NXaWd/9oh+Vq7qWJlErH5dGnU5jqvtCyNTZtNW4j3LXIzapJZyfK3y1taP4ljmXa33q9KniI1PdkebPC1KceamJcabJA25aYs2xtvzLXSK8d1HWfeaarfcpVKX2omUa32ahTjm3feq1HL83yVR8ny6mj+8KinL+YqUYnRafetF1augt79WX5q4+3atK3l216NOR4dejGR1CtHLUf2Xd92s2G63L8zbavR3DbaqXLI8yVOURslnVdleJuKvLMtEjK1eVViEZy+0UodQlt25LVrWOvK3ymsySJXqH7P6Vw+0lH4Ryp06m52Fvexyr96rCsrVxtvLNb9GrWt9T/v1vGrzfEeZVwvL8JtbVqRfvVRjuN33W3VN9ob5a1lGP2TjlGRqQtW1pcm2Rc1yv2rZWppt+u6uWocOIpSlE9m8N3C7VrtrNty15v4PuN235q9Dtp1jjrzpVOWR+T5lT5avKXdqt/dqjeWsb/wANR3mrR261izeJI/M27qz54y908+jQrS96JNcaTGzfdX/vmqd14ZheP/Vq3/AauWeqLO1bW9Wj+9XNVoRkdjr1qJ8+/ErwKiW8kgX5ttfNGtO2l6g0fzfer7e8fxxzWcn+7XyJ428OtdatM6dKww8KlOR+4cH5hKtT5a5ztveLcVcj3fwNWQ2ly2fRWqa3uJIutevzH6PKnGX8M6bT9Qmtm+98tb9rrkisu7dXH2N+sv3q6Cz8u4jrspyl9k8HE0o/aidhZ6pDdLtbbUc1tHHNlP4qwIY2hbitQSyNHXTz83xHh1KXs5e6bP2X7Rbsv+zXE65pslvI2RXU6XrHkvsetPULeHUod38VTKMZRMaVaWFqe98J4/JcbW+apbe5XfXQ6x4aX5ti1zjaPLDJ8tcMoyjI+sp1qVaJo7I/7tEcS+ZVJllX+9To7hlko5Rcsvsmr9nXbV7SV2t8tZsd18vzVc0+6rePuyOGrGXKfRnwT8Wx31r/AMI7ftuXbut2b/0Gsv4n+BW0+8a4ijbbJ96vJtJ1ybT7mG4gk2zRtuVq+ldB8R2vxL8Jqz/NdRrtmj/2q7o1fZ1OY9PDuWZYSWEqfHH4T58NkyN8xpJLPdXTeKNGk0nUGV12ru+WsbzFT71e5Gr9o+GqKpSly1PiKEdn8tV7rS938Nb1vLG38VWmtVlX+9XXGoY/WJU5Hns2ktu+7ULaNI38Nehf2bHu+7R/ZMf92rlI645nynl8nhtpei1paX4Pa4kVSrV3X9lqrfdrU021jt2X5a8iqOtm1T2ful3wT8M4G2yShf8AvmvVbPwXZ20PEaf981i+HdSht41ropvE0SW/LLXwGZxqSkfleZ4vG4isYuoaDbxt91aba+F7e4X/AFa1ja342iW4+9W34b8Rw3Cq26vkJUpx96QpU8ZTo8xy/jT4X295ayMka7tv92vl7xl4Zk0HUZIyu1d1fbura1btbtub+GvmX4utBd3G5du7dWuBqyjU5T7rhHM8V7T2Nb4TxlY/lpu2rki/NR5P+zX1XKfsfMVdtKkNW1t6mjtVaqJlUKsdvu+9V6Gzq1b2dalnYbmX5aZwVcTyk2g6X5twuV3V7N4b8Pt9nX9z/DXOeA/DP2i8jytfQvh3w5DFaqrL/DXj4mr/ACn5VxFnCpy5YnkfiTS2gt2/d1454hXybhs19a+LNBt2s5Plr5W+IVr9j1KRR/epYOrzVOU34Zx31v3TkJG+WqcjU6aWqdxLtr3D9Vp0xsku1aozXG6iaWqMktQenTphJL81VZJabJLVGa6pcx6dOmOmuPmqnJKzVHJLuamrues+Y9CMeUd95qtW9vTre1q592gyqVPsxBYttNkamyM1R7qLmHKEku6o2ams1QyM1RzG8YjmaoWfdRtZqsW9ruqTX3YkccTNVqG1ZqvW9ntq5HEqrQcNSv8AylOGz21aWLbUm30qWC3aRqrmOSVQvaTa/aLlVC17h4H8EG+hXdG3/fNcZ8LfBUmralGzL8tfZnw9+HJkhjWOLG37zV8rmeMfN7OJ+WcTZx7KpHDYf3pHjVx8NCse5Y65XVPC8mnyNvhbbX2ncfDeGKH5t33a898WfD+P5leNW/2q8SnjKkfiPhI5pi8JL/aVofLX2OJvvKtYmuaTbmNvlVa9D+IHhGTRFklh+7XimseKPKVo2b5v4q+gwtT23vQP0HKubHfvaMjndat1tZm2fLWU8+ymatrKyyN81YN1qyru+avoI1JRj7x+n4bDVJRjzGxJeKtU5tSVf4q5241n+7VH7c0jUSrHsU8D/Md7o8i3U1d/p+mwrCrMteQ6Hqn2dvmrqm8aLFDt3V4WKrVJfCeFjsHWqS5aZ2l59nt/l+WqEk0TfwrWZ4TS58XXyxpu27q998PfAhby1VpF/hr5uvmSw0uSZ8pj8Zhsp93Ey948WtYVupNqrurak8DtdW+7y/8Ax2vf9E+BdtZybii10N94DtbGxZfLWvNnmz+KJ8hiOLqHtIxw58E+OPD/APZrM23btrzyWf8A2q+gfj5Db6bJIqbd1fOEkm+vsstxMsRR5pH7zw/WljMHGrIt+fTWuKoq9N3+9esfT+yLzXVNkuKq/NTW70FRpxJvNb5qj8+o91JU8xrGI9paN3vTKKIlBRRRQAUUUUcoBRRRVAFP2Un8VSVMogJH8tWo0bbxVdatR/dFES4m1ItV5Fq3u3Uxl/u1+hyifPRkVKerfdobvTKzjKVORsWKRoajjarCtu/3q7eaNSJm/dKcibaj2VoSJVdo9tefXwvNE1pz1KvlU5flqb71RyfL92vnqlKVOR6VOUZE0ctTfeWqcbf3amjatadb7MiuUcybabu96sNtlWoWWqqUvtRHGX2ZArVatWaqP3amhZt22s6VflkKpDmidZp7b9tdt4dsGuJFrhfDqtcXCrXsnhfT1VV3f3a+uw1SNSJ+Y51V9hzHQaTa/Z4VpurXywR1cuGWGOuF8Sap5at81FepyxPg8NSliqxz/ibWl+b5q8/vNS+1Sf8AAqm8Qas0kjKrVz/nH+9XzksRLmP2DLMu9nT5pGhJ833abt+b7tQx3H96pPOrupyjUPWqU5RHKzK1Xre6qlzTFb71dEJSpyOGpGMonUWt1/tVrW9xu2/NXI2tx/tVrWd192vew2J5vdkeHXoHUQyt/DWhDNu61g2d1WpG1epGX8p4NamaWyo2XzWpscv3asbt1Eo+0OP4TNmi2tVeRfm+WtplVvvVTuLXa25a4qlHlN4VCrDKytVz5ZVrPaDbT4GaPrXKauMfiJZLf5qdH94VOkiyLS+V/dqeUw5iSFqvRy/NWaq/NVq3l9WrWnI5ZxNyzbey10mltu+WuTs2211uhruZc16FKofP4z3YnV6fb7tvy102n2bfL8tQ+HdL81V+Wu4s9J8uNa3lUifmuOxkYS5TPtbdoo6vR/LUl1a+VWLeXEkTV5VSR4kf3xrTTqsdcP4qvFWOSptQ1xolrz3xV4lXaylq8yrUPosry6pKpzHD+LrpWkavO7j55K3PEmrfaJm2/drnVl+auSNTm+I/dMBQlRogy01W29am3b6GX5aJR+1E9LmI2bdVe4iV1qaRKj3Vl/iNYy/lMu4t9v3ay7iPbXRTfNWbcRVhUpfynoUqn8xgyLVeSKtKaJqpyLXnzo/zHsU5lGSmbjuqzItQ7feuGVLlOnmLlm21q6Gxm3ba5y3+9W1Zvt213UJSiebiI8x0lvWlDL8vNZFlJ8vNasP3a9ylU/lPma0S4vzUVDH8tWFZa9KFSMviOGRDJULbl+9Vpl+9tqvItX8JrErtLUMlwy0TfLWbNLt3VUa/8x206fMa1vqXzferc0+6WVvvVwbXG1uGrR03Vtki5r1aOJ/mJr4Tmj7p6Xb26y1rafZtFItYPh2/83b81eiaXYfaFX5a7vdlH3T4XHVJYf3ZHX+C38vbXsehtuhWvI/DdhJbyL8temaXeNbxrmvMre6fjudL2kvdOw3e9O2q3SsP+1N1WIdS/wBquGUpHxkqEifUrVfLb/drx74hW8flyV6lqerKsLZavGfiFrKsrfNXNOXMfU5BSqe2ieE+JJPKumVqw7izWVdy1peIv9KumZf71ZCXDRtUR/vH9GYaMo048pF9jaKtfS7xrdlVvu0tu0d0tP8Asu3otTy/aiOrPm92odnpepLLHW0sKy/drgbGVoK6zSdUVtqs3zVvGUZR5ZHyuKoyp+9TL0lqy/MtCytHWpHtuF+aq9xa+lYSjyy908eNX7MgjvN3y02RVaqMitE3zU6O4rWM/wCY15P5RbiH0rKuLdWrYaXcvzVTuFXb8tVI3pS5Tmby1+98tYt1Hs+7XWXEVY91a7t1YSpnvUK38xzclw0X96iHVP71XLy1rFurX71cMuaJ71P2dQ0mjhul/hrPvPDiv935qrLcPb1p2us7vvVlJxl8RtarT/hnNXGhsvVaqf2ayV6BH9nuvvbaZNoscq/JWUsLGXwmscfKPuyOE8plq9Z3DLW1caG0X8NUn01o65/ZSpnR9Yp1ImvpurbfvNXW6Vre7q1eaKrRN/FV611JomX5mr0sLjqlGXKeVicDGt8J7ZpeqK235q7LR9srLXhWkeImRl+avTfCOvLcSLuavscPmFOpE/P8zy+pTjzRPafD2mLcMu0V6v4R8Gtf7cL+73fM1ed+CW89Y6+lPh/bx/2fC21fmrLHYr2dPmiflMKP13G+wqS9053VPBcdhY7h/D81ed68vlK1fQ3iBY/sMn+7XgviKJXZq8bC1ZYiPNI5M4wNPAYmMafwnC/YftUlSXXhhZIfu10Wn2K+Z81alxEqx16E/hPNljpU5csT5p+JXhLyrdmVa+W/GFn9luJN33q+2PitLGtrJ/u18U/Ea+VtQkVP71fFYyUfaH9C8D4itiI2kcXI1QtLTZG+b5qhZvl+auHmP22nTL1veba6CzulkjWuPVtv3a0NPvdvytRGZhiMLzfCdJMu6su4Zlb5a0Le6WWP71V7yL5WrSXvRPNp+7LlkU/7UuIl2q7VDJdSS/fZmqO4qv8AdX5a5JHt0qFP4i9a3TLJ96r0irPH8tYPm7Wq1a3jK3zfdrenV5fdkY18Pb3okd1b7JK3NHvNvy1VkRZ49wqOz/dtXSctR+0h7xuXy+bH8tYXmSWs+4Vu7t0dZN5FWupx0ZfZZuaH4qZNqyV11rqS3C7lb5a8sjQx1r6fqUlv/F8tdtDEyj7sjkxeBhU96B3snlyfMKg27WrJtdWWZfvVcS6/u16Pu1PeieL7KVP3WblqitV6OL5flrDt7r/aratbxdvzVvH+U8qrGUSxGjLVyNmWo4WWXpVxYlpnmVJfzArbql5qJoP7tG1lWsahh7pHMzVD9oZW5qaRqjkVWWvKqU+b4TWPKC3VWI7hap/ZfSm+Wy1zS5oy94coxkbVvdMrcNWta3St96uXj3LV61uGXbWsKpxVaHMddDZrcfcrSsdBm8xaydBuN7V614T09bqNdy1v7SnKPvHx+ZYqWEiHhm1mt1rr/tkix1dtdFjhj4Wi4s68yrSjL4T81r4qniKnMcH4o1q4VWVK4iPUr1ptz7q9bvNDt7hvmrLuPDlv/CqrWEaHsz6DB47D0qfLynN6X4gkt9u+t7/hNFhXlqy9U0aOKNtledeJp5rMtsbbUyjLmPQo4OhmEzrfE3jeOaNl3V5jcLDeSM396udvNUnll5ZmptvqUitXoUI8kfePvcHlX1On+7NS48Pxyfw7qw77wqrfdWty11f+9WhHeQ3H3q6eWMj0Y18RRPPpdBktfuq1S2qzW/zV6A1rDcVRk0aNv4an2X8p0rMeaNqhl295vVdy1rWdxG33qr/2N5f3actjJG26q96PxHHUlTqfCWrixXzPMTpV7T5G+61V7dvl2t/wGpIbjypOau/2jhqc0o8pHqULR/3trVj7l875lrtFhjvrfb/FWFfaL+84pSiFDER+GRnNYQ3C/Ku2qM3hxWbcK0JLKSH+9UlvLIrLlaR3Rqyj8MjHm0ORVqG3s5FrslZZV+apI9OhlrTl/lI+vSjH3jlEikjbmuu+HvjWbwh4ghm3N9lkbbNH/s1C2i+ZVObR9sma05TWhmEadSNSO6PoHxto0PibR1vLNtysu5WWvD9StZrG4aOX7y16F8JfFrWrLot+3+jt/qWb/wBBrQ+JXghtv2q3j3f7tXh8RKlL2VQ+mzChRzOh9ew/xfaPG2vJI2rWs9X3R/eqjeWW1mVlptvas0de9H+6fDVI05x942P7Xp39ubf4qwLiB4qzJrhk3V2E08JTqHYNrKv/ABVImrbf4q4WO6bdWpa3Tbaj2UanxBPAxjE6f/hJZbX7kjVQvPGVzL8vmVkyI0/T5qZF4fu7pvkjb/vmvFxmHpxFDD4ePvVCvdaxJJJuLMzVf0zxpd6d0ZttXbHwDc3DfPG3/fNbdv8ADFvL+eOvkcTHDy90dbF5fGPJUMW8+J1xcQ7drVwmu6hJqsnz16fefDlbdfu1xmtaCLCRhtrhpYWjGXNE6cvrYKMv9nicJ9gaj7A1dF5Sr96hYlrq9mfUfWGYcdg26rdvpreZWvHbrurQt1Ws9Tmq4qX2SnZ6S38X3a3tP0yONl3VDHcKlSf2osa1J4tWpUqHonhO6hsJF3bVr1bTfGFvHb8yLXzBJ4gZPusy1TufGGobfkmZf+BVwVcNKp8J8xiuHZZhLmlI+hfG3xGtYLWRRItfMXjbXv7W1JmX7u6q2qa3d33+slY1h3DfxUsNhfYy5pfEfW5JkVHK4/3irNLWfNLVi4qjJXpH3dKJDI1U5JamkXbWbNSlI9OnEjmlqjJL96ppKh8hpW4rKUj1YxjEYhaRqu29vU1nYbfvVcaLatSYVK0fhiQ/d+7TW+apPs7N92pvsvvU8xhzRKfzVG3er0kW1aq/Z2fpRzFRkU5G306O1aVq0rXSWf8AhratdJ2/w0E1MTGmYtrp3y1oR2W1d1ay2e1ab9nZqjmPNlieYo7aFgaStaHS2Zvu1rWegs38NHMcs8XTp/Ec/b6W01dNo/hxpZF+Wui0nwv935a7rQfDkcW2uGrX5fhPl8dnEacfdO0+DfhxbVVZlr7D+HNjCuko428/M1fMHhO4jsNtes+HfHj6VD5aMGT+7Xydf3pSlI/Ho5iqGa/Wa8eaJ3XxA1Y6db4ibazNXlF94ieRWWWVm/4FV7xX4yXVl/elV2/7VeVax4gBkZUkryZSly8sTgxk5ZriZTh8Jk/EzUjqFpJDCu7dXztffCnU9YuJJEjY7mr6N061j1OfMvzfN92u5sdGtYrdf3cf3axhmNTBx5YH0uDzyWRU/ZUYn59eMPhzqmgxs0kbDbXl95cSRyMrfer75+N0Wn2+jzfKm7bXwnr0KzalKyfd3V9PleZ1MXGXtIn79wlnFTN8P7SrEx/mlqxGrU5VVaGavdlI+9lLmLC3G1eKdb+ZcTLGv8TVHb2rXUnyrXc+E/CZmnUuv8VctSUYxPOxNenhqfNI9w/Z18OpF5ckq19h6PFb29uvy7vlr5p+Fdr/AGWsf8Fe1R695Vn97+GvgMTT/fSqSP5O4tlUx2OlOJ1Gqaza2Me5mVa8d+J3xk03R7CbFwiv/vV5/wDG74nXGm2sixXDf99V8f8Ainxjea9cN5kzsv8AvV04bLamNfM3yxPrOE+BfrvLisRL3TW+KHjw+K9TkZGym7/vquBb7ooZv71IP3lffUKEcPT9nA/p7C4ang6MaNP4YiUfShflo2ba6TqDa3rRJTloagcSKiiipKCiiigAoooqmAUUUURAKl+Wo9tSLRIBrfe+Wn07mjmgBdv3asw/dqtHVqOgr7RpRy1MrfLVP7lOjavrMPieX3ZHhyiTSLUbd6k3UMu6vVceaIokNSRyU1lptZR5oyHuXI/mpzRbqrxybWqyrblr0Yy9pExl7pA0W2oWWtDarLVWRP71cOIw/MdNKvylXZt/2abu/hqxtZqhaJt1fM16Eqcj1Y1IyiSK1WI/mWqO9qmjl20Uq/2ZBKJJIu2odzK1TM26jau2talDm/eRCNT7MjqPCcqrcLur2DRdRVbf71eC6PefZ5lruNP8R7Y1+aunD4n2fuyPz7O8DKtU909NvtYVIW+b/wAerzLxZrm7dtb5ah1jxbuj2q3zVxeoX7XUnLV0zxXtPdMMpyeUZc8ivdXHmyM1V6d96hq4pUub3on6HT5Yx5QVvlqSGX+9Val3VlGUqcipRjUNCO43fw1LVCO42/eqSOevXo141PiPKq0pRLkbbGq9bysu2s9W3VajbdXV8Pwnn1Im9Z3X+1W9Z3Hy/wD2VcdbvtrXs7qvXoYj+Y8SvQ5jqo23VajZqybO6+Va1I2VlWvcjKMo+6eBUjylpfmoaoY/lqZfmpSjzHMVZIleqskVaMibWqJl3VyVKRpGZTj3RSfxVcjk3VG0VL5e2ubllEuXvE6/NUirVdWq1HJ/eo/vGEi1Zsyt81dz4bZWkWuGt0+aui0e6+zyLVRkeLjqftI+6e+eFGXy1+7XbRsq1434b8TLEq7mrsI/FUbL96iUj8ezDL63tDqrxl71y+sXEaq33ao33ij/AGq5vVtb+0KzbqzlIrB5fU5veMXxVqnlK22vI/EV/JLM3zNXaa9ebmbc1cDqm2WRq4alPmP13KMPGnE5u6Vmk3N81UZPlrauLes2aKvOqQ5T7elUKqybasR3FV5I6buZawjVlGR08vMXtu6qs0NOjn+Wpt2771b80ahn70TNkVlX5qqyVoTRbqzbhWRmrN80Tupy5irJH8tZ81vWgzVG21ulEoxqHo05cpjyJtpNv+zV+S3/ANmq7R7a45UpROuMxkK/NWna/dqlD96tG1WpjTMaprWda0MtZdrWpCnzV1xjKJ4FX4i1G26pearK21qmjb+9XZTqHDKI6NvVqJKa1N3f3q641P5ieUq3S1h3S/eroJvmrHvIttEo83wnoUJGDNLtpsN1t/ip14rKzVlyNtrONWVE+gpx5onpng7Uf38fzV9GeBYluo491fI/hfVvs91Hur6Y+GfiaPy49zba6Y4z+U/MOK8HUjT5onvGl6TGq7q1NqxLtrn9P8QQtCvzLTbzxEv/AD0rWVdyPwGph61Sp7xveavamyXXlx7t1ca3iZVb71V9Q8WRrD/rKJS5jojltSUh3jDxL9njZVkrwvxR4taeZlZq6Pxh4i8/dtavI9UumuLrdUU6UuY/WMgyqNOPNKJrqy3FV7ix3fdWqNndbfvVtW863C/NXdKjGUT62cZUTMS3a3atO1uv79WJLP5fu1D9jZa8+dKVM55VI1PiNK3iWX7tXbeJo3rGt2aJq3LO6VvvVnH3jza8XE3bHUvWtmO4WWudjt/4kq1DM1u1V8J89WpRl8JpXFqrLWPcWrRfMK2re6WWP/aqO4i3VMomVOpKn7sjD+1UNLuqxcWqtWe3mK1Ef7x6MeWQ6T/gLVn3CK3StBfmWq9xF8tXqdNOXLIw7q33Vk3FnXQSLtbmqskW/wC7WMoxPXo1eU5e4sd38NZ8lq0dddNa1Rms6450eY9WniTDhlkiatqx1Zl61Tm0/a1R+Vtasfepms/Z1YnWQ3EM/wApqO40mO46VgwytF0rUt9W27c1tGrGXuyPKnSlTlemU7rQ2VvlWse4sGWu2hv47jrTbixhuKmVCMvhNaeMqU/dqHDxtJB/erqfDGvG1uI8tVS+0Fl+Zay/sslq3y1zfvKPwnXU9jio8p9bfC/xhGywq0n/AI9X0h4T8ctptuqoyyR1+b/hnxvNocy7mbatezeF/jtEsarJN/49XX9ejKPLUPxrOuGcXTxH1nCH2tqXj77Zbsqr83+9XCXkomk/vV4/p/xltrr5VmX/AL6rtfD+vf2p8wbdXq4WVLl/dn57mGDx6l7TFnVwR7aq6zdfZbdjWnax/u653xlL5FnJVYmpyxPn6EfaVoxPnb40eKPKim+b+H+9Xx9rl+15qEkhb+KvdvjxrnleYu6vnWZt0lfCVJe0qSkf2Pwbl8cPgo1P5hsjVCzU7d81Rt935qjmP0+nTDdRHLtk+8y1Hu96burCUjsjT903tPvtta3mrNHXGwy7Wras7z+9W8Znh4zC8suaJYuoqz5FZa1JGWVflqncRNUziThqnL7silzTPN21JItU5GrCUj0JSNKzv9rVrR7ZfmWuXjbZWlZ3jR/7ta0q3L8R5taj9qJ1Vn92qupW/wAvFWNNuFljVq0Li1WWH5a9b4vhPD5vZ1PeOTjb5qtR1BfWptZafbzKy0oyPQl70eaJchnb/drTt76Re7Vjfc6VYtZ91dtGpKMjjqU+Y6q1ulk24ati3uPlrlLX+8tbNvdf3q9WNT+Y8GvSOihumiXitK31L+/WDby7vvVejXdWv+E8OrSj9o6a3ulbbtq55Sy1yizND0rRs9WZfvNtrmlP+Y8qpQl8US9cWP8AEtU2Vlar0d+sq/eqT5Zawly/ZM4ylH4jPjqaPa33qm+x/wB2nR2bVHKKVSJCtutTRxVMthJu+WrMOnyM3zLWEqRhKrH+Y2PDsQ81fm217x4Lt1+zxV4loelzfaF2rXtXhPzIYVytefVjyn5zxBLmj7sjul+7WVqEjL92rP2zYvzVm3F0rVyylL7J+dUacubmM2a6aqNxdSLWt5SyNRJpu+rjUl9o9eNSnH4jg9c1hoF+avLfE2uRzs1ey+JvD3mW7fLXgnjTTmtbhsf71aUuWUj9EyD2FaXumDMyszMtM2rVDdItHmtXo8h+leykaUa1NGzLWWt4y1JHf7etHKYSpSN+C8Zf4v8Ax6rsN9uX5q52O+WrUN0v8TVcThqUDpoZ45P7tXo4ll+WuXhulXpWtb3X91q0lI82rRlE0vsC7vlps2nbl+Wpre4WRa0reVWWp+I86VSpExbXdatWhIv2hVZasTWdSWtvtZVqzKVWMveMO6iWqcdurNXS6lpn3m21z9xC0MmK55HVRq+0j7pP9jXb8tSW8Ddqhjutq1cs7r5aqnIKnNyk8cJVvu1JJCHapY5VarEarurpjI8+UpRKkdqYZFdflZfmVlr2vwPrkfi3SfsN5ta8jXb/AL1eSLHzmtTRdQm0rUY7qAskkbVM4+0R62W5vUwFW/2Zbk/xA8DyaTdNNHG3lt/s1x1nYeWcFa+l/s9n468O+Yqr5jLtZf7rV5FqnhOTS7+SJ1/i+WunC4iXw/aN85jGg/rFL4JnGXWjeavyrXP6l4fb+Fa9Wh0bctTf8Ir5nVa9qVePKfJ0829ieL2vheaaRdq123h/4Y3V4y5X5f8Adr1Hw74Hj85XaNf++a9q8EfDdbyOORl8uL/d+9Xg4rM/q8TnqZ3icdV+rYKN5HiPh74Lo23MLSn/AGVrvNP+DJVf+PUL/vCvo7T/AAvZ6fbqscaqv+7Tbo21v8vy7q+MxGbVax6suHsTKPtMXXPAJ/hi1jGW+zblX+7XOano6W+5du3b/C1fQuqX1vsb5lrxvxPGt1dXG1ty7q5aVWVb4j4XNsLTwNSPs6nMeP8AiS6jt1ZV215F4mk+0SNXr3jTw/JJuZN1eTappbW8zb6+gw1D7R9hkcqfLzRkcm1mzNUbWDLW55NSLEtej7E+1+sSMOO1bb/FUi28lby26tTvsp/u1ySoRM5Ykwvs70xrNv8Aarovsq+tV5oVXdXLKkRHEHOSQMv3qoXEDV0k0S1m3Crt4rHlPRpVTm7i3as+aBq6S4VaoyRLUnr0qpzs1u1U5rVq6aSJapzW8bferOUuU9OnXOXmt2/u1nzWbbq7CS3X+Kqv2NWasZTPQp4rlOV/s1m/hq9Z6M38S11Fvpcf3vlq59ljWo5iamYfZicz9h2/dWo/7NZv4a6pbBWq0thGq1PMccsdynJx6W392hrBv7tdY1vGtQrZq1TzE/XJHJrpMkjfdrQs/Dm7+GustdNhrSjt441pHLVzGXwxOXt/D+3+GrX9kba6DdH6VNGsbVPNI82WMqdTnY9CZ2q9a+Gt3Va6S3iVavRtGv8AdqeaRw1cdU2iY9r4ZVV5Wt6x0GNf4akW9jX7u2nNq8cX92spSPIq1cRUNa1s47df4a0IbxbeuPuPEar91qqR63JdTKo3ferz6pxywNSp70j2Tw2smpbcV2kXhu7aPdEHf/dWuU+GzL5Me9vmr6G8Latp8VikUhVSq/xV8diJyqSlynwdaMZ4z2EpcsT508UaLrEats3V53dafrKXHzq1fXnie10q+VpIZo/Mb/x6uHuvDttJJ91a41KcTSGafUJeycVI8R03UrrS1+dWp2ufFeXT7ZlVW3V67J4BW+VvKh3/AO6tcrrnwthdmV4fm/3a5pyjL4onXRzDAVqntMRTPkP4pePNa8T7lCyRxV4pMkkcmG3Zr7g8W/C+1ht5P3a/d/u186eLPBEcepMq7V+avrMsr04x5IxP3rhvPMFOl7GhHlieSxxSTN8qtWtpvhya6kXK13Wn+FYYm+Za6Cz023tV+6te1Uq/yn0+IziMfdpmDoPg9Ytu5VrvtH06Gx21kyatb2q/eWsXUvGSwL8rVxyjzHy1aOKx0j1zT/FsOl/ebbSa38aLe2s2XzF3V86at45kZWVW/wDHq4rU9euLxuZGrm/s723xGuG4Pp4iftKx2HxM+IbeIpmUSfLXmsjfxUPuc0jL8oFe5QoRw8fZxP1PB4Sng6caVIj3U7d70Kvy0bK7InoCfxUm7dTvrTKAHx05moX/AGaGokBG1JT1/iplZ2AKKKK0AKKKVaAEopWpKAJVpy01ak27aCIic0ipUjLRsoiXzAq/LVpVqCrUC8VZPMTyVDuqxItV5Fr0pHmwJI5fWrUbK1Z1T28u2vVw2K5fdkKUC4y/LUbJtqRWVqcy17nLGpH3THUr1NHJTWWo6yjzRkBoRtQy1VjarUb/AN6u6M41DnlEryRf3ar1oMq7arzL8vy1w4jDcx00qvKU5FqPd81Tt1qCRq+ar4b2cvdPTjVjIk8ypo2XbVNm+bbRHL/DWVKr7MqUYyL3zLJuWmyX80X3Wao/tH3aGXdHurerRjWjzRMrx+GRG14zN81H2jd96q8i1Hu/eV5vvU5HVHl+yaHmq1G75v8Aeqmsu3bineburup1zCRY3bKa0tR+buprNXbyxkYc0okiy7ad51V2+98tNrPklT96JUpcxpQ3G6tS3lWudjbbV61uq7qVf7Mjhq0joI6uQzbfu1lwTqy1pR7a9CP80TxqkTYs7qty1uq5eNtv3a0LO4ZWr0qGI9nL3jxa9LmOqjl/d1NHWXZ3W5avRt8te/TlGoeNUplvmoJFqRWqTbuqpR5jl+Ep7ttOXa1OkiqHd5dcMomsfeJmio+7UkMqtUzRbqwlH+UmUuUjt7jbJWpDcK3zbqyWi2tTo2Zawj/eMJwjI6i31ia124q8vi2b/armYbr+9Vnh615YnlVMNTcveidCvipperVHda8zrXP7fmpyt/Ca19mR9Vox+Ej1K8a4rFkStqSJXqjJFWEqR6tGUYx5YmPcRVRmgXbW1cW9U5oN1cNSmenTqGHJb1Rkiaty4hqjcRV5VWB6lKqZyttp/wBop0kdV5F+auD3qcjqj7xY84VXm2t92o922m+ZXVTrx+0axgUbi3qjv21rSPuqpJbjrWko/aid1Of8xBG26iSLdTZE8unLL/eojL7Mjf8AwjRDVy2XbUcfzbauQwfNWvso/FEwqSNC1rSjXctZ9utakPy1cYni1ZBtqSn0BaiUTkchm/8A2qG70SVDu29aI1OUqJDcfdrPuJfl+atCRty/LWXeLWsa3Kd1EzbxVb7tYtwm6tS4l2/eqizK33a19pGoe9R5olKORoJNy/w12Phf4iSaTIqu1chJH81V2T+7XnVaUo+9E3rYajio+zqxPo/SfjTH5O1pv/HquyfFxZ/uzf8Aj1fMi3DRfxVctdQbc3zNRSq/8/D5Wrwpg+bmifRDfEjzfm8ys3UPiH/dkavG4b9mXlmqwsu7+9Xr0483wyOaPD+HpyOy1DxRJefxVXhuvN+9XOxy/wANWoZmX+KuyFSVP3TulhY048sTpI1+X5avW/yt8tYNrefLWtZ3VdlKvTl7p5lanI6SzvNy7Wq+kat0rIt3WVflrQhZlrp5YyjynhVoFj7HuoWBo6tW9x/eq9Hbqy1586EfsnnSqSj8RXt7iSKta3uFkXnbVFrP0pvzRfLXHKMonHNRqGwsW1dyVJ9oZfles+0vWX/drRWSO4/3qWpxSjy/ERSLuWs+SKtCSBl6fdqrJ/tUamlMoyLUbbl+9VqRdlQtS5TrjIpzRbqozW9azLUckW7/AHaOU6YVOUwZF20fK33q1JrPatU2i+as5HdGrGRVktVaP5apzWFaW1l6VIrK33qylHmNY1JRMGS121DItdFJaq9Ubiz21yypHVTrxMlZWi/iq1b6s0Xy1HNFtqnMm2sPej8J08sanxHRW+rRt9+pJIre6WuR8xo/u1Lb6pJH/FVRr/ZkZywv2qZp3mife2ViXFlNb/d3Vt2+tq3WrfmRXX3vmquWnUKjUqUviMnw9q89leRq0jbWavqn4V+KI2t41dq+XbjSV8zzErpvDvjCbQ9uWZdtYxlUwsuaJ89n2XRzSj+7+I+5rXXofIzurgfiN4yhhtZF8xf++q8SX44JDa7Gm+bbXlvj/wCL0moLIscm6ssTj/aR5Yn5zlPBOIlioylE5H4weJBrOuMFbdGtecbvmqfULxrqdpH+8zbqob91eHH3Yn9VZbhY4XDxox+ySSN81NZqbu96az7amR71OINTd3/fVN83bUO7d81SdUYkm/bVq3l/u1QqWGWojIirGMom9a3VWG+asWGX7tXobqujmPna9D2cuaI64hrPkStZv3lU5o655fERTnLqUfutTo22tRItNrI6DZ03UmgkXBru9NuFuo1215ar7K6bw7qzRTKrfdrvw9fllyyPHx2F5480ToNc0vdGzVyjK1rJXpMfl31vx/drk9c0nazNXqyjze9E8vB4j/l3MzY5ty1NH96s9WaJq0LVt7VVOR6M4mxp81b1vF5ke4Vz9mvy10Vi3y16tOR8/ifImjVl+7WlZ3n96oY1VlpWs9q1XNKPvRPIm4y92Rrxssq0rwfL8tZMUzQtWnb3iyLWftY1PdkcM4SjsRGeSD+9U0GsbPvNtplxtasu4g+b5a55Rl9kqNONT4jrrfWVata3v4W27q8z+1SRfxVYh1ll+81ONT+YwqZdzfCesW9xC1bVj5LMteN2/iZom+9Wpa+Mmi/5aVXtDxa+U1vsn0d4XsYZ5I/u17B4f0KO68uNAtfJng34ora3EavItfR/gn4gW80cciTLurhr1o/CflOe5disPU5qkfdO+1bwXNZ2/mjbKv8As1xd/pflnjrXdT/EJZ7Tadu7b97dXGahrlv/AM9FzXlc3c+bq+zjUj9VvYzobVlatK3X5axZNet0/wCWi1VuPFlvBG37xaynU5QeHrVPslzxF5aWsm6vlz4r6p5M82Plr1Xxp8Q4fs8irIq18yePPEp1W+ZQ25d1YUJSlV5on6xwhlFaNT2lQZZ+IN3yvWtHdQ3H8VcCrbWqzb3rxn71fR06/L8R+u1cHH7J3f2fd92o3tWWudtdekj6tW1a61HJ96uqNSMjyp0KlMdtanLcSLVqOSGf7tSNaq33a05Yy+EwlP8AmK66lJF/FV6117a3zVVksKqyWrLWMoESjSqHYWevf3q3rPVl+9uWvM43atC11CRfl3VEfdPLr4CMvhPWLe/jlX71TQ3CrJXnNpq8kP3q2rfXGbbW8ZHgVsvlE9Eh8u4Xa1Z95pKv0rFs9d2VtR6ss8a/3qqR40qVSjLmiZNxpO37tV4bCRd1bk14rR/NUNvdRs38NZ8sTojVqcvvGf5Ui0RyyJJWx+7f+7UbWqs1Eoi9r/MVftjLWla3/wDeqFtNX+GnQ2G1qXNI56ns5HdeBfGTeH9QUtJ/osn+sWvUvEmh2/iDT47yz2s33lZa8BhtX6ivTvhj4taymXTbxv3Mjfu2b+GpnGUZe0ietl+KpVKcsDiZe5L8CvHa/ZZPLddrL95avQ+WrVveMPC8n/H5a/Nu+8q1xnnSRH5q7o1PaU+aJ8HmuW1cDXlSZ3eg+X5y7vu7vmr6J8LpGLOIJ93bXy3od98y5avdfAfiyJrVIpJFV1+X618jmXNKJtwtiKeDx8lW+0dzrmpfZbeRh/CteFa540vri4dxK0Sq3CrXr2vahDcWcm1l+7XhuqWKtdSL/tV5WFpc3vSPS4wzGcq0I06nulc+ILi4b55Hb/gVG77R96mx6cu6uv0Hw/Ey+ZMea65ctP3j84p05YypywPO9Z07zIH+WvDPG9r9nuGr6j8bW9tbkbdua+bviK8clwyrXo5fXlKR9ZkqnQxLpSPO2o8ur0dqv+9ViO13V9T7tQ/RZVeUy6kVtta0em7qJNNrmlS/lMPbxMvf81U5pa1LixZfu1m3Fqy1nKn/ADHVSlEy7pt1ZNwzLW1NbtVGa13LWHs+Y9elOMTBmlaqclw1b0lh92qM1hXLKgerTq0zBmuJKpzXDVvTabVeSwX+KuGpQkenTq0zBa4ZlqW3VnateHS1Zqvpp8cca/drllSkXPEQjojI8xo1ojaSRq1ls1Zv4auQ2EcS1jyHLKvGJlx7k+9TZLiTbWpJ5a1V8qOVqJRMlU5veZm+ZI7VoWcUn8VaNvaxrt+Wra+StTymdTER+GMSiu5aRpHarv7vtU0drG22mcftChDbyNWjb27LHzV5Y1WmySLt+WpOaVXmIdzLSb2/2qVpFqvNeVMuWJEY8xN5rL/tVXkaST5RUX2vc1T286/xVw1asTXl5RsekzXFdJougrE25qz7fVIYKnbxUka8MteRVlzHHXeIqe7E9P0PVP7JjXa1dAvxI+z/ACs1eDSeNGY8NW74e03UPEDqwWRU3ferx6tGnH3pHzGJyWnb22KPZbf4jLcNtXNdVomoPffN81cZ4Y+HzW6q0ytXoFjp62UaqtebGEakvdPzzMPqlP3KB6F4bS3hsg7lTlfmrnPGd/aeY3l/Ky/eaue1LxMthbt+82rXhfxU+OEGkW8ypMu6s5+9Llp+8elgMPic2jHCUaZc+J3je102ORfMXd/vV8weJPGcN1dsdy1x/jr4nXviO8k2yts3VxLXjN1Zmr6nA4GVGPNI/pPh/hRZfh4+1+I9Hk8YRr91qz7rxkzfxVw323/aqtNebVr1vZH2sMqpc3wnUXniiRt37ysC+1qSTq1ZklwzVX3bq2p0onr0cHTp/ZJpLpmqCkbpR/D81bxjynpx0iLTKc1G2rEN+Zmp9FIy/wB2l9ovmG7/APZpP4qdtPpS7aZPMLSN96nRruoaJqBEeymtVjbTfLqw5iHbSVZWKjyqA5iFVo/vVa+zmnfZ91RymfPEq7acsVWvIp0dvVcoc8Suq07bVr7PQtu22r9mS6sSFYvlo8rbVr7Ptp3kUvZyJ9qV1WrUP3aI7Vt1Wo7dquMCJVohcRMtU2X+9W1dW/zVl3EVelVpyjI4aNQpUi/LT+airn5j0IliOWr0bLtrJ+61WoZdtezhcVy+7IwqQNGomiqSOTdUm3dXve7UjzROLm5SpT42pzRfeqFk21l71ORp8RejZaJFqqstXI23LXdGXNH3jCXulOaP5aoyLtatpoqo3FvXDXoc3vRN6UzNk/2qjZmqxIu2oWXdXzVbDy+yejCX8w1ZamjuKqt8rU3+Ks6c5UypR5jQb5l+Wqsi7adHLU3+trrlCNeJlGXsyju96N3vU0kG2q7fLXjTpypyOmMuYsK+6pN1UVqZWrrpVzOUSxupaiX/AHqkWvQjUjIy5Q20KzK1P5ptXKH8pJftZ63rO6XbXJqzLWpZ3G1q1pVZR904a9LmidZHKtWo2rFs7rdWpDL/AMCr1KcvafCeDUp8pqW9xtrYtbr5a5+Orlvcba9GhVlTkeTVp8x0kLbqmWsm1uq0oZd1fQQqRqRPIqU+UsfK1QyW+6peaWiVMw5uUo/Mrf3auW9xtb5qSSDzNtRNFtrklT5S+aMjS2rKvy1DJb/3ahjuNtaEcqyrXPKPMYS5omf8y1at7rb0qSS33LVV4itc3vRkRzRkaiyqy/NTtu6suOXa392rkdx/wKt41eYwlT5ST7rU2Rd1WPlkqOSLbWhnGRRkt6p3FvWts/2ajki+Xms5UzpjU5TnbiGs+a3/AL1dRNa1n3Frurza9E9KlXOZmiqnNFurcuLX71Z81vtrx6tI9ilUMWRaqyVqXUXpVGZflry5x5T06cin9o2/LTvMqvMtQ+ay1pTryp/Edvsy4y+bULQ0R3VTKytXpRnGsHvRIVba1alvL81UWiqxGreZXRDmiZ1PeNy3XdtrSVaybGX7tbVvtb+7XXGMZHg1/dkOVadU3lUMtTKmcHMVWSoZIquNFUMkX/A65pUzeMjOl71lXMjZrYuF+9WPeL96uKfNE9GhuY98u6smRttaF4zLWXI26uf2x9HQj7o5Zfl+amyKvaq8lRrcbfvV008V9mZ3RgSbakXtRuVqcqbq3lCNSPuhzBHLtar1vebf4qo+VTWVlrk5qlGREoxlE3obxW+81aFvdK1crHI3erkN/tb71ehSxkZe7UPPqUP5TsIW+VdtXLeVu9c/Y3yt95q3rNlau3mjKPuniV6fKbljebK3rO6Vv4q5eNf7taFpMy9a3p4iVP3ZHz1elzHVRurNWhaytXO29xWtb3G6vRjUjUPDrUuU3oZVpzRLJ/vVnw3FXI2/u1Uo8x5Uocshv2Vom+Wpo22VNDLU3lK1YVKH8pzyn/MNjl20SeXJ1WjyttRyKzLXJKnKJmV5Ldl+792qM1Xmdo6a0scv3vlaszrpyZnr94VYjanNa/e21H9373y0G3xErW6yfw1UurD+Krkb7am+8tP4jKNSVM52S38v71RMtdDJarJ1Ws+401l6fNUyp/yndTrxl8Rnx/LTvv8AWnMu1vmpf4a5jbmKF1ZrJ0rJuLXbXRMtVZol7/NWUqcTqpVpROTuIttUZK6S8tVb+GsO4tWrhqU+U96hVjIz2lZafHqUkP8AFVe5VlqhJXNzHpxpxqLU6i18Qf360I9Qhul+bbXn/n7Klj1aSPbVRxH8xnPL4y96J2N9pInXdHXManocgZtq/LVuz8RMp2s1bEOqQ3Me19taXp1ImcXXw8jze801k/hrLkt2Xdtr1S80eG8VmWuU1Tw+0fRa5KtA+gwuYxl7sjkJG21CzLWneWTRNtZaypo9v3a8ipGUT6ajWjU+Eazfdo3VXZtv3qb5tc8pHfzFihWqv5u2m+bU8wXNCOX5asLLtrJjuP8Aaq0rbquMjz6sfeNaG8/hq9v3LxXOq22tCzuqOY8+rR+1EtXEK/eqmyba1V2yLUElv/s0jCE/5ilU1lP5MitUTRfNQq/NQbS96J6F4b1T5V+auivLVbyHctea6LeNbyLXoWk3nmx169CrL4T4/HUJUantInK6lpvlSNtWs+PdC3y13WpWa3C7tvzVzN1Y7Wrv5Tow+J9pHlkWNPk3f71dFZrvVWrmrNWjaul09t0dd1OR5+L7mpbttrUjiVlqjbxfLuq9DuWuk+eqSI5LPdVOSNoq3I13LVe4t91clenzaxMY1fetIxZL9o/vU37arUuoWrL/AA1hXDMrfLXne2lT92R6tKnGp8JtNtaq8lqrN8rVmx6ky/eq5Hfq22uynVp1Df2VSJCyMtN3ba0FdZV/hahrNWrfl5hc/wDMVo5mjO5Wauu8P/ES/wBF2qsrMFrlfsTK1GQvasalKNT3ZHPXo0cVHlqR5j2GH44XHl/NI1Vrn4zzzfxtXlS07yt1cn1GEdjwv7CwEZc3sz0hvirM3/LRqqXfxIupkbDNiuC8uj7la/VaZ0xyrCx2iaWseILrUxtd2K/71czJY72rX3D+Kl8pWrSOHjH4T2KXLRjy0zn5LNqb5TVvNa1H9k/2amVA6Y1/5jH2VJHIy1eksKjazb+Gp5ZRL9pGQ63v5Im+9Wlb68y9ax2iZf4ab92jmlEynRp1PiOytdcjb71XI7yOVa4Hc3+1VqG/ki+61P2sjhngY/ZO22xtUy2qt92uPt9cZfvVqWviBf4q29rE4Z4WtE6JLdqtWtuystZdrqyt91q2LW8VvvVcZRPIrRqR0kaTRMu1qks7xomq5btHNH/DSSWybvlrTlPGlOPwyLMzM0e5ax/tkkUlbluv7vb96qN1pPzMyrRye6Y0pRj7sirHrzRfeapv+Eo2yLuasW8sJF3Vh3iyKy1nKJ6cMLRrHpVr4oV1rSt9ehavJ7e6ZF+9VxdSkX5t1ETmqZVT+yeyWerwsv3lrWs9Qh3blb5q8bs9ekVfvVr6f4kbf96umnGR4NfKZbxPrHwH4vh1azXT7hla4Vflb+9WP420FdNuGuIf9Szfd/u14dpvii4sLiO4ik2tG26vc/Dfi238ZaL8+3zNu1lapq0pUZc8fhPbo4X+2MN9Ur/xI7M4+31b7LJ96uk0/wAaRxbf3m1v96uH8ZaTcaXcSSRbvJ+9/u1w13rj2/Xd/wB9Vz1KEa0eaJ8TiOHpQqeyqr3j6Dk+IKtHta6bb/d3VR/4Ta3ZvmkX/vqvne68TTL91m/76rKuPFV12kb/AL6rw6lCVP4SI8MOr8Uj6lt/GFq3/LRf++qtSfEBbeP5bjbt/wBqvkhfGV+n/LVqk/4S68k+/cNWHsvae7IqPCMoS5oyPe/FXxGhWOTbNub/AHq8c1TXn1S7aQ1i/wBpNc/M7M3/AAKpY1r08Pg40fejI+hweV0sBHT4i9HdL/wKrUNx92snbu+7U0O5a7oylE7ZU4m9HdKtSfbI6wWuNvWoWuttXGrIw+r8x0ElxG1Ubho3VqxZr9v71UpNVb+9W0avN8R0U8LLoadwq1m3C/8AfVQtqn+1UMmoK3/7VXyxkelTpVIkdxLtrPklqxJOrLVOZvlrCVKX2T06cSGSWq+1pWqSSprdf71c0oyO3m5YjY7dljpkkTtV2S4X7tWLOJW+Zq5ZU4mEqko+9Io21mydd1FwzKtbE0sax1mSMsrVzSoRJpz5pc0jIkjklk4q5Z2TVpWtqv3mq58qVhKgFTEfZiUDGy1F5MkjVe+833asR2/zbqwlSkYe05Srb2DN96r0cXlLUjSrEv8ADVG4v/7tZezkYc1SoTSNULNt+9WfNqW2su81rbWMjsp4aUjamuP7rVRkuFrnZNZZmpq6o396uGfNzHpRwconRK1K13srCXUWb71Czs396uWVMf1f+Y1pLz/aqCNZLhtq/NS2dhJcf3q9D8H+EN1wkjr/ABVx1fdjzHFicTRwceaRq/DP4StrVxHNdLkbvu19ffD/AOCsNtZxvLD5ce35VWvPfA7W+jRwt8q7fmr1mP4wQ2VntVAGVf71fNTjzS56h+VSzOjj8ZKWPk+SPwxH+LdDsdEsf3caqyrXkviTxRb6XbyNLIqqv+1TPiV8abKKJpZpkLKuVVWr4l+MHx+uNTuJrezk3f7tOlTqYn93SNsu4brcQY3moU+Wmd98YPj/AB2ayQ283zf7LV8q+JvG134iuGkmlbbu+VaytS1K41KcyzFpGb+81U/L3V9bg8tp0I80viP6dyPh3B5PR5acfeCS63U3z6d5P+zR5W7+GvW5T6v3SFpWao2WrnlU1rfd/DVcpfMVVXdRtq15H1py2/y0covaRKflUeVV77Of8rR9n/2ar2che1RT8qj7O1aH2X3py2tHs5EyrRM9YttO8pq0Ps3tUn2T/Zq/ZmXtzL+z+u6pPs/tWqljT1s/VaqNIz+sGT9l+apfsrVqx2NTfY9v8Na+wMpYkxfsu7+GnfY/lrajsKmjs6v2BlLEmGtg1OWwreWz/vbqkW1pexMZYow1sKd9hrc+x1J9l9619kZ/WTDXTad9h/2a2lt/9mneRR7Iz+sSMX7DUn9n1sLAtSi23VXszOWIkYi2FSfYK2Ftamjs91HsyJYkxV03dViLTv8AZraWw2/3qtQWfHFHLE5pYowLq2rEuoNu7bXUTK3daz7q13LxX0tehGpH3TehV5TkbiKqtb11Z7ayZoq+Yr0ZU5H0VGpzFdvlp275qbTY2rCMjq5eYvW8u2r1vKtZXNWbeVq97CYrl92Rw1aZobd1RyR7qI2qzX0MeWpE5fhKG3ZU1u1OkX/ZqHbtrLl5Ze6X8RcjfdRJFuWoY2qxG26uunL2nxGEvdKM1ruWqMkW2t6SL5aoTw1xV8Ob06pkMq1HIu1vlq5Nb7ahaKvnq1DmPQjMrq1SRy02RdtR1xe9Tka/EX12tUVxb/3ajjl21cjkWSu28a8feMPepyMtl+am7qvSW+75lqrJFXlVaEqcjpjLmCNqmWWq3NPjbdU058vxFFin1ErfLTl7V6tGvzGMokm3d92po91V1arEddbjGRzyNC1udtblndVzcfy1oWtxVxlKmebXpcx1UMtWo2rDtbqtS3l3V6VKrzHh1aZqQttrUs591YcctWoZtrV6dGrynlVafMdJC26rH3qx7edq0objdXuU6sah5FWnKJJ92nfepy/NRt+atuU5yGSP5uKdHI0VTbqGi/u1yVKX8o+YsQy07b5tVY90XSrEctckomEv7pDJB/vVD80daG73qGSJW6Vhy8pUZDY7j7taEdwrferJZWWpo5aqM+UmdPmNLyt33ajaGoYbr5quRurV0x5ZHLJSiV/KWq81ruWtJrf+Jaj8rbRKPMXGrynO3Fn975aybyz2/wANdpJF5v3qzbywrza+G/lPQoYn3jh7q1+WsmaLau2uyvNPrBvrP5mr56vQlH3j6PDV4yOZuEqjNFurYuomWs+ZflryqkT3qUjP3bamhnqORaj+7U06kqcvdOzl5jWhnVquwfNXPpNtrVs7r7tezQxMZe7I5KtKVjatV2NWxatt+9WXZsrVrW67q9WK/lPArs0oW+7/AHamaLd81U46sRtW8f7x5UhskVV5l21oL81RyRbqmUOb4QjIx5FrHvoq6K4jrJul+WvPq0/5j0qE/eOR1CKsO6Vl+7XVahFXO3kVeHiKR9XhqhmNPt60zcrU6ZaqtuWvM9rKPuyPZjEsfdarUN0rVnrP/C1OX+8tejQxPLsEqfMbC/NTmi3Vn29xtatCOVWr1qdWNQ45RlEa0VR7dtW+aTyt1TOhGXwmfMFvLtrpNLvq51Yq0LPctZxlUpnDiYxqRO4s7rza1Lf5lrk9PuttdFa3VdNPEfzHytelyyNq1rWt/lrBt7jdWxa3G77zV6tGtGR4NeJqQtVpbjbVWP5qm8uu7mkePI0Le63ferQjb+7XPxttq9b3m2tY1f5jjq0v5TaWXc3NSeVuqna3Cy/LV6Nf9qtuWMjzZx5ZFO4tazbi1reaq8lustckqH2jWnV5fiMWN2iqRZVZdrLVqaz+9VOSFoq5uWUTrjKMhzW/92j7lNX/AGWpfOZW5FZlEu7d96hlpEZJvlT5WpdrR9a2jUMyrcWqyLzWfNZtH92tr/WU1ot1EqcZG8KsonPtu/iWoZFWti4tay7iD+78tccqconoU6kZGfcKrVk3lq3ati43R/eqnI3y1zSienRlynL3Vv8AerHurdq7K4tVl+8tY95YMv3Pmrz6lM96hXOTmXbVWStq4td3Ubazbi1Zfu1wzge9SqRkZ++p7fVHgbhqgki/vVVkrl5jv5I1PiOs0/xR91S1bkOqW90u19teX+ayt8tWrXVJLdvvVrTrSj8Rx1cujL3oneahokN4u5Nu6uS1TwzJCeFYVo6b4mbdy1dFDfW94u1ttdP7uscUamIwktTym801l+8tZc0DJ0r13UPD8N0rMm2uS1Lw61uzfLXm1cLyn0GGzKNT3ZHEsrfxU37tbNxpm05NZ01uytXnShKJ7UKsZ7EP3etWrdqqt71JC22kaSjzF771NWXymqSGmyL/ALNUc3900rO8+Va1F/erurlbeXypK2NPvP4WqonBXocvvRLUlvtqHy60l2yrTZLf+JaZxRqfzEEG5WrrdBv2XburmY7etLT28muqnLlOPExjUjY75m8+PctZtxbq33lqbSbpWjXNWry13fMtenGX8p8r/Dqcpkx2f96tKzj29KLX721lrUjs/wCJfmr0qXvE1qv8xYt2+7WpGu6qMcTJV63+WupHh1ST7tOZ91Sbd1RyLsrKRxGfqFvuWuX1C1+81ddcN8tY99Asi/LXJVpxqHrYWpKJx83ytUazMv3a1Lyz+asuaJlrypU5U5H0tOUahat79lbmta1v1aueqePcvSuulXlEzqUoyOqjlVqka3WX7tc7b3TL1rUtNRz96vQp14y+I8ydKVP3oliSzZWqP5l+9V6O4Vqc0StXTy/ynN7SUfiKNPqZrb+7UXlMtZ8pXNzDdtG2n09fvUw5iP5v4qcu2pttN8n+7RqS5RG+StNa3qTyqd/DtoDmKclrUbWu6tD+GhtrL93bWUqcSvaSMdrP+7ULWrVueSKja3rKVI1jXMGSJlqP5krcktV/u1Vktf4awlSOmNaJXt9Qkg/iatXT9ekV1+ZqyJLf5qIV/eLU8soiqU6dSJ6Np+vfKrNW9b6ssv8AEteb27NEq1pWdwy/xVvGUj5ivgafxRPSLe/Xd96tCzulk+Vq4WGdmRWq3YapIslbc8jwamD/AJTpby3Xc25a5vVLVf7tbC6l9o/3qx9WularlMMNGUZcpm+SKm+yq9Z816qtVi11JW/iqYziexKFTl5i9Da/NVyztWWSqcN4vmcVrWc+6SvSoyicFV1OU2LeJvLrc8L69N4b1KOZN23d8y/3qzbOVW/iWpvl8yu6pyyjyyPEjXlRqc0T3pWtfFWlqysrbl3V43448HyaTcM239yzfL/s1teC/FDaHcL83+js3zLXp2qabZ+I9L8xdsu5flrxpRlh5f3T7H21HOqP8tWJ8uXUPl1kXEf92vSvF3hFtLuJNq/u93ytXE3VktcFePN70TxlzUans6m5g+XTctWo1qtR/ZVavN5Do9rEqwyNV6G82/NSfZVpPIo5pRMpSjI0Le63VcWVWWsuOHZU2/b/ALNdUa/8xySpxl8JYmfd92s+4lqRp6r3Ei1tGpGRpTiUbq8rLkvKvXEW7dWbcW7VXKexRjEjmv8AatU5NS/2qjuIm3NVORafNynrU6US5/alH9qVksv+1TY4maT5a0jW5To9hTOjtbgSNWizL5a1i2sTRR1ZiZ5JNtHtonn1IK/umjb2vnyfLWo0K2sdMtI/Jj5qK8vN3yii0ZHlylKpKxQvJWkbjpT7OKprW1aVvu1rR2CqtT7P+UupVjTjylVflWo9+6rzWe7pUsGmVl7ORye1jErQ29SMyxL81WpLfylrNulZmrCUSIy9pIr3E+7dWbcS7Vq1Mu2su9+9WEonq0ImbqF03zKtY8nmNuy1bDWrM22nLptckqcT3KdSNMwdrVJHbs38NdFHpa1ct9LjrllTCWMjE5+3sJJfuq1dFpfh9pWXdWta2dvF96r39pW9qtcNSnL7J41fGVKnu04mlo+hw2+3dXUWutW+mr8rKtea33jSO2VtrVxms/ECVtypJXN9RlUPLWUYjHy/eHt+qfFVbCNtk3/j1eZeKPj3fpuWG5Y/8CryfVPEFxeZXe1Ykimb73zV0wyen/y8PrMv4VweH96tHmNLxN8RNX8QM3m3Mm1v9quQaFpm3MWatf7MtIbP/Zr0qeBp0Y/u4n6DQVHDR5KMeUxvs/tTfsu6tprNaPsv+zXRGgdP1kx/svvTvstbC2q7fmWnfZvaj2HKR9YMX7LTvsdbH2X5akW1o9iT9YMVbOnfY62PsvvUn2b2q/YRJ+sGP9l/2adHa1s/ZVpfs60vZGXtzJWw3VItnWp5Ip21Vq+SJHt5GatnUi2daC0b1quWJn7WRVWzp32P+9VjetHm0csSfaSI47dad5C0bqk3e9HukSlIatutO8r5qKkjWqM+ZkflU7y6mVW21J9no5SHIr+XR5dXo7X+9Vj7Kv8AdoMpVeUzY4GqRbWtRbWpo7egwlXMtbOrEdn8v3a1I7dakVVWr5TnlXkZq2dWI9Pq5ujpn2paJRMvaVJfCMjs9tWI4Qvaq7X9N+3K1RyGbjUkZt5Z/LWPcK0NdbcQ7lrKvLPctfY1cP8Aaid9Cv8AzHNXEfm/drEvLPbXSXlmy9Kz5l/havIq04y92Z79Cpy7HLyW/wA3zLUNblxa7vu1jzW7K3NfOV8NKnLmie9SqxqaCUscu2of96nfw1hTqcpvKJoQy1oRyrWLHLVyGWvo8Lif5jzqtM1G2t92o5IvlojfdVhV3LXvx5akTi+Ez2WpoW27almg+aotu1vlrHllTkVzcxeX5qjmgVqbC22rka+atd8OWpEw+Exbi3/2az7iLbXTXFrurNurXa33a8yvhjspVzEqJovm+Wr00VQYxurw6tD7Mj0IzKtPjl20NFUfzfxV5soypyNviL0cny802a33VVV9tWobiuunONT3ZGPLKPvRKckVQ/crWkiWWqc1vtrhxGGlH3om1OqQ7venRtUbLTd1cNOcompcjapI2qrG1TK3zV6dKqYSgXo6uQferNjb5qvQt81erGUZHDViaUbVpW9zWXG1WVquWVM8upDmN+3uKvQy1zsdx/erSt7j5a7KNf8AmPKq0jchlrQhuKw4bjdV6OX5a9elV5fhPJq0zoLe48yrkbb65+3m21rW9xur2aFfm92R5VWlyl5oqFqSNt1OZa7pR+0cPMRqlO203bUy1ySp8xMpEe3d96o2+WriruprRbq4alORPMUflajb/dp00TL0qDzNtckvdOgljapoZNvWqqyq1TferSnIUomlb3FXF2y/w1jR+1XY5f7tdMZHJUj2LUlrULRf3qsW91/u1cVVlX/arTlicsqko/Ec3eWO5flVa5++0v71d5NZ1l3lnurir0OaJ6GGxXKeY6lpu2udvLVl3V6dqGl/e+WuV1TTdv8ADXzOJwp9jhMZze6cTMrLUNa95Z7G+7WbMrJ1rw5RlTlqfSU582xXC81Zt2ZagqWOnE0kbmn3X3a6axuN1cfbdq3tPuNte5QryieHiqXMdRGu+neXVG1uq0o2Vq9eEo1D56cZRG7qdu96cy/3ahZSvzVXwmY24VWrLuovvVpbveq9x8y1Mo83xHTTlynL31vtrnbxK7K8i+9XO3kH8NeZXoSPo8NVOXmi+aqM0Vb11b7az5E3LXz9ehzH0dKqY8i01W21cmiaq8i15koyielCUZE0Mq/xVcjb7u2svbUkcu1q3p4mUfdkTUpc3vRNqG4/vVajbd92seG4q1HL/EtezSxXMebOkai1pWtZFrcetbNmysvy16MZRqHmVuY0rdf4q2Lb7tZNvWtat93dWUoRPArmlbuy7a0rWT+KqNv92r0cW5anllH3jw6xsWt561rW8u6ubjVq0LW6216dDFSj7sjxq1L+U2mXd92m/wCytQx3FSbt1evGpTqHDy8pYhZoq2LO8+6rVixtV63b5q1icdWPMby7WpslvVWF2WrS3Ct96t4y5jy5RlEqyK1V5IlZa1GVWqpNbVEomkZmVJBt+7TfvL81WJkaKq8jK1c0qcTujIqzWzbvk3UxdRktvll+ZavBtv3vmplzbpOtcsqUvsm8Zx2kJFdwTL8rbWqX7tYlzYyW7bhTIdZmg+U/MtZxq8vuyNfY83vUzcZN1Z91b1Yh1aG6+98rVNJEtx91q392p8JlHmpy945u4t/71ZcyK1dVdWvy/drFurVWauapTPXoVjFkib+Gqsi/LWhNE0TVVZtzba4JRPVhIy7qzjkX7tYt1pjKzbGrqmXevy1Xkt65pUz0aWIlE4e4tfm5Xa1Zt1Yf3a7q4s1b73zVk3Gm7d22uGpRPbo4o4ma3ZfvVCy7a6ybTd3VdtZ9xpe3+GuOVKX2T1qeKjIwVdk71o2mryQUyTTmX+Gq8lu1c3vROn93U+I67S/E25V31vR3Vvfrtb71eXhmhrRs9Zki6tXVTxHL7sjy6+Xxl71M63UPDsc67o65LUvDskLcLXTab4k3/Ka21lt75fm21tKFOpH3Tkp4ivhZe8eQ3Fh83zLVNrdlr1LVPDKzruSuVvdBaBm+WvPq4aUfeie/hsxp1InO27NVj7y06SzZW+7RHEy1ycp6UqkZfCV5FqS3bbVhoty1C0XzVPKXGXNE1tPuv71bUbLKtcnC22trT7r7qmtEeLiaH2omstrU0cVSW+2VauLa/wB2t4njTny/ETaXceVJXWWrebHXJxqy1uaXcbWr0KcjxcVHm96JcmtWWTdWlp7f3qd5Szx0W9v5TV3U/dlzHi1KnNHlkai2+77tSLblaLP5a0lXdXoRlzHjVKkolJaRqtSW+2qsi0tSIy5indL8vy1jzNtrcm/1dY95FuZqwkenQkZsiqy1RuLPf8y1ckXa3y0K+75TWXLGXxHrxlKPwmHJZ7aau5a3GtVeqs1nWE6XL8J2Rr83xFFVqaOmtbstOj/2qzKkWI7qRf4q0Le/+7WWq/NUiqy10U6konNUhGR0EN0rVMrLtrCjYr0q3Hdf3q6adX+Y8+VL+U0vs6t96m/ZajhuqsRy/wC7XRzRl8JhLmiV/s7LTl+WrdLtVqOUjm/mK1G1al+z/LTWiZaQcxGy1Gy7ak+f+7QzbaRfMV29moVvlqZm3VDJSkaRkR7v71QyMtSSVXkrM3iNk2tVfbtk3CnSK1VW+9zWR1RR0UKbo1apkPltWbZzssS1ejn3UHn1I6nT2Lb46sx2+2bdWVpt50rb02dWm21rGPNE+erc1NyJo49vzLVfVLXzY9wrWaL5d1V7hf8Avmq9mcNOp73McTqVm21mH3qzYWkirtryz/irDm0/5qw9n7x71DERlHlkZ0d5Kv8AFWzpupSN/FVf7Bu/hqxp9rtk216FGPvBVlTlE6qx1Jl61abUmrPtbfbHVr7P7V6DPmakafMbGn6k2371dt4R8ctpUn2W4ZvJb+Ld92vO9Pi2yNVu+jbYPWsKkeaJhRqfVcRGpA9h1z7PrNu38StXifi7S5NJaSRP9X/d21v+FvGz2NwtleN8rfKrV0usWUOqWu5drMy18nXlKjLlP12jhMJnFD2sfiPB5NZZZNrfep0evNWl4u8GyW8jTRL/AMBrjJA0LbW+9XN7Y+dxGWewlyyidTHqy/xVNHqSv92uRWdqtQ3G2svanmSwcTrP7RqGS/3VzzXm2mNf7aqNQxjhDbuNT8usi61tlas281QVk3F+rfxVcZcvwnp0MH3N7/hIPm5qGTxBG38VcvcXK7fvVmzXW37rVvCvKJ6lPL4SOwk1SNv4qrzXkbVxv2+RW+9TV1Jv71dkasZfEd0cBy/CdU1wv8NXLOVV+Zq5WzuPtEi1vRsqx1XJH7JlWo+z902Gv1atjSdrbWauYsLNrmbd/DW/Iv2WHdUcsonjYiMfgia15qUcce2s2G7WeSuauLqSefjpWjp6yRfNT1I+qxpwOwtZVij+arH9oLXN/am21JDM33qrmlE8yWG+1I6y3ul21ak1SGNf4a5GS/8As6/N96sW81lmbhttXzmMcv8AbSO0utWjZvvfLVGbVIdv3q4yTUmVfvVhah4kZG+9S+I9Whlcpe7E7a81yH7u6subVo/71cDca4zSVH/ajN1o5In0FPKvZnef2yq/xUf8JBGtcH9vZv4qT7b/ALVZSoRNf7Oid3/wksaUf8Jaq1wLXBb+Kjzv9qsvYRK/syn1O2uPGTfwtWRd+K5pOjVzbSGomqfYRidVPL6MfsmhcavJdfeZqotNu+9Vdu1N3Vry8p6UacY/CTNtoqr5tHnGjmNeQtfLR+7/AIaorLR5rfw1nKRXIXmpu9ap+a1N85qjnH7Mvbvlo3rVHc1O+ajmK9mXllVaPNXbVTmjaanmI5Sz5tHn1XWKpFiajmHyxJPPo8+m/Z2apFsGo94z90Z5xo881ZWz3VIth/s0csjP2kSluak+Zq1F0+p47Hd2o5ZGbrxiZCq1SLbt/FWwthU0dn/eqowMpYiJix2rVMtm1ay2q1J5K1XszKVczY7OpltavfKtHmqvWnymHtZSK62tS/Z1Wla6WoZL1VqCf3ki15S07aq1nyX++o2vKCvZSNT7Qq037ZtrH+1NSNcNTD2BqtqVRtf7qzfmanrCzVRfsoxLLXtN+1M1Njs23LVqO1+aoD93Eh+ZqkjjZquR2v8As1Yjt1XrU8xhKrH7JY+996oZIflq5Jb/AN2oW3fw1+gyj/MedGX8pi3lqrLXP3ln96uwki8ys26ta4atCNSJ61CvynFyK0dUZot1dLfWHzVhXFu0XSvGq0ZQ92R9HQqxkY8lvtqq3y1sN833qo3FrXi18PH4ons06v8AMV1arEcv8NVdrK1SR/LWFKpKnL3jSUeY2LeWrsclYkMvzVpW8tfS4WvzHl1aZpL81RyW+37tSRtVpfnX5q9+PLI85y5TL27Wq1btViSCofK21HLKnIqUuaJejXdH81R3Fru/hot33VoKu6uyPLU+I5JSlGRy91Z7f4ay5rWu2uLPcrVkXmnbRXlYnCndQxRyuymba1bi1+aqEkW2vDqUfd949iFTmKbLtpeanaHdUbRba8qdKVP3onTGUZEkcv3am+Vlqmv+zUyy1rSq/ZkKVP7URslvt+6tVZIttakfzr81Mnt/lqK+FjL3qZMavLLlkZW7ZUyt/ep0lu1R7fmryPepy947I+9EsRt81XIbj5qzVb5asRt/3zXdSrHLUpG1by1pRtvrBhl2VqWtx92vap1OaPvHkVaZoKu6p45GjqK3aplSqlT+1E82Rehuv71Xre4rDX/WCrUc/wA1b0a/LI46lKJ01vcfL81XreVlaubt7qtS3uq9qjVjI8itSOmtbqtKNty1ztvNt27a1LW6r3KFf7Mjw6tI0ttN27WqSFt1WNm6vS5faR9086Uiuv3actSfZ9tOVfmrklT/AJiZSK8lvurPurP+7Wwy1DJFXBVocxpTqcpzsm6KpI7pl+9WheWe77tZNxayRfw15sqconowlGpE1IZVq0vzVzcd00Un3q2LO/8A71aU6v8AMZVaUo/CaUfy1at7hlb71V42WX7tSeVtrsjI82XvfEa0dwsq7Woks9y/LWbG3ldauW91trePvHHKEo/CZd9pv3ttc7qGm7lbctehbI51rNvtHWVeK5qtCMjsw2M9n8R5Lqmkt821a5e8sNtesalpLrurk9R0ndu+WvnMTgz7XB4489ki2tSRna1b99pbL/DWXJasleDKlKnI+op1o1Iklm1bVm1YcK7a2LNq3pyOOujct2q9HLWbbtVxa9KnKW8TwakTUhuPlqRtrVmxy1ajuP8AvqvQjV5viOGUB0kVU7jctaG5WqrcLu+7Wsv7pVORj3DVk3EStWxeRbax7hvmrGR7VAybi1+asu4tdv3VroJPmqrNFu/3a5alKMvhPYpVZROZuLeqrQ1vXFr/ALNZ81vXh1cMevSrmS0NR7NtaUkVV5Iq8qpQ5T0I1eYhjarEcu2o6dHXKWXredq2tPn+7XOxs1alr8rV1068onl4qnE6y1uNv3q1rVlauXtbhq1rW4r1KWK/mPmK9I6a1ras2rm7OT/ares7j5a9CNWMj5zEQNSNdy1J5Tfw0232tVrbWvKeNKQ2NttW4maodlPh/wBZXZSOWXvItRtVy1kqrGtTbdtd0akonHOJtQy7qm21k28u2tCGfdXTGr/MebUp8paWXbTmZah3UN8tdcZHPyhIu5az7qz/ALtXPtHrTW+anKPMdFNyiYs26Omx3m371aU0Ssu2s26tf4lrmlHlPQpyjL4i15sdxWbfaTu+ZKrtK0LfLVq11Tb8r1nKManxG6hKn70DBuLeS3Zqjj1aa1b71dVJDDeL/DurA1TQ5F+ZK4qmHlT96md1KtTqe7ULdn4mjb5Xq/i2vl+RvmrhLiKS3/2WplvrU1q3JrKOIlH3ah0PARl71E6u+0ll+78y1g3VmyM3y7Wq/YeLsrtYq3+9Wr9qsdQX+FWrXlp1PhJi62H0nE4uRWipv2j5a6a80H5dyNvrCutNkg3ZWuOdKUT0aVenUKm2OVahkst33dtG1lal84pWEonYuZfCUJrP/ZqnJa7f92ugWXcu1qhktVb7tc0qX8p0xryj8RzzWMU/+zVK40Nv7tdDLZ/e+WoPmWuOVM7YYiS+E5S40dl/hqhJprbq7pljk+8tV5NPjf8AhrD2UTtp46UfiOHa3kjb5d1X7PVJbdud1b0+kq3Ss+bRiv8ADWfJy/CdX1inU0ka+n+IFl+Vq1mjt76PnbXDtZyW7cVfs7+WBhmtIzl8Mjhq4ePxUzR1DwurfMn/AHzXO3GhyQM3y12Wn6v5nytWl9lt7xaqVOMveiYRxlbD+7M80fT/AJfu1SuLVl/hr0i68N7mZkrFvNDZf4a5KlA9KhmMZfaOH8n5qmhbymrWutL2VV+xtF/DXHKnKJ6vt41Imxpd5/erpLf5lWuMtd0bV0un3HyrW9M8PF0/tRNr7PuqS1/dSU63ZWWrS29dUTwakvsm1pcnmferW+y7/mWudsWZZFrrtP8A3sarXoUpcx85if3cuYht121oR0Na7elOj+981d0YnlTqcw7crfeqvcQelWttRsu2q5jKMjJuF+Wsm6roriJWrFvIvvVnKJ6tCZiyfM1R+V6VJIu3pRHWUj2ojVapNu6jbuo+7VR5okjZLPdVGS1rUjb1p3lq1EqfMKNWUTFVdtTL935q0JLPd92q7W7fw1hKMom/tIyI1WpI1ojXb96pFXdUE8w+nqzLTdtLW0ZGZPHcVJ9q/wBqqlI1VGpI55QiaXn0eatZbbl+7R9obb92tfa/zB7E1PNWm/K1Zv2/+9R9sX+9Vc8Q9lIvSLtaq8i/7VQ/bP8AaprXn8NTzRLjTkEny1XkZt1OadWqPzFag6YxI2lqDduqWTbUO1f4ayN4mlY/NbrVuP5Wqhpv+rZat0HNUj7xs2K7lWtG1m8qdaxtPuP4WrSk/wBYrVrE8WtH3uVnZWrebb1XuN0XWq+i3X8LVcuNskfy1vy+6fPSj7OpylWT7orPkX5q0lX+9ULW+5anU3py5SvHArVNb2u2arFuvzVdWzKyV10iZ1eUljt6m21NHbttqHayyV2SkeZzc0i9bxbWqxdRboabb/NHUjPvj21mcMpS5jjtciMciyJ8rK26uj8H+NN22zvJPm/hZv4qy9aj/dtXGSzeXIu1ttfO4ynHmPusnxlXDcsoHut5Zw6lb/3t1eb+KPBHzNJEtaHg3xtu2291Jt/2v71d80UN/DuXb81eD7Plkfo0p0sxp8x853GmyW8m1l2stEcbL1r17xF4Pjl3Mi/w/wANed6hpLWsjKy0ezPj8ZSlhZ8sjAY1Tuptq1rzWvy1i6hF8tZezkZUeWUjFvLrb8tZNxebf4qv3kTLWBqG5amXMfUYanGXujLjVG3cVQbVm3VVuG/vVRkao55H0tDB05RNb+1KI9QWVvvVh7qsWO5pN1X7aR01MDGMeY7fSmWJd1asNx5si7fmauVjutkddB4bVpZPMreNeUT5PE0uXmnI7rR4vKhVqj1S/VpFjFUbzVFs7fburHtbxry4y1d1PFfzHzkMPKUvbSOk0+wWVtzVsLZqq1n2MqxxrWlHdbq6414y+I82vKpzCR6fupZLfyI6uLcKq/erNvr9W+Xctax5ZHND2kpGPqErM20bqzfmX5jW15Sy1m6htjX5aOQ9mjKPwnP6tqXlfKtcrcXDStW9qFr5rNWa2m0cp9ThvZ04mb96k/iq79gprWbLQd/tIkDSUvm05oGpvlN3qZB7oea26l82jyTTPKpB7o7zadu96j8pttG2gqwSfepKXymaneU1ICPbTfKqz5Dd6WOCo5Yh7Qqtb0Lb1ofZ/ahbejlI9sUfIp32b2rQW3apFt6nlJlVM1bWpI7X+9Wktu1SfZ/aq5TJ1zP+y+9SLZ1oR2tTR2/8NTyxMZVzNWy/2amjs1rQ8rbT/LXvVcphKvIoLZ/7NSfY6ublWo2l20SI9pKRGtqq1N5K01rj+7UT3X+1TF7xZVVWm7lqm1xUbXG6pH7KRea4Vab9qWs1mo3M1Ua+yL0l16VD9qZag8tqXymapKUYkv2o1H57N13Usdq1SfY6XKHuxKvnNQ25qvLYf3qmW1X+Kp5Q9pEy/JapFtZGrU+yqn3am8paPhM3XMmOzbvViOwq9sWnblWjmMpVpFeGzWrEdqv92j7Qq077Uv8AeqJSiYylUkSR2u2pPJFV/tVO+0+9R7SJjKMi0q7acq1TW6+apI7hazlUiZ8sjV5qKSLdTvu0779fpvxfEcxnyRbaqyJurWZVaqc1v/drCUJROinUMW6taw9Qs933a6iZdv3qz7q33LxXLUjzfEetQrcpxV5ZMvzCs5v9quuvLX5awbyz+b5a8Kvh5U/eifR0K/N8RkzRf3ar7WWrki+VULfN96vHlDnPXjL3SOFttXreWqe2nRs1OjKVOQpx5joLWXft+b5q0oWrm7WX5q3LW4+7X0+Gr8x41enymkqUSWrU63+ariw+te5H3jyJT5TL8rbVy3arn2X+7Tfsu3p8tV7OUZESqxkWI4vNWobjTd33atWv3vmrWjgVq6ox5onFKtKnI4S+0n7zbawrjTtn3q9SutF3r/DXO6poezdXk4jCnp4bMI/CefyQbWqNYlZq3L6zaJqy2Xa1fP1KJ9LSqxkU2t9v3aj27avN3qOSLd92vIq0JfFE9CNSJXVqtRtvqHbtanL8rVFOrKn7sipUoyJGi3VVkt6vRtUm2OVa3nTp4iJhHnpy5THaLbTo6vNZ1Xa3215FWhUoyO6Mo1Ik0P3auW7baz4/lq1G1a0q8jjr0/d902rWX7taEb7qwbe4rUt5flr2adU+drUy996mtTo2/u1Jt3LXT7svhOP4RsMrVpW94y1lsrLQrMtOnUlTkZSjzHWWd5u21sWsu6uNs7zb/s1tWN5ur2aFfmPGxFA663k21qQy/LXM291935q1re4+7Xv0K8onzdWlI3I/mpzW/wDdqvby7q0I/mr1+aNSJ5MuaJVa3203yvlrUWLdUbWtYSpcpHtTHaJv7tU5rXzFrovIqtNY5WuOpQN6dflkcZeadtbctUstE38VdjNa7qy7rS933a8irQ5T2KWJjL3ZFWz1Hb96t63uluK5eS1aJvlqa3uGiasqc5U/iFVoxqe9E65o93So/KqnZ6ju+9WpG6yLXdGR40oypjY7jb/FVyO6VqotFtpvzR1uRyxkXLizWdfmrmdW8Pt8zJXSR3FOk2y1NSlGoXSrVMPL3TyfUtNkiZty1z95p26vZNS0mG6Vvl+b/arj9W8OMu7ateHicH9qJ9dg8yjL4jz37Gyt91qsQrtrYmsNvWo1s68iVCR7n1nmHW9XY+9RRx7amVaIx5Tz5y5h3+7Ru20K22nN8y1vzGQ5bjbUn2jdVVqhkl21Uakoh7PmJLr56xbyL0q9JdMtVZJVb71bxqRqHdRjKJjyfK1H3qsXEW5uKqsu2pl7p6sfeGyR7lqnJa1dWSl27qXLzGsZSiYtxZ1Tkt9v8NdE0H+zVeSz3fw1xVcNzHZTxH8xzckW2o1Sty4s6pPaba8erhT0qeJ90rR1oWrVVW3q5axba8+VKUSa9SMomta/drSh+6tZtrWparu+7RE+erGpY7q3rW4rFtV29a1Let6cpRPn6/vG9a3FaVvLWDD2rQhuGr06deR4dWmbC7Wo2/N8tV7eRWqcf3q9SFX7R5slyl23b5avL81ZMLVoW8v96vRpSjUOKpEseV6VJH8q06OpvK+Wun2X8pwykOWb7tSecKh27aa3y1PNKJlyxGyVX+0bfu06bd3qnI1dNOt/MdVOJa+2f3qJG3LxWXJcVH9qZfu/drQ6fY/yli6t1asu4t2i+7Wgt55n3qG/e/d+7ScYyOqnKUTPhnZG53VqR36yLtb7tU5Ilaq/lMtEYyiVKMZli+0uO4X5a5bVNFaNvlrpo7po/lanSLHcr/tVlUoRqROijWqUZHmlxbtbt/Fup9rrUtn94ttrq9U0lvm+XdXK32ltubFeVVw9Sn8J9JRr08RHlkb2m+LFb7zV0EepW95HztrytreSJvvVYtdWmtW+bdWUaso+7ImrlsJ+9TPRbjR4Lj/Vbax7vQ5o+i1VsPEzfLuat231lZVXdtZav93UPN5cRhzmpYWj+U7qZG3y11s0dpeL833qzLrw/wDxRfNUShI6IYiMtJGTu3LUclqsq1PPay2/VaYrbfvVzSidUZfaiZs9g3aoN0kX313LW39+myQK38Nc0qX8pvGr/MZO+OSmtF6VbuNL/iT5aqbZIOq7lrnlTlE3jKMvhIfsu7qtNk06Nl+7VyPa3/xNO2Vnyl+0lEy/7OaJuKu208lv8p3VbWKnLF/eo5eUiVXm+IvWd+rfe+atJrKG8X+HdWGsez7taNncNG1aRn/MebVj9qmVtQ8K7l3KtczeeH5Lf+GvS7W68wfNU1xp9vdL8y1dSlGp8JnSzGpR92Z481iVb7tWIYmXpXf3nhVWbclZM2gtG33a45YblPWjmFOoUNPuK3rdvNWslbBoq0LVWjo5eU46/LL3omlDF/drodHm27VrCt/mrWsflauimeDifeidhHbrLH8tU5rXym/iq1pcm5fmrQuLPzVr1Iny/tPZy5ZGKtDLuWppItrVG3y0cprGRnzLtrJuvm3fdroLhdy1iX8O3disfhPRoSMKaPdTPLqSdmj4pYZFb5aXNzHuR+Erx/LU0fzVI1vuqPyttWVzA0VCtt605f8Aaqby1arMpSCN91DW+6neXUkfy1RlzfylOS12rUP2dlrYXa1Nkt1aueUP5So1f5jIoqzJa/3aq7WWsZR5TqjKMgakopN1Zljd3vTWams22oWl/vVfMXGISf7NU5DtqZriq8jbqg6oxI2uGX+Ko2vG3fNTZPmqCQVn7x1RjEn+3Uf2gv8Ae+aqLd6ryfeo9pKJvGlE2Ptm6nfaqwGkZe9M+1MtZ+3K+rHXabebZsbvvVqecK4G31Jorha6Zb9dtbRrxOHEYWUZcx0Gnyr5lbW7cq1x1jfDzFrfjvPlrojVieHiKMuY6jS/9YtXLqZo5GWsbRr75lrT1b/j38xa64y90+fqU/3tpFhfmj3LTrdt/wAtc/Y6oyfe+7Wxb3Sy/Mv3qOaIqlKVM1I4vmrSt/vLuqlZSK3DdK1beJdy100pHiVpFzyt0dUfK/eVsQ/LH81QS2vzbhXVKR5kZ8otun7uoGba1XYY/lqjdRMslH2Qi+aRm6pFujavPdQi23DfNXo19uaOvP8AWl23W6vFx0fd5j6fLJfZKcbNE25fvV3XhPxk1vthuG/3a4TmpIZPmrwj6SjXqYeXPA9/t7yO8t1Zaw9c0NbyNtyr/s1xfh/xZJZbYZG3L/er0Cx1SHUoVZW3Vz+9E+mpYijj6fLP4jy3XNBmspG2ru/3a4nUF+avetY02G6jb/0KvN/EXhVW3SJtVvvVrGX8xz/2XKn70Dy+8Wse+i3bq6DWNNms5G3Lu/3a5+4lbc26qOyjTlExbiy/2az7iw3f71bkjVVk8tqylSjI9ujiKlMwWsG3VqWOmtBHurQs7FbiStj7Gu3bWfsP5S8RmEpR5DBt7Vri4VdrfervNLslsbVWZf4ah8P6GrSbmWtTWFW3t9q/erL2Uj5jFYr20vZROR1i8a6uPLWtTRbPaq7qgs9Ha4ny1dLb2X2daDPEV406fs4grbauQz+Uu6q8cDVV1K6+zw/7VVzHk8vtJcouo+IPL+VWrJj1hpZOaxrydriSnD9xHuP92j20ons08LThE3pvEC2sfzM1YN94qVpPvVyuuaozM3zbV3Vzsl1J5laxxdSJ9BhcnjKPNI9Ej1yNmqxHfwy/xLXmq6lIv8TVJHrMi/xVvHHy+0dUspl9k9M3wt93bTfs8bV5/H4gkX+Kr1v4mb7rV0xx1ORxyy6tH4TsPsa01rBf4a5uPxR/ear0fiNf7y1vGvTkc8sNiImp/Zv+7UP9m1HH4gjapo9Ujb+KteaJjy1okbWFC6bVr7elSLeR/wB6kTz1Cn9gp32Gr/2iOkWVaCfaVCl9hZuq09bD5auectN82gn2kiBbP1p62qrU3nLTfNp8pHNIb9l/vU5bdad5tN3Ucoe8O8laPlWm71pOakLD/NqPzKSoaNQjEnaWo/NpPLPpSrFRqX7ozc1Jv+arHl0bdlSPmKu35ab5LVe+VaPloHzlNbVqd9jq1upvmrUc0SeeRDHZ1J9lWj7Uq1G14tZc4e9IsLEtO2rVH7ftpralU+2iP2cjS+Wm7lrJa/Zqhe6Zqy9uONCRt/alpn21axTcNTdzNUyqmsaBsSakv96oW1Rv4cVm7W+81O2VlKrIr2UYl77d/tU37Y9VVhpazlUkV7OJZ+0NRHK1V91O3e9TzSFylrzf9qnebt/iqj5v92hpf71RzE+zNH7RSfaqz/NVab53zUg9jE7pJN33qc3eq9TK396v1qJ85yktMkp33lqKtBFa8g3fNWTNE1dB96qtxa7l+Wsp0/d9066VTl+I5+SJWrLurP8Au1vXFqy9KpyL/erilH+Y9elV/lORvLPburHuLdlau0uLXdurFvLOvHxGF5veie9QxJz6t8tOqS4tWVvlqHdt+9XjXlTly1D2v4nvRLEckit8tXrO42/xVRjZWqSNtldlGXL70TlqR5viOs0+43bd1b1u3mrXF6fdMjV1Wl3G5a+nw1bmPmcVS5feNqOCpGs6tWMW7/arUhs91fQxjzHzdSv7M5/7K0VXtPj3fera/snzf4asWuhssi/LU8nKclTFx5feG2+m+YtVdS0HdH/q67bS9G+b5q2m8MrLH/erolGNSJ89LM40Znzj4g0Not3FcbeWrRM26vpbxB4HZlbEdeU+JvBs1r5ny18fjKfs5H3WVZzTrR5eY8x203yttXL6zazk2n5arV5XxH3sZxlHmiRSL5tQsu3/AHaubfmqNoq461Dm96J106pC1OVqay/3aP4q83mlTkdXuyLkc396hoo2+41Vd1SRsq/drtp1Y1PdqHNKHL70Qkt9q1Ht21aWZZfvfeoktfSsauD+1TI9v9mRDHLtrQtbis1k2tUkcu2soylT92Rx1YxqfCdBHLVyNqxbeWtK3lr0KdQ8arTLtDR1GrVKrbq64/vDj2GruWrlvOyVDtpv3aUeamTKPMdNY39b1ncbq4W3umWtyzvP9qvZoYk8XE4c7S1uPmXDVtWd0u6uPs7zcv3q2rO6+avo6FbsfMV6B1lv81Xo4lZawbO621vWcqtXs06kZRPnK8ZRBrD+Ko/sfqtbVuu9asf2bUyp/wAp531jl+I5G401qy7ixrvJNL/2ao3Gk7v4a5J04yOyljDgbixrOuNP2dPvV3cmk/7NV5ND3fw15lXD8x7NPHROHSNoWq9Z3jLWpeaQybvlrInt/LavOlGVOR3xq06yNm3vFb7zVIyq33a5+O4aKtK3ut1dVOrGRzTpOPvRLjJRHLtoWXc1O8r5a6YyOf8AxEnmq1V7i3WT5StNbcrVIsvzc1UveHr8SMDUvDqSqzItc5caTJbt8ytXolV7jT451+Za8+rQjI9KhjpU/dkcDHAv3Woa3ZeldPd+H9n7wLWVLamLrXlVKEonpwxManwmS0W2o5FatSS3WqckFc0o8p1wqcxRaq81WpKqyVhI7KZm3Xas+a421oXVY95XJKXL7x69D3iZbrd96nN+9rDkuGik+9Vi3vq66WI5vdkd0qH2olySLZ92iFv71OWdZKk8qvSjy/ZM+b+YkVN1DW+77tNjbbV63+bbWsY8xyylymfJZ/LVWawrpPs+6nNYelTKhzExxXKcn/ZtSR2G37tdJ/ZtSR6b/s159XBmksYYcdm1aFvHtrWj0tm+XbVqPS/9n5q8qeDkcNTFRkU7Vf71a1v/AA02OxZauRwMv8NcsqMonl1a0ZE0K1cjWoY1q1GrVdOJ5U5Fi3XbViNqjjX5akrpicEveJFaplb5qq05d1dlOpymMomta3m35a1LeVWrm1lq9a3VevSrnHVo/aN7bu+7UbLUdvcVNv3LXd7sjzeWUSncRf7NZtxFWxJVG6WspQOulI5+4lZapyXW2tO+t/l4rAvNytWcZSie9Q5ahcW6VqdHeMv3fu1htcbWqRbr/arSNf8AmOx0Doo79W/3qsfK1c2tx/31VqO8aL71bxrROWWG/lNhod33aqyRMvzUW+pK/wB75atbleur3fsmPvU/iKq3H8LVVvNOhuvmX71XpbdWX+7VdopIunzVXL/Ma05W96Jyt9o0itWPdWFehbllXa61RvNFVvmTa9YTwsah69DHSj7sjz9rVofutUkOpSQda6C40b738NZdxpbR/wANeLVwdSnL3T1o16dT4i9Z64rfeatm11L0auIktfL+7T4rua1+63y1yXlTMZ4OnU+E79rxZfllXdUFxp8Mi7k+WuYs/Ef8L1tW+pRz/daq54yPPnh6lEjmsGi+9US5H3q14Zd3yt81Nks45Pu/eqOT+Uj2v2ZGatHkq/3qmks5I/mZajX5az5f5jXm/lK82nqy/LVf7LJH/u1sK1O8tWrL2JUa0omOq7ulLtatdrNW/hpv2Nl/2qxlTH7eJRjWpFWrH2X3p3kVEqZHPEdC9aFvcMtZ6xbasQ0R5jkqRibUN4v8VXPssM/3lWsNVq1b3TLt/ireMjzp0vtRLlx4ZVl+Ws2bw80f3VrorHUP71bkPk3C/NVezjI4ZYutR+I89hs2jb5q07OP5lrrZvD8M6/LVdfD7Rt8tP2BMsdTqEdjujZa6C3/AHq1n29g0XWtS1irpp05Hi16kZfCUb6zrNki2rXVSWu5fmrFvrPb/DVSiRQr/ZMWRay7pd1a9wtZV0u3dXNKJ7VD4jDvIN1ZcitE3y1tSVVkj3VyyPepVOUq291t+VqvR7Zaz5IKdDM0VXGf8xtKPN8Jekt/7q0eVtqS1ulb5Wq15W75lrpj73wnLKUo+7Irr81OaKnNE1Nar1I5iP7tO8ynb93Wo5Fo1GO+VqryQLto3MtC3FBXvFG4iqnJurYk2utUbiGueVL+U7qcjNaWoZHVqmuIttUWauSXunoU4qQSSVG0tRs1Rs1RzHVGJIzU1n3VCzUjNRzGnKJItV5F21N5lNba1Z8x0RKsi/LVWSrjLVeRaylE6YyK38Vb9nL5lvG1YbL81X9Hl+9H/wACrEK0eaNzXjbbJW9btujVlrn1+9Wpp8u6Otoy948OvH3TYs52guFaut837Vbsv95flrjW4RWrodOut1urV6EJHz2Kp35ZGJPM0LsPu1c0vWCj7TUWsRrHcfd+VvmrNX5W3VhKUoyOpU41qep6Np9+su1lrptPulZl+avN9Futu3dXYWM33WVq76FSR8ljsNyyO227l3VXaXb96jT7jzY9rU68i/u16Upny/Lyy5ZFiF9y1V1D7tQ2tw0bbWp2oS7oaqMvdHGny1DPkZW/3q4/xJaqrV0S3H7zbWT4k+a13V5eJqRlT5T6DCc1OpE5XbUkMX8VUftFWobr5a8DmifSyjIthdvFaOl69caTJ8rbl/utWYLpWqOa4Xb81BFOUqcuaJ6Lp/iiO8hX+9TryWO4X+9XlEerNbTbo2b71dPpfiiO6j2tJtb+6zVHLyn6LlmPjU5adXcNc0lbjzNtee654XZdzJ8v96vVmlW4X71Zd9pvmr92lc+nlg6dQ8PvLBoGql5WOlem6x4c83dtjrj7jQ5Le4+ZflrTmPIr4WVH3uhX0+12x7q0reNpJFWmxptXbW5oNh5km5qD5avV5YykzasYls7OsG+uPtl1tH96tzWJFt7falZWlWfmSbmpHj0paSqyNHT7BY41rSWBe1Ece1am27VpnmVKkpS5iC4RYYa5DUv9IkatrWNS+bav+7WPH+9k+aplGJ6eFhKmuaRQi0/5tzVma9+7jZVrqLiVbeP5q43Vp/PkasvZRPcwspVKnNI428tWlkaqP2I10zQruqNrVaylSPs6eM5Y8pzclqy1C1u1dQ1hUP8AZtZeyN4445vymX+Gja3+1XRSaXTf7Lp+ykV9ciYPzfw05Wkrc/sv/Zp39k/7NTGEgliqZkx3Ui/dqePUHVvvVf8A7J2/w0f2XWseY5pVaMhkeqOvWp49Wf8AvU3+zP8AZp0em1pGVSJzS9iWo9Zbb81TR6tVP+zamXT63jVqHPKNEuR6puqaPVKox2DVItq1aRqyOaUaZeW/305byqqxU7ZV+2kZSpxL32ynfam/vVn07cy1Ua8jP2cS95/0p3nCqG71o8yl7cn2Zo+atDXS1m72pvnNS9vIPZGp9qWm/aqzvMao6j2silRiaf26hr+syn7G/u1MpSD2US415Uf2yofL3daNu2p5pFckSRrpv4aj896csNG2sveH7pGzNR81SMlLzRYfMRbf4qNlSbtlNZqkBu35qk2r61HRQBJto3U3dTd3vQA75fvUbqj3U3zKgvlJN3vTd1Q/aPem/aqOUrkLHm0ebVGS8Varyakq/wAVBrGlKRqeZTftX+7WK2pVDJfs1HKbxwxtSXS/xVVk1FVrHa4ZqjZt1Ubxw8T27btoZf7tXGVWqFk21+pcp+dxkV/u0+kZab81XEscy/3aF+b71R7vepP4q2iMhktVlrLurPbW3UUkXrWcqfMbU6konK3Csv3qpTQqy10t5p/y/LWLcW7Lurz5RlT+I9mjWjI528sfSsW4tWrrpF3Vl3lr/s15lehGoe7Qr8pzfzRVchfdGu6pJrVVqv5XlV4fLUw8j3Y8taJoQ/Lt21uaTcfvFWudhuF21safcL/u17GFrRl70TysVQ933j03Qpd22uv02z83b/FXA+F7jdIteueGLXzY1r7LDVeaJ+UZrL6vzMtafoO7b8tXpNJWL+GuqsdP226/LVfUbFm6LXTUqH5/LHSqVOXmMexVVkrrNJtVuK5FrdopPm3V3XhP5ljrH2hw5hLlp80S9N4VjuI/mWvNfiB4Pigt5Nsa/wB6velZVt/mrzP4kXEfkyL8tedif3kTzMox2I+tRjE+M/G2krBcSbVrh9zL1r1T4hKrXEm3b96vNbi1/wA7a+UqU5R96J/VGVVubDx5iustOb5vvVCysrU7d+7pU6sfhke5KH8oMlQslWlanSL5tXVoRrRCNWUfiM/5lo3fNViSBqryLtrxalGVM7qdWMiRWqxHLtbbWfu2VJ5u1q1o15RMKsI/ZNb93L/stTGtWXpVSG4rQhum/vV1y9nW+I82UZRI49ytV+GT7tJtjkWl8lkrL2HLLmic02pF2NqtRtsrPjqxGzVcZSicU4mijVLs3VRjlq9C1dkakZHFJcpG0LVNbysrVIq7qbJb/L/FuquXl96Jlzc3uyNyxuv71bljdVxNvKytW1Z3n3VZq9WhifsyPKxFA7izuq6DTbquFs7rdXRabdfdr6OhWPlcVhz0jS5fNrpLW382uJ0O43bfvV6HpEe5a9ONb3fePzzMP3Mhf7L3VVutG2/w12FvZqy09tJ+0fLilKpE+cjjpRkebNo3zfMtOXRv7q16I3hdvvFaqyaG0X8Nc0pROuOaRl8MjzfUPDm7+GuR1Tw1JFuwv/jtfQFn4c+1dVpupeBY2j/1deRi+X7J2YfiCNGXLI+Wbqxa3b5lqqrbWr1Dx54ZWz3YXbXkt5I0E22vIjUP0rA4iOMp80TUhuv9qtC3uPlrnbe83VehuP8Aar0KdU6KtE2tytTWSqcdx92ritursjLmOKUeUjVtrVYjkVvvVGy7qPu1REveLiruqrdaTHdL8q/NViNqtLtZaylTiY+0lTlzROOvNGkgbheKyJo9n3lr0iSLcu1lrD1DQ1l+ZVrhq4b+U9Shjekzhbi1/iWs+4t2rqbqxkg+8rVmTWqtXkVKR9BRrnJ3kW2sO8+Vq6zULX/Zrm9Shb+KvNqx5T6PDVOY528b5qq+btb5atXi7aoM22vMlUPpafwmhaahtbmtm1nWT+KuR86rlnqDR/xV3YbGcvuyMq2H5vhOwWJWWpo4mVqydP1RW+Vq3rdluFWvo6NSNSJ4daMqfxFi3ata3VWrPjtf7tWoVkVq9KnzRPIqcsjYhsFZasx6J6VBp9x821q6rS9stbxjGp7p4OIrVKZjw6N/s1ch0Nv7tdtp+kx3H3Vrdi8K7/8AlnUVMLE+cq5t7OR5pHobf3f/AB2nf2Ht/hr1BfCv+zS/8Ik392vNqYWPU4P7Zj/MeUf2Q392m/Y2WvULjwiy/wDLOsm88NMv/LP/AMdryqmF5fhOqnmtOocOqtTmWtq60Zov4az5IGi61ycp6Ea0anwlPZTl6UMtNqjX4gqSOVlaoWajzauMiuU1rW8b+KtCO63Vzqy/LVi3utvWu2nX5fiOSpR5jeZqrySetVY77d/FUnmq33q9D2nN8Jy+z5SvebWrn763+81b1wu2sm6+XdWfMenhvdObuIttUfMZWrWvBurLuI6PdkfR0pc0QjuPm+WrC3VY7Ptk+arVvLurCUZR+E6ZUvtGot1tq3DqRX+KsnmomZlaqjXlH4jklSjUOst79ZfvVdjkV/8Aariob3b/AHv++q0rfVmVfvV6dLFRkcNXBy+ydE1rG33ah8qSJv7y1Da6tG1a0MqstenTqRlE4Zc1P4jLaJZF+b71U7jTdzfKvy10Elmsv3flqL7O67ty7q09mVGvynI3Gkxt/DtrKutDb+Fd1d+1is/T5arSabJF1XdXNVwlOoejSx0onmNxprK3zKy1CDcWrcbq9Im0mG4/h/8AHao3HhXd92vHq5ZL7J6lPMqcvdmctZ+IJoOu6t/T/EEM6/N8tVbrwrJ2WqMnhyaL+Fq8uVDEUfdKk8LWOyt7qGX+JWqZtJjuvmXbXEJHdW/96taz1m7tfl3URqfZqRPNqYWUfepyNS40W4h/hZqq+XKn3lrWs/FX3Y5o62o30zUP7qNVRjGXwnE61Wj/ABInLRy1Yj21vTeF42+aGRWrPk0G4iao5JRI+sUp7SKf2cf3aGt/+BVL9lli6q1Pjb+8tZ8pXtP5Sv5Cs1CwFWq58rU5Yv7v3afLEzdQhWKpI7erUe3vVyG13UvZnPKqU7dW3VqWtwy02OzarEdrR7M4alSMjStb9v4q2LW6WWubji2f3quW7Mv8Va83KeVVpRkdZbwQyf3auLpe5fkrnbO9Za3rPVFRdprrj7x4VeFSPwk66a1UtQ0vdH92t63vI2/u1oLbx3C/w1rynmfWKlGXNI8n1DTWVm+WufvIGj3fLXsWqeH1kVtq1xOraCyyfdrjq0/dPp8HmEanxHnFwuxqrV1GoaM277rVi3GmsrV58oH1lGvTkZ7Rbqhkta0Vg29ae0W7+GsjqjVMlYmX7tWYbpl61LJb1TkVlanH3fhNOb2hqR3CtTmWslWZatR3m35fvVvGr/MZyp/ykzRfNULfLU3nq1Nk2t92tSUV5GVqqyVNMtVZJNrNQddMj83bTWuN1DMrVVmqOY64xJJNrbqp3Fv6UeZtpy3H96olyy+I6IxlEy7i1ZartuWtz5W/iqjNbrtrmlS933Trp1f5jLZt33qbuqaa32/dqjJuXrXL70TvjyyBmpvmVH5lNZqzlI6YxJPOpu73qHzqazVPMacpIy76ZbytBOrf7VN8ym7l71mXy/ZOjjb5t1X7GXbL/vVjabP5sP8AtLV8ll+YVtE8itHXlOpt18y3ZavaPL96Os/S5d0K1bH+h3qn+9XXH+Y+cqx+KJb1iDzbfzF/5Z1hwfNJtrroYVnjZf71cvdW7Wd2V/2qmqZ4ealHkNXT02tXW2czLGtcvpLbmWumhi/drW9A8fGfFys6TS7qtyO481ea5Gzl8qta3ut33Wr0eY+Xr0fe5jYW38z7tUdQVoo2q5Z3G771Ovolljrb7J58ZSjU945FZV+0Uala/aLWRf8AZpdQtWtbirEMnmLtNeRU973T3FLl5ZxPM7i3aKYr/tVEysvT71dHrFgsV5J/31WZJa7a+aqRlGR9ZTr80TP+0Mq/erPvtUZPlrSuovlrm9S+VmrCMpHpYaMakiC41ja1Ul8R+VIrK3zLWXqUu2ufuG+at415RPrcJgY1PePWtF8ffdjlb5q7ax8QR3Ua/vFavmf7VIv3WrY0nxhdWbLukaq9t/MfWUKEqfuykfRjJHdbd1U5vDkNwu5lWuB8P+PvtW1XbdXo2n6yssa/NVe0ibV6XNHlOZ1Lwh95k/vf3at2Ol/YbX5lrtbGJbySpNc0uP7O235W210RlE/OM2wtSVSNOkeT6hIbq6wOlbGl2/kx/MtWv7Ba3uNzrV9bdVX7tacp81ip+x/dMrfxVX1C8W3j21ekgCrurldYmaWTatI5sPD2kihPN9olLVPDb7Y91QW8Db6l1C4+yx7aR7n2uWJj65dfeVa5WZW+bFXdQumldqpbqR9Fh6fs4lfY1O2t61MvzVIq1PKdnMVtzLRn5uau+SKPJFTysnnKtScVY+zrR9nq+Uj2iIdi05V3VN5FOW3o5SZSIfJFOWJan8mn/Z9tVymXtCusC077OtWPKoaKmT7Qj8paNqrTttN20ahzBtX1qP5ak2/7VN8qjUZFRUvlN60eVRqPmIf4aTlu9WWhpvlVIcxBsNJtq15S0NtWgOYrrDQsNWN4/wBmhtu2oDmIfKo8r5adu96buqxjtlFRs22k8w1AyXd703duqPzqbu96iUiuUkzRuqLzaikuKkajInxSbveq/wBqVaha9VaRrGnIvbvem71rNk1JV6NVdtSpmsaEjY+0U37VWG2pVC1+zfxVHMbRw8jc+2rUf2xVasNrpv71R+c1BvHDGxJqK7vlqGTUv9qss03f81H+E1jQiXmv/mqJrstVbbR2oNfZxRJ9oZqj3UKlLVliK27dRlqNtLQAUUUUAe5xz1MrK1ZMcyrVqG4/2q/Sqdb+Y/MZUy0yVCy1PFNup7LXXHll8JnexR2/3aFqxJF/dprLVl8w3dTmXdTdtOquYZHJFWbeWdbPlr/eqKSLdUyjzFU6nLI4+8sdtZslv/ertLizVt1Yd9Yba82pS5fhPcoYg5e4t1qnJb7fu/NW5cW+2s+4i3LXDUpxqe7I+goV+V+6Y7RfxVNZ3DRSfeqxJb/3VqrJFs+7XkSpSw8uame5zxrU+WR6J4NuvNkX/aavoLwLb/aPLWvl3wrqX2e4XdX0h8M9ehZY9zV9Fg8VGUeWR+N8V4WpTjKUT2rT9J3R0680Zdv3ataXqUbW6/NUl1fx7fvLXq+0/lPwCU60ahyV5oa7ua0dHt/sfzf7VSXGpQ7vvVVutUWONttEpe6eletUjyyNTVPE0dnaszNXh3xC8eK4m/efNVvxx4oZI5Pm214Hr2tyX1425vlrxKtX3uWJ+g8OZBGUvbSF1C4bU55GNZl1pPmr8q1oaftatqOw81fmWuj2MZRP1L231f3Ynmd9YfZ2b5ay5EZa9K1jw9vjbatcTqmlzWrbitfO4ql7OR9JgcdGp7vMZPm+V96p45t38VQN833vvVDt8r5hXLTq1KfwntSpxqRNRWVv9qo5LVZfu/LVOG62/K1Wobj/AHa9GFWniI8sjilGVP4SnNEyt8y1CzVsNtlX5qo3Fh/ElctXAyj71M2p1eb4iqrbauW8rLVPaytzUkbV5t5RkOUeY1ref5a0obrctYMbf3atQ3FehTqnnVKXMb0aq33an8msq3umrWt7pW+Vq6eWNQ82rGURq1ahbbR9nVvmWnban2co/Ccspcxcjlqb79VY/lqxH8tbxl9k5JDWj9KdH+7apvvU1l/u108plzGpp95t27q6jTbz/arhY22tW5pN5+8Wu6hX9n7sjysVQ5o8x614duNzL/vV6t4Z/e7VrxvwvLuaOvbPBMW7bur2vb+6fkGffu4yO80/TfNjVq2rfS1X+Gixljijp02qRxfxVze3PyKrUqVJcsSxJZrt27ax7iw3SVa/tyNvutU9q32h/lraNUyj7SjrIv6H4faRV2qrU7XLBbWNlb7y12GhrHpuntNL/d+Vq8/8aa4qxzSbvvV5spyqSkdUsO2qcvtSPB/ikyr5leAamnmTNivVPiNrn2y8aNG+XdXnk1mslRGhzH71kNOWFw8faHN/MlWIbplqxdWe1qz2VlrPllTPsYyjUNi3vV3fNWlb3VcvG+2r1veMv+7XTTrfZOarQOnik3VKvzferFt7ytS3uN392u6nU5jyKlKUS0sNTL8tEO1ulWFi3V0cpwykNWWnbd1Rsu2o922oJG3VhHOrLtrmtS0Hy/mSurWZdtDKsq1y1KEZHTSr1KJ5feWrK20rtrm9UsN0bMteuapokd0vyr81cRrGjSQfw/LXkV8MfXYHHRkeXahYsm6sK6haOvQdUsN33q5XUNNZa+axNA+7wmJjL4jmW3UK+2rl1bstUZImWvIlzUz6Kny1PhL1veNE1dBpeubflNcer7qsW7bWruoYmVMwr4SNQ9W03VI5dtdFZ+XLXj9nqklr/FXWaP4o+7uavrMNmMZe7I+Px2WVKfwnpFvYfNure02zkjaub8P6xHdbdzV6RotrHOq7a+lo+zqe9E/PswnLD+7UOh8MLudd1el6Tpf2hV+WuV0PRNrK1eoeGbPaq1c5cp+QZvi1F80Smvh9V/hp39jKv8Nd5HYR7ap3Vgq150pnxccylKRxNxoy7furWHfaIvzfLXoL24rPutM3xtXDV949GhjpRkeQeINLjijb5VrzXVlVZGr1rxx/o+6vH7yXzbhq8ap8R+p5PKVSnzFFl+Wq8lWm71Vm+Wsj6ymV5G2U3zKbJ941Xkag7IxNCOWhmqjHcf7VSeb8tHMEoFhbpo6uQ3m6smZty1Ctw0Tf7Nb06vKL2EZHSebvWqNxUNvebv4qsSMrVv7TmOaMZU5GLeRVg3jNHXSXi7fu1h3irt21MqnKe1hpGLM1Nt5v9qnXlv8A3az/AJlqo1/5j3oxjKJ0FvNVjYrLWHb3m371alvdbq192XwnJUpSjL3Rs1uy/dqv5rK1an3vu1TuLdt1Q4S+yRTn9mQW9/t+9W1Y6sy9GrmWj2NTo5mirenXqUwq0I1D0Kz1tWXmti1uI5f7tea294y/xVtWeqfd2tXuYfGRl8R4NfA/yneLZrL92po9P3LzXP6frjK396uk0/Vo5FXdXuU5RqRPn60K1MZJ4fST7q/NUX9gyRf7VdRZyxt021t2tvHN121vyRPIqY+pS+I4CHQ933o//HauR+E47r78dekW+hw3Fbmn+FVZl+WolRj9o8yrnnszyBvhrFcdI6qXHwl3fdj2/wDAa+irXwb8vC1aj8LsrcrXlVaFGXu8p5f+tVan8Mj5WufhbdRr8sbVnXHgi8tf4WWvsT/hFbeX70dQyeALOf70NebPA05fCdFLjWS92ofHy2+oWJ/iq1FrEi/6xa+nNW+EdrNG22HbXmvin4MzQo0kKV5lWlKj8J7eG4kwWLly1PdPNlv45l/1atS/6JJ8pXZWVrNld+H52WZWzUVtqSTL97a1cca0ZfEfVexUo+0p7Gz/AGHbyfNE3/j1MbRXjb5DVaOYn7jVah1GRfvVryxkYy9rHqV/sckPWOrVqu1v4lq9Dqit95atQvbyN8y0chzTqy+1Ehg+7zVpYldavW9nC33WqRtL/iFaezkeZKrG5RW13VItrVj7PNH95d1SL81YyiZSqEMcW2rkfy0LU0cW771axOaUySG6Zela1jq22snyqNu1q6NTjqU41PiO0t9SW4jWq+oWsc/8K1h2d00VaX2rzV+WlI8uVH2cuaJj32jxy1z974ZrqLqXa3zVAL1f4q46kYnq0a9amvdOGuNBZf4az5NJZP4a9IZoZf7rVXk02G4rjlA9SnmMo/Eebyad6rWfdWHy/dr0q40Ff9ms+40Hd/DUygenSzKJ5ncWbJ/DVb5lrv7zw5/s1g3mgtH0WsD2qOMhUOb3svSj7Ztardxprr/DVOS1ZF/iqeaUfhPSjKnIn+0LKtQyRVRZZF/vU1bxlb5q3jV5viN40v5QkqvJLtrQ+WVahksN33aDeMo/aKbMrVDJVhrCTdUbWsi7vlqZSOmMolXzWo+0+9SSWsjfwtVWa1k/u1HMbR5ZEjbZaqzWu5ab+8ioW6butTKUZfEdEVKPwmfcWdUpFaNv71b8jrLu3VTuLVWX5awlS/lOynV/mMVpaj82r1xZ7ay7iJlrjlGUT0KfLIc0u2mtK1VWl203zd1Z8x2Rpmppt/5FwvzfK3y11Ucu5a4NW2/xV0mi3n2i32t95aqNQ4cZhvd9odvoE25Nprbvot1urfxLXH6PdeVcLXaW7LcR/wC9XpUveifFYqHs6nMXNFm3Kv8As/LS+INP3/vF/iqrpcn2W9ZW/irqWt1vLerlHmPDqy9jV5zl9JVlkrrLdt0NZCWBikrVjX93WlKPvHLiZxqe8XFj2x1NY3X7zbUCyYSooW2TV1SkeZy80TpLeX5flqZbz1qjbt+73U2Rq6fsHl+zjKRY1BVlX+9VFbdlXctNuLzbHViwmWePbXkVJe8b8sqcTmtehaOYM1Zm1WrtfEWmedabl+8tcVIrQV4eIjyyPawtb2lMzdQt9vSuR1SL5q7C8kDLXN6ou+uPlPp8HL3jg9SVvM21g3XyV1GqW7LJXP3Fv+8/iolE/RsvqR5eUy5KjqxNb7ahVazPpImpocskU25a9E0HxG3y7ty/w1wenxbY66DR7dmk2itTxMZjJUZSke8eF9Sja3+981XL6/a6m27l+WvO7e/k0uzXa1XtD8R/aLjc+6jU8DC4+NaUp1jvo7VfL+dd1UbzS/3bNHu+X+GtCzv1aNdtWJNvl7m21pGpKJw4rC0cZLmZwOtXUlrC3ystce15uk+eu68RL9qk21y9x4faX7jVrGrI1/sSOHo80RLeVUXcawtav1lZvmqbWI5rC3ZVauDutUk8xt26q9rEzwWV1KkvaGtIsbNTfsq+tZMOpf3t1WF1Ra054HrzwdamXvsdH2Pb92q66kv+7Vhb9Wq/dOOUakQ+ztR9napFul3fw1Msq0GfNIh8hqcsbL2qwsqtU0bK1VymUpyKe1lapNtWfl/2aTcvpSJ5yCipWVd1N2rQRzDKOaKOaCg5qP8AiqX5dtN+6tBcZEbf7VG5ad8tRyN83FGpY7zd1NZqjZqbRqVykm6ms1R7qazbaNSuUk301mqHzfmqNpVqJGsaZY8ymtL/AHarfaB/eqCS8WpNI0pF7zaa1xWTJqVV21Oo5jeOHkbTXC1C118v3qxJL5m/iqJrqT+9U8x0RwxuNerUMmpKtYrSM1FBrHDxNOTUfSoJL9mqnRQbRpRiTNeNVdrpmp1Gyg1jGJH5lOanbKNlAyM/w0f7tSbKNlRyj5hnNFP2UbdtHKTzDKKfTdtUISil20lMoKKKT+KgA3UM3zU1qduoAN1DNTV+Wm1HMXynritViOWs9WqRWr7unUPgJUzSjlq5DcVkxy1Yjau6lV5TklA1N2+nMtU4bjbVqO4r0I1IyOWUZRG7fmo21N8rUeVWkYk8xGtO207b/dpyrVk8xXki3Vn3Fru+9Wwq02SBaylE0hUlE5G8sV/u1g3lqytXeXFrWLfWKtu+WvPq0P5T3MNiTj5F+9uqm0Vbl9YMrNisuSJl6rXlVPd+I+no1vaR90r27fZZN1dx4T8atpci5bbXF7V3bajZdv3a45QlH3qZricJRxlP2dU+nPD/AMX41hVfOWtS4+KS3HSRa+T4bqSL/loy10Gk6pMv3pGrooYmpzcsj4DF8I4WnL2kT6Mj8aNL8xanXni7zLfhtteT6fqLNGvzVPPeTOOGr1/e5T52WT0YzLXijVmuty7q4O4sd8m4V1Mdq1xJ/erWXwv+53MvzVyyp/aPoaFang48pw+mwtFMqla9C0HTftEa7q524sfs9xXUeG7zbtXbW9Cryy5THMK0qlPmibjeHI5Y/wDVrXA+LvCv3ti17FpsLXS7TVzUPB8ctm0jLRi6Ua0T5TDZtLB1vekfG+taTNptw25flrH83+Fq9i+JGjLbyTbVrxu4XbI1fGVOajLlP3HKsZ9cw/MRyLUe9oulSK396hqPi96J6v8AiJob/d8rVejuFesFofmqRbhoq7KeMqUvdkZypRl8JuSQLOvNVZNPZfmFR29/urUt7hZVrvl7HFR905Je0pmatTR1cks1l+ZV+aq7WrxVwVcPUoi54yJoW21oW9xtrJX5vvVYhbbUxkYVInRW91uWtCOVW+9XN28rLWlb3H/Aa66dXlPIq0jcWLd92pRHt/hqpa3G2tKNlkrrjGNT4Typ80SFV20Vaa3qFovmq+WUTLm5hKt6e+2SqbfLTo5dtVEmUeaJ6R4b1ZYmXc1eyeF/FsNvGvzV8w2+qNb1rWvjSa127WbbWvtZRPjsyyL64fWknxEhij/1i1yWrfFFVuNqyV4C3jS6vPl8xlX/AHqkhvjM24s1ddL94fO0uE6OH96ofSXh3xZ9uKs0leq+Hb+OVV+avkrw14ga1K/NXrvhvx4qRrub5q7n8J8ZnWRy/wCXZ71qGvbbPy2b5Vrxb4ieL1VJFVqg1z4gebbttkryrXtWm1S4ZmbcKwhGXMc2T5LL2ntKxm3kn2qVif4qrfZasLEzVYjX+9XqxjGR+lxly+7EyZrPzVrFvNO2q22u2WzVlqncaM0vyha5qtL3Teli+WXvHn7QbabG22up1Lw+9v8AMVrnJINrbWrypRPfpV41o+6Edx6VpWd581Y+NtTRNV058oVKcZHXWN5/tVsW8u6uNs7r5q2rO82fxV6lOoeHXoG80W6oZLei3uvlq5u3LWvxHlc0qcjKkTy6b5tX5LfcvzVRmgZPu1lI3pyjL4hrS7/vVVvLWO6XmiTcrbqhNxWMjsipR+E5XXPDf8US1xOpaW0TbXWvWpLjevzbay9Q0iG8+6q15dfDxl70T6PB4+VH3ah4rqGj/easG8s2X+GvW9W8OmHovy1y19o277y14NfCn3GDzKMjz2S3Zaj+7XSXmktF/C1ZMlm3zV4ksPKJ9XSxVOoV1lq5DcbfmWqbRbadG23burKMpROyVONSJ2Xh3XpLeRd1e6fD/wATea0e6vmuzl2yLtr1LwTqX2Vo2DV9Dg8ZUpn5txDl1OpTlyxPsrwm0d5HHXpem2vkx/LXhXwv15bjy1Zlr6C0uaGW3Vty/dr6eOM9pE/kvP6VTD1uUn+1+UvzVkalr0fzbmq9qnlrH8tcLqnzSN81YSlKR4GDw0a0uaRpSeII/M+9TbrXoVt23SVzbWu6ub8RXUlqu1WrCp7SJ9Rh8vp1pcsSj421SO48z5t1eZyRbpGrZv7iS6f5t1UJI2WuONPm96R+lYGl9Vp8kTNkirPuFatyRao3FurfdqZUj3KVQw5Plaqsjfu62Liz/wB6s24s2rCVOR6dOpGRn+Zt3VJHPuqvcKyVU87bXNI9D2fMjY3f7VQSNVWO4/2qczVHMHs+UljuGjardvqW6suT7tV2bb92rp1OUr2UZHSNLuWs+6s1lXctUbfUf7zVqQ3G5f4a6+aNT4TH2cqMtDnby121kSrtrs7q1W4rn9Q09lrCUZRPVw1dS0kYrf7NEdw0TVJcQMrVTkZlpxq8p60feNq31H7ua0lnWVVrk47havw3n91q7Y1zlq4b+U2bi33NuWqkkeyljut9Sebu+9VxnGRz8so7jY2q1CzVV2ru+Wpo91bkSNa1umX+9W5Z6lXNRtVuG4ZVr0KOJlTPLrUY1DubHWNrcV0+m69J8teX2eoBW+9XT6VqKt95q9yhjI1D5nF4OP8AKev6DryvtzXpnh+8jn27q8R8Oyq0i16v4bLLtrrqVD8szjDxp/CfR/gfQ7G/t1kiVdzL81dVqXw3tbqH/V/N/erzDwBrn9k3as7YjZdrV7XpvjbT7yPatxGzf3d1fDY2piKdXmpnrZHUyzGYb2OKjGMjyfXPh7NprSMnzLWf4f0tvtixyx/LXqXijXLNbdmZlryu68QN9saRG2V00cRWq0/ePks3wuBy7FRlRlzeR6pY+D7O6tVV4127f7tcZ48+HtrY2Mk8a8D7ytVjR/ijFawhZhjb/ErVzXxE+LMN1p8kaNtTb8zM1eVzV6dT3pe6e1jMTlOLwnLRj+96HyL8dNNt9NkZlVa8OURbsfdr0P4zeLv+Ei1Zkh3eWjc7a83VG7rXDTnzSkz9PyKhUo4CnGt8RoW77W+Vq0oW/vVix/7LVajaRa7o1OU9apA2Fib+Gp4ZGVqzob9o61bW+hm+Vlrf2iPNqRlE1bO/rat7pm/irBht42+41XI1aKt+aR4tanGRuLcbv4aGWNuv3qz45Wqbzqq558oFj7P/AHWqaOqPn1YjuN1CMpRkWttO8n+9TY7ipFn/AL1banNLmBVq5by7ahj8tqk8r+61BlLzJLiDzI6xbqBo2rajb5dtR3EW6uecYhSqcsjmZJGiapo9UZasXVr/AHqz5LeuOR6seWpH3jSj1RW61aW6jl+992ucaJu1RfaGirKUpC+rRl8J1nlQyrVG60aOXptrDj1GSP8AvVch15l60vdF7CtT+GRVvPC+7d8q1h3Xhbb/AMs67KPWVZV3UfbIZax906qeKxFM87uPC7N0Ws+bwk392vVNtu1SLZQy/wB2s5cp2xzapT+I8f8A+EZmi/hq1b6HJu+aOvXl0O3l/hWrEfhm3/urWUeaIVM9/mPNdP8AC32ll+Wumtfhkt0vC/8Ajtd1pfh+FZFZa7rQ9LjXbuWsKtSR8xjuIKlPWB4u3wTa4X5YWqjefBGRf+WLV9heE/Ca6tciILtX+Jq6zUfhBH5O6M/N/tCvGq1/ZytzHJg86znE0/bUI80T89L34LyDkRtWHffCO4Vf9W1fbPijwrHozMJo1BFef3TaazMp2VH1yR34fizHc3LKPwnxvq3gO6sNzeW1clcFrWRlNfXvjbTdNaxk2+X92vl7xVpI+3vsX5d1ejh68qh+p5DnEswj++ic1JKrfeqtLbo1TyabJH/DUPkyJ/DXpc38x9rHl+zIzbqz+X7tZslqyt8tdJ9ahktVb/2WsJQjI9CniJROb+ZW+bdVzS79re4/2auTabVFtPZW3VySpSjI71Wp1o8sjtNNuN8i/wAVdtpMv7vbXmOhyssm1q9C0mXbtrupSPiMzpcuhuuv7xWrp9Hl3RrXP2/zLtatXSW8uTbW/N7x8difeibclr83C01Ytta0MKy29RyWvy7q6aX8x8+qv2TJZflqnHP/AKRVy4bbuWsmSX95VTO+lHmOws23W602b5ap6Pdbo1Vq1Lhf3dd0f4Z5M4+zqGLcfMrVBp1w0U2KfcLtkbbVKzbbPXjVviPQjH3Dr5LjzLNlNcvqVmrbl/irb/5Y1zl9ebJvmrzsSYYWEoy905nVoGiauXvLja21q7i+kjul/vVx+sabuZmWvP5T7bBTXwyOfvFWSsO6s/mrTm327c1F53mfK1I+soylT96Jztxb7vurVeO13SV0klqrL8tR2+n/ADMzLWfKe9HMOWmQ29v5W3Fdb4Zs/mVmrGtbNmkVa7bR7NYLXdT1PmMxxXNEqa3NtjWNafpNvtjX+9Va6/0q9rbt4tsarQeLUl7OnymnZ6hJCF2tWnJ4qVY/L3bm21g7TGtYt9Z3F1N+63baUpF4Cv7GtzSl7p11vcfam3VpQ2q/xVyek2F9b7d0bbf9la6ZrqS1t9rf8C3LUxqRkfdf2phcVKNGEveOX8UWq3G5a891Dw38zNXoV5cLdSNVeSzWX+GrPradKnTp2ieU3GmyRM392qbRba9QuvD/AJq/LHurndQ8MyJ/yz/8dpR5TjrxOR+aj5l/irSuNNki+Xa1V2irU8ipKJX+0Mv8TVPHePUHletNatfhOSUYyL66ky1KurMtZVHNV75l7KJr/wBsU7+2axuab5dHNIX1embi6tupf7UWsTmjmtOaQfV4m7/ai/xNTf7U2/xViZNNzT5g+rxN/wDtRW/ipralWD81P5pi+rxNv7cv9+o2v6x/4ab/AOg0F+wibDX61H9vX+Fqyfmpv3aXMV7CJqSX9QtqVZ7fepu6olI0jQiXJL9mqtJfGoGao2aszojSiTNdM1QtMzf3qTbUdRI1jGIrNSUjUvNSWNLU7mk207bVcoCVPtpqpuqZVq4mcpEe2m+VU2yn0BzFbbTtv96ptv8AFS1QcxBto21J9abUhzBtpKKKB6ibabJTty+lNZqA1G0UUygB9MopN1HMWLRSbqj3dqjmHyjmo3U3d703d81QaRiOZqbuprfLQv8As1JfKepK1OWWoqK+31PhOUt+b/dqaOX/AGqz91PViK0jIzcTT83dViO421lx3FWFlrsp1TCVM2Le6q9G26ufjuNtXre6+avQpV/5jhq0TW8ujb81Rw3G6riqrV6UeWR58vdIdu77tNaP/aq15W2m7Vq+UjmM+SKqd1a7l/8Asa2TD8tVpIqwlE6KdWxy91p/zVz99ptd3Pbbvu1kXlnvrzK9CNQ9zDYqUWeezRssn8VN3K1dNqGl7v8Aern7q1aJvlrxKkZUz67DYmNYrsu1atWdx5Ui/LVT+KpVZd1ZR5Ze8d1SHNHlO40W68xVX/2auot4PMWuB0O6/eKtet+DdEk1aSPA+WvZoT5j86zTlwvNKRb8O+HPMbzGX/x2t7UtP8qHy0Wu80vwr5Fuvy7ah1DSY4FZjtq6h+YTzZVqx47eeH2kk3FdtWtL0lrPbXUao0MTN93dWVFP9pmWNP71cEZHvRxVSpTOp8MxSNJu/hrpNcvFt7FlZtvy1j2dxHpNnurzjx945aGKRvM2qv8ADWVfFRox5jwaOCqZhivdOJ+KWrQL53zLuavEJvmkar/iLxJNq19IXZtu75azFuN1fMe3jiJc0j+iMqwEsBh4xkRtUe7bUzfNULLV8vKe1zEisrfeoaJW+7UP3acslVGXN8QhrKy1Pb3jQnb/AA0qsrfLQ0S/w1NpU/epil/LI2LXUv8AarSjljlWuTXcrfLV61vmWvSo437NQ4KtD7UTam09WX5ar+U0XXdU9vfq681ox+XKv3a7pUadaPNTODnlT+IzY2/4DVyGX5qJLD7zLUSxtG3NcUqMqfxESlGRs28v3a1re4rn7eWtKFm+8taRlynlVqZvW8tWtqy1jxSN8u2r1vK1dlOr9mR5FSn1HSWtVZImX+9WpHLuqOa3WWtrfaiRGpy/EZe7+9/31Tf4qszw1W+7TOqMuYf8ytuFaFnflG27v/HqzVNJ9zpVRlKJMoKp7p22m3/3a6uwu5D92Rq8s0+/aKRd1d1oepebty1erQq/ZkfM47C8up1ouJJetWbOx+0ybabYos+3FdhoOk7V8xlrucuWJ8Via8aMTJk0H7Lb7qxLi3ZJP7td7q0sax1yN4qzyfLWUZe9zROXC151PekVbdssq133hvQY7i38x1rkNM01pLhfl3V6Db3S6XY7f7tEq/2ZHJmNWVuWmcb420mOJW2V4/qC7bht1epeMPESvujT5q86vIFnbdXN7Lm96J9Pk/tKdH94ZEke6odu2rk1u0XSq7fe/wBqspU/e94+ojIkhbbWta3FZKx/NxVyGtaceUwqx5onQW8tXo7pkrFtWrQjfdXXzHi1afvGpHcbl+aiRVZaz/utxTo7hl61fMcfJ/KFxa7qybq3Zfu1vearVVuLdWrKUTqpTlE5maXbVf7Yyt/9lWpfWf8AdrBulaOvPqe6e3S5ahofaI7hdr7ay9S8PrcfMlQ+eyNVy3v9v+7WHuyOqMalP3oHKXmi7dyutc5qHh1W+ZFavVJFhuo/m27qy7zRtvzLXHUoHsYfMJU/iPH7zSZLdvu7f+A1mzWrK1erXWkrLu3L81c/qHhfb8yrXkVcHzfCfWYXN/d5ZHH2/wAtdNo+pNasv/xVVf7J8n+GpIbNlkrh9lKnI2xNeniInrXgv4gtpc0fzV794X+OEP2eNWmXdt/vV8gWP3q6DT5mXbhmrWNSpH4ZH5hm3D2Dx3vVIn1rqHxkhuF+WT/x6sX/AIWIt1Ju3V4DZyyN/wAtG/76rYtZZF/iau6nVrfzHyP+reEw/wAJ7xD4yjaP71c7rWs/avmWvP7W8mVfvNWhDdM33mrup15S+I445XTw8uaJqL+8anNZ7v4aqw3C/wB6tO1mVtua7afLL3TWfNTMu8sWX5lrIkVl+9Xpdlo66ivG2qWueD/Lh3BaupS5feiZUsxpxl7ORwccW/71SNpqyr92luFazmZauad+/baq7mrKMoy92R68qjjHmicnq2hnqi1y+oabcW/zNG22vpTw74DW+h8yZf8Ax2uX+JHhe10+3bytvyrXlYilyx5olYPPoOt9XPBFZl61N9oqveNtuJKh82vN5j73k5tTQ3bqZJ92qq3K7e9S+b8tQLksVZPlb5d1WrPUtvys3/j1V5m+WqbfK3y1ManKdHLGpH3jrIbpZV4p1xbrOrfdrm7O/aNq2rW9VvvV3U6/N7sjzZ0JU5e6UbzTaw7yzrtmVZI6zb7Td33Vqp04nTQxMo+7I4WaLb/equt00f8AeroL6w+9WDcWu2sPejI+jo1I1C9Z6p93dWxb3Cy/drjf9TV6z1Bo2+9TjVkTWw3N70TqtrdqFuGVqq2eo+YvzVpfu5fu11xrfynkSjy/ETW9wrdauKu6stotv3alt7h4vvV1xr/zHHKH2omn5cif3qt2d9JBJ/FVa3vFl+9V6NY5a7Iy5vhOGp/eid14P15vMXe1e8eD9SW68ta+W9Nlazk3LXo/hH4gHT5FV2rs9vUjE/Pc9yqWIjKVE+m7zVl02xaTdtribf4xRxat9m87a397dXnHi74refp+1G2/L/erxOTxFdPqTXO5ss1ccsRL2h85lPCbrU5Srn3tY+Lv7WtVPnNJT5v9IXhq+Yvh38TJIvLhnb/x6vb9F8cWtzt3SL/31XpU61OUT5DNcjxGCrfzCeJ4761t2khZvu/w14N408Ua1JNJbPIwWvp6TULO8s23NGysteBfE+wha6aSLb/wGuKrhadSR7PDeIiq3s61M8fuFl8z97Hu/wBqoF8lvvLXWW9rub5l3Va/4RqG5j+781VLL5fZP1X69Tp/EcfHYQy/dbbUn9msvT5q6aTwWy/6pqh/4R+7teis1c0sFVj9kf16nL4ZHP8A2WSiOEq3zfLXU2ukSt1iatOPwpIy/NDWf1ep/Kc9TMKcfiOTtZpIm+Wtq3vvlXftq5J4ZaL7qtVVtLZKy96JzTr0a3wl6OVW+7UzL8tZsccitu/hq1HdMq/NVe0OOUf5Qkk20Ry/N96myPHIvNQSQsrcNRzBGJpx3TVaW6Vqw455I+tXYbxWX5q6adTmMJ0jXhm3fxVY81l+7WXb3FXFlrbU4alP3ib7fs+9ViG/jk/irJuPeqf2jbWchxoRnE6C4t45fmrLmt/mqNbpmX71QyXjL/tVySiaU6cojZrdqqyL/eqx/an95aa11C1YSOyPNEoyRbmqrItaknlt0ZaryWv91qykdMZlHay1J5h/2qma3b+7TViasJGvNGRGt1JF/FU8eruv8VJ9nVqhktawlEn93L4jRh8Suv8Au1o2/ij/AGq5VrdlojibdXJPmInhaMj0fSfEm9l+avQPD+ueYy15Bodu3y16V4WtWaSNa8ytOR8VmuHoxjI+h/hncrHcSSH+6tdfrvxHs7JTFv3N/s1594cdtO0qW5+623C1wHijWGg8xwa+fr1Lu55OCzSvhcLHC4beQnxk+JFutlJK7LHtXaq7q+Wbrx/LcXMjrNw1Znx08cXElw0SStXjEfiSeJvmZq9vAcrhzVIn65w/w3KeF+sVtZSPatQ8Sy3ke15K5q4s47iTc1cPb+Kmb7zVcj8QGT+L/wAer3qcqf2T6ynllTD6ROik0mF1+7VObw3DJ0rL/t6Rf4qP+EmZa1kdMaGJj8Miabwr/dWqUnhmRf4auw+LFXrVyPxHBJ97bWZtz4umc82ht/d+b/dqCTQd3WOuuXVLeX+7Uiz27L8u3bRGRX1ytHc4mHQ2jZWX7y13Wh2Hnwr8vzU6NLX/AGa6Tw7FCsi/drSMo8x52Ox0pUyJdOkVlxurTt7Bl2ttrpl0uOVVZdtadloysu01rKJ8RXzFGdpv3V+WtJrP5avQ6N5TfdrYXSd0P3a3pRlynztbFx5uaJ5nrFr5Ujba526+Vq9I1zRm8z7tcfqOksu75aqpE+jweKjKJDocv7yuguH/AHdYuj2beZ92ukms2a35/u10UpfuzLFSj7Q5uab95VYLtuA1W7qzZZPlWoAjLtzXk15HZGUeX3Tbt23x1yviCP5WrqrWLdHxXN+JImXcu2uap70TPCS/fHD3F+0Dfeqv9vW4+81R6h95lrJkWSKThq4+U++pUoyiXryxWeP7tYF5pzRNxW7b3n8Jq99lW6WolHmOqNaVH4ji4227a2rOFZI1+7Vu48P7m4WpINNe3/hrPkNKuJp1I+6Tafpe6bdXQ3UH2Wz2qtSeH7P7u5a1NWs/N2qq1PKfNV8TzVuWRyen2DNI0jVsR2rL/DWtY6Htj+7WlHojf3aRy1cdGUjlrxfLjrR8I6W15eLlf4qvzaCZJNpVq7rwV4eW2kjbbXn4iXunm4zMIUcPLlO38L/DGO+t1bydzN/s1N4o+CP2q1ZUjaKT/dr1L4d3sNjNAZF+UH5q+itN0bT9XsVdQjqy+lfOT9tH3oyPgMpeNzDESlQrcson5S+LPhTrHh28bbbySws3ysta3hP4Y6lq21pbWRVr9KdX+Deiap963Vf92n6X8HtE0uMbbeM/71bU8ZX5eWR+rRz3iaOH+rx5eb+Y+GbX4N+VCu+13N/vVR1T4TwxR7nt9tfdniLQ9B0q0dpFgVV/vha+RfjZ8UNH0m4uLfTmjdv9mqpYipUqcsT5dZnxFVxkcMq3NKXY+efG3gvT9N3bVXzP7q15Dqmh+VI2zbXpmsatNrNw00rbmrFuNPWVfmXd8tfVUYyjH3j+hcDgalPDxjiJc0jy24t5Fk5XbVZvpXc6hof+zXP3mhtF8ytvrsJqUJUzFoqxJbsnVdtR7dtBzXIdtJU7RfNTfKaq5SuYh20basNDTfKo5Q5iHbRtqx5dN8rdRyhzEO2l5qfbspNq1XKHMQ0c1Iy+lR09RpkUlMqdkqPyWrORoRUx6maLdR9nb2qOU15olVqjq55XrR9npFcxTo2Va8qjyqkOYr7abs/2ateVRtoK5iusW6pdv+zT9tLQTzCRrT6RaWqiZSCjmijmiUhxG0/yJG+6rVJZ2/myLXpnhfwkt1Zq3l7v+A1zV68aMfeODF4yng480jy4xvH1VqjYkrXva/C1ZY2byf8Ax2vIvG2i/wBg6k0G3bzXLSxlOtLlic2BzWhjqns6fxHO0xqN1EatM21a7uY98Tj1o49a7DTvhtf6hbLOFYq1Fx8NL+HpG3/fNcv1mn/McP8AaGF5uX2hxrSUxmq3qmmy6XM0M33qoVrGXN7x6UOWUeaIUbvlo+7TOao1H7vemc0m2j7lBQvNHNJto21JYvNHNHNJtpC5j1BomVqSrskVV5Iq++lT5T4KMxnNNp3NM/vVh8JY3d71MstVW+Wo1l+aj2hXKakdxVqO4+asXzKtRy/NXTTqmFSmdFb3HzVqWt1u61zMd192r1vcV6tKrKJ5VWhzHURtup22su3uq0oZd1erTqRkeRUpyiO2/wB6myRfLVjbuo8uteUwjIy5rf8Au1RuLf726uikiWqM1r975awlE7KdY5O6s91YOoabub5a7m5tKyrizX5q8+rQjI9zDYrl1R5zeWbRSbtrVT835q7TUNN3bq5vUNN8r7q18/Xw8qcuaJ9hhcdGpHlkO0O68q8VW/3a+qvg+sK2sbfLXyGsrW8yt/dr2LwD8QVsLdVaTbtqqGIjH4j5PinL6mMofuT6yvNUht7fdu/hry3xZ4yVZGVW+WuE174xRLa7Uk3fLXj/AIn8fXmrSNsby1rLE4qUv4Z8DkvCVaVTmrHofiLx/b2+795ukqfwb4k+3zb2+Va8CkuJGk+Zmb+9XSeGfFa6avls22vIp4iXN+8P0zEcPU6eG5aWsj37XPEyxW+1ZK+fPiB4qk1G8aFG/dr96tHXvGjXVu0cTfN/ergbrczMzferjx1WVT4fhOrIcljhJe0qGezU1m21JJUMn3q8iPun3hNHcNViNlas+nKzLXXSxMo/EZSgaHlVGyVHDdf3qsfK1ejGUanwmPvRIf4qkWWiSNvvUyj3oh8RZj2tR5XpVdWqxb3HrWnNGXxEcpJGzK1alrqG371UY9rU5Ymb7tax9pTlzROOpGMviOktbzctXNsc61y8MskValreV69LERqR5ah5dWjy/CaX2Nl+ZasQ7lb5qjtbzd96tKOFbj/ereeHpy96medUlKPuyCFv9qrkbVV+ytEy1YjrhlTlH3ZHDMuRtViOWqa1Juqo1DjlEtSMrLVOa1/u07dTvN211RqxluEeaPwlBlK/w0zdWgyq1V7i321ryyOiMivu/u1t6PfNBIvzVhbdtSwzeVJVc0iatP2keU938Cs2pyR4+avaIdJ22aqteDfCnWIYWXe2K+gbHxBatb/6xa641+aJ+HcRRrU8RyxicR4i0mb+GsSz0uTzPmruta1S1ZfvVzP9s2sUlEajjIxwtWtKjy8p03h/Qfl3MtZ/jK3a1tWx8tdJ4X1mG4hrn/iJqkctvIq0VZc0fdPLoSrSxvLI8I1XUGa8fd/eqGO63Cmap+8uGxWb80VOjWlTj7x+wU6UXTibnyy/eqncWG5ty1Vhv/Wr0d15q16UZU6w+WVMo+U0Tfdq5C1WNqtQ1h8u5aJUpR+EUqkZElu9Xo2rPj3W/WrkMq/xfLTjy/CcNSJej+ZadIny1DG3zVYX5l+atJROKXuldmaP/dprXlWmi3Vm3Fu38NZSNqfLIkkkV6y7y1WWmyXDW8nzU1b/AHVzVPeO6nCUfhMe6s2Ws+RWiauok2y1n3lhu+auOUD06Vf7MjJjum3VpW9+rLtasua3Zar7mWs5SOz2cahuTWsc/wAw+9VGS0K7s0y31Bo2rTjuI7laXuyMPfpmPJpMdx91aoyeHGXotdX9j/uVZt1VvleuapRjIr65Up/CcSuktF/DVq3tWj/vV2n9krL93bUMmh/7NefPDfykyzCMviMex+Wtq1aoV0tlqZbdoqw5ZR+I46lSMjUh6VehrJhZlq9HcVrTkePVjIv1YhmZaitXVqvfZ1Za9Kn/ADHmzl9mR13g/WI/NWM16BeWEepWfyr95a8VtZms5lkWvWvB+rfbrPa1d0Kv2ZHxmbYeVOXt6Z5l4s8PyR3jbV+bdVzwr4f+zsssv+981ei69ptv/rn215r4m8Ww6XCyoy151SUacuaR6OExVbHUY0aZ3V54wtdHs2VZNu1a8H+I/wARF1KWSKFt395q5zxJ4yuNRkZVZlSuSmbfXjVq8q0v7p9xk/DtPCS9tU+IhklZm3U1mprfLS1hzcp92JuqaO4qm1OX71Z8xfKXpG+Wqcny05ZabI1Z6hGJDv8Amq1DdbWqizbaFbbS5jWUOY6azv8Ad1rUjZZY65G3uPu1tWd0y7a66Vf7Mjyq9Dl+EsX1j5tc3faXtausjl82obi1WX5a7PdkTQrypy9485urPbVPbtau01DSf7tc/dWO1q5pR5T6WhiY1CK0uNv3q3bG43fxVzqxMrVpWcu2piRXhGXwnSRt/d+arCqrVn2svy1eX5q0jOR4dSPKSLF/dq1G0itVVWbdViNt1dManvHJI0re/wD71aEdwslY6qrLU0astejTryj8Rw1IRkaklr5/95qpzaS38NSW960Va1vPHJXpQlRqHG51KJlWsclrJuTctdFp/ia9tfuu1EdqsvQVPHpa11fVYyPPr1adT+JE6DT/AIkahBD5ZZttUtQ1+41WTdJuqCHTV/u1et9JVq0jhpRPG5MLTlzRiR2P3t1dFY/NVWz0Ft3y1vafoMn+1XdHmPLxVen/ADGhpek/bOla0/hlYI/nVa3vC+h/Z49zUeKJGhj2otTKfLrI+KnjJVK/s4SMWx0W1f8AhWt+x8LC5bbFHVPwvpc15J+9Dba9r8KW+jaNbrdXcitIv3Y65a2K5Y+6ctavKVX2KqHH6T8FpNUt/Me3+Xb95vlrzf4oeBbfw/DJhVSSP722vcPG3x4sdHtZY4JEtoVXb/tV8veO/igPFsjRw/LHu+9/er52piPafEevg6FepiIvDyk4r4n0+Rx0eoqzbWqx5sctZ62u7o1MaFouhzWep946cZbGi1urfdqvJbsvRqp/apF+981PXUKkfs5RLSzbfldflqVY0Zflqkt4GarMcq9q2pyIlGRYW3dauRyN/FUdvK3y1eVFf5WrqOCpL+YozXDVnyT1sXWnbo/lasK+tZYm+7WUpG9DlkPjv1qxI3mr8tc3NK0TUQ6oytXLzyPQ+rfaiadwrK3vVT7Q1Nkv/NWqMl1t+98tZSlE3hSlsXmuG7NR/aU0X+1VWOdZf4qk8rctYSNeWMfiLkevbfvrVqPWbeT+7WDJbsvWqckdTIPq9OodlHeW7fdap/Ohb0rz5ppo2+VmoXVriJv4qzkQ8u5vhkd5I0dV2khVvmrkofETfxNU/wDa6y/xVlKIvqNSO53en67bWTLuavS/h/4is7y7jjWRd1fOlxIZv4qk0fWrrQblZYZG/wB2vMxOHlUj+7PNxmRxxdGSjL3j70utYt4tCjiRvmxlm3V49451SNLeYhv4a8aufjTrDW6xr/6FXGeIPiJrF/bsuW+avn5YOtKXvRPnsv4VxarRnVkjhPiZqTahrMvzbvmrhJq3tWiu5pmmlRtzVh3Dbfvq1evGHs48p/ReBpxo0Y049CjIzUi30kf8VOkkXdxuqpIy7qrmPZjHmNm31v1qyt5HcVy+6nxzSbvlLVvHESj8RnLCx+ydP977tIUdazLO4n/uM3/Aa2rWO5kX/VSf981tHEU5HDUiqe7IFuZU/iqaHVnX+KtKPQbi4j4gfd/u1KvgfUrj7ltJ/wB81p7SH8xxyxGG/wCXkkVI9blX+LbXTeHNflEi7mrH/wCFd61977LJ/wB81YtfDeq6ZIrTQSKv+7S9tTjL4jgrywlaPLGUT1/RdeZo+a6bTdb2t81ed+HZ/MjrpLdvm5rs5vdPzXGYWnzSieiWurRyV0FjeRyrtrzWxm/eLXUWcjLtrsoSPj8VhYxNvUo4XWua1C1hYN8taV1KzRtXM3103zV2TjzBhKUv5iaxs4Vk+7W4tnG0NczZ3TeZWxHqDLH96ohH+U668KnMU7zS4/MqnLo6t/dqzeagytVRtSZq8rEw946aftuUvWenKsdZPiDRlnq5b6zWXrniDyq5vsnRQhW9t7pxeqeF/wB41ZLeGNzfdrYvPFcfmc/NTYfE0Mv3dtcMpH2dOWMjH4TH/wCEVb+7U1v4cmib7tbUfiO3X+7Whb69ay/xVlzE1MRiox96Jn6foLS/eWtSPwn9ob5Y61NP1e17V02l6layyL92n7Q+fxOOxFP3uUwNN8GtBHnbTh4ZaS4yVr0uFrXyV+7RDb27/NSPmZZrW5pSkcrZ+GVb+GrzeHVWP7tdRH5K1DdajbxxtUyPNeMrVJaHMx+Gv3m5lrqNH0tbfbWf/bUP96pI/EUcP3WrmlT5iK8sRWjynd2V0trtw1ekeC/iFcaZtjDbod3zLXzpN4vbztq123gu+kvPvV5OIjGJ406OIy//AGmnLlkfQupfFiKD/VBmrjPE3x6m0+0mcssSou7durjdQmY8V498aNQa38O3Q3fw149vaS9nE9TAZjj8zxEaNSrbm7HJfGT9q3UNZaa202Yn+Eybvu187XPiS61C6a4upmnmkb5mZqzriTdI3O75qhZd/SvtMJl9LDRuj+j8ry3D5XFOlH3v5up0lnry7V3NW5b3kdx92vP1bytv+9Vy31aS3+793bXf7M+wpZhKPxHaSKrVn3FgrfMq1Vs9ejZfn+9WpHdR3C0ezPQjWjW2OdvtH3L9371YN1ozRfd3V6I0SsvzVVuLBW+7t3f7tVE5qtL7UTzf7LtahreuwutGVvu1h3Fh5TfdrTlPKnzU/iMv7P7U3yqubfKamt3o5TLnKrRU3bVjbRtoLjIq7absq5tp22oH7Qp+VUflVoeVTWiWgPaFHyqb5FaPNM20+UftCh5PFJ5VXti1DtqSo1Crso2Vab/apuymaxkU2SjbViTbUdLlK5iFlpuypeaOaysVzFeinyUypLCnt3pq1JtoiBHTo13NU6W+77taFnYtLItZTkZyqxjEs+H9Le4uF2r/ABV9UfCnwH9p0+PfH8tePeAfDXnXUe5f4q+xfhrpcdnpsIC18ZnGIl8MT8U41zqVGn7OmNt/h9DFa/6ta+Mf2m9CXR/GCog2qy7q/TCTT1/sMsgVZPL+9X52ftdW+7xrDt/uV4uTVJRxvKeHwJiK/wDa0VUl8UWfPOz5q63wT4ZfVNQh/d7vmqlo+jtdTL8tfQHwj8Gr9qt2df4lr7XHYn2NGR+2Z3m0cDh5SR7N4F+FKNoNv+7y23+7V3VPhLH5bN5a19D/AAp0iH+zVVgrfw/drqfFXhm1azZvJT/vmvzKpWrR97mP5vjVx+JhLGwqH5EfHrwz/wAI/wCKdir95d1eWMtfR/7YVusPjKJU/uV86nk1+m5ZUlUwkJSP6a4bxEsVldGrL+Ug2fK1G2pqbtr1T6XmI2TbTVWpmX+9TdtSHMR0VI22m/dXbS1AbRRv203zaDXlPZGXdUckVWvL/wBmmyRV+oypn5vGZmyRfNULLWk0Xy1XkirhqUjeMzPkWoZKvSLVWSKuGUTrjIps+2nR3VEybaqtuWs/hOlRjI1re6q9Hcf3a5uO427quW91XXTqmFSgdVb3W3722ta1uq5GG6/vVpW95/tV6dOoeRVoHYWt1uq8rVytne7f/wBqta1vK9enW/mPDrUJRNjbuqOSGi3uFarH3q6fiPP96Jl3FrurLuLXb92umaL/AL5qrNa7v4azqUzppV+U4+6td38NYeoaXu/hruLyz3bqx7i1rzqlPmPfw2J7HnOoaX83y1kyedas21mr0S+sFZflWuZ1DS/vV4OJwsfsn1OFxkZfEc/9oZvlLUbt1F1asn96qqybeteZFypy5ZHte7L3oliS33VTaL5t1XI5abIu+qq0I1PhNac5RKe7+9TZPm+7TriH/wDaqq26KvLlTlTlyyOzmjP4Rs0VU5FrS3K1QyW+6uWpQ5o80So1P5jOoqeSPa1Rsu2vPlDll7xvzDKlW4ZaioojKUfhKL8d1u+9U23dWVUscrLXdTxX2ahjKl/KXGh20rRmmR3G6p87q7vdqfCYPmiMhfbWhb3Hy1R8qpI/lojzRkZTjGRqKystO2+lU1bbVqG49a7I1Yy+I45RNC1umj61sWd5u6NWLCytViH5W4rrp1JR+E82tTjI6y1ut68/NV5Yll+7XM2t0y/K1bFrdfd+bbXZTqxlH3jw61Ll2ND7Ptpu2rFvcbvvfMtTNb7vu1MqEfiiedzcvxGf9ajb5auSW7LVeRa45R5ZGsZEPm/3ad5u5fm+7UbLUbblq6deVM35eYsSRKy1VaLbR9o21Msqyf3a7Y1I1CveiXtH16bTm+XdXX2vxSu412g1wflr94UirtquQ8+tg8PiHepE9Am+JV5cfeJ/OqX/AAmFzK27dXIRt81XoW/4DRyI5f7Pw9P4YnpPh34hXFmu0ybf+BUmveNJL75fM3f8Crz2NmVqtLNT5eU82WWUI1PaRiaX2jc27+9TtqtWestWFn/2mrpjM3cOXYJrdqjWWSL/AHauKysvNRyW9HLL4olRl/MTW+pfwt8ta1vcZX5a5mSLa1WLe4aOu6jiJR+Iwq0Yy96J1ke2b7+2myaarfcqjZ367ea1oZt3SvSjKnUPIqe0pyKa+Zat8wq3b30bf6z5Wqz8sv3vmqtJp6yfcbb/ALNPklH4TPnjL4iyvzdKJE3LzWdtntfu7qsw3+7760Xj9oiUH8UTPvrPdurnbyCS36V20nly/dasu+sN275f/Ha5alDmjzRO7DV+WXLI5GPUmhbaa0IbxZY/vVX1DS/7q1jyedZyfLurzZU5R+I92MKdb4TopIFkWsu6sqbZ6t/C1aCyrL81Ze7IjlqUZGHtaL71SW8u1q1JrPzfurVGSyaKspROj2kZGpZ37fdb7tbEcUdwvy1zUG5etbNjcbanmPNrw+1E14YZLb/drUt2Sb79UrO48z71aUdmrLuT5as8KrL+Yd/Zqt91ahm0b+6tW4JJIfvBmWtGGWOesZQjI4JVZ0zl5LBlqHy2WuwazVlqjcaWrfd/9BrmlQN6eKjL4jnhcNG1a+n3/m9aq3WlsrVSjVoJl+996sPepm8lTrR909B0fw/JqzLtX5a7qzs4/DtvuZttc74N8TWtjYfP96uf8ffERfLaOJtzf71dMq8Yx5j42ph8VjcR7Dl90d48+IaxRyRpJXh2ta9LqUzMW+WjWNSmvZ2Z2+9WMzYryKkpVPekfqGVZVRwNPT4hslV2arDd6qyfeFYH0sSNl3UtM3fNTm/2an3Tcj/AN2m7qf/AA0m2spFCUxm21N935arXFIuIyRt1N86oWk20bt1Zcxvyl6Nv7talnLWHC3zVpW70oyOarH3TcjarEcu6qEDfLVlV+X5Wrqp1JRPFlEmkUPWbeaarVe3N6U7dXoU6sagQlKn8JytxpbK33ar/Z2ibbtrsJrdZKzrrTaUono08V9mRmwSba17eddtZbWrRtVi3bbWPLyhUjGRtR/NTvKqvay71rSX5lpnl1PdI49y1chuP71Q+XTvK+9/FW1OUonJLlkXo/LZatQw/NkVmxq1WY7h4/71dNOv/Mck4/ym1ayPHWtaXv8ACa5qO+29auR6pH8uflr1aWOjH7R5lWjKR2EDK1bFjb7mrh7XWY1/irrND1aNmXcy17NLFxqHz+KoVKcTuNHtfVa7HSdNErqu2uY0e6jl27dtemeCbD7ffRx/e3NtrsqVo048x+dZhOcXY6rQ/A11dab50Ufy/wDoVYWq+GTDdMtyu1l/vV7lrmtWfgvQQNq+Zt2qrfxV80eLPihDeapIiTK0m7+992vDo4p4ip7xz4vLXRcYYeXNP7XkdE1mtnb7oFrx74ifEbWdLmkt4A0a/wB6vWPCutQ6t5cUsn3v4v7tXvHXwX/tqweeKPz127ty0Y6jzR92RnlMY0MQ54qnzJHxxqGt3mqTM9zM0hb+9UUXbbXS+NvAN14VuWDxskW7722uYjfa1eHHl+E/ZaFWjWpxnQ+EvRuy/dan/amWoY6JKvmJtEc15H/FTVaOX+KqN1F/tVnybl/irKVQ6adGMtje8hW+6y05VkWsCPUJI/4qu2+t/wB5f/Hq1p1IhKhUiblvdSRferWs9Q/vVg2uqQy/erWt2hl+ZWWuuPvHlV6f80TWkulZflaqdxcL/F81O+z71+Ssy+ilXdiiUZHJSpx5htxDa3X3vlrGutG+95UlLNcyR9Vqo2pn+9trml/ePcpU6kfhYxre4tW2sGqG4Uyfeq5HrgVtp2stW4b+zuvldVrklynVzTj70onLzNJbtU1vrMi/eaukuNBtblf3Ulc9feGrm2+aP5qwlGX2Tqp1qNb3ZF2HWdy/NU32yGXrtrm/Kmi++rLTkdqnmkVLDx+ydE1vDL91qry6Xu6fNWP9oki+ZWqSPXJom+aq54/aFGhU+zIln0tk6rVWS1mj+6rVp2/iNW+/tarkd7Z3H92o5oyD2lan8UTmGkkT+9UX2yRerV1jWFvcN8tU7jw4sv3amUJG8MRT+0c7/a3lfeqSHVIZPvbamvPC838CtWJcaRcQfw1zSjKJ30/YVPhkb/kWt5121DJ4Qs7z7qrXN77i3b+Jau2+s3Ef96spGjo1qfvU5FmT4Ww3X3GqtJ8FTJ0NXY/Ed1F91mWrEfi29X+Nv++qylGIe3zGPw1DNj+A6u3Lium0P4B2vy+bItVYfFuoN92RlrZs9e1OTbhmrkqQicGJxeacvL7U9C8J/BDRGlVZVR69Q0/4OeGbLaZIIv8AgQrz/wCHLahPN5krNtpnxm8X6voum7bLzPNb+7Xg16vvcsYn5biP7Sx2OjhY4g9ig+Hvha1Xi3t1/wCArV6Hw/4Ztfuw23/jtfCEnxE+Il1wjz/lTW8QfEq6X5ZLj/gIqOfEx+yj05cEY2X8bHR/8CPvuO18Lr9/yNv+ztrkfiPF4Pj0e4YLbbvL+X7u6vh+41T4j2/zSzXirWHN4s1u6k8u9vJ5D/EsjVrRVatL3rHp4LgGrCcaixnNy9j1vRpoX1B1hb935ny108lq3l7q8k8L6s0M0bbq9d0+/We1/vfLX2dGpGUeU9nMsPLDzJNPnbzFzXXafP8AKtcLDceTcV1Gl3W9eK9ClLllynzGMpe7zHSSfd3VzeqR7Zm/utW+s3y1maku5Wr0jyMPLlkY9qu2StRV/d1n27fvFrWh2/3qUInbVkZV4Pmqhu+9urcvrdWj+WsOZdrVwYg6KEuaJVWXazVh+In3R1eml2zN81Y+uT7oa54fCe9hqf7yJw+rbv4ax47qSJvvVqahLWE0n7yuSrGJ+g0I+7ymnDcNL/FVqOWXd96se3uNta2nzrJItc/LEirT5TesbyZdvzNXY6DeTbl+auYtY1bbiu00S0Cw9KiUInx+YSjy/CbTazcRbVDVrWOuSeX826ueZfMkrQiX7q0RpHydWjTlH4ToV1JvL+9XPatqUzNw1W5JfLjrPZ1lb5qPZmFClGMublKUN1PuXczVs29w3l7jVeO3j/2aq61eLZw/LU+xOyUY1pcsTSt7iNJNzNXpXgnxRp9lH+8mVW/2q+brzxNJ5ny7qozeIbpvuTMv+7XLVwcqxtiOH5Y6nyylyn11feMNLY/LdRf99V4p8dvE9ndaDLFDNG7N/davH5tR1FuftMv/AH1WNqLXN78ssjN/vVw0cplTqe0lI6co4VpYHERre0vynMSRU3dWpNYVVksNlfR8p+txqxkUf4aa1XPsu7+9TfsretHKa+0iU/mVvl+Wrlrqkluy7WZ6a1rTVs2/ytHKXGpynQWOuKzfN/49WxHdLL/Ftrivssy9VYVPbzzW7feanGH8p208dy7nXMqyr8tUbywWX/vqq9nqjfL5u5q1Idtx935qnllE61Xo1Y6nN3mkrt+XdWU9nLH1r0+x8K32sNts7WSX/dWquueBb7SV3XlnJF/vLSjWjzcp5U8Rg/a+yjUjzdjzFlahVrprzRNv3VrLksG/u10Gcp8vumbRVxrNqT7PS5Rc8SpTWq1JbttqFoqJFxkRc0xmWpGVqhkiauc1jykTNimbvenSVXk3LRqdEYhJLUfm01qhZqxlI6IxJGuP9qo/PqFm3Uyp5jeMSz59Qtcbqj2t3p3lVJfLEPNo3ULA1WIbXc1ZcwSlGJHHWlDa7ttSWenNL/DXRafozd1qZVOU8yviY0zPs9O3t92uq0PRN0i/LVrT9LWP+H/x2ug0+La1edVrykfK4zHSlHlidt4LsFt2X5fmr6Q8Et/ocdfPXhlv3i7q9v8AA+rLEqxu1fGY7mlLmPwziaMq0eY920/bcaGy7W+7tr4M/ac8I3l/4ySeC2dotuN22vvzwvqFldaasayLv/utXC+P/DNjNMd8MbeZz92vKw9aWHr+1iYZbmX9juljV73u2Pz58L+EZY5vnjZf+A19BfD/AEsWfl5Wu+/4QXTfMb/R1/75rY0vwvbW5Uqu2vVxGOliDszfiiOYU/hPWfhPJ+72/wCzXZeNPn0e6Uf8864z4evFa3DRj5fl+9XWeLbqNdJm/eL93+9Xh4jmjE5MpqRlldSPqfl1+2EdvjGL/cr50Zua97/bA1iC58erBDIJHiT95t/hr57klr9Gyj/coH9J8KUZRyfDqX8pN5tN3f3qr7qbur1+Y+xjAm82mtLUNDd6nmK5YknmU3d8tN2t/DTlib/eple6N3e9FSLb/wCdtH2egd4nt0dSMtOaLbQrV+uyiflHMRyRVXkWrzL8tRtFXPUiXGRmyRbmqnNb1sSRLVWRa5J0zrhUMeaKqc0W2tq4h/u1nzRV51SnI76dQx5PakWRl71ZuLeqkkZVq5pc0T0o+8X7W8rSt7r5a51ZatW91XTTrGFShzHWWt192ta3vK4+3vK1rW6r06dY8WvQOstbitS3uv71cra3XpWpb3FerSrnh1qB0kbblpzLuXcKy4br+GtKOXctehGpGR5EoyiVZLXdWbdWH3ttdBt31Xmt9y1MqfMa063KcbeWdY95Zq1d1dWG5axbrTq8+pTPcoYo89vtL+98tc5fadt6V6XeWfqtYN9pfoteZXwsah9ThsYcAVeNqnjl3ferWvtN+822sOa1aJq8OVOphz6GFSNSJa2qy1Xmtf8AZojl2/eqwrfw1Xu1ole9EzZLdovu03dWpJb7lqjJasvSuKphpU/eidEKnMQyRbvu1Vmt6s5aNqeu1vvVxypxqfEaRlKJl7KZWnNb7ulU5ItteZVoSpnTGpzEFFFFcxqLU0dwy1BRVRlKPwkyiaMN5u+9VyPa1YdWIbrbXoU8V9mRhOl/KbGzbTl7VXt7xX21cjbd92u6Mo1PhOGUZR+IkjatK1nrN2VYjrWMpROOp7xvQsslWo9yt8tY9vLtrSt7j+9W8anMeVUpm1Z3v8JrXt7j0aucjbdVyGVlrrp1ZHjVaSkdBu3feqOSBWX5arW90rL81WY5a35o1PiPP5ZRKNxb7WqrItbH3qqyW+6sJUv5Top1P5jHk/iqLzPLars0FZ8ysvWuT3onfT94tQ3lXI2V1rB3balhvCrLmumlif5ip0f5Te8vbSq1Vre+WSrse1lr0IyjU+E8+XNH4iSOSrG7+7VXyqI91bHPyl6NqmjaqMbbqtR0uX+UxlEtRy7atRy7lqitSRt81EZSOWUS0y+ZTPL9qFapVrePKYDrf5WrShnZdvzVTjWrCrtrePu/CYVeWRqQ3+7rVqO4VqxV+9U0cu2uynXlH3ZHnypRNjd8tQyRxydflqmt0y1J9qVq7o1Yy92RhySiOa3aP7nzVC11JF8rVJ522m+ar/f2tVckfsyNY/3irN5dx975ay7zSVb5l+atZrdW+41VZFki+asJ05faid1Kpy/CcfeaX5HzLUEd5LbyfN92urk2y/fj3f7VZt1pccm7FefUox+KJ7NPEc3u1AsdUWXburSVVlX+9XOtprW/zLuq9Y37LtV645Rl9oyq0o/FTNT+zf7tLDC0VXbO4W42/dq8tqrL8tZSgeXUrSj7sirZyfNW5Z3DL/FWf9hbtU0e6JttY/CedV5ah0luyyx/NUjWX8SVmW89aNvdbaOY8apGUfhE86SP5XqWO4WSpm8udfmqhc2bR/NG1KUjOPLLclkjVqz7qxVqb9saNtsi1J9qVl4olyyOmMZUzLuFlhVlRmUf71czqVvJK247t1dpIyv1rPurVWrmlRierh6/s5Hnd5b7aoyR7a7TUNJVt3y1h3mlstcNSlI+noYmMjBbvUMkVaUlmytVeSGuSpHlPTjUiZci7WoVqtTW9V/K21znXGQirtp1L/DTT2qCA21XmWrRFRyLtpSiXGRlzLUG75quyR/NVeRd1YSid8ZDo2rStZax2+Wr1nJUkVY+6b0LelaFv1rJt2rSt2reMjw6kS55W6m+VtapIWqTbuq9ThuV93vTvllpzRf7NR7drV106v8AMWRyWCt92qclhtb5VrWjb5qk2rLXTHlqFRqyiY9vuVq0reWhrD+7TY42iqZRFKUahpRruqZYqq2rVpRtuWqiebU90jjiqwsW6pFipypVHLKZC1stQyQVoRrTvs+6p5SPacpjsrL935alh1Ke1+7Iwq3Ja1Wkt/8AZo96Pwm3PGXxHR+H/Hk9lcKrszD/AHq+xfgT4isZIYbuaRfu8bv71fBsi7eRXU+G/iXq3huPy7achK3jiakY2l7x81m+S/XFGphvdkj7G/aR+J1tHpsnk3C4WPaNrfxV8R/8JZcxXbyeYzFn3feqXxN441HxRJuvJWZP7tc/u4rCEpc3tPhO/KcpeDpyeJ96c9z0rwv8WrvRrqMlm2bvm+avtT4F/GCw16zjiuplYN8vzN92vzf3enWun8JePdR8JzbrSZlVvvLW8q9Tl5ZGGYZHCUliMGuWa/E+5f2krXw9c6fNJbmIsybpNv8Aer4lZl+0OF5XdVvXvinrPipVhurhvL/urWJb3g8zjrURl71zHLstxGEjOVa15a2WyNmFqc1VYbj5asbvetuY6ZRIZqz5vmar1x/FtrPkb5qylI6qRVmX+7UX8VSyNUO73oid0S9b1oQ3DRdGrLt5a0I/m+7XZTOWrH+Y27XVHVfvbqfcax8vzVmW4pbhdy1pzSPL9lT5h0l5bSfe21RuLW3l+41Zd5uWSs+S6mi+6zVE5nr0sN/LI0rnTW7VnyQ3MLblb5ai/tyWL73zVG3iJW+V1rhlKMj0adGrE1LbVp4vlNacfiCTbtb/AL5rnY9WtWb+GtSFrW4X5flqf8Mjmq0Yx+KJak1iGb/WxrSxyadcfLu8tqqTaWs6/K1YeoaTcR/NEzVlLmCnSp1PdUuU6yTQ4bj/AFUm6s+68Nydl3Vy0Oq32nt826tq08bzw7d/zf71c0pRNJYbE09YS5itdaTND96NqrbZ7f8AvV0sfiy3uF+eOpPtum3X3l21nyx/mKVarH3alM5mHWJrf+Jq1LXxJ/fq9Jpenz/ckWq0nhhW+ZHWiPtIg50J/FE1bfWYZf7tWv8AR7r+Fa5r/hHbiNvkbdVi3ivbdvmVsVXPL7RwyoU/ipyNO48P2s/8K1Vbwbbs3y1Nb3kn8SstaEc7NRKUZGXtq9P7Rkx+BYW/5aVah+H8bf8ALZav5k/hqxD5+5fmaplymEsViP5yzo/w3h8zmRWX/dr0LQfh9p67d21q5rRo7j5eWavQfD1pPLLH9771edVlGMT4zNMZidb1D0bwh4JtYbNjGi/Ku5qxPFGl6FLNtvVi+X+9Xq2h6abHwfPcleSuK+N/jJJrepeKpVsxMIl+X5a8VS9pU5YxPmMtwFTG4qPNU5bq/MeneT4Qs24W3p9vrfhaFtu63r5zj8LeJbpuFuGq4vw18Ty/wz/nW8sPzR+I+ylkeG/5e4z8T6K1fxF4Oh0mZpPs7/L/AHa+I/GkdtqXii9ntI9sDSfLtr0TUPhx4mtomaaOdo6wI9G8mRkkj2sv3qrC4WNOXNzcx9bw/hcPlKqTpVvacxzmm2bL/DXoPhi5byfLb7y1XtdLXb92tOztfscisq16kY8suY9DGYqOIjystXCsrbquafftbyL81akdjHcw1V/suOKT7telT5oyPmva05x5ZHSWeoK0dWFmW4+WsO3g8qP7zVcs93mfer2YzkeLUpRj70QuLX7PN/s1chg+Wp7mzaaD/aqO03r8prWMjGVTmiMmgbb8tYd9bstdZIjVm31vuX5lrmxEeYqhW5ZHmeqStFcVj6lcM0LV1HiSy/fblWudvrPdC1c1OJ91hJ05RjI8/wBQuGXzPm/irBuLiRZq6nUNLO9sVgXVhIrfdrmrQkfoGDnTl7pCs7fxVpabesslUVt22/drSs7XZt3Vx8sjsxXsfZ+6dPpOofvVWvRdNv1W3XdXm+g2v75a7hV2w0faPzrMYU5S5TctbxZZN1XIb5fMrDsV8uOr1v8A6vdVRPnKtKJJqusqsdc7/bLeZw1GuN+8rJt/9ZWvKelh8NTjTudZp+rMzLmqetX63Hy7qhtk2QM1c9eXTfaP+BVUS6OGjKpzRFuLNWb5aoyW7K3y1oQ3m6pJIVm+atj1YzlT+Ix/OoZVlq5caa1U/KZetQdMZRl8JXktVaqMlqtbC05rNpelUbxrcvxHOyWtQ/Z66T+x2qSHRFRlzUm/1qMYmBY6LJeSbQvFesfDv4X2uo3cf2r5qyNJsVjb5Vr1/wCGNsWvFO3ivHx1WUafunyOeZrWp0JezlylP4nfDPRNH8L3UsUCrJHH8rV8uywj5lzzX2Z8Z7K4uvCtxFErMzfLXzfZfDq6mbc8L/8AfNc+W1/cl7SRz8K5nfBSniqnU4mz0+S5k2otetfDv4XtfSRzXnyx/wB2tLwx4DaCRSts2f8Adr2DwtoM8YjUQsv/AAGt8Rivd90Wd8RctOVPDyPZfgD4H0u1k2izicxx9468v/bWtbXTobFII44tz/NtXb/er3/4L2MtulzJJGyLsUBmWvmD9uXWPM1LTo16q7V85hZSqYyJ8/kN5vDTqfFKbf3HzTNbqy1n3Wlxt92oYdWb7r/+O1aW/jZfvV98fu/tKdT4jJuNO8laoyWu2uobbL/des+6tVlai5MqP2onPyJVdol3VsXlm21dtZc0TVEpExjKPxFFl21G0S1YkiaodrelYSkbxkQyQLVdoN1X/KLUn2dqx5jWNQzWs1qP7D/s1s/ZzUq2dZSlEr6y4mD/AGb/ALNNXS/m+7XTR2FWI7Nf7tZcxMsYcr/ZP+zUi6N/s12Ediq/w1ahsF/u1nKUTllmEji4dBkbbWla+H9rfdrrI7Nf7tXrey/2awlI4auZSOfs9DVf4a2rew21rW9h8taUOm7q5ZHiV8dzfEYtvZ/3a1rOzbctalvpq/LWla2cat81cdQ8WvjC5osXlbWrstP1Jrf5lZvlrl4ZYYP4qLjVP7rV5dSh7SXvHy9ej9Ykeiw/Ei509dqyMKkk+LN3cfK4ryz7Vu+81O+2ba5/qNM87+yMO/iiesWfxA3/ADOtb1n46t/4vlrwv+21i+81Yut/EOHTrdmM3/j1Y/Ueb4TJcOLFS5acT6R1H40aV4Zhaee58jau75WrwP4tfttT39vNp/h9Hb+H7RI3/oK187+OPH954olaMyMsG7+996uLbb/er1KGSw+KvqfqOQ8C4LBx9tivel/L0DW9Tudcvpbu7mae5mbc0jN1rM+z+1aG1absWvpYxjSjyxP12nL2ceWJR+z+1O8irW5fSjitB+0kVVtVp3kLVjcvpRHumkVVXc1IPaSGeQPSjy9vavQdJ+CXi3VreOeHSpWjkXcrf3q1V/Zz8bP00tvyrzJZhho/FUR49TOsBTlyyxEf/AjynaF7UcV7HZ/ss+N7pv8AjwA/3jW9a/sa+NrpdxihH/Aqy/tXCR05zinxNlNP4sTH7zKpNu5vlqOOXdUy1/QPLGpE+Y+EFWiRd9O2/wB2jZtrmlSJ1Ks0Tbarsvy1qMvpVW4t/SuapTNKczNkWqs1vurSZf71RyR7q45ROyNTlMGaKqM0VdBcW9Zs1vXDUpHpUqpgyJtpqtt61pTRVTki2tXnyhynpxlzBDcfNWtb3m2sHdtqaOVq3p1CalPmOwt7z7vzVqWt5XG2t581bFreV6FKqeHXwx10N1trWt7z1auRt7qta3uK9OlW948GvQOohnVttWm+7XP291/tVqW91ur141IyPHqUuUmkj3Vn3FnWorf3aaybmolHmM41JROXvNNX5ttYN5Yba7u4td1ZF5Ybq5p0j2MPirHn95pqt/DWHqGl7v4dtehXlh96sW6sN3+7XnVaMZRPp8NjDzi7sGibiqkb+U3Ndxeadu/h+WudvtJavEq4WVP3on0tDExqL3irDKrU5l3fdqq0Ulu1TR3H96so1fsyOmS/lK9xa7qrGFo62V2tUMkFZVcPze9EuNX7Jmq+6mtbq1TSwelM3svy158oy+Gob838pQmt9rVXZdtbDIrLVWa1/u151XD/AMp0wqmdRU7LtqH7rV58onSJRS/71JUgSxt81Xre6aKs+Nqk3VcZSj8JlUjGRvW9551XoW3Vzcb1et7rbXo0cR/MebVofynQR1ehb5qy7W63LWlGytt216MeWUfdPIqx5TQjZqvQy7qzY/lq1HWsZSieZUiakdWoZdtZsctW45K2jI8ypEurcVNu3Vnq1TRy7a6I1DCUR8kVUri13Ve37qjkWq5YyHCUonO3Vqy/NVX7tdBcRbqo3Fqr1xzofynqU6v8xRhuNta1nf7W5rJa3Zf92nRtU05ypyNKkI1Drre4V6d5W6sG1utv8VbFrefws1elSrxl8R49SlKn8JJ5TLUkctSfKy03yq7o/wB05+Ymjb5alqovy1ahl/vVfKYSLEbVYVd3zVBzUsfytRGJxyLStVyFvu1Vj+ZasRrW8TjqFjbuprL/AHaPurRurWPvGAK1M3Gn8U1lqwG7mVflqFrzb96nSLtqjM21aXtJROiEYyLkd6r/AMVWI7z/AGq52SXb9371Rx38kTVvTxn8x0/Veb4Tpykc0f3dtVJtNb+Bt1U4dWVv9mtCG6VlXa1dvNRrGPs6lMpSW8kfWoPs8bN93a1b0cit95d1O/s2OVvk+WuSph5fZJjiOX4jIt7WSBlZGrbs7rb96of7Nkt/4afHH83K1wyh/Mc9Wcahv2u2WrDWCt/DWXZ7l+7W9a3G75WrmlTPDq81P3ome1my/doWVovvVufZ1Zar3Fh/drjlTlEwjWjL4inHeVN9s21n3Fq0fSqMlw0TVzc0om8aUanwm5J5N196sq7sJIfmhNV/7Q2/xVLHqn975lqvaG0KdSnsUf7RZfll+WmteBujVozfZ75edu6sK+0uaH/UtuWq5pHfS9nU+LQsSXW771V5Fjkqg140fyyr81P8/d8yUfEdnsuXYdNpqy1n3Gjf3a1o7j+9VqNo5azlTjIr21SmcXdaX5f8NZtxa/N92vSJLNZV+asu80RW+6tcc6B3Usw/mODW32/7tEkeK6O40Rlbj7tZ01gy/eWuSVM9enXjUMnbQy1e+y/NTWt6wlE6PaRMm4hqnItbUlvVOS3rCUTop1DNZKLf5Wq80VR+XtasuU6uf3S9ZyVqQtWLbrtrUt5d1B5lWJqRtVqNt1UY2q1HW+p5VSJaVd1I0PWljq1Gu6mckpWM1otv3aI91aTQbqryWvzfLW0ZcpXtOYFlqb7OrVX2srVNG1d1OrGXxES/ujvI/u1at6IWWrHlVvyxkc1SRYjp22o1XbViOsuU4ZEe3bU0dO20nK1XMZ8wrLuqvNB8tTblp9XylcxlTWv92qMkG3+GugkWqM0CstZSidVOqYbVHu21euIGqjIuysz0qcuYiqVfu1VZqd51RzG/KWt+yrFvcbaz/N21ItxWcqhlKmdJZ3ny1d+1VzlrcVejuKI1DyqlD3jQkn/u1VklqNp6haVa0jUJhTGyS/7VQtLUc33qrs+2tYyO6NM0oZa1rO43VzK3G2tC1vNtdNOoZVaXNE6i321aaPctY9ndK1bVu26u6PvHg1YyjIwdStcVg3EPzV2WoW/3vlrn7q3rCpE9PDVTm7iGsq5jro7qD+Ksu4t/lrz6kT6CjUOem3R/MrU201ue1bhmarN5FWLdLt+7XDLmj8J7lOMakbSOtsPFj/dc81sw+JVf5WavM1n8npVy3vd1EasjnrZdTl70TvrjUobj7yrVJmtW/irmGnb+Fqo3FxcJ91qPbfzGVPA/yyO4WwjlX5JFobTbiL7rfLXnH/CUXmnyfN/DWzp/xIZfllWsvaU5G9TLsTGPND3jp5Li6tfvKzU6HxNJDtzuX/gVRWvjaxulXeq1ZaXStQ+6yo1T7svhkebKny6VqZet/Fq95K1bXxVCy/NItchN4bik/wBTcLWXcaJeQfd+b/drP94ZfUcNV2ker2uvWcvVo/8Avqti31fTpOrJXgElxc27bSzLtpq6pcr/AMtmpc8omU8hjU+GR9H2+o6Ov3pk/wC+q1LXUtC3KzXCV8xR6tc95mqT+0Ln+GaT/vqj20jinwzzf8vT680/xR4ctdv+kJ/31XZeF/iB4ea6jjE6Bv8Aer4Jk1K9T/ltJ/31S2/ia+tHz5sn+9uqJSlKJ5GI4FhiI/xT9cV+KXhhfDaWvnx/6vbt3V5Rfa94X85pGmt91fAtn8SL+SPMl5Ky/wC+1adv4wNwvzXMmf8Aerkhh5KXMeRiuCcTV5fa1fh00R9syeNPDNr92SKi3+JHh1fvTRV8Zx600n/LZv8AvqpFvWb/AJat/wB9Vu8LKX2jzP8AUml9qpI+yfEnxa8MLYt5Cpu2/dX+KvlvWWbVtYubqOPbHI25VrDgmlduJW/4FWxYvMOpqqWF9jLmPawGT08o5nSlzORbs7ORV+7Vz7O23laktbiZV+6tXPt7Kv3VrpKqVJ8xb0aT+Bq1bizV13BaxLfU1jk3NHXT2epW95Gvy1tSlGUuU8XE81OXMomb9n/d0yHdFJW3JDb+XVTybfd96vWOWNXmNK12yR0sln91hTrONV/5aLW5Z2fmx/K1dETyqlX2crmKsXy/NVS+g/d10s2lsi8NWfdae3l/d4qKvwkU68eY8x8SK27msOSLdD92u38SaW7H7tYK6WfL5jY1wx5uY+2wuIj7OJ57qEarOx21lTRRt95a7DWtGbzmbbXPTaa67vvVnUnKMj7HD4iMo/EZy2sL/wANa9npUHl/dqhHaSeZW5bxMsa1hzmletLpI2fDugw/eroZNHjb+Kq/h9dtvurZjBZ1o5o/aPjMVWn7T4ipJo+2H5Gp39ltFbt81aL/AOsC0zULjyoflqvcOGNWpL3TjdQ02SWT71NtfD8jVeml3NWjp8nStPdPXlXqU6Zn3mkzQWe2uTn0aVpOK9F1S8VY9tYfyt81XGMS8LiakY8xyy6PKv8ADVm302Zf4a6SNlqZdv8AdquU3ljJGLDpcknVakk8MtLXQp8lXbeZanlPPljKkfeicS3hKRfmp0ehzL/DXoUaxt1Vak/stZfurRymP9qVPtHAx6TI33lqxb+HZGk+Za7iHQd3/LOtnT9CjWTlawkc1XNuWPunMaL4NaTbu9f7te4/DHwXELmGM/KXbFZej2EUYXaq1638MLBZdYj+X7qs1eHjPhPh8ZmFTH1o0P5mUPHljo+gRFJ13f3ty/LXBjWPDoGUhTH+ytdZ+0VLFarCv3Sx+avn2TVAo+QbhXHhcL7SHMOGWKpKaTtqev2/iLQ7f7sca/8AAa2NJ+Imm2k6tBBHJ/vLXhVrdG6k+Zq6rRYU3LWtXD+zic1bLYYf3uZ8x9XeEPGx1/T5x9nSFIxgba+Hf2yL43niy0QNuH7xq+vvheqw6Deu3T5a+Nv2mGW88aH5vup/7NXm4CHNiz7LIsVOtiMNKpK9k/8AI+efsretN8quiawjqNrGNq+394/WfrJl29y8P+1VrzVlb5d1WWsY1pVsFrORvHHSiuUhkijZeNtZ82m7vm2r833q2vsS/wALU77Gv96oCeP9oczJpv8As1H/AGb/ALNdZ/Zq03+y1qZRMPrhybWHy/dpv9n/AOxXVNpdN/s3bXJKJX1w5lbP+HbUi2FdB/Zv92j7LWUg+tmOum/3qmj02tL7O391qkWF/wC7WEjKVeRTjsPlqxHZ1aW3apI4m71nI5pVpEcdqtXI4dtNVdtWF2qvNc8pHHOcpFiNavL8q1n/AGpVpsl58tZ6nHKnKRqfbFipjar6ViSXW7q1R/aFX71RKmOOGNhtSklanLft/FWK1/Gq/wCzVK41yO3+Z2+Ws+U3jhJVPhidRJq3k/xVjah4tjtV+aSuC1jx2ke5Ym3NXE6lrtxqEm55G2/71bRw8pfEfQ4PIXU96odx4g+KDKzR253V5/qniC61WTdJI3+7VI0q13Qoxp/Cfa4bA4fCx/dxGeZTd1SbabtrbU9Ej3e9H3qdtp23fRqBHTKs+U1PWFpGXarbqNRcxAqszbVr2D4P+Axeapbz3UasNyttauX8I+E2uriN5Y6+g/A9iuktDhV3V4mYV5ezlGJ8PxFm/scPKjR+I+nNJjtbDSbf5V2rGvy15hrnx6XTdUntkso2WKTb96uxhnkuNGT/AK518ueNI2g8UX+d3+tavh8Fg1iKkoyPwHIMsoZhiK31r3j2mP8AaIl/htI0qC6/acvrQ/u0RQT618/3GpR28fLba43WfFG+bajdDX0NLJacj9DwvCGBrT0pmlHcbWq1bz7qy6mhl21/QuHxX2T7eVPmNpWqRao28u75m21eX7te1H94cMo8otLt3LTl+ajb/drCVIw5incW9U5Fra21VuLX5a8+pSkb06vcx2WqdxF83yrWtcW+2qMi1yyiehTkZM1vt+7VGaL5q3JLfdVGa3+Zq5J0T06dQxZoqr7f96taSKqckVcMqfL8J6FOoV1l21oW95tqiy/N81FEfdKlGMjprO/rWtbr/arjbe421rWt/XXTqHkV8P8AynZWt5Wpb3Vcja3la1vdV6dOqeDXoHVW8/3c1cWXd92udt7r7taUN1Xq06p4dSiaki7qpzW+7dU0dxU3ytW/xHL70TBvLHdu+WsW801v4VrsJLfdVG6tf9msJ0j0aGJ5Thbiz2/Ky/LWPdWO5fu13V5Ybt3y1h3FntrhlTPo6GKOFvtJrDuLNovmFejXFqrfKy1j32k7vu15lXCxl8J9BQxnL7sjj45du3NWo23VPeaWy/MKz1UxtXnx5qcuWR6vNGp70SeSDd/DVO4g/wBn/wAdrQSTctOa33VpKlGoOM+UwW3RNUm7d/DWhNb/AOzVOS1aP5lrzZ0JUzrjOMirNb7qozQ7a1lb+9RJEsi159WhGp8JvGrymGy7KXbt61bmg21VZa8qpTlGR2RlzRI2p1DLQv3qzGTRtU0bVBzUqtQTKJoW8rL91q27O+21z0LbdtaFvL8tdNKpKn8J5demdRb3Sy1oQ1zNvKy1sWd5XqU68ZfEeDXpcvwmstTLUUEytU+3+Kus8qRJG9TRy/w1TzzUi/ep3kY8pdpN1QrL/ep26tY1DPlBv7tQyRf3akLetNZq6eYuJTZarta/NxWky1C0W1qylGMjojUKaqy1bjkb3pV21J5X92sJU+X4RSlzFqG621et7rd96sXay1Mrbf8AZropV5UzllSjI3lVX/u07yv7tZdvdba1Le6Xb81etTqxqHDUjKJJC397dVyFl+Wqu3d92pFXbW8TjqRNKH/Zq5DWXay1rW7bq1jE8+rEk8r5aY61dVdyrRJb1fs/dOHmM1m20LL83zVNNb7apyK1HwnVFxkWG2tVO6t9y/LR5rLTWlqeaMjaMeUx7hdtZ8km1q3rhVZax7qD+7WMonrUZEKy/wB6rVreNG33qy3U06GXa3zVnGUonTKnzROts9T+7urbs7qOTbtauLt7ita1uPmXa1d1PFSj8R4tegdpG396pvssc61h2d//AAt81bVrdK22uyNWnU+I+fqwlTJP7LZPu0+MSQNzWjbtuq15St95a5Z0Y/ZPMlXl9oq291/tVoRt5v8AFVOSwDfdqPbJBXJKMo/EYS5anwlqa1Vlb5aw9Q0vdu21rx6h/C9PkaOfptrllSjULpznTkcDfWrRN8u6s1rpomrur7TVbdXL6lpHotcU6Eo/CfQ4bERqe7Iox6l/tVeh1b+9t21zl5avbtxVZbpovvVz88o/Eet9Wp1I+6dZMsF9uX5UZqzLjR5bf5ovu1nQ6p833q1rPVv7zbq15oyM+SpR2KMd00e5Zl2tWhbyKy7g1WmW3vOq1A2hyQ/NE26mTKdOXxe6TwzsvWrnm7qyo55I22yLtq3H8y/LT5jlqQJpLdXqjcaSsv8ADVxWZamjk3VMoRJjUlH4TmbrQ2X7q1mzaayt92u62q1Qyacsv8NYSofynXTx0o/EcDNZ7f8AaqjJZ7eld5daH975axbjSWX+GuGpQPVpYyMjlZLeoWg/2f8Ax2ugks9v8NU5LVttcMqZ6ca/MZvlbamj+WrC2rbqGiap5SvaElvJV6NqzVq5by1epyVImlG3y1ct6z42q9C1OJ51SJoR/NTvs6tUdv8ALV6Nd22teU8+UuUoyWdVmtmXpW35W6oWtf8AZo5SY1jJXdD/ABVahuqkuLX+9VWSLbXTTnKJtzRqGpHIrVNHWLHcbdu6tCG6/vfdrsjOMjmqUpRNBaNu+o4ZVarS/dolE4/hKrLTd1WmWqsi1lIqMuYN1Nam/dpu73oNYxIbhFasu8td1aklVZPmqDspSlEwZomWq7fLW1cW6t96s24g/irGcT1acypvqWFqiZdtLHXHI3NS3l21oK1Y8bVpQtuWlqefViTM1VZH21Y+9VeZfmp8xFOJTmuNrVD9qVqLxaz5G2tVxqcp6FOnGRpLJViOXbWItxtqzDef3q6adQcqLOmtbrbW9p95/tVxtndK1bVndbWr0qdTmPFxFA6pn3R1g6gnzNWpa3G6Pb/FVfUI9ytW55VL93LlOfmZdtUZ/u1cuF21mzNXJM96kjNvLf8Au1zt3b10lxLWPcSr/FXHOMT38NKRhXELf7tVo5WiatSZlqjJEv8ADXJKJ7kJe7aRYt7z5fmqbdurL8nZVqGX7tZkSpx+KJDeWa3CtXO3mntbs1dcy1XuLVZFbctYzpnVQxLpnL2940XWtqz1Asv36o32k+V8y1nxtJA1c3LynpTjTxEeaJ18eq3EX3JWq5H4qvYPlfEi1zdrdK3Wr3DURnKJ5NShT+1E6CPxZaXXy3NvtahrfTL9cwzeU3+9XLXFq38NVNrx/dbbWntpfaJjhYf8u5cp01zoVzF80L71rNa5urP/AFyyLt/2arW+uXdp0lYr/datWDxejLtuYFdaOaEi/Z1Yr3o8xT/tgN1YVFJqKt/drY8vR9S6Ygb/AL5qK48F713Wtwrr/DRKEvsgp0Y/F7phSagtLDrhi+7S33hu7tV+eJv+A1iTWjR/eVlrGUpRPTpU6FbaR1tr4o2t96ti38XL/wA9NteXtEyt8u6nLeSK3zM1VGrKJVTJ6VSPunt+l+KI3Zf3itXZ6Xqkci/er510u6bcu2Rq7vRdSnjVfnaqlif5j43McnjT+E91s7qNl+9V75f4dteXabr1ysf3q2Y/E0ir81THERPhK+XVIy907kQq1XtLk+zzY/hriLfxQ22rkPihdy/L/wCPVrTqx5jzamDrcvKeoeV50Py/3azZLdopKo6H4ohnjVW+Vq1pLqGX5t1fQRlGUT5yVOpRlyyGw7lrc0u6ZflrFjuI/wC9Wpp8q7vvLWtKRxV480feOmjbdHWfeMy/LVqzdW/ip11bqy1vKPMeFF+zkcbrFw3ltWTb3X95VatzVrP5WrBtbf8AfNXLKPLI+pocsqZV1KVd3zR1gXUcO7/U10+oWbbd38VYs1r8tc1SJ7WGqRUTCjhtPM5h/StKGzsty7VqvLZN527FW7e3bzlXbXHKJ6NSpzRvzHVafZWsdqv8NXYNNgdvvVUWJlt1Wr1nHtXdWZ8rWlL4uYb/AGfbtcfeqjq2m2/l/LJV5V/eM1ZOsNWhVHmlU+Iyf7GhaT5ZFrSs9Dj3f6yqEcJaTite3i2qzN/doPQqzlb4jL1jS42mb99VKHR1/wCetO1Dc0zfeqqqt/eNanZT5uT4jSXR1/hlqddB/wCmtZCyN/earcMrf3mq+YiUan8xqR6C38Ui1bh0Tb/y1rMjdu0jf99VZjkk/wCejVJxVPafzGzb6WsXWRa1rdYV/u1zMczf3qsLJt+81KUpHmVKMpbyOsjaH+9Vq3aPdXF/2vHF95vmqT/hJtv3Kx9445YGpL4T0L+3rfTY/nZVrpPCHxq0rw7O8kuWJXbzXhtzdNe/ekaqM0IxnNcVSi6isyqOVU4yjUlL3j0z4vfFK38dXUQtV2JFzzXmfm1RmuEh+81UpNehh6fNThD2MeVH0VHB2VonT2M/k/MWqa6+JVpoa/L+8k/urXBXeuSzrtDbVrDuYfObd95qUqftPiOynldOrL/aD2q1/awvtJ097a0sAMrzuavFvGfju88ZatJf3OFdvl2r/CtZ8lrVRo1j7VNLDQoy9pE9/A5bgsJLnoQ1Ivt1DXjf7VDRLULba6JVJHuRjGQ5rxqPt7dqrsyrTPMHasZSkX7OJZ+3su6j7e1UmuFqJrpf71ZyqSNI0f7prLqLd2qRb/8A2qwWvl/vLUbaoq/xVPtZD+q8x1C6hTvtm6uT/tlf71NbXv8AdqPbyF9Rkdd9sXdUn2yOuLbXKjbXP+mirUyqSH/Z8juft0a9aVb+GuBk1z737z/x6qsniH/aqOaRrHKqkj0j+1IaP7Wt/wC9XmM3ibyl+9/49VGTxht6NSOmOR1pfZPWm1aGmNq0deQN43kX7u6qsnje6/hqDaPD9aR7I2qR/wB6o5NUj/vf+PV4y3i28l/i201vE143WRqIxOmPDdU9ek1aFf8AlpWfceJoY1+WRa8sk1eZvvSN/wB9VB/aTfxNWvLE7I8PSj8R6DeeKmb/AFVc/eXVxedXbbXPLqjNTf7Sbd96tI+ziehSyyVH4Ymp9jX1pv2D/arNbUm/ham/2o396r54nZ9WrGr9g96X7BGv8VZP9qPTf7Xb+9U80R/V6psfY4/71H2WOsf+1PlqP+1Gb+KlzRH9VrG79nh/2aFSHdWJDdSS/drc03SZp/mdamVWMTnqQ9nH3pFqzslum2hf/Ha6zR/D8KsrOqt/wGqun2a2qrWrFdsPlWvOqYmXwxPm8VXnL3YHY6S1vZr8u2uw0O/824j3f3q800+Rm6tXW6HeLHNH81eLianuyPhcfQ5oyPpvT5v+Kegb/pnXxz8Y/F8ejeML+L5d3mZr668Pz+f4VtmX+7Xwj+0bC0HxJ1DPy7gGrxskqSqYmUGeHwDg6eIzOtTqHL6p42nvjw21f96sCTUmZv4qotS1+hR92J/SFLB0aPuwiezyLVfdtq9NFVOZa+8jKUT88iTWs/zVrW9xurnVfb92rlrcba9zDYrlMqtLmOkjap6yre43VqRyeZXvU/3nwnkVI8otP2/3loVfmqZfu050TDmKdxa7vu1k3Frt3V0SpUNxaq1eZVw3N8JvSr8pyci1DJFW1eWFZs1vtrzJRlGXvHr06sZGXcW9UZrf71bUkW6qslv/ALNZ1KfMehTqmHJFULLWtNb/AN6qskX/AHzXDKnyndGoVKnjl202SOmr8rVl8JfxGxa3W2tazvK5mNqvW89bxqHnVaKkddb3n3a1re6rj7e8rUt7yvQp1zw6uGOuhuKuW9xXO29/u+7WpbytXq06x4dWjymtu3N8tNaGq8ctWo5fl+auyNSMjhlHlKNxa7qybyw+X7tdIyqy1VktaylSOqlX5Ti7ywbtWfNb/wB6uyvLLdWLeWG1WrklTke3QxPMcndad5qtWHfaM392u0kt9u6oZLVWrlqUY1D3KWLlTPOJrdoWqW3krp9Q0fd92sG5sWhavNlSlRke7TxEayE2rLVeS121NC2371WFi8371EYxqFc3KYc1vu+7Vfay1vTWa7vlqnJArLtrhrYb3vdOuNUzfL8yqtxZ7elaTRNE1G3zVrgqUeb3ZHVGpy6nPyLtplbNxZ/3VrNkt2SvHq4aVM7qdSMiCnxtTdtLzXGaFmOr1u21qzYf7tXIa0RhVibELVoW8tZNu1aELfMtbxPEqRNa3uK1IbrdWPbt8tWo67I1JRPIq00bSyq1G2s2ORqtRy11xqxkcMoWLC/LUtRLtanVoYgzU3dTW/2qjbvT5iuUm8z+GnVV3VIstaRqj5STbTl+VaarVPzXREgVfm+9Q0H92nU77tKUeYgr/MtWIbjZUi7ZKj8nb92p5JR+Ei/NuaNveVfjnVqwY9y1ajl212Uq0o/EcdSkb1vWhb1z9reNW5Z3Sttr16dSMjyq9OUTWt5avLtlqjb/ADfdq1HXZE8WoElvu6VmzWrLWxu+Wo5FVqJU+YmnUlE52aKqc26uimtVasm8tf4lrjlSkerSqxkY8jMtU5p/71XLpdv3qybhf4aw5pHs0Y8w6Tb/AA01YvmqvuqaOWjm5jqlGUS5HHurRt/lqhbtWlbt60jz6xoW8tbFnNWPCqt91q0reL+7Ve8eLXjE6KzuGX/arYt7xWX5q5e3ZlrSjuKqNSUTwK1LmOgj2t0ahqy47hl21cjut1bxq/zHmypyiNms1bpWdPFLB8wrX8wv0qrNRKlGp8JrTqS+0Zf9o/N8/wB2myeTdL8tPuoQ38PzVl3EMkfzCspUpRPTpxjL4SLUNJ3fdrnbzRf9muh/tJo/v1P51veL81cdSjGoepSq1aJ55PYPE3FRfaJIq7y40lW+7WLeaDXDUwso/CevSxkanxGba6ky7a3NP1zbXOXGkyR9N1MhaSD71c3NKPxGtSlTrR0PQI3tr5dp21DcaGy/NC1c7Y33+1XRWOreV/tVrGcZHiVKVSj8BDueNtssdPVF7NW2s9veL8//AH1Uc2gq3zQtVnJ7eP2tDI2sv0qeOWlmtbi1/wBYu5aSMLJ/vU+Y0lystR7W+9Uc1hHLRt2U+OZqn4jD3o/CZV1o392sW80ll/hrtvlb71Elmsv8NYVKETpp4yVP4jzeSwqP7Gu35t26u6utDVv4ay7jRmi/hrhlQPVp46MjkWtab5W2t6401lqi1rtrD2Z6Ea/MVY221oQtVNrepIW21lyiqe8bULVet2rMgb5a0bdq3ieTUL0dSNF8u6q8bVcjbzV20HnS90qyRVVmt9tazQ1Xmiq/sl06hhzWtVfmib+KtqSP5apzW9B6FOr/ADENvfbPvVqW9/urBkipq3DK1dMavL8RUqEah2EcqyrRJF/drm7XVPKati31FZPvfLXTGUah586EqY2SLa1VZPlatRmWVflqncRfLWcoFU5fzFFm/wB6o2aibctVZG2Vid1OISVXk+anNJ8vLUzmkdUYkElqtQ/Z/artSxxbq5ZRNvaSiUVSrkPy1N9nH92m+X81c3LymMqnMSVHJ81TKtRsvy09TKMjNuFasm5+9W5cLWPdL81Gp6tCRTZqj3UNULdaNT0eU0Le621tWd/t/irl42q/bzbFrrpVDlr0YyO703Ul+WthpVlhrg7O62/xV0Vne7o9telGqfNYjDcsuaIX0X8VYdwtbl1cVh3Eqt1qZSOnD8xk3S/NWPeL96ty6/2ax7pf7tc1Q+hw8jn7ptlU/Par2oL97NZMjVxyPoqPvRJvtjLUi3i/e+7WfijFYcx0ezidFa3UbVc8hZfu1ycczJWlZ6sy/epnHVw8viibElmrLtasXUND3LuVa2Ib1Z1q0rK1KUTmjVqUZHCSWUsEny7quWl438ddPdWC3C/LWHcaXtb7tYSpnoRxMa0eWRNDJuWkltty1DC3l/Ka0YV3LWUqZnL3TFkg21VaKumayWTpVO4035qz5TSniV8JhE7as2eq3Fr/AKuVlqxJZt/dqq1m1HvHVzU6itI3bPxtPGdtwqyLWr/aGi6x/roVieuKaMr1pFyrU+eX2jnlhKb96n7p1N14Hs7xWaznVf8AZ+9XN6l4Hv7P7qeYv95asW19LH92Rl/3a2bPxJdR/ecyL/tU/ckEauLw/wAMuY5SysZ7eRVeNl/3q7fR2xGu6tOz1mzvDtubUf7VdBaaBpt0u+3k8tv7tZSpc3wnj47H8y/exsQWf3Vq3V2PwvNFHuibdUFxZXEPyujVySpyifMyq06kvdkRR0/zG8zik2/u6jbdVXI+I3NPv5IGVh96uv03WGkjrgrNvlWtazuGt5N38NfQUKnunkYrDRqHZm+/i3Vp6XqnzVzdncLLt3fNWpax7ZFauynI+arUo8vLI7qzv/3f3quf2t71gW33agvJmir0Iy5j5mWGjUkaWpXW5flauYOoNFPt+WrbXTMtYV0376ipE9jDUOX3ZGvdaluj+bbWbcX6sv3ap3lwyx1kfbv71ckonq0cLE2FvF3/AHas2t1G10m2ueW83Crui3CtefNXNI2qUPdkdtJfxxKq1ahvI1t2rnbyVdy1NJceXZ1yHhSoc0YmtFfJ81YOqajD5n3qal0qwMa5HVNQVpm+atYnoYXB80jp7W/i8z71ay6lEtmx3LXn1jeqWrQ1DUFi0/733qfL7x2VcDzSjEsXWrQtM25qi/tKH/nov/fVcJdaovmN81Q/2qv96t+U96OWe6ehLqUP95f++qcupQ/89F/76rzf+11o/tYdqOUr+zD06PWYV/iXd/vVYXxHbrXlH9sFf71M/tplb5aOUn+x+Y9ak8Rr/DVSTXC33pK8w/t6Rf4mqZdeZlqeUX9j8p6J/ai/e8z/AMeobXI4v+Wledtq8jVXk1aT+KjlNY5V/Melf8JasXyr81I3ioy/KG215i2qSNSLqUn96spRL/smB6JcX/n/AHmrNuG9K5ePWZF6tVxdU81fvVlylRwcqZea8aKm/wBrrWfJub+Ks+4ik/halqddOhTl8RutqCu33qoXF4vzYrAkklVvvNUTXjf3mqDthg4/ZNSa92/xVRk1JVX71UZJd1ZtwreX96sOY9Glh4mpNqyr/FuqjNriK33qxbpWrJuN1ZSPYpYOnI6aTxJGu75qpzeJo/4Wrl5I/eqsn3hWep69LLqZ00nij/aqrJ4o/wBpq53d71G1ZHdHL6JvSeJm/hqFvEclYv3fvUtTI1+q0Y/ZNWTxBcVH/blw33mrN+9TW70G0aFOP2TUXVpP71H2ySX7zVl07zdtB0xjH+U1PN3fxU1mXbVFZf71DXH96j7RsXGpuyoVuP8Aap3mVQRJFanL81NjpzMqfdoAds+Wo5F+7Tllp27fQBHsqNkq0sW6nfY5G+6tBlKUY/EU9retNZdv3a1o9Gml+Xa1XofCszfwttqeY5Z43D0/tHN7ab5TNXcWvhD+/Wpb+FbWL73zVlKoebVzahH4Tzu302aX7q1rWPhWaVvmWu+h06ztf7tSNf2dr/y0WspVZSPJq5pUqfw4mLp/heO3+Yr92tiO12rwtVpvFFpH935qoTeKt3+qj+WsOWUjzpRxVb4jcW3x1ahrqG3XltzVyk2uSyfeao0maX5i26o5A+py/wCXh2tvrG5tqV0ek362/wC+mbatefafcLBHubbWR4i8aSMrQw1ySw0qkuU5pZbLFS9nA+kpP2qNH8I6LFYraSXUsa7flNfMXxM8fSfETxRcaq9ulsshwsa/wrXKyStJIzO25mo2/LXVg8soYSftIfEfQZPw3gMonKvQj+8l1I2+7Tlakor1z6w9zVty7arzQfNViRdslR7t1fcU5fzH5PEzZF+amq22rk0VVdlbxlynXGRct7r+9Wxa3S1zsbbKtW9wytu3V6uGxXs5HNVpcx1luytVpawbG8ratZfNr6mhVjUieHWpyplhl/u05VpyrUixbq3lTOGUirJa+YtZN5pddIq0SWqstefVwsahVOvKmcDcWe2qbLXcXWk7q5+80tot1eNVoSpnuUMVGoc/JFuWqc1rWtNCy/w1Cy7l+7XH8R61OoYrRN92ofLrWkiqrJBWFSmdsahTVKkj+WneX707bXNyl8xYhlrShuPu1kLVu3aqjI5akeY3LW621sWt5/ermY5auQ3DLXTTqe8eRVocx11vcbq0I7jdXL2t181alvdf7W6vTpVTw6tA3I2/vNT6oRy/7VWFl216Mah58okk1vurPuLD/ZrUjl3USKrVpKPMEakqcjkbqxrNuINrV2lxZq1ZN5Yf3a4ZU5RPXoYk5lo1b71Z95pay/dWugms9rfw1X27WrKXve7I9enW5fhOGvNJeH5ttVF/dV31xZrL/DWDfaNtbiuSph+X3onsUsZGXuyMmNFb71NmsN/zLUrRGBqs28u6so+98R0ynL4omHJalVqnJa/xLXWNZrL81Z9xpu35gtZVMLze8b08T/Mc/t3fK1RzWe5a1prX/ZqFYtrbWrhlR+zI7o1usTm7iz21TaKu0ks1uKzbzSGXoteRXy+XxUzupYyPwyOdXtVqFvu06SzZabGm2vI9nKMvePS92pE0IavQtWbC1aFu1axieRXjympbtV63asuGtCFty1tyyPIqxLytT+aijqWq5Tz5D45WVvlq0t1VRabWsZypmUoxkafy01lqn5u2rEdxu/irp5oyMuTlGyLUP8Xy1c+8tQyR/eqXHlCMiNZNrc1ajlqi1SRs1XGpKJUomp8rU+qUclWo5d1ddOpzHJKJN/u0+NtowaZHU0a7vlaumJhIcqLJQ1vt/wBqhVZasK396ny8xlzEKrVy3maJqb5St/vUCFlbdVRjKPvGcnH7Rvaff/NW9b3Csv3q46JvLrVs7hv71ehRry+0eLXoRl70Tptm6m7ap2958q7qvblZflr041Iy+E8iUZRK7r6VVmTdWlsqvNFVFU5anP3lruX5awbyz/u11lxFWPeW/wDdrmnGMj3MNVkcnJAy/eWnRrtrSkiX+Ko1t91c0qfKe37ULdvlq9HVeOBqtRp/DWepxVJF61lZa3LG43baw7da0rVdtPm5TyK8YyN6F1arSqv8NY9vLtrShuP7v3aR49Snyk21lqx59V1uF/ipzfNS5Tm5f5i0twv8NO+1fLWW25fu1G1wy1PNKIew5jQkmV6o3H8W2o/tW5ahknrrp1pfDI3p0uUhmVW+9VNo9vSrEkm6o91dP7uoehTHw30kPX5q0I7qK4X5qzPlb7y09Y933azlQl9kicYst3Glx3G7bWXdeH/9mtOG4eLbV+G8jk+V12tXHUoxl8REa1Sn8JxsmkyRdKdGskHWu2+wRz/MtQyaN/eWvPqYX+U0+v8AN8Rz9vdN8rVtWepMv8VQyaH/AHai+xyxNXNyyiZTlTqI6RL6OePa431FcaJb3X3PlasaGZ1b5quw3jK33qUZnBKlKn/DYybSbqz+58y1VaUr/rF21vwal6/NUzQW15u3qvzVf+En28o/xInPx7W6NVuPK1LN4c/ihbdVZrW6tfvozLRzS+0ac1Op8Mi3Gyt8rVJJZrLVWG6XdtZdtaVv838VM5qnNT94yLrRd3asS80Vl3ZrvFXd96o5LJZfvVnKlGRVLGypnmNxpe2qrW7LXo15oitH92sG60PburklQ5T26OYRqfEczGuyr0LVLLprJ8tQLE0VYezOyVSNQvRtVqOs+NqsRt8y1JxyiaCt93dUjLuqpU8cvy1ZzSiNkiqnNHWlu3LVeRd9KQQkYdxBurNmj27q3riL5azbiCsj1aNQxWbbTo79lb5vu064hrPmbbU83KevTjGodFZ6z/tVqR363Fee/amib5Wqxb64yttZq6Y1/wCYzqZfze9E7qRVlWs24t2qja64v8TVoLdR3Fb+7I4fY1KMveMtmZWpqt81aE0Ctuqm1vtrOUTrjKJIvzVajWqsa7KuRrWEjCoWo6c0e6nKtWFWoOGUiqtvTZIP4qveV81HlVPKT7Q5+6i+9WLeLuX5q6y6i37qwby12/w0ch6+GrHNzfL1qrI1aV5Ay1kyfK1ZSjynv0/eGs9WLe4+as+SXdTVl21MZHX7PmOotbr+61bmn3lcbZ3lbVjdba9CnL3TyMRQOsk+aOsHUE2tWhZ3HmR1X1CPctaHk0v3cuU5+4b+7WddyMtX7j5ZNtZtx8y1jI+iomLeXW3dmsma6WtTUIN1czeKytXDOpKJ9LhYRkXFlX+GpeawPtEkTVIupMtc3tz1ZYWX2TZwaRflas9dS3L81TLeK1VGpE5pUqkdzWtbzyq1re682uZW4VqsW91t/iqvaHHVocx0y3DL91qk3LKvzVl2t8rLVxW+X5auMjypU+Ur3Fqu7iq8cjW7Vofe+9VO6s/4kokb05fZkXre/Vlq5G8b/erlWaa3arlnqn99qCamH+1E3JLONlqrJYLViG8WT+KrG5W/hqOWJyRlUpmK2m7v4ajk02tpoqjZf9miUYm0a8jBk02ljt2Vq2WX/Zpq2+6suQ39vIm0uL7vy11mnw/drF023XctdRp8XyrWconzmMqmpZ3Fxbx/LIyrVpdWb+ONZKLeLdHR9l3VPvHzUpU5S94s+dYXX+tj21Xk0S1n+aGakks/3dVJLZlbhmWlf+YUP7si3H4fmj+5lqsf2bcQx/PG1ULG8uoJMCRv+BV1ljrLtH+9UNXq0Ix5Tnr1KtPzMOxuGt7jDrtWu101xMq1jSXFpM37yLb/ALVdBof2R9qpJtreMeWR42MnzR5uU6O1i/drVHUlrpLHTVlt/lZapatpMix8LXqxj7p8hCtH2hyDNVGZ/wB7hq2ZrB1blayryHbJVuPun0FKUZBeWvmQ/wDAa5W6tSsjLXbR/Nb/APAaw9Qtf3jVhOJ3YWtyy5TBjWtTQ7XdecVD9n+Vq1PDa7Zq4akTrr1P3cuUvXEG6apNQg/0dasNFuuKsahF8tcconh+096JzU26OzkzXD3zbpa9D1GD/QW/u15/fR7ZGqon0mXS5uYTT15qzrzbbFcf3aisV5p/iT5I1X/ZqvtHp/FWicXIv7z/AGd1N2/NUtRfxfK1dZ9OEkW1ab9ynSVHuoLBqj3baN26oWbZupcxfsxzSfN81Cyt/DUO6m7t38NI3jCJaW62/eqT7Vvqi1Q/aNtLmCVD7UTUbvTfM+Ws9b/b95qmW4Vvu1lIx9nKJY8ypFuNq1VZv4qj+0f3qykL2fMbFvqO3rVpbyOT+Kub+0f3aPtjLWEjOWGOgmt1asu8s9v3abHqjfxVYW8jlrGUgjGpTMKYNHVaS43NXQXFustZdxptYcx6FKpGXxGdIqu1ULi13VektZFbbtao2WT+61ZSkehCXL8JhzWtU5Ldkrpvs7N/DVeTS5G/hrPmO+nieU5dreoZIv8Avmulk0OVv+WdQSaDP/zzpcx6EMZE53yv71G2txvD9x/zzp0fhy4+7tqTb61R/mOfZKa1dL/witw38NM/4RSb+7REmOMo/wAxzeyj7tdQvhKT+KpP+EV+b5qvmL+v0P5jlWWjazfw12C+GY1+81SLodrF/FRzGcsxh9k41beT+FWqRbOR/wCFq7L7HZxbdzLTvOsov4lo5jKWYS+zE5ePS5m/harUeg3DNW5JrFnF92oW8TQr91agylisTU+GJVh8OSd6vQ+H1X7zVUm8UM33FWqkniO4ap5ZSM/9rqfaOij0uFfmarS/Y4v7tcVJrE8vWRqgkvZG+8zUcsjP6nUqfHI7ptYs4P7tQyeKoF+781cTv3UUuUr+z6X2jrJvGDN9xapyeJrqX+LbWJzRT5YlxwtGPwxNGTUpp/vSNUKszN826q/0qZaOaJpyxj8JMtTL2qFac1wsa/M1QZOPNsWo1+aiS9htV3M3zVj3GrN8ypWbJM0rbjuqo0+Y3p4OUvekal9r0kvyp8q1ls25qTmk27K2jGMfhPUp06dP3Yh/FTpKFWnfeqjfmIfvU5V/vVJsp22jmMpVOU92mt91UZF2tW5NFVGa3/u19rKJ+RU6hms1QzR7qsSRNUO6tYz+zI7olX7rVLzT5F3VBtKtW8TXm5i3by7a2bDUPu7mrAj4qaNmXpXoUK8qZzVaSqI7iznWRVrUjVWrjdPv2X71dRpt15u2vrcNio1D5zE0JU9TQ+y7mqxHa1at13rV6Oz3V6UoHgVK/KZy2fmfLVK+0HzV+7XUQ2u2rn2PzY646lGMo+8c31yVOXMeM6xobRN92ubmi8ltrV7drHh3zI2+WvNte0Nrdm+Wvk8VQlRlzH2GX5jGt7sjktq7qjkiqaRNtR7veuONTm+I+mjIpyRbagq+yq1QtFTlCJ0xkQ/dp0bUMtP5rllHlLJY5avRyq1ZqttqaN6g5pxNiGXbWhb3X96sWGSrEctdFOoedUp3OmtbqtKG43VytvdfNWla3W2u6nVPKrUPtHRRyrU0cu6seG6qxHLXo06n2jzZUjUXa1Q3FurbqiW4+7Vn7RuWt/iMOWUTFuNPNZtxZ7a6xlVqo3FgrVzzp/ynXSxEo/Ecq0TLTWiWVfmrWurPbWeytH/DUxfL8R6sanN7xj32jeb91axZrCS3/hrt+agutNW4X+7UzoRl8J3UcVKPuyOTt5a0Ft1lWi60Zrf5kqtDNJG201zx5qcuWod0pe096Atxo25dy1lzaTtrqrOVWX5qtNYR3FayoRqR5omccVKnL3jz1rdoGqxCqt96usuvD+7+Gsm60OSLotcksNKn7x3RxdOoYdxoayrxtrFutDktWbatdhFmH5XWrn2WO5WuOeGp1jqhjqlE83+zsv3lqaFtu2u2uPDCyfNWTceH5Ivuq1eLVy+VP3onfHMKdb4jNt2/irSt2+Wqf2No/vK1Wrf5a5uX3jCfLIvR1YX71VY2qxHRHlPPkSKtPooolymYki1Dtbd8tWaYy1hIiMhsd1t61ajmWTrWay06OTbVRqyiU6cS80a/w1Hs29ajjuvWrEcqtW/NGRnaURy1ItG3d/FUm2q+EwkHm7atW9x61TZab92tadWUSJRjI3I33VMq7qx7e92tWpDdKyr81ehTqRkcNSnKJYVdvSpoW+6pqOOpo49zV1ROSRajt1l+7U0cTR1Xh/d1ehl3VvGJw1JSJI2q5DcbWqH7Lupu1l+9WvLKPwnHLlkbENxuqT71Y0chT+KrMN592t6dX+Y5JUv5SS8i+Wse6Wui3LL1qjeWO7p92tpR/lNKNXllyyOTmiqHytta11ZstUWXb/DXDKUonvU6nMRx1ch2tVfbU0bVMZkzkXoYv7taEMVUbetKGr92R5lUkjWpo6I6sLErfdo5f5Tz5SBW+WnebUbLUbbt1RKMomXLzEzXTVXkmVutNkqnM1Yc0jojTiTSNVdrhqqyXDKtVZL6r5jtp0i99o3U5W/u1nx3KtUkbbv4q0ia+zLyy/3qtRtWbG9Wo2+Wt41ZROWUTSjbdVpYlZazYZdlaELV1RnTqHFUjylmJJoulaMF1/fWqdu3rWhCitUSpRl8J5lWX8xYWOG4psmmq1OW1/u1IrTRf3mrklR/mOTm/lKEmihv9mqE2jtG25PmWumjuI5fvfLUn2dW/irjqUIhHE1KfxHH+VJF/DQt0ytXWSacrfeWs+60ONvurtauOVKUfhOmOKpy+IzYb/b/ABVqQ6krfe2tWTNpMkXSoAr27cq1Z3lH4jSUKdT4TpPsFrefw7aT/hH9vzQyVj2t8y/eras9RLfxVXMcVSNan8MhGtbqD7y7lo8w9/lrYivA3SpWWGT78a1Wpw+3l9qJjAq1QTW8ctbM2lwS/d+X/gVVJNJmX7jLTNYVY/zGHdaSrfd21j3Whsv8Nde0M6/eT5aiZNy8rtqJQ5jupYqVM4KSwZP4aYsTV202mxzrWbcaNt6VhKkelTxkZfEc+v8As1LzVuTTWX+GoZLVl/hrmlTlE6eeMiHzdtO37qayVH/FUcpXLzDZqz7iKrzdKryLWcjop+6Yt0tY91F8rV0VwlY94lZSPboVDnbis+a42tWtfQfxLWHeLsZqx1Po6HvDl1Fom+9WlY+INv3mrl5mqH7RtqPayid0sJGpHU9Os9ZWX+Kta3ljlryfT9UaKT71dTpmvbv4q644j+Y8PFZfKn8J2/2VWqaO3as3T9UVv4q3rVll21vzRkfNVuan8QQxVaW3qxHbq9TfZ9tZch5kqpR8vbTfvfeq40NVZI9tOJMZFW4Wse6j3ferakas+4Xctano0ZHN3lvuWsO8tdrfLXUXkVY95F96spRPo8NVOXmi21VkYrWxcLWfcQLXLyn0FOfMR29x81bFjdVz/l7avWcu1q1pyCrTjKJ2FjeVpM32ha5i3n+Va2bO43L96u6Pwnzlaly+8U9St/vVgyblrrrqNZI65vULXa1YSOzC1Ob3ZGPcfNWHqFruX7tb03y7qz7j+KuOofQ4eXKcjcRbaq1uXkX3sVkyRV5VSPvH1dCrzRK6t/ep3m0bKbt+7WZ0jllkVfvVJHfsn3qrsv8AdqNu9WTKnGXxGpDqzRVtWPiBfumuRo3MrU41JROOrg6dQ9Ejv47j7rLUy3Cr96uDt9SaKtS31Ld1at41TyKmB5TppLeOdaybiz8ttwqJdQkj6fdqVdR8xdpp+0MY06lMjhupLetez1jd96sK4aqf2/yaPaG8qHtonfR3it96pvlauJs9cX7rNW3b6oG+7J/49R7Q8qrhJUzXZNtC/M1Qx3itU0bfNWnMccoyj8RtaetdFY1z+nstdJYr8tSfPYuRsQ/dqSP71NjX93To/vVifPSLDbdtR+Vu/hpzfKtCt8tBBVji/fc10Vjaq0dYcK/vF3V02n/drvw0jlxUvdKdxa7Wqzp67JBV2a33UQ2+1q7JfEedKrzR5TrvDt63l7Waty4umZfvbq5PS/krcjuv3fNelh5ny2JpR9pzRIprg7uVFUbtrdo+Y6ut826qt5b/ALuvQLp2iR29vayx/L8tULrSYWk4kWp7WPC1Q1EPHJxurOpE7qfN7TSRG/h35W2/NT9H0GaCVvlxS2906jq1bOj3Ejbq8ypGJpWq1oxZW/s+RZujVLqFk21flrQW6bzPu1Yurpfl3KtccoHne1nzRON1S3ZbNvlrhL61ZpPu16/qDW8lrytclcQ2jyfdqo0z38vxjj9k4u1tGiZfvfeql4o+WvQY7C0bbj+9WN4o0a3bd8y0o0/ePaoYyMq0eY8lbvUe/wCauqk0OFv4lqvJoMf8LLW+p9dHFQOZkb5fl+9ULNXRSaHt/u1C2ibW+X5qk6Y4qmYLN81Rt/tVvNoeym/2QtSb/WoGCv8AwKjb833a3P7NjWj7BH/tVEpF/WomDtao5ImZa6L7LGv8NRyW61BX1o5lrWT+7Tlt5F+atyRVX+JaryXEar95aiRr7aUinDHJ/FVhbNpajk1CFP4qb/bkMa/e3f8AAqyDlqS+GJJ/ZbUf2W1NXxHHTv8AhII2+7WMpC5cR/KSLpdTR6ftqi2vN/Cq1C2vTVhIn2VaR0ENv61cW3hb722uPk1mb+9Ua6zN/DJWUiJYOpL7R20ml27f3aqzaNb/ADfdrmY9cuP71W11LzP4v/HqxkR9XrU/tF2Szt4v7tQ+Zap/dqu0vmL97dVS4tQ/3a5+Y3hT/mkaX2y0/wBmopNSteyrWO9qy/3qrNGy1PMdUaEP5jbk1S37KtV21aP+Fay1+9Tv4qDaNGESaTWdv3Y6pza9Mv8ADU0kS7aqyWqs1TE6Kcaf8pWm1ydum1aqSavcMv3quyWYqs1ntX7tbxkd8PY/ylRr+durNUMlxM38TVf+yt61DJa/7NB0xlTKLeY33mak2tVz7P8A71Ma3oNueJTaJv4qj2t61e+z/wB6hregv2hR20Mu2rTRU37PRGRXOQqvy07ZuqT7PTvK3UBzkOynbf7tTeVTKCZSE/hpaXzVqNp/RagmxYVN1O3Kn3qp+bIy8U3ypH+9uo5SuT+YsXF/tX5Kz5JWl/iqz9lanrZtWsYmsfZ0ynto21oR6e393dUy2H+zTkEq8TL2U77OzfLWt9jqRYFX+GjmMvrH8pkratUy2daSxLTvKqJSMvrEiitnTxZrir1M3f7NRzGbqyPbGSoZIt1Sbqbu96/RIzPzCJQuIflrMuLf+7W5J81V5rfdU8vMddKpymLu/hahl3VYuLX/AGaqq22tacuX4j0I+98IbdtTR1JHtlpvleXXXGJLkWIfvVuabdeUyqWrBjatC3ba1ejRqSpnDXjzHomj3Xm101qqsted6TdNHJXdaPP5iqtfS4fFc0T4bHUvZ6mxDa7q1LGz3fw1Y0vTWutuxa9B0Dwn8qs610zqxPh8ZmEcPH3jkofCDXkfMe7dXO+IPhe1xG2F+avorTfD8PlqvyrReaNCysu1Wrxa/LUPmafENbD1OaJ8K+LvANxpas3l/wC1Xm91F9nk219ufFbwvb/2TIyx/wANfGniaL7PqUq/7VfJ1Y+zqcp+78L5xLNKPvGRuo+/Td1N3e9ONXlPuuUdtpGjpFmqT79dHuyH7xHspyrtqTbuprKy1jKAuYdG+2rUctU/uVJG1RymUomkrVahuG3Vlxy1ajatYyOOpTNq3uG/vVejuvlrn4ZauR3VdNOoefUom9Hcf3qsQy1jx3C1ajuK7I1Tz50zYjlqb7y/NWT5m1qtR3G6uyNQ45UySa1Vvu1m3lhtrYWVWp0kSyrVSjzEwqypnJyW7RfdoVvm2tW5cWf+zWXcWbRfMtYe9TPTp1Y1Bvlxy/eVazr7RVfdtWrscrQtzVyGVWrpjy1o+8a+0lT1ichJaTWsnstXbHUlj+Vq6SawjuKybzw/t+ZKwlhqlOXNGR0xxNOt7tQ0LPy7hf4amk0hZawIWms25rpdJ1JZdqu1dlOcanuyOOvGVP3qZj3nhrd/DWXJoklq3FetWtnHdRrTbzwruXcirRVwcZe9E4YZv7OXLUPNLe3+7u/75q3/AGLHdV1TeGW7r/47T4vD88f8Py150qMo/EXLMI/FGRwGoeEPl+Va5q70Frb+Gvbo9KZvlZWqhqXhX7VGzKteVXwtOp70Tsw2ccvuykeI+SyfeqzFhq6zWPBskTthWrnJLF7WTa1fNVIypy5ZH0tPFU8RH3ZFdqkWnXG1qj3e9Z8xuS0wrupy0NWUjIryVG3erEi7qrt3rE6YkbNTluNtRyLUbUamvLzGvb3n96rsbq1c7HJV63uGVquNX+Y46lI2GVm/2qhZdv1ohut1WPvf3a7IyjL4Tj+Ep7anhn2+tK0VN21cR/EaVveN3rWt51Zq5mNttXLe4ZWrrpV5R+I4qtDm+E6q3q4sW/7tYdjf7a3rOVZF+Vq9qlKMjxK0ZRJI9y1MrbvvVIsSsvy02S3bt92uyMeU87mGyW6/w1D5TK1S7mj9ql3K3Wo5YyHzSKsdw0TVejv1b5aryWu77tVWjZafvUx8sZGs1rHcVRuND/u0W94y/Kfu1sW9+rLWnNTqe6Y81Sj8Jyk2nNH/AA1B9nZa7z7FDdf7zVVuPDm77qrWEsPy/CaQx0fhkcrC+2tCGWr8mgyQ/wAO2qjWclvXHL2kS/a06mxYjl3VYjlrNCtHUiy1dOoc8qfMaHm7vvUSbWqn5v3dtO8+umNSMjPkJJIm21VmWpvOoZlajljI0jzRMe4irJuN25ttdFNErVnXNnu3YrKVI9OjV5TCaVlp8Oosn+7UlxZlaoTRMtTyyierHlqG5a6krfeatS3uFl+61cNvkiq/Z6oy9aqNT+Ywq4Pm+E7qFd1XI4WrmdP1lW210Vreq392t/d+yfP16U6ZfgZkrRt5vmqnCyy1cji/iWr5pRPIqcv2jUharkaq1ZMK7avQy/3qqNX+Y8mpHsWvsatTfsbL8yNU0cq7asRtVctOocnPKJS8ySP761IssclXdqtTW05ZfmX5a5qlKUfhJ9pHqZ8lurfdqrNYRt95VrQm02aP7lVW86L5WrjlT/mOmnU/lkZ0mnj+Gmx2bK3FaLS0Lcfw/LXNKl/Kb+0kQ2/mL/u1cjlkoVo26U+suXUwlLmH+c3+1S/aP96k2LTfKX+GnqZ8sR32xlp32iOX76rVWS1ZlqrIskdLmKjCMvhNb7Lay/7NRyaMrfckrLW5aPbmpo9R2/eb5qZXs6kfhkMutBnXou5ay7jT5I+sbLXSQ6xt71ZW/huPvqrUpRjIuNerT+KJwUluKqSW616DNpdlcL92su68Ixyf6lyKwlSPRpY+n9o4iS3ZarSR+prprzwzewfw+YtYt1DNa/6yFlrmlTPYpV41PhkY1xb7ulZN5b/7NdK08Tt83y1UmtY2X5a5pQPTpVZR3OLvLf7y1h3lr97dXeXWlt/d+WsG8sG/iWsJQPocNiYnB3lvtrJm+Suy1DT/AL3y1zt5prbvlrllE+pw1eMtzLjZlatSzumVvvVn/ZWVqsW6tu+ap5TuqxjKJ2ml37V12l6l93dXnOnsy11GlybdvzVUZSifIY3Dxkelafdb62I9rda4nT7hl/iroLW8+WuyNX+Y+FxOH5Ze6bDRK1Z9xa1NHdL/ABUNLurpjKMjkjGUTJmi21n3C/3q3Jl3Vn3Cq1XynpUZmDdL81Zd0vy1u3dt6VkXEW3dWUj2qEzm7yDazbay7ha6K8WseaLdWR9HQqGWy7qliXa1LJFtpse5Woid3xGlbfdrYs5dtYtrLWxa/PXZE8yuakbblqjfWu5W2r81XofmqSSLzVolE8qMvZyOJvoKx7qPbXaahZtXN6ha/wCzXDUifQ4aupHL3X3mrNkX5q2LyL71ZM3+srzKkT6rDSKslv8A3arsu2r27dUckVc3KerGRSpki1YaKoWSpN4yI6ZT6KBSGVJDcNG1MamUClGJt2t/u+Vmq4u1/mVq5lW2t8tXrW/2/K1Bw1KH2omyGz1qK4s1lX5aI7hZ6k+ZelWcnvRkYtxayRNxTY7yS3/iat5ttx96qN1pv92g6qdWMvdqE1nrki1uWOs7m+Zq42SJomqxY3DK1LmMq2Fp1I80T1bS7/za6rT7r/erzfw/ebtvzV3Gmy7ttZ+0kfB46hyyOst7z5atW90r/erJj/1Zqxb0e0kfK1KcTY81WWnLt21lfNUsbNWkZnJ7M0I1/eVvaa33a5eG4k3VuafdMtd1GpyyODEwlynSbflpsa/NUcNxuj+apo5fmr1Zcp4kompYrWl95aybOVVZa0o5VrpoSPIqx94Fl/eVYki82Fvu1Xk21NHL8u2vXj8JhL+aJRt1ZWZap6tDW1Gu6Rqr6pa7Y6DanV/eHM/cra0WXbWTNE1XNJb5q82sehV96mbny7qdfL92q6yfNVy6+ZY645HkfDIz9RX/AEWuTuIt0ldhqCf6PXIzPtkametg/h0GwWu1uGrL8SRN82371b1u26s3xIv3qiPxHq0J/vonnt1HIvRmrOkedW6tXSyLVG4td1VI+xo1Y/aOdkvJ1/i/8dqP7fN/C1atxZj0qg1ruqT0oTpy+yVW1Sb+Jqj/ALSmqw1vVeSCmdMfZ/yjGvpW71BJfyf3qka3qrJb/wCzWJvCMQkvJv4ZGqrPdTfd8ypNu1l3VXmVm/hrPmPSjTpla4uJP+elUpGZv4mq5MrVXkirPU6o8sSqzNUbfeqw0VRstRI3jIrs22ljuGXvT5FqFu9ZSNC5HeVYWXdWO3ahZttZSFKlzGs1N3e9U47ypvOVqwkZezlEm8z5qk81lqrtob71InlNCG8ZfvVYj1BW+9WRS7qyIlSjI3FlWWiS3VqyVlarEd038Vc8omMqUo/CSSW60xodtTxzq38VO+X+9UEe8U2WoZKvSf71U5NtOJtEjpvlfNTmmX7tNaVao294GiWmfZxT/NWjzd1A9SFrVahaz/urVppWpvzNUFxlIqtZbfvVG1uq1oeQzU1bOrNY1TLaJUqNlX+7W5/Zu6iPS/8AZoiV9YiYLK3Zaj8qRq6ZdL2fw1J/ZarVcwfW4nK/ZZGoWxZq67+zVpv2NV/u0+cn64cwulmnrpddJ9l96b5FLmD61Iw/7LWpPsC1sNb1H5VHMT7eUjN+y7fm20eR9K0Ps/tTfKpcwe2KPlU3yqveR81NaP8A3qXML2hT203bV7yKPstHMXGZR8v/AGad5TVc+z7aGWp5g5yntpvl1c3LUbSrupFc0j2BkqFlq7UUi1+iyifm8ZFbmoGqZl21XalGUonTEjmTd8tZ8lr/ALNaDd6hk2961jLmOqnKUTN+aNqtQyLJ96iRaqsrRtxXZTlynT8RofZ/arVvVG1uv4TWxa2vm/Mld0fe+E5KsuX4jRsWY16D4Ps5LqZV+auU0PSWaRdy17P4H0OO3aORvlrupy5T4TOsZGjTlY9E8F+GVSFWda7iREsLf/gNYuk6pb2sP3lWqPiLxRCsLKsi/wDfVV7Y/DK8cRjMR7xZn8UCObZuq7Dryyr96vNo7sXlzv3bq6vR7dpVWt/snRicDTox1Mn4qXm/Q5P92vibxSrNqkzH+9X2n8VIvK0dv92vkvXtLW6uJmH96vKq4b20uaJ+t8DTjRoykeft96mtWpfaa1v/AA1lvDXkVKUqcuU/ZKdSMtSOnK1N+7Ue6pjKUTcvRy1JWb5lWI7qumnV/mMnTLW2kpY5asKu6t5Q5jKXukcbVZ3tUDL81KrdawlExkWY5asRy1RXtU0bURkZSia0Mu2r0Mu6sOGWrlvcVvGRw1KRsLLU0b7az4birUctbxkefKBoR3FXIbrctYqtViOXbXZCoctSlzGx95ahktd61Db3VXI5dy1083Mckoyp/CZNxYf7NZ0kbR9K6dot1UZrNW+6tYezlH3onTTr/wAxm2t5t+/WpDLHcVmzWe2o45Wt2rppV5R92RvKEanwmtJoq3C/dWs2TSJLWT5VatrTb1X610lvpsd592ux0o1PePPliqmH92RiaDqjRyLG9el6Gsd5Cv3Wri5PDmyRdq11vhhHtZFVqiMpU/iPmsxqU6kOembsnhVZfmVams/DcaSbXWvQ/DOl/bIFDL/DVy98Ftnei81hUqxkfnlTOOWXs5SOKbwDayx7lWs6TwHHu4WuwuLW7sflG5qzZNRureTc8Z2/7teRV933olUsZiZfDUOQ1D4XrdR/6uvKfH3wtbSbWSbbX0FJ8QrKx+W4Xy/96uC+K/j7Sb/RGWCRN3+9XgYqpRqR/vH1WTY7NFiIx5fdPkm8VopmU1Ev3an1KZZ7ySQfdZqrbq8SMj9/j8JYX+9TmqFfvVMtEpEyGstV5Fq3zUDVBUSBv4qrSVckWqsi1nI6YkcbVYjb5qqtUkbNWZcomlG1Wo5dtZsbVaVqqMpR+E46kTQjuP71TfK1ZnNSx3G2umnX/mOSVP8AlLzR05ajjuN3y1YVVau6Moy+Ewl7pJCzLWxY3m2seNNtXLf71dlOXKcNWKkddY36t96tiPa6/wANcXayslbVnfsv3q9mliP5j56vh/tRNiSz3/dqjJZtHWha3iyr81Wtiy16MYxl8J5/PKn8RgrK0X3qsK6yVcuNOVvu1T+xyRtxVSpyib+0jUCS19KjRWjapo5WX5TVpdrVhKnzEuTiNt7platyzv8Ad95qyPsvPFWoY2j60RlUicNWMZHUwrDcL8yrTpPDkN0vG2suzndK2rG8Yba054y+I8Or7Sn8EjHvPBrbflWsW48MyRL8q16tZ3Ucq/NWgujW94v3VqZUKcvhOWObVsP7tQ8Hk06SL+GqMisrfNXvV94Bjn+6tcnq3w5lj3YjauOph5RPWw2eYep8R5b5/wDeo+0+9bOseFbiz3fu2rmpopLdtrKy1ye0lTl7x9PSlTrR5olj7QrU3dVGSWiO89a7KdeJ1+y/lLjIsn3lqndaar/dq1HKrVIrV1x5ag4ylTOduLCT7rL8tZ7Wu3/Z/wBmuyaFWqnNp8bVhUoR+ydtPGfZkc7DKytWtZ6oy7d1RzaWy7mqH7Oy1xSjKmaylTqHXafrP+1XRWOqK1eb28jJWxY6js2/NSjXlH4jwcTg4y+E9Kt7hZauR2+6uN03Vq6Sz1Tcq1vGpGR8vXoSpmosTVPG5Wkt7pZKuLEsq/LVf4Txpy/mI45atW8tQNb+lEcTK1X7WRhLlkaK/dpslnHcVXjumVvmqxHcK1aRnGXxGEoyj70TNuNG/u1m3GmyRfw11W6mtEstP2EZe9E2p4mUfiOR8plo/eL/AHq6ibTY2X7vzVTk0v8Au1yyoyidUcVCRhtdSL96nf2lt+81XpLD/Zqjcadu/hrklS/lOmM6ch0eqRt/FUn2pWrFutNbturNka6t/us1csqconVHD06nwyOokWOWq8lnv+7XNf29JH98NViHxSjN+8bbU8xv9VrR+E1ZIGX7rU37VJF/eqGPW7eX7si1M11HL93bRzE8so/FEdHqO2r0OrL/AHqyZFjb+GoWt/7rUcwpUaczqo79ZV+9Ucywz/eVWrl1lmi+7VqHVGX71HMYfVeX3olm/wDDVlc/MY9jf7NYN14L27mt5W/3WrpY9RVvvVIzLJ91qylTia08TiKP2jz688P6jB0j8xaw7yGWP5ZoWX/gNesSKFqpcWsNwv72FW/4DXNKl/KexQzNx+KJ43cW8Mjf3ayLvRUb7rK1evah4RsLrdtj8pv9muY1D4fsqs1vcf8AAWrllTPpcNmlGX2uU8uu9DPpVRdN2tytd/d+G9Ts/wDWRNIv0rN8v5ts1vt/4DWEoH0cMdzR92VzAtbP+7W9Y2u2p7eyt26NsrVt9N/u/NU+zOOviOYdYsy1sQy/LVO3tWX7y1b8ujlPnqsoykWfPpWvKpN8v3aryS7Vq4+6Yez5jQkvqha8Vqybi6as+S//AL1dMKp2U8LzHTNKrVTuIFlrFh1T5vvLVyO/3fxV0xnGRr7CVMp3lnWLeWrLXUecr1VuIlZayqQj9k7qVeUdzj5F/vVG0Vb11p6tWfJZstc3KezTrxkU7dWVq1rWqar81XLdfu1vTkZVZcxrW7f7VXlrPt1/iq9F92uw8aqNuIFkWsHUNN3btq10NRTRblrCUSqNWVOR53qWnfermb61ZWr07UrBW3Vyepad975a4alLmPr8Hizi1Xb96nfe+WtC6s9rVTaKvMlCUT6WNWMokLRfLVdomq8sVO8rdWcoFRq8pjyLUdbElqrfw1Tktay5TsjUjIpsu6mstWvs/tUfl0zYrUVKy1Hs+aoBklvdNE1bFreK33qxOaVZWib5aImNSlGodMvzfdqRW/hasezv2WtaF1lWtTyqlOURs1msq/LVFbHypNy1rhWWrNvbrK3zUuUlYiVOI3R12MtdtpNw0W2sOz037rLW5ZwMrc1zSifNYypGodVb3W6OtCzk3LWHCu1a0bB2Wo5T5KrTNepo4ty1VjlrQh+Za6oxPKqe6JHH81adt95aht1q4q7a6acfePPqT6Gxa/MtWGi21T06tbbXsR96J4dWXLIjj+X7tXNzL/FUarU23dHVQ+I45SJPNaj7Qy1CtTMu6Ovcpy5omXLEjh1RluFU/wB6tia4W4t/vVyd5+6mrTtbhmj2mqjIdWhH3ZRIplXbS6dt8ymblbcrU2Bdsgrz6/wmv2S9cNtb5avNL+5jrB1JmXbUzXkn2eP5q8zmMpUuaMTUvG/0euPvP9Y1dBJebrfbXKX1x+8aqjI7MHTlEt2slR6980dVbe621JrVx+5p80eY9KNOUa0TmZk+aqsny1M14rNUcj7q05j6CPN1KcibqozQf3avSPtqrJLurOR30zNkWqrNV6Zt1Z826olI9Sn7w1u9QyLUbNIv92oWmbb96p5jsjGRJ5W6oZLdaSSZm6GovNqDePMRzWq1C1qv3vlqZmqPd8tQdMeYryRLVeSBatM1RVEjeMpFCSKq8ir/AHa1G21XkVf4qykdUZmXIvzfdqCQ/wCzWqyrUbRq1ZSOmNQyN0n92k+0SL/DWo1utQyQr3rI6faRIo76Sp47pmqP7PTli21MjOXKT7jS/NTo9q1cj2t1qeU5ZS5Sj+8/2qPm3ferUW3VulO+xLU8pn7WJmbZP7zVPGzVea3Vad9nWspRIlViVKTbvq95MdN2rUcpn7Qo/Zab9lb+7WpxTl2/xUcoe1kZP2Nqd9iNbO1aZtVqsn20jNW1qRberkirUbLtrIXPIasCr0qTy1/2ajprbu1Vyi1LC7acvaqO9qPNapF7M0aZ8tUfPaneetQHsy5/FTWqr9p96PtSt96gOWRNto8qoftSrTft0a/NuoK5ZFjyqPKXdVVtUjX+7UMmrLQXGnULnlU1olrP/tao21Dd0oNPZSNL5VqNpY6zWut38VN+0f7VBrGiXpJ46jadf4ap+cvenK69qNTX2ZI09Nbc1N3U5Wo1GR7WpvlVY3rSNJQO57PG25dtDLUEclP3e9fo/NGR+bco2RaqyW9XvvVHIlEolxlymSy7ahkrSuLfb/DVGaP5an4TuhIqtUdOZdtR7ttaRqHZEayfN8ta2k6j9nZVaslZqdu/u1006ko+9EJ0/aR5ZHrnhvVrXcu5lrrpPHkemw/I22vnu11Oeyk3KzVqR6016u2VmavQjifbe6fK4nI41qnNL4T0O/8AjJerMyws23/erGuvihe3TfOzf99Vy8lnuXiq7W/+zSlRlE6aWWYGPw0z2n4f+LjfTfvG/wDHq9/8L38LQr8y18ZeG9Sk0m43Bvlr0nS/irJZRqoaumNVxjyyPg8+yCeKl/s56l8aNbjXT2jVl+7XzOs+6Vs7a63xd40m8QN97ctcb5fO4UUqsoy5j3Miy+WX4T2ci3daTHdQ/wDj1cfqmiNbyNtX5a7fTbht21ulXLrRftkbYWumrCniI+6fQ0sZLCy5ZHjlxBtqrItddrmgtZzNuWubmir5+pS5T6+hXjUjzRM9m20bqkmjqq3y1x8sonfEuR3G2r1vdf53Vi+bTo5ttb06vKTOlzHSR3G7722nbN1Ytvef3mrSt7xZa7o1IyOGdKUSxsp9LHtapPK9KJU/tHLzAv8ADUiy0lJt21ly8pnIvwzVbhl+WsmOXb1q1G22tYnHKmbEbbvmZql5rMhuKuxzbq1jI4ZxlEsxsy1Yhum3VR3bak3VvGUjCUTYhulf+7VhVVqw422tV63vK7qc4y+I4alLl+EtTW61n3Fnu+7WtHLup3lK1VKnEzjVlTMGFWt2rqdB1PYyrWVcWf8AEtOs18q4WqjKVMdflrRPUNLWO8j+7WvDp7QSK3l/+O1heFbj5o1r2rw34ehvrVd61rUqxlH3j8xzTFfUpe8J4Q8QW1rCqyNtb/arq7jxVZ+X/rFrG1L4fxCPcu6L5a8u8SeH9QsbhvKuGZd1eTKUub3T5ClhcLmVTmjU5T0a8163upG2/NVeNo5vlK7lrgNIM8cnzs1dxopVmVn+7Uy+E6q+FjhVamcx8Svh/b32lyToNjfxV8ieJtPkt7x4vMbarfd3V9RfGz4ix6ZZtawyKW+7Xy1eXzandtK38XzV4dSnTq1PhP17g6ni4Yb2lb4Tn5tNZf4Wqt5TL95a6uOLcvzUSaOtz92uSpg+b+GfpMcVy/EcntqZa0rjRJreqPlMv8NefUpyj7sjsjUjUj7pC1RtU22o5PlrnKiRtVdqm/2qbWcjeJTb71NVvmqST7wqNazOmJYVqtRtVFamjagwlEvRvup9Vo5asK1BzSiTRtsqxHcMv8VVV7VJtrSMuX4TCRpR3StV63+f7rVgxvtq9b3TK1ehRrfzHHUpfynQR/dq5C3y1l2twr1qW7Ky16tOUZHkVY8vxFyGVu1aVvqjRday1XbUld1OpKmeZOnGXxHTWt/HKv8ADWhHFGy/LXE7mT7rVo2OryW7fM1erSxX8559XCy+KmdK2lxyL92qsmjN/BU1nr0M3yv8tbFvcR3C/Ky10x9nUPLlOtR+Iwo7SWBuVq/aqJPvf+g1uR26y/3auQ6HHcfdo9kcFTGR+0ZEdmT0q7Z2bVqx+H5Y/ururRs7Db8rLXNOmeZWxcbe6Z9naSM3FdNpN0trIscrKv8AvVe0vS41jaRv4VrgPEeoSSam2wsqrXNGUoyPLh/t0pUz2/T4Le4jXaytVyTw/Hcfw14lpPia+tiu2VhXpHhPxVdXU8cbNu+atvaS+0fNYzLMRhffjIk1r4dx3UbbYlry/wAVfCNmVmSH5q+1vD2h2WpaPAZ1jZ2X5mrnfGHhXT9LtJrjG1V/hrwq2Ipylynp4atmOApRxEZc0T82/E2hzaHdtBL8rViRtXonxp1CG88WTi327Q1eeGPgFa56VTmifumAqSr4WnUqfFInjl+WrENxVLml3Mtd9OvKJ0Sga0c6tVhfm+9WPHcbauQ3Xy13RxPMclSEi59nqGSz3L92po5WqxG2771VzcxhzSiZcmm1Gtm0f3q6LyqGs91YVKUZBHE/zGTbs0TLtras7xk2/wANQ/YPm+anLastckqco/Cc1SUah0VnqTKy1vWOpbtvzVxcKstaVvdbdtKNWUTwq+HjI7iG63feq0rLNXI2t4396tW31A7d1bxqnhVcNKPwmy1utQtbsv3ajhvqsLcK9b+7I4/eiNWVl+9U0dxu/wBmm/K1H2f+7VxlKJPuy+ItRzVNtVvvVm7ZIqmjuv4WrpjV+zIylD+UsSWu6qk1h6Vdjl3VMrK33lrSMI1DL2konPTWPqKpTaHHP93bXXSWcci1Vm0PcvyVMsNL7J2QxXL9o4LUPCbfwqK5vUPDc6dF3f8AAa9Um0u7t+m7bVOSR4v9dAG/4DXHKhH7UT2qGZVI/DqeM3FjcWrf8tFpI7+6t2+Vmr1m5tdPuv8AW2rLWbceGdKum/dv5X+8tZfVYfzHvQzSnKP7yJxdvrcv8Yq7Dq26t7/hX8cjfurhG/4FU9v8Nbh/mX5qP7P/AJTOpjMJ8VzAjv8AdTvtVdDJ8N72P5kDVXm8H6jH/wAs93/Aa5pYGpA544rCy+GRnR3St975auQyf3WpjaDPF9+Bt1RtYyRN91lrmlRqRCUqctmX1uG/iqbzVastWki/vNU8d8rNtZawl7vuyMJQ/lLclurVXksG/hqxGytVyNd1Ty8xhzypnPyW7L1Wqsmm2tz/AK2FW/4DXXNarKv3artpP8S1HsjanjeU4ubwPYTfc3R1Vk8DXMDboJd3/jtd6dKMbdaX7LItYSonWs0qx+0eefY76z+WaFm/4DQsifxrt/4DXonPf7tV7jTbK6X97Eu7+9is/ZG0cxjJ+9E8+kjhb7klZ00B2812994NtpF/cytG1c7qHhW+td3knzF/2aylA9WhiqU9FI5K93LWPcyZrb1QXtr/AK62b/vmuduNQhb70bLRyn1eFg5LQhaRt3DVYhumX+Kqu6G4+5Iv+7RHE3+y1SelKn7vvGlHftU326s35v8Adp2ysvaSicfs4ml9qV/7tRttaqP3aPtDK1VGr/MT7P8AlLn2VWojt9rfLUcd1ViOeuqMoyJlzFy3iq9Gu5ar2rfLWlCqtXZT948qrIqyRVGy1qNbq33artBt/holEyjUMe4t96/wtXO6pZMu6uyaL73y1n3lhvjrlqRPTw9flkea3lv97ctZclutdhq2m7a5q4t9jVw1Io+xw1fmjoUPs601YqtbKNlZ+zO72hA0O6opLXdV1V+Wn+UrfdqJUwVSUTFks2/hWqv2dlrpGtd1U5LOsZQOyniv5jBaLb96o/KrWkt/71V5Lf5qwlTO2NeJmtFTvLq99lo+y0cpftYlOONlq9byyKy/epy2+3+GpFio5SJSjKPKaVndbm+ateGBXbiuejXa26tjT7r5vmrblPDxEOX3onVabFt+U10FvaxyLxWPpe2Wukso9q1nKJ8Zi6krjvsrKvyrVizXY1XI4vNWrVvp9R7M8OpX933iFYvmq5DuWj7L5dWI4q1jHlPOnMuWbfLzV5e1UYasqx7VvGJ5szTsW+Za6KNVZa5GzuP3nzNXUabMrLXoUvh5TyMVGUfeLHlU6Nf3e2ppKZH97bXVynlcxUkba1WIW3R1VvPlam2cu2T5q9CjI35eaPMQ6nFt+apLf5oVqTVF3W7VT0+f5dpreRvH3qYySRrefb/DV2xkVpKz9SXa26obO6+z3i7vu1x1zf2ftKZr6xHtj3VSVt1utamoMstrWXbrut68WRjS+Adu/d1zt8y/aGroPurXL6w22bipjI9HCx9+w6P/AGabrDN9n/4DVezuP71XNU2y2e7/AGaR6PLy1InEyT/NTftjLVe+fypmqH7QrfLWnMfTxp+7cuNeblqvJcLULf7NR/eo5jWNOMSRplf+KoZFVqbJb7vu1XaNovu1HMdMYx+yE1v/AHaoyW7VYa4ZW21G1038S0cx3U4yKbKy1Du2tVxrhd33apyOrLU8x3RpykMaSoN26mzXCq1QtKrVPMaxpyJN1RtQz7qjZqy5jWMQao5Kc1N3VJpEhb/dpKezUyspGpFJTGb5vu0/b81MqDYbu20nmU/atM2VMhhu96ctwy/xU3ZTWWmMuR3m2rkd/WNzS7qkzlSjI6BbhWarHmrt/hrno7ht1WY7pl21lI5JUDWb5qjqut5TvtG6oMuWRNu96buoVqdt+WrEN82jzaGX+9TJNq1A9Cb7QKTzapyS7aja821HKXGkaG75aPlrJk1Kom1JqfwmnsJGyzLUbNHtrDbUmpv29v8AJqDWOGkbLTLVaS6rN+0SN/FR5u6kaxocpakuv7tV2upP9qm7qfzTN+WMSOS4dt1QbpKubflpNtIqMoxKfzf7VMZWatLyV/u0eQv8NMPamf8ANto3NWj9lWl+y/7tHKHtYmbvbbTt7VofZaPsvzVXKHtIlHc3pRuq79lWlW1q+UXtIlHzWo8xq0Psq0fYv9mgn2kSirNTtzf3avfZaPsdHIT7SJ6wv3qkVqjVqlr7WJ+eSJVams26k5pN1dEZGPKDJVWaOrW6oW+atTaJm3ENUZottbUkVU5rfdWMondTmZLfLTVarE0W2qsn96s+aUTvj7xY3bqbuaJty1XWRqdurpjViHKdJpOpebtjNbn2Bbr5lrgY7hopNyfLXYeG9YWTar/er3sLXjL3ah4+KoSp/vKZY/s9rdvu1MtruroltVvFq/pPhV7qXcV4ruqUuU8CpjI0481Q5q10x5uitWta+FZJOq13S6Xa6dGu7buqpJrMfneXEtcko8p40syqVf4UTDtPBMkkm4LXd6X4VhWz2yL822t/RtPaDS2uJl2/LurzHxX8R203UGhhb+LbWH1mNE8SNfFZpU9lS+yaPiD4bx30beWq1494t8CzaPIzMu2vavAPjuTxBfLbyLvq/wDGixtYdBVtq+dUVJxqR9pE9TA5ni8BjI4Ot1Pk2a1rPuLfbW5NKrTNj7u6qc0W6uZwjUifsNOpLqYUi7Ki37a1Li3Ws24i2t8tcdSlKPwno05RkO83dVqOdlrL/iqaO421jGUomkoG9a323rWtb3Sy7a5VbirlvdbejV3U655tWgdUu1vu05ot33aybW/rUhulau2Mo1DyqkJRG+X/AHad/DVrbuoaKp9n/Kc/MRxtVqGfbVPy2WnL8tHKZyjzGtHLVhWrKhl21bjuKuJxyplxadUKy1Mrbq3jI5y1b3W2tK3ut1Y1LHK0TVvTq8pzzpRkdEvzU2S13fNWfb31alrdK1dcZRqHnzhKmami60+lSK23cu6va/Bvxa0+GGOOVtrV4V5SstRS2rfw7l/3aynQkfP47LcNmEeWqfUd98V9Plt/luP4a4XVPHlreSf6xa8Mkadf+Wj/APfVVz9oP/LRqwjTlGR5mG4XwuH96Mj2W48UWq7mWRaxdW+KUlnbssG6vNY5pvutI1Wo4Fl+/wDNWsqHtInr08noU5c1T3jl/FWr3WvXTzy/981ziR7W+avSp/DK3C/JXP33g+6VvkXdXmVcJKj70T7TDYzDxiqa90wLf5q1LRdtVv7PksJtsq7Wq/b/AMNc1M6asoy+EuLax3S/NWRq3hfcvmRLW7b/AC7a2LNVuo/LZaKtCNaOp5X1mph5cyPILi1aGRlNVJIq9kvfhZe6wrSWkLNXnviHw3caHctBcR7XX71fPVaUqMuWR9Dg8zoYj3Yy945GSKo926tK4t6qSR/8BrilE92NQqSVVar0i1VmWueR1RkRrUytVepo6Roy0rVNG3zVXWnbveg5pGhG1TR1RjbbVyNqs45RFqWOm05auJiXoXbtWtZ3TVh27fdrQhauylUlE4K0Tore43VaXa38VYcLMtaEN1/er16df+Y8ipS/lL3lU6OL+9Uccu6rka769CMub4ThlLlI13Vat71oPut81R+XTWj21fNymUuWXxHTaX4maKT5/mWu70PXILroyrXj5by61tJvWSZVVmrpp4mUfiPExmX06seaJ9C6XEsq7m27a1l0Rbj7q1514V15o9sbNXsPheJrxVb71byrRkflOZU6mDlc5jxOh0vTvLX7zV5q1uskpMnzV9X3nwzt9Ws/NuG2tt+7tryTxN4Btrd28plxXHDEU5Ssb4PGfVYqNeNpSPLF0mRf3ir8tdx4IgkhmWUr92mw6TPbfIQGSul0eGOCPbVT5ZGuOxnPS5Ueg+HfEl1byKsUhx/db7tc/wDHn4lQ6b4dljkmWOby/lX+81aGmpHa28k0jbFVd1fKXx11y78WeIpYomZraJvurXg4ylKWlOJy8O4epmGK9hKX7qOrPJ9Uvmvb6aZm3NI26q602XT54fvo1JH8tc8f3fun9EKMVG0CXbRtp6tUmytOczuV270fMtSSLTdta8xRNDdMn3q0re6Vqydv3amjZlrenVlEwqU4yOkt2WrkbVzdvdMv/Aa2rO83ferrjVjI8irSlH3jUjiVqm+x7qLV1ZvlrQjX7ta8x5FSpKJnx223+GpFt9taHlUfZ/7tZSp8xh7YqxqyrU0crL96pPK20bawlAjmJI7plqxHf1TaKo2VlqfeiZ+zjI2o7/8A2qvw33q1cd9oZN1TR6oy1rGtymE8HzfCdtHdK33qk2qy1yMOrf7Xy1qW+qfL96umNSJw1MNKJseW33lak894+vzVUh1LcvzVY+1RutbxOaUJfaLUOor/ALtXIbxW6MtYrKrfdqJht6My10xrSiZSoRkdbHdbqm/c3C7XjVv+A1x0d7PE3yu1WI/EE6t/C1dMcVH7RzywcvsnTnQdOuPvw/8AfLUz/hA7C4+5Iy/71ZVv4o+7vh/75at3T/EFs332aP8A3lrTmw9Q5prF0fhkV/8AhVnnN+6uEatKP4O+ILWPdaxO/wD1zbdW9pOp21wy7J0/76r1/wAE6ktxIsasvy/7VcmJhTpx5qZlhcZWq1vY15HgVv4a8S6fJtuLacx/7UddDp+jLeR/vVTd/u19e2ugQ6hpz/d8xl2q1eRax8B9TWaR7e4il3c/3Wrw6ONjKXLKfKezmmQY+EY1MPHmjL+U8fvPB8P/AD7r/wABrFu/Accm7bDtr0/UPhT4ltBgRSN/1zk3Vymq+CfGdijNbrP8v/PSHctddSr7vNGXMfL0oY6jLln7vqmecah8OXb7kea4jxto/wDwjWmy3M9v93ha7rXPGPxC8KyN9o0GO8iX+KOKvIfif8ZLrxXAul32nR6cY2yy/wAVeHXxMZS5eX3j7jKcLmNetHn5ZU/JnMWfi6Nm/iWuk0/X1YbhJXnkNvayfMJK07exk3bopP8Ax6uePMfe4jB0Geo2Orq9bVvcRy15dZy3dr91t1dBp+szJ8rq1bxqHyuJwH/Ps7+O1jl/iok0tWrF0/Wg38W2t63v1Zfvbq15j56rTqUyjJpH+zWfdaWy/wANdRHdK1OZIZVqJRMo4ipTl7x5/eW7L0rJuJZFr0a80lW+7XO6h4f/ANmsJUz2sNjKcviOHurz++u6uf1TRdM1H/W2qbv7y/LXX6pobrXNXmnzL/DWEoH1+ErL4qcrHHah8PLKf/j1uHjb+63zViXHgvWLDd5Ekc6/w7Wrt5leNv4qg+1TJ/FWEon1dDMcVT+1zepwSvrGn/8AHxaOy/7tXoNahP8Ar4WWu1j1Qr8rKrLUrRabef662jb/AIDXDysqpjoy/iU/uOTjltLjpJ/31Tn01JV+Rleuok8G6TefNEzwt/sndVOT4d3CtutLtW/2W+Wo5SFjMPLaVjmZNPmj+ZVpI/Oi6itufw3rtj0i85f9n5qzpLq7t/lubRh9V20c0onVGqqnwyUiaxuq37OQNXNw6haSNyjRVt2Mlu3+rnX/AIFXdRrnDiKf902o0bbxTZF2VJaxSbfl+b/darEkTbfmWvUjUjKJ4UpcsjJZqa1uslXJrXd/DUPlbfu1EjpjKJg6lpO5d22uN1TRmWvS54Wasq807f8Aw1zSiexhcZKnL3jy1rNl/hqGS3/vV3F5o+6TdWbcaIzVhKJ9PTxkZHJsrUba6CTQ5Kavh+Rv71YnV9ZpmMrVL95a2ofDLN95WrUs/As10vyr8tRKUYnPUxlGn8UjjZLVX/hqvJpq/wANemR/DeZv4mWnSfC26b7jLWPtImEc3wsf+Xh5T9g20v2U+tej3Hwv1RV4QNWfN4C1W362kjf7tVzUztjmeHqfDUOJ8ht3zVItv/s10VxoN3b/AOtgdf8AgNV/sVXFKXwm31mMvhZk/ZV/hq1b2v7yry2a1NHZ/Mu2tfZmUq5oaTujrstLfd977tcvZ2+2ug0+Ir81ZypnzGMlGR0kMVadlGy/LtrKs5GroNPb7tRynyFeXKSSWu5aPse1fu1oeXUyqrR7TVxieR7aRkxxVJsWtD7Lu+7TWtf9mq5SvbRKca/NXQ6TWN9n/u1saam3bXVT9048TLmibTfdqr5u2Srm3dHWbdfK1dh5FP3vdC8esy3uPKn+arN592sO6umiuFrop+6enQpc0eU6iZvNj+Wse3/d3DVYs7zzY6q3EvlXldz+HmFTpyjzRLmoLvt91Y8nyyR1uf623ase6Xb81clc1o/ymtJJtsai0u6Vo2X+7Uqqsli3+7WBYzNDdSLXh1BU6fPGSOk27q5LxBHtaukt7jcv3qyfEUW6NmrljI0wv7uscxC22Sr7Sb7Ns1lr8slXo/mt5KbPfnH7RyupKrSNWLcKyyVtak22aqrKstbcx9FQlyxMuO929atR3Ct92q91Z1nyNJayVPMehGlGpHmibSy/LTm2y1l295uq5uqZSMpUpRCa1qrJb7avefTW2tUSkXCpKJiyQbapyWu7duremX/Z/wCBVTkiWs5HoUq8onN3VkzN8tZskcit8tddNErVnzWq/wANYSPVoY3+Y5tpJF+9TftTLWtcWG6qclnU6ns0q+HqfFEp/wBpNTW1JqJrXbVdotv3ajmOz2VGRM2pbqG1KqLJtqPbUykEcPRND+0v71N+3/NVFd1R/do5ivqtM1G1Jf4qP7SXdWTu+ahm+agn6vA2P7SVqj+3qtZO6nUB9Vian24eq0n9oR1mM3zU2Si4fVaZqf2ktH9qVm03dQX9Vpml/a9C6y1ZbUbdlTIPqlM2I9eZf4qkXXGX71YVLub0qCfqdI6JdcZqd/aW7+Kub8xv71O+0MtSYSwMfsnRfaGb+Km/eb5qw1vGqaPUqixlLDSiajRU1oqqx6krfeqb7aKOUy9nKI7yqa0VSLcK1Tblo5SeaRV20bau7VpfLquUn2hSwaX5qveQtH2WrjGRHtEVF3d6dzVv7HQtnt/hqoxJ9pEq7v4aFbbVz7Hu/hoWz/2afKT7SJX3bqkjq0unVKlj1rSMDKVWJSp392rn2NV/hpPsu7+Gq5Q9rEq09fu1Y+xvQtq1HKR7SJFn2p232qb7K3pR9lajlM+aJEu6hqsLb/LTfKo5Rcx3kbVYjaqMbVYVvu19NGR8jKJbpPu1Crbadu+atuYz5Rzd6ZzT2+Zaay1fNyhEjb7tQyblqSoWaqjUN4lWZao3EXy/NWpJVWZd1Eo8x105GWy7aj3VekWqskVZyjyndGRDuqazv2tZlZf4aqyJtqP7taU6sqcjfljI9q8B3v8Aa00MY/i/hr3H+y00/Sd23a+2vlj4YeJ10XXoGuG2xM21q+vLfVNP1rTY/LmjZWX5fmr6Whi41qfKfjfFNCphcRHlj7p41rF9cTXZjXdt3V2nw38Cvfut3cK21fm+au4034cWWoPu+WuuMNr4bsGj+WPatV8MfePkMbnkfZfV8NH3jy/4q+KYvD+ltawff27dq182w6ffeINSaR42bc1e2ePJLLUb+R5plaNf9quF1DxhpPh+P9xt3LXg1V73tJyPtcijLDYW1CnepI7TwPpNp4StftNwyq+2vN/jJ8TF1adraGT/AGflrkvFHxUudTDRQyNtrgLi4kuZdzszNu/irz62JlP93H4T6/LMgl9Y+u4v4idbj/aqxHcVm7qd5rLWtHFSpn3Dpmk22Wq9xb1Ct0y//tVMt1u+9Xq0q8anuk8somfcWtUZItvSugZVlWqs1r8vyrVToRkdNOr/ADGSr7atQ3G1dtNktarsrLXDKnKmb+7I1obrb0rSt7r/AGq5mOWr0N1tWrjUOSrQOut9SrShulb71cjb3W3+9Whb3W7+Ku2lVkePVw5033qa0G6s+G6Zf4qvQ3W6uqNSNQ82UZRGtEy05W21Y+Xy/wCGhrf+7Wnsv5TLmHRy/LViOX/vmqO1l/vVJG+2p5eUylE0lbdTlqrHLUyy0HNyktPhuJIm+WmUrf3qvm/lM5GxZ6sv8VbVreRzr96uN+ZKmt7yS3aumniJR+I4KuGjU+E7f7LHNUE2k/3aq6Pqyy/eauqtVW6j+Vq7Y8tSPNE8KrKph5e8cnJYMv8ADRHFtauybR1kqlcaEytwKXLKJEcdGXulfT7cyMqrXpGieHbWKxaW4jUnbWB4N8PtcXSs6/u1r0PVLNms1hh+WolP7J8rmWN/eRpRkfP3xF0eJ9Qkkt0wv+zXGRR+W3zbq+k/+FaSapH8+3dXIeJvgldWqmaD5v4tq15lWl9qJ9Pl+f4WMY4epM8rt1xXQaHatPcRqPvM22suWwks5zG6srLXqnwp8J/aplu51/dr92uU78xxdOhh5VWes+HLex8M+FfNutqsse5t1fJXxX1qHxB4kuZIVVI938Net/HD4gLa266XaS7SvyybWr56kk847mry8RP20uX+U4eFctqU+bMK3xSMia1+b7vy1Rkta6BlqrJb158qZ+n06xzslvWfNF96ukuLX5vu1nzW/wAtccqR6VKsYci0LV+4t6qNEy1zSpnfGakSRtuqZf8AaqGP5akj+9U8pEiTbVqN9tQr/u077tSYSLkbVLVSNqsRtWupySiWI6uW71RX71WIW+Za2hI5ZxNi3qxH941Rt5f4avR13UzzakS1G22r1rcbW+aqMfzVPEtdlOUonnTNmGVZfvVY8rcvG2smOVlrQt7r+9XdCrGXxHnzhL7IjQbaWHdE25flq1GytQ1vu6Vtbm+Ew5/syLdj4jubCRWDblr1bwX8dIdJ2rdxH5f4lrxaSJqh2turPlkefisrwuPjy1Yn2RB+0dpN1Z7Bc+UW/vLXJah8S9N1CRtk618ypKyVbjvgtKFJRPAnwvh+bm5mz6C/4S2xb5vtEf8A31UE3xE06x5M6v8A8Crw+O4E38dOk03z+klaypVPsk/2Bhov95I9J8U/HCa8s2tLANGv8TV5zHrn2iT98u5m/iqu2jyR9KRdNdOq1dONSme7hcFg8JT5KMTahs7O+/hWnTfD+G8Xcqru/wBms+CNoWX+Gtux1KaL7taSdOp/EiZVJVqetKRzV78MrmL5oW/4C1c/eeGdQ01v3tu23+9Xt2law021ZY91b39m2uoR/PD97+FlrCpg6Mv4cjm/t+vh3y1o3PmFo2jb5l206vcvE3wmjvo2kt4Wjf8Ah2rXkmteFL/QbhkuIJFX+9t+WvIqwlh5e8fT4LNcNjo/u5e8ZKrupyr81C/J8tTR1MZHpSkNjiq5DuVqjjWrEa1fMcspGjZ3G3+Kt2xvP4a5u3+Vq0LeXbXRGrynk16UZHVQtHLVhYqw7e421rW9x935q6o1Tw6tPlLHlVC1vVqNt1TbVatPiOPn5TLZdtRyfdFaklv/ALK1Vkt/9ms5RN4zMmZVb7tZ80W1q1Lhaz7ispHp0ZFFppIqmg1R1blqjkaq7fNWfL/KdvLGXxG5b641Xo9cj+WuTZW+8rVXkkmi67qqNSpEzlg6dQ9Ah1lW/wCWlWI9SVurLXmP9rMv3qf/AG7t/wCWjV0xxEo/EYSyo9RW6Vqmj2tXl8fiaSL/AJbVqWvjKZeu1q6Y16cviOapllaPwno0dv5m3bVyOD/ZrjdN8eQ/deNv++q63R/EVlfSKom+Zq6oyp/ZPBxGGxFH4onS6PZ/xV3fhrzre4RkZ/vf3q57TY42jXYy16J4LsNtwJnVfLjXzG3VzV5csT4bF1JTnynren/FzQfC9vbWOq6pDZ3nlq3lySVS8TfG7SjZf8S3ULe4lb7v7yvg/wCMHiY+LPG1/dfN5W7y4/8AdWuDaSaNsrJIv/Aq+cjh483tGfrVH69XwUaKrcunb/gn3m3xfv8A/n5hZa0tP+L100iq5jkX+Kvz6XVtUs+Y7yZf912q3Z/EDxFYybotTn/4E26uzmhy6wPGeQ5gvepYs/TXSdZttc0WSe6ijCKrE7grba/K79ojUE8UfE7Vr+zjWK3M2yNY12/KteixftEeM4dHuNOXUz5U67X+SvK7q1a6kZ2+Zmbc1cEqMnLmPsMlpV8LNVcTbmirep5/DLcWrfeatzTdeuIm2s1akmhq38NV20Hb92r9nI+wniKNaPvHRaX4j3ferqtP1S3uNu7bXnNvYSW/8NbWntIrUuU+dxWFpy96J6XbrBJ93bV+GD+41cTp+oMv96t6z1Rv71B8liMPKJ0kb3Ef+1Tv7SkXqtUIdU39as/bI2WrPIlSl9qJY/tb/bqOTUty/wANU7hIZOlZc0bL9ySjmNadCnI1JriOXqq1m3Fha3H8K1nyS3UTN91qpNrDRdVZaylI9Slh5R/hyJbzwrDPu2NWDeeDZF+6v/fNbK69H/z02tVmHXFb7zVhI9KFXFUTgbjw9cRt91v++aqNYyxfeVq9TjvIbj7y02TTrK66xrXNKB1xzScf4kTzOHdE38S1fhvZlX71dnJ4TtZf9U1VJPBr/wAGGrL2Zp9foVPiMWHVnXrVxb6Gf5ZUWVf9paSbwrcRf8s2qq2lzRN8ytUyphzUanwyJptD0e+b95aIv+0ny1E3w60y4+aCeSD/AIFupVikXqrVZt5pY5F+8tRGJXtq8P4dQhj+HmoW7ZtblJP7v8NJNpOuWK/PbtJ/wHdXT6fqEu5fm3Vv2eos3ytXZE8yrmFem/fipHlc2oPH8txaN/wH5aiS+0+RvvPH/vLXs0sVleR7ZrdH/wCA1j3ngHRL/wCbyRG3+z8tHMVTzbD/APLyLicBFa290v7qZW/4FUU+hsy8Ku2uul+EMX/Lld7W/wBqqb/DfXbP/UTLN/uyVh7WR1Rx+Hl/Dq/ecTceH3/u1Rk8Oy/xJXev4f8AEFt/rbB5P+2e6o1sbn7s1hKv4VlKuehHMJR2kjhV8Obuq1et/C6v/drtLfRlkb5ra4X8K6XR/C8bbf3Mn/AlrmeJOTEZv7OPxHD6T4GjmmXP/oNdpaeC4I1XbG3y/wCzXe+HfCK7lbyWrtNN8GrKyr5VeVWxEuY+Ex/Ecua3MeV6f4Ls2XdIrRL/AHv7tXLfwtoF5/qNStpG/u+Yte3+Ivhsth4GvrmUeXJOvkIu35vm+WvIrT4C28wVku3ikP8AsrXDGUqnvSOWON92+LqShKWxB/wrdJv9VJHJ/utVeb4X3G3/AFX/AI7XoNn+yL44urFLnStchiEi7lWQMrVE37Pfxz0CTzLbUbS7jVv9Wzlt1Xyv+Y9qGX5lOPtKNT3fNP8AyPK9Q+FrvC2+23f7y15z4v8AgqzI0lvE0Un3vu19WX2n/FjSo9t14Cgvtq/M1tKTu/SuP1fx9qunxsurfDTVImX+JOV/9BpU61WnsXhcVnmDq3cfxX6s+ILzS5LG4eGQbXRtpWkW12tXVeLryPXfEN/fR2y2Uc8zSLD97y/9msdbfZX2tHmlCMpH7JDESlTjKXxD7OL7tblmv96s+1iratYqconlYmoaFrFWxY/LVG1i+WtSzi+asuU+aryNiFlZamZVaq6r/dpyttoieJIkhTa1XPs6tUNq26tBYv7ta8pyzl7xRaw+b5amt1ZW5q95Xy0LbrV8phKrzFq3b93VG9+7VyP5ar3n3a6Y/Cc8PiMuRvNjrB1BdrVuK37zG2qOoRbo63ie1QlyyI9Pl/drUmofwtVOzb+Grlx+9hruh8JrKPLULlncfKtU9QXbIy1JZt+7qTVIN0Kyf8BqKkfdMY+7ULWlsstmy/7NYDfLfla0dBba0i7qyNS3Qal/wKvBqxN6Mf3solwSGKSmX1x59u3+7Udw/wDFVO4m2xttryvhkb06fNLmKEke5uKkhRl3A1nW9/8AvPm/vVuWrLcba3l8J6VSMqZxuuL5UlZMcu1q6vxJa/xba5aRauJ72FnGpTJFbzVqncWStU23Z/eqVJN1M6lKVP4TEktWX5v4qdHcNF9/+9Ww1ru+aqNxZ/7Nc84yPUpYiMo8siHzfSpldtvy1ntFJFJ93dU0NwzVHMTUpfaLe4N8uaiki3Vcs7P7ZIq7tu6tn/hEJf4HVv8AerOVSP2jz6lenRl70jkJImWqkkYrtJvCV2v3drVz1xp/zNuWo54y+E6qOIp1PhkY0i7qrTW+6tSSzZKpyQNu/iqeY9KFSPQx5rOs+SzZa6SS3bb91v8AvmqslvuWpPQp4iUTm2tartFW5NZ1Tmt2X/arKR6tKuZbQ01oquSLtplB3RqFSSKm+RVpvmplBUZyIPIpvl1ZooNfaFL7P7USRN96rm2msv8Au0FRqFfbuqNoqubf+A03ZV8xfMV1WnbflqaijmD2hVZaNtWGWjb81AcxXmT5qj21ekX5qjaLdUGXtCrtp22rG2nbavlJlUK/zLUi7qk8qpNtVGJnzke5t1TLK1Cr8tO21XKYy5SSO4arUd5VWOKnLDRymEoxL0d0tTLdLtrN2t/dqba3rVRic0qcTSW6WpvPWstYmqxHE1XymEqcTSWVasQ7WrMjVv8AaqzDuqo0zmlE0vlWnf71Vvm9Kesv3q15Dj5SwsS/ep3krVVZWqRZWo5CZRkTeSPSneVUe9mpyy0cpn7w5bdad9m9qPtG3bR9sqOUn3h/2Ol+xrUP200n2h6OUVpGvC3y1ajb+9WTay1oQy16sZHDUgXvvU7dVeNqkVt1bxkccoktFNpd1XzEgy7qrsvzfNVjdUMnzVUZFRK8lV5KtMvzVXkWq5jqjIqt92o9tSSVX3VrGf8AMdcSOaKqckTVoM1RyLRKPMdMZmduaM7lrodJ+I+r6SqrHPJtX/arFmiqhNGV+9WHwm0qNHER5a0eY+lfhT+0QdNRo9SfI/vM1ZvxU+Os+sXDLYTbU/2Wr54DFOlSJdH+9XTGvUl7spHza4Wy+OL+txhqdDfeLtSvN2+dq568uJrj77s1S+bupWUNWvJE+mpU6dH4Ymcq06rHlVCy1zVKX2jr5htG73oXtTK45RLF+ajcy06msu6iMpRAkjumWrC3CtWey1HuZa7qOKlEPZxkakm1v7tV5IFaq8d5tbmrEd0rV69OtTqRJ5ZRK/2f/ZqPdtbbWhu3VHJErUTpRl8JpGf8w2G421ehumX+Ks/yqdG22ubklEylGMjore6+b71aVvL8tcvbtWpDdbf4qqNQ8qtR/lOgjlarUdx/erHt7rdVyGXdXZGqeVUpmorbqGWqasytViO4/vV1xqxl8RzSiOVWqRWp0bK1S7VqvdMpD42qZW/vVTXctTRtS5TCUSx96mt96hactRIzGxu1vJuFdPoPiRom2u1c01N+ZKmNSVP4TCrQjWjyyPatLvo76NfmXdW1Zaa15Mqbd26vKPCeuMJ442avpz4c+HVuNPW7lX5mX5a9KNfmifmOef8ACXHmZQ+wQ+H9JZvl3ba8w1Lxzew3TeWxK7q9U8caXe3kn2eCNvLrh5vhff3HzeXXHKpzHkZZWwvL7TEy+IqaR8UNQYrHwDXp+k6jPqmk+ZcjaWrhtE+FstvcLJc/Ki/NWr4q8YW2kW62Fu6+b935ay5v5hYynhsVUjDBRPN9f0Qa54veO3X5Wk/hr0LWtRt/h74Qkb5Vk8vatXfBvhlbS3k1K5ChmXdub+GvEfjR4wbxBqslpCzeRF8tcVeXJH3fiPZw0ZZtiqeFj/Dp/EeYeINam1jUpp5WLszbvmrOWWppLX5vmqPbtryoxlE/ZqcYxioRH/w0yRaSmM1SWNZfWqs1rVz71NZaylE0jLlMW4tf9mqslrW9JEtVZIvmrCVPmO6nWMOS1o27K1pLeoWt/m+7XNKmdkavMVVp/NP+z+1O8qsOUnmI1+Wpo2pu35aWnqRInjarUNUY2qxG1OJhKJpR/erSt5ax42rQt2+7XdTkebVia0LVajX5ao27fdrQhauyMjyqpIq+lWF7VGqVPVnDIfHKy/dq1He7fvVVVajkWqjWlTMJRjI1FdZabJaq/wB2sfzpIqkh1bb9+umGKj9oPYS3iXJLdlqFl21Yh1aGT+KrUfk3H92u2nyy+GRMnKPxFGNqvW9xItO+w7vu1Itgy1tySOepOMjQsbrc3Nb1nBHOq7lrFs7Noq2rWPDLWkZSPCxDj9k0o/D8Nx92nt4Sbd8tWbF2X71dT4ft5L6eOJV+9Vc1OR89XxVaj73MS+DfCS29u01xHu/u10Ca9oGkz+VdvHG6/eVq6K6iWx037v3VrynWvCL63NJKYmZm/irhqRl/y7PlsPUjmNSUsVLlier6L498HvIsckkMi/7J27a6XVPC/hLxPpTssMUisvy/xV8zW3w31WO9UxozR7vvbfu16/DrVp4D8LiW/ulURR/dZvmZq8ypKX/Lw2xGHpYTljgZc8pfefMfxo8J2vg/xlLaWh/dMN6/7NcPG21vWtj4heKp/GPia51GRfldv3a/3VrnlYscV5Makj90wFKrTwlONeXvcuppxvVyP7tZccvy1cjuP7tdMahM4F6NasQ/LVOOSrkLbq35jhmaVu1aEMuysm3b5q0I60jLlPMqRNS3uKuRy/3qx4/lqxHK26uqNQ82pTNiN91DLWat1ViOat4yOV03EbcWq/NWLeWbVvN0qndVMjppVJRkcvcKy1n7ttdBcW+771Y91brXOe/QnzECT4pJH3VXkVl6VG0rJT5jujAbcKrVl3Fq33lq5JLu/wBmq0svpVc0Tup80TKlaSL+9TF1R4qtyMrfeqnNbq33aOT+U9KPLL4i1DrjL/erZ0nxhJYzq4/h/vVyogPaoWU7qj95EKmGo1vdkj3rw78cPsMkfnw7l/2Wr1y4/aM0J/BV7Z2fmpf3C+Wu5Nu3/gVfFa3DL0arC30sfRmqvaSl7sj5jEcK4GtUjUirSPWGvYbrcxbczfeqKS1jkX5WWvObfXJo1+9Wla+KGXrXVGdORvLLqlP4TqZtPftVKSxkX/lnUdn4tjf79bFnrVpOv3lq/YRl8JzSjWo/FExPIP8AEtRrGa62H7LP/FHVqPR7OX+FaX1P+WRn9cUfiicWsXzfNVuO2Vq7GPwrbt/DVuPwfE33dy/7tT9VqHLPMaRxS6WrVNHo3zfdr0C1+HjS7cTMq/7ta0PwxmZeJ/8Ax2p+q1P5Tz6mcUY/8vDy9bBlqzHE616LefDe8gXcuJP92uevNCms5NskbLXLOhKPxEQzGjiPhkYkdw1Wo7xqfJY7aga1Za5pU5GnNTqFj7VuX71Vprrc3y1FIrVDu965pFxpx+yNkuGqjNdL/Eu6ppk/u1n3C1lzHoUoxIbhYZP4VqlJAqt+7kZaWY1VaX/gNZyPXpxkWftV3b9JN1WI/EdzE3zp/wB81ktcMvek+37f4d1QayoRl8UTqbXxdHu5Zl/3q17PxLDJtxIrf8CrgPtCM3zLSbYt3yttasuY5KmX0Znq1vq0cvXa1Wla1uPvqrf8Brym3e4i/wBVO3+7Wlb69fRdVVqOY8qplb/5dyPQ20eyn+6FSqknhWH+CRa5u38Wbdquki1s2viWOReJf+A1funDKhiqJbj8OtF/DV+301ou22mWuubv4q1rXVlb722tIyPMqzrfaIVs220/7K1a8Nxby/wrVn7NDJ901ryxPLlXlH4kYsMcit8rVbjlmT+KtD+zt3SSpl0lv7y1ySjE55V4lOO8kX+Gr0d5u+/GrVJHpP8AtVet9HVvvNXHKJxVMRApwrbydbdP++a1beGBf+WSLU9vokfy/eratdChrjlTkeVXxkBdNSNV4Wum0Vt1/b7f7y0mk6LHLIkQWvWvA/gGyaaORoFZvvKzfw15ldSgPKMrq5ziowpHnPx08SJo9lpGnE/NKWmZV/z/ALVeb6R4sjupo08zbj+9X0b8UP2f7Px1eQ35vZraaGPy1UfMteG6t8HZdBvWRLpZCv3WrOjtY+z4mymphKjqYladGeteH/iqLWzitweEVV+9XW6X8TFvNq5VhXztb6DcWfXmuw8E2M39qRyPwq1M6bj7x5WW8U5lTrU8PGpzR2PpHR9QXVI92wY+lcX8ZtdtvCvgfXNUkRQLOzmk+7/dWup8Kx7LHdXz3+3J4p/sv4UXVlG377UJ47f/AIDnc3/oNccVzyjHufv1eo6mXxlU+KR+Zl4slxcSO/zNI25qq+Uy1uy27L/DUTWv+zX6LTlyw5TCNePKZ9rIy/w1tWdwrNVWOzXdWhZ2dTKRzVakZGxZtWtZ7azbODb92tS3t9rVnzHzlaUTSj27abs+ajym2rTvs7Ucx5ZJb/K1alu33ayY1bdWlb7ttVzHLVNDbuWm7NtQtKyrUa3XzfNV+6cfJItL2qOZdy03zqb5/wDDVRkHKZd5E0bbqrXH7yOtm42tH81ZPy7WWuunI9GjK6MeH91NV5X+XbUFwu2Snxsv96uyJ6Eve94ks5f3m2tQL51pIlYfm7Zt1b1n823bWv2TmrK3vGRp37i9Oaq+Jo9s2+tW6s/J1DK/dqDxLat5ayD7teLVjyyNaVRe1jIzpPmhVlrPulby2rUs4vMtqp3lv8rV5FWPvHbTl73KcBfSNb3LFf71bej65/frK1yDbdNVaz3LUcx9VKnGtR1Ow1iWOWP71crJF+8+Wr95dN9mXP8AdrEW4bzPvV0Q+EzwtGUUObvRuWhvmqPdV6nfylqFPmWpJLXzPvVDHLVyH5qRhPmiUZNNZt392o/7GZtuK6S1tftG371dLpPhdrpvu1x1ZRiclbMfYx945fw9ockl5Cvl7vmr1TT/AAhLdKv7lsf7tdH4L8Bx/ao2eNa9x8KeCY9SuVhSNVH+7XyGOxkublpn5tm3EMqlaNGjG8jwtvhzJ9jZ/L/h/u1806jG0eoXCj+F2X/x6v1UvvhRF/ZEywxbpWjZVZmr4x1/9jvxra3s8yww3Ks7N8j1jl2NcZS9vI+hyPEV8G6jzD3eb4T55isTJ2rc03wqLmRcw7v+A167p/7NPiuyk/0jSZl/3fmr0Xwr8Fbu1kjFxYyqd3/PNq9Srjqa/hyO3H8QU6UbU3c80s/hPby6Tb509GDL/drG1D4Q2vzYsVX/AIDX37Y/BC0fTbbeCp8td1Y2ufA6FI5DEyt/sstfOVMVWp+8fNfWs8pfvJQfL6n5Y+OPDqaTrk1si7VTbXLyadlq9z/aJ0JdJ+JmpWqLt8vZu/75ryi4s+a+sw0vaUY1D9gy3HSq4anUl1RylxpfzVRm01q6+a1qCSz3V0cp7tPFSONks5F/hqPyttdZJp3+zWfNprf3aD0qeMic+y0bd38VaklhULW/+zQdkcREoqtN2fNVzyqa0XzUFe1iVdrNTdu2r3lU3yFoL9uim1Nq6YcUq2+/71Xyh7aPKU9tHlVoeRTlt/mqoxM5VzPkVt1N+zs1ajW/zU77P7VXKZ+1Mtbf+9Un2dq0vs/+zUi2/pRymUq5lra1Itq392tSO3/2af5LelVymbrmYtnUn2M1pfZ2p627f3a15TOVczltam+yruq8tqzVJHatVcplKsZ62q1JHbrtrQ+xtT1s/lq+UxlWKCxbak8r5fu1eW1WpVjVarlkZSrlBY938NTRwVbp8daRMpVSPyKPstW1Vtv3ad5Z9a01Ob2jK3lbaTmp/s9SeQu6jUXMVfpR5TVc8r+7RtpE8xT8v+9R5dWtq0bf7tRIOYrrF60MtWGj/wBqjYq1nIOYht5a0IWrBt5flrSt5V210lVaZsRtU0bVRhlWrUdb8x5koljd81O3VFzRRzGHKPplFJJV8w4jWqGalpkjVUZGkSrJVWRauSNuWqclaxkd1Mh3e9G73qORqj83bVRkdUYlpl3VTmi3VJ51DPurTmKjzRM2a32tVOT5a2Jk/vVRuIflqZR/lO6nL+YrxzbasR3VUZEZabuZaI1JRN+SMjWVty01lrPjlq1HcK1d1OpGoZShKI7bTdtWPlanbampSiZ83KVdtR1cZKj2VwypSiPmKrLUci1akWo/L9q5vhNoyKLLULMy9KvSRVXkX+7RGUonTGQ2O+2VcjuvNrLki/u1DuaJvlr0KOMlT+I09lGR0CtuWpNqtWHDf/3q0obpW2/NXqwr06kTmnSlEuR/K3FWlqrHLVqPa1VyR+ycMi1DcMu2tK3vP71Y8a1Yjas/hOGpTjI6COXd8y1Mr7qybe421oQyq1VzHmzp2LUbVYjnaqu6pFat41DllEvRyq1TfLWb/u1NHcV0xq/zHNKBeXtUi/dqvHcK1TRtWvxfCYSiTL8y0UL/ALNFTKnIzHW8zWdwsifwtXt/hv8AaL/sbT4beS03eWu3cteHUVzyjI8vHZbhsxjGOJjzH0LN+0pbu277EKmh/actVj+awNfOGz5qdt+aseWX8x4v+quVf8+z2fxL8er3WY2jtoxBG1eff23cTXy3btudW3fNXPK47irMNxSjH7R6lHLMNgo8tCFj1PUPjJf3+kfY1hSNGXbuWvNL6H7VKzN95vmp0c26rUfzUcpGHw1LBfwo8pz9xptUZLBq6xrXd92qs1hWMoHq08UcjJBtqvJHXTzafVC4sG7Vyypno08TGRgt8tG73q5cWrK3y1Vki+aublPQjKMiOTbtqGpGXbUe/bQaRDbuWmyQfLUm75qmj+aspRL5uUo/Z/lqPyq1Nu5eKa1vWEqYe2Mtoaa0W2tT7L/eqNreuaVM09qZuzbTo6tSW9Q+Xtao5TXmLEMu2r1u1Zv3asW7ba6qZzVI+6b1vWlb1j27VqW7bq64nh1YmlDVhVqvb1cjraJ5lT3QWL5qay1aVfmoaGiRzc5lzRfLWfMu2tq4Ss+4irlkdlKZjzNt+7TI9Slg+7I1WZovvVnSR1PNKPwnq0+WW5tWfiqWFvnNdPo/iqG6ZVZl3V5u/emqzK3y/LXTTx1SmZVsBRrRPoDS5be6jrorPR1m+ZK+dNM8TX2muuyZtv8Adr1LwX8SlmZY5flavXpZhTqe7I+IzHKcTRXPS1PTrbQ2Dfdr1j4beES8Ml3InCL8q/3q4fwfcHxBNDHEvmtI21Vr33W1Xwb4Q/dhVaOP5v7zNRiKsYx90/N8T7StzQqbI8y8X+OtI0O8ktJWbev3l27q523+JmjmTau//v3Xm/iH7fq2pT3DwuzyNu+7VXTdDvbiRVW3k3f7tccatQ6aWTYONHmnLX1PfND1qy15cW0m7+8teV/tH+C47XRbfV4p3VvM8to93y16B4F8NN4ftWuLplWRl/75WvHvj98QIfE95HpVi3mWts252X+Jq5cZLmp8sviObIsPL+1ovCP93Hc8Lktar/Z62JIqhaKvL5T9zjVMva0dTRy/8BqaS33VVkj2tU+9E3jKMjQjuPm21ct7ra1YKuy1Yjuq1hV+yYSpHUW89akcu6uVt7rdWpb3VdlOrE8itQkdBG9SLWbb3VXFnWuuMjypU+Um3elC3H+1SVWkar1JjE0I7r/aokuN33qzfNZaj+0bWrTmK9gXJNrferLvLdWqT7ZTZJdy1BvTjKJk3EVU5FX+KtSRaq3EW5qD1aczJmt91UZrdl+7WvcW38QrOkZlqD06UzGuJGj67qqfal8z5q2Jljasm6s93SrjI9elKMviHLcbqsKyt1rH8qSJvlqRbpk+8taxn/Mbypfymo1nGy/LULaey0W91vrQhuN33q1jGnI5pSqUzN+zsv8ADTdtdBGscv3lWpv7Jhl+7VfV/wCUy+sRj8Ry/wAyVJHdMrfeaujbw3u+41V5PC8v93dWsaFSIfWqMviKtvrU8XSStiz8VTqy/vKzf+EeuV/gakXQ7r/nm3/fNbxjUic9SOHqHb6b4wlX+Kut0fxVJ8rFq8w0/SLjdzGy10+m2s0X8NdMOY+YxmFw/wBk9e0fxV937rV2Gl+I45duVWvHdJ3Lt3V2mjpNJIqj5mateY/PMwwNE9q8K6f/AMJNqEFnBHuklbH+7/tV7af2efCtxYqL218+Xb80jNya8k8CasvgPTpbuXb9qZPmb+6v92t7wb8YdV17UtRaebFvt/cx/wB2vnsfGvUl+6fLFF5DicnwMJSxUOeT+5HgH7RHgiy8B+OjY2C+VZyW8c0af+Ot/wCg15g+1mFewftTalJqF5pepSfNhGg3f+Pf/FV4IuqAyVyx5ox94+jw7hi4e2ofDqackW6q7WdQrqS/3qsQ3it/FWMom3LUiU5LOqdxYNW8skbUNbq1YcprCtKJxV5ZelZE0DK1egXGnK1Zd1of3vlrDkkerQxkftHEyKy1Xk3V0t1o7J/C1Zk1gy/NWUons068ZGHJLUf2hlrSmtW3fdqjNatWR6EJRkL/AGk69GarMOuMn3qyZIttV2qDf2FOR1lvrcbN8+2rkd9BJXDrcMtWob31oOapgY/ZO9gvFX5o5yrf71bdnrNwv/LRJK8zW99GrQtdUkVvvNW1M8utgOZHrNn4gdVXfF/3y1akPiaFV53rXl9jrjr/ABVrx698vzLurrifOVcs974Tv4/Gdsv3nq1D48tP4pK80k1aFl+Zaja7tW/i21hUgcjymjLeJ6zH8QLJF+/VqH4jWXZq8ZkWJvuy1XktWZtySn/vquOUTP8AsLCy3Pf7f4kWf8LLWlH8TrdV+8tfNi21wrfLM3/fVWI4bz/ns7f8CrHlOSpwzhJfaPpez+Ly2MyyRNHuVv4q9T8G/tZaFp+2PV4/IP8Az0h+YV8M+TdJ1Zm/4FUU1vM3ZqwqYdVPiPSy3Lo5XU9phqnKfpTJ+1R4B1CzYJrUcDbfuyqVry/VPiho2qXkkkOr2sis38My18ONvHJLULI3eQ1zxwPLLmjI786wdbO4xjXq7dkfbJ8TWl18yXCS/wDAqn07xV9huFkRl+X+9XxOmoXUf3Z5F/3WqwPEeoKv/H3N/wB9tUywdSXu8x8XHg906ntKdbU/R21+PnhrwzoRm1PU4LZlXmLd8zf7q18gfH74v/8AC3NeVkVotItdy20bfeb+8zV4xJqEspzIzP8A7zUw3T9KvD4CFKXNI/Qf9plRhRq1OblL0mn27/wrSNosL1Q+1NTl1Jlr1tRclX7MiwvhyFujVet/C/pVG31R91dHp948u35KXMclepXpx+Igh8PyLVpdGkX+Gt21kZv4W/75q/HFI/8Ayzb/AL5o5zwamMn9o5v+zZtv3ad9jZf4a7OHSrmb7ls7f8Bqz/wjd4//AC5yf981HtDjeOXU4H7OytytXoYv3fzK1dO3h6dW+a0f/vmmrZRxMyldv+9VRqcwpYtSOaki+WqLJ81dZJpsbfNVK40mP+9W3OXTxETnt1S1otpK7qhk0ll+7Ue15TqjWpyKcke5ay7iNo5K3Fs2WSo7rSWkWt6dfmN6dWMZGBNbeZ8y1QeCSOt+OwlVtu2nyabIy/dr06dU71XjE5eaNtu6trQbhm2q1WG0aT+7S2Ony2tyu5K09tEdWvTqU7Fq+j+61Q62jSaWpro1sPNj+61LcaS0thJGVrjxEvtHjxxMYyicFpL7oWWn3UeY61NO0loLh12/xVZk0T7y7a8acj1Z4mmp3PMPENmrMrVkWtn96u+8QeHGZflrBt9Ak8z+KuaNQ+nw2Mp+x+Iz5NN82xauVmtZoLhq9St9Bm8tq5/UPDc3nN8rVpGpE6cLjoxlKPMczaxM1aEektL/AA1s2mhyoy/I1dLpult/FC1V7eJOIzCMNYnDx+HJP7talr4Zb5a9Is/D+7+HbWzb+E1b+GuWrV/lPnq+ecpwmj6DtZfl3V6L4b0X7v7utPT/AAuq7flrrtJ0lYtteTXlKR8VmWb+0joXfDWl7ZFZq9z+Gel+W3nN95q8u0uFYyTXsXgLb9nj/wB2vGr0+WPMeJkLWIzOMpdDv5pEt7fe7Korhdf8QQQtuSZD/wACo+MGrHT/AAXqTo+0+VtFfKi+J7nIxK5Ncqpc5+h59mVWM/q9CJ9MW3xCjj+9taui0nxlZ6gq4Cbv92vl3TvEF43WRq6vRdZuvOj2yN97+GiSjE+Io59jsJUtUfNE+q7G+W6tflWqGtMsds1QeF5POsY2b722oPF119n02Zv7q1xV5e4ftssR7XA+2l/Kfln+0Xff2j8YPEcn9248v/vla8xaJWrpvi3qn2v4ka/Ju+9dyfzrkY7j+7X3OE/3enHyO3B05Rw1P0Q2a1/2aqyWtaHmq1DbWb5q6uU741JRMmS13VXkgVq2pI/7tV2t6nlOiNUxZLPd/dqnJYV0DRVHJb/3aOU6415HMyWe3+Gq7Wu3+Guqks91V5LBaIxOqOKOc+z/AOz8tJ9nT+7W5JY/NUbWbJVcpvHEmT5C1J9lj/u1pfZR/dp32etYxF7czI7aP+7T1t1z92tJbepFtar2ZEqxmyW67vu0v2cf3a02t6FhquQz9sZn2ValWL/ZrS+z+1OW3VafIR7czfKp3kVoeVTvK9K0jAj2xR8qneV935avbadsqoxJ5yj9n/2acsTVc2bqNla8pPtCr5TLQsVXPKo27aOUj2hV+z+1HlVcVd1DU9Q5iusFTRxVIvy076UjLmHeVTvJ+WhZVVfmamtdKv3arlMveG+VTmWq8l+tV5NS3fdo5ZGsadSRe2U1tq1lyak38NV5LyRv4qOU3jQkbDXCr/dqu15GtZMjs1N2s1Tym8aETSkv933auafHJfswXsM1S0/S2uG2tXr/AMPPh+19HKzR8bf6ivKxmJjh4cx5WY4yjgaTnLoeHxtWlay1lr2q1bnbXsSjyntVIm1btuWr0bVj283y/LWlby0zyqsC8rf7NPqCOpl/2qr7RwyiLRRRVk6kTd6gk71ZZajZaiRpEoyfdqvVxkqo9P2h2RZUkX5qqyVckqnJu3VpGod1Mb/wKm7vemtSVrGR08o/d70feplJu21rGQhksf8As1Skt60eagZd1Vy8xvCXKZbbl/vULcbauSQ1Vki21PLynWpRkWobrb1ar1vIrVh/dqxb3X/jtb06vL8RlOlzfCbm3fTfKqrb3m5avRzLLXT7sjhlGUSFoN1QtFWh5VRyRf3awnSCNQzWhqvJb7a1JIqryRVwypm9OoZc0XpVOS33VtSW9VZLWsJHZTqGOy/71EbtHV+S39aqSQ1PtJR+E7IzjIsW9+ytWpb36t0asHbTo3Zeld1HHSj8RlUoxkddb3G5auR/NXJ2upMv3q2LPUlbbXq08TTqHk1aEom9H8tWo5azYbhW/iWr0LLt+aunlj9k8mce5oQybv4qsRt/tVnx5/hqZZWap5eU4ZRL9KtRL/DUlHMc8oj1apFuGWod1G6tI1OUz5TShuqtR7W/irF82rEN0y11Rr/zGFSka22m7aqw32771XFlVlrX3ZHHKMojdtNqTbRlqylAOYbto3baN1NrEotRy7avRz1k7qmjdlo1OapTNpZd/wB2pAu6s2O4/vVchloOGcCZrXdVO4sN3/7NaUbVJs3VEomXtJROXvNN/wBmsm4sf9mu6ktVl/hrPm03/ZrlnSO6jjP5jg5rVlaqc1u1dldaX8zfLWTdaXXNKke5RxUZHO/dapI2+arVxZ7ar/Z9v3aw5T0OaMixG1TLVOPdVqNqjlMJRJvs+75qa1vUkdWF/wBqp9mYyqSiZ7W+37y1D9lrY8pW/hqGS1rCVMqNYwZotslEda0lnuqq1rtb/Zo5TpjVjIsWcv3a2rWWsOGLZWtatW8Tz68TWt/mq9D92s21atK3roieLViXI6m276jh96tLUcx5spFGSKs2aKtySHdVG4t/9mspRN6VQwbhazbiKty6i+9WfcRfLXNI9ulIxZFqKr80VU2WsJSPRhLmI93+zVy1uGtZFZPlZapq1WI6n2hUon0r8A/itofh7zJtYujb3Me3yV2s26vb9V/aP8I61b+QdRRlb72Ymbb/AOO18GW8gHetO3ZuzVr9YqH5/juHMNiKk6nPKPMfXM/xa8Fr8wu1b/tg3/xNZN58b/DdnHutIpppP9mPy1r5vhY/dNW1+an9YrHhLhXA0/ilKXzPQfGnxi1XxNC9vB/oNo3ymONvmb/gVecSKxb5qtbfrUckW6s+bm+I+jwuHo4SHs6EeWJVao9v92rDRVC1a8x6EZFeSKoZIqtNTWXdRKPMbxkZskVQ+Uy1pMtQyRVhKJ0xmVY5WVquQ3/3apyLtplEZSiayhGodDb3/wA1aEN/urkVuNrVYjv2X+KumnV/mOGphTso7z5ak+0bv/2q5eHUvu1cXUP9quyNY8+WFNhpVaq8zVTW83UNdVt7QmNGUQkuGSo/tXzVHJLVeRvSr5jrjTiXvtW6jcrVm+bR9o21pzFeyLknzVRuLXcv/wBjVhbj5fmpzMrUi480TBurWsuZWWuqkiV6zbizWspR/lPSo1/5jnZJ1X7603dHJ/dq1eWHy/KtY81uy1lzSie1T5ahoR26/wANWoVZf4mrnvt0sfRqsw+IJFb51Vq3jViXKhOR1FvL/eWtKH5vutXNW/iKH+ONlrQj160/vba7KeKieRVw9T+U6eNpF+61XI7iZf4d1c5Br1sflE6/8CrTtdch/wCekbf8Cr0qeJp/zHkVMPU6xNqO/bvCtbOnsssi5t6xrG/t7qT/AOJrs9HW3+Wu2FZS+E+fxknTj8JpabY2km3fDXS2eh6e3WNf++arafbwMv8ADXQWdsm5Vqvanw2LxMukh1p4V02XgKtereDfg/FY2I1O7/0beu6JW/u/3mrW+DXwpGrSJrGoRf6BC26NW/5bN/8AE1Z+K3xq0zQdc/suH980a/vPL/h/2a8SvjnOp7Kl8y4ZfUeE+tYmUrS+GPfz9DzbxpDdX0zWtkXlto2+aRV/1la/wt0m4i1Ro5YJNrRt/DVnS/jVZqcppx2/98123hD4kw+INUtrT+z2i86Tbu8z7tFWpP2fuo8jD4eF40aj5dex5h+174Vaz+EMWqImHs72Mv8AL/C3y/8AxNfDS640bfer9Sf2ovDC618BfFcCr80dm1wv+9G27/2WvyGuLlo5vvNXzCrSkuY/dcryuGHpOgdvH4jZdvzf+PVoWviNf4q8z/tJt1WI9W/2ttT7c9OeWRkerW/iBf71aVvri/8APSvJYdZ/2quQ68y/xVft48p5VXKP5T1yPVI2q5HdRy/erye38TN/erYs/FH+0v8A31TjUjI8irlVSPwnoElnDKv8NZt1oKt/DWbY+I1b+Ktq31aORf4armiebKnWw8jnrrw83zbV/wDHaxrjRXXdxXonmxy1VmtY5f4ankOmljqkfiPMbjS9v8NZ81j/ALNenXGjRt/CtZN14f8A7tYSpnt0cyjL4jz2axqH7I3+1XYzaOV6VSbTWX+Gs/ZnqwxkZHOrFJ/dqSFpEb+KtxbP5vu1J/Zqt/DVcpUsTEp2d01a0M7babDpf+zV6PS2rppnm1a1ORRmuNq1RkvdtbVxpbbfu1i3lgy/w1dSJVKVOQ3+0tv3Wamf25InSRqpSW7LVOaHbXHKJ6MaNORv2/iiVZPvCtyz8XBfvha86wy1JHIw/iasNSauApVD12z8S2c/+s2rWnHdWc/3WWvHLe4dW+81bFrqbJ/E1B4tfK19mR6fJpNvP91lqnJ4ZVm+WuRt9cmX/lo1XI/Edwq/LI1M8/6niKfwyN1vCszK2ymf8Ifefw/NVCHxldx9G3VoW/j67X+5WcpGcoY2PwjF8G6k3/LOpo/AepS/8s6tQ/EG6+X5Uq4vj68bb8yqtZ80jklPMf5UQQfDS+mb51rYsfhGW/1rf99NUKeNbmXpLV2HxHcS9ZmrJykedWq5hb4uU6HSfhdZWu3zWTdXaaR4V0aDapVWrz6z1iWQcyN/31XW+F5jdXcfpXLUqcseY+Rx31pxlKpUPVtN0Hwraov2u1K7fvNj5a3La6+HC9Nu6vPvE18trpMrb+WXatcVZXR+XBrnheprzHFgMTU9jzSgpeqPoa313wDbt+6iWT/gO6tmw8XeB1dQLRc/9e9fPlncV0mkL9ouI4/7zbaxnB/zHZDPKuHmlCjD/wABPqeaw0ltDN3DbxhGj3L+7r4J8UagLrxJqMyLtjkuJGXb/vV9q+ONUXQ/Adyytt8u2IH/AHzXwlNLJcXEjnkFt1aZfeUpSP0PiCpTqVacIRUWo6/MJLhlWqN1dMlTSVnXbV7cpHzFKMSb7b/tUyS8rP8AMprS7q5pSO32MSabUlX+Kj+1l2/erHvKo7m21NOryy5Tujh4yibza0qzbt1a1nqUd5H8rLXB3W6pNL1KS3m27vlr16dQ1qYGMqfNE7prhV/u1N9ojZfurXP/AGrdHT7e4bd96uo8uWGO50+eOSFfu1pR+W0f3a4vT7qSP5d1dVo9w1wu2ol70TwsTR9n7xlSLDFfn5V+9VyRYcfdWsvXo2ttQVv9qkkuG8tWrxakTo9nzRjJSF1S2gaP7q1ipb2g/wCWa1a1C4k8lq4+TUpFkZa8qpzcx6+Fo1KkfiO5s7e1/urVe8srPzPurXP2OrN8tGpakyrWfNylRwtT2nxHQW9nZr/CtXoYrNf7tcFHq0m75map11Zm/iquYupgqkvtHpFvcWkX92tC31G3/h215d/azr/E1Tx695fzeZWXPI8+plkpHrUN9H/DWlb36r95q8dj8aJH/H/49UrePNy/J8zVnKUpHnVMlrSPc7HxBa2/35NteleC/iRo9rGsclzHEy/xGvjaTxRdXnWRlqJdYl67m3Vz1KHtI6yN8FlFXA1vbwl7x9hfG7xxpuoeC7iGC6jkkkZdu2vnCwZZGrl11szIFdyy/wC9V2y1q3jbmRUrOlS9lHlPRxNOvXlKc/iPRNLRf71dbpBUTL/vV49/wn9jYx/NMv8A31WZdfHqHS5N0W2Tb/tVEqEqnwxPn55LjsVL93E/QDwbrUDaei+avT1rP+JmtQ22g3bCVf8AVtivgiP9ri/sDmG3wfRZap65+1pf6tYyI9m7My7cNJurgqZbiajtyn6LShnDwSwkqHle58+fEK6luPGGrTKzfNcyf+hVz8eoSqo+bmtbUrh9QvJrh1+aRmkas4x5/hr7qlR9nSjE/VqFo0Y05LYlj1Vv4qsx3+7+GstpFj+8tTQ3S/d21XsxypR+zE2Y7taljljb+Ks+O4harkfltRyHFKPKSMqtTfJFSRqtTLErUchhzFHyqPKrQ+xK1NawqvZj9qjN8hW+8tNktVatH7H/ALVN+xj1quQv2plfY6j+y7f4a1mtf9qmtZt/eq40zX2pl+VtoVavfYmqNrVv71aRgae0K7LTttSNF/epOavlK5hm2lpPlX+Kj/gVHKLUWimblprSqtVyj5SWjJqHzhTGuFo5R8si1upu6qf2qo5Lr0p8pXs5Gh5q/LUbXC/3qo/aGao/NanymkaRofattQyX9UmZqTyWo5S40olpr9v71N+1Nu+9UPlNTo4quPKacsSx9oZlqNmb/ap3yqv3qa08a1Qox/lE2lqZ5dRyX6r92q8l9u+7UykaRhItui92qNpI1rovBPg+fxVqUcW1lRq9+0j9j2TXLb9zLIH29lrxcVmmGwkuWrI8bGZ3gcvqRo15e8fLX2pas2Ia4k4r6E8SfsW69otrJcRM023+Ep96uO0X4V3+nXnk3Nsyurf3a5Vm+GrRvSkQ89wEqcpUqhX8C+E5L+4jYr/47X1F8P8AwxDp2nkNHyVFcf4L8LrYLH+7+avYNGh22+PTiviMwxcq9TlPxDiXOZYmXLH4T8246mjqnb3G6r0dftMoxkf0bU90mh+WtCFttUVq1H8u2uaVM4ahpQt81Wo2rNhar0bVlI82pEnopI2qTb81UYakbJUbd6sNtqFqmURlORfmqvJV6Rdy1VkWsTsjIozL8tUZFrQmX5aqyLRqd9ORnyU3dU0y1VkpxkdsSTdQ0m6olk20u6umNQfKOopu6krojIfKFMZVanbqburTm5iyvJFu+7VWSJlrU21DJFupyhzG8ZlGOXbWhb3ny/eqlJb46UxW2VHvRLlGNQ6S3uvu1aX5q5u3utu2ta1uty12RqxPPq0eX4TQ8rdUMlvViGXdUyxbv7taOMZHBzcpktb1DJb7VrYkt6ryW+3qtccqRvGsYc1ruqnJb10TWtVZLVv4VriqUzsp1zn5Iqh2e1bEln/s1Wlt645RO6NUzmqSOVlqbyvmqPy6z5pR+E35jQtdRaPq1bFnqyt95q5lV205ZdtehRxkqfxHHUoRqHfQ3Ssu7dV6GRXrg7PUmi/vVtWetfdVq9mljKdT3Txq+DlH4TrI/u1J/DWbZ36tWlHL5i16EeWR4tSMojtu6jbTlXdTtm5ttTyGAykWnMlJUgSrLU0dw2371VKfG1VGpykSjzGrDc+tWY5VZaxVlqxHK275WrqjUOSVI1Nu6m+XVeO62/eq5Gystae7I5pRlEj20tStFTdlZygRzDlarEcn+1VfinLWXKZy940oZf4quQ3FY8cu2rUcvy09TjnTNhWo21Thmq1HL/eoOOUZDZrVf++qzbrTd38NbStup21WWlyjjVlTOLvNJ/2aybjS2VvlWvRJLNWWs+60lWrjlSPUo47l+I89ktdtN8pl/hrsLrSfvfLWXNpbL/DWEqZ69PFRkY8bVcjoktWXrQsLLWPKXKUZE0dTbdy1HH8v3qmjqOU5pEbW+5aqzWv+9Wltp3lbqjlFGpymPHb1ahVl+arn2WpFtdtXyjlVjIIa0oaq28Xy1chjo5TzqsjQhq3zVSNfu1cWg8qYbaq3C7quVGyVEiYy94w7yCsuZa6C4XdWTNFXJUPVo1DFkWqc0XzVrXC1TkiriPXpzM3yqmhqRovmp0cVY8x085YhrQt6pxr81XIVo9oefVNC3+9V6Fqz4/lq5GyrVxqHmVIl6OpNv92qscv3ak86tOY4pRGtH975qrzL/dq03zVGy1rGRpGRmyL81H3KsSRVVk+VqrmOuMuYNvzVG/3aGfbUbS1ZtykMi1BU8n3arsu2oOmJHItQszVYaqrfeqZROmJJHcNUv25lrNk+9UXnNU83KaexjI3I77/aq1HfK38Vcz59SR3VbxrmcsMdFJeVH9srBkvKh+3tu+at41QjhTpo7ijzFZq5+HUvm+WrUd5/tV0xqEyw0om0stSecf71ZcN0tWvMq41DmlTLXm01vmqv5lHmVpzk8gTW+6sm403dWt5lO+8tHLGRvTlKmcfeaT/s1lzWbLXdSWqvWbdaburCUD16GM/mOPjZlqxHLWleaTt+ZVrNktWiasJRPSjUjUJ1IbvTvLPZttVl3LU0bNWJPKTw3F3b/wCpndf91q07PxVrNmy7b2X/AIE26suOVquQqrfw1anUj8MjnqKm178TuvD/AMYtX02aNbjFzD9Pmr6z/Z7hsPildRublIraHa1wC23P+zXw/HEo4xWvpd5f6Xg2l3NbbvveTMy1vHFVIx5eY+PzDJcJi3GcY8svzP1B/aA+NGjfBH4dN9haJtQkj+z6fZxt1bb97/dWvzJ1Xxhq+ranPf3N5M91cSeZI+6lvL691Rla7uZ7tl+VWmkZttVWtf8AdriTlDVHfGNNO84l2y+IOtaa26K8lfb/AHn3V7h8Df2gkh8TabFrMkcIW4XNwzbV+9XzvPajvWXd27qfkraGIqQMq+VYLHRs48su5+tfxU+MHgm+8C6tY3HibS8XFnJGV+0q33l/3q/HrUJ1+0SlG3Lub5qfeNIpPJzWJcM21/4K4HypWifUYPCThN1Jz5m7FpZPmpVb5qzY7j5qtRyq22uWR6kqXKXPNZaa14y01mqvJXNKp/KZRjGRY/tba3LVah1zb91qwris6SVlatKdWRusNGoehWfiDZ0auh07xMV/iryGPUWStOx1zb95mrsjVPPr5VGcT2+z8Tbv4q2bfW1lWvFdP13bt3NXRWPiDd/FWsa3vHyeJyjl+E9SXUlZad9oVvvVwtrrPy/erUh1Td/FW8ah4s8DKmdFIkclU5LOP+7VOPUt3y7qsR3m6q5jKMKlMa2mr/dpq6bVpZd1SLKtV7o/aTIYdO21pW+nVHDLWtZyrW9OJwVakiq2k7o6y7zQfl+7XZQ7WWiSBWrWUDihi5U5HmNxoLL/AA1k3Wi/7NepXFnH/dWs+40mNq5pUz26OZSPJbrSf7tVvsbLXp9xocf8VZtxoMe75a5ZUz2qeZxl8RwHkt/dqWPzF/vV10nh/wD2aqyaC38K1hynXHGU5GTDLuq1G9XP7IaL+GrEel7qRjUrUzLk+7RHKy1vLpLNQ2h7v4aiRz/WaZkxztWhbszUf2XJHViG1kX+GsDOpUjIvWayM3FdJp9nIy1j6TE27mut06FvlrjqSPmsZV5TV03S91enfDnwrNfXzbDgqu6uK0mHla+hPgxpax2d5cMvUKq15GIqyUT46UXi66oS6nkvxSdtLjhtH+Vmf5q4+xutsa1v/G7UPtvjBou0WRXOaf8AdWu2hzeyjJkU6EaNCMUdJp9w21a73wHE1zr1iP8AporV5/ptey/BjTvtGtNKw+WKPNclefKjz6VH6xjKdJdWbH7Q3ib+zfBb24+9N8lfI/2s4Ne6ftP6t508VqjL8vFfO7SLtBrqwC5aXMfaVX9ZrznLvb7i/Nefu6yby8/2qJrj93WPeSt81elKRvQw5N/am2nf2olc7JK3mUfaG27q5qkj2fqsTUm1JaptqUdZtxK3zVlTXDK1c3MdlHDROhbVI6jXUI/l+b+KuRuL9o933qhj1avZw9TmiehHAe6enWeqRtHtq5Hfxq33q85s9WZV9a0I9Y3V6p5tTL5cx6tp91HcR/eroNBuFW427q8i0fXWjlX+7XV2OteVeRsv8TVH2j5nGZfL3onfeKLdZI1krPjVZbdat3V19s0lW/urWDaXnyFd1cNen73MeFRpy9ny/wApPfWfy/LXA6lH5F4y12899ujbdurzzxVPtuNy/wAVeVVgfRZZGUpcrL1nMqVNqk6+Tu3fw1xMOrNu+9Vm61fzLTlmrhlGR77wMufmLEmsJG1QSeIM/drjLrW0jmZWakXWY1/iro5D6GOWS5fhOqm16aT5VqP+0pperVgf21Cv8VN/tyP+9UcppHL6n2aZ0cM7N95quW+oba4lvFCr03f981n3XiqT5tjUezkaRyivW+yeqLrcMS8tTbjxVbxL96vG7rXriX7sjVTbVJGXazNRGlzfEdceGZfFKR6pfePFi/1X3a5zUPH1w27Yzf71cpHceZ96rHlLLW8aVM6I5ZQw8veiJqHiu/uusjVkSaldSfMzNWtJYbqi/s8elb/CepTdGmrRiVI9SmWrEeoyNR9gpy2e2rjIuUqchy3zd6d9qXvTo7X+9VmPS/N27VquY5pSpxKDTQv/AA06Gz+0NtVa6LTvCDXTcq1eh+G/h/Gu1nWsp140zzMVmtDCxOI8LfDO78RXccaBlVq9j0v9lV5lXzLorXZeB9Ht7G7h2L81eq3mrf2bYySL95V3V8visdXjU5Yn5HnXFeP9t7PCS5Tx2z/ZNt1X5rtv++qvR/sp2a/euW3fxc1Wl+NGsiaRVMe3d8vy1fsfirrV1t3Mv/fNL22L+1I4KlfiLl5pVhP+GTYrpf3NxIzf7NcJ45/Zt1zwvC81sJLhF+baww1e8+EfH+oecjSN83otfQlr9l8WeG1+0xr+8TDVlHMK9KXxHRlmbZm5yhVq+8unRn5TS2MkEjI67WXqrfw1D9javV/2jNEt/Dfj64W1CrHKN3y15Ut01fb4SrHEU4zR+oYXESxVCNeP2iFrVqZ9lf3q79opu6urmOzmkZ/kNTPsrVfZvmqHd71XMaxqSM+a3aq8lnJ2rUklqOSX5anmN41JGS1rItQtbtWpI1VZN3aq5jpjORS8hvSk+ztU0jNVeTzKOY6Yu4fZ/wDapv2f/aqJnkqNpJGo5jblZZ8he7U3bGv92qTNN/eqJkk/vVXMaKn/AHjRaSFaia6jWs9opKj8pv8AgVHMbxpxLzalGtQyaov8NVWgao/s5/u1PMaRpUyw2qVH9vZmqP7Of7tC2rUcxqo0ywtwzL96iTdt+9Ulvas38O6tC30aa4b5Vaq9pyilVo0zFWFppOK6vw34Te+mXctbGg+CnkmXMdev+EfBqwbd0deHjMdGnH3T5HNc8p4eHLTNL4Y+FV02SGTy9u35q+wvhHrltafuJmVfM+7ur590e1WzjXC7a6ey15rH5lavzzFc2Iqc0j8Ix2Oq1cZHFrVxPry+s7K8tWUhSrLXgXjLwXY2eszFIl2t8y1i2fxcvrNfL893X67qjuPHTalIJJmLH+81ckafK+YyzjM3jqMfZ0uWRLb+GbeNvljrcsfDrSKfL2qMVk22uRN/FWhD4jjhU7ZF61oo0z4b97Kf73Y/KK3l2tWtb3H/AH1WJGvNXYW/ir975T+5KsVI3o/mWrUdZdrP8vNalv8ANV8vNE8irHlLCrtq1HVdfl/26sQ1zSpHDIsK1S1Xqdfu1hynHIdtoZaN1ObvRykldl+Wq8i1cZKhkWspRNIyM2Zf++apyLWlIv8ADVOZfvVhI9CnIy5F+aq8i7K0JFqnP92kejTkU2+9Td3vTmqFvlpcx2RJN3y05W+WouaZureMyuUsbqGXbUKy1Irbq6Y1CeUbup273qPd/s0z+Kt41CuUlbb/ABVDJFUitUla/EHNylPymWpreTZUnlbqPI29KiUSubmNC1utlalvcK1c7GdtXreVt1Eakonn1aXMdEvzfxUSRK9U7W6q9H81dMZcx5UoyiVWg21C0XzVsNFu/wBqoWtazlEI1THks1qlJZ7Wrekt9v8A+zUElvurjlTOqFZnMzWrK1V5IK6Sa1qjJZ/LXJUpHoU65htBTWXbWpJa1Vkt/wC9XLKB2xqRkVMbakjlKtStDTdtTzF7l611Fo627LWvVq5b7tSRy7a7qOKqUzmq4eNQ9EtdUjlrShuFavObfUGT+Ktiz1rbt3N/49XuUMfGp8R4FfAy+ydorK1DLurHs9Z3f7VakN1HLXqxlGpH3Ty5UZUwaOo5F21c+9TWt9y0SpfymEZFVX21NHLTWiam7dlZcsomhcjlqaOb5flrNjZlarUNxWsZGEoGpHcf3qtRssn8VZcbfLViP5fmWtYzOGcDQ27m+WjyqhhuNv3quRyq1V8Ryy5okP3adu21YaLdUcibawlCRnzE0MtWI5P71UVp275azkZSiaUctWI7j+9WXHLU0ctHMYSgaiy05drVmrLtqZbiq5jmlAuNaq1U7jS1arEN1/eq1GytVcsSeapTOfuNG/2az5NJ212ixK3y01rBW/h/8drKVKJvHHSj8RwrWDL/AA037Ky12k2kfLVObRtv8NYSpHXHHRkc3GtO8utiTS9v8NV/sDL/AAtWMqZr7eMimq1YjiqRbWpo7f8A76pcpEqg2O1+WrEcFTRxbf8Aaq5HDuo5TiqVeUhhiq0q7amjtamjg21MonDKsVdlV5lbb/s1qNF81V5ot1YSiEahi3C/LWbcRVuXENZtxFXHUielSqGLcRblrPkiZa2plqnJF/erhlE9enUMllqSOLdU0kHzU6OLbXNKJ1OQ6OKrUa0QxVajirI46kgjWpo6PKp22iMjmlIcrbelTLLVdqFat4yMuUuLLQ33ap+fTvtHy/8A2VaxkZ8hNJ92qs3zVI0tQyNW8ZGlOJTmqrI1XJPu1Rl6tVHoQIZJaatwrVDcN81VWm2tRGR3xp80TQ3VHN975aqrdU7zd1BXs5BNVORd1XagZKnlN4mfJ8tQrJtb71Wpl3VTmXb92spRO6PvE/n/AC1Umlo+ZaryNWcpGsKY77Uy/wAVTw6i26sqSWoWuttVGqdfsOY6q31StS3v91cPDdba1LW/+7XTGqefXwp1i3W6j7RWPHeblqRrpq3jWPM9gaX2qpI7r+9WP9qpv2n3reNYv2B0kdwrfxLU21Wrl47ytC3v/wDarf2kTmqYaUfhL01qrLWfcabuWr0d+rL81SebG1XzRkRGVSmc3Npu3+GqbW7LXXSW8b1TksFb7tZSpHdDFHN+W1aVvVr7B81SLYf3a5pU5RKnXjIIYt1aEa7ahht2VvmrQji/vVj7x59WoOjqTdUixf7NNkTbS5jz+YpzbdtZt0v96tC4rLuG/ipc0T0KJn3Fv8rYrDurP71bVxK1Z8067vmrOXKe5QlKJitYN/do+ystam6Oplt1Za46h6Eq8vtGRtamN8tbP2Vaiks/lrhlEmNWJgzVm3DfM1dBcWbVj3lj96rjE9KhUiZu6nLcfNtprW7bqjZWVvlqj2oxjKJqW91t24ata11Jvl2tXMrKy7d1XIbj7taxOGvhonbWerNuX5q3rPVt23dXntveVuWd1/tVXNI+YxOEid1DqFWo9S9GrlbO63fxVoQtWsah4FTDRidVb6pWhb3itXHqzL92pob9ov71dMav8x5tTCxl8J20MqtWrZv/ALVcPb6tt21sWOtfMvzV006kTyK+Fkd3a/NVrbWDpurK38Vbkd0rf3a9CMvdPma1OVORRuIttUZmatyba1Z9xbq1Zzia0pmLNO26qrXW2tS6s1rJms2rmlE9WlKMh32iN/vU75WX5aotEy0zzJFrDlOvk/lL/wBlX+KnfZ/Ss1dQkX+GpP7WZPvLWUok+yqGpHFUnlqtY/8Abrf886f/AG83/POo9nIn2EzV+zqy01YlrHm1iTd92qdxq03bdWMqUpFRw9SR3Fj5MX32Va2bXVbG3b5plrxi61y8X+KRay21q6aT+KueWFlIuWSyr/FI+o9B1rTppFVbiP8A76r6Z8Cz2uleDfMa4RWcM27dwtfmVDrV7A26Nmjb/ersbP4reK4rf7ONWlWNV2qua8+tltSavGR53+rtbC1fbUJJ+p7F451KO+8WXsrSL8r7ao2+s2dv96Za8cm1a8u5Gked2ZvmZt1TQXMrDO5v++q644bljymTya0EpSPdrDxdpvmqPOWvf/g/4h0mzsbi6e5jUsNoZmr4ct7k9jXSaVrV3FH5aTyqv91XrkrYOMo/EeZ/Zf1SqsRQl7y7nqvxv1iPWvEzGCTfGu4rtrym4t2Wrn21n+81Ubq8rejTjTjymmHpygrFOZTtasm6RqvSXy7qq3F5RI9qlGUTJmVvMoMOakkul3VPb3KS9awqHpOUoxKFxb/L92smaJt33a65mj8v+GqNxbxt/drA0pV+U4XUIm3Vkq22TbXdX1lC392ubvLGFJK6aEuWR9Dh8RGUSTT/AN4tTSR7elSaTDH5ir/eram0ldu6voacuaJzVasaczN0+42zKrV2MLbljauW/s3bJuFdbpcHnWa/7NB4+OcfdlE73S23abt/2ayY28i6Za1vCsXmw+Wzfw0uoaSftHy1NSPNE+F9pGFWVORnuvnbq4rxlZsse6u8jtWjk2tWb4g0X7RZt8v8NeZKJ6ODrxo1onjiw/OytU72vmW8i1tSaG3nfdqxDoMn+1XnyifbvFQ35jx3WLVorhtv96qKsyN/9lXfeIvDMyzNuWsNvDLNubbWn2T77AZpRjTjGRz7N833moZm/vVsSeGbhW+VWqFvD9x/danynuRzHCy+0ZLNUP8AvVtf8I5cfwq1N/4Rm6/u0cpH9o4X+Yw2Wj/dre/4RW62/dZqd/wiV1/doM5Zlhv5jB3MtWLe82t81bC+DbxmqaPwRctWnunm18dhan2ijDeK1Xo13Vct/BFwrVsWfhVovvVfNE8WriqEfhkc+tm038NWodDkk6LXbWegwrt3ba0rezhi+6q1HMePUzPl0gcbZ+FWZuVrotP8OR2/zNW1tXb8tNWJmqZHk1sZUqfaLmn29va7dqrW7b3n9wVlWOmySba67RfDjNtZlrgqny+LrU4+9KRs+D4ZLq/j+Wu58QabcXGnzRovzMu2rHw/0GP7dCqr/FtrufHFvDoMRl28bdzV4FX3qh+d4qrUq1vbUo6RPme3+FuotJ8396ul0v4aXUTLvrbuvixpdmrM/wD6DXJax+0dZW7MtvBJM3+ytd/s8TUj8J70ZZ3jvdp0z0rRPCaWci7mrtPEXxN0/wAD+FW3XaQRxx4Zz/D9K+T9W/aN1Sbd9kt1j/u7hXl/izxfrHi6bdqN3JMv8Mf3VX/gNZ08qrVJe/oevlvDGYTre0xVTlj+JJ8TPHz+OvFVzqBJEWcRK392uWjuty/w1HJZN/tVE1u1fZUacaNONOJ+x0aNKlSjSp/DE0FuFqbzqy49y/3qsRy1qEqZeVt1Hyt96oY3VmqaOgwl7pHJFULRVc20eSf7tAc5nstRyLWk1rUclr6VHMaxqxMuSKoZIq1Gs2qFrOo5jeNSJkyRVXkWtprOo2sKnnOmNaJhSL/dqJlrek0vdUf9jtVe0ibxxEDDoVa2f7Ef+7T10OT+7R7WJf1mmYnk7qVbWukh8NyN/DWhb+FZJW+61c0q0YnPLHU4/aORWz3Vfs9Fkkb7td7p/gvdtzHXUab4Qjj27lrlnioxPHxOdU6fwnBaR4RaTbuX/wAdrs9H8FqrfMtdnZaPHAvKrWnGqxdK8+ripS+E+MxedVq3wlHSfDsNrt+Va6a1WOLbWT9q2/dqNtSZq8iopSPl63tMRLmkdG+o+Wvy7arSahu/irD+1bu9RtebfmrD2ZhHCm8t7mrUeqeV/FXJXGq+V3rE1DxlDZq26SsvYyl8J008tqVvdjE9RbxHHAv+sWuU8RfFqDSpFXzuSf71eNeJvic4Vljk+b/Zry3Vtcu9WuC8kjDHat6WWc3vTPrsr4PVR8+I2OeVquQttrPX5auQfdr9plE/aakdDShatS1l21jw/KtXrdqnlPMqxN63l+7V6Nf7tYtvLWtby7q05eb4jxqseUsbakjVttTKu77tOWKuadA8+Uivt207b/eqbyqbtrjlTlEXMQ/eqNlqZvmamstYSLKMkVU5lrSkWqc0VZcp105GbItUZlrUmWqM0XzVGp6dORmyLVeRauSLsqrNWNj0KciKmU5qbU80jeIU3dtanU3bVe0LJN1LVZmpyt8tbxqhyk9KrVCrVLXdCpzESJY2WplqpU8bVrGoZSiWPKpyxsvSiNqsRrupHNKQ2N9rVpW9xtqqtvUkcW2l70TkqcsjYhuN1XVVW+7WJHJtrStZ91VGp/MeZVgTSWrbaqzW9akbbqc1urVUo+6YRq8pzskVV5Ldf4a6Caz+b5az5rVlrmlGR3U65iyQVVkta2JI9tU2WsPdO6nUMmS3qu0Na0kVV/KrKVLmO6NQy5Ivmpu2tBreoWt6z9nynTGoVd1WI5f9qoWh203a3rUR5ol+7I1bfUGj+WtWz1Zl/irl1bb1qZZWrup4mVM46mHjI7q11n+9Wxb36tXm8N41aVnqjL1avaoZh/MeRXwP8p6Au2WiSCubs9Z+781bVrqiyfer2Y1KdQ8WdCVMc1vQqstXvlajyqqVL+Uw5/5iGGXa1Xo5ap+RUiqy1jymU1GRoL81Oj+VqrxtVqFt1PU45RLUdxt+9VjerVV+8tOVdtOMjklGJY2r61G0dCsy1Y83ctT7pmVfu0ed81WGi3VVmt2VqylAqPLImW4qZbis3dtoW421mV7M1vM/2qmjutu2sdbqpo7j+9VRkZSpHQW95WhHdVzMdx83y1Yjuq19oefUw51CsrVN5UbVh295t6tWhb3lVzHmVKUolxtNVvurVeTR933avWt0rferQhZZKOU5JValM5mTQ/8AZqv/AGWy/wANdstrG9H9lq1ZezCOOl9o4uOzZf4asR2tdN/ZP+zTf7JZf4ankK+uRkYcdvtq1HDWl/Zu2hrOspRMJYiMjNa1Wq8lvWx5HrULW9ZyplRrHP3EG77y1k3Frtrqrq3rPuLX/ZrjqUz06Vc5G4i21TkWuiurOs2a1+b7tefUpnuUqsZGO0W6hbetD7P7UnkVxyidPtSCNflq1Gv3aasVSKu2ublM5SHKtJVjmk2/7NRymXMV9tRyVYZahk+6KCoyKrNtprXFOm+WqMzbauMjspx5iz9opPPrNkuKj+2bWrpjI3jRNJrj5aqyOtVftX0qNriq5jWNIJves+ZqtTT1Rm+aqPQpRI/N21IstVXojag6+UvR3VSearVn+dTvNZavmM/ZlqRPlqnIrVYWWo2+9VfEVH3Snt3VHNFV3atRMtZcpvGRh3C1mzV0VxFurJurOuaUD1aNSJnrcMlaFpeVmTQsrVFHJtas4ykdkqcakTsIbqry3G6uVs7z7tbUN1urSNQ8irQ5S5I3zfLUMjbaN3vUcjVvGoYRiR/amVqsR6ltas+So91XGodPs4yN6PUqvR6pXKrL/ErVNHdMu35q3jVMJ4aJ10epVajv1f71cat41WI9R210065wzwZ2kcqy/LVyONWrkbPVN3y7q3rPVF/vbq39pGR5VehKJtR2at0q1Hp/92obO6Vq2LV1b+Kspcsjw6s6kSj9lZVqvNCy/NXSeSrLUM1mrL92sJUzmjiTi7yNlrFvP4q7bUNNrntQsT/drmlA9zDV4nIXjN/wGsmZ9rV0F9ZtWLcRMrVlKMj6qhKJDG1XoWqisW2rVvWEom1QuK1FOVN1G2sDk5irNt/iqjcRRtV6SJqo3C1cTso+Rm3FmrVTks9v3a0JGqNmraJ6Uakil9jb+7TPsv8AvVpK1TLErVfKa/WJGXHHt+7Whb7l+7Vj7KrfdqaOz21PszmqVoyLFrdMu3NbVnfbqxY7dq0LeLb96olA8etGMjpLeVW+9VhVVqxoWZelX7e4ZauJ4lSn/KXGj9Kmj+Wo45N1PrWPunHI2bG8ZdvzVvWupMq/erkbeTbWtby/LXoUqh5WIoxkdF/azVH/AGy26seSX93VGa6ZWrSUjjp4SMjpm1RW+9VeS/Vq5lr+q7attrGUjpjgTqGuFqPcrVzP9t+tWo9ZX+9Uc0TX6rKJsSKtV5IlqvHqit/FUy3UbfxUXJ5ZRI2XbUe7a1Wtyt8tNa3Wp5ioy/mIfN3fepzbf4aX7Lu+YGl+ztUBzRIJIVb+Gqn9mx1oNasfmp4tWag1jV5ftGf/AGarN1qzHpq/LVj7Ky1MqMvWpkZSqy/mK62dWIbXbRuarMP3lrKRhKpIfDb1tafb1Xt4t38NbFnFXNI8ivV90jki21k6huXdXRTRfu/u1h6gvy1znPh5c0jmri4ZWqCS4bbUtx9+oJK5pn0kIxKM0/zVJb3VR3UVQx/erCR6HLGUTajuPlqOaX5agh+7TJm+9WRyxpx5iG4fdHXN6o1b0jfu23Vh6htauqnI9bDR5ZFK0vGiZfmauysdQa6t1bdXBNt3fLW/4fufn2M3y16tCR1YygpR5jZmuGik+Wtjw/qTbWVqzbi13LuWk0n91ciu6R4k4xqU+U9O8H61/pG3d/FXWXk25lry/R5Ps2oD/arvZLjdDHJWUanLLlPhMww0Y1uaI+63RyA1WvJfNt2X+LbWjKnnwK1Zlzb/ALt/92uapH3jjpSXMcFqFw0Fwylals9S3MtRa5bsty26qlrE33q8+pE+zjGMqIeIG3bm21ysjbW+Wul1iJ/J3VzSqzNt/hqqfvRPUwfwEf2z/Zp3mq3zKtOks/MX5flqL7G69KvlPR90Rpf9mm/amX+GpFibutO+y7qOUrmiQreFf4RUy37f3VobTZKb/Z0it/FVezJ/dk0epN/dWpvt7f3arR2T7vu1MllI1HszKXsyeO8kqT7VI1Nh06ZquQ6S396iUTmnKnErxzszcNV+DzG61bt9G2t81aUNnDH/AHaz1PPqVo/ZIbO0Zq6HT9IVmXNZ0d5HFViPxB5TfLWMuY8Wv7Wp8J2Wn6XDH/droLVoYv4lrz+HXpGq4viOOP5nk/8AHq5KkfsnzlfB1qnxHuXw/ulOq257rItXf2gNS+zaLdsv3lhavLfBXxR0vS7xTLOkeGzuZqPi18XNM17Q7mKK7S4lkj2qsdeM6FWVePunn4fBYinW9hKm7OSZ8xahq1zeOd0jbao7v71WXs2kJqL7G1fcxjGKP2+Ps4x5YkVJtqx9lkoW1ar5i+YptDuqNoa0ls2anfYf9mpKjW5TDa3qLyfSt9tNpraXS900+sxMP5lapo321pNpNH9kNWftIle3pyKay7m+arCtup39msrVJHZ/3qzlIzlUiNVakW3+WrUNrtq9HZ1lKoccqsYmWtnuo/svdW9HZ/dq5HZ/NWEqhzSxfKcv/Yzf3aF0Nv7rV2C2C7qsR2K1lKrynNLMJRONXQ91TR6D/s12S2C1Itmu2s/bSMJZjI5OPw+v92rUfh3d/DXTfZ1qbbWEqkjmljqhh2/h+P5dy/8AjtaVvo8a/wANXtyrR9oX/ZrnlzSOOVepUCG3jTotWNyrVNrpaha43NU+ykYckpfEaTXm1f8AZqFrzd0qgsw/ipjXG2tI04hGiaHnUNcKtY82pKq/erH1DxNHCv8ArKXseb4Tsp4SpUlyxOrm1FU/iWsLUvE0drG26Ra4PWPHP8Kbq46/1y6vN3zNtraODlL4j6PB5FKXvVDttc8eHcyxNXD6l4hnvjy7LWY0jN2aoZHNdcaEaZ9nhsvo4f4Ygx3/AO1TH60xmqFmanKJ68YlJV3VKq7ahhn8yrS9q/SOXm+E7Je6WIZavW9Z8a1et6fIcNQ0rdq0LdmWs2H5vu1eh+Wo5TyqptWtxt+9Wlb/ADLWDbtuatK1l21rE8erA0vs3tUbW9WrWVWXa1WvK3LRKjGp8J5spyiYslvVeRa3pLOqNxZ/3a8yrhZRN6deJkyLVOZa1Li3ZapyRNXnyp8p3U5GXMtUZk+ata4hqnNF8tc8oyPSpVDHmWqci1rTRf8AAqz5F/u1nynp05FFvvfNSVLItQtWUondGQ2iihe1TIsay0yp9tNZakXMRrUlN2/LTlWqjIY6NqsLVdaVW5rpjVMmXIzVmGWqastTRtW8ahzSiakbVZVazoW+ar0bf7VbxqRkedOJMsVTR/LTo2/iWplXdVcpySkTW8taEMu6s3ZtqaNtrfNU8xxzjGRpbd33qjuLPdSRyd6sq26t48sjk96JiXVj8zVmXFqyq1dhJErLVG4s91c06PN8J10sTynGzRNVVlrpLyw+98tYt1Zstc0uaMj2qVWMijJUdPkVl6ioGalz/wAx3RCSJdtVWj+bK1c3rUf3vu1fLGRvGUinItN3N6VckX5qryRNR7L+U1jII221NHLVfay05e1TyyiKUTQt7pl+7WpZ6o38Vc+tTRtWtOvKmctSjGR21jrP+1W5Z6osv3q84hmZOlatnqm1ttezRzD+Y8SvgYy+E9CjZZam+z/3q5Oz1b/aresdWVvvV6tOvGoeDWw1SmaCxbaeq7afDcLL/FVhU3VvKH8p50pfzDYWqxHUflbak2/3ay5ZHNKRJtprK1SR/LUtZ8plzEEbbf4qd96pPK3VG0dHNKJPMQTRqy1SmiZa0JGZagkaol7xvTlylBmanefUk0W77tU5ImrOUJHXH3i9HdVajuqw922pIbrbWXMTKidJHcNVq3vP9qubhuvu1ehuv9qqjM4alA6a31Blb71bVnffNXFw3Falrdba3jUPKr4bsd3a3m6tO3lVq42zvK2rW8q+Y+ar4dxOkjVWqwtqrLWXa3W6taGXdVcx4tSMoi/YV/2aibS1rQjarC0HJ7aUTn5NLqjJptdd5StVeSzqeU3p4uUTi5rOs+4tf71d1NptZtxpO6spUz0qOMj9o4W6sKy7ixrvLjSW/u1k3Gmt/drhqUj2qGMOJks/9mo2ta6i407/AGaozWDf3a82pRPXp4nmMHytrUeXWo1rUckW2uKdM6Y1eYz9tLVvyqhZNtckol8xC1VZKuSVVk/jqTeBTkrNuK0rhazbpttR8J6FEzbhttUZLjbVq8asm6arjI9yjAk+37aPtm6sO4l21W+3ba05j044bm+E6X7V81NaWsOO/wDl+apo7zd/FV8wfVuUvSPSVU83dTlb+KtOYPZlvmk3VHG26peaoiUSXdQzbajjp2yiJmCtRUMi4pu/bV8xXKSSLVW4iqxHLQ1KRrHmiYdxa7qzZrXb81dJcRVTki3VzygehTrcpgx7lrWs7httRzWbbqjWLb0rKUTpnKNSJsRy7qk3e9Z9v92rBbdWXMefKPvBN8tU2l+birUn+zVOatY1DemCy/3qkWWs2RqdHPtrT2hv7M2I2p1Zsd1/dq1HPu61fMc0qfKXo9y1pW90y/xVn2/zVoQr81a8xw1Td0/UWSujsdW+7uauPt1rStW21pGrI+exNGMjvrXUlZeWq4t0rf7VcTDdbatR6ky1vGr/ADHz9TB/ynUTKrLWTeWqtVNdZ/2qkbUlZavmjIKdCpTMXUNNVvurXPXmmfNXYzSq1UZreNqiVM9yhXlH4ji5LDa33adHa7a6Kaw3N92ofse2uaVI9X60ZccXpTvJrS+ze1DQbelc0qRl7Uy2t/8AZrNuLX71dF9n9qrT2dZRgb06/LI5SaCqrRba6K40/wD75qjJa1rynr068TLVdrVNHVj7LtanRxf3qvU1lUGx1ahamrFU0cVByykWIW21ehZf4qoqtWI/u/LVnFUiakarViFf4qyFmK1PHe7aDhlTkbkdXI4lZqxbe/8AWtK3vFZfmp8p51WnKJejtf7tXreKRar286tt+atqz2stdMTyKs5RKsnyr92s28Vq6hrPctZOoWG2t5GFKtHmOZm/irNupWX+9W1dWrLWTeWrLXHKMj6GhKJkyXTLUbalIv8AeouItrVRk/2a5pHt06cZGiutMv8AFVu38Qf7Vc3JUbNS9pIuWEpy3O4t/EfzferQh8Rq38S15v8AaGpy37LT9oc0sspyPUodZjdf4asR6pH/AHq8rj1ll/iarEfiNlb71V7Q4ZZTL7J6xDeRt95qvW/lvXk9r4oZZPvV0mn+Jvm+ZquMzzK+WVKZ30catUjWa7aw7HWVlX71ai6l8vzMtRzHz9SjUpyIZLVVapre3+aozeK38VWLeWplIJc3Kalnb/7NbEdvtWqNi33a2EZdtc3MeBXnLm5SGZfl+asHVFropG+WsfUFrCQYeXvHI3EXzU37KrVoXEXzU2Na5pH0cavumTNZq1VY7P5q6CSBaq/Z9rVHKbxr+6U4bP5abNYNWxbxVLJbf7NZcpn9YlGRyF1YSLurnNSs3+avQ7i1/wBmsfULNW3VrGJ6+GxXvHl80UyVZ0+6lt7ha37rTf8AZqr9g216EZcp9P8AWI1I8sjp7G6a8tVo3SW1xuVf4qZoI2sqtXSyab58X3a9WnL2kT5atVjRqWI47xlmhfbtru4bxpdPXFcxb6arQD/Zrr9HsvMs9v8As1hOPvcx8tj507JlnTdR8202n+GrO5ZIdzVT0218qRl/hrTtodrbao+eq8sZXicF4ut9vzba5+xvF+7/ABV6Vr2krcR/Mv8ADXG/2D5Ujba5KtP7R9Jg8VTlR5ZEN4qy2e6uNuF2SN8tejQ2H+jtuWufvtHVpPu1FOP8x6ODxMacuU5eO6/h21YWVWrUbRf+A03+y9ta8h6Xt6ctij8rfw1J5e75lWry2e2plt6OUwlWiZ8fy/w1YXb/AHavLbr/ABVJ9iWp5TCVVFJUVv4V/wC+aXb/AHVq59l21J5VHKZ+0KOG/u07cy9qvfLtp21fWpI9oU/tEjU3L+tSSSqq1Tmum3fLRymsY8xPn++1M+0RwferNkuJN1VZCf4qOQ6Y0DUuteZflSsqbULidvndqbTKr2cYnZTpU4/ZFWT1qWMmoaN21qoZcW3VqPsa9lqGO421MtxTuRLmG/Y6PstWluF/vUvNZGXPIpLa/NTvJ/3as1EzUFczGrEtOWBf7q1H51H2j/arLmKtIm+zrR9lX1qH7VR9sqBcsyRrVaX7KtQNdbv7tN+1VMoyHGMibylX7tSR/L96s+S6qFrr/arP2ZfspSNyO42/LU0d0tcu15UbX7VEoB9V5jtPti/w/eqaO/X+9XC/2oy/xUf2ztX71T7CUiP7PlI7xb9ak+3VwP8AwkH3f3lO/wCEiX73mVUcMZ/2bI737WtI1+teft4qX+9UbeLlX+Kr+qSHHKqh6B9v96hkv689bxg396oZPFUjNxuqo4WR0RymoegSaiq/xVDJrka/xV53J4guJd1UZNSnlrX6odlPKf5j0iTxNHF/EtZd54v29K4f7VK3VqbIzfxVpHCxOynllGPxG9eeJpLjdt3VgXl9NP8Aff5ahZvSoml/2a09jGJ69GhTp/DEjkWq7RVM0/zVDJcNu/2afIehT5iFoqhkXdU0krVVaVqylA6YxkNZagZaVmb+GoWZqzlE6oxMGOXbWla3W7burJ2U5WZWr6OhiZU/dkfRV6EakeaJ1EPzfxVah+9WDZ6h/C1blvL5vzLX0FOpGpE+drU5U9zQt/lrQh+aqMP3avW61r7M8WqaFuvzVchWqdv8u2tCFan2Z5VQt27Vo2t0y1QhXO2p9v8Ado+E8ypHm3NyBlk+9TpLNW/hrNt3ZWrUtZ91bRjGXxHm1IypmbcWP+zWTdWe3+Gu2+yrKtU7zS/7q1hVwfMVSxfLLlOBuLXb96s2Zflau4vNL/2a52+01l/hrwq2GlTPeoYmMjm5FqjMtbNxa7W+asyZf7tedKJ71KpzGbMtVZFq9MtV5FrCR6NORWpVSnMqrTVqZG5IsdHke36VJHUi9qixnzFVoqb5dXfL3Uzyv71YSBVCrto8urH+7TlqeYrmIV7VNG1Sbd33abt20RqGUpcxajb5qvR1lx1ehlrpjWOOpE0I221ehl+Ws+Nty1YjrsjUPPqRNRfu07yqqxy1ajlVq6Y+8cMo8o5PlqxC1NVd1G2r5TmkXI2qbZurPjbbViNq0jI55RCa13L91ay7zS91b0bf3qGt1kWtfZxqF068qZwd5ptYdxa7a9MuNNVlb5a5++0fd822vPq4aXxRPcw2OicK25fvU1Za3L7SWXdWLcWrL/DXH70ZH0FOpGpEFm+anfeqmysv+9RHcVvGt/Mb8n8pc2fNR5VNjuKsRvXT7sjH3iNY9tTbfmqSNd9SRxfNWcqZlKRXqRZam+z+1NaKsuXlM+ZFi3umVq1LPUW71h7dtSRystVGtKJzzpRkdpY6tt/iroLPVPVq83t7pl+61alrqjL/ABV7FDGSPDxGB5j0y3ullqxGm6uJ0/Vv9qugs9WX+9Xs08TGofOV8LKn8Jt+WaVYajt7pZauR7WrfljL4Typc0dyFV21Jtqbyt1N8qs5UzLmK8lvVaa221p7KbJFWHKaRqHPzRMtV91b01rWbcWtM76dWJmyRK9V5I9v3auSW7LUbd65+WJ3RkU1ZlarMd0aRlWm/Z/7tRKH8pcuWRpW91/tVrWt1XNqrLWhbytWfwnBVpROqs7qtyzuNtcfay7ZK3LO620e0PBxFA66zuPlrWt7jaq1ytrcVrW9xVRmfMV6J1FvdfdWr0dxurnbe4rShuK3jUPDq0jYjapazo5asLLW/McMqZY21G0KtTllp26mZ+8UZrNWrNuNL3V0NQSLuqJROmnWlE4+40n+6tZs2lt/druJIFaq0lmrZrllTPTp46UTgJtLbd92qMmn7a76bTdy/drOm0nr8tcNSjE9anjjiZLWq01r/wABrsLjS/8AZrLuNNZf4a8+pQPTpYuLOVmi2/eqjMtdNcWDf3aybqzb+7XDKlL7J69GtGRg3FZdz3raurese6WubkPcoGHeVj3jVsXi1h3nytUeR9HhjLvH3Vk3DMtaV01Y9033qOY+joRG/bNtTR3/APtVjyNtqH7RuovI9WOHjUOrjvv9qrMN1833q5GG82tV631D/aq4zOSpg5ROwjuFZatRvurm7O83VrW9xurpjI8erS5TSjqwv+zVWNqsRtWkTz5kMi1Cy1cZKhkokVGRV27ab51WGWq8i7KDeIbt33qay1HJuqPd70GnKOaKo2t6kWX+9U3ytU8pfNKJVWKnLFU3lVIq7an2ZPOVWWq80W6tRot1QyWtc0oFRqHP3C7aoyPtaty6tW+9WTcW9R7x6tKcZDY7r/gFWobj/arJdNtPgkbzKmNQ6JU4yOps7jdW1avu61ytncbVVa3rG43fereNQ8LE0jordK0IV+WsuzbdWtbruVa1jI+crEtMaXbUjf7VVbhvl4quY5okclwytUbaky9WqC4kas64lqvacp3U6MZGsuqf7VWodS3Vxsl0y/xVLb33zfereNaR0ywcTt47hWpy/NXO2upVqW95uq41OY82pQlE0li3U77LuqOG43VcjaokcMpSiUZLOqslqyVubN1RyW+6p5YlRq8pzclvu+9VOS3+Zvlrpri1+X5aoyWfrVRpndSxBz8lmrfw037H/s1ufY6Y1mKOQ6frJkfY6ctv/erSa3b+7Qq/3lo5C/bGf9n+7TvKrQ8pWprQf3anlJ9qZ7LUf/LSrkkFRyRVHKaRkNjlq5Hdbao+VTl/2auJMoxkb1rf10OnaltrioZfmrUsbzY3zVrE8rEYaMj0azv1ZakuFWVa5vTbzctay3G5a6D5epQ9nIp31mv8NY91Z/3q3Jpaz5qxkd1CUonM3lh833ayZtLrrLiqPlK1cconuUa8uU5G4sJFqjNbstdtJZq26s+601W/hrPlPVpYr+Y4uTctV2uK6K80vdWLdabItSevSq06hWa496gaWmyW8i/w1TkZlasT0Ywj9kvRyssn3q27G5dStc1byt5lb1my/LU3kc2Ih7p1um6my7eTW2us/u+WrlbNvlq15u2iMz5etQjKR0UevMrfere0/WVlrz1Zd1bOns3y7avnPOxGEp8p6fpt/W0t/wDLXC6NO22tySdhHXL7Q+OxGGj7SxuSaktZd1fq1YdxqTLWZPqn3qwlUNaOB6m3cXS0Q3CtXKyatTrfWdrfM1Z+0PT+py5TsNyt/tVXb71YserejUf2t/tUuYwjhpROgjbZtq433a5e31RWb71akeoqy0cxhVoSiWplrLvl+WrMt4u2s68vFZdzVcZGtGMuYwb5ap/LUmoXnzNWb9sSu2J9PShLlNSzuNrLtrtNKvFnt/8Aarzlbxa6DRdU8pl+auylLlkcmMw3NHmPQtPbdG0ddJ4fl3R7a4vT7pWkWui0W68u6Za6px90+HxlKXLKJ0X+qu6s7ttxWfcTfvFIqeSb5l/u1P2TwJRkTah80dcrNKq3DV01w263rjdYyk1KceaJ3YOPN7ppL80bbawtUby5qu2d5Wbrh/efLXNCPvHrUKco1OUrrcK1RtKv96smS48tmoW8Vl+aur2Z7MaBea4Wo/tS1Rkulaqcl1t3VHKbxocxrSX+2nLrK/3q56S8qCS6Wp5TpjhFI67+2Vb+Kmtqke2uJbUtv8VN/trb/FRyl/2f/KdnJqHpVSS9bd97bXNr4gX+8tH9uRv/ABUcpUcDKP2Tfa8pn21awW1SP+9UMmpKzcNQbxwsjomuo6haVa5+TVNv3Wqv/bO371PU3jg5HTbl3VHJKtc3/b23+Kmt4gX+9UcppHB1DoPtG2o2uttc62vIzfeqFtYVv4v/AB6iR0Rwcjpvty9qj/tFV/irl21lezbqqtrPzVHKbRwMjtF1Zf71TLrK/wB6vPZNbb+9UMmvSf7VEoGv9l8x6Yusq38VO/tRf71eWnxJIv8AFUq+KmqeQP7IkeltfrVeS8WuBXxQzfxVIuvM38VHITHLJR+I7Rr+oW1Rf71cr/aEjfxVH5sjUuQqOBidQ2s/7VH9sx7fmauU3SNTG3f3qcaRvHB0zrP7Wj/vVH/ay/wtXL/vFoXdt+ar9kV9TpnQyav81RTas23isdcrUipurSNOI40KcSWbVH21Skv5P9qrHlbqha3+aqjTidMI04lJr+bd96o1vZf77Vf+y1H9jrWMYnVGVMrLdP3LU9bhqkaz2t92o2t9rVUYj/dliOXdtqwstZ/zLTllquQylA0lb+9UiyrWdHPT/tHzVPIY+zNCOnfLtrP+0+9H2za1ZcpHs5FxoqryRU37ZR9o3VMioxlEjaKq8lvVxm3dKb9naVvutWUpGsZGdJH71WkWt6PSZJW+78tWofC7StWEpl/WadPeRx7RN2py6bLJyFr0C38JR/Lu21qw6BDCMbVrklVMJ5rTj7qPAmt2prJtrQaKoWhr6iVI+1hWKv3fu1pafqTJtWqflU3btainKVP4QqctQ7LT7+ORfvVtW8lef2900X8X3a6bS9XVvvtXuUMRGp8R8/isLKPvROst/mrQhTbWPZ3Cy/datq1avSjHmPl68ZRLluu6tBYqrwxbl+Wr1utX7E8WrMFi/urUqqytV63t91T/AGP/AGd1KVCR58qsRtncN8ua2oVW4X5qx1tdlaNi+1lroh7vunn1f5oj7jR9y/drn9Q0T/Zrvrddy7WWobzS938NRUoxqHHSxsqcjx/VtEZfu1y99Ysn8Ne0ahof+zXF6xoP3tq7a+fxWD/lPs8DmUZe7I8xuI9v3qpyLXT6pprLu4rAki8pq+cqR5ZH2lCrGpH3Siy1Gq7asMtRsm2uWUjrjIFqwtV1qSOsyZE9Ltp0dTLFurKRhKRV8ujbVryqPs+2spB7Qh2UbKseVTttZylykc5V8rbUitVjy6jZf7tYcwcxJHLt21ct7j1rN27amjbbW9OvKPuyMZR5jcVt1SQtsrLhuqvQ3CstepCvGR586comlHLVqN91Zcbf3atRyba9GNT3TgnE0PK3U35lohlq0u1q6Y8sjkl7pXjkq1HL/dqNoP7tR/Mtax5oyI+I0I2VvvU2SzWWqsctXIbr/erspyj9oxlGUfhMm+0NW3fLXN6h4c/urXpEbRy0SabHcL8q0p4WNQ3pZhUo/EeK32jyRfw1lyWbLXtV94XVl+7XN6h4P9FrzauXyj8J9Fhs3py92R5p5DL0qWNttdLe+HJLf/lm1ZMmmmLqtcPs5Uz2o4mnUQlvJuq0v3qqLDtp67lqo1f5iZGku3bUn2dWWqcc1Wo5a3jKMjjlzDWtd38NQtbstaSsu2hot1HsomcajMvay1LFJirMkG6q7RbWo9mac3MXbe621q2eqbGWufX5asRy1rHmiclSlGR21nrO2t6x1avObe6P96tSz1Jlr0KWJlE8TE4GMvhPTLe8WVauRtvrhbPVv7zVtWeqf3Wr16deMj5qtg5ROkVN1HlVVt9RVqvQyLLXVHlkeVKMolWS3qrNa1teVuWo5LWspUgjV5TnZLf/AGao3FnurpJrOqMlv/s1zSp8p6NOuczJatRHuVvmrektV/u1VksKwlE9CNeMivHtbrVq3tVZqh+xtFVq33LtrP8AxGVSX8pYjgZavW7bf4aLVlb71aUdur1HJ/KeVVq/zFi1uPlrUtbistbXbV2NitZcsjxqvLI3be4+b+7WhDcba5+3atCOWjmPHq0jehn+WrUdx/easWGWrkbVrGoeZOma0cv+1U0dxWWstTLLW8ahySpmh5lNZqp+fR59a8xn7MsM1N4qHzd1G6puVyD8VF5S0vmfLTN1ZFRjIjkslas+40vdWwstIxVqylA1jVqROWutJ+WsW80b5f8AarvmiVqo3Fgv92uaVKJ6tDHSieV6hpMi/wANc7qFgy/w169eaSrbq53UPD6t/DXBUoH0+FzOP2jyG+sf9mufvbNt1eraj4d/2a5bVNEZf4a5JUJH2mEx0ZHmd5Ay/wANYV4vytXoOoaSfm+XbXNahpLfN8tcsqUj7HCYmMjjbhaqt92tm8sGVm3LWZNb7f4a55U5RPqqFWJT3e9SLcMlNkXZUbfKtYnqcsahsWd/8392t2z1Af3q4yOXbWhZ3jLWsZHkYrB/aO8t7rcv3q0reWuRs7z7vzVuWdxW8ZHy1ehymzTGWo4ZakZq1jLmPM5eUZ/FUUi1NUclaGkSqy1XkWrjNUcm1qg6YyKLU5WapJIqjZf71WdHMTRy1aXbWfuqSOSgylE0FWnbd9Qw3FWlZWajlOaXulOa33Vl3dhuLV0W1d1Q3EG6s5UzSnVlE4u4taz1jZW+7XYXFn/s1myab81ccqR7VHEx5feKdr8tbVjLVFbNlarlom2sjCtKMjorG4rctZa5mz/hrct2+WrjI+ZxMDU3VXuKasrbahmlquY4ow5ZFG6ase8atS6b5WrDvG21pzns0IlGaX+Go4ZfmqreSbWqGO4rXmPcjT906K1uttbFrdblrlbe43VqWsrLT5jzq9A66zuGrWjl+WuXsbity1uNy0cx87XpcpqRy1J5tVY/u1Jt+WtY1DzJRJvMU01lVqryMy1H9o962p1Bxh2LMlsv96mNa/8AAqr/AGqpkuvWuqPKVaURrWf+zVeS1/2a0FuPlqRmVlphGpKJitbt/DTfKathrdWqGS1/3aUomkaxktF/s1Gy/wCzWo1vUbW9Rym8apm/Z1pvkVoNb1H5NTymvtSitu1TQ7l21Y8hqmW3/wBmj2YSqGhp8tbUcvy1i6fFW1DF8vy1vGJ4eJ5eYbM1VWlq1cRVmyfxVlUiTTjEbcNurPm+arEzbapyNXFKJ6FKJGzNTftW1vmWlpkkW6pOyPL9obI0ctUbi1WWrDRbajao5jpj7vwmLdaWv8NZdxpf+zXTSNVWT5qk9OlXlE5uPSfmFaFvYMv3d1akccf92rlvbrUSiVUxMvtFO3iZVptxKy1vLZrtqneWfy7ay5ThjXjKRjx3XzV0mj3m6sX+zfmrV0uzZXXbU8pOIlTlE73S/urtrS83bWHpe6JVrSaWuaUT4mtD94Vbz/2WsO6ib+Gta+bbWf53nVw1Duoe7G5izbl3VUjfbJ96tu4t1Zqy7i18qSsPePXpTjImjuGqOSVqbGlLKu7pVIfu3FjumVvmrUt79lWsPZtar1u3y0SkRVpxkaUl+22qF1qLeX/eqVvmWqN1F8rfdojIzpwjzHO6pqzVl/2vJuq1rFr8tYbW/wDwGvVpS90+2wNDD1I+8ay6v/dq9Y69tkX5t1cz9n/utU0K/L/tNXVTNa+Bo/DE9c8P+INzL83y7q7mx1BVu4/m+9XiGg3G1tu6vStNumaGFv7tep8UT86zXAxpy0PS5r3dGtJJffuFb+7WbG3mW605V3W7VnH3j4P2UYm1b3/mW7f7tcr4gutqt/s1oae/3l3f7NY+vW+5ZK3hyyidOGpRp1jPtdU3KtR6xqfy1g2cu2bbu/iq1qC+bb7q4+X3j6VYeMahRk1Hzfu1RuLpkb71U2by5Kk3LLXSe1GlGIp1Yp1qJtSZlbbUdxa7qobGWrOunTpk8141UZL+SpvvVHNa1B2QjGJTkvHaqU1xJu3Vdmi21Vki20HdT5Sm11J/FR9uf+9TriKqcny1J3RjGRb/ALUdf4qlXVGb+KsndSc1BXsKZs/bN38VH2j/AGv/AB6sPzGWnLdMvWoD2H8prSNvquytuqut5TlvKA9nKJJItQsjL/eqx5wobbuoCMpFRmK/3qZuqxIq1H9n3UtTWJH5lG5W+9Tvs7e9L9jZvu09S+aJB5S9qT7KtWvsbr2p/kNTjEPaFRbRu1SxxMlWlXbUvNVyke0Eh+T71Wo2qvGtWI6vlOOZMq7vu1I0O6iNatRqtRynJKRRa3oW3Zq1lt1qZbNWWrjEy9uYnkt71L5X92tj7AtN+wfNVE+3iZflN/FQq/erQktWqA2zLREPacxW8paGi+X+Gp/ssnYUv2eT+7WpXMVmhqKS3rQ+xyNT/wCzXb71ZSlEftoxMSS3Wq7Q11C6Hu+9T18P7v4aOcf1ynE47yW7UeVJ6NXbLoMa/ep39jwrU+0D6/A4lbWRv71TR6XI9dj/AGfCn8NRbY1/hrKVQPr3N8JzsOjM1XIdHXd81aTNt+7UbXDVhKoZOvUkOj0uNfmq1HbwxVntM1RNMf7zVhKRnyyl9o21uIY/7tO/tGNPu1z/ANo9/wBaPtH+1WEpRM/q50P9o7ulP+37q5tbz5aPt7LXNKpEX1Q80pfvUlFfdcp9+I0NR/Z/ari7f4lpdgo9nzD53EoeV/eqaP5W+Wpmi+ahVqeSURyqcxqaXqjRsqs3y12ml6ktx/drz+OPZtrW026aJq9ChXlH3ZHjYvDRqR5onqFi1blom7rXE6Lqytt3V22mssu1lr6OhKNSJ8HjKUqcjWt7f+7Whbr/AHqhs61I7Xd92uz2Z8rWmV/sG77qrU1vZ7fvfeq9DE1WGs/MX7tYSgcEq/2SWxhPy7fmrqLHQXul+7urj0tLu3k/dtItdb4WvvEHmKsEfnL/ALUdc8pHj4xS5eeEkWLzwO0sf+r3VyerfD5nVv3Ne+aTb38sa/booo/o1WrjSLe4+8q1zT5ZHytPPq2Fqcp8ha98MTInyK2f92vPtY+HM8O7aP8Ax2vuq58L2LK3mbVrxv4ua54U8L6XdCK5hn1Dbtjhjbd81eBjIUYx5mfoWScUYrE1o0KcXI+QNW01tPuGhLbmWs1o8Vp6lcNeXMkrfMWbc1UZPuV8pI/dqUpcseYr7adHTqXFZSkbSkTx1YjqrDVyGs5HLUJtm6jy6kVPu1Mq1JyORX8qhl+WrXl0NDXLMOYq7absq15VG2ucOYpstMqzJFULLS5jSMiPd81TRz1X+ZabuqoylEtxNi1v9v3q0Ibjd/FXNq1TQ3jK1erQxX2ZHLUoc3wnUxmrcNxXP2upfd3NWlDcbvm3V7dGpzfCeXUpSjublvLuWrHkq9Y8NxtrSt7qvUpy5jzKkJR+EJrDb0qHa0Va0bKy1J9lWX+Gt+Qw9ry/EZcdxt+7Wha6ltqOTTdv3VqH7LItaRlKJEvZ1DorW6jlq59ghuP4VrlkkkhrTsdXZfvV2U6vu+8efUoyXvUy1eeFY7j+Gud1LwKu35Vr0DS9QW4Xa22ugt9OjuI60lQp1jg/tPEYOXvHzrqXg+a3+6tYtxo8kP3lavqC88GrcL/q65XVvhvu3YjryK+Xfynu4TianL3ah8+/Y2X+GneUy/dr07Uvh7NBu2xtXO3nhea16x15EsNUpn1FHM6Nb4ZHLxy7f96pllq5caXtb7tU5Ldo91TGUqfxHZzRqfCS0wx7qj3Mv3qcsu6t41IyDlG+Vtpu2pt3vT6ZXMQfdqaOXbR5VG2okQXre82/xVqWupMtc6rbasR3FaRqSOSpRjI7Kz1mtyz1n/arz2G6q9b37K33q9ClipRPFr4GMj0611RWX71aSzq9ea2erbW+at6z1rdt+avXp4qMj5+vgZR+E67yt3zVG1qrVn2+rf7VaVveRy12c0ZHmSjUplVtPqvJZ/7Nby/vfu05rWsp0jONeUfiOb+y05bLd0reax3U1bPb/DXFOmV9ZMmOzZfu1ft1Zaurb1Mtou2uOUZRMJ14y3G281Xo4VlX/aqvHZ+m6po1ZWpc38xwylHoWFtasRxNSW7NV+NVZafLGR59SZDGm2rSt81OW33UeUy1PKcspRkTRtUm73qvHT6InPyj2lpvn/7VQyVGzVXMXGmXPtR/vU7z/pWXI1N876VXMX7KJref/tUnnVlfaqPtnuaOYn2BqfaNtO+0e9ZP2yj7VU8wvYGt9o3U7z6yVvKkW4/2qQeykXm2t1qrNarJUa3HpTvPpco4xlEz7zSVmrndQ8OK3zba7JmqGRVao9melQxNSmeU6l4X3fw1yuqeF2+b5d1e4XFgsv8ADWPeaGrfw1jKlE+mwucSj8R8+ah4ZK/wVzGoaCyfwtX0ZqHhdZf+WdcvqXgtW+6tcssMfa4PPo/akfPt5o0itWXJZyLXtWqeD9rfLHXL6h4XZf8AlnXDPCH2uFziMvtHmbReU3zVJG1dReeHGX+Gs9tJaJv9XXNLDSifQRxtOtEhs5WVq3rO6/2qxfsrLVi3Zlap9jI8+vCNT4TrLW6q5HLurn7O4rWhaqjGUT5+rS5ZF5W/hpearLLUm73o5jklEG/2qip7Uyq5jSIjVXkWrNRSLVcxcSNVpaKeq/LVDBamVqjqRUoM5Eyy/LUyyK1V9lH3elBlKJYaNWqr9lP92pI5WWrUbbv4aOUnmlTM9rOpI7OtDylqxHa1hKmTKvIo29rtrSj+7UkcFWPsv+zWcqX8pxzqxl8RX+7VeZttXpI9tUbhdtYcpnT96Rn3DblrGu2/irTuKybz7tQe1QiYt796qqt81XrhdzVTaJu1XGR9BT+EsW8lbFrLWDH8taEMrVXMc1aHMdJZy7dtdBY3FcnZ3H3VNdBZy1rzHz2KpnTW7blq9H81Y9nLtrSt5aOY+aqR5SSSL5az7i3rU3bqr3EVaxkRCXLIw5G2VD9o21euIqz5PlaumMj06fLImW621NHfstZ/+1RurXmNJUom1Hf1N9sXbXP+ay077V/dqvaGP1aJuNcLuo+1CsP7ZTWumqvaB7A3GlV/4qI6w/tlOXUttHMV7CRvLU0a1jx6lVyO/wD9qteaJzTpSNqzi+atyzi+WuVt9R/2q6DT9SXbW9PlPGxFORcuLX5axbq1re+1Ky1RuGjqpxictCUonPzWvy1m3ETV0UiK1Z80S1wzpxPZpVTH8pvlqRU+X5qvbakW3Vq5JUjf2pRa3+X7tVZLOtxbVad9j3VlKmT7flOVks2qrNatXYNpu77tVZNG3VPKddPGROZhgbdV6G32rWsujNu+7U0emsv8NEojqYqMjPXcq/7NV5pfmrcksPl+7WZc2P8As1gZU6sZSKkbb/vVraesfy1QjtWSr9nGy7aQVpR5dDqLNf3dWG71n27ssdSNcMv3axlE+elGXMF0qtVBrPc3y0+a6p1vfLu2tXHUpnRGMoxK8lmyrVG6tWrpN0bLVWa1VlrD2ZpTryic79kamyRNtrejiX+KpJNOWVamUTf6xy/EcrIvzVNb/wCzWtcaT/dWoY9N2t92j2Z0+3jKIbdy1XuLetmOw/2aSawqYxOSNePMcLqlv8rZrmbi3+avQtU05trVy95YNur1KET6fB4kw44qmji+b/0Gri2f91ad9n27crXdGJ6csRzBp7eVcKzV6N4ff7Rabf8AgVed+Uy7a7Xwfclvl3V2Uv5TwczjzU+c9J0e43Wu2tK3+bcq1h6b8q1qWcu242tUx92XKfm1ePvS5QjXyLr/AIFTdUg3L/vVYvF2yUXX723WtqXuyMYy96MjzS/ga11B1/hqWRt1rWj4ottk0cq/7rVmQruWuarHlqH19OXtKcZHOXDfvOarbttW9Sj2ztVJv9qt4y9092n8Jct7jd96nSRK3zLVLmnw3G1qByj/ACkclvtqPd71ofLKtVprXbUyKjP+YqSLuqjJBtrQZdtDReZUHTGpymDMtVZIt33q3JrDdVOSwag9CnWiYckf+zVeRa3pNNZvvLVOTSZNzfK1B3RrRMzJpK0P7Lk9KP7Jkb+Gp5jX2kDPo3e9ai6M1SLoLN92jmJ9vT/mMlWanRs1bUfh9v4larUfhz/ZpGUsVRMGOTdU0b/3q6CPwvViPw4v92r5Tmli6Jz8a7qsRx/3VroF0FVqxHoiq1XynHLGQOdW13fw1Kuns396ulj0tVqaOzWjlOaWM/lOV/stqkXSWrqlt41+9tqRYof4a1MpYyRyf9jtUn9kstdVsjWl3RUGf1yRy39lyf7VPXS3/wBqujaWOoWlWolIPrNSRkrayLU0cbL/AA1e81f4ajaWs/aC9pKQRrVqOJWqn5jbakWVqjmMJcxa+xKv3aa1qtMW4apFk3N8zUcxn+8E+xq1L9nj/u1KtNpakc0iPyo1/hp3yrQy7qjakX8RN5y0NKtU5G21XklasvaFRpGgzf7VNas1rhqj+2stT7Y1jSkXpNtQyKrVVa4ao/tDVhKsbRpyJpFX+Kq8m2neb8tQt3rCVU6IjWqu1TNuqFlauaVTmNokbVC21aseU1N+yyNWEpHRGUSv96mP96ra2ElSf2a3eo5ivaRieX7vmq1G1ZcdxVhZf9qvuadeMj9Bnh/tF7dUit81U433VNGxau2NSJ5s6ci396k27qbG1WI/mrf3ZHNyjY4quQ037v8Atf7VSRxfN8tXynPUkaVjLtbctdjoesmKRVLfLXEW/wArVsWcvzVvSqSpy908PFUo1PiPYtHv47hV211Vj8/3a8m8OXkzSRqrM1ev+G4llVd3zV9HQr+0j7x+YZrS+r+8alrYfaNu1a63w/4IlvpF3/u1q/4d0ZZWXCrXo+n2q2dv92qqTPyzMc2lT/d0zJ0v4e6ZYrukj89v9qpr68tdITbbxxx/7tYHi74lJooaKG2mml/3dq14v4k8faxrUjLuNvG38K15lSr/ACmOBynG5jL2leXunq+rfFC30kN508a7f4d1cBrf7QxgRlsYPMb+FpOFryPVoJ9+997H+81ZStXn1Kspe6fpGD4Zy+nFSnHmNTxl8WvFHiTzI5tQkjh/55wnateW3wnmkZpXZz/tV3UlmJqy7zR2P3Rurxa+DlL3on6JgJYfCx5KUVE4SZf4qrV0WoaNIvRaxJImib5lrw6lOVOXvH1VKrGpH3SuvSnLT8e9Ls+7XJI15hqr81WI6FX5vu1NGtRKRlKRNH92rirVeOrEdZ8xw1CRUoZd1OjX/aqTbWUjCUivtprL/eq15VQyferIIyK7JULRf3qtMtQyVnI3jIoyL8tV2rQkqrItSdlORCrU3dTajZmWqjI35S0suz7tW4NSaOsrzKPMrrp15R+EmVKMtzrrXVo5dvzVqW90rfdrgY7jY1aVrqjLXuUMZ/MeZWwf8p31vdVs2d392uEs9YVvvNW9Z3it91q9yliYyPnsRhZHYR7WX5qk+xrMv3axbO//ANqtuzvFb71erTqRkeDVjKmQTaTu+7VRtLdW+7XT26rJWlDpqy/eWrlT5jhljJU/iOQtWkt2VvmWuy0XVNn3mpW8PrKvyrUTaFJA25N1VGMqZw169HER5ZHf6XdRzqtb0elw3Uf3VrznSb+S1kVZd1em+GZvtjR4b73y10858RmFOWH9+Jj6h4PguFb5R/3zXF694AEcbN5e5f8Adr6N0/wjJqDeXFCzN7VJrPwznWzk3QELtriq1afws4cHnGIp+9G/KfFeteCNqs0a/N/u1w+qeH2t25WvsfWPhQz27NEu6b/erjLz4GXl+jM8ar/s15NWEZH6Dl/FlDlvUqHyTdWDL/DWdIrxV9Q6h8FDZ7sWhP8AwGuM8QfDa30mCS4vIY4YV+80jba8ep+7PucHxLhMRLlh7x4hHJ/eqSORWq5r82niVksY8fN/rN1Y3mVnGvI+wivaR5jVVt1O4+7WbHO1Wo5Vat6dWP2jKVMsNF/dpv3KFlqSt/iMxqtUiystN2Uza1Xyk+6XY7qtK3v2XbXPq1TRy7aqMpRMalGMjrrfVtvVq3rHWfu/NXn8NxWla3W3+Ku6nipRPGr4OMj06z1bd/FWxb36s1eY2Oqbf/2q6LT9WXH3q9WGMifM4nA8p30e2XpVqO3V65fT9U/2q6Czv91dPtIyPmq9GpTLn2IU77Ftq1byq1XoVVqmVOMjzJVZRMtbepPsu+thbVWp32OuOpSOb25ira7amWJlrU+yj+7TWtf9mublI9uV45atK6tUbWtN2sv3aqMjN8si19l3VHJbtRDc7etXI51ateWMjCTlEy5LdqrtF81dA0Cy1Xm0uq9h/KaU68ftHOzVVkZlreuLDbWfNZ1hKlI9ClViZcku2q8l5Vq4tWrMuEZay5ZHo0+WQ/7fTv7SrJm3LVP7VtrPmPQjQjI6RdS/2qsR3n+1XJ/bG/iqb+0PeiNQmWFOsW83U/7Vurmo9S+X71WFv/l+9VcxzSwsjeW6o+1Vj/bqd9qrWMjP2BsefTWZWrL+1fNUn2yq5SPZcpckjjlqnNYKy/dqT7T705bhaOUqPNH4TFuvD8cm75V/75rn9Q8IRyf8s1/75rvll3USW8bLRynbRx1aieN6h4H+98tczfeDdrN+7/8AHa+gJtLjl/hrLvPD8bf8s6ylSifRYbPqkfiPnm48M+U3zR/+O1nzaN5W793Xvl14Sjl3fLWDqHg3d91axlTifU4biGMvdkeOrYbfuq1WI42Wu7uvCTxt/q//AB2s+Tw+8X8Ncc4Ho/2lTrHNL2qQ/wANazaSy9VqCSy+WuOVMr28ZFJlqFvlrQ+z7VqCS3auOcOUuM4lZW+ahvmp3lNTWWs4m/ukLfLTd3vUki7qhZa1jI0LEbVNH96qay1NHJWkZGcol2l202Nqmj+aqOVkO2pI1qZl3U5YqgmUx0bbavQy/NVNVq1Cu2rOOoaFuqtVzyt1U4Vq9G1QebUkRyRfw1n3FvurW/hqrJFS5Qp1OU5u8tfvVh3lrtrrry3rJurXd/DWUqR72HrnIyL81N8rdWxcWXzVD/Z/+xWPs+U9mNeJm/Zfm+Vd1TRwVeWz9asR2tRykyrle3XbWxZytUMdrt/hq1HF6UjzqtSMjYt5fu1pR3Hy/wCzWPb/ACrVyOX5aZ4lSBsLcUfaN38VZvm037Q26qjI4/ZcxauNrVRmi3U1rrb/ABUeetdUZG8YSiVZItrcVBVuRqryLVcx3RkQyNULNUkny1XZqrmOmMQ82nedUFI1HMa8hY86o2lqPdtqNmo5gjEm+1MtTLf1myNUbNVxqGvsYyOgh1L5q3NP1T/arh47jbWppt581dNOp7xx18LHlPQIdS3R/eqvdX+2suzuvlpt5LXV7Q8GOGjzE0mqbf4qqyattWsu4l2tWXdXX91q5ZVD1aeEjI6L+3Pmq1b64vy/Mtee3F+yt96oY9Ub+9WXOd39mRlE9Wt9XjrQh1KP+8teQx69Iv8AFV638VMv3qOaJw1Mpl9k9ejuIWX71Wo4o2ry+z8YfdVmre0/xUG/5aVPNE8avltamd5DYRt96rS6MrVg6f4gjl2/vK6Kz1ZWX71Hunz1enWple40bav3aybjQ/m+7XXLfxstQs0b1lymFLE1KfxHHto3+zVi30Xb1Wum+zxt91atQ2a/3aOU1njpcpzv9m/LUMlg392uqa1Wq8kC1hKmc8cXI4a6s33/AHagW1Zf4a7GfT1aq39l+i1zSpHpwxkeUw4d22nbmrcXSajk0muWNMPb05GDGv7yrkbMtWGsGWT7tXI7Pd/DV+zCdWJm+bTlhVv4a0JNNqL7GVao9mZRqx6CRxL/AA1JJAu2rFvb/wCzVhrNtvyq1HszmlU945u+tVZa5m809fMrtNQtW8uuV1KFlau+lE9zB1TFawWmtYVYbzKN1dR7ntJFZ7FTWroEf2W8H92qJkapre6aKRWraPumdTmlFxPVtNt927b/ABLVhovKmWs/w7f+YsLVtXny7WonH7R+fVuaNTlkSTRbl+anR2/mx7ad5qyW61FDc+W+2qjLllzHD71jD17S/OtZP7y/MtcxFa16LcMsu5W/iri5v3Fww/utVYiH2j3MDXlKPKcxrGlt5m6sVrOuu1Zty1zs1xWMfhPqcNVlKJV+yt60f2b/AHaseeu2m/bKR080yOO3aKrkduslV/Ppv2ploJlzSLUmlq392oW03yqfHfNu2mrO7fUGfNUiVY7VaGsFb+7Ukm5aasrLQVGUiq1hHULWa/3a1vvU37N71XKVGtIyPsMf91aZ9gVf4a3Fsad9l/2ar2ZX1ow1sl/u1Mtn/s1s/ZlWovKVa05CfrEpFGOz/wBmpvsvy/dqxu21H5u2teUnmlIFj20fLUbXFQyT1ZXKWGo3VRaVqb5rVJXsi55tNaX/AGqp+a1R7qn3jWNItNL/ALVRtcVBSNS5SuQkaVt1N+0NTKKg15Yj/P8AWjzahbvSbv8AaqZRDlLfnCjzhVFpdv8AFUbXH+d1RKJUaXMaiyr/ABVL9oH96sBrz/aqNr//AGqXuj+rcx0X2qo2vFX7zVzMmpN/eqvJqTbqylUibRwcjrl1Jf71O/tSNa4lr+Rvu1G2oP8AwtXLKoa/UDuv7UVv7tH25P71cMNQfvUsepSf7VZyqE/2edk10rVCzK1c3HqTf3qtR6l61zyqGf1WUTYbbUbLVOO8Xb96pPtSt/F/49WMpC9nKJLSff6037RH/eWmyXi1HMHLIlWHdT1g3VTbUlX71V5NcVfutWfMWqVSRsR26r96neVHXOtryrULeIGqPeNPqtaR1WyP/ZprNCv8S1yMmsSN92o21KZv4qnlK+oy/mOskuo16barvqka1zn2tm+8xozmp5S44WMfiPMI5fm21YjlqjTlavcjU5T9ilTia0dx/dqxHLWPHLVyOb+7XdTxJxTw3Ma0LfNV7d91ayYZVWrkcvzV6tOvE8+phOU0I5drL/8AE1ajb/d3Vl/aFarELbW/2a9CnV5onjV6HLI1oW3bavW7fxVj29xWpbtuWt4yieHXpyj8R2Ph/VoLL/W7t395a9h+H/iXSZ7iNJ72KA/3ZG214DbtWjbMe1ddOrKJ8fmOWU8ZGUZSsfefh+Wx+zxtb3EUq7f4W3Vr3GqJHH8r18H6fqU9m26G4khb+9G+2uktPHviKBfk1e6Zf7rSbv8A0KtfrEj8qxPBDdTmjW+9H0treqC8kZfvf71YMul2dx9+3jb/AIDXjtt8TNZjk/eSrJ/vJXRaf8TZ5f8AWwI3+78tbU6sZfET/YWKwsf3bPQLfwTo+pNtlgjry74xaJ4e8P3UNppKt9rXmVvM3LXRz/Eab7HItvb+VN/C2d1eYajHJfXEk0rM0rtuLNXJiI/ynsZPhcVTr+0xFR8q+yY8bfdqxGitUclqyUsb1zQly/EfZS974RLzS1uPurXN6p4a/u12cR31K1utwvzVNejTrRLpYupRPG7rTZLVtrfdqFVr0vWNB3RsyrXE6hpbWcjfL8tfIYrDyoyPqsNjo4iJQVd1SRrS1KvavKlI6ZSCOpo6ZUtZcxlImjqwv3aqxtU2/d0o5jmkPpki4p9FEjIrSLUbLVqRartWR0xkV5F2VVmWrklV5PlalqdUZGfN8n3aqsu6tCRN1UZKDupyIKT5kpaZt+amdJIrbqmjfb92qu2pI/lraNQmUTQhuNv3q1rPUGX+KsFWq5C38VehSryOGrTjI7Kw1jatdNpt+tx92vN7e62VsWOoMrcNtr3KOKPnsTg+aPunrGmyt8tdRp86/LXlWj+Imj2q/wA1dvpOqR3W1gy17lLE8x8NjsFKJ31rtatKOzWVfm21zNjcbdrV01jdNL8td0a0T4mvCUdhkuiLJWh4bmn0e+j3crura0jTZLtgsas3+7Xpfh34MTXsazX7C2i+9t/ipTq04xuzyJV5VlKlbmO+8N+ILO10+3m+6skf3anvvHGlyKyvuH8NcTrcNtosa2dnuKwrt+auI1K8n3V4lSipfvDxaWYYmEfq0LcqPTLXXNIjmVTEGX/aqXVPEWhww/aLiSCKGNd25vlVa+fPFOv6jpdjJLYwtdT/AHVXdXzB8XPEXiu8vBHrOozGOT5vs6/LGv8AwGvMq1/ZyPqcj4fq5pLknUjGPp7x9F/Ff9rPw34faa08PW8es3y/L5v/ACxT/gX8VfIfjr4ka34+1BrnU7liu7csK/LGn+6tc9Njsc1XeMmvOlKVSXNI/dcm4by/J43oR97+Z7jGam7qazUlI+s5SzG1SbveqO6plloJlE0FnapFuN1Z+6nqfm/u1vGpKJhKmaqy/wB6pFbdWOsvzVajuv71dcav8xhKkXGWk27WxUUc9SL81dcZRMuUsQt/FV6Nqox/7NWreg5pmpbtWhby7ayYavW9PmkeVVidFY37LXRafqn+1XG26/LWpbysu2tadeUTwMTQjI9Cs9S3fxVvWd5XmtreMtdBp+pf3q9SnjD5XE4M9CtbjdWlCq/xVx9jf/d+auis7rdtrujUjI+WxFCUTW+z7qbJa0W8tWo33U5RieVKUoma1q1QyRVt81Wktf7tYSpGkav8xjtDTdu3pWhJZtVfyttZOMonTGZHG0i/xVaj1Er95d1V6GWtY80RuMZbl9b2CX7/AMv/AAGl+y2t192s3yqPLb+Gtoz/AJjPk/lkTXHh9Zd2ysm88Kydl3Vp/a7mDody1NHrzx7Vlj3LWv7uXxG8Z16fwnEX3hmRf4WrDutBkX+Fq9lg1CzvPvx7f+A1Ybw3YX3zKVqJUKcjqp5zUo/xIngM2myJVF7eRK9+vPhzDccoy1zmpfDGZei7q4amD/lPXoZ/h56SkeO/aGWnrfFW612mpeA54t3yVy2peGZrX/lm1ebUpSpnv0cXh8R8MhseqVaj1Je7Vzk0M0TdGqBrxovvVMakju+qxqfCdkt/Ui3m6uPj1arUerVvGoc0sHI6xbz/AGqmjuq5uPUt9Wob3/arpjI5J4aUToFuKsR3FYcd0rVYjuPl+WrOKVE3I7ipNytWRHc+tW47j+9QckqbLnlRtUMlgsq/dWiNqsRy7axM+aUfhMm60GNv4aybjwzGzfKtdluoZVasZR5jenjalM83uvCS/wB2sW88K/7LV699lV6qzaTHLurCUInpUc3qR+I8XuPDjRfw1m3Ght2WvaLjw+rfw1lXfhtW/hrhqUz2qOdHjk2lsv8ADVeSw/2a9UvPC/8As1j3Hhnb/wAs6wlSPbpZrGR53JZ1BJaH+7XdzeH9v8NZ9xoO1qwlTlE9GnjoyOLktdtR7dtdZcaM392s+TS2X7q0cp6EMVGRlx1chanfY2WnLbstMJVIyJo6sRotQwrWhbr8tWcNSXKEcVTRwVNHFVqOKr5TjqVSCGOrKrU0cFTLa/LUHDKoUm+7VaRttaUi/wANUZofvYWoLpyKMjVRm/iq9Mu2s+ZauJ6dEqyQq38NN+y1NU0f+1Vcp180olX7H81TR2W6r0ce5asLFSlTMJVpFH7H/s077PWksVSeV81YSpHN7aRmxxfNUu3ZV/7HSSWbVhKHKZurGRRpGqw1vtqvIv8AerEuJTuG21Va621NcVm3DVcT0aMOYvLdU7zlasX7RtqxHdbq6jeVA0JPmqjIrLUyy06T5qvUmPulNpdtNaWnXEVUZNy0anZGPMWGlqNriqck1QyXXy0+U6Y0JSL3n7qd8rVktcbmp32rb95qWpp9XkaS9qtWrbZPlrJW8VquQ3VOMjCpTkddYzfLVyb5lrD0+Vdq1sebujrsjI+dqw5ZGPffLWPcfdaty++Zaxbj+KsJnqUDBvG2txWf5rL92tTUFrHkX5q5JSPo6HwkkctOWVqr7actRzHZyRLS3TL81XLPUmVvvNWSrVJD97/gVHMYVaEeU7jS9ekVl+Zq7DTfEDfLuavMdPb7tdFZysq/eo5z5XGYOnI9Kj8QfL96rkOvf7Vedrfsq/eq1b6l/tVXtD5qplsT0631ZWrWtb/+9XmNnqjbvmauksdU+Vfmo9oeHicv5TspLz/aqvJdLWL/AGl8tQyalRKoefHCmt9oqRZFb7tYUd5u+Wrcdx/DurmlM0lRNqFqmrLjlq8svy1HMefOA6a3VqI4l/u1HI3y8UW9x83zVrGQWlylxbej7KrU3zlp32j+7WsZGPvDo7NVapvsf+zUcN1urQjbctBz1JSiZNxpqtH92uY1TRFb+Gu6uPu1jXnzbs1pTOzDYipGR53caM0VUZNNrvJFjZfmqnJax12RifS08dL7RxMlmy1D9lauuksPmqFtNq+U7o4wt+D5GEe1v4Wrubhd9nuri9Dt/s9xXoVrb+dZ1XLzRPk8xqRjW5zLs5d0O2o5vl2tV2G18uZo6S4tWZW+WspR904faR5ii0v8Vc5rn7u63f8APRa6Pym8tlrE8RWrParJt/1dayj7SmenhJR9oYWoLvt2rlbhtrV027dbstc/eQ/vGrjifU4X3fdM9mpu4+tSfZ2X71OWKrjE9UjVqsfLtqNV3VIqtVcpEh22po2ai3tdzVfjsfm71XIc86kYiRxebU39m7v9qp0g8ursbKq1rGB58qsvsmatn5VWFiWrjNu+7VWTdVcplzSmP2rVaR9u6m7m70bWajlNIxIWlquz7qtNbt/DUbWrfxUzeMolGTd/FUfzVpfY6b9lo5Tf20TNaJvSmrF/erS8hVqFlVWquUuMyj5PpQsVWmZVqvJdKtSaxlIj2/w1H5W2iS6Xb96o5LxajmN4xkO2U2RqqteLVeS/X+9WUpnTGnIublqOSXbWfJfr/s1Xkv171nzm8aEjSkuqqtdVnyX6/wB6q8l+v96spVTrjhjUkum/vVDJcVltqS/3qhbUo6wlUkdUaEjT3e9MkasdtWRf4qbJrMar96sJSN44aZr1EzL/ABVhya58vy1Tk1lqy5jpp4OpI6RplWj7VGq1yf8Aa0m771QyX8jfxNSOmOAkdc15Gv8AFUf9pRr/ABVyP2qSm7pGqJGscDH7Ujq5NaT5vmqJvECrXM+Uzfe3U5besjT6nRidB/wlG37tC+Km/wBqsNbf/ZqSO1+b7tRIX1bDm8viBqkXVGl/irHhsmq5b2rf7VSzllSox2NJbppf4qdH8zU23s5P4q0LezqDgnKMfhK/2Xd92nLa7q1IbVVrQjtY6WpxTxHKc/HY7vurUy6W3euiW3jWpFWNak5pYqX2TBj0v/Zqyml8Vqs0a017hd33qDL21SR4DRRRXoH7UOWrEdRxr/epzd6suMS1HLViO6+as1fu1JG1dEasiZU4yNiO6/2quW8v+1WHHcf3qtQ3G6uynX+ycNTDRl8JvW8u5m21ct7hom/2aw7e4VauQ3W77terSrng4nB83unVWd1/DWzbSbq463uq2rO6/efL/eruhVPjsVheU6i3atK1asWxuFatm3FdkfePmK8eX4jRj2t/vVbhVlbcGqpD/s1ejroPHqGpp95/C9XpNNW6j3IvzVjxp83y1sabeNG2010Rnze7I8qrzR96BmXGmtH8pWs+TSC33a9BXT11D7i/NW9pfgu106BrvUPur822oqUPtHG80jQjaXxHlml+Hb68kVYbd5P91a67T/hbrV0vy2n/AH01WNX+I8lq7Q6TbRwRL92QrWKPjH4ptv8AVzxr/wBsq4ZVadP4i5vMcRHmoqMfU6Zfgnr1wvzWqL/20Ws+/wD2b9YvBxFEp/2pKoWnxu8XSSKovI8e0Ne1+FfE2o2/h6TUdduRhV8xsrtwtZzlh60feieLisVnWWKM3KN/K58r/EX4F6n8PdN/tC9ntvKZtqxrJuZq8zj7V6N8ZfidP8QPEEkgLLZQfLDH/WvOVXgGvz/ESh7SXs/hP2DK/rcsJCWO+OQ/bUlN3bacvauQ9CQ5acrUlO5qCJRJUbFPqCOnbveriYuJJ95ahkWpP92mt3o5SoldlqvMvytVxqryLRym8Siy/LVORa0JoqqyLRyndCRRZfmqHZ81XJFqFlqDrjIh205adt207bS1HzBHVqNqhjXbU0daRkZSLUb7avQzN96s1asQt/ereNWRxziblnefNXRaPqjRN8rVx0TVft7hovu16NHEyieRXw8amh7j4T1CS/ZU+Zmr2Pwn4VluNrP91q+YvCnxAfR5F3RKy1734H/aL0SGBY7yCS2/2sbq92hi4yPyPiDLcfHmlhafMfR3g3SbPSf3kkartX5d1aXij4g2+m2bbpI4I1X5mZttfPviX9prS7e1ZdGR7u4b++u1Vrwfxn8QNd8aT5vruRk/hhj+VamcuaVz5nKshzLEQ5K37qMt+59KyfE7Tta1NoLe4875v9Yv3a0ZP3lfJfhfWptJvo3ZuFavpbRdZW/s4ZlbcrLXoRq80feM83yOOWSi6Pwlu80maQs8P3ttfLXxy8QDW/ES2rW5ga2Xa25fmZq+w9Lv4UfD7a+af2j/AA1a2/ij7ZB/y8L81eViafNLmPU4PxajmPs60emh8+TWCt8y1QuLFq6WawkXdhapsm37y1ySpH79TrnMTQstVq6xrNZ/4fvVUuvDvy/JWEqEvsndTxMftHNM+2lWarV1pstu33azmZkb5qylGUfiPQjy1PhLi3FWFb+KstZamjuPl+9VxCVM0vvUbqhhl3LUtbHNKPKPjb5qtRy/NVVf/Hqmjp83KZSiaEctXoW21lx1ajbb92t41/5jhqQNi3atK3rBt5a2LO4reNWMjyq8TYt60Iaz7eRWrQt61PAqmhb1pW6/NVG3WtK1Wo948atI1rG6Za6DT7/bXO261oQ10xqyieDXpxkdlZ3/AN2tS3ulri7eVl+7Whb6g0dd9PFfzHz1bC/ynYLJup/Nc5b6tWhHqit/FXoU68ZHmSw1SJqbd1RSWatUUd4v95asR3G5fmrujyyOaUZRKsliaqtatW5G6utSLbq1HsYhGvKPxHO+U1O2V0DaXuqCTSW/hFT7Av6xGRjLD8tT2+nrI33au/2af9qtGz01lrKUeUKmI5Y35jKj8ONcN8i1t2WiPZx7pG2rXR6PY/d3LXIfGLxCum6b9it2/eyfL8rV5lSpLm5Ynm0a9XHYiOGidPp62ssfyXCt/wACq79ljb5dwr5Re9urdt0c0sbf7Lbalh8Za7Y/6nUrhf8AtpWXtKkftH00+FZ1Pep1j6nk8Nx3i/MqturnNZ+F7SqzfZ2X/gNeOaD8dvEmj3UbXEq3kS/eVl+b/vqvUtN/a30+ONUvbKbO35vkBqJ1p9DmhkOZ4OW/N/hOZ1b4XvHuZbfdXlPjrwmbHdKm1Av3lr6Cvv2kPCWpWkuUZJGX5cQYr5i8d+LJfEetXMtu7x2jN8sf3a82XNKR9bkVPM5V7YiPLGPc5GSXympsd4y1HMvzVXk+Wrifp8acZGtHqX+1Whb6t92uVWXbUy3Fb8xjUw0ZHbW+rVpW+pbv4q4GG821o2+pNVe0PLq4P+U7uO8VqtR3Vcbb6n/tVoQ6ju/iq/ankVMIdZHdVahuP71crHf7f4quQ39V7Q4amGOqjl3NUyyVgw39XI7xaj2h5k6EjWVqdWfHdfLVpbhaZyShIsNtao2iVqFZWp1ZcpnqivJZxt96qNxo6t/DWtRWUom0a0onM3Hh9W3Vk3Hhz/Z3V3TRbqjktVasJRO6njqkTzm48P7f4aybjQfm+7Xqklgrfw1Vk0lX/hrPlielSzWUTyG40H73y1Tk0vb/AA161deH1f8AhrHuvDP3vlqOWJ7VHNlL4jzldNZWq5DZ7fvV1Unh9l/hqNdJZf4anlOuWOjIxbe1/wBmrkdn/s1rR6b/ALNXI7Cq5ThqYsyYbX+9UjWdb0emrU39m7qOU4pYs5WSx+VvlrPms22120ml1Tm0n/Zo5DenjInB3Vm33ay7i12131xo0n92su40Rv7rUcp7NHGxOL8n/Zp/k+ldDJpLQ/eWq7ab/s0cp6P1mMjLjq0stWPsDVG1rQKVSMiSNqsLtaqaqy1Ivy0SMZRL6IGqfyvlqnHLV6G4rKUTjkpRK8lqrLVG4tfvVublZaryRVhKmFOrKJyd5b1i3UTK1dteWe+sG8s6cYnuYbEROZkpnmba0bizqjJb7WrT2Z7UZRkOjuqtR3XrWe0W2o2ba3y1XKaeyjI1JJVaqsy71qvHcVN9o3VAeylTKc0VZ8y/vP8AZrab5qo3FvRqehRq/ZM2T5fmqPzatSRbd26qsn+7Unr04RlEb5zbqtQ3lZ7N81OVtrVjKRzVKUTrtJvN1dJb3G6OuB024ZJFrsNNuNyrXTTkfMYyhyyJrz7tc/dS/NXSXSblrndQt/4qqROFlExbyX7zVjyXFat9H8rVgXTbWrimfXYGnGoTfaG3U77R71l/aNv3ad9o/vVhzHtSw0TUWWrFu1Y63H/fNWrW62t96qjI5auF906Wx/1ldBbdK5SxuvmroLO6Xy6rmPksXSlGRpbvenR/LVX7Vvp0dxRzHmezka1rK25a6CzuGTbXK2su5q2rOeiJ5OJpnQR3396iS/3feastZd1VbhmX+KrPPjQjzG9by/NxWtDL8y1yNnefNXQWd4rL81YSiclehKJ0ELVcjb5ay7STcvy1oW7fNWB4VSJYZqrrJtarH8VVZPlatImEYlxbijz6rx/NRtq+YVok32qtK1vPl+9WI1SwttquYidOMom5JdfL81Z9425ahaVtv+1VG6umxWtOoRTpe8Vrp2Vqrfatv3qhur6qEl4rfdr0KdT3T3adH3TV+2R0zzVrGa4qP7Zt/iquc3jhzoLW6VZlr0Tw7efarX71eOx337xa7bwnqm2TburWNQ8rMcJzU+Y7S4VYrxf9qpmjjasfVLhljWRadbaj5katQfM+ylyxkWPsq+Y1U7zS1mhkjNTTXm2SnLefN/vVtS973S4+0j7xxTaLtZl21jX2jsrV2epXSQXbf7VZV9PG9cXLyy5T6WhXqfEcv/Y9NbQW/hroIWjrUtY4WX+GumMDsljKlM4uPw+392rEeg/7Ndx5dv8A7NV5Fj/2a15TD6/Ukcv/AGSsX8NO8hY+lbFxtZqqyRKzUcpUa0pfEZ7bf7tQtWh9n3dFoWzajlNYziZ8bfNViNd9WGsP7tN+ytFRylOpGXwkLWe75ttR+R5VWNzLUUzs1HKEZSE3R96hkljqncLJWfJ5n8W6pOunS5vtGhNeKtZ8mqbKgkV2qhNbs38NR7Q9GlRp/aLE2uKtUbjWar3FhI1VZLOT+7Wcqh6tOlRHTa596s+bXmqSSwb+Jaryabu/hrKVQ9KnGiQya21QNrD0+TS2/u1Xk09l/hrL2h2RjREbVHbvVdr+Vqf9jb/aqPyGrOUjpiqZDJeO38VRNdOzfeqdrdv7tQ/ZW9aylUOiPKQyXDf3qhaZ/wC9Vv7K1M+yt92spTNuaJTZm/vVCzVpfYW/utS/2Wf7rVhKoX7WETJLNSsrVtR6Szt92rH9h7lrKVQPrNOJzflM1Rtat/FXWLobfd206PQW/u0uYX16MTkfsRqaPT938NdhHoNWI9D2f3ajmMZZhE41dLZqsR6WzL92uyj0mNam/s2Nf4ay5pHLLMTj49Db5flqxHoNdZ9ljVfu0fu1/u0cxzSx1SXwnOx6Dt/hq5Hocf8AFWs0sf8Aequ1/GtQZuvWkQx6TGv8NWPsEa/w1Xk1RV/u1Vk1r/aoFyVpGp5Sr/do3KtYEms7uny1Wk1Rv71BccLUludN9vWKoW1n+61crJqTN/FUMl5v/ip8p0xwP8x1Umvbf4qj/wCEgb1rlZLr/aqNryjlN44GJ1X9vM38VNbV938Vcr9tam/amaqjE0+pxOdqRV3U1V3NU273roifo3KNZv7tOpq06qLG7v8AZpy/LRRQBIrbqkjbbVepF+7VRkYlyOer1vLt+7WOtTQysrVvGrKJnKnGR0kd0vyVrWt1+7/+yrlY7j5q0re6+7t3V6dLE/zHzmMwkZe8dlZ3W2uj0/UfmXd92uGs7r7tbVnefN8tepSr8p8DisMegWrLIq7WrQh+auR03Umj/wB2uos7hZlVhXp060ZHyGJpSps0o1q3G23bVSP7vNXoYty1vGR4tQ67wPeR/wBqQRy/xN8u6vYda8LjxJorxRsFdv71eE6Rpd1dTqtvFJI275dq17BomlaxYWKy3+qyWkCr/q661U5o8sj4XOKdq0a1OpaRwN58HNThZstE3/AqzZfg5ezfeaJf+BV2vib4nQ6fugsy17N/z0b7tc54d1XXfE+q/wDH08cf3mMf3a45Rpy907qOIzNUva1JKMSXwn8If7N1RZ7xkaOP5lVa5H9oL4meZ/xTmlSf6PH/AK+SNvvN/dr0T4peO18GaB9jt5N2o3Ee0N/FH/tV8rag8l1NI8hMkjNuZmr5zMavu+xpn0HD+FrZjXWYY7Xl+H/MwGVt1N21ekt/+A1VkWvlJR5T9XjLmGVLUO3bQvy1zlk1G73pv3fvU6gjlHbqP+BU2m7qCOUsebRu3VDu96duroDlBv8AZqOSnUMtXylxK7LUMkVWtuymstKUTSMjPki/2ar+VWk0NQtF8tYM6o1Cnto8qrHlU7bUFc5X21Jsp235qdtpahzAtTR1Gv3hU/NGphKQ/d71YjlqvsoWqjIwlE0oZauQ3TR/xVjxsy9KtRy7q6adXlOSpTOgt9S21pQ6krda5eOX5asRytXp08TI86phoyOtjkjk6V0eneL9U0uFYbe62xr91WO6vOY7pkrRt9WC/er1YYiMjy62CjOPLKPMenW3xa121bc/lzLWB428aXfjHyvtMCx+X/EtZ1rdRTLwcVdWzjuFrtjTjUPJhhcLh6ntY0+WRx/lVDJYLL/D81dhJoPzfKtVpNFZG+7TlQkerHGR6HEXFg1u3+zSRtXbLorXDbfLrW/4Ujqdxa/bBiOPbu+asJU/ZnQ8zw8P48uU86+wwzL86q1c/rHhX+KJa6e8gaxu3hJ+aNttW7HbcNtb5t1YSpxqHp08TUo+/E8cvLWS3kZZFZPmqBW2V9N6B8AJfiFG0kX7mNfvSba8t+M3wh/4VXdRwtP57NXnVIezPVwPEGCxlf6pGX7zsefQ3FXI5f8AarJWXbVi3f5qcT6CpTNqNty1chWsu1lrWhb5Vq9TzKseUmj+9VqOP/gVNhXdVyOKsZHmVKg1Yvu4q9brtanRwfLUyxf7NZnn1KhatZa1rWX5vvVjxrWhbq1bxqyieZVjzHRWstbFr81czZsy1tWcvzV1068ftHz9emdFb1oQrWXazfdWtS3auqMoyPnq3MXI6kX5qbHT6Z5jE3Mv96j7Uy/xUSVVmarjzBGPMXF1mSKrUPiZovvVz8jVVkuGSuqnialM3+q06n2TvLfxRG38S1uWOuQy/wDLT/x6vIGvCKdFrE0EnyyNXpU8ZL7RzVMojU+E95s7yOT+Jf8AvqtaNFf+7XhFh4yuLZvvbq7bQfiFHIyrL8v+9Xq08TGUT5vFZPiKfvRPTotNjkq/b+HZJGXy491Zvh/WIb5VwytXsngfTlvLeNtuyP8Au1y4rERpx5jxsFgamLxH1eUjko9K/wCEf0ea7uk2sV2ov92vBvGOm/8ACQalJK3zLnC19l+LPBcWuaWYFPlMq/K392vn3xX8PH0u5ePOf9pa83BVaOI5pS3PoMXgJ5FVjKW3c8CvPBLfwf8Ajtc7f+Fp7bd8jV7rJ4dlj7bqryeGWuvldFrtq0o/ZOqhnzp/FI+cLqyZflK7aoyWv+zX0PqHwck1P/Upt/4DXE+KPg9qmhQtcPsKL/D/ABV5NRRifWYTPMNW05jyJoGqnNb7q3prfy2O6qskXzVzSifVU6v2jn5rVlWqNxFXRSW9U5rPdUHo065zsi/3aTLejVpzWe1vu1Vktf7tB6EakZEKy1ajnqr5VFQVKMTUhuNtXIbpv8tWLHJVpZaiUjknT5jcW8q1HqW3+L/x6ufjlqxHLtqIyOGdCJ0lvq3+1WhDqm6uRjlarUN0396q9ocNTCxOwj1Srkeqf7VcbHdf7VWo7yq9sefPBnbQ6l/u1ajv1euLjv8A7vzVaj1Tb/FW3tDzp4M7L7UKmV91cjDqzL81XodU/wBqlzHFPCyidFT6xI9S3fearEd//tUSOWVGUTS/8eqTarf3aordVNHcLWfKYShItfZVamtpat/DQt1VqO7VlWspRMJSqR+Ez5NBWX+GoW8L+i10ELqy1eh8usjOWKrUzj/+ETb0/wDHakj8Ktu+7XdQrG392tCO3jZvu0Rkc1TM6kTz1fC7fwr/AOO1MvhmT/nnXpkNhH/dq1HpcbfwrV8xwSzioeUt4Zk/55t/3zR/wisjf8s//Ha9ej0iH+6tXIdDh/u0cxzSz2UTxRvBcx6xZoXwGZd2Ya93j0GF/wCFa29M8Byag+2OJUFctSpy/EaUc8xWInyUY3kfL158Nd3SP/x2sHUvhzJbruWNq+4rf4G3F0u7KL/2zqDVv2f5PskhGGk/3a5Prkeb4j66hLPIx9pKhLlPz/m8KyqzfK1Vm8KyN92Nq+p9X+F0dnfyRvF5Z3fxLVT/AIVvb/8APOuv28eXmJfFUaXuy3Pl1vCsit/q2qFvDM275Vb/AL5r6n/4VWt1JtigZv8AdWpf+FMyQq261k/791hPExidlPilSjzRifJcmg3ETf6tqh+yzRN8ysv/AAGvqLUPhWq7v3P/AI7XC+KPB8OmRt93dWUcVGXunoYfiOlXl7NnjfzL/C1G5lrXvLJfObbVRrX5q6z6ONWMjPk+as26iWtqS1rPurVvmpxOyjUOduoF/wB2su4i/u1v3Vu1ZVxF96uqJ79CoZMi7KhaJauSLULVR6sZFNotv3ablqubfvVGyUezOmNX+YhWhvmpzJ/doVaylTDm/lKcluzfw1n3Fvt/hroFXd96o5rNWrmqR906aWKlTOVkWo1+8a6KTTd1UpNM2t92uM7PrMahFZttaus0ub93XLx2rLXQ6PwtdVM8zGcsonRt80dY99EtbVuu6P5qo31v/s10SPDpS5ZHL3FvuVq5vULXY1dbcLtZhWNqFvurinE+owdeVORyci/vKbV66t2X+GqrJXDI+1p1YyjzDd1WIPvVX2NViH/x6maT+E2LNf4q3LNv3dYdn92tq1+7TifG474izuarMbVW5qzCtPU8WRcs/wCtbFuzJWbZxfNWxGtWeRXlqTq7f7VQXD/LVryqr3S7q2icMOXmI7eX5q2LOWsGP71a1m22okFePunQ2d7t/irRhv65+Fvmq9HL8tYng1aUTeW8/wBqiS6rNjbcv3qZM21PvUHD7GPMbMN0v96pvtHy1zMd4y1cW/o1CWGNhpakhkXd/tVi/b/lp0OobWpRkZSoSOkb5qz7qL71NjvPlqO4uNy0cxhTpyjIwdUX5vlrHklZW/irc1Bq5+4b71d1OXun0eG96PKO8+hm3LVNpd1Cs1bHd7Mmb5Wro/DeofZ54uf4q56H5q2tLipnHiVGVPlkeqNEt5Z1TsrX5du77tXNBfzdPjpi/uLtv9quk/P+aUXKmRXFqzR1BHG1b8cHmx01bDa1a0viMY1/syOS1uxkZVl/u1kvA3l16DeWatZstclcIqblqqseWXMethcT7SPKc1J+4pv9reV0anagvzVltFuq4yPoqcY1I+8aa623dqlj1TfWOtrVqG320glSpmos7N/tVNG396qKyqtNmutq8VRzyp8xsLcRr/doa6jrl7jUmWqj6lJS5jSODlL3jrZNSjqGS8jf+Ja5Fr9933qb9ukqeY3jgTppLhWb+Go2Zf4WrBW9b/ap39oVlKRpHDSibm2OT722o2sI2/iWsX+1Nv8AFTl1zyqzlIv2FT7JqSaatV/7Ojqr/b27+Ko5NZrKUio0qxcbTY3/ALtV5NLWqsms1D/bn+1WXMbxp1iSTS1qrJpa/ep0msq3WoW1JWrKUjspxrELaatV5NLX5qsSalVeTUqwlUOuPtivJpK1XbRttWm1Ko21Jf71Z8x1RlWKv9kU3+yI6mkv/wDaqGTUqy5jeMqwf2PH/s0NpMdV21b0qNtZqTeMa0i8unQr/dp32OGsv+2aj/tisuUPZVja+yxr92pvKjVa51tY/wBqmyay396okH1epI6BfLX+7UbXEa/xVzMmrSVWk1Z/71ETWODkdd9tjX/aqKTUo1rkW1Jv7zVXk1KR/wCKjlN44A66TVlqvJryr/FXIteN/eqNrrdV8p1xy+J1UniBf71U5Nb965trqm+e1HKdMcDGJuSawzdKqtqnzfe/8erJaX0plRynTHDRNVtS/wBqoWv6obWp+yjlNfZRLEl1833qb59QrDTvKo90OWI7zWpu7dRtqTbRzFjP++qdzSbaGqeYOYXmlWmqlMPWjmJ5TMj+6KTmljb+Gjdtaqifag3yrQtN+81OWteYB1FFG/dRGQBTl+X71H3qPvUzLlH09fn+9Ue6pKOYJRLEbVet5az42+WrELVpzHHVidBa3Hy/erWsbj5vmrm7dt1alrLXdSqnyOOoR+yddY3VdHpt95TLXDWcv3a3rO6r0qdflPisVhz1vw7p8/iCRVs42nk/urXqWg/DFYYluNYuFtol+ZlrwnwX45vvB959osmX5v4WrZ1z4h614qf/AEy7fy/+ea/KtevHFR5T86x+XY2tV9nSko0+/U9o1X4n+HvCMTWmi2y3dwvytIv3a8x1zx9q3iOZjcXLCL+GNflVa5KOQd+anU9ccVm68qnxEYXKcNhfeUeaX8zOr0LT31y4SKIbmavWX+x/Dnw61xLt87b/AHvmZq8S8P8Aie88M3LTWuxm/wCmi7qTxR4w1DxRIrXkwdV+6q/dq5V+WPunHistrYuvGMpfujn/ABVrE/iLU57udmZmb/vmucuIMVtyJhaqTweZj5a8epHmPtqEo0oxpx+E56a3qnJb7a3Jrf5qoyRVx1KJ61OqY8kVR7a0JIqrtFXn1KB3RqFVl20vNSstNZa5pU5GsZDOabSNTf4qz5eUsduo3VDup26qjzD5SZakqFWqRfmrczkhzLupu2nU+gZFtqNoqs0u2spC5ii0VR+VWlItQtFWUjWNQo7Kcq1YZabWepXMR7ak2U7bRtqJEDafTKfTEO5pd1MoqtQJ1l2/dqaO69apUvmVpGpIiVM1o7pWqwsu6sNZdtTR3XzfLXZGqc0qBuQ3Ulv0atvTvEQiZd9cgt//AHqkjuFavTo4mUfhOOrhY1PiPWtL1aO627q2o4FnryLS9Ta0k+98tesfD+f/AISC6hgT5mavdoYv2nxHxuZYV4WMqsfhOy8F+EF1C8WZ4/kj+b5q1Pit4oHh/RXs7ZtsrLtr0nT9Bj0bR1WFf3m2vLfFHw7vvEl+8shx83y1dWUah+bYTHUsXjfa15e5E+ZbjzGuHZ/mZm+Zq6Dwno82qalFBGu5mbbXql18CJ5TuzXZfDj4Ur4Zna7uRub+H/Zrj/h+8foWM4lwUcO3Tl7x1dne2fw38DtPPti8uPd81fAXxd+IE3j/AMV3N87s0Sttir2r9q74uNOx0Cyk+X+PbXyv5vzV5FWr7SXMfUcBcPyoUpZriY/vKn5EytViF/mqmrVNHL81EZH6rUh7prWrVsW8tYdq1alu1EpHi14m5ay1rWq7m4rDt221tWbfdpngV4mpDHViOKo7etBU+7USieJUlYrrFVy3WnRxbqsQxbWqTjnULEMVaEK/NVeFfmrQjWg8qrIuW7Msla1vcbay4Vq9HWkakonkVomzDcVZWWseNqmjuNtd1OqeVKl2NLdVaWmfavlqOS43V2RqRkTGEiG4+Ws+4ar1xKrVl3TfK1aHoUYmfcXGyqv23bRdN6Vk3DfNW0T3qNKMjYjv60LfUK5RZ2qzb3m371dNOXKVUw0ZHr3g/wAcSaPNGHdmSvpTwD8aNOit44/OQj+6zbWWviOzv63LTUWHR66ZwjWjyyPlcTlSjV9vRfLI/QO4+L1g9mxRyx2/KorzTWvFS6teNI7L833a+YbTWbuHG24df+BVoQ+JL5elw1ZUMLToe9E8LMsHjcf7terex9BLeRt/EtM3R+1eHw+Mr+L+INUzePr9e4rtPmv7ArdJH0b4d8TWuis5lCye9cH8WfH0etwvbW0Sl2XapHavJJvGl9Py8jbf9mo4dfEh/eVn9VpSnzyPYw2X16MIwm7pHL3nhaRmZgf96si48NXEX3Vr0qHVLeStKGK1uP7taywtOR9FHM61H4onhtxosy9Y2rPuLORd3ytX0Qvhyzuv4Vps3w8tbhflVa5pYGJ00+JKcf4kT5vkt2ZapyWtfQl58IYZVbatctqvwhmi3eXurjqYWUfhPZw3EOEqacx47Jajdu71Ukt9tdxqnge/01myjMtc3NatD8rLtrhnTlH4j6ahi6daPNTlcx/KZadsq80VR+RXNI7facxXVqmWWjyqb5VZCLEdxViOYVm7dlSRtWfMRKnGRrK/y1NHLWbDcVajaq5jjlDlNCOWpllrPjlqZZaqMjjlAvLK1TR3Tbqz91OVqvmMpUzWjv2q1HftWGstSRy/NVRkc0qETpY9UP8AeqzHqlcvHcbamW4arOSWFidZDqS1cjv64+O8q5HeNUnDUwh2VvqW2tCG/wB1cTDeNWlb3/y1EjzKuFO0t9S+7Wpa6pXD295Whb6ltqDyK2DO+t9SrVt78dq8+t9SrUt9S+XhqDwa2BO+t7xWrQhulb7tcTa6l92ti11Kjm5Tw62F5Trre62yLXovgnWY7i6jj+7Xj1vf4rovD+sNY6hDMrcBvmrkxMY1KZ1ZTiXl2MjUfwn1no8KfY1YCpbyOM27bqxvDWqLcabGQ33l3LWb4n177KjfNXzEpRij+x3mGHo4GNaXw8p5N8VrEfb0ljX7vBrn/Dfh+TWLxVKssf8AE1avijXrbUrho5Xfb/eWpPDfiK2091RD8q/3vvNXXGvUp0bH8s4qngcbnMqs5fu5SPWfCngTT7CFcRLn+JmroJvC9iqfNEn/AHzWN4d8SJdxK3QVlfED4lWfhjTXllm2kLXnSqqW5/RVCpk+Ay/2vLGyOY+Kkel6TpdwzGJSFbDV8L/EvxbDq2otb2PzxK3zSf3q1/jN8d7vxtqE1taTN9hVmyy/xV5LDfbeTya9zAYXk9+Z+ZTwsMVi5Y50+X+Vf5ljy1ahrVaIZt9T7lr15HU5SiUJLCs24sNrN8tb0m3+Gqs0VB0U6sjlLqwrIuLGuymirPmt933q6IntUMTKJxc2l/L8q1Rk01l+7XcSWu77tVZLFWWrPWp46UTh5LVl/haq/lNXZXGk/wB2qM2jf7NPmPSp4yMjl/Kajyq3JNJZartprUcx0xrxMtVZamjq01g3+1tpv2P2rmq8pcqkRqqrfepzWav/AA1IsW1qtRrXLymEqnL8Jmtpf+zU1jZsslayQZ/u1Yhs/mq4mUsRLl94ks7f5fu0XlnujrUs7OrU1n8tdPLzHjSxPLUPP76w+asW+sdy1319Yf7NY9xYfLWFSB7lDFnm95assnzVRktW3V3OoaX6LWJNpe1v71ccqR9Zh8fHlOda1/h21JHat/drYbT6tQ2e5fu/NWfs5Hof2hEz7WJlrWt/u/d21Nb6c38XzVoR6b8tHKeDiMTGRVjirQt4qkXTa1LfTflWjlPHq14hZ2/92tSO3p1nYfdrSjs61jE8GrXjzFVYvlqrdRNW9HYNUMlg1VynJGvHmOY8n5qu2du3y1qLorTSfdaum0fwozfejasqkoxKr46nTj70jnIbd6uxxNtrurfwPJJ0WrX/AAgcy/N5bV5/t6Z85UzXD/zHBxo3l0N92u2k8GzL96NqqyeEpNv+raj28CY5hRl9o4X+KrEa/LW1ceF5IpG+WqsmkTRfw1p7aJ3/AFmnL4ZGTN8u6qn2h1kq/eW7R7ty1myVfMdtPlkaVrfsy/eqSa++Wsu3ai4b+9UfaF7KPMNur/5dtYN1dfNw1WLpWrFuomWSuyke1hqMS4txuar1q3rWPCzVehulrujGRvVp/wAptQttrS0+42ybawYbjc1bFiv7xWrXlPIrx933j0vwXebkaJq6O+svmWTbXF+G5fst9D83ytXoF5cL9n3VvT+E/OsdGVOvzR+0OtYvlptw3lSVRs9U/hZqsXDeau6qcuU8uVOUZe8Nkl3VyWqWvl3TV1e35eKy9YtflV61n+8p8x34ap7OocTfWDM3y1RW12/w11Vxt8uud1CdU3bf4a5oyPp6FWVT3Su22L73y1TmvFWq91dbqy5Jd1V7Q9mlR5viL01/Vf7YzVV/3qj3bay5zsjSiaH+tprRbao/bPLp39or/FU+0L9nIkb5ajkb5qja63fdqrNPUSqm8KfcmkuttV/tPvVdpd1RyNWMqp1xplr7VuqvJcVX3U1mrCVWRvGnEka4am/bG/iqNlqOSL+GolUNYxiWPtW6jzd1U/KZaI/es+Yrkj9ktUMzLUK0/mlzByibt1RyU6Rf7tRsrVPMXEhkqvJVzbvqNoqOY6IyKLN/eqNmq41rVeS1aszojKJVb5qhZatfZW71G1q9BvGUSrJ/s1XZqv8A2Vqi+wtu+7U8xvGcSjJLULXVXn03dUbaXUG8alMoyXDMtQs1an9l/wB6o/7N+9S5om8akTNZmamrurUax2r81SfYhTjMPaxMfazUeS38NbP2VaT7Oq1PtA9uYv2VqkW1atbYtG9aiVQr28jL+x077HVzzlprSrRzE+0kV/su3pTvs/8Aep32qo5Jd1QX7weUu6m7ab51IzNQV7w7atM+WhdzUbKChlHNLto2/LS1KG7qSn7ad5VMOY59e1OVv71Noqz7GMiRX3NTvmaoadvajmK5iT7vzfxU6od3/Aqdu/hquYOYkopqt/tUlHMHMTrUn8NQ/wB2pF+7RzEEy/7VWreqa1Yjo5jGRpQ/e+Wr1vWbC1XoW3V0U5e8eHjI+6bVm3y1sWc9c/atW1ZttrrjI+JxETorOSti1l+7XP2bVrW7VvGsfMV4m1HLViNqz42q1G1dUa55VSJc3U1mVqr7vejd71pzmEYg3eqsnzVYZttV2qvacxvTKcy1RkWtKaqMlTI9CnIoyL81V2iq9ItVWrOUTvjIrtFVdoqvMlRstZSpG0ZFGSKqsi/3q0miqOSKuWVA6Y1DNkSo/mq9JFVdoq5pUpHRGQif7VSrUe2nViIsU7bUcdT80cxjIVYqm202On1UTCUhm2m+Vu/3qm2/LTtlc8ieYpslRtFV5ovlqFlrGUTaNQp7dlJU7LUe2pNeYZRSslJUl6jKN3vRTW/4FTiMczU3dTd2yo2atC4xJPMoWWqsj7aa1xV8xpyF77R/tU77VsrL+0U/7UtdUQ9ibEepMv3q63wT8Qrnwrerc22Gb+61edLd4zQl1g/K1dNOrKJz1sDTxFOVOpH3T6T/AOGkNbuI1Xyof+AtTE+Pmt/88ov++q+fbLWHhk+Zq7bw3CdYnjRPmdm27a9KlieY+NxHDuXYWLk6K5T33wL8Q9a8VakqvCixL95lrqfi38SI/BXhmYmRUuPLqPwZodt4L8PtdXG1JNu6vlL9oL4jSeLNca0hkb7LE3Pzfeqa9f7MT4bK8poZ5m/LSp8tGmeU+K9dn8Savc39yzO8rbs1i7qnl/3agevM5j+oKUY06cadP4R26po2qqtTR/71XGQT+E1rNvlrasfu1z9r96tqzquY8XERN627VrWtY9m33a2rP5as+armxZfw1qQt92su27VpQ0Hz1UuRrV6Fapw/erQhX7tB5lSRahiq5CtRwr92rUK0Hk1JFiNdtWo6jhqxGtVynnVJEm35aWl3fLRtqzlI5OlVbiXbVqRao3FVzcp0U/iKs11tas+41Ki8bb/FXP38rL0at6deUfiPcoUIyL1xeK1Zs0i7qx7rUmSqLa5821m/8er0qVeJ71HBy5fdN9pPnp6yVhx6srfxLV6G/Vq9OPLIuVCUTetbqta1uv8Aarn7WVf71alvXTGJ5NenE6S1uq1IZ/lrn7Vq1oWrXlPnqsPeNSNqk2bqrW9XYfu09Ty5e6Q+U1Hlf3avpD/wKn/Zd1RymHtTNXctTQ3Ukf3asfZfao2t/mrLmlEfPGRfttenh24aug0vxJPIy/xGue0vQZr+b7rba7zR/Ddvpu1nX5v9qo+syieLjp4aCs17xtaO11f7d0Py12Gl+C5tX+6q7f4mauTm8c6ToVv++uEXb/DWJcftPWOkqy2iTSf8BrCpiqnL7p87hsDisXW5o0pcvketTfAGHUo/3pjP0rhPFX7J8FxGzJCfu/ejaubtP20J7Ob5rWV4/qK77wz+2BpPiAeVMy2sv9yb5a8+VbES7M+5p4P6nT9oo1YfifMvj/4H3vhJJJrdvPiX+FvvLXlTR7X2vw1fWfxg+KGjXWnzk3EZlk+7HHXyne3S3l3JIq7VZqw5pfaPqMhxeLxVKTxK+ZT2/eqNlqb+KhqzPqeYh21G0VWNtNrKRUZEa/LViNqjqSOoJkTq1Sq3y1Eq7qftoOVk26pPN9KqU+tYsnlLkbbqk+7VHdUy3Hy0Gcolxad/vVFHJUsf+9WsTlHK23pU0dxtqNf92neXu/2aZnLlLUN0y/7talvefLWGsTVNHurI5alOMjpobpW/iq9DdVy8LN/tVet7jbSPMq0DqLe621oW95XL29w1Xo7r/gFB5VSgdZb37L/FWtb6ltriVvKtLqm1fvVlynlVcHzHoFrqX+1W7Yah/tV5bHrhVvvVqWfihY2/1lYVIyPFr5bOXwn2N8NfEvn6DDGzfMi7WrK+IetNbtsVl3NXkvgHxs1rBlG3L/FW14j16PVpllVmddtfO1KXLV949zFcRVHlP1KXxx0M24umaT5mqGO6+b71VLi6Cqzbq43xJ42i0mGQmRVC0pzlL3YnwOGwtXETtD4j2eT4sRaDpbABYhGv32avk/4x/Gi+8cXr21tK62at8zbvv1yXjj4mX3iaR4EkaO0/u/3q4c3m3o1d2FwPI/aVD9tyvLcTyxnjZczW0eiLu6nLJtrP+1f53VIt1Xtcx9NKnI1I7jbVqO4/2qxY7xf4qtR3CtUykctSiaX2j5ahkn+X5qh3fNTZG3LU8xnGmNkuKpyXVOmas+Rq3jUO6nTiWPNVqPNVqz2lpqy/NWnOdPsjSVVokgVqorcNU0d022r5ieSQSWdV5LDd95aufafenfaN38NQVGVSJmyWCsv3ahawWtRmX+Gjcv8AFWFQ19tIyP7LX+7SR6XWtU0cUdQX7eRkw6ay/wANXobBt1aEdutWoYqXMcdTEyG2Nq1ay6b5sf3aLFa6KxhVlrppyPDxGJlGRw+oaLtrBm0lkb7tet3Olo6/d/8AHaxLrQ13fKv/AI7RM1w+Z9JHlN9pPy/LWHcaS392vXrrw/u/hWsO88ON/drmlI+kw2aRPM/7OZfvLTo9Nb+7Xef2C39ypY/DxX/lnuqOY9GWZxOQtbBv7tbFrYf7NdRa+H9+393Wtb+HP9mjmieVXzOJycOjbm+7Wtb6Du/hrrLXQf8Apn/47W1Z6Ht/h/8AHaLngV81ONt9B+X7taEOgtt+7XbW+h/7NaUOifL92nzHg1c1ODh8Obuq1oW/hHzpPu13Vro3zfMtbVnoyr/DXLUqHkV85lE4jTfAqsy/Ktdxo/gmNVXKrXRWOlbWxt/8drsvDuh/brlE/h/irxa8pcp8viM0xGIn7KEviOc07wQGj8xYWdf9lahvNDWH/lnX0ZpHhmCG02rGPu/3a47xn4OeWTfbp/vf7VeJ8UuU78ZkeNw2HjiebmPFv7Ijf/lmv/fNP/4RuBusK11cujyW8m0qy/8AAadHa/7O6uj2Muh8lLFVYy5TjH8A2t10j/8AHao3vwpiccpz/u19CeD/AA/bNaxtJDtf+Kusn8M2bR/NCrfL/driqVOWXun3mAyfMcVQjWp1bHw54m+FG23ZkX/x2vDPEmlyaTevC6/xV+hXxE8OWtlCXTao+6Rtr4v+MllH/wAJAVi27tvzba9DL8RUqVOSR72S4zE0sXLBYn7J5pbs26r32fzY6Lew2SfdretbD93X00qfMfaVa8Y/CcrNYVn3lh+7rtriwXb8q1nyaS0it8tdtOmXSxZwc1r/AAqtSQ6azN92uuXw+27lasLpcdv/AA/+O16sYnoSzCPL7pg2em7PvVpRyrbrTrh1j/hrJuJZG+7urQwjzVvekdFDrm1Y2Dfdr0fSdW+3aerBv4dteK2cbMMV6H4HuG2+W1Zx+I8PNMLT9nzR6G0tx5F5XRQy7o653WLX7PIslTWeqbY/vVconzVWn7SnGUToLeVVXbVXULhWt5FrDuNWaOb5WqrNqDbm+b71RCX2TOnhJc3MZeoXnzMqtXN3zN5lXdTuPs0zVlXWoxtH81ebU5oy5T7PDUeX4SvuVvvVDIy9qz7rUlXdtas2TVPm+9Ue0Pep4aUjWmas+a6bdVX+0t33mprXStWEqx3QoSj8QTXdQteMtRyNVWRqy9qdkKcTRj1IbuWqx9r3fxVgM1OjnZW+9WftSpYeJsSS1C0m6q8d1upzfdo9oR7PlJvNqPdUO1lpGZveo9oa8sSfzdtSebuqjuam72/2qXMHszQb5qa1VVnanee1VzBylnmk831qHdRu2tQTylrctG5Wqn5rVGZNv96p5hezNBdtO2rtrNWdqk+0VEpD5C18tNZVqHzjRuqOYOUc0S1DtX+7Tt3/AAKo2+9RzGkSORVqNu9TNULLUmsSHcq01mVacy1Gy1B0RI2aoWapNrVDtoOiJGzfNULM1WNvzVHtp8xvGRX81qjaWrDQ1G1v/s1PMaxlEh82o5Gapmt6b5TUam94lak21Y8pv4qFho5iuYr7aNtWPLo8upDmK6pS81PsH+zTtqrU8wcxV27qdtqbcq0eaq0+YOYh8pqPKapPPprXS1HvD94Tyvek8qo2uqb9qp8silGRz9G73obvTd1dJ9oO3e9FNWnUAFFFFABT6ZT6CRVb+7ViNvl21X21NHUCJlapo5d33qr/AHqcvag55yNCOXbtq9by/wB2s2P5qtRrt+7WkZHlYn4Tet7jdtrYtZa521rcteq10RmfI4mJ0Fm1bFu3y1g2f3q2LVvl5rWMj5evE1rdqtL2qjbtVyP7orfmPIqRJt1H/oVLTJKvmOca3eq8jVJItV5Go5zaBHNLVWRqdI1VZmrf2p304gzVXk/2aa0vzVC0taRqHZGJLle9J8tQ+ZTvN3VrzF8o5u9DLuo3e9FU4lELQ01oP7tW1XdxS7dlZSpcw1ORmtFUbRVqNb1G1vXFOiaRqlFVqZVqby6Xy6450pBKYyPo1SL96nKtPrCXNEy5hirUi/7NG2hfu1HMQG2ozHuqx/DTWWoAoyR1Cy1oSLVeRag2jIqt935qjZKmZartUnTEbsqFmqRqhb7tBvGI1mqFpaJGqrI1VqdMYE0ktV5JajaXbULS1odUaY7zKb59V5JartK1bxidMaXMaX2n3p3n1j/aP9qnfaq1iV7E1muCa6rwN41/4RjUlndGkVTXDxXgC+9OW454raJy18JHEU5U6kfdPdvG37Q0+vaX9jtIniXbt3M1eG30jXUpd/mZm3bqb5m+mtxQc2Ay3DZZHkw0eUoyRVXkWtKRaqyRVJ79OoU6dH94VIy06FafMaykXLVfmras6ybNa2LVdtHMePiDYs/lrcs2+7WHZrW5Zr8tHMfOYg2Ldvu1pQ/LWbbtWhb/AHq05j5yqaEf3q0Les+H71aFvRGR5VU0IfvLurQh21mw1oR1Z5FQuR1ajqrG1TK1aRPPqRLC/wC1RtpsdTVsc5G3yrWfcf7VXpKo3XzUjopfEYOoda53UP4q6a8XdXP6hFU8p9LhZHH6h/FXM3knzNXVapFXJ6gu3dTPuMGUf7Skib71XLPxGy/fasO4qi0u1q2p4mVP4T6ungadaPvRPStP8Tf3mrqtP8QRy7fmWvE7W6b+L5a2rPVJIm+WSvXpY7+Y8bHZDHl5onvWn6tH/eWuksbqOX7teC6X4mmib5mrstJ8WMq/Nur06eKjI/Psdk9Sn8J7FaorVpQ2u9Vrz3S/FStt+aus0/xFC235q6Y1acj4rE4StTOkh01v4atR2DVV0/Vo2/iresbqOX+7W/LGR81XlUp/EZf9mn+7VvTvDrX06rt/3q6S3tY5/wCGus8OaKrbcL8zNXLUgeNXzGVOOhiR6THpFru215t4u8bSrNJBb9P/AEGvY/Gdm8FnNGF+ZVrwi70XzpWY/eZvmryvZy3N8l9nWlKtiDi9QnmupMzMzGsiSL+9XbXGh1i3mktF/DWMoyP0mhiafwxOVmt/9mqM0Z3fKa6C4tWVvut/3zWbNF81YS909yjWMiYu7fM+7/gVVvmStaSKqskVZnoRminuo8yrHlelQtFtoNbxF85aXd71XZWWmNIaxL5IlupI6orcU77V935qBSpmlHUi1Rjn/wC+auRtvWjlOaUeUsfLupfL3LTI6mj+7V8pzSIZIdtRVpbf9mmfZ6kI1P5ivHLViO43LULWrfw01VZWquYUoxka0MqtU0dZccrVahlqTkqUzSjqwq1RjuN1Xrdq0OGcZFiOL0q5b2tQ27VpW7LTPNqzkSQ2u2rS2tSW67vvVoQqrU+U8qpVkZ/kU5oa1Ps/tTfsvzUcpy+1Mdoqj2svStZrWo5Les+U1jVJdH8SXWktxuZf7tdEvxKxt3oVrkmiqNrXdXLUoQqfEYVMLh68uacTptQ+ISPC2zdurzDxNqFxrVwzPu2fwrXT/wBn7v8AaqNtE3N92ohhqdP3ondg44fBy5qcTzG40tl3fK1Z81hIv8NetSeHd38NV5PCquv+rqj6Onm0V8R5HJBIv8LVXk8yKvXm8F7v+WdVZPh3ub7tRKUYnbDOsP8AaPKFuH3VLDeMjV6mPhHNIu4LtrH1H4cy2LcruWueVeJ0QzbB1JcsZHILqTbqmW8Zq6CHwbJu+7Wlb+C2/wCef/jtYyqxiRUx2FicY1xu/hqpJKv8VelL4Fb/AJ50jfDWS6bakfzNWX1ynT+IxWa4WO8jyxm+amqy/wANez2/7P0k9v5krsv+7XnPj/wPP4ObcG3x1pSzGhWn7OMveO7B5tgsZU9jRqe8YfNLG1YcerVaj1RWr0+Y9yVCcTU3VKrVnR3ytUy3StRzHNKnIt81E3ehZ1/vU5WVqwlUIIdzLUi3DLUm3fUbW9TzlliO/bzKvW9/8tZO3a1TL8rUcxz1KcZHRWd/t/hrpNP1Jflrg4Wre0u427dtb05e8eNisPHlO6W4V491QyLHLWfay7lp0j10y94+c9lyyLH2VWWqdxpa/NtoW6ZetOa63L8tcNQ3j7SJltpyq33amt7H/ZqaS4qxDLXKdMqkuUms7BW/hrZt9MX+7VazlrYt5auJ4lepIkt9NX+JVrSt9NXbUMNx/erQt5121ryniValQkh05Vq5DZrUMdx/dq1DLurKR5tSUi5b2sdalvbrWdb7t1acKs22uaR5FaRq2e0Hiu68D/8AH4/+7XFWNuzbdteneCdCeNVldWVmrzMTKMaZrk9CpiMfT5Psndfblt7UP/s1wfiT4gCKZoY1D7fvV0uvWsi6bJs3L8teF6v50kzMeteNSSlufe8R5picLy0Ie7c6K48VPddY42X/AGhTrXX40k+eBGX/AGVrjF8xf71WoWZmrslyn5nKvV5vacx7H4V1uO8T5E212EkjLb7q84+G8PmbmP8Aer0m8Xban6V4tX4pH7Xw/Vq18v8AazPCPjD4k+xpcMW4jXc1fGPiTUm1rVJbh/4m+Wvqn4zYf7d9a+ULiH/SJP8Aer3Mppx96R4uTSjUxFevL4rlWFf71bFr8y1meQzfdrb0u1ZV3NX2HL7p9FXl7vMH2Lzv4akhsFi+8tayqqx/NWPqF/s3Yren8J50Zyqe7EjvmjiWubvJd3SrV9dNcLWTuZmrsjLmPcw9Llj7xXkTe3NEem+a3zVft4ualkuI4F/hrQ7fay+GJVh01YpFZq29LuF066XH96uWvtbVagh1kybW/utUykOeHqVo+8es6pL9s0/cv92uXs5ZPM27q0vD959ss9rf3azbz/Q7xt1TKR4NGn7PmpGjLBuj3UvleZb7qSC8VodtJDP+8Kmubm5ZGfvHKeKLf92GWuAvLiRdy7mr1zWrNZ7dtvzV5zqmn/vPu1hiPe94+uyuvHl5ZHF311Iu5vm/u1R/tJmbb96tzUNP+9tWsG4s9u75a4D9Hws8PWjyyHfbPvf3qPt7L92q/lbf4adt+Ws+U7PZYePxEy6v/eqT+0o5V+981UZLPzf9mqslgyt8u6p9mT7DDS+GXKa32hW+61RSTqvWsjbNF93dTtzfxVl7Mn6nH7MjSjv9tXIdU/2q5+RmqFpZF+6tHIV9Q9odlHeLKtSblauLj1KSJqvW+uf3vvVPKc08rqx96J0ny0My1krqO5aPt6t93/0KjlkcMsNUj8RrbVajbWX/AGgtSLf7v4qCfYSNSOpNu6suO8Wplut1X7xlKlIuNb1G1rTY7rdVqFfMasZGEuanuQR2e75a1bHRGm+ULurQ0vSGuJF+WvV/B/gNroRsY683EYqNGPvHgZhmtPBx5pSPLo/BtxL92Nv++adN4DulX5Y2/wC+a+rND+F8bbf3O5v92unf4Ot5fFmTXzVTOpR+E+HfF8ub93HmPgvUNFuLFvmjbbWf5Y719l+LPgpDPHIpt2jb/aWvnjx98J77w88k0MbNH/u16mDzalX92XxH1eVcSYbHy9nKXLI88206O3kb7vzU2GGRpNrK26u18J+EZtYmX921erVxEaceaR9PiMTHCx55SOQ/suTb92oW01l+8tfRVr8G3ktv9Xz/ALtUr74PSxq22OvKjm1H+Y+YjxPhZS5eY+fGtdvytVd7Va7nxl4Tn0csXj/8drhGlr1aNSNaPNE+vwleOKp+0pyI/s6/w1G1uq05paj+0e9dJ6UeYj2r61G3eiSWoZJf9qlym8Ykny1CzLVeS421XkuqIxN40pFqRlWo5JaoyXVRtdVXKdMaUi41xUbXFUWuGqNmkar9mdMaXcvNdVG15/tVT2yNTfIko9maxpRLX2qhrrcu6qn2V91S/YjR7MrlpjvtPvQ11QthVhbNaqMSb0yn5u77tG5qtfZVp6wqoqieeJz2/wCWl5pWak5rI+pHf8s6Raa1OVVoAdRQ3zUUFDlp0f3qSlWoJJF7VIq7abt+WpFXbS1MZSHVIqVGvaplX+9RqYSJoflq5br61Xt1q1CtHMeVXkaFvWxZtWLa962LXvVRkfL1zet2rWtW+WsW3atK3bdW9OR85XibVu1XI2rNt2rQhaumMjxqsS5H81LTI/anN81aHEQyLVWZavSVVkWlI2hIzZvlqjM33q0rhaz7isuY9SkUJm21Uklq1cLWbcNR7U9OlG5I1wy06Of5azZJWWo1uK6adc7PZG9HcVNHLurDjvPu1cW6rujVMKlI1o6mXtWfHcbquQyq1b85wyjIsKlHl0K1TR/NUcpzSZXa3o+z/wCzVzbR5VYypi9oVfLprJV5YqGi+auaVInnKO2o9rf8BrQ8qo5Iq4alLlNIzKVFStFUVc3KbcwjfdqFqkkptRIqJXk+Wqci1ckqrIrVmddMqtVdmqaaqcjVR3QiNkb71U5GqSSWqszbqDvpxI5G+VqqtLRI1U2lraJ306ZNJLuqFpaja4qFpfmrojynZGmTM1N86od1Nkaqib+zLiy1NHLWX5qrUi3FaE1KRrR3FTbvesmO4/u1YW4p8xySpl5m20zmoxJuqTmkYkSwbqsR2/8Aep0a1et4v/HqmRnUqcpHDb/N8taVqtNht/lrSt7fb/epHm1apas1rZt/urWdb29a1utQeBXkXrf7tXrb7tUY6vW9VGR4tQ0IPvVoRtWbb1oQtWvMeVVNCH5qvR1mwtV6GWq5jy6kS9G1TebVNZam3e9axOGUS5G1WFl+Vqz45ak+0e9bxMJQJmaqs1O8+q8j7qs0pxKN4v3qwdQXfW9cNWPeLu+ajU9rDS5Tk9Qt65LVbf71dzfRfermdUtfvUj6/BVdTg7xdi1lzLtZq6i+tW/hrBurf5v7tZSifouX4mPwyM9W21etbjd96qMi7adD/rBRGUj6GpyyidNb3W371dBpt5XG2su2tqxuNu3bXVTqHxeYYb3j0DT7r5VrpLG/Zf4q4HT7z7tdFp95t213RrSPgcXhjvLPVpE27WauhsfE00XeuDs7j3rWt566Y15RPkcRhKcviien6T488iRfN3V7B8P/ABhb3RjZJFZkbdtr5gjl9K1NL1260edZbaZo2Wt44rmjyyPkcdktOvH917sj7C8VNa6ugliKlnXay15PrPhEm4Zo/lrD0P4xq6rHefK396unt/HOnXi/LcJ/31WXt4xjyxPjJ4XMMLVlNxOcPhKR/wCGrVt8OYrpv31bsnijT0X5riP/AL6qhefE7RdMj3Pcx/8AfVc8qx0e1zGp7tGLKusfD2wsLNvLt97f7teEeMrGPT9QZUXb/s16J4w+PcckMkOlxsT/AM9GrxbVNam1S5aWZ9zNXFze97x99kOBx9P95iiJqhZahkuP7tN+1eta8x9xGEiTZ8tRt3p32haa0qtU8xrHmIWVWqGS3qzzSMlQaxlyme1vUbLtrQZVqGRaDeNQp+YytViG6Zf4qGiqNoqv+6V7sjSjuquQ3H91qw1WrEcjLVnNKlE3o5Vqwr7qw47pqvQ3W771I4alI0NtN8qo1lqbdU8py8soh5dOWPbTlarEe2oM5SIY0ZauW7UKtWI4lb7tXE56kixby1qW7VmxwVet6OY8usbVq1aELVj2rVoW7Ucx4tWJqR1J9aqxy1YVvlquY8+UeUGX5arstWGaq8jUwiRsq1Ht+anM1G73pXNySOKrEcVQx1cjrLmiYVJE0Nvu/u1ajtVpsK1oW8W6spHn1Kkokcdmv92tTTdLWWRfloht/wC7XSaPZ/LXFVPIxOJlGJJb6HD5fzLXM+JPD0bxttVa9Aji2R/LWTq1n5sbV5nLyy5jyMNiqkanNzHk8Okru+7Whb6Wv92tKa38q4Zas20W7otbVIx5T6eeJly8xSh0jNdj4X8MLdXEa+XuLVHpembtrGvTvh/pqeY0zL935VavExEfd5pHHh5Sx+JjhlITVPANnZ6S8rllKr1r44/acmgttPWGH/XSNX2l8R9c8ixe3Xb8y18JfGe8/tzxA8a/MsJrDBUPaV4yPusso4annEVQWlPc+e2t5F/hpu6Ra7aTQf8AZqrJoP8As19ufskcdTkcqt5ItTLqUlbUnh5v7tVZNDb+7WcpG8a9GoV49ZZasR65/vVXk0llqFtNkWuSUg5aMjYj1hV+81XI9WVq5f7K607bIv8AeqOYylh6cjql1Jf4qmW8Vvu1ySyyK1WI7qSqjI55YWJ18N4rfxVrafeRq33q4FbxqvWuqMrfNXRGRw1cHzRPWtPuFb+Kr0yrXn+j65tWuoh1bzI1+au6MvdPk8RhZU5Fxl+anbdq1lyajtpsepr3rlqGXsZGpsq1bxVl/wBpL/s1YtdUj3VzSMqlOpynTWdvu+9WtDa7aw7HVI/l3VsR6pG33Wqonz9eNTmL8cNXLdKyF1Rf71SLrK/3qvmPNlSqSN6Grlv8tcv/AG4q1Iuvf7VRynLLC1JHcW7LWhb3Ua/erzv/AISbb/FUMni3b/FWcqUpHHLK6lQ9m03UlWRWRvmX7teoeHfGlvHAiysFP91q+Qv+FgzW/wB2SpF+M1za9WDV5mIwtSodmX4HMcBU9phj7Q1bxlY/Z/8AWr/u15Vruo2t7eNIiqq14I3x6i27Xj2t/stUf/C6ILiT7zLXnxwtan9k7MywubZn/Hp2PZ2mjoWaPd95a8eX4rWzf8tRU0fxMgb/AJbL/wB9VEqVb+U+dlkOKjvE+jfBfiOHS5NrttVvm3V2GsePLZLIlXVjt+7ur5Pt/iXGv3Zl/wC+qj1b4tLHbsqNuauSWDqVJe7E9/BTzXCUfqlKPum/8W/Eyy2swLfPJXhMNq0zc/xNWrqOvXPiK63y/d3fdqeK3WFRX1eBwvsIWke9gqMsBS5JfFIzlsFX71TRtt+7Ul1Lu+7WbIzK1euehHmqfEXLi6Zl27qw7zc1aS7moks9y80om9OUaZixws3y1HNarB96rd5cx2fymuY1rV2ZW2fNXTGXKetQp1K0tB2oassH3a5+81aSX+9VG6uGl+9UK/NuolVPrsNg4U/iJGuN33qms2+8tUWZf++ajkutrL5f3d3zVlOoerHByrR909E8K6t5DKpatfxK29VlSvONF1L/AEr733q9AjmXUdP8v+JVqef7R8ZjcL9XxHOVdL1Jm+U1pfaG3Ky1zMbNa3Fbkbbo1ap5jlr0YxfNE3I5Fnh/4DXDeILfyLhhXV6e38LVR8T6d5kfmCplLmiY4WXsa3Kea3jVh322ukvrfburn7y1+VvlrzvhPvsJKJlttp3y7ar3S7W/2ah81kb/ANlqj6ynQ5o83MaG5f4qkVlasv7U33ad5/zVRM8HKUvdkajW8dx92oZNJ+X5aoreNF91qmj1bb96mzhlSrU5e6Nk0r5vmqP+z/8AYrSj1JW/2ad5qy1Bn7atH4jJk0lZW+7VWTQ/7qtXQfSjctTym0MZWp7HOtYTLTo4mro9it1Wk+wq3SqLlj+b4jB+xs22nNayfd+auijsKv2+l7uq1PunPLMfZnJQ28n92r1vbyN91a7Sz8MrLt/d1uWPg1W/5Z1hKtGJ5dbOadM4Gz0uaVl+Vq7HQ/CtxIV/dttrudH8FruXdHXoHh/wrHFt+WvHxOK5fhPicz4ijGPunOeE/BLKysy17n4N8NrEsa7aoaHo8cBX5a9B8NxKt7brt/ir5GvKVaXvH43muZ1MZU5D1XwT4LhtYA+3czfe3V11xocKp91aPDzbLdafrl8beGRj0UVySox5T9ZwOEwuEwMWonIa/wCG7W+3KyKa8Q8feCLfzJoZY90bfdr0LVvHslvqEkcW19rbax9W1aPXI1Z/lkWuH6rJ+9E/Mc0x+ElL2mH92cT5O8RfBtY9UMtvH8rN93bXonwz+Hi2239zuf8Ahr0m40RZ/wCGuv8Ah74T86+WYLtjjau6csRVj7OZMc6xebRjhFI1vDPwySSzBuIfmbov92otc+FMMdu7Rryte16bbJFa5xWD4mu1tYZCcVx1aHLG59/V4dweHwfPUPgf49eDxHpN0yxqrxq1fFM00nmulfoD+0Fq8N1puoN8q7lZVr4QuLVfOZ/9qvr+Heb2UvaH0vA9WX1SpGXw30MnEjUmyStJYFqTavrX13KfpHtTJ+ztTfsrM1biqtO2ruqRe3Zg/wBnt/dpv9k7uq10TKtG1fWgPrEjm/7F/wBmj+xf9muibbUbMtBX1moc/wD2StOXS1/u1tMy1Cz0Fe3qGd/Zy0n2KOrUjVDI1BrGpIr/AGdVoaJakaoWZqDVXI270zmnNu7Uxl21ZpEhkb5qhklqZlqFoqJHTHlMKl3UlI1c59YLT1pqtTl/2qAHUfeobvR9aAH0+Om/fqZdtZ6kD+afTKfRqYykOVN1Wo1+Wo46sRr8tRKRzSl7pJGtWIV/vVHGrVYjX5vm/vVnzHkV58xah61qWdZ8NaFu22lzng1TYt2+WtK3fa1Y9u1aVu392uiMjwqsTat2q9G1ZNu1aVu25a6YHjVYmhG1TL92qsNWF/2a6YnmSCSq8lWPvVDItUESjMtZ8y1pXFUZlqZHpUZGTcL81Zdwta1wvzVm3Fc0j2KUjKn3VUZtrVoTVRZay+E9emEbVajuP+BVR3U+t41ZRLlE1YbqtC3uPlrDjlq1HLtreOJOOpSOihlq5HLXPw3TVoW9xu613U68TyqlKRsK+6rEfzVnw3FXI5a3jUjI8+ceUsbabspytT+aRhqRbKa0e6plp235qUqcZE8xTkiqnJFWsy/LUMkVc0qJtCoY8kW6oX+WtKSKqskVcMqEjsjMoyVVk+7VyaKqci/LXLKnI7qZRuFrPmrQm/u1Qn9KnlPTpszpm21Tmlq1J95qoz/equU9ekV5GqnJLtqaRqryNW8YnoU4kO6o2b/ap0lV2+9WsTsjEkaXbRu96ZzTas35R7NQrbaTmk+9QTKJNG3+1VqOWqP3WqRX20GUoGpDLVhZay45dtWoZaNTjqUzYh+8talutYtm27bW5Z/dWmeRX900reL/AGa0reLdVW1XdWtZxVnI+er1Ca3t6vRxU63iq1DFWcjxqlUjVauQrTVi+b5qmWKqOOpItW/zVej/AIaz4/lq5G1EZHn1ImhHVqNqox1YVttaRkedKJc86po23VRWXb8tO8/bWsZHNKmaCy/NQ0tU1lo82t4yM/ZlnztrVE0v+1VeSWq8ktaxkaxpE87/AHqzLr56kkuN1VbiXdVndShymfeLWDfRbq6C4+asu8i+ZqD26EuU5G+tfvVzt5Z/NXbXlv8ALWLeWvpRqfVYWvynHyWv+7UK2u35q3Lizqm1qy1yyPraOYe77xXhWtS1+XbVVYvlqaGiMjnxFaNQ3tPk2/xV02n3FcfZtW5Yy10wqHyeKhzHYWd1/wABratbquXs5fu1sWsu5a6YzPk69I6a3l+7VyN91YdvdVpQy7lqZSPBqUy0z1BJIy/dan7v71RyVhzGUYlG4uJP+ejVnXD/AO1WjcVl3S1hKpI9KikUbhvm/wBmqskvzVJcN6VnyS1POexTjzE0lx/tVH59UZJdtV/tVae0O6NA1PtXpTluqyftVH2qr9oV7A2PtVH2qsf7VTvtQ/vVvGZHsDaW43U7durHW6qaO6/vVpGcRSpSNDbTWWq63XpU3m7qrm94y5RyrUm2o/vVJD96mSO2VIu6hdrVN5Xy1ZhKRJDcMtWo7qqaxf3am21RzSjEvRy1cjasmP5auLLUnFUgXo5fmq9bt/drJjl+atC1ZaXKck4mtb1ejWs+3rShapPHql6FdtWo6rx1YVqg8upuWFapt1VVlqTzdtByyiTNLtqNpahaWoWuFpe0CNMm86m7veoPtA/vUz7Qq/xVlzHR7M0FuK0IZawY7kbvvVoQ3S/3qiVQ5atNnQW7VqW/8NYVrcp8vzVr2sqt92sJVTxK8Wb9jHuaut0+32xrXOaHH5sm6ur2/Z4V3VxzqxPksXKXNyi7stWrfaDH/ZP2gM27burlm1BVugm5a7nT7+G60loWZfMVfm3Vw1ZS+KJvgqVNykq3bQ8l1qz23ORVjS7H+Jq2tSsQ03O371EarEvy0Sq+6KWI/d8pLGvlLXZ+F9T8i1Zf4v7tcB9s3S7VrqNNf7HYtI//AC0X5a4a0uaPKa4CpLD1/aGB8Q9aZbe4ldvurXyNrjfbtSuJz95pGr3r4wa41vp0iK3zP8tfPMjbpK9TLqfLHmP0nhujLkqYmX2is0K01rVWqVnpPN2r81e0fbRlIrtYL/d/8dqNtNVlrQVlanbl9KxkV7aRhyaSv92q8mjL/drpPl703y1asOU0jiqhysmjL/dqvJoa/wB2uwa1qNrNdtTynVHGSONbRqjXR9v8Ndg1jupv9n/7FRymv16Ryv8AY23+Gnf2N/s11X2U/wB2pPsY9K1iRLHSMGxsWXb96ugtbWTbUlvZ7W+7W5Y2q1005HmYjFfaOZvLWRap7ZFb+Ku+k0tWX7tZdxo3qtayiYUsdHY5uPzm/wDiqdG0nmV0Uel/L92pv7J/i21HKXLGUzNtbqRa0IdSk/vU3+zzUy2dI4pzpyJP7Sk/vVJHqLN/e/76qq1r81SW9r81BhKNM0I7qR6kWVv9qiztd1aEdnQcFScYmbJcN5bVl3lxJ/eaugks1rLvLP8Au1XMbUJx5jk7y8mWse4upq6i4sN3zVT/ALJ3fw1EpH0dKtTicjJ5zSc7qt2UbblHzVvyaLt/hoh0tU6VPN7p2yxVOUbFVYzU0atWlHYfLU0dn833ayPNlXiVLOOTzK1Y7bfHU1vYbPvLW9p+m749zVfKeXiMTGOpi2dv9n+9VqS63LxVjUodsm1abZ6a0vzVpKRx+0jKPtJFPbuWqckfzV0zab8u2oW0uo5yY4mJm2sX7v5qqapeeTGyr/DXQ2ul+Zxto1Dwqzx/d/8AHa5KmMjT90I4mn7T3jyDWLqSeTispVaVfmr0DVPCTed92qtr4T2yLlar63Hl5j7CjjqMafunnF1bsv8ADVLypm/1ULM3+7Xttv8AD37YyqI//Ha77wr8I7ONVklhVm/3a82vnVPDxJq8U4bAx5panyo2h6pKu5rWRV/vbaz5reS3++rLX3Df/Du0+ylRCv8A3zXz18VPBC6W0kiLtWuHC51HFVPZyjyno5HxnTzCv7GUeU8psbhotrf3Wr0DQ7/bt+b5a89jTbXZaD80K7f4a+qpVPsnvZ1CnL3omtqkG2betWNLbcu2ppLf7RCtV7eJoJKr2n2T5Hm5qfKa9uuyQ1fmi+1WrKf7tVbePzFrTs129anmPIqy5Zcx51rWl+Wzf71c3eabuX/7GvXNW0Rbhm/2q5K80Rl/hrhqS+yfR4PMPdPLtSsN38P3ax5LVq9QutB3fw1zt94cbdUxqfZPtMHmsY+7I43y/wDZaiOH725dtdF/YLK38VOXRm/irTmPY/tKn9k5loGqOS3b5a6r/hH2qRfD7f7VLniZSzOmcmqyL/eq1Czf7VdKPDrN/DU8fhlv7tZyrROOpj6Mjn49zN/FVr7GzNXQQ+GWXb8taVv4cbctZyrxPNqY6nH4Tk49Lkb7u6r1vpM3+1XaWeg/7NbVn4fX+7XLPEnkVc1jE4uz0Zm27l/8droNP0Hd/DXWW+gx/L8v/jtalvpaxbflrkqYmX2T57E5rzfCYun6Dt/5Z10ljpKrtqzDBtq/bx1wyqSPmK+LqVC5p9qq7flrpNPX/ZrHs4K6LT4Plrz6suY+TxVQ2rD+Gu38NQtcXdsq/e3VyGn2/wAy16J4DiX+0lZv4Vrzz52MY1cVTh5nsujRMtuv+7WV42do9PmZf7tb+msi2/3q5/xvIo0+Rty/drjn8J+6YyPs8tly/wAp84Xl0zag25q1rFvlWud1hv8AiYVpabdfd3VvGUY+8fgdanzQUjtNFtY7y4WN69c8JaItnGqp92vHdAvltbuGRq938N3ySWsbLW85H3XBVGjUrSlU+JG9NAbeGvGfi/q8lnp8ip/FXsuoXyNbtg18/wDxpvFltwm75tzGvMxkvejyn6JxVUjTwjjTkfHfxu1lpbOZd396vlie4/etX0b8Ym3Q3FfNVz/rGr7jJY/uT3eEaUY4KyF+1U37Vvqv9Kbtr6E+9jTiTNdUv21qrbdlJQX7OJZ+3N/eanfbmZf/ALKqe2m1IuSJoLdbqPN3Vn07zqiIezLzM1NZqrrLT/M96snl5STmmeVTty7aWoAiaKoWj/2at0c1BfMU/J/2aiktfWrzVGzLQVGUijJBtqPbVyRagbrVm8ZHHN3o3e9TSRVHt/vVnKPKfaxFp/3VplP3Uhjlan0zZTl+aoI5iSOpI/vCmr2qbb81BlKQLU0dR1YjXd92lIwlIkVKsRr92oY1q1Gv7ysJSOGrU5SSOrUa1Cq1YjrnPIqVCaOrkLVXjqxDUxkeVUNC3rSt2/u1kwy1pW7fxV2RkebVia1u3y1pQu38NY9u1aEbV005Hi1YmtG1WFaqMbf3asR/NXZGR5k4lio5KXmmSVoZleaqMlaElUZFb5qR105GbcJWXMtbEy/vPmrNuFrnketRMu4X5qz5lrUmXZVOTb/drCR61ORRZd1CpUjd6KzkdYL2qxHUapUyrWXMRKRNG9Xo7jbVGOpaqNSUTjlE17e4q9HcfdrBjkZatR3G2uqnXlzHDOkb0dxVpbhWasOO6q1HLXpRrxPOnSNZWqTdWXHcVYjuP71d0ZHNKmXN396kqBZd1TK2371a+6Z8pDJFVWaKr9QSVPsuY1i+Uy5oqz5ovlrakTdVGSKspUD0KdQw7iKs24i210Fxb7v4ay7i3rjlQPXpVDn7hduaz7ha2ri1rNurfbWEqUonuUZRMmSqslXJlqrItTynq0yvJULLVhlqFl+aq5TrjIZzTGqTb/dqNlp6nVqH3aFam0UahqSLR/DS80qvuoMx0bbqtRtsqrUkbUanPKJtWcvzV0Fm26uXs2rotPb7tB4eKidJZ1vWq1z+ntXQWtSfI4k1rddy1cjiqrb/ACrV6OoPnqkhyrUkcVOjXdViOLbQcspDY4qcqtuqbyqNtZSMeYdG1WFl+WoVob5aDnlEm82jzaptLtpvn1vGQ/ZmlHLTvNqisvy/NR9o963jIn2ZYklqvJLTZJaqtL/tVrGRpTpjpJdtV5G+amtLVdpfmrfmOyMCSRqz7j71WmZmqrJ93/ao5jrpx5TPmXdVG4gWtKRaryLUSkenTkYNxa1nyWv+zXSTRVRkt65pHq0qsjF+y/NQtrtatJrejy6y5jf2pXji21pWfy1XWKrkK7av2hz1Zc0TasZN1blrJ/ernbX7y1sWrNXTGofP14m9by1oW8tYtu33a0I22VrKR4NWJqebTWaoY2pzN8tYSkcPKRzVn3H8VX2bctULiuWUjqpGTc/erHuK2Lism6X71Y8x7tAzbhqz5patXDferNuG21pGR7lGI77Rtpv2rctUpJKZu+laRkd/s4mot5TvtG6srzD60+Odt1axqE+xRsfaP7tO+0Vlx3G2pI7iqjUMfZGtHcVNHdVj/aPepI5a1jVMJUTeW43VYW4rBjuP9qrEdxu+7V+1OSVA3o7qrkdwr1zcdxVyO6reNQ46lA6CNqnjb/arGjuquR3G6tIyPPnSkaK/w1ZWs2OX0q1HcVrzHLKBcVauW9Zsdxuq5by/3as5KkTat2rWt6xbVq1rVqk8OvE1Lf5qtbflqvbtVyOlE8WfxFdk21DJKy1ekWoJLcNUSiOMl9ozJLyqdxqO2rlxa1k3lnWfKelSjTkDasv96q9xrO3+KqNxbtWXcW7baylE9mnQpyNj/hI9rfeoXxksX3pK5K4t23Vk3lnJ823dS9nE9Snl+HqHqNv48jVv9ZXSaP46jeRV8z/x6vnOa3m/hZl/4FTItSvbORWSZq56lD+UdXhzD1o+7I+8/COswzWcbbt1b2seII0t90jKu1a+NfB/xuudDjWO5DyL/s1Z8XfH641WAw2qtGfu7mr56WHxPtOXl90/PKvBeNqYq0fhPcG+IEDa0yrJwrba9N0fxAssasrfeWvz6tvFt9Dc+d5zbt26vV/CPxy+xwql2zfL/FXTiMPUjH3Dvzbg2tGnGVDU+tLzVI/vHbXKeIPGVvYxsvmLu/3q8Q1b4+200bLCzs3+7Xn1/wCPrvVLvzWkYru+Vd1cdKhWlLmqHkYDg/ESlzV48p9XeFtYW+bzXbcWrsbjWwlvtZvlVa+UfCfxVbS2VZ922uj1j43RXVr5durbmrGrhqvtOWJzYrhnF/WLQj7pL8VvES32pCJG3KtecPcbqoahrkl/cSTO3zM1Unv8V9JQj7OnGJ+kYPLvqtGNKJstKrVHurJ+3U7+0t33WrsO/wBhI1o220ebWat5Un2xf71c5PsZGostO3f3azVuqkW8pGUqRqbqN26qMdxuqRZayM5Uy18u6m/fqPzlp26gjlJlVamVflqqstTLLQYSiWFX7taVnWWstXLOXa1bROarF8p01vErUTabu/hpun3G5q2PL3LXXH3onzlScqcjFWw2/wANTNYVpeVUm35afKT7dnPyWe1vu1C0CtW5cRVmzLtk+WolE6adXmKLWvzVYhs/9mpo13VetYlasyp1ZWCzs/8AZq39nqe3j21PIq1qeVOrLmMqaGsu4t/mrcmWqrRf3qiR006nKc/JYVGtnt/hroJIN1N+y+9Ycp2RxJgyWdV/sHzfdroms91QSQbaRrHEMzI7OrUNh/s1ct7fdWotqu2szCpiOUoR2O6T7tascX2ePbVyzs/l3balNvukrQ8qpX5pWMaTS/tDbmq5a6f5fy1tLa/LS+Tsbms+Y5pYqUo8pUjsV/u02TTV/u1rW9v/AHqsR2u6uGvV5TjlXlEh0XQV+8y1rXmkx/Z2+WtjS7VVjX5ak1BdsLV81Vqe9zHhzxdSpWPLtS0lZ7pvlpLXw6rSL8tb80Xm3LVo2dntXc1VOt7p70sbKnTsN0XQ4Y/+Wdddp9vHuVW+VawY5vLq/Z33zbVrxakub4j53EyqVPekb2rLbLHtiX+H5m/vV84fGxVa3kXbXvF5Puj3NXzx8XLzzbho/wDaq8DDmxPNE+i4ZUpY2MjxBtH+atzw7a+VPtam7ams5fKmVlr7yMpfEfuVWrKpT5TrLez/AHdIbP5qt2Mv2i3jb/Zp1b1JfaPlJTlGQ6zt9ta0NqrLurNt22yfNWtYzq3y0e05jgrykTSWqtHWXeaMrL92t5VqFlrCr/McdOtKPwnITaOv92s678PrJ0Wu0ures+RVrk5j1qWLlujgbjQVVvu1H/Ya/wB2uyuLXdurNmj2SVlKpI9mnjKkomKuhr/dqRdHX+7Wou2pI6mUglXqGbHoka/w1YXSY/7taG6pI2rKUjCVeoVY9Gj/ALtWo9Nj/hWpllXbU8b1lzSOSdaoJHYL/u1ajtdtOjarEdYyOCpUkSQxbf4auQruqvG1XIayOGoTQ2u6r1vYfNVeGXbV6O8VaylI82pKRoWdvt+Wt612rXNx6lGrfLUn9sr/AHq5KlPm+E8irRqVDtbW9jhNdHofiP7HMsitXjs3iTb/ABVVXxdLC3D1j7KRzrK60pc8dz6v034kQJH87MrVzHjDx3/akLRp8sf+9XzsPiBcx/LvpJvH01wvzNXNLDyPZqU80q0vYzl7p2OoagslzuqW31RV/irzmTxQv3mkqnceMlRflatfqsjKOUVJR5T2mz8RRq33q9F8L/Ev7BH5csjMtfHF38RGjb5WqbT/AIsyRNteSplg632TqoZDjsLL2+GlyyPui8+Ktk1vxMf++a8Y8f8AjJdVkkkZlVfurXjH/C1vMXmasnWviBHcxtukWvPlg6kpXkdlTCZnjZRjifhOY+K10ssM21q+dLj5ZWr0/wAdeKFuFk+b5q8rml3Nuavvssoyp0T9s4ewssPhuWQf7VNpvm03zK9g+q5SSio9zelCs1HMUO2/eplP2Sf3W/75pNr/AN1qjmC6G0UeXJ/dak+yzbv9W1RzKJSaG01pdtStZTt/yzb/AL5qtNbyL95WqeZFLll1HfafenfbKos1JuraJr7NGj9spv2qs/dR5tHKHsoml5/+1Ru96zVlqRbhqx5Q9kWpGqIiovtG371N+0LRIv2cjFki/u1H5VTRtuqTbvrslE96NSUSiy/LRtq41vtqPyKwlA3jU5iGpFoaLbQq7qwNOYkVvlqZajjWpl7VnqYSkSR1YjWoY12VahXdUSOaU+UkjqwqVGq/LViNa5pHlVahIq/LU0a7WpqrU0dZSPNnIlX5qljqJetSr2qTlLULVoW7Vlxvtq/H96tacjhqxNWNqvW7fdrJt2rQjbZXbE8ypE1oWq1G1ZsLVcjau2J5VSJcVqKjjapK2ic3KRyVVuPmq3zVaarka0zPuKozL/erSmXdVG4WsJRPSpyMuZaoyLWlMvzVTkWuWR6tORRkWmqtWJFpu7/ZrCUjq5hsa1JGtEa1Mvy/w1hIiUgVakpq06o5jAd92pFamUrfLT5hEsc3zVPHcbapUu7bW8ahHJE0o7qpluKyfNpy3G2u6nXMJUjcW6qaO6+WsFbpqmW8+WvTp1zCVA3lnXdT926sJbyrEd5935q9CnUjI5pUJGhJVWRPWhbrdRurr+IIxlEqyLVGaBa0pF31XkWp9nE66cjFuIKy7qzrpprfdVG4tawlQPTpVeU5G8s/Ss2aBlb7tdhcWX+zWXcWNccqEj2qGJOTZGqNoa3Lix+98tZ81qy1ySp8p68KvMZ7L/epnNWZIqjaKs9TujIrt/tU2ptu6o9tGpvqLS/w0lFGoaj1apoarx1Yt6NTKoaVmtb2n9qxbNa3rFKiR89ijesa6Kzaudsa3LOpPk8Qb1q3y1oR1l27fLV6FqD5yrE0IVq5HVOFquR0HmVCbbR/6DUi9qNlBzEe2o5FqZqjkokESnL/AFqFmqS4qu3y1MTvh8JN5u37tHnVVZqb5tbxNPZlr7R71XaX5eahklqNpd1aGkaZJIy1CzU3dTa1N4xHbqjk+anU1qOYvUryf7VV5Fq41QslRKRvGRVkWq7LVxlqFvlrI6oyKrRqy1H5PtVumKtZyNOYrxwNuqwq7akVd1SbaIhKRJb/AMNa1t2rNjX5a0Ldq3jI86qa0K/3auQ/LVO3b7taEK7q1PDmTK3y1Jupqr8tDLSOMa1VZqsNVWZttYyibQM+4Wsm6XdWtdNWXdL8tcsons4cxbxaybpa3rhKy7iLdUnv0JGDcVVZttaVxb1nyw7a1PZpyiRrL81SLcbagpVquY35S9HLUyy1RVqmjap5jmlEvbqdu96q7qcrVUZGHKWVk21It1VLd70bveq5ieQ1I7rdVqO42tWGtw38NWI7itY1DKVA6KG4/wBqr0N1XNw3laEN181bxqHmVKB0S3Xy1JHdVjx3W2pFuK3jUPPlSN63uP8Aaq9a3Hzf3qwY5flq9by1r7Q4atI6a3n9a2LW421y9rLWpa3Hy/NVcx4NakdRb3laUd18tcnDcbavR3/y0cx4tXDHRNLUbSf3qy1vPlo+2fL96q5jm9hIuXDLtrPmbdRJdfL8zVVkuKOY6adORDMqtVG4t9y1NJPVeSejmPVpxlEz5rNd1Z9xp9bEk9V5Nv8AFQehTqSic3caXu/hrPm0uuwkiVqpyWvzVJ6NLFSOLk0mqs2k/L8tdpJZ7qrtYLUcp6VPGSOLbTmXotH2WRa66SwqNdN3fw1PKdP1w5na1TLu3V0DaSvZajbSd1YSiT9ZiZscrLTlumq8ukt/dqGTS5ErmkHPTkVZLxqrzaky/wAVSXFvIv3lrLuFb+7SOmnCMib+1tv8VOj1tv71YNwzLVGSdlrbmPTjhacjto9c/wBqrEesr/ergVv2Wp11Nl/irLmM5ZfE7/8AtRf71SLqn+1XBx6o396rC6s396g5ZZed1Hqi/wB6rC6p/tVwK6s1SLrLf3qRhLLj0SPVP7tTLqNeex65/tVcj17d96g5J5bI7z7d/tVJHfrXEx6srfdarEerf7VBxywMjto71atQ3nzLtri49UrQt9S+781XE4amD5T0bR7xflrqrOVWjrzLStS27a7XS7/cq/NXZSkfI47DSi+Y6L+GofO96ja4+WqM1xtauk8WnS5jQkbdWfMu5qj+2U5Zd1YSOmNOVMFXbVy1aqlWY6WpNQ0oZakaWs3zNtEl1tWkcns9SxJLUe6qf2rdQtxSNvZlrdTd3vVX7VUMl5tqJGvs5Glu3LUMi1RW/wB38VTR3HzVzykHspRL1nH83Na1vHuasu3lVa2LFqlHn1y4vyr8tJ/FUUku2mwtukolI4eX7RrW/wDq+aa3zSVC1xt+Wneaqr81ctSRx8sviLS1fs4tz1jQ3S7q3tHZWkX+KvGr1TmrqUYnTWdvtjWo9Si3xttrW0vyf+WtVtWaPc+z7v8ADXkSlHlPn1zX5zjPsqrJ81OkZY6mvJFt9zM1cjr3iBU+VGrCPNUPeoUqmIlZFvVNa8vcqN81anhlmki3H7zV59HeefNuZt1d94duFit1qMRH2cLHoYyh7Gjyo3dSfbbt/u182/EubzNSdf8Aar6D1a+X7HJ/u183+OrhZdUb/erTKf4vMexwrS/fSkcey03bU0jLTdy19fzH6vc6Hw5eM0bQmte63KqtXKadeC2uo2Fdn8txH8tbw96PKeJi4+zqcxVVt33angn2VBD8rbadJHt+Zax5uU45R5jprW482FWps3y1l6TeL5m1vu1sSfvV+WtJSjUieRUh7OoRqyyLVO4tW7LTvN8qSrYkWZa8+Xulfw/eMSSKqdxb1sXEW35qpybf9msOY7qdT7RgyWrU1YmrWmXdVOT5Wai8j0I1OYreX82alXdSectKsq1lzF+8SL/s1Yj+Wqq3C0v9oR1nIylGUjRVttWI7isVtSVajbVl2/erLlkZfV5SOk+2baP7S/2q5OTWv9qqsmuf7VHspFRy+Ujtv7W21G2vbf4q4f8Atn/aqGTVmrSNGRrHLDum17/aqGTxG396uCl1jb/FVC48Qbf4qfsjshlUZfZPQ5PEe7rJVS48Rr/erzO48R/7VZN54mk/vVpHDnp0sj5j1C48TfN8rVk3Xi3b91q80uPEkjfxVUk175vmat44aJ7NLI+X4onoF140k+75lZ9x4wkb/lo1cTJqit96qsl1uX5a1jSjE9WnlVGP2TsJPFX+1VG48TM33WrjZHkaq+6Rf71bxpxPSp5bTidZJ4kuP4JWWq0mv3rdJWrBW4NSrdUuWJ0fVYx+yTXlxPdf6xmas9ty1oLKrU5bVZW+WteflOmMvZmXuapoYpJei1tW+g+a1dBp3hz/AGazqYmMfhOatjqdOJmaB4Ue+kXPy16v4b+FdvcRrvjWm+EdB2SL8te0+GdH2qtfK4/MKlOPun5lnmfVaf8ADkcTB8G7Db/qVqVfgvZN/wAsVr2K301VX5q0rXSV3bq+WlmWI/mPzapxJjI/8vDxSH4H2TdYVrStvgppkXWFf++a9pXTVX+7Ve4s1jzXHVzDFfzHC+JMdU932h45qPwn0yONsW4+7/drybx54Bt7VW8qPatfUuqQq8bbm/hrxT4keTBDNuZa7MvzDEOpyykfV5Fm+Lq1oxlI+Tdas/sd0yis/dXReKGW41CTb/erD8qv1fDy/d+8f0bh581OPMV93vR8392rHk0eTV8x0c8Srtp2zbVjyqcsVTzC9oVWVqjVKvNF96otjUuYv2hjK1Sbv7tDRUbK7j0OYmjbfUm3dVeP7wqaglgy01oqsR/dFSeVWcqYRqyiU9tOjT+9VryKb9n/AIl3VzVKfKP28R0a/u6sQr/dqNV27asRrXHI5KtQmjWpo4qbGvy1aVa5pSPKqSHRrtqRfvU1akjrPU5JSHbfl5qRe1Mp9GpiTR/LVqNqoq1WI2pxMZxNKNquRy1lwtVyNvmrspyPPqRNiNquRtWXC3zVehau6B5VSJpK1TL81UY3/vVaWuqJwyiSM3y1XkqWmMvy0wiU5FqjItaEi1Vki+VqzkddMzZlqnItakkW2qci1xyPRpyM9lqHZV5oqhZa46h1xkM27f8Aep69qKfWACfdpaXbS80C1G07mm0UBqMooprfd+9WowZqb5lRs1Rs1axNeUmaX0pv2qq7S1XZvWuqMpRNY0zQW8qaO/8A9qsGSao/tW3+Ku+nV940+r8x1Ud/VqO83fdrj49Rq9DqVetTqnNPCHULdLRu3Vhw3+5qvQ3lehGXMccqEolyRf7tQyLTluN1Sbt9aGfvRKckO5aozWa1rN3pvlVMqZvTqSiczNYVmzWH3q66S3Vqp3Fn96uapSPRpYk4u4saozWu2uwms/8AZrLurGvPqUD2aOKOZkWo2Wtq4sNv8NZ81uy1xypyievSrxkUdtC/eqZk21HtrM6uYav+sFWoarqu6SrUK0akVJe6aVivzLXRWK1g2K/drorOokfNYqRsWq1uWdY9nWxb1lI+VrmnA3y7TV+FqzYflq9C1SeNUiaUbVpQt81Y8P8AvVoQtV8x5NWJoK1SfeqrHLUytVHFKI5u9V5GqaRqryNQOJXmquy1NJ92oZKDuiVZGqFmqSRqqyNWsTsjEN+2oWlpzNUHNM3jEfu96mVqq7m9Kmhp8xUok1Gyhe1O20cxnqQVE1TN8tQtUcxpEhkqGSrfNRSVMpHRGRV+WnL2p235qbWfMbgrVNHUa0bttVGREixHV+3rMVqvW8i1pGRyVYmxbtWpatWLby1qWsvy11QPHqxNKP7tO21HC1Wa35TypFd1qhdJ6VqyLuqpcRfNXPKBrTlqYNwvzVm3FbV1b/M1Y91H8rVzVInuUJGbN71RuPmq9NVGT5axPaolG4i3VnyRVsSLVWSLdURPQhMxZLf+7Uflf3q2JLeq7W9B1xqlLy/mpdu2rHlbabtqOYvmGq1G6hloZaIlC0m7dUVSrWsZDH80qtUe2n81rzESiSxybWq9b3jBqzV3VJuZVqoyMJU+Y3I7yrUNxurm1uNvzbq0rO6+WtYyOGpQ0Oit7itK1k+7XP2826tazl21vGoeLXpnQWrb60LeWsezl3VoR/71V7Q8OrTNJJ91TLcVl7v7tOkuP71XzHH7E0mvGX+KmtqX+1WPJeVnzX/zVXMaxwvMdN/aW7+Kmtf1y66lt/iqb7fuqeY1+pm5JeK1V5Lr/arJa8/vU37T70cxccOaUl1/DVf7Uf71Z8lxUH2pqr2h0RoGv9qpy3n96sb7SaX7VR7Q09hE2PNVqj3R1m/aqPtH91qrmF7I0PlapFVVrJa62/xU5b/ZRzB7KRtLFuqRbVWrPh1Ldtq9DextUyOacakST7HRJYK38NWoZVq5GqtXNI45VZRObuNGVv4ax7zQflau+a3Vqq3Fnu/hrLlOijjpRPK77w//ALNYdxoLL0r1q80use60lf7tVE+ioZnI8ruNJliqnJayJ/C1eoXGjL/d/wDHaz7jQVf+GjlPap5nH7R54wkpn2hlau2uPDn91dtZ83hz/Zo5TvhjKMjm/tlL9tNacmgsv8NU5tJZanlOqNSjIrrftTo9Sb+9TZNPkT+Gq8lnIv8AepHXCFGoaUetMtXLfWf9qub8lqN0i1I/qNOp8J21vrP+1Wxp+pb2+9XnMN0y10Gk37fLTiePjMv9nE9Q028ZfmrttDvvu/NXl+m3XyrXVaXf7VrrpyPz7HYXmPSo7zfHUNxcVg2OqK38VXJrpXX5a7j5OWG9nIc11tar1ndVzskv7yr1nP8AMtZGlWj7p00fzVYVdtVbFvl/vVYkb5ag8aXxcpHNLVWSXd92obi427t1VftXzUpHTTolyRttQtcVC118vzVTuLqs5HVClKRckvKryXVZ7Xm3rUMl5trKUjpjQNVbpvWrdvcbq5dtS2tV611T/arEqph5cp1dvdfNW7DfrHH96uN0+83fNTrrXFVvvVJ5FXCSqS5TqpNU3yVq2s6xW5kNefWOpfaLha0tY8QLZ2qxq3zVP945quBlzRpxOh/tYPL1pLrXFVfvVwP9vbY926si78VNNuxXn1OY7KeUSqSPR4/EUat8zV0Hh/xbC0yr5i/99V893niC43fK22kt/Fd3atuEn/fNefUw8qkTvq8O+2pn2Lp+vRvH95f++qo6x4mjhjZiy/8AfVfNNj8UtSt12+YKrax4/v7+Nsy/9814ssDV5vekfOQ4Qqxre98J6n4j8fRtI0cUit/wKuXuNc3fMzf+PV5Z/bMnmbt26rcerSSR/er1aeHjTjofZUsjp4eNoneR+Jo4pPmau60PxdC1uu1l/wC+q+ddSvZk+6zVBY+K72D5Vlairg41om9bh6OKp+6fRXibxxDbWbL5i7m/2q8Y1zWPt11JJurktU8RXV43zzM1UodUZm2s1dOFwccPE9XL8g+pU+aJvSXlVW1L/arJuLr/AGqoyXG6vTjGJ9HTwfMdHHquP4q67wz4jWSDy2b5l+WvJpLrb/E1XNH1lrO8VlZtrfLWkPdkGKyn2lOR67fahtdX/hpIdZWWPbWAt59st9p/u1ki8e3k53VdWlH4j5iGCjKPKde2reRJu+7XRaf4gjuI13MteayXnmR1DZavJaybd3y1lTj7wqmWxqxPVLy6X7waoYdX2t96uVh1lpY9paq8l+26sqtL3jzY4D7MjvJL1ZI/vLWTeXXlt8tc7ba2ysqmr0l19oj+Vq5PZhHB+xkWm1Rf71Ubi/X+9WTeSNF92s2S8/2qr2Z6VLCR+JGlcapsaqsmvbayLqf5vvVlXEu6r9lGR7VLB05HTf8ACSr/AHqa3iD/AGv/AB6uNkaqrzstR7KJ3Ry+mdtJrzf3qqtrzf3q5L7Y396ovtj0ezNo5fE6xtc/vNTW1zb/ABVyclw1R/aGqvZcx0RwNM6xtcX/AHarya9/vVzP2hqa11/eq/ZROingYm5ca4zdKz5tSZv4qy5pWaq8krN/FRyndDBxiaUl5VGS6qqzM1R7qo7o0IxJpJarybmopsjbloOzlG7v4aFlqNt1ItIlltbhf4qlXy5OtUo4marENu38NSYySLH2VWo/svd92rFvG38W6ta1t6zlI46laVMzYdIbdWpZ6Xt/hata1td38NbFrZq3+zXHKcjxa+MkU9PsNm2uo0+zVdvy1Vht1q9G3lVxTPnK9aVQ6TS7iO1/3q7DTfFjW+3bXmcd1tarkeo7erVw1aEanxHzWJwMa3xHrlv42Ztvy10Wj+JvtHFeHx65t/irsPC+s+Ztryq+EpxjzRPl8dlMY0+blPXpNc2x7q808efFj+w42wv/AI9W7cXTPD/wGvD/AIsfNHJXDg8NTrVuWoc2R5Zh8RioxqxK2q/tCTzK2xGH/Aq838TfEG+8Qbs/LXPSL8zUzy/avuaGX4aj70Yn7zg8owWDfNSpmZJE0sm5t26mfZWrTaKmrFXqcx9D7Uy/s+2j7PWt5FOW1+WjmD25j/Z6kWKtT7KtO+xCj2gSrxMnyf8AZpphGa2PsQprWq0uYn2yONaLbUe2tJoqja3r35RPbjVM/bsqSpmt/wC7TfLrCUTWNQarVYjZah8uplqDKRaVKmW3qGNqvW7fNUy944akuUh+ze1SLBtrQjiWp/su6uGrSOSVexnRr92p6n+z03bXmyjIycuYbUi0bdv3acv3az1IEp9FCrT5SAqSNqbt/u02riLUuRtV6FqzY6sRtXTE5akDWhar0bVjwy7WrQhl212QPNqQNSFqvRt8tZcbVajlrrieZUiX6Y3eiOn1RzFaRarybvvVeb5mqGRazkaxkZ8i7vvVRkXdWo0VV5Iq5qkTtpyM1otn3qryL/drQkiqvJ/tVwVDsjIp7dtO205lpu7ZWBsDUvNIrf3aXmgrUOaiZqduptADWqNqJKhZq1NoxCRqryNTpH3bqqyNtrWMTqjEGeoZJabJLVWRq6YnXTgOkl+Wq8ktNklaod396uqJ2U6Y7zjTo7xl/iquzVGzVvGXKdPsTbt74Vft7+uVjm/u1YhvGWuunXOSphTsobzd/FV6O6/2q5G3v60re8r0Kdc8qrhjpllVqd9KxYbyrkd1XZGoeZKlKJeaLdUbW9OjuP8AdqTzd3SqMveiZ8lqrNVO4s/vVtbKhkirOVPmN4VuU5u4s6y7jTf71dhNb7l+VaozWHy1zSo8x6NHE8pxNxprVRktWWu0uLH/AGazLjTa4alA9mjjDmFi2tVqFavSWFC2bLXHKnKJ3SrxlEt2Cbq37VdtY9nFW5Zr92sKh4OJka1rWtb/AMNZduu2tSGsD5uqXI6vQ9Kz46vQtQeXUiaELVejb5az46sRtQeZMvRtuWplZqoq1SbqDm5S15tRyNVdm/u03zfWriHsyRqryfNUjS7qjkatOU0iU5qpyNVyaqci1cTupkbNupv3qTmimdIVLHRtqZV+WlqZykOjqTb/AHacsVSKlSYcxTkjqGRa0JFqvJFWMpFxkUuaY1WJIqhaplI6YyK7VG3eppKhbvWXMdMRlPXtTKKIyLJqfG1Qq396jd71rGRHKa1vP/erYtbquVjm+7Wlb3X3a7Kcjz61DmOut5d1XFb5q52zvdtbVvcblruieDVpcpbqKRd9TRtTm+ajlOP4TJuolrFu4Plrppoty1k3kG5W21hKJ6FCocrdRfNWbItdFdW+7+GseZdtccon0dGpzGbJUbLuqxItN21nynoRkVWWmstWKKUomvMUZoN1V2irW2/LUMkVSaxqGXt203bVySKoWi20HTGoQbVpFpzJRtqoxNeYXmnqtCxVIq1ZlKQ3b8tLUsa0MtBPMVasW7bdtHlbqmjirUJSiaVnJWxbtWHbrtrWtWqoyPFrxOgtW/u1oRy/3qx7dqvRtWnMeDViaHm1DJOv+1VdpdtV5JdtHMYRpklxcferHurqrFxLWPeS7aOY9WhTHNeVJHf/AC/erFkuNjVH9p96OY9X6tzHQf2h/t05bzf/ABVzf2//AHamjvP9qjmI+qHQfaPeoZLqs1bj/aokuqn2hPsDQ+1U77UP71YslxRHebarmL9gbi3FO+1H+9WGt0tTR3VXzESoGt5tNaeqK3FO+0LRzmfsi9HcMv8AE1Wob3btrF8z+9UizbfmWjnCVGMjqIdS+7WpZ6ptri7e6/vVpW9581RKR5VXCxO0j1HdUn2pa5eO89KsR3n96s/aHlSwvKb0kivVGaJWqk15jpUDXrd60jIuNGXQsSWq1B9lWmNf06O+Wui50xjKJHJpq1Xk01W/hrS+2q33akWVWX/apcpXtKkTnZNHWqM2h/7NdltVqGs1qeU3jjpUzgZtD/2aoyaCrfw16M2mq1V5NJ/2amUTsp5lI81m8OLu+7VGbw9t+7ur06TSdv8ADVeTSP8AZrLlPQp5rKP2jzH+wW3VqafpLKy1266J833as2+h/vPu1MYmlbNZVI+8ZOn2rL/DW9HE0UdXLfS2X+GrzWe2OumJ81WxMakirZ3G1q2FuN0dZsNr5VXrdfmrspnmVeWRJHEzNVy3VlarVra/LVpbPdWnKeVUrfZLmnyttq5I3y1XtYPKjqZvloPIny8xl6gzLWHJdNF96t68XzFZawby3/u1hI9XDcvwyI21L/aqvJebqryLtquzba5pHqxpRJprzdWfcaj8rfNTbhqpyfNXOehSoxI21Ft38VWYNWfcqiqX2XdVnT9P865X71OJ2TjT5feOqTUmtdP3H7zVz02rvI2a0NcXbCsa1k2tlvkX/eqjz6MKfK5s67w7JshaZqw9U1drzUm/uhq05JPsemNXNwxctI1ZSM6FOMpSqMdrmqeTa7Vb5mrCtdSbd96n6p+/nZf7tZ23ypK4pn0FGlGNOxfubjdUEcu6pvJ3Q7lqr8ytWJrDlLStVpW3RrVWNd1XLeP+Gs5ROeZTkj21Jby/w1aazqFrVl+7WYe0jILhfNj+b5q526Vreauqhi3fK1Z+qaXuXctVCXKb4evGnLlkYckqyr827dWXcM0TbqvNE0cjblps1qrR10n0tCpFS5ZFWO681fmqOa4Wqslu1vJ/s1Y27loZ3RhGMuYpyXS7ajW4/d/8Bp01uy/wtVGS3atT06UadSJ6F4Z1n7Rb/M3zL8rVoaoq7t6/drzfRbySzvF/ut96u/gm+0QbWr0IfvInxmPwf1avzR+EW3uv4WouE/iqjJuVvu1NHLu/3a5pROP2f2ompZ3Xy/NVma42/N/DWJHJtkq95vmR/NR8UTknS965c85ZPu1btLzb8hrAjlaJqvRzeYtccjKpSNy4VbiOsK8tirNWnayVJcW/mLWfMclOXs5WORulbdWXcK1dVcWe7+Gsu601q0PdoV4nMyStUTzeZWjdWDeZ92qMlnW8fePajKEiqzf3aqtK3atP7K1RfY938NTKJvGpEordetOW4VvvVYbTd26mf2Wy+tZGvPTFXa1DW6tt206OyZas/ZWquYj2nL8JQkt/71QtarWwtruqRbCplIn2/KYP2XfUbWbV0v8AZ/y0q2FQH1w5f7BI33Vanf2WzfdWuqWzqRbNaXMH145NdJZqmj0NmrrFtVqaOGNaylUMJY+RzMeht/CtXLfRv9mug+Vad9oVaylKRySxdSRnw6Nt/hq9DpqrT/tS0xrxVrI5ZVKkiwq7elTLLtWs9tSjX71V5NWVf4lqeUz9jKRtfamWnf2pt+9XLzax/dqv/aLN8u6p9mafU+b4jsP7ZX+GnLqTM33q5KG4Zm5q/bv6VPJEylhYxOmt5Wbb81ekeB1+WvK7Fmr1TwGu5VzXi46X7s+WzePLRPRGXdb14z8VIv3Mn+7Xtm5Vh+9/DXi/xY2tbzV4mBqctaJ8tkEv9sieDv8AfoWqMl1+8am/aq/Q4n777KXKaW9Vo3L6VRjuqsLKu5aq5HJyk25fSm7v7tOjZW+9U0aq1TzGcpFfzqPMary26tUkdhupe0iZSqxM3e1HzNWt/ZftUi6X/vVPOR7aJw21aZ5VSLUlfW3ie/zFPy6a0VaG2mtFRKJftDP8qmrFWh5X96nfZ/7tcsoi9qVY491XIV205YttWI4q5pGFSoSW9Xo/uiqscVWI9y1hKR59Qsbaa1vUkbVYjXdUezjI5ublM1rem+VWo0VV5Iq5pUJFRqlL+GnVK0VR/NurmlHlNuYF+996mtTZKZREuJZVttWI2+aqO7b92po2+aumISiaUbbquW7fNWXC1XI5a6oHm1YGxC26rkf3qybeX+9Wlby/3a6Ynk1YmlHU/NVI2q5HWh5chvl1DJFuq5tpsi1MhcxnyL/s1VkirWZKqyRVzTN6dQy5FqrItaUkVVZIq4akTvjIzWqNlq5MtVWWuWUTtjIj/wB2jdQyUlBtqFMZqHprVcYjiQyNVeRttTSVVk+at4nVTjzEcjf7VV5G3U6TdULVrGJ3U6civI9VZm+arElV5Iq2iejTpELNULNU0i/LVfay11RPRjS+yG6o5H/u05qh3f3qvU09mLT1/wB6ofvUK3zUaj5S4srLVq3umWs1akWWtIyOSpSOghuqvQ3n3a5mOVquQ3TLXTGseZVoHVQ3X+181XI7iuVt7qtCG83feruhWPKqYc6JbipN+6sWO6q9Dcf7VdkasThlS5S00VRyJQtxuqTetaGHvRKclvVOaw/u1sMtN8us+U3jVlE52TTaj/s6ui+yq1OWzWsKlI6PrRhx2G1qvQ2u37tai2fzVYWz215VSgc88TzFO3hq9DUi29SeQ1cMqfKefOfMSR/w1chqrGtWo6wOOZchb1qwrbaqx1NuoPPlEsK3zVJuqqrU7zaDLlJt1R7veo/MqNpf71XEqMSbdUbS1HuqORqo1jTHSNVdvmprNTfNqzeMQZaZUq05YvmoLCP7tWo1+7UKrUy/7VRKRhKRYVaftpI1+WpI/u1PMcsiPZuqORas0rLUExkZrRfLVe4hrSkWq8kVZSOyEzLkWq7LWhNFVWRflqDrhIqstQ7verDd6hkpSOmI3zfWnedVWRvmo82qjI35S4stWI5fmrNWXc1TRz1006hnKB0VncfLW1Z3Hy1ydvcba2rW6+Va7qcjxcRROmjm3LVqNvlrHt7jd96rkbf3a6uY8OpTLjfNVO4iqZZWqORvl/hqZEx90xby3rDurf5q6a4Wsm6irllE9mhUOdmiqt/FWrcL8zVnyLtasT2qcuYr7aNtO+7Sc0uU6Q5pjLUlG2plEnmK8kW6qskVaXlVC0VBvGoZbQ0bavNFULW+2rN41CvtqRe1O20bflp8pXMO201qkWm/xVfKTEbGu+rUK/dqGNavQrRymVSRYhWr1uv+zUMK1oW6Ujy6sia3rQVqpxrsqUtQeZPUlkaqs0tEktU5pfm4oKp0xtw1Zd01XJpaoyNQerSjymbcbqps1XpPuiqckXzUtT1aZVklK0R3W3+KiSJqoyIy1HMdkYxka0d1Un2r/arDWZlqb7RtquYPYGl9q9aa11WW1xTftXy/NV8xUaBrfaqkW8/2qw/tVH2of3qQ/q50SXX92pFuq59byrEd5S1OeWGN5bpamjuKwVuqsR3W2q5jmlQNqOerkN1t21grcVYjuKy5jmlROot7qrC3G5q523uvmq9Hdf7VZ8x5lSh7xtNcVXkl+Wqq3W6mtcVUZGEaRM1x/tVH9o+aq/nU1m+aumMzaNMvLebfu7qmjvKyd392nLJtq/aClRidBDffdq5Hef3q5mObb0qwt5S5jjqYY6aO63VYjlWVa5uG8q5Hebf4qOY5JUDY+Vv4aGt1b+7VNbr7vzVYjm/vUcxy8solqGzX+Gr1vZr/ABLVW1atqzWriefXqSiOh02iTTV/iWtaFf71SNFureMTyPby5jm20v8A2abHZ7G+7XRSWtV1i/ecVpE2jiZBZ2/yrWpb2u6obeKti1i+WuqMjy69Ur/Z9q1TuFraki+Ws26i+9USOWnU5pGLcVRuIt1XrpfmqmzVke5RMW6t/wCKsW6+9XTXC7qxL+3+9iuSR7VCeupiXDf7VU2l+arF4u2svd+8rmkfQUo+6akP3a3tDj3Pmubt2+aun0791aNJRE4sV8PKVNUbzbrbV21tlVV+X5qxI52uL75v71dDHJuZRV/aOerH2cYxKmvS/wCjxxr/ABVm3DeRa/7W2p9Yk828jX+7WRql1+7bb/dpSOvD0+aMYmT5u64bdTpE3/3ay5Lja3zVYW83LXCe+6UvsmjbN8u1qS6X7u35azor7y5OasyXnmx1EjH2coyJoW+ar0bbawVv1WSrUOpLWQqlKR0UbblqTarVjw39WlvKxlE8+VKReW3XdU0lqs8dVVvFqaO/X+KspHNKNQwdW0nazMq1lrb/AC7WrtLho7iOubvolik3LW8Z83xHq4avKUeWRi3mnqy8VmrF5Um1q6RXV6z7yJf4a0PVpV5fCyi1qsi1RksNrVpR3Cr95ttPk2su4ba0946o1alM56S3+aut8Pz+ZbqrfeX71YU1LpeoLZ3X+y1ddKpKMjbEc2IpnV3Vv827bUa2+2rUN0t1Ht3VGsy/dZq7Jx+0fP3l8JD5VWIUprMtLHOv96ub4ZClKQlxDTYWZWq00qstV2Zd1c9SPN7woyNC3lrUjbdHXPx3G2r1nfqv3mrz5SOKrSkW50qtsVqsSXCsv3qoyXG3+KtYyM6cZENxYK1ZNxYbWra+2RtVe6mVl+9W0T0KU6kfdMP7KtM+yrVm4ZVqm14qVfvHpx5pEn2Vf4ab9lX+Jah/tRVpv9rLRymvJULH2X3pfsq1V/tRaibVv9rbWXs5FRp1JGgtvTvKWsltc2tSf28PSp5ZFewqG3tWhdq1h/24rfxU3+16nlkT9WqHQ7lpm5dvzVz/APa9H9qbqjlD6vM3t60z7SFrE+3bv4qd9oZvvUezK+r/AMxqNeL/AHqha+X+9WezUeVuqfZmnsolptQ+X5aryX7fw037PuWneRRymsY04laS6dmqL5vetD7L8tOW1/4FUSkX7SMTN2t61NHGd1aS2q/3asR2q1nKRlKvEq28Va1vb0QxKtTR/LWEjzqlTmL1q22vRfB995Ma815h5qxVp6X4pFjJ/s15mJw0qkfdPEx2EliKfLE90m1JvJLbvu15J8SL/wA2GTNFx8Solt2WuF13XH1iRvvEV5+DwEo1OaZ5uUZTUw9b2lSJwslqzTNtoWzat77HTls6+q5z9L+smGtm1TLatW0tnUy2H+zT9oYyxJjx27VajiatJbOrC2G1qx9oYSxETPh7VcjqwtnU0drt+7UykcMqsSONqsR7actrU0cX+zWXtDmlUPJualWoV+9Uy19f7Q+3kSbflqTbUcdWI1reNQxlLlI/KqaOKpoV31MsNEjnlUIVt6kWKrS2/wAtTLb/AC1zSic0qpV8qnbatfZ6Ps9c8qZlKoQqu2rEbU7yqb5VTGPKZylzEitUyqrVXXtUkbf99VZlIbJb7qozW9a26myRq1RKlGRcakomCyt/FULNtrYmtaozW7N8tc0qHKd1OpGRUp+6o5ImWhW2/erE6y9G22rVu1Zqy/3atQyrXTTOSrE2LeX+7WlC1Ytu3zVqWrV0xPHrxNa3atKFvlrJt2/2q0rf5V+b+KtdTw6sS3S7aFqRV3LSkcMpFdv92q8i1eaL+9VeRa5pGsZGbcLVOStSZflrPuK5pHoU5GfJVNqvTLVORa5ZRPTgV2ams1DVGzVlE6+Udu96jZqN1R7vm/2a6Im9OHMDNVe4+WP5Vp00u2oZJf4as9WhGJX+83zVDJ94VMzVVkl+atT1aECFvvU2TbQzfLUMktWerCmRyVDtqST/AGaZXUaxiQbajki21NJ94U1vmVqsqUSv9yj+KnMtR7aDPlHb/moX73/stN2/NRu+b5aowlHmLCtU0c1U1apFbbTOadL7RoLL81WI5WrPjlqwrVtGR504GpDef3quQ3lYcbVIsjLW0ahyVKMZHTQ3lWo7rdXMx3W1fmq5b3n+1XdCucNTDHRR3HzVMrVgx3lX4JvmrpjVPPqUeU1Y1VquQxVm29wta1u392tTzqvulqO3/wBmpo7Vakt13VejiVqwlTPKnV5Sj9l+X7tH2U1qLH8tP8muSpSOb28jI+y/7NH2fbWs1r/dqPyK4Z0Co1ijt29KXLVb+y/3ajZK45UpBzRI1aiRvmp22oZKylGUSogzVDJLRI1QyN8tOJrGJJ5lEjVX3Ubqo19mDNTVams26m7qs2jEsRvtqxHVFe1Xo6ykY1C0q1IqU2H5ulWlX/vqoOCUhqrUy9qatTL92gwlIj2U1qm201loEV5FqORasNUclT8RpGRTmWqNwtaki1VuIqjlOyEzJZdtV5PmWr0y1TkqeU9CnIpzVXarknzVVkWoid0WR7vepI5dtR0VrE1NK3uv71a1ncVz9u3zVpWstdkZHBXp8x1VnLWpDLXO2ctbFvL93dXZE+br0zSVt1NkqNWpzfNQcHKVbhqybnvWxcLWTdVlKR30DHum+aqMjVZvPvNWZJcbawkfQUo8w1m+Wo9+2oZLio/PpnoRplyOWplbc1Zv2j5qmjuKoJUzQ+9TWiqOOX5qkWWlynNy8pG0VRyRfLVxfmoaLdVcpUZGa0X92o9n+zWp9n+9ULW9BrGoZ7U1fmq1JFUOyteU3jIkt0q9brVeNavW61Bx1ZFyFa0Lddq1Vhiq9CtB5FWQ7bTXqZl+Wq8jf3qkwj7xVmbbVGaWrFw22qNw3y/NQehSiQST/NUW6on+9TNzLUyPRjEdIv8AtVXZam3b6a1I2iVWXdVOaD+KtLb8tRyLQdEahiSQ7agrWmiqlJDuqDuhUuU5H3VWk+9ViSL5qqyNVRO6ERu73prS7ac21lqORavU6OUkW6/vVNHeVnUu6pH7OMjYW6+apo7ysVZWqxHcUHNKgb0d0rVajuK5+O4rQhuq55HBUom1Hcf3mq7Hef53ViQy7v4qtRtWUpHn1KRsR3lWPtG7+KsPdtqRbpqOY5ZUDUa4py3FZLXX+1Qt1WsZk+wNhZfmqRf96s2O6qZbjd92tPaGcqcjQ+7/ABUK1Qxybqk82r9oc0okyy1NHdMtVP4qXd71HtCOU0o7z+9V63vf9qsFWq1byfNWsZHNUpROusbjdtrorGX7tcXp8u2um0+XdW8T5rF0jqIW+WrCtWbby7atLL8tdPMfOSgWJG+Wmxruaqc1xUkNx8v3qvmJ9nLlNKFNrVrWdYdvcbmrYs5q1pyPOrxkXmXctZd5Wg1x8tZt5KtacxzUYy5jHuId26s2aL5q1JpVaqM1YSke9SlKJntF81V5rPfV5qdFXNI7vaOPvHL32jbv4aw5tHZZPu16Q1urVVk0lZawlE9ClmEo/EcPb6a277tb8lq0OmVpx6Pt/hq1qlnts/8AgNIdXGe0lE4fT7NvtDM1a9nG25jV+PTVWP5Vqe2stsMjUFVMTGZx94u64leue1Dd5f8AwKu3ubH93I3y/M1c1qVhtkVamR7WFrROZmtWZfu1HDE33a6L+zd38NV5NN2yVyHsRxMfhMG6tWWiHdtrpl03zY/u1TbS2WT5ayNI4mPLyyOdmVqbHKy1vXGl/wCzVFtNbdQdMK9OUSOG4ar0crf3qqx2rK1WI4v9mplExnyliOdqtLK1V/KarEcX96sJROKXKTR3TVXvP30dTeRTtv8ADWXMZR5Yy5jl5pmt5Kk837Qv92tLUNL3LuFYao0Mm1v/AB6umMoyPYhKNSPNEq30Tbty1XjuG+61bTRbo6z5rXymrWMuY7KdSMlylO4Vv4d1Zcm5W/irpIVWVdrVDdab/EtXGXKddLERpy94bourSNH8zbWX5fvVqXUzH94lYMdk0Em6ugtV3R/3q9KnU5o8sjlxXs/ae0gOhvGkjpk8rUfY2hk4X5aux2vmx/7VEonnylGMuYpw37bakaVm+7TZrBomqxb2+6uaUuUJSj8USr57d6d57L/eqzcWP8VMjt656kOb4SeaJNBeM3WpJJWZabHZsvzCrIta4vhOaUoxfumVJKy037QzLWhcWFQfZ61jI3jUjYzpt1UZo2augks/9mqclnXTGZ0060TBktWqNrVv71dEtnTzp27+Fa3N/rXKct5TU3yGrqG0ao/7L21MpGkcVE5lrVmqNrBv9qup/swelKul7v4ay5i/rhyLWbL0pyxSf7VdY2krTW0n+7WXMV9cicysX+9uqRbVmre/sv5vu05dN2t92s5SD61Ew/sp/wBqplt5Nv8AFW1HZ/N92rC2atWUpmEsSYK27VIsDVuLYLUy2C1EpmEsTEw47VqmWzb+GtpbWk+z7WqecyliTKW1b/K1ItnWptpu2s+Yz9vIo/Zad9n9qubR6001BHPIh20yRttStTfLVqOUooybmqHyK1PKVaPKWka+1M1bWpPIq9/vUcUah7WRT+y+9SeQtTfLQ1GouaQ1Yqk8uo93vR5tGpHvEtPXtVVrrbTftPvUhyyL9Ju21mtqFRteUuUv2MjW86kNwuayG1KoZNS+b5WrL2f8xX1aRxflbafUuyk8pq+oPrOYZH96rEdRqu2po/vGj2kSZFuH71XYapx1ehqo1TzqhZWOpVg/3qbD92rkdb8x58pcpCsVO8pquKtO8qqjHmMOcotDTfK/2a0PIpv2f2olTJ9oZ7Rf3qb5VaDRbqjaJf4az9maRqFH7rVJ5tTSRNULRURjyl80ZD6iaBWpMtT1atPiH7xRmsP7tUZrVlroPlaj7Ksv92plQibQxEonM+Vt61JD8tbU2nelV/7NrCVDlOn6zGXxEcLfNWxat92s5bUrV21XbWfKcdWUZGxb/NWpbtuWse3atS27VqeHXNSGpvvVXjq5GtQeRMj21XkWrjLUMi1zyCMjPkX71Z9wlaklZ8y1nI9ClIy7hdtUbitC4Ws+4rjketRkUZG21DuqaZapt96sj1qfvDvN/hpu7726o2l21DJKy/8AfNaxPQpU+WQ64b5vlquzfxUSS/N8tQtcf3a3iepSo/aBmqq1SSNVeStYnr0qY1mX71Qs3zbqazUnNaRO6MeURmpu6ms1Rq33q25ivtC0m6n/AMNQN3qjKQ1qSiigz1Cmf7NPpGSq5g1I6cv3qT+KnrRzEcpJG1WI6o7trfLUyy/LV6mNSlGRejapt3tVGOWrEb1pGR5lSnKJYX/x2pFaoY2qStYyMJRLEd1tar0N592smpo91bxqSOaVOMjorW6Wt6zuq4+3l+6tbVnNt210xrHiYiidlay1rW7VytncVtW9xWvtj5ivSN6OptnzVn29x8tXoZarmPInGRY8ij7P8tSRtvqbbuqZROSUpFFreqslvWw0NQyRbqx9nEqNUx5LeqskVbU1vVGSCueVKJ206hjzRVVkXbW1Jb7qpyW/96uWVI76dQyW/wBqo2q9JBVeSJqz5TtjIr7vmqTzKjbvUbNWZrylyNvmq5bpWbC1aFu26okYTNS3/wBmrCrVW3+9VyOsjyqnxEvNPVd1Crup9EjmkM+lR7W/hqf5u9Mb/ZqCYyK7d6jkqw1QyVZtErtVeb5qsSfLVWSr5TpplWZaozLWhJ81VZKOU76cjNkWq8i1oSLVWRaXIehTkU2qPbVhlpu2jlOmMgj+Wr1q1UY1q5DVxM5m1ZtW5btXN2bVuWbV0xPnsTE2I/mqWoI2+7U9ankSIJqy7pa13rOuovlrFm9CXvHN3y/erBuPl3V0l9DXO3y7WaueUj6jDSM2SWq7XW2m3Dbaz5paiMj6CnT5i9HeVNHefNWC1xt/ipv2/bWsZG/1bmOqjvKsx3QrlI9S/utVq31KtDknhTrIZ91WI5a521v/AJvvVqW91u/iqjzqlCUTWXbtp235aqwy7quK3y1Zwy90rzW9V2s9taH3qkWLdVk+1cSjHb/3asQxf3qtLb1NHa0GUqoQrWhH90VHHFUyrUSPPqT5hrVTuGq41Z9w1QVSKdxWbdN/drQmasuZqk9ahEqs1Oj+aoZPvCpI2p8p6DiSbabtqZfu0Mvy1OplzEXNM27qdto20amnMV5oqqSQ7l4rSqKRak1jIxbi3+Wsu4i210klvurNvLelE9OjVMPdj71DbWqaS3ao9lXqerGXukLfNTWWpttDLS5Q5il/FT1f7tS+TUUi0zeMoyLVvLV6P5qx49ytWhby1zyictWH2jUhrUh+asm3atS3bdXNL4jyKsSx5VN2VYjp32fdWUjz+YzZPlqH7UytWlNa7azbi1ojI6acoyJo7zdVqG8rF+ZadHKyVfMayoxkdJDeVajl3VzcN01aEN1/tVV5HDUoG15tO3e9Zsd1VhbrdRGRxypyLitViFqz45avQ1rGXvHNOJ0Gnt92uo09q5PT/vrXUaf8tdcZHzOMidBG9Oa42/drP+0f3qbJdbVrfmPn/YlxrrdR9o96yjdHdxU8cu6r5jX2PunQWcv3a1o7j5awbNqvebtWt4yPKq0+aRoSX+1azbjUt38VZ+oXm3+KudutT2t96j2hvQwfNqdFJebf4qha43Vz8eqbm+9Vhbzf/FUcx6H1aUTU+0bqPtFZn2o0q3X96sw9ibkdwv3a0LdlauX+1VpWd592g5qtCXLzHQwWqsy0zVrXdHtWjT7rdIu6rV5taSlyxPI96NQxZINse2jbttatTLukqG+bba1nynZGXMYckS7aw9QtVlkraaWsuZtzNWUj3aHNFmfHZ02bTquLL81TblZaxkdvtJGbDaqtOk01W+arEi7Wq1DtZaylEUqso+8Zf9mqy1Vk0ld33a6Ly1oaBWqAjiZROVk0T5t1N/sll6V1X2dWo+xr6VBr9dkcuum/7NSLYNtrpls91L9jrOREsYc99gaj7BXQfZdtHkLWBP1o51tP/hZax9Q0H5tyrXbSWu1qa1qsi/NRH3ZcxvTxkqZ5ytn5cm2pJNL311l9pKr822qa2vrXVGR6scZze9E4+TTWt5KsRW3mLzXUXGm/LVH7H5UlHxHT9b9pEw5tN+b7tSWUflttNdA1qrrVeSw2tuFb05cpP1nmjysFs1uF20tvZeVJtarVr/49Vvy1kXmumNTmOKVWXwlf+y/OWq7aS0X8NbNs/lttetFYlaP+HbUS945frEqZzK6buqOTSdtdN9j8vpTfIVl5rn5uUj61I52O121ehsFb7taDWa7qsW9vtrKoKeJ90xZtN+98tZ8lht/hrtmtVZeKo3Gm/u2rmj7pFLGHLrZ1HNZ/LWy9vtakaLdWkZHdGv8AaOb+x7WqaOLa33a0ri321WreNTmOuNXmGeStH2NWb+Kn0+OVV+9RzEc0iu1hTfsfrV7zV3U1mWkLnkVvs60xrVamZ/mqNrilqVGUiL7KtMkt6ka6WoWuqjlN48xG0SrTWWmyXS1Xa6Ws5RN4xkWN2ynLLWbJebf4qqyaptrKUTf2EpG79qWk+1L/ABNXN/2p/tVHJqH+1U8prHCSOia6X+Go2uK5uTVNv8VR/wBrMv8AFVcsjeODkdM1x81R/aq53+2P71N/tijlkafVJHRNcL/epv2z+KufbVvl+9TW1T5fvLU+zLjhZHQNeLTftlc22qf3WprX/wDdaq9mVHBnSfbKa1//ALVcu1+38TVH/aLUeyl9o1jgzp/7RH96mNqVcu2pNUbak1V7I0jgzqG1KoW1L/arl21L/aqNtUaiNI3jgTqG1Tb/ABVC2qbq5l9R3U37Z/vVXsZG8cGdNJqVV21L5qwftW7+Ko2uqv2ZrHCm5/aVRvffNWP5+7+Kjz6r2Zp7CJvbNtGzdUipTttd5xcxCq05YvmqxHF/s1MsS1zyIlUIY1q1H/s0LHtqTyvSs5S5TmlLmLEbVcjas9d1WI5P71VCr7xx1ImtG3y/NU0bfLWXHLVqG4r06dWJwygaGzdR5FRxy1ajbdXXGcZHJ70SHyqhaL+7WmoVuvy0nlVry8xEapktDUPkVsSWtQta0ezN41TJktartb1ufZabJZ/L92p9kaxrmG37qiOWtKaw/wBmqbWrK33aOU6Y1IyJoZVarUcay1nxxN/tVchZqowqf3S59hVlp39m7amt5Pu1sWojb71RKnGR5s68qZix2Lf3Wq5DEy10Udgsyrtqb+xP9muaVCR508ZH7RhwrV6OrP8AZLq33aZ9lZf4a5pU5RMJVYy+EZUEi1a8qoZFrAUSjNVOatCb5lqnItYSO+nIx7hKy7hfvVsXC1l3HytWEontUZGTcL8zVRkl21oXXasuasJHuYcjZv8AvqoZGpzfL/8AE1Xkl+aqgfQUaHMEku1dy/xVCzLtpsjf981XaWuqJ6tKmOZvlao5Jab5tQs1aRiejGPKO3VG38NG75aburUobu+X5aa1O3VG3+zREsfUElDNTfvfNWpjIds+Wlpm6nH+GgyFooooFqI1C/6sUtLtoDUZRSsvzU1k21Yakn3amjaq6tup26lGRlKnGRe3VMsu5vmqirf71TRtWvMefUoSiXl+arEfaqsLVct/4dtdMTz5RLkKfNWlb/e/2az7f5WrStvu0SkeRXNS1bata1rLWXbrV6H+Gp5zwKvvG1b3H+1Whb3VYcbNVyGX5qqNX+Y8qrTOit59yrV6GWufhuNrVehuvlrpjXPIqUjY3rTW+Zqpxz1ItxWsahy+z5SZlqGS33VJ5u6nk/LVE80omZJFVea3+X5a1vK3VDJBU8sTpp1Dn5LOq8kFbklvVWSL/ZrKVOJ6EaxgyW9V2t2rektaryWu2uSVI7o1zHVauW7fxVN9m9qdHb7a5pUy5VIyLVvLV6Ft1Z8K1ajrCUZHnzNBdtOX5W3VXjaplaoOOUSXmopFp26hqDOJDJUMjVM33aryVcTeJXkqq1WpKqtVHXErs1Qt7VNJVdjVnZEhkquy7qsSVD/wGqOuJXaKm7d9TMtNqOU3jIj8upF7VJ9+jbRyk8xYt/4a2LOWsONq0rOXbW8ThrR5jprdvlq3WRYy1qRtWp4NWPKOaqs0W5au1FIlEomEZcpzuoRblrmdQi+9XaXkVc7qEH3q5ZRPocJVOLvo6w7z5a6jUIPvVzt8lY8p9lhpGPIzVXaWrEy7vurVGZqo+qoUoyiTebtWpI7z0rP81qFbbWkTslhIyN6G/ZW+ataz1SuTjlbc1WobhlWtYyPIxOB7HfWepK1alveK38VcDb3m3b81bFnqm2qPl6+D7HaRy/7tWo23VzNnqW7+Ktq3vN1B4dWhKJsQrVyOJWqjay1pW9WeRU5ok0dvQ0VWo1+X5adtqDh5veMu4Xb/AL1ZNx96ty6Wsm6Wg7qEjHuP4ttZdw3zfNWlcLWXcfxVB71AqfxVPDUVSr2oOxlhWqWoo2qTdUnLIJPu03b/AHafRQHMQbajardMaL5aWpcZFNl3VXmi/wBmrjLUbLuoOmMjDurf71Zs0W2ukuLdazZreqienSqmOybaNu6rc0P+z/47Vbay/wB6kdynzB5dRtFVyNN1SeVS1J5zLa39Kkhh21oeT/s0ot/9mokDq/ZGW/y1pWrbapxxVct1+WuORx1TWt2q9GtZdvWlC1ckjyKsSTZuqndWvy1ep21f96oOaNSUTm7i1qnJEy10k0VU5rXd92rjI9KnXMVW21YhlqaS121GsW3+GtOY6eaMi5HLViOWs9asRvtoic0omhDLurUs/mbmsW1atyx+8taxPNrx5ToNPX5lrqLP5Y1rn9Nirorf/ViuyJ8dipe8SSS1XuLjbUklZt5L/drY5aUeaQ7zd1XrOVqxVZq0LOX7tBvUp+6dJZy/LVqS42xtWXby/u6Lq6VY615jxpUuaRT1a92/erkL/Uf3jVf1y+2/xVxd7efM1Z8x9TgcL7puxapitOz1Ld/FXCx3TVpWN/tb71HMenVwfuncLdbqGuqxbW83L96rXmVpzHjSo8pqLdVoWdx81c6sv+1WpZzL8u2g5atP3TrNNuv31XZL/wDftWJpbbpmqS6bb5jUHgzoxlUNa3uFlkajWP8Aj3rF0u63NWlq1x/o+2gylS9nUic7cNt3VhtefvGrbu/9Wa5iRfmrCR9HhYxlH3i011UkN/8A981lyfLUazfNWMju9jGUTckuPl3U61uvmrNjl3LRv2NWUpGUqXu8p0XmVIrblrLs7rctWo5NtYcx58qfKXPu1IrLVXd/tVH9o2tUcxl7PmNLcq0NKtUftPvVf7Ztph7KRrKy07cvpWP9v2/7VSLf7qy5Q9jI1Plaq8i7WbbUMd/TpJt1ZE8sohIvmrWTeWvlSVpfaKhuv3q1UZ8p00+aMjPjbd8rVDcW6srVHeboulRrdeYv3q6YnoxjL4ojY28ptrVYkVf4az7ptlRw3/8AC1PU6fZ83vRJt21qtW90rVm3Fx8tU2vfKb/7KtYyNfYe0idRuXb8tT2995HyvXMW+rbv4v8Ax6rX2zd/FXSc08NL4ZHYearLUL7e1czDqzQN83zLWpHqXmruVqiUThlhZUy41xt60R3i7qotcbqp3EzK25awlEqNDmOot7xafJPuWuUtdW2yfNWl9v3LXJKPvGE8LKMixdMrVnsyrTbq4asuS/2t81EYnbSoyLlxItZNxcKtTNeblrJvJd1VGJ6dCl/MTfbdtNa/rFkumX71R/bN38VbHqxwxuNf/NR/aVYfnf7X/j1H2j3oH9Wibn9pbv7tQyXm7+KsvzqfuagXsIxLMl1VWS8ZaXmmNFuoN4xjEha8aq7XjVJNatVeS3ZaDqjGJHJdNVWS4+9U0kTVC1vT5TrjylWS4b+9VdrpquSWv92q8lq1RynZGUSq14y1G19UklrVWS320+U648sh0l41R/bG+7TWiZW+bdUflUam/LEk+1H1pv2yo2Wm7aZcYxJPtTLSfbZKZtpu2lqacsSX7bJTPtrVHTdtGo1GJJ9qo+1VDtqNlpmns4lj7SPWl86q1Dd6A5Iljzl/vU3zarUVZXKWd60bv7tVdzelG5l6VAcpY3Um81Bub0o3f7NBfIdxHU0dVY2+arUNdB8vIsRr/dqZYqbGtWo1+7WUjjnIbt+WpFiqZV+apFSsJHNKRD5C03Z/DVplpvl1NjPmK+7ZUi3Hy0MtRslHNyle7IuR3H+1VqG6/wB6sX7tSRz7fvV1U6/KRKlE6SG63dauQy7q5mG8/wBqtS3uq9SjXPNq0OU3o13LUn2Vf4Vqnb3VaEMterTlGR5k+aJD9jpv2X/gNbEcSstSG13LXRyxOT6xymC1n/s1Vk09W/hrpGs6dHYbqiVM1+tHGTaaV7UyO3ZGruv7Ba4baqtV6H4dzS/MVrjlHlKlmdOn8cjhY4P7tX7fdHXQaj4Vk0/5sNVCG3/hrDmI+sxrR5ol3T7n7u410+ntHL97bXLw6e38Nbthp93H8xStY1OU8TFcslfmN3+y45fu1VuPD/y/LVqzuvL+/XQW+24qvdqHz069Sizz280Ro/4ax7izaH+GvWrjRvtH3VrndS8MybW/dt/3zXDVpcp6GHzKMvdkebzL/erPmrrtU0OWPd+7b/vmuZuLdopPmVq8yUeU+ow9eNSPumPdLWPeL/eraulrJvFrHU96hIxbysm4atm66ViXT7aylE+jwr94pyS1Vkbb96nXTfNVOaWpifZ0I+6SSSrVWRv7tNkl/wBqod1dMT0KcSRn203dUe73pu75qo6ibdS81Bup273oAk/hqOT7tDNULfNWpEpA3/j1H3fvUNTaskdu/vUf7NNoXtREyJPuUK22j7v+3Qv96qIFp+1aZzT17UC1DZTWX+9UtJt3UDIdv92j/epzfLTdtBZJG3zVNG1V/u1JH8tVEOXmiaFu3/xNaEP8NY8bVehl+at4yPPr0uWJsR/erUtfm61j27blWta1+78tVzHyuKp8sjYtvu1oRr92s+1rQjrI+aqFpasR1Xj+7VqGlqefUJo6sRytUK1MqUuY45FhbirEd1Wbu20+NmrWNQwlTia/2jbUi3Hy1kxs1TfaPetY1zCVI0vOp/NZy3Hy07z66Y1TL2RYb5qhkWm+bR5taxnEqMSNo6hkt6s0jKrdGpG0ZcpV+y0fZR/dq0qVJ5VZypj9oU/I/u1ItvVxYt1SfZ/auaVIz9qU1j207bVz7PtqNoaylSM/aIhX7tNZqm201lrCVPlK5ivI1V5KmkXbVeSjlOmmV5PlqvJViSoqZ1RK0lVXq1J81V5KrU6YkLUlPZf4qTmmdMSJlqNlbdU9MZamRXMR7qFbdRtpv3aZoThaswtVFWqxHWkTGUTcs5fu1uW7bq5m1lrcs5a6Yni4mBqLRIvy02H5qkb7tHKeUZ94vy/drDvovvV0k33ax7yKplA9HDTscTqdvt3Vy+oRV3GqW/3q5W+i+Zq5uU+zwdQ5W4XbWXcJ8zVvXkXzVk3EW3dUn3mDqxlEzW70VIyVHUnvL4SaPdVqNqpx/eqwrVWpyVfhL0bMtWo5aoxt8tWIWpnj1aUZSNazvGVq3LPUmrlY/vGtO3m2nbVHgYihE7mxv9y1vWN1XA2d03y10Vjdf7VPmPlMThjtbef5al3bqwoLr/aq2t1to5j52VGRYuNtZN8tXGut33qz7iWkdNGMomTdLtrJmX5vmrYuG+9WTNQe9QkV9lSRrR/FTloOqRJGtO206OpFWg55SK/zLRuqZl3LzUbLtoKjIXmlpq0tTyksZJUcke2pylMalqXGRRkWqMy1rSRVRmt6UTtpyM2SKq8lv/s1oSJUeyrkd0ahRjTbU0a1N5XzfNTlWokXKQLFu+7Tvs/+zU0dWlrORzSmUVt/mqZYquLFU32fdXLIwlVKsa/3quQrTfs9TxrteuaRyzkPWpI6FWpFWsjm5iGRah2r/FVySKq8i1cSoyKs1vVWS1rQZqjZas6I1JGb5e2hUq9tprRbaf2TZVAt1+atzTV+asm3i+at7T4vmWtYnn4mR02nr8q7q3I/lWsfT/m21rK22uyJ8dX96QSNWbcN+8q9I3y1mzfPJWuoUiONfmq9br81V1Wr1utMqrL3S9G21az9QuNq1eb5VrF1Rv3bUHNQp80jkfEGpfe+auRuLxmb71a3iCXczVyNxK3mVMj9MyzCxlE0lvKtWt/XO/aGVv4qtRz0j2KuX/ynaafqX3fmrchvN33q87tbzZt+augtdS+7T5j5jF4GVOR1ytWpp7Vy9vf7ttdFp8qtWvMfOYinKMTpNHl/eNVq8b922KydHb941WtQk2xtUHz04fvR2l/eq/rLN5f/AAKs7R23SL/vVo64v7taOYzl/FMZpf3bf7tZOzd/vVsSQ/uWrMC7fpWcpHpUZfylaSz3Vn3Fq0ddFH81E1msv8NYSN4V+WRzsLMv3qsN3p1xZtFUK/Ktc0js5oy94khuNslaUdxurBkfbU1veeXWEveInR5veN5ZfWopZNtUPtlNkuNy/eqDn9iWPtn96oZLys+4l21Va6+b726tYnXGgabXlIt/taseS4pvn1XKdMcMdMt5ViO/3fxVytvdfN96ry3G6sJROaphjekuP7tRx3m7is+O43fLUMz7ayMI0PsmhefMtYs0nlNVxbjcu2qd0m5a1jM66UeX3ZDTP5sdZ9x+7bctN81reT5qdJ+/j3VvE9GMPZhHdblqnduytUe9reSpJF+0R/LVcx0xhyy5jPa6aKrVvqzbdtVJ4cfw/dqo0TK1axkd3s6dSJ0C37N/FUkepNFJxXPw3DfxNViOXdW8ZcxhLDxOst9WWX733quLcebXGxu26tC11Bo2VW+7RKX8x51TC/ymtcRfNx8tTWV0yR7ajW4W4VWWhflasJQ5onJKPu8si9JLujrJvF+atDyty/LVO8Vq5I+6FL3Ze6Z/m7ahmfd8rUTN81QtWp6cYmbfLsrNkfbWne7qxpJf3nzVtH3j2aPvRJGuNtC3lVZGqvI1HKdkacZGst5tqaPUlrnWnalW5akOWGidOt5Uy3n3a5eO8qZbyq5YnPLCnSfalahnjasGO6qZbzatIy9gaLKvzVWkVahW63LR525agcYSiOZfmqGTa1Okf+7Vdmpam8QkiVmqvNa/3akaXa1NaX+7RqdEeYpyWu6q7WtaG6oWajU6IzkZ8kW2o/KZVrQaoZFo1OmMyjsprR+tXJFqLmjmNYyK23bTdtWvuUlHMacxU2t/FTfKq7SfLTK9oU/KpvlNV3yx/epNq0B7Qo+Vto8qr21Wp235afMX7Qz/ACqd5DVcVVp9TzB7QoeQ1C2rVc2U+q5iPaSNmFt1aFvWTbturShb7tVI8SrE0oatRrVO3q9HUHmVCaNf71WFhpsf96pFpannykG2m7am203ZUkcxXkWoZF/vVcZajkiqJRNYyKMi1DJVxlqvItHKdMZFXcy9KsW+pMrc1XkVqryR1UJSib8sZfEdVY6krfxVu2t5Xm0d01v/ABVtabrO3bXo0q55+IwPN70T0a3uvu1pW90stcjp9/8AaNtdPpdnLcSL5Ss1erTrHyuJpRp/EbUMJl/hrc0nwjNftu2/LXS+DfAMtxtkuV2/7NenW+h29lbqqqqba2liYn51mGdRw8vZ0viOD0vwjDZqu5fmrpLXS4fL+6tR61MsG5Yqq6XLNL1qfac0T56pWrV4+0lI5vxxYR+W21V+7Xkyx/6Q3+9XsPjR1aNv92vNrPTftV2FX+Jq5o/EfZ5TW5cP7x03gnQv7QuFZ1+Va9FvPDlvFZsyqq/LVLwnpq6fac1D4w8TLaWsiq1c05HzeIr1sXi+Wkef69ItldH5t1afh3UFuJlVmrh7zUGv7ppG+7uq9pN5Jayblqqc+U+vq4P9zyy+I+gND0uO6jX5a6iHwrbyx/NH/wCO15v4F8USXEkasrV6xb6ysVvu3fw11+1j9o/I8zhiMPW5Uc5rng21ePmFf++a8r8UeCLS3jkZY1/75r0Hxd8SrXS1bfJXluufFC1vI22steVW5eb3T6HJaeY+7L3uU8l8UactnI21a426XdursPE2sf2pI21dq1yd0lc3KfumB5o04+0MG8WsW8+9W9eLWHdLU8p9ZhTJuKzZmrSuF27lrJuKmMT7nCfCV2am7/lprfeqKtD1ox5SXdTd3zU3dSVXKBLuo3VHI1N3VYSJN3vRUO6pFar5TIdRRR97+KgAoooqCApytTV7UVYcpIrUtR/xVKtUZyHL2p9RL96paCQpGWn80u1vloNCNYqk21Jsahvu1XMbxGr8tWoflqrs21Yt/mq9TKpHmNa1b93WpZt/drFt/l+Va1LdttVzHy2YUvtHSW7bttaUf3TWDZy7a2LeWpPi68S9GtXIaqxt/wB9Vajo1PLqFhan5qBan5qTjkIyUf7tG2nbaggFp3zfxUbKdtrLmJlITNJu96k21Gy0e0kShTLSebULVCzba0jXlE1jAvfaNv3actxWW11tp0d196uynieYr2JsRyru+arEbVix3G6rUd1XVGrEwlSkbEf3TVhayY7qrkdwtafEcM6ci5tpskVEctSbqqUTm94ryLUbLVmmVn7M05ijNF/eqrNFWsy/LVeaKpdI3p1DHkWqrJWxNb/NVWS3/u1lKkd1OoZci1C0W7pWo1vtqP7P7Vh7OR0xqGWyVCy1pSWtV5IKnlOqNQpUxmqxJEy1XkWp1OmMhlJ9+j+KlquUsKerU3bSUxF+3k+atizl/wBqufjbbWpZy11Uzz68PdOkt5atL93msm3l3VoRtW2p4dSA6Ss+8X+KrzN6VXuPmWjUKb5ZHL6hFXL6lF96u2voq5nU4PvVzyifUYOqcbfW9ZNxb7mrpLyD71ZcystZSifa4OtyyOfkt9tV/KrWmt/4qqyRfNWfKfVU6vNG5VjX5qmVad5FSeUzUglUG/w1Yj+7TfK+X+KpFXatI5KkiaNquW/3qpxr/FVq2+9Vni1Tat2/u1tWM7Vz9vWxZ1J89XidBDcf3atLdVjxvtqT7R/dqeY8SVHmNKS6/wC+apzXVVZLqqcl1RGRpToE895/tVSaXc1U7q6WoVuPSqPThQ5TQqZW3Vnx3H+1ViOVWqglCRcVqmXtVPzKmjloOaUSxuprd6ZT6DIZSrSUm71qRkyrupHj+amqw7Gnq25uaQiHbVea3+WtDbvoaGjUuNTlMVrWoWt62JLf+7UbW/zUuY6I1jHZaaq1qNZ1HJa7az5jeNaJRXtVhW20NBto8plrKRfMWI2q1HVGPdVq3b7tZSOWcS4sX96pliqGN91WlrM4pS5QWGnMtTR1Mq7ulYSicsplPbuqGSL+7Wg0VV5IqiJUahmstNZKuTRVC0W2tjqjIq0bN1SMlN21cTfmLVrFW5p8XzVk2dbmnr92t4nlYiRuW67VWrm6qsedq7qc1dUYnzkvekSSN8tUf+WjVNM+1arxt83zVeprCPulhavWq1nq1aVrVmFUmuPlWuf1htitW9cN+75rm9Yb921ORrhI+8efa4dz4rmLpdrL/wDFV1mqLukauduIvm+WspH6dltSNMzdh/2qdub0qaS32r8q/eqFoazPqvaRlEmhlrSt7r/arHjVqtQq395qDjxNONSPvHSW918y/NXWaPebo1rgbfdurrNJ3LHVRmfC46jHlO+0GXdM1XtWWsLwxP8A6Qa6HUG+b5qOb3T4avHlrEejp83/AAKtLXvur/vVDo/36ueIoNscbVlKR51SX7+Jl/ejas2Zavfw1ms1Y8x3Uh0bbatRyr91qz5Go+0bWpG8ocxYuFVqybiLY3y1ckuNq/LVOR91HKb0oyiZt18tZMl00TVvTLuWsXULX5eFqeU9mhKPwyHQ6p8q5qb7dXNzbrdqkW8+X/aqfZno/VYy96JuSXXmrVFrjb95qoref3qhkl3LzRylU6HKai3FG75ax1umVqsR3W5fmqSpUZRNJWq1Def3qx/Ppyy7qykZypcx0Sy7W3LVhW81a5+3vf4Wq9Hdba55HnzoyiWt/lyc05m3VDI3mx7lqrHcbflNARgF5F5v3az47jyW2tWhI33v7tZd8u1ty1rGR20ve92Q64VWqvb3G1ttNjuty7aq3TbW3LWx2Rp/ZZeutvy7apyfNTobrzY9rVUnfa1OJvTjKPuiTNtao1n21RuLiq/2r1reJ6MaEpROit7pXrQjbcvy1xsd5tq9a6ttb5mq/iOWphZfZOut5Wibhq1I7rd1rl7fUvNX5a1re6VlrLm5TyKtD+Y6S3dWjouLdZY/u1i2t01vJ/s1tW955sdYM8ipTlTlzRMHULNomrNZmib5q6y6i3R1jXVkvmVVondQr+7yyMaZPMWsG8t9rV1s1n6ViX1qy7vlrWmevh6vvHOszL96o91XLi3+b7tV2t63PcjKJDJtqGRdq1I0bbqa27+KjlN0QGTb1pVlpzLuqBom7VlymqsW47jbVj7RurH+Zf71OWXbVcopUjYWWrEdxt/irEW6apo7nd1qeUxlRNlbhWp2xXrJjuKmjvaRzypS+yXJIqhkipq3G6plZWqQ96JXao2q0yVHsoLjIrsvy1H5dTMtNoNeYhaKo2iq0zU1m3LSKjIotb0n2erlMo1NeeRSZTTNlXpF31H5VEjSMivto21Iy0nNESuYYy/3aGp/NM3UalgF207bTd1CtRqQO20baN1G/dRqBct2rUt2rHt2rStW/vUanHWibFu33a0IelZsNaELVHMeJUL0L/LUi1VWrEdHMefKJYVqNtN3VIrVepgRsv3abUn36GX+7RyjKsi1XkWrjVDItSdEZFGSKqci1pSL/DVOaKg7ISM+Rf4qhZmWrki1VmX71B6FORr6HrHkzKrN/wCPV9K/COC2mjjmk2s1fJLbkb5a7nwn8WL/AML/ACqvmKtdEa0uU+Yz3Ka2YUOXC/EfeBvrXT7Pd8q/LXmvi74zadpc3k/aUVv96vnfXPj/AKnqlu0aBo93+1Xmeoanc6lcNLNI0jt/easJVJc3MfB5XwHLm9pj5H2Bpvj7TtakULcI7N/tV3+n+SsKsrL81fCfh3W59JvEk3NtVt1fQ3hf4p28ljHuuFVtv96uj6x7pzZ3wvPC/wC6+9E67xxdeXIy7qpeC9PE8nmN/ergfEnj2O8uj++Vl3f3q6fwT4qhWNW8xdtVTxRyzy/EYfBcqietTL5VrtX5flrzLxhp13fzbU3ba7H/AISq3uY9vnLTftFrcf8ALRaqVWJ81g3UwdT2konk/wDwj91BVzT9PlluFj713GsLCsPystZmjyQx3C/Mu6phVifS/XqlSnzcp2/hfS/scK/L81WvEniX7BaMqybartrMNrZ/eWvK/HHihpW8tG+9VTn/ACnzWFwNTMMVzVDE8Va9JrF23zbgtc5Nt2/ep25mqKXtmpP1OhRjRjGnEpXFZdz3rUuPu1l3FB69Ew7z+KsO8revFrDvPlo5T6XCyMG8Zv8AarLue9a11WTcVlyn3GD+Ez5GqPd81Ok+WoW+6tB7n2STd70b/wDaqHd/do3f3qqJZNI26o91R7ven1ZlKIu7ZU26qtSbqLmRa3U7d71XVqduoiA+n0yir5SfhH0n8VNoqAuPpyvtqKn1YiWpV+7Vb+KpVqjPlJlqxGtQx7asR7mXdRzGsYjtvzVG1Weai2UFDVXdU0a03b81TRr81EpBJk0P3q04fvVnRr81aUdTzHgYyPNzGpbtWtbvWLa/xbq0reX+7RzHxWIgbEMtXoW21jwy7a0oZaOY8arE0o6mWqsbVaj+aq5jzJRJKcq01VqaNPlqJSMJSDbTtlSKu2nKtYSMuYh2U3b81WtlRyL81Z8wRkUdtVZl2tV6RaryLUSOqnIz5lqHdVqZaqMv3quMjuiPW421It1/tVT/AIVpK0jUlE09nGRqx3lXLe8+781c/wCcakjuttdlOuYSoHUR39Wo7yuXjv6tR3+6u6NY4p4Y6P7UtSectYC3lWI7z/arpjM43hzY3LtprVSjvPmqVbpa1jIw9nIkkWoWiWpPN3UlUV8JA1vTZLWrXy7qftWs5QL9pKJmSW/+z/47VeS1ra8qq8lutZeyNo1zFmtf9mqc1nXQSWtQyWu5amVI6oV+U5mS1Zahki2/eroprPdVGSzrL2J6EK8ZGWq0bKvSWtRta/7NHszT2kSr8y1ct22txUXk0sastaxiEveiblrL/tVqRy1z9u33a2LdvmrblPIrQLvNMkp336Nu+oOEy7pd9YOoW+6umuIqx76GlI9XDVOU42+t9rVi3UVdNqEX96sO8i+9WEj6/DVDFkXatVWirUki/vVTkWsJH1VKr7pT8qpPlqbyqPKqDSVcj8unbam2/L/u05Yvu0GEqxCq1ahpqxbf4amjiqjz6ki9br81a0P8NZdr/tVrW60pHjV5FlW9qSSXbQvvUM1ScMV7xDcXG1fmrLmvfWrV01Yt03zUonq0KUZBNef7VMW8/wA7qoXUq1XjuP71XzH0H1GXL7p0UN0tXoZa5u3uPl3VqW9192kebXwsqZuRtUitWfDPuWr0bfLS1PHqRJ1kpfM21GvtTvmpcxzDvNpvm1DJTOaeppGJbVqmWs9Wq1HL92okZyiXo/uiparRtViNqnmOWURskVQ+VVz71NZKnmJjIp7KPKq1JEtNaKoL5in5C0ySGrflbfvUeVtqOY15jP8As+2jymWtDylqPyvlqSvaDI2q3G26qu3bViNaz1MJFyNquQfdWqcP3auW7L8tScNQd5VN8qrS/N92jyqy5TDmMu4iqrItbUlvuqnNa1pE6YVPsmTIrVFWjJbt/DVfyK1idkZRJrNa3rFaybOKtizWumB5mJkbMf8Aq6Oai/h+anR10anjcpDdfdqutWLio5F2rTN6fwjY5f8AZrWtZf3dY8fzt8taEbbVq4kVYli4l+X71c3rEvytWleS1zOrXXy0jqwdL3jD1D5m+7WPItaFxcbqpyNvao1PtcNGUSnJb7qj+y/M1aCxbv7tTR26/wAVSd0q8qcjL+y/3fmqZbVv7rLWtDa/3lq5DYbqxlIwqZhIz7O13V02m2u2Oq9vYba6Kxtdsdc0pnzmKxPMTeH1aK8re1aTymX5qzdLi8q8q/rny/MKOY+Xqy560S3ot0rSLW54gbdbx1xulz7bha6TWp/9BVqqMjza9LlrxM9vu1iySbWrS8/5ayZPmkaqjE9ChEikkamLP/eoZah/io5TujEsM1V5G21NH8y1HIu+rKiR7qJIlkWoGGyovtXlN81B0Rj/ACmfqWl7vmWufkWS3k+Za7SOVZV+as3UNOVl+VavlPUw+IlT92Ry+75qdu3fLU0tj5dV9rI1c8o8p6vNGXwkMytUccrRNVpvmqrIm2s9TeMub4ixHcbqmW4rPjbbUm73qOUmVM0PtHy7l+9V+zvPM+VvvVhQz7etSSTMrblrKUfsmEqXN7p1MM/8P8NMuF2/MtZNnqHmR7WrQWXcrVzy908+VKVORIrbl/2qhk/eKymo2bymoZ/4qkrlMu6ia3ao2bdHWheRrLHWT/q5PmrqjI9CnLmiQFmhkqeZftEe4VHdLuWi1b5tparZ1fZ5jJuN3+1VGRq2NQt9sm6seZfvVvE9ahLmG7vl+ajd71Cv+zRu+9WspHo+xNSzv2ibbu+Wt2x1Lbt/hrjt33a0LO4+WspHl4jCxkd9DdeataFrL92uNsdQNb1je1y1D5evQlE3vtDL/u1XmuFZqbHcKy1Xul3L8tZwlyy5ThjTjzFhdrVXvLVZVrPW6kt2q5HerJ1rsib8kqfvRMG+07+Jay5ItrfNXVXSq33ax7iENXRH4T16Ff8AmMnbUclurVckt/7vy1XbdFWnKd0ZfylVrWo/s/tVr7Qu75qG2tUG/NIpyWqt/DULafV2lbbQaxnIyvs7UqxstaHy1HJF6VEjX2hV2t61IvaiilzFaki/LTxKaj3LS7t9SZOJZWU0+qu75qdG3y0GfIWvK/2qjaBqasu2pll/vUyPeiV5IqhaKr3ytTvIWp5Sucy/morQa1X5ttR/ZWpF+0iU6jbdVxreo/KZaDXmiVW3U3yqueXR5dLUrmKLLUe2tDyKPKple0M3a1N5rS+z+1Na1/2aRXtEZ1Luq99m9qPs3tTK9pEjt/8AWVqW9ZNr8zVrW9Yykc9U1Ler0PSs2NquQtU8x49SJoR/d+9ViNqz42q1G1HMedOJeVqk3/LVONqsL2rSJzSiS0jU3d/eoZqvmIG1HJUlNajUuJVkWq8i1cb5vu1XkWjU6YyKMy1TkWtSRd33aoyLuo1O6nIz2X+9UflVckipu3bRI7I1Cr5VOWKrHlU6OL5qwkEqgxVq1DIy/dZqRVqRV9K45SOaUiVZZG+ZmY1oWesXNqv7qdkrO29qkVdtZe0lE5pRjL4jobPxhqdu3y3LfnW1a/ETU4v+WtcTGw9KnXpWkasjz6uDw9T4qZ3MnxBv7qPaWqbS/GFxbSbn3NXEQtV6GWuqnM86pgcPy8sYno9z8RpLmHbtZa56bUGvJt7tWHDLVuNvmrrOGng6OH/hxL6tTZGqNWo82uqJXKQyfdrNuP4q0JmrPn+7VnXSMe6X71Yd4v3q6C8rDvF+9Vcp7+Gkc/dLtasm8Wtq8Wsm6Ws5RPscHIx5lqDmrcy/eqnJWP2j6inIa1Rs1O37ahZvmq4mkg3U7dUdO3USkY8pMrUfeqHdtqTd/doIJFapFaoafV8oE+7dTt392q8bVJG1AEtFMVvmp9QAU+o91LQBKtSLUK9qkjagC1HVharx1Nuo5iyb71OX5vvVH/DTlbdQQSeVTo1psdSR/wB2r5jCoWretC3SqcK1et4qg8PEy5S5Gm3bVqGq8f8A31VqOokfJ1fiL0bf7VXoW+7WbDVyNqk8yrE1reWtCFvlrJt2rQhajmPIqxL0bVYXtVWNquR/MtQefUJl+aplVajj/wBqrCpS5jjkQstQyL81XGSoZF+aswjIz5KqyLtatC4SqMy0HdTkUZqqtVq4qrJQehTI2qKnyVHupxOqINUbNtoZqa3zVrE3jEcrVIsu2q+6j73St4ilEvLdbWp63dZ26m72rWNSRn7KMjaj1CrUd/8ALXNrLVqO4aumOIMJ4eJ0kd5ViO6rnY7rd/s1Mt1XTGuccsMdEt0tSR3HrXPreVIt/W8avMc0sMdF5tO+WsOO/q1HefLWvMYSoSLzU3bUK3W6pPOqjPlkNa3qGS1X+GrSvRuX0q4jjKRmta1C1qta33qj8rdRym8asjHa1qNrPbW55FNa13UezNfbmTHbslaVun3VqaO1q7DaVXszCrXiJHFtWnNb/NV6O3WpGtaPZnnSq+8Y8kVZN5a11DWvy/dqndWe6sJUzopV+WR5/qFn96ufurf71ehX1h8rVzN9Z1hKJ9VhcScfcRVVki/9BreurP8A2aoyWtZezPqqGK/mMmRfmpyr/eq5Jb7utR+RU8p0yrRkRstCrVj7Oy/3qctvU8pn7UhjX+9ViOPbUi2/96plirKUTjqVB0MVaUa1VhirQhX5amR51WQCq81WmWq8y1OpjDczbqsO+/irevKw7xd26me3hfiMO4+9VWRv3lXLiKqMi/NSPu6HvUx0cu1q1Ibr7tYu/bU0MtGpVehGpE6i3uttakc/3c1ytrdbfvVrW9xRqfI4rByjLmOihlqb71ZNvdfLWhC1SfPVKfKTMvy1C0VWo/mp23dUcxhzcpR8qpFWrTW9N8qolIfONj+Wpo22fNTfK20tZSM5FlbipPN3VVp26p5jHlJt3vTt1V/92nb/AJafMHKT0VBubbTd1IOUt802oPN9acrVBHKSbad5dR7vepI5aWoyRVqwu6q69qsb9tZSOeRchbbVhfmqnG1WF7VMpHDMlqCRan5pjNR8RMSq1vUf2dWqwzVGvat4m8ZEkNvWlaxVVt/4a1IVrrgcdWQ5lpypQ1SR10anCVZF/eVHJF8tWvK3tTZo93y1UfdLjIrwpVzb8tNhiqy0VacxnOWpjX3zVyesL83y12d5F81cxqFrukqeY9jBz1ORm3LJVVvlkrfutP3NVBrD5vu1lKR9fRxFPl5SG3/4FWhaxU2GwatK3ta5pSObEV4/ZJLe321oW9utQxrVqP7ornPDqSlIkjj21taf/q6yVatDT7j/AHqUjz68ZcpqWq7bxata9D+7qC3b/TErT1qPdb7hVRPDnJxqxObtPllWuj1JWk0n/gNYlvb/ALyunNv52l0isRU5ZxkcvBL+73VUkbbI1aUNv8u2qN5AyybqXMdcJR5g276hmt/7tSQ9asSbdtaRka80olALtpWqRl21GzbarlKKdwtZt0laFxJtrNmlrojE9GjzFZLoxNVtb1ZV+as2ZfmZlqGFmrTlPQ9lGXvGhNErVRksP7tXI23LTlb5ttTKPMEZSj8Jh3Fgy/dWqskVdY0Ssu2qdxpf8QWuadPlOqniv5jk5FZWpy/7Va11ptZs1uySVielTqRqRI2Spo13LtahPmWnL8rVnInmINrWsu4Vq2d1u+81V5IfMjqGFWt2rOUeaJMuWpE1pP71Q7qmt3W4j21BJEyybTXPy8pxx/lkCPVS+j+XctWJFZabt81acTWPuu5lrJ/C1QyN826p7yPy33L92qkm5vu11xPTh72pak23Vv8A7W2uful8pttaUM/lyf7NVdUXa3mLVxjynbh/3crGXJ/rKZzSyNUPm10xPoY0/dJP96pIZWVqh3fxUM1HKKVHmjym5Zy7K3LO4+Va5O1uP4a3dPm+7/drjqxPm8VR5dzp7e4q5525ax7dquK1cPwnz06ZHcLVeOprj7tZ/wBo2tXTTqRkb0480S1JKy/7tU5LpV+9VjcrL/eqjeW+6P5a6qc+U3pxjze8O81WqORFes/e0TVNDe7vvV3Rkdns5R96ITWf92qbK0S1rK6vTZLdW61MolRqyj8Rk7qbWhJY7vu1UktzHUcpvGcSBlprbqm3f7NN/hqTXmIqYy1Oy0xl/vUcpSkVW3f3aFk2dqsbab5VZSNeYYsxp/2gVE0LbqZtK0h6FxW207zao+c1Sbt9STyl5ZdtSLdVnrLR5tBnKkai3S1IsqtWSstSea1Bk6RqfL/DTWVdtUY7plapI7r+9QTKnIseXUbRULdLTvNVqCfeI9tDLUjbf4aa3elqVEjb5aP96hqbto5Sh3FNf5aNtNpllG361pQ1nwrVxe1cUpGlQvRtVxWrPjarUbVPMefUiXo2qwrVRjapo5aUZHHKJoRtUyy+tUVapFlrWMjjlAvK1OVqp7qk82tjOUCx9aazf3ah82nbvetCeUG71FT2amUzSJFItVZIqtSVGy0G8ZFNovmpvlbqueVQsX+zSkdHtCr5VOWKrXlUKtcsyPaFfyttSKu2pttO8quSRHMVqfUjLTWWsJCG1JG1R0bveiAFyNvlqxHLWerVYjb5q7qZjKBqW8tWo5azYZasLLXdTPPnTNRZadvWqKy1MrfLXdE5JQJJPmWqdxVpm+Wq8lacpVMy7j/arJulrauKy7paep7NCRzt8vzVj3C/NXQXi1j3UXzUpH02Eqcph3HytWfcLtatS4/utWXc/erH7R9ZQqlWRqh3fNTpG+ao2qDs5haVWpu6hajlAkp26od1O3VYEytUlV17VJG3zfNRzEyJ6RWptH3aCCf+KnxtVf7tO3UByljdS1Fu96kX5qv7IEi9qkjqFasLWMi4ky7akjaoqXdUmnKT0qtUO75acrVUSZRLUbfNVpf9ms9Wq5G1ORyz+E0Ler1v8v8AFWfbtWhC3/7VQfOYouQ1eXtVOFflq9HRI+VqE0NXIarwrVqNag8+pItQ1ehqrCtWoVqJSPNqFyNqvRtWfH8tXIfvVHtDzqhpQ1YX7tU42q0rVlzHnzFpjLU1RtRzGUSnMtU7hKvSVTkoO6mZsi1Rm+XdWhc/erPuK1PUpFdvl+7UO73p0lQs22tYnoxiDNTfvfeprNTd392qiaxiOb5adu9Kj3f+g0bttaRCUST733qWmL2qTbV8xA3bRt/vU+isuYQu6pFlqPbtpOavmkA9rij7VVVvlqGRmWtI1ZRK9mai3m2po9R21h+ZTftFdVOv/MH1eMjp49U29Ktx6l/erj/tm3+Kpo9S211xrmEsGdkt/wDN81TLeK1cbHqTfxNVqPVP9r/x6t41TklgTqvti/7NSLdVy8epVNDqn+1XVGoc8sLI6ZZV3VYXa1c7HqSt92r0d/WnMclShKJuR7auW61iw3ny/erSs7r+81WedVpy5Tat4qsfZf8AZqray7q1IfmpnjVJSiUWt9y1VuLP5a2mWo5It1KUSI1eU5W8sNy1zuoaXu3V3l1b/L92sS9taylE9vC4rlPPrzTfvYWsuawruLyz21kyWdZch9PRxRycmm/7NQtYf7NdRJZ1D9jqZUz0o4o537H/AMBpy2db39n/AOxR/Z/+xU+zK+smKtrUi2tbH2CpFs6wlTM5Yky47X5l+WrUdq1aUdn/AMBqwtnWEqZyyxJitF8tVZIq6KSzbbVG4s/9mp5C6deJzN5FurDvl2/LXX3lr7Vz2oWdLlPdwteJy8ytVOSty4s6oyWf+zU8p93hK0eUyWX71EabauSWvzVH5W1qnlPV+IkX+HbV63l2r/eqjGv+zVqGp1OGvTNaG4+b71alrLWHH90VoWrbak+RxlP3jehbd81XI+1ZNvJWlDL/AHqxkfPVIlrbR5XzUsbVKtYcxycxH5P+zR5W1asKtSeXUGPtCjtpvl1ea3qFoqC/aFNvloXtU0i/7NV9u2lqaEi/eo2/3qbG22plamA3b/dprLVhVoWLdS1J5iv81P5qXyv71G2jUOYI2+WpFl21Gq7afzWUjMnjuqtR3XzVm7qN/wAtSZSpRkbH2im+b/tVmrL8tO+0bqsy9kXGlqOOWqskv+9RG/8AvNWkS/Zmxby1qW7Vg27f7VaUMu1a6YnnVaZoM1OjlrNaWpI5a35jn9n7poRyfNTpH3VThuPmp0kv+1VRMvZlyGrX8LVm28vzVe3fLV8xhOPvFe4i+VqwriDc9bslUfLXdWE6nKdVGXKYslhu/hqv/ZtdFJEq1DIq1yyrHfHESMWOz2/7NO+z7a0mXdULLWHMa+1lIo/d3Ub/APdqaaq7Voax94mW4/vVe09t1Y6tWlpz7WoMqsfdN61b99G3+1XUXi77Vf8AdrkYW2+XXYRt5tmtPmPmsZ7soyMSOH941dTYrusWWudkXbJW9o8v7vb/ALNTqceK5pR5jKNuqySL/tVT1C1VvmFaN8/l3jVRvJv3dRymtKUuaMjF27aazfLUlx2qqz7auJ68feGyNtqP71NmaoVn+aumMjpjEjvI961k3EW2t75W+981VbqBWWt4nZSny+6YM3+9UFaM1v8AL92qrRba2PUjUjILdv8AvmrG3ctV4121ch+as5GchscnlNV63dZF2mo5LXdUMa+W3FZyOaXLItTWe75ttZt5pat92ti3l3dfvVa+y7qylEzjXlTkcHJZtH97dR9n3fdrrLzS91Y8lm0TVhynqU8VGoZscTLTZLf7zVpNFR9n3L92sTX2pnW7NBJWpMq3EO5fvVUa12tU1m7R/K1ZyiTP3veiQ+VuqPyfm21eki2yblqORdrVmKMyjdWvmr92smS3+b5q6RfmqneWfzbh92qjI6qVfllynNNGzLSeStxDtb+GtSa321B5G18r/wACrq1PTjV+1E5a4j+ZlqmytXSalZ7W3L/6DWPNa7a6acj6fC4mNSJSo5qVoqPKrU9EarbWrWs7r/arJ2Vat2VayqRPOxVKMonWWNxuVdta0bVy9jcV0Fu26OvKqR5ZHx2Jp8si5J8y1l3UW1mrSX5qq3UXy1hH3TmpS94o27VJNLuWqbfLTvN3LXTGR3cv2ircbd3+1VdqLx9tUftDV6dOpzHoU6cpRLysy1ajvPWsmO8WrC3CtWrCdH+Y2I5VanMivWOszL0qxDqH96i5zSpS+yWJLJf4d1U5bVlrQjvFlp3ytRykxlKPxGOvy035WrSa1VlqnNasvSp5TpjUjIryL/dpu3bUjfLTd61BvEZUTLVhlX+9Ue2suUqMiGSLdULLVqmt92r5TXmK5/Cm7qmZajZaXKUg3U7zaZzRzUhYfu96PNqHzqduoDlLH2ipFuNv8VU91G6oJ5S8t1Uy3VZe6n7v9qnykypRNNbhaduX0rL8/b/FTluKRHsuxqfLTWSqMd1Un2ygnkkNjX5asL/DUcfy1MteTzBImXtU0b7arrU0dHMcsiwsq1YWXbVPd705WquYwlE0FlqRZaz1lqbdTMOQuK1Sbqoq1O3fNXRAz9mXvNp3m7qprcVIstbxMvZlrdupu73qv5tG73rWIcpM25qF+amr81OWkMdTli+WnRrt/hqZVrORzykQrFupy29WFWn7K5pGcqhU8r+9RsWreymbawkEahT21HIu+rjLULVzSNoyKrJtqP7tTSVDItETeI7d8tSRtVdW20K1dcR8poRy1YjlrNWWpll+Wuymc8qZrRyrtqxHL8tZMMtWo5a9CmckqZoLL/eqNqarUbq6TDlKtwtZtwta01Z9wvy1R10ZGHdLWLeLurpLiL+9WPdL8tRqe7h5nN3UVZNwv3q3ryL5qxbhak+nw1QyZFqKrcy1Tb5ayke1GXMLRRRUG4Uv8VJTuagBN/zVJUVO5oAnX/ZqSq+/bUkdWRKJJu+an0yioGSLUm73qHdUi/e3U5SDlLUdTLUK9qkX7tRzGkYkm5abupqtS80F8xLu3UK3y1GtC0ESLUbVchbdWbG1Wrdvl20HLKJrWrf3q0IW2t81Y9u3zVqW8vzfd/76oPnMYa1v/Duq9Ht21m27bttaUP8AtVB8nVLkK1ehX5aqwrWhCtKUjyqsixCvzVaVKhjq5Gtcsjyqkh0a1aVflqONamVawlI5JSJo2/vVZVqgj+VfmqXmlqcklcl3U3d71HuqNpaCOQdI1UZPvVNI1QyNW0TppxKdxWfcVcuKo3DVvE9OjEpyVTk//Zq1JVdu9a6nr04ke7ZUFSfxUyRv3n+zTO6MfdHbvenL96oV/hqSP71WEqZYVqsKv96qsf3jVqNqDhqe6OVfmp22nKtO2UHNzEe2oWqxtqORaCoyKci1Xkq9JVWZPloOqnIqyNUbK33qmaq7f5WiJ3RjzDW701mok+6ahb7zVrzHbGmSeav8W2j7VtX71U921qjZv+BVvGcjs9hGUTUjvGqSO/Zaxd7U5Za3jVkH9nxlE6SHUv4a0rfUvm+9XHx3CrJVyO82r8rV0xrnlV8slE7aHUl/vVq2eo7dtcJDeblrSt7z5a6Y1z5yvgz0az1L7tdBZ3leZ2Oo/d3NXTafqlaxqnzGKwZ20dxuoZqx7e83Vc+0bq19oeDKlyktx81ZF4v3q0pJKz7pqOY2oe7IwbyOsuZa1rz7zVj3DVMZn0dAryKtQstOZqh+0URkenGI7bU0cVV/NWpI7jb96q5g94sLAtOjtabHcK1WIW/vVMomEuaI6G3+arS2tELVcjrKUThqVJFVrX5apzWu6tr5dtRsq1hykRqyOVurCsW+02u4uIF2/LWTeWvzbarlPYw+KkcDcaWy7vlrLuLBt33a7y4s/wCGs+TTd9Hsz6OhmEonEyWHzbdtQyab/FXYTadVX+zfm+7WcqR71LN5cvvHMfY2/u1KtqytXRf2af7tPXTS1YSgVUzT+8YSwNVqO3ataPTdv8NWI9NrllA8urjI1DNhVqvR7lq0thUi2bVzSiedKvGQ2NqtRtuWo1tWqRYay5ZHHKUSZe1WI/mqvGu1asR7qg5JE23+9UbRVMvapPvUtTDmM2SLdVWaKtpoqjkt91RzG9OqYLR7adGa0JLWoWtdtHMdXtIyGx1Mq1Gq7amX5V+akRKQ7bTfKqRad/FVGHMVfK20VYao2pcpXMQ7ajZqsSVDItPlNYyK6tUnm1Gy7abS5TYkaX+7UkcvzVV3U6FvWiI5RNi1b5lrSVqxbdq0I5K6YnmVY+8WGanKy7aq7vepFb5a1jIw5S9H/s1J81Nt13Vcjgq+Y5Jy5QtVrQ8r5d1Fvb/MtaDW/wC7rCVU8yrV94yZF+WqLbVati4i/d1kzferlnI3pSI5G+WqM1xVi4l2rWTdS1genSiOa6qFrr+7VVpGplbHoRpltpd33qZzTadzT5ihNtWrNv3lVfuU6GXbJT5iZR5om55v7uum0y/VtP5rijP+7+9WjpN9/orLVHkV6HPA2rq8Wrmk6ltbbu+WuVuLrduXdTbHUmSSq5TCWF5qfKdjq8+WWSsqa4Vo6jvr3z7Vvm/hrF+3fL96q5SaGGlyly4lqrJLs+9VGS/+9VGa/o5T1KdCRrNLuWqNxJtaqq3+7+Ko7ibctXGJ1U6MoyNCG8/vU5rrdWLHdbW+98tTNcfL/wABrc3lQLzNuqvMtU2vKd9sVq0jIqNKURzLtp0Mu2q7XStTWl/iFUb8kpG5byq3WppIVaufjvNrVpW2o+Z95qzlE4qlKUfhLirtbdWhDLuXms/crfdpsd1skrM5ZR5jeVVlqvcaWstR295urQhuN33q5Dhl7SnI5+TS9tV2s2WusaJWWq8lmrUpG0cVL7RydxZ1HHb7vmrp5tO9KzGtdrcrWZ2U8TzR5SkYN61BJa7V4rWjiVvvU7yP71c8i41uU53y2WpGi8xdta0lntakjtdrdKo29vE5i4t/9mqO1vumuwuNN/i+9WPdaa3mbhVxkd9HExkYckH2iBl/irn7qLazK1dk1lt+b71ZOqaayt5m35WrenM9fDYiMZWOX8pqj21oXFqy/wALVX8pq7In0tOv/eKsi7abH95aueU38S0bfmqDT2nMWLVvmrobKRttc5bt81blm1cdWJ4GMjqbEdOkXctFu26rCrurg1PAlLlMG+t2XotUY66K6taybiDa1XGR6FKrzRM+4j3LWHeRbfu10jQ/LWfeWvy12Upcsj06FXlkc/t21Msv+1TpovmqvJ8vzV2cx9BGMakeYuR3H96plkWsvcy1J5vvV8xzTw/8ppLJs6VPHftF1rKW4qZpflqjmlQ/mNqO/WWpvOFYXNKt1JE1BzSofymtJErVTmh2/dojvvMWplfdSsR70SjIzK1R+f8A3q0miVqozWe77tLlN4yjIb5q1H51I8Mkf8NQfP8A3aOU3jEk82mtLUbfNTdrbaDXlJN1NZ6b5TVG0LLR7pVojmam+btp3ktupvkNWPKXHlG/aP8Avmj7R7077KzUNZt/dqSvdGtP/doW43UfZWWpPs9AvdG+dTll+X5actvUixf7NBPNEhWpPm7VMsVO8laDNyLdSxtR5XpTj0r52Ujz3Ik4pytUMfenbqjmMrE26nbqh3Ubqv2hHKWlko31V3UebW0Zk8hc8xqd5lU/PXbR9o966oyD2ZoLcVJ5vyrWb5v96pPOP96t+YmVM0N1OWWs1Zvm+Wpo5a25jKVM0o231aVt1Z9u1XIacpHJUiXo/mqaNd1Qx1YjrKUjgkSbadsoXtUm2sJHNKRHsqNoas0jJWUg5inItQstXmWq8i1nymsZGfItV5Fq9Iv96q8y1HKdtORRbvUe6ppKpyVrE7Yx5iwstTRy/wC1WfvWnefXdTK5DWjlq1DLurHjlq5HL/31XoQOOpA1o5d33am3fNWfHL83zVaVq6YnDOBJJ92q8y7lqx/DUcn+zVExMm4XdWTeLuroLism4i+X5vu1Mj1aEjm7xPlasO8WuovIttYd1F8tQfS4aoc/cLVFq1rhfmrPmWspH0NGRV/i+an0m2hmqDsG791DN92j/wBBoXb2oCI771CtRu+amq1BXMS809W3NULNQtAFvmn1XVqkWVv9moAkqaNqr/NViP8AvVIFhf8AZp27+9TKKDUfUi1Hu96KCOUkkam7qP8AZoX+9QMkVqsQt8tVd1TQy0HPI0rdq1IW+7WPbtWlbsv3ag8DFR902reta3+b71Y9m33a2LelKR8dXNK3rShWs23+7Wpb/wANYSkeFWLka1cjWq9vV6NawlI8qpIcq1Mq0KtO2/NWUjjlIdtob5adtpeaylL3jLmIm+9tqGSpGqrJV8xvEjklqvJPRI1U5pa0jI7qdMdNLVGb5abJPuqvJKtdUT0adMbI33qryN/epzS1X3f3a31PSpxBmpsjU2Rvmpsbfu23VUTs5eUdHt2tUkf3vmpsbbmapP8AaqhSkSK392rkdU46sLUHm1PeL0f3TS1ArVMrUHJIGWo2WpajanEggkWqsy/xVe21XuF+WqOqnIzZN27+9VWb7zfeq9MtUZl2tQevRkQyNVeRvvVNJ8tVZGoPcpR5hrN+8qNWpsktJzXRE9KNIfu96bupOaWOqN+Ubu+b5amWXbTW+9Uf+flojIJR5i8t5t21oQ3n3fmrFVty06Nv7tbxkeLiMNE6yzv66TTb/wC7XA2t18v92trT7zbW8ZnymMwZ6VY3la0d1uridNvN22uit7iunmPi8RhuWRuebVeb5qrxy05mo5jzfZ8sjPvK5+8+XdXSXHzVh3kVZe0PXw0jDmlaqslxtq1dJWfMv92j2h9DSjGRJ9qp32ys1t26m+ay1ftDr9jE3I7yrUN5XOx3FTR3FV7YwlQOqt7ytKG8XbXHw3VXo7xqn2h5lXCnUfalWk+1LWF9up32+q9ocn1c1pLiqMzVRkv13VVmv/4auNQ3p0JFqZv71VZFWq7XlH2rd/FWnMd0acokjRL/AHab9j3U7zV/vVIstTzFc0okP2NWo+wir0bVNG1ZSJlUkU47D/ZqZbD/AGavR/dqwqq1YSiccq8jNWwWnLYVrRxbqnFuO4rm5TGWJlExFsKbJY/NW99lo+yj+7WUokfWTn/se2hbfbW41r/s01rPdWXs4l/WDLW3qaO13ferQjtasLa7azlAxlXMv7L/AHqPstbn2Wj7LWEomP1g5uSz/u1Xkta6iSw/iqvJY+lRym0cUctJDUTJXTSWG7+Gqclh/s0cvvHZDExMejf71eks2Wq7W+2r5TeMoyK7UvNPaNv7tRsrLVcprEjbdtqNqkZaPmquU1iV2+aoWTbVpkqFqnlNoyK1Pj+Wipo1o5S5SJrer0f3TTbe13Vejs60icNSpEpru3fNV6OPdtzSLYbZBWnb2dTKRw1asSSzt/lrShip1rb7auRrWHtDw6tXmGwrtq1I22Oq+7a1E0u1aZy8vNIq3kvy1j3DfNVq8m3bv7tZMkvzVEj1aEBtx81ZtwvytWluqvIvzVkenTlymR/FTatzRfNTOas9CMiLd70ebtqvI21qp3FxVRiaxp8xekuqha8/utWVJN81Rb2rWMTsjQidFHdfLWnpNx95a5i1Zq29Jjdrj/epnDXpRjEvySfvGqCFtsjLV6bSJvM3ANSf2HMrK21qfNGJ56qU+X4ieCbzI9tYkjtFM0bV0dvpdwsn3GqjqeiTrKJBG1V7SJNKtTjLlOcuJdslVpJD61rXuh3HysEbdWZNptwv3o2pSkj16dSnL4ZFP7Rt61Y87cv3qq3ELK3zLRH91a1idtoyiDXHlt/tVMtxuX5v7tV7iLcvy7qhjbb8tXze6a8sZRJppaq/bGiqaRfl3VRmp8xvSpxl7pY+2PUy3m6stu9Q/aG/+yraNQ7pYOMo+6bZmpkd0yt8tZ8d1up2/wCatebmOT2Eo+7I6Cz1f/aq59u3fxVyvmt/C1WIbxvu1lKJy1cHGPwnTR6j5TVqW+pblX5q4nz6mt9UaOT71YSicNTB8x3kepMq8tV2HUVauQhv/NX/AGqkW9296wlE8ipgztre6jaoby1Vq5mPUmX5g1a1vq32iHazfNWfKcksPKn70Qa32/dprR05bpf4qN1ZSple8QyfNUfy7aVztqhNceTNWXLym8IuRqRqsi7TUE0K7dpWqi3yq1WpLhZV3Cp+EOSUZGe1sv3aguLNZYdpqzcS7fmqFbra26qid0eb4onN3Gm/e+Ws2TTVrptQdd26s2S4WuyMpHtUatTlMVtPWoWsK2vNWo221pzHbGvUMdbXa1alrF8q07atTW+2sZE1JylE0rNavRr81UbVq1I/mrzpxPFqjWi3LWbeWe7dW4tRzRbqzjIwp1eWRzH2fbUE1nuWtm6hbdVetoyPThVfxHLXmm/xLWTNZ12l1b7v4ax7iKuynP3T2qGKkYLW+7+GoWtfmrUZdzfNTo9q1uel9ZkY62rbqk2staWzdTdq7qfMHtpS+IpqDiplg3VM21qcrbar2kjCU2Q/ZamjiZamjlWpvMVv4qXMYOciONvWrEcW/wC9TflahWp+0MJEklmr1DJpat92pluNv3vu1YjnVqOYnmqRMmTS9v8ADULWG2t75WWmtEtHxFRxEvtGD5J/2ab9nX+KtiS1VqryWbLSN41TP+zrTfs/tVpomWm1JrzlfyVo2bamk+6aZVcpXMRbFp2xf7tOamt92pL1G7aNvzUbqaz7Wo5SoxDbSd/mpGl3UM2eaDXlkazLTdtXJIqh8uvBlE8mMiDmjmnstNb5a5y7ic0xqcrfNUcntQUN3VHuoams1bRN4xHNLTfN+Wod1Rs1dMS+UvLcf7VO82s/dto31vEPZmlHN6VajlrIjlb+GrMM9VzGEqZtW8taFu26sW3lrSt5flWplI8yrA1o2+arkdZsMtXoWqeY8qcTQjqRe1VY2qeo5jjkS7aa9OWj71LUwIWqFqmao5KNTeJTkXdVOZa0JKpyL96jU7KcjPmX1qjcVoSVnzU4np0Sr5vzU7d/DULfeqNmrspnbyl6NtlXI5ayY5dtWo5a7omdSBtQt/ear0cm6sWGWtC3l+WumJ5VWmaCtQ3eo429akrQ4+UqzJ81Z9wvy1qSLVG4SpOqjIw7qKsW8i210l1F8tYt5F/erOR71Coc3dRVkzL96uhvIvvYrIuFqT6OhMy5Kj2/NU1wu2ofmWpPVjIazUlFFQUK1JRRQAu75adu96ZRQBKrVIrVGrbqfzUGpPG26rEdUY2q1G26plEqJc3UvNVlb5qk3e9AcxIv3aWol+aigOYlp+73qHdTvuUEklTRtVdWqaOgykaFu25v7talu1ZMH3q1LVamR4OM+E2rOtq1rFs62rNa5pSPja5pW3ata3/hrLt61LesJSPCrGhb1ejqnb/dq3D92suY8eqWV7VLUUbVLSOGQqruoZaN22kqCSKT5ao3DfLV6SqdxRE6aZQuPu1mXDVeuG+Wsu4+WtT2KESrNL/tVTkuKddN81Z8kvrXRE9ulTLUlx/tVH5x/vNVNpdrVH5tbxPR9gXt275VqRflqmrfNViNt1axkEqciwrVMtV4/wCGrUf3aR5kpEm3atOWm1J92lqc0iRWqZW21WqamZSiS7vems26m7qN1BPKLUElSbqjb/x6gqMSncd6z7itOVazrj71OJ6NCXvGfJ83y1XZKtSLtqvItVI+lw0irJUe7b8tTSfxfeqFvmq4yPZiG73p27/vqo91OVttUUTbt1NX/wAeqP7zf+hU7d/eq4yIJF6NUkf3TUa05WqjkmTR/KtXrW62yVR/hWpI1raMjy69PmOu028211Gn3m6vP7O42su2ui0+6rqjI+OxmGO4huNy1Nu96w7O6+X71aEdxRI+XqUuUtTVk3C7t1aDNuqjcdaykXS90x7iL5qy5ovvVuXFZ8y1jzHs0ZmLcRVVaLbWtNFVWSKlzHq06hR206Nqm8ujy6uMjXmJoatRt8tVY6sR/dNHMctQk840xpiq9aXbULL8tHMQokcl1WfJeVYmWs243bqqNQ76NOJJ9vb/ACadHqW2s2TctN20e3PSjhoyNqO/3VchvK5/zakhl/2qr25zVcLynTR3X92rS3Vc3HeVYjuqzjWPPlhjpo7z/aq5Dcf7VcvDeVcjvFqPbHn1MMdRDcVajulrm7e+q1Hef7VT7Q86phjo45lapVZWrBhvKvR3VHPE4pUJRNLZuo+zrVeO6Vv4qmW4qZTic0oyJlt1WpPKqFbipllqeYxlzEnl1IsVNjlqTdUGEuYPKprW9SK/y05mWo5TO8ii1qtV5LOtJmVqjb7tXym8ZyiY81huqjJptdEy1DJErUcp1068onNyWe2q8lr833a6SS3Wq8lmtaRgdkcSc+1nULWu2t5req7Wu6r9mdUa5itZ1DJa/wCzW99lH92pPsP+zT5Imn1k5v7Duqxb6a1dFDpe7+GtC10b/ZrnkZ1MdGMTJs9N+78takOkt3Xit6z0n7tay6b/ALNc0j56vmHvHI/2X833akWx2/w11TabVeSzrAw+ucxkx2+1fmp23bWl9k+Wm/YKIwkZ+2jIyZGqvN92thtLamtpbf3a31No1YxOXulbbWWy7Wrr7rS9v8NZk2ltuqJHp0MTEw9tRyLuraaw21RuLVqz5TujVjIxbj5aoyS/3a0rq3qj9l+b+KtIwPUoyiZ825qrtbs396tpdO3bauQ6X/s1rynR9YjTObXTd1WIdHb+7XWW+h7m5Wtqz0Hd/DRKRw1czjE5TS/DbTMv7uu90Xwl80beXXQeH/Di/L8td9pegx/L8tePXxEo/CfE5lnkl7sTkY/BqyRruWrUfgpf+ef/AI7Xp1npK+Wvy1aXSV3fdrzZV6kj4apnVT+Y8xj8Fr/dq1/whEc0f+rr0qHRlq9b6QtZSrVDhnnVT+Y8p/4V9C0fzQ/+O1m3nw5h/wCeK/8AfNe4f2Sn92q91oy/3a4p1MRH3iafEFaMviPmPXPhou1tsNcXceA/Jbb5dfV2qeH1ZW+X/wAdrkb7worSfd/8drtoY6pGPvH2mB4mqctpSPndvBbbf9XVGbwNIsm5Vavoz/hE1/550yTwaveOuz+0Jcp7UeKJRPnj/hA5pdvytTZPhpdSr91lr6Us/B6/881rSj8Hx7f9Wtcs84lEiXF9SnL3T5LuPhvfL/D/AOO1g33g+8tf+Wf/AI7X2ZceD42j/wBWv/fNcb4g8Cxsv+rX/vmroZ1KUvePYwPGk5S5ZHyf/Zdxb/eVqasUifKy17brHgtYnb5f/Ha5a88L7f4a+hpZhGUT7WjntPERPP8Ab8v+zQqVv6hpHl7tq1iTL5TV6lOrGoenCvGt8JJH8y1XmiaJty1at6ufZ/tC05E8/s5FGxv2WTa1bCy+bHurHuNPaL5hU2nysrbTWUjKrGNT3ompDcfvNrVbguPKfFUJov4lqW3YyLXOcU4xlE05LpvlYVNb325vmrPVd0dV9zRyf7NLU5fZRkdIWVqq31r5se4VTt7ytC3vP4WqTm5JU5cxjtE22lhuG+6d1XpkVZv9lqZJaru3VEo+77p088ZfEUZpvvLWa11s3LW1NZb13Vi6hZyL81ZROyhKnL3SGe68y32/xVhyXTK3NX5G8tufutWRqi+U1dNOXvHuYWEbg1+396l/tHdWVJcfNtqHza6j2fqPN70Tc/tKpI9S/eVg/aPlojuN7VPLEmWBOytdS/u1tWeo15/a3m1l2tW1Z3jf3q46tM8PE4M7aO6qxu3VzdreVoR3X+1XDKJ4NShyly4X5ayZl2tWm0m5aoXX3flqYyKpFWT7tZt9b/L/ALVaEkrfxVXmb5a6Yy5T0qfNGRztwrbqrszLWpeVkyfeNd0ZHuUZcw1pNtN82mtULVpynVyk32jdTftG2odtDUcpvGMZE32jav3qct4y1TZaj2stHKHsoyNRdS/3qmXUlrFZW/hpu6Sj3RfVoyN77YrU77Rt/irn1lZakjuGenGPMZ/VuU3vt7L/ABVNHq396uf+0M33adurTlMpYaJ0q6gjUrXS1zQkZelP+1SLVcpj9V7G9IytUMm2s1bv+9Uyzbqn7RHspRJJFqvIxWrO7dSeVuo5S4ysUWlam/aPerklqGpv2CpibxnEptLuo3bqmazZfu02S3Zf4aDppypkXNHNS/Z9q01I2ag35onWSLUMkVXmSoZFrxZRPk4zM9lqGRavSRVXkirklE6YyKrfL81RSVPItV5KjlOmJC3eoqlbvUMn3RWsTsiMaomanM1Qsy1vE1jEGam7qjZt1MrpNuUuxtVqFqz42/u1chqZSMKkTWt3+Va0Ldqy4W21ehrCUjyqsTWt2q9C1ZcLfLV6Fqz5jyKkTSjarUbVmxtVqNttRzHnyiWlajdUO6nK1bGXKSNUMjU7d71G1VqVEjkqnNVyRv4qqzU+U6oFG4+9WbcVpXH3qz7hflrWMT0qJmyVVZtrVdm+9VKT71dkYnpwHLLVi3eqa1YjrpiXOJrQy1ehlrJhatC3at4nmVYmpC1XKz7dvmq9G1aHlTEqtcJVyoZF3LQRGRl3C1j3i7v4a3rhfvVl3UXy1B6tCRzd5F833axbqL5q6W8j9KxryKoPpMNUOfuFqnJWpcL96qMkW2pke9TkVKKftamVB0hRRRQAUUUUAPVqG+9TKKAJVqaNqrq1SbqCoyLXm1Ju+aqfm1J5u2suUsteZS1Bu/u06Nvlo5QuTbvlp273qH733adu/u0cpMiZWqaOq8f3amh+781BlUlyxNK3atazrHta3LH+GsKh81ipG1ZrWxbdqybKtq3X5a45SPksRI0retKFaz4VrSt/m21zSkeDWL0P3auR9qpx1aj+6KzPKqFpWqRahjanK1BzSLC9qa1N3U1mqoyMuUjkaqMnzVakqnM1axOymZ8/3aybrtWpc96y7pv71WezQMu571kzS1qXlZNx/s1tE9+gV5G+X/aqNZW3fNTW+Zmprfe+b+Kq5uU+gpxjyl6OXc3zVaW4rLjba1WN21f7tXGoZVY+6a0LVcjfdWTDL8q1cjlrTmPn6lMvLUitVeOWpN3y0cxxyiT09e1Qq1Sbt1XqZ6ktMo3e9DNTDUazVG0v8VDNUbN8tBUYjZGqnMu6pmqGSrOmn7pRkb5vmqvIv92rU1V2+WrlH3T2aFTll7xTk/vUzmrclV9n+3UHu0qhTZKctSSQ/wDoNV/7u6nzHXzE1O2/3qjX5ak3bqXMLUNrbafTPlqSP/2atYyOecSaPbu/+yqb7v8AF8tV4f8AWKy1Yk/1n+zWp5tYtWcvzfNW5Zy7a52P5WrWs5fmrenI8LER5jqrO4rUjuNtc/Yy1rRtW58tXp+8aSy/LTZG3LUKtQzVEji5SCas6brV6aqE33qwkdtKJWkqFqkmaod3vU8x6ERu3dTWi+apN3vTfvVJrqOjWrCrUMfy1YjoMpAy1DItWaRl3UcxlGRnyJWfcW9bUkVVZrf71TzHZSqcpgyQNuqHytrf3WrWmt9v3ahaLbUSkerTrlH7Ozbt1R7fmq8y/wB2m/Z/71ZcxvKvGRCq7f4asRtTvKp3lVPMcsp8w5WqxHLUFKv+1WXMc0ol6GX/AIDVqG4qjCtXI1ap9ocdSMTQhl21chuKzY6tR1Ptjz6kTQjuttWI7r+Ks1akVqI1DjlTiai3lSR3nzVj7ttOjlo9qZ+wib0d+1TLeVzsd0yU5rxqr2kjCWGOj+3j+9Sfbq53+0D/AHqjbUv9qt4zJWDOia//ANqj7eu2uZbUqrvqe2t4yN/qZ2H27/aoW8WuP/tnb/FTv7a/2q3iH1GR1zXC01pVZa5mPWv9qpl1b+7WhH1WUTaba1N21mrf7mq1HdbqCZU5RLUcW6r1va7mqrD81aVu22s5TicNWUolq3s/9mtS3s6q29wq1oQ3H+1XDKR41WUi9b26qv3auLFVGG6WrC3VHKeTUjIkkiqu0VTNcbqkj+ar9mTGUolVbOpo9N3N92tK3VavRxKrVXunNOvKJjrpf+z/AOO1HJpddEsStTZLdaXKYfWpHI3Wl/7NZdxpv+zXbXUS/NWHeRKtL2Z6dDEyOVuNPqnNpu77u2umkj3VXaJacafKevTxMonI3Gjq38NU5ND+auykt1qu1utbcp6FPGSOZh0atC30na1ay261NGqrWMgnipSK9rpq1tWdmvy/LVOPalXobpVrGUeY8qvUqSOo0eBV212Wnqq157p+rLF95q6ax1pf71ePWoSPkcZQqSkd5ZsvarW5a5Wz1xf71aC6ov8Aerm9nynytTDVOY6CGtK38vcu77tcnb6ov96ta31Jf71HKcNSjKPvHYSWtn5e5W/2qy7y3X7yfMtUY9S+Xhqhmv8Ab/FWEuUU37T4Y2IbyJax5rNWq1dalVX7arVzSpx5vdOqlGpEh/s1f7tSLpqt/DTvtS1NHeL/AA1lKBpKVQdDpq/L8tXPsC7fu0W90rVaW4Vq4ZUo/aOKdSoZ9xYL5dc7q2mqyt8tdZcXC7a5vVLhVVvmrz6keWXundhKlTmPN9c0Rd33a4fWNGVd3y16ZrEqturhdblX5q9XDVJbH6TlteoeW69Ybd1ef6x+6kr0rxFdLtavL/EEu6T5Wr7HBykfsGUc1T4irHcbf4q0LO/Xd96ub83btqaO4/2q9w+sq4Xmj7p2iqtwtVWtdslZen6pt+Vq2luFljrnkeFUpyoyJrX5vlamSQNbz/7LUsLfNWl5K3Uf+1WcjkcuWRXt2ouIPSmxq0TbWq55Xmx/LWEvdMZe7LmM+OrX8W6q7L5TfNViH5l21MipEkjeZb/7VNtbrzF2t/DUlu21qrXkTQzeYv3Wo5jOPL8Jo27K/wArU64s1lXbWas22RWrQhuPu1BhKMo+9Ewr7Rx8y7axL7S/Nhau4uNrVRkt42k/3quMj0aGLlE8nvLVopG+WqPzK1ekaxoKt8y1y93oe35l+9XdGXMfa4TNKco2kc7uo3Vek01k3VVa3aKteY9mNanU+EarMrVpWd1/tVm7f4amt22ttrKoZYilGpE6izvPu7q1re63Vzdu22ta3avMqRPk69GPMbkNx/DViTay1lwt81Xo2/d1wy908aceUq3Vv6VTkVq2Gi3VRmi+aqhU/mN6dQyZot1Zd5a/7Nb0kdVbi3+WuqnU5T0aNXlObki21BWreRbW+7WfIu35q9CnLmPbp1OYiop38VKzLWspG/wjKXbRu3U7d71BlzDVio8r+9Tt3zU7dQPmkRrb0eV81SbqN6/8CoDmkNW3qTyV3Ueavehpfl+Wgy94kjiXdUy28dVfNVad9q20EyjItfZV3UfY/wC7UMd5U0d5U80jLlqEkduy1Ivaq/2ql+1LReRlKMi6qrUnkiqP2ij7Rt/iakZckjQW3VqGtVqn9sZak+3t/k1ZPJUJJLNaj/s1e1SLebqk+0VUQ5qkTXYYaoWoorz5HmxIGUVWmoormkdMCnJVWQYoorM7qZBN8p44qr3oooO2I2Sq0lFFbROiBA33s96ctFFbs6iSOrsIoorORx1DQt60Lc0UVwzPMqF6M7elXIzRRWUTy5lmNj8tTKxoooOSRYVjT80UV1ROMXcaY1FFaRKGsdtVZGNFFbxNaZSk/edaoSCiiumJ6NMpXH3qoyKKKK1ietTGVItFFbxNZF2GtC1+bGaKK2POqmhDV2E0UVueTUJ6JB8tFFScZUkrKulFFFB6VIybhRurFvFHzUUVB9DhzFuFFZ033qKKyPoqBTao6KKg7ohRRRQUFFFFAEmTUdFFABT17UUUAOahaKKAHRyFutPU0UUEsnVjT87elFFBQq1Yt6KKiRz1TUtfvVt2IoorkqnzeJOgsxW5biiiuGofJ4g0IV+atOOiiuaR4lYuLy23tVtTRRUHmTJM06iiiJzC7inSmZooqyiNzu61TmNFFbxN4GdcVm3X8VFFaRPWo7mTefL0rIuFooreJ71AqN83WomY0UVcj26Yi/eqWM4oornkXULEcjVdtmJoorWn8J5VYvR1PG5ooroPOqD1Y09TRRVnPIkzSNRRTiQMY1DN8vSiimXEgao2+7RRVxOqJVmqu1FFWd1MgkqJfm60UUHp0yKoJPl6UUVB6sAWjeaKKk2iSbyvQ1Kp3daKKqJnId/FUq8tRRXRE8moTL96tCzY7qKK1ieRV+E3LNivStyA0UVtE+ZxG5a/hpaKKs4CCas+4oorCR10fiKklVm+9RRWB6ERtPzRRUlE0ZqwrE0UUGEh+6pR0WiioOdjZBmqzKKKKk0iVJqryIDRRWJ3xIWQUgULRRSN4jlUUu0UUVAxoG2hUHy0UVnIUi9DVxR8y0UVB50y5GKmUfNRRWEjkkSMNvSn0UUjAZIKTdRRTiIY1RSMV6UUVrE0iRGRhUMjmiitYnTArSORVCSZieTRRXXE7aW5Va6k9aaLhx3oorWJ6PKuxIt1J61dt7qTavNFFdETlqpGvayNWxaOTt/2utFFc0jwsQbNrxtq6rGiiuWR8/UJBO471PHeSj+KiiqicskWYbqQ/wAVaEMzHvRRWsTgqpFu3kLdavwudtFFM8yoaVvI1Xo2ooqGePULCyFewokc0UVcTnRn3Tmsa4Y7qKK6Inq0DPkY1DvNFFB6sStI1RSMaKKDsiVvOf1o84+goooN0L9ofGM8Unnv60UUCJI7yT1rStdSnH8VFFckjlqJdjTs9Yuh/H+layavcsv3/wBKKK5pJHh1oR5tie31q63ffH5VvadrFyV+8PyooriqJHl4iEeXY17XVLhurD8qLrUpwv3hRRXm2R4XLHm2MqbUp26tUa382771FFOSR6EYq2w8X0y/xVYt7yUfxn86KK5ahLiuxdt9QmPcflWktxIf4qKK8iseZWS5tiG8u5NvWuZ1m8kWNsGiiuCPxHZg0uY4fUtQm+bkflXIa3cOd3NFFe9RP0XL4rm2PN/EF1J8/NeaatKzXWCeKKK+uwZ+x5MvdKysflqWE7utFFeifWix/JJxWzpszt1NFFB42K+E0fNbrmtXT7ht3b8qKK5z5+p8JfvI13Zp9me1FFYyPMfwlXUo1XkVVhYhqKKk6af8MtSHLKalm/eW2GoorKRLKMJymO1T25IaiiqHIsE5qo7EUUVMSVuRu5kt8NyKyJ1Dbs0UV30vhO6kZt5Co6Csy6tIj/DRRWx71FszJIlFU2XElFFEj6Sm2aFqa2oWPy0UV51Q8XFfEXYJCK0LeU+goorhqHg1i3GxomGaKK418RyIpXAqpIMLRRXXE66Zm3kantWVcKKKK7qZ7NEzWY0zO7rRRXae1DYapp8jEdKKKDSJHuNL5h9aKKoUhvnNSeY1FFTEkduNIsjetFFAwWRvWnmVj3oooAGYlaQSMKKKAJFc1IszetFFBlZEizN61YViaKKDlsh4YikzRRQTIdT45DsoooMz/9k=">    </p:cNvPr>
          <p:cNvPicPr>
            <a:picLocks noChangeAspect="1"/>
          </p:cNvPicPr>
          <p:nvPr/>
        </p:nvPicPr>
        <p:blipFill>
          <a:blip r:embed="rId1"/>
          <a:srcRect l="0" r="0" t="0" b="1961"/>
          <a:stretch/>
        </p:blipFill>
        <p:spPr>
          <a:xfrm>
            <a:off x="182880" y="148133"/>
            <a:ext cx="8778240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Exploring Use Cases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182880" y="1762963"/>
            <a:ext cx="8778240" cy="2214251"/>
          </a:xfrm>
          <a:custGeom>
            <a:avLst/>
            <a:gdLst/>
            <a:ahLst/>
            <a:cxnLst/>
            <a:rect l="l" t="t" r="r" b="b"/>
            <a:pathLst>
              <a:path w="8778240" h="2214251">
                <a:moveTo>
                  <a:pt x="0" y="0"/>
                </a:moveTo>
                <a:lnTo>
                  <a:pt x="8778240" y="0"/>
                </a:lnTo>
                <a:lnTo>
                  <a:pt x="8778240" y="2214251"/>
                </a:lnTo>
                <a:lnTo>
                  <a:pt x="0" y="2214251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67602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Evaluating various business applications to identify potential use cases for user input.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67602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Evaluating business applications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252435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user input to optimize processes and workflows for enhanced efficiency.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52435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Optimizing processes and workflows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64453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user input to enhance customer experience through tailored applications and services.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64453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Enhancing customer experience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6471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Improving decision-making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764718" y="2338925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Using user input to improve decision-making processes and strategies within organizations.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166586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36719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3013934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084068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544352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51365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756370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63383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Applications in Various Industries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074655" y="3214959"/>
            <a:ext cx="21945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user input to develop innovative healthcare and medical technology applications.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074655" y="2639921"/>
            <a:ext cx="219456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Healthcare and medical technology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60943" y="2639921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1077" y="266389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pic>
        <p:nvPicPr>
          <p:cNvPr id="8" name="Image 0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783" y="1368395"/>
            <a:ext cx="1056593" cy="105659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309775" y="1110780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Financial services and fintech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309775" y="1458252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Integrating user input into financial services and fintech applications for personalized solutions.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3896063" y="1110780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966197" y="1134756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305203" y="2270589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E-commerce and retail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305447" y="261897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Applying user input to create personalized e-commerce and retail experiences for consumers.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3896063" y="2270589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966197" y="2294565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309775" y="3460874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and e-learning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309458" y="380834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user input to enhance interactive education and e-learning platforms for students and educators.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3896063" y="346087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3966197" y="348485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481314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Input for Product Development</a:t>
            </a:r>
            <a:endParaRPr lang="en-US" sz="1500" dirty="0"/>
          </a:p>
        </p:txBody>
      </p:sp>
      <p:pic>
        <p:nvPicPr>
          <p:cNvPr id="4" name="Image 0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1267877"/>
            <a:ext cx="914400" cy="914400"/>
          </a:xfrm>
          <a:prstGeom prst="rect">
            <a:avLst/>
          </a:prstGeom>
        </p:spPr>
      </p:pic>
      <p:pic>
        <p:nvPicPr>
          <p:cNvPr id="5" name="Image 1" descr="data:image/png;base64,iVBORw0KGgoAAAANSUhEUgAAAMgAAADICAYAAACtWK6eAAAAAXNSR0IArs4c6QAAE/ZJREFUeF7tXUGW3DYOJcu5x7jjg9g+Sdz7eN7s7J3tXXs3L84+3SdJ9UFiV+4RF2eoksoqtVQkPwGIpFDv5dlxURQJ4AMfAKWyRj8qAZXAogSsykYloBJYloACRK1DJXBFAgoQNQ+VgAJEbUAlgElAIwgmN71qIxJQgGxE0bpNTAIKEExuetVGJKAA2YiidZuYBBQgmNz0qo1IQAGyEUXrNjEJKEAwuelVG5GAAmQjitZtYhJQgGByS7rqP9/eP/cX/GPMc+v/O5ru/+c+zrh/WWP/djtz8N87c/rzJ2MO/7256/6uHzkJKECIZO1B4AGwO5pXnWFb99KY098JPyeAOLPv/tzZRw+g32/uTv+vH3IJKEBAkXpAHI/mDRMQkFUdOuAoaBDZLV6jAIkUZ4GACK38DJgvN3f3ocH6/bwEFCBXLGMEig+VG5CCBVSgAmQiuBEofjFmOZkG5V3CZT6PORhrHzSyhNWhAOll9Ou396/s0f1irHkTFlszIw7W2YfdztxrhUwp1qwE/v3X+4/OulajRSySOwrmdvZBK2KXIttkBGkot4gFQMq4g7P2VoFyEtnmANJHjNqT7hSDR8fCQBkao74M7m/el8L9X6cN0qGvcyg1em0GIAoMFCcmCJRxk5SgL9TlRb+9uPsIr5jwwuYB0iXfzv3RaEWK0BQCUzlz/2xnPw3JvEBfqAigNAsQr8DvJ2BQH/eQM8ry7nTqp5zIuVS1b1WgNAmQt9/evzEncKz5OfUbnDkMhw/9uamYQ4fjw419onji7kf30tiOx28R9PsvP39+La3QpgCyYtTowGCdfTzuzF6iAtTt1ZhX/mQwAe+Xtjv0fodn1r6W7Nk0A5AVosaqoX9qYQNgNhBlREHSBEDefn33pwDtOEeJUios19ywQBKNRgGK6w5ffv58QzFRaI6qASJEqYqKFCGFzn3f5PkyZ+6/vPh8i8gj5ZpqAdKXb33kYPlYZz+1dkbpTMNcd7Sm+kTf64g7mlcJEMamX/XRItZbdGA5ug+C5drYpaWMY6da1QGEK9+Q8EYpmpcaWz1QmKlWVQDhAMdWgTFbBeNtrA4vnBj+9P2cxZdXJDgI1qpWNQBhAMf+mbW3kjX1BKWvNrQvl/vDnDnG21HVrrcZ6AtRnKzmdHLFA4ShUrWZPANFGWi0nVxDgFhaU6ae2brsRQMkU2hPdcHMV1GDLPW6Xv6+UrgUTUifSMzR95efP7PYMsukVAonpFXBI9tUa25tnoVowhaFI0A5L2JrbzmesS8WIITgYAu/rYHh2n76vtMHiZc9ID0urjykSIBQgYNLaFsCxhp77aPIt8R7szjC4gBCBQ5n7WuJU7WJStThkRIA7KB9gBB1yDXfiDTCkocBtsDSVS8mgiC8c0bBLEIq2ZBaXRsAEMNRySoCICDnnNqGgqMhtChARsoE+ObUFFj4Z0P2Vt1WgAfgWBzk6hFEwVGd7Yos+O1f7/5IPGncHkAI8g6NHCLmKn+TzQOEIO9g8RjypqB3nJPA26/vfB8k/sAk0zGi1ShWJrVScDSOq7df37mkLbYEECABu5CVNgGTTKe6wZB9tHQWK9k7jFSs4KjO3pMXDOQfhssuxCkWsvlBwnq2KtnWqrwgOf8wxjyz9obj4TdRgGRWrbRiVaW5py8aYBhstiEKkJzEnMtDpKtPr+CUAJR/MCXofp9iAIE23muCi19yKlrnxiSA0CvDlKDLAiS1rv1DvmzhE1Nh/FW+18PBi+NXUNdIlIJzHFI8570SIsyJHpyb59673zfHY6Dc615rfqiAw0ivxCIIFDa737ar+6Enn3Ot8ZsWaxl47n0hO2GkVyIAyYge1VKrwVB8NUaLC3GwQe2EW77sSTrkFVqIHv2vXNUeBePMO38UZCfM9Io9gqBewQhsPF+l12cYHvjR5mZY0rCdMNMrfoCAP2zDHTbDKssfMUo4q6eK+dK4PgPaH5Mo4LBRLLRk10L08OYwogx68vgKPmA7EaLhbACBSnaMZ2q4veB0/vFxCQlPJ70/qvuh0aO/P3t05gNI6nl+v+MGco8uekx+hloT9Xk4wbnHaDpu2bIABN14C7nHHEA0UV8ACJijXszG7FR5AIJsnHmjVJQgZp4ZeslOBWLWVdIY1InO7KG+H9ABjitX3zUfK26mpq+J+sSyob7HAsI5IzR5BAE9Q1MGNOcgNFH/Yd3IS+EC0Y/NfugBgtArgYaPFL1YKltyJ5NS+8u9D8HbbGaXwCVfDoCkvY2iodLuXII+aJOTBuQareT1mWXd5aUy5bCkAIHoFdPGJJV+kX8svBFQAWJMTlMwQp8sNIsWIOmvizScT4NFCJV8yJXkc/OVLLbo0WuRg2bRAgR4arCV3seAtCsVPBYPR45wpgkZEvO5lZI7IWqApOUfjdGrUALK4eGY7Jl0WmZqNV4ruRMiAwiSf7TGy0My2CpAuKnVGCHUMqYDCJB/UG+G1O0Bk4UOaLbmEGJElEmtDkkvsPav6XH2028v7j7GrC1mDB1AgPyjteZZCCDGGHKOHKPktcaEKGeo+eesvbXO/Zm4flIZUwJk0/lH1wMJOwlyjpxoPKLDc6iVZxc/GXP47lzqz0GT/lYhCUCgJKyxBL0HSNBJtFa1W0JcFrUa2QYCMkrqTgKQUHI6K8SGjpd04Jg8A7JkOJTKEw0HCTeDHOaP+S+iLAI0yjyEBCDIJlrxpJ5n/2PMc+vch//nGK8i7GhvrH14Zsy+1bcuIl5/kNvUgYBgI8tDSAASkZw+sZsaE/Qu6TTmlT2a5866l5GAuIYZX6U5GGcOZmcfnTGH32/u9hEgK3YIYgujzTwxbDDRJ8v1aAASTk6nCiXbAJeleMUcj+aNn58IDLFL9aDxjx/vawMN6O3PcllymkhEomIo6wCkoAR9oEi744keCYMhFjR+nI80xYIG9PTn/V/LzRAKT5XrUQEkWL0ZWwJlEpViYWMwFAyElC2dQOM/O/u4Zl6DePlr1GosBCQyUdlYNkAgzyFYwRqokrNdEr2Fz946+7jbmXupIgDi4ceKCNEhyMaIWErzABkrYkiyu387upfGdrQq/re4y4NXl+R7QBx3Zr9Ggo9497EYY6kQ8J4DkkpWNkAQAcUKRcIez2VaD5QTaDxgYsq1Essb36OjU9bYv9cCw3TDkGe/nCTaiCNOKUyXR1IIygZIbIMsJaRKW96c4v2/+ZLuSqDxUeGhC3QrRYYYHWTmHUkGDNwraf6l/SpAYiyhH3OmaHSR5kyRSgfDVEyZ/Y7k1zwh9wvlNjGqV4DESOnKmAlour5J4LN31n5aI18ILSz2e4RWj+dGKkxIIYCCyitAYq0iMC7aaAQreERbu5gmep/LN4/OO8ZTIFReAcJhAeCcsQkrRdgHl5h9Wewer9wIzgsQYCpAslVOO0FMKbLGM2iDlIBE+ULAOQaLgDPnfsPClWIRYiRoQETNK8IlR08V3FtgplxjRQBC8UopBUi0iYQHBhPJSgES3FdYNFDeMZ52UwDJ9SZhfawzIsiTK0zQg3sKixrOO3IBglTLptvJjiCIAFsFSMjL1ZagI7qdGhiVrqG1EDgkBUjYAyaNuJao15Sgh8AeIxQqcPh7VQsQSJAEyI5R0BpjriSz2Txccj+5STkFvRnvd1MAoRaepOGE7rWY0FaUoOeCg+P9X9UCxBtMTP1/YlhVedMQKMbfLwKkkqhJAA6SpHwq82o76T1A/NvvUo6INwuQJU9XQ4JOUM5l+0HNrQGExcukeHqusUs5WekJOmKAXBWrOd0g66NwStlVLL8ZxPNQLJ7LyHPnnaEpRTsEiN9PhERZsZqT/1o2RgIQBN3cAs018pzrnwCk4ASdAhwURzpC8kaeB6GI2iQAQYS8qUpWoQk6orcnhiwE/mofufUCg3ohDf8UwBPDKxAgoM6m+BArtiRXSomASxJBwEpW0bw8FPKvfT81vtLyrdrAAUW6BgCS/FxyjtFKXzumBBRcmGr9PTj+SCzLT28v6tyQHJeKwpNFEKTKIJHcURlW6jznRJ3Ik6Xef248ETjEHRuSoFPZFhlAoDDYcB4yOAwqT5YLkFrB0dF34PcvqWgtGUBAXisaqnONLOX6s8MoIEGvGRx9fut/hi3pDZhUtJYMIGCiLh6uU4w8Z+zgMKg8Wc5aCM5XraqntSpYXua0AIn8GbILZRfE0XOMcO5ar1gqT4aujQIcVHwe2cOaCTo5QJRmXZqAV+6Xm7t7xDAorqkdHGj+QQlo0giiNOvSrL3DkPoJgimgKMBRQoEhmV4ZYyhpLTlAoHJvw9UsikiQMgdVQm4KoL4IvaJeNzlAwHLvwVl7W/P7alOMmGtsS+CA6RUxsMkBgtIsauRzGWGp85KBo6Bovja9Ik/SB+MBaVazPRFuUIHFkblliR0+DMkEolfGGOqqIUsEgRVGHB5DSmjhe1jWTzdfDDhKoVdsEQSmWcZoFElALZjvFR05hsUh9IqyvDusgyWCdABBmob+Qo0iURBpGhyg7VDTK9YIkhH6NYoEINIyOHr2kXz2isuxskUQv1EwWdcocgUgcGQuPOc4UyswenC944AVIBpFothS9CDk2PfC5EUl5OM1As+ed5dz0CtWinX2CMBZ/u5azUUubJvi6EjpcoWjI+MjBawRxCskI4qsesQ62q0LDNwCOODcg/js1VSd7ADpNo5GkY2XfQm748VHZDh6MDMNEYDkRJGtUi3CSpUp4VRuKNCiUZIrOWfvg0wFAle0jNncQUZKcHA0z0LGnvp9qdFDJEkfhNVHEf8W+KRni/vrN9MbyXAkT+2SMXlNBcG18Wjlijt6iAKky0XAGnfp1RcqY0Fpxtz9JYyHYt8ZexYpVYvkIJMogr20jDkZo1A2OgdpMu4r5Na+ruHZmhwqKbVHUYBkRZFK6EIqSHKMpObI0Zd1Xaq8+vEi0UOcYuWUfLk6paCCSC7LopxPV1BVMSODWolGSPkI8vVd+kG0BqNHRm9oDpxVFTGyHIMw1RYFCCoYyrdUkLj+jEmo8w2OX5TN2F7w0qyeGOOZq6WFywIE6agLe4yghjMGUOcbNTZRc6jVGj0dWYBsmF6R9je67NHervlSOsRPZNJKscR8vDcxgKDes/bknIFSiSapCBDmrsl1EFJl3enaxQAC5R+V0yvUKVwxyqoqVcM+IN2PhLDmWTI5gCD5R4U0YtBrrsecAUlVlaph/QROYhVqNaxfDiBA/lEjvco8c7YUPFY1EpRmEYBjdTopCZC0rmmF9IohahT/HMcSeHLLuX7etfIO8SQd4aBr8s5Uj8mRiJdiIKmy8OMpwFFKf0ckgkCetZL8A9pb2OoOz6x9vdZPJ4SXtzyCglaVAo6ump4jjNhrkfp36d1zrqhRY/OPqlrVz1OUcygWICUn6ExRo8rmH3XVroS8Qz4H+frOP0n4Kjbi+HElAoSIPsyJocr+xjlyAPqdE0Jp4JCjWOkCLKrmz0anTlZSZQl3lIxjD8BNEVJozilDsSoFiAfG8WjeOOs+pES/2LE1Veqme6KMpiXLoVSArE6x2PKMk6VVS6nInUbh/S4ZgADHTNbioz0wfgHfvhITPKqlVEg/KyCQ4mUhAhDIGwtz0l75nkohryWKAcbBOvvw24u7jzGDSxrDkoMVHjkG+YsABOSrIt5FIGJUnYhDzi2A7pJzjie1AwlPhR494KJZ5Dx6WYhV5xrfnUNf9LcsEWFmkGvfIhHELxL6zTljSLuqgsCo4n24c8bDGVG5HF4uCK5dLwcQIFHvF57lhSVBQbFeTmUvzS0goywdriET0RzE3wzMQ4Z1Howze7ezD6E3Bg7K9hdy9S+WFFYTt/Z7EABG1fmXX7xYBOlpVvKRkxljPPg+gnHG/2mssX87617245KOsxB6pqo8ZJcTHt0HY80bQhk8naqSSlURFKsDSM7Lq1k1mTe5jxzHndmHolveXfCrR5HCOxIZJ1JZMr7ICnCxY1dmvRcJu6XkVR0VNDv7uPYreUag4Gx6zsl2/8za2xqfZZnbjCjFGnjvd+f860db//yggjv72OVExhyoo4wHwj/GPLf+v6N53tNNmSgx0WBtOViMAYoDxC+Ko/kUs9mCxjwBz7W1eWD573fHEz3qQeA7/lxd/1RRkZbjU2/OOX4VgChIOFUqOne1x2dipbQaQFjO98TuWsdlS6BFOlVEDjJehFAdPtsYdIILCTSVhId0u1oEGS+sgJzEc/xS+HxIZ2t9vylgDEIuAiB+MStQro4/D/0LjWbzuPNUarcz962UbVO9SzEAGRbO/FzGqXpk7cNSn2LF/kGq7ljHbx0YxUWQaW7y3Xd8j+5l5nGIDhDW2cfUTncX0WjWwGrIxJM3X5VKlVdxEWRuAxfG6gfYLl8YcoauR9D9szs15DwYfjLmQEULzvd3znelV2nCpSo2YXwHii3TqGuyqgIgCcpmH7rKuSb6XV3kX/TTtzOjAiRDlxMa5iNLyZWwvY+wNT4Tn6Gi7EsVINki/DHBBDAeLGvRsS5CDHST+vwXociKn0oBwqyiM2g6a+2fWznlULngORcg/NRuZw4chyGZxVP89AqQFVXkwTO+vT+Vu7QcX3Tw31EVHlbcdlW3VoBUpS5drLQEFCDSEtf7VSUBBUhV6tLFSktAASItcb1fVRJQgFSlLl2stAQUINIS1/tVJQEFSFXq0sVKS0ABIi1xvV9VElCAVKUuXay0BBQg0hLX+1UlAQVIVerSxUpLQAEiLXG9X1USUIBUpS5drLQEFCDSEtf7VSUBBUhV6tLFSktAASItcb1fVRJQgFSlLl2stAQUINIS1/tVJQEFSFXq0sVKS+B/5Z+8jBy4sIIAAAAASUVORK5CYII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267877"/>
            <a:ext cx="914400" cy="914400"/>
          </a:xfrm>
          <a:prstGeom prst="rect">
            <a:avLst/>
          </a:prstGeom>
        </p:spPr>
      </p:pic>
      <p:pic>
        <p:nvPicPr>
          <p:cNvPr id="6" name="Image 2" descr="data:image/png;base64,iVBORw0KGgoAAAANSUhEUgAAAMgAAADICAYAAACtWK6eAAAAAXNSR0IArs4c6QAADh1JREFUeF7tnTGPI0kVx6s8+xUgIrBnLiYjvrnoEgKQCJF2Jr7xstKxZ58Quh0Bwr4A7a0H0p3TxQgkAnQR5gMQEMPYPgjhK4wL2tOetb3j6VflrnrvVf0nWWnd1V31r/ereu9VdbU1+IMCUGCvAhbaQAEosF8BAALrgAKPKABAYB5QAIDABqBAmAKYQcJ0Q6lCFAAghXQ0mhmmAAAJ0w2lClEAgBTS0WhmmAIAJEw3lCpEAQBSSEejmWEKAJAw3VCqEAUASCEdjWaGKQBAwnRDqUIUACCFdDSaGaYAAAnTDaUKUQCAFNLRaGaYAgAkTDeUKkQBAFJIR6OZYQoAkDDdUKoQBQBIIR2NZoYpAEDCdEOpQhQAIIV0NJoZpgAACdMNpQpRAIAU0tFoZpgCKgHpz4dndmm6YU1GKW4FOh1z/ao3WnDXg/J8nYDMBo7SOFwjVAFrzye90bXQ2m1VSx0gz+fD7q1zcw3ioo57FHDmenIyPtegjzpAKvfKOPdGg7io414FppPj8Qca9FEHyLOb4Utn3WcaxEUd9yswOR6rsD0VldyUuT8b/MUYcwrj063AkbU9DYG6RkAQoOtm4672SgJ1VYAgQM+BjLoNSgJ1VYBczIen1rnKxcKffgVUBOqqAEGArp+KzRZoCNSzBMQ6e7nsmKkGc7JulZFrTDo4a1WkRVfhxV0avnGng4ZAXRUg1AyWhpFpDW+WbboZvDHWnDUOUAoCdW2AUDJYi8nxuNfYOUIuyBIQ6mKugkBdDSAeGSwAwgy/RzJFfKCuBhCq6FX88fpk9JLZRsiPz3EGqRrfnw2q/XKNcYh0d1gNINQMFgAhsxn1Qiog0gN1NYBQR9oq23PVG6nIYNUjLWnrjPSRdpe2fiaBuiZAspiy3zEk4t4ydYBkEqirACTXAD3nGYQaM/5/DUh0oJ4bIKLFfsjpp7qO2maQXAJ1FYDkGqDnPIP4ACI5UM8KEC1bqDdnkqxnkAwCdRWAUI1IWwYr+xkkg0BdCyCULSZGqZ+eZZq3gj+HQF08IDlnsHKfQXziEKmDm3hAyKOQgo1vpWWxfACRGqiLByTnDFYRM4jyQF08INQtCxoD9CIAUR6oywck060YOb8wtelKkl1koSvqGgChZLBUvQNSyjrIxiCgdh+daEA8MljqtpiUMoNoD9RFA0I9h1fbOyDFzSCKA3XRgOSewSohSF+1UXGgLhqQnLeY+PrnUtcJKK8lag7UpQNCCdBVbTFZfx3LWfc+5TysHQOcWmf/Wp359cSYhYbDn30HAmkr6mIB8QjQxWewVi7G0r1POiuKMiS/vWYFjIZPmml9R10sIORpWfAWE7Lv7QfFg1dXiQrJoFAXfKW9siAWEM0Beg1GdaRo47E3LbCxfQtrz4+MmUpzv8iDhbABTz0gkraY1LMe6azd1sHYvuHUWXsp6XQXskcgbEVdLCDUDJaUoI48QkYmY/P20tyuPvHrxFL6tNJSMiCUDJaIAJ3sXyeEY+NR0yNrzyW4XBoDdZGAaMpgUWc6HjbunyoCEvJAIujUd5GAUN0V7i0m1EQCMxzrxy+OrP2Acyah9qsRFKiLBIRqeJyAeASdj/PhzLU19hvXMYvqQmfu/q39365dmm69qFhlxA7KinHqVbXHQzMxm09FAkJ1W7gyWB4u4MNwOHN91LGXvqN59dzl0pw5656GwsK9ZUVboC4VEEqAzrbFhArwDh0LZ+15W6nXA1LKrK6WtkBdHCAeozNLBsujfvd8xHRtalBI3wS8d90Yv6GiLVDXDAiLn0qNj9bGmMINrKGtzteixigsg0ulibZAXRwgVAOMOSrvi6p9Z48UcGzWleq+rJIBTN9R0RaoqwWEY1MbFV4uA/SaSRhTqZoCdXGAUANgjmwMtW4cs9t6JvGBmGtLB3Wm4+jjXe9BIiCUDBaLD62lY6XXU1OgLgoQDx+fCxCx8G7FIsRDErhGaGqgzjkTbyzWCtkI4bHSyiGcB7ws2bUtQKiHJDDtedIUqIuaQaj+Mwcg5E5lDH694xAmQFbpXiVb30UBQvVNuVKUxE5ln0GoAw2XjjUgpNMWudxAkS4WNbhE9uVxt5iabeM0PupgyJHO31RX1gxCm3ZZAvR61CN9DYrDBVx3qkesxLaXzWdFnVPLeke1jCDdo2PZXBjyqGcM24ZA6uxhjGEbaDRtfRczg1D9Zs4RhRyoV+8yMxzDQ9VwNTIyblhcD8nEmI51plMHCLdPSo2T1kaY6qwq6trC2ji54riQvWOcsZIYQKiuAWfmpepcn1G6Nobo74NTtbs3TgGp6FUcQlzQ5BwUJQFCWaVmnW43XANSinJjtFwYay/bPtAt9IA67kHmXkfigianOygCEI8AnTWw9F6Iezf/MTXWfnkoKDUY1Wu3p74pFk5j262rR0zHlpgRAQhZKCGuQaCrtWsf5JPaV/pUL0MdfgC2iAFmJw4R7TmIAITq10sa/XxWg4mjfHWayf2JJhtvB1LfEmx8jBTXSlOgLgIQarAmrYO9XlBqNN+4F0jT7j4OER6oywBE8aeeNUAiFQ4NK+pSAKH4oeL8553tHT6HJsSdLjbuLhkODSvq7IB4ZLDYMhkUa67bUR2/451Zotw/4Bpxn0DY1wbJK+rsgFBXgKUF6Hs7+y63z/PxnLtKtXpAXQCY3kWouxM4VtTZAdGawWqygjrxUM0mrWWhmp6pZRDZbQc1ScOxos4OCHWbhHRfep/x1gNA8Fm6TVCsfg8865d07wQXSfYiJABCCdBFbDE5xFZWi31L99TYVYxy2KxSnwifaiPkIe2mlCUvFDN8no0VEI8AXWwGi2IAu9dUBlH9X2dpTj0+bRBlP1dI/WOUkRqoswJCHjkEbTGJZByUzY9ZDRLvxCGzAUUDkzpQZwUk1wDdFyJiFidvQISuqKsARGuATgUFgNBPfU+dqWMFhJrBkvD2G9XYQ64DIHI/z8YNCCWDlbVrUQEFQO6GFYmBOhsgpWawHpphAMg9IOICdTZAJC8OhbhJh5QBIDUgAgN1NkCQwXqLFACpARH4jjobINQAPfcMFmKQtwMFeV0s4Yo6JyCUAF39FhOK64UZZGs2FWUXLIAgQN/GBoB4u5vJVtSlAyL6JSnK7EC5BoBsACIsUGcBBAE6ZpB9A4e07KZoQDhekKGM+G1fgxlEbqDOAggyWJhBHhtkJK2ocwEiKlPR9ozgez/MIEEDRpJAPTkgyGC9iw8A2QFEUKCeHBDyYlDmL0ltmgQA2QFE0Ip6ckCQwcIM0uSCkgfRBCvqyQGhHvFSwhaTtaFgBnlw0BARp6YHRPE5vE0jX+jvACR4Vo0eqHMAQhkZVl+JDTU4beVunaveg2j6K00T2jGu1p5PeqPrJvFCf08KiEcGK7Q9KFeYArHfUU8KCHUbQWF9jOYepkDU/XpJAaFmsA7TC6VLUyDmoR5JAaFuMSmtg9HewxSIeZhcakBIL+UfJhdKF6bAKnnxqjfa/L5jaxKkBqT6CpOUD8y0JiJuxKtATjMIJcXLqzaerk6BmIvKqWcQAKLO/BRUOOJaCABR0P+oYoMCBQIyhVFAgVqB5pi1MECiLvzA7PQoQF5YBiB6OhU1bU8BAPKwlphB2rMx1XcCIABEtQHHrjwAASCxbUz1/QEIAFFtwLErD0AASGwbU31/AAJAVBtw7MoDEAAS28ZU3x+AJAak/68XJ+bWfku11Qir/O1t57+/e2/0zxjVAiCJALmYDz60zvzCGPO9GB2Je5q/uY75+VV3/Oc2tQAgCQC5mH/6A+uWf2iz43CvhxXodOyPvuiOft+WPgAkASDUk8Lb6tTS79Pm++EAJDIgH928+H7Hdv5UutGmbL9buh9evff5H9t4JgCJDMiz2eAjZ8xVG52Fe9AUcNY8v+qNv6Bd/fhVACQyIBezwY+tMV+10Vm4B00Baztnr3u//pJ2NQDZUoAYD7S2m7f/j0++Y47sv9voLNyDpsDSPOn+9vhX39CuBiCsgFQPfzYb/tIZ97M2Ogz3eFwBa83odW/8aVs6wcWK7GKtb9+fffK5MfZFWx2H+zyggDO/mZyMP25TGwCSCJDqMT+Z/fS7S/PkQ2vct9vsxOLvZc1/nDNfT47Hf29bCwCSEJC2Ow/3i68AAAEg8a1M8RMACABRbL7xqw5AAEh8K1P8BAACQBSbb/yqAxAAEt/KFD8BgAAQxeYbv+oABIDEtzLFTwAgewBx1l4q7ldUvSUF7NI9NdacNd6usLN5G/XABVBgSwEAAoOAAo8okBEg+IgnLL19BQBI+5rijvkokM83Cm8Gb0hBVz59h5bEV2AxOR73Yj0m6TcKn8+H3Vvnqk9Bd2M1CPctSwHr7OXrk9HLWK1OCkjViGc3w5fOus9iNQj3LUqBqLNHpWRyQKqH9meDahZp/jhjUX2NxnoqsHDWnl/1RlE/+MoCyAqS+fDMuNVMAnfL0zKKv9yZ68nJ+DyFDmyArBt3MR+edpaYTVJ0tvZnuI5ZHBkzfdUbLVK1hR2QVA3Fc6BAiAIAJEQ1lClGAQBSTFejoSEKAJAQ1VCmGAUASDFdjYaGKABAQlRDmWIUACDFdDUaGqIAAAlRDWWKUQCAFNPVaGiIAgAkRDWUKUYBAFJMV6OhIQoAkBDVUKYYBQBIMV2NhoYoAEBCVEOZYhQAIMV0NRoaogAACVENZYpRAIAU09VoaIgCACRENZQpRgEAUkxXo6EhCgCQENVQphgFAEgxXY2GhigAQEJUQ5liFAAgxXQ1GhqiAAAJUQ1lilEAgBTT1WhoiAIAJEQ1lClGAQBSTFejoSEKAJAQ1VCmGAUASDFdjYaGKPA/6YBYUHtPMrMAAAAASUVORK5CYII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267877"/>
            <a:ext cx="914400" cy="914400"/>
          </a:xfrm>
          <a:prstGeom prst="rect">
            <a:avLst/>
          </a:prstGeom>
        </p:spPr>
      </p:pic>
      <p:pic>
        <p:nvPicPr>
          <p:cNvPr id="7" name="Image 3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60" y="1267877"/>
            <a:ext cx="914400" cy="9144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  <p:sp>
        <p:nvSpPr>
          <p:cNvPr id="9" name="Text 3"/>
          <p:cNvSpPr/>
          <p:nvPr/>
        </p:nvSpPr>
        <p:spPr>
          <a:xfrm>
            <a:off x="45720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Incorporating user input into iterative product design processes for continuous improvement.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45720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Iterative product design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252984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Using user input to prioritize features and functionalities during product development cycles.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252984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 prioritization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60248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user input for rigorous testing and collection of valuable feedback during product development.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460248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Testing and feedback collection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675120" y="248899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Customization and personalization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67512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user input to offer customization and personalization options for products and services.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4TW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U1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yNgAyMDI0OjA0OjA5IDExOjMwOjI2AAAAAAYBAwADAAAAAQAGAAABGgAFAAAAAQAAEZQBGwAFAAAAAQAAEZwBKAADAAAAAQACAAACAQAEAAAAAQAAEaQCAgAEAAAAAQAAJAk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LVjG1XYpFfgjrXq4eVvcZyVY3V0WxH8vqOxqzbN/A3WuhLlkcM9USyw7+R1qlLAwyQOnWs69N/EiaU+jKrFgCR+Iqzp7gygrx6rVUnzI6KivBm4WDxbT+FVjCsjYb5X7H1reS5kebBuIk0Dx4LLlT3pDFiIsnIrlmns9zRTukZc7knHX2NNt0KzCSJirDqB1rG1ztWkDo7W63rsuEB45IHWrC2aBWa3fCkfd6iuxPnjfqePNunJroyjPbIxHmx7Tn768iqOqafK0CmIhlHcGuapC8XY66Fa0o32MgwPAnzqQal0+4LOVz7H6VwQbjJHoySnBtE6/wDH0c5DRvn6VvBQnmwzLnD8MO4PQ16cWm+bozkxH8NW3RjwWK/OYnzlulVPJvVuW2MwGfWsK0GoLlNoVYyb50a0E06KA6Zq0LjI5Qj8KwV+pwzgr3iyN7pV9fyqnLqeOEUn8aTLp0ObcpS6jKeuBVdrq4k4VmA/KoZ3QowjuMFvJIfmJNSCyRfvED6mlbuW6ttIlFxg/wCzT4TtNdS92R025kdDp6RrayS3LERbeD7+lNVVdd6dK9C/MvM8ht80n0LMRycN1/nWtpuli8ulVhhT944q46rU48RU9lFyMbxFaWtrfbbNi237/HQ1mma2FxF9m3bsfPn1rgjPkqWO/DupUoxlLtqa3m5TPetrQtPTU5lRv9X/ABeq16KtuedipulSc+xppa6d/aMlgbhWRR95ux9KyNb0uKywbOYSZGStc1V88brdHFhq9VVVGa0auctGUnmMcqmOQHvW3puiG7uI4pI2IY4Dr1FTSSqK/wB57OKrexhc0dd0uLQGhU3Szq5IA/iWokjhTSG1JbtVUSCMoTzk01OMW0edCrKrRjU5fidiql3lsOB14YdDVp4IpQCrbG9QcfrSlrFmk06buh8ehXGoSCBBDJu7N8p/TiqN/wCFTpMiSzxtDvbaCDlSa45JX1ClmMYz9it30Kl7pD/LcwupIGG/pWzawNeadllzLEAr4/u9j+HT8q6KPuy5XszonXU6XmjOGk3IuTHDE7l3yoA9ajn06+0t1F3EyF8lecg1GIl7NqAo4mnJ8l9WTQQzyQPP5Z8pMbmx0zVee+SIY4NY86YQiqkmo9Cm16rcuvHpU9rZSajv8i0dggy20dBUSqRSuzol+5jzN2RA1rbJN5bIfMzjBNRXhWyRWa2ZVfhWboazlOCaXc0hKU5JN7mXLqDHgNtHoKqNcMx4yfrUOR6NOiokwOSRj6igjaM/w13y9+HMiouzsW7jVGltIbZRtROuP4jT7C9KSbc8elVSqvnuznlQUabXzNxdrgOvTvW/pmrJZWjxmItKfutnpXc9Nup4OLpOrDlOZvzK9xJLLyXOSaxzGPPDL61wzj71merh2lGyNNyRD6cda1fDfi230iGRZ45GmJwGXGCPetlVcdDlxOEeKoOnHcQX/wDaWoSXmQru2cD0rTk/eRYI+oq2tLo4qtP2bjHtoZE1j8+4qGXtn/GtPQfEB8P3u94hPHjHly9vcGsruDujWrH6zSdMzfHmtWupajb/AGMfu44+W24yx61y4uDIvX5h1HrXFVnebZ6WXYZ0sHBT3Ret53CCRCducOvoa6CG4Ah+cceorppzvA58XTXTc6Pw1e6ek0jT3caMqZUSZHPsapeIdVga9WCCcSwBc8cqCayfxHhww9V4xuS0sV7S4t2G0rgH+7yK0bdILeYOrJ+eMjuDWqNqjqU5G9p+iWNxOkk1/JDbEEjDDP8Au59azPEOl2a3EK20m+MgkBpNxH1qasnUmk0cca8lVSS7mHeefHatbJIywtyyAgA1hf2bvfc+72Fc84OOx7GGqKEW11LUWl26fPLn867Lwu0cVleR2weGMqPMmUAhR/tE1wYqT5LHLj6tSpTfY878Q3Wk/wBvzzW0nnxKQAIk2KxFZWt65e67cJJcHEca7Y4l+6g9qVOm3yyluj6DCYeVqdSrvFfnuZnlOTwpqRLaUn7h/KulRZ6DqRRo39k0L+Yg4qGICUYxz3FenGPJUcejOWE+ampDJ7V4/mAyhqBdyEEZwP0rGpB05G8JKcTbsbwhRnpW7CBKgKGu+hLnjynjYqHJK47ash8qVeT0rG1HTJbaTzovmjJ7VnXptrmW6Iw1VQnyvZk0ZWW3AI5xWDcwPFKWXkZrCqm0pR3O7DNKTTL2kz4fGcc9K6+1lyAGGQRzV4eqnocOYwtIklUL0wR6Vk30UUvB+Unpnv8AQ1tUjocmHbTujGmspkyoIdP7jiqR04lsxZRv7rH+RrzqlN3PcpV0kXLCJ45SkqFWPBBHUV0TQYtMY4xV0dmmcGLmudWM9I3T7vzD0NTDZjkYrRO2jJk77ETtGpyjAN7HFatvM1xalWfJHTPNCtfQxrR91SZqWcrxWjpMoeNh8yj+Y96zriSS0jMqgPC33XU9fr6GprtppowpQjUTt0ZhjVWuLnaVZQOp5xWj9sSGLewU8cDdiojUUtGddXD8toozJtSkkfcbfI7Ak1Dcajf3MBty7pbnrEhKqfqO9RKlGTuzphh4Rab1sUVs/VFH1NSraqP7v4DNPkR0SqtkqxKv8OfrxUqbR/zzX9aG0jGTbLTosqYPIPesa4s3tZvMQfLmvRqxulJdB4adnyPqdjpmn6ZcaUtzcyp5bod6huVx7VxN5bG3kLqrCFifLYjqKnENTSaMsvrVPbTjPa9kRQSbX9M/ka3LG5eBgy/d7isKMnCV0dWLgpJ36neabpNtrFjHKZER3OACeTWNqES2F9LalxLGp278cGvQnNN3R8xQrTlVlRa2KUunRyRbocKT27VzF15lpdFJ0O3PXFclZezfMtj3MFU9o3B7nTeHfD8Ws7nt3A28kg1fvbF9Km8ouGIGcilOEY2nA8+vi3PEOhJaoqT3Alj+U4ceneqAuw4KSruHcd6uNVG9Klp5ongsTdYFrOvP8D1qv4O1WOAzvZPsC7yyc8evriqq0VbmT0M6mMhTlyy0ZUtrUOQPldewNa4so5bbyxlGA4zyKxjA5cRWaaMp9NniJwgcD+6aoTJIx2rE5b0281m9NGddKrGbvczLuGaH/WROv+8pFT6VP5m6IMQcYrG+p3ySlR5lqdXbyk2nlyH5gvesHUb2fTQyKodGPzIehFOvJ2R5+BSVew2xitriEzRAxs3LRt/SszUissxjcBcdQeKwumer7OXtnOOyKiWsa8hyPo1TY2j/AFh/FqpabFym5PVDGnVeslRteL2LGk5MI0myJrs9k/OomuZD3x9Kk2jSXU2t8kBz2q5E8N5FtOMntXsU5a8kjzaidueJViiXSr3zpomlt8HKKefaqGra017aJbRwLFGHLsBzn05rmxHNBOKOilT9vVVZvRdPMyI5MHg/ga2LGYHjOM9jWNKSZ14mPumpDcyWlwkiOy4PTNbtxqNhNbSLAGLtgDevbufrXZCeljwsRRlKcZx+ZBaPgFQePQ1V1CFJDiRAyn16f/WraSTgTBuNW6F0aK40+V2sLh4d4wyeorZMkbxzSXzYIXO7uT7DvXIlyehlimp1eeK99/icxd3CPcu0MZjjPRc5xUHF0p52yr0Yd65ufU9OEXGKb1sWLN5YpBnhwc5Heuwg8Sajd2z2k90BFINigkrsHcDB6GuqlNP3ZHnY6hCb5u3/AA5bn0O1020llZpHljVSVhIYIW6bvQcisyK7Al2lsfWqk4qVo7HBCU60XKSI7i6O/BAJ9R1psOqG3mRwrNtOdu7r+dc9XXQ3VDmjYp+ItU1LXtTZ1RfIOAkLj7uPwqNNGk0yRJ7sQLkhSoSQHJ7Z27f17Vyqfs7RZ2RlToUo0Y7teX37m40UMirIgYbkwcGuf1AWs1+InaTBA4AFb1VdI5sI58ztujYtbLTLQxSSBpFTkowABx61S8VX+k3E6wabpkUcGNzyqWLMx7Dd0Ark9nJzT6G+CrV5V7ydo9Tm/wCyJZWf7PFK5Rd7JsO5VxnJ9sd6pPbFeoI/Ctkj2vaxb913K7RqD0J/CtLRdJOo38EUmY4WcB2PHFZVJKMWwr1vZ0nPsb+peCIbDTNbvprnYtq4Fou4HzVLY/ka4U/iaxo1XUTbIy/FPEwc+z/RX/E6lAs4K9G9KpSwSW0u9Mj2r36kbpTiYU5JPkZo2t7Hcx+VMPzqlf6MBmSHkHtTaVWHmTTm6FSz2ZhTWbKT8pBFNt5XhlAavMqQdOV0evzKpGxvRSiSMA8ginxEocA5Hoe1bwl1PLlG10alowc4zzS3UjxYyMj0PQ12xl7t0cXL+8sy7p4jZcj5fY/0pb3eMgDep7d//r1nON9Uc3/L2zKH2KK4GVBVh1x/hVY6ZNA+9BuXviuOdPqjshXt7sizDEJBnow7GrAK/cbhvQ96IvozGbbdivK0iSko7ZPBBPWmzXTxsrmk5NMtQUrCXkokhE0TlSRzg96yRqVx0V1J7qeAaKj7HTh6SlG0lsWItcvrchoyFK+satg/lV+LxHeandEXkEEuW3tJHGqsT+ABrmb1uyauBpWdROzR0enXlvMwUqVPQjH61SubC1fUFk4zu7//AKq6b80LnjwdSjVlbsF2bRCQzrxhep+tMhm0dSGlAcjnAzS6GqjXcPcLl54otxFeLbW0SLcQ+USAMgYA64yeK42e/s0OJAWx7VgvcR24HDVYRcU9WQDVrBD8sLmph4jKjFvbkHtzWUve3PQeAnP45FG5ubzUHBuHfA6ByFA/Cr9vfWOlaRNsSCa+d12+dEH45zjIOO31rKauuWJdSi+VUaWiur27dSaRDHJuU4ro9H0yLWLZvPKxqOC59favo8PJWcWeTi6rp0vaLdHNajZ/2dqU1uWz5blQ2MZxU1teMo2tyKiLcWdb/e01LuTS2sNyNygZ9Kii8PLfSeWq4Ynj6/0rV041FqZxxUqMbvoLqPh660WNWm27GO0fMNwP0rN8zYwz09a82a9nKyNqFeOJh7SPUv2sw3jP5itV4/OjAbkdmFddCXMjlr+7JMsW1jOqZiQyD/Y6/lVSeSVZMYJx1U8EVpZpnNCUak2X7F4bjhsbvQ8GtD7IVO5fmHp3qJRUtUctaThLlZXntrfdlhsb16VRu7BpkIjdWPbsa5pwNKNVppyMWNb22uxHPGWj7EjpV69WKSLaCAewNYq+zPQm488ZQ2MqFH+eB87T0rEvYJbecgZGeRjpU1E+W6PSw0487XcjS8lU4c8jo2K2NJuWa4+dB04YdDWPM7GmJpJQbR1+nYEm4AjBzWg6RGVX2jjOfauulrA+UrNqehjatbxsSU67vX2rn5lCZ45/3qlvQ9XBzbgkyo1xJGfuA/iaZ5qS9Ylz/u1zT1PSULapkb24Y/KoH0UCozauePMIHuayNVVtuN+y7f8AlqKZ9nQHJO4/Wi5aqPojpSRInrUdvObe5j8x2EQYZI6r7ivWhOzueUo3TiXtYvdMaBo4m+1SON3mjdwxPqfb9a51ZWjbKnK/3TVuacjTCU5qnap/wxp2tyrj5Tg+hrZsL97WdZkxuHcjP6d63hLQ5cTRunFmpdWFzrNrHPJMHVSTGu35T6/Q/WuV1SwiiuGjgYnaMNnpu7ge1YYiCexhgayi/ZxWiKMe5DhgRitqynbAwSD7VzUZOMjtxMU1c6Sy1eGKARyQOZlYESRNjj3FNvtPu9fvpb9dkbOQFXgAcYAz68eldcryVzw0lhqjqSejMu2G2UxyYJU4yDnn61qmWSKPcjbgOxqYzvqa10nLXYibWoR8s8WQevGa011Hw19kjVbZ5JmGWaEjC/gcHP41bnzK1tTJ4arH4XoZNm1yWdp7UmLJwQvQVX1O0tJiCAU+grlnGy1NoScK16buihDpqFlMc6nB55/ocVaufC8l6gK4J7Y61im0rHTLG+ykpNWLVp8LZLq2WWecxhm2g7DgHHc1kz+HJPD2vT6fIdzREA9OcgHtn1rCEuaTVjWnmcsRGUbWRuW0KodynGO1IXYyFT2P+f61101pY82/NJtmRqL78jOG4OKp22l3eqTCC2haWRum2ueUuWN2enRnGlT5pdCle+HdXtrI3j2s6W4fYXdMDd6VhsJkODkH6Vip82x7FCtSqrQBLcdmz+FPXzn+8CfoaLXNZKC2J47fceVIqYWqeh/KrUDmlUa2LdrJuQDOaS5UjkV0u8TntaZQY5OQcGnKqzDaRtb+daJqSOnVK4BZrZs43LWjbXqPxu2t6Grp1bPlkY1oKceaJoxztgKWK/jxVjy4p1xIuD/eFdDSaPMmnB3RXfTXBymJF/WnW9q8UvAOPQ1zunZ3KddSjYsXludgYAg1csNbvobRIPM4RiyuR8wJ9+/49KxlNxdjmnCFalaXQoygIdwOD1yKadUZFw3PuKIysaqn7RED3MN0pBbBqJWaLrGkqeoraNTqjojBxXK9DrdE8S2OkQwSLYz79/74rLjCcfd9SefT9eOTbXZ13eZEJEz0YdqzrVr62Oehgk3JylqySK7sL3lN8MnoDWpBDM1uTBdnK1EbS2FXUqfu1Few6G81KH5DO31ErL/WtPTJbWSWWW9aIyBSxEkxyx/PnmsZpx2Ry1o+6/ZfkXNXubJIrc2sUQ3R5fYcjduPr7YrBXUUW6xJD7520qc2mkzOjSlKO9mTan9mjUSm2Dqyk/dP1FQ6f4z/ALJkElrZorjoQhrKpFttHRQwlTEU172wzU/FOra7pA0w24EPnCXzCxLEgEYJPGOajj8KA2aS3t5FAXjLguny8Z759uwNQrU1ZanQ6scJGNOPvM542seMoAaidSnRP0rqSSPRjNy0YQx3c8gWGBmJ9BXUab4c09bZLjVr5opVfc0YAKbfQn1rDEVuWNobnNjMT7GPLT1kzkNOlBbaDz6GttrFriL92Pmx0r1fZ+0job4qXs53Zg3EDRTFHBU+9JGrKfWuJycGdSknG5pw7JE2nmq9zpzjLxLvHoOorW3Oro5oVOSdnsRW1xPEducgfwtW3Z3kUnysdjehrelU+yyMVSurxLzLKmHjOR7Ve0+7Eh2zxg+5FavQ8mrFShdbo2JLG2uYsKdvFZc2jyRA+Xhh7VhVpqSujioYlx92Zy+qTTWbnKMB3BFUbe7W4BAOD6GuVNp2Z9JRpp0ueIjptl3Kdp7+hprSSwsGGdp9KLuOqNlaWjNhbwfYv3ih1I696rRQw3EZ8tiAexptqRxxjKndra4xLBom3AA471pWcxD7H3KSMZFUo2Yq8lUjcjuJbqJzskDj0am2upk7vPt8YOMiplJon2MZwvHRmtdXEBjjUhhx2rOu5IEMcolIwcEGudSXMc9CE1Zbm4jwXGmI3nFgMHNYztaxE7mLY9K3cbu5lQU7yil1GjVraE5iO1h3IqK71tbtkNy7y7F2qcYwM5x+pqeRXudccJPm5nuQC9tm5WFifyp41AoPltlP+9Q4ORq6EnpKQ7+2bnGFhCfQZqhdG6vT+8kz6BmwB+FQ6UY6l0qNOlLm3MSCZSwJ+Vh0Nd54c1Ky8rF5vZl+5tHB+vevSw9ZM1zfDzdL3Nxmu29xq8+YYoyE+75UO3d+PX8658QNE7RSqVdTtYEcg+lcmLi1K76nNhJxVJU1uiOTdEdyHFXLHUVLBZl/4EOorHD1eSVnsdFSnzwutzt9P0DTdTsxLd7fLcYjlAAct6AZGa4fVktbPUZIbVpniRipaVQpyPoT/OuytJXvE87L61WpVlTlshbTUZYmAV8r6Guo024guCPMTYx7itKdVNWY8dR5VzRN5bfC/KdwPcVDJb3WC0TrtHXfx+vSteXS54MZxv7xl6ifK2x6lahQ4ypYZDD1BrHbw7p1w/mW0hhc+hyKwcYy3PXw9epQjzQ1iyGfw9doMoVkHtVP7DcRtskiYfhWDi0zup4unUWm5NcWbfZsFCPoKgsrZ4DlWz7Vm49UXGqnTaHTzFJCOUaq41F4ZQd3fuKuMmjSFFTRJeao0UivsRg3rVqyvbK5j/eQtGxPVTxSlJNkTw8o0lODNYRwTk7XJA9RTLnTIZLZgGXIOeaxUVzHnKrOEkTaZBi0eE4IB6A9jWbNayCd18pyM10WLp1F7SVyFtMifll5+tQtb20HVUH1OafL3OuNacvdRA93bx9Nn4LUJ1YLwiZ/4CaznNI6I4eUtxRqMsn/ACwk/lQZlb73lr/vNXNKTZXsVHZ3ObBrT027eGUYarp1HF3R7WKgp0mmdvBqp+xhFiQcZBPJDetYE0REjENknnmuiq/apHy+Hh7OUvMg2knDCkMG3kVySVjt5raEsV7JbEFXIweOelaVvfaVeQSNe7lmXLs3XeB25PUmtqVTSzMKtCfx0tzn7SYS3blYwiMxIQE4UeldbpqbCCp49Kal2DMFyqxo3d+1rFvDMhHcVb0zxSLyya0mhguAWB3HhuO1dtGd1Y8V4Pnpe0XQbc6Ta3jtI6G0i9R8yr+fNYV5ax2EwW2vo7hCM7kDDHsQQKVRJbG2Fryn7jV13HwX0yj7xNaMGoFiN8auPcVle6CtQW60Oh06700yR/a7OMx5G75e1M8Rz+GLeKdLLTQ9xI37t1Y7Y19fc+1Yz5uZWOPDc6nyNvXrfy/zOGu7eCZQRuFZz6arfxgr71V00e7QrShGzJ5dBa6slEbBivHWl0zwzeEgY4B71EkrlPMYxpOMu512neDLx4pJzcJGq44JqtrOjXukSRwySRyedHuXae1Ye0vPlPKhio1qm2hm6YXt7krOudwwcGnardQ27h1YjcPwrtvyo35HOuuXZmM+rFjgP+vFRNdu/Ug/8BFYSq3PRjh+XdETRSyI0iqdo6ts4FVJRcKPvkA9MLisHNNnRTlB6FSQv/E7n6moTj+8PzpXOyPkimoOavWyfMDSk7HXWl7h01lIDFg1VvdyNlTWik7XR4EFaq0wt5wQBIPxqyyI65RhVpqovMJpxlpsYt+JEzgHFZYmcN1pKLjoz1MOlKBt6QizHd0NdRbsYV5ovZnkY/WfKF5Os0RQ85Fc2kElrd+ZGxxmtea2osG+SEoPZnY2Gs3UdoYw4ZTyVcbhWHf6ixuWeULlj/CoA/KqlVbepyYfDRVWViGK8jzkHbWpbTozDkGqjJM2r02kb6zeXb5+8MUWmt2EE2LtXVRzkpkGlNu2h431edVNQ3LF54g0Q2F4LYqZJo9oBTGN3Xt9a41YbVvuTMv0auaCdnc7cDSr0YNTRfsYSG2LcZ3dM1sW4uYCEDp9cVqldGeJcW7SRYbUdYQGKK6AhJ5XYDmpJIL7U5Y2uJt8gUIpI6D0rNxjB85yOVKklKK1MfUPD00NtcXbXgV4SCsYXrziqMlgb+02GQBvvLUwruomehRxkZQU1G1mZB0CYPteVPxWtGy8O2qsGnkBHpnArKdW2x3V8wfL+7R3Fnq+haVoclluhDOw3AqCCvfmuU8fazot9Y6ZbaOItsCnftXBzXHShL2ikziy+nWlWUpJ2/4c44abfSR+YNPmZMZ3CI4xWexjOex+ld0Zxl8LPoqU4zbUHexGtuc9Mir0cBVeOaqrHsaVat1YuWk2x8Zq/NH5qbqUfhPOq+7O5QYbOPSqc1y6H5SRUU7pnTShzsItQEnyTDPvSS2MU43QsAfSu9WqK3U0tKhLTYv6ZbSW6/MPxraMw8vBrmkmnZnm4lqdS6K65d+vFRzRleaTZMXZ2J7G5Xd5bd6h1G3G7PVTV7xuTG8KvqZrQkfd6VYsy6yjBJApRujrm1KGpo3GoyxKAh6dRVFtY5+b9avnOelhU1dE8GowyjbIiMD7VG9rZSMdu5M91NLmTY0qlKWhYsdNcXCtDdsQOcGukjWdYXdzz0q4HBjKsZyV1Zme95cLcY6Y56cVHLr97BcDy7jYU7gVjUV1YI4WnUequVbrUr64hkP2vcHOXB71RtdRuYzsMoyORz29KzpxS0R208PS9m4qJalvJZ4z++2uO+ay5ZrncQ9z+tHKi6FOC0aKzRLI2WuCT9KmgWOEgpEXb1aolex1Sk3Hl2NyfWrltDkgW4dZiwCqhI+XvzXOpY7vvJj61hSShc58LCNCMrdWJbxY5HIq8ixOdudrV3Rkm7M2qyd7omXSJpG3LGzADJKjpWtFpdw1v+7jaTjOAOcfSrlC2xwV8VCyuzm9QJgkYHIx1BrIkl3HOa54rU97BRThzEXWp4ZGDAZI962i7M3qQ5kdPYTHy1DAMKtyRxyrkHaa15lLRnzdRONS6GQQshP8QpbgfLjFZOLTJ5rzM8LslDD1q7doZ7Lcp5AppaWNpu0oyOaW+mhm2sMjPetywlhmBYfK1COzF0eWHNHqQy/NO3cVVuLcOuR1oM6cuVorQwOr5H5VeKOuGRiPUGsZuzNask2amlSON7njAq5eau9nap6uea1hJpHlVKCq1uUksdQS5U8BgcfhUE23zGZogVJ64pTehmqbp1HEYXs042jn0qtNHbIdypxWKdmbw9qnq9xI7m1ztMQDD170y6kii+ZYhj3qnvc0jCalZsom9jbhVRT7iq8t3OPulcfSpcTshRSdpFZ7659QKhN3ct/Efzo5UdcaNNGjaSAIAanlCuMihO5yTVp3LlrrupWsCwI0ZhVSNpQc57k9c1pReJJ2LlUWKR02bkY8D2pqo+axwVsDSk3KPXc5zWQ0gL5JJ5JNc55hDYq2rHvYF/ubEitmrMeDjPWi52WN+wYgAdRWvsBiyKmUj5jE6VCj57wv8rH6VKL3cP3iA+9awqWWopUk9UNMlpL/ABbTVy0gEiMiyBga3iovVGdRyhH3kYl/pMiXBwuRSQWssUbEKaiUGjv+sxnSSKC3EsdwQ4JGa0osv8ynIPaspOxriKcY2ktmPKLu+7zUybNm16ybuckm2i1bBFjIDdTUOo28k+wDBUDvWiaUTGEuWrzMm0yFISwThhj+dTXIKuwJ/AVF7sznJyqtsyXhMjHblT6dqbiZQUcGlOJ2KSaszPuxInzDPHcVPb3bTW5V+SvrS6XOqUFKmpLoVJBGXI4B96YQyfT61purmkdrMaXX+IEfjTcRH+KpsWk1sTtuipI7slwprCDaM+VSVzWj2tHVSdzC+R0px1lc5oK8rMkY/aLf3xXM3UZimIrqZ24J2biMR8HmrKScjBqGejfQ6bShuQE1rTNsiyKwk7s+XxGtUxGnDykHirII2YrVM6JxskjPuMhuOlSWd5JbyqyscDtWkJWZ1uEZ0bM2rmb7RCsgODiq0VxMqkZBrVzZ5UILk5WVjKGkPmQir0H2Zx9wrWc6ie5rVUktGWGjtCuS+D61AbZJDiOVWqEkznjOa1kjRtNIYKpLhj6ZovtPuOm0dOADU2bOf6zF1NRmm6LNc3GJbhYlIrWu/BrPEJItQBY9jWU6jg9EZ18xVKqko3Rj6j4WvtPg+0C7jcdSOlY9veu42sVcD9KunVVWO2x34etDF0+eKtYfLiVSNinPY1krKLa4w8JUdDTSumjtoJyTjckuoY5F8xFqgH28bc+xNEJaHTSblGz6C5jbrGAfrR5Q/h2/nVl3a3P/2QD/4THk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A6MjY8L3htcDpDcmVhdGVEYXRl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Dw/eHBhY2tldCBlbmQ9J3cnPz7/2wBDAAMCAgMCAgMDAwMEAwMEBQgFBQQEBQoHBwYIDAoMDAsKCwsNDhIQDQ4RDgsLEBYQERMUFRUVDA8XGBYUGBIUFRT/2wBDAQMEBAUEBQkFBQkUDQsNFBQUFBQUFBQUFBQUFBQUFBQUFBQUFBQUFBQUFBQUFBQUFBQUFBQUFBQUFBQUFBQUFBT/wAARCARkB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8wd1OWo6K9GMuU5CwrVMvy9Kpq1WFavQpyOWUS1HcVcjb5azVqaOVq9fDYmUfdkYSjzGtHKu2pvvVnxyrtWrEctfR0qsakThlEsL2p9Mp31rr+yYSI9u2rMbbaTbuqP8AirklS5fhJfvFz5WqGa3/ALtOhb5asferKUOaJlzcsjKZdtPharlxa/3ap7WVq4ZU+U6IyjKJoQsrVLVKGXZV6Nt9XE5ZoSmMtTUUGXMUZFptW5E3VA0Vc3wm0ZcxJDKtWo2rPjbZVqNt1bRkROJpRtVuH71ZkbVet2rsjI4KkS9H8v3atL8y1Vj+apo2+WuynU5Tz5kjRblqFlbdVqm7a6eXmMoyGxtuqbbuX5qh206NqIS+zImXkNki+Ws+a3rYX5qr3EG5qipS5i6c+UxZLeqbRbWati4t6oyQV4lWkelTqFTmkX/aqRovmo2/LXDKJvzDWWo2WrC01l3Vlyj5inItV2XbWhItVZFrjqROiMiHdTW+Whty01W9azjI1JI2pzUyk3V3Uqv2ZAO21FJHU3NHNdfxfCMqK+2n80ki1HWtOpy+7I3LMN00bVeiuFm+UtWM1Hm7a9elVjymUqSkaV1a+lUZF3fKauW98rbVepJLdZfmWunl+1EiMpU/dkYzI0dKvzVcaDcvK1VkgZelefXoe7zROqMuYZ5TK1WbeXbUccv96pvK3LuWvK5eWQpf3jUsbrb92ugt9tx935WrkbdtrVvWdxtr06NQ8jEw/lOit121oR1m2NwrL81acKb13LXdE+cq+78Q9W8urlvLVdfmWhflrpjLlOKXvGxG9Tbty1n29xuq4rfLXZGXMcEocpDNDlWxWfcL61rfeWqN4tZVImtKX2TDubXb8yfMtVVba1acny1TnRW/h2tXKevCX2ZFmG43VDfWC3C/JVVWaJv4ttaENwtaxlGpHlDllTlzRObuNP8ALqs8DCuvuLVbiP7tY91prK1eXXw3L7x3UcTze7Ixdv8AeplXZLfZ96qrRba8/wCE7oyJLdttaEMv+1Wb/u1ch6VUZ8pjUiaUbLRNFUMTblqZvu1106/8xwfDIptF/dqHyquNUbLW8uWXwnTGRX201ot1WNtN/wB2uaUfsl8xTkg21Ht2t/s1obd1Rtb1x1KX2olRqFf/AHqkVaPLanKvzVwy+IOYkj3VcjbdVWP5qtRrtWiNTlOaZIqq/wB6o5IKdu+lO3e9VzRqR5ZGd2Zk9vt3VU3NE1bUiqy1nT2/92uSdD7UTrpz/mCHUPm+arf2hWrDmTa1RreNE1FOrKnLlkb+wjL4TYuIVb7tZNwu1mqxDqW771OmZZVrujKNT3ol0+an7sjIkNQSfNVi6t9rfLVPfto5f5j0of3SvcWu5az5LXbW196o2j3K1cdSlzHTTqyiYbLULRfLWtNa1Vki2159Skd1OqZjLtarNrN5Ui05oqiePbXNKnKJ0fF7p2Oj640W1S3y122j68u5fm+WvI7O4Za6LT7+RV+Vq9DDYiVOR83jsDGoe2WOsLKqrurQbbcL8teXaP4i2sqyt/wKu10/VN235q+1wuMjiInweLwMqMuaJqSWatUbWrRVYhullWrUbK1d/unlc8o/EZ+1mqS3uGj+X+Gr0lqrfdqu1vSiL2kZEzQx3Vc7rXhdZFZlWt6FdrVc2/L/AHqdSnGtHlkOnXlh5e6eP6l4Z2s3y7WrHaxktfvV7NqGlx3Xzbfmrm9Q8P8AqtfM18v9nL3T6fDZrzR5ZnB2t7Jasv8AdrotP1eOZdr7ar33h/8AurWVJZy2rcVzQlUonpy9liInZ28W75omrZs7xlVVNcPpmryQtteurs7yOdf9qvVpVY1DwcVQlH4jc3Rzx1RurRfmpu/b0o+1butaS974jyoxlHYzbix3NVG40vdXQNtao1Xd96uSVM9CnXlE4y40fY33azprVlr0CS1WWs+60ZWX7tctShzfCehSx38xws0dU5LeumvtJaJm2rWTNEyt8y1xSpnuUq8ZR90x9rLUkdWvs/tTfs7dqiMTs9pEuW9Xo6owrtaritXdTPOqGhG275aJPumoYWqSRqo4uX3jF1Lq1cve/erqNS6tXK6g1ebiT6HBmVcfeqo33qmuG+aqrNXh1D6OnH3RaXdUe6n1ylkq/eqxHVeOrUdPmMahIlS80xV21Ivy1OpyyD/ap38NH3lplGpAc1e0q42sy7qoM1Mt7jyp1alGRUoc0Tpbj5o6oxt+85qZW3R/LVWRtsldXMcEI/ZOgsbratbmg3ytcbd1crZy1Zt7g2d+p/2q9XDYiVM82vQ9pzRO91i33WbY/u1yNm+24/4FXYW9wt1p7bv7tci0XlXjf71fUxqc3vRPKwfwypyJtS+aOuduHaJq3rptsdYN426uqMj18OTRv5lU7y120xT5bfLV1ZfN+Vq0lGNaPLI7P4cuaJz7M0TNVi3vN33qtahY/LuWsOZWt2/ir52vTlh5cx6FPlrROm0+4Xzl/u7q9c0v97Yx/wB7bXhGn32yWMf7Ve4+G7j7RpsbVlGvzG9DD/EZ+uR7mrHhg2zVva5935VrDt5f3lenSlzRPksZTlTqyOk0+P8Ad09rT5ql0vbtWtD7P825a7Y0oyifJVKnLIy5LfbWTeRfvK6xresm+s/mrOpQLoV/eOfaP5a4zxCuyRq9Faz+Vvlrj/FFh8teZiafun0mBrR9pY88m61SZd1aV5bsrVn7K+TrxlzH6Hhpe6SQruatqxWse3WugsYq9XBxOPGSNKOnM1OX7tNZa+gPA1EjkZWq/DeMn96s9fvVMDTInEsyat5VUG179581U9Sb71c3cXDeZXmYqpynXh8HGodqmvLV231lW/u15r9qZW+9Vi31Zl+61fP/AFg6qmU+77p6hDqit/dq0t5urzW31xl/irYtde/2q0jVjI8irlsqZ20cq1MrK1c1a6srVp29+rV0+05jyqlCUTajqxGtZsNxuq9HLU8x51SJcjWpFt6hjlqxHLVHDLmHfZVp32OpFlWpPNWgw5pFf7HUbWFXlZafuWp5SfayMz7DR9jrU4o4o5SvayMtdPpv2OtRlo27aOUr28jNWzp32Wr1Hy0SiT7WRn/ZV3U7yttW+aY1QVzyK+2nfcqRu9Rs1BYfw0lFIzUFRFopm73o85aB6jmpaia42/dqPz6nlHGMixtparNcf7VNa4pB7OUi3RuWs7z6a07UaleyNL7R/u1G0q/3qz/ONRtK1GpcaRpNcKlQyXn+zWe0rbqGoNI0o/aLn2z+7UMl5VPdtprfepSN40okzXW6oWuG/vU1vlqHcv8AFWZvGESRpGqPdUbXC1C1wtRI2jBkzNS1Ua6Wo2v1Wsjb2ci/T1uFSsmTUVqvJqirRylxoSkdB9qFNa/Vf4q5WbWfm+9VWbVGo5TeOBkdZJqyr/FVWTXv9quRk1BmqvJdM1HKdlPL4/aOmuPEO37rfLWbca4zVitIzVG1x81HKehTwdOJem1JparyXFU5JKb9oqzsjRiWGlWoWuKrtLTd1RzG8aZM1xUbS1CzfLTVXdU8xtGIrSelN840vlUeRSL90hoqx9l96m+x7qCvaRKOzdQsVaH2X/Zpy2v+zT5SfbGf5NOW3atLyKd9n9qnlMvbmVTKmZajZa6alOUZHTGQ2pI2qOnfdqYzlErlLEbU+qytVhW3V6FOpzHNKJYWXbVqGWs6p45P4a9WjVlTMJRNaGWrG7dWXHLtq1HPXvUMTGXuyOGcC592nL81NVvNWj5v4a9E5yRflqxG1Vd1SRtWXszGUTQ27lqrNb7qmjb5asbd1ZSpmHNymN5exqnjl21YuLX5qq+VXDKnym/MpF6P5lqTbVWFmq5H81Sc0vdI2WoZFq43eo5IqmUQjIz5I1ojbY1WJF+Wq7JXPyyibxkWlfdV61l21lxtVqOuiMjCpE2reWrkdZNvL/erSt23V205cx5VWJbFPjptOWuynI4BzQ1Dt21Y3bttEi766eWNSPMPmIY221J9+otvrSq1T8PugRzRVRuIq2Nu5aqzLurKrS5jWnU5TFki+aodtaU1vtqq0NeNUpHoRkV9tG2pvKprLXHKJpzEO2q8y1cqORa5pxLjIz5FqvItXpIqryLXn1KZ2RkV1b5aPpTWX/gNG7+Gsoz/AJjp5RVYrUu7fUHNKrba9CjV5fiJ5SbZ8tV5F21MrU7bvr0PdkKMuUz2qPd71ckiqjIu2nGp7M6oy5g31ah1JovlNUWbbTWbdXr0qpr7OMviN6Nllj+WhresO3umjrYt75ZfvV2HHUpyp7EM1vUas0X+7Wx5S3C1WurHb92uWrhoy96JnGqvhkNtmVq07X5fu1hruWtizuPm+avNjGUTKtH3Tes2rYs5dtYduu5flrUt/lr0qcvdPm68TahZZNuPvVI0XzfNVGN9q/LVyG69a7Iy5onlyjygvy1et5dyr81V/K3L8tNXctaxkc8o8xobty1DcLuXmiGXdUldPMY8vKYt1FtaqclbF5FurJmVq4ZRPSpS5ivJuVf71Rq235hUtQSL/drM7Imla3CtVqSBbhaw4Zv3nzVrWstbRlzfEc1WHL70TPvNN2rWXNa7P4a7Lasq/NWbeab/ABVx1qH2omlLE/ZkcwYNtSxrVqa1aOo41rzZUz0fae6SR1LSrF8tTLF8tY+8cspFOao1lq1MtU2rSnV5TWHvIk+WnbKr7vepo5a641IyK5R3lU7bUi/NTlWiUTLmI/LqOSCrm2neV/drkqU+YXtDPVdq1YWpvLo8jbXnVKcoilMhb5aj3tU0i7art3rAqIebUcjbqjb71Qs1axmbxgNmi3Vl3lrWp5tQyfNVShGodlOUomA7SR9afHqTJ1q5cWu6sS8t2Vvu1yclSn70T1afLU+I21ullqvcQ/3aw475retC31TfXTTxMZe7IJUJU/eiSeVtoVvWrHyyrUMkddPxBzBt82q81r8tTr+7/vVIrbqylTjKI+blMaS1qvJFuroJLfdVWSzriqUTqjX/AJjNjgVelaFrUf2fbVq1auXkFUnzRLSs1a+keIHsXwfmFVLe3WVabNZ/3aunKVGXNE8qp7Op7sj0bS9Yhuo12NXQW95u2141p9/NYyfxba7PS9d3L97dX0+Gx3tI8sj5jGZby6xPRLe6qwyqy/LXL2OqLL91q2re+3Ntr2o1D5erQlTkWvs+2poW+Xa1O+Vo6a0W2uk4+Yka3Vqq3Fn/AHlqxHLt+9ViNlZdvy1MuWRHNKJzN5pat/DWLeaNu3V30lqrVQutLb7w+avMqUD0aGMlE82m0PY33aktbeSBv4q7C405fm+WoP7L/wBmuGVDl+E9f69zR94xo7xlWnfb13fNV240vb92sy4sG/hq/e5SqcqdQuR3ir8y1cjmWRefvVysjzWbf3lqS31Zv71RzmtTC80eaJ1EkLL8y/MtN3f3qp2usq3ytWlG0dwvy0e7I8+cZU/iKs1vHL96su+0NZ/uqtbU1qy/cqqzNF1WplH+Y3pVZR+GRx11oskbfdql9lZOq13TeXL/AHaq3Glxy/drm9l/KerDGdJHKrFuqby62m0fb0WopNPZf4a0jT5TT6xGRnRxf3qdJVxbfb96o7iLavFTKIRqe8c7qW6uV1L7zV12qR/LurkdSTburyqx9JgzDmaq7VYuF21TavBqn09MdU0dQr2qwvauYJEkP3lq5HUMabatRpS5jjnIdGtOX5qFWn09TCQySo2qRmqGRvlo1CJHI1VZG+apJGqnI1Sd1OJ0mn3XmWq/3qdcf3qxdFutszRn+L7tbjfNHXRCXNE8+tT9nULVnLU979xWWsyzl2tt/irW2+fasv8AFXVD4ThnHllc6rw/eeZZrt/u1T1D5dU2/wALVU8Jz/6yHdVrXI28tZU+9H96vVw9eVOJ43s/Z4iURdQj3Q1zN42yughvFntfmrE1KOvoKdSNSPNE68P7suWRUj/e0+NmjbdUEbMrVaV1Za6Yy5vePRkWo5FnVVaqOoaar7mWpY/l+ar8Mqyr822tZRjWjyyMOaVP3onE3Fu1rJuH96vavAdx9q0uOvO77S9y7hXcfDP5rdo/m/d/LXyeMw0sP7x9Nl1eNaXKa3iBvlb/AHa5e3uv3y11nia3k8uvP2laO8b/AHqnDV5RPIzXDe9zHomjz7lWuhh+7XDaHefdrsLO482Ovp6FbmPzHGUpRkaWzdWffR7mq5HLUNxt3V6PuyPMp/EZv2f71cz4ms/MVq7aNVasfXrXdC1ctWjzRPUw1flrHjuoad975axZLNt1d7qFr8zVjSWG5q+Yr4XmkfoWHxfunP29uytW5Z27LU0Om1pQ2bVthqHKFfE8xXWPatQzVqSW+1aoyQV6MonHGpzFeNfmq033ajji+apJF+WpLlIw9Uf5mrnZv/Ha3NW+7WDJXgY6R9FgYlOamVK3eo9nzV81I+hBW2/dq1b3En96q8ce6rCrRE5anL9o1LXUmWtqz1T7vzVzsMXy1et1Za3jKR8/XpU5HY2epf7Va9vf7vvVxduzKtakN0y1vGofP18NH7J2VvfK1XI7jdXI29+1Xo7+t41Dx6mFOmjuKk83dXPx3/3atR39axkcMqEja8ynefWWt5Ui3W5q0MPYmh9oanfaqprLUm73qzP2cSx9qp32r+9UFJtqCeSJY8+m/aqh8pqPK20C5Yknm/3aj83+GjbTWX5qDXliOZqh8ynbajaL5qnlKiIzNTfMp22ottBSBm/vVHuapNtG2oNSHdQtS0ny0AMZfmpNtK0i7vvUxrpaguMXIf5dN5qtJeL/AJaq8mpVZvGlIv7lqKSWsmTVP87qqzapt/irOR0xw0jYa4WmteLXOyat/tVVk1n/AGqnmOyODlI6RrzbVeTUq5eTVm/haqsmpSf3qk64YE6ibVKryatXN/bJGprTsy/eqInVHBxibzalVeTUqx/NbvTfNo5TaOGiajalUEmoVR7U3moNo0olmS8ZqjkuGqDd8tRM1M3jTiTbt1Rs23+KoWlqNpaDeMCZpab51VWlprNQbRplhriq7SUnNIq7qyNOUXfTF+9Un2dmqZbWgfNGJBzSLEzVfjtal8qgy9sZ62rVJHa1eWLbT1j+bFVymcqsiktrUn2VaueVR5VXymXtZFXyT/dqRYv71WPK21J5VHKZyqFPyqPK3Vc8qnfZ/agXtCr5VHlVoLa/NzUn2Ogz9qcjJ8q1Dtq0y1Cy19DVoRPZjIrstNqwy1GyV5NWkbxkRt8tOWXbUeKdXNGXKX7si4rbqkqjG2yrUbbq9WlV5vdOWceUs1PHJ/eqv/u0tejTkc0omjby/NVxZd1Y8bVchb5q9mhifsyOWpTL22pF/hqvHLVj7yrXpR974TkkWIWq5DL8tZqs26rUMi0zmqRL21WqG4g+X5amj+7VjarVEqZx83LIx/K21NG2zpVqW39KgaPbXn1KfLI15+Ynjbd/s05lWq6/K1TRvupESiQyLVeSLdWlJFVWRfmrGUS4yKTLtzU8bUMu6kC7ayjE15i3G33a0rWX+9WPHV6OWuiMjlqU+Y3rdty1NtWs2zn/AN2tKH5lrvpy5jxakeWQL8tSL2plJt2/3a6IylEzJGXdVdlqwvamyLvrp92oESOOpPvVGy1JG1SMrzW+6qMlvtrWb5qjmt91c9Wlze9E2p1OUx5IqjZavTW9V5F215FSH2TrjIp7fmoZasMtN8quaVM15im0VVnXk1p+XUclvurjlSNY1DHmi+WqrLWtJBtWqckVebOiehTqFPd83zUvNLJFUf3ayjLl92RuO3bamVqr/epy16FOpKISiTMtU7iKri/NTZFr0I8tSPuhGXKY8iMvWoWatG4i3LxWdJHtalGUqZ3U5cwbvm+apo5ap7qkjf8AvV61KrzGkom3aXzJWzb3Udx96uVjbatXreXy+ld8fhPPrUTemsFb5lqJIWjbmn6fqn8JrYW3jnjVl20pUo1onkzqSp6SIbGVov8Adrcs5lkj5rK+ysjcbqnt/lZa5JU5UTzqvLUNyNdv3fu1NVO1uv71XlVW+7W9OXMeVUjy/EOjuGXpVyORZ6ostC+1dJyuPMXNvlNz81SLJuqGG6+Xa1OZd3zJQYyiEnzNWfcQ1c3f3lqORlq/dNqfumTItRtV6RflqrIu7/erCUT0IyKbRfNU1rdNFTttVZIttYS5oy5jf4viOgtbpZf96tCNty/NXK286rW5Z3m5a6YVeb4jza9Ll+EkutNWWseazaJq6aN9/wA1NmtVlonSjUM6deUfiObjX+GrHl/LV6SwaJuKb5FedUoyN/axkZ8lv8tZ9xb7a6T7PuWqNxa1586cjSnVObk+WjzKuXVrWfJEytWEpcp6sZRkXoZfu/NVyNqx4221et5a3p1/5jCpA1I6dt+aobeWrkddnNGRwy90h27ak8r5amWKjyqwnT/mMucoyQbvu1nzwba3GWqNxFurhqUjenU94x5PlqnNWlcW+2su4WuSXunq0veK8j7aatx/DUcnzVXZqIylE9CMS8zKy1TuIlamecy0v2jdXbTlGXxGkYyiZN5Yf3ay23W7V077ZKqXFhurCeFjL3onoUq3SRmWepssnzFq2be6W4rBnsWT7tRRzSQ/7tc3NUoy5ZHTKlGp70TqWiVqiaFlbis6z1b+Fq2IZVuK64VIyPPqRlT+IYm6pdqtUn2fdR5TLWxzcxHJa7vu1D9n2tVyNqm27l4rnlT5he0lEbZ/LWhHFuX5qrwxVet1rP2fKcdWRRksFZqfZ7rWThq0WgZartDU/CZ+05o8sjWs7jcqsv3v4q2rfUZI+u6uXtW2tW5assirur2aFbmPIxFOJ1Fhre4r/FW5DqC3C/erh0gbtVmC9ltq9WnVlT+I8CrhYy+E7Pbup2ysGx1tZPvtW1b3St/d212e0jL4TyqtGVMkWVu9SLL/AHvmo2+bUbRbaUjAdJbxy/71V/se2pc7as28u75WrnlGIc0ombJZ7lrJvNN2txXXNGrVm3lr/d+auWUTehXlGRxtxZq3ystZN5o3/PJa7Ka1qi1rWHLE9ylipROKkt5bWn2+rS2vWuqm02OX+Gse80H/AGa5Z0pfFE9OGIp1PdqFqx8TK3ytWpDcW94tcLeaRNbtuTdVOPVLiwk/irGNeUf4kTSWBp1vepSPQ7jTP+ebVW8ua3b5lrF0vxlt2q9dTY6xa33Dba66cqc/hOCrTrUPiiQRtu+WnNbq3Va1FsI5fmTbTJdLK9K6eU8/28TIbTVb7u2ql1pfy8Vs+RJE3K1GzfLWcoxOiNaRw+qaay7v7tcXqVqys3y16xeLGy1zepaRHKzba8ivS/lPpcDjOX4jy26taz2t67nUPD7fNtWsS40mSL+GvnqtE+xoYqMonP8A2d/7tWI4q0lsmXrUi2dcMqZvKvEqxxetSKtWvsu1qPs/tWXKc3tCPbSVLIv977tQNT1EMb/ZqrM1TSNVOZt1Gp1U4kMktVZGqSR9tV2fdUSPQpxHRzeXIrf3a6i1uPNjVv4Wrj5GrW0W8+Xy22/7NXTkZ4ijzQ5jZk/cy7q2dPk3bf7tY8i7o6vafL8tdtP3ZHh1Y3iaOnt9h1Nf7pauskVbgFf4ZFrlLpd3lzLXRWM/2izjb+78rV2QPExUb8tQwpo2s5JEb+Gs2S88z5XrrNfsfNRJwv3l2tXn2sbreRttb068sPK53YPlxBobdy/LRHuX71Z+m6l5q7WrWVdy7hX0NCtGtHmiddSMqfuyJo9si0bfLbio1/dVaj+Zf71dcZcxyyLELK67WrrvhzFt1hof+elcWqsrfLXR+FNR+xaxbyH+9taqqU41qfLIVGrLD1oziei+LNJ22+5a8Z1RWt9Qbd/er6g1TTY9S0lZE+bcu6vnvxtpLWupfdb+KvlqmGlTl7p9Dj5RlT5hujy/d+auw0+4/drXB6W22uy02X9zXoYaR+dY6Btrc7ZKSS63NVNXqOZttev7Q8GNL3jUt7haj1Ta0LVnW0+2T5alvJ/9HbNbxrc0So0+WocnfRfvGrNks9zfLVy8uv3zLUccqtXnylGUj6inzRiNhs9tXo7f/ZqxapuatBbWu6jSOapXMmSz/vLWfcWfzV00lr/vVnyW/wA1aypCp1jHjs6juLX9222t6O321Xurf9392ueVM3jX944HVrdt1c/cW/zfLXcapa/NWDdWe6vmsZS5j6rCYnlic3Jb/NQtv/dWtb7A26pF031r5+VCR68sZEyVt6uR2taUem7quR2NT7I4quKM2G1P+zV6G321ejs6sR2rVXIeZUr3KaxVYjiarkdrUi29V7M45VCBFY9afGzVN5dHl0csjDmiItwy1PHebaj8qhYt1axM/dLkepNViO/rN8lqk2stXqZShE2I7zbViO/rDjVlapMtVcxzSoxOgW8qwt0v96udWVv71SLcMtVzSOWWHOg+1U77VXP/AGxqX7U1VzGf1Y32nWk+1LWE1/8Ae2037ZU8wfVpG41wtRtcbqxf7QNN+2UcxUcNI2muKa1wtYcl9/dqP7a1HMaxwxtNdLULXm3/AGax2umqNrqo5jeOGNaS821Xk1L/AGqyZLiq8lxuo5jpjhomtJqVU5NUas2Sf/aqrNLSOyGGiaUmpM1U5r//AGqpyS1XaWjU7adCJYa8b/aqvJdN/FULNUOypOyNOJJJcVE0zN1p/kU7yttQa+6QqvzU7yqm27aSgOYZ5fvR8u6n81CWzRcNxWamUjNUbNUSkaRiSM1RtLULNUbS1JrGBNuqOSWq7NTKg3jTJWlqPdTlVmqRbepL92JX27qkWLdVyO1+Wpo7eq5TKVUpx2tTR2q1e8r5fu0bP4aOUwlVK8cFOWGrCpTvKqzLmIViqRYamWLbTo4qDL2hC0S0bPu1a8j2/SpFt6rlM/aFXyt1O8uri2/zfNU3kVXKZSqmetv/AHqk+z/8CrQW13fw1NHBRymUqxnra1Mtn/FV5bfbUnkrTMZVSitrU0dvtqxtWnbqiRl7SUjzONt1O2Uyn7v7te5QxManuyPtpw5dYkbJUbd6sVDIu1vlqqlMiJX202ppKZXn1aRvzETU6NqGWk/hrh96JXxF2OWrUfzVlqzLVyG4r18NW5vdkc1SH8pa27akjao423U5a9PlOQtQy1cjlrLWrUcu1q9ChXlE55RNKP5qfVaOT0q1G26vXjKMjikW7a4x13VpwtWLV63uq6o/yyOGpD+U0tlQyW9WIW82rCpuonSjI4eblMeSLbTY/vVrNZ1Tmt9v8NeVUp8prGrGQ2P5vlaiSCmr8vSpo29axKKMkVQ7K1Gt93zVXkirGUSo1CqtTR0bf71OjXbUlykWreX5q1rWX5qxY6uW8lb05cpwVo8xuR05qp28nzVe3fLXZGXMebL3SDmkVqkZflqPbW9OXKBJ975abtojapa648tQOYhqVfm+9TmXdUe3bUyjykcw2S33VRkt9rNWnUUkW5vlrCpSjUNYz5TJ27Wpu2r01vVXbtrzalLl+I64yI/Ko8qrCruqby/l+7XP7L+UPaGTJb7utU7izroGt6ryWtc1Sj7prTrnMzW+37tU5Iq6KazqhcWrdq8irQlE9OlXMTbtan1Zki+X7tVfu1yxlKJ3c3MP5pd26m7t1JXfSqcvwgPkiqjcW/8AFtq9G396nSKrfdr1I8tSJUZcpz9xHtbd/DTOa1ZLfHSqM1uyt8tTGMqJ6EKkZBD2q5C3zVRXctWIf71enQrxkTOJqQ/NWvp980DKrdKwoX3/AC1qWrbvvV6Ef5onlV480feO0sbqO6VasNpqnpXNWMjRdGrp9P1Hd8r10/xI8sj5ivTlTl7pXaLa1Wre4aKrzW8cse5apzWrRVwzw8qfwnHGpGp7si9HKsq07yvm+Ws1flq1Ddf3qKdTm+IwlD+Uds205ZWWpm2y1Vmi29P4a3Jj73xFj7R5nytTWi2/7VVqRZdtTzFcn8pNs3VVkiq4sqsv91qc1vu+7WnLzBGXKZX8VJJFuq9Jb/7NQ7WX/drPlOmNQy5rdl+YVNZ3Xlda0mt9y1n3Vm38Nc0qfKXGpGp7sjas7r7vzVpRtvrlbO4aL5Wres7hW21vTqfZOCvS5fhNRf3n3qJNOVvmWo42rSt2rr5YyPLlKUTJa1Zf4ajktd33a6T7Ksi1VksPSuSrQ/lIjiDjbyzrHuLP/Zrurqw3Vi3mm/7Py15FWge1QxRybRMtEbbZK1riz2/w1Tkta8epTlTPXjVjIdby/wC1WhDN0zWOuatQtVU68omFSHMbkbbqsL92su3lrQjl3V6dOrGXxHnyhyjmj/iqnMny1o1BItVKMZERlyyMW4XctY9xb10V1FWTdRVzSpc3unrUKhz91HsqizVtXEW6su4t9tccqUonuUqkSrI1Q79rbqkkVlqFv9qpO6JJHcetTRy7qo1Ju/u1006nKDiXJolas2601WXctXI5v71Wo9rLXTyxqRJjKVM5mSzaL7tTWt1Jbt/FXQNpyyrVG60vbXm1cLKn70TojiI1PdkWLPVN3ymtaNo5a5Frdomqzb3zRN8zNWUasqfuyMauHjL3qZ1f2VWo+ysv3azbPV/71bVvdLLXdTqRkeVUjUp/EQKm2r9u33acsSyL8tTLat2rX2fMcMqhcji3LUM1nVqBWWrDRVEqJ53tOUxfs7LVi1lZflNXJIV/iqFov7tZ8nKa8/Malnebfv1ofLLWHb1oW7stelSq/wAx5tWH8oXVrtbcrfNS2Wsy2rbW+Zas7vNqnNb7t38NdkY/aiRHlqe7UOq0/XI59vzVrRyLLXnMbta9K1tP1xom+b5q3hV+zI8yvgftUzrpFqNW2VDb6otwv92rG1ZPu1r8R5bjKPuyL0bblqG4X5aSFmX5TT5JPlrKUTn+0ZM21m+aqciq1aF1FurP2stcko8p6dPYhZNtDbW+VqmVqbtVqy5uU35incaWsq/KtYN9oKsrblrqxJtpJFWWiUY1InVSxNSmeY3mgtF9yorZp7VuWavQ7izXb8y1l3GjK33Vrhlhf5T3aeYKpHlqFPS/FE1u3O6uu0/xNDOvztXIyaMv93bUX2Ga36fLW9OdSn7pyVqFCv8ACelwtb3i8MtQ3GhrNu2VwdvqVxat96uhsfFUiffrp9vTqfEeNUwdal/DkQalpE0W7bXMXsctvuzur0Fdct7pfm21VvLC1vF+XbXLVpRqfCdOHxVSn7tWJ5t9p/vrSfZ4Z/7tdVqHhLdu2VgT6DcWrNtVq8irTnH4j6GliaNT4ZGfJoCN93bVK40Fl+6tbcfnQfeVqsx3Cy/erilTjI6frFSBx0mmsvVaga12/erums47hap3GiL822uWVD+U6IY7+Y4uSJao3EJ/u11V1pLL/DWTdWbL1WuaVI9SliIyOdmWs+Zttb1xF8tY9xBWEoyPZozM+RqryVYmVqryfdrKR6lMip1tM0MytUVFZnRy+7ynbWbfaI/71WYB5co/hVqw/Dt5n91J8rL92t6ROjLXbTlze8fM14+zqcrNu1X7RbtHVjR7jy90bVQ02XlWq/cR7JPMX+Ku6P8AMeJUj8UTp7eFb6zeFv8AgNebeJrBoWbK16Fod15u1lqh410nzY2mRflb5q1nHmp8xxYOvLD4jlkePRytb3DV0emapuXa7VhXlv5c7UW8vlt8tclDEyw9Q+3qwjWidsq7loj+Vqy9J1Ld8rVuR7ZelfZ0K8a0eaJ4FWMqcuWRJH81WLdfLmVhVPay1es/mauyMuY4pn0d8M9UXXvDaq/+sjXy2rh/id4fXzmkX+9Ufwf1z+zdca1dvluPu/71eifEDQftVmzKv+1XLyx9p7OR7MpSxOA5o/FE+dY7BopPlroNJX93Uk1h+8arWn2u2pnhfZy5onwtev7SPvDm7VDM1WLhfm5qvNUnDTIIH+ap7j57eqa/LJVpm3Q7aUZfZN3H3uY4TWpWinqhb37eZVzxMm2ZqwY2/ec15spyjI+xoQjKidtpt/uroLW6V64nT2aty3nZf4q9zDVZcp4eIoR5jpmZWWq/lqzVn/bNq06G8+avQ9rE832UjUWzVlqne2reWy1ct7rdTbi4Vo6qpy8plGUuY4++tW3NWTJb/NtrqLxVZqz2t1r5/Ew94+go1uWJhrZ1IthurY+x/wB2pFs68yVM3+smbHYVNHYbq1FtasR29ZezOSWJMtbH/ZqRbP8A2a1o4Kk+z1n7I5/rBkrZ0fZa1vIWnfZ120vZmftzJ+y+9N+y1sfZ/wDZpv2XdT9kHtzL+yt/FR9l961vsp/u0fZaPZB7cy/stHkVqeRTlt6j2Ye3M3yKctv/ALNaX2WnLa/8Co9mZ+3M3yKPs/8As1qfZab9n3UvZEe1MtoNtRtF/drU+z+1N+y0ezkae2Mtreo/K+WtZreo2t6jkNY1jLZdtRstajW9R/ZfejkNY1TLZdtJV+S321DJb0SgbxmUWqGRqtSRfNVORfvVlym8CvJLtqvJL/dqSRaqyK1LU9CnEbJLUMktNkVqjaJnqTpjGI2SbdTAd1Trb1IsDU+U15olXyqcq1a2qtNb2pE85Gy7aSlkaoGkqC4i7qjaWo2ao2lqOY2jEk82o2ao2b+9UbNUmsYkjNUMktRyS01VqJSN1HlBn3U37zVYjtd1WI7P/ZqQ9pGJRjh3VYjtavR2vy1NHb1XKYSrlFYNtWFiqx5W2nbaswlUK+zbUmxan8jdT/svpQZ85XpyxVaW121N5FamTqxKa2+6pI7eri29SLb7qXKZSqlX7P7VItvVz7P7VIsNM5pVSqtv/s1JHb1a2qtDMtBm5yIVtamWLbTWlVajkvFX71Rzi96RNso3KtZ8l+v8NVZNS3fxVPOaxpSNjzj/AHqja6WsOa/2/wAVV5NSrKVQ2jhZSN6S/wBtQPf/AO1WBJqVV3v91TzHVHBmXJQrVNJF/FVWT/ZrsnGVGR9ZH3oliNqHRdvy1CvyrTvOX7telh8RGp7sjmnHl+Ea3y0zmpWXdUbLW8okDWSo6l5pPv1zSpcxrGRHTlb+9Rtptccoypmpejmq1HKtZcbfd21ahbbtr0aGJ+zI5alH7SL9SqtQwsrLViOvbjyy+E8+Xuk6fLVlZarqlSL2rqpy5TklEuxzVZjWs2NquQy/NXq060Ze7I5ZQ7Gpaysta1rIrVhwtWtZ/K3FehTPIrxNZYt1V7iz3R1oWfzL81Wmtdy1VSlGR4/tfZyORktdtV/utXRXVjWTJa/N8vzNXh1afLI9OlV9oNjba3+zTpLeoV+9ViNv4WrnL+H3im0W2jZV5l3VXki/vUpRKjUI1X+7U0fy1Gvy1Iq/LU8opFu3mq/Dcf3qx4/larUclaRlynLOCNb7y03ZUMMu5atRtu+7XTGRxy90rt935adG1SSLTdldEQLEfzfeo8uoY22VYVq64VOb3TCRDtb+7Qv+1VrbuprRf3aJRkHMV2VWqrJa/wB2r23bR96sJRjL4io1OUzfKZWqxHViSKhbda5vZcsjSVQasW6j7HuWr1rFWlHZ7v4aPZcxyTr8py8mm1m3Gm13jaXu+6tVJ9H3fw1w1sN7pdPHcp5xcWP3qx5rfb96vRNQ0bav3a5fUNN8vrXg16HKfRYbFRkcyy7fu0bv71WLi32/3qqyL/FXmRlKMj3I+8Pp8bfw1X3f3qkjb5q9OlW/lCUS55SvHUMlnVq1/wBqtKO1Vl+Vfmr2YTjUickqvszmJrGq23ZXWXGm1k3mm7N3y1nKn7P3onTSxMZGbG37xq1rOVayWXypGq5Zy12UK/N7prVj7p0lm3/fNa1r8tc/ZyfMtblm3zV7NOUZHzdeJt2t55f8Vaccqz1gx1bjkZa3j7vxHiVIfyl2az+X5fmqmyNH1q5Def3qkkiWWuWpQ5veiZc0o/EUY7hlq0t0rLVeS1ZfmWq+75ttcnNKJryxqfCXJIN3zK1VZNytQs+3r92rCt5tae7IOXlI1+apobplbn7tQtEy/MKkVN1XT90mXKXo9s6077H/AMCWqaq0TcVoWd4v3WrpjKMjllzR+Eg+ytS/Y91bkdvHcL8v3qd/Zv8As1r7M5PrPLucrcaW392obdWtZFzXZf2bu+9VObRd38Nc0qH2om0cZH4ZFWzuN23+9WtCvpWUunvbyCtOzb5vmojLl+I5K3LL3ompb1ejiVvvVVhXdV6Na64xPDqyK9xpfm/drJvNLb+Ja663WppNNWX+GsqlKMjKGMlTkeY3Gk7t3y1i3Wmsrfdr1a80b/Zrn9Q0Nfm+WvIr4U9zDZjzHm8lr/s03yttdRfaTt+6tZsmm7a8GrhpRPoKeJjKJmrViOXbTvs/+zULLtrhlLlNeaMi9Hdbad9o96zfNo8+uyliTP2Rcm27ay7pf7tWGuqrySqy16VOpGRvSjKJmzRVn3EW6taRao3ENV7M9WlIyZot1U5YP87a2JI91Qtb7v4awlQ5j0o1DIIptaLWvpVeS1+b7tcns+U3jUiV8/7NWrdqasNOVdtVH3QlLmNC3m3fLVz7Osq/KtZcPy1qWcvzV3U5xl8Rw1Fy/CU7jS1b+Gsu40tl/hrtI1WRac2l7l+7RUwcakeaJjHGSp7nn7W8kX96rUN1JF/FXSXmh7v4aoyaGy/w15FTC1KZ2/WqdT4iSz1b+9W5Z6orfermvsLR1PGsi1VOpUicNWlTqfCdta3Ebba1oYlZa4O3vGWui0/V/u7q9GnWjL4jw8Rh5R+E1rjTaz5rVo62re8WWpGiWWtvZRl8J5sas6fuyObXcrVetZdy/NVqbTlqr9laP7tZ8som/tY1C5937tDbZf8AZqOP+7RIrV005cpz/aIWi3VDJE0X3amWXb96pvlat48tQ6OblILfUpItuWresdX+781YE1ru+7VVWkt5NtXGUqZlOhCsj0a1v1nXmppG3fxVxun6i3y1vx3yyL96tubm+E8GrhvZyJZmqvI26mzXG3+Kq63St1+9WMpR+EqNORNt20bab5vpTt1csompFJGy1F5vlfeq98v8VQzQK/3amQKX8wiuki/w0z7L/d+aq/kMvSpLe4ZG5qYz/mNbcvwjmsty1Xks/wDZrYjZZaka3Vq6eXmiZe3lH4jlZNNVmqvJprL92upksf4qqSWrd65Z0zrhimcncQyQdN1Vl1ye1/iaunuLVW+8tYd9patXl1qcviierRq06nxk9j4y/hkat+11a1vlVfl3VwM2l4/hpkJmtW+Rq5frFSn8RrPBUanvUz0eTQ7O8j3LtrMuvBrbtyCsHT/E1xbttbdXSWHi5W/1rVpGrRrfEebKji6EvdkYc2i3Vq33W21Fukjb5lau+h1Szul+bbTbjR7O6+7t+b7tOWHjL+HIzjj5fDVicDJtlX5qz7rS45F+Va7K+8J7fmRqybrRprf+GuaVGUfiPSo4qnL4ZHB6hojfNtrAvNJb+7Xpslr6rWfNoyzL92uWVCMj3qGYcvxHldxYMv8ADWfNZ7Vr0q+8O/e+WsO60Hb/AAtXJLDH0VDMIyOFkt2/2qj8rbXWSaT/ALNU5NH+auWVCR61PGRMe3l+zyLIv96u2tWW4t1ZW+WuVk07Z/DW3ocjKvlGrpx5ZHPjJRqR5omza/upNtbluv2iPbWPtrU02X7u6u6mfMV/5oljTZ/st95Z+VW+7XYTWq31i0Z+bctclq1vt8udK6jw9efbLNf71dNP+U8TFaqNaJ4/4q0v7Hesu2sPZxivW/iFoPnw/aFWvLmh2tiuGvS5ZH2OX4pYihFjLfdH92t7S9R/vNWMIafCzLVUKtSjLmidNWMakTso/wDSF+Wp7dGV657S9S2ferpLV1nZa+uoV41o+6eBXpypm5pd41ndQzI22SNlZa+ntLuIfGXhGG6i+fdH83+zXywF2V7L+z/4s+z6hJoty37m4+aHd/eq6vve8b5VXjCr7Gp8MjkNfsG0nWbi3dW+9/FU+m26tHXoHxo8K/Z5Pt0S/d+9Xn+hyt91q9XDTjUj7x8lm+HlhqsohqFn/s1kzRV2FxF5q/drGvLNmrPEYb7UTwqFc5eRf3lWVX93T7y22tSW67vvV4/LKMj1+bmjzHEeK4PmbFcpG37yu88UW+7dXE+XsmrzaseWR9fganNRNzT33VtQfdrF09a2Ifu16mH+E46/xE0jVDGzeZxTpGoh+9XVzHL9k0IbhlWobq82r96nKtZ+ofdqpy90whGMpFWa/wDm5amx367vmasu43bqjVmrwatWUZHtRoR5TpIbjdV6OVf9mudt5WVlrQhlasPbnDUpG5Htapl21lwy1ajuP71HtInn1KcjQVdzUbarx3FSefV80TllGRNso2VH5qtTllXbVe6TaRIq07bUe73p26j3SB3l0eXupFapVaoIG+QtSRxU6Nqd/tVBEpDfK/hp3lVItO20+UiUiu0X92m+Qv8ADVvmoqOUIyK/lfNTfKqw1JzRyl8xSaKmtFVplqORanlNoyKrKtRyLVhqhk20cprGRVk21XkWrTLUMi1HKdkZFKaPjdVSSKtCRN1M+zbqnlOmMuUypIN3/wCzVf7Burc+x09bMVEoROj6zynPNptH2Cui+y1G1rt/u1PIV9Zkc+1jt+7UclvW80S1XkgWs5QN41zn5ImWoWVq3pIKrSWe6suU6o1zAkWoZI62pLOofsdT7M641omN5belRNHW62n0z+y91ZezkarERMPbTfsrNXRLo3qtWo9GWjlCWLjE5mOwZqtR6dXRLpqr/DTvsdHIc8sZzGGthtWpltdtbH2P/Zp32H2o5TGWIMfyGpfJatmOwqT+z9tVymTxCMVbVqkWz+X7tbS2e2neR9KrlI+sGUtntXdT/staS26t96jZT5TP2xn/AGdakW1q4y1GzBaXKT7SRH5VO2qtRyXO3rVOa+Vfu1MqkSoxlI0N3+7UMl0qVl3GpVnzal838VZ85108PKRvSXirVOTUVrDkv2281Ve8rKVQ7Y4Q2pNS9GqrcX3+1WU03zVE0rVPMdcMNFGhJf8A+1/49VdrxmqlRU6nTGlEstdM1R+a1RUUamvLEfu96ZRRUjJZKryKtXpoqqyLtr7Cvhx06hVZvmqPftqSRfmqGSvBlGVOR283MWY5d1LJ861UR2XpVlX3V6FCvze7Iy5PtCc0z7y1NTOa1lEURB7UgX56KfG3y1HxFR3uRqv92rUf3fmqOFalrklT5ZHTDllEnjq5C1UV/wDZasK23bXpUKsonDVpcxpR/NU22qMbf3auQt5q17VOpGR5E4yiTbd1EbMtSKtSeVXQckpE1u1b2ntuZa5+NdvyitjTZPmWu+hW973jzsRH3TrrODd92ty101pah8LWTXVegQ6RHHD8q/NXrylH7J8BjsZGjLlPP7zS9q1zt9a/e216JrEXlK3y1wuqbVk+WuKpy1DswNeVQ5+S321Ht21oSLu6VC0NccqUj6GM/wCYhjqRlVqbspy1hKJZC0NNX5auLtb+GoWi2/drLlFGXcj27qF+WpPu0VOouYkjlrQjl3Vl1Yhl9aqMjGcTUVqdt3VVjlq1H/DXZGoccvdG7aF+Wptu6neXWxnzArVYX5qh21JHXVGRzyJGjVlqNoG21YWpPlatOX2hnzcpnqlSRr83zVce13URwbWrPl5fiD2hYs7Xd0rcs7P+7VXS4vu122h6T5v8NXyRPBx2J9n70jLh0bcv3aJNB+X5Vr0a18Prt+7U0mgrt+Va46kj5X+1+WR4zqHhxv7tcjrHh9kj+Za+iLjw4rL92uJ8SaMqq1eLioxlH3T38vznmlynznq1j5TN8tc7Mu1q9I8XWCxM22vPbxfmr5OpH3j9cy+v7anzGbIu7c1ENxtb5qkkqvJ8rVhGUoy5on0EIxqRN6z/AHu2um0uzZv4a5fw/ua4/wBndXqGk28axr8te9QrxlE+UzKr7H3TPXRmlX7tU7zw+23cy16BZ26+XWfrG2Jf+A16Dq+7yyPmqWOqe05Ynj+taT5W75fmrAVmjkrv/ECqytXBzL+8rm+0feYOrKpT941rG63MtdBZy/NXJ2bba3tPuNu2vVoVuX4jDE0zooW3Vcjb5azbeXd92r0bfLXuU6vMfPVIlpflqxHLVWNty1Iv3q2OSRa+0bl2tUNxErL8tJUUjtEvy1jUpxkRGP8AKVZlZabHcbak+0K33qj27m+Vq8/l5Tsj/eNKG43VJGu6s+Fmi+9WlbturWnI46keUsKu77tRrFtarUfarS2vmV1xicMqnKR2d0ytXVaXdLdfK61y62rK3y1uaOv7xd1awlKJ5mKUZR5jrI9DWVdwqT/hHT/zzFbnh2Hztq7flrurPw+twu7y60lKJ8Dicylh5crPIbrwv/0zrFutBkt23Kte+3HhtWX7lYWoeFflbK1w1ZBhs++zI8bt/wB221vlrYt9rf3q09f8P/ZS0gWsGK68lvmrCnifsn0PtY4iPNA37e39K04LNmqppEi3G2uws9L3KuK9ONSPKfPYqv7L4jENjlfmWqFxoiyV3H9k/L92om0lv7tHNGR59PHcux5fqHhrd/DXOXnhxkZvlr3L+yVl/hrNvPC6yK3y159ejGoevh869n7sjwe60fZ/DWHeWG3+Gva9S8J7d2FrjNc0Hylb5a+XxFDlPscHmkakjy+4i21TkbbW5rFr5TVgzV4cuaJ9nRl7SPMQyXG2q8l/81R3DVk3Fxtq44mVM9ejRjI2Ptho83dXPrf7WqxDf/7Ve3QxkZG8sPKJrMu6m+V/eqG3uv4d1X4W81f9qvYjy1DGfNT3K3kVC1rWstutO+zrUVKZl7flOfaz21D5HzfxV0UlrVWS1/u1ySpG0a5lrFVqFfmp3kfNU0MXrU8o5TL1m23bW9p7K33qwbeKtixb5q7qVSUTyMR7xtQ2CzrUknhnz1+7TrGWum03bIy/LXqRp063xHzlevUo+9E4mbwa38K1VuPB8kX8Ne4abocd03K10EfgOOddyx7qzqZfT+yePLiT6vLlqHzDJoMkX8NLHpckf8NfRuofDJfveXXK6l4B+z7v3deVVwnszuo8R0ax5Xb7oquR3TL96uh1Dw79lbdtrAuodtcPtJUz0o16eI+EmW8qxGyy1gySbG4qxb3Tbq66dXmLlR933TY+yr60Na7lqG3ut1aELK1dns4nHUlKJk3Fg392qexoWrro7VbhaG0Hz/4av2H8oRxkY+7I5+3/AHi06az81fu10dt4Rn3bkWtFfDMix/Om2tI/D7xzSx1OMvdkefLA1vJWray7o/vfNWhqmjfZf4azY/3TVnGPL8J1+1jWjzRG3ErLVSPUFDfM1Xbhd0dc7eRMvzLWVX3TooQjU91nQR3X+1Vhbj+Ja5G31Bo/vVsWeqKy81xxqxKqYaUTejvFb71O8+s+Nlk6baG3L92tjh9mjS3LJR9nVqylleKrdvqXzfPWRMqcvsmhHDs6Vaj6VDb3CtV5V3V005Hn1JS+0R7aayq33qsKv8NO+y7lreXLKJz8xk3FmrbttZN1YMv+1XTyQNis6aKvMqwO6lXkcvJa7W5qu1grfw10kluv8VRtZru+WvKqRPTjiTmZtGqnNpbL92uw+xstRyWqt95a5pUoyOmGMkcX9qurPpuq9a+MJrf7+6tq40lZPurWLeaHuXhaw5KlP4TsjVw9f+JE3bLxwsnyu1acevWt4vzba8xvNGmh+7u3VSW6u7PqzVpHFVKfuyG8ro1PepyPWZLOC6+7tFZ82kqvSuMsPFky/KzV0tj4g+0KqtW8a9ORx1MHXw5JJYf7NVbjQ45f4fmrWW6WWjzq05YkRrVInI3nhX+6tY914aaL+GvSo2Vv4adJp8c6/wANYypcx2U8zqU/iPI7jRdit8tV49H2yblr1S68Pq68KtY8+g/e+WsPZcp6tLNeaJgw2G6NaWO1aCX7vy1v2dr5bcrWhJpayLVezOaeM5ZGRbx+fbsjr95ar6HO+l6l5Mvyqzba6G303b0X5qg1nQWbbcJ97+KtPZyMI16cuanL7Rp3lqt/ZyRt/EteOeItJaxvnX/ar2fQ2a6tV3feX5WrnfHXhzz4/tCL/vU6tPmiVlmL+q1/YyPI9tG2tGayaKRlK1A0DV5Uon3EakZEK/LW5ot9tmWsny/9mrFn8sy1rRqSoy5omVaMakbHfRsskfy1c0m8m0vUIbqBtskLblaucsLzb96tuzb7Rtr6mhXjWifLVISpPmPrqO4h+I3gOO+i2tI0e2Rf7rV4LcaXJpeoSQv8u1vlrqPgN40Xw9rn9l3bf6DqHy/N/DJXXfFTwb9nuGvolrow9T2NXkkejmkY5jgI4qn8UfiPOVao5o/MqTbUfzK1fQf4j8wMfUrOs9YNldNNF5q1Rks/m+WuGrh+b4TupV/d5ZHG+ILXcrbq4OS32XFesa1YeZHXAahZ7Z2+Wvn8TSlGR9bl2I93lGWcW7bWpGtVbOLb96tBU+Wt6UfdNKtT3irNTYfmqSZfWi3WtOUnm90sfw1l30tajfdrHv8A+Kpry90qhH3jHmb95RDTZF3NTo/vV8vVqS5j2vsl6H5qvRrtWqdvVyNttYxqHDULUK1YVarwtUyy1pGRwyJlanbqj3L/ABU5WX+GtIyMJRJlajd71Du+anbqvmJ5SZWqRZarrUypRzESJ491SxtUarVhUquY5JEitTt1NVafV6mWou7ZR5lNaoZJaNQ5Sbz6j8+q7NULS1PMaRplprj0pv2qqLS/NVeS4+WjmOiNA0pLxaha8Wsv7VVeS4pe0OiOHNj7ZULXlY8l1tqvJeNuo9odEcMb32xf71R/aN1Ya3DNVqOVt1HtDX2HKaypuqxGtZcd1tXmplv6v2kTllTkaSxLTtq/3qzf7SX+Kj7fUc0TP2Ui5IvzVCy7qrNfLSfah/equaJUaciSSKo5IN1H2pf4qd560jX3yq1u1QyWrVoK26pljVlrLlK9rKJi/Yt1O/s1m/hreWBamW3Vf7tHKEsRI52PS/8AZqRdN2/ere2qtN8tWqOUn6zIx/sdO+y1qeSKcturVPIR7cx2t6Psu5vmrY+yrR5C0uUPbmStnTvsvvWttqPbWfKP20jP8im/Z/arzfL9771QySrSFzSK/lVGy/3aJrpVqrJfKqtSlI6IxlImbvVWS4qjcal/tVn3Gof7VZSmehSw0pGlNeVRmv6zZLyqcl41YSkelSwxoTah96s+S8aqrS1HJL8tZ8x6NOhGJJJdbqhklprNUdTqdcYjt22ms26iipKGUu2nU3dVFCUUySWoZLpfu0FxiWGam/aNv3qz5Lr+7UbXG75ak3jSLkl1UbXFU91SKu5ag19nE6ZqrzLuqTzad/vf+g1+kS5ZRPKj7pRkiqrJFWhItV5F2/eryK+HOmnIot8tO3fNUkif7NQtXhzhKnI7IyjIsLLUm3d81VY6mjl+Wu6lV5o8sjKUQ205flqTbRt/vVUoyiEB9PVfu7qZU1VGXMb8ou2pPrTd3y/dojb+9VxiEi1H/s1aVtq7qpx/e+7UytXXSlKMjzqlM1LeXdWlbxfLWLb7vM/i210Gm7Wr2qUuY+dxHukn2X+Krmn2f+kLVq3tdy8Vr6fpzLIGVf8Ax2umVPl948OtieWPKdv4PiW3Va7SS8VY64PS7j7KvNXrrXFWP71THEcvxH55icNLEVuYNcuF8tq8z1i62ycVqeIvE6qrKslcTJqX2qTc26umnUjU+E+wyzAypx5pG1Z3W6rm3dWBG2zo1aNpebvvV1f4j06lP+UuSW+1qrtFtq9HtahlVqynS/lOb2hn/dqSNt33qmkt6rsrK1c0omkZcw6SKoasLL/wKneUrVz8oXKrLT6e0VN27agLk0ctXref93WWv3qsRttrSPumU4mtG+6po6owy1ehauuEjz5xJI4qk8qnR/NViFa7I+8ckpFfY1SR/eNWvK3U37P/ALNX70fhMvacxJD81Wltd33ar26VrWq7q6Yy5viOOrLlNHR9P3zLivVfDek7YVbbXE+HbVfOVttepaTtWFa5qvux90/P84xMvhiaUNmqx1VuolWrUl0q1z+qa2sbfeWvJqS5T5KjTqVJE10yrG1eb+KrpV8ytzVPFEaRsqtu/wCBV5r4i15XWRmavMqyPtspwNT2nNI4PxlcK26vOLqHdJXT+Ir77VcNhvlrns141SPMfuWX05UaMTIkXZVWRf71a1xFWfcRbd1efOnyn0tCoXvD9wsU3zV6DY6wsar81eVQ3H2WStSPxGqx/M3zLWUavszz8dgfrEuaJ7Ba62vl/erF1zXNzferzmTxpIvyqrVVk8VNL1rpjjOb3ZHlUsjqRlzcpua1q21du6uXVt8lVLy9kum3UW03zc16FCv73vH0tLDexpmzbt/erWs/u1j2bbq2LVq9iPLI4a5sWrba0oZd1ZMH3auRtXdSqyjLlPDqx5jSWX5qtLLWfHLViOWvVp1eY8+VMuNtbpUbVHHL/ndUn3lrp5TLl5SjdL/dqitxJbt833a0pl2tVG4i3dawq0+Y7Kb+zIuW94stalutcrt8qTcGrT0/UGVl3Vx/w5e8RWpe77p1tuvrV6GH+7Wfp95HMvDK1dBZx/3a7KUj5iu5U9xsdvurf0fTtzLtplrYbq6PQrFlmX5a6ZHzmKxPLFnd+D9J+WP5a9Ks7FYo1+Wuf8LwLFGtdX5mxa8urKXMfjeZYmVSsRfZ17rWfqlrG8NWLjUo4l5aud1TxHGqt81edKuc2GpVqkvdOJ8YW8fltXjWqXn2e6Za9L8YeKIXVvmWvIryb7ZecMrfNXNzc0vdP2TI8PKNP94eg+EZt21mr1XRZFmjWvHNDuPssK13XhnXt03ls3/j1d1Ovy/EeLm2HlU5pRPTLewWVasSaavl/dqPRbxWjrQuLpfLreVbmPzmc6kanKYP2PY1RyW61YuLhV/u1DHdK1T7U7I83xFHUrGNrdvlWvM/FGjbm4r0rWL/AGx157r+oxruBrlqe98R9NlUqsZXieN+JNP2yMrLXG3lmytXq2pRR3jM1crqmh7tzIv/AI7XlVcH7vNE/Y8DjOWPLI83vF21i3ldlqWlsv3lrl9QtWT7teDWoypn2uErRkc3cS7WaoftjLVi8i2s1Zc3tXDzSpn0tOMZGxa6h833q37C/wB1cNHIyNWtY3+1q9rDY6UfiOfE4aMo+6ehW9wrVoKqtXJ6bqS/3q6Sxulbb81fU0MTGpE+Vr0pUy01rUMlrWlD81TfZf8AZru9nGR5nteU59rNqb9naui+w037DWcqEivrRiw27VoW6Vd/s1uy09bBlrP2comcq8ZFiz+XbXVaK37xa5m3i211Ggr+8XctdNOR4GMl7vMereD7X7Rtr1nSdHTy+a8+8D2/7uP5W/75r1nTV2xrW0qsj8MzzES9pyxIJPD8LR/dWsLVPBsU3/LNa7TzFXrTGlVqwlU5j5eljK1OXNE8U8T/AA8j8lsLXhPjbwzJpkjV9k61FG9u33a+dfitHH+8/hr5zHe7E/UuGc2rVakacj59kuvm2mkiudtZeoXSrfSKv96ljuNy15tGtL4j969h7p01neL/ABVrWt4u371cXHdMv3atR6o0dezSxf8AMefVwvMehafc8jDV2mg263m2vH9N17a33q9Y+H+pLeXEa7lr2qGJpykfI5rh6lGnKR6lo/hVbiNf3a1c1TwXtt9wXbXbeE7NWt42/wBmtzULOP7O1VXlH7J+JVs2qRxHLE+UPG2mtYlt68V555qtN8te0fGRY7eOb7q/er5th1n/AExtsn8X96vDhiv3nIft+QRljMH7Q7LZuWsPUovL/wB2taxvI7qP/aqO+t99enzRqR909qlKVOfvHJyQq27+9TYZWWrd5aMv3azvmi6rXmzie7B+0ibFrf7a1rfUt3365WGb5qvRy/3aiMpHJVoRkdRGyyf7S0SWvm/MtYFveyQVs2eqLK3zV1RlGXxHnVKM6fvRLMcctu3DNtrQg1Rh96lt2WVadJYKy/LWnJL7J51SUZfEXre/jmq9DOv8Nc09qyf7NSQ3jxVPNKPxHLOhGXwnV/u5arzaarfdrJh1b+9Wlb6orL/9lWXtInDKlUp/CUZtP27vlqv9lkVa6Dzo5V+aj7KrfdrCUIyKjiJR+IwVh9ak+yqy/drW+xq1N+xsv3a5JUi/bmPJpv8AdWoZNLbutdEsVWI7dW+9XPyi+tSicTceHvM/hrNuPBbSf8s//Ha9QWwjZq2NN0mNmVW2tUypj/tiph4niMfw3mZvlj/8dq0vgO6tV/1bf9819SaH4Pt5Y13Rr/3zW83w7s5Y/mjrz6lL+U8Otxr7OXLI+O20O4tf+WbUnlujfMK+q9S+FVrLuxHXGat8H1iZmC1h7WpTkdWH4qwtf4jxizsPtFXG05oF4r0H/hXklpu2K1ZWpeGbyKP5UZq3+uHfHM6NaXuyOFmuPK+/TVlhn+9tp2tWs1qzLKjL/vVzvnfN8rV2063MfQ0aUakeaJutp8cn3Kkj0+Tb1rIh1aSD73zVuafrkbbfMrojyyJqwrU9iLyGhk+7WlCqTQsrLxWjGsF5H/DSR6Ztbit405fZPNnXv8Rh2tutjef7LVs3Glx3lmysv3lpuoaaxjWRF5Wp9JvNy7H6rRy/ZkTUrSlH2kTynxJ4VNvO3y/drmJNH/2a968QabHdR7ttcDfaWvmfdrz6tCPMfU4DNZVKfvHnMmlt/DRb6a3mV2kmlr/dqKPS/wB5wtcvIe39e90wls9tXNPZoplrYbS/9n/x2mx6btk+7W9OUqcuY5pYiMo6mrZ3DLtZW2svzKy19U/D/W4fib4FaOdt2qWq+XMv97+61fK1vD5a5r0T4UeLJvCPiCG7Vm+zyfu7iP8AvLXs+0jVjf7RngsdHC1eWp8EtGXfFGhyaJqUkLKyLu+WsNu1fQ3xI8Hw69pf9oWW1lkXzI2WvBLqykt5WRwy7fvV7uFr+0pnz2bYL6nX934ZbFP+GottXPs+6opIGXpXceLzFTULXzbeuH1fTv3n3a9G27oWWsHUtN3bttYVaUah6eDxHs5cpxNvb7W5WrDR7V4WtT+z/wDZpslrtWuP2Eonue3jIwbhKLdKtXVv/s0W9u1c0oyOnn90bIvy1i3y/erqo9Nmum2qrVr6f8N7u/8AmMTV5mMrxpx94x+u0cP71SR5c1q392ljtG9Gr2dfhPIq/NG1QXHwvmi6R/8AjtfIVMVTlIX9v4WXuqR5SsZqeNfWuj1rwpLprtmNlrE8rymqo1Iy+E9GGIhWjzQGfdWnjpS80VuDFZqb5rUlN/iqtR2J1lqRZahjqSOPNO8jORaj+9ViOo7e1aVvlrq9J8Jy3ihvLaplU5Tza9enRjeRgRnd1qwrV09z4Pe1j3GNv++awri1+ytVU6/N8JwQxNOt8BDu96a1xUUjVBI3y1vznRGPMWGuKrtKtV2l/wBqq811t+9RznXGiWpLhaqyXVUZLqqcl1S9odlOgaEl5VWa6rPkuqpyXX+1R7Q9CGGNRrpaqyXlZcl5/daq/wBo3VHtDsjhzUa6306P5qo2/wA1Xo/l/wBmo9oVKPKWo0X+Kpt61RaXbUbXVHMc3s5SNJrjbULXFZslx/tf+PVC11/tVPtDSNA1PtXzVH9qb+9Wf9o/zupvm0e0NfYxNL7Y1H2xqz1bdVqOLdRzEyhGJaW6ZqsQzNUNva72re0/QWuNuKUqvL8RwValOn8RWhkqzHcba1F8Lzbfu1HJ4ZmX+Gs/rUf5jzfrFGX2in9vWj7etOk8OXC/wtVObTZovvK1axxMZGkfYy+GRc+2f7VOW6Wsdv7tH2hlrf2hfsYm0t0tOW621h/afemtcN/e/wDHqftA+rm415TftlYDXLdj/wCPU+NJrj7q1jKtylfVomvJfKtVpNUVerVRks7iqdxptxu/irlliomsKNP+Yu3GsKv8VZ82t/7dVZNJumX/AOxrNvNIuov71YfW4np0qNH+Ys3Guf7VUZNWZ/4qyrpJIm2t8tVN3vT9pzHt08LT+yajX7VD9qZv4qobzSbqnmOqNGJc801G0u6q/m0M1SXGBIzU3d71Xa4qP7Rtpcxt7MtUbqpyXFQtef7VTzFqlI0GmWo2uFWs9rrdULXFEpGkaJpfafeq8l5VXzaiqeY3jSiWWnaoWam5pKk1jEKKKKOYoelWEX+7UK/3Vq1DVRDlNb5lpyt8tEi7WqPd7197GXKeITfLTZF3VHG1S11+7UiGpWkWqsi1pSJuWq8i15lfDm1OoUdtEf3RUzQ1Dtrwp0/ZyOyMuYtRt8tWI13VRj+WrVu33a6KVXmjyyFye8SUbvepP4flqOrlDl96J0Rl7o5Wp9RU7d92iFUUolqNqmh+aqatVyz+bbur0qMuY4qsZGpbrW5pcW5lrJs13NXSaPb/ALxa9in/ADRPksZU+I6jS7FXWuks9N+VcVDoNnujWugki+zx12+090/OsVif3nLE53UF+zxt81cVr+tyRxsu6un8SXW3cq15jrlwzSNXjV/7p72V4f2nvSMm81RrhuWp1rdLurPkX71NWRlasqFaVM+8dCPLyxOqt7jdV6GuZs7z5q2LW6XFfR0q8akTxq9GUToLO6ZW21pQsslc/by7qvW9w0UldkTxqtI1pLeqs1vuqxHPuWpNtEqXN70TjjLlMlomWiNq0JrfdVWS321w1KfKbRqcwblamyR0m75vm+WnrK1c/wBoCPbtanRtVjyt0e6oWjZWpSiHMTR1chb5qzVb5vmq1D7VVORhUia0LVoRturJhar0Mv8AdrupzPNqxNSNd1WFg3VVtW3N81bFrDur0I+8eRVl7Mrx2f8As1sabprSbcVYtbDc1dNpOmqv8NEo8p4uJxfLEuaDpO3a1dxaw7Yay9Pt1WPitqP7orhlKR+fYyvKpIoanvWPivOvEl5Mu771eoXkW6OuF8UWf7tvlrz6/LI7srqRVS0jxjXPEk0Zb71cZqWuSXX8VdT4yt9sjYrzeb/WGvFlGUZH7lllCjKnzKIsi+a1QyW9SK1Sfe+9Q4xkfQxlymXNFVOZVrYmirPuIvvVyVKfL8R10ahizRfNVGRfmatiRd33qz7hfmryqtLmPcoVfeM9qj21YmXZVdq8+VPlPXjUjIcrVJH/ALNVW+9Ukc21q66VXl92RzVY/wAptWbMtb1jJu27a5u1bdtrcsflZa+goVeU8HExOihWrS1n2slaUa7q9qnKMj56oOXctTLLUP8AvUf7tXGXs5HMWt9SR3FUVlpzS16VKvzGfsy95qt1qG4jqn9o21Il1uWuyNSMolez5RrRNTvs/wDdqxHtb+KpI4vmqpU+YPacoafcSWsnFdzoGqeZtVq46O33Vs6Su2Vdvy1h7Pl+E8jGRjUies6PGtwq4rstH0ltyttrlfA8bN5ea9k0Wwj8tflo9rE/Hc3xP1eXKO0xWijWrk2pNEtaS2sfl/KtUb6y3fdWuSXvHwXtKdSXvHF+JNeaJW2tXmHiTxk9vG2Wr1XXPD/mxtXjvjTw/sWT5a8yvSj9k/QcljhakoxkeZeJPGDyyNiSs3R9e3TqzNWf4g0lopmrGj8y3k4rjhGVM/b6GDoyo8tM9s0vWVlh+9WjZ6u1pMrK1eSaPrzRsuWrstP1JbqNdzfNXTLlqRPmcVlvs2e4eH/Gn7td0ldE3i2OVf8AWV4bZ3UkUe1WqxJrNxF91qx/eUz4avkdOpU5onq994lDSbUakj17bH96vL7XW5O7VpLqzOv3q6Yy5jGWVRpx5TqtU1lpVrhNcvGbd83zVburiSWNvmrFuk+bmiUT1MHho0TNklZP4qrtdbvvVauIfl+Wsq5Rlo5j6anyyIry3hnXbXM6p4f+X5a15bplaovtiv1rlqRjU+I9qhKpR1ieb6torLu+WuZuLBomavZLy3hulauZ1Tw1u+ZFWvIq4OJ9Zg8x+zI8zaE1JGrfw10l3obR9VrMaxaNq8iVCUZH0McTGpsLZ3TRSLXSafqWzbXMiHbVy3ZlrelWlTkcdenGod9YX+5a6KznWSvN7G/ZWrqtL1Ra+swePjL4j5XF4WUfhOyhi3fw1ajs1/u1n6beK235q6C1dZNtfVU5RqfCfJ15SplePTVqZdJ3fw1tW9rurTs7Hc1ayonj1MZKJzEeg72+Va6Tw/oLfaFrptL0NWZflrrtH8NL5i7VrKVCJ89jM45Y8ppeD7P7LCvy13tvcKsdYmn6S1uq1emi8ha8qpH3j8sxlSOIqcw681RYlqiviCNfvNWHrF1/drktQuplDY3LXDUjKPvHoYbLo1I+8dj4g8UW8VuzeYtfNfxa8Wx+XNtkWtrxh4muFjZdzba8A8ba3JdTNHub71fMYyrKUuU/X+FeH406kajOZmvzJOzH+9V+zuv7zVgySUQ3flNXPH3T9wlQ5o+6dQstEkrdqzbW6Vlq5/DWvMefKnykkd80TV6X8M/EHlX0O5v4q8nuPl3YrT8N6w1jMrbquNaVM4cdg1isPKJ+hXgvxBC1hH+8XdtrW1rxFDHbt+8Wvkfwz8VZLW3VfO+7UniT42eXbt++3N/vV1/2jyx94/AanBeJqYq8S38ffGkawyQxNukb5a+Yo9Ukt7jcWZfmrqvEniCTxJcNM7bv9muP1C3rhjzfxD+g+H8tp5fhY4eR22g+I/M2/NXVf2yrR/NXjen3TWsy/NXaWd/9oh+Vq7qWJlErH5dGnU5jqvtCyNTZtNW4j3LXIzapJZyfK3y1taP4ljmXa33q9KniI1PdkebPC1KceamJcabJA25aYs2xtvzLXSK8d1HWfeaarfcpVKX2omUa32ahTjm3feq1HL83yVR8ny6mj+8KinL+YqUYnRafetF1augt79WX5q4+3atK3l216NOR4dejGR1CtHLUf2Xd92s2G63L8zbavR3DbaqXLI8yVOURslnVdleJuKvLMtEjK1eVViEZy+0UodQlt25LVrWOvK3ymsySJXqH7P6Vw+0lH4Ryp06m52Fvexyr96rCsrVxtvLNb9GrWt9T/v1vGrzfEeZVwvL8JtbVqRfvVRjuN33W3VN9ob5a1lGP2TjlGRqQtW1pcm2Rc1yv2rZWppt+u6uWocOIpSlE9m8N3C7VrtrNty15v4PuN235q9Dtp1jjrzpVOWR+T5lT5avKXdqt/dqjeWsb/wANR3mrR261izeJI/M27qz54y908+jQrS96JNcaTGzfdX/vmqd14ZheP/Vq3/AauWeqLO1bW9Wj+9XNVoRkdjr1qJ8+/ErwKiW8kgX5ttfNGtO2l6g0fzfer7e8fxxzWcn+7XyJ428OtdatM6dKww8KlOR+4cH5hKtT5a5ztveLcVcj3fwNWQ2ly2fRWqa3uJIutevzH6PKnGX8M6bT9Qmtm+98tb9rrkisu7dXH2N+sv3q6Cz8u4jrspyl9k8HE0o/aidhZ6pDdLtbbUc1tHHNlP4qwIY2hbitQSyNHXTz83xHh1KXs5e6bP2X7Rbsv+zXE65pslvI2RXU6XrHkvsetPULeHUod38VTKMZRMaVaWFqe98J4/JcbW+apbe5XfXQ6x4aX5ti1zjaPLDJ8tcMoyjI+sp1qVaJo7I/7tEcS+ZVJllX+9To7hlko5Rcsvsmr9nXbV7SV2t8tZsd18vzVc0+6rePuyOGrGXKfRnwT8Wx31r/AMI7ftuXbut2b/0Gsv4n+BW0+8a4ijbbJ96vJtJ1ybT7mG4gk2zRtuVq+ldB8R2vxL8Jqz/NdRrtmj/2q7o1fZ1OY9PDuWZYSWEqfHH4T58NkyN8xpJLPdXTeKNGk0nUGV12ru+WsbzFT71e5Gr9o+GqKpSly1PiKEdn8tV7rS938Nb1vLG38VWmtVlX+9XXGoY/WJU5Hns2ktu+7ULaNI38Nehf2bHu+7R/ZMf92rlI645nynl8nhtpei1paX4Pa4kVSrV3X9lqrfdrU021jt2X5a8iqOtm1T2ful3wT8M4G2yShf8AvmvVbPwXZ20PEaf981i+HdSht41ropvE0SW/LLXwGZxqSkfleZ4vG4isYuoaDbxt91aba+F7e4X/AFa1ja342iW4+9W34b8Rw3Cq26vkJUpx96QpU8ZTo8xy/jT4X295ayMka7tv92vl7xl4Zk0HUZIyu1d1fbura1btbtub+GvmX4utBd3G5du7dWuBqyjU5T7rhHM8V7T2Nb4TxlY/lpu2rki/NR5P+zX1XKfsfMVdtKkNW1t6mjtVaqJlUKsdvu+9V6Gzq1b2dalnYbmX5aZwVcTyk2g6X5twuV3V7N4b8Pt9nX9z/DXOeA/DP2i8jytfQvh3w5DFaqrL/DXj4mr/ACn5VxFnCpy5YnkfiTS2gt2/d1454hXybhs19a+LNBt2s5Plr5W+IVr9j1KRR/epYOrzVOU34Zx31v3TkJG+WqcjU6aWqdxLtr3D9Vp0xsku1aozXG6iaWqMktQenTphJL81VZJabJLVGa6pcx6dOmOmuPmqnJKzVHJLuamrues+Y9CMeUd95qtW9vTre1q592gyqVPsxBYttNkamyM1R7qLmHKEku6o2ams1QyM1RzG8YjmaoWfdRtZqsW9ruqTX3YkccTNVqG1ZqvW9ntq5HEqrQcNSv8AylOGz21aWLbUm30qWC3aRqrmOSVQvaTa/aLlVC17h4H8EG+hXdG3/fNcZ8LfBUmralGzL8tfZnw9+HJkhjWOLG37zV8rmeMfN7OJ+WcTZx7KpHDYf3pHjVx8NCse5Y65XVPC8mnyNvhbbX2ncfDeGKH5t33a898WfD+P5leNW/2q8SnjKkfiPhI5pi8JL/aVofLX2OJvvKtYmuaTbmNvlVa9D+IHhGTRFklh+7XimseKPKVo2b5v4q+gwtT23vQP0HKubHfvaMjndat1tZm2fLWU8+ymatrKyyN81YN1qyru+avoI1JRj7x+n4bDVJRjzGxJeKtU5tSVf4q5241n+7VH7c0jUSrHsU8D/Md7o8i3U1d/p+mwrCrMteQ6Hqn2dvmrqm8aLFDt3V4WKrVJfCeFjsHWqS5aZ2l59nt/l+WqEk0TfwrWZ4TS58XXyxpu27q998PfAhby1VpF/hr5uvmSw0uSZ8pj8Zhsp93Ey948WtYVupNqrurak8DtdW+7y/8Ax2vf9E+BdtZybii10N94DtbGxZfLWvNnmz+KJ8hiOLqHtIxw58E+OPD/APZrM23btrzyWf8A2q+gfj5Db6bJIqbd1fOEkm+vsstxMsRR5pH7zw/WljMHGrIt+fTWuKoq9N3+9esfT+yLzXVNkuKq/NTW70FRpxJvNb5qj8+o91JU8xrGI9paN3vTKKIlBRRRQAUUUUcoBRRRVAFP2Un8VSVMogJH8tWo0bbxVdatR/dFES4m1ItV5Fq3u3Uxl/u1+hyifPRkVKerfdobvTKzjKVORsWKRoajjarCtu/3q7eaNSJm/dKcibaj2VoSJVdo9tefXwvNE1pz1KvlU5flqb71RyfL92vnqlKVOR6VOUZE0ctTfeWqcbf3amjatadb7MiuUcybabu96sNtlWoWWqqUvtRHGX2ZArVatWaqP3amhZt22s6VflkKpDmidZp7b9tdt4dsGuJFrhfDqtcXCrXsnhfT1VV3f3a+uw1SNSJ+Y51V9hzHQaTa/Z4VpurXywR1cuGWGOuF8Sap5at81FepyxPg8NSliqxz/ibWl+b5q8/vNS+1Sf8AAqm8Qas0kjKrVz/nH+9XzksRLmP2DLMu9nT5pGhJ833abt+b7tQx3H96pPOrupyjUPWqU5RHKzK1Xre6qlzTFb71dEJSpyOGpGMonUWt1/tVrW9xu2/NXI2tx/tVrWd192vew2J5vdkeHXoHUQyt/DWhDNu61g2d1WpG1epGX8p4NamaWyo2XzWpscv3asbt1Eo+0OP4TNmi2tVeRfm+WtplVvvVTuLXa25a4qlHlN4VCrDKytVz5ZVrPaDbT4GaPrXKauMfiJZLf5qdH94VOkiyLS+V/dqeUw5iSFqvRy/NWaq/NVq3l9WrWnI5ZxNyzbey10mltu+WuTs2211uhruZc16FKofP4z3YnV6fb7tvy102n2bfL8tQ+HdL81V+Wu4s9J8uNa3lUifmuOxkYS5TPtbdoo6vR/LUl1a+VWLeXEkTV5VSR4kf3xrTTqsdcP4qvFWOSptQ1xolrz3xV4lXaylq8yrUPosry6pKpzHD+LrpWkavO7j55K3PEmrfaJm2/drnVl+auSNTm+I/dMBQlRogy01W29am3b6GX5aJR+1E9LmI2bdVe4iV1qaRKj3Vl/iNYy/lMu4t9v3ay7iPbXRTfNWbcRVhUpfynoUqn8xgyLVeSKtKaJqpyLXnzo/zHsU5lGSmbjuqzItQ7feuGVLlOnmLlm21q6Gxm3ba5y3+9W1Zvt213UJSiebiI8x0lvWlDL8vNZFlJ8vNasP3a9ylU/lPma0S4vzUVDH8tWFZa9KFSMviOGRDJULbl+9Vpl+9tqvItX8JrErtLUMlwy0TfLWbNLt3VUa/8x206fMa1vqXzferc0+6WVvvVwbXG1uGrR03Vtki5r1aOJ/mJr4Tmj7p6Xb26y1rafZtFItYPh2/83b81eiaXYfaFX5a7vdlH3T4XHVJYf3ZHX+C38vbXsehtuhWvI/DdhJbyL8temaXeNbxrmvMre6fjudL2kvdOw3e9O2q3SsP+1N1WIdS/wBquGUpHxkqEifUrVfLb/drx74hW8flyV6lqerKsLZavGfiFrKsrfNXNOXMfU5BSqe2ieE+JJPKumVqw7izWVdy1peIv9KumZf71ZCXDRtUR/vH9GYaMo048pF9jaKtfS7xrdlVvu0tu0d0tP8Asu3otTy/aiOrPm92odnpepLLHW0sKy/drgbGVoK6zSdUVtqs3zVvGUZR5ZHyuKoyp+9TL0lqy/MtCytHWpHtuF+aq9xa+lYSjyy908eNX7MgjvN3y02RVaqMitE3zU6O4rWM/wCY15P5RbiH0rKuLdWrYaXcvzVTuFXb8tVI3pS5Tmby1+98tYt1Hs+7XWXEVY91a7t1YSpnvUK38xzclw0X96iHVP71XLy1rFurX71cMuaJ71P2dQ0mjhul/hrPvPDiv935qrLcPb1p2us7vvVlJxl8RtarT/hnNXGhsvVaqf2ayV6BH9nuvvbaZNoscq/JWUsLGXwmscfKPuyOE8plq9Z3DLW1caG0X8NUn01o65/ZSpnR9Yp1ImvpurbfvNXW6Vre7q1eaKrRN/FV611JomX5mr0sLjqlGXKeVicDGt8J7ZpeqK235q7LR9srLXhWkeImRl+avTfCOvLcSLuavscPmFOpE/P8zy+pTjzRPafD2mLcMu0V6v4R8Gtf7cL+73fM1ed+CW89Y6+lPh/bx/2fC21fmrLHYr2dPmiflMKP13G+wqS9053VPBcdhY7h/D81ed68vlK1fQ3iBY/sMn+7XgviKJXZq8bC1ZYiPNI5M4wNPAYmMafwnC/YftUlSXXhhZIfu10Wn2K+Z81alxEqx16E/hPNljpU5csT5p+JXhLyrdmVa+W/GFn9luJN33q+2PitLGtrJ/u18U/Ea+VtQkVP71fFYyUfaH9C8D4itiI2kcXI1QtLTZG+b5qhZvl+auHmP22nTL1veba6CzulkjWuPVtv3a0NPvdvytRGZhiMLzfCdJMu6su4Zlb5a0Le6WWP71V7yL5WrSXvRPNp+7LlkU/7UuIl2q7VDJdSS/fZmqO4qv8AdX5a5JHt0qFP4i9a3TLJ96r0irPH8tYPm7Wq1a3jK3zfdrenV5fdkY18Pb3okd1b7JK3NHvNvy1VkRZ49wqOz/dtXSctR+0h7xuXy+bH8tYXmSWs+4Vu7t0dZN5FWupx0ZfZZuaH4qZNqyV11rqS3C7lb5a8sjQx1r6fqUlv/F8tdtDEyj7sjkxeBhU96B3snlyfMKg27WrJtdWWZfvVcS6/u16Pu1PeieL7KVP3WblqitV6OL5flrDt7r/aratbxdvzVvH+U8qrGUSxGjLVyNmWo4WWXpVxYlpnmVJfzArbql5qJoP7tG1lWsahh7pHMzVD9oZW5qaRqjkVWWvKqU+b4TWPKC3VWI7hap/ZfSm+Wy1zS5oy94coxkbVvdMrcNWta3St96uXj3LV61uGXbWsKpxVaHMddDZrcfcrSsdBm8xaydBuN7V614T09bqNdy1v7SnKPvHx+ZYqWEiHhm1mt1rr/tkix1dtdFjhj4Wi4s68yrSjL4T81r4qniKnMcH4o1q4VWVK4iPUr1ptz7q9bvNDt7hvmrLuPDlv/CqrWEaHsz6DB47D0qfLynN6X4gkt9u+t7/hNFhXlqy9U0aOKNtledeJp5rMtsbbUyjLmPQo4OhmEzrfE3jeOaNl3V5jcLDeSM396udvNUnll5ZmptvqUitXoUI8kfePvcHlX1On+7NS48Pxyfw7qw77wqrfdWty11f+9WhHeQ3H3q6eWMj0Y18RRPPpdBktfuq1S2qzW/zV6A1rDcVRk0aNv4an2X8p0rMeaNqhl295vVdy1rWdxG33qr/2N5f3actjJG26q96PxHHUlTqfCWrixXzPMTpV7T5G+61V7dvl2t/wGpIbjypOau/2jhqc0o8pHqULR/3trVj7l875lrtFhjvrfb/FWFfaL+84pSiFDER+GRnNYQ3C/Ku2qM3hxWbcK0JLKSH+9UlvLIrLlaR3Rqyj8MjHm0ORVqG3s5FrslZZV+apI9OhlrTl/lI+vSjH3jlEikjbmuu+HvjWbwh4ghm3N9lkbbNH/s1C2i+ZVObR9sma05TWhmEadSNSO6PoHxto0PibR1vLNtysu5WWvD9StZrG4aOX7y16F8JfFrWrLot+3+jt/qWb/wBBrQ+JXghtv2q3j3f7tXh8RKlL2VQ+mzChRzOh9ew/xfaPG2vJI2rWs9X3R/eqjeWW1mVlptvas0de9H+6fDVI05x942P7Xp39ubf4qwLiB4qzJrhk3V2E08JTqHYNrKv/ABVImrbf4q4WO6bdWpa3Tbaj2UanxBPAxjE6f/hJZbX7kjVQvPGVzL8vmVkyI0/T5qZF4fu7pvkjb/vmvFxmHpxFDD4ePvVCvdaxJJJuLMzVf0zxpd6d0ZttXbHwDc3DfPG3/fNbdv8ADFvL+eOvkcTHDy90dbF5fGPJUMW8+J1xcQ7drVwmu6hJqsnz16fefDlbdfu1xmtaCLCRhtrhpYWjGXNE6cvrYKMv9nicJ9gaj7A1dF5Sr96hYlrq9mfUfWGYcdg26rdvpreZWvHbrurQt1Ws9Tmq4qX2SnZ6S38X3a3tP0yONl3VDHcKlSf2osa1J4tWpUqHonhO6hsJF3bVr1bTfGFvHb8yLXzBJ4gZPusy1TufGGobfkmZf+BVwVcNKp8J8xiuHZZhLmlI+hfG3xGtYLWRRItfMXjbXv7W1JmX7u6q2qa3d33+slY1h3DfxUsNhfYy5pfEfW5JkVHK4/3irNLWfNLVi4qjJXpH3dKJDI1U5JamkXbWbNSlI9OnEjmlqjJL96ppKh8hpW4rKUj1YxjEYhaRqu29vU1nYbfvVcaLatSYVK0fhiQ/d+7TW+apPs7N92pvsvvU8xhzRKfzVG3er0kW1aq/Z2fpRzFRkU5G306O1aVq0rXSWf8AhratdJ2/w0E1MTGmYtrp3y1oR2W1d1ay2e1ab9nZqjmPNlieYo7aFgaStaHS2Zvu1rWegs38NHMcs8XTp/Ec/b6W01dNo/hxpZF+Wui0nwv935a7rQfDkcW2uGrX5fhPl8dnEacfdO0+DfhxbVVZlr7D+HNjCuko428/M1fMHhO4jsNtes+HfHj6VD5aMGT+7Xydf3pSlI/Ho5iqGa/Wa8eaJ3XxA1Y6db4ibazNXlF94ieRWWWVm/4FV7xX4yXVl/elV2/7VeVax4gBkZUkryZSly8sTgxk5ZriZTh8Jk/EzUjqFpJDCu7dXztffCnU9YuJJEjY7mr6N061j1OfMvzfN92u5sdGtYrdf3cf3axhmNTBx5YH0uDzyWRU/ZUYn59eMPhzqmgxs0kbDbXl95cSRyMrfer75+N0Wn2+jzfKm7bXwnr0KzalKyfd3V9PleZ1MXGXtIn79wlnFTN8P7SrEx/mlqxGrU5VVaGavdlI+9lLmLC3G1eKdb+ZcTLGv8TVHb2rXUnyrXc+E/CZmnUuv8VctSUYxPOxNenhqfNI9w/Z18OpF5ckq19h6PFb29uvy7vlr5p+Fdr/AGWsf8Fe1R695Vn97+GvgMTT/fSqSP5O4tlUx2OlOJ1Gqaza2Me5mVa8d+J3xk03R7CbFwiv/vV5/wDG74nXGm2sixXDf99V8f8Ainxjea9cN5kzsv8AvV04bLamNfM3yxPrOE+BfrvLisRL3TW+KHjw+K9TkZGym7/vquBb7ooZv71IP3lffUKEcPT9nA/p7C4ang6MaNP4YiUfShflo2ba6TqDa3rRJTloagcSKiiipKCiiigAoooqmAUUUURAKl+Wo9tSLRIBrfe+Wn07mjmgBdv3asw/dqtHVqOgr7RpRy1MrfLVP7lOjavrMPieX3ZHhyiTSLUbd6k3UMu6vVceaIokNSRyU1lptZR5oyHuXI/mpzRbqrxybWqyrblr0Yy9pExl7pA0W2oWWtDarLVWRP71cOIw/MdNKvylXZt/2abu/hqxtZqhaJt1fM16Eqcj1Y1IyiSK1WI/mWqO9qmjl20Uq/2ZBKJJIu2odzK1TM26jau2talDm/eRCNT7MjqPCcqrcLur2DRdRVbf71eC6PefZ5lruNP8R7Y1+aunD4n2fuyPz7O8DKtU909NvtYVIW+b/wAerzLxZrm7dtb5ah1jxbuj2q3zVxeoX7XUnLV0zxXtPdMMpyeUZc8ivdXHmyM1V6d96hq4pUub3on6HT5Yx5QVvlqSGX+9Val3VlGUqcipRjUNCO43fw1LVCO42/eqSOevXo141PiPKq0pRLkbbGq9bysu2s9W3VajbdXV8Pwnn1Im9Z3X+1W9Z3Hy/wD2VcdbvtrXs7qvXoYj+Y8SvQ5jqo23VajZqybO6+Va1I2VlWvcjKMo+6eBUjylpfmoaoY/lqZfmpSjzHMVZIleqskVaMibWqJl3VyVKRpGZTj3RSfxVcjk3VG0VL5e2ubllEuXvE6/NUirVdWq1HJ/eo/vGEi1Zsyt81dz4bZWkWuGt0+aui0e6+zyLVRkeLjqftI+6e+eFGXy1+7XbRsq1434b8TLEq7mrsI/FUbL96iUj8ezDL63tDqrxl71y+sXEaq33ao33ij/AGq5vVtb+0KzbqzlIrB5fU5veMXxVqnlK22vI/EV/JLM3zNXaa9ebmbc1cDqm2WRq4alPmP13KMPGnE5u6Vmk3N81UZPlrauLes2aKvOqQ5T7elUKqybasR3FV5I6buZawjVlGR08vMXtu6qs0NOjn+Wpt2771b80ahn70TNkVlX5qqyVoTRbqzbhWRmrN80Tupy5irJH8tZ81vWgzVG21ulEoxqHo05cpjyJtpNv+zV+S3/ANmq7R7a45UpROuMxkK/NWna/dqlD96tG1WpjTMaprWda0MtZdrWpCnzV1xjKJ4FX4i1G26pearK21qmjb+9XZTqHDKI6NvVqJKa1N3f3q641P5ieUq3S1h3S/eroJvmrHvIttEo83wnoUJGDNLtpsN1t/ip14rKzVlyNtrONWVE+gpx5onpng7Uf38fzV9GeBYluo491fI/hfVvs91Hur6Y+GfiaPy49zba6Y4z+U/MOK8HUjT5onvGl6TGq7q1NqxLtrn9P8QQtCvzLTbzxEv/AD0rWVdyPwGph61Sp7xveavamyXXlx7t1ca3iZVb71V9Q8WRrD/rKJS5jojltSUh3jDxL9njZVkrwvxR4taeZlZq6Pxh4i8/dtavI9UumuLrdUU6UuY/WMgyqNOPNKJrqy3FV7ix3fdWqNndbfvVtW863C/NXdKjGUT62cZUTMS3a3atO1uv79WJLP5fu1D9jZa8+dKVM55VI1PiNK3iWX7tXbeJo3rGt2aJq3LO6VvvVnH3jza8XE3bHUvWtmO4WWudjt/4kq1DM1u1V8J89WpRl8JpXFqrLWPcWrRfMK2re6WWP/aqO4i3VMomVOpKn7sjD+1UNLuqxcWqtWe3mK1Ef7x6MeWQ6T/gLVn3CK3StBfmWq9xF8tXqdNOXLIw7q33Vk3FnXQSLtbmqskW/wC7WMoxPXo1eU5e4sd38NZ8lq0dddNa1Rms6450eY9WniTDhlkiatqx1Zl61Tm0/a1R+Vtasfepms/Z1YnWQ3EM/wApqO40mO46VgwytF0rUt9W27c1tGrGXuyPKnSlTlemU7rQ2VvlWse4sGWu2hv47jrTbixhuKmVCMvhNaeMqU/dqHDxtJB/erqfDGvG1uI8tVS+0Fl+Zay/sslq3y1zfvKPwnXU9jio8p9bfC/xhGywq0n/AI9X0h4T8ctptuqoyyR1+b/hnxvNocy7mbatezeF/jtEsarJN/49XX9ejKPLUPxrOuGcXTxH1nCH2tqXj77Zbsqr83+9XCXkomk/vV4/p/xltrr5VmX/AL6rtfD+vf2p8wbdXq4WVLl/dn57mGDx6l7TFnVwR7aq6zdfZbdjWnax/u653xlL5FnJVYmpyxPn6EfaVoxPnb40eKPKim+b+H+9Xx9rl+15qEkhb+KvdvjxrnleYu6vnWZt0lfCVJe0qSkf2Pwbl8cPgo1P5hsjVCzU7d81Rt935qjmP0+nTDdRHLtk+8y1Hu96burCUjsjT903tPvtta3mrNHXGwy7Wras7z+9W8Znh4zC8suaJYuoqz5FZa1JGWVflqncRNUziThqnL7silzTPN21JItU5GrCUj0JSNKzv9rVrR7ZfmWuXjbZWlZ3jR/7ta0q3L8R5taj9qJ1Vn92qupW/wAvFWNNuFljVq0Li1WWH5a9b4vhPD5vZ1PeOTjb5qtR1BfWptZafbzKy0oyPQl70eaJchnb/drTt76Re7Vjfc6VYtZ91dtGpKMjjqU+Y6q1ulk24ati3uPlrlLX+8tbNvdf3q9WNT+Y8GvSOihumiXitK31L+/WDby7vvVejXdWv+E8OrSj9o6a3ulbbtq55Sy1yizND0rRs9WZfvNtrmlP+Y8qpQl8US9cWP8AEtU2Vlar0d+sq/eqT5Zawly/ZM4ylH4jPjqaPa33qm+x/wB2nR2bVHKKVSJCtutTRxVMthJu+WrMOnyM3zLWEqRhKrH+Y2PDsQ81fm217x4Lt1+zxV4loelzfaF2rXtXhPzIYVytefVjyn5zxBLmj7sjul+7WVqEjL92rP2zYvzVm3F0rVyylL7J+dUacubmM2a6aqNxdSLWt5SyNRJpu+rjUl9o9eNSnH4jg9c1hoF+avLfE2uRzs1ey+JvD3mW7fLXgnjTTmtbhsf71aUuWUj9EyD2FaXumDMyszMtM2rVDdItHmtXo8h+leykaUa1NGzLWWt4y1JHf7etHKYSpSN+C8Zf4v8Ax6rsN9uX5q52O+WrUN0v8TVcThqUDpoZ45P7tXo4ll+WuXhulXpWtb3X91q0lI82rRlE0vsC7vlps2nbl+Wpre4WRa0reVWWp+I86VSpExbXdatWhIv2hVZasTWdSWtvtZVqzKVWMveMO6iWqcdurNXS6lpn3m21z9xC0MmK55HVRq+0j7pP9jXb8tSW8Ddqhjutq1cs7r5aqnIKnNyk8cJVvu1JJCHapY5VarEarurpjI8+UpRKkdqYZFdflZfmVlr2vwPrkfi3SfsN5ta8jXb/AL1eSLHzmtTRdQm0rUY7qAskkbVM4+0R62W5vUwFW/2Zbk/xA8DyaTdNNHG3lt/s1x1nYeWcFa+l/s9n468O+Yqr5jLtZf7rV5FqnhOTS7+SJ1/i+WunC4iXw/aN85jGg/rFL4JnGXWjeavyrXP6l4fb+Fa9Wh0bctTf8Ir5nVa9qVePKfJ0829ieL2vheaaRdq123h/4Y3V4y5X5f8Adr1Hw74Hj85XaNf++a9q8EfDdbyOORl8uL/d+9Xg4rM/q8TnqZ3icdV+rYKN5HiPh74Lo23MLSn/AGVrvNP+DJVf+PUL/vCvo7T/AAvZ6fbqscaqv+7Tbo21v8vy7q+MxGbVax6suHsTKPtMXXPAJ/hi1jGW+zblX+7XOano6W+5du3b/C1fQuqX1vsb5lrxvxPGt1dXG1ty7q5aVWVb4j4XNsLTwNSPs6nMeP8AiS6jt1ZV215F4mk+0SNXr3jTw/JJuZN1eTappbW8zb6+gw1D7R9hkcqfLzRkcm1mzNUbWDLW55NSLEtej7E+1+sSMOO1bb/FUi28lby26tTvsp/u1ySoRM5Ykwvs70xrNv8Aarovsq+tV5oVXdXLKkRHEHOSQMv3qoXEDV0k0S1m3Crt4rHlPRpVTm7i3as+aBq6S4VaoyRLUnr0qpzs1u1U5rVq6aSJapzW8bferOUuU9OnXOXmt2/u1nzWbbq7CS3X+Kqv2NWasZTPQp4rlOV/s1m/hq9Z6M38S11Fvpcf3vlq59ljWo5iamYfZicz9h2/dWo/7NZv4a6pbBWq0thGq1PMccsdynJx6W392hrBv7tdY1vGtQrZq1TzE/XJHJrpMkjfdrQs/Dm7+GustdNhrSjt441pHLVzGXwxOXt/D+3+GrX9kba6DdH6VNGsbVPNI82WMqdTnY9CZ2q9a+Gt3Va6S3iVavRtGv8AdqeaRw1cdU2iY9r4ZVV5Wt6x0GNf4akW9jX7u2nNq8cX92spSPIq1cRUNa1s47df4a0IbxbeuPuPEar91qqR63JdTKo3ferz6pxywNSp70j2Tw2smpbcV2kXhu7aPdEHf/dWuU+GzL5Me9vmr6G8Latp8VikUhVSq/xV8diJyqSlynwdaMZ4z2EpcsT508UaLrEats3V53dafrKXHzq1fXnie10q+VpIZo/Mb/x6uHuvDttJJ91a41KcTSGafUJeycVI8R03UrrS1+dWp2ufFeXT7ZlVW3V67J4BW+VvKh3/AO6tcrrnwthdmV4fm/3a5pyjL4onXRzDAVqntMRTPkP4pePNa8T7lCyRxV4pMkkcmG3Zr7g8W/C+1ht5P3a/d/u186eLPBEcepMq7V+avrMsr04x5IxP3rhvPMFOl7GhHlieSxxSTN8qtWtpvhya6kXK13Wn+FYYm+Za6Cz023tV+6te1Uq/yn0+IziMfdpmDoPg9Ytu5VrvtH06Gx21kyatb2q/eWsXUvGSwL8rVxyjzHy1aOKx0j1zT/FsOl/ebbSa38aLe2s2XzF3V86at45kZWVW/wDHq4rU9euLxuZGrm/s723xGuG4Pp4iftKx2HxM+IbeIpmUSfLXmsjfxUPuc0jL8oFe5QoRw8fZxP1PB4Sng6caVIj3U7d70Kvy0bK7InoCfxUm7dTvrTKAHx05moX/AGaGokBG1JT1/iplZ2AKKKK0AKKKVaAEopWpKAJVpy01ak27aCIic0ipUjLRsoiXzAq/LVpVqCrUC8VZPMTyVDuqxItV5Fr0pHmwJI5fWrUbK1Z1T28u2vVw2K5fdkKUC4y/LUbJtqRWVqcy17nLGpH3THUr1NHJTWWo6yjzRkBoRtQy1VjarUb/AN6u6M41DnlEryRf3ar1oMq7arzL8vy1w4jDcx00qvKU5FqPd81Tt1qCRq+ar4b2cvdPTjVjIk8ypo2XbVNm+bbRHL/DWVKr7MqUYyL3zLJuWmyX80X3Wao/tH3aGXdHurerRjWjzRMrx+GRG14zN81H2jd96q8i1Hu/eV5vvU5HVHl+yaHmq1G75v8Aeqmsu3bineburup1zCRY3bKa0tR+buprNXbyxkYc0okiy7ad51V2+98tNrPklT96JUpcxpQ3G6tS3lWudjbbV61uq7qVf7Mjhq0joI6uQzbfu1lwTqy1pR7a9CP80TxqkTYs7qty1uq5eNtv3a0LO4ZWr0qGI9nL3jxa9LmOqjl/d1NHWXZ3W5avRt8te/TlGoeNUplvmoJFqRWqTbuqpR5jl+Ep7ttOXa1OkiqHd5dcMomsfeJmio+7UkMqtUzRbqwlH+UmUuUjt7jbJWpDcK3zbqyWi2tTo2Zawj/eMJwjI6i31ia124q8vi2b/armYbr+9Vnh615YnlVMNTcveidCvipperVHda8zrXP7fmpyt/Ca19mR9Vox+Ej1K8a4rFkStqSJXqjJFWEqR6tGUYx5YmPcRVRmgXbW1cW9U5oN1cNSmenTqGHJb1Rkiaty4hqjcRV5VWB6lKqZyttp/wBop0kdV5F+auD3qcjqj7xY84VXm2t92o922m+ZXVTrx+0axgUbi3qjv21rSPuqpJbjrWko/aid1Of8xBG26iSLdTZE8unLL/eojL7Mjf8AwjRDVy2XbUcfzbauQwfNWvso/FEwqSNC1rSjXctZ9utakPy1cYni1ZBtqSn0BaiUTkchm/8A2qG70SVDu29aI1OUqJDcfdrPuJfl+atCRty/LWXeLWsa3Kd1EzbxVb7tYtwm6tS4l2/eqizK33a19pGoe9R5olKORoJNy/w12Phf4iSaTIqu1chJH81V2T+7XnVaUo+9E3rYajio+zqxPo/SfjTH5O1pv/HquyfFxZ/uzf8Aj1fMi3DRfxVctdQbc3zNRSq/8/D5Wrwpg+bmifRDfEjzfm8ys3UPiH/dkavG4b9mXlmqwsu7+9Xr0483wyOaPD+HpyOy1DxRJefxVXhuvN+9XOxy/wANWoZmX+KuyFSVP3TulhY048sTpI1+X5avW/yt8tYNrefLWtZ3VdlKvTl7p5lanI6SzvNy7Wq+kat0rIt3WVflrQhZlrp5YyjynhVoFj7HuoWBo6tW9x/eq9Hbqy1586EfsnnSqSj8RXt7iSKta3uFkXnbVFrP0pvzRfLXHKMonHNRqGwsW1dyVJ9oZfles+0vWX/drRWSO4/3qWpxSjy/ERSLuWs+SKtCSBl6fdqrJ/tUamlMoyLUbbl+9VqRdlQtS5TrjIpzRbqozW9azLUckW7/AHaOU6YVOUwZF20fK33q1JrPatU2i+as5HdGrGRVktVaP5apzWFaW1l6VIrK33qylHmNY1JRMGS121DItdFJaq9Ubiz21yypHVTrxMlZWi/iq1b6s0Xy1HNFtqnMm2sPej8J08sanxHRW+rRt9+pJIre6WuR8xo/u1Lb6pJH/FVRr/ZkZywv2qZp3mife2ViXFlNb/d3Vt2+tq3WrfmRXX3vmquWnUKjUqUviMnw9q89leRq0jbWavqn4V+KI2t41dq+XbjSV8zzErpvDvjCbQ9uWZdtYxlUwsuaJ89n2XRzSj+7+I+5rXXofIzurgfiN4yhhtZF8xf++q8SX44JDa7Gm+bbXlvj/wCL0moLIscm6ssTj/aR5Yn5zlPBOIlioylE5H4weJBrOuMFbdGtecbvmqfULxrqdpH+8zbqob91eHH3Yn9VZbhY4XDxox+ySSN81NZqbu96az7amR71OINTd3/fVN83bUO7d81SdUYkm/bVq3l/u1QqWGWojIirGMom9a3VWG+asWGX7tXobqujmPna9D2cuaI64hrPkStZv3lU5o655fERTnLqUfutTo22tRItNrI6DZ03UmgkXBru9NuFuo1215ar7K6bw7qzRTKrfdrvw9fllyyPHx2F5480ToNc0vdGzVyjK1rJXpMfl31vx/drk9c0nazNXqyjze9E8vB4j/l3MzY5ty1NH96s9WaJq0LVt7VVOR6M4mxp81b1vF5ke4Vz9mvy10Vi3y16tOR8/ifImjVl+7WlZ3n96oY1VlpWs9q1XNKPvRPIm4y92Rrxssq0rwfL8tZMUzQtWnb3iyLWftY1PdkcM4SjsRGeSD+9U0GsbPvNtplxtasu4g+b5a55Rl9kqNONT4jrrfWVata3v4W27q8z+1SRfxVYh1ll+81ONT+YwqZdzfCesW9xC1bVj5LMteN2/iZom+9Wpa+Mmi/5aVXtDxa+U1vsn0d4XsYZ5I/u17B4f0KO68uNAtfJng34ora3EavItfR/gn4gW80cciTLurhr1o/CflOe5disPU5qkfdO+1bwXNZ2/mjbKv8As1xd/pflnjrXdT/EJZ7Tadu7b97dXGahrlv/AM9FzXlc3c+bq+zjUj9VvYzobVlatK3X5axZNet0/wCWi1VuPFlvBG37xaynU5QeHrVPslzxF5aWsm6vlz4r6p5M82Plr1Xxp8Q4fs8irIq18yePPEp1W+ZQ25d1YUJSlV5on6xwhlFaNT2lQZZ+IN3yvWtHdQ3H8VcCrbWqzb3rxn71fR06/L8R+u1cHH7J3f2fd92o3tWWudtdekj6tW1a61HJ96uqNSMjyp0KlMdtanLcSLVqOSGf7tSNaq33a05Yy+EwlP8AmK66lJF/FV6117a3zVVksKqyWrLWMoESjSqHYWevf3q3rPVl+9uWvM43atC11CRfl3VEfdPLr4CMvhPWLe/jlX71TQ3CrJXnNpq8kP3q2rfXGbbW8ZHgVsvlE9Eh8u4Xa1Z95pKv0rFs9d2VtR6ss8a/3qqR40qVSjLmiZNxpO37tV4bCRd1bk14rR/NUNvdRs38NZ8sTojVqcvvGf5Ui0RyyJJWx+7f+7UbWqs1Eoi9r/MVftjLWla3/wDeqFtNX+GnQ2G1qXNI56ns5HdeBfGTeH9QUtJ/osn+sWvUvEmh2/iDT47yz2s33lZa8BhtX6ivTvhj4taymXTbxv3Mjfu2b+GpnGUZe0ietl+KpVKcsDiZe5L8CvHa/ZZPLddrL95avQ+WrVveMPC8n/H5a/Nu+8q1xnnSRH5q7o1PaU+aJ8HmuW1cDXlSZ3eg+X5y7vu7vmr6J8LpGLOIJ93bXy3od98y5avdfAfiyJrVIpJFV1+X618jmXNKJtwtiKeDx8lW+0dzrmpfZbeRh/CteFa540vri4dxK0Sq3CrXr2vahDcWcm1l+7XhuqWKtdSL/tV5WFpc3vSPS4wzGcq0I06nulc+ILi4b55Hb/gVG77R96mx6cu6uv0Hw/Ey+ZMea65ctP3j84p05YypywPO9Z07zIH+WvDPG9r9nuGr6j8bW9tbkbdua+bviK8clwyrXo5fXlKR9ZkqnQxLpSPO2o8ur0dqv+9ViO13V9T7tQ/RZVeUy6kVtta0em7qJNNrmlS/lMPbxMvf81U5pa1LixZfu1m3Fqy1nKn/ADHVSlEy7pt1ZNwzLW1NbtVGa13LWHs+Y9elOMTBmlaqclw1b0lh92qM1hXLKgerTq0zBmuJKpzXDVvTabVeSwX+KuGpQkenTq0zBa4ZlqW3VnateHS1Zqvpp8cca/drllSkXPEQjojI8xo1ojaSRq1ls1Zv4auQ2EcS1jyHLKvGJlx7k+9TZLiTbWpJ5a1V8qOVqJRMlU5veZm+ZI7VoWcUn8VaNvaxrt+Wra+StTymdTER+GMSiu5aRpHarv7vtU0drG22mcftChDbyNWjb27LHzV5Y1WmySLt+WpOaVXmIdzLSb2/2qVpFqvNeVMuWJEY8xN5rL/tVXkaST5RUX2vc1T286/xVw1asTXl5RsekzXFdJougrE25qz7fVIYKnbxUka8MteRVlzHHXeIqe7E9P0PVP7JjXa1dAvxI+z/ACs1eDSeNGY8NW74e03UPEDqwWRU3ferx6tGnH3pHzGJyWnb22KPZbf4jLcNtXNdVomoPffN81cZ4Y+HzW6q0ytXoFjp62UaqtebGEakvdPzzMPqlP3KB6F4bS3hsg7lTlfmrnPGd/aeY3l/Ky/eaue1LxMthbt+82rXhfxU+OEGkW8ypMu6s5+9Llp+8elgMPic2jHCUaZc+J3je102ORfMXd/vV8weJPGcN1dsdy1x/jr4nXviO8k2yts3VxLXjN1Zmr6nA4GVGPNI/pPh/hRZfh4+1+I9Hk8YRr91qz7rxkzfxVw323/aqtNebVr1vZH2sMqpc3wnUXniiRt37ysC+1qSTq1ZklwzVX3bq2p0onr0cHTp/ZJpLpmqCkbpR/D81bxjynpx0iLTKc1G2rEN+Zmp9FIy/wB2l9ovmG7/APZpP4qdtPpS7aZPMLSN96nRruoaJqBEeymtVjbTfLqw5iHbSVZWKjyqA5iFVo/vVa+zmnfZ91RymfPEq7acsVWvIp0dvVcoc8Suq07bVr7PQtu22r9mS6sSFYvlo8rbVr7Ptp3kUvZyJ9qV1WrUP3aI7Vt1Wo7dquMCJVohcRMtU2X+9W1dW/zVl3EVelVpyjI4aNQpUi/LT+airn5j0IliOWr0bLtrJ+61WoZdtezhcVy+7IwqQNGomiqSOTdUm3dXve7UjzROLm5SpT42pzRfeqFk21l71ORp8RejZaJFqqstXI23LXdGXNH3jCXulOaP5aoyLtatpoqo3FvXDXoc3vRN6UzNk/2qjZmqxIu2oWXdXzVbDy+yejCX8w1ZamjuKqt8rU3+Ks6c5UypR5jQb5l+Wqsi7adHLU3+trrlCNeJlGXsyju96N3vU0kG2q7fLXjTpypyOmMuYsK+6pN1UVqZWrrpVzOUSxupaiX/AHqkWvQjUjIy5Q20KzK1P5ptXKH8pJftZ63rO6XbXJqzLWpZ3G1q1pVZR904a9LmidZHKtWo2rFs7rdWpDL/AMCr1KcvafCeDUp8pqW9xtrYtbr5a5+Orlvcba9GhVlTkeTVp8x0kLbqmWsm1uq0oZd1fQQqRqRPIqU+UsfK1QyW+6peaWiVMw5uUo/Mrf3auW9xtb5qSSDzNtRNFtrklT5S+aMjS2rKvy1DJb/3ahjuNtaEcqyrXPKPMYS5omf8y1at7rb0qSS33LVV4itc3vRkRzRkaiyqy/NTtu6suOXa392rkdx/wKt41eYwlT5ST7rU2Rd1WPlkqOSLbWhnGRRkt6p3FvWts/2ajki+Xms5UzpjU5TnbiGs+a3/AL1dRNa1n3Frurza9E9KlXOZmiqnNFurcuLX71Z81vtrx6tI9ilUMWRaqyVqXUXpVGZflry5x5T06cin9o2/LTvMqvMtQ+ay1pTryp/Edvsy4y+bULQ0R3VTKytXpRnGsHvRIVba1alvL81UWiqxGreZXRDmiZ1PeNy3XdtrSVaybGX7tbVvtb+7XXGMZHg1/dkOVadU3lUMtTKmcHMVWSoZIquNFUMkX/A65pUzeMjOl71lXMjZrYuF+9WPeL96uKfNE9GhuY98u6smRttaF4zLWXI26uf2x9HQj7o5Zfl+amyKvaq8lRrcbfvV008V9mZ3RgSbakXtRuVqcqbq3lCNSPuhzBHLtar1vebf4qo+VTWVlrk5qlGREoxlE3obxW+81aFvdK1crHI3erkN/tb71ehSxkZe7UPPqUP5TsIW+VdtXLeVu9c/Y3yt95q3rNlau3mjKPuniV6fKbljebK3rO6Vv4q5eNf7taFpMy9a3p4iVP3ZHz1elzHVRurNWhaytXO29xWtb3G6vRjUjUPDrUuU3oZVpzRLJ/vVnw3FXI2/u1Uo8x5Uocshv2Vom+Wpo22VNDLU3lK1YVKH8pzyn/MNjl20SeXJ1WjyttRyKzLXJKnKJmV5Ldl+792qM1Xmdo6a0scv3vlaszrpyZnr94VYjanNa/e21H9373y0G3xErW6yfw1UurD+Krkb7am+8tP4jKNSVM52S38v71RMtdDJarJ1Ws+401l6fNUyp/yndTrxl8Rnx/LTvv8AWnMu1vmpf4a5jbmKF1ZrJ0rJuLXbXRMtVZol7/NWUqcTqpVpROTuIttUZK6S8tVb+GsO4tWrhqU+U96hVjIz2lZafHqUkP8AFVe5VlqhJXNzHpxpxqLU6i18Qf360I9Qhul+bbXn/n7Klj1aSPbVRxH8xnPL4y96J2N9pInXdHXManocgZtq/LVuz8RMp2s1bEOqQ3Me19taXp1ImcXXw8jze801k/hrLkt2Xdtr1S80eG8VmWuU1Tw+0fRa5KtA+gwuYxl7sjkJG21CzLWneWTRNtZaypo9v3a8ipGUT6ajWjU+Eazfdo3VXZtv3qb5tc8pHfzFihWqv5u2m+bU8wXNCOX5asLLtrJjuP8Aaq0rbquMjz6sfeNaG8/hq9v3LxXOq22tCzuqOY8+rR+1EtXEK/eqmyba1V2yLUElv/s0jCE/5ilU1lP5MitUTRfNQq/NQbS96J6F4b1T5V+auivLVbyHctea6LeNbyLXoWk3nmx169CrL4T4/HUJUantInK6lpvlSNtWs+PdC3y13WpWa3C7tvzVzN1Y7Wrv5Tow+J9pHlkWNPk3f71dFZrvVWrmrNWjaul09t0dd1OR5+L7mpbttrUjiVlqjbxfLuq9DuWuk+eqSI5LPdVOSNoq3I13LVe4t91clenzaxMY1fetIxZL9o/vU37arUuoWrL/AA1hXDMrfLXne2lT92R6tKnGp8JtNtaq8lqrN8rVmx6ky/eq5Hfq22uynVp1Df2VSJCyMtN3ba0FdZV/hahrNWrfl5hc/wDMVo5mjO5Wauu8P/ES/wBF2qsrMFrlfsTK1GQvasalKNT3ZHPXo0cVHlqR5j2GH44XHl/NI1Vrn4zzzfxtXlS07yt1cn1GEdjwv7CwEZc3sz0hvirM3/LRqqXfxIupkbDNiuC8uj7la/VaZ0xyrCx2iaWseILrUxtd2K/71czJY72rX3D+Kl8pWrSOHjH4T2KXLRjy0zn5LNqb5TVvNa1H9k/2amVA6Y1/5jH2VJHIy1eksKjazb+Gp5ZRL9pGQ63v5Im+9Wlb68y9ax2iZf4ab92jmlEynRp1PiOytdcjb71XI7yOVa4Hc3+1VqG/ki+61P2sjhngY/ZO22xtUy2qt92uPt9cZfvVqWviBf4q29rE4Z4WtE6JLdqtWtuystZdrqyt91q2LW8VvvVcZRPIrRqR0kaTRMu1qks7xomq5btHNH/DSSWybvlrTlPGlOPwyLMzM0e5ax/tkkUlbluv7vb96qN1pPzMyrRye6Y0pRj7sirHrzRfeapv+Eo2yLuasW8sJF3Vh3iyKy1nKJ6cMLRrHpVr4oV1rSt9ehavJ7e6ZF+9VxdSkX5t1ETmqZVT+yeyWerwsv3lrWs9Qh3blb5q8bs9ekVfvVr6f4kbf96umnGR4NfKZbxPrHwH4vh1azXT7hla4Vflb+9WP420FdNuGuIf9Szfd/u14dpvii4sLiO4ik2tG26vc/Dfi238ZaL8+3zNu1lapq0pUZc8fhPbo4X+2MN9Ur/xI7M4+31b7LJ96uk0/wAaRxbf3m1v96uH8ZaTcaXcSSRbvJ+9/u1w13rj2/Xd/wB9Vz1KEa0eaJ8TiOHpQqeyqr3j6Dk+IKtHta6bb/d3VR/4Ta3ZvmkX/vqvne68TTL91m/76rKuPFV12kb/AL6rw6lCVP4SI8MOr8Uj6lt/GFq3/LRf++qtSfEBbeP5bjbt/wBqvkhfGV+n/LVqk/4S68k+/cNWHsvae7IqPCMoS5oyPe/FXxGhWOTbNub/AHq8c1TXn1S7aQ1i/wBpNc/M7M3/AAKpY1r08Pg40fejI+hweV0sBHT4i9HdL/wKrUNx92snbu+7U0O5a7oylE7ZU4m9HdKtSfbI6wWuNvWoWuttXGrIw+r8x0ElxG1Ubho3VqxZr9v71UpNVb+9W0avN8R0U8LLoadwq1m3C/8AfVQtqn+1UMmoK3/7VXyxkelTpVIkdxLtrPklqxJOrLVOZvlrCVKX2T06cSGSWq+1pWqSSprdf71c0oyO3m5YjY7dljpkkTtV2S4X7tWLOJW+Zq5ZU4mEqko+9Io21mydd1FwzKtbE0sax1mSMsrVzSoRJpz5pc0jIkjklk4q5Z2TVpWtqv3mq58qVhKgFTEfZiUDGy1F5MkjVe+833asR2/zbqwlSkYe05Srb2DN96r0cXlLUjSrEv8ADVG4v/7tZezkYc1SoTSNULNt+9WfNqW2su81rbWMjsp4aUjamuP7rVRkuFrnZNZZmpq6o396uGfNzHpRwconRK1K13srCXUWb71Czs396uWVMf1f+Y1pLz/aqCNZLhtq/NS2dhJcf3q9D8H+EN1wkjr/ABVx1fdjzHFicTRwceaRq/DP4StrVxHNdLkbvu19ffD/AOCsNtZxvLD5ce35VWvPfA7W+jRwt8q7fmr1mP4wQ2VntVAGVf71fNTjzS56h+VSzOjj8ZKWPk+SPwxH+LdDsdEsf3caqyrXkviTxRb6XbyNLIqqv+1TPiV8abKKJpZpkLKuVVWr4l+MHx+uNTuJrezk3f7tOlTqYn93SNsu4brcQY3moU+Wmd98YPj/AB2ayQ283zf7LV8q+JvG134iuGkmlbbu+VaytS1K41KcyzFpGb+81U/L3V9bg8tp0I80viP6dyPh3B5PR5acfeCS63U3z6d5P+zR5W7+GvW5T6v3SFpWao2WrnlU1rfd/DVcpfMVVXdRtq15H1py2/y0covaRKflUeVV77Of8rR9n/2ar2che1RT8qj7O1aH2X3py2tHs5EyrRM9YttO8pq0Ps3tUn2T/Zq/ZmXtzL+z+u6pPs/tWqljT1s/VaqNIz+sGT9l+apfsrVqx2NTfY9v8Na+wMpYkxfsu7+GnfY/lrajsKmjs6v2BlLEmGtg1OWwreWz/vbqkW1pexMZYow1sKd9hrc+x1J9l9619kZ/WTDXTad9h/2a2lt/9mneRR7Iz+sSMX7DUn9n1sLAtSi23VXszOWIkYi2FSfYK2Ftamjs91HsyJYkxV03dViLTv8AZraWw2/3qtQWfHFHLE5pYowLq2rEuoNu7bXUTK3daz7q13LxX0tehGpH3TehV5TkbiKqtb11Z7ayZoq+Yr0ZU5H0VGpzFdvlp275qbTY2rCMjq5eYvW8u2r1vKtZXNWbeVq97CYrl92Rw1aZobd1RyR7qI2qzX0MeWpE5fhKG3ZU1u1OkX/ZqHbtrLl5Ze6X8RcjfdRJFuWoY2qxG26uunL2nxGEvdKM1ruWqMkW2t6SL5aoTw1xV8Ob06pkMq1HIu1vlq5Nb7ahaKvnq1DmPQjMrq1SRy02RdtR1xe9Tka/EX12tUVxb/3ajjl21cjkWSu28a8feMPepyMtl+am7qvSW+75lqrJFXlVaEqcjpjLmCNqmWWq3NPjbdU058vxFFin1ErfLTl7V6tGvzGMokm3d92po91V1arEddbjGRzyNC1udtblndVzcfy1oWtxVxlKmebXpcx1UMtWo2rDtbqtS3l3V6VKrzHh1aZqQttrUs591YcctWoZtrV6dGrynlVafMdJC26rH3qx7edq0objdXuU6sah5FWnKJJ92nfepy/NRt+atuU5yGSP5uKdHI0VTbqGi/u1yVKX8o+YsQy07b5tVY90XSrEctckomEv7pDJB/vVD80daG73qGSJW6Vhy8pUZDY7j7taEdwrferJZWWpo5aqM+UmdPmNLyt33ajaGoYbr5quRurV0x5ZHLJSiV/KWq81ruWtJrf+Jaj8rbRKPMXGrynO3Fn975aybyz2/wANdpJF5v3qzbywrza+G/lPQoYn3jh7q1+WsmaLau2uyvNPrBvrP5mr56vQlH3j6PDV4yOZuEqjNFurYuomWs+ZflryqkT3qUjP3bamhnqORaj+7U06kqcvdOzl5jWhnVquwfNXPpNtrVs7r7tezQxMZe7I5KtKVjatV2NWxatt+9WXZsrVrW67q9WK/lPArs0oW+7/AHamaLd81U46sRtW8f7x5UhskVV5l21oL81RyRbqmUOb4QjIx5FrHvoq6K4jrJul+WvPq0/5j0qE/eOR1CKsO6Vl+7XVahFXO3kVeHiKR9XhqhmNPt60zcrU6ZaqtuWvM9rKPuyPZjEsfdarUN0rVnrP/C1OX+8tejQxPLsEqfMbC/NTmi3Vn29xtatCOVWr1qdWNQ45RlEa0VR7dtW+aTyt1TOhGXwmfMFvLtrpNLvq51Yq0LPctZxlUpnDiYxqRO4s7rza1Lf5lrk9PuttdFa3VdNPEfzHytelyyNq1rWt/lrBt7jdWxa3G77zV6tGtGR4NeJqQtVpbjbVWP5qm8uu7mkePI0Le63ferQjb+7XPxttq9b3m2tY1f5jjq0v5TaWXc3NSeVuqna3Cy/LV6Nf9qtuWMjzZx5ZFO4tazbi1reaq8lustckqH2jWnV5fiMWN2iqRZVZdrLVqaz+9VOSFoq5uWUTrjKMhzW/92j7lNX/AGWpfOZW5FZlEu7d96hlpEZJvlT5WpdrR9a2jUMyrcWqyLzWfNZtH92tr/WU1ot1EqcZG8KsonPtu/iWoZFWti4tay7iD+78tccqconoU6kZGfcKrVk3lq3ati43R/eqnI3y1zSienRlynL3Vv8AerHurdq7K4tVl+8tY95YMv3Pmrz6lM96hXOTmXbVWStq4td3Ubazbi1Zfu1wzge9SqRkZ++p7fVHgbhqgki/vVVkrl5jv5I1PiOs0/xR91S1bkOqW90u19teX+ayt8tWrXVJLdvvVrTrSj8Rx1cujL3oneahokN4u5Nu6uS1TwzJCeFYVo6b4mbdy1dFDfW94u1ttdP7uscUamIwktTym801l+8tZc0DJ0r13UPD8N0rMm2uS1Lw61uzfLXm1cLyn0GGzKNT3ZHEsrfxU37tbNxpm05NZ01uytXnShKJ7UKsZ7EP3etWrdqqt71JC22kaSjzF771NWXymqSGmyL/ALNUc3900rO8+Va1F/erurlbeXypK2NPvP4WqonBXocvvRLUlvtqHy60l2yrTZLf+JaZxRqfzEEG5WrrdBv2XburmY7etLT28muqnLlOPExjUjY75m8+PctZtxbq33lqbSbpWjXNWry13fMtenGX8p8r/Dqcpkx2f96tKzj29KLX721lrUjs/wCJfmr0qXvE1qv8xYt2+7WpGu6qMcTJV63+WupHh1ST7tOZ91Sbd1RyLsrKRxGfqFvuWuX1C1+81ddcN8tY99Asi/LXJVpxqHrYWpKJx83ytUazMv3a1Lyz+asuaJlrypU5U5H0tOUahat79lbmta1v1aueqePcvSuulXlEzqUoyOqjlVqka3WX7tc7b3TL1rUtNRz96vQp14y+I8ydKVP3oliSzZWqP5l+9V6O4Vqc0StXTy/ynN7SUfiKNPqZrb+7UXlMtZ8pXNzDdtG2n09fvUw5iP5v4qcu2pttN8n+7RqS5RG+StNa3qTyqd/DtoDmKclrUbWu6tD+GhtrL93bWUqcSvaSMdrP+7ULWrVueSKja3rKVI1jXMGSJlqP5krcktV/u1Vktf4awlSOmNaJXt9Qkg/iatXT9ekV1+ZqyJLf5qIV/eLU8soiqU6dSJ6Np+vfKrNW9b6ssv8AEteb27NEq1pWdwy/xVvGUj5ivgafxRPSLe/Xd96tCzulk+Vq4WGdmRWq3YapIslbc8jwamD/AJTpby3Xc25a5vVLVf7tbC6l9o/3qx9WularlMMNGUZcpm+SKm+yq9Z816qtVi11JW/iqYziexKFTl5i9Da/NVyztWWSqcN4vmcVrWc+6SvSoyicFV1OU2LeJvLrc8L69N4b1KOZN23d8y/3qzbOVW/iWpvl8yu6pyyjyyPEjXlRqc0T3pWtfFWlqysrbl3V43448HyaTcM239yzfL/s1teC/FDaHcL83+js3zLXp2qabZ+I9L8xdsu5flrxpRlh5f3T7H21HOqP8tWJ8uXUPl1kXEf92vSvF3hFtLuJNq/u93ytXE3VktcFePN70TxlzUans6m5g+XTctWo1qtR/ZVavN5Do9rEqwyNV6G82/NSfZVpPIo5pRMpSjI0Le63VcWVWWsuOHZU2/b/ALNdUa/8xySpxl8JYmfd92s+4lqRp6r3Ei1tGpGRpTiUbq8rLkvKvXEW7dWbcW7VXKexRjEjmv8AatU5NS/2qjuIm3NVORafNynrU6US5/alH9qVksv+1TY4maT5a0jW5To9hTOjtbgSNWizL5a1i2sTRR1ZiZ5JNtHtonn1IK/umjb2vnyfLWo0K2sdMtI/Jj5qK8vN3yii0ZHlylKpKxQvJWkbjpT7OKprW1aVvu1rR2CqtT7P+UupVjTjylVflWo9+6rzWe7pUsGmVl7ORye1jErQ29SMyxL81WpLfylrNulZmrCUSIy9pIr3E+7dWbcS7Vq1Mu2su9+9WEonq0ImbqF03zKtY8nmNuy1bDWrM22nLptckqcT3KdSNMwdrVJHbs38NdFHpa1ct9LjrllTCWMjE5+3sJJfuq1dFpfh9pWXdWta2dvF96r39pW9qtcNSnL7J41fGVKnu04mlo+hw2+3dXUWutW+mr8rKtea33jSO2VtrVxms/ECVtypJXN9RlUPLWUYjHy/eHt+qfFVbCNtk3/j1eZeKPj3fpuWG5Y/8CryfVPEFxeZXe1Ykimb73zV0wyen/y8PrMv4VweH96tHmNLxN8RNX8QM3m3Mm1v9quQaFpm3MWatf7MtIbP/Zr0qeBp0Y/u4n6DQVHDR5KMeUxvs/tTfsu6tprNaPsv+zXRGgdP1kx/svvTvstbC2q7fmWnfZvaj2HKR9YMX7LTvsdbH2X5akW1o9iT9YMVbOnfY62PsvvUn2b2q/YRJ+sGP9l/2adHa1s/ZVpfs60vZGXtzJWw3VItnWp5Ip21Vq+SJHt5GatnUi2daC0b1quWJn7WRVWzp32P+9VjetHm0csSfaSI47dad5C0bqk3e9HukSlIatutO8r5qKkjWqM+ZkflU7y6mVW21J9no5SHIr+XR5dXo7X+9Vj7Kv8AdoMpVeUzY4GqRbWtRbWpo7egwlXMtbOrEdn8v3a1I7dakVVWr5TnlXkZq2dWI9Pq5ujpn2paJRMvaVJfCMjs9tWI4Qvaq7X9N+3K1RyGbjUkZt5Z/LWPcK0NdbcQ7lrKvLPctfY1cP8Aaid9Cv8AzHNXEfm/drEvLPbXSXlmy9Kz5l/havIq04y92Z79Cpy7HLyW/wA3zLUNblxa7vu1jzW7K3NfOV8NKnLmie9SqxqaCUscu2of96nfw1hTqcpvKJoQy1oRyrWLHLVyGWvo8Lif5jzqtM1G2t92o5IvlojfdVhV3LXvx5akTi+Ez2WpoW27almg+aotu1vlrHllTkVzcxeX5qjmgVqbC22rka+atd8OWpEw+Exbi3/2az7iLbXTXFrurNurXa33a8yvhjspVzEqJovm+Wr00VQYxurw6tD7Mj0IzKtPjl20NFUfzfxV5soypyNviL0cny802a33VVV9tWobiuunONT3ZGPLKPvRKckVQ/crWkiWWqc1vtrhxGGlH3om1OqQ7venRtUbLTd1cNOcompcjapI2qrG1TK3zV6dKqYSgXo6uQferNjb5qvQt81erGUZHDViaUbVpW9zWXG1WVquWVM8upDmN+3uKvQy1zsdx/erSt7j5a7KNf8AmPKq0jchlrQhuKw4bjdV6OX5a9elV5fhPJq0zoLe48yrkbb65+3m21rW9xur2aFfm92R5VWlyl5oqFqSNt1OZa7pR+0cPMRqlO203bUy1ySp8xMpEe3d96o2+WriruprRbq4alORPMUflajb/dp00TL0qDzNtckvdOgljapoZNvWqqyq1TferSnIUomlb3FXF2y/w1jR+1XY5f7tdMZHJUj2LUlrULRf3qsW91/u1cVVlX/arTlicsqko/Ec3eWO5flVa5++0v71d5NZ1l3lnurir0OaJ6GGxXKeY6lpu2udvLVl3V6dqGl/e+WuV1TTdv8ADXzOJwp9jhMZze6cTMrLUNa95Z7G+7WbMrJ1rw5RlTlqfSU582xXC81Zt2ZagqWOnE0kbmn3X3a6axuN1cfbdq3tPuNte5QryieHiqXMdRGu+neXVG1uq0o2Vq9eEo1D56cZRG7qdu96cy/3ahZSvzVXwmY24VWrLuovvVpbveq9x8y1Mo83xHTTlynL31vtrnbxK7K8i+9XO3kH8NeZXoSPo8NVOXmi+aqM0Vb11b7az5E3LXz9ehzH0dKqY8i01W21cmiaq8i15koyielCUZE0Mq/xVcjb7u2svbUkcu1q3p4mUfdkTUpc3vRNqG4/vVajbd92seG4q1HL/EtezSxXMebOkai1pWtZFrcetbNmysvy16MZRqHmVuY0rdf4q2Lb7tZNvWtat93dWUoRPArmlbuy7a0rWT+KqNv92r0cW5anllH3jw6xsWt561rW8u6ubjVq0LW6216dDFSj7sjxq1L+U2mXd92m/wCytQx3FSbt1evGpTqHDy8pYhZoq2LO8+6rVixtV63b5q1icdWPMby7WpslvVWF2WrS3Ct96t4y5jy5RlEqyK1V5IlZa1GVWqpNbVEomkZmVJBt+7TfvL81WJkaKq8jK1c0qcTujIqzWzbvk3UxdRktvll+ZavBtv3vmplzbpOtcsqUvsm8Zx2kJFdwTL8rbWqX7tYlzYyW7bhTIdZmg+U/MtZxq8vuyNfY83vUzcZN1Z91b1Yh1aG6+98rVNJEtx91q392p8JlHmpy945u4t/71ZcyK1dVdWvy/drFurVWauapTPXoVjFkib+Gqsi/LWhNE0TVVZtzba4JRPVhIy7qzjkX7tYt1pjKzbGrqmXevy1Xkt65pUz0aWIlE4e4tfm5Xa1Zt1Yf3a7q4s1b73zVk3Gm7d22uGpRPbo4o4ma3ZfvVCy7a6ybTd3VdtZ9xpe3+GuOVKX2T1qeKjIwVdk71o2mryQUyTTmX+Gq8lu1c3vROn93U+I67S/E25V31vR3Vvfrtb71eXhmhrRs9Zki6tXVTxHL7sjy6+Xxl71M63UPDsc67o65LUvDskLcLXTab4k3/Ka21lt75fm21tKFOpH3Tkp4ivhZe8eQ3Fh83zLVNrdlr1LVPDKzruSuVvdBaBm+WvPq4aUfeie/hsxp1InO27NVj7y06SzZW+7RHEy1ycp6UqkZfCV5FqS3bbVhoty1C0XzVPKXGXNE1tPuv71bUbLKtcnC22trT7r7qmtEeLiaH2omstrU0cVSW+2VauLa/wB2t4njTny/ETaXceVJXWWrebHXJxqy1uaXcbWr0KcjxcVHm96JcmtWWTdWlp7f3qd5Szx0W9v5TV3U/dlzHi1KnNHlkai2+77tSLblaLP5a0lXdXoRlzHjVKkolJaRqtSW+2qsi0tSIy5indL8vy1jzNtrcm/1dY95FuZqwkenQkZsiqy1RuLPf8y1ckXa3y0K+75TWXLGXxHrxlKPwmHJZ7aau5a3GtVeqs1nWE6XL8J2Rr83xFFVqaOmtbstOj/2qzKkWI7qRf4q0Le/+7WWq/NUiqy10U6konNUhGR0EN0rVMrLtrCjYr0q3Hdf3q6adX+Y8+VL+U0vs6t96m/ZajhuqsRy/wC7XRzRl8JhLmiV/s7LTl+WrdLtVqOUjm/mK1G1al+z/LTWiZaQcxGy1Gy7ak+f+7QzbaRfMV29moVvlqZm3VDJSkaRkR7v71QyMtSSVXkrM3iNk2tVfbtk3CnSK1VW+9zWR1RR0UKbo1apkPltWbZzssS1ejn3UHn1I6nT2Lb46sx2+2bdWVpt50rb02dWm21rGPNE+erc1NyJo49vzLVfVLXzY9wrWaL5d1V7hf8Avmq9mcNOp73McTqVm21mH3qzYWkirtryz/irDm0/5qw9n7x71DERlHlkZ0d5Kv8AFWzpupSN/FVf7Bu/hqxp9rtk216FGPvBVlTlE6qx1Jl61abUmrPtbfbHVr7P7V6DPmakafMbGn6k2371dt4R8ctpUn2W4ZvJb+Ld92vO9Pi2yNVu+jbYPWsKkeaJhRqfVcRGpA9h1z7PrNu38StXifi7S5NJaSRP9X/d21v+FvGz2NwtleN8rfKrV0usWUOqWu5drMy18nXlKjLlP12jhMJnFD2sfiPB5NZZZNrfep0evNWl4u8GyW8jTRL/AMBrjJA0LbW+9XN7Y+dxGWewlyyidTHqy/xVNHqSv92uRWdqtQ3G2svanmSwcTrP7RqGS/3VzzXm2mNf7aqNQxjhDbuNT8usi61tlas281QVk3F+rfxVcZcvwnp0MH3N7/hIPm5qGTxBG38VcvcXK7fvVmzXW37rVvCvKJ6lPL4SOwk1SNv4qrzXkbVxv2+RW+9TV1Jv71dkasZfEd0cBy/CdU1wv8NXLOVV+Zq5WzuPtEi1vRsqx1XJH7JlWo+z902Gv1atjSdrbWauYsLNrmbd/DW/Iv2WHdUcsonjYiMfgia15qUcce2s2G7WeSuauLqSefjpWjp6yRfNT1I+qxpwOwtZVij+arH9oLXN/am21JDM33qrmlE8yWG+1I6y3ul21ak1SGNf4a5GS/8As6/N96sW81lmbhttXzmMcv8AbSO0utWjZvvfLVGbVIdv3q4yTUmVfvVhah4kZG+9S+I9Whlcpe7E7a81yH7u6subVo/71cDca4zSVH/ajN1o5In0FPKvZnef2yq/xUf8JBGtcH9vZv4qT7b/ALVZSoRNf7Oid3/wksaUf8Jaq1wLXBb+Kjzv9qsvYRK/syn1O2uPGTfwtWRd+K5pOjVzbSGomqfYRidVPL6MfsmhcavJdfeZqotNu+9Vdu1N3Vry8p6UacY/CTNtoqr5tHnGjmNeQtfLR+7/AIaorLR5rfw1nKRXIXmpu9ap+a1N85qjnH7Mvbvlo3rVHc1O+ajmK9mXllVaPNXbVTmjaanmI5Sz5tHn1XWKpFiajmHyxJPPo8+m/Z2apFsGo94z90Z5xo881ZWz3VIth/s0csjP2kSluak+Zq1F0+p47Hd2o5ZGbrxiZCq1SLbt/FWwthU0dn/eqowMpYiJix2rVMtm1ay2q1J5K1XszKVczY7OpltavfKtHmqvWnymHtZSK62tS/Z1Wla6WoZL1VqCf3ki15S07aq1nyX++o2vKCvZSNT7Qq037ZtrH+1NSNcNTD2BqtqVRtf7qzfmanrCzVRfsoxLLXtN+1M1Njs23LVqO1+aoD93Eh+ZqkjjZquR2v8As1Yjt1XrU8xhKrH7JY+996oZIflq5Jb/AN2oW3fw1+gyj/MedGX8pi3lqrLXP3ln96uwki8ys26ta4atCNSJ61CvynFyK0dUZot1dLfWHzVhXFu0XSvGq0ZQ92R9HQqxkY8lvtqq3y1sN833qo3FrXi18PH4ons06v8AMV1arEcv8NVdrK1SR/LWFKpKnL3jSUeY2LeWrsclYkMvzVpW8tfS4WvzHl1aZpL81RyW+37tSRtVpfnX5q9+PLI85y5TL27Wq1btViSCofK21HLKnIqUuaJejXdH81R3Fru/hot33VoKu6uyPLU+I5JSlGRy91Z7f4ay5rWu2uLPcrVkXmnbRXlYnCndQxRyuymba1bi1+aqEkW2vDqUfd949iFTmKbLtpeanaHdUbRba8qdKVP3onTGUZEkcv3am+Vlqmv+zUyy1rSq/ZkKVP7URslvt+6tVZIttakfzr81Mnt/lqK+FjL3qZMavLLlkZW7ZUyt/ep0lu1R7fmryPepy947I+9EsRt81XIbj5qzVb5asRt/3zXdSrHLUpG1by1pRtvrBhl2VqWtx92vap1OaPvHkVaZoKu6p45GjqK3aplSqlT+1E82Rehuv71Xre4rDX/WCrUc/wA1b0a/LI46lKJ01vcfL81XreVlaubt7qtS3uq9qjVjI8itSOmtbqtKNty1ztvNt27a1LW6r3KFf7Mjw6tI0ttN27WqSFt1WNm6vS5faR9086Uiuv3actSfZ9tOVfmrklT/AJiZSK8lvurPurP+7Wwy1DJFXBVocxpTqcpzsm6KpI7pl+9WheWe77tZNxayRfw15sqconowlGpE1IZVq0vzVzcd00Un3q2LO/8A71aU6v8AMZVaUo/CaUfy1at7hlb71V42WX7tSeVtrsjI82XvfEa0dwsq7Woks9y/LWbG3ldauW91trePvHHKEo/CZd9pv3ttc7qGm7lbctehbI51rNvtHWVeK5qtCMjsw2M9n8R5Lqmkt821a5e8sNtesalpLrurk9R0ndu+WvnMTgz7XB4489ki2tSRna1b99pbL/DWXJasleDKlKnI+op1o1Iklm1bVm1YcK7a2LNq3pyOOujct2q9HLWbbtVxa9KnKW8TwakTUhuPlqRtrVmxy1ajuP8AvqvQjV5viOGUB0kVU7jctaG5WqrcLu+7Wsv7pVORj3DVk3EStWxeRbax7hvmrGR7VAybi1+asu4tdv3VroJPmqrNFu/3a5alKMvhPYpVZROZuLeqrQ1vXFr/ALNZ81vXh1cMevSrmS0NR7NtaUkVV5Iq8qpQ5T0I1eYhjarEcu2o6dHXKWXredq2tPn+7XOxs1alr8rV1068onl4qnE6y1uNv3q1rVlauXtbhq1rW4r1KWK/mPmK9I6a1ras2rm7OT/ares7j5a9CNWMj5zEQNSNdy1J5Tfw0232tVrbWvKeNKQ2NttW4maodlPh/wBZXZSOWXvItRtVy1kqrGtTbdtd0akonHOJtQy7qm21k28u2tCGfdXTGr/MebUp8paWXbTmZah3UN8tdcZHPyhIu5az7qz/ALtXPtHrTW+anKPMdFNyiYs26Omx3m371aU0Ssu2s26tf4lrmlHlPQpyjL4i15sdxWbfaTu+ZKrtK0LfLVq11Tb8r1nKManxG6hKn70DBuLeS3Zqjj1aa1b71dVJDDeL/DurA1TQ5F+ZK4qmHlT96md1KtTqe7ULdn4mjb5Xq/i2vl+RvmrhLiKS3/2WplvrU1q3JrKOIlH3ah0PARl71E6u+0ll+78y1g3VmyM3y7Wq/YeLsrtYq3+9Wr9qsdQX+FWrXlp1PhJi62H0nE4uRWipv2j5a6a80H5dyNvrCutNkg3ZWuOdKUT0aVenUKm2OVahkst33dtG1lal84pWEonYuZfCUJrP/ZqnJa7f92ugWXcu1qhktVb7tc0qX8p0xryj8RzzWMU/+zVK40Nv7tdDLZ/e+WoPmWuOVM7YYiS+E5S40dl/hqhJprbq7pljk+8tV5NPjf8AhrD2UTtp46UfiOHa3kjb5d1X7PVJbdud1b0+kq3Ss+bRiv8ADWfJy/CdX1inU0ka+n+IFl+Vq1mjt76PnbXDtZyW7cVfs7+WBhmtIzl8Mjhq4ePxUzR1DwurfMn/AHzXO3GhyQM3y12Wn6v5nytWl9lt7xaqVOMveiYRxlbD+7M80fT/AJfu1SuLVl/hr0i68N7mZkrFvNDZf4a5KlA9KhmMZfaOH8n5qmhbymrWutL2VV+xtF/DXHKnKJ6vt41Imxpd5/erpLf5lWuMtd0bV0un3HyrW9M8PF0/tRNr7PuqS1/dSU63ZWWrS29dUTwakvsm1pcnmferW+y7/mWudsWZZFrrtP8A3sarXoUpcx85if3cuYht121oR0Na7elOj+981d0YnlTqcw7crfeqvcQelWttRsu2q5jKMjJuF+Wsm6roriJWrFvIvvVnKJ6tCZiyfM1R+V6VJIu3pRHWUj2ojVapNu6jbuo+7VR5okjZLPdVGS1rUjb1p3lq1EqfMKNWUTFVdtTL935q0JLPd92q7W7fw1hKMom/tIyI1WpI1ojXb96pFXdUE8w+nqzLTdtLW0ZGZPHcVJ9q/wBqqlI1VGpI55QiaXn0eatZbbl+7R9obb92tfa/zB7E1PNWm/K1Zv2/+9R9sX+9Vc8Q9lIvSLtaq8i/7VQ/bP8AaprXn8NTzRLjTkEny1XkZt1OadWqPzFag6YxI2lqDduqWTbUO1f4ayN4mlY/NbrVuP5Wqhpv+rZat0HNUj7xs2K7lWtG1m8qdaxtPuP4WrSk/wBYrVrE8WtH3uVnZWrebb1XuN0XWq+i3X8LVcuNskfy1vy+6fPSj7OpylWT7orPkX5q0lX+9ULW+5anU3py5SvHArVNb2u2arFuvzVdWzKyV10iZ1eUljt6m21NHbttqHayyV2SkeZzc0i9bxbWqxdRboabb/NHUjPvj21mcMpS5jjtciMciyJ8rK26uj8H+NN22zvJPm/hZv4qy9aj/dtXGSzeXIu1ttfO4ynHmPusnxlXDcsoHut5Zw6lb/3t1eb+KPBHzNJEtaHg3xtu2291Jt/2v71d80UN/DuXb81eD7Plkfo0p0sxp8x853GmyW8m1l2stEcbL1r17xF4Pjl3Mi/w/wANed6hpLWsjKy0ezPj8ZSlhZ8sjAY1Tuptq1rzWvy1i6hF8tZezkZUeWUjFvLrb8tZNxebf4qv3kTLWBqG5amXMfUYanGXujLjVG3cVQbVm3VVuG/vVRkao55H0tDB05RNb+1KI9QWVvvVh7qsWO5pN1X7aR01MDGMeY7fSmWJd1asNx5si7fmauVjutkddB4bVpZPMreNeUT5PE0uXmnI7rR4vKhVqj1S/VpFjFUbzVFs7fburHtbxry4y1d1PFfzHzkMPKUvbSOk0+wWVtzVsLZqq1n2MqxxrWlHdbq6414y+I82vKpzCR6fupZLfyI6uLcKq/erNvr9W+Xctax5ZHND2kpGPqErM20bqzfmX5jW15Sy1m6htjX5aOQ9mjKPwnP6tqXlfKtcrcXDStW9qFr5rNWa2m0cp9ThvZ04mb96k/iq79gprWbLQd/tIkDSUvm05oGpvlN3qZB7oea26l82jyTTPKpB7o7zadu96j8pttG2gqwSfepKXymaneU1ICPbTfKqz5Dd6WOCo5Yh7Qqtb0Lb1ofZ/ahbejlI9sUfIp32b2rQW3apFt6nlJlVM1bWpI7X+9Wktu1SfZ/aq5TJ1zP+y+9SLZ1oR2tTR2/8NTyxMZVzNWy/2amjs1rQ8rbT/LXvVcphKvIoLZ/7NSfY6ublWo2l20SI9pKRGtqq1N5K01rj+7UT3X+1TF7xZVVWm7lqm1xUbXG6pH7KRea4Vab9qWs1mo3M1Ua+yL0l16VD9qZag8tqXymapKUYkv2o1H57N13Usdq1SfY6XKHuxKvnNQ25qvLYf3qmW1X+Kp5Q9pEy/JapFtZGrU+yqn3am8paPhM3XMmOzbvViOwq9sWnblWjmMpVpFeGzWrEdqv92j7Qq077Uv8AeqJSiYylUkSR2u2pPJFV/tVO+0+9R7SJjKMi0q7acq1TW6+apI7hazlUiZ8sjV5qKSLdTvu0779fpvxfEcxnyRbaqyJurWZVaqc1v/drCUJROinUMW6taw9Qs933a6iZdv3qz7q33LxXLUjzfEetQrcpxV5ZMvzCs5v9quuvLX5awbyz+b5a8Kvh5U/eifR0K/N8RkzRf3ar7WWrki+VULfN96vHlDnPXjL3SOFttXreWqe2nRs1OjKVOQpx5joLWXft+b5q0oWrm7WX5q3LW4+7X0+Gr8x41enymkqUSWrU63+ariw+te5H3jyJT5TL8rbVy3arn2X+7Tfsu3p8tV7OUZESqxkWI4vNWobjTd33atWv3vmrWjgVq6ox5onFKtKnI4S+0n7zbawrjTtn3q9SutF3r/DXO6poezdXk4jCnp4bMI/CefyQbWqNYlZq3L6zaJqy2Xa1fP1KJ9LSqxkU2t9v3aj27avN3qOSLd92vIq0JfFE9CNSJXVqtRtvqHbtanL8rVFOrKn7sipUoyJGi3VVkt6vRtUm2OVa3nTp4iJhHnpy5THaLbTo6vNZ1Xa3215FWhUoyO6Mo1Ik0P3auW7baz4/lq1G1a0q8jjr0/d902rWX7taEb7qwbe4rUt5flr2adU+drUy996mtTo2/u1Jt3LXT7svhOP4RsMrVpW94y1lsrLQrMtOnUlTkZSjzHWWd5u21sWsu6uNs7zb/s1tWN5ur2aFfmPGxFA663k21qQy/LXM291935q1re4+7Xv0K8onzdWlI3I/mpzW/wDdqvby7q0I/mr1+aNSJ5MuaJVa3203yvlrUWLdUbWtYSpcpHtTHaJv7tU5rXzFrovIqtNY5WuOpQN6dflkcZeadtbctUstE38VdjNa7qy7rS933a8irQ5T2KWJjL3ZFWz1Hb96t63uluK5eS1aJvlqa3uGiasqc5U/iFVoxqe9E65o93So/KqnZ6ju+9WpG6yLXdGR40oypjY7jb/FVyO6VqotFtpvzR1uRyxkXLizWdfmrmdW8Pt8zJXSR3FOk2y1NSlGoXSrVMPL3TyfUtNkiZty1z95p26vZNS0mG6Vvl+b/arj9W8OMu7ateHicH9qJ9dg8yjL4jz37Gyt91qsQrtrYmsNvWo1s68iVCR7n1nmHW9XY+9RRx7amVaIx5Tz5y5h3+7Ru20K22nN8y1vzGQ5bjbUn2jdVVqhkl21Uakoh7PmJLr56xbyL0q9JdMtVZJVb71bxqRqHdRjKJjyfK1H3qsXEW5uKqsu2pl7p6sfeGyR7lqnJa1dWSl27qXLzGsZSiYtxZ1Tkt9v8NdE0H+zVeSz3fw1xVcNzHZTxH8xzckW2o1Sty4s6pPaba8erhT0qeJ90rR1oWrVVW3q5axba8+VKUSa9SMomta/drSh+6tZtrWparu+7RE+erGpY7q3rW4rFtV29a1Let6cpRPn6/vG9a3FaVvLWDD2rQhuGr06deR4dWmbC7Wo2/N8tV7eRWqcf3q9SFX7R5slyl23b5avL81ZMLVoW8v96vRpSjUOKpEseV6VJH8q06OpvK+Wun2X8pwykOWb7tSecKh27aa3y1PNKJlyxGyVX+0bfu06bd3qnI1dNOt/MdVOJa+2f3qJG3LxWXJcVH9qZfu/drQ6fY/yli6t1asu4t2i+7Wgt55n3qG/e/d+7ScYyOqnKUTPhnZG53VqR36yLtb7tU5Ilaq/lMtEYyiVKMZli+0uO4X5a5bVNFaNvlrpo7po/lanSLHcr/tVlUoRqROijWqUZHmlxbtbt/Fup9rrUtn94ttrq9U0lvm+XdXK32ltubFeVVw9Sn8J9JRr08RHlkb2m+LFb7zV0EepW95HztrytreSJvvVYtdWmtW+bdWUaso+7ImrlsJ+9TPRbjR4Lj/Vbax7vQ5o+i1VsPEzfLuat231lZVXdtZav93UPN5cRhzmpYWj+U7qZG3y11s0dpeL833qzLrw/wDxRfNUShI6IYiMtJGTu3LUclqsq1PPay2/VaYrbfvVzSidUZfaiZs9g3aoN0kX313LW39+myQK38Nc0qX8pvGr/MZO+OSmtF6VbuNL/iT5aqbZIOq7lrnlTlE3jKMvhIfsu7qtNk06Nl+7VyPa3/xNO2Vnyl+0lEy/7OaJuKu208lv8p3VbWKnLF/eo5eUiVXm+IvWd+rfe+atJrKG8X+HdWGsez7taNncNG1aRn/MebVj9qmVtQ8K7l3KtczeeH5Lf+GvS7W68wfNU1xp9vdL8y1dSlGp8JnSzGpR92Z481iVb7tWIYmXpXf3nhVWbclZM2gtG33a45YblPWjmFOoUNPuK3rdvNWslbBoq0LVWjo5eU46/LL3omlDF/drodHm27VrCt/mrWsflauimeDifeidhHbrLH8tU5rXym/iq1pcm5fmrQuLPzVr1Iny/tPZy5ZGKtDLuWppItrVG3y0cprGRnzLtrJuvm3fdroLhdy1iX8O3disfhPRoSMKaPdTPLqSdmj4pYZFb5aXNzHuR+Erx/LU0fzVI1vuqPyttWVzA0VCtt605f8Aaqby1arMpSCN91DW+6neXUkfy1RlzfylOS12rUP2dlrYXa1Nkt1aueUP5So1f5jIoqzJa/3aq7WWsZR5TqjKMgakopN1Zljd3vTWams22oWl/vVfMXGISf7NU5DtqZriq8jbqg6oxI2uGX+Ko2vG3fNTZPmqCQVn7x1RjEn+3Uf2gv8Ae+aqLd6ryfeo9pKJvGlE2Ptm6nfaqwGkZe9M+1MtZ+3K+rHXabebZsbvvVqecK4G31Jorha6Zb9dtbRrxOHEYWUZcx0Gnyr5lbW7cq1x1jfDzFrfjvPlrojVieHiKMuY6jS/9YtXLqZo5GWsbRr75lrT1b/j38xa64y90+fqU/3tpFhfmj3LTrdt/wAtc/Y6oyfe+7Wxb3Sy/Mv3qOaIqlKVM1I4vmrSt/vLuqlZSK3DdK1beJdy100pHiVpFzyt0dUfK/eVsQ/LH81QS2vzbhXVKR5kZ8otun7uoGba1XYY/lqjdRMslH2Qi+aRm6pFujavPdQi23DfNXo19uaOvP8AWl23W6vFx0fd5j6fLJfZKcbNE25fvV3XhPxk1vthuG/3a4TmpIZPmrwj6SjXqYeXPA9/t7yO8t1Zaw9c0NbyNtyr/s1xfh/xZJZbYZG3L/er0Cx1SHUoVZW3Vz+9E+mpYijj6fLP4jy3XNBmspG2ru/3a4nUF+avetY02G6jb/0KvN/EXhVW3SJtVvvVrGX8xz/2XKn70Dy+8Wse+i3bq6DWNNms5G3Lu/3a5+4lbc26qOyjTlExbiy/2az7iw3f71bkjVVk8tqylSjI9ujiKlMwWsG3VqWOmtBHurQs7FbiStj7Gu3bWfsP5S8RmEpR5DBt7Vri4VdrfervNLslsbVWZf4ah8P6GrSbmWtTWFW3t9q/erL2Uj5jFYr20vZROR1i8a6uPLWtTRbPaq7qgs9Ha4ny1dLb2X2daDPEV406fs4grbauQz+Uu6q8cDVV1K6+zw/7VVzHk8vtJcouo+IPL+VWrJj1hpZOaxrydriSnD9xHuP92j20ons08LThE3pvEC2sfzM1YN94qVpPvVyuuaozM3zbV3Vzsl1J5laxxdSJ9BhcnjKPNI9Ej1yNmqxHfwy/xLXmq6lIv8TVJHrMi/xVvHHy+0dUspl9k9M3wt93bTfs8bV5/H4gkX+Kr1v4mb7rV0xx1ORxyy6tH4TsPsa01rBf4a5uPxR/ear0fiNf7y1vGvTkc8sNiImp/Zv+7UP9m1HH4gjapo9Ujb+KteaJjy1okbWFC6bVr7elSLeR/wB6kTz1Cn9gp32Gr/2iOkWVaCfaVCl9hZuq09bD5auectN82gn2kiBbP1p62qrU3nLTfNp8pHNIb9l/vU5bdad5tN3Ucoe8O8laPlWm71pOakLD/NqPzKSoaNQjEnaWo/NpPLPpSrFRqX7ozc1Jv+arHl0bdlSPmKu35ab5LVe+VaPloHzlNbVqd9jq1upvmrUc0SeeRDHZ1J9lWj7Uq1G14tZc4e9IsLEtO2rVH7ftpralU+2iP2cjS+Wm7lrJa/Zqhe6Zqy9uONCRt/alpn21axTcNTdzNUyqmsaBsSakv96oW1Rv4cVm7W+81O2VlKrIr2UYl77d/tU37Y9VVhpazlUkV7OJZ+0NRHK1V91O3e9TzSFylrzf9qnebt/iqj5v92hpf71RzE+zNH7RSfaqz/NVab53zUg9jE7pJN33qc3eq9TK396v1qJ85yktMkp33lqKtBFa8g3fNWTNE1dB96qtxa7l+Wsp0/d9066VTl+I5+SJWrLurP8Au1vXFqy9KpyL/erilH+Y9elV/lORvLPburHuLdlau0uLXdurFvLOvHxGF5veie9QxJz6t8tOqS4tWVvlqHdt+9XjXlTly1D2v4nvRLEckit8tXrO42/xVRjZWqSNtldlGXL70TlqR5viOs0+43bd1b1u3mrXF6fdMjV1Wl3G5a+nw1bmPmcVS5feNqOCpGs6tWMW7/arUhs91fQxjzHzdSv7M5/7K0VXtPj3fera/snzf4asWuhssi/LU8nKclTFx5feG2+m+YtVdS0HdH/q67bS9G+b5q2m8MrLH/erolGNSJ89LM40Znzj4g0Not3FcbeWrRM26vpbxB4HZlbEdeU+JvBs1r5ny18fjKfs5H3WVZzTrR5eY8x203yttXL6zazk2n5arV5XxH3sZxlHmiRSL5tQsu3/AHaubfmqNoq461Dm96J106pC1OVqay/3aP4q83mlTkdXuyLkc396hoo2+41Vd1SRsq/drtp1Y1PdqHNKHL70Qkt9q1Ht21aWZZfvfeoktfSsauD+1TI9v9mRDHLtrQtbis1k2tUkcu2soylT92Rx1YxqfCdBHLVyNqxbeWtK3lr0KdQ8arTLtDR1GrVKrbq64/vDj2GruWrlvOyVDtpv3aUeamTKPMdNY39b1ncbq4W3umWtyzvP9qvZoYk8XE4c7S1uPmXDVtWd0u6uPs7zcv3q2rO6+avo6FbsfMV6B1lv81Xo4lZawbO621vWcqtXs06kZRPnK8ZRBrD+Ko/sfqtbVuu9asf2bUyp/wAp531jl+I5G401qy7ixrvJNL/2ao3Gk7v4a5J04yOyljDgbixrOuNP2dPvV3cmk/7NV5ND3fw15lXD8x7NPHROHSNoWq9Z3jLWpeaQybvlrInt/LavOlGVOR3xq06yNm3vFb7zVIyq33a5+O4aKtK3ut1dVOrGRzTpOPvRLjJRHLtoWXc1O8r5a6YyOf8AxEnmq1V7i3WT5StNbcrVIsvzc1UveHr8SMDUvDqSqzItc5caTJbt8ytXolV7jT451+Za8+rQjI9KhjpU/dkcDHAv3Woa3ZeldPd+H9n7wLWVLamLrXlVKEonpwxManwmS0W2o5FatSS3WqckFc0o8p1wqcxRaq81WpKqyVhI7KZm3Xas+a421oXVY95XJKXL7x69D3iZbrd96nN+9rDkuGik+9Vi3vq66WI5vdkd0qH2olySLZ92iFv71OWdZKk8qvSjy/ZM+b+YkVN1DW+77tNjbbV63+bbWsY8xyylymfJZ/LVWawrpPs+6nNYelTKhzExxXKcn/ZtSR2G37tdJ/ZtSR6b/s159XBmksYYcdm1aFvHtrWj0tm+XbVqPS/9n5q8qeDkcNTFRkU7Vf71a1v/AA02OxZauRwMv8NcsqMonl1a0ZE0K1cjWoY1q1GrVdOJ5U5Fi3XbViNqjjX5akrpicEveJFaplb5qq05d1dlOpymMomta3m35a1LeVWrm1lq9a3VevSrnHVo/aN7bu+7UbLUdvcVNv3LXd7sjzeWUSncRf7NZtxFWxJVG6WspQOulI5+4lZapyXW2tO+t/l4rAvNytWcZSie9Q5ahcW6VqdHeMv3fu1htcbWqRbr/arSNf8AmOx0Doo79W/3qsfK1c2tx/31VqO8aL71bxrROWWG/lNhod33aqyRMvzUW+pK/wB75atbleur3fsmPvU/iKq3H8LVVvNOhuvmX71XpbdWX+7VdopIunzVXL/Ma05W96Jyt9o0itWPdWFehbllXa61RvNFVvmTa9YTwsah69DHSj7sjz9rVofutUkOpSQda6C40b738NZdxpbR/wANeLVwdSnL3T1o16dT4i9Z64rfeatm11L0auIktfL+7T4rua1+63y1yXlTMZ4OnU+E79rxZfllXdUFxp8Mi7k+WuYs/Ef8L1tW+pRz/daq54yPPnh6lEjmsGi+9US5H3q14Zd3yt81Nks45Pu/eqOT+Uj2v2ZGatHkq/3qmks5I/mZajX5az5f5jXm/lK82nqy/LVf7LJH/u1sK1O8tWrL2JUa0omOq7ulLtatdrNW/hpv2Nl/2qxlTH7eJRjWpFWrH2X3p3kVEqZHPEdC9aFvcMtZ6xbasQ0R5jkqRibUN4v8VXPssM/3lWsNVq1b3TLt/ireMjzp0vtRLlx4ZVl+Ws2bw80f3VrorHUP71bkPk3C/NVezjI4ZYutR+I89hs2jb5q07OP5lrrZvD8M6/LVdfD7Rt8tP2BMsdTqEdjujZa6C3/AHq1n29g0XWtS1irpp05Hi16kZfCUb6zrNki2rXVSWu5fmrFvrPb/DVSiRQr/ZMWRay7pd1a9wtZV0u3dXNKJ7VD4jDvIN1ZcitE3y1tSVVkj3VyyPepVOUq291t+VqvR7Zaz5IKdDM0VXGf8xtKPN8Jekt/7q0eVtqS1ulb5Wq15W75lrpj73wnLKUo+7Irr81OaKnNE1Nar1I5iP7tO8ynb93Wo5Fo1GO+VqryQLto3MtC3FBXvFG4iqnJurYk2utUbiGueVL+U7qcjNaWoZHVqmuIttUWauSXunoU4qQSSVG0tRs1Rs1RzHVGJIzU1n3VCzUjNRzGnKJItV5F21N5lNba1Z8x0RKsi/LVWSrjLVeRaylE6YyK38Vb9nL5lvG1YbL81X9Hl+9H/wACrEK0eaNzXjbbJW9btujVlrn1+9Wpp8u6Otoy948OvH3TYs52guFaut837Vbsv95flrjW4RWrodOut1urV6EJHz2Kp35ZGJPM0LsPu1c0vWCj7TUWsRrHcfd+VvmrNX5W3VhKUoyOpU41qep6Np9+su1lrptPulZl+avN9Futu3dXYWM33WVq76FSR8ljsNyyO227l3VXaXb96jT7jzY9rU68i/u16Upny/Lyy5ZFiF9y1V1D7tQ2tw0bbWp2oS7oaqMvdHGny1DPkZW/3q4/xJaqrV0S3H7zbWT4k+a13V5eJqRlT5T6DCc1OpE5XbUkMX8VUftFWobr5a8DmifSyjIthdvFaOl69caTJ8rbl/utWYLpWqOa4Xb81BFOUqcuaJ6Lp/iiO8hX+9TryWO4X+9XlEerNbTbo2b71dPpfiiO6j2tJtb+6zVHLyn6LlmPjU5adXcNc0lbjzNtee654XZdzJ8v96vVmlW4X71Zd9pvmr92lc+nlg6dQ8PvLBoGql5WOlem6x4c83dtjrj7jQ5Le4+ZflrTmPIr4WVH3uhX0+12x7q0reNpJFWmxptXbW5oNh5km5qD5avV5YykzasYls7OsG+uPtl1tH96tzWJFt7falZWlWfmSbmpHj0paSqyNHT7BY41rSWBe1Ece1am27VpnmVKkpS5iC4RYYa5DUv9IkatrWNS+bav+7WPH+9k+aplGJ6eFhKmuaRQi0/5tzVma9+7jZVrqLiVbeP5q43Vp/PkasvZRPcwspVKnNI428tWlkaqP2I10zQruqNrVaylSPs6eM5Y8pzclqy1C1u1dQ1hUP8AZtZeyN4445vymX+Gja3+1XRSaXTf7Lp+ykV9ciYPzfw05Wkrc/sv/Zp39k/7NTGEgliqZkx3Ui/dqePUHVvvVf8A7J2/w0f2XWseY5pVaMhkeqOvWp49Wf8AvU3+zP8AZp0em1pGVSJzS9iWo9Zbb81TR6tVP+zamXT63jVqHPKNEuR6puqaPVKox2DVItq1aRqyOaUaZeW/305byqqxU7ZV+2kZSpxL32ynfam/vVn07cy1Ua8jP2cS95/0p3nCqG71o8yl7cn2Zo+atDXS1m72pvnNS9vIPZGp9qWm/aqzvMao6j2silRiaf26hr+syn7G/u1MpSD2US415Uf2yofL3daNu2p5pFckSRrpv4aj896csNG2sveH7pGzNR81SMlLzRYfMRbf4qNlSbtlNZqkBu35qk2r61HRQBJto3U3dTd3vQA75fvUbqj3U3zKgvlJN3vTd1Q/aPem/aqOUrkLHm0ebVGS8Varyakq/wAVBrGlKRqeZTftX+7WK2pVDJfs1HKbxwxtSXS/xVVk1FVrHa4ZqjZt1Ubxw8T27btoZf7tXGVWqFk21+pcp+dxkV/u0+kZab81XEscy/3aF+b71R7vepP4q2iMhktVlrLurPbW3UUkXrWcqfMbU6konK3Csv3qpTQqy10t5p/y/LWLcW7Lurz5RlT+I9mjWjI528sfSsW4tWrrpF3Vl3lr/s15lehGoe7Qr8pzfzRVchfdGu6pJrVVqv5XlV4fLUw8j3Y8taJoQ/Lt21uaTcfvFWudhuF21safcL/u17GFrRl70TysVQ933j03Qpd22uv02z83b/FXA+F7jdIteueGLXzY1r7LDVeaJ+UZrL6vzMtafoO7b8tXpNJWL+GuqsdP226/LVfUbFm6LXTUqH5/LHSqVOXmMexVVkrrNJtVuK5FrdopPm3V3XhP5ljrH2hw5hLlp80S9N4VjuI/mWvNfiB4Pigt5Nsa/wB6velZVt/mrzP4kXEfkyL8tedif3kTzMox2I+tRjE+M/G2krBcSbVrh9zL1r1T4hKrXEm3b96vNbi1/wA7a+UqU5R96J/VGVVubDx5iustOb5vvVCysrU7d+7pU6sfhke5KH8oMlQslWlanSL5tXVoRrRCNWUfiM/5lo3fNViSBqryLtrxalGVM7qdWMiRWqxHLtbbWfu2VJ5u1q1o15RMKsI/ZNb93L/stTGtWXpVSG4rQhum/vV1y9nW+I82UZRI49ytV+GT7tJtjkWl8lkrL2HLLmic02pF2NqtRtsrPjqxGzVcZSicU4mijVLs3VRjlq9C1dkakZHFJcpG0LVNbysrVIq7qbJb/L/FuquXl96Jlzc3uyNyxuv71bljdVxNvKytW1Z3n3VZq9WhifsyPKxFA7izuq6DTbquFs7rdXRabdfdr6OhWPlcVhz0jS5fNrpLW382uJ0O43bfvV6HpEe5a9ONb3fePzzMP3Mhf7L3VVutG2/w12FvZqy09tJ+0fLilKpE+cjjpRkebNo3zfMtOXRv7q16I3hdvvFaqyaG0X8Nc0pROuOaRl8MjzfUPDm7+GuR1Tw1JFuwv/jtfQFn4c+1dVpupeBY2j/1deRi+X7J2YfiCNGXLI+Wbqxa3b5lqqrbWr1Dx54ZWz3YXbXkt5I0E22vIjUP0rA4iOMp80TUhuv9qtC3uPlrnbe83VehuP8Aar0KdU6KtE2tytTWSqcdx92ritursjLmOKUeUjVtrVYjkVvvVGy7qPu1REveLiruqrdaTHdL8q/NViNqtLtZaylTiY+0lTlzROOvNGkgbheKyJo9n3lr0iSLcu1lrD1DQ1l+ZVrhq4b+U9Shjekzhbi1/iWs+4t2rqbqxkg+8rVmTWqtXkVKR9BRrnJ3kW2sO8+Vq6zULX/Zrm9Shb+KvNqx5T6PDVOY528b5qq+btb5atXi7aoM22vMlUPpafwmhaahtbmtm1nWT+KuR86rlnqDR/xV3YbGcvuyMq2H5vhOwWJWWpo4mVqydP1RW+Vq3rdluFWvo6NSNSJ4daMqfxFi3ata3VWrPjtf7tWoVkVq9KnzRPIqcsjYhsFZasx6J6VBp9x821q6rS9stbxjGp7p4OIrVKZjw6N/s1ch0Nv7tdtp+kx3H3Vrdi8K7/8AlnUVMLE+cq5t7OR5pHobf3f/AB2nf2Ht/hr1BfCv+zS/8Ik392vNqYWPU4P7Zj/MeUf2Q392m/Y2WvULjwiy/wDLOsm88NMv/LP/AMdryqmF5fhOqnmtOocOqtTmWtq60Zov4az5IGi61ycp6Ea0anwlPZTl6UMtNqjX4gqSOVlaoWajzauMiuU1rW8b+KtCO63Vzqy/LVi3utvWu2nX5fiOSpR5jeZqrySetVY77d/FUnmq33q9D2nN8Jy+z5SvebWrn763+81b1wu2sm6+XdWfMenhvdObuIttUfMZWrWvBurLuI6PdkfR0pc0QjuPm+WrC3VY7Ptk+arVvLurCUZR+E6ZUvtGot1tq3DqRX+KsnmomZlaqjXlH4jklSjUOst79ZfvVdjkV/8Aariob3b/AHv++q0rfVmVfvV6dLFRkcNXBy+ydE1rG33ah8qSJv7y1Da6tG1a0MqstenTqRlE4Zc1P4jLaJZF+b71U7jTdzfKvy10Elmsv3flqL7O67ty7q09mVGvynI3Gkxt/DtrKutDb+Fd1d+1is/T5arSabJF1XdXNVwlOoejSx0onmNxprK3zKy1CDcWrcbq9Im0mG4/h/8AHao3HhXd92vHq5ZL7J6lPMqcvdmctZ+IJoOu6t/T/EEM6/N8tVbrwrJ2WqMnhyaL+Fq8uVDEUfdKk8LWOyt7qGX+JWqZtJjuvmXbXEJHdW/96taz1m7tfl3URqfZqRPNqYWUfepyNS40W4h/hZqq+XKn3lrWs/FX3Y5o62o30zUP7qNVRjGXwnE61Wj/ABInLRy1Yj21vTeF42+aGRWrPk0G4iao5JRI+sUp7SKf2cf3aGt/+BVL9lli6q1Pjb+8tZ8pXtP5Sv5Cs1CwFWq58rU5Yv7v3afLEzdQhWKpI7erUe3vVyG13UvZnPKqU7dW3VqWtwy02OzarEdrR7M4alSMjStb9v4q2LW6WWubji2f3quW7Mv8Va83KeVVpRkdZbwQyf3auLpe5fkrnbO9Za3rPVFRdprrj7x4VeFSPwk66a1UtQ0vdH92t63vI2/u1oLbx3C/w1rynmfWKlGXNI8n1DTWVm+WufvIGj3fLXsWqeH1kVtq1xOraCyyfdrjq0/dPp8HmEanxHnFwuxqrV1GoaM277rVi3GmsrV58oH1lGvTkZ7Rbqhkta0Vg29ae0W7+GsjqjVMlYmX7tWYbpl61LJb1TkVlanH3fhNOb2hqR3CtTmWslWZatR3m35fvVvGr/MZyp/ykzRfNULfLU3nq1Nk2t92tSUV5GVqqyVNMtVZJNrNQddMj83bTWuN1DMrVVmqOY64xJJNrbqp3Fv6UeZtpy3H96olyy+I6IxlEy7i1ZartuWtz5W/iqjNbrtrmlS933Trp1f5jLZt33qbuqaa32/dqjJuXrXL70TvjyyBmpvmVH5lNZqzlI6YxJPOpu73qHzqazVPMacpIy76ZbytBOrf7VN8ym7l71mXy/ZOjjb5t1X7GXbL/vVjabP5sP8AtLV8ll+YVtE8itHXlOpt18y3ZavaPL96Os/S5d0K1bH+h3qn+9XXH+Y+cqx+KJb1iDzbfzF/5Z1hwfNJtrroYVnjZf71cvdW7Wd2V/2qmqZ4ealHkNXT02tXW2czLGtcvpLbmWumhi/drW9A8fGfFys6TS7qtyO481ea5Gzl8qta3ut33Wr0eY+Xr0fe5jYW38z7tUdQVoo2q5Z3G771Ovolljrb7J58ZSjU945FZV+0Uala/aLWRf8AZpdQtWtbirEMnmLtNeRU973T3FLl5ZxPM7i3aKYr/tVEysvT71dHrFgsV5J/31WZJa7a+aqRlGR9ZTr80TP+0Mq/erPvtUZPlrSuovlrm9S+VmrCMpHpYaMakiC41ja1Ul8R+VIrK3zLWXqUu2ufuG+at415RPrcJgY1PePWtF8ffdjlb5q7ax8QR3Ua/vFavmf7VIv3WrY0nxhdWbLukaq9t/MfWUKEqfuykfRjJHdbd1U5vDkNwu5lWuB8P+PvtW1XbdXo2n6yssa/NVe0ibV6XNHlOZ1Lwh95k/vf3at2Ol/YbX5lrtbGJbySpNc0uP7O235W210RlE/OM2wtSVSNOkeT6hIbq6wOlbGl2/kx/MtWv7Ba3uNzrV9bdVX7tacp81ip+x/dMrfxVX1C8W3j21ekgCrurldYmaWTatI5sPD2kihPN9olLVPDb7Y91QW8Db6l1C4+yx7aR7n2uWJj65dfeVa5WZW+bFXdQumldqpbqR9Fh6fs4lfY1O2t61MvzVIq1PKdnMVtzLRn5uau+SKPJFTysnnKtScVY+zrR9nq+Uj2iIdi05V3VN5FOW3o5SZSIfJFOWJan8mn/Z9tVymXtCusC077OtWPKoaKmT7Qj8paNqrTttN20ahzBtX1qP5ak2/7VN8qjUZFRUvlN60eVRqPmIf4aTlu9WWhpvlVIcxBsNJtq15S0NtWgOYrrDQsNWN4/wBmhtu2oDmIfKo8r5adu96buqxjtlFRs22k8w1AyXd703duqPzqbu96iUiuUkzRuqLzaikuKkajInxSbveq/wBqVaha9VaRrGnIvbvem71rNk1JV6NVdtSpmsaEjY+0U37VWG2pVC1+zfxVHMbRw8jc+2rUf2xVasNrpv71R+c1BvHDGxJqK7vlqGTUv9qss03f81H+E1jQiXmv/mqJrstVbbR2oNfZxRJ9oZqj3UKlLVliK27dRlqNtLQAUUUUAe5xz1MrK1ZMcyrVqG4/2q/Sqdb+Y/MZUy0yVCy1PFNup7LXXHll8JnexR2/3aFqxJF/dprLVl8w3dTmXdTdtOquYZHJFWbeWdbPlr/eqKSLdUyjzFU6nLI4+8sdtZslv/ertLizVt1Yd9Yba82pS5fhPcoYg5e4t1qnJb7fu/NW5cW+2s+4i3LXDUpxqe7I+goV+V+6Y7RfxVNZ3DRSfeqxJb/3VqrJFs+7XkSpSw8uame5zxrU+WR6J4NuvNkX/aavoLwLb/aPLWvl3wrqX2e4XdX0h8M9ehZY9zV9Fg8VGUeWR+N8V4WpTjKUT2rT9J3R0680Zdv3ataXqUbW6/NUl1fx7fvLXq+0/lPwCU60ahyV5oa7ua0dHt/sfzf7VSXGpQ7vvVVutUWONttEpe6eletUjyyNTVPE0dnaszNXh3xC8eK4m/efNVvxx4oZI5Pm214Hr2tyX1425vlrxKtX3uWJ+g8OZBGUvbSF1C4bU55GNZl1pPmr8q1oaftatqOw81fmWuj2MZRP1L231f3Ynmd9YfZ2b5ay5EZa9K1jw9vjbatcTqmlzWrbitfO4ql7OR9JgcdGp7vMZPm+V96p45t38VQN833vvVDt8r5hXLTq1KfwntSpxqRNRWVv9qo5LVZfu/LVOG62/K1Wobj/AHa9GFWniI8sjilGVP4SnNEyt8y1CzVsNtlX5qo3Fh/ElctXAyj71M2p1eb4iqrbauW8rLVPaytzUkbV5t5RkOUeY1ref5a0obrctYMbf3atQ3FehTqnnVKXMb0aq33an8msq3umrWt7pW+Vq6eWNQ82rGURq1ahbbR9nVvmWnban2co/Ccspcxcjlqb79VY/lqxH8tbxl9k5JDWj9KdH+7apvvU1l/u108plzGpp95t27q6jTbz/arhY22tW5pN5+8Wu6hX9n7sjysVQ5o8x614duNzL/vV6t4Z/e7VrxvwvLuaOvbPBMW7bur2vb+6fkGffu4yO80/TfNjVq2rfS1X+Gixljijp02qRxfxVze3PyKrUqVJcsSxJZrt27ax7iw3SVa/tyNvutU9q32h/lraNUyj7SjrIv6H4faRV2qrU7XLBbWNlb7y12GhrHpuntNL/d+Vq8/8aa4qxzSbvvV5spyqSkdUsO2qcvtSPB/ikyr5leAamnmTNivVPiNrn2y8aNG+XdXnk1mslRGhzH71kNOWFw8faHN/MlWIbplqxdWe1qz2VlrPllTPsYyjUNi3vV3fNWlb3VcvG+2r1veMv+7XTTrfZOarQOnik3VKvzferFt7ytS3uN392u6nU5jyKlKUS0sNTL8tEO1ulWFi3V0cpwykNWWnbd1Rsu2o922oJG3VhHOrLtrmtS0Hy/mSurWZdtDKsq1y1KEZHTSr1KJ5feWrK20rtrm9UsN0bMteuapokd0vyr81cRrGjSQfw/LXkV8MfXYHHRkeXahYsm6sK6haOvQdUsN33q5XUNNZa+axNA+7wmJjL4jmW3UK+2rl1bstUZImWvIlzUz6Kny1PhL1veNE1dBpeubflNcer7qsW7bWruoYmVMwr4SNQ9W03VI5dtdFZ+XLXj9nqklr/FXWaP4o+7uavrMNmMZe7I+Px2WVKfwnpFvYfNure02zkjaub8P6xHdbdzV6RotrHOq7a+lo+zqe9E/PswnLD+7UOh8MLudd1el6Tpf2hV+WuV0PRNrK1eoeGbPaq1c5cp+QZvi1F80Smvh9V/hp39jKv8Nd5HYR7ap3Vgq150pnxccylKRxNxoy7furWHfaIvzfLXoL24rPutM3xtXDV949GhjpRkeQeINLjijb5VrzXVlVZGr1rxx/o+6vH7yXzbhq8ap8R+p5PKVSnzFFl+Wq8lWm71Vm+Wsj6ymV5G2U3zKbJ941Xkag7IxNCOWhmqjHcf7VSeb8tHMEoFhbpo6uQ3m6smZty1Ctw0Tf7Nb06vKL2EZHSebvWqNxUNvebv4qsSMrVv7TmOaMZU5GLeRVg3jNHXSXi7fu1h3irt21MqnKe1hpGLM1Nt5v9qnXlv8A3az/AJlqo1/5j3oxjKJ0FvNVjYrLWHb3m371alvdbq192XwnJUpSjL3Rs1uy/dqv5rK1an3vu1TuLdt1Q4S+yRTn9mQW9/t+9W1Y6sy9GrmWj2NTo5mirenXqUwq0I1D0Kz1tWXmti1uI5f7tea294y/xVtWeqfd2tXuYfGRl8R4NfA/yneLZrL92po9P3LzXP6frjK396uk0/Vo5FXdXuU5RqRPn60K1MZJ4fST7q/NUX9gyRf7VdRZyxt021t2tvHN121vyRPIqY+pS+I4CHQ933o//HauR+E47r78dekW+hw3Fbmn+FVZl+WolRj9o8yrnnszyBvhrFcdI6qXHwl3fdj2/wDAa+irXwb8vC1aj8LsrcrXlVaFGXu8p5f+tVan8Mj5WufhbdRr8sbVnXHgi8tf4WWvsT/hFbeX70dQyeALOf70NebPA05fCdFLjWS92ofHy2+oWJ/iq1FrEi/6xa+nNW+EdrNG22HbXmvin4MzQo0kKV5lWlKj8J7eG4kwWLly1PdPNlv45l/1atS/6JJ8pXZWVrNld+H52WZWzUVtqSTL97a1cca0ZfEfVexUo+0p7Gz/AGHbyfNE3/j1MbRXjb5DVaOYn7jVah1GRfvVryxkYy9rHqV/sckPWOrVqu1v4lq9Dqit95atQvbyN8y0chzTqy+1Ehg+7zVpYldavW9nC33WqRtL/iFaezkeZKrG5RW13VItrVj7PNH95d1SL81YyiZSqEMcW2rkfy0LU0cW771axOaUySG6Zela1jq22snyqNu1q6NTjqU41PiO0t9SW4jWq+oWsc/8K1h2d00VaX2rzV+WlI8uVH2cuaJj32jxy1z974ZrqLqXa3zVAL1f4q46kYnq0a9amvdOGuNBZf4az5NJZP4a9IZoZf7rVXk02G4rjlA9SnmMo/Eebyad6rWfdWHy/dr0q40Ff9ms+40Hd/DUygenSzKJ5ncWbJ/DVb5lrv7zw5/s1g3mgtH0WsD2qOMhUOb3svSj7Ztardxprr/DVOS1ZF/iqeaUfhPSjKnIn+0LKtQyRVRZZF/vU1bxlb5q3jV5viN40v5QkqvJLtrQ+WVahksN33aDeMo/aKbMrVDJVhrCTdUbWsi7vlqZSOmMolXzWo+0+9SSWsjfwtVWa1k/u1HMbR5ZEjbZaqzWu5ab+8ioW6butTKUZfEdEVKPwmfcWdUpFaNv71b8jrLu3VTuLVWX5awlS/lOynV/mMVpaj82r1xZ7ay7iJlrjlGUT0KfLIc0u2mtK1VWl203zd1Z8x2Rpmppt/5FwvzfK3y11Ucu5a4NW2/xV0mi3n2i32t95aqNQ4cZhvd9odvoE25Nprbvot1urfxLXH6PdeVcLXaW7LcR/wC9XpUveifFYqHs6nMXNFm3Kv8As/LS+INP3/vF/iqrpcn2W9ZW/irqWt1vLerlHmPDqy9jV5zl9JVlkrrLdt0NZCWBikrVjX93WlKPvHLiZxqe8XFj2x1NY3X7zbUCyYSooW2TV1SkeZy80TpLeX5flqZbz1qjbt+73U2Rq6fsHl+zjKRY1BVlX+9VFbdlXctNuLzbHViwmWePbXkVJe8b8sqcTmtehaOYM1Zm1WrtfEWmedabl+8tcVIrQV4eIjyyPawtb2lMzdQt9vSuR1SL5q7C8kDLXN6ou+uPlPp8HL3jg9SVvM21g3XyV1GqW7LJXP3Fv+8/iolE/RsvqR5eUy5KjqxNb7ahVazPpImpocskU25a9E0HxG3y7ty/w1wenxbY66DR7dmk2itTxMZjJUZSke8eF9Sja3+981XL6/a6m27l+WvO7e/k0uzXa1XtD8R/aLjc+6jU8DC4+NaUp1jvo7VfL+dd1UbzS/3bNHu+X+GtCzv1aNdtWJNvl7m21pGpKJw4rC0cZLmZwOtXUlrC3ystce15uk+eu68RL9qk21y9x4faX7jVrGrI1/sSOHo80RLeVUXcawtav1lZvmqbWI5rC3ZVauDutUk8xt26q9rEzwWV1KkvaGtIsbNTfsq+tZMOpf3t1WF1Ra054HrzwdamXvsdH2Pb92q66kv+7Vhb9Wq/dOOUakQ+ztR9napFul3fw1Msq0GfNIh8hqcsbL2qwsqtU0bK1VymUpyKe1lapNtWfl/2aTcvpSJ5yCipWVd1N2rQRzDKOaKOaCg5qP8AiqX5dtN+6tBcZEbf7VG5ad8tRyN83FGpY7zd1NZqjZqbRqVykm6ms1R7qazbaNSuUk301mqHzfmqNpVqJGsaZY8ymtL/AHarfaB/eqCS8WpNI0pF7zaa1xWTJqVV21Oo5jeOHkbTXC1C118v3qxJL5m/iqJrqT+9U8x0RwxuNerUMmpKtYrSM1FBrHDxNOTUfSoJL9mqnRQbRpRiTNeNVdrpmp1Gyg1jGJH5lOanbKNlAyM/w0f7tSbKNlRyj5hnNFP2UbdtHKTzDKKfTdtUISil20lMoKKKT+KgA3UM3zU1qduoAN1DNTV+Wm1HMXynritViOWs9WqRWr7unUPgJUzSjlq5DcVkxy1Yjau6lV5TklA1N2+nMtU4bjbVqO4r0I1IyOWUZRG7fmo21N8rUeVWkYk8xGtO207b/dpyrVk8xXki3Vn3Fru+9Wwq02SBaylE0hUlE5G8sV/u1g3lqytXeXFrWLfWKtu+WvPq0P5T3MNiTj5F+9uqm0Vbl9YMrNisuSJl6rXlVPd+I+no1vaR90r27fZZN1dx4T8atpci5bbXF7V3bajZdv3a45QlH3qZricJRxlP2dU+nPD/AMX41hVfOWtS4+KS3HSRa+T4bqSL/loy10Gk6pMv3pGrooYmpzcsj4DF8I4WnL2kT6Mj8aNL8xanXni7zLfhtteT6fqLNGvzVPPeTOOGr1/e5T52WT0YzLXijVmuty7q4O4sd8m4V1Mdq1xJ/erWXwv+53MvzVyyp/aPoaFang48pw+mwtFMqla9C0HTftEa7q524sfs9xXUeG7zbtXbW9Cryy5THMK0qlPmibjeHI5Y/wDVrXA+LvCv3ti17FpsLXS7TVzUPB8ctm0jLRi6Ua0T5TDZtLB1vekfG+taTNptw25flrH83+Fq9i+JGjLbyTbVrxu4XbI1fGVOajLlP3HKsZ9cw/MRyLUe9oulSK396hqPi96J6v8AiJob/d8rVejuFesFofmqRbhoq7KeMqUvdkZypRl8JuSQLOvNVZNPZfmFR29/urUt7hZVrvl7HFR905Je0pmatTR1cks1l+ZV+aq7WrxVwVcPUoi54yJoW21oW9xtrJX5vvVYhbbUxkYVInRW91uWtCOVW+9XN28rLWlb3H/Aa66dXlPIq0jcWLd92pRHt/hqpa3G2tKNlkrrjGNT4Typ80SFV20Vaa3qFovmq+WUTLm5hKt6e+2SqbfLTo5dtVEmUeaJ6R4b1ZYmXc1eyeF/FsNvGvzV8w2+qNb1rWvjSa127WbbWvtZRPjsyyL64fWknxEhij/1i1yWrfFFVuNqyV4C3jS6vPl8xlX/AHqkhvjM24s1ddL94fO0uE6OH96ofSXh3xZ9uKs0leq+Hb+OVV+avkrw14ga1K/NXrvhvx4qRrub5q7n8J8ZnWRy/wCXZ71qGvbbPy2b5Vrxb4ieL1VJFVqg1z4gebbttkryrXtWm1S4ZmbcKwhGXMc2T5LL2ntKxm3kn2qVif4qrfZasLEzVYjX+9XqxjGR+lxly+7EyZrPzVrFvNO2q22u2WzVlqncaM0vyha5qtL3Teli+WXvHn7QbabG22up1Lw+9v8AMVrnJINrbWrypRPfpV41o+6Edx6VpWd581Y+NtTRNV058oVKcZHXWN5/tVsW8u6uNs7r5q2rO82fxV6lOoeHXoG80W6oZLei3uvlq5u3LWvxHlc0qcjKkTy6b5tX5LfcvzVRmgZPu1lI3pyjL4hrS7/vVVvLWO6XmiTcrbqhNxWMjsipR+E5XXPDf8US1xOpaW0TbXWvWpLjevzbay9Q0iG8+6q15dfDxl70T6PB4+VH3ah4rqGj/easG8s2X+GvW9W8OmHovy1y19o277y14NfCn3GDzKMjz2S3Zaj+7XSXmktF/C1ZMlm3zV4ksPKJ9XSxVOoV1lq5DcbfmWqbRbadG23burKMpROyVONSJ2Xh3XpLeRd1e6fD/wATea0e6vmuzl2yLtr1LwTqX2Vo2DV9Dg8ZUpn5txDl1OpTlyxPsrwm0d5HHXpem2vkx/LXhXwv15bjy1Zlr6C0uaGW3Vty/dr6eOM9pE/kvP6VTD1uUn+1+UvzVkalr0fzbmq9qnlrH8tcLqnzSN81YSlKR4GDw0a0uaRpSeII/M+9TbrXoVt23SVzbWu6ub8RXUlqu1WrCp7SJ9Rh8vp1pcsSj421SO48z5t1eZyRbpGrZv7iS6f5t1UJI2WuONPm96R+lYGl9Vp8kTNkirPuFatyRao3FurfdqZUj3KVQw5Plaqsjfu62Liz/wB6s24s2rCVOR6dOpGRn+Zt3VJHPuqvcKyVU87bXNI9D2fMjY3f7VQSNVWO4/2qczVHMHs+UljuGjardvqW6suT7tV2bb92rp1OUr2UZHSNLuWs+6s1lXctUbfUf7zVqQ3G5f4a6+aNT4TH2cqMtDnby121kSrtrs7q1W4rn9Q09lrCUZRPVw1dS0kYrf7NEdw0TVJcQMrVTkZlpxq8p60feNq31H7ua0lnWVVrk47havw3n91q7Y1zlq4b+U2bi33NuWqkkeyljut9Sebu+9VxnGRz8so7jY2q1CzVV2ru+Wpo91bkSNa1umX+9W5Z6lXNRtVuG4ZVr0KOJlTPLrUY1DubHWNrcV0+m69J8teX2eoBW+9XT6VqKt95q9yhjI1D5nF4OP8AKev6DryvtzXpnh+8jn27q8R8Oyq0i16v4bLLtrrqVD8szjDxp/CfR/gfQ7G/t1kiVdzL81dVqXw3tbqH/V/N/erzDwBrn9k3as7YjZdrV7XpvjbT7yPatxGzf3d1fDY2piKdXmpnrZHUyzGYb2OKjGMjyfXPh7NprSMnzLWf4f0tvtixyx/LXqXijXLNbdmZlryu68QN9saRG2V00cRWq0/ePks3wuBy7FRlRlzeR6pY+D7O6tVV4127f7tcZ48+HtrY2Mk8a8D7ytVjR/ijFawhZhjb/ErVzXxE+LMN1p8kaNtTb8zM1eVzV6dT3pe6e1jMTlOLwnLRj+96HyL8dNNt9NkZlVa8OURbsfdr0P4zeLv+Ei1Zkh3eWjc7a83VG7rXDTnzSkz9PyKhUo4CnGt8RoW77W+Vq0oW/vVix/7LVajaRa7o1OU9apA2Fib+Gp4ZGVqzob9o61bW+hm+Vlrf2iPNqRlE1bO/rat7pm/irBht42+41XI1aKt+aR4tanGRuLcbv4aGWNuv3qz45Wqbzqq558oFj7P/AHWqaOqPn1YjuN1CMpRkWttO8n+9TY7ipFn/AL1banNLmBVq5by7ahj8tqk8r+61BlLzJLiDzI6xbqBo2rajb5dtR3EW6uecYhSqcsjmZJGiapo9UZasXVr/AHqz5LeuOR6seWpH3jSj1RW61aW6jl+992ucaJu1RfaGirKUpC+rRl8J1nlQyrVG60aOXptrDj1GSP8AvVch15l60vdF7CtT+GRVvPC+7d8q1h3Xhbb/AMs67KPWVZV3UfbIZax906qeKxFM87uPC7N0Ws+bwk392vVNtu1SLZQy/wB2s5cp2xzapT+I8f8A+EZmi/hq1b6HJu+aOvXl0O3l/hWrEfhm3/urWUeaIVM9/mPNdP8AC32ll+Wumtfhkt0vC/8Ajtd1pfh+FZFZa7rQ9LjXbuWsKtSR8xjuIKlPWB4u3wTa4X5YWqjefBGRf+WLV9heE/Ca6tciILtX+Jq6zUfhBH5O6M/N/tCvGq1/ZytzHJg86znE0/bUI80T89L34LyDkRtWHffCO4Vf9W1fbPijwrHozMJo1BFef3TaazMp2VH1yR34fizHc3LKPwnxvq3gO6sNzeW1clcFrWRlNfXvjbTdNaxk2+X92vl7xVpI+3vsX5d1ejh68qh+p5DnEswj++ic1JKrfeqtLbo1TyabJH/DUPkyJ/DXpc38x9rHl+zIzbqz+X7tZslqyt8tdJ9ahktVb/2WsJQjI9CniJROb+ZW+bdVzS79re4/2auTabVFtPZW3VySpSjI71Wp1o8sjtNNuN8i/wAVdtpMv7vbXmOhyssm1q9C0mXbtrupSPiMzpcuhuuv7xWrp9Hl3RrXP2/zLtatXSW8uTbW/N7x8difeibclr83C01Ytta0MKy29RyWvy7q6aX8x8+qv2TJZflqnHP/AKRVy4bbuWsmSX95VTO+lHmOws23W602b5ap6Pdbo1Vq1Lhf3dd0f4Z5M4+zqGLcfMrVBp1w0U2KfcLtkbbVKzbbPXjVviPQjH3Dr5LjzLNlNcvqVmrbl/irb/5Y1zl9ebJvmrzsSYYWEoy905nVoGiauXvLja21q7i+kjul/vVx+sabuZmWvP5T7bBTXwyOfvFWSsO6s/mrTm327c1F53mfK1I+soylT96Jztxb7vurVeO13SV0klqrL8tR2+n/ADMzLWfKe9HMOWmQ29v5W3Fdb4Zs/mVmrGtbNmkVa7bR7NYLXdT1PmMxxXNEqa3NtjWNafpNvtjX+9Va6/0q9rbt4tsarQeLUl7OnymnZ6hJCF2tWnJ4qVY/L3bm21g7TGtYt9Z3F1N+63baUpF4Cv7GtzSl7p11vcfam3VpQ2q/xVyek2F9b7d0bbf9la6ZrqS1t9rf8C3LUxqRkfdf2phcVKNGEveOX8UWq3G5a891Dw38zNXoV5cLdSNVeSzWX+GrPradKnTp2ieU3GmyRM392qbRba9QuvD/AJq/LHurndQ8MyJ/yz/8dpR5TjrxOR+aj5l/irSuNNki+Xa1V2irU8ipKJX+0Mv8TVPHePUHletNatfhOSUYyL66ky1KurMtZVHNV75l7KJr/wBsU7+2axuab5dHNIX1embi6tupf7UWsTmjmtOaQfV4m7/ai/xNTf7U2/xViZNNzT5g+rxN/wDtRW/ipralWD81P5pi+rxNv7cv9+o2v6x/4ab/AOg0F+wibDX61H9vX+Fqyfmpv3aXMV7CJqSX9QtqVZ7fepu6olI0jQiXJL9mqtJfGoGao2aszojSiTNdM1QtMzf3qTbUdRI1jGIrNSUjUvNSWNLU7mk207bVcoCVPtpqpuqZVq4mcpEe2m+VU2yn0BzFbbTtv96ptv8AFS1QcxBto21J9abUhzBtpKKKB6ibabJTty+lNZqA1G0UUygB9MopN1HMWLRSbqj3dqjmHyjmo3U3d703d81QaRiOZqbuprfLQv8As1JfKepK1OWWoqK+31PhOUt+b/dqaOX/AGqz91PViK0jIzcTT83dViO421lx3FWFlrsp1TCVM2Le6q9G26ufjuNtXre6+avQpV/5jhq0TW8ujb81Rw3G6riqrV6UeWR58vdIdu77tNaP/aq15W2m7Vq+UjmM+SKqd1a7l/8Asa2TD8tVpIqwlE6KdWxy91p/zVz99ptd3Pbbvu1kXlnvrzK9CNQ9zDYqUWeezRssn8VN3K1dNqGl7v8Aern7q1aJvlrxKkZUz67DYmNYrsu1atWdx5Ui/LVT+KpVZd1ZR5Ze8d1SHNHlO40W68xVX/2auot4PMWuB0O6/eKtet+DdEk1aSPA+WvZoT5j86zTlwvNKRb8O+HPMbzGX/x2t7UtP8qHy0Wu80vwr5Fuvy7ah1DSY4FZjtq6h+YTzZVqx47eeH2kk3FdtWtL0lrPbXUao0MTN93dWVFP9pmWNP71cEZHvRxVSpTOp8MxSNJu/hrpNcvFt7FlZtvy1j2dxHpNnurzjx945aGKRvM2qv8ADWVfFRox5jwaOCqZhivdOJ+KWrQL53zLuavEJvmkar/iLxJNq19IXZtu75azFuN1fMe3jiJc0j+iMqwEsBh4xkRtUe7bUzfNULLV8vKe1zEisrfeoaJW+7UP3acslVGXN8QhrKy1Pb3jQnb/AA0qsrfLQ0S/w1NpU/epil/LI2LXUv8AarSjljlWuTXcrfLV61vmWvSo437NQ4KtD7UTam09WX5ar+U0XXdU9vfq681ox+XKv3a7pUadaPNTODnlT+IzY2/4DVyGX5qJLD7zLUSxtG3NcUqMqfxESlGRs28v3a1re4rn7eWtKFm+8taRlynlVqZvW8tWtqy1jxSN8u2r1vK1dlOr9mR5FSn1HSWtVZImX+9WpHLuqOa3WWtrfaiRGpy/EZe7+9/31Tf4qszw1W+7TOqMuYf8ytuFaFnflG27v/HqzVNJ9zpVRlKJMoKp7p22m3/3a6uwu5D92Rq8s0+/aKRd1d1oepebty1erQq/ZkfM47C8up1ouJJetWbOx+0ybabYos+3FdhoOk7V8xlrucuWJ8Via8aMTJk0H7Lb7qxLi3ZJP7td7q0sax1yN4qzyfLWUZe9zROXC151PekVbdssq133hvQY7i38x1rkNM01pLhfl3V6Db3S6XY7f7tEq/2ZHJmNWVuWmcb420mOJW2V4/qC7bht1epeMPESvujT5q86vIFnbdXN7Lm96J9Pk/tKdH94ZEke6odu2rk1u0XSq7fe/wBqspU/e94+ojIkhbbWta3FZKx/NxVyGtaceUwqx5onQW8tXo7pkrFtWrQjfdXXzHi1afvGpHcbl+aiRVZaz/utxTo7hl61fMcfJ/KFxa7qybq3Zfu1vearVVuLdWrKUTqpTlE5maXbVf7Yyt/9lWpfWf8AdrBulaOvPqe6e3S5ahofaI7hdr7ay9S8PrcfMlQ+eyNVy3v9v+7WHuyOqMalP3oHKXmi7dyutc5qHh1W+ZFavVJFhuo/m27qy7zRtvzLXHUoHsYfMJU/iPH7zSZLdvu7f+A1mzWrK1erXWkrLu3L81c/qHhfb8yrXkVcHzfCfWYXN/d5ZHH2/wAtdNo+pNasv/xVVf7J8n+GpIbNlkrh9lKnI2xNeniInrXgv4gtpc0fzV794X+OEP2eNWmXdt/vV8gWP3q6DT5mXbhmrWNSpH4ZH5hm3D2Dx3vVIn1rqHxkhuF+WT/x6sX/AIWIt1Ju3V4DZyyN/wAtG/76rYtZZF/iau6nVrfzHyP+reEw/wAJ7xD4yjaP71c7rWs/avmWvP7W8mVfvNWhDdM33mrup15S+I445XTw8uaJqL+8anNZ7v4aqw3C/wB6tO1mVtua7afLL3TWfNTMu8sWX5lrIkVl+9Xpdlo66ivG2qWueD/Lh3BaupS5feiZUsxpxl7ORwccW/71SNpqyr92luFazmZauad+/baq7mrKMoy92R68qjjHmicnq2hnqi1y+oabcW/zNG22vpTw74DW+h8yZf8Ax2uX+JHhe10+3bytvyrXlYilyx5olYPPoOt9XPBFZl61N9oqveNtuJKh82vN5j73k5tTQ3bqZJ92qq3K7e9S+b8tQLksVZPlb5d1WrPUtvys3/j1V5m+WqbfK3y1ManKdHLGpH3jrIbpZV4p1xbrOrfdrm7O/aNq2rW9VvvV3U6/N7sjzZ0JU5e6UbzTaw7yzrtmVZI6zb7Td33Vqp04nTQxMo+7I4WaLb/equt00f8AeroL6w+9WDcWu2sPejI+jo1I1C9Z6p93dWxb3Cy/drjf9TV6z1Bo2+9TjVkTWw3N70TqtrdqFuGVqq2eo+YvzVpfu5fu11xrfynkSjy/ETW9wrdauKu6stotv3alt7h4vvV1xr/zHHKH2omn5cif3qt2d9JBJ/FVa3vFl+9V6NY5a7Iy5vhOGp/eid14P15vMXe1e8eD9SW68ta+W9Nlazk3LXo/hH4gHT5FV2rs9vUjE/Pc9yqWIjKVE+m7zVl02xaTdtribf4xRxat9m87a397dXnHi74refp+1G2/L/erxOTxFdPqTXO5ss1ccsRL2h85lPCbrU5Srn3tY+Lv7WtVPnNJT5v9IXhq+Yvh38TJIvLhnb/x6vb9F8cWtzt3SL/31XpU61OUT5DNcjxGCrfzCeJ4761t2khZvu/w14N408Ua1JNJbPIwWvp6TULO8s23NGysteBfE+wha6aSLb/wGuKrhadSR7PDeIiq3s61M8fuFl8z97Hu/wBqoF8lvvLXWW9rub5l3Va/4RqG5j+781VLL5fZP1X69Tp/EcfHYQy/dbbUn9msvT5q6aTwWy/6pqh/4R+7teis1c0sFVj9kf16nL4ZHP8A2WSiOEq3zfLXU2ukSt1iatOPwpIy/NDWf1ep/Kc9TMKcfiOTtZpIm+Wtq3vvlXftq5J4ZaL7qtVVtLZKy96JzTr0a3wl6OVW+7UzL8tZsccitu/hq1HdMq/NVe0OOUf5Qkk20Ry/N96myPHIvNQSQsrcNRzBGJpx3TVaW6Vqw455I+tXYbxWX5q6adTmMJ0jXhm3fxVY81l+7WXb3FXFlrbU4alP3ib7fs+9ViG/jk/irJuPeqf2jbWchxoRnE6C4t45fmrLmt/mqNbpmX71QyXjL/tVySiaU6cojZrdqqyL/eqx/an95aa11C1YSOyPNEoyRbmqrItaknlt0ZaryWv91qykdMZlHay1J5h/2qma3b+7TViasJGvNGRGt1JF/FU8eruv8VJ9nVqhktawlEn93L4jRh8Suv8Au1o2/ij/AGq5VrdlojibdXJPmInhaMj0fSfEm9l+avQPD+ueYy15Bodu3y16V4WtWaSNa8ytOR8VmuHoxjI+h/hncrHcSSH+6tdfrvxHs7JTFv3N/s1594cdtO0qW5+623C1wHijWGg8xwa+fr1Lu55OCzSvhcLHC4beQnxk+JFutlJK7LHtXaq7q+Wbrx/LcXMjrNw1Znx08cXElw0SStXjEfiSeJvmZq9vAcrhzVIn65w/w3KeF+sVtZSPatQ8Sy3ke15K5q4s47iTc1cPb+Kmb7zVcj8QGT+L/wAer3qcqf2T6ynllTD6ROik0mF1+7VObw3DJ0rL/t6Rf4qP+EmZa1kdMaGJj8Miabwr/dWqUnhmRf4auw+LFXrVyPxHBJ97bWZtz4umc82ht/d+b/dqCTQd3WOuuXVLeX+7Uiz27L8u3bRGRX1ytHc4mHQ2jZWX7y13Wh2Hnwr8vzU6NLX/AGa6Tw7FCsi/drSMo8x52Ox0pUyJdOkVlxurTt7Bl2ttrpl0uOVVZdtadloysu01rKJ8RXzFGdpv3V+WtJrP5avQ6N5TfdrYXSd0P3a3pRlynztbFx5uaJ5nrFr5Ujba526+Vq9I1zRm8z7tcfqOksu75aqpE+jweKjKJDocv7yuguH/AHdYuj2beZ92ukms2a35/u10UpfuzLFSj7Q5uab95VYLtuA1W7qzZZPlWoAjLtzXk15HZGUeX3Tbt23x1yviCP5WrqrWLdHxXN+JImXcu2uap70TPCS/fHD3F+0Dfeqv9vW4+81R6h95lrJkWSKThq4+U++pUoyiXryxWeP7tYF5pzRNxW7b3n8Jq99lW6WolHmOqNaVH4ji4227a2rOFZI1+7Vu48P7m4WpINNe3/hrPkNKuJp1I+6Tafpe6bdXQ3UH2Wz2qtSeH7P7u5a1NWs/N2qq1PKfNV8TzVuWRyen2DNI0jVsR2rL/DWtY6Htj+7WlHojf3aRy1cdGUjlrxfLjrR8I6W15eLlf4qvzaCZJNpVq7rwV4eW2kjbbXn4iXunm4zMIUcPLlO38L/DGO+t1bydzN/s1N4o+CP2q1ZUjaKT/dr1L4d3sNjNAZF+UH5q+itN0bT9XsVdQjqy+lfOT9tH3oyPgMpeNzDESlQrcson5S+LPhTrHh28bbbySws3ysta3hP4Y6lq21pbWRVr9KdX+Deiap963Vf92n6X8HtE0uMbbeM/71bU8ZX5eWR+rRz3iaOH+rx5eb+Y+GbX4N+VCu+13N/vVR1T4TwxR7nt9tfdniLQ9B0q0dpFgVV/vha+RfjZ8UNH0m4uLfTmjdv9mqpYipUqcsT5dZnxFVxkcMq3NKXY+efG3gvT9N3bVXzP7q15Dqmh+VI2zbXpmsatNrNw00rbmrFuNPWVfmXd8tfVUYyjH3j+hcDgalPDxjiJc0jy24t5Fk5XbVZvpXc6hof+zXP3mhtF8ytvrsJqUJUzFoqxJbsnVdtR7dtBzXIdtJU7RfNTfKaq5SuYh20basNDTfKo5Q5iHbRtqx5dN8rdRyhzEO2l5qfbspNq1XKHMQ0c1Iy+lR09RpkUlMqdkqPyWrORoRUx6maLdR9nb2qOU15olVqjq55XrR9npFcxTo2Va8qjyqkOYr7abs/2ateVRtoK5iusW6pdv+zT9tLQTzCRrT6RaWqiZSCjmijmiUhxG0/yJG+6rVJZ2/myLXpnhfwkt1Zq3l7v+A1zV68aMfeODF4yng480jy4xvH1VqjYkrXva/C1ZY2byf8Ax2vIvG2i/wBg6k0G3bzXLSxlOtLlic2BzWhjqns6fxHO0xqN1EatM21a7uY98Tj1o49a7DTvhtf6hbLOFYq1Fx8NL+HpG3/fNcv1mn/McP8AaGF5uX2hxrSUxmq3qmmy6XM0M33qoVrGXN7x6UOWUeaIUbvlo+7TOao1H7vemc0m2j7lBQvNHNJto21JYvNHNHNJtpC5j1BomVqSrskVV5Iq++lT5T4KMxnNNp3NM/vVh8JY3d71MstVW+Wo1l+aj2hXKakdxVqO4+asXzKtRy/NXTTqmFSmdFb3HzVqWt1u61zMd192r1vcV6tKrKJ5VWhzHURtup22su3uq0oZd1erTqRkeRUpyiO2/wB6myRfLVjbuo8uteUwjIy5rf8Au1RuLf726uikiWqM1r975awlE7KdY5O6s91YOoabub5a7m5tKyrizX5q8+rQjI9zDYrl1R5zeWbRSbtrVT835q7TUNN3bq5vUNN8r7q18/Xw8qcuaJ9hhcdGpHlkO0O68q8VW/3a+qvg+sK2sbfLXyGsrW8yt/dr2LwD8QVsLdVaTbtqqGIjH4j5PinL6mMofuT6yvNUht7fdu/hry3xZ4yVZGVW+WuE174xRLa7Uk3fLXj/AIn8fXmrSNsby1rLE4qUv4Z8DkvCVaVTmrHofiLx/b2+795ukqfwb4k+3zb2+Va8CkuJGk+Zmb+9XSeGfFa6avls22vIp4iXN+8P0zEcPU6eG5aWsj37XPEyxW+1ZK+fPiB4qk1G8aFG/dr96tHXvGjXVu0cTfN/ergbrczMzferjx1WVT4fhOrIcljhJe0qGezU1m21JJUMn3q8iPun3hNHcNViNlas+nKzLXXSxMo/EZSgaHlVGyVHDdf3qsfK1ejGUanwmPvRIf4qkWWiSNvvUyj3oh8RZj2tR5XpVdWqxb3HrWnNGXxEcpJGzK1alrqG371UY9rU5Ymb7tax9pTlzROOpGMviOktbzctXNsc61y8MskValreV69LERqR5ah5dWjy/CaX2Nl+ZasQ7lb5qjtbzd96tKOFbj/ereeHpy96medUlKPuyCFv9qrkbVV+ytEy1YjrhlTlH3ZHDMuRtViOWqa1Juqo1DjlEtSMrLVOa1/u07dTvN211RqxluEeaPwlBlK/w0zdWgyq1V7i321ryyOiMivu/u1t6PfNBIvzVhbdtSwzeVJVc0iatP2keU938Cs2pyR4+avaIdJ22aqteDfCnWIYWXe2K+gbHxBatb/6xa641+aJ+HcRRrU8RyxicR4i0mb+GsSz0uTzPmruta1S1ZfvVzP9s2sUlEajjIxwtWtKjy8p03h/Qfl3MtZ/jK3a1tWx8tdJ4X1mG4hrn/iJqkctvIq0VZc0fdPLoSrSxvLI8I1XUGa8fd/eqGO63Cmap+8uGxWb80VOjWlTj7x+wU6UXTibnyy/eqncWG5ty1Vhv/Wr0d15q16UZU6w+WVMo+U0Tfdq5C1WNqtQ1h8u5aJUpR+EUqkZElu9Xo2rPj3W/WrkMq/xfLTjy/CcNSJej+ZadIny1DG3zVYX5l+atJROKXuldmaP/dprXlWmi3Vm3Fu38NZSNqfLIkkkV6y7y1WWmyXDW8nzU1b/AHVzVPeO6nCUfhMe6s2Ws+RWiauok2y1n3lhu+auOUD06Vf7MjJjum3VpW9+rLtasua3Zar7mWs5SOz2cahuTWsc/wAw+9VGS0K7s0y31Bo2rTjuI7laXuyMPfpmPJpMdx91aoyeHGXotdX9j/uVZt1VvleuapRjIr65Up/CcSuktF/DVq3tWj/vV2n9krL93bUMmh/7NefPDfykyzCMviMex+Wtq1aoV0tlqZbdoqw5ZR+I46lSMjUh6VehrJhZlq9HcVrTkePVjIv1YhmZaitXVqvfZ1Za9Kn/ADHmzl9mR13g/WI/NWM16BeWEepWfyr95a8VtZms5lkWvWvB+rfbrPa1d0Kv2ZHxmbYeVOXt6Z5l4s8PyR3jbV+bdVzwr4f+zsssv+981ei69ptv/rn215r4m8Ww6XCyoy151SUacuaR6OExVbHUY0aZ3V54wtdHs2VZNu1a8H+I/wARF1KWSKFt395q5zxJ4yuNRkZVZlSuSmbfXjVq8q0v7p9xk/DtPCS9tU+IhklZm3U1mprfLS1hzcp92JuqaO4qm1OX71Z8xfKXpG+Wqcny05ZabI1Z6hGJDv8Amq1DdbWqizbaFbbS5jWUOY6azv8Ad1rUjZZY65G3uPu1tWd0y7a66Vf7Mjyq9Dl+EsX1j5tc3faXtausjl82obi1WX5a7PdkTQrypy9485urPbVPbtau01DSf7tc/dWO1q5pR5T6WhiY1CK0uNv3q3bG43fxVzqxMrVpWcu2piRXhGXwnSRt/d+arCqrVn2svy1eX5q0jOR4dSPKSLF/dq1G0itVVWbdViNt1dManvHJI0re/wD71aEdwslY6qrLU0astejTryj8Rw1IRkaklr5/95qpzaS38NSW960Va1vPHJXpQlRqHG51KJlWsclrJuTctdFp/ia9tfuu1EdqsvQVPHpa11fVYyPPr1adT+JE6DT/AIkahBD5ZZttUtQ1+41WTdJuqCHTV/u1et9JVq0jhpRPG5MLTlzRiR2P3t1dFY/NVWz0Ft3y1vafoMn+1XdHmPLxVen/ADGhpek/bOla0/hlYI/nVa3vC+h/Z49zUeKJGhj2otTKfLrI+KnjJVK/s4SMWx0W1f8AhWt+x8LC5bbFHVPwvpc15J+9Dba9r8KW+jaNbrdXcitIv3Y65a2K5Y+6ctavKVX2KqHH6T8FpNUt/Me3+Xb95vlrzf4oeBbfw/DJhVSSP722vcPG3x4sdHtZY4JEtoVXb/tV8veO/igPFsjRw/LHu+9/er52piPafEevg6FepiIvDyk4r4n0+Rx0eoqzbWqx5sctZ62u7o1MaFouhzWep946cZbGi1urfdqvJbsvRqp/apF+981PXUKkfs5RLSzbfldflqVY0Zflqkt4GarMcq9q2pyIlGRYW3dauRyN/FUdvK3y1eVFf5WrqOCpL+YozXDVnyT1sXWnbo/lasK+tZYm+7WUpG9DlkPjv1qxI3mr8tc3NK0TUQ6oytXLzyPQ+rfaiadwrK3vVT7Q1Nkv/NWqMl1t+98tZSlE3hSlsXmuG7NR/aU0X+1VWOdZf4qk8rctYSNeWMfiLkevbfvrVqPWbeT+7WDJbsvWqckdTIPq9OodlHeW7fdap/Ohb0rz5ppo2+VmoXVriJv4qzkQ8u5vhkd5I0dV2khVvmrkofETfxNU/wDa6y/xVlKIvqNSO53en67bWTLuavS/h/4is7y7jjWRd1fOlxIZv4qk0fWrrQblZYZG/wB2vMxOHlUj+7PNxmRxxdGSjL3j70utYt4tCjiRvmxlm3V49451SNLeYhv4a8aufjTrDW6xr/6FXGeIPiJrF/bsuW+avn5YOtKXvRPnsv4VxarRnVkjhPiZqTahrMvzbvmrhJq3tWiu5pmmlRtzVh3Dbfvq1evGHs48p/ReBpxo0Y049CjIzUi30kf8VOkkXdxuqpIy7qrmPZjHmNm31v1qyt5HcVy+6nxzSbvlLVvHESj8RnLCx+ydP977tIUdazLO4n/uM3/Aa2rWO5kX/VSf981tHEU5HDUiqe7IFuZU/iqaHVnX+KtKPQbi4j4gfd/u1KvgfUrj7ltJ/wB81p7SH8xxyxGG/wCXkkVI9blX+LbXTeHNflEi7mrH/wCFd61977LJ/wB81YtfDeq6ZIrTQSKv+7S9tTjL4jgrywlaPLGUT1/RdeZo+a6bTdb2t81ed+HZ/MjrpLdvm5rs5vdPzXGYWnzSieiWurRyV0FjeRyrtrzWxm/eLXUWcjLtrsoSPj8VhYxNvUo4XWua1C1hYN8taV1KzRtXM3103zV2TjzBhKUv5iaxs4Vk+7W4tnG0NczZ3TeZWxHqDLH96ohH+U668KnMU7zS4/MqnLo6t/dqzeagytVRtSZq8rEw946aftuUvWenKsdZPiDRlnq5b6zWXrniDyq5vsnRQhW9t7pxeqeF/wB41ZLeGNzfdrYvPFcfmc/NTYfE0Mv3dtcMpH2dOWMjH4TH/wCEVb+7U1v4cmib7tbUfiO3X+7Whb69ay/xVlzE1MRiox96Jn6foLS/eWtSPwn9ob5Y61NP1e17V02l6layyL92n7Q+fxOOxFP3uUwNN8GtBHnbTh4ZaS4yVr0uFrXyV+7RDb27/NSPmZZrW5pSkcrZ+GVb+GrzeHVWP7tdRH5K1DdajbxxtUyPNeMrVJaHMx+Gv3m5lrqNH0tbfbWf/bUP96pI/EUcP3WrmlT5iK8sRWjynd2V0trtw1ekeC/iFcaZtjDbod3zLXzpN4vbztq123gu+kvPvV5OIjGJ406OIy//AGmnLlkfQupfFiKD/VBmrjPE3x6m0+0mcssSou7durjdQmY8V498aNQa38O3Q3fw149vaS9nE9TAZjj8zxEaNSrbm7HJfGT9q3UNZaa202Yn+Eybvu187XPiS61C6a4upmnmkb5mZqzriTdI3O75qhZd/SvtMJl9LDRuj+j8ry3D5XFOlH3v5up0lnry7V3NW5b3kdx92vP1bytv+9Vy31aS3+793bXf7M+wpZhKPxHaSKrVn3FgrfMq1Vs9ejZfn+9WpHdR3C0ezPQjWjW2OdvtH3L9371YN1ozRfd3V6I0SsvzVVuLBW+7t3f7tVE5qtL7UTzf7LtahreuwutGVvu1h3Fh5TfdrTlPKnzU/iMv7P7U3yqubfKamt3o5TLnKrRU3bVjbRtoLjIq7absq5tp22oH7Qp+VUflVoeVTWiWgPaFHyqb5FaPNM20+UftCh5PFJ5VXti1DtqSo1Crso2Vab/apuymaxkU2SjbViTbUdLlK5iFlpuypeaOaysVzFeinyUypLCnt3pq1JtoiBHTo13NU6W+77taFnYtLItZTkZyqxjEs+H9Le4uF2r/ABV9UfCnwH9p0+PfH8tePeAfDXnXUe5f4q+xfhrpcdnpsIC18ZnGIl8MT8U41zqVGn7OmNt/h9DFa/6ta+Mf2m9CXR/GCog2qy7q/TCTT1/sMsgVZPL+9X52ftdW+7xrDt/uV4uTVJRxvKeHwJiK/wDa0VUl8UWfPOz5q63wT4ZfVNQh/d7vmqlo+jtdTL8tfQHwj8Gr9qt2df4lr7XHYn2NGR+2Z3m0cDh5SR7N4F+FKNoNv+7y23+7V3VPhLH5bN5a19D/AAp0iH+zVVgrfw/drqfFXhm1azZvJT/vmvzKpWrR97mP5vjVx+JhLGwqH5EfHrwz/wAI/wCKdir95d1eWMtfR/7YVusPjKJU/uV86nk1+m5ZUlUwkJSP6a4bxEsVldGrL+Ug2fK1G2pqbtr1T6XmI2TbTVWpmX+9TdtSHMR0VI22m/dXbS1AbRRv203zaDXlPZGXdUckVWvL/wBmmyRV+oypn5vGZmyRfNULLWk0Xy1XkirhqUjeMzPkWoZKvSLVWSKuGUTrjIps+2nR3VEybaqtuWs/hOlRjI1re6q9Hcf3a5uO427quW91XXTqmFSgdVb3W3722ta1uq5GG6/vVpW95/tV6dOoeRVoHYWt1uq8rVytne7f/wBqta1vK9enW/mPDrUJRNjbuqOSGi3uFarH3q6fiPP96Jl3FrurLuLXb92umaL/AL5qrNa7v4azqUzppV+U4+6td38NYeoaXu/hruLyz3bqx7i1rzqlPmPfw2J7HnOoaX83y1kyedas21mr0S+sFZflWuZ1DS/vV4OJwsfsn1OFxkZfEc/9oZvlLUbt1F1asn96qqybeteZFypy5ZHte7L3oliS33VTaL5t1XI5abIu+qq0I1PhNac5RKe7+9TZPm+7TriH/wDaqq26KvLlTlTlyyOzmjP4Rs0VU5FrS3K1QyW+6uWpQ5o80So1P5jOoqeSPa1Rsu2vPlDll7xvzDKlW4ZaioojKUfhKL8d1u+9U23dWVUscrLXdTxX2ahjKl/KXGh20rRmmR3G6p87q7vdqfCYPmiMhfbWhb3Hy1R8qpI/lojzRkZTjGRqKystO2+lU1bbVqG49a7I1Yy+I45RNC1umj61sWd5u6NWLCytViH5W4rrp1JR+E82tTjI6y1ut68/NV5Yll+7XM2t0y/K1bFrdfd+bbXZTqxlH3jw61Ll2ND7Ptpu2rFvcbvvfMtTNb7vu1MqEfiiedzcvxGf9ajb5auSW7LVeRa45R5ZGsZEPm/3ad5u5fm+7UbLUbblq6deVM35eYsSRKy1VaLbR9o21Msqyf3a7Y1I1CveiXtH16bTm+XdXX2vxSu412g1wflr94UirtquQ8+tg8PiHepE9Am+JV5cfeJ/OqX/AAmFzK27dXIRt81XoW/4DRyI5f7Pw9P4YnpPh34hXFmu0ybf+BUmveNJL75fM3f8Crz2NmVqtLNT5eU82WWUI1PaRiaX2jc27+9TtqtWestWFn/2mrpjM3cOXYJrdqjWWSL/AHauKysvNRyW9HLL4olRl/MTW+pfwt8ta1vcZX5a5mSLa1WLe4aOu6jiJR+Iwq0Yy96J1ke2b7+2myaarfcqjZ367ea1oZt3SvSjKnUPIqe0pyKa+Zat8wq3b30bf6z5Wqz8sv3vmqtJp6yfcbb/ALNPklH4TPnjL4iyvzdKJE3LzWdtntfu7qsw3+7760Xj9oiUH8UTPvrPdurnbyCS36V20nly/dasu+sN275f/Ha5alDmjzRO7DV+WXLI5GPUmhbaa0IbxZY/vVX1DS/7q1jyedZyfLurzZU5R+I92MKdb4TopIFkWsu6sqbZ6t/C1aCyrL81Ze7IjlqUZGHtaL71SW8u1q1JrPzfurVGSyaKspROj2kZGpZ37fdb7tbEcUdwvy1zUG5etbNjcbanmPNrw+1E14YZLb/drUt2Sb79UrO48z71aUdmrLuT5as8KrL+Yd/Zqt91ahm0b+6tW4JJIfvBmWtGGWOesZQjI4JVZ0zl5LBlqHy2WuwazVlqjcaWrfd/9BrmlQN6eKjL4jnhcNG1a+n3/m9aq3WlsrVSjVoJl+996sPepm8lTrR909B0fw/JqzLtX5a7qzs4/DtvuZttc74N8TWtjYfP96uf8ffERfLaOJtzf71dMq8Yx5j42ph8VjcR7Dl90d48+IaxRyRpJXh2ta9LqUzMW+WjWNSmvZ2Z2+9WMzYryKkpVPekfqGVZVRwNPT4hslV2arDd6qyfeFYH0sSNl3UtM3fNTm/2an3Tcj/AN2m7qf/AA0m2spFCUxm21N935arXFIuIyRt1N86oWk20bt1Zcxvyl6Nv7talnLWHC3zVpW70oyOarH3TcjarEcu6qEDfLVlV+X5Wrqp1JRPFlEmkUPWbeaarVe3N6U7dXoU6sagQlKn8JytxpbK33ar/Z2ibbtrsJrdZKzrrTaUono08V9mRmwSba17eddtZbWrRtVi3bbWPLyhUjGRtR/NTvKqvay71rSX5lpnl1PdI49y1chuP71Q+XTvK+9/FW1OUonJLlkXo/LZatQw/NkVmxq1WY7h4/71dNOv/Mck4/ym1ayPHWtaXv8ACa5qO+29auR6pH8uflr1aWOjH7R5lWjKR2EDK1bFjb7mrh7XWY1/irrND1aNmXcy17NLFxqHz+KoVKcTuNHtfVa7HSdNErqu2uY0e6jl27dtemeCbD7ffRx/e3NtrsqVo048x+dZhOcXY6rQ/A11dab50Ufy/wDoVYWq+GTDdMtyu1l/vV7lrmtWfgvQQNq+Zt2qrfxV80eLPihDeapIiTK0m7+992vDo4p4ip7xz4vLXRcYYeXNP7XkdE1mtnb7oFrx74ifEbWdLmkt4A0a/wB6vWPCutQ6t5cUsn3v4v7tXvHXwX/tqweeKPz127ty0Y6jzR92RnlMY0MQ54qnzJHxxqGt3mqTM9zM0hb+9UUXbbXS+NvAN14VuWDxskW7722uYjfa1eHHl+E/ZaFWjWpxnQ+EvRuy/dan/amWoY6JKvmJtEc15H/FTVaOX+KqN1F/tVnybl/irKVQ6adGMtje8hW+6y05VkWsCPUJI/4qu2+t/wB5f/Hq1p1IhKhUiblvdSRferWs9Q/vVg2uqQy/erWt2hl+ZWWuuPvHlV6f80TWkulZflaqdxcL/F81O+z71+Ssy+ilXdiiUZHJSpx5htxDa3X3vlrGutG+95UlLNcyR9Vqo2pn+9trml/ePcpU6kfhYxre4tW2sGqG4Uyfeq5HrgVtp2stW4b+zuvldVrklynVzTj70onLzNJbtU1vrMi/eaukuNBtblf3Ulc9feGrm2+aP5qwlGX2Tqp1qNb3ZF2HWdy/NU32yGXrtrm/Kmi++rLTkdqnmkVLDx+ydE1vDL91qry6Xu6fNWP9oki+ZWqSPXJom+aq54/aFGhU+zIln0tk6rVWS1mj+6rVp2/iNW+/tarkd7Z3H92o5oyD2lan8UTmGkkT+9UX2yRerV1jWFvcN8tU7jw4sv3amUJG8MRT+0c7/a3lfeqSHVIZPvbamvPC838CtWJcaRcQfw1zSjKJ30/YVPhkb/kWt5121DJ4Qs7z7qrXN77i3b+Jau2+s3Ef96spGjo1qfvU5FmT4Ww3X3GqtJ8FTJ0NXY/Ed1F91mWrEfi29X+Nv++qylGIe3zGPw1DNj+A6u3Lium0P4B2vy+bItVYfFuoN92RlrZs9e1OTbhmrkqQicGJxeacvL7U9C8J/BDRGlVZVR69Q0/4OeGbLaZIIv8AgQrz/wCHLahPN5krNtpnxm8X6voum7bLzPNb+7Xg16vvcsYn5biP7Sx2OjhY4g9ig+Hvha1Xi3t1/wCArV6Hw/4Ztfuw23/jtfCEnxE+Il1wjz/lTW8QfEq6X5ZLj/gIqOfEx+yj05cEY2X8bHR/8CPvuO18Lr9/yNv+ztrkfiPF4Pj0e4YLbbvL+X7u6vh+41T4j2/zSzXirWHN4s1u6k8u9vJ5D/EsjVrRVatL3rHp4LgGrCcaixnNy9j1vRpoX1B1hb935ny108lq3l7q8k8L6s0M0bbq9d0+/We1/vfLX2dGpGUeU9nMsPLDzJNPnbzFzXXafP8AKtcLDceTcV1Gl3W9eK9ClLllynzGMpe7zHSSfd3VzeqR7Zm/utW+s3y1maku5Wr0jyMPLlkY9qu2StRV/d1n27fvFrWh2/3qUInbVkZV4Pmqhu+9urcvrdWj+WsOZdrVwYg6KEuaJVWXazVh+In3R1eml2zN81Y+uT7oa54fCe9hqf7yJw+rbv4ax47qSJvvVqahLWE0n7yuSrGJ+g0I+7ymnDcNL/FVqOWXd96se3uNta2nzrJItc/LEirT5TesbyZdvzNXY6DeTbl+auYtY1bbiu00S0Cw9KiUInx+YSjy/CbTazcRbVDVrWOuSeX826ueZfMkrQiX7q0RpHydWjTlH4ToV1JvL+9XPatqUzNw1W5JfLjrPZ1lb5qPZmFClGMublKUN1PuXczVs29w3l7jVeO3j/2aq61eLZw/LU+xOyUY1pcsTSt7iNJNzNXpXgnxRp9lH+8mVW/2q+brzxNJ5ny7qozeIbpvuTMv+7XLVwcqxtiOH5Y6nyylyn11feMNLY/LdRf99V4p8dvE9ndaDLFDNG7N/davH5tR1FuftMv/AH1WNqLXN78ssjN/vVw0cplTqe0lI6co4VpYHERre0vynMSRU3dWpNYVVksNlfR8p+txqxkUf4aa1XPsu7+9TfsretHKa+0iU/mVvl+Wrlrqkluy7WZ6a1rTVs2/ytHKXGpynQWOuKzfN/49WxHdLL/Ftrivssy9VYVPbzzW7feanGH8p208dy7nXMqyr8tUbywWX/vqq9nqjfL5u5q1Idtx935qnllE61Xo1Y6nN3mkrt+XdWU9nLH1r0+x8K32sNts7WSX/dWquueBb7SV3XlnJF/vLSjWjzcp5U8Rg/a+yjUjzdjzFlahVrprzRNv3VrLksG/u10Gcp8vumbRVxrNqT7PS5Rc8SpTWq1JbttqFoqJFxkRc0xmWpGVqhkiauc1jykTNimbvenSVXk3LRqdEYhJLUfm01qhZqxlI6IxJGuP9qo/PqFm3Uyp5jeMSz59Qtcbqj2t3p3lVJfLEPNo3ULA1WIbXc1ZcwSlGJHHWlDa7ttSWenNL/DXRafozd1qZVOU8yviY0zPs9O3t92uq0PRN0i/LVrT9LWP+H/x2ug0+La1edVrykfK4zHSlHlidt4LsFt2X5fmr6Q8Et/ocdfPXhlv3i7q9v8AA+rLEqxu1fGY7mlLmPwziaMq0eY920/bcaGy7W+7tr4M/ac8I3l/4ySeC2dotuN22vvzwvqFldaasayLv/utXC+P/DNjNMd8MbeZz92vKw9aWHr+1iYZbmX9juljV73u2Pz58L+EZY5vnjZf+A19BfD/AEsWfl5Wu+/4QXTfMb/R1/75rY0vwvbW5Uqu2vVxGOliDszfiiOYU/hPWfhPJ+72/wCzXZeNPn0e6Uf8864z4evFa3DRj5fl+9XWeLbqNdJm/eL93+9Xh4jmjE5MpqRlldSPqfl1+2EdvjGL/cr50Zua97/bA1iC58erBDIJHiT95t/hr57klr9Gyj/coH9J8KUZRyfDqX8pN5tN3f3qr7qbur1+Y+xjAm82mtLUNDd6nmK5YknmU3d8tN2t/DTlib/eple6N3e9FSLb/wCdtH2egd4nt0dSMtOaLbQrV+uyiflHMRyRVXkWrzL8tRtFXPUiXGRmyRbmqnNb1sSRLVWRa5J0zrhUMeaKqc0W2tq4h/u1nzRV51SnI76dQx5PakWRl71ZuLeqkkZVq5pc0T0o+8X7W8rSt7r5a51ZatW91XTTrGFShzHWWt192ta3vK4+3vK1rW6r06dY8WvQOstbitS3uv71cra3XpWpb3FerSrnh1qB0kbblpzLuXcKy4br+GtKOXctehGpGR5EoyiVZLXdWbdWH3ttdBt31Xmt9y1MqfMa063KcbeWdY95Zq1d1dWG5axbrTq8+pTPcoYo89vtL+98tc5fadt6V6XeWfqtYN9pfoteZXwsah9ThsYcAVeNqnjl3ferWvtN+822sOa1aJq8OVOphz6GFSNSJa2qy1Xmtf8AZojl2/eqwrfw1Xu1ole9EzZLdovu03dWpJb7lqjJasvSuKphpU/eidEKnMQyRbvu1Vmt6s5aNqeu1vvVxypxqfEaRlKJl7KZWnNb7ulU5ItteZVoSpnTGpzEFFFFcxqLU0dwy1BRVRlKPwkyiaMN5u+9VyPa1YdWIbrbXoU8V9mRhOl/KbGzbTl7VXt7xX21cjbd92u6Mo1PhOGUZR+IkjatK1nrN2VYjrWMpROOp7xvQsslWo9yt8tY9vLtrSt7j+9W8anMeVUpm1Z3v8JrXt7j0aucjbdVyGVlrrp1ZHjVaSkdBu3feqOSBWX5arW90rL81WY5a35o1PiPP5ZRKNxb7WqrItbH3qqyW+6sJUv5Top1P5jHk/iqLzPLars0FZ8ysvWuT3onfT94tQ3lXI2V1rB3balhvCrLmumlif5ip0f5Te8vbSq1Vre+WSrse1lr0IyjU+E8+XNH4iSOSrG7+7VXyqI91bHPyl6NqmjaqMbbqtR0uX+UxlEtRy7atRy7lqitSRt81EZSOWUS0y+ZTPL9qFapVrePKYDrf5WrShnZdvzVTjWrCrtrePu/CYVeWRqQ3+7rVqO4VqxV+9U0cu2uynXlH3ZHnypRNjd8tQyRxydflqmt0y1J9qVq7o1Yy92RhySiOa3aP7nzVC11JF8rVJ522m+ar/f2tVckfsyNY/3irN5dx975ay7zSVb5l+atZrdW+41VZFki+asJ05faid1Kpy/CcfeaX5HzLUEd5LbyfN92urk2y/fj3f7VZt1pccm7FefUox+KJ7NPEc3u1AsdUWXburSVVlX+9XOtprW/zLuq9Y37LtV645Rl9oyq0o/FTNT+zf7tLDC0VXbO4W42/dq8tqrL8tZSgeXUrSj7sirZyfNW5Z3DL/FWf9hbtU0e6JttY/CedV5ah0luyyx/NUjWX8SVmW89aNvdbaOY8apGUfhE86SP5XqWO4WSpm8udfmqhc2bR/NG1KUjOPLLclkjVqz7qxVqb9saNtsi1J9qVl4olyyOmMZUzLuFlhVlRmUf71czqVvJK247t1dpIyv1rPurVWrmlRierh6/s5Hnd5b7aoyR7a7TUNJVt3y1h3mlstcNSlI+noYmMjBbvUMkVaUlmytVeSGuSpHlPTjUiZci7WoVqtTW9V/K21znXGQirtp1L/DTT2qCA21XmWrRFRyLtpSiXGRlzLUG75quyR/NVeRd1YSid8ZDo2rStZax2+Wr1nJUkVY+6b0LelaFv1rJt2rSt2reMjw6kS55W6m+VtapIWqTbuq9ThuV93vTvllpzRf7NR7drV106v8AMWRyWCt92qclhtb5VrWjb5qk2rLXTHlqFRqyiY9vuVq0reWhrD+7TY42iqZRFKUahpRruqZYqq2rVpRtuWqiebU90jjiqwsW6pFipypVHLKZC1stQyQVoRrTvs+6p5SPacpjsrL935alh1Ke1+7Iwq3Ja1Wkt/8AZo96Pwm3PGXxHR+H/Hk9lcKrszD/AHq+xfgT4isZIYbuaRfu8bv71fBsi7eRXU+G/iXq3huPy7achK3jiakY2l7x81m+S/XFGphvdkj7G/aR+J1tHpsnk3C4WPaNrfxV8R/8JZcxXbyeYzFn3feqXxN441HxRJuvJWZP7tc/u4rCEpc3tPhO/KcpeDpyeJ96c9z0rwv8WrvRrqMlm2bvm+avtT4F/GCw16zjiuplYN8vzN92vzf3enWun8JePdR8JzbrSZlVvvLW8q9Tl5ZGGYZHCUliMGuWa/E+5f2krXw9c6fNJbmIsybpNv8Aer4lZl+0OF5XdVvXvinrPipVhurhvL/urWJb3g8zjrURl71zHLstxGEjOVa15a2WyNmFqc1VYbj5asbvetuY6ZRIZqz5vmar1x/FtrPkb5qylI6qRVmX+7UX8VSyNUO73oid0S9b1oQ3DRdGrLt5a0I/m+7XZTOWrH+Y27XVHVfvbqfcax8vzVmW4pbhdy1pzSPL9lT5h0l5bSfe21RuLW3l+41Zd5uWSs+S6mi+6zVE5nr0sN/LI0rnTW7VnyQ3MLblb5ai/tyWL73zVG3iJW+V1rhlKMj0adGrE1LbVp4vlNacfiCTbtb/AL5rnY9WtWb+GtSFrW4X5flqf8Mjmq0Yx+KJak1iGb/WxrSxyadcfLu8tqqTaWs6/K1YeoaTcR/NEzVlLmCnSp1PdUuU6yTQ4bj/AFUm6s+68Nydl3Vy0Oq32nt826tq08bzw7d/zf71c0pRNJYbE09YS5itdaTND96NqrbZ7f8AvV0sfiy3uF+eOpPtum3X3l21nyx/mKVarH3alM5mHWJrf+Jq1LXxJ/fq9Jpenz/ckWq0nhhW+ZHWiPtIg50J/FE1bfWYZf7tWv8AR7r+Fa5r/hHbiNvkbdVi3ivbdvmVsVXPL7RwyoU/ipyNO48P2s/8K1Vbwbbs3y1Nb3kn8SstaEc7NRKUZGXtq9P7Rkx+BYW/5aVah+H8bf8ALZav5k/hqxD5+5fmaplymEsViP5yzo/w3h8zmRWX/dr0LQfh9p67d21q5rRo7j5eWavQfD1pPLLH9771edVlGMT4zNMZidb1D0bwh4JtYbNjGi/Ku5qxPFGl6FLNtvVi+X+9Xq2h6abHwfPcleSuK+N/jJJrepeKpVsxMIl+X5a8VS9pU5YxPmMtwFTG4qPNU5bq/MeneT4Qs24W3p9vrfhaFtu63r5zj8LeJbpuFuGq4vw18Ty/wz/nW8sPzR+I+ylkeG/5e4z8T6K1fxF4Oh0mZpPs7/L/AHa+I/GkdtqXii9ntI9sDSfLtr0TUPhx4mtomaaOdo6wI9G8mRkkj2sv3qrC4WNOXNzcx9bw/hcPlKqTpVvacxzmm2bL/DXoPhi5byfLb7y1XtdLXb92tOztfscisq16kY8suY9DGYqOIjystXCsrbquafftbyL81akdjHcw1V/suOKT7telT5oyPmva05x5ZHSWeoK0dWFmW4+WsO3g8qP7zVcs93mfer2YzkeLUpRj70QuLX7PN/s1chg+Wp7mzaaD/aqO03r8prWMjGVTmiMmgbb8tYd9bstdZIjVm31vuX5lrmxEeYqhW5ZHmeqStFcVj6lcM0LV1HiSy/fblWudvrPdC1c1OJ91hJ05RjI8/wBQuGXzPm/irBuLiRZq6nUNLO9sVgXVhIrfdrmrQkfoGDnTl7pCs7fxVpabesslUVt22/drSs7XZt3Vx8sjsxXsfZ+6dPpOofvVWvRdNv1W3XdXm+g2v75a7hV2w0faPzrMYU5S5TctbxZZN1XIb5fMrDsV8uOr1v8A6vdVRPnKtKJJqusqsdc7/bLeZw1GuN+8rJt/9ZWvKelh8NTjTudZp+rMzLmqetX63Hy7qhtk2QM1c9eXTfaP+BVUS6OGjKpzRFuLNWb5aoyW7K3y1oQ3m6pJIVm+atj1YzlT+Ix/OoZVlq5caa1U/KZetQdMZRl8JXktVaqMlqtbC05rNpelUbxrcvxHOyWtQ/Z66T+x2qSHRFRlzUm/1qMYmBY6LJeSbQvFesfDv4X2uo3cf2r5qyNJsVjb5Vr1/wCGNsWvFO3ivHx1WUafunyOeZrWp0JezlylP4nfDPRNH8L3UsUCrJHH8rV8uywj5lzzX2Z8Z7K4uvCtxFErMzfLXzfZfDq6mbc8L/8AfNc+W1/cl7SRz8K5nfBSniqnU4mz0+S5k2otetfDv4XtfSRzXnyx/wB2tLwx4DaCRSts2f8Adr2DwtoM8YjUQsv/AAGt8Rivd90Wd8RctOVPDyPZfgD4H0u1k2izicxx9468v/bWtbXTobFII44tz/NtXb/er3/4L2MtulzJJGyLsUBmWvmD9uXWPM1LTo16q7V85hZSqYyJ8/kN5vDTqfFKbf3HzTNbqy1n3Wlxt92oYdWb7r/+O1aW/jZfvV98fu/tKdT4jJuNO8laoyWu2uobbL/des+6tVlai5MqP2onPyJVdol3VsXlm21dtZc0TVEpExjKPxFFl21G0S1YkiaodrelYSkbxkQyQLVdoN1X/KLUn2dqx5jWNQzWs1qP7D/s1s/ZzUq2dZSlEr6y4mD/AGb/ALNNXS/m+7XTR2FWI7Nf7tZcxMsYcr/ZP+zUi6N/s12Ediq/w1ahsF/u1nKUTllmEji4dBkbbWla+H9rfdrrI7Nf7tXrey/2awlI4auZSOfs9DVf4a2rew21rW9h8taUOm7q5ZHiV8dzfEYtvZ/3a1rOzbctalvpq/LWla2cat81cdQ8WvjC5osXlbWrstP1Jrf5lZvlrl4ZYYP4qLjVP7rV5dSh7SXvHy9ej9Ykeiw/Ei509dqyMKkk+LN3cfK4ryz7Vu+81O+2ba5/qNM87+yMO/iiesWfxA3/ADOtb1n46t/4vlrwv+21i+81Yut/EOHTrdmM3/j1Y/Ueb4TJcOLFS5acT6R1H40aV4Zhaee58jau75WrwP4tfttT39vNp/h9Hb+H7RI3/oK187+OPH954olaMyMsG7+996uLbb/er1KGSw+KvqfqOQ8C4LBx9tivel/L0DW9Tudcvpbu7mae5mbc0jN1rM+z+1aG1absWvpYxjSjyxP12nL2ceWJR+z+1O8irW5fSjitB+0kVVtVp3kLVjcvpRHumkVVXc1IPaSGeQPSjy9vavQdJ+CXi3VreOeHSpWjkXcrf3q1V/Zz8bP00tvyrzJZhho/FUR49TOsBTlyyxEf/AjynaF7UcV7HZ/ss+N7pv8AjwA/3jW9a/sa+NrpdxihH/Aqy/tXCR05zinxNlNP4sTH7zKpNu5vlqOOXdUy1/QPLGpE+Y+EFWiRd9O2/wB2jZtrmlSJ1Ks0Tbarsvy1qMvpVW4t/SuapTNKczNkWqs1vurSZf71RyR7q45ROyNTlMGaKqM0VdBcW9Zs1vXDUpHpUqpgyJtpqtt61pTRVTki2tXnyhynpxlzBDcfNWtb3m2sHdtqaOVq3p1CalPmOwt7z7vzVqWt5XG2t581bFreV6FKqeHXwx10N1trWt7z1auRt7qta3uK9OlW948GvQOohnVttWm+7XP291/tVqW91ur141IyPHqUuUmkj3Vn3FnWorf3aaybmolHmM41JROXvNNX5ttYN5Yba7u4td1ZF5Ybq5p0j2MPirHn95pqt/DWHqGl7v4dtehXlh96sW6sN3+7XnVaMZRPp8NjDzi7sGibiqkb+U3Ndxeadu/h+WudvtJavEq4WVP3on0tDExqL3irDKrU5l3fdqq0Ulu1TR3H96so1fsyOmS/lK9xa7qrGFo62V2tUMkFZVcPze9EuNX7Jmq+6mtbq1TSwelM3svy158oy+Gob838pQmt9rVXZdtbDIrLVWa1/u151XD/AMp0wqmdRU7LtqH7rV58onSJRS/71JUgSxt81Xre6aKs+Nqk3VcZSj8JlUjGRvW9551XoW3Vzcb1et7rbXo0cR/MebVofynQR1ehb5qy7W63LWlGytt216MeWUfdPIqx5TQjZqvQy7qzY/lq1HWsZSieZUiakdWoZdtZsctW45K2jI8ypEurcVNu3Vnq1TRy7a6I1DCUR8kVUri13Ve37qjkWq5YyHCUonO3Vqy/NVX7tdBcRbqo3Fqr1xzofynqU6v8xRhuNta1nf7W5rJa3Zf92nRtU05ypyNKkI1Drre4V6d5W6sG1utv8VbFrefws1elSrxl8R49SlKn8JJ5TLUkctSfKy03yq7o/wB05+Ymjb5alqovy1ahl/vVfKYSLEbVYVd3zVBzUsfytRGJxyLStVyFvu1Vj+ZasRrW8TjqFjbuprL/AHaPurRurWPvGAK1M3Gn8U1lqwG7mVflqFrzb96nSLtqjM21aXtJROiEYyLkd6r/AMVWI7z/AGq52SXb9371Rx38kTVvTxn8x0/Veb4Tpykc0f3dtVJtNb+Bt1U4dWVv9mtCG6VlXa1dvNRrGPs6lMpSW8kfWoPs8bN93a1b0cit95d1O/s2OVvk+WuSph5fZJjiOX4jIt7WSBlZGrbs7rb96of7Nkt/4afHH83K1wyh/Mc9Wcahv2u2WrDWCt/DWXZ7l+7W9a3G75WrmlTPDq81P3ome1my/doWVovvVufZ1Zar3Fh/drjlTlEwjWjL4inHeVN9s21n3Fq0fSqMlw0TVzc0om8aUanwm5J5N196sq7sJIfmhNV/7Q2/xVLHqn975lqvaG0KdSnsUf7RZfll+WmteBujVozfZ75edu6sK+0uaH/UtuWq5pHfS9nU+LQsSXW771V5Fjkqg140fyyr81P8/d8yUfEdnsuXYdNpqy1n3Gjf3a1o7j+9VqNo5azlTjIr21SmcXdaX5f8NZtxa/N92vSJLNZV+asu80RW+6tcc6B3Usw/mODW32/7tEkeK6O40Rlbj7tZ01gy/eWuSVM9enXjUMnbQy1e+y/NTWt6wlE6PaRMm4hqnItbUlvVOS3rCUTop1DNZKLf5Wq80VR+XtasuU6uf3S9ZyVqQtWLbrtrUt5d1B5lWJqRtVqNt1UY2q1HW+p5VSJaVd1I0PWljq1Gu6mckpWM1otv3aI91aTQbqryWvzfLW0ZcpXtOYFlqb7OrVX2srVNG1d1OrGXxES/ujvI/u1at6IWWrHlVvyxkc1SRYjp22o1XbViOsuU4ZEe3bU0dO20nK1XMZ8wrLuqvNB8tTblp9XylcxlTWv92qMkG3+GugkWqM0CstZSidVOqYbVHu21euIGqjIuysz0qcuYiqVfu1VZqd51RzG/KWt+yrFvcbaz/N21ItxWcqhlKmdJZ3ny1d+1VzlrcVejuKI1DyqlD3jQkn/u1VklqNp6haVa0jUJhTGyS/7VQtLUc33qrs+2tYyO6NM0oZa1rO43VzK3G2tC1vNtdNOoZVaXNE6i321aaPctY9ndK1bVu26u6PvHg1YyjIwdStcVg3EPzV2WoW/3vlrn7q3rCpE9PDVTm7iGsq5jro7qD+Ksu4t/lrz6kT6CjUOem3R/MrU201ue1bhmarN5FWLdLt+7XDLmj8J7lOMakbSOtsPFj/dc81sw+JVf5WavM1n8npVy3vd1EasjnrZdTl70TvrjUobj7yrVJmtW/irmGnb+Fqo3FxcJ91qPbfzGVPA/yyO4WwjlX5JFobTbiL7rfLXnH/CUXmnyfN/DWzp/xIZfllWsvaU5G9TLsTGPND3jp5Li6tfvKzU6HxNJDtzuX/gVRWvjaxulXeq1ZaXStQ+6yo1T7svhkebKny6VqZet/Fq95K1bXxVCy/NItchN4bik/wBTcLWXcaJeQfd+b/drP94ZfUcNV2ker2uvWcvVo/8Avqti31fTpOrJXgElxc27bSzLtpq6pcr/AMtmpc8omU8hjU+GR9H2+o6Ov3pk/wC+q1LXUtC3KzXCV8xR6tc95mqT+0Ln+GaT/vqj20jinwzzf8vT680/xR4ctdv+kJ/31XZeF/iB4ea6jjE6Bv8Aer4Jk1K9T/ltJ/31S2/ia+tHz5sn+9uqJSlKJ5GI4FhiI/xT9cV+KXhhfDaWvnx/6vbt3V5Rfa94X85pGmt91fAtn8SL+SPMl5Ky/wC+1adv4wNwvzXMmf8Aerkhh5KXMeRiuCcTV5fa1fh00R9syeNPDNr92SKi3+JHh1fvTRV8Zx600n/LZv8AvqpFvWb/AJat/wB9Vu8LKX2jzP8AUml9qpI+yfEnxa8MLYt5Cpu2/dX+KvlvWWbVtYubqOPbHI25VrDgmlduJW/4FWxYvMOpqqWF9jLmPawGT08o5nSlzORbs7ORV+7Vz7O23laktbiZV+6tXPt7Kv3VrpKqVJ8xb0aT+Bq1bizV13BaxLfU1jk3NHXT2epW95Gvy1tSlGUuU8XE81OXMomb9n/d0yHdFJW3JDb+XVTybfd96vWOWNXmNK12yR0sln91hTrONV/5aLW5Z2fmx/K1dETyqlX2crmKsXy/NVS+g/d10s2lsi8NWfdae3l/d4qKvwkU68eY8x8SK27msOSLdD92u38SaW7H7tYK6WfL5jY1wx5uY+2wuIj7OJ57qEarOx21lTRRt95a7DWtGbzmbbXPTaa67vvVnUnKMj7HD4iMo/EZy2sL/wANa9npUHl/dqhHaSeZW5bxMsa1hzmletLpI2fDugw/eroZNHjb+Kq/h9dtvurZjBZ1o5o/aPjMVWn7T4ipJo+2H5Gp39ltFbt81aL/AOsC0zULjyoflqvcOGNWpL3TjdQ02SWT71NtfD8jVeml3NWjp8nStPdPXlXqU6Zn3mkzQWe2uTn0aVpOK9F1S8VY9tYfyt81XGMS8LiakY8xyy6PKv8ADVm302Zf4a6SNlqZdv8AdquU3ljJGLDpcknVakk8MtLXQp8lXbeZanlPPljKkfeicS3hKRfmp0ehzL/DXoUaxt1Vak/stZfurRymP9qVPtHAx6TI33lqxb+HZGk+Za7iHQd3/LOtnT9CjWTlawkc1XNuWPunMaL4NaTbu9f7te4/DHwXELmGM/KXbFZej2EUYXaq1638MLBZdYj+X7qs1eHjPhPh8ZmFTH1o0P5mUPHljo+gRFJ13f3ty/LXBjWPDoGUhTH+ytdZ+0VLFarCv3Sx+avn2TVAo+QbhXHhcL7SHMOGWKpKaTtqev2/iLQ7f7sca/8AAa2NJ+Imm2k6tBBHJ/vLXhVrdG6k+Zq6rRYU3LWtXD+zic1bLYYf3uZ8x9XeEPGx1/T5x9nSFIxgba+Hf2yL43niy0QNuH7xq+vvheqw6Deu3T5a+Nv2mGW88aH5vup/7NXm4CHNiz7LIsVOtiMNKpK9k/8AI+efsretN8quiawjqNrGNq+394/WfrJl29y8P+1VrzVlb5d1WWsY1pVsFrORvHHSiuUhkijZeNtZ82m7vm2r833q2vsS/wALU77Gv96oCeP9oczJpv8As1H/AGb/ALNdZ/Zq03+y1qZRMPrhybWHy/dpv9n/AOxXVNpdN/s3bXJKJX1w5lbP+HbUi2FdB/Zv92j7LWUg+tmOum/3qmj02tL7O391qkWF/wC7WEjKVeRTjsPlqxHZ1aW3apI4m71nI5pVpEcdqtXI4dtNVdtWF2qvNc8pHHOcpFiNavL8q1n/AGpVpsl58tZ6nHKnKRqfbFipjar6ViSXW7q1R/aFX71RKmOOGNhtSklanLft/FWK1/Gq/wCzVK41yO3+Z2+Ws+U3jhJVPhidRJq3k/xVjah4tjtV+aSuC1jx2ke5Ym3NXE6lrtxqEm55G2/71bRw8pfEfQ4PIXU96odx4g+KDKzR253V5/qniC61WTdJI3+7VI0q13Qoxp/Cfa4bA4fCx/dxGeZTd1SbabtrbU9Ej3e9H3qdtp23fRqBHTKs+U1PWFpGXarbqNRcxAqszbVr2D4P+Axeapbz3UasNyttauX8I+E2uriN5Y6+g/A9iuktDhV3V4mYV5ezlGJ8PxFm/scPKjR+I+nNJjtbDSbf5V2rGvy15hrnx6XTdUntkso2WKTb96uxhnkuNGT/AK518ueNI2g8UX+d3+tavh8Fg1iKkoyPwHIMsoZhiK31r3j2mP8AaIl/htI0qC6/acvrQ/u0RQT618/3GpR28fLba43WfFG+bajdDX0NLJacj9DwvCGBrT0pmlHcbWq1bz7qy6mhl21/QuHxX2T7eVPmNpWqRao28u75m21eX7te1H94cMo8otLt3LTl+ajb/drCVIw5incW9U5Fra21VuLX5a8+pSkb06vcx2WqdxF83yrWtcW+2qMi1yyiehTkZM1vt+7VGaL5q3JLfdVGa3+Zq5J0T06dQxZoqr7f96taSKqckVcMqfL8J6FOoV1l21oW95tqiy/N81FEfdKlGMjprO/rWtbr/arjbe421rWt/XXTqHkV8P8AynZWt5Wpb3Vcja3la1vdV6dOqeDXoHVW8/3c1cWXd92udt7r7taUN1Xq06p4dSiaki7qpzW+7dU0dxU3ytW/xHL70TBvLHdu+WsW801v4VrsJLfdVG6tf9msJ0j0aGJ5Thbiz2/Ky/LWPdWO5fu13V5Ybt3y1h3FntrhlTPo6GKOFvtJrDuLNovmFejXFqrfKy1j32k7vu15lXCxl8J9BQxnL7sjj45du3NWo23VPeaWy/MKz1UxtXnx5qcuWR6vNGp70SeSDd/DVO4g/wBn/wAdrQSTctOa33VpKlGoOM+UwW3RNUm7d/DWhNb/AOzVOS1aP5lrzZ0JUzrjOMirNb7qozQ7a1lb+9RJEsi159WhGp8JvGrymGy7KXbt61bmg21VZa8qpTlGR2RlzRI2p1DLQv3qzGTRtU0bVBzUqtQTKJoW8rL91q27O+21z0LbdtaFvL8tdNKpKn8J5demdRb3Sy1oQ1zNvKy1sWd5XqU68ZfEeDXpcvwmstTLUUEytU+3+Kus8qRJG9TRy/w1TzzUi/ep3kY8pdpN1QrL/ep26tY1DPlBv7tQyRf3akLetNZq6eYuJTZarta/NxWky1C0W1qylGMjojUKaqy1bjkb3pV21J5X92sJU+X4RSlzFqG621et7rd96sXay1Mrbf8AZropV5UzllSjI3lVX/u07yv7tZdvdba1Le6Xb81etTqxqHDUjKJJC397dVyFl+Wqu3d92pFXbW8TjqRNKH/Zq5DWXay1rW7bq1jE8+rEk8r5aY61dVdyrRJb1fs/dOHmM1m20LL83zVNNb7apyK1HwnVFxkWG2tVO6t9y/LR5rLTWlqeaMjaMeUx7hdtZ8km1q3rhVZax7qD+7WMonrUZEKy/wB6rVreNG33qy3U06GXa3zVnGUonTKnzROts9T+7urbs7qOTbtauLt7ita1uPmXa1d1PFSj8R4tegdpG396pvssc61h2d//AAt81bVrdK22uyNWnU+I+fqwlTJP7LZPu0+MSQNzWjbtuq15St95a5Z0Y/ZPMlXl9oq291/tVoRt5v8AFVOSwDfdqPbJBXJKMo/EYS5anwlqa1Vlb5aw9Q0vdu21rx6h/C9PkaOfptrllSjULpznTkcDfWrRN8u6s1rpomrur7TVbdXL6lpHotcU6Eo/CfQ4bERqe7Iox6l/tVeh1b+9t21zl5avbtxVZbpovvVz88o/Eet9Wp1I+6dZMsF9uX5UZqzLjR5bf5ovu1nQ6p833q1rPVv7zbq15oyM+SpR2KMd00e5Zl2tWhbyKy7g1WmW3vOq1A2hyQ/NE26mTKdOXxe6TwzsvWrnm7qyo55I22yLtq3H8y/LT5jlqQJpLdXqjcaSsv8ADVxWZamjk3VMoRJjUlH4TmbrQ2X7q1mzaayt92u62q1Qyacsv8NYSofynXTx0o/EcDNZ7f8AaqjJZ7eld5daH975axbjSWX+GuGpQPVpYyMjlZLeoWg/2f8Ax2ugks9v8NU5LVttcMqZ6ca/MZvlbamj+WrC2rbqGiap5SvaElvJV6NqzVq5by1epyVImlG3y1ct6z42q9C1OJ51SJoR/NTvs6tUdv8ALV6Nd22teU8+UuUoyWdVmtmXpW35W6oWtf8AZo5SY1jJXdD/ABVahuqkuLX+9VWSLbXTTnKJtzRqGpHIrVNHWLHcbdu6tCG6/vfdrsjOMjmqUpRNBaNu+o4ZVarS/dolE4/hKrLTd1WmWqsi1lIqMuYN1Nam/dpu73oNYxIbhFasu8td1aklVZPmqDspSlEwZomWq7fLW1cW6t96s24g/irGcT1acypvqWFqiZdtLHXHI3NS3l21oK1Y8bVpQtuWlqefViTM1VZH21Y+9VeZfmp8xFOJTmuNrVD9qVqLxaz5G2tVxqcp6FOnGRpLJViOXbWItxtqzDef3q6adQcqLOmtbrbW9p95/tVxtndK1bVndbWr0qdTmPFxFA6pn3R1g6gnzNWpa3G6Pb/FVfUI9ytW55VL93LlOfmZdtUZ/u1cuF21mzNXJM96kjNvLf8Au1zt3b10lxLWPcSr/FXHOMT38NKRhXELf7tVo5WiatSZlqjJEv8ADXJKJ7kJe7aRYt7z5fmqbdurL8nZVqGX7tZkSpx+KJDeWa3CtXO3mntbs1dcy1XuLVZFbctYzpnVQxLpnL2940XWtqz1Asv36o32k+V8y1nxtJA1c3LynpTjTxEeaJ18eq3EX3JWq5H4qvYPlfEi1zdrdK3Wr3DURnKJ5NShT+1E6CPxZaXXy3NvtahrfTL9cwzeU3+9XLXFq38NVNrx/dbbWntpfaJjhYf8u5cp01zoVzF80L71rNa5urP/AFyyLt/2arW+uXdp0lYr/datWDxejLtuYFdaOaEi/Z1Yr3o8xT/tgN1YVFJqKt/drY8vR9S6Ygb/AL5qK48F713Wtwrr/DRKEvsgp0Y/F7phSagtLDrhi+7S33hu7tV+eJv+A1iTWjR/eVlrGUpRPTpU6FbaR1tr4o2t96ti38XL/wA9NteXtEyt8u6nLeSK3zM1VGrKJVTJ6VSPunt+l+KI3Zf3itXZ6Xqkci/er510u6bcu2Rq7vRdSnjVfnaqlif5j43McnjT+E91s7qNl+9V75f4dteXabr1ysf3q2Y/E0ir81THERPhK+XVIy907kQq1XtLk+zzY/hriLfxQ22rkPihdy/L/wCPVrTqx5jzamDrcvKeoeV50Py/3azZLdopKo6H4ohnjVW+Vq1pLqGX5t1fQRlGUT5yVOpRlyyGw7lrc0u6ZflrFjuI/wC9Wpp8q7vvLWtKRxV480feOmjbdHWfeMy/LVqzdW/ip11bqy1vKPMeFF+zkcbrFw3ltWTb3X95VatzVrP5WrBtbf8AfNXLKPLI+pocsqZV1KVd3zR1gXUcO7/U10+oWbbd38VYs1r8tc1SJ7WGqRUTCjhtPM5h/StKGzsty7VqvLZN527FW7e3bzlXbXHKJ6NSpzRvzHVafZWsdqv8NXYNNgdvvVUWJlt1Wr1nHtXdWZ8rWlL4uYb/AGfbtcfeqjq2m2/l/LJV5V/eM1ZOsNWhVHmlU+Iyf7GhaT5ZFrSs9Dj3f6yqEcJaTite3i2qzN/doPQqzlb4jL1jS42mb99VKHR1/wCetO1Dc0zfeqqqt/eNanZT5uT4jSXR1/hlqddB/wCmtZCyN/earcMrf3mq+YiUan8xqR6C38Ui1bh0Tb/y1rMjdu0jf99VZjkk/wCejVJxVPafzGzb6WsXWRa1rdYV/u1zMczf3qsLJt+81KUpHmVKMpbyOsjaH+9Vq3aPdXF/2vHF95vmqT/hJtv3Kx9445YGpL4T0L+3rfTY/nZVrpPCHxq0rw7O8kuWJXbzXhtzdNe/ekaqM0IxnNcVSi6isyqOVU4yjUlL3j0z4vfFK38dXUQtV2JFzzXmfm1RmuEh+81UpNehh6fNThD2MeVH0VHB2VonT2M/k/MWqa6+JVpoa/L+8k/urXBXeuSzrtDbVrDuYfObd95qUqftPiOynldOrL/aD2q1/awvtJ097a0sAMrzuavFvGfju88ZatJf3OFdvl2r/CtZ8lrVRo1j7VNLDQoy9pE9/A5bgsJLnoQ1Ivt1DXjf7VDRLULba6JVJHuRjGQ5rxqPt7dqrsyrTPMHasZSkX7OJZ+3su6j7e1UmuFqJrpf71ZyqSNI0f7prLqLd2qRb/8A2qwWvl/vLUbaoq/xVPtZD+q8x1C6hTvtm6uT/tlf71NbXv8AdqPbyF9Rkdd9sXdUn2yOuLbXKjbXP+mirUyqSH/Z8juft0a9aVb+GuBk1z737z/x6qsniH/aqOaRrHKqkj0j+1IaP7Wt/wC9XmM3ibyl+9/49VGTxht6NSOmOR1pfZPWm1aGmNq0deQN43kX7u6qsnje6/hqDaPD9aR7I2qR/wB6o5NUj/vf+PV4y3i28l/i201vE143WRqIxOmPDdU9ek1aFf8AlpWfceJoY1+WRa8sk1eZvvSN/wB9VB/aTfxNWvLE7I8PSj8R6DeeKmb/AFVc/eXVxedXbbXPLqjNTf7Sbd96tI+ziehSyyVH4Ymp9jX1pv2D/arNbUm/ham/2o396r54nZ9WrGr9g96X7BGv8VZP9qPTf7Xb+9U80R/V6psfY4/71H2WOsf+1PlqP+1Gb+KlzRH9VrG79nh/2aFSHdWJDdSS/drc03SZp/mdamVWMTnqQ9nH3pFqzslum2hf/Ha6zR/D8KsrOqt/wGqun2a2qrWrFdsPlWvOqYmXwxPm8VXnL3YHY6S1vZr8u2uw0O/824j3f3q800+Rm6tXW6HeLHNH81eLianuyPhcfQ5oyPpvT5v+Kegb/pnXxz8Y/F8ejeML+L5d3mZr668Pz+f4VtmX+7Xwj+0bC0HxJ1DPy7gGrxskqSqYmUGeHwDg6eIzOtTqHL6p42nvjw21f96sCTUmZv4qotS1+hR92J/SFLB0aPuwiezyLVfdtq9NFVOZa+8jKUT88iTWs/zVrW9xurnVfb92rlrcba9zDYrlMqtLmOkjap6yre43VqRyeZXvU/3nwnkVI8otP2/3loVfmqZfu050TDmKdxa7vu1k3Frt3V0SpUNxaq1eZVw3N8JvSr8pyci1DJFW1eWFZs1vtrzJRlGXvHr06sZGXcW9UZrf71bUkW6qslv/ALNZ1KfMehTqmHJFULLWtNb/AN6qskX/AHzXDKnyndGoVKnjl202SOmr8rVl8JfxGxa3W2tazvK5mNqvW89bxqHnVaKkddb3n3a1re6rj7e8rUt7yvQp1zw6uGOuhuKuW9xXO29/u+7WpbytXq06x4dWjymtu3N8tNaGq8ctWo5fl+auyNSMjhlHlKNxa7qybyw+X7tdIyqy1VktaylSOqlX5Ti7ywbtWfNb/wB6uyvLLdWLeWG1WrklTke3QxPMcndad5qtWHfaM392u0kt9u6oZLVWrlqUY1D3KWLlTPOJrdoWqW3krp9Q0fd92sG5sWhavNlSlRke7TxEayE2rLVeS121NC2371WFi8371EYxqFc3KYc1vu+7Vfay1vTWa7vlqnJArLtrhrYb3vdOuNUzfL8yqtxZ7elaTRNE1G3zVrgqUeb3ZHVGpy6nPyLtplbNxZ/3VrNkt2SvHq4aVM7qdSMiCnxtTdtLzXGaFmOr1u21qzYf7tXIa0RhVibELVoW8tZNu1aELfMtbxPEqRNa3uK1IbrdWPbt8tWo67I1JRPIq00bSyq1G2s2ORqtRy11xqxkcMoWLC/LUtRLtanVoYgzU3dTW/2qjbvT5iuUm8z+GnVV3VIstaRqj5STbTl+VaarVPzXREgVfm+9Q0H92nU77tKUeYgr/MtWIbjZUi7ZKj8nb92p5JR+Ei/NuaNveVfjnVqwY9y1ajl212Uq0o/EcdSkb1vWhb1z9reNW5Z3Sttr16dSMjyq9OUTWt5avLtlqjb/ADfdq1HXZE8WoElvu6VmzWrLWxu+Wo5FVqJU+YmnUlE52aKqc26uimtVasm8tf4lrjlSkerSqxkY8jMtU5p/71XLpdv3qybhf4aw5pHs0Y8w6Tb/AA01YvmqvuqaOWjm5jqlGUS5HHurRt/lqhbtWlbt60jz6xoW8tbFnNWPCqt91q0reL+7Ve8eLXjE6KzuGX/arYt7xWX5q5e3ZlrSjuKqNSUTwK1LmOgj2t0ahqy47hl21cjut1bxq/zHmypyiNms1bpWdPFLB8wrX8wv0qrNRKlGp8JrTqS+0Zf9o/N8/wB2myeTdL8tPuoQ38PzVl3EMkfzCspUpRPTpxjL4SLUNJ3fdrnbzRf9muh/tJo/v1P51veL81cdSjGoepSq1aJ55PYPE3FRfaJIq7y40lW+7WLeaDXDUwso/CevSxkanxGba6ky7a3NP1zbXOXGkyR9N1MhaSD71c3NKPxGtSlTrR0PQI3tr5dp21DcaGy/NC1c7Y33+1XRWOreV/tVrGcZHiVKVSj8BDueNtssdPVF7NW2s9veL8//AH1Uc2gq3zQtVnJ7eP2tDI2sv0qeOWlmtbi1/wBYu5aSMLJ/vU+Y0lystR7W+9Uc1hHLRt2U+OZqn4jD3o/CZV1o392sW80ll/hrtvlb71Elmsv8NYVKETpp4yVP4jzeSwqP7Gu35t26u6utDVv4ay7jRmi/hrhlQPVp46MjkWtab5W2t6401lqi1rtrD2Z6Ea/MVY221oQtVNrepIW21lyiqe8bULVet2rMgb5a0bdq3ieTUL0dSNF8u6q8bVcjbzV20HnS90qyRVVmt9tazQ1Xmiq/sl06hhzWtVfmib+KtqSP5apzW9B6FOr/ADENvfbPvVqW9/urBkipq3DK1dMavL8RUqEah2EcqyrRJF/drm7XVPKati31FZPvfLXTGUah586EqY2SLa1VZPlatRmWVflqncRfLWcoFU5fzFFm/wB6o2aibctVZG2Vid1OISVXk+anNJ8vLUzmkdUYkElqtQ/Z/artSxxbq5ZRNvaSiUVSrkPy1N9nH92m+X81c3LymMqnMSVHJ81TKtRsvy09TKMjNuFasm5+9W5cLWPdL81Gp6tCRTZqj3UNULdaNT0eU0Le621tWd/t/irl42q/bzbFrrpVDlr0YyO703Ul+WthpVlhrg7O62/xV0Vne7o9telGqfNYjDcsuaIX0X8VYdwtbl1cVh3Eqt1qZSOnD8xk3S/NWPeL96ty6/2ax7pf7tc1Q+hw8jn7ptlU/Par2oL97NZMjVxyPoqPvRJvtjLUi3i/e+7WfijFYcx0ezidFa3UbVc8hZfu1ycczJWlZ6sy/epnHVw8viibElmrLtasXUND3LuVa2Ib1Z1q0rK1KUTmjVqUZHCSWUsEny7quWl438ddPdWC3C/LWHcaXtb7tYSpnoRxMa0eWRNDJuWkltty1DC3l/Ka0YV3LWUqZnL3TFkg21VaKumayWTpVO4035qz5TSniV8JhE7as2eq3Fr/AKuVlqxJZt/dqq1m1HvHVzU6itI3bPxtPGdtwqyLWr/aGi6x/roVieuKaMr1pFyrU+eX2jnlhKb96n7p1N14Hs7xWaznVf8AZ+9XN6l4Hv7P7qeYv95asW19LH92Rl/3a2bPxJdR/ecyL/tU/ckEauLw/wAMuY5SysZ7eRVeNl/3q7fR2xGu6tOz1mzvDtubUf7VdBaaBpt0u+3k8tv7tZSpc3wnj47H8y/exsQWf3Vq3V2PwvNFHuibdUFxZXEPyujVySpyifMyq06kvdkRR0/zG8zik2/u6jbdVXI+I3NPv5IGVh96uv03WGkjrgrNvlWtazuGt5N38NfQUKnunkYrDRqHZm+/i3Vp6XqnzVzdncLLt3fNWpax7ZFauynI+arUo8vLI7qzv/3f3quf2t71gW33agvJmir0Iy5j5mWGjUkaWpXW5flauYOoNFPt+WrbXTMtYV0376ipE9jDUOX3ZGvdaluj+bbWbcX6sv3ap3lwyx1kfbv71ckonq0cLE2FvF3/AHas2t1G10m2ueW83Crui3CtefNXNI2qUPdkdtJfxxKq1ahvI1t2rnbyVdy1NJceXZ1yHhSoc0YmtFfJ81YOqajD5n3qal0qwMa5HVNQVpm+atYnoYXB80jp7W/i8z71ay6lEtmx3LXn1jeqWrQ1DUFi0/733qfL7x2VcDzSjEsXWrQtM25qi/tKH/nov/fVcJdaovmN81Q/2qv96t+U96OWe6ehLqUP95f++qcupQ/89F/76rzf+11o/tYdqOUr+zD06PWYV/iXd/vVYXxHbrXlH9sFf71M/tplb5aOUn+x+Y9ak8Rr/DVSTXC33pK8w/t6Rf4mqZdeZlqeUX9j8p6J/ai/e8z/AMeobXI4v+Wledtq8jVXk1aT+KjlNY5V/Melf8JasXyr81I3ioy/KG215i2qSNSLqUn96spRL/smB6JcX/n/AHmrNuG9K5ePWZF6tVxdU81fvVlylRwcqZea8aKm/wBrrWfJub+Ks+4ik/halqddOhTl8RutqCu33qoXF4vzYrAkklVvvNUTXjf3mqDthg4/ZNSa92/xVRk1JVX71UZJd1ZtwreX96sOY9Glh4mpNqyr/FuqjNriK33qxbpWrJuN1ZSPYpYOnI6aTxJGu75qpzeJo/4Wrl5I/eqsn3hWep69LLqZ00nij/aqrJ4o/wBpq53d71G1ZHdHL6JvSeJm/hqFvEclYv3fvUtTI1+q0Y/ZNWTxBcVH/blw33mrN+9TW70G0aFOP2TUXVpP71H2ySX7zVl07zdtB0xjH+U1PN3fxU1mXbVFZf71DXH96j7RsXGpuyoVuP8Aap3mVQRJFanL81NjpzMqfdoAds+Wo5F+7Tllp27fQBHsqNkq0sW6nfY5G+6tBlKUY/EU9retNZdv3a1o9Gml+Xa1XofCszfwttqeY5Z43D0/tHN7ab5TNXcWvhD+/Wpb+FbWL73zVlKoebVzahH4Tzu302aX7q1rWPhWaVvmWu+h06ztf7tSNf2dr/y0WspVZSPJq5pUqfw4mLp/heO3+Yr92tiO12rwtVpvFFpH935qoTeKt3+qj+WsOWUjzpRxVb4jcW3x1ahrqG3XltzVyk2uSyfeao0maX5i26o5A+py/wCXh2tvrG5tqV0ek362/wC+mbatefafcLBHubbWR4i8aSMrQw1ySw0qkuU5pZbLFS9nA+kpP2qNH8I6LFYraSXUsa7flNfMXxM8fSfETxRcaq9ulsshwsa/wrXKyStJIzO25mo2/LXVg8soYSftIfEfQZPw3gMonKvQj+8l1I2+7Tlakor1z6w9zVty7arzQfNViRdslR7t1fcU5fzH5PEzZF+amq22rk0VVdlbxlynXGRct7r+9Wxa3S1zsbbKtW9wytu3V6uGxXs5HNVpcx1luytVpawbG8ratZfNr6mhVjUieHWpyplhl/u05VpyrUixbq3lTOGUirJa+YtZN5pddIq0SWqstefVwsahVOvKmcDcWe2qbLXcXWk7q5+80tot1eNVoSpnuUMVGoc/JFuWqc1rWtNCy/w1Cy7l+7XH8R61OoYrRN92ofLrWkiqrJBWFSmdsahTVKkj+WneX707bXNyl8xYhlrShuPu1kLVu3aqjI5akeY3LW621sWt5/ermY5auQ3DLXTTqe8eRVocx11vcbq0I7jdXL2t181alvdf7W6vTpVTw6tA3I2/vNT6oRy/7VWFl216Mah58okk1vurPuLD/ZrUjl3USKrVpKPMEakqcjkbqxrNuINrV2lxZq1ZN5Yf3a4ZU5RPXoYk5lo1b71Z95pay/dWugms9rfw1X27WrKXve7I9enW5fhOGvNJeH5ttVF/dV31xZrL/DWDfaNtbiuSph+X3onsUsZGXuyMmNFb71NmsN/zLUrRGBqs28u6so+98R0ynL4omHJalVqnJa/xLXWNZrL81Z9xpu35gtZVMLze8b08T/Mc/t3fK1RzWe5a1prX/ZqFYtrbWrhlR+zI7o1usTm7iz21TaKu0ks1uKzbzSGXoteRXy+XxUzupYyPwyOdXtVqFvu06SzZabGm2vI9nKMvePS92pE0IavQtWbC1aFu1axieRXjympbtV63asuGtCFty1tyyPIqxLytT+aijqWq5Tz5D45WVvlq0t1VRabWsZypmUoxkafy01lqn5u2rEdxu/irp5oyMuTlGyLUP8Xy1c+8tQyR/eqXHlCMiNZNrc1ajlqi1SRs1XGpKJUomp8rU+qUclWo5d1ddOpzHJKJN/u0+NtowaZHU0a7vlaumJhIcqLJQ1vt/wBqhVZasK396ny8xlzEKrVy3maJqb5St/vUCFlbdVRjKPvGcnH7Rvaff/NW9b3Csv3q46JvLrVs7hv71ehRry+0eLXoRl70Tptm6m7ap2958q7qvblZflr041Iy+E8iUZRK7r6VVmTdWlsqvNFVFU5anP3lruX5awbyz/u11lxFWPeW/wDdrmnGMj3MNVkcnJAy/eWnRrtrSkiX+Ko1t91c0qfKe37ULdvlq9HVeOBqtRp/DWepxVJF61lZa3LG43baw7da0rVdtPm5TyK8YyN6F1arSqv8NY9vLtrShuP7v3aR49Snyk21lqx59V1uF/ipzfNS5Tm5f5i0twv8NO+1fLWW25fu1G1wy1PNKIew5jQkmV6o3H8W2o/tW5ahknrrp1pfDI3p0uUhmVW+9VNo9vSrEkm6o91dP7uoehTHw30kPX5q0I7qK4X5qzPlb7y09Y933azlQl9kicYst3Glx3G7bWXdeH/9mtOG4eLbV+G8jk+V12tXHUoxl8REa1Sn8JxsmkyRdKdGskHWu2+wRz/MtQyaN/eWvPqYX+U0+v8AN8Rz9vdN8rVtWepMv8VQyaH/AHai+xyxNXNyyiZTlTqI6RL6OePa431FcaJb3X3PlasaGZ1b5quw3jK33qUZnBKlKn/DYybSbqz+58y1VaUr/rF21vwal6/NUzQW15u3qvzVf+En28o/xInPx7W6NVuPK1LN4c/ihbdVZrW6tfvozLRzS+0ac1Op8Mi3Gyt8rVJJZrLVWG6XdtZdtaVv838VM5qnNT94yLrRd3asS80Vl3ZrvFXd96o5LJZfvVnKlGRVLGypnmNxpe2qrW7LXo15oitH92sG60PburklQ5T26OYRqfEczGuyr0LVLLprJ8tQLE0VYezOyVSNQvRtVqOs+NqsRt8y1JxyiaCt93dUjLuqpU8cvy1ZzSiNkiqnNHWlu3LVeRd9KQQkYdxBurNmj27q3riL5azbiCsj1aNQxWbbTo79lb5vu064hrPmbbU83KevTjGodFZ6z/tVqR363Fee/amib5Wqxb64yttZq6Y1/wCYzqZfze9E7qRVlWs24t2qja64v8TVoLdR3Fb+7I4fY1KMveMtmZWpqt81aE0Ctuqm1vtrOUTrjKJIvzVajWqsa7KuRrWEjCoWo6c0e6nKtWFWoOGUiqtvTZIP4qveV81HlVPKT7Q5+6i+9WLeLuX5q6y6i37qwby12/w0ch6+GrHNzfL1qrI1aV5Ay1kyfK1ZSjynv0/eGs9WLe4+as+SXdTVl21MZHX7PmOotbr+61bmn3lcbZ3lbVjdba9CnL3TyMRQOsk+aOsHUE2tWhZ3HmR1X1CPctaHk0v3cuU5+4b+7WddyMtX7j5ZNtZtx8y1jI+iomLeXW3dmsma6WtTUIN1czeKytXDOpKJ9LhYRkXFlX+GpeawPtEkTVIupMtc3tz1ZYWX2TZwaRflas9dS3L81TLeK1VGpE5pUqkdzWtbzyq1re682uZW4VqsW91t/iqvaHHVocx0y3DL91qk3LKvzVl2t8rLVxW+X5auMjypU+Ur3Fqu7iq8cjW7Vofe+9VO6s/4kokb05fZkXre/Vlq5G8b/erlWaa3arlnqn99qCamH+1E3JLONlqrJYLViG8WT+KrG5W/hqOWJyRlUpmK2m7v4ajk02tpoqjZf9miUYm0a8jBk02ljt2Vq2WX/Zpq2+6suQ39vIm0uL7vy11mnw/drF023XctdRp8XyrWconzmMqmpZ3Fxbx/LIyrVpdWb+ONZKLeLdHR9l3VPvHzUpU5S94s+dYXX+tj21Xk0S1n+aGakks/3dVJLZlbhmWlf+YUP7si3H4fmj+5lqsf2bcQx/PG1ULG8uoJMCRv+BV1ljrLtH+9UNXq0Ix5Tnr1KtPzMOxuGt7jDrtWu101xMq1jSXFpM37yLb/ALVdBof2R9qpJtreMeWR42MnzR5uU6O1i/drVHUlrpLHTVlt/lZapatpMix8LXqxj7p8hCtH2hyDNVGZ/wB7hq2ZrB1blayryHbJVuPun0FKUZBeWvmQ/wDAa5W6tSsjLXbR/Nb/APAaw9Qtf3jVhOJ3YWtyy5TBjWtTQ7XdecVD9n+Vq1PDa7Zq4akTrr1P3cuUvXEG6apNQg/0dasNFuuKsahF8tcconh+096JzU26OzkzXD3zbpa9D1GD/QW/u15/fR7ZGqon0mXS5uYTT15qzrzbbFcf3aisV5p/iT5I1X/ZqvtHp/FWicXIv7z/AGd1N2/NUtRfxfK1dZ9OEkW1ab9ynSVHuoLBqj3baN26oWbZupcxfsxzSfN81Cyt/DUO6m7t38NI3jCJaW62/eqT7Vvqi1Q/aNtLmCVD7UTUbvTfM+Ws9b/b95qmW4Vvu1lIx9nKJY8ypFuNq1VZv4qj+0f3qykL2fMbFvqO3rVpbyOT+Kub+0f3aPtjLWEjOWGOgmt1asu8s9v3abHqjfxVYW8jlrGUgjGpTMKYNHVaS43NXQXFustZdxptYcx6FKpGXxGdIqu1ULi13VektZFbbtao2WT+61ZSkehCXL8JhzWtU5Ldkrpvs7N/DVeTS5G/hrPmO+nieU5dreoZIv8Avmulk0OVv+WdQSaDP/zzpcx6EMZE53yv71G2txvD9x/zzp0fhy4+7tqTb61R/mOfZKa1dL/witw38NM/4RSb+7REmOMo/wAxzeyj7tdQvhKT+KpP+EV+b5qvmL+v0P5jlWWjazfw12C+GY1+81SLodrF/FRzGcsxh9k41beT+FWqRbOR/wCFq7L7HZxbdzLTvOsov4lo5jKWYS+zE5ePS5m/harUeg3DNW5JrFnF92oW8TQr91agylisTU+GJVh8OSd6vQ+H1X7zVUm8UM33FWqkniO4ap5ZSM/9rqfaOij0uFfmarS/Y4v7tcVJrE8vWRqgkvZG+8zUcsjP6nUqfHI7ptYs4P7tQyeKoF+781cTv3UUuUr+z6X2jrJvGDN9xapyeJrqX+LbWJzRT5YlxwtGPwxNGTUpp/vSNUKszN826q/0qZaOaJpyxj8JMtTL2qFac1wsa/M1QZOPNsWo1+aiS9htV3M3zVj3GrN8ypWbJM0rbjuqo0+Y3p4OUvekal9r0kvyp8q1ls25qTmk27K2jGMfhPUp06dP3Yh/FTpKFWnfeqjfmIfvU5V/vVJsp22jmMpVOU92mt91UZF2tW5NFVGa3/u19rKJ+RU6hms1QzR7qsSRNUO6tYz+zI7olX7rVLzT5F3VBtKtW8TXm5i3by7a2bDUPu7mrAj4qaNmXpXoUK8qZzVaSqI7iznWRVrUjVWrjdPv2X71dRpt15u2vrcNio1D5zE0JU9TQ+y7mqxHa1at13rV6Oz3V6UoHgVK/KZy2fmfLVK+0HzV+7XUQ2u2rn2PzY646lGMo+8c31yVOXMeM6xobRN92ubmi8ltrV7drHh3zI2+WvNte0Nrdm+Wvk8VQlRlzH2GX5jGt7sjktq7qjkiqaRNtR7veuONTm+I+mjIpyRbagq+yq1QtFTlCJ0xkQ/dp0bUMtP5rllHlLJY5avRyq1ZqttqaN6g5pxNiGXbWhb3X96sWGSrEctdFOoedUp3OmtbqtKG43VytvdfNWla3W2u6nVPKrUPtHRRyrU0cu6seG6qxHLXo06n2jzZUjUXa1Q3FurbqiW4+7Vn7RuWt/iMOWUTFuNPNZtxZ7a6xlVqo3FgrVzzp/ynXSxEo/Ecq0TLTWiWVfmrWurPbWeytH/DUxfL8R6sanN7xj32jeb91axZrCS3/hrt+agutNW4X+7UzoRl8J3UcVKPuyOTt5a0Ft1lWi60Zrf5kqtDNJG201zx5qcuWod0pe096Atxo25dy1lzaTtrqrOVWX5qtNYR3FayoRqR5omccVKnL3jz1rdoGqxCqt96usuvD+7+Gsm60OSLotcksNKn7x3RxdOoYdxoayrxtrFutDktWbatdhFmH5XWrn2WO5WuOeGp1jqhjqlE83+zsv3lqaFtu2u2uPDCyfNWTceH5Ivuq1eLVy+VP3onfHMKdb4jNt2/irSt2+Wqf2No/vK1Wrf5a5uX3jCfLIvR1YX71VY2qxHRHlPPkSKtPooolymYki1Dtbd8tWaYy1hIiMhsd1t61ajmWTrWay06OTbVRqyiU6cS80a/w1Hs29ajjuvWrEcqtW/NGRnaURy1ItG3d/FUm2q+EwkHm7atW9x61TZab92tadWUSJRjI3I33VMq7qx7e92tWpDdKyr81ehTqRkcNSnKJYVdvSpoW+6pqOOpo49zV1ROSRajt1l+7U0cTR1Xh/d1ehl3VvGJw1JSJI2q5DcbWqH7Lupu1l+9WvLKPwnHLlkbENxuqT71Y0chT+KrMN592t6dX+Y5JUv5SS8i+Wse6Wui3LL1qjeWO7p92tpR/lNKNXllyyOTmiqHytta11ZstUWXb/DXDKUonvU6nMRx1ch2tVfbU0bVMZkzkXoYv7taEMVUbetKGr92R5lUkjWpo6I6sLErfdo5f5Tz5SBW+WnebUbLUbbt1RKMomXLzEzXTVXkmVutNkqnM1Yc0jojTiTSNVdrhqqyXDKtVZL6r5jtp0i99o3U5W/u1nx3KtUkbbv4q0ia+zLyy/3qtRtWbG9Wo2+Wt41ZROWUTSjbdVpYlZazYZdlaELV1RnTqHFUjylmJJoulaMF1/fWqdu3rWhCitUSpRl8J5lWX8xYWOG4psmmq1OW1/u1IrTRf3mrklR/mOTm/lKEmihv9mqE2jtG25PmWumjuI5fvfLUn2dW/irjqUIhHE1KfxHH+VJF/DQt0ytXWSacrfeWs+60ONvurtauOVKUfhOmOKpy+IzYb/b/ABVqQ6krfe2tWTNpMkXSoAr27cq1Z3lH4jSUKdT4TpPsFrefw7aT/hH9vzQyVj2t8y/eras9RLfxVXMcVSNan8MhGtbqD7y7lo8w9/lrYivA3SpWWGT78a1Wpw+3l9qJjAq1QTW8ctbM2lwS/d+X/gVVJNJmX7jLTNYVY/zGHdaSrfd21j3Whsv8Nde0M6/eT5aiZNy8rtqJQ5jupYqVM4KSwZP4aYsTV202mxzrWbcaNt6VhKkelTxkZfEc+v8As1LzVuTTWX+GoZLVl/hrmlTlE6eeMiHzdtO37qayVH/FUcpXLzDZqz7iKrzdKryLWcjop+6Yt0tY91F8rV0VwlY94lZSPboVDnbis+a42tWtfQfxLWHeLsZqx1Po6HvDl1Fom+9WlY+INv3mrl5mqH7RtqPayid0sJGpHU9Os9ZWX+Kta3ljlryfT9UaKT71dTpmvbv4q644j+Y8PFZfKn8J2/2VWqaO3as3T9UVv4q3rVll21vzRkfNVuan8QQxVaW3qxHbq9TfZ9tZch5kqpR8vbTfvfeq40NVZI9tOJMZFW4Wse6j3ferakas+4Xctano0ZHN3lvuWsO8tdrfLXUXkVY95F96spRPo8NVOXmi21VkYrWxcLWfcQLXLyn0FOfMR29x81bFjdVz/l7avWcu1q1pyCrTjKJ2FjeVpM32ha5i3n+Va2bO43L96u6Pwnzlaly+8U9St/vVgyblrrrqNZI65vULXa1YSOzC1Ob3ZGPcfNWHqFruX7tb03y7qz7j+KuOofQ4eXKcjcRbaq1uXkX3sVkyRV5VSPvH1dCrzRK6t/ep3m0bKbt+7WZ0jllkVfvVJHfsn3qrsv8AdqNu9WTKnGXxGpDqzRVtWPiBfumuRo3MrU41JROOrg6dQ9Ejv47j7rLUy3Cr96uDt9SaKtS31Ld1at41TyKmB5TppLeOdaybiz8ttwqJdQkj6fdqVdR8xdpp+0MY06lMjhupLetez1jd96sK4aqf2/yaPaG8qHtonfR3it96pvlauJs9cX7rNW3b6oG+7J/49R7Q8qrhJUzXZNtC/M1Qx3itU0bfNWnMccoyj8RtaetdFY1z+nstdJYr8tSfPYuRsQ/dqSP71NjX93To/vVifPSLDbdtR+Vu/hpzfKtCt8tBBVji/fc10Vjaq0dYcK/vF3V02n/drvw0jlxUvdKdxa7Wqzp67JBV2a33UQ2+1q7JfEedKrzR5TrvDt63l7Waty4umZfvbq5PS/krcjuv3fNelh5ny2JpR9pzRIprg7uVFUbtrdo+Y6ut826qt5b/ALuvQLp2iR29vayx/L8tULrSYWk4kWp7WPC1Q1EPHJxurOpE7qfN7TSRG/h35W2/NT9H0GaCVvlxS2906jq1bOj3Ejbq8ypGJpWq1oxZW/s+RZujVLqFk21flrQW6bzPu1Yurpfl3KtccoHne1nzRON1S3ZbNvlrhL61ZpPu16/qDW8lrytclcQ2jyfdqo0z38vxjj9k4u1tGiZfvfeql4o+WvQY7C0bbj+9WN4o0a3bd8y0o0/ePaoYyMq0eY8lbvUe/wCauqk0OFv4lqvJoMf8LLW+p9dHFQOZkb5fl+9ULNXRSaHt/u1C2ibW+X5qk6Y4qmYLN81Rt/tVvNoeym/2QtSb/WoGCv8AwKjb833a3P7NjWj7BH/tVEpF/WomDtao5ImZa6L7LGv8NRyW61BX1o5lrWT+7Tlt5F+atyRVX+JaryXEar95aiRr7aUinDHJ/FVhbNpajk1CFP4qb/bkMa/e3f8AAqyDlqS+GJJ/ZbUf2W1NXxHHTv8AhII2+7WMpC5cR/KSLpdTR6ftqi2vN/Cq1C2vTVhIn2VaR0ENv61cW3hb722uPk1mb+9Ua6zN/DJWUiJYOpL7R20ml27f3aqzaNb/ADfdrmY9cuP71W11LzP4v/HqxkR9XrU/tF2Szt4v7tQ+Zap/dqu0vmL97dVS4tQ/3a5+Y3hT/mkaX2y0/wBmopNSteyrWO9qy/3qrNGy1PMdUaEP5jbk1S37KtV21aP+Fay1+9Tv4qDaNGESaTWdv3Y6pza9Mv8ADU0kS7aqyWqs1TE6Kcaf8pWm1ydum1aqSavcMv3quyWYqs1ntX7tbxkd8PY/ylRr+durNUMlxM38TVf+yt61DJa/7NB0xlTKLeY33mak2tVz7P8A71Ma3oNueJTaJv4qj2t61e+z/wB6hregv2hR20Mu2rTRU37PRGRXOQqvy07ZuqT7PTvK3UBzkOynbf7tTeVTKCZSE/hpaXzVqNp/RagmxYVN1O3Kn3qp+bIy8U3ypH+9uo5SuT+YsXF/tX5Kz5JWl/iqz9lanrZtWsYmsfZ0ynto21oR6e393dUy2H+zTkEq8TL2U77OzfLWt9jqRYFX+GjmMvrH8pkratUy2daSxLTvKqJSMvrEiitnTxZrir1M3f7NRzGbqyPbGSoZIt1Sbqbu96/RIzPzCJQuIflrMuLf+7W5J81V5rfdU8vMddKpymLu/hahl3VYuLX/AGaqq22tacuX4j0I+98IbdtTR1JHtlpvleXXXGJLkWIfvVuabdeUyqWrBjatC3ba1ejRqSpnDXjzHomj3Xm101qqsted6TdNHJXdaPP5iqtfS4fFc0T4bHUvZ6mxDa7q1LGz3fw1Y0vTWutuxa9B0Dwn8qs610zqxPh8ZmEcPH3jkofCDXkfMe7dXO+IPhe1xG2F+avorTfD8PlqvyrReaNCysu1Wrxa/LUPmafENbD1OaJ8K+LvANxpas3l/wC1Xm91F9nk219ufFbwvb/2TIyx/wANfGniaL7PqUq/7VfJ1Y+zqcp+78L5xLNKPvGRuo+/Td1N3e9ONXlPuuUdtpGjpFmqT79dHuyH7xHspyrtqTbuprKy1jKAuYdG+2rUctU/uVJG1RymUomkrVahuG3Vlxy1ajatYyOOpTNq3uG/vVejuvlrn4ZauR3VdNOoefUom9Hcf3qsQy1jx3C1ajuK7I1Tz50zYjlqb7y/NWT5m1qtR3G6uyNQ45UySa1Vvu1m3lhtrYWVWp0kSyrVSjzEwqypnJyW7RfdoVvm2tW5cWf+zWXcWbRfMtYe9TPTp1Y1Bvlxy/eVazr7RVfdtWrscrQtzVyGVWrpjy1o+8a+0lT1ichJaTWsnstXbHUlj+Vq6SawjuKybzw/t+ZKwlhqlOXNGR0xxNOt7tQ0LPy7hf4amk0hZawIWms25rpdJ1JZdqu1dlOcanuyOOvGVP3qZj3nhrd/DWXJoklq3FetWtnHdRrTbzwruXcirRVwcZe9E4YZv7OXLUPNLe3+7u/75q3/AGLHdV1TeGW7r/47T4vD88f8Py150qMo/EXLMI/FGRwGoeEPl+Va5q70Frb+Gvbo9KZvlZWqhqXhX7VGzKteVXwtOp70Tsw2ccvuykeI+SyfeqzFhq6zWPBskTthWrnJLF7WTa1fNVIypy5ZH0tPFU8RH3ZFdqkWnXG1qj3e9Z8xuS0wrupy0NWUjIryVG3erEi7qrt3rE6YkbNTluNtRyLUbUamvLzGvb3n96rsbq1c7HJV63uGVquNX+Y46lI2GVm/2qhZdv1ohut1WPvf3a7IyjL4Tj+Ep7anhn2+tK0VN21cR/EaVveN3rWt51Zq5mNttXLe4ZWrrpV5R+I4qtDm+E6q3q4sW/7tYdjf7a3rOVZF+Vq9qlKMjxK0ZRJI9y1MrbvvVIsSsvy02S3bt92uyMeU87mGyW6/w1D5TK1S7mj9ql3K3Wo5YyHzSKsdw0TVejv1b5aryWu77tVWjZafvUx8sZGs1rHcVRuND/u0W94y/Kfu1sW9+rLWnNTqe6Y81Sj8Jyk2nNH/AA1B9nZa7z7FDdf7zVVuPDm77qrWEsPy/CaQx0fhkcrC+2tCGWr8mgyQ/wAO2qjWclvXHL2kS/a06mxYjl3VYjlrNCtHUiy1dOoc8qfMaHm7vvUSbWqn5v3dtO8+umNSMjPkJJIm21VmWpvOoZlajljI0jzRMe4irJuN25ttdFNErVnXNnu3YrKVI9OjV5TCaVlp8Oosn+7UlxZlaoTRMtTyyierHlqG5a6krfeatS3uFl+61cNvkiq/Z6oy9aqNT+Ywq4Pm+E7qFd1XI4WrmdP1lW210Vreq392t/d+yfP16U6ZfgZkrRt5vmqnCyy1cji/iWr5pRPIqcv2jUharkaq1ZMK7avQy/3qqNX+Y8mpHsWvsatTfsbL8yNU0cq7asRtVctOocnPKJS8ySP761IssclXdqtTW05ZfmX5a5qlKUfhJ9pHqZ8lurfdqrNYRt95VrQm02aP7lVW86L5WrjlT/mOmnU/lkZ0mnj+Gmx2bK3FaLS0Lcfw/LXNKl/Kb+0kQ2/mL/u1cjlkoVo26U+suXUwlLmH+c3+1S/aP96k2LTfKX+GnqZ8sR32xlp32iOX76rVWS1ZlqrIskdLmKjCMvhNb7Lay/7NRyaMrfckrLW5aPbmpo9R2/eb5qZXs6kfhkMutBnXou5ay7jT5I+sbLXSQ6xt71ZW/huPvqrUpRjIuNerT+KJwUluKqSW616DNpdlcL92su68Ixyf6lyKwlSPRpY+n9o4iS3ZarSR+prprzwzewfw+YtYt1DNa/6yFlrmlTPYpV41PhkY1xb7ulZN5b/7NdK08Tt83y1UmtY2X5a5pQPTpVZR3OLvLf7y1h3lr97dXeXWlt/d+WsG8sG/iWsJQPocNiYnB3lvtrJm+Suy1DT/AL3y1zt5prbvlrllE+pw1eMtzLjZlatSzumVvvVn/ZWVqsW6tu+ap5TuqxjKJ2ml37V12l6l93dXnOnsy11GlybdvzVUZSifIY3Dxkelafdb62I9rda4nT7hl/iroLW8+WuyNX+Y+FxOH5Ze6bDRK1Z9xa1NHdL/ABUNLurpjKMjkjGUTJmi21n3C/3q3Jl3Vn3Cq1XynpUZmDdL81Zd0vy1u3dt6VkXEW3dWUj2qEzm7yDazbay7ha6K8WseaLdWR9HQqGWy7qliXa1LJFtpse5Woid3xGlbfdrYs5dtYtrLWxa/PXZE8yuakbblqjfWu5W2r81XofmqSSLzVolE8qMvZyOJvoKx7qPbXaahZtXN6ha/wCzXDUifQ4aupHL3X3mrNkX5q2LyL71ZM3+srzKkT6rDSKslv8A3arsu2r27dUckVc3KerGRSpki1YaKoWSpN4yI6ZT6KBSGVJDcNG1MamUClGJt2t/u+Vmq4u1/mVq5lW2t8tXrW/2/K1Bw1KH2omyGz1qK4s1lX5aI7hZ6k+ZelWcnvRkYtxayRNxTY7yS3/iat5ttx96qN1pv92g6qdWMvdqE1nrki1uWOs7m+Zq42SJomqxY3DK1LmMq2Fp1I80T1bS7/za6rT7r/erzfw/ebtvzV3Gmy7ttZ+0kfB46hyyOst7z5atW90r/erJj/1Zqxb0e0kfK1KcTY81WWnLt21lfNUsbNWkZnJ7M0I1/eVvaa33a5eG4k3VuafdMtd1GpyyODEwlynSbflpsa/NUcNxuj+apo5fmr1Zcp4kompYrWl95aybOVVZa0o5VrpoSPIqx94Fl/eVYki82Fvu1Xk21NHL8u2vXj8JhL+aJRt1ZWZap6tDW1Gu6Rqr6pa7Y6DanV/eHM/cra0WXbWTNE1XNJb5q82sehV96mbny7qdfL92q6yfNVy6+ZY645HkfDIz9RX/AEWuTuIt0ldhqCf6PXIzPtkametg/h0GwWu1uGrL8SRN82371b1u26s3xIv3qiPxHq0J/vonnt1HIvRmrOkedW6tXSyLVG4td1VI+xo1Y/aOdkvJ1/i/8dqP7fN/C1atxZj0qg1ruqT0oTpy+yVW1Sb+Jqj/ALSmqw1vVeSCmdMfZ/yjGvpW71BJfyf3qka3qrJb/wCzWJvCMQkvJv4ZGqrPdTfd8ypNu1l3VXmVm/hrPmPSjTpla4uJP+elUpGZv4mq5MrVXkirPU6o8sSqzNUbfeqw0VRstRI3jIrs22ljuGXvT5FqFu9ZSNC5HeVYWXdWO3ahZttZSFKlzGs1N3e9U47ypvOVqwkZezlEm8z5qk81lqrtob71InlNCG8ZfvVYj1BW+9WRS7qyIlSjI3FlWWiS3VqyVlarEd038Vc8omMqUo/CSSW60xodtTxzq38VO+X+9UEe8U2WoZKvSf71U5NtOJtEjpvlfNTmmX7tNaVao294GiWmfZxT/NWjzd1A9SFrVahaz/urVppWpvzNUFxlIqtZbfvVG1uq1oeQzU1bOrNY1TLaJUqNlX+7W5/Zu6iPS/8AZoiV9YiYLK3Zaj8qRq6ZdL2fw1J/ZarVcwfW4nK/ZZGoWxZq67+zVpv2NV/u0+cn64cwulmnrpddJ9l96b5FLmD61Iw/7LWpPsC1sNb1H5VHMT7eUjN+y7fm20eR9K0Ps/tTfKpcwe2KPlU3yqveR81NaP8A3qXML2hT203bV7yKPstHMXGZR8v/AGad5TVc+z7aGWp5g5yntpvl1c3LUbSrupFc0j2BkqFlq7UUi1+iyifm8ZFbmoGqZl21XalGUonTEjmTd8tZ8lr/ALNaDd6hk2961jLmOqnKUTN+aNqtQyLJ96iRaqsrRtxXZTlynT8RofZ/arVvVG1uv4TWxa2vm/Mld0fe+E5KsuX4jRsWY16D4Ps5LqZV+auU0PSWaRdy17P4H0OO3aORvlrupy5T4TOsZGjTlY9E8F+GVSFWda7iREsLf/gNYuk6pb2sP3lWqPiLxRCsLKsi/wDfVV7Y/DK8cRjMR7xZn8UCObZuq7Dryyr96vNo7sXlzv3bq6vR7dpVWt/snRicDTox1Mn4qXm/Q5P92vibxSrNqkzH+9X2n8VIvK0dv92vkvXtLW6uJmH96vKq4b20uaJ+t8DTjRoykeft96mtWpfaa1v/AA1lvDXkVKUqcuU/ZKdSMtSOnK1N+7Ue6pjKUTcvRy1JWb5lWI7qumnV/mMnTLW2kpY5asKu6t5Q5jKXukcbVZ3tUDL81KrdawlExkWY5asRy1RXtU0bURkZSia0Mu2r0Mu6sOGWrlvcVvGRw1KRsLLU0b7az4birUctbxkefKBoR3FXIbrctYqtViOXbXZCoctSlzGx95ahktd61Db3VXI5dy1083Mckoyp/CZNxYf7NZ0kbR9K6dot1UZrNW+6tYezlH3onTTr/wAxm2t5t+/WpDLHcVmzWe2o45Wt2rppV5R92RvKEanwmtJoq3C/dWs2TSJLWT5VatrTb1X610lvpsd592ux0o1PePPliqmH92RiaDqjRyLG9el6Gsd5Cv3Wri5PDmyRdq11vhhHtZFVqiMpU/iPmsxqU6kOembsnhVZfmVams/DcaSbXWvQ/DOl/bIFDL/DVy98Ftnei81hUqxkfnlTOOWXs5SOKbwDayx7lWs6TwHHu4WuwuLW7sflG5qzZNRureTc8Z2/7teRV933olUsZiZfDUOQ1D4XrdR/6uvKfH3wtbSbWSbbX0FJ8QrKx+W4Xy/96uC+K/j7Sb/RGWCRN3+9XgYqpRqR/vH1WTY7NFiIx5fdPkm8VopmU1Ev3an1KZZ7ySQfdZqrbq8SMj9/j8JYX+9TmqFfvVMtEpEyGstV5Fq3zUDVBUSBv4qrSVckWqsi1nI6YkcbVYjb5qqtUkbNWZcomlG1Wo5dtZsbVaVqqMpR+E46kTQjuP71TfK1ZnNSx3G2umnX/mOSVP8AlLzR05ajjuN3y1YVVau6Moy+Ewl7pJCzLWxY3m2seNNtXLf71dlOXKcNWKkddY36t96tiPa6/wANcXayslbVnfsv3q9mliP5j56vh/tRNiSz3/dqjJZtHWha3iyr81Wtiy16MYxl8J5/PKn8RgrK0X3qsK6yVcuNOVvu1T+xyRtxVSpyib+0jUCS19KjRWjapo5WX5TVpdrVhKnzEuTiNt7platyzv8Ad95qyPsvPFWoY2j60RlUicNWMZHUwrDcL8yrTpPDkN0vG2suzndK2rG8Yba054y+I8Or7Sn8EjHvPBrbflWsW48MyRL8q16tZ3Ucq/NWgujW94v3VqZUKcvhOWObVsP7tQ8Hk06SL+GqMisrfNXvV94Bjn+6tcnq3w5lj3YjauOph5RPWw2eYep8R5b5/wDeo+0+9bOseFbiz3fu2rmpopLdtrKy1ye0lTl7x9PSlTrR5olj7QrU3dVGSWiO89a7KdeJ1+y/lLjIsn3lqndaar/dq1HKrVIrV1x5ag4ylTOduLCT7rL8tZ7Wu3/Z/wBmuyaFWqnNp8bVhUoR+ydtPGfZkc7DKytWtZ6oy7d1RzaWy7mqH7Oy1xSjKmaylTqHXafrP+1XRWOqK1eb28jJWxY6js2/NSjXlH4jwcTg4y+E9Kt7hZauR2+6uN03Vq6Sz1Tcq1vGpGR8vXoSpmosTVPG5Wkt7pZKuLEsq/LVf4Txpy/mI45atW8tQNb+lEcTK1X7WRhLlkaK/dpslnHcVXjumVvmqxHcK1aRnGXxGEoyj70TNuNG/u1m3GmyRfw11W6mtEstP2EZe9E2p4mUfiOR8plo/eL/AHq6ibTY2X7vzVTk0v8Au1yyoyidUcVCRhtdSL96nf2lt+81XpLD/Zqjcadu/hrklS/lOmM6ch0eqRt/FUn2pWrFutNbturNka6t/us1csqconVHD06nwyOokWOWq8lnv+7XNf29JH98NViHxSjN+8bbU8xv9VrR+E1ZIGX7rU37VJF/eqGPW7eX7si1M11HL93bRzE8so/FEdHqO2r0OrL/AHqyZFjb+GoWt/7rUcwpUaczqo79ZV+9Ucywz/eVWrl1lmi+7VqHVGX71HMYfVeX3olm/wDDVlc/MY9jf7NYN14L27mt5W/3WrpY9RVvvVIzLJ91qylTia08TiKP2jz688P6jB0j8xaw7yGWP5ZoWX/gNesSKFqpcWsNwv72FW/4DXNKl/KexQzNx+KJ43cW8Mjf3ayLvRUb7rK1evah4RsLrdtj8pv9muY1D4fsqs1vcf8AAWrllTPpcNmlGX2uU8uu9DPpVRdN2tytd/d+G9Ts/wDWRNIv0rN8v5ts1vt/4DWEoH0cMdzR92VzAtbP+7W9Y2u2p7eyt26NsrVt9N/u/NU+zOOviOYdYsy1sQy/LVO3tWX7y1b8ujlPnqsoykWfPpWvKpN8v3aryS7Vq4+6Yez5jQkvqha8Vqybi6as+S//AL1dMKp2U8LzHTNKrVTuIFlrFh1T5vvLVyO/3fxV0xnGRr7CVMp3lnWLeWrLXUecr1VuIlZayqQj9k7qVeUdzj5F/vVG0Vb11p6tWfJZstc3KezTrxkU7dWVq1rWqar81XLdfu1vTkZVZcxrW7f7VXlrPt1/iq9F92uw8aqNuIFkWsHUNN3btq10NRTRblrCUSqNWVOR53qWnfermb61ZWr07UrBW3Vyepad975a4alLmPr8Hizi1Xb96nfe+WtC6s9rVTaKvMlCUT6WNWMokLRfLVdomq8sVO8rdWcoFRq8pjyLUdbElqrfw1Tktay5TsjUjIpsu6mstWvs/tUfl0zYrUVKy1Hs+aoBklvdNE1bFreK33qxOaVZWib5aImNSlGodMvzfdqRW/hasezv2WtaF1lWtTyqlOURs1msq/LVFbHypNy1rhWWrNvbrK3zUuUlYiVOI3R12MtdtpNw0W2sOz037rLW5ZwMrc1zSifNYypGodVb3W6OtCzk3LWHCu1a0bB2Wo5T5KrTNepo4ty1VjlrQh+Za6oxPKqe6JHH81adt95aht1q4q7a6acfePPqT6Gxa/MtWGi21T06tbbXsR96J4dWXLIjj+X7tXNzL/FUarU23dHVQ+I45SJPNaj7Qy1CtTMu6Ovcpy5omXLEjh1RluFU/wB6tia4W4t/vVyd5+6mrTtbhmj2mqjIdWhH3ZRIplXbS6dt8ymblbcrU2Bdsgrz6/wmv2S9cNtb5avNL+5jrB1JmXbUzXkn2eP5q8zmMpUuaMTUvG/0euPvP9Y1dBJebrfbXKX1x+8aqjI7MHTlEt2slR6980dVbe621JrVx+5p80eY9KNOUa0TmZk+aqsny1M14rNUcj7q05j6CPN1KcibqozQf3avSPtqrJLurOR30zNkWqrNV6Zt1Z826olI9Sn7w1u9QyLUbNIv92oWmbb96p5jsjGRJ5W6oZLdaSSZm6GovNqDePMRzWq1C1qv3vlqZmqPd8tQdMeYryRLVeSBatM1RVEjeMpFCSKq8ir/AHa1G21XkVf4qykdUZmXIvzfdqCQ/wCzWqyrUbRq1ZSOmNQyN0n92k+0SL/DWo1utQyQr3rI6faRIo76Sp47pmqP7PTli21MjOXKT7jS/NTo9q1cj2t1qeU5ZS5Sj+8/2qPm3ferUW3VulO+xLU8pn7WJmbZP7zVPGzVea3Vad9nWspRIlViVKTbvq95MdN2rUcpn7Qo/Zab9lb+7WpxTl2/xUcoe1kZP2Nqd9iNbO1aZtVqsn20jNW1qRberkirUbLtrIXPIasCr0qTy1/2ajprbu1Vyi1LC7acvaqO9qPNapF7M0aZ8tUfPaneetQHsy5/FTWqr9p96PtSt96gOWRNto8qoftSrTft0a/NuoK5ZFjyqPKXdVVtUjX+7UMmrLQXGnULnlU1olrP/tao21Dd0oNPZSNL5VqNpY6zWut38VN+0f7VBrGiXpJ46jadf4ap+cvenK69qNTX2ZI09Nbc1N3U5Wo1GR7WpvlVY3rSNJQO57PG25dtDLUEclP3e9fo/NGR+bco2RaqyW9XvvVHIlEolxlymSy7ahkrSuLfb/DVGaP5an4TuhIqtUdOZdtR7ttaRqHZEayfN8ta2k6j9nZVaslZqdu/u1006ko+9EJ0/aR5ZHrnhvVrXcu5lrrpPHkemw/I22vnu11Oeyk3KzVqR6016u2VmavQjifbe6fK4nI41qnNL4T0O/8AjJerMyws23/erGuvihe3TfOzf99Vy8lnuXiq7W/+zSlRlE6aWWYGPw0z2n4f+LjfTfvG/wDHq9/8L38LQr8y18ZeG9Sk0m43Bvlr0nS/irJZRqoaumNVxjyyPg8+yCeKl/s56l8aNbjXT2jVl+7XzOs+6Vs7a63xd40m8QN97ctcb5fO4UUqsoy5j3Miy+WX4T2ci3daTHdQ/wDj1cfqmiNbyNtX5a7fTbht21ulXLrRftkbYWumrCniI+6fQ0sZLCy5ZHjlxBtqrItddrmgtZzNuWubmir5+pS5T6+hXjUjzRM9m20bqkmjqq3y1x8sonfEuR3G2r1vdf53Vi+bTo5ttb06vKTOlzHSR3G7722nbN1Ytvef3mrSt7xZa7o1IyOGdKUSxsp9LHtapPK9KJU/tHLzAv8ADUiy0lJt21ly8pnIvwzVbhl+WsmOXb1q1G22tYnHKmbEbbvmZql5rMhuKuxzbq1jI4ZxlEsxsy1Yhum3VR3bak3VvGUjCUTYhulf+7VhVVqw422tV63vK7qc4y+I4alLl+EtTW61n3Fnu+7WtHLup3lK1VKnEzjVlTMGFWt2rqdB1PYyrWVcWf8AEtOs18q4WqjKVMdflrRPUNLWO8j+7WvDp7QSK3l/+O1heFbj5o1r2rw34ehvrVd61rUqxlH3j8xzTFfUpe8J4Q8QW1rCqyNtb/arq7jxVZ+X/rFrG1L4fxCPcu6L5a8u8SeH9QsbhvKuGZd1eTKUub3T5ClhcLmVTmjU5T0a8163upG2/NVeNo5vlK7lrgNIM8cnzs1dxopVmVn+7Uy+E6q+FjhVamcx8Svh/b32lyToNjfxV8ieJtPkt7x4vMbarfd3V9RfGz4ix6ZZtawyKW+7Xy1eXzandtK38XzV4dSnTq1PhP17g6ni4Yb2lb4Tn5tNZf4Wqt5TL95a6uOLcvzUSaOtz92uSpg+b+GfpMcVy/EcntqZa0rjRJreqPlMv8NefUpyj7sjsjUjUj7pC1RtU22o5PlrnKiRtVdqm/2qbWcjeJTb71NVvmqST7wqNazOmJYVqtRtVFamjagwlEvRvup9Vo5asK1BzSiTRtsqxHcMv8VVV7VJtrSMuX4TCRpR3StV63+f7rVgxvtq9b3TK1ehRrfzHHUpfynQR/dq5C3y1l2twr1qW7Ky16tOUZHkVY8vxFyGVu1aVvqjRday1XbUld1OpKmeZOnGXxHTWt/HKv8ADWhHFGy/LXE7mT7rVo2OryW7fM1erSxX8559XCy+KmdK2lxyL92qsmjN/BU1nr0M3yv8tbFvcR3C/Ky10x9nUPLlOtR+Iwo7SWBuVq/aqJPvf+g1uR26y/3auQ6HHcfdo9kcFTGR+0ZEdmT0q7Z2bVqx+H5Y/ururRs7Db8rLXNOmeZWxcbe6Z9naSM3FdNpN0trIscrKv8AvVe0vS41jaRv4VrgPEeoSSam2wsqrXNGUoyPLh/t0pUz2/T4Le4jXaytVyTw/Hcfw14lpPia+tiu2VhXpHhPxVdXU8cbNu+atvaS+0fNYzLMRhffjIk1r4dx3UbbYlry/wAVfCNmVmSH5q+1vD2h2WpaPAZ1jZ2X5mrnfGHhXT9LtJrjG1V/hrwq2Ipylynp4atmOApRxEZc0T82/E2hzaHdtBL8rViRtXonxp1CG88WTi327Q1eeGPgFa56VTmifumAqSr4WnUqfFInjl+WrENxVLml3Mtd9OvKJ0Sga0c6tVhfm+9WPHcbauQ3Xy13RxPMclSEi59nqGSz3L92po5WqxG2771VzcxhzSiZcmm1Gtm0f3q6LyqGs91YVKUZBHE/zGTbs0TLtras7xk2/wANQ/YPm+anLastckqco/Cc1SUah0VnqTKy1vWOpbtvzVxcKstaVvdbdtKNWUTwq+HjI7iG63feq0rLNXI2t4396tW31A7d1bxqnhVcNKPwmy1utQtbsv3ajhvqsLcK9b+7I4/eiNWVl+9U0dxu/wBmm/K1H2f+7VxlKJPuy+ItRzVNtVvvVm7ZIqmjuv4WrpjV+zIylD+UsSWu6qk1h6Vdjl3VMrK33lrSMI1DL2konPTWPqKpTaHHP93bXXSWcci1Vm0PcvyVMsNL7J2QxXL9o4LUPCbfwqK5vUPDc6dF3f8AAa9Um0u7t+m7bVOSR4v9dAG/4DXHKhH7UT2qGZVI/DqeM3FjcWrf8tFpI7+6t2+Vmr1m5tdPuv8AW2rLWbceGdKum/dv5X+8tZfVYfzHvQzSnKP7yJxdvrcv8Yq7Dq26t7/hX8cjfurhG/4FU9v8Nbh/mX5qP7P/AJTOpjMJ8VzAjv8AdTvtVdDJ8N72P5kDVXm8H6jH/wAs93/Aa5pYGpA544rCy+GRnR3St975auQyf3WpjaDPF9+Bt1RtYyRN91lrmlRqRCUqctmX1uG/iqbzVastWki/vNU8d8rNtZawl7vuyMJQ/lLclurVXksG/hqxGytVyNd1Ty8xhzypnPyW7L1Wqsmm2tz/AK2FW/4DXXNarKv3artpP8S1HsjanjeU4ubwPYTfc3R1Vk8DXMDboJd3/jtd6dKMbdaX7LItYSonWs0qx+0eefY76z+WaFm/4DQsifxrt/4DXonPf7tV7jTbK6X97Eu7+9is/ZG0cxjJ+9E8+kjhb7klZ00B2812994NtpF/cytG1c7qHhW+td3knzF/2aylA9WhiqU9FI5K93LWPcyZrb1QXtr/AK62b/vmuduNQhb70bLRyn1eFg5LQhaRt3DVYhumX+Kqu6G4+5Iv+7RHE3+y1SelKn7vvGlHftU326s35v8Adp2ysvaSicfs4ml9qV/7tRttaqP3aPtDK1VGr/MT7P8AlLn2VWojt9rfLUcd1ViOeuqMoyJlzFy3iq9Gu5ar2rfLWlCqtXZT948qrIqyRVGy1qNbq33artBt/holEyjUMe4t96/wtXO6pZMu6uyaL73y1n3lhvjrlqRPTw9flkea3lv97ctZclutdhq2m7a5q4t9jVw1Io+xw1fmjoUPs601YqtbKNlZ+zO72hA0O6opLXdV1V+Wn+UrfdqJUwVSUTFks2/hWqv2dlrpGtd1U5LOsZQOyniv5jBaLb96o/KrWkt/71V5Lf5qwlTO2NeJmtFTvLq99lo+y0cpftYlOONlq9byyKy/epy2+3+GpFio5SJSjKPKaVndbm+ateGBXbiuejXa26tjT7r5vmrblPDxEOX3onVabFt+U10FvaxyLxWPpe2Wukso9q1nKJ8Zi6krjvsrKvyrVizXY1XI4vNWrVvp9R7M8OpX933iFYvmq5DuWj7L5dWI4q1jHlPOnMuWbfLzV5e1UYasqx7VvGJ5szTsW+Za6KNVZa5GzuP3nzNXUabMrLXoUvh5TyMVGUfeLHlU6Nf3e2ppKZH97bXVynlcxUkba1WIW3R1VvPlam2cu2T5q9CjI35eaPMQ6nFt+apLf5oVqTVF3W7VT0+f5dpreRvH3qYySRrefb/DV2xkVpKz9SXa26obO6+z3i7vu1x1zf2ftKZr6xHtj3VSVt1utamoMstrWXbrut68WRjS+Adu/d1zt8y/aGroPurXL6w22bipjI9HCx9+w6P/AGabrDN9n/4DVezuP71XNU2y2e7/AGaR6PLy1InEyT/NTftjLVe+fypmqH7QrfLWnMfTxp+7cuNeblqvJcLULf7NR/eo5jWNOMSRplf+KoZFVqbJb7vu1XaNovu1HMdMYx+yE1v/AHaoyW7VYa4ZW21G1038S0cx3U4yKbKy1Du2tVxrhd33apyOrLU8x3RpykMaSoN26mzXCq1QtKrVPMaxpyJN1RtQz7qjZqy5jWMQao5Kc1N3VJpEhb/dpKezUyspGpFJTGb5vu0/b81MqDYbu20nmU/atM2VMhhu96ctwy/xU3ZTWWmMuR3m2rkd/WNzS7qkzlSjI6BbhWarHmrt/hrno7ht1WY7pl21lI5JUDWb5qjqut5TvtG6oMuWRNu96buoVqdt+WrEN82jzaGX+9TJNq1A9Cb7QKTzapyS7aja821HKXGkaG75aPlrJk1Kom1JqfwmnsJGyzLUbNHtrDbUmpv29v8AJqDWOGkbLTLVaS6rN+0SN/FR5u6kaxocpakuv7tV2upP9qm7qfzTN+WMSOS4dt1QbpKubflpNtIqMoxKfzf7VMZWatLyV/u0eQv8NMPamf8ANto3NWj9lWl+y/7tHKHtYmbvbbTt7VofZaPsvzVXKHtIlHc3pRuq79lWlW1q+UXtIlHzWo8xq0Psq0fYv9mgn2kSirNTtzf3avfZaPsdHIT7SJ6wv3qkVqjVqlr7WJ+eSJVams26k5pN1dEZGPKDJVWaOrW6oW+atTaJm3ENUZottbUkVU5rfdWMondTmZLfLTVarE0W2qsn96s+aUTvj7xY3bqbuaJty1XWRqdurpjViHKdJpOpebtjNbn2Bbr5lrgY7hopNyfLXYeG9YWTar/er3sLXjL3ah4+KoSp/vKZY/s9rdvu1MtruroltVvFq/pPhV7qXcV4ruqUuU8CpjI0481Q5q10x5uitWta+FZJOq13S6Xa6dGu7buqpJrMfneXEtcko8p40syqVf4UTDtPBMkkm4LXd6X4VhWz2yL822t/RtPaDS2uJl2/LurzHxX8R203UGhhb+LbWH1mNE8SNfFZpU9lS+yaPiD4bx30beWq1494t8CzaPIzMu2vavAPjuTxBfLbyLvq/wDGixtYdBVtq+dUVJxqR9pE9TA5ni8BjI4Ot1Pk2a1rPuLfbW5NKrTNj7u6qc0W6uZwjUifsNOpLqYUi7Ki37a1Li3Ws24i2t8tcdSlKPwno05RkO83dVqOdlrL/iqaO421jGUomkoG9a323rWtb3Sy7a5VbirlvdbejV3U655tWgdUu1vu05ot33aybW/rUhulau2Mo1DyqkJRG+X/AHad/DVrbuoaKp9n/Kc/MRxtVqGfbVPy2WnL8tHKZyjzGtHLVhWrKhl21bjuKuJxyplxadUKy1Mrbq3jI5y1b3W2tK3ut1Y1LHK0TVvTq8pzzpRkdEvzU2S13fNWfb31alrdK1dcZRqHnzhKmami60+lSK23cu6va/Bvxa0+GGOOVtrV4V5SstRS2rfw7l/3aynQkfP47LcNmEeWqfUd98V9Plt/luP4a4XVPHlreSf6xa8Mkadf+Wj/APfVVz9oP/LRqwjTlGR5mG4XwuH96Mj2W48UWq7mWRaxdW+KUlnbssG6vNY5pvutI1Wo4Fl+/wDNWsqHtInr08noU5c1T3jl/FWr3WvXTzy/981ziR7W+avSp/DK3C/JXP33g+6VvkXdXmVcJKj70T7TDYzDxiqa90wLf5q1LRdtVv7PksJtsq7Wq/b/AMNc1M6asoy+EuLax3S/NWRq3hfcvmRLW7b/AC7a2LNVuo/LZaKtCNaOp5X1mph5cyPILi1aGRlNVJIq9kvfhZe6wrSWkLNXnviHw3caHctBcR7XX71fPVaUqMuWR9Dg8zoYj3Yy945GSKo926tK4t6qSR/8BrilE92NQqSVVar0i1VmWueR1RkRrUytVepo6Roy0rVNG3zVXWnbveg5pGhG1TR1RjbbVyNqs45RFqWOm05auJiXoXbtWtZ3TVh27fdrQhauylUlE4K0Tore43VaXa38VYcLMtaEN1/er16df+Y8ipS/lL3lU6OL+9Uccu6rka769CMub4ThlLlI13Vat71oPut81R+XTWj21fNymUuWXxHTaX4maKT5/mWu70PXILroyrXj5by61tJvWSZVVmrpp4mUfiPExmX06seaJ9C6XEsq7m27a1l0Rbj7q1514V15o9sbNXsPheJrxVb71byrRkflOZU6mDlc5jxOh0vTvLX7zV5q1uskpMnzV9X3nwzt9Ws/NuG2tt+7tryTxN4Btrd28plxXHDEU5Ssb4PGfVYqNeNpSPLF0mRf3ir8tdx4IgkhmWUr92mw6TPbfIQGSul0eGOCPbVT5ZGuOxnPS5Ueg+HfEl1byKsUhx/db7tc/wDHn4lQ6b4dljkmWOby/lX+81aGmpHa28k0jbFVd1fKXx11y78WeIpYomZraJvurXg4ylKWlOJy8O4epmGK9hKX7qOrPJ9Uvmvb6aZm3NI26q602XT54fvo1JH8tc8f3fun9EKMVG0CXbRtp6tUmytOczuV270fMtSSLTdta8xRNDdMn3q0re6Vqydv3amjZlrenVlEwqU4yOkt2WrkbVzdvdMv/Aa2rO83ferrjVjI8irSlH3jUjiVqm+x7qLV1ZvlrQjX7ta8x5FSpKJnx223+GpFt9taHlUfZ/7tZSp8xh7YqxqyrU0crL96pPK20bawlAjmJI7plqxHf1TaKo2VlqfeiZ+zjI2o7/8A2qvw33q1cd9oZN1TR6oy1rGtymE8HzfCdtHdK33qk2qy1yMOrf7Xy1qW+qfL96umNSJw1MNKJseW33lak894+vzVUh1LcvzVY+1RutbxOaUJfaLUOor/ALtXIbxW6MtYrKrfdqJht6My10xrSiZSoRkdbHdbqm/c3C7XjVv+A1x0d7PE3yu1WI/EE6t/C1dMcVH7RzywcvsnTnQdOuPvw/8AfLUz/hA7C4+5Iy/71ZVv4o+7vh/75at3T/EFs332aP8A3lrTmw9Q5prF0fhkV/8AhVnnN+6uEatKP4O+ILWPdaxO/wD1zbdW9pOp21wy7J0/76r1/wAE6ktxIsasvy/7VcmJhTpx5qZlhcZWq1vY15HgVv4a8S6fJtuLacx/7UddDp+jLeR/vVTd/u19e2ugQ6hpz/d8xl2q1eRax8B9TWaR7e4il3c/3Wrw6ONjKXLKfKezmmQY+EY1MPHmjL+U8fvPB8P/AD7r/wABrFu/Accm7bDtr0/UPhT4ltBgRSN/1zk3Vymq+CfGdijNbrP8v/PSHctddSr7vNGXMfL0oY6jLln7vqmecah8OXb7kea4jxto/wDwjWmy3M9v93ha7rXPGPxC8KyN9o0GO8iX+KOKvIfif8ZLrxXAul32nR6cY2yy/wAVeHXxMZS5eX3j7jKcLmNetHn5ZU/JnMWfi6Nm/iWuk0/X1YbhJXnkNvayfMJK07exk3bopP8Ax6uePMfe4jB0Geo2Orq9bVvcRy15dZy3dr91t1dBp+szJ8rq1bxqHyuJwH/Ps7+O1jl/iok0tWrF0/Wg38W2t63v1Zfvbq15j56rTqUyjJpH+zWfdaWy/wANdRHdK1OZIZVqJRMo4ipTl7x5/eW7L0rJuJZFr0a80lW+7XO6h4f/ANmsJUz2sNjKcviOHurz++u6uf1TRdM1H/W2qbv7y/LXX6pobrXNXmnzL/DWEoH1+ErL4qcrHHah8PLKf/j1uHjb+63zViXHgvWLDd5Ekc6/w7Wrt5leNv4qg+1TJ/FWEon1dDMcVT+1zepwSvrGn/8AHxaOy/7tXoNahP8Ar4WWu1j1Qr8rKrLUrRabef662jb/AIDXDysqpjoy/iU/uOTjltLjpJ/31Tn01JV+Rleuok8G6TefNEzwt/sndVOT4d3CtutLtW/2W+Wo5SFjMPLaVjmZNPmj+ZVpI/Oi6itufw3rtj0i85f9n5qzpLq7t/lubRh9V20c0onVGqqnwyUiaxuq37OQNXNw6haSNyjRVt2Mlu3+rnX/AIFXdRrnDiKf902o0bbxTZF2VJaxSbfl+b/darEkTbfmWvUjUjKJ4UpcsjJZqa1uslXJrXd/DUPlbfu1EjpjKJg6lpO5d22uN1TRmWvS54Wasq807f8Aw1zSiexhcZKnL3jy1rNl/hqGS3/vV3F5o+6TdWbcaIzVhKJ9PTxkZHJsrUba6CTQ5Kavh+Rv71YnV9ZpmMrVL95a2ofDLN95WrUs/As10vyr8tRKUYnPUxlGn8UjjZLVX/hqvJpq/wANemR/DeZv4mWnSfC26b7jLWPtImEc3wsf+Xh5T9g20v2U+tej3Hwv1RV4QNWfN4C1W362kjf7tVzUztjmeHqfDUOJ8ht3zVItv/s10VxoN3b/AOtgdf8AgNV/sVXFKXwm31mMvhZk/ZV/hq1b2v7yry2a1NHZ/Mu2tfZmUq5oaTujrstLfd977tcvZ2+2ug0+Ir81ZypnzGMlGR0kMVadlGy/LtrKs5GroNPb7tRynyFeXKSSWu5aPse1fu1oeXUyqrR7TVxieR7aRkxxVJsWtD7Lu+7TWtf9mq5SvbRKca/NXQ6TWN9n/u1saam3bXVT9048TLmibTfdqr5u2Srm3dHWbdfK1dh5FP3vdC8esy3uPKn+arN592sO6umiuFrop+6enQpc0eU6iZvNj+Wse3/d3DVYs7zzY6q3EvlXldz+HmFTpyjzRLmoLvt91Y8nyyR1uf623ase6Xb81clc1o/ymtJJtsai0u6Vo2X+7Uqqsli3+7WBYzNDdSLXh1BU6fPGSOk27q5LxBHtaukt7jcv3qyfEUW6NmrljI0wv7uscxC22Sr7Sb7Ns1lr8slXo/mt5KbPfnH7RyupKrSNWLcKyyVtak22aqrKstbcx9FQlyxMuO929atR3Ct92q91Z1nyNJayVPMehGlGpHmibSy/LTm2y1l295uq5uqZSMpUpRCa1qrJb7avefTW2tUSkXCpKJiyQbapyWu7duremX/Z/wCBVTkiWs5HoUq8onN3VkzN8tZskcit8tddNErVnzWq/wANYSPVoY3+Y5tpJF+9TftTLWtcWG6qclnU6ns0q+HqfFEp/wBpNTW1JqJrXbVdotv3ajmOz2VGRM2pbqG1KqLJtqPbUykEcPRND+0v71N+3/NVFd1R/do5ivqtM1G1Jf4qP7SXdWTu+ahm+agn6vA2P7SVqj+3qtZO6nUB9Vian24eq0n9oR1mM3zU2Si4fVaZqf2ktH9qVm03dQX9Vpml/a9C6y1ZbUbdlTIPqlM2I9eZf4qkXXGX71YVLub0qCfqdI6JdcZqd/aW7+Kub8xv71O+0MtSYSwMfsnRfaGb+Km/eb5qw1vGqaPUqixlLDSiajRU1oqqx6krfeqb7aKOUy9nKI7yqa0VSLcK1Tblo5SeaRV20bau7VpfLquUn2hSwaX5qveQtH2WrjGRHtEVF3d6dzVv7HQtnt/hqoxJ9pEq7v4aFbbVz7Hu/hoWz/2afKT7SJX3bqkjq0unVKlj1rSMDKVWJSp392rn2NV/hpPsu7+Gq5Q9rEq09fu1Y+xvQtq1HKR7SJFn2p232qb7K3pR9lajlM+aJEu6hqsLb/LTfKo5Rcx3kbVYjaqMbVYVvu19NGR8jKJbpPu1Crbadu+atuYz5Rzd6ZzT2+Zaay1fNyhEjb7tQyblqSoWaqjUN4lWZao3EXy/NWpJVWZd1Eo8x105GWy7aj3VekWqskVZyjyndGRDuqazv2tZlZf4aqyJtqP7taU6sqcjfljI9q8B3v8Aa00MY/i/hr3H+y00/Sd23a+2vlj4YeJ10XXoGuG2xM21q+vLfVNP1rTY/LmjZWX5fmr6Whi41qfKfjfFNCphcRHlj7p41rF9cTXZjXdt3V2nw38Cvfut3cK21fm+au4034cWWoPu+WuuMNr4bsGj+WPatV8MfePkMbnkfZfV8NH3jy/4q+KYvD+ltawff27dq182w6ffeINSaR42bc1e2ePJLLUb+R5plaNf9quF1DxhpPh+P9xt3LXg1V73tJyPtcijLDYW1CnepI7TwPpNp4StftNwyq+2vN/jJ8TF1adraGT/AGflrkvFHxUudTDRQyNtrgLi4kuZdzszNu/irz62JlP93H4T6/LMgl9Y+u4v4idbj/aqxHcVm7qd5rLWtHFSpn3Dpmk22Wq9xb1Ct0y//tVMt1u+9Xq0q8anuk8somfcWtUZItvSugZVlWqs1r8vyrVToRkdNOr/ADGSr7atQ3G1dtNktarsrLXDKnKmb+7I1obrb0rSt7r/AGq5mOWr0N1tWrjUOSrQOut9SrShulb71cjb3W3+9Whb3W7+Ku2lVkePVw5033qa0G6s+G6Zf4qvQ3W6uqNSNQ82UZRGtEy05W21Y+Xy/wCGhrf+7Wnsv5TLmHRy/LViOX/vmqO1l/vVJG+2p5eUylE0lbdTlqrHLUyy0HNyktPhuJIm+WmUrf3qvm/lM5GxZ6sv8VbVreRzr96uN+ZKmt7yS3aumniJR+I4KuGjU+E7f7LHNUE2k/3aq6Pqyy/eauqtVW6j+Vq7Y8tSPNE8KrKph5e8cnJYMv8ADRHFtauybR1kqlcaEytwKXLKJEcdGXulfT7cyMqrXpGieHbWKxaW4jUnbWB4N8PtcXSs6/u1r0PVLNms1hh+WolP7J8rmWN/eRpRkfP3xF0eJ9Qkkt0wv+zXGRR+W3zbq+k/+FaSapH8+3dXIeJvgldWqmaD5v4tq15lWl9qJ9Pl+f4WMY4epM8rt1xXQaHatPcRqPvM22suWwks5zG6srLXqnwp8J/aplu51/dr92uU78xxdOhh5VWes+HLex8M+FfNutqsse5t1fJXxX1qHxB4kuZIVVI938Net/HD4gLa266XaS7SvyybWr56kk847mry8RP20uX+U4eFctqU+bMK3xSMia1+b7vy1Rkta6BlqrJb158qZ+n06xzslvWfNF96ukuLX5vu1nzW/wAtccqR6VKsYci0LV+4t6qNEy1zSpnfGakSRtuqZf8AaqGP5akj+9U8pEiTbVqN9tQr/u077tSYSLkbVLVSNqsRtWupySiWI6uW71RX71WIW+Za2hI5ZxNi3qxH941Rt5f4avR13UzzakS1G22r1rcbW+aqMfzVPEtdlOUonnTNmGVZfvVY8rcvG2smOVlrQt7r+9XdCrGXxHnzhL7IjQbaWHdE25flq1GytQ1vu6Vtbm+Ew5/syLdj4jubCRWDblr1bwX8dIdJ2rdxH5f4lrxaSJqh2turPlkefisrwuPjy1Yn2RB+0dpN1Z7Bc+UW/vLXJah8S9N1CRtk618ypKyVbjvgtKFJRPAnwvh+bm5mz6C/4S2xb5vtEf8A31UE3xE06x5M6v8A8Crw+O4E38dOk03z+klaypVPsk/2Bhov95I9J8U/HCa8s2tLANGv8TV5zHrn2iT98u5m/iqu2jyR9KRdNdOq1dONSme7hcFg8JT5KMTahs7O+/hWnTfD+G8Xcqru/wBms+CNoWX+Gtux1KaL7taSdOp/EiZVJVqetKRzV78MrmL5oW/4C1c/eeGdQ01v3tu23+9Xt2law021ZY91b39m2uoR/PD97+FlrCpg6Mv4cjm/t+vh3y1o3PmFo2jb5l206vcvE3wmjvo2kt4Wjf8Ah2rXkmteFL/QbhkuIJFX+9t+WvIqwlh5e8fT4LNcNjo/u5e8ZKrupyr81C/J8tTR1MZHpSkNjiq5DuVqjjWrEa1fMcspGjZ3G3+Kt2xvP4a5u3+Vq0LeXbXRGrynk16UZHVQtHLVhYqw7e421rW9x935q6o1Tw6tPlLHlVC1vVqNt1TbVatPiOPn5TLZdtRyfdFaklv/ALK1Vkt/9ms5RN4zMmZVb7tZ80W1q1Lhaz7ispHp0ZFFppIqmg1R1blqjkaq7fNWfL/KdvLGXxG5b641Xo9cj+WuTZW+8rVXkkmi67qqNSpEzlg6dQ9Ah1lW/wCWlWI9SVurLXmP9rMv3qf/AG7t/wCWjV0xxEo/EYSyo9RW6Vqmj2tXl8fiaSL/AJbVqWvjKZeu1q6Y16cviOapllaPwno0dv5m3bVyOD/ZrjdN8eQ/deNv++q63R/EVlfSKom+Zq6oyp/ZPBxGGxFH4onS6PZ/xV3fhrzre4RkZ/vf3q57TY42jXYy16J4LsNtwJnVfLjXzG3VzV5csT4bF1JTnynren/FzQfC9vbWOq6pDZ3nlq3lySVS8TfG7SjZf8S3ULe4lb7v7yvg/wCMHiY+LPG1/dfN5W7y4/8AdWuDaSaNsrJIv/Aq+cjh483tGfrVH69XwUaKrcunb/gn3m3xfv8A/n5hZa0tP+L100iq5jkX+Kvz6XVtUs+Y7yZf912q3Z/EDxFYybotTn/4E26uzmhy6wPGeQ5gvepYs/TXSdZttc0WSe6ijCKrE7grba/K79ojUE8UfE7Vr+zjWK3M2yNY12/KteixftEeM4dHuNOXUz5U67X+SvK7q1a6kZ2+Zmbc1cEqMnLmPsMlpV8LNVcTbmirep5/DLcWrfeatzTdeuIm2s1akmhq38NV20Hb92r9nI+wniKNaPvHRaX4j3ferqtP1S3uNu7bXnNvYSW/8NbWntIrUuU+dxWFpy96J6XbrBJ93bV+GD+41cTp+oMv96t6z1Rv71B8liMPKJ0kb3Ef+1Tv7SkXqtUIdU39as/bI2WrPIlSl9qJY/tb/bqOTUty/wANU7hIZOlZc0bL9ySjmNadCnI1JriOXqq1m3Fha3H8K1nyS3UTN91qpNrDRdVZaylI9Slh5R/hyJbzwrDPu2NWDeeDZF+6v/fNbK69H/z02tVmHXFb7zVhI9KFXFUTgbjw9cRt91v++aqNYyxfeVq9TjvIbj7y02TTrK66xrXNKB1xzScf4kTzOHdE38S1fhvZlX71dnJ4TtZf9U1VJPBr/wAGGrL2Zp9foVPiMWHVnXrVxb6Gf5ZUWVf9paSbwrcRf8s2qq2lzRN8ytUyphzUanwyJptD0e+b95aIv+0ny1E3w60y4+aCeSD/AIFupVikXqrVZt5pY5F+8tRGJXtq8P4dQhj+HmoW7ZtblJP7v8NJNpOuWK/PbtJ/wHdXT6fqEu5fm3Vv2eos3ytXZE8yrmFem/fipHlc2oPH8txaN/wH5aiS+0+RvvPH/vLXs0sVleR7ZrdH/wCA1j3ngHRL/wCbyRG3+z8tHMVTzbD/APLyLicBFa290v7qZW/4FUU+hsy8Ku2uul+EMX/Lld7W/wBqqb/DfXbP/UTLN/uyVh7WR1Rx+Hl/Dq/ecTceH3/u1Rk8Oy/xJXev4f8AEFt/rbB5P+2e6o1sbn7s1hKv4VlKuehHMJR2kjhV8Obuq1et/C6v/drtLfRlkb5ra4X8K6XR/C8bbf3Mn/AlrmeJOTEZv7OPxHD6T4GjmmXP/oNdpaeC4I1XbG3y/wCzXe+HfCK7lbyWrtNN8GrKyr5VeVWxEuY+Ex/Ecua3MeV6f4Ls2XdIrRL/AHv7tXLfwtoF5/qNStpG/u+Yte3+Ivhsth4GvrmUeXJOvkIu35vm+WvIrT4C28wVku3ikP8AsrXDGUqnvSOWON92+LqShKWxB/wrdJv9VJHJ/utVeb4X3G3/AFX/AI7XoNn+yL44urFLnStchiEi7lWQMrVE37Pfxz0CTzLbUbS7jVv9Wzlt1Xyv+Y9qGX5lOPtKNT3fNP8AyPK9Q+FrvC2+23f7y15z4v8AgqzI0lvE0Un3vu19WX2n/FjSo9t14Cgvtq/M1tKTu/SuP1fx9qunxsurfDTVImX+JOV/9BpU61WnsXhcVnmDq3cfxX6s+ILzS5LG4eGQbXRtpWkW12tXVeLryPXfEN/fR2y2Uc8zSLD97y/9msdbfZX2tHmlCMpH7JDESlTjKXxD7OL7tblmv96s+1iratYqconlYmoaFrFWxY/LVG1i+WtSzi+asuU+aryNiFlZamZVaq6r/dpyttoieJIkhTa1XPs6tUNq26tBYv7ta8pyzl7xRaw+b5amt1ZW5q95Xy0LbrV8phKrzFq3b93VG9+7VyP5ar3n3a6Y/Cc8PiMuRvNjrB1BdrVuK37zG2qOoRbo63ie1QlyyI9Pl/drUmofwtVOzb+Grlx+9hruh8JrKPLULlncfKtU9QXbIy1JZt+7qTVIN0Kyf8BqKkfdMY+7ULWlsstmy/7NYDfLfla0dBba0i7qyNS3Qal/wKvBqxN6Mf3solwSGKSmX1x59u3+7Udw/wDFVO4m2xttryvhkb06fNLmKEke5uKkhRl3A1nW9/8AvPm/vVuWrLcba3l8J6VSMqZxuuL5UlZMcu1q6vxJa/xba5aRauJ72FnGpTJFbzVqncWStU23Z/eqVJN1M6lKVP4TEktWX5v4qdHcNF9/+9Ww1ru+aqNxZ/7Nc84yPUpYiMo8siHzfSpldtvy1ntFJFJ93dU0NwzVHMTUpfaLe4N8uaiki3Vcs7P7ZIq7tu6tn/hEJf4HVv8AerOVSP2jz6lenRl70jkJImWqkkYrtJvCV2v3drVz1xp/zNuWo54y+E6qOIp1PhkY0i7qrTW+6tSSzZKpyQNu/iqeY9KFSPQx5rOs+SzZa6SS3bb91v8AvmqslvuWpPQp4iUTm2tartFW5NZ1Tmt2X/arKR6tKuZbQ01oquSLtplB3RqFSSKm+RVpvmplBUZyIPIpvl1ZooNfaFL7P7USRN96rm2msv8Au0FRqFfbuqNoqubf+A03ZV8xfMV1WnbflqaijmD2hVZaNtWGWjb81AcxXmT5qj21ekX5qjaLdUGXtCrtp22rG2nbavlJlUK/zLUi7qk8qpNtVGJnzke5t1TLK1Cr8tO21XKYy5SSO4arUd5VWOKnLDRymEoxL0d0tTLdLtrN2t/dqba3rVRic0qcTSW6WpvPWstYmqxHE1XymEqcTSWVasQ7WrMjVv8AaqzDuqo0zmlE0vlWnf71Vvm9Kesv3q15Dj5SwsS/ep3krVVZWqRZWo5CZRkTeSPSneVUe9mpyy0cpn7w5bdad9m9qPtG3bR9sqOUn3h/2Ol+xrUP200n2h6OUVpGvC3y1ajb+9WTay1oQy16sZHDUgXvvU7dVeNqkVt1bxkccoktFNpd1XzEgy7qrsvzfNVjdUMnzVUZFRK8lV5KtMvzVXkWq5jqjIqt92o9tSSVX3VrGf8AMdcSOaKqckTVoM1RyLRKPMdMZmduaM7lrodJ+I+r6SqrHPJtX/arFmiqhNGV+9WHwm0qNHER5a0eY+lfhT+0QdNRo9SfI/vM1ZvxU+Os+sXDLYTbU/2Wr54DFOlSJdH+9XTGvUl7spHza4Wy+OL+txhqdDfeLtSvN2+dq568uJrj77s1S+bupWUNWvJE+mpU6dH4Ymcq06rHlVCy1zVKX2jr5htG73oXtTK45RLF+ajcy06msu6iMpRAkjumWrC3CtWey1HuZa7qOKlEPZxkakm1v7tV5IFaq8d5tbmrEd0rV69OtTqRJ5ZRK/2f/ZqPdtbbWhu3VHJErUTpRl8JpGf8w2G421ehumX+Ks/yqdG22ubklEylGMjore6+b71aVvL8tcvbtWpDdbf4qqNQ8qtR/lOgjlarUdx/erHt7rdVyGXdXZGqeVUpmorbqGWqasytViO4/vV1xqxl8RzSiOVWqRWp0bK1S7VqvdMpD42qZW/vVTXctTRtS5TCUSx96mt96hactRIzGxu1vJuFdPoPiRom2u1c01N+ZKmNSVP4TCrQjWjyyPatLvo76NfmXdW1Zaa15Mqbd26vKPCeuMJ442avpz4c+HVuNPW7lX5mX5a9KNfmifmOef8ACXHmZQ+wQ+H9JZvl3ba8w1Lxzew3TeWxK7q9U8caXe3kn2eCNvLrh5vhff3HzeXXHKpzHkZZWwvL7TEy+IqaR8UNQYrHwDXp+k6jPqmk+ZcjaWrhtE+FstvcLJc/Ki/NWr4q8YW2kW62Fu6+b935ay5v5hYynhsVUjDBRPN9f0Qa54veO3X5Wk/hr0LWtRt/h74Qkb5Vk8vatXfBvhlbS3k1K5ChmXdub+GvEfjR4wbxBqslpCzeRF8tcVeXJH3fiPZw0ZZtiqeFj/Dp/EeYeINam1jUpp5WLszbvmrOWWppLX5vmqPbtryoxlE/ZqcYxioRH/w0yRaSmM1SWNZfWqs1rVz71NZaylE0jLlMW4tf9mqslrW9JEtVZIvmrCVPmO6nWMOS1o27K1pLeoWt/m+7XNKmdkavMVVp/NP+z+1O8qsOUnmI1+Wpo2pu35aWnqRInjarUNUY2qxG1OJhKJpR/erSt5ax42rQt2+7XdTkebVia0LVajX5ao27fdrQhauyMjyqpIq+lWF7VGqVPVnDIfHKy/dq1He7fvVVVajkWqjWlTMJRjI1FdZabJaq/wB2sfzpIqkh1bb9+umGKj9oPYS3iXJLdlqFl21Yh1aGT+KrUfk3H92u2nyy+GRMnKPxFGNqvW9xItO+w7vu1Itgy1tySOepOMjQsbrc3Nb1nBHOq7lrFs7Noq2rWPDLWkZSPCxDj9k0o/D8Nx92nt4Sbd8tWbF2X71dT4ft5L6eOJV+9Vc1OR89XxVaj73MS+DfCS29u01xHu/u10Ca9oGkz+VdvHG6/eVq6K6iWx037v3VrynWvCL63NJKYmZm/irhqRl/y7PlsPUjmNSUsVLlier6L498HvIsckkMi/7J27a6XVPC/hLxPpTssMUisvy/xV8zW3w31WO9UxozR7vvbfu16/DrVp4D8LiW/ulURR/dZvmZq8ypKX/Lw2xGHpYTljgZc8pfefMfxo8J2vg/xlLaWh/dMN6/7NcPG21vWtj4heKp/GPia51GRfldv3a/3VrnlYscV5Makj90wFKrTwlONeXvcuppxvVyP7tZccvy1cjuP7tdMahM4F6NasQ/LVOOSrkLbq35jhmaVu1aEMuysm3b5q0I60jLlPMqRNS3uKuRy/3qx4/lqxHK26uqNQ82pTNiN91DLWat1ViOat4yOV03EbcWq/NWLeWbVvN0qndVMjppVJRkcvcKy1n7ttdBcW+771Y91brXOe/QnzECT4pJH3VXkVl6VG0rJT5jujAbcKrVl3Fq33lq5JLu/wBmq0svpVc0Tup80TKlaSL+9TF1R4qtyMrfeqnNbq33aOT+U9KPLL4i1DrjL/erZ0nxhJYzq4/h/vVyogPaoWU7qj95EKmGo1vdkj3rw78cPsMkfnw7l/2Wr1y4/aM0J/BV7Z2fmpf3C+Wu5Nu3/gVfFa3DL0arC30sfRmqvaSl7sj5jEcK4GtUjUirSPWGvYbrcxbczfeqKS1jkX5WWvObfXJo1+9Wla+KGXrXVGdORvLLqlP4TqZtPftVKSxkX/lnUdn4tjf79bFnrVpOv3lq/YRl8JzSjWo/FExPIP8AEtRrGa62H7LP/FHVqPR7OX+FaX1P+WRn9cUfiicWsXzfNVuO2Vq7GPwrbt/DVuPwfE33dy/7tT9VqHLPMaRxS6WrVNHo3zfdr0C1+HjS7cTMq/7ta0PwxmZeJ/8Ax2p+q1P5Tz6mcUY/8vDy9bBlqzHE616LefDe8gXcuJP92uevNCms5NskbLXLOhKPxEQzGjiPhkYkdw1Wo7xqfJY7aga1Za5pU5GnNTqFj7VuX71Vprrc3y1FIrVDu965pFxpx+yNkuGqjNdL/Eu6ppk/u1n3C1lzHoUoxIbhYZP4VqlJAqt+7kZaWY1VaX/gNZyPXpxkWftV3b9JN1WI/EdzE3zp/wB81ktcMvek+37f4d1QayoRl8UTqbXxdHu5Zl/3q17PxLDJtxIrf8CrgPtCM3zLSbYt3yttasuY5KmX0Znq1vq0cvXa1Wla1uPvqrf8Brym3e4i/wBVO3+7Wlb69fRdVVqOY8qplb/5dyPQ20eyn+6FSqknhWH+CRa5u38Wbdquki1s2viWOReJf+A1funDKhiqJbj8OtF/DV+301ou22mWuubv4q1rXVlb722tIyPMqzrfaIVs220/7K1a8Nxby/wrVn7NDJ901ryxPLlXlH4kYsMcit8rVbjlmT+KtD+zt3SSpl0lv7y1ySjE55V4lOO8kX+Gr0d5u+/GrVJHpP8AtVet9HVvvNXHKJxVMRApwrbydbdP++a1beGBf+WSLU9vokfy/eratdChrjlTkeVXxkBdNSNV4Wum0Vt1/b7f7y0mk6LHLIkQWvWvA/gGyaaORoFZvvKzfw15ldSgPKMrq5ziowpHnPx08SJo9lpGnE/NKWmZV/z/ALVeb6R4sjupo08zbj+9X0b8UP2f7Px1eQ35vZraaGPy1UfMteG6t8HZdBvWRLpZCv3WrOjtY+z4mymphKjqYladGeteH/iqLWzitweEVV+9XW6X8TFvNq5VhXztb6DcWfXmuw8E2M39qRyPwq1M6bj7x5WW8U5lTrU8PGpzR2PpHR9QXVI92wY+lcX8ZtdtvCvgfXNUkRQLOzmk+7/dWup8Kx7LHdXz3+3J4p/sv4UXVlG377UJ47f/AIDnc3/oNccVzyjHufv1eo6mXxlU+KR+Zl4slxcSO/zNI25qq+Uy1uy27L/DUTWv+zX6LTlyw5TCNePKZ9rIy/w1tWdwrNVWOzXdWhZ2dTKRzVakZGxZtWtZ7azbODb92tS3t9rVnzHzlaUTSj27abs+ajym2rTvs7Ucx5ZJb/K1alu33ayY1bdWlb7ttVzHLVNDbuWm7NtQtKyrUa3XzfNV+6cfJItL2qOZdy03zqb5/wDDVRkHKZd5E0bbqrXH7yOtm42tH81ZPy7WWuunI9GjK6MeH91NV5X+XbUFwu2Snxsv96uyJ6Eve94ks5f3m2tQL51pIlYfm7Zt1b1n823bWv2TmrK3vGRp37i9Oaq+Jo9s2+tW6s/J1DK/dqDxLat5ayD7teLVjyyNaVRe1jIzpPmhVlrPulby2rUs4vMtqp3lv8rV5FWPvHbTl73KcBfSNb3LFf71bej65/frK1yDbdNVaz3LUcx9VKnGtR1Ow1iWOWP71crJF+8+Wr95dN9mXP8AdrEW4bzPvV0Q+EzwtGUUObvRuWhvmqPdV6nfylqFPmWpJLXzPvVDHLVyH5qRhPmiUZNNZt392o/7GZtuK6S1tftG371dLpPhdrpvu1x1ZRiclbMfYx945fw9ockl5Cvl7vmr1TT/AAhLdKv7lsf7tdH4L8Bx/ao2eNa9x8KeCY9SuVhSNVH+7XyGOxkublpn5tm3EMqlaNGjG8jwtvhzJ9jZ/L/h/u1806jG0eoXCj+F2X/x6v1UvvhRF/ZEywxbpWjZVZmr4x1/9jvxra3s8yww3Ks7N8j1jl2NcZS9vI+hyPEV8G6jzD3eb4T55isTJ2rc03wqLmRcw7v+A167p/7NPiuyk/0jSZl/3fmr0Xwr8Fbu1kjFxYyqd3/PNq9Srjqa/hyO3H8QU6UbU3c80s/hPby6Tb509GDL/drG1D4Q2vzYsVX/AIDX37Y/BC0fTbbeCp8td1Y2ufA6FI5DEyt/sstfOVMVWp+8fNfWs8pfvJQfL6n5Y+OPDqaTrk1si7VTbXLyadlq9z/aJ0JdJ+JmpWqLt8vZu/75ryi4s+a+sw0vaUY1D9gy3HSq4anUl1RylxpfzVRm01q6+a1qCSz3V0cp7tPFSONks5F/hqPyttdZJp3+zWfNprf3aD0qeMic+y0bd38VaklhULW/+zQdkcREoqtN2fNVzyqa0XzUFe1iVdrNTdu2r3lU3yFoL9uim1Nq6YcUq2+/71Xyh7aPKU9tHlVoeRTlt/mqoxM5VzPkVt1N+zs1ajW/zU77P7VXKZ+1Mtbf+9Un2dq0vs/+zUi2/pRymUq5lra1Itq392tSO3/2af5LelVymbrmYtnUn2M1pfZ2p627f3a15TOVczltam+yruq8tqzVJHatVcplKsZ62q1JHbrtrQ+xtT1s/lq+UxlWKCxbak8r5fu1eW1WpVjVarlkZSrlBY938NTRwVbp8daRMpVSPyKPstW1Vtv3ad5Z9a01Ob2jK3lbaTmp/s9SeQu6jUXMVfpR5TVc8r+7RtpE8xT8v+9R5dWtq0bf7tRIOYrrF60MtWGj/wBqjYq1nIOYht5a0IWrBt5flrSt5V210lVaZsRtU0bVRhlWrUdb8x5koljd81O3VFzRRzGHKPplFJJV8w4jWqGalpkjVUZGkSrJVWRauSNuWqclaxkd1Mh3e9G73qORqj83bVRkdUYlpl3VTmi3VJ51DPurTmKjzRM2a32tVOT5a2Jk/vVRuIflqZR/lO6nL+YrxzbasR3VUZEZabuZaI1JRN+SMjWVty01lrPjlq1HcK1d1OpGoZShKI7bTdtWPlanbampSiZ83KVdtR1cZKj2VwypSiPmKrLUci1akWo/L9q5vhNoyKLLULMy9KvSRVXkX+7RGUonTGQ2O+2VcjuvNrLki/u1DuaJvlr0KOMlT+I09lGR0CtuWpNqtWHDf/3q0obpW2/NXqwr06kTmnSlEuR/K3FWlqrHLVqPa1VyR+ycMi1DcMu2tK3vP71Y8a1Yjas/hOGpTjI6COXd8y1Mr7qybe421oQyq1VzHmzp2LUbVYjnaqu6pFat41DllEvRyq1TfLWb/u1NHcV0xq/zHNKBeXtUi/dqvHcK1TRtWvxfCYSiTL8y0UL/ALNFTKnIzHW8zWdwsifwtXt/hv8AaL/sbT4beS03eWu3cteHUVzyjI8vHZbhsxjGOJjzH0LN+0pbu277EKmh/actVj+awNfOGz5qdt+aseWX8x4v+quVf8+z2fxL8er3WY2jtoxBG1eff23cTXy3btudW3fNXPK47irMNxSjH7R6lHLMNgo8tCFj1PUPjJf3+kfY1hSNGXbuWvNL6H7VKzN95vmp0c26rUfzUcpGHw1LBfwo8pz9xptUZLBq6xrXd92qs1hWMoHq08UcjJBtqvJHXTzafVC4sG7Vyypno08TGRgt8tG73q5cWrK3y1Vki+aublPQjKMiOTbtqGpGXbUe/bQaRDbuWmyQfLUm75qmj+aspRL5uUo/Z/lqPyq1Nu5eKa1vWEqYe2Mtoaa0W2tT7L/eqNreuaVM09qZuzbTo6tSW9Q+Xtao5TXmLEMu2r1u1Zv3asW7ba6qZzVI+6b1vWlb1j27VqW7bq64nh1YmlDVhVqvb1cjraJ5lT3QWL5qay1aVfmoaGiRzc5lzRfLWfMu2tq4Ss+4irlkdlKZjzNt+7TI9Slg+7I1WZovvVnSR1PNKPwnq0+WW5tWfiqWFvnNdPo/iqG6ZVZl3V5u/emqzK3y/LXTTx1SmZVsBRrRPoDS5be6jrorPR1m+ZK+dNM8TX2muuyZtv8Adr1LwX8SlmZY5flavXpZhTqe7I+IzHKcTRXPS1PTrbQ2Dfdr1j4beES8Ml3InCL8q/3q4fwfcHxBNDHEvmtI21Vr33W1Xwb4Q/dhVaOP5v7zNRiKsYx90/N8T7StzQqbI8y8X+OtI0O8ktJWbev3l27q523+JmjmTau//v3Xm/iH7fq2pT3DwuzyNu+7VXTdDvbiRVW3k3f7tccatQ6aWTYONHmnLX1PfND1qy15cW0m7+8teV/tH+C47XRbfV4p3VvM8to93y16B4F8NN4ftWuLplWRl/75WvHvj98QIfE95HpVi3mWts252X+Jq5cZLmp8sviObIsPL+1ovCP93Hc8Lktar/Z62JIqhaKvL5T9zjVMva0dTRy/8BqaS33VVkj2tU+9E3jKMjQjuPm21ct7ra1YKuy1Yjuq1hV+yYSpHUW89akcu6uVt7rdWpb3VdlOrE8itQkdBG9SLWbb3VXFnWuuMjypU+Um3elC3H+1SVWkar1JjE0I7r/aokuN33qzfNZaj+0bWrTmK9gXJNrferLvLdWqT7ZTZJdy1BvTjKJk3EVU5FX+KtSRaq3EW5qD1aczJmt91UZrdl+7WvcW38QrOkZlqD06UzGuJGj67qqfal8z5q2Jljasm6s93SrjI9elKMviHLcbqsKyt1rH8qSJvlqRbpk+8taxn/Mbypfymo1nGy/LULaey0W91vrQhuN33q1jGnI5pSqUzN+zsv8ADTdtdBGscv3lWpv7Jhl+7VfV/wCUy+sRj8Ry/wAyVJHdMrfeaujbw3u+41V5PC8v93dWsaFSIfWqMviKtvrU8XSStiz8VTqy/vKzf+EeuV/gakXQ7r/nm3/fNbxjUic9SOHqHb6b4wlX+Kut0fxVJ8rFq8w0/SLjdzGy10+m2s0X8NdMOY+YxmFw/wBk9e0fxV937rV2Gl+I45duVWvHdJ3Lt3V2mjpNJIqj5mateY/PMwwNE9q8K6f/AMJNqEFnBHuklbH+7/tV7af2efCtxYqL218+Xb80jNya8k8CasvgPTpbuXb9qZPmb+6v92t7wb8YdV17UtRaebFvt/cx/wB2vnsfGvUl+6fLFF5DicnwMJSxUOeT+5HgH7RHgiy8B+OjY2C+VZyW8c0af+Ot/wCg15g+1mFewftTalJqF5pepSfNhGg3f+Pf/FV4IuqAyVyx5ox94+jw7hi4e2ofDqackW6q7WdQrqS/3qsQ3it/FWMom3LUiU5LOqdxYNW8skbUNbq1YcprCtKJxV5ZelZE0DK1egXGnK1Zd1of3vlrDkkerQxkftHEyKy1Xk3V0t1o7J/C1Zk1gy/NWUons068ZGHJLUf2hlrSmtW3fdqjNatWR6EJRkL/AGk69GarMOuMn3qyZIttV2qDf2FOR1lvrcbN8+2rkd9BJXDrcMtWob31oOapgY/ZO9gvFX5o5yrf71bdnrNwv/LRJK8zW99GrQtdUkVvvNW1M8utgOZHrNn4gdVXfF/3y1akPiaFV53rXl9jrjr/ABVrx698vzLurrifOVcs974Tv4/Gdsv3nq1D48tP4pK80k1aFl+Zaja7tW/i21hUgcjymjLeJ6zH8QLJF+/VqH4jWXZq8ZkWJvuy1XktWZtySn/vquOUTP8AsLCy3Pf7f4kWf8LLWlH8TrdV+8tfNi21wrfLM3/fVWI4bz/ns7f8CrHlOSpwzhJfaPpez+Ly2MyyRNHuVv4q9T8G/tZaFp+2PV4/IP8Az0h+YV8M+TdJ1Zm/4FUU1vM3ZqwqYdVPiPSy3Lo5XU9phqnKfpTJ+1R4B1CzYJrUcDbfuyqVry/VPiho2qXkkkOr2sis38My18ONvHJLULI3eQ1zxwPLLmjI786wdbO4xjXq7dkfbJ8TWl18yXCS/wDAqn07xV9huFkRl+X+9XxOmoXUf3Z5F/3WqwPEeoKv/H3N/wB9tUywdSXu8x8XHg906ntKdbU/R21+PnhrwzoRm1PU4LZlXmLd8zf7q18gfH74v/8AC3NeVkVotItdy20bfeb+8zV4xJqEspzIzP8A7zUw3T9KvD4CFKXNI/Qf9plRhRq1OblL0mn27/wrSNosL1Q+1NTl1Jlr1tRclX7MiwvhyFujVet/C/pVG31R91dHp948u35KXMclepXpx+Igh8PyLVpdGkX+Gt21kZv4W/75q/HFI/8Ayzb/AL5o5zwamMn9o5v+zZtv3ad9jZf4a7OHSrmb7ls7f8Bqz/wjd4//AC5yf981HtDjeOXU4H7OytytXoYv3fzK1dO3h6dW+a0f/vmmrZRxMyldv+9VRqcwpYtSOaki+WqLJ81dZJpsbfNVK40mP+9W3OXTxETnt1S1otpK7qhk0ll+7Ue15TqjWpyKcke5ay7iNo5K3Fs2WSo7rSWkWt6dfmN6dWMZGBNbeZ8y1QeCSOt+OwlVtu2nyabIy/dr06dU71XjE5eaNtu6trQbhm2q1WG0aT+7S2Ony2tyu5K09tEdWvTqU7Fq+j+61Q62jSaWpro1sPNj+61LcaS0thJGVrjxEvtHjxxMYyicFpL7oWWn3UeY61NO0loLh12/xVZk0T7y7a8acj1Z4mmp3PMPENmrMrVkWtn96u+8QeHGZflrBt9Ak8z+KuaNQ+nw2Mp+x+Iz5NN82xauVmtZoLhq9St9Bm8tq5/UPDc3nN8rVpGpE6cLjoxlKPMczaxM1aEektL/AA1s2mhyoy/I1dLpult/FC1V7eJOIzCMNYnDx+HJP7talr4Zb5a9Is/D+7+HbWzb+E1b+GuWrV/lPnq+ecpwmj6DtZfl3V6L4b0X7v7utPT/AAuq7flrrtJ0lYtteTXlKR8VmWb+0joXfDWl7ZFZq9z+Gel+W3nN95q8u0uFYyTXsXgLb9nj/wB2vGr0+WPMeJkLWIzOMpdDv5pEt7fe7Korhdf8QQQtuSZD/wACo+MGrHT/AAXqTo+0+VtFfKi+J7nIxK5Ncqpc5+h59mVWM/q9CJ9MW3xCjj+9taui0nxlZ6gq4Cbv92vl3TvEF43WRq6vRdZuvOj2yN97+GiSjE+Io59jsJUtUfNE+q7G+W6tflWqGtMsds1QeF5POsY2b722oPF119n02Zv7q1xV5e4ftssR7XA+2l/Kfln+0Xff2j8YPEcn9248v/vla8xaJWrpvi3qn2v4ka/Ju+9dyfzrkY7j+7X3OE/3enHyO3B05Rw1P0Q2a1/2aqyWtaHmq1DbWb5q6uU741JRMmS13VXkgVq2pI/7tV2t6nlOiNUxZLPd/dqnJYV0DRVHJb/3aOU6415HMyWe3+Gq7Wu3+Guqks91V5LBaIxOqOKOc+z/AOz8tJ9nT+7W5JY/NUbWbJVcpvHEmT5C1J9lj/u1pfZR/dp32etYxF7czI7aP+7T1t1z92tJbepFtar2ZEqxmyW67vu0v2cf3a02t6FhquQz9sZn2ValWL/ZrS+z+1OW3VafIR7czfKp3kVoeVTvK9K0jAj2xR8qneV935avbadsqoxJ5yj9n/2acsTVc2bqNla8pPtCr5TLQsVXPKo27aOUj2hV+z+1HlVcVd1DU9Q5iusFTRxVIvy076UjLmHeVTvJ+WhZVVfmamtdKv3arlMveG+VTmWq8l+tV5NS3fdo5ZGsadSRe2U1tq1lyak38NV5LyRv4qOU3jQkbDXCr/dqu15GtZMjs1N2s1Tym8aETSkv933auafHJfswXsM1S0/S2uG2tXr/AMPPh+19HKzR8bf6ivKxmJjh4cx5WY4yjgaTnLoeHxtWlay1lr2q1bnbXsSjyntVIm1btuWr0bVj283y/LWlby0zyqsC8rf7NPqCOpl/2qr7RwyiLRRRVk6kTd6gk71ZZajZaiRpEoyfdqvVxkqo9P2h2RZUkX5qqyVckqnJu3VpGod1Mb/wKm7vemtSVrGR08o/d70feplJu21rGQhksf8As1Skt60eagZd1Vy8xvCXKZbbl/vULcbauSQ1Vki21PLynWpRkWobrb1ar1vIrVh/dqxb3X/jtb06vL8RlOlzfCbm3fTfKqrb3m5avRzLLXT7sjhlGUSFoN1QtFWh5VRyRf3awnSCNQzWhqvJb7a1JIqryRVwypm9OoZc0XpVOS33VtSW9VZLWsJHZTqGOy/71EbtHV+S39aqSQ1PtJR+E7IzjIsW9+ytWpb36t0asHbTo3Zeld1HHSj8RlUoxkddb3G5auR/NXJ2upMv3q2LPUlbbXq08TTqHk1aEom9H8tWo5azYbhW/iWr0LLt+aunlj9k8mce5oQybv4qsRt/tVnx5/hqZZWap5eU4ZRL9KtRL/DUlHMc8oj1apFuGWod1G6tI1OUz5TShuqtR7W/irF82rEN0y11Rr/zGFSka22m7aqw32771XFlVlrX3ZHHKMojdtNqTbRlqylAOYbto3baN1NrEotRy7avRz1k7qmjdlo1OapTNpZd/wB2pAu6s2O4/vVchloOGcCZrXdVO4sN3/7NaUbVJs3VEomXtJROXvNN/wBmsm4sf9mu6ktVl/hrPm03/ZrlnSO6jjP5jg5rVlaqc1u1dldaX8zfLWTdaXXNKke5RxUZHO/dapI2+arVxZ7ar/Z9v3aw5T0OaMixG1TLVOPdVqNqjlMJRJvs+75qa1vUkdWF/wBqp9mYyqSiZ7W+37y1D9lrY8pW/hqGS1rCVMqNYwZotslEda0lnuqq1rtb/Zo5TpjVjIsWcv3a2rWWsOGLZWtatW8Tz68TWt/mq9D92s21atK3roieLViXI6m276jh96tLUcx5spFGSKs2aKtySHdVG4t/9mspRN6VQwbhazbiKty6i+9WfcRfLXNI9ulIxZFqKr80VU2WsJSPRhLmI93+zVy1uGtZFZPlZapq1WI6n2hUon0r8A/itofh7zJtYujb3Me3yV2s26vb9V/aP8I61b+QdRRlb72Ymbb/AOO18GW8gHetO3ZuzVr9YqH5/juHMNiKk6nPKPMfXM/xa8Fr8wu1b/tg3/xNZN58b/DdnHutIpppP9mPy1r5vhY/dNW1+an9YrHhLhXA0/ilKXzPQfGnxi1XxNC9vB/oNo3ymONvmb/gVecSKxb5qtbfrUckW6s+bm+I+jwuHo4SHs6EeWJVao9v92rDRVC1a8x6EZFeSKoZIqtNTWXdRKPMbxkZskVQ+Uy1pMtQyRVhKJ0xmVY5WVquQ3/3apyLtplEZSiayhGodDb3/wA1aEN/urkVuNrVYjv2X+KumnV/mOGphTso7z5ak+0bv/2q5eHUvu1cXUP9quyNY8+WFNhpVaq8zVTW83UNdVt7QmNGUQkuGSo/tXzVHJLVeRvSr5jrjTiXvtW6jcrVm+bR9o21pzFeyLknzVRuLXcv/wBjVhbj5fmpzMrUi480TBurWsuZWWuqkiV6zbizWspR/lPSo1/5jnZJ1X7603dHJ/dq1eWHy/KtY81uy1lzSie1T5ahoR26/wANWoVZf4mrnvt0sfRqsw+IJFb51Vq3jViXKhOR1FvL/eWtKH5vutXNW/iKH+ONlrQj160/vba7KeKieRVw9T+U6eNpF+61XI7iZf4d1c5Br1sflE6/8CrTtdch/wCekbf8Cr0qeJp/zHkVMPU6xNqO/bvCtbOnsssi5t6xrG/t7qT/AOJrs9HW3+Wu2FZS+E+fxknTj8JpabY2km3fDXS2eh6e3WNf++arafbwMv8ADXQWdsm5Vqvanw2LxMukh1p4V02XgKtereDfg/FY2I1O7/0beu6JW/u/3mrW+DXwpGrSJrGoRf6BC26NW/5bN/8AE1Z+K3xq0zQdc/suH980a/vPL/h/2a8SvjnOp7Kl8y4ZfUeE+tYmUrS+GPfz9DzbxpDdX0zWtkXlto2+aRV/1la/wt0m4i1Ro5YJNrRt/DVnS/jVZqcppx2/98123hD4kw+INUtrT+z2i86Tbu8z7tFWpP2fuo8jD4eF40aj5dex5h+174Vaz+EMWqImHs72Mv8AL/C3y/8AxNfDS640bfer9Sf2ovDC618BfFcCr80dm1wv+9G27/2WvyGuLlo5vvNXzCrSkuY/dcryuGHpOgdvH4jZdvzf+PVoWviNf4q8z/tJt1WI9W/2ttT7c9OeWRkerW/iBf71aVvri/8APSvJYdZ/2quQ68y/xVft48p5VXKP5T1yPVI2q5HdRy/erye38TN/erYs/FH+0v8A31TjUjI8irlVSPwnoElnDKv8NZt1oKt/DWbY+I1b+Ktq31aORf4armiebKnWw8jnrrw83zbV/wDHaxrjRXXdxXonmxy1VmtY5f4ankOmljqkfiPMbjS9v8NZ81j/ALNenXGjRt/CtZN14f8A7tYSpnt0cyjL4jz2axqH7I3+1XYzaOV6VSbTWX+Gs/ZnqwxkZHOrFJ/dqSFpEb+KtxbP5vu1J/Zqt/DVcpUsTEp2d01a0M7babDpf+zV6PS2rppnm1a1ORRmuNq1RkvdtbVxpbbfu1i3lgy/w1dSJVKVOQ3+0tv3Wamf25InSRqpSW7LVOaHbXHKJ6MaNORv2/iiVZPvCtyz8XBfvha86wy1JHIw/iasNSauApVD12z8S2c/+s2rWnHdWc/3WWvHLe4dW+81bFrqbJ/E1B4tfK19mR6fJpNvP91lqnJ4ZVm+WuRt9cmX/lo1XI/Edwq/LI1M8/6niKfwyN1vCszK2ymf8Ifefw/NVCHxldx9G3VoW/j67X+5WcpGcoY2PwjF8G6k3/LOpo/AepS/8s6tQ/EG6+X5Uq4vj68bb8yqtZ80jklPMf5UQQfDS+mb51rYsfhGW/1rf99NUKeNbmXpLV2HxHcS9ZmrJykedWq5hb4uU6HSfhdZWu3zWTdXaaR4V0aDapVWrz6z1iWQcyN/31XW+F5jdXcfpXLUqcseY+Rx31pxlKpUPVtN0Hwraov2u1K7fvNj5a3La6+HC9Nu6vPvE18trpMrb+WXatcVZXR+XBrnheprzHFgMTU9jzSgpeqPoa313wDbt+6iWT/gO6tmw8XeB1dQLRc/9e9fPlncV0mkL9ouI4/7zbaxnB/zHZDPKuHmlCjD/wABPqeaw0ltDN3DbxhGj3L+7r4J8UagLrxJqMyLtjkuJGXb/vV9q+ONUXQ/Adyytt8u2IH/AHzXwlNLJcXEjnkFt1aZfeUpSP0PiCpTqVacIRUWo6/MJLhlWqN1dMlTSVnXbV7cpHzFKMSb7b/tUyS8rP8AMprS7q5pSO32MSabUlX+Kj+1l2/erHvKo7m21NOryy5Tujh4yibza0qzbt1a1nqUd5H8rLXB3W6pNL1KS3m27vlr16dQ1qYGMqfNE7prhV/u1N9ojZfurXP/AGrdHT7e4bd96uo8uWGO50+eOSFfu1pR+W0f3a4vT7qSP5d1dVo9w1wu2ol70TwsTR9n7xlSLDFfn5V+9VyRYcfdWsvXo2ttQVv9qkkuG8tWrxakTo9nzRjJSF1S2gaP7q1ipb2g/wCWa1a1C4k8lq4+TUpFkZa8qpzcx6+Fo1KkfiO5s7e1/urVe8srPzPurXP2OrN8tGpakyrWfNylRwtT2nxHQW9nZr/CtXoYrNf7tcFHq0m75map11Zm/iquYupgqkvtHpFvcWkX92tC31G3/h215d/azr/E1Tx695fzeZWXPI8+plkpHrUN9H/DWlb36r95q8dj8aJH/H/49UrePNy/J8zVnKUpHnVMlrSPc7HxBa2/35NteleC/iRo9rGsclzHEy/xGvjaTxRdXnWRlqJdYl67m3Vz1KHtI6yN8FlFXA1vbwl7x9hfG7xxpuoeC7iGC6jkkkZdu2vnCwZZGrl11szIFdyy/wC9V2y1q3jbmRUrOlS9lHlPRxNOvXlKc/iPRNLRf71dbpBUTL/vV49/wn9jYx/NMv8A31WZdfHqHS5N0W2Tb/tVEqEqnwxPn55LjsVL93E/QDwbrUDaei+avT1rP+JmtQ22g3bCVf8AVtivgiP9ri/sDmG3wfRZap65+1pf6tYyI9m7My7cNJurgqZbiajtyn6LShnDwSwkqHle58+fEK6luPGGrTKzfNcyf+hVz8eoSqo+bmtbUrh9QvJrh1+aRmkas4x5/hr7qlR9nSjE/VqFo0Y05LYlj1Vv4qsx3+7+GstpFj+8tTQ3S/d21XsxypR+zE2Y7taljljb+Ks+O4harkfltRyHFKPKSMqtTfJFSRqtTLErUchhzFHyqPKrQ+xK1NawqvZj9qjN8hW+8tNktVatH7H/ALVN+xj1quQv2plfY6j+y7f4a1mtf9qmtZt/eq40zX2pl+VtoVavfYmqNrVv71aRgae0K7LTttSNF/epOavlK5hm2lpPlX+Kj/gVHKLUWimblprSqtVyj5SWjJqHzhTGuFo5R8si1upu6qf2qo5Lr0p8pXs5Gh5q/LUbXC/3qo/aGao/NanymkaRofattQyX9UmZqTyWo5S40olpr9v71N+1Nu+9UPlNTo4quPKacsSx9oZlqNmb/ap3yqv3qa08a1Qox/lE2lqZ5dRyX6r92q8l9u+7UykaRhItui92qNpI1rovBPg+fxVqUcW1lRq9+0j9j2TXLb9zLIH29lrxcVmmGwkuWrI8bGZ3gcvqRo15e8fLX2pas2Ia4k4r6E8SfsW69otrJcRM023+Ep96uO0X4V3+nXnk3Nsyurf3a5Vm+GrRvSkQ89wEqcpUqhX8C+E5L+4jYr/47X1F8P8AwxDp2nkNHyVFcf4L8LrYLH+7+avYNGh22+PTiviMwxcq9TlPxDiXOZYmXLH4T8246mjqnb3G6r0dftMoxkf0bU90mh+WtCFttUVq1H8u2uaVM4ahpQt81Wo2rNhar0bVlI82pEnopI2qTb81UYakbJUbd6sNtqFqmURlORfmqvJV6Rdy1VkWsTsjIozL8tUZFrQmX5aqyLRqd9ORnyU3dU0y1VkpxkdsSTdQ0m6olk20u6umNQfKOopu6krojIfKFMZVanbqburTm5iyvJFu+7VWSJlrU21DJFupyhzG8ZlGOXbWhb3ny/eqlJb46UxW2VHvRLlGNQ6S3uvu1aX5q5u3utu2ta1uty12RqxPPq0eX4TQ8rdUMlvViGXdUyxbv7taOMZHBzcpktb1DJb7VrYkt6ryW+3qtccqRvGsYc1ruqnJb10TWtVZLVv4VriqUzsp1zn5Iqh2e1bEln/s1Wlt645RO6NUzmqSOVlqbyvmqPy6z5pR+E35jQtdRaPq1bFnqyt95q5lV205ZdtehRxkqfxHHUoRqHfQ3Ssu7dV6GRXrg7PUmi/vVtWetfdVq9mljKdT3Txq+DlH4TrI/u1J/DWbZ36tWlHL5i16EeWR4tSMojtu6jbTlXdTtm5ttTyGAykWnMlJUgSrLU0dw2371VKfG1VGpykSjzGrDc+tWY5VZaxVlqxHK275WrqjUOSVI1Nu6m+XVeO62/eq5Gystae7I5pRlEj20tStFTdlZygRzDlarEcn+1VfinLWXKZy940oZf4quQ3FY8cu2rUcvy09TjnTNhWo21Thmq1HL/eoOOUZDZrVf++qzbrTd38NbStup21WWlyjjVlTOLvNJ/2aybjS2VvlWvRJLNWWs+60lWrjlSPUo47l+I89ktdtN8pl/hrsLrSfvfLWXNpbL/DWEqZ69PFRkY8bVcjoktWXrQsLLWPKXKUZE0dTbdy1HH8v3qmjqOU5pEbW+5aqzWv+9Wltp3lbqjlFGpymPHb1ahVl+arn2WpFtdtXyjlVjIIa0oaq28Xy1chjo5TzqsjQhq3zVSNfu1cWg8qYbaq3C7quVGyVEiYy94w7yCsuZa6C4XdWTNFXJUPVo1DFkWqc0XzVrXC1TkiriPXpzM3yqmhqRovmp0cVY8x085YhrQt6pxr81XIVo9oefVNC3+9V6Fqz4/lq5GyrVxqHmVIl6OpNv92qscv3ak86tOY4pRGtH975qrzL/dq03zVGy1rGRpGRmyL81H3KsSRVVk+VqrmOuMuYNvzVG/3aGfbUbS1ZtykMi1BU8n3arsu2oOmJHItQszVYaqrfeqZROmJJHcNUv25lrNk+9UXnNU83KaexjI3I77/aq1HfK38Vcz59SR3VbxrmcsMdFJeVH9srBkvKh+3tu+at41QjhTpo7ijzFZq5+HUvm+WrUd5/tV0xqEyw0om0stSecf71ZcN0tWvMq41DmlTLXm01vmqv5lHmVpzk8gTW+6sm403dWt5lO+8tHLGRvTlKmcfeaT/s1lzWbLXdSWqvWbdaburCUD16GM/mOPjZlqxHLWleaTt+ZVrNktWiasJRPSjUjUJ1IbvTvLPZttVl3LU0bNWJPKTw3F3b/wCpndf91q07PxVrNmy7b2X/AIE26suOVquQqrfw1anUj8MjnqKm178TuvD/AMYtX02aNbjFzD9Pmr6z/Z7hsPildRublIraHa1wC23P+zXw/HEo4xWvpd5f6Xg2l3NbbvveTMy1vHFVIx5eY+PzDJcJi3GcY8svzP1B/aA+NGjfBH4dN9haJtQkj+z6fZxt1bb97/dWvzJ1Xxhq+ranPf3N5M91cSeZI+6lvL691Rla7uZ7tl+VWmkZttVWtf8AdriTlDVHfGNNO84l2y+IOtaa26K8lfb/AHn3V7h8Df2gkh8TabFrMkcIW4XNwzbV+9XzvPajvWXd27qfkraGIqQMq+VYLHRs48su5+tfxU+MHgm+8C6tY3HibS8XFnJGV+0q33l/3q/HrUJ1+0SlG3Lub5qfeNIpPJzWJcM21/4K4HypWifUYPCThN1Jz5m7FpZPmpVb5qzY7j5qtRyq22uWR6kqXKXPNZaa14y01mqvJXNKp/KZRjGRY/tba3LVah1zb91qwris6SVlatKdWRusNGoehWfiDZ0auh07xMV/iryGPUWStOx1zb95mrsjVPPr5VGcT2+z8Tbv4q2bfW1lWvFdP13bt3NXRWPiDd/FWsa3vHyeJyjl+E9SXUlZad9oVvvVwtrrPy/erUh1Td/FW8ah4s8DKmdFIkclU5LOP+7VOPUt3y7qsR3m6q5jKMKlMa2mr/dpq6bVpZd1SLKtV7o/aTIYdO21pW+nVHDLWtZyrW9OJwVakiq2k7o6y7zQfl+7XZQ7WWiSBWrWUDihi5U5HmNxoLL/AA1k3Wi/7NepXFnH/dWs+40mNq5pUz26OZSPJbrSf7tVvsbLXp9xocf8VZtxoMe75a5ZUz2qeZxl8RwHkt/dqWPzF/vV10nh/wD2aqyaC38K1hynXHGU5GTDLuq1G9XP7IaL+GrEel7qRjUrUzLk+7RHKy1vLpLNQ2h7v4aiRz/WaZkxztWhbszUf2XJHViG1kX+GsDOpUjIvWayM3FdJp9nIy1j6TE27mut06FvlrjqSPmsZV5TV03S91enfDnwrNfXzbDgqu6uK0mHla+hPgxpax2d5cMvUKq15GIqyUT46UXi66oS6nkvxSdtLjhtH+Vmf5q4+xutsa1v/G7UPtvjBou0WRXOaf8AdWu2hzeyjJkU6EaNCMUdJp9w21a73wHE1zr1iP8AporV5/ptey/BjTvtGtNKw+WKPNclefKjz6VH6xjKdJdWbH7Q3ib+zfBb24+9N8lfI/2s4Ne6ftP6t508VqjL8vFfO7SLtBrqwC5aXMfaVX9ZrznLvb7i/Nefu6yby8/2qJrj93WPeSt81elKRvQw5N/am2nf2olc7JK3mUfaG27q5qkj2fqsTUm1JaptqUdZtxK3zVlTXDK1c3MdlHDROhbVI6jXUI/l+b+KuRuL9o933qhj1avZw9TmiehHAe6enWeqRtHtq5Hfxq33q85s9WZV9a0I9Y3V6p5tTL5cx6tp91HcR/eroNBuFW427q8i0fXWjlX+7XV2OteVeRsv8TVH2j5nGZfL3onfeKLdZI1krPjVZbdat3V19s0lW/urWDaXnyFd1cNen73MeFRpy9ny/wApPfWfy/LXA6lH5F4y12899ujbdurzzxVPtuNy/wAVeVVgfRZZGUpcrL1nMqVNqk6+Tu3fw1xMOrNu+9Vm61fzLTlmrhlGR77wMufmLEmsJG1QSeIM/drjLrW0jmZWakXWY1/iro5D6GOWS5fhOqm16aT5VqP+0pperVgf21Cv8VN/tyP+9UcppHL6n2aZ0cM7N95quW+oba4lvFCr03f981n3XiqT5tjUezkaRyivW+yeqLrcMS8tTbjxVbxL96vG7rXriX7sjVTbVJGXazNRGlzfEdceGZfFKR6pfePFi/1X3a5zUPH1w27Yzf71cpHceZ96rHlLLW8aVM6I5ZQw8veiJqHiu/uusjVkSaldSfMzNWtJYbqi/s8elb/CepTdGmrRiVI9SmWrEeoyNR9gpy2e2rjIuUqchy3zd6d9qXvTo7X+9VmPS/N27VquY5pSpxKDTQv/AA06Gz+0NtVa6LTvCDXTcq1eh+G/h/Gu1nWsp140zzMVmtDCxOI8LfDO78RXccaBlVq9j0v9lV5lXzLorXZeB9Ht7G7h2L81eq3mrf2bYySL95V3V8visdXjU5Yn5HnXFeP9t7PCS5Tx2z/ZNt1X5rtv++qvR/sp2a/euW3fxc1Wl+NGsiaRVMe3d8vy1fsfirrV1t3Mv/fNL22L+1I4KlfiLl5pVhP+GTYrpf3NxIzf7NcJ45/Zt1zwvC81sJLhF+baww1e8+EfH+oecjSN83otfQlr9l8WeG1+0xr+8TDVlHMK9KXxHRlmbZm5yhVq+8unRn5TS2MkEjI67WXqrfw1D9javV/2jNEt/Dfj64W1CrHKN3y15Ut01fb4SrHEU4zR+oYXESxVCNeP2iFrVqZ9lf3q79opu6urmOzmkZ/kNTPsrVfZvmqHd71XMaxqSM+a3aq8lnJ2rUklqOSX5anmN41JGS1rItQtbtWpI1VZN3aq5jpjORS8hvSk+ztU0jNVeTzKOY6Yu4fZ/wDapv2f/aqJnkqNpJGo5jblZZ8he7U3bGv92qTNN/eqJkk/vVXMaKn/AHjRaSFaia6jWs9opKj8pv8AgVHMbxpxLzalGtQyaov8NVWgao/s5/u1PMaRpUyw2qVH9vZmqP7Of7tC2rUcxqo0ywtwzL96iTdt+9Ulvas38O6tC30aa4b5Vaq9pyilVo0zFWFppOK6vw34Te+mXctbGg+CnkmXMdev+EfBqwbd0deHjMdGnH3T5HNc8p4eHLTNL4Y+FV02SGTy9u35q+wvhHrltafuJmVfM+7ur590e1WzjXC7a6ey15rH5lavzzFc2Iqc0j8Ix2Oq1cZHFrVxPry+s7K8tWUhSrLXgXjLwXY2eszFIl2t8y1i2fxcvrNfL893X67qjuPHTalIJJmLH+81ckafK+YyzjM3jqMfZ0uWRLb+GbeNvljrcsfDrSKfL2qMVk22uRN/FWhD4jjhU7ZF61oo0z4b97Kf73Y/KK3l2tWtb3H/AH1WJGvNXYW/ir975T+5KsVI3o/mWrUdZdrP8vNalv8ANV8vNE8irHlLCrtq1HVdfl/26sQ1zSpHDIsK1S1Xqdfu1hynHIdtoZaN1ObvRykldl+Wq8i1cZKhkWspRNIyM2Zf++apyLWlIv8ADVOZfvVhI9CnIy5F+aq8i7K0JFqnP92kejTkU2+9Td3vTmqFvlpcx2RJN3y05W+WouaZureMyuUsbqGXbUKy1Irbq6Y1CeUbup273qPd/s0z+Kt41CuUlbb/ABVDJFUitUla/EHNylPymWpreTZUnlbqPI29KiUSubmNC1utlalvcK1c7GdtXreVt1Eakonn1aXMdEvzfxUSRK9U7W6q9H81dMZcx5UoyiVWg21C0XzVsNFu/wBqoWtazlEI1THks1qlJZ7Wrekt9v8A+zUElvurjlTOqFZnMzWrK1V5IK6Sa1qjJZ/LXJUpHoU65htBTWXbWpJa1Vkt/wC9XLKB2xqRkVMbakjlKtStDTdtTzF7l611Fo627LWvVq5b7tSRy7a7qOKqUzmq4eNQ9EtdUjlrShuFavObfUGT+Ktiz1rbt3N/49XuUMfGp8R4FfAy+ydorK1DLurHs9Z3f7VakN1HLXqxlGpH3Ty5UZUwaOo5F21c+9TWt9y0SpfymEZFVX21NHLTWiam7dlZcsomhcjlqaOb5flrNjZlarUNxWsZGEoGpHcf3qtRssn8VZcbfLViP5fmWtYzOGcDQ27m+WjyqhhuNv3quRyq1V8Ryy5okP3adu21YaLdUcibawlCRnzE0MtWI5P71UVp275azkZSiaUctWI7j+9WXHLU0ctHMYSgaiy05drVmrLtqZbiq5jmlAuNaq1U7jS1arEN1/eq1GytVcsSeapTOfuNG/2az5NJ212ixK3y01rBW/h/8drKVKJvHHSj8RwrWDL/AA037Ky12k2kfLVObRtv8NYSpHXHHRkc3GtO8utiTS9v8NV/sDL/AAtWMqZr7eMimq1YjiqRbWpo7f8A76pcpEqg2O1+WrEcFTRxbf8Aaq5HDuo5TiqVeUhhiq0q7amjtamjg21MonDKsVdlV5lbb/s1qNF81V5ot1YSiEahi3C/LWbcRVuXENZtxFXHUielSqGLcRblrPkiZa2plqnJF/erhlE9enUMllqSOLdU0kHzU6OLbXNKJ1OQ6OKrUa0QxVajirI46kgjWpo6PKp22iMjmlIcrbelTLLVdqFat4yMuUuLLQ33ap+fTvtHy/8A2VaxkZ8hNJ92qs3zVI0tQyNW8ZGlOJTmqrI1XJPu1Rl6tVHoQIZJaatwrVDcN81VWm2tRGR3xp80TQ3VHN975aqrdU7zd1BXs5BNVORd1XagZKnlN4mfJ8tQrJtb71Wpl3VTmXb92spRO6PvE/n/AC1Umlo+ZaryNWcpGsKY77Uy/wAVTw6i26sqSWoWuttVGqdfsOY6q31StS3v91cPDdba1LW/+7XTGqefXwp1i3W6j7RWPHeblqRrpq3jWPM9gaX2qpI7r+9WP9qpv2n3reNYv2B0kdwrfxLU21Wrl47ytC3v/wDarf2kTmqYaUfhL01qrLWfcabuWr0d+rL81SebG1XzRkRGVSmc3Npu3+GqbW7LXXSW8b1TksFb7tZSpHdDFHN+W1aVvVr7B81SLYf3a5pU5RKnXjIIYt1aEa7ahht2VvmrQji/vVj7x59WoOjqTdUixf7NNkTbS5jz+YpzbdtZt0v96tC4rLuG/ipc0T0KJn3Fv8rYrDurP71bVxK1Z8067vmrOXKe5QlKJitYN/do+ystam6Oplt1Za46h6Eq8vtGRtamN8tbP2Vaiks/lrhlEmNWJgzVm3DfM1dBcWbVj3lj96rjE9KhUiZu6nLcfNtprW7bqjZWVvlqj2oxjKJqW91t24ata11Jvl2tXMrKy7d1XIbj7taxOGvhonbWerNuX5q3rPVt23dXntveVuWd1/tVXNI+YxOEid1DqFWo9S9GrlbO63fxVoQtWsah4FTDRidVb6pWhb3itXHqzL92pob9ov71dMav8x5tTCxl8J20MqtWrZv/ALVcPb6tt21sWOtfMvzV006kTyK+Fkd3a/NVrbWDpurK38Vbkd0rf3a9CMvdPma1OVORRuIttUZmatyba1Z9xbq1Zzia0pmLNO26qrXW2tS6s1rJms2rmlE9WlKMh32iN/vU75WX5aotEy0zzJFrDlOvk/lL/wBlX+KnfZ/Ss1dQkX+GpP7WZPvLWUok+yqGpHFUnlqtY/8Abrf886f/AG83/POo9nIn2EzV+zqy01YlrHm1iTd92qdxq03bdWMqUpFRw9SR3Fj5MX32Va2bXVbG3b5plrxi61y8X+KRay21q6aT+KueWFlIuWSyr/FI+o9B1rTppFVbiP8A76r6Z8Cz2uleDfMa4RWcM27dwtfmVDrV7A26Nmjb/ersbP4reK4rf7ONWlWNV2qua8+tltSavGR53+rtbC1fbUJJ+p7F451KO+8WXsrSL8r7ao2+s2dv96Za8cm1a8u5Gked2ZvmZt1TQXMrDO5v++q644bljymTya0EpSPdrDxdpvmqPOWvf/g/4h0mzsbi6e5jUsNoZmr4ct7k9jXSaVrV3FH5aTyqv91XrkrYOMo/EeZ/Zf1SqsRQl7y7nqvxv1iPWvEzGCTfGu4rtrym4t2Wrn21n+81Ubq8rejTjTjymmHpygrFOZTtasm6RqvSXy7qq3F5RI9qlGUTJmVvMoMOakkul3VPb3KS9awqHpOUoxKFxb/L92smaJt33a65mj8v+GqNxbxt/drA0pV+U4XUIm3Vkq22TbXdX1lC392ubvLGFJK6aEuWR9Dh8RGUSTT/AN4tTSR7elSaTDH5ir/eram0ldu6voacuaJzVasaczN0+42zKrV2MLbljauW/s3bJuFdbpcHnWa/7NB4+OcfdlE73S23abt/2ayY28i6Za1vCsXmw+Wzfw0uoaSftHy1NSPNE+F9pGFWVORnuvnbq4rxlZsse6u8jtWjk2tWb4g0X7RZt8v8NeZKJ6ODrxo1onjiw/OytU72vmW8i1tSaG3nfdqxDoMn+1XnyifbvFQ35jx3WLVorhtv96qKsyN/9lXfeIvDMyzNuWsNvDLNubbWn2T77AZpRjTjGRz7N833moZm/vVsSeGbhW+VWqFvD9x/danynuRzHCy+0ZLNUP8AvVtf8I5cfwq1N/4Rm6/u0cpH9o4X+Yw2Wj/dre/4RW62/dZqd/wiV1/doM5Zlhv5jB3MtWLe82t81bC+DbxmqaPwRctWnunm18dhan2ijDeK1Xo13Vct/BFwrVsWfhVovvVfNE8WriqEfhkc+tm038NWodDkk6LXbWegwrt3ba0rezhi+6q1HMePUzPl0gcbZ+FWZuVrotP8OR2/zNW1tXb8tNWJmqZHk1sZUqfaLmn29va7dqrW7b3n9wVlWOmySba67RfDjNtZlrgqny+LrU4+9KRs+D4ZLq/j+Wu58QabcXGnzRovzMu2rHw/0GP7dCqr/FtrufHFvDoMRl28bdzV4FX3qh+d4qrUq1vbUo6RPme3+FuotJ8396ul0v4aXUTLvrbuvixpdmrM/wD6DXJax+0dZW7MtvBJM3+ytd/s8TUj8J70ZZ3jvdp0z0rRPCaWci7mrtPEXxN0/wAD+FW3XaQRxx4Zz/D9K+T9W/aN1Sbd9kt1j/u7hXl/izxfrHi6bdqN3JMv8Mf3VX/gNZ08qrVJe/oevlvDGYTre0xVTlj+JJ8TPHz+OvFVzqBJEWcRK392uWjuty/w1HJZN/tVE1u1fZUacaNONOJ+x0aNKlSjSp/DE0FuFqbzqy49y/3qsRy1qEqZeVt1Hyt96oY3VmqaOgwl7pHJFULRVc20eSf7tAc5nstRyLWk1rUclr6VHMaxqxMuSKoZIq1Gs2qFrOo5jeNSJkyRVXkWtprOo2sKnnOmNaJhSL/dqJlrek0vdUf9jtVe0ibxxEDDoVa2f7Ef+7T10OT+7R7WJf1mmYnk7qVbWukh8NyN/DWhb+FZJW+61c0q0YnPLHU4/aORWz3Vfs9Fkkb7td7p/gvdtzHXUab4Qjj27lrlnioxPHxOdU6fwnBaR4RaTbuX/wAdrs9H8FqrfMtdnZaPHAvKrWnGqxdK8+ripS+E+MxedVq3wlHSfDsNrt+Va6a1WOLbWT9q2/dqNtSZq8iopSPl63tMRLmkdG+o+Wvy7arSahu/irD+1bu9RtebfmrD2ZhHCm8t7mrUeqeV/FXJXGq+V3rE1DxlDZq26SsvYyl8J008tqVvdjE9RbxHHAv+sWuU8RfFqDSpFXzuSf71eNeJvic4Vljk+b/Zry3Vtcu9WuC8kjDHat6WWc3vTPrsr4PVR8+I2OeVquQttrPX5auQfdr9plE/aakdDShatS1l21jw/KtXrdqnlPMqxN63l+7V6Nf7tYtvLWtby7q05eb4jxqseUsbakjVttTKu77tOWKuadA8+Uivt207b/eqbyqbtrjlTlEXMQ/eqNlqZvmamstYSLKMkVU5lrSkWqc0VZcp105GbItUZlrUmWqM0XzVGp6dORmyLVeRauSLsqrNWNj0KciKmU5qbU80jeIU3dtanU3bVe0LJN1LVZmpyt8tbxqhyk9KrVCrVLXdCpzESJY2WplqpU8bVrGoZSiWPKpyxsvSiNqsRrupHNKQ2N9rVpW9xtqqtvUkcW2l70TkqcsjYhuN1XVVW+7WJHJtrStZ91VGp/MeZVgTSWrbaqzW9akbbqc1urVUo+6YRq8pzskVV5Ldf4a6Caz+b5az5rVlrmlGR3U65iyQVVkta2JI9tU2WsPdO6nUMmS3qu0Na0kVV/KrKVLmO6NQy5Ivmpu2tBreoWt6z9nynTGoVd1WI5f9qoWh203a3rUR5ol+7I1bfUGj+WtWz1Zl/irl1bb1qZZWrup4mVM46mHjI7q11n+9Wxb36tXm8N41aVnqjL1avaoZh/MeRXwP8p6Au2WiSCubs9Z+781bVrqiyfer2Y1KdQ8WdCVMc1vQqstXvlajyqqVL+Uw5/5iGGXa1Xo5ap+RUiqy1jymU1GRoL81Oj+VqrxtVqFt1PU45RLUdxt+9VjerVV+8tOVdtOMjklGJY2r61G0dCsy1Y83ctT7pmVfu0ed81WGi3VVmt2VqylAqPLImW4qZbis3dtoW421mV7M1vM/2qmjutu2sdbqpo7j+9VRkZSpHQW95WhHdVzMdx83y1Yjuq19oefUw51CsrVN5UbVh295t6tWhb3lVzHmVKUolxtNVvurVeTR933avWt0rferQhZZKOU5JValM5mTQ/8AZqv/AGWy/wANdstrG9H9lq1ZezCOOl9o4uOzZf4asR2tdN/ZP+zTf7JZf4ankK+uRkYcdvtq1HDWl/Zu2hrOspRMJYiMjNa1Wq8lvWx5HrULW9ZyplRrHP3EG77y1k3Frtrqrq3rPuLX/ZrjqUz06Vc5G4i21TkWuiurOs2a1+b7tefUpnuUqsZGO0W6hbetD7P7UnkVxyidPtSCNflq1Gv3aasVSKu2ublM5SHKtJVjmk2/7NRymXMV9tRyVYZahk+6KCoyKrNtprXFOm+WqMzbauMjspx5iz9opPPrNkuKj+2bWrpjI3jRNJrj5aqyOtVftX0qNriq5jWNIJves+ZqtTT1Rm+aqPQpRI/N21IstVXojag6+UvR3VSearVn+dTvNZavmM/ZlqRPlqnIrVYWWo2+9VfEVH3Snt3VHNFV3atRMtZcpvGRh3C1mzV0VxFurJurOuaUD1aNSJnrcMlaFpeVmTQsrVFHJtas4ykdkqcakTsIbqry3G6uVs7z7tbUN1urSNQ8irQ5S5I3zfLUMjbaN3vUcjVvGoYRiR/amVqsR6ltas+So91XGodPs4yN6PUqvR6pXKrL/ErVNHdMu35q3jVMJ4aJ10epVajv1f71cat41WI9R210065wzwZ2kcqy/LVyONWrkbPVN3y7q3rPVF/vbq39pGR5VehKJtR2at0q1Hp/92obO6Vq2LV1b+Kspcsjw6s6kSj9lZVqvNCy/NXSeSrLUM1mrL92sJUzmjiTi7yNlrFvP4q7bUNNrntQsT/drmlA9zDV4nIXjN/wGsmZ9rV0F9ZtWLcRMrVlKMj6qhKJDG1XoWqisW2rVvWEom1QuK1FOVN1G2sDk5irNt/iqjcRRtV6SJqo3C1cTso+Rm3FmrVTks9v3a0JGqNmraJ6Uakil9jb+7TPsv8AvVpK1TLErVfKa/WJGXHHt+7Whb7l+7Vj7KrfdqaOz21PszmqVoyLFrdMu3NbVnfbqxY7dq0LeLb96olA8etGMjpLeVW+9VhVVqxoWZelX7e4ZauJ4lSn/KXGj9Kmj+Wo45N1PrWPunHI2bG8ZdvzVvWupMq/erkbeTbWtby/LXoUqh5WIoxkdF/azVH/AGy26seSX93VGa6ZWrSUjjp4SMjpm1RW+9VeS/Vq5lr+q7attrGUjpjgTqGuFqPcrVzP9t+tWo9ZX+9Uc0TX6rKJsSKtV5IlqvHqit/FUy3UbfxUXJ5ZRI2XbUe7a1Wtyt8tNa3Wp5ioy/mIfN3fepzbf4aX7Lu+YGl+ztUBzRIJIVb+Gqn9mx1oNasfmp4tWag1jV5ftGf/AGarN1qzHpq/LVj7Ky1MqMvWpkZSqy/mK62dWIbXbRuarMP3lrKRhKpIfDb1tafb1Xt4t38NbFnFXNI8ivV90jki21k6huXdXRTRfu/u1h6gvy1znPh5c0jmri4ZWqCS4bbUtx9+oJK5pn0kIxKM0/zVJb3VR3UVQx/erCR6HLGUTajuPlqOaX5agh+7TJm+9WRyxpx5iG4fdHXN6o1b0jfu23Vh6htauqnI9bDR5ZFK0vGiZfmauysdQa6t1bdXBNt3fLW/4fufn2M3y16tCR1YygpR5jZmuGik+Wtjw/qTbWVqzbi13LuWk0n91ciu6R4k4xqU+U9O8H61/pG3d/FXWXk25lry/R5Ps2oD/arvZLjdDHJWUanLLlPhMww0Y1uaI+63RyA1WvJfNt2X+LbWjKnnwK1Zlzb/ALt/92uapH3jjpSXMcFqFw0Fwylals9S3MtRa5bsty26qlrE33q8+pE+zjGMqIeIG3bm21ysjbW+Wul1iJ/J3VzSqzNt/hqqfvRPUwfwEf2z/Zp3mq3zKtOks/MX5flqL7G69KvlPR90Rpf9mm/amX+GpFibutO+y7qOUrmiQreFf4RUy37f3VobTZKb/Z0it/FVezJ/dk0epN/dWpvt7f3arR2T7vu1MllI1HszKXsyeO8kqT7VI1Nh06ZquQ6S396iUTmnKnErxzszcNV+DzG61bt9G2t81aUNnDH/AHaz1PPqVo/ZIbO0Zq6HT9IVmXNZ0d5HFViPxB5TfLWMuY8Wv7Wp8J2Wn6XDH/droLVoYv4lrz+HXpGq4viOOP5nk/8AHq5KkfsnzlfB1qnxHuXw/ulOq257rItXf2gNS+zaLdsv3lhavLfBXxR0vS7xTLOkeGzuZqPi18XNM17Q7mKK7S4lkj2qsdeM6FWVePunn4fBYinW9hKm7OSZ8xahq1zeOd0jbao7v71WXs2kJqL7G1fcxjGKP2+Ps4x5YkVJtqx9lkoW1ar5i+YptDuqNoa0ls2anfYf9mpKjW5TDa3qLyfSt9tNpraXS900+sxMP5lapo321pNpNH9kNWftIle3pyKay7m+arCtup39msrVJHZ/3qzlIzlUiNVakW3+WrUNrtq9HZ1lKoccqsYmWtnuo/svdW9HZ/dq5HZ/NWEqhzSxfKcv/Yzf3aF0Nv7rV2C2C7qsR2K1lKrynNLMJRONXQ91TR6D/s12S2C1Itmu2s/bSMJZjI5OPw+v92rUfh3d/DXTfZ1qbbWEqkjmljqhh2/h+P5dy/8AjtaVvo8a/wANXtyrR9oX/ZrnlzSOOVepUCG3jTotWNyrVNrpaha43NU+ykYckpfEaTXm1f8AZqFrzd0qgsw/ipjXG2tI04hGiaHnUNcKtY82pKq/erH1DxNHCv8ArKXseb4Tsp4SpUlyxOrm1FU/iWsLUvE0drG26Ra4PWPHP8Kbq46/1y6vN3zNtraODlL4j6PB5FKXvVDttc8eHcyxNXD6l4hnvjy7LWY0jN2aoZHNdcaEaZ9nhsvo4f4Ygx3/AO1TH60xmqFmanKJ68YlJV3VKq7ahhn8yrS9q/SOXm+E7Je6WIZavW9Z8a1et6fIcNQ0rdq0LdmWs2H5vu1eh+Wo5TyqptWtxt+9Wlb/ADLWDbtuatK1l21rE8erA0vs3tUbW9WrWVWXa1WvK3LRKjGp8J5spyiYslvVeRa3pLOqNxZ/3a8yrhZRN6deJkyLVOZa1Li3ZapyRNXnyp8p3U5GXMtUZk+ata4hqnNF8tc8oyPSpVDHmWqci1rTRf8AAqz5F/u1nynp05FFvvfNSVLItQtWUondGQ2iihe1TIsay0yp9tNZakXMRrUlN2/LTlWqjIY6NqsLVdaVW5rpjVMmXIzVmGWqastTRtW8ahzSiakbVZVazoW+ar0bf7VbxqRkedOJMsVTR/LTo2/iWplXdVcpySkTW8taEMu6s3ZtqaNtrfNU8xxzjGRpbd33qjuLPdSRyd6sq26t48sjk96JiXVj8zVmXFqyq1dhJErLVG4s91c06PN8J10sTynGzRNVVlrpLyw+98tYt1Zstc0uaMj2qVWMijJUdPkVl6ioGalz/wAx3RCSJdtVWj+bK1c3rUf3vu1fLGRvGUinItN3N6VckX5qryRNR7L+U1jII221NHLVfay05e1TyyiKUTQt7pl+7WpZ6o38Vc+tTRtWtOvKmctSjGR21jrP+1W5Z6osv3q84hmZOlatnqm1ttezRzD+Y8SvgYy+E9CjZZam+z/3q5Oz1b/aresdWVvvV6tOvGoeDWw1SmaCxbaeq7afDcLL/FVhU3VvKH8p50pfzDYWqxHUflbak2/3ay5ZHNKRJtprK1SR/LUtZ8plzEEbbf4qd96pPK3VG0dHNKJPMQTRqy1SmiZa0JGZagkaol7xvTlylBmanefUk0W77tU5ImrOUJHXH3i9HdVajuqw922pIbrbWXMTKidJHcNVq3vP9qubhuvu1ehuv9qqjM4alA6a31Blb71bVnffNXFw3Falrdba3jUPKr4bsd3a3m6tO3lVq42zvK2rW8q+Y+ar4dxOkjVWqwtqrLWXa3W6taGXdVcx4tSMoi/YV/2aibS1rQjarC0HJ7aUTn5NLqjJptdd5StVeSzqeU3p4uUTi5rOs+4tf71d1NptZtxpO6spUz0qOMj9o4W6sKy7ixrvLjSW/u1k3Gmt/drhqUj2qGMOJks/9mo2ta6i407/AGaozWDf3a82pRPXp4nmMHytrUeXWo1rUckW2uKdM6Y1eYz9tLVvyqhZNtckol8xC1VZKuSVVk/jqTeBTkrNuK0rhazbpttR8J6FEzbhttUZLjbVq8asm6arjI9yjAk+37aPtm6sO4l21W+3ba05j044bm+E6X7V81NaWsOO/wDl+apo7zd/FV8wfVuUvSPSVU83dTlb+KtOYPZlvmk3VHG26peaoiUSXdQzbajjp2yiJmCtRUMi4pu/bV8xXKSSLVW4iqxHLQ1KRrHmiYdxa7qzZrXb81dJcRVTki3VzygehTrcpgx7lrWs7httRzWbbqjWLb0rKUTpnKNSJsRy7qk3e9Z9v92rBbdWXMefKPvBN8tU2l+birUn+zVOatY1DemCy/3qkWWs2RqdHPtrT2hv7M2I2p1Zsd1/dq1HPu61fMc0qfKXo9y1pW90y/xVn2/zVoQr81a8xw1Td0/UWSujsdW+7uauPt1rStW21pGrI+exNGMjvrXUlZeWq4t0rf7VcTDdbatR6ky1vGr/ADHz9TB/ynUTKrLWTeWqtVNdZ/2qkbUlZavmjIKdCpTMXUNNVvurXPXmmfNXYzSq1UZreNqiVM9yhXlH4ji5LDa33adHa7a6Kaw3N92ofse2uaVI9X60ZccXpTvJrS+ze1DQbelc0qRl7Uy2t/8AZrNuLX71dF9n9qrT2dZRgb06/LI5SaCqrRba6K40/wD75qjJa1rynr068TLVdrVNHVj7LtanRxf3qvU1lUGx1ahamrFU0cVByykWIW21ehZf4qoqtWI/u/LVnFUiakarViFf4qyFmK1PHe7aDhlTkbkdXI4lZqxbe/8AWtK3vFZfmp8p51WnKJejtf7tXreKRar286tt+atqz2stdMTyKs5RKsnyr92s28Vq6hrPctZOoWG2t5GFKtHmOZm/irNupWX+9W1dWrLWTeWrLXHKMj6GhKJkyXTLUbalIv8AeouItrVRk/2a5pHt06cZGiutMv8AFVu38Qf7Vc3JUbNS9pIuWEpy3O4t/EfzferQh8Rq38S15v8AaGpy37LT9oc0sspyPUodZjdf4asR6pH/AHq8rj1ll/iarEfiNlb71V7Q4ZZTL7J6xDeRt95qvW/lvXk9r4oZZPvV0mn+Jvm+ZquMzzK+WVKZ30catUjWa7aw7HWVlX71ai6l8vzMtRzHz9SjUpyIZLVVapre3+aozeK38VWLeWplIJc3Kalnb/7NbEdvtWqNi33a2EZdtc3MeBXnLm5SGZfl+asHVFropG+WsfUFrCQYeXvHI3EXzU37KrVoXEXzU2Na5pH0cavumTNZq1VY7P5q6CSBaq/Z9rVHKbxr+6U4bP5abNYNWxbxVLJbf7NZcpn9YlGRyF1YSLurnNSs3+avQ7i1/wBmsfULNW3VrGJ6+GxXvHl80UyVZ0+6lt7ha37rTf8AZqr9g216EZcp9P8AWI1I8sjp7G6a8tVo3SW1xuVf4qZoI2sqtXSyab58X3a9WnL2kT5atVjRqWI47xlmhfbtru4bxpdPXFcxb6arQD/Zrr9HsvMs9v8As1hOPvcx8tj507JlnTdR8202n+GrO5ZIdzVT0218qRl/hrTtodrbao+eq8sZXicF4ut9vzba5+xvF+7/ABV6Vr2krcR/Mv8ADXG/2D5Ujba5KtP7R9Jg8VTlR5ZEN4qy2e6uNuF2SN8tejQ2H+jtuWufvtHVpPu1FOP8x6ODxMacuU5eO6/h21YWVWrUbRf+A03+y9ta8h6Xt6ctij8rfw1J5e75lWry2e2plt6OUwlWiZ8fy/w1YXb/AHavLbr/ABVJ9iWp5TCVVFJUVv4V/wC+aXb/AHVq59l21J5VHKZ+0KOG/u07cy9qvfLtp21fWpI9oU/tEjU3L+tSSSqq1Tmum3fLRymsY8xPn++1M+0RwferNkuJN1VZCf4qOQ6Y0DUuteZflSsqbULidvndqbTKr2cYnZTpU4/ZFWT1qWMmoaN21qoZcW3VqPsa9lqGO421MtxTuRLmG/Y6PstWluF/vUvNZGXPIpLa/NTvJ/3as1EzUFczGrEtOWBf7q1H51H2j/arLmKtIm+zrR9lX1qH7VR9sqBcsyRrVaX7KtQNdbv7tN+1VMoyHGMibylX7tSR/L96s+S6qFrr/arP2ZfspSNyO42/LU0d0tcu15UbX7VEoB9V5jtPti/w/eqaO/X+9XC/2oy/xUf2ztX71T7CUiP7PlI7xb9ak+3VwP8AwkH3f3lO/wCEiX73mVUcMZ/2bI737WtI1+teft4qX+9UbeLlX+Kr+qSHHKqh6B9v96hkv689bxg396oZPFUjNxuqo4WR0RymoegSaiq/xVDJrka/xV53J4guJd1UZNSnlrX6odlPKf5j0iTxNHF/EtZd54v29K4f7VK3VqbIzfxVpHCxOynllGPxG9eeJpLjdt3VgXl9NP8Aff5ahZvSoml/2a09jGJ69GhTp/DEjkWq7RVM0/zVDJcNu/2afIehT5iFoqhkXdU0krVVaVqylA6YxkNZagZaVmb+GoWZqzlE6oxMGOXbWla3W7burJ2U5WZWr6OhiZU/dkfRV6EakeaJ1EPzfxVah+9WDZ6h/C1blvL5vzLX0FOpGpE+drU5U9zQt/lrQh+aqMP3avW61r7M8WqaFuvzVchWqdv8u2tCFan2Z5VQt27Vo2t0y1QhXO2p9v8Ado+E8ypHm3NyBlk+9TpLNW/hrNt3ZWrUtZ91bRjGXxHm1IypmbcWP+zWTdWe3+Gu2+yrKtU7zS/7q1hVwfMVSxfLLlOBuLXb96s2Zflau4vNL/2a52+01l/hrwq2GlTPeoYmMjm5FqjMtbNxa7W+asyZf7tedKJ71KpzGbMtVZFq9MtV5FrCR6NORWpVSnMqrTVqZG5IsdHke36VJHUi9qixnzFVoqb5dXfL3Uzyv71YSBVCrto8urH+7TlqeYrmIV7VNG1Sbd33abt20RqGUpcxajb5qvR1lx1ehlrpjWOOpE0I221ehl+Ws+Nty1YjrsjUPPqRNRfu07yqqxy1ajlVq6Y+8cMo8o5PlqxC1NVd1G2r5TmkXI2qbZurPjbbViNq0jI55RCa13L91ay7zS91b0bf3qGt1kWtfZxqF068qZwd5ptYdxa7a9MuNNVlb5a5++0fd822vPq4aXxRPcw2OicK25fvU1Za3L7SWXdWLcWrL/DXH70ZH0FOpGpEFm+anfeqmysv+9RHcVvGt/Mb8n8pc2fNR5VNjuKsRvXT7sjH3iNY9tTbfmqSNd9SRxfNWcqZlKRXqRZam+z+1NaKsuXlM+ZFi3umVq1LPUW71h7dtSRystVGtKJzzpRkdpY6tt/iroLPVPVq83t7pl+61alrqjL/ABV7FDGSPDxGB5j0y3ullqxGm6uJ0/Vv9qugs9WX+9Xs08TGofOV8LKn8Jt+WaVYajt7pZauR7WrfljL4Typc0dyFV21Jtqbyt1N8qs5UzLmK8lvVaa221p7KbJFWHKaRqHPzRMtV91b01rWbcWtM76dWJmyRK9V5I9v3auSW7LUbd65+WJ3RkU1ZlarMd0aRlWm/Z/7tRKH8pcuWRpW91/tVrWt1XNqrLWhbytWfwnBVpROqs7qtyzuNtcfay7ZK3LO620e0PBxFA66zuPlrWt7jaq1ytrcVrW9xVRmfMV6J1FvdfdWr0dxurnbe4rShuK3jUPDq0jYjapazo5asLLW/McMqZY21G0KtTllp26mZ+8UZrNWrNuNL3V0NQSLuqJROmnWlE4+40n+6tZs2lt/druJIFaq0lmrZrllTPTp46UTgJtLbd92qMmn7a76bTdy/drOm0nr8tcNSjE9anjjiZLWq01r/wABrsLjS/8AZrLuNNZf4a8+pQPTpYuLOVmi2/eqjMtdNcWDf3aybqzb+7XDKlL7J69GtGRg3FZdz3raurese6WubkPcoGHeVj3jVsXi1h3nytUeR9HhjLvH3Vk3DMtaV01Y9033qOY+joRG/bNtTR3/APtVjyNtqH7RuovI9WOHjUOrjvv9qrMN1833q5GG82tV631D/aq4zOSpg5ROwjuFZatRvurm7O83VrW9xurpjI8erS5TSjqwv+zVWNqsRtWkTz5kMi1Cy1cZKhkokVGRV27ab51WGWq8i7KDeIbt33qay1HJuqPd70GnKOaKo2t6kWX+9U3ytU8pfNKJVWKnLFU3lVIq7an2ZPOVWWq80W6tRot1QyWtc0oFRqHP3C7aoyPtaty6tW+9WTcW9R7x6tKcZDY7r/gFWobj/arJdNtPgkbzKmNQ6JU4yOps7jdW1avu61ytncbVVa3rG43fereNQ8LE0jordK0IV+WsuzbdWtbruVa1jI+crEtMaXbUjf7VVbhvl4quY5okclwytUbaky9WqC4kas64lqvacp3U6MZGsuqf7VWodS3Vxsl0y/xVLb33zfereNaR0ywcTt47hWpy/NXO2upVqW95uq41OY82pQlE0li3U77LuqOG43VcjaokcMpSiUZLOqslqyVubN1RyW+6p5YlRq8pzclvu+9VOS3+Zvlrpri1+X5aoyWfrVRpndSxBz8lmrfw037H/s1ufY6Y1mKOQ6frJkfY6ctv/erSa3b+7Qq/3lo5C/bGf9n+7TvKrQ8pWprQf3anlJ9qZ7LUf/LSrkkFRyRVHKaRkNjlq5Hdbao+VTl/2auJMoxkb1rf10OnaltrioZfmrUsbzY3zVrE8rEYaMj0azv1ZakuFWVa5vTbzctay3G5a6D5epQ9nIp31mv8NY91Z/3q3Jpaz5qxkd1CUonM3lh833ayZtLrrLiqPlK1cconuUa8uU5G4sJFqjNbstdtJZq26s+601W/hrPlPVpYr+Y4uTctV2uK6K80vdWLdabItSevSq06hWa496gaWmyW8i/w1TkZlasT0Ywj9kvRyssn3q27G5dStc1byt5lb1my/LU3kc2Ih7p1um6my7eTW2us/u+WrlbNvlq15u2iMz5etQjKR0UevMrfere0/WVlrz1Zd1bOns3y7avnPOxGEp8p6fpt/W0t/wDLXC6NO22tySdhHXL7Q+OxGGj7SxuSaktZd1fq1YdxqTLWZPqn3qwlUNaOB6m3cXS0Q3CtXKyatTrfWdrfM1Z+0PT+py5TsNyt/tVXb71YserejUf2t/tUuYwjhpROgjbZtq433a5e31RWb71akeoqy0cxhVoSiWplrLvl+WrMt4u2s68vFZdzVcZGtGMuYwb5ap/LUmoXnzNWb9sSu2J9PShLlNSzuNrLtrtNKvFnt/8Aarzlbxa6DRdU8pl+auylLlkcmMw3NHmPQtPbdG0ddJ4fl3R7a4vT7pWkWui0W68u6Za6px90+HxlKXLKJ0X+qu6s7ttxWfcTfvFIqeSb5l/u1P2TwJRkTah80dcrNKq3DV01w263rjdYyk1KceaJ3YOPN7ppL80bbawtUby5qu2d5Wbrh/efLXNCPvHrUKco1OUrrcK1RtKv96smS48tmoW8Vl+aur2Z7MaBea4Wo/tS1Rkulaqcl1t3VHKbxocxrSX+2nLrK/3q56S8qCS6Wp5TpjhFI67+2Vb+Kmtqke2uJbUtv8VN/trb/FRyl/2f/KdnJqHpVSS9bd97bXNr4gX+8tH9uRv/ABUcpUcDKP2Tfa8pn21awW1SP+9UMmpKzcNQbxwsjomuo6haVa5+TVNv3Wqv/bO371PU3jg5HTbl3VHJKtc3/b23+Kmt4gX+9UcppHB1DoPtG2o2uttc62vIzfeqFtYVv4v/AB6iR0Rwcjpvty9qj/tFV/irl21lezbqqtrPzVHKbRwMjtF1Zf71TLrK/wB6vPZNbb+9UMmvSf7VEoGv9l8x6Yusq38VO/tRf71eWnxJIv8AFUq+KmqeQP7IkeltfrVeS8WuBXxQzfxVIuvM38VHITHLJR+I7Rr+oW1Rf71cr/aEjfxVH5sjUuQqOBidQ2s/7VH9sx7fmauU3SNTG3f3qcaRvHB0zrP7Wj/vVH/ay/wtXL/vFoXdt+ar9kV9TpnQyav81RTas23isdcrUipurSNOI40KcSWbVH21Skv5P9qrHlbqha3+aqjTidMI04lJr+bd96o1vZf77Vf+y1H9jrWMYnVGVMrLdP3LU9bhqkaz2t92o2t9rVUYj/dliOXdtqwstZ/zLTllquQylA0lb+9UiyrWdHPT/tHzVPIY+zNCOnfLtrP+0+9H2za1ZcpHs5FxoqryRU37ZR9o3VMioxlEjaKq8lvVxm3dKb9naVvutWUpGsZGdJH71WkWt6PSZJW+78tWofC7StWEpl/WadPeRx7RN2py6bLJyFr0C38JR/Lu21qw6BDCMbVrklVMJ5rTj7qPAmt2prJtrQaKoWhr6iVI+1hWKv3fu1pafqTJtWqflU3btainKVP4QqctQ7LT7+ORfvVtW8lef2900X8X3a6bS9XVvvtXuUMRGp8R8/isLKPvROst/mrQhTbWPZ3Cy/datq1avSjHmPl68ZRLluu6tBYqrwxbl+Wr1utX7E8WrMFi/urUqqytV63t91T/AGP/AGd1KVCR58qsRtncN8ua2oVW4X5qx1tdlaNi+1lroh7vunn1f5oj7jR9y/drn9Q0T/Zrvrddy7WWobzS938NRUoxqHHSxsqcjx/VtEZfu1y99Ysn8Ne0ahof+zXF6xoP3tq7a+fxWD/lPs8DmUZe7I8xuI9v3qpyLXT6pprLu4rAki8pq+cqR5ZH2lCrGpH3Siy1Gq7asMtRsm2uWUjrjIFqwtV1qSOsyZE9Ltp0dTLFurKRhKRV8ujbVryqPs+2spB7Qh2UbKseVTttZylykc5V8rbUitVjy6jZf7tYcwcxJHLt21ct7j1rN27amjbbW9OvKPuyMZR5jcVt1SQtsrLhuqvQ3CstepCvGR586comlHLVqN91Zcbf3atRyba9GNT3TgnE0PK3U35lohlq0u1q6Y8sjkl7pXjkq1HL/dqNoP7tR/Mtax5oyI+I0I2VvvU2SzWWqsctXIbr/erspyj9oxlGUfhMm+0NW3fLXN6h4c/urXpEbRy0SabHcL8q0p4WNQ3pZhUo/EeK32jyRfw1lyWbLXtV94XVl+7XN6h4P9FrzauXyj8J9Fhs3py92R5p5DL0qWNttdLe+HJLf/lm1ZMmmmLqtcPs5Uz2o4mnUQlvJuq0v3qqLDtp67lqo1f5iZGku3bUn2dWWqcc1Wo5a3jKMjjlzDWtd38NQtbstaSsu2hot1HsomcajMvay1LFJirMkG6q7RbWo9mac3MXbe621q2eqbGWufX5asRy1rHmiclSlGR21nrO2t6x1avObe6P96tSz1Jlr0KWJlE8TE4GMvhPTLe8WVauRtvrhbPVv7zVtWeqf3Wr16deMj5qtg5ROkVN1HlVVt9RVqvQyLLXVHlkeVKMolWS3qrNa1teVuWo5LWspUgjV5TnZLf/AGao3FnurpJrOqMlv/s1zSp8p6NOuczJatRHuVvmrektV/u1VksKwlE9CNeMivHtbrVq3tVZqh+xtFVq33LtrP8AxGVSX8pYjgZavW7bf4aLVlb71aUdur1HJ/KeVVq/zFi1uPlrUtbistbXbV2NitZcsjxqvLI3be4+b+7WhDcba5+3atCOWjmPHq0jehn+WrUdx/easWGWrkbVrGoeZOma0cv+1U0dxWWstTLLW8ahySpmh5lNZqp+fR59a8xn7MsM1N4qHzd1G6puVyD8VF5S0vmfLTN1ZFRjIjkslas+40vdWwstIxVqylA1jVqROWutJ+WsW80b5f8AarvmiVqo3Fgv92uaVKJ6tDHSieV6hpMi/wANc7qFgy/w169eaSrbq53UPD6t/DXBUoH0+FzOP2jyG+sf9mufvbNt1eraj4d/2a5bVNEZf4a5JUJH2mEx0ZHmd5Ay/wANYV4vytXoOoaSfm+XbXNahpLfN8tcsqUj7HCYmMjjbhaqt92tm8sGVm3LWZNb7f4a55U5RPqqFWJT3e9SLcMlNkXZUbfKtYnqcsahsWd/8392t2z1Af3q4yOXbWhZ3jLWsZHkYrB/aO8t7rcv3q0reWuRs7z7vzVuWdxW8ZHy1ehymzTGWo4ZakZq1jLmPM5eUZ/FUUi1NUclaGkSqy1XkWrjNUcm1qg6YyKLU5WapJIqjZf71WdHMTRy1aXbWfuqSOSgylE0FWnbd9Qw3FWlZWajlOaXulOa33Vl3dhuLV0W1d1Q3EG6s5UzSnVlE4u4taz1jZW+7XYXFn/s1myab81ccqR7VHEx5feKdr8tbVjLVFbNlarlom2sjCtKMjorG4rctZa5mz/hrct2+WrjI+ZxMDU3VXuKasrbahmlquY4ow5ZFG6ase8atS6b5WrDvG21pzns0IlGaX+Go4ZfmqreSbWqGO4rXmPcjT906K1uttbFrdblrlbe43VqWsrLT5jzq9A66zuGrWjl+WuXsbity1uNy0cx87XpcpqRy1J5tVY/u1Jt+WtY1DzJRJvMU01lVqryMy1H9o962p1Bxh2LMlsv96mNa/8AAqr/AGqpkuvWuqPKVaURrWf+zVeS1/2a0FuPlqRmVlphGpKJitbt/DTfKathrdWqGS1/3aUomkaxktF/s1Gy/wCzWo1vUbW9Rym8apm/Z1pvkVoNb1H5NTymvtSitu1TQ7l21Y8hqmW3/wBmj2YSqGhp8tbUcvy1i6fFW1DF8vy1vGJ4eJ5eYbM1VWlq1cRVmyfxVlUiTTjEbcNurPm+arEzbapyNXFKJ6FKJGzNTftW1vmWlpkkW6pOyPL9obI0ctUbi1WWrDRbajao5jpj7vwmLdaWv8NZdxpf+zXTSNVWT5qk9OlXlE5uPSfmFaFvYMv3d1akccf92rlvbrUSiVUxMvtFO3iZVptxKy1vLZrtqneWfy7ay5ThjXjKRjx3XzV0mj3m6sX+zfmrV0uzZXXbU8pOIlTlE73S/urtrS83bWHpe6JVrSaWuaUT4mtD94Vbz/2WsO6ib+Gta+bbWf53nVw1Duoe7G5izbl3VUjfbJ96tu4t1Zqy7i18qSsPePXpTjImjuGqOSVqbGlLKu7pVIfu3FjumVvmrUt79lWsPZtar1u3y0SkRVpxkaUl+22qF1qLeX/eqVvmWqN1F8rfdojIzpwjzHO6pqzVl/2vJuq1rFr8tYbW/wDwGvVpS90+2wNDD1I+8ay6v/dq9Y69tkX5t1cz9n/utU0K/L/tNXVTNa+Bo/DE9c8P+INzL83y7q7mx1BVu4/m+9XiGg3G1tu6vStNumaGFv7tep8UT86zXAxpy0PS5r3dGtJJffuFb+7WbG3mW605V3W7VnH3j4P2UYm1b3/mW7f7tcr4gutqt/s1oae/3l3f7NY+vW+5ZK3hyyidOGpRp1jPtdU3KtR6xqfy1g2cu2bbu/iq1qC+bb7q4+X3j6VYeMahRk1Hzfu1RuLpkb71U2by5Kk3LLXSe1GlGIp1Yp1qJtSZlbbUdxa7qobGWrOunTpk8141UZL+SpvvVHNa1B2QjGJTkvHaqU1xJu3Vdmi21Vki20HdT5Sm11J/FR9uf+9TriKqcny1J3RjGRb/ALUdf4qlXVGb+KsndSc1BXsKZs/bN38VH2j/AGv/AB6sPzGWnLdMvWoD2H8prSNvquytuqut5TlvKA9nKJJItQsjL/eqx5wobbuoCMpFRmK/3qZuqxIq1H9n3UtTWJH5lG5W+9Tvs7e9L9jZvu09S+aJB5S9qT7KtWvsbr2p/kNTjEPaFRbRu1SxxMlWlXbUvNVyke0Eh+T71Wo2qvGtWI6vlOOZMq7vu1I0O6iNatRqtRynJKRRa3oW3Zq1lt1qZbNWWrjEy9uYnkt71L5X92tj7AtN+wfNVE+3iZflN/FQq/erQktWqA2zLREPacxW8paGi+X+Gp/ssnYUv2eT+7WpXMVmhqKS3rQ+xyNT/wCzXb71ZSlEftoxMSS3Wq7Q11C6Hu+9T18P7v4aOcf1ynE47yW7UeVJ6NXbLoMa/ep39jwrU+0D6/A4lbWRv71TR6XI9dj/AGfCn8NRbY1/hrKVQPr3N8JzsOjM1XIdHXd81aTNt+7UbXDVhKoZOvUkOj0uNfmq1HbwxVntM1RNMf7zVhKRnyyl9o21uIY/7tO/tGNPu1z/ANo9/wBaPtH+1WEpRM/q50P9o7ulP+37q5tbz5aPt7LXNKpEX1Q80pfvUlFfdcp9+I0NR/Z/ari7f4lpdgo9nzD53EoeV/eqaP5W+Wpmi+ahVqeSURyqcxqaXqjRsqs3y12ml6ktx/drz+OPZtrW026aJq9ChXlH3ZHjYvDRqR5onqFi1blom7rXE6Lqytt3V22mssu1lr6OhKNSJ8HjKUqcjWt7f+7Whbr/AHqhs61I7Xd92uz2Z8rWmV/sG77qrU1vZ7fvfeq9DE1WGs/MX7tYSgcEq/2SWxhPy7fmrqLHQXul+7urj0tLu3k/dtItdb4WvvEHmKsEfnL/ALUdc8pHj4xS5eeEkWLzwO0sf+r3VyerfD5nVv3Ne+aTb38sa/booo/o1WrjSLe4+8q1zT5ZHytPPq2Fqcp8ha98MTInyK2f92vPtY+HM8O7aP8Ax2vuq58L2LK3mbVrxv4ua54U8L6XdCK5hn1Dbtjhjbd81eBjIUYx5mfoWScUYrE1o0KcXI+QNW01tPuGhLbmWs1o8Vp6lcNeXMkrfMWbc1UZPuV8pI/dqUpcseYr7adHTqXFZSkbSkTx1YjqrDVyGs5HLUJtm6jy6kVPu1Mq1JyORX8qhl+WrXl0NDXLMOYq7absq15VG2ucOYpstMqzJFULLS5jSMiPd81TRz1X+ZabuqoylEtxNi1v9v3q0Ibjd/FXNq1TQ3jK1erQxX2ZHLUoc3wnUxmrcNxXP2upfd3NWlDcbvm3V7dGpzfCeXUpSjublvLuWrHkq9Y8NxtrSt7qvUpy5jzKkJR+EJrDb0qHa0Va0bKy1J9lWX+Gt+Qw9ry/EZcdxt+7Wha6ltqOTTdv3VqH7LItaRlKJEvZ1DorW6jlq59ghuP4VrlkkkhrTsdXZfvV2U6vu+8efUoyXvUy1eeFY7j+Gud1LwKu35Vr0DS9QW4Xa22ugt9OjuI60lQp1jg/tPEYOXvHzrqXg+a3+6tYtxo8kP3lavqC88GrcL/q65XVvhvu3YjryK+Xfynu4TianL3ah8+/Y2X+GneUy/dr07Uvh7NBu2xtXO3nhea16x15EsNUpn1FHM6Nb4ZHLxy7f96pllq5caXtb7tU5Ldo91TGUqfxHZzRqfCS0wx7qj3Mv3qcsu6t41IyDlG+Vtpu2pt3vT6ZXMQfdqaOXbR5VG2okQXre82/xVqWupMtc6rbasR3FaRqSOSpRjI7Kz1mtyz1n/arz2G6q9b37K33q9ClipRPFr4GMj0611RWX71aSzq9ea2erbW+at6z1rdt+avXp4qMj5+vgZR+E67yt3zVG1qrVn2+rf7VaVveRy12c0ZHmSjUplVtPqvJZ/7Nby/vfu05rWsp0jONeUfiOb+y05bLd0reax3U1bPb/DXFOmV9ZMmOzZfu1ft1Zaurb1Mtou2uOUZRMJ14y3G281Xo4VlX/aqvHZ+m6po1ZWpc38xwylHoWFtasRxNSW7NV+NVZafLGR59SZDGm2rSt81OW33UeUy1PKcspRkTRtUm73qvHT6InPyj2lpvn/7VQyVGzVXMXGmXPtR/vU7z/pWXI1N876VXMX7KJref/tUnnVlfaqPtnuaOYn2BqfaNtO+0e9ZP2yj7VU8wvYGt9o3U7z6yVvKkW4/2qQeykXm2t1qrNarJUa3HpTvPpco4xlEz7zSVmrndQ8OK3zba7JmqGRVao9melQxNSmeU6l4X3fw1yuqeF2+b5d1e4XFgsv8ADWPeaGrfw1jKlE+mwucSj8R8+ah4ZK/wVzGoaCyfwtX0ZqHhdZf+WdcvqXgtW+6tcssMfa4PPo/akfPt5o0itWXJZyLXtWqeD9rfLHXL6h4XZf8AlnXDPCH2uFziMvtHmbReU3zVJG1dReeHGX+Gs9tJaJv9XXNLDSifQRxtOtEhs5WVq3rO6/2qxfsrLVi3Zlap9jI8+vCNT4TrLW6q5HLurn7O4rWhaqjGUT5+rS5ZF5W/hpearLLUm73o5jklEG/2qip7Uyq5jSIjVXkWrNRSLVcxcSNVpaKeq/LVDBamVqjqRUoM5Eyy/LUyyK1V9lH3elBlKJYaNWqr9lP92pI5WWrUbbv4aOUnmlTM9rOpI7OtDylqxHa1hKmTKvIo29rtrSj+7UkcFWPsv+zWcqX8pxzqxl8RX+7VeZttXpI9tUbhdtYcpnT96Rn3DblrGu2/irTuKybz7tQe1QiYt796qqt81XrhdzVTaJu1XGR9BT+EsW8lbFrLWDH8taEMrVXMc1aHMdJZy7dtdBY3FcnZ3H3VNdBZy1rzHz2KpnTW7blq9H81Y9nLtrSt5aOY+aqR5SSSL5az7i3rU3bqr3EVaxkRCXLIw5G2VD9o21euIqz5PlaumMj06fLImW621NHfstZ/+1RurXmNJUom1Hf1N9sXbXP+ay077V/dqvaGP1aJuNcLuo+1CsP7ZTWumqvaB7A3GlV/4qI6w/tlOXUttHMV7CRvLU0a1jx6lVyO/wD9qteaJzTpSNqzi+atyzi+WuVt9R/2q6DT9SXbW9PlPGxFORcuLX5axbq1re+1Ky1RuGjqpxictCUonPzWvy1m3ETV0UiK1Z80S1wzpxPZpVTH8pvlqRU+X5qvbakW3Vq5JUjf2pRa3+X7tVZLOtxbVad9j3VlKmT7flOVks2qrNatXYNpu77tVZNG3VPKddPGROZhgbdV6G32rWsujNu+7U0emsv8NEojqYqMjPXcq/7NV5pfmrcksPl+7WZc2P8As1gZU6sZSKkbb/vVraesfy1QjtWSr9nGy7aQVpR5dDqLNf3dWG71n27ssdSNcMv3axlE+elGXMF0qtVBrPc3y0+a6p1vfLu2tXHUpnRGMoxK8lmyrVG6tWrpN0bLVWa1VlrD2ZpTryic79kamyRNtrejiX+KpJNOWVamUTf6xy/EcrIvzVNb/wCzWtcaT/dWoY9N2t92j2Z0+3jKIbdy1XuLetmOw/2aSawqYxOSNePMcLqlv8rZrmbi3+avQtU05trVy95YNur1KET6fB4kw44qmji+b/0Gri2f91ad9n27crXdGJ6csRzBp7eVcKzV6N4ff7Rabf8AgVed+Uy7a7Xwfclvl3V2Uv5TwczjzU+c9J0e43Wu2tK3+bcq1h6b8q1qWcu242tUx92XKfm1ePvS5QjXyLr/AIFTdUg3L/vVYvF2yUXX723WtqXuyMYy96MjzS/ga11B1/hqWRt1rWj4ottk0cq/7rVmQruWuarHlqH19OXtKcZHOXDfvOarbttW9Sj2ztVJv9qt4y9092n8Jct7jd96nSRK3zLVLmnw3G1qByj/ACkclvtqPd71ofLKtVprXbUyKjP+YqSLuqjJBtrQZdtDReZUHTGpymDMtVZIt33q3JrDdVOSwag9CnWiYckf+zVeRa3pNNZvvLVOTSZNzfK1B3RrRMzJpK0P7Lk9KP7Jkb+Gp5jX2kDPo3e9ai6M1SLoLN92jmJ9vT/mMlWanRs1bUfh9v4larUfhz/ZpGUsVRMGOTdU0b/3q6CPwvViPw4v92r5Tmli6Jz8a7qsRx/3VroF0FVqxHoiq1XynHLGQOdW13fw1Kuns396ulj0tVqaOzWjlOaWM/lOV/stqkXSWrqlt41+9tqRYof4a1MpYyRyf9jtUn9kstdVsjWl3RUGf1yRy39lyf7VPXS3/wBqujaWOoWlWolIPrNSRkrayLU0cbL/AA1e81f4ajaWs/aC9pKQRrVqOJWqn5jbakWVqjmMJcxa+xKv3aa1qtMW4apFk3N8zUcxn+8E+xq1L9nj/u1KtNpakc0iPyo1/hp3yrQy7qjakX8RN5y0NKtU5G21XklasvaFRpGgzf7VNas1rhqj+2stT7Y1jSkXpNtQyKrVVa4ao/tDVhKsbRpyJpFX+Kq8m2neb8tQt3rCVU6IjWqu1TNuqFlauaVTmNokbVC21aseU1N+yyNWEpHRGUSv96mP96ra2ElSf2a3eo5ivaRieX7vmq1G1ZcdxVhZf9qvuadeMj9Bnh/tF7dUit81U433VNGxau2NSJ5s6ci396k27qbG1WI/mrf3ZHNyjY4quQ037v8Atf7VSRxfN8tXynPUkaVjLtbctdjoesmKRVLfLXEW/wArVsWcvzVvSqSpy908PFUo1PiPYtHv47hV211Vj8/3a8m8OXkzSRqrM1ev+G4llVd3zV9HQr+0j7x+YZrS+r+8alrYfaNu1a63w/4IlvpF3/u1q/4d0ZZWXCrXo+n2q2dv92qqTPyzMc2lT/d0zJ0v4e6ZYrukj89v9qpr68tdITbbxxx/7tYHi74lJooaKG2mml/3dq14v4k8faxrUjLuNvG38K15lSr/ACmOBynG5jL2leXunq+rfFC30kN508a7f4d1cBrf7QxgRlsYPMb+FpOFryPVoJ9+997H+81ZStXn1Kspe6fpGD4Zy+nFSnHmNTxl8WvFHiTzI5tQkjh/55wnateW3wnmkZpXZz/tV3UlmJqy7zR2P3Rurxa+DlL3on6JgJYfCx5KUVE4SZf4qrV0WoaNIvRaxJImib5lrw6lOVOXvH1VKrGpH3SuvSnLT8e9Ls+7XJI15hqr81WI6FX5vu1NGtRKRlKRNH92rirVeOrEdZ8xw1CRUoZd1OjX/aqTbWUjCUivtprL/eq15VQyferIIyK7JULRf3qtMtQyVnI3jIoyL8tV2rQkqrItSdlORCrU3dTajZmWqjI35S0suz7tW4NSaOsrzKPMrrp15R+EmVKMtzrrXVo5dvzVqW90rfdrgY7jY1aVrqjLXuUMZ/MeZWwf8p31vdVs2d392uEs9YVvvNW9Z3it91q9yliYyPnsRhZHYR7WX5qk+xrMv3axbO//ANqtuzvFb71erTqRkeDVjKmQTaTu+7VRtLdW+7XT26rJWlDpqy/eWrlT5jhljJU/iOQtWkt2VvmWuy0XVNn3mpW8PrKvyrUTaFJA25N1VGMqZw169HER5ZHf6XdRzqtb0elw3Uf3VrznSb+S1kVZd1em+GZvtjR4b73y10858RmFOWH9+Jj6h4PguFb5R/3zXF694AEcbN5e5f8Adr6N0/wjJqDeXFCzN7VJrPwznWzk3QELtriq1afws4cHnGIp+9G/KfFeteCNqs0a/N/u1w+qeH2t25WvsfWPhQz27NEu6b/erjLz4GXl+jM8ar/s15NWEZH6Dl/FlDlvUqHyTdWDL/DWdIrxV9Q6h8FDZ7sWhP8AwGuM8QfDa30mCS4vIY4YV+80jba8ep+7PucHxLhMRLlh7x4hHJ/eqSORWq5r82niVksY8fN/rN1Y3mVnGvI+wivaR5jVVt1O4+7WbHO1Wo5Vat6dWP2jKVMsNF/dpv3KFlqSt/iMxqtUiystN2Uza1Xyk+6XY7qtK3v2XbXPq1TRy7aqMpRMalGMjrrfVtvVq3rHWfu/NXn8NxWla3W3+Ku6nipRPGr4OMj06z1bd/FWxb36s1eY2Oqbf/2q6LT9WXH3q9WGMifM4nA8p30e2XpVqO3V65fT9U/2q6Czv91dPtIyPmq9GpTLn2IU77Ftq1byq1XoVVqmVOMjzJVZRMtbepPsu+thbVWp32OuOpSOb25ira7amWJlrU+yj+7TWtf9mublI9uV45atK6tUbWtN2sv3aqMjN8si19l3VHJbtRDc7etXI51ateWMjCTlEy5LdqrtF81dA0Cy1Xm0uq9h/KaU68ftHOzVVkZlreuLDbWfNZ1hKlI9ClViZcku2q8l5Vq4tWrMuEZay5ZHo0+WQ/7fTv7SrJm3LVP7VtrPmPQjQjI6RdS/2qsR3n+1XJ/bG/iqb+0PeiNQmWFOsW83U/7Vurmo9S+X71WFv/l+9VcxzSwsjeW6o+1Vj/bqd9qrWMjP2BsefTWZWrL+1fNUn2yq5SPZcpckjjlqnNYKy/dqT7T705bhaOUqPNH4TFuvD8cm75V/75rn9Q8IRyf8s1/75rvll3USW8bLRynbRx1aieN6h4H+98tczfeDdrN+7/8AHa+gJtLjl/hrLvPD8bf8s6ylSifRYbPqkfiPnm48M+U3zR/+O1nzaN5W793Xvl14Sjl3fLWDqHg3d91axlTifU4biGMvdkeOrYbfuq1WI42Wu7uvCTxt/q//AB2s+Tw+8X8Ncc4Ho/2lTrHNL2qQ/wANazaSy9VqCSy+WuOVMr28ZFJlqFvlrQ+z7VqCS3auOcOUuM4lZW+ahvmp3lNTWWs4m/ukLfLTd3vUki7qhZa1jI0LEbVNH96qay1NHJWkZGcol2l202Nqmj+aqOVkO2pI1qZl3U5YqgmUx0bbavQy/NVNVq1Cu2rOOoaFuqtVzyt1U4Vq9G1QebUkRyRfw1n3FvurW/hqrJFS5Qp1OU5u8tfvVh3lrtrrry3rJurXd/DWUqR72HrnIyL81N8rdWxcWXzVD/Z/+xWPs+U9mNeJm/Zfm+Vd1TRwVeWz9asR2tRykyrle3XbWxZytUMdrt/hq1HF6UjzqtSMjYt5fu1pR3Hy/wCzWPb/ACrVyOX5aZ4lSBsLcUfaN38VZvm037Q26qjI4/ZcxauNrVRmi3U1rrb/ABUeetdUZG8YSiVZItrcVBVuRqryLVcx3RkQyNULNUkny1XZqrmOmMQ82nedUFI1HMa8hY86o2lqPdtqNmo5gjEm+1MtTLf1myNUbNVxqGvsYyOgh1L5q3NP1T/arh47jbWppt581dNOp7xx18LHlPQIdS3R/eqvdX+2suzuvlpt5LXV7Q8GOGjzE0mqbf4qqyattWsu4l2tWXdXX91q5ZVD1aeEjI6L+3Pmq1b64vy/Mtee3F+yt96oY9Ub+9WXOd39mRlE9Wt9XjrQh1KP+8teQx69Iv8AFV638VMv3qOaJw1Mpl9k9ejuIWX71Wo4o2ry+z8YfdVmre0/xUG/5aVPNE8avltamd5DYRt96rS6MrVg6f4gjl2/vK6Kz1ZWX71Hunz1enWple40bav3aybjQ/m+7XXLfxstQs0b1lymFLE1KfxHHto3+zVi30Xb1Wum+zxt91atQ2a/3aOU1njpcpzv9m/LUMlg392uqa1Wq8kC1hKmc8cXI4a6s33/AHagW1Zf4a7GfT1aq39l+i1zSpHpwxkeUw4d22nbmrcXSajk0muWNMPb05GDGv7yrkbMtWGsGWT7tXI7Pd/DV+zCdWJm+bTlhVv4a0JNNqL7GVao9mZRqx6CRxL/AA1JJAu2rFvb/wCzVhrNtvyq1HszmlU945u+tVZa5m809fMrtNQtW8uuV1KFlau+lE9zB1TFawWmtYVYbzKN1dR7ntJFZ7FTWroEf2W8H92qJkapre6aKRWraPumdTmlFxPVtNt927b/ABLVhovKmWs/w7f+YsLVtXny7WonH7R+fVuaNTlkSTRbl+anR2/mx7ad5qyW61FDc+W+2qjLllzHD71jD17S/OtZP7y/MtcxFa16LcMsu5W/iri5v3Fww/utVYiH2j3MDXlKPKcxrGlt5m6sVrOuu1Zty1zs1xWMfhPqcNVlKJV+yt60f2b/AHaseeu2m/bKR080yOO3aKrkduslV/Ppv2ploJlzSLUmlq392oW03yqfHfNu2mrO7fUGfNUiVY7VaGsFb+7Ukm5aasrLQVGUiq1hHULWa/3a1vvU37N71XKVGtIyPsMf91aZ9gVf4a3Fsad9l/2ar2ZX1ow1sl/u1Mtn/s1s/ZlWovKVa05CfrEpFGOz/wBmpvsvy/dqxu21H5u2teUnmlIFj20fLUbXFQyT1ZXKWGo3VRaVqb5rVJXsi55tNaX/AGqp+a1R7qn3jWNItNL/ALVRtcVBSNS5SuQkaVt1N+0NTKKg15Yj/P8AWjzahbvSbv8AaqZRDlLfnCjzhVFpdv8AFUbXH+d1RKJUaXMaiyr/ABVL9oH96sBrz/aqNr//AGqXuj+rcx0X2qo2vFX7zVzMmpN/eqvJqTbqylUibRwcjrl1Jf71O/tSNa4lr+Rvu1G2oP8AwtXLKoa/UDuv7UVv7tH25P71cMNQfvUsepSf7VZyqE/2edk10rVCzK1c3HqTf3qtR6l61zyqGf1WUTYbbUbLVOO8Xb96pPtSt/F/49WMpC9nKJLSff6037RH/eWmyXi1HMHLIlWHdT1g3VTbUlX71V5NcVfutWfMWqVSRsR26r96neVHXOtryrULeIGqPeNPqtaR1WyP/ZprNCv8S1yMmsSN92o21KZv4qnlK+oy/mOskuo16barvqka1zn2tm+8xozmp5S44WMfiPMI5fm21YjlqjTlavcjU5T9ilTia0dx/dqxHLWPHLVyOb+7XdTxJxTw3Ma0LfNV7d91ayYZVWrkcvzV6tOvE8+phOU0I5drL/8AE1ajb/d3Vl/aFarELbW/2a9CnV5onjV6HLI1oW3bavW7fxVj29xWpbtuWt4yieHXpyj8R2Ph/VoLL/W7t395a9h+H/iXSZ7iNJ72KA/3ZG214DbtWjbMe1ddOrKJ8fmOWU8ZGUZSsfefh+Wx+zxtb3EUq7f4W3Vr3GqJHH8r18H6fqU9m26G4khb+9G+2uktPHviKBfk1e6Zf7rSbv8A0KtfrEj8qxPBDdTmjW+9H0treqC8kZfvf71YMul2dx9+3jb/AIDXjtt8TNZjk/eSrJ/vJXRaf8TZ5f8AWwI3+78tbU6sZfET/YWKwsf3bPQLfwTo+pNtlgjry74xaJ4e8P3UNppKt9rXmVvM3LXRz/Eab7HItvb+VN/C2d1eYajHJfXEk0rM0rtuLNXJiI/ynsZPhcVTr+0xFR8q+yY8bfdqxGitUclqyUsb1zQly/EfZS974RLzS1uPurXN6p4a/u12cR31K1utwvzVNejTrRLpYupRPG7rTZLVtrfdqFVr0vWNB3RsyrXE6hpbWcjfL8tfIYrDyoyPqsNjo4iJQVd1SRrS1KvavKlI6ZSCOpo6ZUtZcxlImjqwv3aqxtU2/d0o5jmkPpki4p9FEjIrSLUbLVqRartWR0xkV5F2VVmWrklV5PlalqdUZGfN8n3aqsu6tCRN1UZKDupyIKT5kpaZt+amdJIrbqmjfb92qu2pI/lraNQmUTQhuNv3q1rPUGX+KsFWq5C38VehSryOGrTjI7Kw1jatdNpt+tx92vN7e62VsWOoMrcNtr3KOKPnsTg+aPunrGmyt8tdRp86/LXlWj+Imj2q/wA1dvpOqR3W1gy17lLE8x8NjsFKJ31rtatKOzWVfm21zNjcbdrV01jdNL8td0a0T4mvCUdhkuiLJWh4bmn0e+j3crura0jTZLtgsas3+7Xpfh34MTXsazX7C2i+9t/ipTq04xuzyJV5VlKlbmO+8N+ILO10+3m+6skf3anvvHGlyKyvuH8NcTrcNtosa2dnuKwrt+auI1K8n3V4lSipfvDxaWYYmEfq0LcqPTLXXNIjmVTEGX/aqXVPEWhww/aLiSCKGNd25vlVa+fPFOv6jpdjJLYwtdT/AHVXdXzB8XPEXiu8vBHrOozGOT5vs6/LGv8AwGvMq1/ZyPqcj4fq5pLknUjGPp7x9F/Ff9rPw34faa08PW8es3y/L5v/ACxT/gX8VfIfjr4ka34+1BrnU7liu7csK/LGn+6tc9Njsc1XeMmvOlKVSXNI/dcm4by/J43oR97+Z7jGam7qazUlI+s5SzG1SbveqO6plloJlE0FnapFuN1Z+6nqfm/u1vGpKJhKmaqy/wB6pFbdWOsvzVajuv71dcav8xhKkXGWk27WxUUc9SL81dcZRMuUsQt/FV6Nqox/7NWreg5pmpbtWhby7ayYavW9PmkeVVidFY37LXRafqn+1XG26/LWpbysu2tadeUTwMTQjI9Cs9S3fxVvWd5XmtreMtdBp+pf3q9SnjD5XE4M9CtbjdWlCq/xVx9jf/d+auis7rdtrujUjI+WxFCUTW+z7qbJa0W8tWo33U5RieVKUoma1q1QyRVt81Wktf7tYSpGkav8xjtDTdu3pWhJZtVfyttZOMonTGZHG0i/xVaj1Er95d1V6GWtY80RuMZbl9b2CX7/AMv/AAGl+y2t192s3yqPLb+Gtoz/AJjPk/lkTXHh9Zd2ysm88Kydl3Vp/a7mDody1NHrzx7Vlj3LWv7uXxG8Z16fwnEX3hmRf4WrDutBkX+Fq9lg1CzvPvx7f+A1Ybw3YX3zKVqJUKcjqp5zUo/xIngM2myJVF7eRK9+vPhzDccoy1zmpfDGZei7q4amD/lPXoZ/h56SkeO/aGWnrfFW612mpeA54t3yVy2peGZrX/lm1ebUpSpnv0cXh8R8MhseqVaj1Je7Vzk0M0TdGqBrxovvVMakju+qxqfCdkt/Ui3m6uPj1arUerVvGoc0sHI6xbz/AGqmjuq5uPUt9Wob3/arpjI5J4aUToFuKsR3FYcd0rVYjuPl+WrOKVE3I7ipNytWRHc+tW47j+9QckqbLnlRtUMlgsq/dWiNqsRy7axM+aUfhMm60GNv4aybjwzGzfKtdluoZVasZR5jenjalM83uvCS/wB2sW88K/7LV699lV6qzaTHLurCUInpUc3qR+I8XuPDjRfw1m3Ght2WvaLjw+rfw1lXfhtW/hrhqUz2qOdHjk2lsv8ADVeSw/2a9UvPC/8As1j3Hhnb/wAs6wlSPbpZrGR53JZ1BJaH+7XdzeH9v8NZ9xoO1qwlTlE9GnjoyOLktdtR7dtdZcaM392s+TS2X7q0cp6EMVGRlx1chanfY2WnLbstMJVIyJo6sRotQwrWhbr8tWcNSXKEcVTRwVNHFVqOKr5TjqVSCGOrKrU0cFTLa/LUHDKoUm+7VaRttaUi/wANUZofvYWoLpyKMjVRm/iq9Mu2s+ZauJ6dEqyQq38NN+y1NU0f+1Vcp180olX7H81TR2W6r0ce5asLFSlTMJVpFH7H/s077PWksVSeV81YSpHN7aRmxxfNUu3ZV/7HSSWbVhKHKZurGRRpGqw1vtqvIv8AerEuJTuG21Va621NcVm3DVcT0aMOYvLdU7zlasX7RtqxHdbq6jeVA0JPmqjIrLUyy06T5qvUmPulNpdtNaWnXEVUZNy0anZGPMWGlqNriqck1QyXXy0+U6Y0JSL3n7qd8rVktcbmp32rb95qWpp9XkaS9qtWrbZPlrJW8VquQ3VOMjCpTkddYzfLVyb5lrD0+Vdq1sebujrsjI+dqw5ZGPffLWPcfdaty++Zaxbj+KsJnqUDBvG2txWf5rL92tTUFrHkX5q5JSPo6HwkkctOWVqr7actRzHZyRLS3TL81XLPUmVvvNWSrVJD97/gVHMYVaEeU7jS9ekVl+Zq7DTfEDfLuavMdPb7tdFZysq/eo5z5XGYOnI9Kj8QfL96rkOvf7Vedrfsq/eq1b6l/tVXtD5qplsT0631ZWrWtb/+9XmNnqjbvmauksdU+Vfmo9oeHicv5TspLz/aqvJdLWL/AGl8tQyalRKoefHCmt9oqRZFb7tYUd5u+Wrcdx/DurmlM0lRNqFqmrLjlq8svy1HMefOA6a3VqI4l/u1HI3y8UW9x83zVrGQWlylxbej7KrU3zlp32j+7WsZGPvDo7NVapvsf+zUcN1urQjbctBz1JSiZNxpqtH92uY1TRFb+Gu6uPu1jXnzbs1pTOzDYipGR53caM0VUZNNrvJFjZfmqnJax12RifS08dL7RxMlmy1D9lauuksPmqFtNq+U7o4wt+D5GEe1v4Wrubhd9nuri9Dt/s9xXoVrb+dZ1XLzRPk8xqRjW5zLs5d0O2o5vl2tV2G18uZo6S4tWZW+WspR904faR5ii0v8Vc5rn7u63f8APRa6Pym8tlrE8RWrParJt/1dayj7SmenhJR9oYWoLvt2rlbhtrV027dbstc/eQ/vGrjifU4X3fdM9mpu4+tSfZ2X71OWKrjE9UjVqsfLtqNV3VIqtVcpEh22po2ai3tdzVfjsfm71XIc86kYiRxebU39m7v9qp0g8ursbKq1rGB58qsvsmatn5VWFiWrjNu+7VWTdVcplzSmP2rVaR9u6m7m70bWajlNIxIWlquz7qtNbt/DUbWrfxUzeMolGTd/FUfzVpfY6b9lo5Tf20TNaJvSmrF/erS8hVqFlVWquUuMyj5PpQsVWmZVqvJdKtSaxlIj2/w1H5W2iS6Xb96o5LxajmN4xkO2U2RqqteLVeS/X+9WUpnTGnIublqOSXbWfJfr/s1Xkv171nzm8aEjSkuqqtdVnyX6/wB6q8l+v96spVTrjhjUkum/vVDJcVltqS/3qhbUo6wlUkdUaEjT3e9MkasdtWRf4qbJrMar96sJSN44aZr1EzL/ABVhya58vy1Tk1lqy5jpp4OpI6RplWj7VGq1yf8Aa0m771QyX8jfxNSOmOAkdc15Gv8AFUf9pRr/ABVyP2qSm7pGqJGscDH7Ujq5NaT5vmqJvECrXM+Uzfe3U5besjT6nRidB/wlG37tC+Km/wBqsNbf/ZqSO1+b7tRIX1bDm8viBqkXVGl/irHhsmq5b2rf7VSzllSox2NJbppf4qdH8zU23s5P4q0LezqDgnKMfhK/2Xd92nLa7q1IbVVrQjtY6WpxTxHKc/HY7vurUy6W3euiW3jWpFWNak5pYqX2TBj0v/Zqyml8Vqs0a017hd33qDL21SR4DRRRXoH7UOWrEdRxr/epzd6suMS1HLViO6+as1fu1JG1dEasiZU4yNiO6/2quW8v+1WHHcf3qtQ3G6uynX+ycNTDRl8JvW8u5m21ct7hom/2aw7e4VauQ3W77terSrng4nB83unVWd1/DWzbSbq463uq2rO6/efL/eruhVPjsVheU6i3atK1asWxuFatm3FdkfePmK8eX4jRj2t/vVbhVlbcGqpD/s1ejroPHqGpp95/C9XpNNW6j3IvzVjxp83y1sabeNG2010Rnze7I8qrzR96BmXGmtH8pWs+TSC33a9BXT11D7i/NW9pfgu106BrvUPur822oqUPtHG80jQjaXxHlml+Hb68kVYbd5P91a67T/hbrV0vy2n/AH01WNX+I8lq7Q6TbRwRL92QrWKPjH4ptv8AVzxr/wBsq4ZVadP4i5vMcRHmoqMfU6Zfgnr1wvzWqL/20Ws+/wD2b9YvBxFEp/2pKoWnxu8XSSKovI8e0Ne1+FfE2o2/h6TUdduRhV8xsrtwtZzlh60feieLisVnWWKM3KN/K58r/EX4F6n8PdN/tC9ntvKZtqxrJuZq8zj7V6N8ZfidP8QPEEkgLLZQfLDH/WvOVXgGvz/ESh7SXs/hP2DK/rcsJCWO+OQ/bUlN3bacvauQ9CQ5acrUlO5qCJRJUbFPqCOnbveriYuJJ95ahkWpP92mt3o5SoldlqvMvytVxqryLRym8Siy/LVORa0JoqqyLRyndCRRZfmqHZ81XJFqFlqDrjIh205adt207bS1HzBHVqNqhjXbU0daRkZSLUb7avQzN96s1asQt/ereNWRxziblnefNXRaPqjRN8rVx0TVft7hovu16NHEyieRXw8amh7j4T1CS/ZU+Zmr2Pwn4VluNrP91q+YvCnxAfR5F3RKy1734H/aL0SGBY7yCS2/2sbq92hi4yPyPiDLcfHmlhafMfR3g3SbPSf3kkartX5d1aXij4g2+m2bbpI4I1X5mZttfPviX9prS7e1ZdGR7u4b++u1Vrwfxn8QNd8aT5vruRk/hhj+VamcuaVz5nKshzLEQ5K37qMt+59KyfE7Tta1NoLe4875v9Yv3a0ZP3lfJfhfWptJvo3ZuFavpbRdZW/s4ZlbcrLXoRq80feM83yOOWSi6Pwlu80maQs8P3ttfLXxy8QDW/ES2rW5ga2Xa25fmZq+w9Lv4UfD7a+af2j/AA1a2/ij7ZB/y8L81eViafNLmPU4PxajmPs60emh8+TWCt8y1QuLFq6WawkXdhapsm37y1ySpH79TrnMTQstVq6xrNZ/4fvVUuvDvy/JWEqEvsndTxMftHNM+2lWarV1pstu33azmZkb5qylGUfiPQjy1PhLi3FWFb+KstZamjuPl+9VxCVM0vvUbqhhl3LUtbHNKPKPjb5qtRy/NVVf/Hqmjp83KZSiaEctXoW21lx1ajbb92t41/5jhqQNi3atK3rBt5a2LO4reNWMjyq8TYt60Iaz7eRWrQt61PAqmhb1pW6/NVG3WtK1Wo948atI1rG6Za6DT7/bXO261oQ10xqyieDXpxkdlZ3/AN2tS3ulri7eVl+7Whb6g0dd9PFfzHz1bC/ynYLJup/Nc5b6tWhHqit/FXoU68ZHmSw1SJqbd1RSWatUUd4v95asR3G5fmrujyyOaUZRKsliaqtatW5G6utSLbq1HsYhGvKPxHO+U1O2V0DaXuqCTSW/hFT7Av6xGRjLD8tT2+nrI33au/2af9qtGz01lrKUeUKmI5Y35jKj8ONcN8i1t2WiPZx7pG2rXR6PY/d3LXIfGLxCum6b9it2/eyfL8rV5lSpLm5Ynm0a9XHYiOGidPp62ssfyXCt/wACq79ljb5dwr5Re9urdt0c0sbf7Lbalh8Za7Y/6nUrhf8AtpWXtKkftH00+FZ1Pep1j6nk8Nx3i/MqturnNZ+F7SqzfZ2X/gNeOaD8dvEmj3UbXEq3kS/eVl+b/vqvUtN/a30+ONUvbKbO35vkBqJ1p9DmhkOZ4OW/N/hOZ1b4XvHuZbfdXlPjrwmbHdKm1Av3lr6Cvv2kPCWpWkuUZJGX5cQYr5i8d+LJfEetXMtu7x2jN8sf3a82XNKR9bkVPM5V7YiPLGPc5GSXympsd4y1HMvzVXk+Wrifp8acZGtHqX+1Whb6t92uVWXbUy3Fb8xjUw0ZHbW+rVpW+pbv4q4GG821o2+pNVe0PLq4P+U7uO8VqtR3Vcbb6n/tVoQ6ju/iq/ankVMIdZHdVahuP71crHf7f4quQ39V7Q4amGOqjl3NUyyVgw39XI7xaj2h5k6EjWVqdWfHdfLVpbhaZyShIsNtao2iVqFZWp1ZcpnqivJZxt96qNxo6t/DWtRWUom0a0onM3Hh9W3Vk3Hhz/Z3V3TRbqjktVasJRO6njqkTzm48P7f4aybjQfm+7Xqklgrfw1Vk0lX/hrPlielSzWUTyG40H73y1Tk0vb/AA161deH1f8AhrHuvDP3vlqOWJ7VHNlL4jzldNZWq5DZ7fvV1Unh9l/hqNdJZf4anlOuWOjIxbe1/wBmrkdn/s1rR6b/ALNXI7Cq5ThqYsyYbX+9UjWdb0emrU39m7qOU4pYs5WSx+VvlrPms22120ml1Tm0n/Zo5DenjInB3Vm33ay7i12131xo0n92su40Rv7rUcp7NHGxOL8n/Zp/k+ldDJpLQ/eWq7ab/s0cp6P1mMjLjq0stWPsDVG1rQKVSMiSNqsLtaqaqy1Ivy0SMZRL6IGqfyvlqnHLV6G4rKUTjkpRK8lqrLVG4tfvVublZaryRVhKmFOrKJyd5b1i3UTK1dteWe+sG8s6cYnuYbEROZkpnmba0bizqjJb7WrT2Z7UZRkOjuqtR3XrWe0W2o2ba3y1XKaeyjI1JJVaqsy71qvHcVN9o3VAeylTKc0VZ8y/vP8AZrab5qo3FvRqehRq/ZM2T5fmqPzatSRbd26qsn+7Unr04RlEb5zbqtQ3lZ7N81OVtrVjKRzVKUTrtJvN1dJb3G6OuB024ZJFrsNNuNyrXTTkfMYyhyyJrz7tc/dS/NXSXSblrndQt/4qqROFlExbyX7zVjyXFat9H8rVgXTbWrimfXYGnGoTfaG3U77R71l/aNv3ad9o/vVhzHtSw0TUWWrFu1Y63H/fNWrW62t96qjI5auF906Wx/1ldBbdK5SxuvmroLO6Xy6rmPksXSlGRpbvenR/LVX7Vvp0dxRzHmezka1rK25a6CzuGTbXK2su5q2rOeiJ5OJpnQR3396iS/3feastZd1VbhmX+KrPPjQjzG9by/NxWtDL8y1yNnefNXQWd4rL81YSiclehKJ0ELVcjb5ay7STcvy1oW7fNWB4VSJYZqrrJtarH8VVZPlatImEYlxbijz6rx/NRtq+YVok32qtK1vPl+9WI1SwttquYidOMom5JdfL81Z9425ahaVtv+1VG6umxWtOoRTpe8Vrp2Vqrfatv3qhur6qEl4rfdr0KdT3T3adH3TV+2R0zzVrGa4qP7Zt/iquc3jhzoLW6VZlr0Tw7efarX71eOx337xa7bwnqm2TburWNQ8rMcJzU+Y7S4VYrxf9qpmjjasfVLhljWRadbaj5katQfM+ylyxkWPsq+Y1U7zS1mhkjNTTXm2SnLefN/vVtS973S4+0j7xxTaLtZl21jX2jsrV2epXSQXbf7VZV9PG9cXLyy5T6WhXqfEcv/Y9NbQW/hroIWjrUtY4WX+GumMDsljKlM4uPw+392rEeg/7Ndx5dv8A7NV5Fj/2a15TD6/Ukcv/AGSsX8NO8hY+lbFxtZqqyRKzUcpUa0pfEZ7bf7tQtWh9n3dFoWzajlNYziZ8bfNViNd9WGsP7tN+ytFRylOpGXwkLWe75ttR+R5VWNzLUUzs1HKEZSE3R96hkljqncLJWfJ5n8W6pOunS5vtGhNeKtZ8mqbKgkV2qhNbs38NR7Q9GlRp/aLE2uKtUbjWar3FhI1VZLOT+7Wcqh6tOlRHTa596s+bXmqSSwb+Jaryabu/hrKVQ9KnGiQya21QNrD0+TS2/u1Xk09l/hrL2h2RjREbVHbvVdr+Vqf9jb/aqPyGrOUjpiqZDJeO38VRNdOzfeqdrdv7tQ/ZW9aylUOiPKQyXDf3qhaZ/wC9Vv7K1M+yt92spTNuaJTZm/vVCzVpfYW/utS/2Wf7rVhKoX7WETJLNSsrVtR6Szt92rH9h7lrKVQPrNOJzflM1Rtat/FXWLobfd206PQW/u0uYX16MTkfsRqaPT938NdhHoNWI9D2f3ajmMZZhE41dLZqsR6WzL92uyj0mNam/s2Nf4ay5pHLLMTj49Db5flqxHoNdZ9ljVfu0fu1/u0cxzSx1SXwnOx6Dt/hq5Hocf8AFWs0sf8Aequ1/GtQZuvWkQx6TGv8NWPsEa/w1Xk1RV/u1Vk1r/aoFyVpGp5Sr/do3KtYEms7uny1Wk1Rv71BccLUludN9vWKoW1n+61crJqTN/FUMl5v/ip8p0xwP8x1Umvbf4qj/wCEgb1rlZLr/aqNryjlN44GJ1X9vM38VNbV938Vcr9tam/amaqjE0+pxOdqRV3U1V3NU273roifo3KNZv7tOpq06qLG7v8AZpy/LRRQBIrbqkjbbVepF+7VRkYlyOer1vLt+7WOtTQysrVvGrKJnKnGR0kd0vyVrWt1+7/+yrlY7j5q0re6+7t3V6dLE/zHzmMwkZe8dlZ3W2uj0/UfmXd92uGs7r7tbVnefN8tepSr8p8DisMegWrLIq7WrQh+auR03Umj/wB2uos7hZlVhXp060ZHyGJpSps0o1q3G23bVSP7vNXoYty1vGR4tQ67wPeR/wBqQRy/xN8u6vYda8LjxJorxRsFdv71eE6Rpd1dTqtvFJI275dq17BomlaxYWKy3+qyWkCr/q661U5o8sj4XOKdq0a1OpaRwN58HNThZstE3/AqzZfg5ezfeaJf+BV2vib4nQ6fugsy17N/z0b7tc54d1XXfE+q/wDH08cf3mMf3a45Rpy907qOIzNUva1JKMSXwn8If7N1RZ7xkaOP5lVa5H9oL4meZ/xTmlSf6PH/AK+SNvvN/dr0T4peO18GaB9jt5N2o3Ee0N/FH/tV8rag8l1NI8hMkjNuZmr5zMavu+xpn0HD+FrZjXWYY7Xl+H/MwGVt1N21ekt/+A1VkWvlJR5T9XjLmGVLUO3bQvy1zlk1G73pv3fvU6gjlHbqP+BU2m7qCOUsebRu3VDu96duroDlBv8AZqOSnUMtXylxK7LUMkVWtuymstKUTSMjPki/2ar+VWk0NQtF8tYM6o1Cnto8qrHlU7bUFc5X21Jsp235qdtpahzAtTR1Gv3hU/NGphKQ/d71YjlqvsoWqjIwlE0oZauQ3TR/xVjxsy9KtRy7q6adXlOSpTOgt9S21pQ6krda5eOX5asRytXp08TI86phoyOtjkjk6V0eneL9U0uFYbe62xr91WO6vOY7pkrRt9WC/er1YYiMjy62CjOPLKPMenW3xa121bc/lzLWB428aXfjHyvtMCx+X/EtZ1rdRTLwcVdWzjuFrtjTjUPJhhcLh6ntY0+WRx/lVDJYLL/D81dhJoPzfKtVpNFZG+7TlQkerHGR6HEXFg1u3+zSRtXbLorXDbfLrW/4Ujqdxa/bBiOPbu+asJU/ZnQ8zw8P48uU86+wwzL86q1c/rHhX+KJa6e8gaxu3hJ+aNttW7HbcNtb5t1YSpxqHp08TUo+/E8cvLWS3kZZFZPmqBW2V9N6B8AJfiFG0kX7mNfvSba8t+M3wh/4VXdRwtP57NXnVIezPVwPEGCxlf6pGX7zsefQ3FXI5f8AarJWXbVi3f5qcT6CpTNqNty1chWsu1lrWhb5Vq9TzKseUmj+9VqOP/gVNhXdVyOKsZHmVKg1Yvu4q9brtanRwfLUyxf7NZnn1KhatZa1rWX5vvVjxrWhbq1bxqyieZVjzHRWstbFr81czZsy1tWcvzV1068ftHz9emdFb1oQrWXazfdWtS3auqMoyPnq3MXI6kX5qbHT6Z5jE3Mv96j7Uy/xUSVVmarjzBGPMXF1mSKrUPiZovvVz8jVVkuGSuqnialM3+q06n2TvLfxRG38S1uWOuQy/wDLT/x6vIGvCKdFrE0EnyyNXpU8ZL7RzVMojU+E95s7yOT+Jf8AvqtaNFf+7XhFh4yuLZvvbq7bQfiFHIyrL8v+9Xq08TGUT5vFZPiKfvRPTotNjkq/b+HZJGXy491Zvh/WIb5VwytXsngfTlvLeNtuyP8Au1y4rERpx5jxsFgamLxH1eUjko9K/wCEf0ea7uk2sV2ov92vBvGOm/8ACQalJK3zLnC19l+LPBcWuaWYFPlMq/K392vn3xX8PH0u5ePOf9pa83BVaOI5pS3PoMXgJ5FVjKW3c8CvPBLfwf8Ajtc7f+Fp7bd8jV7rJ4dlj7bqryeGWuvldFrtq0o/ZOqhnzp/FI+cLqyZflK7aoyWv+zX0PqHwck1P/Upt/4DXE+KPg9qmhQtcPsKL/D/ABV5NRRifWYTPMNW05jyJoGqnNb7q3prfy2O6qskXzVzSifVU6v2jn5rVlWqNxFXRSW9U5rPdUHo065zsi/3aTLejVpzWe1vu1Vktf7tB6EakZEKy1ajnqr5VFQVKMTUhuNtXIbpv8tWLHJVpZaiUjknT5jcW8q1HqW3+L/x6ufjlqxHLtqIyOGdCJ0lvq3+1WhDqm6uRjlarUN0396q9ocNTCxOwj1Srkeqf7VcbHdf7VWo7yq9sefPBnbQ6l/u1ajv1euLjv8A7vzVaj1Tb/FW3tDzp4M7L7UKmV91cjDqzL81XodU/wBqlzHFPCyidFT6xI9S3fearEd//tUSOWVGUTS/8eqTarf3aordVNHcLWfKYShItfZVamtpat/DQt1VqO7VlWspRMJSqR+Ez5NBWX+GoW8L+i10ELqy1eh8usjOWKrUzj/+ETb0/wDHakj8Ktu+7XdQrG392tCO3jZvu0Rkc1TM6kTz1fC7fwr/AOO1MvhmT/nnXpkNhH/dq1HpcbfwrV8xwSzioeUt4Zk/55t/3zR/wisjf8s//Ha9ej0iH+6tXIdDh/u0cxzSz2UTxRvBcx6xZoXwGZd2Ya93j0GF/wCFa29M8Byag+2OJUFctSpy/EaUc8xWInyUY3kfL158Nd3SP/x2sHUvhzJbruWNq+4rf4G3F0u7KL/2zqDVv2f5PskhGGk/3a5Prkeb4j66hLPIx9pKhLlPz/m8KyqzfK1Vm8KyN92Nq+p9X+F0dnfyRvF5Z3fxLVT/AIVvb/8APOuv28eXmJfFUaXuy3Pl1vCsit/q2qFvDM275Vb/AL5r6n/4VWt1JtigZv8AdWpf+FMyQq261k/791hPExidlPilSjzRifJcmg3ETf6tqh+yzRN8ysv/AAGvqLUPhWq7v3P/AI7XC+KPB8OmRt93dWUcVGXunoYfiOlXl7NnjfzL/C1G5lrXvLJfObbVRrX5q6z6ONWMjPk+as26iWtqS1rPurVvmpxOyjUOduoF/wB2su4i/u1v3Vu1ZVxF96uqJ79CoZMi7KhaJauSLULVR6sZFNotv3ablqubfvVGyUezOmNX+YhWhvmpzJ/doVaylTDm/lKcluzfw1n3Fvt/hroFXd96o5rNWrmqR906aWKlTOVkWo1+8a6KTTd1UpNM2t92uM7PrMahFZttaus0ub93XLx2rLXQ6PwtdVM8zGcsonRt80dY99EtbVuu6P5qo31v/s10SPDpS5ZHL3FvuVq5vULXY1dbcLtZhWNqFvurinE+owdeVORyci/vKbV66t2X+GqrJXDI+1p1YyjzDd1WIPvVX2NViH/x6maT+E2LNf4q3LNv3dYdn92tq1+7TifG474izuarMbVW5qzCtPU8WRcs/wCtbFuzJWbZxfNWxGtWeRXlqTq7f7VQXD/LVryqr3S7q2icMOXmI7eX5q2LOWsGP71a1m22okFePunQ2d7t/irRhv65+Fvmq9HL8tYng1aUTeW8/wBqiS6rNjbcv3qZM21PvUHD7GPMbMN0v96pvtHy1zMd4y1cW/o1CWGNhpakhkXd/tVi/b/lp0OobWpRkZSoSOkb5qz7qL71NjvPlqO4uNy0cxhTpyjIwdUX5vlrHklZW/irc1Bq5+4b71d1OXun0eG96PKO8+hm3LVNpd1Cs1bHd7Mmb5Wro/DeofZ54uf4q56H5q2tLipnHiVGVPlkeqNEt5Z1TsrX5du77tXNBfzdPjpi/uLtv9quk/P+aUXKmRXFqzR1BHG1b8cHmx01bDa1a0viMY1/syOS1uxkZVl/u1kvA3l16DeWatZstclcIqblqqseWXMethcT7SPKc1J+4pv9reV0anagvzVltFuq4yPoqcY1I+8aa623dqlj1TfWOtrVqG320glSpmos7N/tVNG396qKyqtNmutq8VRzyp8xsLcRr/doa6jrl7jUmWqj6lJS5jSODlL3jrZNSjqGS8jf+Ja5Fr9933qb9ukqeY3jgTppLhWb+Go2Zf4WrBW9b/ap39oVlKRpHDSibm2OT722o2sI2/iWsX+1Nv8AFTl1zyqzlIv2FT7JqSaatV/7Ojqr/b27+Ko5NZrKUio0qxcbTY3/ALtV5NLWqsms1D/bn+1WXMbxp1iSTS1qrJpa/ep0msq3WoW1JWrKUjspxrELaatV5NLX5qsSalVeTUqwlUOuPtivJpK1XbRttWm1Ko21Jf71Z8x1RlWKv9kU3+yI6mkv/wDaqGTUqy5jeMqwf2PH/s0NpMdV21b0qNtZqTeMa0i8unQr/dp32OGsv+2aj/tisuUPZVja+yxr92pvKjVa51tY/wBqmyay396okH1epI6BfLX+7UbXEa/xVzMmrSVWk1Z/71ETWODkdd9tjX/aqKTUo1rkW1Jv7zVXk1KR/wCKjlN44A66TVlqvJryr/FXIteN/eqNrrdV8p1xy+J1UniBf71U5Nb965trqm+e1HKdMcDGJuSawzdKqtqnzfe/8erJaX0plRynTHDRNVtS/wBqoWv6obWp+yjlNfZRLEl1833qb59QrDTvKo90OWI7zWpu7dRtqTbRzFjP++qdzSbaGqeYOYXmlWmqlMPWjmJ5TMj+6KTmljb+Gjdtaqifag3yrQtN+81OWteYB1FFG/dRGQBTl+X71H3qPvUzLlH09fn+9Ue6pKOYJRLEbVet5az42+WrELVpzHHVidBa3Hy/erWsbj5vmrm7dt1alrLXdSqnyOOoR+yddY3VdHpt95TLXDWcv3a3rO6r0qdflPisVhz1vw7p8/iCRVs42nk/urXqWg/DFYYluNYuFtol+ZlrwnwX45vvB959osmX5v4WrZ1z4h614qf/AEy7fy/+ea/KtevHFR5T86x+XY2tV9nSko0+/U9o1X4n+HvCMTWmi2y3dwvytIv3a8x1zx9q3iOZjcXLCL+GNflVa5KOQd+anU9ccVm68qnxEYXKcNhfeUeaX8zOr0LT31y4SKIbmavWX+x/Dnw61xLt87b/AHvmZq8S8P8Aie88M3LTWuxm/wCmi7qTxR4w1DxRIrXkwdV+6q/dq5V+WPunHistrYuvGMpfujn/ABVrE/iLU57udmZmb/vmucuIMVtyJhaqTweZj5a8epHmPtqEo0oxpx+E56a3qnJb7a3Jrf5qoyRVx1KJ61OqY8kVR7a0JIqrtFXn1KB3RqFVl20vNSstNZa5pU5GsZDOabSNTf4qz5eUsduo3VDup26qjzD5SZakqFWqRfmrczkhzLupu2nU+gZFtqNoqs0u2spC5ii0VR+VWlItQtFWUjWNQo7Kcq1YZabWepXMR7ak2U7bRtqJEDafTKfTEO5pd1MoqtQJ1l2/dqaO69apUvmVpGpIiVM1o7pWqwsu6sNZdtTR3XzfLXZGqc0qBuQ3Ulv0atvTvEQiZd9cgt//AHqkjuFavTo4mUfhOOrhY1PiPWtL1aO627q2o4FnryLS9Ta0k+98tesfD+f/AISC6hgT5mavdoYv2nxHxuZYV4WMqsfhOy8F+EF1C8WZ4/kj+b5q1Pit4oHh/RXs7ZtsrLtr0nT9Bj0bR1WFf3m2vLfFHw7vvEl+8shx83y1dWUah+bYTHUsXjfa15e5E+ZbjzGuHZ/mZm+Zq6Dwno82qalFBGu5mbbXql18CJ5TuzXZfDj4Ur4Zna7uRub+H/Zrj/h+8foWM4lwUcO3Tl7x1dne2fw38DtPPti8uPd81fAXxd+IE3j/AMV3N87s0Sttir2r9q74uNOx0Cyk+X+PbXyv5vzV5FWr7SXMfUcBcPyoUpZriY/vKn5EytViF/mqmrVNHL81EZH6rUh7prWrVsW8tYdq1alu1EpHi14m5ay1rWq7m4rDt221tWbfdpngV4mpDHViOKo7etBU+7USieJUlYrrFVy3WnRxbqsQxbWqTjnULEMVaEK/NVeFfmrQjWg8qrIuW7Msla1vcbay4Vq9HWkakonkVomzDcVZWWseNqmjuNtd1OqeVKl2NLdVaWmfavlqOS43V2RqRkTGEiG4+Ws+4ar1xKrVl3TfK1aHoUYmfcXGyqv23bRdN6Vk3DfNW0T3qNKMjYjv60LfUK5RZ2qzb3m371dNOXKVUw0ZHr3g/wAcSaPNGHdmSvpTwD8aNOit44/OQj+6zbWWviOzv63LTUWHR66ZwjWjyyPlcTlSjV9vRfLI/QO4+L1g9mxRyx2/KorzTWvFS6teNI7L833a+YbTWbuHG24df+BVoQ+JL5elw1ZUMLToe9E8LMsHjcf7terex9BLeRt/EtM3R+1eHw+Mr+L+INUzePr9e4rtPmv7ArdJH0b4d8TWuis5lCye9cH8WfH0etwvbW0Sl2XapHavJJvGl9Py8jbf9mo4dfEh/eVn9VpSnzyPYw2X16MIwm7pHL3nhaRmZgf96si48NXEX3Vr0qHVLeStKGK1uP7taywtOR9FHM61H4onhtxosy9Y2rPuLORd3ytX0Qvhyzuv4Vps3w8tbhflVa5pYGJ00+JKcf4kT5vkt2ZapyWtfQl58IYZVbatctqvwhmi3eXurjqYWUfhPZw3EOEqacx47Jajdu71Ukt9tdxqnge/01myjMtc3NatD8rLtrhnTlH4j6ahi6daPNTlcx/KZadsq80VR+RXNI7facxXVqmWWjyqb5VZCLEdxViOYVm7dlSRtWfMRKnGRrK/y1NHLWbDcVajaq5jjlDlNCOWpllrPjlqZZaqMjjlAvLK1TR3Tbqz91OVqvmMpUzWjv2q1HftWGstSRy/NVRkc0qETpY9UP8AeqzHqlcvHcbamW4arOSWFidZDqS1cjv64+O8q5HeNUnDUwh2VvqW2tCG/wB1cTDeNWlb3/y1EjzKuFO0t9S+7Wpa6pXD295Whb6ltqDyK2DO+t9SrVt78dq8+t9SrUt9S+XhqDwa2BO+t7xWrQhulb7tcTa6l92ti11Kjm5Tw62F5Trre62yLXovgnWY7i6jj+7Xj1vf4rovD+sNY6hDMrcBvmrkxMY1KZ1ZTiXl2MjUfwn1no8KfY1YCpbyOM27bqxvDWqLcabGQ33l3LWb4n177KjfNXzEpRij+x3mGHo4GNaXw8p5N8VrEfb0ljX7vBrn/Dfh+TWLxVKssf8AE1avijXrbUrho5Xfb/eWpPDfiK2091RD8q/3vvNXXGvUp0bH8s4qngcbnMqs5fu5SPWfCngTT7CFcRLn+JmroJvC9iqfNEn/AHzWN4d8SJdxK3QVlfED4lWfhjTXllm2kLXnSqqW5/RVCpk+Ay/2vLGyOY+Kkel6TpdwzGJSFbDV8L/EvxbDq2otb2PzxK3zSf3q1/jN8d7vxtqE1taTN9hVmyy/xV5LDfbeTya9zAYXk9+Z+ZTwsMVi5Y50+X+Vf5ljy1ahrVaIZt9T7lr15HU5SiUJLCs24sNrN8tb0m3+Gqs0VB0U6sjlLqwrIuLGuymirPmt933q6IntUMTKJxc2l/L8q1Rk01l+7XcSWu77tVZLFWWrPWp46UTh5LVl/haq/lNXZXGk/wB2qM2jf7NPmPSp4yMjl/Kajyq3JNJZartprUcx0xrxMtVZamjq01g3+1tpv2P2rmq8pcqkRqqrfepzWav/AA1IsW1qtRrXLymEqnL8Jmtpf+zU1jZsslayQZ/u1Yhs/mq4mUsRLl94ks7f5fu0XlnujrUs7OrU1n8tdPLzHjSxPLUPP76w+asW+sdy1319Yf7NY9xYfLWFSB7lDFnm95assnzVRktW3V3OoaX6LWJNpe1v71ccqR9Zh8fHlOda1/h21JHat/drYbT6tQ2e5fu/NWfs5Hof2hEz7WJlrWt/u/d21Nb6c38XzVoR6b8tHKeDiMTGRVjirQt4qkXTa1LfTflWjlPHq14hZ2/92tSO3p1nYfdrSjs61jE8GrXjzFVYvlqrdRNW9HYNUMlg1VynJGvHmOY8n5qu2du3y1qLorTSfdaum0fwozfejasqkoxKr46nTj70jnIbd6uxxNtrurfwPJJ0WrX/AAgcy/N5bV5/t6Z85UzXD/zHBxo3l0N92u2k8GzL96NqqyeEpNv+raj28CY5hRl9o4X+KrEa/LW1ceF5IpG+WqsmkTRfw1p7aJ3/AFmnL4ZGTN8u6qn2h1kq/eW7R7ty1myVfMdtPlkaVrfsy/eqSa++Wsu3ai4b+9UfaF7KPMNur/5dtYN1dfNw1WLpWrFuomWSuyke1hqMS4txuar1q3rWPCzVehulrujGRvVp/wAptQttrS0+42ybawYbjc1bFiv7xWrXlPIrx933j0vwXebkaJq6O+svmWTbXF+G5fst9D83ytXoF5cL9n3VvT+E/OsdGVOvzR+0OtYvlptw3lSVRs9U/hZqsXDeau6qcuU8uVOUZe8Nkl3VyWqWvl3TV1e35eKy9YtflV61n+8p8x34ap7OocTfWDM3y1RW12/w11Vxt8uud1CdU3bf4a5oyPp6FWVT3Su22L73y1TmvFWq91dbqy5Jd1V7Q9mlR5viL01/Vf7YzVV/3qj3bay5zsjSiaH+tprRbao/bPLp39or/FU+0L9nIkb5ajkb5qja63fdqrNPUSqm8KfcmkuttV/tPvVdpd1RyNWMqp1xplr7VuqvJcVX3U1mrCVWRvGnEka4am/bG/iqNlqOSL+GolUNYxiWPtW6jzd1U/KZaI/es+Yrkj9ktUMzLUK0/mlzByibt1RyU6Rf7tRsrVPMXEhkqvJVzbvqNoqOY6IyKLN/eqNmq41rVeS1aszojKJVb5qhZatfZW71G1q9BvGUSrJ/s1XZqv8A2Vqi+wtu+7U8xvGcSjJLULXVXn03dUbaXUG8alMoyXDMtQs1an9l/wB6o/7N+9S5om8akTNZmamrurUax2r81SfYhTjMPaxMfazUeS38NbP2VaT7Oq1PtA9uYv2VqkW1atbYtG9aiVQr28jL+x077HVzzlprSrRzE+0kV/su3pTvs/8Aep32qo5Jd1QX7weUu6m7ab51IzNQV7w7atM+WhdzUbKChlHNLto2/LS1KG7qSn7ad5VMOY59e1OVv71Noqz7GMiRX3NTvmaoadvajmK5iT7vzfxU6od3/Aqdu/hquYOYkopqt/tUlHMHMTrUn8NQ/wB2pF+7RzEEy/7VWreqa1Yjo5jGRpQ/e+Wr1vWbC1XoW3V0U5e8eHjI+6bVm3y1sWc9c/atW1ZttrrjI+JxETorOSti1l+7XP2bVrW7VvGsfMV4m1HLViNqz42q1G1dUa55VSJc3U1mVqr7vejd71pzmEYg3eqsnzVYZttV2qvacxvTKcy1RkWtKaqMlTI9CnIoyL81V2iq9ItVWrOUTvjIrtFVdoqvMlRstZSpG0ZFGSKqsi/3q0miqOSKuWVA6Y1DNkSo/mq9JFVdoq5pUpHRGQif7VSrUe2nViIsU7bUcdT80cxjIVYqm202On1UTCUhm2m+Vu/3qm2/LTtlc8ieYpslRtFV5ovlqFlrGUTaNQp7dlJU7LUe2pNeYZRSslJUl6jKN3vRTW/4FTiMczU3dTd2yo2atC4xJPMoWWqsj7aa1xV8xpyF77R/tU77VsrL+0U/7UtdUQ9ibEepMv3q63wT8Qrnwrerc22Gb+61edLd4zQl1g/K1dNOrKJz1sDTxFOVOpH3T6T/AOGkNbuI1Xyof+AtTE+Pmt/88ov++q+fbLWHhk+Zq7bw3CdYnjRPmdm27a9KlieY+NxHDuXYWLk6K5T33wL8Q9a8VakqvCixL95lrqfi38SI/BXhmYmRUuPLqPwZodt4L8PtdXG1JNu6vlL9oL4jSeLNca0hkb7LE3Pzfeqa9f7MT4bK8poZ5m/LSp8tGmeU+K9dn8Savc39yzO8rbs1i7qnl/3agevM5j+oKUY06cadP4R26po2qqtTR/71XGQT+E1rNvlrasfu1z9r96tqzquY8XERN627VrWtY9m33a2rP5as+armxZfw1qQt92su27VpQ0Hz1UuRrV6Fapw/erQhX7tB5lSRahiq5CtRwr92rUK0Hk1JFiNdtWo6jhqxGtVynnVJEm35aWl3fLRtqzlI5OlVbiXbVqRao3FVzcp0U/iKs11tas+41Ki8bb/FXP38rL0at6deUfiPcoUIyL1xeK1Zs0i7qx7rUmSqLa5821m/8er0qVeJ71HBy5fdN9pPnp6yVhx6srfxLV6G/Vq9OPLIuVCUTetbqta1uv8Aarn7WVf71alvXTGJ5NenE6S1uq1IZ/lrn7Vq1oWrXlPnqsPeNSNqk2bqrW9XYfu09Ty5e6Q+U1Hlf3avpD/wKn/Zd1RymHtTNXctTQ3Ukf3asfZfao2t/mrLmlEfPGRfttenh24aug0vxJPIy/xGue0vQZr+b7rba7zR/Ddvpu1nX5v9qo+syieLjp4aCs17xtaO11f7d0Py12Gl+C5tX+6q7f4mauTm8c6ToVv++uEXb/DWJcftPWOkqy2iTSf8BrCpiqnL7p87hsDisXW5o0pcvketTfAGHUo/3pjP0rhPFX7J8FxGzJCfu/ejaubtP20J7Ob5rWV4/qK77wz+2BpPiAeVMy2sv9yb5a8+VbES7M+5p4P6nT9oo1YfifMvj/4H3vhJJJrdvPiX+FvvLXlTR7X2vw1fWfxg+KGjXWnzk3EZlk+7HHXyne3S3l3JIq7VZqw5pfaPqMhxeLxVKTxK+ZT2/eqNlqb+KhqzPqeYh21G0VWNtNrKRUZEa/LViNqjqSOoJkTq1Sq3y1Eq7qftoOVk26pPN9KqU+tYsnlLkbbqk+7VHdUy3Hy0Gcolxad/vVFHJUsf+9WsTlHK23pU0dxtqNf92neXu/2aZnLlLUN0y/7talvefLWGsTVNHurI5alOMjpobpW/iq9DdVy8LN/tVet7jbSPMq0DqLe621oW95XL29w1Xo7r/gFB5VSgdZb37L/FWtb6ltriVvKtLqm1fvVlynlVcHzHoFrqX+1W7Yah/tV5bHrhVvvVqWfihY2/1lYVIyPFr5bOXwn2N8NfEvn6DDGzfMi7WrK+IetNbtsVl3NXkvgHxs1rBlG3L/FW14j16PVpllVmddtfO1KXLV949zFcRVHlP1KXxx0M24umaT5mqGO6+b71VLi6Cqzbq43xJ42i0mGQmRVC0pzlL3YnwOGwtXETtD4j2eT4sRaDpbABYhGv32avk/4x/Gi+8cXr21tK62at8zbvv1yXjj4mX3iaR4EkaO0/u/3q4c3m3o1d2FwPI/aVD9tyvLcTyxnjZczW0eiLu6nLJtrP+1f53VIt1Xtcx9NKnI1I7jbVqO4/2qxY7xf4qtR3CtUykctSiaX2j5ahkn+X5qh3fNTZG3LU8xnGmNkuKpyXVOmas+Rq3jUO6nTiWPNVqPNVqz2lpqy/NWnOdPsjSVVokgVqorcNU0d022r5ieSQSWdV5LDd95aufafenfaN38NQVGVSJmyWCsv3ahawWtRmX+Gjcv8AFWFQ19tIyP7LX+7SR6XWtU0cUdQX7eRkw6ay/wANXobBt1aEdutWoYqXMcdTEyG2Nq1ay6b5sf3aLFa6KxhVlrppyPDxGJlGRw+oaLtrBm0lkb7tet3Olo6/d/8AHaxLrQ13fKv/AI7RM1w+Z9JHlN9pPy/LWHcaS392vXrrw/u/hWsO88ON/drmlI+kw2aRPM/7OZfvLTo9Nb+7Xef2C39ypY/DxX/lnuqOY9GWZxOQtbBv7tbFrYf7NdRa+H9+393Wtb+HP9mjmieVXzOJycOjbm+7Wtb6Du/hrrLXQf8Apn/47W1Z6Ht/h/8AHaLngV81ONt9B+X7taEOgtt+7XbW+h/7NaUOifL92nzHg1c1ODh8Obuq1oW/hHzpPu13Vro3zfMtbVnoyr/DXLUqHkV85lE4jTfAqsy/Ktdxo/gmNVXKrXRWOlbWxt/8drsvDuh/brlE/h/irxa8pcp8viM0xGIn7KEviOc07wQGj8xYWdf9lahvNDWH/lnX0ZpHhmCG02rGPu/3a47xn4OeWTfbp/vf7VeJ8UuU78ZkeNw2HjiebmPFv7Ijf/lmv/fNP/4RuBusK11cujyW8m0qy/8AAadHa/7O6uj2Muh8lLFVYy5TjH8A2t10j/8AHao3vwpiccpz/u19CeD/AA/bNaxtJDtf+Kusn8M2bR/NCrfL/driqVOWXun3mAyfMcVQjWp1bHw54m+FG23ZkX/x2vDPEmlyaTevC6/xV+hXxE8OWtlCXTao+6Rtr4v+MllH/wAJAVi27tvzba9DL8RUqVOSR72S4zE0sXLBYn7J5pbs26r32fzY6Lew2SfdretbD93X00qfMfaVa8Y/CcrNYVn3lh+7rtriwXb8q1nyaS0it8tdtOmXSxZwc1r/AAqtSQ6azN92uuXw+27lasLpcdv/AA/+O16sYnoSzCPL7pg2em7PvVpRyrbrTrh1j/hrJuJZG+7urQwjzVvekdFDrm1Y2Dfdr0fSdW+3aerBv4dteK2cbMMV6H4HuG2+W1Zx+I8PNMLT9nzR6G0tx5F5XRQy7o653WLX7PIslTWeqbY/vVconzVWn7SnGUToLeVVXbVXULhWt5FrDuNWaOb5WqrNqDbm+b71RCX2TOnhJc3MZeoXnzMqtXN3zN5lXdTuPs0zVlXWoxtH81ebU5oy5T7PDUeX4SvuVvvVDIy9qz7rUlXdtas2TVPm+9Ue0Pep4aUjWmas+a6bdVX+0t33mprXStWEqx3QoSj8QTXdQteMtRyNVWRqy9qdkKcTRj1IbuWqx9r3fxVgM1OjnZW+9WftSpYeJsSS1C0m6q8d1upzfdo9oR7PlJvNqPdUO1lpGZveo9oa8sSfzdtSebuqjuam72/2qXMHszQb5qa1VVnanee1VzBylnmk831qHdRu2tQTylrctG5Wqn5rVGZNv96p5hezNBdtO2rtrNWdqk+0VEpD5C18tNZVqHzjRuqOYOUc0S1DtX+7Tt3/AAKo2+9RzGkSORVqNu9TNULLUmsSHcq01mVacy1Gy1B0RI2aoWapNrVDtoOiJGzfNULM1WNvzVHtp8xvGRX81qjaWrDQ1G1v/s1PMaxlEh82o5Gapmt6b5TUam94lak21Y8pv4qFho5iuYr7aNtWPLo8upDmK6pS81PsH+zTtqrU8wcxV27qdtqbcq0eaq0+YOYh8pqPKapPPprXS1HvD94Tyvek8qo2uqb9qp8silGRz9G73obvTd1dJ9oO3e9FNWnUAFFFFABT6ZT6CRVb+7ViNvl21X21NHUCJlapo5d33qr/AHqcvag55yNCOXbtq9by/wB2s2P5qtRrt+7WkZHlYn4Tet7jdtrYtZa521rcteq10RmfI4mJ0Fm1bFu3y1g2f3q2LVvl5rWMj5evE1rdqtL2qjbtVyP7orfmPIqRJt1H/oVLTJKvmOca3eq8jVJItV5Go5zaBHNLVWRqdI1VZmrf2p304gzVXk/2aa0vzVC0taRqHZGJLle9J8tQ+ZTvN3VrzF8o5u9DLuo3e9FU4lELQ01oP7tW1XdxS7dlZSpcw1ORmtFUbRVqNb1G1vXFOiaRqlFVqZVqby6Xy6450pBKYyPo1SL96nKtPrCXNEy5hirUi/7NG2hfu1HMQG2ozHuqx/DTWWoAoyR1Cy1oSLVeRag2jIqt935qjZKmZartUnTEbsqFmqRqhb7tBvGI1mqFpaJGqrI1VqdMYE0ktV5JajaXbULS1odUaY7zKb59V5JartK1bxidMaXMaX2n3p3n1j/aP9qnfaq1iV7E1muCa6rwN41/4RjUlndGkVTXDxXgC+9OW454raJy18JHEU5U6kfdPdvG37Q0+vaX9jtIniXbt3M1eG30jXUpd/mZm3bqb5m+mtxQc2Ay3DZZHkw0eUoyRVXkWtKRaqyRVJ79OoU6dH94VIy06FafMaykXLVfmras6ybNa2LVdtHMePiDYs/lrcs2+7WHZrW5Zr8tHMfOYg2Ldvu1pQ/LWbbtWhb/AHq05j5yqaEf3q0Les+H71aFvRGR5VU0IfvLurQh21mw1oR1Z5FQuR1ajqrG1TK1aRPPqRLC/wC1RtpsdTVsc5G3yrWfcf7VXpKo3XzUjopfEYOoda53UP4q6a8XdXP6hFU8p9LhZHH6h/FXM3knzNXVapFXJ6gu3dTPuMGUf7Skib71XLPxGy/fasO4qi0u1q2p4mVP4T6ungadaPvRPStP8Tf3mrqtP8QRy7fmWvE7W6b+L5a2rPVJIm+WSvXpY7+Y8bHZDHl5onvWn6tH/eWuksbqOX7teC6X4mmib5mrstJ8WMq/Nur06eKjI/Psdk9Sn8J7FaorVpQ2u9Vrz3S/FStt+aus0/xFC235q6Y1acj4rE4StTOkh01v4atR2DVV0/Vo2/iresbqOX+7W/LGR81XlUp/EZf9mn+7VvTvDrX06rt/3q6S3tY5/wCGus8OaKrbcL8zNXLUgeNXzGVOOhiR6THpFru215t4u8bSrNJBb9P/AEGvY/Gdm8FnNGF+ZVrwi70XzpWY/eZvmryvZy3N8l9nWlKtiDi9QnmupMzMzGsiSL+9XbXGh1i3mktF/DWMoyP0mhiafwxOVmt/9mqM0Z3fKa6C4tWVvut/3zWbNF81YS909yjWMiYu7fM+7/gVVvmStaSKqskVZnoRminuo8yrHlelQtFtoNbxF85aXd71XZWWmNIaxL5IlupI6orcU77V935qBSpmlHUi1Rjn/wC+auRtvWjlOaUeUsfLupfL3LTI6mj+7V8pzSIZIdtRVpbf9mmfZ6kI1P5ivHLViO43LULWrfw01VZWquYUoxka0MqtU0dZccrVahlqTkqUzSjqwq1RjuN1Xrdq0OGcZFiOL0q5b2tQ27VpW7LTPNqzkSQ2u2rS2tSW67vvVoQqrU+U8qpVkZ/kU5oa1Ps/tTfsvzUcpy+1Mdoqj2svStZrWo5Les+U1jVJdH8SXWktxuZf7tdEvxKxt3oVrkmiqNrXdXLUoQqfEYVMLh68uacTptQ+ISPC2zdurzDxNqFxrVwzPu2fwrXT/wBn7v8AaqNtE3N92ohhqdP3ondg44fBy5qcTzG40tl3fK1Z81hIv8NetSeHd38NV5PCquv+rqj6Onm0V8R5HJBIv8LVXk8yKvXm8F7v+WdVZPh3ub7tRKUYnbDOsP8AaPKFuH3VLDeMjV6mPhHNIu4LtrH1H4cy2LcruWueVeJ0QzbB1JcsZHILqTbqmW8Zq6CHwbJu+7Wlb+C2/wCef/jtYyqxiRUx2FicY1xu/hqpJKv8VelL4Fb/AJ50jfDWS6bakfzNWX1ynT+IxWa4WO8jyxm+amqy/wANez2/7P0k9v5krsv+7XnPj/wPP4ObcG3x1pSzGhWn7OMveO7B5tgsZU9jRqe8YfNLG1YcerVaj1RWr0+Y9yVCcTU3VKrVnR3ytUy3StRzHNKnIt81E3ehZ1/vU5WVqwlUIIdzLUi3DLUm3fUbW9TzlliO/bzKvW9/8tZO3a1TL8rUcxz1KcZHRWd/t/hrpNP1Jflrg4Wre0u427dtb05e8eNisPHlO6W4V491QyLHLWfay7lp0j10y94+c9lyyLH2VWWqdxpa/NtoW6ZetOa63L8tcNQ3j7SJltpyq33amt7H/ZqaS4qxDLXKdMqkuUms7BW/hrZt9MX+7VazlrYt5auJ4lepIkt9NX+JVrSt9NXbUMNx/erQt5121ryniValQkh05Vq5DZrUMdx/dq1DLurKR5tSUi5b2sdalvbrWdb7t1acKs22uaR5FaRq2e0Hiu68D/8AH4/+7XFWNuzbdteneCdCeNVldWVmrzMTKMaZrk9CpiMfT5Psndfblt7UP/s1wfiT4gCKZoY1D7fvV0uvWsi6bJs3L8teF6v50kzMeteNSSlufe8R5picLy0Ie7c6K48VPddY42X/AGhTrXX40k+eBGX/AGVrjF8xf71WoWZmrslyn5nKvV5vacx7H4V1uO8T5E212EkjLb7q84+G8PmbmP8Aer0m8Xban6V4tX4pH7Xw/Vq18v8AazPCPjD4k+xpcMW4jXc1fGPiTUm1rVJbh/4m+Wvqn4zYf7d9a+ULiH/SJP8Aer3Mppx96R4uTSjUxFevL4rlWFf71bFr8y1meQzfdrb0u1ZV3NX2HL7p9FXl7vMH2Lzv4akhsFi+8tayqqx/NWPqF/s3Yren8J50Zyqe7EjvmjiWubvJd3SrV9dNcLWTuZmrsjLmPcw9Llj7xXkTe3NEem+a3zVft4ualkuI4F/hrQ7fay+GJVh01YpFZq29LuF066XH96uWvtbVagh1kybW/utUykOeHqVo+8es6pL9s0/cv92uXs5ZPM27q0vD959ss9rf3azbz/Q7xt1TKR4NGn7PmpGjLBuj3UvleZb7qSC8VodtJDP+8Kmubm5ZGfvHKeKLf92GWuAvLiRdy7mr1zWrNZ7dtvzV5zqmn/vPu1hiPe94+uyuvHl5ZHF311Iu5vm/u1R/tJmbb96tzUNP+9tWsG4s9u75a4D9Hws8PWjyyHfbPvf3qPt7L92q/lbf4adt+Ws+U7PZYePxEy6v/eqT+0o5V+981UZLPzf9mqslgyt8u6p9mT7DDS+GXKa32hW+61RSTqvWsjbNF93dTtzfxVl7Mn6nH7MjSjv9tXIdU/2q5+RmqFpZF+6tHIV9Q9odlHeLKtSblauLj1KSJqvW+uf3vvVPKc08rqx96J0ny0My1krqO5aPt6t93/0KjlkcMsNUj8RrbVajbWX/AGgtSLf7v4qCfYSNSOpNu6suO8Wplut1X7xlKlIuNb1G1rTY7rdVqFfMasZGEuanuQR2e75a1bHRGm+ULurQ0vSGuJF+WvV/B/gNroRsY683EYqNGPvHgZhmtPBx5pSPLo/BtxL92Nv++adN4DulX5Y2/wC+a+rND+F8bbf3O5v92unf4Ot5fFmTXzVTOpR+E+HfF8ub93HmPgvUNFuLFvmjbbWf5Y719l+LPgpDPHIpt2jb/aWvnjx98J77w88k0MbNH/u16mDzalX92XxH1eVcSYbHy9nKXLI88206O3kb7vzU2GGRpNrK26u18J+EZtYmX921erVxEaceaR9PiMTHCx55SOQ/suTb92oW01l+8tfRVr8G3ktv9Xz/ALtUr74PSxq22OvKjm1H+Y+YjxPhZS5eY+fGtdvytVd7Va7nxl4Tn0csXj/8drhGlr1aNSNaPNE+vwleOKp+0pyI/s6/w1G1uq05paj+0e9dJ6UeYj2r61G3eiSWoZJf9qlym8Ykny1CzLVeS421XkuqIxN40pFqRlWo5JaoyXVRtdVXKdMaUi41xUbXFUWuGqNmkar9mdMaXcvNdVG15/tVT2yNTfIko9maxpRLX2qhrrcu6qn2V91S/YjR7MrlpjvtPvQ11QthVhbNaqMSb0yn5u77tG5qtfZVp6wqoqieeJz2/wCWl5pWak5rI+pHf8s6Raa1OVVoAdRQ3zUUFDlp0f3qSlWoJJF7VIq7abt+WpFXbS1MZSHVIqVGvaplX+9RqYSJoflq5br61Xt1q1CtHMeVXkaFvWxZtWLa962LXvVRkfL1zet2rWtW+WsW3atK3bdW9OR85XibVu1XI2rNt2rQhaumMjxqsS5H81LTI/anN81aHEQyLVWZavSVVkWlI2hIzZvlqjM33q0rhaz7isuY9SkUJm21Uklq1cLWbcNR7U9OlG5I1wy06Of5azZJWWo1uK6adc7PZG9HcVNHLurDjvPu1cW6rujVMKlI1o6mXtWfHcbquQyq1b85wyjIsKlHl0K1TR/NUcpzSZXa3o+z/wCzVzbR5VYypi9oVfLprJV5YqGi+auaVInnKO2o9rf8BrQ8qo5Iq4alLlNIzKVFStFUVc3KbcwjfdqFqkkptRIqJXk+Wqci1ckqrIrVmddMqtVdmqaaqcjVR3QiNkb71U5GqSSWqszbqDvpxI5G+VqqtLRI1U2lraJ306ZNJLuqFpaja4qFpfmrojynZGmTM1N86od1Nkaqib+zLiy1NHLWX5qrUi3FaE1KRrR3FTbvesmO4/u1YW4p8xySpl5m20zmoxJuqTmkYkSwbqsR2/8Aep0a1et4v/HqmRnUqcpHDb/N8taVqtNht/lrSt7fb/epHm1apas1rZt/urWdb29a1utQeBXkXrf7tXrb7tUY6vW9VGR4tQ0IPvVoRtWbb1oQtWvMeVVNCH5qvR1mwtV6GWq5jy6kS9G1TebVNZam3e9axOGUS5G1WFl+Vqz45ak+0e9bxMJQJmaqs1O8+q8j7qs0pxKN4v3qwdQXfW9cNWPeLu+ajU9rDS5Tk9Qt65LVbf71dzfRfermdUtfvUj6/BVdTg7xdi1lzLtZq6i+tW/hrBurf5v7tZSifouX4mPwyM9W21etbjd96qMi7adD/rBRGUj6GpyyidNb3W371dBpt5XG2su2tqxuNu3bXVTqHxeYYb3j0DT7r5VrpLG/Zf4q4HT7z7tdFp95t213RrSPgcXhjvLPVpE27WauhsfE00XeuDs7j3rWt566Y15RPkcRhKcviien6T488iRfN3V7B8P/ABhb3RjZJFZkbdtr5gjl9K1NL1260edZbaZo2Wt44rmjyyPkcdktOvH917sj7C8VNa6ugliKlnXay15PrPhEm4Zo/lrD0P4xq6rHefK396unt/HOnXi/LcJ/31WXt4xjyxPjJ4XMMLVlNxOcPhKR/wCGrVt8OYrpv31bsnijT0X5riP/AL6qhefE7RdMj3Pcx/8AfVc8qx0e1zGp7tGLKusfD2wsLNvLt97f7teEeMrGPT9QZUXb/s16J4w+PcckMkOlxsT/AM9GrxbVNam1S5aWZ9zNXFze97x99kOBx9P95iiJqhZahkuP7tN+1eta8x9xGEiTZ8tRt3p32haa0qtU8xrHmIWVWqGS3qzzSMlQaxlyme1vUbLtrQZVqGRaDeNQp+YytViG6Zf4qGiqNoqv+6V7sjSjuquQ3H91qw1WrEcjLVnNKlE3o5Vqwr7qw47pqvQ3W771I4alI0NtN8qo1lqbdU8py8soh5dOWPbTlarEe2oM5SIY0ZauW7UKtWI4lb7tXE56kixby1qW7VmxwVet6OY8usbVq1aELVj2rVoW7Ucx4tWJqR1J9aqxy1YVvlquY8+UeUGX5arstWGaq8jUwiRsq1Ht+anM1G73pXNySOKrEcVQx1cjrLmiYVJE0Nvu/u1ajtVpsK1oW8W6spHn1Kkokcdmv92tTTdLWWRfloht/wC7XSaPZ/LXFVPIxOJlGJJb6HD5fzLXM+JPD0bxttVa9Aji2R/LWTq1n5sbV5nLyy5jyMNiqkanNzHk8Okru+7Whb6Wv92tKa38q4Zas20W7otbVIx5T6eeJly8xSh0jNdj4X8MLdXEa+XuLVHpembtrGvTvh/pqeY0zL935VavExEfd5pHHh5Sx+JjhlITVPANnZ6S8rllKr1r44/acmgttPWGH/XSNX2l8R9c8ixe3Xb8y18JfGe8/tzxA8a/MsJrDBUPaV4yPusso4annEVQWlPc+e2t5F/hpu6Ra7aTQf8AZqrJoP8As19ufskcdTkcqt5ItTLqUlbUnh5v7tVZNDb+7WcpG8a9GoV49ZZasR65/vVXk0llqFtNkWuSUg5aMjYj1hV+81XI9WVq5f7K607bIv8AeqOYylh6cjql1Jf4qmW8Vvu1ySyyK1WI7qSqjI55YWJ18N4rfxVrafeRq33q4FbxqvWuqMrfNXRGRw1cHzRPWtPuFb+Kr0yrXn+j65tWuoh1bzI1+au6MvdPk8RhZU5Fxl+anbdq1lyajtpsepr3rlqGXsZGpsq1bxVl/wBpL/s1YtdUj3VzSMqlOpynTWdvu+9WtDa7aw7HVI/l3VsR6pG33Wqonz9eNTmL8cNXLdKyF1Rf71SLrK/3qvmPNlSqSN6Grlv8tcv/AG4q1Iuvf7VRynLLC1JHcW7LWhb3Ua/erzv/AISbb/FUMni3b/FWcqUpHHLK6lQ9m03UlWRWRvmX7teoeHfGlvHAiysFP91q+Qv+FgzW/wB2SpF+M1za9WDV5mIwtSodmX4HMcBU9phj7Q1bxlY/Z/8AWr/u15Vruo2t7eNIiqq14I3x6i27Xj2t/stUf/C6ILiT7zLXnxwtan9k7MywubZn/Hp2PZ2mjoWaPd95a8eX4rWzf8tRU0fxMgb/AJbL/wB9VEqVb+U+dlkOKjvE+jfBfiOHS5NrttVvm3V2GsePLZLIlXVjt+7ur5Pt/iXGv3Zl/wC+qj1b4tLHbsqNuauSWDqVJe7E9/BTzXCUfqlKPum/8W/Eyy2swLfPJXhMNq0zc/xNWrqOvXPiK63y/d3fdqeK3WFRX1eBwvsIWke9gqMsBS5JfFIzlsFX71TRtt+7Ul1Lu+7WbIzK1euehHmqfEXLi6Zl27qw7zc1aS7moks9y80om9OUaZixws3y1HNarB96rd5cx2fymuY1rV2ZW2fNXTGXKetQp1K0tB2oassH3a5+81aSX+9VG6uGl+9UK/NuolVPrsNg4U/iJGuN33qms2+8tUWZf++ajkutrL5f3d3zVlOoerHByrR909E8K6t5DKpatfxK29VlSvONF1L/AEr733q9AjmXUdP8v+JVqef7R8ZjcL9XxHOVdL1Jm+U1pfaG3Ky1zMbNa3Fbkbbo1ap5jlr0YxfNE3I5Fnh/4DXDeILfyLhhXV6e38LVR8T6d5kfmCplLmiY4WXsa3Kea3jVh322ukvrfburn7y1+VvlrzvhPvsJKJlttp3y7ar3S7W/2ah81kb/ANlqj6ynQ5o83MaG5f4qkVlasv7U33ad5/zVRM8HKUvdkajW8dx92oZNJ+X5aoreNF91qmj1bb96mzhlSrU5e6Nk0r5vmqP+z/8AYrSj1JW/2ad5qy1Bn7atH4jJk0lZW+7VWTQ/7qtXQfSjctTym0MZWp7HOtYTLTo4mro9it1Wk+wq3SqLlj+b4jB+xs22nNayfd+auijsKv2+l7uq1PunPLMfZnJQ28n92r1vbyN91a7Sz8MrLt/d1uWPg1W/5Z1hKtGJ5dbOadM4Gz0uaVl+Vq7HQ/CtxIV/dttrudH8FruXdHXoHh/wrHFt+WvHxOK5fhPicz4ijGPunOeE/BLKysy17n4N8NrEsa7aoaHo8cBX5a9B8NxKt7brt/ir5GvKVaXvH43muZ1MZU5D1XwT4LhtYA+3czfe3V11xocKp91aPDzbLdafrl8beGRj0UVySox5T9ZwOEwuEwMWonIa/wCG7W+3KyKa8Q8feCLfzJoZY90bfdr0LVvHslvqEkcW19rbax9W1aPXI1Z/lkWuH6rJ+9E/Mc0x+ElL2mH92cT5O8RfBtY9UMtvH8rN93bXonwz+Hi2239zuf8Ahr0m40RZ/wCGuv8Ah74T86+WYLtjjau6csRVj7OZMc6xebRjhFI1vDPwySSzBuIfmbov92otc+FMMdu7Rryte16bbJFa5xWD4mu1tYZCcVx1aHLG59/V4dweHwfPUPgf49eDxHpN0yxqrxq1fFM00nmulfoD+0Fq8N1puoN8q7lZVr4QuLVfOZ/9qvr+Heb2UvaH0vA9WX1SpGXw30MnEjUmyStJYFqTavrX13KfpHtTJ+ztTfsrM1biqtO2ruqRe3Zg/wBnt/dpv9k7uq10TKtG1fWgPrEjm/7F/wBmj+xf9muibbUbMtBX1moc/wD2StOXS1/u1tMy1Cz0Fe3qGd/Zy0n2KOrUjVDI1BrGpIr/AGdVoaJakaoWZqDVXI270zmnNu7Uxl21ZpEhkb5qhklqZlqFoqJHTHlMKl3UlI1c59YLT1pqtTl/2qAHUfeobvR9aAH0+Om/fqZdtZ6kD+afTKfRqYykOVN1Wo1+Wo46sRr8tRKRzSl7pJGtWIV/vVHGrVYjX5vm/vVnzHkV58xah61qWdZ8NaFu22lzng1TYt2+WtK3fa1Y9u1aVu392uiMjwqsTat2q9G1ZNu1aVu25a6YHjVYmhG1TL92qsNWF/2a6YnmSCSq8lWPvVDItUESjMtZ8y1pXFUZlqZHpUZGTcL81Zdwta1wvzVm3Fc0j2KUjKn3VUZtrVoTVRZay+E9emEbVajuP+BVR3U+t41ZRLlE1YbqtC3uPlrDjlq1HLtreOJOOpSOihlq5HLXPw3TVoW9xu613U68TyqlKRsK+6rEfzVnw3FXI5a3jUjI8+ceUsbabspytT+aRhqRbKa0e6plp235qUqcZE8xTkiqnJFWsy/LUMkVc0qJtCoY8kW6oX+WtKSKqskVcMqEjsjMoyVVk+7VyaKqci/LXLKnI7qZRuFrPmrQm/u1Qn9KnlPTpszpm21Tmlq1J95qoz/equU9ekV5GqnJLtqaRqryNW8YnoU4kO6o2b/ap0lV2+9WsTsjEkaXbRu96ZzTas35R7NQrbaTmk+9QTKJNG3+1VqOWqP3WqRX20GUoGpDLVhZay45dtWoZaNTjqUzYh+8talutYtm27bW5Z/dWmeRX900reL/AGa0reLdVW1XdWtZxVnI+er1Ca3t6vRxU63iq1DFWcjxqlUjVauQrTVi+b5qmWKqOOpItW/zVej/AIaz4/lq5G1EZHn1ImhHVqNqox1YVttaRkedKJc86po23VRWXb8tO8/bWsZHNKmaCy/NQ0tU1lo82t4yM/ZlnztrVE0v+1VeSWq8ktaxkaxpE87/AHqzLr56kkuN1VbiXdVndShymfeLWDfRbq6C4+asu8i+ZqD26EuU5G+tfvVzt5Z/NXbXlv8ALWLeWvpRqfVYWvynHyWv+7UK2u35q3Lizqm1qy1yyPraOYe77xXhWtS1+XbVVYvlqaGiMjnxFaNQ3tPk2/xV02n3FcfZtW5Yy10wqHyeKhzHYWd1/wABratbquXs5fu1sWsu5a6YzPk69I6a3l+7VyN91YdvdVpQy7lqZSPBqUy0z1BJIy/dan7v71RyVhzGUYlG4uJP+ejVnXD/AO1WjcVl3S1hKpI9KikUbhvm/wBmqskvzVJcN6VnyS1POexTjzE0lx/tVH59UZJdtV/tVae0O6NA1PtXpTluqyftVH2qr9oV7A2PtVH2qsf7VTvtQ/vVvGZHsDaW43U7durHW6qaO6/vVpGcRSpSNDbTWWq63XpU3m7qrm94y5RyrUm2o/vVJD96mSO2VIu6hdrVN5Xy1ZhKRJDcMtWo7qqaxf3am21RzSjEvRy1cjasmP5auLLUnFUgXo5fmq9bt/drJjl+atC1ZaXKck4mtb1ejWs+3rShapPHql6FdtWo6rx1YVqg8upuWFapt1VVlqTzdtByyiTNLtqNpahaWoWuFpe0CNMm86m7veoPtA/vUz7Qq/xVlzHR7M0FuK0IZawY7kbvvVoQ3S/3qiVQ5atNnQW7VqW/8NYVrcp8vzVr2sqt92sJVTxK8Wb9jHuaut0+32xrXOaHH5sm6ur2/Z4V3VxzqxPksXKXNyi7stWrfaDH/ZP2gM27burlm1BVugm5a7nT7+G60loWZfMVfm3Vw1ZS+KJvgqVNykq3bQ8l1qz23ORVjS7H+Jq2tSsQ03O371EarEvy0Sq+6KWI/d8pLGvlLXZ+F9T8i1Zf4v7tcB9s3S7VrqNNf7HYtI//AC0X5a4a0uaPKa4CpLD1/aGB8Q9aZbe4ldvurXyNrjfbtSuJz95pGr3r4wa41vp0iK3zP8tfPMjbpK9TLqfLHmP0nhujLkqYmX2is0K01rVWqVnpPN2r81e0fbRlIrtYL/d/8dqNtNVlrQVlanbl9KxkV7aRhyaSv92q8mjL/drpPl703y1asOU0jiqhysmjL/dqvJoa/wB2uwa1qNrNdtTynVHGSONbRqjXR9v8Ndg1jupv9n/7FRymv16Ryv8AY23+Gnf2N/s11X2U/wB2pPsY9K1iRLHSMGxsWXb96ugtbWTbUlvZ7W+7W5Y2q1005HmYjFfaOZvLWRap7ZFb+Ku+k0tWX7tZdxo3qtayiYUsdHY5uPzm/wDiqdG0nmV0Uel/L92pv7J/i21HKXLGUzNtbqRa0IdSk/vU3+zzUy2dI4pzpyJP7Sk/vVJHqLN/e/76qq1r81SW9r81BhKNM0I7qR6kWVv9qiztd1aEdnQcFScYmbJcN5bVl3lxJ/eaugks1rLvLP8Au1XMbUJx5jk7y8mWse4upq6i4sN3zVT/ALJ3fw1EpH0dKtTicjJ5zSc7qt2UbblHzVvyaLt/hoh0tU6VPN7p2yxVOUbFVYzU0atWlHYfLU0dn833ayPNlXiVLOOTzK1Y7bfHU1vYbPvLW9p+m749zVfKeXiMTGOpi2dv9n+9VqS63LxVjUodsm1abZ6a0vzVpKRx+0jKPtJFPbuWqckfzV0zab8u2oW0uo5yY4mJm2sX7v5qqapeeTGyr/DXQ2ul+Zxto1Dwqzx/d/8AHa5KmMjT90I4mn7T3jyDWLqSeTispVaVfmr0DVPCTed92qtr4T2yLlar63Hl5j7CjjqMafunnF1bsv8ADVLypm/1ULM3+7Xttv8AD37YyqI//Ha77wr8I7ONVklhVm/3a82vnVPDxJq8U4bAx5panyo2h6pKu5rWRV/vbaz5reS3++rLX3Df/Du0+ylRCv8A3zXz18VPBC6W0kiLtWuHC51HFVPZyjyno5HxnTzCv7GUeU8psbhotrf3Wr0DQ7/bt+b5a89jTbXZaD80K7f4a+qpVPsnvZ1CnL3omtqkG2betWNLbcu2ppLf7RCtV7eJoJKr2n2T5Hm5qfKa9uuyQ1fmi+1WrKf7tVbePzFrTs129anmPIqy5Zcx51rWl+Wzf71c3eabuX/7GvXNW0Rbhm/2q5K80Rl/hrhqS+yfR4PMPdPLtSsN38P3ax5LVq9QutB3fw1zt94cbdUxqfZPtMHmsY+7I43y/wDZaiOH725dtdF/YLK38VOXRm/irTmPY/tKn9k5loGqOS3b5a6r/hH2qRfD7f7VLniZSzOmcmqyL/eq1Czf7VdKPDrN/DU8fhlv7tZyrROOpj6Mjn49zN/FVr7GzNXQQ+GWXb8taVv4cbctZyrxPNqY6nH4Tk49Lkb7u6r1vpM3+1XaWeg/7NbVn4fX+7XLPEnkVc1jE4uz0Zm27l/8droNP0Hd/DXWW+gx/L8v/jtalvpaxbflrkqYmX2T57E5rzfCYun6Dt/5Z10ljpKrtqzDBtq/bx1wyqSPmK+LqVC5p9qq7flrpNPX/ZrHs4K6LT4Plrz6suY+TxVQ2rD+Gu38NQtcXdsq/e3VyGn2/wAy16J4DiX+0lZv4Vrzz52MY1cVTh5nsujRMtuv+7WV42do9PmZf7tb+msi2/3q5/xvIo0+Rty/drjn8J+6YyPs8tly/wAp84Xl0zag25q1rFvlWud1hv8AiYVpabdfd3VvGUY+8fgdanzQUjtNFtY7y4WN69c8JaItnGqp92vHdAvltbuGRq938N3ySWsbLW85H3XBVGjUrSlU+JG9NAbeGvGfi/q8lnp8ip/FXsuoXyNbtg18/wDxpvFltwm75tzGvMxkvejyn6JxVUjTwjjTkfHfxu1lpbOZd396vlie4/etX0b8Ym3Q3FfNVz/rGr7jJY/uT3eEaUY4KyF+1U37Vvqv9Kbtr6E+9jTiTNdUv21qrbdlJQX7OJZ+3N/eanfbmZf/ALKqe2m1IuSJoLdbqPN3Vn07zqiIezLzM1NZqrrLT/M96snl5STmmeVTty7aWoAiaKoWj/2at0c1BfMU/J/2aiktfWrzVGzLQVGUijJBtqPbVyRagbrVm8ZHHN3o3e9TSRVHt/vVnKPKfaxFp/3VplP3Uhjlan0zZTl+aoI5iSOpI/vCmr2qbb81BlKQLU0dR1YjXd92lIwlIkVKsRr92oY1q1Gv7ysJSOGrU5SSOrUa1Cq1YjrnPIqVCaOrkLVXjqxDUxkeVUNC3rSt2/u1kwy1pW7fxV2RkebVia1u3y1pQu38NY9u1aEbV005Hi1YmtG1WFaqMbf3asR/NXZGR5k4lio5KXmmSVoZleaqMlaElUZFb5qR105GbcJWXMtbEy/vPmrNuFrnketRMu4X5qz5lrUmXZVOTb/drCR61ORRZd1CpUjd6KzkdYL2qxHUapUyrWXMRKRNG9Xo7jbVGOpaqNSUTjlE17e4q9HcfdrBjkZatR3G2uqnXlzHDOkb0dxVpbhWasOO6q1HLXpRrxPOnSNZWqTdWXHcVYjuP71d0ZHNKmXN396kqBZd1TK2371a+6Z8pDJFVWaKr9QSVPsuY1i+Uy5oqz5ovlrakTdVGSKspUD0KdQw7iKs24i210Fxb7v4ay7i3rjlQPXpVDn7hduaz7ha2ri1rNurfbWEqUonuUZRMmSqslXJlqrItTynq0yvJULLVhlqFl+aq5TrjIZzTGqTb/dqNlp6nVqH3aFam0UahqSLR/DS80qvuoMx0bbqtRtsqrUkbUanPKJtWcvzV0Fm26uXs2rotPb7tB4eKidJZ1vWq1z+ntXQWtSfI4k1rddy1cjiqrb/ACrV6OoPnqkhyrUkcVOjXdViOLbQcspDY4qcqtuqbyqNtZSMeYdG1WFl+WoVob5aDnlEm82jzaptLtpvn1vGQ/ZmlHLTvNqisvy/NR9o963jIn2ZYklqvJLTZJaqtL/tVrGRpTpjpJdtV5G+amtLVdpfmrfmOyMCSRqz7j71WmZmqrJ93/ao5jrpx5TPmXdVG4gWtKRaryLUSkenTkYNxa1nyWv+zXSTRVRkt65pHq0qsjF+y/NQtrtatJrejy6y5jf2pXji21pWfy1XWKrkK7av2hz1Zc0TasZN1blrJ/ernbX7y1sWrNXTGofP14m9by1oW8tYtu33a0I22VrKR4NWJqebTWaoY2pzN8tYSkcPKRzVn3H8VX2bctULiuWUjqpGTc/erHuK2Lism6X71Y8x7tAzbhqz5patXDferNuG21pGR7lGI77Rtpv2rctUpJKZu+laRkd/s4mot5TvtG6srzD60+Odt1axqE+xRsfaP7tO+0Vlx3G2pI7iqjUMfZGtHcVNHdVj/aPepI5a1jVMJUTeW43VYW4rBjuP9qrEdxu+7V+1OSVA3o7qrkdwr1zcdxVyO6reNQ46lA6CNqnjb/arGjuquR3G6tIyPPnSkaK/w1ZWs2OX0q1HcVrzHLKBcVauW9Zsdxuq5by/3as5KkTat2rWt6xbVq1rVqk8OvE1Lf5qtbflqvbtVyOlE8WfxFdk21DJKy1ekWoJLcNUSiOMl9ozJLyqdxqO2rlxa1k3lnWfKelSjTkDasv96q9xrO3+KqNxbtWXcW7baylE9mnQpyNj/hI9rfeoXxksX3pK5K4t23Vk3lnJ823dS9nE9Snl+HqHqNv48jVv9ZXSaP46jeRV8z/x6vnOa3m/hZl/4FTItSvbORWSZq56lD+UdXhzD1o+7I+8/COswzWcbbt1b2seII0t90jKu1a+NfB/xuudDjWO5DyL/s1Z8XfH641WAw2qtGfu7mr56WHxPtOXl90/PKvBeNqYq0fhPcG+IEDa0yrJwrba9N0fxAssasrfeWvz6tvFt9Dc+d5zbt26vV/CPxy+xwql2zfL/FXTiMPUjH3Dvzbg2tGnGVDU+tLzVI/vHbXKeIPGVvYxsvmLu/3q8Q1b4+200bLCzs3+7Xn1/wCPrvVLvzWkYru+Vd1cdKhWlLmqHkYDg/ESlzV48p9XeFtYW+bzXbcWrsbjWwlvtZvlVa+UfCfxVbS2VZ922uj1j43RXVr5durbmrGrhqvtOWJzYrhnF/WLQj7pL8VvES32pCJG3KtecPcbqoahrkl/cSTO3zM1Unv8V9JQj7OnGJ+kYPLvqtGNKJstKrVHurJ+3U7+0t33WrsO/wBhI1o220ebWat5Un2xf71c5PsZGostO3f3azVuqkW8pGUqRqbqN26qMdxuqRZayM5Uy18u6m/fqPzlp26gjlJlVamVflqqstTLLQYSiWFX7taVnWWstXLOXa1bROarF8p01vErUTabu/hpun3G5q2PL3LXXH3onzlScqcjFWw2/wANTNYVpeVUm35afKT7dnPyWe1vu1C0CtW5cRVmzLtk+WolE6adXmKLWvzVYhs/9mpo13VetYlasyp1ZWCzs/8AZq39nqe3j21PIq1qeVOrLmMqaGsu4t/mrcmWqrRf3qiR006nKc/JYVGtnt/hroJIN1N+y+9Ycp2RxJgyWdV/sHzfdroms91QSQbaRrHEMzI7OrUNh/s1ct7fdWotqu2szCpiOUoR2O6T7tascX2ePbVyzs/l3balNvukrQ8qpX5pWMaTS/tDbmq5a6f5fy1tLa/LS+Tsbms+Y5pYqUo8pUjsV/u02TTV/u1rW9v/AHqsR2u6uGvV5TjlXlEh0XQV+8y1rXmkx/Z2+WtjS7VVjX5ak1BdsLV81Vqe9zHhzxdSpWPLtS0lZ7pvlpLXw6rSL8tb80Xm3LVo2dntXc1VOt7p70sbKnTsN0XQ4Y/+Wdddp9vHuVW+VawY5vLq/Z33zbVrxakub4j53EyqVPekb2rLbLHtiX+H5m/vV84fGxVa3kXbXvF5Puj3NXzx8XLzzbho/wDaq8DDmxPNE+i4ZUpY2MjxBtH+atzw7a+VPtam7ams5fKmVlr7yMpfEfuVWrKpT5TrLez/AHdIbP5qt2Mv2i3jb/Zp1b1JfaPlJTlGQ6zt9ta0NqrLurNt22yfNWtYzq3y0e05jgrykTSWqtHWXeaMrL92t5VqFlrCr/McdOtKPwnITaOv92s678PrJ0Wu0ures+RVrk5j1qWLlujgbjQVVvu1H/Ya/wB2uyuLXdurNmj2SVlKpI9mnjKkomKuhr/dqRdHX+7Wou2pI6mUglXqGbHoka/w1YXSY/7taG6pI2rKUjCVeoVY9Gj/ALtWo9Nj/hWpllXbU8b1lzSOSdaoJHYL/u1ajtdtOjarEdYyOCpUkSQxbf4auQruqvG1XIayOGoTQ2u6r1vYfNVeGXbV6O8VaylI82pKRoWdvt+Wt612rXNx6lGrfLUn9sr/AHq5KlPm+E8irRqVDtbW9jhNdHofiP7HMsitXjs3iTb/ABVVXxdLC3D1j7KRzrK60pc8dz6v034kQJH87MrVzHjDx3/akLRp8sf+9XzsPiBcx/LvpJvH01wvzNXNLDyPZqU80q0vYzl7p2OoagslzuqW31RV/irzmTxQv3mkqnceMlRflatfqsjKOUVJR5T2mz8RRq33q9F8L/Ev7BH5csjMtfHF38RGjb5WqbT/AIsyRNteSplg632TqoZDjsLL2+GlyyPui8+Ktk1vxMf++a8Y8f8AjJdVkkkZlVfurXjH/C1vMXmasnWviBHcxtukWvPlg6kpXkdlTCZnjZRjifhOY+K10ssM21q+dLj5ZWr0/wAdeKFuFk+b5q8rml3Nuavvssoyp0T9s4ewssPhuWQf7VNpvm03zK9g+q5SSio9zelCs1HMUO2/eplP2Sf3W/75pNr/AN1qjmC6G0UeXJ/dak+yzbv9W1RzKJSaG01pdtStZTt/yzb/AL5qtNbyL95WqeZFLll1HfafenfbKos1JuraJr7NGj9spv2qs/dR5tHKHsoml5/+1Ru96zVlqRbhqx5Q9kWpGqIiovtG371N+0LRIv2cjFki/u1H5VTRtuqTbvrslE96NSUSiy/LRtq41vtqPyKwlA3jU5iGpFoaLbQq7qwNOYkVvlqZajjWpl7VnqYSkSR1YjWoY12VahXdUSOaU+UkjqwqVGq/LViNa5pHlVahIq/LU0a7WpqrU0dZSPNnIlX5qljqJetSr2qTlLULVoW7Vlxvtq/H96tacjhqxNWNqvW7fdrJt2rQjbZXbE8ypE1oWq1G1ZsLVcjau2J5VSJcVqKjjapK2ic3KRyVVuPmq3zVaarka0zPuKozL/erSmXdVG4WsJRPSpyMuZaoyLWlMvzVTkWuWR6tORRkWmqtWJFpu7/ZrCUjq5hsa1JGtEa1Mvy/w1hIiUgVakpq06o5jAd92pFamUrfLT5hEsc3zVPHcbapUu7bW8ahHJE0o7qpluKyfNpy3G2u6nXMJUjcW6qaO6+WsFbpqmW8+WvTp1zCVA3lnXdT926sJbyrEd5935q9CnUjI5pUJGhJVWRPWhbrdRurr+IIxlEqyLVGaBa0pF31XkWp9nE66cjFuIKy7qzrpprfdVG4tawlQPTpVeU5G8s/Ss2aBlb7tdhcWX+zWXcWNccqEj2qGJOTZGqNoa3Lix+98tZ81qy1ySp8p68KvMZ7L/epnNWZIqjaKs9TujIrt/tU2ptu6o9tGpvqLS/w0lFGoaj1apoarx1Yt6NTKoaVmtb2n9qxbNa3rFKiR89ijesa6Kzaudsa3LOpPk8Qb1q3y1oR1l27fLV6FqD5yrE0IVq5HVOFquR0HmVCbbR/6DUi9qNlBzEe2o5FqZqjkokESnL/AFqFmqS4qu3y1MTvh8JN5u37tHnVVZqb5tbxNPZlr7R71XaX5eahklqNpd1aGkaZJIy1CzU3dTa1N4xHbqjk+anU1qOYvUryf7VV5Fq41QslRKRvGRVkWq7LVxlqFvlrI6oyKrRqy1H5PtVumKtZyNOYrxwNuqwq7akVd1SbaIhKRJb/AMNa1t2rNjX5a0Ldq3jI86qa0K/3auQ/LVO3b7taEK7q1PDmTK3y1Jupqr8tDLSOMa1VZqsNVWZttYyibQM+4Wsm6XdWtdNWXdL8tcsons4cxbxaybpa3rhKy7iLdUnv0JGDcVVZttaVxb1nyw7a1PZpyiRrL81SLcbagpVquY35S9HLUyy1RVqmjap5jmlEvbqdu96q7qcrVUZGHKWVk21It1VLd70bveq5ieQ1I7rdVqO42tWGtw38NWI7itY1DKVA6KG4/wBqr0N1XNw3laEN181bxqHmVKB0S3Xy1JHdVjx3W2pFuK3jUPPlSN63uP8Aaq9a3Hzf3qwY5flq9by1r7Q4atI6a3n9a2LW421y9rLWpa3Hy/NVcx4NakdRb3laUd18tcnDcbavR3/y0cx4tXDHRNLUbSf3qy1vPlo+2fL96q5jm9hIuXDLtrPmbdRJdfL8zVVkuKOY6adORDMqtVG4t9y1NJPVeSejmPVpxlEz5rNd1Z9xp9bEk9V5Nv8AFQehTqSic3caXu/hrPm0uuwkiVqpyWvzVJ6NLFSOLk0mqs2k/L8tdpJZ7qrtYLUcp6VPGSOLbTmXotH2WRa66SwqNdN3fw1PKdP1w5na1TLu3V0DaSvZajbSd1YSiT9ZiZscrLTlumq8ukt/dqGTS5ErmkHPTkVZLxqrzaky/wAVSXFvIv3lrLuFb+7SOmnCMib+1tv8VOj1tv71YNwzLVGSdlrbmPTjhacjto9c/wBqrEesr/ergVv2Wp11Nl/irLmM5ZfE7/8AtRf71SLqn+1XBx6o396rC6s396g5ZZed1Hqi/wB6rC6p/tVwK6s1SLrLf3qRhLLj0SPVP7tTLqNeex65/tVcj17d96g5J5bI7z7d/tVJHfrXEx6srfdarEerf7VBxywMjto71atQ3nzLtri49UrQt9S+781XE4amD5T0bR7xflrqrOVWjrzLStS27a7XS7/cq/NXZSkfI47DSi+Y6L+GofO96ja4+WqM1xtauk8WnS5jQkbdWfMu5qj+2U5Zd1YSOmNOVMFXbVy1aqlWY6WpNQ0oZakaWs3zNtEl1tWkcns9SxJLUe6qf2rdQtxSNvZlrdTd3vVX7VUMl5tqJGvs5Glu3LUMi1RW/wB38VTR3HzVzykHspRL1nH83Na1vHuasu3lVa2LFqlHn1y4vyr8tJ/FUUku2mwtukolI4eX7RrW/wDq+aa3zSVC1xt+Wneaqr81ctSRx8sviLS1fs4tz1jQ3S7q3tHZWkX+KvGr1TmrqUYnTWdvtjWo9Si3xttrW0vyf+WtVtWaPc+z7v8ADXkSlHlPn1zX5zjPsqrJ81OkZY6mvJFt9zM1cjr3iBU+VGrCPNUPeoUqmIlZFvVNa8vcqN81anhlmki3H7zV59HeefNuZt1d94duFit1qMRH2cLHoYyh7Gjyo3dSfbbt/u182/EubzNSdf8Aar6D1a+X7HJ/u183+OrhZdUb/erTKf4vMexwrS/fSkcey03bU0jLTdy19fzH6vc6Hw5eM0bQmte63KqtXKadeC2uo2Fdn8txH8tbw96PKeJi4+zqcxVVt33angn2VBD8rbadJHt+Zax5uU45R5jprW482FWps3y1l6TeL5m1vu1sSfvV+WtJSjUieRUh7OoRqyyLVO4tW7LTvN8qSrYkWZa8+Xulfw/eMSSKqdxb1sXEW35qpybf9msOY7qdT7RgyWrU1YmrWmXdVOT5Wai8j0I1OYreX82alXdSectKsq1lzF+8SL/s1Yj+Wqq3C0v9oR1nIylGUjRVttWI7isVtSVajbVl2/erLlkZfV5SOk+2baP7S/2q5OTWv9qqsmuf7VHspFRy+Ujtv7W21G2vbf4q4f8Atn/aqGTVmrSNGRrHLDum17/aqGTxG396uCl1jb/FVC48Qbf4qfsjshlUZfZPQ5PEe7rJVS48Rr/erzO48R/7VZN54mk/vVpHDnp0sj5j1C48TfN8rVk3Xi3b91q80uPEkjfxVUk175vmat44aJ7NLI+X4onoF140k+75lZ9x4wkb/lo1cTJqit96qsl1uX5a1jSjE9WnlVGP2TsJPFX+1VG48TM33WrjZHkaq+6Rf71bxpxPSp5bTidZJ4kuP4JWWq0mv3rdJWrBW4NSrdUuWJ0fVYx+yTXlxPdf6xmas9ty1oLKrU5bVZW+WteflOmMvZmXuapoYpJei1tW+g+a1dBp3hz/AGazqYmMfhOatjqdOJmaB4Ue+kXPy16v4b+FdvcRrvjWm+EdB2SL8te0+GdH2qtfK4/MKlOPun5lnmfVaf8ADkcTB8G7Db/qVqVfgvZN/wAsVr2K301VX5q0rXSV3bq+WlmWI/mPzapxJjI/8vDxSH4H2TdYVrStvgppkXWFf++a9pXTVX+7Ve4s1jzXHVzDFfzHC+JMdU932h45qPwn0yONsW4+7/drybx54Bt7VW8qPatfUuqQq8bbm/hrxT4keTBDNuZa7MvzDEOpyykfV5Fm+Lq1oxlI+Tdas/sd0yis/dXReKGW41CTb/erD8qv1fDy/d+8f0bh581OPMV93vR8392rHk0eTV8x0c8Srtp2zbVjyqcsVTzC9oVWVqjVKvNF96otjUuYv2hjK1Sbv7tDRUbK7j0OYmjbfUm3dVeP7wqaglgy01oqsR/dFSeVWcqYRqyiU9tOjT+9VryKb9n/AIl3VzVKfKP28R0a/u6sQr/dqNV27asRrXHI5KtQmjWpo4qbGvy1aVa5pSPKqSHRrtqRfvU1akjrPU5JSHbfl5qRe1Mp9GpiTR/LVqNqoq1WI2pxMZxNKNquRy1lwtVyNvmrspyPPqRNiNquRtWXC3zVehau6B5VSJpK1TL81UY3/vVaWuqJwyiSM3y1XkqWmMvy0wiU5FqjItaEi1Vki+VqzkddMzZlqnItakkW2qci1xyPRpyM9lqHZV5oqhZa46h1xkM27f8Aep69qKfWACfdpaXbS80C1G07mm0UBqMooprfd+9WowZqb5lRs1Rs1axNeUmaX0pv2qq7S1XZvWuqMpRNY0zQW8qaO/8A9qsGSao/tW3+Ku+nV940+r8x1Ud/VqO83fdrj49Rq9DqVetTqnNPCHULdLRu3Vhw3+5qvQ3lehGXMccqEolyRf7tQyLTluN1Sbt9aGfvRKckO5aozWa1rN3pvlVMqZvTqSiczNYVmzWH3q66S3Vqp3Fn96uapSPRpYk4u4saozWu2uwms/8AZrLurGvPqUD2aOKOZkWo2Wtq4sNv8NZ81uy1xypyievSrxkUdtC/eqZk21HtrM6uYav+sFWoarqu6SrUK0akVJe6aVivzLXRWK1g2K/drorOokfNYqRsWq1uWdY9nWxb1lI+VrmnA3y7TV+FqzYflq9C1SeNUiaUbVpQt81Y8P8AvVoQtV8x5NWJoK1SfeqrHLUytVHFKI5u9V5GqaRqryNQOJXmquy1NJ92oZKDuiVZGqFmqSRqqyNWsTsjEN+2oWlpzNUHNM3jEfu96mVqq7m9Kmhp8xUok1Gyhe1O20cxnqQVE1TN8tQtUcxpEhkqGSrfNRSVMpHRGRV+WnL2p235qbWfMbgrVNHUa0bttVGREixHV+3rMVqvW8i1pGRyVYmxbtWpatWLby1qWsvy11QPHqxNKP7tO21HC1Wa35TypFd1qhdJ6VqyLuqpcRfNXPKBrTlqYNwvzVm3FbV1b/M1Y91H8rVzVInuUJGbN71RuPmq9NVGT5axPaolG4i3VnyRVsSLVWSLdURPQhMxZLf+7Uflf3q2JLeq7W9B1xqlLy/mpdu2rHlbabtqOYvmGq1G6hloZaIlC0m7dUVSrWsZDH80qtUe2n81rzESiSxybWq9b3jBqzV3VJuZVqoyMJU+Y3I7yrUNxurm1uNvzbq0rO6+WtYyOGpQ0Oit7itK1k+7XP2826tazl21vGoeLXpnQWrb60LeWsezl3VoR/71V7Q8OrTNJJ91TLcVl7v7tOkuP71XzHH7E0mvGX+KmtqX+1WPJeVnzX/zVXMaxwvMdN/aW7+Kmtf1y66lt/iqb7fuqeY1+pm5JeK1V5Lr/arJa8/vU37T70cxccOaUl1/DVf7Uf71Z8lxUH2pqr2h0RoGv9qpy3n96sb7SaX7VR7Q09hE2PNVqj3R1m/aqPtH91qrmF7I0PlapFVVrJa62/xU5b/ZRzB7KRtLFuqRbVWrPh1Ldtq9DextUyOacakST7HRJYK38NWoZVq5GqtXNI45VZRObuNGVv4ax7zQflau+a3Vqq3Fnu/hrLlOijjpRPK77w//ALNYdxoLL0r1q80use60lf7tVE+ioZnI8ruNJliqnJayJ/C1eoXGjL/d/wDHaz7jQVf+GjlPap5nH7R54wkpn2hlau2uPDn91dtZ83hz/Zo5TvhjKMjm/tlL9tNacmgsv8NU5tJZanlOqNSjIrrftTo9Sb+9TZNPkT+Gq8lnIv8AepHXCFGoaUetMtXLfWf9qub8lqN0i1I/qNOp8J21vrP+1Wxp+pb2+9XnMN0y10Gk37fLTiePjMv9nE9Q028ZfmrttDvvu/NXl+m3XyrXVaXf7VrrpyPz7HYXmPSo7zfHUNxcVg2OqK38VXJrpXX5a7j5OWG9nIc11tar1ndVzskv7yr1nP8AMtZGlWj7p00fzVYVdtVbFvl/vVYkb5ag8aXxcpHNLVWSXd92obi427t1VftXzUpHTTolyRttQtcVC118vzVTuLqs5HVClKRckvKryXVZ7Xm3rUMl5trKUjpjQNVbpvWrdvcbq5dtS2tV611T/arEqph5cp1dvdfNW7DfrHH96uN0+83fNTrrXFVvvVJ5FXCSqS5TqpNU3yVq2s6xW5kNefWOpfaLha0tY8QLZ2qxq3zVP945quBlzRpxOh/tYPL1pLrXFVfvVwP9vbY926si78VNNuxXn1OY7KeUSqSPR4/EUat8zV0Hh/xbC0yr5i/99V893niC43fK22kt/Fd3atuEn/fNefUw8qkTvq8O+2pn2Lp+vRvH95f++qo6x4mjhjZiy/8AfVfNNj8UtSt12+YKrax4/v7+Nsy/9814ssDV5vekfOQ4Qqxre98J6n4j8fRtI0cUit/wKuXuNc3fMzf+PV5Z/bMnmbt26rcerSSR/er1aeHjTjofZUsjp4eNoneR+Jo4pPmau60PxdC1uu1l/wC+q+ddSvZk+6zVBY+K72D5Vlairg41om9bh6OKp+6fRXibxxDbWbL5i7m/2q8Y1zWPt11JJurktU8RXV43zzM1UodUZm2s1dOFwccPE9XL8g+pU+aJvSXlVW1L/arJuLr/AGqoyXG6vTjGJ9HTwfMdHHquP4q67wz4jWSDy2b5l+WvJpLrb/E1XNH1lrO8VlZtrfLWkPdkGKyn2lOR67fahtdX/hpIdZWWPbWAt59st9p/u1ki8e3k53VdWlH4j5iGCjKPKde2reRJu+7XRaf4gjuI13MteayXnmR1DZavJaybd3y1lTj7wqmWxqxPVLy6X7waoYdX2t96uVh1lpY9paq8l+26sqtL3jzY4D7MjvJL1ZI/vLWTeXXlt8tc7ba2ysqmr0l19oj+Vq5PZhHB+xkWm1Rf71Ubi/X+9WTeSNF92s2S8/2qr2Z6VLCR+JGlcapsaqsmvbayLqf5vvVlXEu6r9lGR7VLB05HTf8ACSr/AHqa3iD/AGv/AB6uNkaqrzstR7KJ3Ry+mdtJrzf3qqtrzf3q5L7Y396ovtj0ezNo5fE6xtc/vNTW1zb/ABVyclw1R/aGqvZcx0RwNM6xtcX/AHarya9/vVzP2hqa11/eq/ZROingYm5ca4zdKz5tSZv4qy5pWaq8krN/FRyndDBxiaUl5VGS6qqzM1R7qo7o0IxJpJarybmopsjbloOzlG7v4aFlqNt1ItIlltbhf4qlXy5OtUo4marENu38NSYySLH2VWo/svd92rFvG38W6ta1t6zlI46laVMzYdIbdWpZ6Xt/hata1td38NbFrZq3+zXHKcjxa+MkU9PsNm2uo0+zVdvy1Vht1q9G3lVxTPnK9aVQ6TS7iO1/3q7DTfFjW+3bXmcd1tarkeo7erVw1aEanxHzWJwMa3xHrlv42Ztvy10Wj+JvtHFeHx65t/irsPC+s+Ztryq+EpxjzRPl8dlMY0+blPXpNc2x7q808efFj+w42wv/AI9W7cXTPD/wGvD/AIsfNHJXDg8NTrVuWoc2R5Zh8RioxqxK2q/tCTzK2xGH/Aq838TfEG+8Qbs/LXPSL8zUzy/avuaGX4aj70Yn7zg8owWDfNSpmZJE0sm5t26mfZWrTaKmrFXqcx9D7Uy/s+2j7PWt5FOW1+WjmD25j/Z6kWKtT7KtO+xCj2gSrxMnyf8AZpphGa2PsQprWq0uYn2yONaLbUe2tJoqja3r35RPbjVM/bsqSpmt/wC7TfLrCUTWNQarVYjZah8uplqDKRaVKmW3qGNqvW7fNUy944akuUh+ze1SLBtrQjiWp/su6uGrSOSVexnRr92p6n+z03bXmyjIycuYbUi0bdv3acv3az1IEp9FCrT5SAqSNqbt/u02riLUuRtV6FqzY6sRtXTE5akDWhar0bVjwy7WrQhl212QPNqQNSFqvRt8tZcbVajlrrieZUiX6Y3eiOn1RzFaRarybvvVeb5mqGRazkaxkZ8i7vvVRkXdWo0VV5Iq5qkTtpyM1otn3qryL/drQkiqvJ/tVwVDsjIp7dtO205lpu7ZWBsDUvNIrf3aXmgrUOaiZqduptADWqNqJKhZq1NoxCRqryNTpH3bqqyNtrWMTqjEGeoZJabJLVWRq6YnXTgOkl+Wq8ktNklaod396uqJ2U6Y7zjTo7xl/iquzVGzVvGXKdPsTbt74Vft7+uVjm/u1YhvGWuunXOSphTsobzd/FV6O6/2q5G3v60re8r0Kdc8qrhjpllVqd9KxYbyrkd1XZGoeZKlKJeaLdUbW9OjuP8AdqTzd3SqMveiZ8lqrNVO4s/vVtbKhkirOVPmN4VuU5u4s6y7jTf71dhNb7l+VaozWHy1zSo8x6NHE8pxNxprVRktWWu0uLH/AGazLjTa4alA9mjjDmFi2tVqFavSWFC2bLXHKnKJ3SrxlEt2Cbq37VdtY9nFW5Zr92sKh4OJka1rWtb/AMNZduu2tSGsD5uqXI6vQ9Kz46vQtQeXUiaELVejb5az46sRtQeZMvRtuWplZqoq1SbqDm5S15tRyNVdm/u03zfWriHsyRqryfNUjS7qjkatOU0iU5qpyNVyaqci1cTupkbNupv3qTmimdIVLHRtqZV+WlqZykOjqTb/AHacsVSKlSYcxTkjqGRa0JFqvJFWMpFxkUuaY1WJIqhaplI6YyK7VG3eppKhbvWXMdMRlPXtTKKIyLJqfG1Qq396jd71rGRHKa1vP/erYtbquVjm+7Wlb3X3a7Kcjz61DmOut5d1XFb5q52zvdtbVvcblruieDVpcpbqKRd9TRtTm+ajlOP4TJuolrFu4Plrppoty1k3kG5W21hKJ6FCocrdRfNWbItdFdW+7+GseZdtccon0dGpzGbJUbLuqxItN21nynoRkVWWmstWKKUomvMUZoN1V2irW2/LUMkVSaxqGXt203bVySKoWi20HTGoQbVpFpzJRtqoxNeYXmnqtCxVIq1ZlKQ3b8tLUsa0MtBPMVasW7bdtHlbqmjirUJSiaVnJWxbtWHbrtrWtWqoyPFrxOgtW/u1oRy/3qx7dqvRtWnMeDViaHm1DJOv+1VdpdtV5JdtHMYRpklxcferHurqrFxLWPeS7aOY9WhTHNeVJHf/AC/erFkuNjVH9p96OY9X6tzHQf2h/t05bzf/ABVzf2//AHamjvP9qjmI+qHQfaPeoZLqs1bj/aokuqn2hPsDQ+1U77UP71YslxRHebarmL9gbi3FO+1H+9WGt0tTR3VXzESoGt5tNaeqK3FO+0LRzmfsi9HcMv8AE1Wob3btrF8z+9UizbfmWjnCVGMjqIdS+7WpZ6ptri7e6/vVpW9581RKR5VXCxO0j1HdUn2pa5eO89KsR3n96s/aHlSwvKb0kivVGaJWqk15jpUDXrd60jIuNGXQsSWq1B9lWmNf06O+Wui50xjKJHJpq1Xk01W/hrS+2q33akWVWX/apcpXtKkTnZNHWqM2h/7NdltVqGs1qeU3jjpUzgZtD/2aoyaCrfw16M2mq1V5NJ/2amUTsp5lI81m8OLu+7VGbw9t+7ur06TSdv8ADVeTSP8AZrLlPQp5rKP2jzH+wW3VqafpLKy1266J833as2+h/vPu1MYmlbNZVI+8ZOn2rL/DW9HE0UdXLfS2X+GrzWe2OumJ81WxMakirZ3G1q2FuN0dZsNr5VXrdfmrspnmVeWRJHEzNVy3VlarVra/LVpbPdWnKeVUrfZLmnyttq5I3y1XtYPKjqZvloPIny8xl6gzLWHJdNF96t68XzFZawby3/u1hI9XDcvwyI21L/aqvJebqryLtquzba5pHqxpRJprzdWfcaj8rfNTbhqpyfNXOehSoxI21Ft38VWYNWfcqiqX2XdVnT9P865X71OJ2TjT5feOqTUmtdP3H7zVz02rvI2a0NcXbCsa1k2tlvkX/eqjz6MKfK5s67w7JshaZqw9U1drzUm/uhq05JPsemNXNwxctI1ZSM6FOMpSqMdrmqeTa7Vb5mrCtdSbd96n6p+/nZf7tZ23ypK4pn0FGlGNOxfubjdUEcu6pvJ3Q7lqr8ytWJrDlLStVpW3RrVWNd1XLeP+Gs5ROeZTkj21Jby/w1aazqFrVl+7WYe0jILhfNj+b5q526Vreauqhi3fK1Z+qaXuXctVCXKb4evGnLlkYckqyr827dWXcM0TbqvNE0cjblps1qrR10n0tCpFS5ZFWO681fmqOa4Wqslu1vJ/s1Y27loZ3RhGMuYpyXS7ajW4/d/8Bp01uy/wtVGS3atT06UadSJ6F4Z1n7Rb/M3zL8rVoaoq7t6/drzfRbySzvF/ut96u/gm+0QbWr0IfvInxmPwf1avzR+EW3uv4WouE/iqjJuVvu1NHLu/3a5pROP2f2ompZ3Xy/NVma42/N/DWJHJtkq95vmR/NR8UTknS965c85ZPu1btLzb8hrAjlaJqvRzeYtccjKpSNy4VbiOsK8tirNWnayVJcW/mLWfMclOXs5WORulbdWXcK1dVcWe7+Gsu601q0PdoV4nMyStUTzeZWjdWDeZ92qMlnW8fePajKEiqzf3aqtK3atP7K1RfY938NTKJvGpEordetOW4VvvVYbTd26mf2Wy+tZGvPTFXa1DW6tt206OyZas/ZWquYj2nL8JQkt/71QtarWwtruqRbCplIn2/KYP2XfUbWbV0v8AZ/y0q2FQH1w5f7BI33Vanf2WzfdWuqWzqRbNaXMH145NdJZqmj0NmrrFtVqaOGNaylUMJY+RzMeht/CtXLfRv9mug+Vad9oVaylKRySxdSRnw6Nt/hq9DpqrT/tS0xrxVrI5ZVKkiwq7elTLLtWs9tSjX71V5NWVf4lqeUz9jKRtfamWnf2pt+9XLzax/dqv/aLN8u6p9mafU+b4jsP7ZX+GnLqTM33q5KG4Zm5q/bv6VPJEylhYxOmt5Wbb81ekeB1+WvK7Fmr1TwGu5VzXi46X7s+WzePLRPRGXdb14z8VIv3Mn+7Xtm5Vh+9/DXi/xY2tbzV4mBqctaJ8tkEv9sieDv8AfoWqMl1+8am/aq/Q4n777KXKaW9Vo3L6VRjuqsLKu5aq5HJyk25fSm7v7tOjZW+9U0aq1TzGcpFfzqPMary26tUkdhupe0iZSqxM3e1HzNWt/ZftUi6X/vVPOR7aJw21aZ5VSLUlfW3ie/zFPy6a0VaG2mtFRKJftDP8qmrFWh5X96nfZ/7tcsoi9qVY491XIV205YttWI4q5pGFSoSW9Xo/uiqscVWI9y1hKR59Qsbaa1vUkbVYjXdUezjI5ublM1rem+VWo0VV5Iq5pUJFRqlL+GnVK0VR/NurmlHlNuYF+996mtTZKZREuJZVttWI2+aqO7b92po2+aumISiaUbbquW7fNWXC1XI5a6oHm1YGxC26rkf3qybeX+9Wlby/3a6Ynk1YmlHU/NVI2q5HWh5chvl1DJFuq5tpsi1MhcxnyL/s1VkirWZKqyRVzTN6dQy5FqrItaUkVVZIq4akTvjIzWqNlq5MtVWWuWUTtjIj/wB2jdQyUlBtqFMZqHprVcYjiQyNVeRttTSVVk+at4nVTjzEcjf7VV5G3U6TdULVrGJ3U6civI9VZm+arElV5Iq2iejTpELNULNU0i/LVfay11RPRjS+yG6o5H/u05qh3f3qvU09mLT1/wB6ofvUK3zUaj5S4srLVq3umWs1akWWtIyOSpSOghuqvQ3n3a5mOVquQ3TLXTGseZVoHVQ3X+181XI7iuVt7qtCG83feruhWPKqYc6JbipN+6sWO6q9Dcf7VdkasThlS5S00VRyJQtxuqTetaGHvRKclvVOaw/u1sMtN8us+U3jVlE52TTaj/s6ui+yq1OWzWsKlI6PrRhx2G1qvQ2u37tai2fzVYWz215VSgc88TzFO3hq9DUi29SeQ1cMqfKefOfMSR/w1chqrGtWo6wOOZchb1qwrbaqx1NuoPPlEsK3zVJuqqrU7zaDLlJt1R7veo/MqNpf71XEqMSbdUbS1HuqORqo1jTHSNVdvmprNTfNqzeMQZaZUq05YvmoLCP7tWo1+7UKrUy/7VRKRhKRYVaftpI1+WpI/u1PMcsiPZuqORas0rLUExkZrRfLVe4hrSkWq8kVZSOyEzLkWq7LWhNFVWRflqDrhIqstQ7verDd6hkpSOmI3zfWnedVWRvmo82qjI35S4stWI5fmrNWXc1TRz1006hnKB0VncfLW1Z3Hy1ydvcba2rW6+Va7qcjxcRROmjm3LVqNvlrHt7jd96rkbf3a6uY8OpTLjfNVO4iqZZWqORvl/hqZEx90xby3rDurf5q6a4Wsm6irllE9mhUOdmiqt/FWrcL8zVnyLtasT2qcuYr7aNtO+7Sc0uU6Q5pjLUlG2plEnmK8kW6qskVaXlVC0VBvGoZbQ0bavNFULW+2rN41CvtqRe1O20bflp8pXMO201qkWm/xVfKTEbGu+rUK/dqGNavQrRymVSRYhWr1uv+zUMK1oW6Ujy6sia3rQVqpxrsqUtQeZPUlkaqs0tEktU5pfm4oKp0xtw1Zd01XJpaoyNQerSjymbcbqps1XpPuiqckXzUtT1aZVklK0R3W3+KiSJqoyIy1HMdkYxka0d1Un2r/arDWZlqb7RtquYPYGl9q9aa11WW1xTftXy/NV8xUaBrfaqkW8/2qw/tVH2of3qQ/q50SXX92pFuq59byrEd5S1OeWGN5bpamjuKwVuqsR3W2q5jmlQNqOerkN1t21grcVYjuKy5jmlROot7qrC3G5q523uvmq9Hdf7VZ8x5lSh7xtNcVXkl+Wqq3W6mtcVUZGEaRM1x/tVH9o+aq/nU1m+aumMzaNMvLebfu7qmjvKyd392nLJtq/aClRidBDffdq5Hef3q5mObb0qwt5S5jjqYY6aO63VYjlWVa5uG8q5Hebf4qOY5JUDY+Vv4aGt1b+7VNbr7vzVYjm/vUcxy8solqGzX+Gr1vZr/ABLVW1atqzWriefXqSiOh02iTTV/iWtaFf71SNFureMTyPby5jm20v8A2abHZ7G+7XRSWtV1i/ecVpE2jiZBZ2/yrWpb2u6obeKti1i+WuqMjy69Ur/Z9q1TuFraki+Ws26i+9USOWnU5pGLcVRuIt1XrpfmqmzVke5RMW6t/wCKsW6+9XTXC7qxL+3+9iuSR7VCeupiXDf7VU2l+arF4u2svd+8rmkfQUo+6akP3a3tDj3Pmubt2+aun0791aNJRE4sV8PKVNUbzbrbV21tlVV+X5qxI52uL75v71dDHJuZRV/aOerH2cYxKmvS/wCjxxr/ABVm3DeRa/7W2p9Yk828jX+7WRql1+7bb/dpSOvD0+aMYmT5u64bdTpE3/3ay5Lja3zVYW83LXCe+6UvsmjbN8u1qS6X7u35azor7y5OasyXnmx1EjH2coyJoW+ar0bbawVv1WSrUOpLWQqlKR0UbblqTarVjw39WlvKxlE8+VKReW3XdU0lqs8dVVvFqaO/X+KspHNKNQwdW0nazMq1lrb/AC7WrtLho7iOubvolik3LW8Z83xHq4avKUeWRi3mnqy8VmrF5Um1q6RXV6z7yJf4a0PVpV5fCyi1qsi1RksNrVpR3Cr95ttPk2su4ba0946o1alM56S3+aut8Pz+ZbqrfeX71YU1LpeoLZ3X+y1ddKpKMjbEc2IpnV3Vv827bUa2+2rUN0t1Ht3VGsy/dZq7Jx+0fP3l8JD5VWIUprMtLHOv96ub4ZClKQlxDTYWZWq00qstV2Zd1c9SPN7woyNC3lrUjbdHXPx3G2r1nfqv3mrz5SOKrSkW50qtsVqsSXCsv3qoyXG3+KtYyM6cZENxYK1ZNxYbWra+2RtVe6mVl+9W0T0KU6kfdMP7KtM+yrVm4ZVqm14qVfvHpx5pEn2Vf4ab9lX+Jah/tRVpv9rLRymvJULH2X3pfsq1V/tRaibVv9rbWXs5FRp1JGgtvTvKWsltc2tSf28PSp5ZFewqG3tWhdq1h/24rfxU3+16nlkT9WqHQ7lpm5dvzVz/APa9H9qbqjlD6vM3t60z7SFrE+3bv4qd9oZvvUezK+r/AMxqNeL/AHqha+X+9WezUeVuqfZmnsolptQ+X5aryX7fw037PuWneRRymsY04laS6dmqL5vetD7L8tOW1/4FUSkX7SMTN2t61NHGd1aS2q/3asR2q1nKRlKvEq28Va1vb0QxKtTR/LWEjzqlTmL1q22vRfB995Ma815h5qxVp6X4pFjJ/s15mJw0qkfdPEx2EliKfLE90m1JvJLbvu15J8SL/wA2GTNFx8Solt2WuF13XH1iRvvEV5+DwEo1OaZ5uUZTUw9b2lSJwslqzTNtoWzat77HTls6+q5z9L+smGtm1TLatW0tnUy2H+zT9oYyxJjx27VajiatJbOrC2G1qx9oYSxETPh7VcjqwtnU0drt+7UykcMqsSONqsR7actrU0cX+zWXtDmlUPJualWoV+9Uy19f7Q+3kSbflqTbUcdWI1reNQxlLlI/KqaOKpoV31MsNEjnlUIVt6kWKrS2/wAtTLb/AC1zSic0qpV8qnbatfZ6Ps9c8qZlKoQqu2rEbU7yqb5VTGPKZylzEitUyqrVXXtUkbf99VZlIbJb7qozW9a26myRq1RKlGRcakomCyt/FULNtrYmtaozW7N8tc0qHKd1OpGRUp+6o5ImWhW2/erE6y9G22rVu1Zqy/3atQyrXTTOSrE2LeX+7WlC1Ytu3zVqWrV0xPHrxNa3atKFvlrJt2/2q0rf5V+b+KtdTw6sS3S7aFqRV3LSkcMpFdv92q8i1eaL+9VeRa5pGsZGbcLVOStSZflrPuK5pHoU5GfJVNqvTLVORa5ZRPTgV2ams1DVGzVlE6+Udu96jZqN1R7vm/2a6Im9OHMDNVe4+WP5Vp00u2oZJf4as9WhGJX+83zVDJ94VMzVVkl+atT1aECFvvU2TbQzfLUMktWerCmRyVDtqST/AGaZXUaxiQbajki21NJ94U1vmVqsqUSv9yj+KnMtR7aDPlHb/moX73/stN2/NRu+b5aowlHmLCtU0c1U1apFbbTOadL7RoLL81WI5WrPjlqwrVtGR504GpDef3quQ3lYcbVIsjLW0ahyVKMZHTQ3lWo7rdXMx3W1fmq5b3n+1XdCucNTDHRR3HzVMrVgx3lX4JvmrpjVPPqUeU1Y1VquQxVm29wta1u392tTzqvulqO3/wBmpo7Vakt13VejiVqwlTPKnV5Sj9l+X7tH2U1qLH8tP8muSpSOb28jI+y/7NH2fbWs1r/dqPyK4Z0Co1ijt29KXLVb+y/3ajZK45UpBzRI1aiRvmp22oZKylGUSogzVDJLRI1QyN8tOJrGJJ5lEjVX3Ubqo19mDNTVams26m7qs2jEsRvtqxHVFe1Xo6ykY1C0q1IqU2H5ulWlX/vqoOCUhqrUy9qatTL92gwlIj2U1qm201loEV5FqORasNUclT8RpGRTmWqNwtaki1VuIqjlOyEzJZdtV5PmWr0y1TkqeU9CnIpzVXarknzVVkWoid0WR7vepI5dtR0VrE1NK3uv71a1ncVz9u3zVpWstdkZHBXp8x1VnLWpDLXO2ctbFvL93dXZE+br0zSVt1NkqNWpzfNQcHKVbhqybnvWxcLWTdVlKR30DHum+aqMjVZvPvNWZJcbawkfQUo8w1m+Wo9+2oZLio/PpnoRplyOWplbc1Zv2j5qmjuKoJUzQ+9TWiqOOX5qkWWlynNy8pG0VRyRfLVxfmoaLdVcpUZGa0X92o9n+zWp9n+9ULW9BrGoZ7U1fmq1JFUOyteU3jIkt0q9brVeNavW61Bx1ZFyFa0Lddq1Vhiq9CtB5FWQ7bTXqZl+Wq8jf3qkwj7xVmbbVGaWrFw22qNw3y/NQehSiQST/NUW6on+9TNzLUyPRjEdIv8AtVXZam3b6a1I2iVWXdVOaD+KtLb8tRyLQdEahiSQ7agrWmiqlJDuqDuhUuU5H3VWk+9ViSL5qqyNVRO6ERu73prS7ac21lqORavU6OUkW6/vVNHeVnUu6pH7OMjYW6+apo7ysVZWqxHcUHNKgb0d0rVajuK5+O4rQhuq55HBUom1Hcf3mq7Hef53ViQy7v4qtRtWUpHn1KRsR3lWPtG7+KsPdtqRbpqOY5ZUDUa4py3FZLXX+1Qt1WsZk+wNhZfmqRf96s2O6qZbjd92tPaGcqcjQ+7/ABUK1Qxybqk82r9oc0okyy1NHdMtVP4qXd71HtCOU0o7z+9V63vf9qsFWq1byfNWsZHNUpROusbjdtrorGX7tcXp8u2um0+XdW8T5rF0jqIW+WrCtWbby7atLL8tdPMfOSgWJG+Wmxruaqc1xUkNx8v3qvmJ9nLlNKFNrVrWdYdvcbmrYs5q1pyPOrxkXmXctZd5Wg1x8tZt5KtacxzUYy5jHuId26s2aL5q1JpVaqM1YSke9SlKJntF81V5rPfV5qdFXNI7vaOPvHL32jbv4aw5tHZZPu16Q1urVVk0lZawlE9ClmEo/EcPb6a277tb8lq0OmVpx6Pt/hq1qlnts/8AgNIdXGe0lE4fT7NvtDM1a9nG25jV+PTVWP5Vqe2stsMjUFVMTGZx94u64leue1Dd5f8AwKu3ubH93I3y/M1c1qVhtkVamR7WFrROZmtWZfu1HDE33a6L+zd38NV5NN2yVyHsRxMfhMG6tWWiHdtrpl03zY/u1TbS2WT5ayNI4mPLyyOdmVqbHKy1vXGl/wCzVFtNbdQdMK9OUSOG4ar0crf3qqx2rK1WI4v9mplExnyliOdqtLK1V/KarEcX96sJROKXKTR3TVXvP30dTeRTtv8ADWXMZR5Yy5jl5pmt5Kk837Qv92tLUNL3LuFYao0Mm1v/AB6umMoyPYhKNSPNEq30Tbty1XjuG+61bTRbo6z5rXymrWMuY7KdSMlylO4Vv4d1Zcm5W/irpIVWVdrVDdab/EtXGXKddLERpy94bourSNH8zbWX5fvVqXUzH94lYMdk0Em6ugtV3R/3q9KnU5o8sjlxXs/ae0gOhvGkjpk8rUfY2hk4X5aux2vmx/7VEonnylGMuYpw37bakaVm+7TZrBomqxb2+6uaUuUJSj8USr57d6d57L/eqzcWP8VMjt656kOb4SeaJNBeM3WpJJWZabHZsvzCrIta4vhOaUoxfumVJKy037QzLWhcWFQfZ61jI3jUjYzpt1UZo2augks/9mqclnXTGZ0060TBktWqNrVv71dEtnTzp27+Fa3N/rXKct5TU3yGrqG0ao/7L21MpGkcVE5lrVmqNrBv9qup/swelKul7v4ay5i/rhyLWbL0pyxSf7VdY2krTW0n+7WXMV9cicysX+9uqRbVmre/sv5vu05dN2t92s5SD61Ew/sp/wBqplt5Nv8AFW1HZ/N92rC2atWUpmEsSYK27VIsDVuLYLUy2C1EpmEsTEw47VqmWzb+GtpbWk+z7WqecyliTKW1b/K1ItnWptpu2s+Yz9vIo/Zad9n9qubR6001BHPIh20yRttStTfLVqOUooybmqHyK1PKVaPKWka+1M1bWpPIq9/vUcUah7WRT+y+9SeQtTfLQ1GouaQ1Yqk8uo93vR5tGpHvEtPXtVVrrbTftPvUhyyL9Ju21mtqFRteUuUv2MjW86kNwuayG1KoZNS+b5WrL2f8xX1aRxflbafUuyk8pq+oPrOYZH96rEdRqu2po/vGj2kSZFuH71XYapx1ehqo1TzqhZWOpVg/3qbD92rkdb8x58pcpCsVO8pquKtO8qqjHmMOcotDTfK/2a0PIpv2f2olTJ9oZ7Rf3qb5VaDRbqjaJf4az9maRqFH7rVJ5tTSRNULRURjyl80ZD6iaBWpMtT1atPiH7xRmsP7tUZrVlroPlaj7Ksv92plQibQxEonM+Vt61JD8tbU2nelV/7NrCVDlOn6zGXxEcLfNWxat92s5bUrV21XbWfKcdWUZGxb/NWpbtuWse3atS27VqeHXNSGpvvVXjq5GtQeRMj21XkWrjLUMi1zyCMjPkX71Z9wlaklZ8y1nI9ClIy7hdtUbitC4Ws+4rjketRkUZG21DuqaZapt96sj1qfvDvN/hpu7726o2l21DJKy/8AfNaxPQpU+WQ64b5vlquzfxUSS/N8tQtcf3a3iepSo/aBmqq1SSNVeStYnr0qY1mX71Qs3zbqazUnNaRO6MeURmpu6ms1Rq33q25ivtC0m6n/AMNQN3qjKQ1qSiigz1Cmf7NPpGSq5g1I6cv3qT+KnrRzEcpJG1WI6o7trfLUyy/LV6mNSlGRejapt3tVGOWrEb1pGR5lSnKJYX/x2pFaoY2qStYyMJRLEd1tar0N592smpo91bxqSOaVOMjorW6Wt6zuq4+3l+6tbVnNt210xrHiYiidlay1rW7VytncVtW9xWvtj5ivSN6OptnzVn29x8tXoZarmPInGRY8ij7P8tSRtvqbbuqZROSUpFFreqslvWw0NQyRbqx9nEqNUx5LeqskVbU1vVGSCueVKJ206hjzRVVkXbW1Jb7qpyW/96uWVI76dQyW/wBqo2q9JBVeSJqz5TtjIr7vmqTzKjbvUbNWZrylyNvmq5bpWbC1aFu26okYTNS3/wBmrCrVW3+9VyOsjyqnxEvNPVd1Crup9EjmkM+lR7W/hqf5u9Mb/ZqCYyK7d6jkqw1QyVZtErtVeb5qsSfLVWSr5TpplWZaozLWhJ81VZKOU76cjNkWq8i1oSLVWRaXIehTkU2qPbVhlpu2jlOmMgj+Wr1q1UY1q5DVxM5m1ZtW5btXN2bVuWbV0xPnsTE2I/mqWoI2+7U9ankSIJqy7pa13rOuovlrFm9CXvHN3y/erBuPl3V0l9DXO3y7WaueUj6jDSM2SWq7XW2m3Dbaz5paiMj6CnT5i9HeVNHefNWC1xt/ipv2/bWsZG/1bmOqjvKsx3QrlI9S/utVq31KtDknhTrIZ91WI5a521v/AJvvVqW91u/iqjzqlCUTWXbtp235aqwy7quK3y1Zwy90rzW9V2s9taH3qkWLdVk+1cSjHb/3asQxf3qtLb1NHa0GUqoQrWhH90VHHFUyrUSPPqT5hrVTuGq41Z9w1QVSKdxWbdN/drQmasuZqk9ahEqs1Oj+aoZPvCpI2p8p6DiSbabtqZfu0Mvy1OplzEXNM27qdto20amnMV5oqqSQ7l4rSqKRak1jIxbi3+Wsu4i210klvurNvLelE9OjVMPdj71DbWqaS3ao9lXqerGXukLfNTWWpttDLS5Q5il/FT1f7tS+TUUi0zeMoyLVvLV6P5qx49ytWhby1zyictWH2jUhrUh+asm3atS3bdXNL4jyKsSx5VN2VYjp32fdWUjz+YzZPlqH7UytWlNa7azbi1ojI6acoyJo7zdVqG8rF+ZadHKyVfMayoxkdJDeVajl3VzcN01aEN1/tVV5HDUoG15tO3e9Zsd1VhbrdRGRxypyLitViFqz45avQ1rGXvHNOJ0Gnt92uo09q5PT/vrXUaf8tdcZHzOMidBG9Oa42/drP+0f3qbJdbVrfmPn/YlxrrdR9o96yjdHdxU8cu6r5jX2PunQWcv3a1o7j5awbNqvebtWt4yPKq0+aRoSX+1azbjUt38VZ+oXm3+KudutT2t96j2hvQwfNqdFJebf4qha43Vz8eqbm+9Vhbzf/FUcx6H1aUTU+0bqPtFZn2o0q3X96sw9ibkdwv3a0LdlauX+1VpWd592g5qtCXLzHQwWqsy0zVrXdHtWjT7rdIu6rV5taSlyxPI96NQxZINse2jbttatTLukqG+bba1nynZGXMYckS7aw9QtVlkraaWsuZtzNWUj3aHNFmfHZ02bTquLL81TblZaxkdvtJGbDaqtOk01W+arEi7Wq1DtZaylEUqso+8Zf9mqy1Vk0ld33a6Ly1oaBWqAjiZROVk0T5t1N/sll6V1X2dWo+xr6VBr9dkcuum/7NSLYNtrpls91L9jrOREsYc99gaj7BXQfZdtHkLWBP1o51tP/hZax9Q0H5tyrXbSWu1qa1qsi/NRH3ZcxvTxkqZ5ytn5cm2pJNL311l9pKr822qa2vrXVGR6scZze9E4+TTWt5KsRW3mLzXUXGm/LVH7H5UlHxHT9b9pEw5tN+b7tSWUflttNdA1qrrVeSw2tuFb05cpP1nmjysFs1uF20tvZeVJtarVr/49Vvy1kXmumNTmOKVWXwlf+y/OWq7aS0X8NbNs/lttetFYlaP+HbUS945frEqZzK6buqOTSdtdN9j8vpTfIVl5rn5uUj61I52O121ehsFb7taDWa7qsW9vtrKoKeJ90xZtN+98tZ8lht/hrtmtVZeKo3Gm/u2rmj7pFLGHLrZ1HNZ/LWy9vtakaLdWkZHdGv8AaOb+x7WqaOLa33a0ri321WreNTmOuNXmGeStH2NWb+Kn0+OVV+9RzEc0iu1hTfsfrV7zV3U1mWkLnkVvs60xrVamZ/mqNrilqVGUiL7KtMkt6ka6WoWuqjlN48xG0SrTWWmyXS1Xa6Ws5RN4xkWN2ynLLWbJebf4qqyaptrKUTf2EpG79qWk+1L/ABNXN/2p/tVHJqH+1U8prHCSOia6X+Go2uK5uTVNv8VR/wBrMv8AFVcsjeODkdM1x81R/aq53+2P71N/tijlkafVJHRNcL/epv2z+KufbVvl+9TW1T5fvLU+zLjhZHQNeLTftlc22qf3WprX/wDdaq9mVHBnSfbKa1//ALVcu1+38TVH/aLUeyl9o1jgzp/7RH96mNqVcu2pNUbak1V7I0jgzqG1KoW1L/arl21L/aqNtUaiNI3jgTqG1Tb/ABVC2qbq5l9R3U37Z/vVXsZG8cGdNJqVV21L5qwftW7+Ko2uqv2ZrHCm5/aVRvffNWP5+7+Kjz6r2Zp7CJvbNtGzdUipTttd5xcxCq05YvmqxHF/s1MsS1zyIlUIY1q1H/s0LHtqTyvSs5S5TmlLmLEbVcjas9d1WI5P71VCr7xx1ImtG3y/NU0bfLWXHLVqG4r06dWJwygaGzdR5FRxy1ajbdXXGcZHJ70SHyqhaL+7WmoVuvy0nlVry8xEapktDUPkVsSWtQta0ezN41TJktartb1ufZabJZ/L92p9kaxrmG37qiOWtKaw/wBmqbWrK33aOU6Y1IyJoZVarUcay1nxxN/tVchZqowqf3S59hVlp39m7amt5Pu1sWojb71RKnGR5s68qZix2Lf3Wq5DEy10Udgsyrtqb+xP9muaVCR508ZH7RhwrV6OrP8AZLq33aZ9lZf4a5pU5RMJVYy+EZUEi1a8qoZFrAUSjNVOatCb5lqnItYSO+nIx7hKy7hfvVsXC1l3HytWEontUZGTcL8zVRkl21oXXasuasJHuYcjZv8AvqoZGpzfL/8AE1Xkl+aqgfQUaHMEku1dy/xVCzLtpsjf981XaWuqJ6tKmOZvlao5Jab5tQs1aRiejGPKO3VG38NG75aburUobu+X5aa1O3VG3+zREsfUElDNTfvfNWpjIds+Wlpm6nH+GgyFooooFqI1C/6sUtLtoDUZRSsvzU1k21Yakn3amjaq6tup26lGRlKnGRe3VMsu5vmqirf71TRtWvMefUoSiXl+arEfaqsLVct/4dtdMTz5RLkKfNWlb/e/2az7f5WrStvu0SkeRXNS1bata1rLWXbrV6H+Gp5zwKvvG1b3H+1Whb3VYcbNVyGX5qqNX+Y8qrTOit59yrV6GWufhuNrVehuvlrpjXPIqUjY3rTW+Zqpxz1ItxWsahy+z5SZlqGS33VJ5u6nk/LVE80omZJFVea3+X5a1vK3VDJBU8sTpp1Dn5LOq8kFbklvVWSL/ZrKVOJ6EaxgyW9V2t2rektaryWu2uSVI7o1zHVauW7fxVN9m9qdHb7a5pUy5VIyLVvLV6Ft1Z8K1ajrCUZHnzNBdtOX5W3VXjaplaoOOUSXmopFp26hqDOJDJUMjVM33aryVcTeJXkqq1WpKqtVHXErs1Qt7VNJVdjVnZEhkquy7qsSVD/wGqOuJXaKm7d9TMtNqOU3jIj8upF7VJ9+jbRyk8xYt/4a2LOWsONq0rOXbW8ThrR5jprdvlq3WRYy1qRtWp4NWPKOaqs0W5au1FIlEomEZcpzuoRblrmdQi+9XaXkVc7qEH3q5ZRPocJVOLvo6w7z5a6jUIPvVzt8lY8p9lhpGPIzVXaWrEy7vurVGZqo+qoUoyiTebtWpI7z0rP81qFbbWkTslhIyN6G/ZW+ataz1SuTjlbc1WobhlWtYyPIxOB7HfWepK1alveK38VcDb3m3b81bFnqm2qPl6+D7HaRy/7tWo23VzNnqW7+Ktq3vN1B4dWhKJsQrVyOJWqjay1pW9WeRU5ok0dvQ0VWo1+X5adtqDh5veMu4Xb/AL1ZNx96ty6Wsm6Wg7qEjHuP4ttZdw3zfNWlcLWXcfxVB71AqfxVPDUVSr2oOxlhWqWoo2qTdUnLIJPu03b/AHafRQHMQbajardMaL5aWpcZFNl3VXmi/wBmrjLUbLuoOmMjDurf71Zs0W2ukuLdazZreqienSqmOybaNu6rc0P+z/47Vbay/wB6kdynzB5dRtFVyNN1SeVS1J5zLa39Kkhh21oeT/s0ot/9mokDq/ZGW/y1pWrbapxxVct1+WuORx1TWt2q9GtZdvWlC1ckjyKsSTZuqndWvy1ep21f96oOaNSUTm7i1qnJEy10k0VU5rXd92rjI9KnXMVW21YhlqaS121GsW3+GtOY6eaMi5HLViOWs9asRvtoic0omhDLurUs/mbmsW1atyx+8taxPNrx5ToNPX5lrqLP5Y1rn9Nirorf/ViuyJ8dipe8SSS1XuLjbUklZt5L/drY5aUeaQ7zd1XrOVqxVZq0LOX7tBvUp+6dJZy/LVqS42xtWXby/u6Lq6VY615jxpUuaRT1a92/erkL/Uf3jVf1y+2/xVxd7efM1Z8x9TgcL7puxapitOz1Ld/FXCx3TVpWN/tb71HMenVwfuncLdbqGuqxbW83L96rXmVpzHjSo8pqLdVoWdx81c6sv+1WpZzL8u2g5atP3TrNNuv31XZL/wDftWJpbbpmqS6bb5jUHgzoxlUNa3uFlkajWP8Aj3rF0u63NWlq1x/o+2gylS9nUic7cNt3VhtefvGrbu/9Wa5iRfmrCR9HhYxlH3i011UkN/8A981lyfLUazfNWMju9jGUTckuPl3U61uvmrNjl3LRv2NWUpGUqXu8p0XmVIrblrLs7rctWo5NtYcx58qfKXPu1IrLVXd/tVH9o2tUcxl7PmNLcq0NKtUftPvVf7Ztph7KRrKy07cvpWP9v2/7VSLf7qy5Q9jI1Plaq8i7WbbUMd/TpJt1ZE8sohIvmrWTeWvlSVpfaKhuv3q1UZ8p00+aMjPjbd8rVDcW6srVHeboulRrdeYv3q6YnoxjL4ojY28ptrVYkVf4az7ptlRw3/8AC1PU6fZ83vRJt21qtW90rVm3Fx8tU2vfKb/7KtYyNfYe0idRuXb8tT2995HyvXMW+rbv4v8Ax6rX2zd/FXSc08NL4ZHYearLUL7e1czDqzQN83zLWpHqXmruVqiUThlhZUy41xt60R3i7qotcbqp3EzK25awlEqNDmOot7xafJPuWuUtdW2yfNWl9v3LXJKPvGE8LKMixdMrVnsyrTbq4asuS/2t81EYnbSoyLlxItZNxcKtTNeblrJvJd1VGJ6dCl/MTfbdtNa/rFkumX71R/bN38VbHqxwxuNf/NR/aVYfnf7X/j1H2j3oH9Wibn9pbv7tQyXm7+KsvzqfuagXsIxLMl1VWS8ZaXmmNFuoN4xjEha8aq7XjVJNatVeS3ZaDqjGJHJdNVWS4+9U0kTVC1vT5TrjylWS4b+9VdrpquSWv92q8lq1RynZGUSq14y1G19UklrVWS320+U648sh0l41R/bG+7TWiZW+bdUflUam/LEk+1H1pv2yo2Wm7aZcYxJPtTLSfbZKZtpu2lqacsSX7bJTPtrVHTdtGo1GJJ9qo+1VDtqNlpmns4lj7SPWl86q1Dd6A5Iljzl/vU3zarUVZXKWd60bv7tVdzelG5l6VAcpY3Um81Bub0o3f7NBfIdxHU0dVY2+arUNdB8vIsRr/dqZYqbGtWo1+7WUjjnIbt+WpFiqZV+apFSsJHNKRD5C03Z/DVplpvl1NjPmK+7ZUi3Hy0MtRslHNyle7IuR3H+1VqG6/wB6sX7tSRz7fvV1U6/KRKlE6SG63dauQy7q5mG8/wBqtS3uq9SjXPNq0OU3o13LUn2Vf4Vqnb3VaEMterTlGR5k+aJD9jpv2X/gNbEcSstSG13LXRyxOT6xymC1n/s1Vk09W/hrpGs6dHYbqiVM1+tHGTaaV7UyO3ZGruv7Ba4baqtV6H4dzS/MVrjlHlKlmdOn8cjhY4P7tX7fdHXQaj4Vk0/5sNVCG3/hrDmI+sxrR5ol3T7n7u410+ntHL97bXLw6e38Nbthp93H8xStY1OU8TFcslfmN3+y45fu1VuPD/y/LVqzuvL+/XQW+24qvdqHz069Sizz280Ro/4ax7izaH+GvWrjRvtH3VrndS8MybW/dt/3zXDVpcp6GHzKMvdkebzL/erPmrrtU0OWPd+7b/vmuZuLdopPmVq8yUeU+ow9eNSPumPdLWPeL/eraulrJvFrHU96hIxbysm4atm66ViXT7aylE+jwr94pyS1Vkbb96nXTfNVOaWpifZ0I+6SSSrVWRv7tNkl/wBqod1dMT0KcSRn203dUe73pu75qo6ibdS81Bup273oAk/hqOT7tDNULfNWpEpA3/j1H3fvUNTaskdu/vUf7NNoXtREyJPuUK22j7v+3Qv96qIFp+1aZzT17UC1DZTWX+9UtJt3UDIdv92j/epzfLTdtBZJG3zVNG1V/u1JH8tVEOXmiaFu3/xNaEP8NY8bVehl+at4yPPr0uWJsR/erUtfm61j27blWta1+78tVzHyuKp8sjYtvu1oRr92s+1rQjrI+aqFpasR1Xj+7VqGlqefUJo6sRytUK1MqUuY45FhbirEd1Wbu20+NmrWNQwlTia/2jbUi3Hy1kxs1TfaPetY1zCVI0vOp/NZy3Hy07z66Y1TL2RYb5qhkWm+bR5taxnEqMSNo6hkt6s0jKrdGpG0ZcpV+y0fZR/dq0qVJ5VZypj9oU/I/u1ItvVxYt1SfZ/auaVIz9qU1j207bVz7PtqNoaylSM/aIhX7tNZqm201lrCVPlK5ivI1V5KmkXbVeSjlOmmV5PlqvJViSoqZ1RK0lVXq1J81V5KrU6YkLUlPZf4qTmmdMSJlqNlbdU9MZamRXMR7qFbdRtpv3aZoThaswtVFWqxHWkTGUTcs5fu1uW7bq5m1lrcs5a6Yni4mBqLRIvy02H5qkb7tHKeUZ94vy/drDvovvV0k33ax7yKplA9HDTscTqdvt3Vy+oRV3GqW/3q5W+i+Zq5uU+zwdQ5W4XbWXcJ8zVvXkXzVk3EW3dUn3mDqxlEzW70VIyVHUnvL4SaPdVqNqpx/eqwrVWpyVfhL0bMtWo5aoxt8tWIWpnj1aUZSNazvGVq3LPUmrlY/vGtO3m2nbVHgYihE7mxv9y1vWN1XA2d03y10Vjdf7VPmPlMThjtbef5al3bqwoLr/aq2t1to5j52VGRYuNtZN8tXGut33qz7iWkdNGMomTdLtrJmX5vmrYuG+9WTNQe9QkV9lSRrR/FTloOqRJGtO206OpFWg55SK/zLRuqZl3LzUbLtoKjIXmlpq0tTyksZJUcke2pylMalqXGRRkWqMy1rSRVRmt6UTtpyM2SKq8lv/s1oSJUeyrkd0ahRjTbU0a1N5XzfNTlWokXKQLFu+7Tvs/+zU0dWlrORzSmUVt/mqZYquLFU32fdXLIwlVKsa/3quQrTfs9TxrteuaRyzkPWpI6FWpFWsjm5iGRah2r/FVySKq8i1cSoyKs1vVWS1rQZqjZas6I1JGb5e2hUq9tprRbaf2TZVAt1+atzTV+asm3i+at7T4vmWtYnn4mR02nr8q7q3I/lWsfT/m21rK22uyJ8dX96QSNWbcN+8q9I3y1mzfPJWuoUiONfmq9br81V1Wr1utMqrL3S9G21az9QuNq1eb5VrF1Rv3bUHNQp80jkfEGpfe+auRuLxmb71a3iCXczVyNxK3mVMj9MyzCxlE0lvKtWt/XO/aGVv4qtRz0j2KuX/ynaafqX3fmrchvN33q87tbzZt+augtdS+7T5j5jF4GVOR1ytWpp7Vy9vf7ttdFp8qtWvMfOYinKMTpNHl/eNVq8b922KydHb941WtQk2xtUHz04fvR2l/eq/rLN5f/AAKs7R23SL/vVo64v7taOYzl/FMZpf3bf7tZOzd/vVsSQ/uWrMC7fpWcpHpUZfylaSz3Vn3Fq0ddFH81E1msv8NYSN4V+WRzsLMv3qsN3p1xZtFUK/Ktc0js5oy94khuNslaUdxurBkfbU1veeXWEveInR5veN5ZfWopZNtUPtlNkuNy/eqDn9iWPtn96oZLys+4l21Va6+b726tYnXGgabXlIt/taseS4pvn1XKdMcMdMt5ViO/3fxVytvdfN96ry3G6sJROaphjekuP7tRx3m7is+O43fLUMz7ayMI0PsmhefMtYs0nlNVxbjcu2qd0m5a1jM66UeX3ZDTP5sdZ9x+7bctN81reT5qdJ+/j3VvE9GMPZhHdblqnduytUe9reSpJF+0R/LVcx0xhyy5jPa6aKrVvqzbdtVJ4cfw/dqo0TK1axkd3s6dSJ0C37N/FUkepNFJxXPw3DfxNViOXdW8ZcxhLDxOst9WWX733quLcebXGxu26tC11Bo2VW+7RKX8x51TC/ymtcRfNx8tTWV0yR7ajW4W4VWWhflasJQ5onJKPu8si9JLujrJvF+atDyty/LVO8Vq5I+6FL3Ze6Z/m7ahmfd8rUTN81QtWp6cYmbfLsrNkfbWne7qxpJf3nzVtH3j2aPvRJGuNtC3lVZGqvI1HKdkacZGst5tqaPUlrnWnalW5akOWGidOt5Uy3n3a5eO8qZbyq5YnPLCnSfalahnjasGO6qZbzatIy9gaLKvzVWkVahW63LR525agcYSiOZfmqGTa1Okf+7Vdmpam8QkiVmqvNa/3akaXa1NaX+7RqdEeYpyWu6q7WtaG6oWajU6IzkZ8kW2o/KZVrQaoZFo1OmMyjsprR+tXJFqLmjmNYyK23bTdtWvuUlHMacxU2t/FTfKq7SfLTK9oU/KpvlNV3yx/epNq0B7Qo+Vto8qr21Wp235afMX7Qz/ACqd5DVcVVp9TzB7QoeQ1C2rVc2U+q5iPaSNmFt1aFvWTbturShb7tVI8SrE0oatRrVO3q9HUHmVCaNf71WFhpsf96pFpannykG2m7am203ZUkcxXkWoZF/vVcZajkiqJRNYyKMi1DJVxlqvItHKdMZFXcy9KsW+pMrc1XkVqryR1UJSib8sZfEdVY6krfxVu2t5Xm0d01v/ABVtabrO3bXo0q55+IwPN70T0a3uvu1pW90stcjp9/8AaNtdPpdnLcSL5Ss1erTrHyuJpRp/EbUMJl/hrc0nwjNftu2/LXS+DfAMtxtkuV2/7NenW+h29lbqqqqba2liYn51mGdRw8vZ0viOD0vwjDZqu5fmrpLXS4fL+6tR61MsG5Yqq6XLNL1qfac0T56pWrV4+0lI5vxxYR+W21V+7Xkyx/6Q3+9XsPjR1aNv92vNrPTftV2FX+Jq5o/EfZ5TW5cP7x03gnQv7QuFZ1+Va9FvPDlvFZsyqq/LVLwnpq6fac1D4w8TLaWsiq1c05HzeIr1sXi+Wkef69ItldH5t1afh3UFuJlVmrh7zUGv7ppG+7uq9pN5Jayblqqc+U+vq4P9zyy+I+gND0uO6jX5a6iHwrbyx/NH/wCO15v4F8USXEkasrV6xb6ysVvu3fw11+1j9o/I8zhiMPW5Uc5rng21ePmFf++a8r8UeCLS3jkZY1/75r0Hxd8SrXS1bfJXluufFC1vI22steVW5eb3T6HJaeY+7L3uU8l8UactnI21a426XdursPE2sf2pI21dq1yd0lc3KfumB5o04+0MG8WsW8+9W9eLWHdLU8p9ZhTJuKzZmrSuF27lrJuKmMT7nCfCV2am7/lprfeqKtD1ox5SXdTd3zU3dSVXKBLuo3VHI1N3VYSJN3vRUO6pFar5TIdRRR97+KgAoooqCApytTV7UVYcpIrUtR/xVKtUZyHL2p9RL96paCQpGWn80u1vloNCNYqk21Jsahvu1XMbxGr8tWoflqrs21Yt/mq9TKpHmNa1b93WpZt/drFt/l+Va1LdttVzHy2YUvtHSW7bttaUf3TWDZy7a2LeWpPi68S9GtXIaqxt/wB9Vajo1PLqFhan5qBan5qTjkIyUf7tG2nbaggFp3zfxUbKdtrLmJlITNJu96k21Gy0e0kShTLSebULVCzba0jXlE1jAvfaNv3actxWW11tp0d196uynieYr2JsRyru+arEbVix3G6rUd1XVGrEwlSkbEf3TVhayY7qrkdwtafEcM6ci5tpskVEctSbqqUTm94ryLUbLVmmVn7M05ijNF/eqrNFWsy/LVeaKpdI3p1DHkWqrJWxNb/NVWS3/u1lKkd1OoZci1C0W7pWo1vtqP7P7Vh7OR0xqGWyVCy1pSWtV5IKnlOqNQpUxmqxJEy1XkWp1OmMhlJ9+j+KlquUsKerU3bSUxF+3k+atizl/wBqufjbbWpZy11Uzz68PdOkt5atL93msm3l3VoRtW2p4dSA6Ss+8X+KrzN6VXuPmWjUKb5ZHL6hFXL6lF96u2voq5nU4PvVzyifUYOqcbfW9ZNxb7mrpLyD71ZcystZSifa4OtyyOfkt9tV/KrWmt/4qqyRfNWfKfVU6vNG5VjX5qmVad5FSeUzUglUG/w1Yj+7TfK+X+KpFXatI5KkiaNquW/3qpxr/FVq2+9Vni1Tat2/u1tWM7Vz9vWxZ1J89XidBDcf3atLdVjxvtqT7R/dqeY8SVHmNKS6/wC+apzXVVZLqqcl1RGRpToE895/tVSaXc1U7q6WoVuPSqPThQ5TQqZW3Vnx3H+1ViOVWqglCRcVqmXtVPzKmjloOaUSxuprd6ZT6DIZSrSUm71qRkyrupHj+amqw7Gnq25uaQiHbVea3+WtDbvoaGjUuNTlMVrWoWt62JLf+7UbW/zUuY6I1jHZaaq1qNZ1HJa7az5jeNaJRXtVhW20NBto8plrKRfMWI2q1HVGPdVq3b7tZSOWcS4sX96pliqGN91WlrM4pS5QWGnMtTR1Mq7ulYSicsplPbuqGSL+7Wg0VV5IqiJUahmstNZKuTRVC0W2tjqjIq0bN1SMlN21cTfmLVrFW5p8XzVk2dbmnr92t4nlYiRuW67VWrm6qsedq7qc1dUYnzkvekSSN8tUf+WjVNM+1arxt83zVeprCPulhavWq1nq1aVrVmFUmuPlWuf1htitW9cN+75rm9Yb921ORrhI+8efa4dz4rmLpdrL/wDFV1mqLukauduIvm+WspH6dltSNMzdh/2qdub0qaS32r8q/eqFoazPqvaRlEmhlrSt7r/arHjVqtQq395qDjxNONSPvHSW918y/NXWaPebo1rgbfdurrNJ3LHVRmfC46jHlO+0GXdM1XtWWsLwxP8A6Qa6HUG+b5qOb3T4avHlrEejp83/AAKtLXvur/vVDo/36ueIoNscbVlKR51SX7+Jl/ejas2Zavfw1ms1Y8x3Uh0bbatRyr91qz5Go+0bWpG8ocxYuFVqybiLY3y1ckuNq/LVOR91HKb0oyiZt18tZMl00TVvTLuWsXULX5eFqeU9mhKPwyHQ6p8q5qb7dXNzbrdqkW8+X/aqfZno/VYy96JuSXXmrVFrjb95qoref3qhkl3LzRylU6HKai3FG75ax1umVqsR3W5fmqSpUZRNJWq1Def3qx/Ppyy7qykZypcx0Sy7W3LVhW81a5+3vf4Wq9Hdba55HnzoyiWt/lyc05m3VDI3mx7lqrHcbflNARgF5F5v3az47jyW2tWhI33v7tZd8u1ty1rGR20ve92Q64VWqvb3G1ttNjuty7aq3TbW3LWx2Rp/ZZeutvy7apyfNTobrzY9rVUnfa1OJvTjKPuiTNtao1n21RuLiq/2r1reJ6MaEpROit7pXrQjbcvy1xsd5tq9a6ttb5mq/iOWphZfZOut5Wibhq1I7rd1rl7fUvNX5a1re6VlrLm5TyKtD+Y6S3dWjouLdZY/u1i2t01vJ/s1tW955sdYM8ipTlTlzRMHULNomrNZmib5q6y6i3R1jXVkvmVVondQr+7yyMaZPMWsG8t9rV1s1n6ViX1qy7vlrWmevh6vvHOszL96o91XLi3+b7tV2t63PcjKJDJtqGRdq1I0bbqa27+KjlN0QGTb1pVlpzLuqBom7VlymqsW47jbVj7RurH+Zf71OWXbVcopUjYWWrEdxt/irEW6apo7nd1qeUxlRNlbhWp2xXrJjuKmjvaRzypS+yXJIqhkipq3G6plZWqQ96JXao2q0yVHsoLjIrsvy1H5dTMtNoNeYhaKo2iq0zU1m3LSKjIotb0n2erlMo1NeeRSZTTNlXpF31H5VEjSMivto21Iy0nNESuYYy/3aGp/NM3UalgF207bTd1CtRqQO20baN1G/dRqBct2rUt2rHt2rStW/vUanHWibFu33a0IelZsNaELVHMeJUL0L/LUi1VWrEdHMefKJYVqNtN3VIrVepgRsv3abUn36GX+7RyjKsi1XkWrjVDItSdEZFGSKqci1pSL/DVOaKg7ISM+Rf4qhZmWrki1VmX71B6FORr6HrHkzKrN/wCPV9K/COC2mjjmk2s1fJLbkb5a7nwn8WL/AML/ACqvmKtdEa0uU+Yz3Ka2YUOXC/EfeBvrXT7Pd8q/LXmvi74zadpc3k/aUVv96vnfXPj/AKnqlu0aBo93+1Xmeoanc6lcNLNI0jt/easJVJc3MfB5XwHLm9pj5H2Bpvj7TtakULcI7N/tV3+n+SsKsrL81fCfh3W59JvEk3NtVt1fQ3hf4p28ljHuuFVtv96uj6x7pzZ3wvPC/wC6+9E67xxdeXIy7qpeC9PE8nmN/ergfEnj2O8uj++Vl3f3q6fwT4qhWNW8xdtVTxRyzy/EYfBcqietTL5VrtX5flrzLxhp13fzbU3ba7H/AISq3uY9vnLTftFrcf8ALRaqVWJ81g3UwdT2konk/wDwj91BVzT9PlluFj713GsLCsPystZmjyQx3C/Mu6phVifS/XqlSnzcp2/hfS/scK/L81WvEniX7BaMqybartrMNrZ/eWvK/HHihpW8tG+9VTn/ACnzWFwNTMMVzVDE8Va9JrF23zbgtc5Nt2/ep25mqKXtmpP1OhRjRjGnEpXFZdz3rUuPu1l3FB69Ew7z+KsO8revFrDvPlo5T6XCyMG8Zv8AarLue9a11WTcVlyn3GD+Ez5GqPd81Ok+WoW+6tB7n2STd70b/wDaqHd/do3f3qqJZNI26o91R7ven1ZlKIu7ZU26qtSbqLmRa3U7d71XVqduoiA+n0yir5SfhH0n8VNoqAuPpyvtqKn1YiWpV+7Vb+KpVqjPlJlqxGtQx7asR7mXdRzGsYjtvzVG1Weai2UFDVXdU0a03b81TRr81EpBJk0P3q04fvVnRr81aUdTzHgYyPNzGpbtWtbvWLa/xbq0reX+7RzHxWIgbEMtXoW21jwy7a0oZaOY8arE0o6mWqsbVaj+aq5jzJRJKcq01VqaNPlqJSMJSDbTtlSKu2nKtYSMuYh2U3b81WtlRyL81Z8wRkUdtVZl2tV6RaryLUSOqnIz5lqHdVqZaqMv3quMjuiPW421It1/tVT/AIVpK0jUlE09nGRqx3lXLe8+781c/wCcakjuttdlOuYSoHUR39Wo7yuXjv6tR3+6u6NY4p4Y6P7UtSectYC3lWI7z/arpjM43hzY3LtprVSjvPmqVbpa1jIw9nIkkWoWiWpPN3UlUV8JA1vTZLWrXy7qftWs5QL9pKJmSW/+z/47VeS1ra8qq8lutZeyNo1zFmtf9mqc1nXQSWtQyWu5amVI6oV+U5mS1Zahki2/eroprPdVGSzrL2J6EK8ZGWq0bKvSWtRta/7NHszT2kSr8y1ct22txUXk0sastaxiEveiblrL/tVqRy1z9u33a2LdvmrblPIrQLvNMkp336Nu+oOEy7pd9YOoW+6umuIqx76GlI9XDVOU42+t9rVi3UVdNqEX96sO8i+9WEj6/DVDFkXatVWirUki/vVTkWsJH1VKr7pT8qpPlqbyqPKqDSVcj8unbam2/L/u05Yvu0GEqxCq1ahpqxbf4amjiqjz6ki9br81a0P8NZdr/tVrW60pHjV5FlW9qSSXbQvvUM1ScMV7xDcXG1fmrLmvfWrV01Yt03zUonq0KUZBNef7VMW8/wA7qoXUq1XjuP71XzH0H1GXL7p0UN0tXoZa5u3uPl3VqW9192kebXwsqZuRtUitWfDPuWr0bfLS1PHqRJ1kpfM21GvtTvmpcxzDvNpvm1DJTOaeppGJbVqmWs9Wq1HL92okZyiXo/uiparRtViNqnmOWURskVQ+VVz71NZKnmJjIp7KPKq1JEtNaKoL5in5C0ySGrflbfvUeVtqOY15jP8As+2jymWtDylqPyvlqSvaDI2q3G26qu3bViNaz1MJFyNquQfdWqcP3auW7L8tScNQd5VN8qrS/N92jyqy5TDmMu4iqrItbUlvuqnNa1pE6YVPsmTIrVFWjJbt/DVfyK1idkZRJrNa3rFaybOKtizWumB5mJkbMf8Aq6Oai/h+anR10anjcpDdfdqutWLio5F2rTN6fwjY5f8AZrWtZf3dY8fzt8taEbbVq4kVYli4l+X71c3rEvytWleS1zOrXXy0jqwdL3jD1D5m+7WPItaFxcbqpyNvao1PtcNGUSnJb7qj+y/M1aCxbv7tTR26/wAVSd0q8qcjL+y/3fmqZbVv7rLWtDa/3lq5DYbqxlIwqZhIz7O13V02m2u2Oq9vYba6Kxtdsdc0pnzmKxPMTeH1aK8re1aTymX5qzdLi8q8q/rny/MKOY+Xqy560S3ot0rSLW54gbdbx1xulz7bha6TWp/9BVqqMjza9LlrxM9vu1iySbWrS8/5ayZPmkaqjE9ChEikkamLP/eoZah/io5TujEsM1V5G21NH8y1HIu+rKiR7qJIlkWoGGyovtXlN81B0Rj/ACmfqWl7vmWufkWS3k+Za7SOVZV+as3UNOVl+VavlPUw+IlT92Ry+75qdu3fLU0tj5dV9rI1c8o8p6vNGXwkMytUccrRNVpvmqrIm2s9TeMub4ixHcbqmW4rPjbbUm73qOUmVM0PtHy7l+9V+zvPM+VvvVhQz7etSSTMrblrKUfsmEqXN7p1MM/8P8NMuF2/MtZNnqHmR7WrQWXcrVzy908+VKVORIrbl/2qhk/eKymo2bymoZ/4qkrlMu6ia3ao2bdHWheRrLHWT/q5PmrqjI9CnLmiQFmhkqeZftEe4VHdLuWi1b5tparZ1fZ5jJuN3+1VGRq2NQt9sm6seZfvVvE9ahLmG7vl+ajd71Cv+zRu+9WspHo+xNSzv2ibbu+Wt2x1Lbt/hrjt33a0LO4+WspHl4jCxkd9DdeataFrL92uNsdQNb1je1y1D5evQlE3vtDL/u1XmuFZqbHcKy1Xul3L8tZwlyy5ThjTjzFhdrVXvLVZVrPW6kt2q5HerJ1rsib8kqfvRMG+07+Jay5ItrfNXVXSq33ax7iENXRH4T16Ff8AmMnbUclurVckt/7vy1XbdFWnKd0ZfylVrWo/s/tVr7Qu75qG2tUG/NIpyWqt/DULafV2lbbQaxnIyvs7UqxstaHy1HJF6VEjX2hV2t61IvaiilzFaki/LTxKaj3LS7t9SZOJZWU0+qu75qdG3y0GfIWvK/2qjaBqasu2pll/vUyPeiV5IqhaKr3ytTvIWp5Sucy/morQa1X5ttR/ZWpF+0iU6jbdVxreo/KZaDXmiVW3U3yqueXR5dLUrmKLLUe2tDyKPKple0M3a1N5rS+z+1Na1/2aRXtEZ1Luq99m9qPs3tTK9pEjt/8AWVqW9ZNr8zVrW9Yykc9U1Ler0PSs2NquQtU8x49SJoR/d+9ViNqz42q1G1HMedOJeVqk3/LVONqsL2rSJzSiS0jU3d/eoZqvmIG1HJUlNajUuJVkWq8i1cb5vu1XkWjU6YyKMy1TkWtSRd33aoyLuo1O6nIz2X+9UflVckipu3bRI7I1Cr5VOWKrHlU6OL5qwkEqgxVq1DIy/dZqRVqRV9K45SOaUiVZZG+ZmY1oWesXNqv7qdkrO29qkVdtZe0lE5pRjL4jobPxhqdu3y3LfnW1a/ETU4v+WtcTGw9KnXpWkasjz6uDw9T4qZ3MnxBv7qPaWqbS/GFxbSbn3NXEQtV6GWuqnM86pgcPy8sYno9z8RpLmHbtZa56bUGvJt7tWHDLVuNvmrrOGng6OH/hxL6tTZGqNWo82uqJXKQyfdrNuP4q0JmrPn+7VnXSMe6X71Yd4v3q6C8rDvF+9Vcp7+Gkc/dLtasm8Wtq8Wsm6Ws5RPscHIx5lqDmrcy/eqnJWP2j6inIa1Rs1O37ahZvmq4mkg3U7dUdO3USkY8pMrUfeqHdtqTd/doIJFapFaoafV8oE+7dTt392q8bVJG1AEtFMVvmp9QAU+o91LQBKtSLUK9qkjagC1HVharx1Nuo5iyb71OX5vvVH/DTlbdQQSeVTo1psdSR/wB2r5jCoWretC3SqcK1et4qg8PEy5S5Gm3bVqGq8f8A31VqOokfJ1fiL0bf7VXoW+7WbDVyNqk8yrE1reWtCFvlrJt2rQhajmPIqxL0bVYXtVWNquR/MtQefUJl+aplVajj/wBqrCpS5jjkQstQyL81XGSoZF+aswjIz5KqyLtatC4SqMy0HdTkUZqqtVq4qrJQehTI2qKnyVHupxOqINUbNtoZqa3zVrE3jEcrVIsu2q+6j73St4ilEvLdbWp63dZ26m72rWNSRn7KMjaj1CrUd/8ALXNrLVqO4aumOIMJ4eJ0kd5ViO6rnY7rd/s1Mt1XTGuccsMdEt0tSR3HrXPreVIt/W8avMc0sMdF5tO+WsOO/q1HefLWvMYSoSLzU3bUK3W6pPOqjPlkNa3qGS1X+GrSvRuX0q4jjKRmta1C1qta33qj8rdRym8asjHa1qNrPbW55FNa13UezNfbmTHbslaVun3VqaO1q7DaVXszCrXiJHFtWnNb/NV6O3WpGtaPZnnSq+8Y8kVZN5a11DWvy/dqndWe6sJUzopV+WR5/qFn96ufurf71ehX1h8rVzN9Z1hKJ9VhcScfcRVVki/9BreurP8A2aoyWtZezPqqGK/mMmRfmpyr/eq5Jb7utR+RU8p0yrRkRstCrVj7Oy/3qctvU8pn7UhjX+9ViOPbUi2/96plirKUTjqVB0MVaUa1VhirQhX5amR51WQCq81WmWq8y1OpjDczbqsO+/irevKw7xd26me3hfiMO4+9VWRv3lXLiKqMi/NSPu6HvUx0cu1q1Ibr7tYu/bU0MtGpVehGpE6i3uttakc/3c1ytrdbfvVrW9xRqfI4rByjLmOihlqb71ZNvdfLWhC1SfPVKfKTMvy1C0VWo/mp23dUcxhzcpR8qpFWrTW9N8qolIfONj+Wpo22fNTfK20tZSM5FlbipPN3VVp26p5jHlJt3vTt1V/92nb/AJafMHKT0VBubbTd1IOUt802oPN9acrVBHKSbad5dR7vepI5aWoyRVqwu6q69qsb9tZSOeRchbbVhfmqnG1WF7VMpHDMlqCRan5pjNR8RMSq1vUf2dWqwzVGvat4m8ZEkNvWlaxVVt/4a1IVrrgcdWQ5lpypQ1SR10anCVZF/eVHJF8tWvK3tTZo93y1UfdLjIrwpVzb8tNhiqy0VacxnOWpjX3zVyesL83y12d5F81cxqFrukqeY9jBz1ORm3LJVVvlkrfutP3NVBrD5vu1lKR9fRxFPl5SG3/4FWhaxU2GwatK3ta5pSObEV4/ZJLe321oW9utQxrVqP7ornPDqSlIkjj21taf/q6yVatDT7j/AHqUjz68ZcpqWq7bxata9D+7qC3b/TErT1qPdb7hVRPDnJxqxObtPllWuj1JWk0n/gNYlvb/ALyunNv52l0isRU5ZxkcvBL+73VUkbbI1aUNv8u2qN5AyybqXMdcJR5g276hmt/7tSQ9asSbdtaRka80olALtpWqRl21GzbarlKKdwtZt0laFxJtrNmlrojE9GjzFZLoxNVtb1ZV+as2ZfmZlqGFmrTlPQ9lGXvGhNErVRksP7tXI23LTlb5ttTKPMEZSj8Jh3Fgy/dWqskVdY0Ssu2qdxpf8QWuadPlOqniv5jk5FZWpy/7Va11ptZs1uySVielTqRqRI2Spo13LtahPmWnL8rVnInmINrWsu4Vq2d1u+81V5IfMjqGFWt2rOUeaJMuWpE1pP71Q7qmt3W4j21BJEyybTXPy8pxx/lkCPVS+j+XctWJFZabt81acTWPuu5lrJ/C1QyN826p7yPy33L92qkm5vu11xPTh72pak23Vv8A7W2uful8pttaUM/lyf7NVdUXa3mLVxjynbh/3crGXJ/rKZzSyNUPm10xPoY0/dJP96pIZWVqh3fxUM1HKKVHmjym5Zy7K3LO4+Va5O1uP4a3dPm+7/drjqxPm8VR5dzp7e4q5525ax7dquK1cPwnz06ZHcLVeOprj7tZ/wBo2tXTTqRkb0480S1JKy/7tU5LpV+9VjcrL/eqjeW+6P5a6qc+U3pxjze8O81WqORFes/e0TVNDe7vvV3Rkdns5R96ITWf92qbK0S1rK6vTZLdW61MolRqyj8Rk7qbWhJY7vu1UktzHUcpvGcSBlprbqm3f7NN/hqTXmIqYy1Oy0xl/vUcpSkVW3f3aFk2dqsbab5VZSNeYYsxp/2gVE0LbqZtK0h6FxW207zao+c1Sbt9STyl5ZdtSLdVnrLR5tBnKkai3S1IsqtWSstSea1Bk6RqfL/DTWVdtUY7plapI7r+9QTKnIseXUbRULdLTvNVqCfeI9tDLUjbf4aa3elqVEjb5aP96hqbto5Sh3FNf5aNtNpllG361pQ1nwrVxe1cUpGlQvRtVxWrPjarUbVPMefUiXo2qwrVRjapo5aUZHHKJoRtUyy+tUVapFlrWMjjlAvK1OVqp7qk82tjOUCx9aazf3ah82nbvetCeUG71FT2amUzSJFItVZIqtSVGy0G8ZFNovmpvlbqueVQsX+zSkdHtCr5VOWKrXlUKtcsyPaFfyttSKu2pttO8quSRHMVqfUjLTWWsJCG1JG1R0bveiAFyNvlqxHLWerVYjb5q7qZjKBqW8tWo5azYZasLLXdTPPnTNRZadvWqKy1MrfLXdE5JQJJPmWqdxVpm+Wq8lacpVMy7j/arJulrauKy7paep7NCRzt8vzVj3C/NXQXi1j3UXzUpH02Eqcph3HytWfcLtatS4/utWXc/erH7R9ZQqlWRqh3fNTpG+ao2qDs5haVWpu6hajlAkp26od1O3VYEytUlV17VJG3zfNRzEyJ6RWptH3aCCf+KnxtVf7tO3UByljdS1Fu96kX5qv7IEi9qkjqFasLWMi4ky7akjaoqXdUmnKT0qtUO75acrVUSZRLUbfNVpf9ms9Wq5G1ORyz+E0Ler1v8v8AFWfbtWhC3/7VQfOYouQ1eXtVOFflq9HRI+VqE0NXIarwrVqNag8+pItQ1ehqrCtWoVqJSPNqFyNqvRtWfH8tXIfvVHtDzqhpQ1YX7tU42q0rVlzHnzFpjLU1RtRzGUSnMtU7hKvSVTkoO6mZsi1Rm+XdWhc/erPuK1PUpFdvl+7UO73p0lQs22tYnoxiDNTfvfeprNTd392qiaxiOb5adu9Kj3f+g0bttaRCUST733qWmL2qTbV8xA3bRt/vU+isuYQu6pFlqPbtpOavmkA9rij7VVVvlqGRmWtI1ZRK9mai3m2po9R21h+ZTftFdVOv/MH1eMjp49U29Ktx6l/erj/tm3+Kpo9S211xrmEsGdkt/wDN81TLeK1cbHqTfxNVqPVP9r/x6t41TklgTqvti/7NSLdVy8epVNDqn+1XVGoc8sLI6ZZV3VYXa1c7HqSt92r0d/WnMclShKJuR7auW61iw3ny/erSs7r+81WedVpy5Tat4qsfZf8AZqray7q1IfmpnjVJSiUWt9y1VuLP5a2mWo5It1KUSI1eU5W8sNy1zuoaXu3V3l1b/L92sS9taylE9vC4rlPPrzTfvYWsuawruLyz21kyWdZch9PRxRycmm/7NQtYf7NdRJZ1D9jqZUz0o4o537H/AMBpy2db39n/AOxR/Z/+xU+zK+smKtrUi2tbH2CpFs6wlTM5Yky47X5l+WrUdq1aUdn/AMBqwtnWEqZyyxJitF8tVZIq6KSzbbVG4s/9mp5C6deJzN5FurDvl2/LXX3lr7Vz2oWdLlPdwteJy8ytVOSty4s6oyWf+zU8p93hK0eUyWX71EabauSWvzVH5W1qnlPV+IkX+HbV63l2r/eqjGv+zVqGp1OGvTNaG4+b71alrLWHH90VoWrbak+RxlP3jehbd81XI+1ZNvJWlDL/AHqxkfPVIlrbR5XzUsbVKtYcxycxH5P+zR5W1asKtSeXUGPtCjtpvl1ea3qFoqC/aFNvloXtU0i/7NV9u2lqaEi/eo2/3qbG22plamA3b/dprLVhVoWLdS1J5iv81P5qXyv71G2jUOYI2+WpFl21Gq7afzWUjMnjuqtR3XzVm7qN/wAtSZSpRkbH2im+b/tVmrL8tO+0bqsy9kXGlqOOWqskv+9RG/8AvNWkS/Zmxby1qW7Vg27f7VaUMu1a6YnnVaZoM1OjlrNaWpI5a35jn9n7poRyfNTpH3VThuPmp0kv+1VRMvZlyGrX8LVm28vzVe3fLV8xhOPvFe4i+VqwriDc9bslUfLXdWE6nKdVGXKYslhu/hqv/ZtdFJEq1DIq1yyrHfHESMWOz2/7NO+z7a0mXdULLWHMa+1lIo/d3Ub/APdqaaq7Voax94mW4/vVe09t1Y6tWlpz7WoMqsfdN61b99G3+1XUXi77Vf8AdrkYW2+XXYRt5tmtPmPmsZ7soyMSOH941dTYrusWWudkXbJW9o8v7vb/ALNTqceK5pR5jKNuqySL/tVT1C1VvmFaN8/l3jVRvJv3dRymtKUuaMjF27aazfLUlx2qqz7auJ68feGyNtqP71NmaoVn+aumMjpjEjvI961k3EW2t75W+981VbqBWWt4nZSny+6YM3+9UFaM1v8AL92qrRba2PUjUjILdv8AvmrG3ctV4121ch+as5GchscnlNV63dZF2mo5LXdUMa+W3FZyOaXLItTWe75ttZt5pat92ti3l3dfvVa+y7qylEzjXlTkcHJZtH97dR9n3fdrrLzS91Y8lm0TVhynqU8VGoZscTLTZLf7zVpNFR9n3L92sTX2pnW7NBJWpMq3EO5fvVUa12tU1m7R/K1ZyiTP3veiQ+VuqPyfm21eki2yblqORdrVmKMyjdWvmr92smS3+b5q6RfmqneWfzbh92qjI6qVfllynNNGzLSeStxDtb+GtSa321B5G18r/wACrq1PTjV+1E5a4j+ZlqmytXSalZ7W3L/6DWPNa7a6acj6fC4mNSJSo5qVoqPKrU9EarbWrWs7r/arJ2Vat2VayqRPOxVKMonWWNxuVdta0bVy9jcV0Fu26OvKqR5ZHx2Jp8si5J8y1l3UW1mrSX5qq3UXy1hH3TmpS94o27VJNLuWqbfLTvN3LXTGR3cv2ircbd3+1VdqLx9tUftDV6dOpzHoU6cpRLysy1ajvPWsmO8WrC3CtWrCdH+Y2I5VanMivWOszL0qxDqH96i5zSpS+yWJLJf4d1U5bVlrQjvFlp3ytRykxlKPxGOvy035WrSa1VlqnNasvSp5TpjUjIryL/dpu3bUjfLTd61BvEZUTLVhlX+9Ue2suUqMiGSLdULLVqmt92r5TXmK5/Cm7qmZajZaXKUg3U7zaZzRzUhYfu96PNqHzqduoDlLH2ipFuNv8VU91G6oJ5S8t1Uy3VZe6n7v9qnykypRNNbhaduX0rL8/b/FTluKRHsuxqfLTWSqMd1Un2ygnkkNjX5asL/DUcfy1MteTzBImXtU0b7arrU0dHMcsiwsq1YWXbVPd705WquYwlE0FlqRZaz1lqbdTMOQuK1Sbqoq1O3fNXRAz9mXvNp3m7qprcVIstbxMvZlrdupu73qv5tG73rWIcpM25qF+amr81OWkMdTli+WnRrt/hqZVrORzykQrFupy29WFWn7K5pGcqhU8r+9RsWreymbawkEahT21HIu+rjLULVzSNoyKrJtqP7tTSVDItETeI7d8tSRtVdW20K1dcR8poRy1YjlrNWWpll+Wuymc8qZrRyrtqxHL8tZMMtWo5a9CmckqZoLL/eqNqarUbq6TDlKtwtZtwta01Z9wvy1R10ZGHdLWLeLurpLiL+9WPdL8tRqe7h5nN3UVZNwv3q3ryL5qxbhak+nw1QyZFqKrcy1Tb5ayke1GXMLRRRUG4Uv8VJTuagBN/zVJUVO5oAnX/ZqSq+/bUkdWRKJJu+an0yioGSLUm73qHdUi/e3U5SDlLUdTLUK9qkX7tRzGkYkm5abupqtS80F8xLu3UK3y1GtC0ESLUbVchbdWbG1Wrdvl20HLKJrWrf3q0IW2t81Y9u3zVqW8vzfd/76oPnMYa1v/Duq9Ht21m27bttaUP8AtVB8nVLkK1ehX5aqwrWhCtKUjyqsixCvzVaVKhjq5Gtcsjyqkh0a1aVflqONamVawlI5JSJo2/vVZVqgj+VfmqXmlqcklcl3U3d71HuqNpaCOQdI1UZPvVNI1QyNW0TppxKdxWfcVcuKo3DVvE9OjEpyVTk//Zq1JVdu9a6nr04ke7ZUFSfxUyRv3n+zTO6MfdHbvenL96oV/hqSP71WEqZYVqsKv96qsf3jVqNqDhqe6OVfmp22nKtO2UHNzEe2oWqxtqORaCoyKci1Xkq9JVWZPloOqnIqyNUbK33qmaq7f5WiJ3RjzDW701mok+6ahb7zVrzHbGmSeav8W2j7VtX71U921qjZv+BVvGcjs9hGUTUjvGqSO/Zaxd7U5Za3jVkH9nxlE6SHUv4a0rfUvm+9XHx3CrJVyO82r8rV0xrnlV8slE7aHUl/vVq2eo7dtcJDeblrSt7z5a6Y1z5yvgz0az1L7tdBZ3leZ2Oo/d3NXTafqlaxqnzGKwZ20dxuoZqx7e83Vc+0bq19oeDKlyktx81ZF4v3q0pJKz7pqOY2oe7IwbyOsuZa1rz7zVj3DVMZn0dAryKtQstOZqh+0URkenGI7bU0cVV/NWpI7jb96q5g94sLAtOjtabHcK1WIW/vVMomEuaI6G3+arS2tELVcjrKUThqVJFVrX5apzWu6tr5dtRsq1hykRqyOVurCsW+02u4uIF2/LWTeWvzbarlPYw+KkcDcaWy7vlrLuLBt33a7y4s/wCGs+TTd9Hsz6OhmEonEyWHzbdtQyab/FXYTadVX+zfm+7WcqR71LN5cvvHMfY2/u1KtqytXRf2af7tPXTS1YSgVUzT+8YSwNVqO3ataPTdv8NWI9NrllA8urjI1DNhVqvR7lq0thUi2bVzSiedKvGQ2NqtRtuWo1tWqRYay5ZHHKUSZe1WI/mqvGu1asR7qg5JE23+9UbRVMvapPvUtTDmM2SLdVWaKtpoqjkt91RzG9OqYLR7adGa0JLWoWtdtHMdXtIyGx1Mq1Gq7amX5V+akRKQ7bTfKqRad/FVGHMVfK20VYao2pcpXMQ7ajZqsSVDItPlNYyK6tUnm1Gy7abS5TYkaX+7UkcvzVV3U6FvWiI5RNi1b5lrSVqxbdq0I5K6YnmVY+8WGanKy7aq7vepFb5a1jIw5S9H/s1J81Nt13Vcjgq+Y5Jy5QtVrQ8r5d1Fvb/MtaDW/wC7rCVU8yrV94yZF+WqLbVati4i/d1kzferlnI3pSI5G+WqM1xVi4l2rWTdS1genSiOa6qFrr+7VVpGplbHoRpltpd33qZzTadzT5ihNtWrNv3lVfuU6GXbJT5iZR5om55v7uum0y/VtP5rijP+7+9WjpN9/orLVHkV6HPA2rq8Wrmk6ltbbu+WuVuLrduXdTbHUmSSq5TCWF5qfKdjq8+WWSsqa4Vo6jvr3z7Vvm/hrF+3fL96q5SaGGlyly4lqrJLs+9VGS/+9VGa/o5T1KdCRrNLuWqNxJtaqq3+7+Ko7ibctXGJ1U6MoyNCG8/vU5rrdWLHdbW+98tTNcfL/wABrc3lQLzNuqvMtU2vKd9sVq0jIqNKURzLtp0Mu2q7XStTWl/iFUb8kpG5byq3WppIVaufjvNrVpW2o+Z95qzlE4qlKUfhLirtbdWhDLuXms/crfdpsd1skrM5ZR5jeVVlqvcaWstR295urQhuN33q5Dhl7SnI5+TS9tV2s2WusaJWWq8lmrUpG0cVL7RydxZ1HHb7vmrp5tO9KzGtdrcrWZ2U8TzR5SkYN61BJa7V4rWjiVvvU7yP71c8i41uU53y2WpGi8xdta0lntakjtdrdKo29vE5i4t/9mqO1vumuwuNN/i+9WPdaa3mbhVxkd9HExkYckH2iBl/irn7qLazK1dk1lt+b71ZOqaayt5m35WrenM9fDYiMZWOX8pqj21oXFqy/wALVX8pq7In0tOv/eKsi7abH95aueU38S0bfmqDT2nMWLVvmrobKRttc5bt81blm1cdWJ4GMjqbEdOkXctFu26rCrurg1PAlLlMG+t2XotUY66K6taybiDa1XGR6FKrzRM+4j3LWHeRbfu10jQ/LWfeWvy12Upcsj06FXlkc/t21Msv+1TpovmqvJ8vzV2cx9BGMakeYuR3H96plkWsvcy1J5vvV8xzTw/8ppLJs6VPHftF1rKW4qZpflqjmlQ/mNqO/WWpvOFYXNKt1JE1BzSofymtJErVTmh2/dojvvMWplfdSsR70SjIzK1R+f8A3q0miVqozWe77tLlN4yjIb5q1H51I8Mkf8NQfP8A3aOU3jEk82mtLUbfNTdrbaDXlJN1NZ6b5TVG0LLR7pVojmam+btp3ktupvkNWPKXHlG/aP8Avmj7R7077KzUNZt/dqSvdGtP/doW43UfZWWpPs9AvdG+dTll+X5actvUixf7NBPNEhWpPm7VMsVO8laDNyLdSxtR5XpTj0r52Ujz3Ik4pytUMfenbqjmMrE26nbqh3Ubqv2hHKWlko31V3UebW0Zk8hc8xqd5lU/PXbR9o966oyD2ZoLcVJ5vyrWb5v96pPOP96t+YmVM0N1OWWs1Zvm+Wpo5a25jKVM0o231aVt1Z9u1XIacpHJUiXo/mqaNd1Qx1YjrKUjgkSbadsoXtUm2sJHNKRHsqNoas0jJWUg5inItQstXmWq8i1nymsZGfItV5Fq9Iv96q8y1HKdtORRbvUe6ppKpyVrE7Yx5iwstTRy/wC1WfvWnefXdTK5DWjlq1DLurHjlq5HL/31XoQOOpA1o5d33am3fNWfHL83zVaVq6YnDOBJJ92q8y7lqx/DUcn+zVExMm4XdWTeLuroLism4i+X5vu1Mj1aEjm7xPlasO8WuovIttYd1F8tQfS4aoc/cLVFq1rhfmrPmWspH0NGRV/i+an0m2hmqDsG791DN92j/wBBoXb2oCI771CtRu+amq1BXMS809W3NULNQtAFvmn1XVqkWVv9moAkqaNqr/NViP8AvVIFhf8AZp27+9TKKDUfUi1Hu96KCOUkkam7qP8AZoX+9QMkVqsQt8tVd1TQy0HPI0rdq1IW+7WPbtWlbsv3ag8DFR902reta3+b71Y9m33a2LelKR8dXNK3rShWs23+7Wpb/wANYSkeFWLka1cjWq9vV6NawlI8qpIcq1Mq0KtO2/NWUjjlIdtob5adtpeaylL3jLmIm+9tqGSpGqrJV8xvEjklqvJPRI1U5pa0jI7qdMdNLVGb5abJPuqvJKtdUT0adMbI33qryN/epzS1X3f3a31PSpxBmpsjU2Rvmpsbfu23VUTs5eUdHt2tUkf3vmpsbbmapP8AaqhSkSK392rkdU46sLUHm1PeL0f3TS1ArVMrUHJIGWo2WpajanEggkWqsy/xVe21XuF+WqOqnIzZN27+9VWb7zfeq9MtUZl2tQevRkQyNVeRvvVNJ8tVZGoPcpR5hrN+8qNWpsktJzXRE9KNIfu96bupOaWOqN+Ubu+b5amWXbTW+9Uf+flojIJR5i8t5t21oQ3n3fmrFVty06Nv7tbxkeLiMNE6yzv66TTb/wC7XA2t18v92trT7zbW8ZnymMwZ6VY3la0d1uridNvN22uit7iunmPi8RhuWRuebVeb5qrxy05mo5jzfZ8sjPvK5+8+XdXSXHzVh3kVZe0PXw0jDmlaqslxtq1dJWfMv92j2h9DSjGRJ9qp32ys1t26m+ay1ftDr9jE3I7yrUN5XOx3FTR3FV7YwlQOqt7ytKG8XbXHw3VXo7xqn2h5lXCnUfalWk+1LWF9up32+q9ocn1c1pLiqMzVRkv13VVmv/4auNQ3p0JFqZv71VZFWq7XlH2rd/FWnMd0acokjRL/AHab9j3U7zV/vVIstTzFc0okP2NWo+wir0bVNG1ZSJlUkU47D/ZqZbD/AGavR/dqwqq1YSiccq8jNWwWnLYVrRxbqnFuO4rm5TGWJlExFsKbJY/NW99lo+yj+7WUokfWTn/se2hbfbW41r/s01rPdWXs4l/WDLW3qaO13ferQjtasLa7azlAxlXMv7L/AHqPstbn2Wj7LWEomP1g5uSz/u1Xkta6iSw/iqvJY+lRym0cUctJDUTJXTSWG7+Gqclh/s0cvvHZDExMejf71eks2Wq7W+2r5TeMoyK7UvNPaNv7tRsrLVcprEjbdtqNqkZaPmquU1iV2+aoWTbVpkqFqnlNoyK1Pj+Wipo1o5S5SJrer0f3TTbe13Vejs60icNSpEpru3fNV6OPdtzSLYbZBWnb2dTKRw1asSSzt/lrShip1rb7auRrWHtDw6tXmGwrtq1I22Oq+7a1E0u1aZy8vNIq3kvy1j3DfNVq8m3bv7tZMkvzVEj1aEBtx81ZtwvytWluqvIvzVkenTlymR/FTatzRfNTOas9CMiLd70ebtqvI21qp3FxVRiaxp8xekuqha8/utWVJN81Rb2rWMTsjQidFHdfLWnpNx95a5i1Zq29Jjdrj/epnDXpRjEvySfvGqCFtsjLV6bSJvM3ANSf2HMrK21qfNGJ56qU+X4ieCbzI9tYkjtFM0bV0dvpdwsn3GqjqeiTrKJBG1V7SJNKtTjLlOcuJdslVpJD61rXuh3HysEbdWZNptwv3o2pSkj16dSnL4ZFP7Rt61Y87cv3qq3ELK3zLRH91a1idtoyiDXHlt/tVMtxuX5v7tV7iLcvy7qhjbb8tXze6a8sZRJppaq/bGiqaRfl3VRmp8xvSpxl7pY+2PUy3m6stu9Q/aG/+yraNQ7pYOMo+6bZmpkd0yt8tZ8d1up2/wCatebmOT2Eo+7I6Cz1f/aq59u3fxVyvmt/C1WIbxvu1lKJy1cHGPwnTR6j5TVqW+pblX5q4nz6mt9UaOT71YSicNTB8x3kepMq8tV2HUVauQhv/NX/AGqkW9296wlE8ipgztre6jaoby1Vq5mPUmX5g1a1vq32iHazfNWfKcksPKn70Qa32/dprR05bpf4qN1ZSple8QyfNUfy7aVztqhNceTNWXLym8IuRqRqsi7TUE0K7dpWqi3yq1WpLhZV3Cp+EOSUZGe1sv3aguLNZYdpqzcS7fmqFbra26qid0eb4onN3Gm/e+Ws2TTVrptQdd26s2S4WuyMpHtUatTlMVtPWoWsK2vNWo221pzHbGvUMdbXa1alrF8q07atTW+2sZE1JylE0rNavRr81UbVq1I/mrzpxPFqjWi3LWbeWe7dW4tRzRbqzjIwp1eWRzH2fbUE1nuWtm6hbdVetoyPThVfxHLXmm/xLWTNZ12l1b7v4ax7iKuynP3T2qGKkYLW+7+GoWtfmrUZdzfNTo9q1uel9ZkY62rbqk2staWzdTdq7qfMHtpS+IpqDiplg3VM21qcrbar2kjCU2Q/ZamjiZamjlWpvMVv4qXMYOciONvWrEcW/wC9TflahWp+0MJEklmr1DJpat92pluNv3vu1YjnVqOYnmqRMmTS9v8ADULWG2t75WWmtEtHxFRxEvtGD5J/2ab9nX+KtiS1VqryWbLSN41TP+zrTfs/tVpomWm1JrzlfyVo2bamk+6aZVcpXMRbFp2xf7tOamt92pL1G7aNvzUbqaz7Wo5SoxDbSd/mpGl3UM2eaDXlkazLTdtXJIqh8uvBlE8mMiDmjmnstNb5a5y7ic0xqcrfNUcntQUN3VHuoams1bRN4xHNLTfN+Wod1Rs1dMS+UvLcf7VO82s/dto31vEPZmlHN6VajlrIjlb+GrMM9VzGEqZtW8taFu26sW3lrSt5flWplI8yrA1o2+arkdZsMtXoWqeY8qcTQjqRe1VY2qeo5jjkS7aa9OWj71LUwIWqFqmao5KNTeJTkXdVOZa0JKpyL96jU7KcjPmX1qjcVoSVnzU4np0Sr5vzU7d/DULfeqNmrspnbyl6NtlXI5ayY5dtWo5a7omdSBtQt/ear0cm6sWGWtC3l+WumJ5VWmaCtQ3eo429akrQ4+UqzJ81Z9wvy1qSLVG4SpOqjIw7qKsW8i210l1F8tYt5F/erOR71Coc3dRVkzL96uhvIvvYrIuFqT6OhMy5Kj2/NU1wu2ofmWpPVjIazUlFFQUK1JRRQAu75adu96ZRQBKrVIrVGrbqfzUGpPG26rEdUY2q1G26plEqJc3UvNVlb5qk3e9AcxIv3aWol+aigOYlp+73qHdTvuUEklTRtVdWqaOgykaFu25v7talu1ZMH3q1LVamR4OM+E2rOtq1rFs62rNa5pSPja5pW3ata3/hrLt61LesJSPCrGhb1ejqnb/dq3D92suY8eqWV7VLUUbVLSOGQqruoZaN22kqCSKT5ao3DfLV6SqdxRE6aZQuPu1mXDVeuG+Wsu4+WtT2KESrNL/tVTkuKddN81Z8kvrXRE9ulTLUlx/tVH5x/vNVNpdrVH5tbxPR9gXt275VqRflqmrfNViNt1axkEqciwrVMtV4/wCGrUf3aR5kpEm3atOWm1J92lqc0iRWqZW21WqamZSiS7vems26m7qN1BPKLUElSbqjb/x6gqMSncd6z7itOVazrj71OJ6NCXvGfJ83y1XZKtSLtqvItVI+lw0irJUe7b8tTSfxfeqFvmq4yPZiG73p27/vqo91OVttUUTbt1NX/wAeqP7zf+hU7d/eq4yIJF6NUkf3TUa05WqjkmTR/KtXrW62yVR/hWpI1raMjy69PmOu028211Gn3m6vP7O42su2ui0+6rqjI+OxmGO4huNy1Nu96w7O6+X71aEdxRI+XqUuUtTVk3C7t1aDNuqjcdaykXS90x7iL5qy5ovvVuXFZ8y1jzHs0ZmLcRVVaLbWtNFVWSKlzHq06hR206Nqm8ujy6uMjXmJoatRt8tVY6sR/dNHMctQk840xpiq9aXbULL8tHMQokcl1WfJeVYmWs243bqqNQ76NOJJ9vb/ACadHqW2s2TctN20e3PSjhoyNqO/3VchvK5/zakhl/2qr25zVcLynTR3X92rS3Vc3HeVYjuqzjWPPlhjpo7z/aq5Dcf7VcvDeVcjvFqPbHn1MMdRDcVajulrm7e+q1Hef7VT7Q86phjo45lapVZWrBhvKvR3VHPE4pUJRNLZuo+zrVeO6Vv4qmW4qZTic0oyJlt1WpPKqFbipllqeYxlzEnl1IsVNjlqTdUGEuYPKprW9SK/y05mWo5TO8ii1qtV5LOtJmVqjb7tXym8ZyiY81huqjJptdEy1DJErUcp1068onNyWe2q8lr833a6SS3Wq8lmtaRgdkcSc+1nULWu2t5req7Wu6r9mdUa5itZ1DJa/wCzW99lH92pPsP+zT5Imn1k5v7Duqxb6a1dFDpe7+GtC10b/ZrnkZ1MdGMTJs9N+78takOkt3Xit6z0n7tay6b/ALNc0j56vmHvHI/2X833akWx2/w11TabVeSzrAw+ucxkx2+1fmp23bWl9k+Wm/YKIwkZ+2jIyZGqvN92thtLamtpbf3a31No1YxOXulbbWWy7Wrr7rS9v8NZk2ltuqJHp0MTEw9tRyLuraaw21RuLVqz5TujVjIxbj5aoyS/3a0rq3qj9l+b+KtIwPUoyiZ825qrtbs396tpdO3bauQ6X/s1rynR9YjTObXTd1WIdHb+7XWW+h7m5Wtqz0Hd/DRKRw1czjE5TS/DbTMv7uu90Xwl80beXXQeH/Di/L8td9pegx/L8tePXxEo/CfE5lnkl7sTkY/BqyRruWrUfgpf+ef/AI7Xp1npK+Wvy1aXSV3fdrzZV6kj4apnVT+Y8xj8Fr/dq1/whEc0f+rr0qHRlq9b6QtZSrVDhnnVT+Y8p/4V9C0fzQ/+O1m3nw5h/wCeK/8AfNe4f2Sn92q91oy/3a4p1MRH3iafEFaMviPmPXPhou1tsNcXceA/Jbb5dfV2qeH1ZW+X/wAdrkb7worSfd/8drtoY6pGPvH2mB4mqctpSPndvBbbf9XVGbwNIsm5Vavoz/hE1/550yTwaveOuz+0Jcp7UeKJRPnj/hA5pdvytTZPhpdSr91lr6Us/B6/881rSj8Hx7f9Wtcs84lEiXF9SnL3T5LuPhvfL/D/AOO1g33g+8tf+Wf/AI7X2ZceD42j/wBWv/fNcb4g8Cxsv+rX/vmroZ1KUvePYwPGk5S5ZHyf/Zdxb/eVqasUifKy17brHgtYnb5f/Ha5a88L7f4a+hpZhGUT7WjntPERPP8Ab8v+zQqVv6hpHl7tq1iTL5TV6lOrGoenCvGt8JJH8y1XmiaJty1at6ufZ/tC05E8/s5FGxv2WTa1bCy+bHurHuNPaL5hU2nysrbTWUjKrGNT3ompDcfvNrVbguPKfFUJov4lqW3YyLXOcU4xlE05LpvlYVNb325vmrPVd0dV9zRyf7NLU5fZRkdIWVqq31r5se4VTt7ytC3vP4WqTm5JU5cxjtE22lhuG+6d1XpkVZv9lqZJaru3VEo+77p088ZfEUZpvvLWa11s3LW1NZb13Vi6hZyL81ZROyhKnL3SGe68y32/xVhyXTK3NX5G8tufutWRqi+U1dNOXvHuYWEbg1+396l/tHdWVJcfNtqHza6j2fqPN70Tc/tKpI9S/eVg/aPlojuN7VPLEmWBOytdS/u1tWeo15/a3m1l2tW1Z3jf3q46tM8PE4M7aO6qxu3VzdreVoR3X+1XDKJ4NShyly4X5ayZl2tWm0m5aoXX3flqYyKpFWT7tZt9b/L/ALVaEkrfxVXmb5a6Yy5T0qfNGRztwrbqrszLWpeVkyfeNd0ZHuUZcw1pNtN82mtULVpynVyk32jdTftG2odtDUcpvGMZE32jav3qct4y1TZaj2stHKHsoyNRdS/3qmXUlrFZW/hpu6Sj3RfVoyN77YrU77Rt/irn1lZakjuGenGPMZ/VuU3vt7L/ABVNHq396uf+0M33adurTlMpYaJ0q6gjUrXS1zQkZelP+1SLVcpj9V7G9IytUMm2s1bv+9Uyzbqn7RHspRJJFqvIxWrO7dSeVuo5S4ysUWlam/aPerklqGpv2CpibxnEptLuo3bqmazZfu02S3Zf4aDppypkXNHNS/Z9q01I2ag35onWSLUMkVXmSoZFrxZRPk4zM9lqGRavSRVXkirklE6YyKrfL81RSVPItV5KjlOmJC3eoqlbvUMn3RWsTsiMaomanM1Qsy1vE1jEGam7qjZt1MrpNuUuxtVqFqz42/u1chqZSMKkTWt3+Va0Ldqy4W21ehrCUjyqsTWt2q9C1ZcLfLV6Fqz5jyKkTSjarUbVmxtVqNttRzHnyiWlajdUO6nK1bGXKSNUMjU7d71G1VqVEjkqnNVyRv4qqzU+U6oFG4+9WbcVpXH3qz7hflrWMT0qJmyVVZtrVdm+9VKT71dkYnpwHLLVi3eqa1YjrpiXOJrQy1ehlrJhatC3at4nmVYmpC1XKz7dvmq9G1aHlTEqtcJVyoZF3LQRGRl3C1j3i7v4a3rhfvVl3UXy1B6tCRzd5F833axbqL5q6W8j9KxryKoPpMNUOfuFqnJWpcL96qMkW2pke9TkVKKftamVB0hRRRQAUUUUAPVqG+9TKKAJVqaNqrq1SbqCoyLXm1Ju+aqfm1J5u2suUsteZS1Bu/u06Nvlo5QuTbvlp273qH733adu/u0cpMiZWqaOq8f3amh+781BlUlyxNK3atazrHta3LH+GsKh81ipG1ZrWxbdqybKtq3X5a45SPksRI0retKFaz4VrSt/m21zSkeDWL0P3auR9qpx1aj+6KzPKqFpWqRahjanK1BzSLC9qa1N3U1mqoyMuUjkaqMnzVakqnM1axOymZ8/3aybrtWpc96y7pv71WezQMu571kzS1qXlZNx/s1tE9+gV5G+X/aqNZW3fNTW+Zmprfe+b+Kq5uU+gpxjyl6OXc3zVaW4rLjba1WN21f7tXGoZVY+6a0LVcjfdWTDL8q1cjlrTmPn6lMvLUitVeOWpN3y0cxxyiT09e1Qq1Sbt1XqZ6ktMo3e9DNTDUazVG0v8VDNUbN8tBUYjZGqnMu6pmqGSrOmn7pRkb5vmqvIv92rU1V2+WrlH3T2aFTll7xTk/vUzmrclV9n+3UHu0qhTZKctSSQ/wDoNV/7u6nzHXzE1O2/3qjX5ak3bqXMLUNrbafTPlqSP/2atYyOecSaPbu/+yqb7v8AF8tV4f8AWKy1Yk/1n+zWp5tYtWcvzfNW5Zy7a52P5WrWs5fmrenI8LER5jqrO4rUjuNtc/Yy1rRtW58tXp+8aSy/LTZG3LUKtQzVEji5SCas6brV6aqE33qwkdtKJWkqFqkmaod3vU8x6ERu3dTWi+apN3vTfvVJrqOjWrCrUMfy1YjoMpAy1DItWaRl3UcxlGRnyJWfcW9bUkVVZrf71TzHZSqcpgyQNuqHytrf3WrWmt9v3ahaLbUSkerTrlH7Ozbt1R7fmq8y/wB2m/Z/71ZcxvKvGRCq7f4asRtTvKp3lVPMcsp8w5WqxHLUFKv+1WXMc0ol6GX/AIDVqG4qjCtXI1ap9ocdSMTQhl21chuKzY6tR1Ptjz6kTQjuttWI7r+Ks1akVqI1DjlTiai3lSR3nzVj7ttOjlo9qZ+wib0d+1TLeVzsd0yU5rxqr2kjCWGOj+3j+9Sfbq53+0D/AHqjbUv9qt4zJWDOia//ANqj7eu2uZbUqrvqe2t4yN/qZ2H27/aoW8WuP/tnb/FTv7a/2q3iH1GR1zXC01pVZa5mPWv9qpl1b+7WhH1WUTaba1N21mrf7mq1HdbqCZU5RLUcW6r1va7mqrD81aVu22s5TicNWUolq3s/9mtS3s6q29wq1oQ3H+1XDKR41WUi9b26qv3auLFVGG6WrC3VHKeTUjIkkiqu0VTNcbqkj+ar9mTGUolVbOpo9N3N92tK3VavRxKrVXunNOvKJjrpf+z/AOO1HJpddEsStTZLdaXKYfWpHI3Wl/7NZdxpv+zXbXUS/NWHeRKtL2Z6dDEyOVuNPqnNpu77u2umkj3VXaJacafKevTxMonI3Gjq38NU5ND+auykt1qu1utbcp6FPGSOZh0atC30na1ay261NGqrWMgnipSK9rpq1tWdmvy/LVOPalXobpVrGUeY8qvUqSOo0eBV212Wnqq157p+rLF95q6ax1pf71ePWoSPkcZQqSkd5ZsvarW5a5Wz1xf71aC6ov8Aerm9nynytTDVOY6CGtK38vcu77tcnb6ov96ta31Jf71HKcNSjKPvHYSWtn5e5W/2qy7y3X7yfMtUY9S+Xhqhmv8Ab/FWEuUU37T4Y2IbyJax5rNWq1dalVX7arVzSpx5vdOqlGpEh/s1f7tSLpqt/DTvtS1NHeL/AA1lKBpKVQdDpq/L8tXPsC7fu0W90rVaW4Vq4ZUo/aOKdSoZ9xYL5dc7q2mqyt8tdZcXC7a5vVLhVVvmrz6keWXundhKlTmPN9c0Rd33a4fWNGVd3y16ZrEqturhdblX5q9XDVJbH6TlteoeW69Ybd1ef6x+6kr0rxFdLtavL/EEu6T5Wr7HBykfsGUc1T4irHcbf4q0LO/Xd96ub83btqaO4/2q9w+sq4Xmj7p2iqtwtVWtdslZen6pt+Vq2luFljrnkeFUpyoyJrX5vlamSQNbz/7LUsLfNWl5K3Uf+1WcjkcuWRXt2ouIPSmxq0TbWq55Xmx/LWEvdMZe7LmM+OrX8W6q7L5TfNViH5l21MipEkjeZb/7VNtbrzF2t/DUlu21qrXkTQzeYv3Wo5jOPL8Jo27K/wArU64s1lXbWas22RWrQhuPu1BhKMo+9Ewr7Rx8y7axL7S/Nhau4uNrVRkt42k/3quMj0aGLlE8nvLVopG+WqPzK1ekaxoKt8y1y93oe35l+9XdGXMfa4TNKco2kc7uo3Vek01k3VVa3aKteY9mNanU+EarMrVpWd1/tVm7f4amt22ttrKoZYilGpE6izvPu7q1re63Vzdu22ta3avMqRPk69GPMbkNx/DViTay1lwt81Xo2/d1wy908aceUq3Vv6VTkVq2Gi3VRmi+aqhU/mN6dQyZot1Zd5a/7Nb0kdVbi3+WuqnU5T0aNXlObki21BWreRbW+7WfIu35q9CnLmPbp1OYiop38VKzLWspG/wjKXbRu3U7d71BlzDVio8r+9Tt3zU7dQPmkRrb0eV81SbqN6/8CoDmkNW3qTyV3Ueavehpfl+Wgy94kjiXdUy28dVfNVad9q20EyjItfZV3UfY/wC7UMd5U0d5U80jLlqEkduy1Ivaq/2ql+1LReRlKMi6qrUnkiqP2ij7Rt/iakZckjQW3VqGtVqn9sZak+3t/k1ZPJUJJLNaj/s1e1SLebqk+0VUQ5qkTXYYaoWoorz5HmxIGUVWmoormkdMCnJVWQYoorM7qZBN8p44qr3oooO2I2Sq0lFFbROiBA33s96ctFFbs6iSOrsIoorORx1DQt60Lc0UVwzPMqF6M7elXIzRRWUTy5lmNj8tTKxoooOSRYVjT80UV1ROMXcaY1FFaRKGsdtVZGNFFbxNaZSk/edaoSCiiumJ6NMpXH3qoyKKKK1ietTGVItFFbxNZF2GtC1+bGaKK2POqmhDV2E0UVueTUJ6JB8tFFScZUkrKulFFFB6VIybhRurFvFHzUUVB9DhzFuFFZ033qKKyPoqBTao6KKg7ohRRRQUFFFFAEmTUdFFABT17UUUAOahaKKAHRyFutPU0UUEsnVjT87elFFBQq1Yt6KKiRz1TUtfvVt2IoorkqnzeJOgsxW5biiiuGofJ4g0IV+atOOiiuaR4lYuLy23tVtTRRUHmTJM06iiiJzC7inSmZooqyiNzu61TmNFFbxN4GdcVm3X8VFFaRPWo7mTefL0rIuFooreJ71AqN83WomY0UVcj26Yi/eqWM4oornkXULEcjVdtmJoorWn8J5VYvR1PG5ooroPOqD1Y09TRRVnPIkzSNRRTiQMY1DN8vSiimXEgao2+7RRVxOqJVmqu1FFWd1MgkqJfm60UUHp0yKoJPl6UUVB6sAWjeaKKk2iSbyvQ1Kp3daKKqJnId/FUq8tRRXRE8moTL96tCzY7qKK1ieRV+E3LNivStyA0UVtE+ZxG5a/hpaKKs4CCas+4oorCR10fiKklVm+9RRWB6ERtPzRRUlE0ZqwrE0UUGEh+6pR0WiioOdjZBmqzKKKKk0iVJqryIDRRWJ3xIWQUgULRRSN4jlUUu0UUVAxoG2hUHy0UVnIUi9DVxR8y0UVB50y5GKmUfNRRWEjkkSMNvSn0UUjAZIKTdRRTiIY1RSMV6UUVrE0iRGRhUMjmiitYnTArSORVCSZieTRRXXE7aW5Va6k9aaLhx3oorWJ6PKuxIt1J61dt7qTavNFFdETlqpGvayNWxaOTt/2utFFc0jwsQbNrxtq6rGiiuWR8/UJBO471PHeSj+KiiqicskWYbqQ/wAVaEMzHvRRWsTgqpFu3kLdavwudtFFM8yoaVvI1Xo2ooqGePULCyFewokc0UVcTnRn3Tmsa4Y7qKK6Inq0DPkY1DvNFFB6sStI1RSMaKKDsiVvOf1o84+goooN0L9ofGM8Unnv60UUCJI7yT1rStdSnH8VFFckjlqJdjTs9Yuh/H+layavcsv3/wBKKK5pJHh1oR5tie31q63ffH5VvadrFyV+8PyooriqJHl4iEeXY17XVLhurD8qLrUpwv3hRRXm2R4XLHm2MqbUp26tUa382771FFOSR6EYq2w8X0y/xVYt7yUfxn86KK5ahLiuxdt9QmPcflWktxIf4qKK8iseZWS5tiG8u5NvWuZ1m8kWNsGiiuCPxHZg0uY4fUtQm+bkflXIa3cOd3NFFe9RP0XL4rm2PN/EF1J8/NeaatKzXWCeKKK+uwZ+x5MvdKysflqWE7utFFeifWix/JJxWzpszt1NFFB42K+E0fNbrmtXT7ht3b8qKK5z5+p8JfvI13Zp9me1FFYyPMfwlXUo1XkVVhYhqKKk6af8MtSHLKalm/eW2GoorKRLKMJymO1T25IaiiqHIsE5qo7EUUVMSVuRu5kt8NyKyJ1Dbs0UV30vhO6kZt5Co6Csy6tIj/DRRWx71FszJIlFU2XElFFEj6Sm2aFqa2oWPy0UV51Q8XFfEXYJCK0LeU+goorhqHg1i3GxomGaKK418RyIpXAqpIMLRRXXE66Zm3kantWVcKKKK7qZ7NEzWY0zO7rRRXae1DYapp8jEdKKKDSJHuNL5h9aKKoUhvnNSeY1FFTEkduNIsjetFFAwWRvWnmVj3oooAGYlaQSMKKKAJFc1IszetFFBlZEizN61YViaKKDlsh4YikzRRQTIdT45DsoooMz/9k=">    </p:cNvPr>
          <p:cNvPicPr>
            <a:picLocks noChangeAspect="1"/>
          </p:cNvPicPr>
          <p:nvPr/>
        </p:nvPicPr>
        <p:blipFill>
          <a:blip r:embed="rId1"/>
          <a:srcRect l="0" r="0" t="0" b="1961"/>
          <a:stretch/>
        </p:blipFill>
        <p:spPr>
          <a:xfrm>
            <a:off x="182880" y="148133"/>
            <a:ext cx="8778240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Input for User Experience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182880" y="1762963"/>
            <a:ext cx="8778240" cy="2214251"/>
          </a:xfrm>
          <a:custGeom>
            <a:avLst/>
            <a:gdLst/>
            <a:ahLst/>
            <a:cxnLst/>
            <a:rect l="l" t="t" r="r" b="b"/>
            <a:pathLst>
              <a:path w="8778240" h="2214251">
                <a:moveTo>
                  <a:pt x="0" y="0"/>
                </a:moveTo>
                <a:lnTo>
                  <a:pt x="8778240" y="0"/>
                </a:lnTo>
                <a:lnTo>
                  <a:pt x="8778240" y="2214251"/>
                </a:lnTo>
                <a:lnTo>
                  <a:pt x="0" y="2214251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67602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Incorporating user input into user interface design to create intuitive and user-friendly experiences.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67602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interface design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252435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Using user input to develop interactive and engaging content for a compelling user experience.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52435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Interactive and engaging content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64453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Prioritizing user input to ensure accessibility and inclusivity in product and service offerings.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64453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Accessibility and inclusivity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6471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Performance optimization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764718" y="2338925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user input to optimize product performance and responsiveness based on user preferences.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166586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36719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3013934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084068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544352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51365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756370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63383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Input for Data Analysis and Insights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074655" y="3214959"/>
            <a:ext cx="21945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user input to drive data-driven decision-making processes for business strategies.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074655" y="2639921"/>
            <a:ext cx="219456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Data-driven decision-making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60943" y="2639921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1077" y="266389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pic>
        <p:nvPicPr>
          <p:cNvPr id="8" name="Image 0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783" y="1368395"/>
            <a:ext cx="1056593" cy="105659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309775" y="1110780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behavior analysis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309775" y="1458252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Analyzing user input to gain insights into user behavior and preferences for targeted strategies.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3896063" y="1110780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966197" y="1134756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305203" y="2270589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Predictive modeling and forecasting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305447" y="261897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user input for predictive modeling and forecasting to anticipate user needs and trends.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3896063" y="2270589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966197" y="2294565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309775" y="3460874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improvement initiatives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309458" y="380834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user input for continuous improvement initiatives based on data analysis and user feedback.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3896063" y="346087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3966197" y="348485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2wBDAAUEBAUEAwUFBAUGBgUGCA4JCAcHCBEMDQoOFBEVFBMRExMWGB8bFhceFxMTGyUcHiAhIyMjFRomKSYiKR8iIyL/2wBDAQYGBggHCBAJCRAiFhMWIiIiIiIiIiIiIiIiIiIiIiIiIiIiIiIiIiIiIiIiIiIiIiIiIiIiIiIiIiIiIiIiIiL/wgARCASdA6ADASIAAhEBAxEB/8QAHQAAAgIDAQEBAAAAAAAAAAAAAwQCBQABBgcICf/EABsBAAIDAQEBAAAAAAAAAAAAAAECAAMEBQYH/9oADAMBAAIQAxAAAAD5fhHH5kh4FNOB3oW4IoRbLM0RgyYHAJmIMZt6lYMyEMISwW62TcA9mlK1jS2FI5XTDMSGZ6ClgazGZwDj4jmEV8Mx4AGKM0F3QX2pX0oL5FN+alssGBogjlM0ES7nKYkkSVBzeq4OW5GTKNh0k4u1ZibdSet5rrKzMwMNKMPlmDaseCDNamtZE6KdcGolXY5OGzk0qRNbtFA/XZhcJblHKRTWMs8ZBBKEX61iy3bVwC6sDIM1b1EwYIX0Q+WVddypCut6lnhhtLaLJwZpTyayAyQg1rpgHPTEXkL7uOoNg2OOltkTJxRDZEYDJbNmYTUALBZ6Z83DdmdSsu6Snfowyi+ctTNW9ywURycgwCyLZNG0Q5tuQafHNmBnxSyMDXik0V1RU2vX0RpnEu6B4sq0dGiKVoNxNipcJDvMZRNEkSp1VL2lMjKBrazNiatx7PFhsZXFW7MLDC5WyNEXkasW0Fbo1rCCbV0TqL1duKvQS1IUoVTJFegd4ThxRKYrZBELI1AGdE2DDBevoSBi66sDIQ06huAtlkIhii1EtLYsJLgyBboRgHDValJd2SnEgEZwj3g6jZohOBBfZQkNsut62Ifd5a5hyEb3n7VjvWWtKUdwYykSVuSHI0QqXE69YyhNLzG2d8wItBNcd6KryJhXy4bZZnmwM75SThj0YHaqXRRIinR0KMl2xGwANs4DCEzJmkejQLLxMNXx+seraTBGM1oajpaRjXMAY1ZW3K9mzE+ZYz4mm02HxsTBI0NRCEjBwCumCM003iBkl6DjECNh0m0gti7srckLsivzI72SUxgRWEFWRReroEgpv0LYa9Go5AW5GOFpwyJfWsxjmbyHJRvUnZsdS7wev87S6fnu5xNBMu661mSyOSjJswCEPQzUo3a1VtWOmwUOfbdee+jebWxaIo9BW9K7kMRc61GPZ2eU8qh1/MWMoWM72cMsw2Sea2aRlycGMQJKSFEVqTHFN8pIaCJBMiS74JzDX0ImFIWMrTgVEcRYxijmc0oZgeMJaDKGFGq28Zp8oWyWhNnryiLdQw0BmzIdhdq3CcgZvnMRchqItNYNgJrLqXVMqu8L61xBAlk1ZzKPVvIKuc2GiIprAn2uOOatmguwAJATq7DsVejI6wWQCSBs1mYJrJxLD3mmbet6J23ooq91tPmqfM6V1Wwl0eUMMwtZrMwvuUWAotnmE1koRJzCRl6W64Kec9RxjgbFV0Qdl2RlKHDQmtfUyrD5AZGwrXSvkfelIFnJqo73jZ9y1qVSKAgjDK5mpY2LZp2vJYXBVKqvQX1vS7dzieJrJyiALuUUktblUBTDLczQ1sEtMK32BqggruVVCgHKI7VNMrHfCywAluMpBbaos4laoIH34vPJehWMr8ub9OE9XGWHQLTPVicVFgJkiGEsWqGnYEzLuNrcABVx0q+hGGyJtUG4itkc1OPuDQ4E97ibTj1CHUJRd95qSnetZE2YZws9EXlQh7w6dZkjJMhIKi2Fl9f8bR8rcL6b5puojKMtdRG1WnomE2GmrGzBdopEmIOZZmuD6xBVMRNyqG946ZmYUzN6DS1CAtKUTDUHKMrZN5uBEEzKprCuUKbha3kuKYRZUSepNRmTyUAGZVdewxGLpihoWxhPQsiWBAClgUUmOM75SHEycRSwJdknKLzUFuYW1vLNbgsbOMSe924llG1VuRrHaKrpiChBOtZKKDWyFaZGvosGGYGQC14cCpAJ1dzX0rtIbEtsZww2tYDUrweRa3WsmGhmZIV9F+UV8CijlZEaJpRhUPrNnLCI+OUrxOvJ799L/A/114fsfKvNkz2nEFqcnkSx26ljkmQWG2AEhJFISyTU63Lcq1uWwIRlEWakLQuMLBBt7GeMVobdnOkTWGjQZLLcJfa67pw2NdEB6hLmiqmNTU1img0hxlMUipJswWizUMzIVTIG2VBs0hIGkSVYyEz5jsAYfIYkCWZC2tfc2YX30GLeXbuUupkvocpVi3ua7iUE29DzAk6u00+JqDFjVoi24HTYUkdtUOtYRTcIMgrvyGRW3Wb1DGUdGyWo7k1CUTMzMJzMwSe4SC6LBiAu5ClAgy1L4MzskAxRA2Z5EZi+HlOV66itvMqM0zt1Q3ne7Ffp5AaY1YoJF0EhhJRQ6lCNLI7DkjrAMCRUaNjEOaWYjbiyai62CbGEswQiVcEKLNem+K8xDfIeQR46hhtspF0cask9LodGqOEoMhLj2VdarVGUDIqRIFsr0WDBr3IhZkWJIzpI8Wny4Y07Me7xW6t5qS71eUR5m65ejujYVtauiXc4PgWMGyDElsbZg1hw59umIyLYMiDsBaa9fTiPYjfmZoOXebKDGdYWQyWmfWZkmZmCb1mGS3qSKRgbD0SVYSBJtcgs6w9Ze4bKTnruj01SeFZW5yKvp112fT87YJiedSrc9iIJ2GyiqjciFtNHI6Aw9V2y1rremx5vS8mz0LzPU7WKauU68dR9ExppjcXGwSb0Z+dLeoPTpea9esSLARrVGyum0UJjW8cJxlmt6kZrUdBpRzckczcONK7ivjUKK3JrElTDibIyt5GT4yHi1bRqxBZvhiRlmznv2zthp4fJ03Tc+m7leY6TncfrpWqz4mlmlTTKxEwKtINVNdwTDNXtJmpW0K1rVcN0Q7GN+D3EXb3GJh9iYCCA8nCPMw2ZmYZmZgmZvUhJQOFMwM0yqqWlctozYYmG5KQSKKwIIXQWzNV4Fkv9gRvwcUcjCzo+nyrCSrKawlFsNW156/UzHQ8i8t3oo2x8fY55R6b5JtWObnvpgabJpg5NtudFkhWxQ3g7K5BiuumaugpplrIDQNcq40DhOK3azcoZzaYGemWsUJpjrOrD8pnoVdWeOzNXDCaIBJkTBzmYgwuKbEWnxSNp3RinaJ2dnOatF763j9OS0H0/K8JzHXchz/VcFVOQw+1cPuUzLx05ITCpymuWHOnrt71uUbBpE3aQmBenoe8F4tlkSHDhhyyq3pW5WOpStaNxWS4Wt6a7MzIMzc1GNQalU2gaGVlHYUvnPY7FCHZRZbmto5a+fQbrtQGPcW1+xHFrgNXctYVvU5zL/O6tTp62q2YNUw7bQbPuWOX3LzqmLuTepYxytSI02mx7Z2dsWa2Bl0puvGyawQJ0WdL4trEQ7JyR+wGXhQ31HNItgwabOdbuVkVlCW53XCdJUbW0rks1nNL6nurkXRhXM8WGzbZG82AjWGs583YM2YtWSNi2S56DnL+7h96vBLqeZ5fiuo4Xme15CxSt8fp8EdOU5YAcKQorTn0vg6My7JCaUdEq9hKnrRjml1bML6/wP8wVX6AfLHPt8lRbT9BlhrNy/exYR0tALBVrNY2jJRKFOVuyGSlYsVAm3aeL0h3hRp0qwmH02KwgstoJ11iVYHZcDJjl/dUqrNWBbGzPUrIpGqiNkoWqhcKC5XG9MopEkQOczGkZ9sPmGfJGqUhiZSrw6jJ0Oe570lfJ1vLoyBvY2LzhZlkZW/6V5QY8+55oqS7Ib0Y7R7aCEDGcyRYyKLDN4H2SJwsmIMHLJjR3xFfi3Zzttacbn5PGGz41m2ztXnOWVmLtk66v08yt4joeUw+tjZjMmkCxyQmkZKU06eiVdc+DWjOpQC9sK8y9XTjmaS4/3H8MdTy7PtDxjnvFeVpWFHfqsmRnomOZkO7Cv2VjmZG2UbKqX1Py1qrP6Bwk1pUoOc7riSnAVqw3OXmcgVsy6Zkxa0/VtCtdM4ZpvzssDjomelSUA2Cz1FIIqW7UaCAnvctFOiyIEGSRWrhPI3LKEAxyKhVGp/sfN+25/Tlfx5fJr4tVhbq1w3mmsLgtQFkMwXQmAAjcUKY+tsQqjZoWgp0Es5XSbPGa9mw8TGYnfJK1A/ZypNY/OdGZdrnG6s3fVPWpGiTAIslilCvL11U0ersFxxds9fZ6fCp850HJJsEWUq+mJJ7A9WpYVq9EQ9wXXkhmImDoueNUY60dGEgUR0bgxmqokgdOszCczNyTaVMtTTirj4tqHgoGWyiaUlr+uBpWtNTWQBVDWuswumzchZLJHhYGnpCZA+camlui3AyFYpYaYV1oOpNIEwzzZsOM2sIB0xaaL6SIRRXoEDDa7NyhNZvY5SaSZhLF9tgjj1rcfcxyMMGGSalkRJbHuEtpUTGe7EhoU7Jo7Ps0WTnx2FnbzZtxsLOVNiJqco56mU1qOWKyUc3pxeQGctY5WLoDcJ3IYKNiM0GI+kaOWpnd5++oOwrxfoyIRp1TspV9MWtwm3M1hk4awzMnAnJawE2hZE3reodZOJOpRkomYTZqYahI4VpFgr2Olgvlvaqu0LDngQkLlYSvTYc70HO13j1vVlpXq7Zq74+2B5OAXS57qIdys7LYzJWTkfbIkU0dSb1EdizXgBdEUpiTcstZqjWtOElunqOSQhrTPtmBhUAuCVlCRK1ktm3ESGysLI7wpeMDxCxKUgRcuzGvRtmbNJnLJufNzHbeVjkSHFGW9rXrWLM8zrNSHjrGpgPNy0Ne7AXvv72+BGySupXnL9JwS6AtYanqV9RY1K7QJsV6dmAZ4mxfTC8eOZljb3m1GoG0BDW9M2b1MQjobQ5KpW1rBZrVnEMq8B9sxIySND+kzo2InSN2mTsLM0Ra3GqJyCakgsKDRrebL5qRAfSWELNPHY1o2TSmm8q6wKPLKY62C5dB0nouMqFSbWAgkmycdLixtVcItzISGjBk0YFgeGP4HZpGtOAumYTIQmQCtWLSkdMCMZEX3KUJpiLKcPhWpkaNo2Aj8H7eVtuBnwbnGS1ZGSpaItYL2GVSyskxzaoMpajpWaN+QVKwSfGw9rUo5/mGMo7zKrVSti1YdKvsgr2xV9ERNEFkANLllNbxtGHEdE+hveOE7P512flvyX6Z+aPbc4c466NZ3a3cqaCOcl1quMlZWxHuwhVLuWuWVa3mNMkwB775indmOCEk7Lb5OugDocjDUDTQZN2C1mc3QsLEz8S43VNiqOxZfm1CK1zlVEi2xhMCw3mEEia5kFgElpAlgtkwXanrcEjjalO6uyq4RwzR1y3rchTqmFJASgAMsCmxuYZSiGpzgw2HanRpPHDllGwu5WOaK+DJ6JK8zSoElxiGqZA7DNmA2cxYmx6YLPJlj3w3GxV8pWbVB53ofOK9YLNRmnrJ1LdOvQEAydfThEW6tWRBCXW06whrSzeNp0Qeyen9f+edY2t6uOaRrJY0hvUiTPJMjPo4HjSbWxPmGaM1sCiddLosjckOPde1MAb0N2R1APM65Yph5kUtspfDFb6OKjlDmMWvGcS6z3MoBVG4oN5NYV3ILcoYWLYyHQgNGAVnmEwyBShBbSxHGGY8IILbUZAaLhMJQNAPJ7kxqDpoFjGzmXLssGM7cOHVjpuzn7c0SzBKWsaqchiqO05KJozFtvpYaXfmc7Yn7MAzFZsy1syXbDY7BR+eNyAFbmuNZll9Qwi3TrcsgUdfXjXP1abI4yQaasTqpvzY8EzM0WzMwnet6LbINpUgNgQQU9GLb3ucqM6MrYtCluSS5UxcPUjI0ySBKxJv7N6Aijl2oy3DhtbK7PGxlD/SUV3jpWBBfdxmQLqPayrBYbJQBIbHJLyFbkFoLXAOxzXmQ0LcMNkrILq0qTGwCaYZvI87BW9OOaX154lf5bx8TqlHrYTycfW5lleNjKc8o7JZji5twVQexx+dtiJXxylDTIQAkktcyshXpfQHCXlbC8aWHgvPzWXsubuWDdwtdz6u6gyyqIyClzvF3vmmfrbtFS0doFI3WV7hE3KbEEiKLts9qThjXsKjTrebNujadWpQfp/m4VTN7e7GBuKgAvJxcNEpGmgvNnlqUTljPAy4USvLA48gKl1NwO1wtfoMPpk/UsO/xwHd8PpzZkmLs5+4ou7w001N11I2HmVh66BnCOjZJUy66QZCA1NRDOCeayCA5wW2O47kKYWojeKTlbCbIYy2TjLTWtS4c/q/HUOm5Q1j6XqCKSZAykIc+Fmw2ZdgzZyiaIazDhZbbPvUQQM6UMGXrXKivpE2qZdRDLunOy+rZnmGt0uhu5RupXst3m1lLBFqxqn5qrfmBpM/UqahawzemOjOqSyK+jDedV2qWVih107BNaG1m8zJN7hKQrtawtX258TDlWwM3G0ntYdVS/NVjYrKNT2w9Gzz1ZihGUBbkHXaXrSWYrcdTXzUHSl19R9jcXrfFyX038wbc2+w5AmhLBDc3qlbBuG5T9imevl5rVLoSjIsyPQRWbUU6VZVGoGR2LizAQqbBmlYRNCLgwsVacCRIhm5wkdRLKQjPotAkiBdSlI1xnOcqgXZ2zyLM75gtzO2OJ8m2acoQKMjAEMRIaKb3S1ZVsarjgF2mBMEmdWfmBmyVvrOQ50a3Qa/NsQADRzjVylXRvLQrEo7bHGWdBT2NsQBVvAjIE2SsEH4zNWatqFeowuO1rW9k5owYkdZNhmZECex5HIVdgT16683t+L167l5b6/ElYBcu5sR7gaoqWEqtSdo1RIW1FlbjHJGmnXWcutU/dcDuZbJ5q2vVqDrqsoJdEgvGjtao2ZD12QnTqCBJV15QyEE1mxI6eEjL4EzCJsLsSqQiaKbFYLkI4TYuixp80Jx6/ljSHDSFopGmaxTMds65mCmgBykbPEuEanZIalJdrRJYGvqOVXYU0gUKum6TC5QDRzYUjQm2zneFYvy2+truo0edanCm08k6iVXV02+chVZ+3YgBV17ZZCwr2LCcRgrIBv6utUZbc4GCnsZ3whmjbucYSEhkxXohCKionFWOpa2bcZE2E1OcjRpuLxyS3NZ8wh5JbzWVaJVu+X3GvcCV0mSvsq9qxWli3TJrZXTWr04t20ptwma8NRLTKagd8l9yNqQpxr6ENxmAfWhLBaJI2B2TcGGycSG5TKRGyEqCRZxhm2Zs4dvzOeuK9kVcptlBmyRqjPMNRMXiWZiqIWWe0pxJjAJb3pBtDQgq4jLFQFEnQIcLAq2SDZqI6KxfmE6NbobuG5bro6OJGlUSr6pa0VHR2CTXWTozHXOV7LS050ByX/N6QG01mq1HVpz1SbiCyI2RzMLTHOMXZwNKjL6Xp9Wbzyi9/8ABWuWJo9tl9Ai+ehQ2O6s0ntwbnLKyjNG5RXFu1p7mmEitIJitaKkjWJG57PtvPeqw6qNZxvZyY3QDX8dusXrWYgcGvQyGTF2SgARPepJvlmiSnQzahgaMoI5MhUZMKUHs0jWDbRHrVI0aUqHYLKCDlpqAx2MWzyAyxdKRFrw1hhmRLalhB5gO5hhLZyBMWN2NKxMb6k1oQx3uaCsiPKJuDefAa/D1lvC1b6y/gB5klCnUlXjr8/bxYJU6U6oySa5zjGXTDoQaGaZFu8Kg1NeGUR1N63oPm81FsNGIlFUxqUYhEYhW1oGL7sJel0Tz0F/V34Y25T6eOCskgurYY6XdLWesUWeUk9y8SlIiihdOvoUI571sn2Dyjs/pvwXmLSMHrez501YMb6tA6zlRYDZWJpixCJpWqTVlfUsZFKa15Xa8z1u7bYFWR3LK1ZuElKU7E7U1Rbchz1hnoMi25gjTgBZNDIk4S9oAllvclWkFhRaiLSxBsQ5IHbPOZDyhAFmlLFty1NOmBEWmYSAYxaC3DJnTTYp3a3d28KdqTNPmYULHIpvFXRhm9ErWEFT1Dg0rLnl8hXcIODe8u5zCAaFNq4UtjTTZrebGzcN4DuZTrQoTZJNaKABeMsa6TkHpnhc1xlykswvXc5+FKoal15aXrxsl+2yXU/fcTRVV9lwLE9VAJdPQuiUGrR1q7TsaWvHf8wKqEZR0G/RMESrd9H+N+7+G8Toc6GNT3OewgAdfRlCTIs6GV43r8uNG5fTIvG7Lls4ovSw3YqU1gJ61okUNkgBUTQyskim6zVTCuw6ogptOVV4iK7SEkdg2mxuASyvGRGNRZi0+ZqVfuF2ACBMiWZSO31CquaIugjcWjjlYC7qzjs9GSW3yIqmfMJpX53ccXqRVrStfQW2VQaMOg3LrWhsKKERlzjY1NacqYWLVsQhjsb9yzUfWbJB0VlzNhnqQzU7KsAWJiZCOkxsBlOEhpMvjisFUu4jml06019bYrvnXO48yoVB8ubcTNIcrVk12k1nKPqKaMLtQAU1ZEap2kjvUMxKDXQXc1lsHtQsthsrK2qR918Eqt+gphH2flbeIBVrUNUtXbbK1FfNV8nzyS7uhQplk6FkmlBOiwIMV0NYtEGcRyjneSkaGEYjFm94aPh4klUsgMgo4DJPoR1O2CabLN4DpxQSKibccBYQFcj1lnHb74x+h4hSmLQJavxZkMnq9RjVZuqyxWNy+dSZMaSbguNO1dSmiZxbWqcx7I0oMJukUlvJQRZFLY2oehbDz8rJMGK5lVtkSDkk7VNu3mbJMkybrcUmjBy2Nknbj0bAnEd9w3V46+UhZVWvKAHQm28zn2mq919Gh5UjX1GFZKW3GUBGaiE2qIVEUk0sKh2LnLNGxSIIi28NETEVip6QYu7Jfjc1cDqFuf0t1wutMPAMQprMwgYlxXawmxw2L5bjsQmTYNaM5gL2QVtGqGyMLYE29mqZMmaVGxMGQrLWojYxA62tbAwcbJAiNA9xsY2nodXZyyetFtut8+Q5k/NUNrinuZx+uwy8KutNJmKX14mExrB2fMEz6/Q/G+g5xN8ziNoo3mjSvSxwsyemRrfNpOcrwm2SkWlytnloixC0J4mrHg2hykctWH4VWgytL62ZhTTO1J63jSnqfaPHKcYO05xbVz2Z3POaKS1FNVtpdQiZekKAauazpxsU2i2NMRhGAJoK0mcWQ6ivSAYQ1EgeDcLq9cPlQnsvj2QCOTjOxobHkLxa6cqmq4rLB6jIWbzeAR3hxIauEWog0jMsNeUxbo0iFCmXyUSDuEdg6TRqmsytIABhDSdlN2VGYERsOB2dlK7DpW5xfbd9H3Pm63GS5ikR5bfIcr2rMoCr6gq8t8muh1Otl+269tbb6pdr1yUojmPWBE2jIzmmDklJG98OZEh6V5z9EczoeSc36j5rowMuiPt4xuZvqRtASSfS3VpK3s4zavT+YHDKzprwdHfQ+z9JRg4JKx8318C2o+Vr09B1tbzwRsuqubiaR7KsRElC+unN1x5c71vnnoFF/H0V/wAxZcS6pzNPfvBT1lbbybjqmLveCJETJwsqSjBqUlyL60pCzGmGcTt0UUgbFOATXOUJLGwRGDJ2uKZ7F55XqtzV9znOnA2SiSjAQJRDMG2WBjVIkSGvQWFIYDkUWTbiy+LBkw1QsY9S+DPdZ9H3vmmuFjy1de+bLwnH9no+yUdsNVJaazurgEgmT03N0PNM+ivmCrQyuMutDMQEK5GzTwSD6ouW2Qk0alN4Z7W3NVZccJM62YE1vbPGbqUo9tWJdTWNisKde0VfXPzfB+Y37u+nkvS2fF7eF69xfE87l71pQBcPTTetFq7TCf1M4q6ou5orkfc/DE2CszV7SaLGSwA7xCOntczGId5BArioGxsoAuCaTj6ZFKV4PbolZDYmtscIwakDYwRGFmmaAK2aK6AHgVW0u2rDDe5xsKUjVQmVuUVoSqC7Wjem59fmnUir0SVbMWjMVgJbKtrljCN3bbZ4SnCVDe12VnPX95Pcd/5nPz1eiobKgPKcb12lT6q7cKuKU1yc2MWxV2SWZ6l5Rma36R+U72jTov5qerIuaZSpT1zjVW/J60NWMgs1Zm7P77VzvnoPSVmjmI1s6+zT3nGLOEOdryh1ze2cWh7Tr4HL/PlnU1dTtfah+IXclGsvqrF6NOmctV6FRZjvzVFgXn8W858Jh1It7sgyZbRgHibtGMeNlKghfBtNji0XYVfSaChgLZWXICrN9Xxxt7OXFnWyYNjlcSQgWlMd/G6/jK/T5SsryB9L810ua9RhleyWZKTMsmFqA4OS51bCtsrkT6jjZPW7TTxNrHsHj0sWrtOExq+lSRd3Uk3g4uHDYSos97bFA2/TLsNd7mZLufM7DzqvzJr1zi6PJ9bznoPI++Ze78+07NPbdGyKszaRM7HCi9YV28mK6DLqg0xS8jNfZmlmu73tAfA44RtOiTHFj3HC+n57fYPMbjk+Uuqg1P6Dzq47P3Ea/Br1iF3LHcpfROrhufOl75aSP3PgOtz9VHmLsyrnnL99T0JUN/0McXAo0jaSfRHzSOroEtbJmJpGp6gtRsVkpaZuHPmMIuxhmkzuRnR4SZfipVQObXY6HPIwGgPBVYMwMEM+5ZonpbjUePlBJNdliuHPGGZLZEm9KVWO0pW5ie11qdJFdrNp3qEWtJmioMPmzVgtBZpFXZkMbMmeGpOlcc2RucM73s+jj0/rAfPOt4K+4QTnO65eRqQZfQxMeqq3E57J1dZe9NU2V50PPdlXafz/AKPjhd6B6x88UldvQ2XO2xpeTm5n6HIFmvuzRepsmqTRImoKxAiz6V5AQOQg630fyvqcZNMjWqyF8wzOaFZj0C7D1fP+jfKOnmpWtZ7Rz/VK+blTgu+Wj3Caq1nV3Ki+V2fOTcso1dDXz/oSFOBaVVM7HxKvtCzBCVMgH4RkY0hGSZSmkE+k9AIC5AJ1rBSQki6DvtPOG2rhjyAE5ncKItX1u+fyaey19WMi7VBGIy1RrmoK/M+s/JOZ5a/zNTEbGf2Q07mtjKOqdNRfS3O16qhVrClzQyZLHi9opxTEWbZ4WGNHJG/vPU9XmhO8zxungWGy8vh7NzR99S4+7wPrvlHMtpeoepjX0O5rqrmZnHYezeHPabnM7mbOCz6A+eE0WKax2l6ipAV9bW1tyqJ1TC1zwfF9Z1t8tVd7SMlp09rDGWefnV6+N2HELP3a86uD9nHBTkcC3npUfDdvGrgt9Bj9HY8lOkrvKmT6Mq6XlEBdYcqnF33npeNV14h0IpV8yy25LRnqYjUMXMjIoKPfSc9WzQkzoKe4kTAcEBw2NAJK02IgMtykFdc+WQ1nVSKNDPsVxNly1St4Kb4PPbodhk6iyNrXxRaiK55wDCXMwBkhGEziWK/upOTf4LMsepz9LkEzwzZ48HmJrlcq+hqUUDxOo2cel9Mtqm/znWeeU18qpuUfa5un5lG8opusKimqxuaYv7BW67jJDWiq6vOga3z7hb6jXuIz2aNJaJIxSHTlQLVa9NJlHubbJFm06QGn5dm4W3mulk+2Z6uq1XzMrQuTph08wPybbl2K6u9v2Sp4XVyC0p7SrqQCDm01aWUva+rOzS78ZneXhxrIsGxpl6NhRgXltgRivJPWlBDlg3CSa4NwEhCRmQX6mS+4ZsQBa52tkvKuyroGNzPBOsdTkYkdOLYoWNkUqrYEpXG6My2Z3teu4s8im4T1vzLzfs+OIkbt4Ok5LpeXp0hjLWqR3I0WLLBlz3jfLjpOwShoWGTKTGx26cBUzbGdO36XsbuXXWnHp2c4jbC1d73MdFR17K9248yGy+qkr6aqq9nZipWsc7uJTg5fixo6FGm6lexzHr/kWy6smgwwaBGKzEy4S4vaF1+bUbX7KWX3JsAGRVpdKarKvBpznvHiXarKW5XUs5D00wVaAdsrluOFIF86Jjwa7OVrcbToObB1EFuAXGzP6h5YSjm5uoPktXu6i2hCiB6Sv9G4awhxDE4DFnAzFpkk9L83jIQViE8QddbgEtKiyRgYUOYrcUz0IAmStDUmfqYGizWj2QzouOerTGX5q9mtsrfH+B3f6HI5GHNb2TGZmDWFokpkaCAajY9aa/eTMa4Wk3H58YWfWvzeW7WqqJltqu02pb3XV9eqVXEU2loWlZpH6LyeKxcuJHOes6tUpb+R89GdBSOHXpXtC8uBLs+C7oTjwkTgeAUJlwhHUSysue22a7s+OCp6C65T1RbPIH7EDqrdYN8bJ6/GodinYgk2fvllFzDY3oO3rghsKjHrU30Nc2eH1vk1uaGc9PX2Z0iW3sWMon0WIgdAOdpZkgbVs1BxsI2YYOpplZWVZkjQckY4rdV4rco7mthuK8rERZ6t6OJS3FOaBvdt6KU8m6J7JzeivbJ+vFj/AJN30s8PSFM6Oa0WLd2JCFiLG6FdKa4xQW59j1qPGM8FsGR9CtNW/e9Vbx+R6tNJ+e3XdJSCO1iC1ezteHBVp0rpNe3NteRG1GhRt/UzVXR5TGknWv8ADslt5oxRDsRwRhpPaoJAWC+LiRs66wlaIWwxm6+0rY3f9p4gBI/BV5xD33wltERvayzepOwBVyq6IrJ5goHlTD1jeTPeD4KJWdtDz0m3pod2vWo6/Ag9xzqxVrWqes4sNbV8IO611F2PUjLXhx6kwLDvqzamrXkeOQ/YqAcWdW1IrmIBkISLBS5qOj5kUuMTXFi15WjaplXr0oji1J0JyVNtc9kM/K9hzXv9Gfy7g2e1mXyRB+mt6Ww31CNNcUztl6jTMDmbUCGmyIyGtRTZbMipZ9Sebn8vfpsvzkYdzyUW3ouONXugOt7mvrcpEyAut6UZZcVTd0JWytL9sYomG+ap7UXjrM3z4W6+4Bb1Dy5XsQ7CZYKPoSSYj0qjlWlthTXdNfxQV3bc3GUr+yhILmxOFAqh6aLPUJRatKfUQpiPNqgXZ7eZ2+RZaOav6c/mjMJQzK9WGV21sYlcYFa47T0XuPPwsiyCNlZkTqWa+OFUr4eqt9PFQ0OmyYTOeCsMqWQGjjJtVgtgV1tXWzU9VwvqXm64e/4ontA1+QsFGUX6KluZnWc9t84mL0RJHl3xK9RxvOnPL2jy/lOd6KwpJ96buDVvqbRW+wzDXy1VmxrpVy87uVea9j01JMNxqu7a7B530d5w0bvOJ86Tr6XRUnY8hT2MFMAutF0JB5nq+pkpMkeJ1qHdc2+E/Lh6o0hWU8tOxh1ZhOqsm6hC1kbOGq2JqALqNnJX9bzAoCCvGRKn0PgRxWh33OKGASryWbBV6B4eqUJYip7RpK8Q6o1VEmrmZ2aO0dNFReLefGSVFaL1VF0+oVuch7J5EpPSP1ZW1AreRiVWPFE+o4rsROcqjrS3ftflFisueGaEyoWFc6bC4OMrA2i5HTb2sR1vbeaVaq6+eteju3ec6qcrnlu9TD8db2x7cvN2hBnF0HNbMhYJ0nnma4dQtrR0Opo60uToqd7wdiSJLN3J3kO0qtvky2HEvBrqq6rp3x8H6FQ+aGz1PieCdo7WqiUKuiRYaIvdI1WC0djbc0Jdt8nYQT7BH0o5/LPQJebW86+55ruBbriqnlxrMhZ1o6TpIyEB6F5y/IMCzEgLBeEkxEaMsEFRCWFc9MCvsWsMtGOdxVE0n3clHGqQMsqsnTQ1V+B2UFzoGjkUqT9Yc21a/wAtKyMa5TsF5rQQ7CGxCWNrVoSCgwvGLtxSLbqkeFblL0XHhzHr/Q5bb03IVKiP0l8ysMWkd6sDWt4tauzwLuI2NfK3Gae+kFdUzIr7P6J+aZpkvAcl0N/JeXqWYl96z4p6bytfHt0fJaa+w87EHV0d62FtEdR2LpkDqITLZKo9re+lMdXw1M9xXAh/U/Ol6TN3bWFO/T0lUgNLb6L5ha85LotNNRuo5BSIQ4elTNQr0Hp9nLoo0/BtXZM76Zdb/nwauaU14TTonTYZIEAoDOloekEsr0ddAZQlBEyePBEBZ1WoDnhOTVu3knK9XW1cE69sUYF1eSi1riNmEV6nveNGMF/X+iWcmv8AOEaMapVveJU9VzixKO+kzxjT07OCNU3AT23yFe3RT81aOxCKWXoVZ845W57R7ed7/wA6WCC5x5W0v+7fPrtd1eQZrFkwHrRSLkvojwqtWV68dz29WyzFs1VnxQsRk8pdZR6EYPUvOfYPA8wuOeWpN4crsDOkTUOhr088LIl9yiQzYdDU+vef0iwzfSPn1Olpw2AZczVttaq2qRcK3oCiyDy5Az2L4FGtGxJYfXs5lB0BfSbuKLyMvGLqnfrWi7bfk7DlhJgBZzo8/O2RjRyTxlfqzQkROeckMDglgp0ACKQdlOTLoCchhU9nJquJXw2C5O7k5J8NKB09T0T4Sr6a8rJjF0nQclf5/r/GOcta+u52fFL09G+5pVeNoaQHd0jlSTcLHr1r7mpvuaqYgvUvOVFTuu7x0fpa1lD2nN8haED7Ln7RG83yVhpZ+oLoCrcWeLqvrRKFY0vEeAJpkEViZpgxs5z76Ojxc5yJAK9DzqyraNgx2vdWy6GhW3djXLEZPGGItSKK1b5PK2ra5kB1dBNdVqLBMKjS1SmsrFwjSz1DySzqiJPJ3BUborlqAdHr2LT5e2+ZK9nP3KMULBela9BQstyuJ1oKdi0U1KWWnceVzBybo3Mkum4sRrUcMZ1LII7E1JKU8AWCw1CKzS7KTjLvdDJYWHNsgdNzPpFAtKvRdd3x53IteT8Fdmv6cPVV9de1XqEtWrLznySIQZLMp3dRDp6svIFLbnjqotRajSfsauUV3pFH9F47fFPNehS0Jc1l5QNk9P8AJbOgTQpeVjt1jIBhamrfTMullIjZCzSkhHppstS5IDD4ikhhqNAYEuxWNnNFZAcBdOYMBwkF2hoxsgJrmpyrdlTWysSDwaqqKxqDPtm/U4wntO7gVc7/AMsVTrZamMwr+klAgbYamytRd/p8323hXuvydZl6Tnem5fB7aE4XxeF9x525znIdwqNXKNdxz0vrkwW4spy2iRPa8riCz0LhDrtNsHMBU3tPYtKm0JCE1WBSS/qXmgK9q8CBqXZ6GFifCcyKux49uB1iWL6pLeWEPl1kLKNQztKHcLlUU6mCoV2GDd8qML6fxvM2aIsfXUGnmyXVVFAH6j+YK7NWNda6chNR+n8s+auL7Xi73KQmzomo6kQCOg16vqz5bs6hL39rs34pnGWzKWS0BWcGEDe+k+eQ4dWzqE1SUtu1tCo6TmSYWtRdWSEj0ZygXZ1Oiu7WyV+rhUEqrQzUrXjZgVIdYuOSUdXzQZkavKR6JLoeavGyGteY6E0Od95td6fN+ufKv1H5CZyItWmL1vJtWW5fWdFWiFh60hCk5KqmW06eUWyJWbjOzpsht4dTxEN7WVsoXov1bBWy+j/PKLPMLZd6yjvrbzrVNXUUvDQtr6CvXWOiJXnw3PvF9VQcnz9f6fD5TESztceg+R3Qevkp3DDn6vcYCYqeF/O7ua08wTISyufWcx39I56u7nj5Tccx6z5UQDpKTp9fL5/ciLY9x/ccebA6YTr3ZDUzcpLcJdMoikEKExonrf3Lkr+GsJ9WrPlDTddrWS8YG+JZeg5b+R36H5sce1GWdNSzpueZcim/XvglZV4YL6ZZeDUGWWJA2tb0fSc0Vx3XL33IILRH0jzcGNrUkekl1Wrmi6cqjNmv1aiwNVh6j44tZk9pj4wSsdLXB2unoGOQAmhozCQuJccVay1frqnmEP0Px1Ugli3b+OSsNleMcVD2ShEClVC+7ArwAuhoZRd0NcCyMCXjNBRw0LNze7BV52zt+ASXnMNTsC5JLmNIQZF0ZZbxLCkFJUgmbomPI9BXTE9O82RZgFYLstTdg6uryp1PMvVr4+74Uvd0X+WdPz170uPRlUGNXWeceoeYSaXNpOxGQm44onyAJZkauM802edjUyRh+qeXjqt2vNV3JY1b0nZ5xVZj1XbZ5389dudBq54KeQV7xHquaO+oIxXAOKxpsRyKOYTx0jGbgjd8w8tedjyigN5zd6uTPVTohxitIabGVY+U1kZBSW1QKTruaVUhfbpyFnnqkqLbVweoSUQHVoWJwt5Kj0nzy3Uvc16350pUbQFfjtaKVKL2k5LPbauUOmG/fvnvpM+n6H+WOqgle85cF1ZIW4WeBUJE+tVPmTtbiwjlgEQoJTb4vZ128heJQaSXwRrf3IxqNALUp7upobLPWb0nzy5xznulv30t8ucVN2eNRw2JtvS85N6U8uFnadhb3LxiND+4+R1g1LYDP3LU5ottMZZArgSFV5pdxWZNPOgxfUNyjaRWLAFM3PnVRGOrg8wasGTRSBIEE2YbAGgzjJEmgmfSfzqL0SmvzuV1lhqWHlwIaVCVvazU4poQmVMynKKSURwNnRJK+977xLpctnPxknppZYqSGqz9r8BcSdnzztckf63iuyrPN1k+bsF/TBjbZgcZe5IXo/nCtlvGakCvQLhA3PJ2YtUTWaexk9Y4ZFeHrq1+RpdVzxu6Tm4WcrVkVqVKBOIlZ/1/w1but503TqnFPer+XCDKs1dSWxWcOGFkp71iPlHQ2XDLmb5/1Hu1t+f4Kx6WSpHGJ6Bm6yUMF3FhpHmTW6GpkCPdHy8a4a0B6tk1+HEB7hbV59dWXdczJ8/1LKXdIJ6smux2NU2PdbvdfTFE4ZcPebjaw2BFiN9CJzcjLFBzFCPe1I4FLFJnZUdxXSC33unzr9Jc+3yfzp8Wyr0TzzR2Wk938iJF63lzOCsFJdwZOe9Z4gyjp6lDSK+EVVZR0H0t8mzqt7jlKZ66uatkk8AevRl1uioudFgu4JGXh6ytM/F2CFQG66v5WI0Npbxr45u1hqfpb5xbUBeUC1ZhitQVY7LEmxsZzvokDAMZF5cs4Gccq+iRTW1f9B0J4HY1norZuQP1dBZiH675H2GR+c37t4Rpweu1fLVvN6lDXs13YpUgyoOjvNajT3qcXLeriqWtYHITZFyVzD0NLUErrmF22Wm6rTA84OvXFmNWappbOu4TBChAAdHJVaMuNTskXZSbq+ZFUulZxssGEoWugTTRi7HWgrr5+D1e9ee0ePXVR5bfunBycUQ3uBPhT9eya/qX5b9e8vzisk41rqqN3NhK+Wn17wr54d1TmptjlF5Z1VRWbN2tWPdxPMm/fNTN5Xcl4aU9fvgEk6DycNNuhhdSwepQhltiylVG4WEEB5kbbHe8PEirLoIlUcgmp2YuzUusQAs63kLVNCuuchtXN6FZ0t5SXHbaJdHV9nXh9m+dvbeByCk+i/BitX7V87d95zpqGqVXTIVpQzbHWQF5dC0SZur+7MNvwvDsOO0Oaw9567Afn4HLqas5kBC0aCQcALdNbafPLQq2VkVjpeiy6uyuYpFlzW6IQQ4FSQOqVso/Mkq+Qgx9wWjwhkzo3bqXxwRt4VlK07TmrKlVrm8VuLb2wYH2nw6CF95CvevoNb5sjtqfnYC7qlKHbR7oOb6E5+bZ6zomzedegdhd1Wee3POcDZl9opfHRk9VzJDp06vVxVTSSCsJc0GBoRPYzKirLfVlbfLa6bFgZaZZOX2z59GtXoJFmytqsKyC5pnZ2BTjSqGawaAdIh7Vm3eGnlWXZ9mC/GYWtq1avUPMg3ErYeU93rycPyMm25/RXHH11BtuP3W6N0kRiu2zHCM0yhJoMpar+q5xw3M/WXylWQkGDWW4pDrsLEEHaRMnA9CW2zmXCCPMTEBcky10NNq6DlSckV3B2OhHeppgzto1EWmuqZkgS1pkDAlQwG1YOtZXHlLRU6RelWLdzw0qlaU/civhbyiILn0LbAitf9D+ULXy7XT7tz1Nliaiwf5Su0Ueii84Gp7ekpGBp2tYaXSmyuqXsoV5ZCd5xbC1/Rvyz1BAOccaq3NgGoHLXVpOCyuYsm4iM67UDDaVxF7Tgu64VFnCFjfQh6B1/DPx481lTX0IX1GoOg5KGLJLaOHFcfQPglVExEnZljcWUXwJ+4+RsV5VumUC3NDS9n55n6vtnzh0PPp6JWEobW1m9x9EzDXYEROMZlZDaILmTTrThHcszZymkbW9mrPRvNfpDmbPA6rqeU0yxorBO2n0PouOjzdvJbVzp47EQYFBzm2zSDJSJkvR7bn9PyBfWb8ut6ZILdLkPMzE+klXFOujXb695WdaupC3wjBW+5YCz9BfhgPPVWXAw216UIujrpfWyj2cPItd/wCWxX/rf469GplXx947fm5YncWz5fPLLu0Xz09rQ8wLPQ/ePjb1XHv89rpN6NSErIkixRpEWayRw2sefNda/NQ53QpzM3PqPbbuV5l6FQeXnnO0S6lHfzQxL0MNs0OLSgI1mmJTYRZmuFezHaWYrgbY5zfqnyLl6bnX++eHO8DYtlDjNTuBFNXVo1sozfDQxsxYhjHsC1xxQ6Aa4AF2NjWuyUzVxlmhVkdjNk19Aj7mO7WVjRwNSJOQRq1qRY8bCT8wqQLcI3Li6jm5f3lr5SLNvHvc9mWduF5sGq8jBrdehSHGYjtFVqtEa8E0Oq4Q2vJYkHtPU/F8U/bnxauZDoNg7dTTelc3ZzH3vmXU2Dcvl7Vqqsr6TfnFcl3oHN0nt1G7xCvcx9t8XmZJbIiYXFkmsZjCLjcFW3YxNEjiQFbYVJM+GsfV253mXtlh5Ro4XrHi1IjR0X6qJa+1G4560TV3Pm3c8bXMCRS1NNwnDHp1WJzBvnlVi6lJ8785H0zzUVtH0v8AL7nIYuruqCtv2n39a1/D7PygEmutn9Dq+Khi6EJ6Y2ZlhvJE62eUVS1XMF6rmrhFM9ZhB32xjIS2bUksbdzNYBF2YhlE0tgmqJCtyL2QPQcx40PaeeyuXU8qK2dFzO1hbg9ysbViOzfLimwGpi5BGZh8+RUdP7v+Q6Ouw26yNnrrSD3fJSmux9g3IMOzOcZ37dudSXRaU5+nBxfQU6lefsaA749DSGlrIQRBs/RfJh1lkANWs4qd1lr3eu73NX4u1f8AMX0thWXd21walpDS76ZOJ9Ju+Os4vpvnvAzNp4VxqusPewTQQOjrZBnGDnhAickCxfRvc/EOpHRnzU7+zi51XK3Uwu0JajVmNULVLdZhEQ6+m0vGQs7elo9ZdECRZvprCmEbdqMBayExwDshFkMp4SC0aqsmF96mBm2J6Ucuuar+lrhWA+l3rxTYjoycjQyZDhonNbEc60gxsBsLW5mjBsZm5MeBxFllcCsVpFQXnLS7Ud4eiU5pLjTsI2oTFtbfOMzFjKvXeLvvNObces53pNzM073N1dIcS70V4ZYKxwVkoVWbRtIyRPavKa6K1liNylPXhNXU9x4yHJqLJTNDWHd+d+n11+a9NaVF3N63nuP00n2XG+i0dLzleRrDrIDLSzGVmF0Q0SlihXQ5WwMcncNgccDaV8n0b2v5lLzs8qrKzq0QpoVj9mSuYvShmXAen3arKU5dJSU3rk7PhzRFMqlt+R3M2ikchAiT3K4T7P2vm6PmGO192eaLONYF0xZXGGlislySlq5T7MjvIgbMC6rKtZ1fII+18Hc+Y3KFRzbZokDSRr3Y6biTCnXAlSlsbtSLKG5HfzzZLb07wV5aUG51ezG5Vo5Nc1wRGyWyHDinEBhBbIIAc5l5uRemdV6wAM8kAWytVLGRbSXARLTidoBDqdCGR9GiC4NrexqkMM4dHnCCa+iQjOxkSGYaJhJLFYjn6HXOTKe6s5tf0P0V4jn5xI+4+CZsp0/Uu6S/5YrQq9TWKWsmtKDUDcu0wlJaeheT2GPR9yfFLvH8nreu+RG31+ajo0NQxkc0UO9bc7mIat736L88Iee7HLxe16LhLmkNq7hSulVaLGdWEW5ih3DewRbPAyI8XlkwxGt2FgyRYGhMYdJ6UNjL52ECqO6p5oW9ToTNEpTBkGEuGmTLx/RvPvoH595vQojUU+mm1G9m9ZgpgFQn1LE9YSWCK05KUGrG+SvmdBFYrdfEIuKGGG7MiUSDFoeZYlQrjWVXOkGnny7XL7zbQEDCgVnojErUYIMrkMZIg7CyOSk0e6jKOOMNy1ul043K6XnRLGiaS1Qm7sLnyofP7clcDsMpDx3Zk975zNXgCNnRbs+9Qg9s4QwWThvZA9l0CPexElBsQbRstArc1mFyiE2lbQEeQG6Ul76q2o3a1USf1L81/ffmuj8yeHfV3ypfBgxP0XPivOA1EzpZUnnXcHoynVEWSLxJiidaRdbE4v2pt5mTS80T2OcTetuCXtOutMkDx6pNvKmbWNG5TsArdtQL5190+cuxoU0Itvw2ZQ7CB1MuMS6Ni2ybkjLOxl42Fic1ZbwqhT1PUeRSq2b6Wsety1JVhi4LLEjNO1eQ9JzBXIBMbE1AtGfKpmc0cqLVpbvlr3rCbcpR6e1o0PsOUyXLVvvL+TofMahh9HSmMgmujs5AykbhMr2P0R8da4vYdryx6mUWE1YB5OBO9BwGQR+j59XndtfoIlWF8GnDA+Seg0VUjY2qItewE17pWS7bnqiizuOJ1qxHrrn3WyTqZoTVgcx7sLtg1vxSXSEBp2yY7uBxbSCAaGSbsgF+u4xSZ5oTydHRIRjbNnQ1ypn3vD0VLs2RDV3fLu0HP6tUNo/W4KjLIZWbvvMLPF1KZYW91WCHB7JilsOF6FuKkWrBE5GK5IJulAzcvXOOMToufA+Cu4wFsw1ySlgTu2Eor42UmyVRb6xNFMxaDbFXtusSkXqW73z+vyO7qLvfhDzXRcTVs9T5zhJ2v9OLfOVZg3KCuarqFHU4aLGfpH5v3nl9XJivzCjIU0yd736m8z6L4Kh7H5/1KOZ0zLpc0ba5EAOy40lV17TO2IpottpaM0VtROqIjRl/U9L59f8AK380LNdLDkxyK7juMnQ9f5zYNyEKp8A6y5iaFsRwGxlIjBGHgoKWUIxF2pb3Hu+n4Nk82CZcG0G8cW6ux6JhbaqWSr3/AMgwuWuxsqf1nK/GVtt58+mQFlerz7SFSYWzG1Xrf6RPjVsmqvL03ePj8pvSMthHTyoHZhNn0MdDznp/WfGqLhgnrXzVGHbGzLXN2qBxr1z7gvrX7W3fny7uPY87T4OxYZ1OEtCa5mSDAWNmqsJ6NWpVAuKqrXr6LYVhDYzFeJdmSt4tbNR6RytPN5DWpaOuTW5wQsvVfU/LdT5Vl67zu/HWfSny/W4uh9AeecExR2a2n3H1HmtZsttIyEjE7K44vteF3eVWt+d04lqxxXoUC1Ib2mIIgXEzJizR0WJY0KcZVFkUmkxjAGKOTMZZhyLZw6iuLdhnFboy1omUCmUazvazLfyQx5rpne0zq1tKbAU0oQJuuV0gyu76bi/YOd0vLa3suJ1Zr7UOmXP589ZjuTquQtLKmjnrJiq1Yb3ovMLDL0R7vwLL+lvEcfWW+j/EL6tvMa23l1/O1zLdpdzq+0eG3NrE7W+WzlrS+DMq68VrkZPXCW24y9uOD2vLg2HPdbO2uENljfX8V9GcTp+a+a/RvgKXVQiw9BhhrIyS3uQaNp0vonH28xU97zFGPzCVij3E2zd9NmMvTvnUXLv73n6CHUyO1BBblWg5sXplY2QLCrw4tmhbEy+q731BRhKAQZacGslhCqkgIAxYF7MRRRpbaxeYZka4BjyKQZBKUsxyAzprmAvQkM7hWqmQksjIqgXtKrmZ0aYGIe/PEuxmrAWQ67Kkpmi1LFjZsN6h5a7nF/x3UX9Y4buuc6G/lPVFtXtzZop1h1NSZ6evRSM9p5Rk39Bz+mtmPXRpWpx9/wCbWAXypRYc147n3Dy30TyPT874rpeV9BzbTufPDWYet4nKrNsZWRW26rUSydGnte08U7Xj9knLdbzumqoW2Lp4Z+h+eHot9I861JWBEgtVRT3EslnMTcR1J6j0/inXcHrdx5dWp7MGiTP0snu9v491fjerx/LPA9bxltHhqI83AtKMArYUS44xgRxb8Hgxdkc2LB6JhIMPgYM5bKxlkJCaFISQylZVTMbIETNRdiwYbehwWxgUMhHk9xrTquDkcGTWkNdhXk3ABg05IbwRWa2FS7oD83HNqgrEeim4ieNmGNkl19S21xOPNy0Fh0XP93yVJytkvV3kL2zg1dali67LquYsVCFhY3l/GqG7BV8KaD6x0KM1m5r6CqQTrNhitjLDRmnKYVZKlenIOaXYxY17uWwlvTJI3VS57uMtqtV6PQ58fncH5duitj2VdRq5rGSaaD2NPlMho+7k3aVzLY8UZyEMjRsI5RiJOEYC2QtDFshbibRwJoOtFkYgIGjLAxZjLF8YxWXi1hKmmzgIQtoVmvIxu6oEzDiRjsUtmPWCzNT2GBosSwtk0CPc5AQZy0Rbqk7Ku5fT88JYa7HKWIQZGCiFbJQwkfsvqfxf6F+dey+ZPG/YfIvW8YI2I9bmPH07ZzydYD09/Kw6t03U8Dw/mXoHmOP1rPVE6BByyTnX5+n5OLs+UfbK9r+0u4/e+f8AqHhixmrQrmv6vXO6ptTEsEdh+Stm1bNko83KDT2dAmoAOgFVr56DIX0aZFtXlhWWQfS0TVVPd83VTzLDoebZufoZxq+X06MMSdnl6nuTruW8NMtgxgfS4y7AlgyxyCYVufiBVbn4pajO6TJAeK2GMwDkjGgzKk1LckZa2DrM2y7zehGFc3U0CxnamgNahT25gKUW9QqYzkZXTpitXO4ma6Ql7uJVMPbFQk3h13Vy9mJzXyeKWpV7xRb6+TsYxOp5COTaEDcLq3/RXO+8r6r5y7Tm+s9d8v8ASrSrc2eA6OlDzmzNyVHFvme97s1VW38Olq0R0eosDJfW3H6nzdY/Q3zHdgNS6Q6lEu68/wDfuT2PAx2SN6Cxkr1RdCzq55VZ1sghJlr6d3uq1VlAMzNmkDTLTUJFai1AcwAcoRSS6OHLAoQ2EC0eViBZC6abkbUK+ZyKU6o+jbCrFdTEQQFxtB2HLLBxSwhsvPJyNQ5DyMSYm5UMze3xpDYTlu81pbiYPZE8HhWeR2FISJYNm0YrHDybMoRmZAGNlfPKWpmne4BAYEqut1gOtCNNoKsELbKFdoWvyrcjPRUxWY0vuEuBKJNmbrZ7n3P57s+Fvp+irbru+U6iwobTV5nKqyuOf0/IX+84fN6NvnLXlupgrSrmz9u0+zPizoOFu+sfkqdO1cE5M93GkG95wO4/XuUKzLN3ZSDii4Ylcb53T47OgotKYYj1+cLr7rc2vxpSVBUmqm7Il7TLpvGur143seLy9HqPYeK4Za85voadqjWnTNiIU0dety8UQq04DePW9i6MZ5DogzFTQnE0hMM5LB4kOVED6Ut1dVVnKrSHUW3LzeW19xX9XQphpS0G2JyAKwVq1JsDIGQW4GJpxIe0jArYFqzBbAaoyHB1oVvsw1+ltcFsYaGC2LyYLIS4GUhc3kSGoDFhtB1Cw1XNmu3MrYVYoOBrDT6f6N5P1HGgH+b6DveRnVs8gLrFOufr6i3LXHP36izF0eXdWNfWnlXD0+PJ2FV6PmLnr4zZc1EGoD2ITTISOLMJJdOZEA5ybWLqO18rjZzVruxav4NeBysir1rFrn6vOvfZbPD6vxlcdEt3vM+il81reNseoV6bq1yqwV93cZXhEbdwyIvzYsDGweKstSkYKBxlokHKFiG4mnRVpRnpKyOecY5GYYUnKraVPIVOB31DV8tHtuOCg2ph3WMkzysy5VlgRSEb5aDoXG0LQZtqvcOWYtgggvPQ2bMO0SuK7ChqWhoR2FwOozBk2zW1vWzjAm0iuyWalLMOGZS5sufaTDaVOhQdMNItvN7Houetb/Nz5S4p01EjtJ9NXUML0d1rueFdyP8ApJ594NV+J9H57z9oP3vkqXW5tsk/Fhs0+05z2/h9Pg/OPdOIw7+Syoz1PlNNyvXWPTket8yALVWaEa5hReuD3Hxj0rna/r9isjxPV+M+J9X5x6bwO6gfO6em3Tj1n7wdSGu2cl9gszxhsqAXFRfHIYL2SBkKd6yJgtZA3OYIkqFA0I2TBkLOoGCZKMCs5AnBZdr5+yOb6JwMFhUITC565L/nWax9MfPPQchyN4lyj7OEMSjlwo7gbCt15DW4MewI5HYsM4jqVWtQEKuUWhtoLgshIwnqS6yrkaDgjCWHIpuFmK2gWjV0pLHSGonTWNZe2+f6hlPLfOwSOm2idS9QrvR0LdHaabTPM7AywQZOsE7zbVfkaIIlmJr2jwZjj9f3jyuhqcmwzK9/6HzbHULW9vlyS0E89apdrG6C8ClOzLquXmfr6/ma2u+zoqtAdgyhB1dLW96FsRMDW9TZGhZArysxLhcE5rxsrLvZkEkSUd6gXzWzaxMW4hI5qAI5BFzxkSSg4YBlhpqzhtgKRFTk1TshY6iBDUAC97aTKC3uejr+Rs4pD0XzjfQIE96xIkZBJC2EmZlGYxRzGVTCUM05rMlms2UKPTESIMRdFQAWSsVDRNHRDcyQCyyXCIa3jXdb0lJ0D+PsIDlZzNJlVe9agsqSnt4QBqthmFStmfGvOiwIcJcTtwLbknHFxVLU4UW5sr5qJ0oLrZ59lrGZxdKTSy21ybi2vbCQq9tB1Fa9d7dIBWntb0LVW9kiRijODwJvIZHc9I4Du+Pc9x/VUNNPKQILt5F0LFWakSwmdRdwLKwwOqXakoaAuoCEgHWG8+RwUZCcDZmt6jTyGwWTLsCgsPRHcGryYNxV7KtMrTi+rV3L9NyNlh5bZ0u2mObzdXIoCRcBNc2TKrkawCtqRuK+yR6zBYV9J8Z9wLCUhaQmbH1cWAkUTcZOcBmWiymoIROE3d9a1z1vjmWVpWYlFDVo6CFaZbP3yHEaLLesfPuJGaWUc0e2ic9Y9ER71S5mRWFKZbxudnEnZDc08R70Xzb6I890vn2g9R8t1016M6nqaYpwQTryqNr0djQ9wTZqGRD4QYwzmKbdGNimVZ7vz2Oaeq8ZzpKjYSRJqxnVmOOrH2Dz/H1qCYNbcZFpCN2TDqWNbXJK8mGZho62K97FjNrcSI+EIwaRddz1tQPRq+xU836cPlPp/m/Z4KoHkOlm1gdLeSIsJYkvsiUR6j7jrYaW5ENYYMBjjzei29bkIR5A0pePV2EyqI2VdNEdZhuwg9xGJ62KwlHGEsSAg9AZWb0+SdSZQlIaWwpK+2t695CXF3Jl1mjnbhO3Ukh0bPM18uIw+nw8HJa4ZIDySyul7luISy09s4g1HK2uG6Xkp1mwqB1uHatWs0+nsArMG3a0Eo11w0bQIOy57qsO09NG6y6/NSzn1+buc8NIxMhJDPWSyexyRCSFuCwrYDr0QhvdhDqWjZDNyEiztiVAgyBl3DclrGNnbWr7zQsdcRcmMypFJX1Fj58zj6L0ff8AzbHs4WuOv1uWDM22jWa0DmRiTvWYWlvcRCzFkrIOUCw5RlGMXU1zrDlE24QWyTB1sGOb1DuO8YEIDQG9bwncd5D/AP/EACQQAAEEAgMBAQADAQEAAAAAAAEAAgMRBBAFEiATMAYUQBUW/9oACAEBAAECAv8AUHfUu0EEEPBRR0T/AIgggh5OiiToIbJQ/Mn8Axw/MfvXQt/cIIeSSiidV+40EENDwUUUdDZ2PyvyE7bHvKr3jY08H7gacP1CCHkklE7pVXgNDCNhVoIbGrRRRR0NnQ8VSOyb835Ca1zfUE8s37Dwf2CCHgk/sAgUdBDyPJKKKOhso6Aqq2ST+wTXPd/qJ0NVXseiSSdj8Rqmtk8DwPFqyijobOmgCvBJP7hQ8bl8Zs+h5ZB85cf0Dp2whsj8yiT5H4xqkBJ4CHu9HRQQ0UU1obXgpx/wYgnfC7O/WAOTXgyK/AQXUt0PB9jyTsaP4lRq+3bY0PZ2UdDfXpVeCSf8Mb2Zf1nnR/OAuQjYZneQmsCcnN0NX+ZRRP6lDyP1KKKADRH1oN82j/haneT5Gmjw2a5Mj3dqX/Cf8BVg6LvA9HZXzGM2HrR8FF16P+UfgNRxkeK6+2nT/wDAf8J3fge66DHGIMf59OtHwS5yG3bAcPJ/U+8LEi4zPj2Nu9hd+35BDwUUf8Y2ND0GtY1rRVUinJxCsuJJGyTuy/d+wup0PVb/AI0S3O8D/OPJ0fyP6DY8NDQ1BDwU4vcX97Tj4JP+ALsdDR2FVUsPJxOcypPF3ar/AAjyUfzKPuvxCYgggrvt2c98z5RskobKP+oeCgP9Y8n9LJOg35/iPATd33dkHKOQXnTRp2ht2j/oaz4eqZApYK/wXaCCA2UfbWEXd3aboJ/qvTQArL3yW3ZTRokobKP+UaOioQpgggOpEAJaAHiqrdfhegEB4Oj6ikkf6auqP5BUmCiCnI6HgBFEobJ/zncEnSd6CYinKNdeqPoaK+dq7vYFADyf8Id3vY8hAVUberg5SaCGimjT3eCj/lGj57IIa+hemSfZ8qpFugWJjTJPCrvYAQFf7xoACg2OMteHKbTBtuiSR4cj+AFfmFRYR+B1/WfBqIVqTV4ae9MbN4CAAArzf4V1I/IbCGggGqmNYxwenqYhDRQGnOQGiT+AQ078hpqKeho6jhdGiddgZ2lMRBTQ8nULyujyToCkAPF3f4jTtwQtdLD7GhoAJqCiDQ9SKRSJg2AnEpuySSfFVoHshER7G+9o6boJyOygslXYn7ul8Rzf33vqqoAADRRJN3e6rYNk6ZoNefQQ0BpqChQT1IZi5NCKG3ndknw1pxNHyJ3HwG9aQRB2dNDHum9Svv1VVVVVUAPBVk34aI8WRjt3e8ae5crwNgIAbCChQMjpDO4IaKaE4kgacj54bEK5vDv82pkbolfbwENHVa/svk8AFVVKvI8WAYH+2GDOmef3GmgIIDYQMRDnve6YsCOqTyNkp3gLjcmGP+RzE+uuwguPyszJKOho6GjoadsaqtdOh1XivRRL2+r7E7rVdfwCAoDQ2Ew9nue56aEU0U8nZNlxPjEzz/JZJf1GjoDYQ0d9yU0LqiKARR8VXmyY3SCmtPi78jR0AiPYCAA0PAXZznEIDVKQ6Oij5rwEGlvsIIbqqOmhFHdqqqqch+xN3cE4jyJ/Y8BWU3wfTQEAPxtxKY1FNbTyfHRwPgIv8BBO/AIaOmsoRvbQ2fA2NEn8QNHVkk/rfkEFE+WgIJo/J2mhFAKU1R29Hzfm7/AaKCDrD5HaKjBTthX+J9kkkk+iQqI/Tt4oAAAD8iimhFNFPTlRBV9if8gQ11pE2hopj/ofFoCq1Sqq8WT+R111X7AAAAehs6OmNRTQp3BU5HRP7BdS3YQHk6Gij+AA1Tm0q9knVEbvVKi7wfQFboAAAD9HJgAKGnl5ooooo/lXhqCOgxzAhsaJXz6Iqi3zQ0BR2Bsqyb3bj5Gz6Oq2PIQAAH6lMCKYFO8acnEo+T54Ti/63M8dsIOLhtujqNrlIECjphe5VSADWoANtUrsokkm70T293eh+4AAHk/gU0NG3GRwFkuKPk+eEmiZ/I5/YKGigmOLnlNCcVfkIIKw5XerJJJvwfQb8z+QQ9hAAAeb8jblG2imhZD2oJxcfNsUg8YuZ/6eafyFSHko6ARJ/AIbCG7JJJu/F+g4vP8AhAa0ADzZOx5prVQD1I5qKJJTvFg3+gVhDRQ0ToKyfwa1sVVqySSb9H/IAqqkAAAB5s+AghoAqNtFALJkACcXHTtn/EPJOuqJ/ACMBFdruySb1VavwfdV6HqgAAh4uyjsIIKgKIYxFBPdI4JxJJRRQFEfkPY8HYCJALPbU0gu1d2Tfk+z5CAbCQfQQ8AAAebu7JQQQTRQaU1tHeTK0BOTjp2ho+ar8gPNMbR0xxcm4T49sayMxhXZNo+Lu78DR8hRBjeWjP40AAAPJJN3aCCCagGM6kNCeQpHuIRLiUEU4q7J2EFPw58BpZ+TE5E+MZFZuwI2pyCJvzd/jaI2EDFymRkH0BVUAB6KJvQQQ00Ma1pBCebJnkaF2cUE8n8srOPhqrYHkNLbJTeNfGVbM2WRANAFk35P73WwrvzQVUAB4u7cidhBNADWxs05EvcpZEE4kpuno/jfiCA4DxoeY2mMB6drFMbef4/y0BBUS52iNH9xo/lSAAA8WSTfYkoaCCCCYxjNOJMjwnOkcFbttCcnfnaaMIFZugBs6Y76dnP3DyOby3iOP5ABEudoEn/Ff4UBVe7JJu9DQQQEbGNALrc50hdcjkEUdBBFzif1aYcmTkCUAjq4onY6J/FrYmgFFxcr/Mb6kbqvdVVeru7J0NhBBBMawNaTb3uc94Lnl2inIM6lEn/EEBsCN75r8E+GhrWovJc5Xs7I/AF2wmLKlrdVVeru/B9BBANEbWNJe8vLnvuyQA0glxaSiUfYFeB4AAR3ZOvn1R8gMaAi4u/w1qvNdetV5u9H0fIQQADGManvsue+05wQQMhcQAHuJ/AKOOaA7a1zUENE7J2HudrHYWOj6taFbnk/pX51061Xq7uwbJsIByPoIIBjGhPe5xc5xcnOQXbuXWxFznfgNcJn/wAi5I7DnOCAAO7vVMYcYjTHf2U1oFufav8AIfjVVQA/K7tX2tAhxR2NBBNDGAAOc9/Yl7kSTu9BEk+Wt67u0E2OqADSiT7Y/tJqmwfHrRJd12BTkT+NVVVVVVe7u7/EaOxoIKJjWgEyPJJc7R9gJ3sI+LQUYU+mMKLj44bjOZ4rwdcfGYngkutNlqqvs93itV1qlVdevWt3d32s6u9VVfgNABRxsZRT3ucS51olpd4pBFE+a9BDQnKY0Kdm/jFDHn8hyvkNDTnFznK1i/xzLxUSXE6qm4/T5dNV1DOnSt3d9rtXfkeD+A3GyOOk9z332eQiVSPp/pvk7AAIAAslz9Ma1PkcqprZGhsUfzKLi5E6xf5Hn5hcXXoHTJgF1MYj+fTrq7uy4uvZV3ehu+1+xoJjYYqKc6V9lE6cmAhx8lxPmBdnDR0AAEUArPjHhmkQjLimgxgBOe5+r0Td9neL+PwEAi6BhG7vt27d+xOhs/negKOggEBBC0JzpJLR1R01xkJ8u9sf9tWqDaCARdtreK4XPxQwNJKa3B4/O45F1onVlyp2qTG5OIgK1Zdfbt2Ly8vL7u70FZPu78jTtBBAY8LWlOdI97k51o+CfJJKrQXzLdHbQqARdoDpEyHl55ACvmI+vFcny/LOcrLtFxJF9ooduL8hX27d+5k+hmM30J/ED9AqTdHQAAGPAxhT3PfI9FOQVl2ifA0SmqnaaLf4CCGgE528fFbjqPEmCEWnPLlRcholEajhfIhqOKbCyI/ucj+x9/t3vwfVIad+DWOboK9lAAAY8EcTk97nSyaKIRKwIs+L8Qu2+3gIJopEoBzcfGxzJIxr8nJwWRvLnueTRLnJgRJKLqYnvHjj8nmeTJu7vR3dnyNHV6ryC5yGxolAAY8EMJUkhMsmrtO11D58v3WwNDR2AwMa6NxotCbBAsrjQFT8yWd0pfpzyurESSToNTnjcbMzEVeQUfyGj4Gjq/I0PAAEEEGOVNKTLLaJsIm2prHgitDzSh4rIw9Mjmx9taFEyeRVTMCnqSf6umMr5wegYZJQHzSB2BxeXiqsODnOFvVaCe/VVu7o+gBE5oPbzex5CHgAKCHGxip5yppkES4xuRKBEsj78HdoLHn5GdoCDpZlTW1DHMnOCjixOFLJpZsp0nfsAIwCWtKnhaLA4rmc7NXWnz6hj5PjarywFp2NO310xY0k3u7/AAA2ABBBjYxM+QppiaJJbpxQT0XoDZ9Y8bxXUo6oNpoixsqYNx+NYz/szclLOXXEyfFauj5pY7XyL1JIxnzeWm9HUkrQmjZQJf4tWrVgiQn2G+wK1QGPj42Mp8hTTEopxQRK4njc/gzobCKDfEbAHFuoOHeMTGc1zVgYvLcuuM47My5cthcSqlgeo4pJ3Pwp+f5tjE4uXyKc/sXOcB1AfowoAoEtPrrXXQ/K9RgiQeaA2Bj4+PjEz5CllkA05yCJVcRyPKc4mqkAEWYuYdBAMa5BpRdFyRLTgTc9yWBhZuRI/jMTNy3yNiMRLIlGCJ8q0THBJNGfh0DewZaC4tFOFhuTyWBxpGrpAdUFSsqgidBUgujtNbHg5ON9HOQ8AbaMbFgx3OnyKnn76c5AE67PTIkNBtdvoTqGKfA4CPJBTnaaA28PEmfkzxsaJMhSIL5OlhxJc0uTjJEyKGLNwGgRFz1HI5yjihjIpx/51lNPihjQzFyCmzz7YzqmQpgn0xzJs2XQ8BDbRi4kML5JZlPkLG4gp701rnIJx1YBLdOPni8rMywHJxOmta1Y8DW5uWuJxMzKjikKpq+GRllf3F1CnEcZnYHSRFF6hx+r01F1hAoDtugLvV+WMMYJco8i+x/IIDQbh4Mcc2Q6RZGQ0dMH+R5M6DXPqg3KwAxzKJQXGYfP8Mh4xWpyJcYGc5xAYTGzEx+RziePw87MEdlznsT5ZZAToRSTslC+0bHvI7NRcxsMxMTLAJK6obKLeGbzEGgj4rrTVdk3+APgDTW4eABkZepZ6Ae97wGte/A4/keOvi8znefaWq3MDU2TIywqOuO4M4j3lEprQ17QOOw+TzXGDFnm7/QuLsPEysuRO1UqMuOnOfLGAiSiyaVjaBx4pJU4hO1jjk40U9MFB2gb0ABFgOZo/mBsDUUWJgl0+Y1r3yzNanvqOEB72MxOQ5Lk2lzOqhR0EdgHeBnOXG8RMxNaxj0FgYeY97wIsbs9ONYmHm5sKbKHyQF71czFEGuVFONNMKenns0dmoKNmnFMcY2YmPi+aa2FfXlydEHTY/mE9uwANADUGNj4suRJOyKWd0XX/rvlJ4TlI8xz2Qyyk0jMCZGv+jnFHTGElQwNwwHuxOWc9rWRvKxsfNyXrrCpS6R0cb8fGysr45E7mNDpgmNkkTg1xdX0egMdvYqFSFxenpqa2Od7InNcpGdGprt1QQPaPkpp03TtNT19HO1QGgAgMfDYzIzAFNk4OJyeH3kkw8X4EOOL/HpclcPD/JcXTUXUB1cU1v8AHuSzZGtjn7OcXJrWNXWKN73vqFv2mkxpeS5ODHnkcHyRNKlnamsMvVghT0AzkHgakmaXKJXoOYimg6erLAAWNa1sRjrV3doEKqR8ANZ8qAAZFj4jpZctkT5JJQwOlnc9jMjkHPDSx3L6COgjtjJHpjC0lRRpzy4JkbWtDk0RNdkBNY4vlZG5hT00yOAvo1BPJ1cifCmqwHY9lHQdEgdOAb2LY5G47Ie7oouNABJ/HAiz4PNdGq3JrYcaOKbNTWS5HDKdOc6UKeNobPBizZPC8RyGN8aGgmMkYwMZI+4UU97saKPsX6jjrs+dYcOVk9Or5ZZXp7olit6fX5umtVTXKIENDV11jh8oVIoKJMTWqkxge6AqF14fD5mZHxeTjkxMdA5vgCsbLyc7wA3R1HDDiPyHzR47nulDbfMWsgQaTDiZOYydkxX/AHlQ1G97o2pxZGAHPAcZVeH/ABuONBUsHHy8pr4l1kkBfHjNxQ7L5jlk925HWoOJfE54JkCCfxJ0TqOJQ6nkIjc+JNIUWNj47ePm5OVR53IZSjeZid01vXyA1ug2HEU2YyHtK6XJjXIh0jWMivqCzGzcxzgs/MAcGMaEU1jQpNQl56ueZSqEcWR2LoR2x8bKyYmQRyTZwsAkNnnlPcurrVoNja0kldlYGgWoiMhoUS7RP+ajeI5BjR/3YJOUPEZv8ln/AAAqz5Aa3UeO2GTNbDHHkMlY9ji6QR57LaxyhhfK7N01qYzkOI+bixRtyA3cUUo+mbgABNaCFfa43wwz5AdAsqaROb8Vn5UhkkYuwLNNDnAOTBbiu1N01NUYRKYwqMzMY4B4+LSzIw8BvHz4+dwr/wAKr2GhqbEzHkzBF17w5T53n+38WrqmwsyXqfMdJC5NMicWPyuTOnpoV32tRMz+deoXySeAAhntnihnd3WLhdHFic8KimSdmp4Vdnt5GBRBqJGw1ojkc1wiTk0hERiWd0rHtOFyHIPiyuR58l3mgAPQZ8wI4RjPyxCGyZDeMJcrERTY3ujAExhxMnPe1x6vWOzJEY60dShQRfyHFIvtzWT83Lq2adjYSrYmiBcmomSP18g7kljRvfI5zXaib2J1EwG1HHIwpqpxICkUTSehUaljaSn4/wACoMSRuTC9zjo7qmRuZ+DMcQPzW4/WTJci8ZH2hWSwKNZUMOM+ZqZjz5c8b0QnKpI26cjokjrr5BnQKVwDjJkFXEJUSDjwTySuDXY9MdjxzzT4KCemKdiJTI42v0Vxmbn56c4ingCdtRhOb1ZMYAIchuR/WJl4x8uLwsrEyI6oNru+TyGQcd1dlsxOkmV27JkbE9OV0GxRyPhiuXIIc9NQ0HOaRvEw8zCa8ZCyGI6+Rc54EItx6FwbFFPLK+N5H1c1ykKzeWbINOTEToQyyqPTy5yCim3mNCnyGCR8aDCIl24zhOSyQn8i9+H/ACCeVdkAG+elMgi4n+xLIzALZ836SyBZTw36FNkBdkGMMKx4snO7qJvMYCZpqeGOxON7ALEypJsrHxoM+O6UbF9GjBxut4K7BRxzZBmKiCKilRMr3PfI5YaIfp8Iic4qN5aXJqDiiPnRUjC2GPK5UBry5kR/jsbIeWMVyPixZmrHiytBvlghwRhu5Ixw4Jdkcj9SFblFO9BVHGZIMfu44mJl57nJ+4w1P1TTh58qa75S5wIdImsdIxzJ7cioIWBo+Jc5YWPJkzRuaIo2PAEQJEnyxC0SHKcd4mY5OKaC46jRTFjT8vy8ghGBPmYXzemqOFkTSc4qIvnc8JuQ5igkeVWqigbxf9h+UMOLEkyZ+RdIsPJD7EvzdrKzYgGYByMhrocfKyyY3OQ01xgCpqilli7YycWYz4uOdLG2UmBrZQxz1FE9RMCLzLh8dmZ5maceZy4/kIMOMSyabmBg1kveVHjRKRztdmo6j8BODS9mPmRucE9dVcMeZxz3Oc173fULta6iNvHJ/IiCPGbinOdyHRdfoWyIK4XxxgQ4wayLIyY2MZl5bWIueGLjMc7ZEQF9WxSjUknH5nI54iUjzIJEyM4rA5sLZJcHGzM/s5rceONMY1P3SiKjfMmjHxuHweSgYuW4d0g0dBSBjmue2CSfG4pcpxT4Qi8Ogx8/hGYLH5nIl3mwCDI7kg7+tBC7Hk5OeW5H24uQeWKTHcQowDFiOlmliQbkTuTyi5yIDUU5DQTgvoU1dYyJmqKGOYlkeKxscaxZwySXDwM3kCmhrHJzmBNaHvcFSqAKUsjjTU9yGmq04EMTmqJ7ocfI6SYaimr6wvzOYOQ+Qu0T4hZMWYzMZmH88nk/onQvTjBxf2GhxiLIxdY2FLlySRRqWYnblTcZfPsvm14XaPT39Z3BOx3SWsdpjhexmPB3yHQ4efyIYpcq+5cUxTOUfANHzWVktcWhkeXi8xJrHj5jhXJiYmsnwqDQWuXzfA7HYhJbP49C2Rxe5+z647OzJf60mXLyP1dGD9JMy3vgnuCAkKMzSMTImY2VmB3RqmyGt1ThrBWXH2hxKst66C+X9GWPJyu7pWN+UWWooeJke+GKuQychYPD5sT2dXSO0xGNjTJDIGSGFvLqcyZGNjRKQhAGQlqY7By+a547aXtA6F7d/wDaLnyE7GP5G8nNMsroj83IKV6ic4vhL3NgjfE4wwE5UgAZDHJKTGqIrQag7qB8y3qBbB1X3MkMAaIP68hEgY4d8XAmz7jnxcGPkX5Ebpm9I0Q5cfxU2PBgdY3hZeeVw3E5eHEsvj0Wu23YN1161tkIF/dzirvX38tbIVI76OmJDrJCke1rZHkpkRd88bEnyHgu6wsyp26hU+OQRj474gaEZYHOzXZLJROzKY9QQ/CmCbjopycdrFgQOEODyHLSGWVuuhResiSgnO4/k8nL4z+Q5M6blhZShmC+WfySjY5Hbk09SAbqgK32LtRsyEEd0gNOQE0xlbLJITRLVn4JAczGDSY24mOc9pldGAY0dNX0lys6BNM2R0DrukHCNENaW42W9Rgzsx8/jI48XHlhEb8/JzGmOKnSlPFhiK7PdHPaLJAuNz+idgudg8VNtglCcToK1Svdk6tFyJtAOI2UVU+P26hrXoR/SRwY1oULIGxxvLnzFOexZaGuzmoIyfKXjUHXsOaIQ17mxR8e17XPbDirJn+eHDn5GTydsbBDLMnM7LrLJGjt2gJY3LAjny8id0EuIEA5NRITthddjxbQ9q+XtrSbBCayYFB4ULiig2zqWAyOL2xsY3Cx+VzGAqItIRbjzkg9yqVScoZG5dBrGo5VQs+RdNOERBPI3HbFjPzMvPLnILGxpci3NkOg175GMbI7/hjEDaErwzTmmZ6/qu0NAOQbWTwAPq1/F5/5TOu3RsT4DoRhhJKsOifMdAOcoMeTlwXOiCjb0hYVisyH9pmvUMk+N27f2jGUzRJBdG3q+FrJsdmOW3I0S2nB5kyIoMKHJ5EusxOTFgRZmR2tMDnBQ5AaUFIe8bF98gdcX+NUohOcTnMkoIoF+zlobu9VWgXKJ8sypqKOnHTE92iYnCKOfNnQX2YHmQRBiY/NBUklkGf7TTiOpI25X2shjSxsbGLHhJMgeFLDFAxcLFzGE+CTkXztkvo9rY44cnJbHeLj8zwpc9j2JrI2jQj0yIuWTnN1EpVEMxBp27dV+F3bF01TWouqiAKsaY0saM3DCJQUqaUHxq2yYc/Icex/xkdNi4mPE3vbZA4ueXn7Ehrs8SIqTGDeExMmVMiY52arkmex8YjbC3mGz81ngkhz504hHTRl8XyvG2xlQ8tlSQwcjwYKjT1Cs1McTej7ZxZUX8akZZ1HHiwZztBpT3bcmkvQRUBWLjZuBAZgNhNe5rHA22fH5STDdx541uGY5eLGB/zmcZn8N/Un4Zn8Vl4DLw5F8cDJ/wChGx8gmEPwYi+/AEroGyzoak2S2F5O+mbz1JqfFCeUkhfyfMnECjTnNGWAnfn/AGFFzpdppxXZuQxpY1pT36u118DQOVnoPOgSE15ViWvmm5H9z+//AHP7TT1bJYxV/wBp3JdoosXPe3G4qBkULY55XuLvPw4/NOQ+USNlaHaAJhiR1HgtjPgLjuMyMLMaghDTFKggiiuqiifGG1Xo6oIuUW5H+QSUNjbTjYiy8vIw0SCFdqqUD3ylU6NqZFkQAtTRf2ZNw3JZHIOMOQ+Pu575LiU4XBcFmYAES/tErrEOEzubzWttrScbFzcNMyFbUF2XG8plZZxsOBrMuBwapUFjvyG6r+O5fO5Nl/sRuYiUA0J8n6W0Sxpr2Neo8ou1d9mj6tkYvoZFXX59OmLxT8NsAxsfBljwW80TjAunhjVq7UMvwc5z0yGRuxH2ERa52Llz5EsHVNVqxqFkkmFiGPlOZc8J5QMvm7ijmxvIGM/LlO2tT3/odc7xvgSLoF1auhTXVXz+fHcbzHB9eu+I5nOzBkRz8bxOTipz3EnwIzqPEkY+bqzHjjVErIwEGNB3j5GZmnTRulCJZsLOyMhjHsR1Yc4eYJcjK6y4iCgxsnAcSUA1qe/9Abdri53QfGSCLHITSXd/p9Pp2+gdUGTmcm/FdEpE0shMAjY7A5nLy1WonZ702br8P7Dp5s5geGKSKuB4vPxmhRtV6wok1ca/nnlBNVINZwjs1cNH/IIU47s7DevVXjyZmaBFgcfPyvIONU1qc/8ABjDjeLTWLvFkf2osRk8iwOSi0H8XPBj5WM0Lh+SLMjC6/ERcJxWaDP27LoXGRxJpR45xmyiVz/HEcCWkkgtRMbUx9eHvIY1sDmxMcEx2ZzLCVwvGczgp58Wgg58u/m9iGb2LkEAnOVVVaaiIXnIJ/Byjjn/jAZ169evTox5KvuJXSMyDK5sWRTYTGZTNYCggETJGZTpy/wA9Ex6JTSXBugNFAaOsDngsHLzsVrQsdcxxRWFyGXmFdtUqpXeuofLKTd6q3O1Wztq6n0AmLr1Bm/k2ru4m5n8bV3d2FBD8m46OSZ7oFjP6DMIn/oGUu9jVqNHUYRTWuJWFiOGqboJghl5LnAsd3F438hwUdFH02PTWuixxkvJJ2AASXIbGijoJiOgHbCYHYkWCZUxPZwM/KPbFk/ximKfm2j4/Es+TQ0SZD8kv1TIf+VjcRntl5J+R11Vea0Bh5rtGHUcb3IKSOimLicDm+OAc5g43B5fhMDFnjx8vPnVlXatWuDy+Vcv4ov5Q7uXErpQCJJ0G67diTpoRKsnTQBPiNm6fJ0Hy+Jxwyfn2s+fRiln+j5DkfSPEUgfjcdwH/GZgfeTmZs0uXWld6+YHe11+dF1OcXFRQyP1NiBO1TDI/K5RoUE2byrG47JUcwom/OPj5fHVSDnSFx0FeidsDQ7R8AInTW9U0NBWRlK77uj7vn7/AEau8WP2vVCONjMQYbmYX8hy+afkFy6BkjC+1QZ86Lm4WhGXONhgTtQY0s1gRP5jnwiWqNTSFoTRT/42ExWUU4k+AHM4DP57l0T5tAInbY2tkds6DaJ0UwukTQnHt2A06JSL5kdEEyCLDmwBi/Luct2acgyIN6Iv78Pk/wAn5Lr8xD1MhfoNDO3aGLkuFaxWsfCnyHFQTvc0E6jEcTwxqAP8jA+Ti50fAu9BXoo+q1BxGVjMZJDeIyaIkbKGifTQE4saBl4OFA8NM/IIBoIyeYa0j6DJdkun79roMai8yWuoiEIgozGW11EdSPtARjK5C1FBHiZGS527O/8AmFFjWyYzQmsV/LJa3ILPd6PjqBvjeb5HLjkkmDYZsnKV2gK1xuDyPH7AAJCaE+Xh+eyZun9RkbI8vijL9i7ta69Q0riOAz2WunxEAxxjdv8Azz5bVCOu3e0GBlkktGHxb5pZnyIlAIpicmNCpilnricPkocTjstjct7lfm9lHYb5OqpE7oCjvj8/P5LQDRqNpJb1+QC+xkL5M2pMeIDGeO+Bicpw6rE5MxtxxjjG+bsmTPdLbef69Ka4vtBvzAsu1jYMWBl8q4ueuyAR2xr0QwMa5UyZ0kPJSyk9yba1wvxfa6615vTUdHYDRRUMMsHgJrUSxqkdrsXly+QRk/js/wDJs0P7quJz+W5cQCNsIgMjs9+W4r4mXou5daoRhivtaixsTiJ+TmyS8lYmNy3CgbACAamjJiaFwr+YkLnPLgnDXHuz9VXiJoY5vm0EAiSVVRwuj7KOWaXw0IloT3Embte/r46iMR9Q1kPQ5Ls5z3iNmb/HiOq7drTF0DFYk7IJkOLxTsvJ5FOfvGyOQ5StAFQxlBtYsLwiRmPeSv4zg/yaNEbCdoCk0/Qs2USmtpEkoIBYhyju9tanEJoc4lcRgcizVb6hgCDWwdTlPy3PTXSSU05fO9r6oL5/Old3dNixuO+uTyiLrV6DaOmjN/j8THFjcaQiRiLnPLrRGFymVmBEUAQq1dphc5sbmktDoaCu9jbZHyegE5yaCXu0zI1G2SEjrWhGIjK/KcsWTLnQaRffteuojw8TkeFjfd3prIcTtPyVou1aAQRKAp/JARg4wY1znOeXF3uzq7u9jbHySpngk/sAiU1tS+Q2mrtoDi+AzcIzW3DnZdUuznAOirqGdVeNl8jzpIJWFw/SLFU2cTDxnZVeq2UE0KGJizWjLci5zy4u/Eo+arwdUBonVba18SPkBFya1GR7tnQBboMrB57Mzl/aOYTq7hEjUZMThAzV3d6rAze0mWXVePzlK0BoaJTWFRR2xoBJcSXE7+XxbHJgRsfgInVVvjuPyf404aADavVV4hLnbDegCLk1qc4+fk6PisPkeI60Xl6u1Xlru4bX1uyUdgQ4tOnLqVoC9AeDpjHGKMj+jVuc4ucmtOw/7cIcoMmlzzuq2Bw+Zm8+TVJqfqq9k6CCpOc1vzTnX5hyMiYNAKc+y4lAasJ2qDVHE4k475DsAMDXylyq0BsDroDccpOJjZ/CQGbL78LicpgXeiq6EKKWbNoeAb3YdMq/Uq9hDTnU3TnH3Qbi8LM3sV1VUj4oADXe78BrWOe56pWgNhtWgK0yMpjGCbNKKLsTPzOZKu9279LQDUXUfYGB/HuV4jR2G9QArJADU4/gGrA57ksy7tVQUmqDQGt63fkAR2551Hi6Aq0PIC7UyNMjDVZcXl12TvGx2/xrJh9nd6AHg7uKCSEJixMzmsxE7a1zUSgAESg3+u5viJdnPJ+dAOTQyGNmfh0GhtKy7YZ1QjaHTc5A0HF6iZNasZZ4CA2G6DWR0GVdkuJPviszJ5+ab3doRFtbsuuw0x48kjlcOW+Unwx73kprVZdpq/sSHwxOdSCeEA132UmTTQVdooJ4QfTWFznldWh+R2oN1QaBqgyurWNZ1DUF/Wkj4njOW4fwNBjmqq9UoYZmJ5rXYlOjTUTsD5lHdatAIklNb8yu3hrQ16YnAHEwMzGVUo2nHv0AY2xpz7QasKKQBtaoCtBgjroGhsPEObj480Mcn2LuMzOW5bRQ1gTxuedmLwAnCLImmqld6wmuEjQfECepNVStUAi69RF8jz5Yi6XjmIt6RZcsqbso5vY+K6MFl5cg2rXVrEdU1lUGCMMqgAuOH/We/GmncimyunGnaG73w8DsPk8B2JWr02N0Zaj4jkdmemuMp8WgKRd4B7bDHRgamydfJqnFl3YuLmD4a6iNkPyL3PXVsLwxvQNDE/QY1mJh8nwgYG0fAXzovdJ27XdhdX+vg2ExYEwzZ3StyG+AmD5uhp49E2PdqqV35a2t07R1YKwpssyTIqwPlX9lqgxcrigpJ3TINx8B67khoaGdSqDGsazi5+cy6RKvtfb6GXtfmBVO3VVw2KXyQOBH0bkuzSdVqKb6vcXud5KOh5vQH4sapGbvw5/Zr2umemtdGmJrHtETWxzZnL2FDBPFhqfgy5BtNZ1cqDGx0TQ06Lt2suJxsCfjVd34iTWzxlla43LKmzTI95OqqvDXOfu7u9BoR1eqrZ922efIVV462oxjrOATHFSQhvVsTkXpkLcen5DIsvin831601tFdYscxEkqy7GV5MewWJzsj3iY7WkTKTWNiScYdX2VVWyd3d3+Fk6qtWrJQBi1R3VabG6KtsdHLmOQUSLQ0IyPe2L5tJmLmKFZfL0VWHjBZsKYMaTIV9u1k4uR9Zk7VrF5CbkDsN+WsR7FkyyT2sHWcK9XZP41Xi1VV5u9QmSQoaKoDw1FF3ZVQUcD8EMjYQ4ufTWQCRt0GtFdSqa3Fk7Zk9g93SE327lBNVvB/BiuQKOT+081VYmXJybne70P2qq/S+268iMPdLrrVRxRQ9mx1I5z2tDHISuyQAwMEdHbXd3OvRRLnWmhWx5c1oxXxV4qMpypoTv9XVVVeL/FjeksNVW7XH4keBy2N6xURHD0epEyIRuTj1awBrAyiU4E2TYQ0U4nbdhwfAI1lpyZH8H49V5Gq3d3d/nVaaLIVfvCfnKa98E6Wblcny1sMUUHzlUrmNbG4Q4kuOG1FFFxL0XFzU9ON2EAA5ElVvuTVQTCd7yoE4hHxW7u1au1d/lXk+Kqq99eob1Eh8dSFSilfyZKgx28ZTRFFDExr1kvWPGpjxHK8jmJgav+4+Rz+wkdKdBABW9xQBB3QFVStRy3JL+F327drcr1f+mq6fP59OlUqqqpEVVVquNUQDcSIRBNUj8lzI2JzpXkoJq7ue5143DvaAVQA0XOeEC5HVAVXi1Vba0RuY5drvV7v8KV3dq7u781169a/C7V36oNxZIgBAWyWZHvmMSDpZC5NGBhZ2IU4nWBzmXO0eXHV6ADa8XXWtUrY61IVd/hVbA60fyqqr3d9+/bt27du13e7sFqCCa9oYo1biVMxiuV1hRuxZ8md7iVaar2SEYa1QaG1q7Ah45+C6P5FiJuw5sz5z+YQ0dBNQDmHzVda9Xd327du3btd+b1d2mq1Yc0NTXBOUClNOMmggocibIJJijngTUNlEtXacUAGhlIo6rAYU0ZLFOiSSbV3+Y8hBYUudMUVVV6u+3btatE3ej+zUFZV4cZfIGor7/ZPJ2NFFExyPmQQ2UVGWiZwa1rWUnEkNDOkBqp5jK5xN/4bu9Ag3ar3d+ArtHYAR9DZ8hBAucoZnZIksmQMCkKBx4cbh+S4wo+GgeIYp4V9A1jGsooorGxsTh8niZsUN7vkLnOc+/9F2o43RPGr0fY3fl3obd6B7a7XCrcS4Il5QWA+A8qnpx0ANY+A/jXNikkkTWsY1qKcSq4BqA5gOc5znOeXavVfkEfzaonEyO3jR5HDTR+gbvwNE+QbsnzfbtdhRq3nTi4oIHD5zN5dSx6AUDO7HcozQDGNbpxO+MmjlmyM7Lc5z3P9D8j+4cZPAJ5Mn9r93fi9XdqMNVnb3aHgPlnQGmOjc1ufkJoYxjdOJ21oTcp+Q575CfY2UfY9j1d34u7ji/pPjR1Xo/lVHzXiJBXop58URoIbKZO/KQTGsaNFOJ0Bfbs57pO1+mx/HZ9jydXe7u/bUF3lYj+JR81VDZ8BU4aAjGnacXHY27QGj4pjWNGinI7susvc9X6a1jFO1FFHyfR/Y7abayVx/AG7COwhoobOqQQLjpqboJxTz5slBDZQVANa0AAUUSdEkkucXbu/EKegsjw7ydXf6BAQ4DsOaGtQ5BzpZ/JPq9DZ0DdjxapMQ8FPP4DxQVANaA0BQcfPGUUSSS5xPm7u0DFkOllmtUfJP7UBgNmcx2cz/KENU4eygrKboJxTidDwB16+LCAa1oAQPHTcqinEkkuJ/e7RWBh5Ef+AIBYssojhz5P8oVghzvQ05DRQ0EUU4qDA8dK9MAa0AIuDmzve8uRLnX5iiueH9I5nP8AfXr7Gyos7/olyKP+EKt3frt5ajpyOgdwhpLSfDE1NQVFVpycSnk+oVKWytDv8nUI7rwNkpobx2Xho/4R/i//xABGEAABAwMCBAMFBwIEBQMEAgMBAAIRAxIhBDEQEyJBIFFhBTAyQnEUI0BQUoGRM6EVYrHBJENy0eGC8PEWU2CSBjRj0kT/2gAIAQEAAz8C/FEIou+I/wD4TKj/APA8flo4ZUKfdO1D7W7o0X2u3/ARx7/knnwj86dRdLSjVMn3+fB0n8jxPDKBCg/mU/i8fkeOEkLK+8/MMomg2rU2JXLa59J3SP1e/wD1/wAJn6QoksmPy2QswsqFmQPT8PP4lx1TLPinCc3DgPUAqXQ5rnCJtU6txLLJ7T72ao9FnZThQJbknzUVD7j90fL8jh3ABSFI/MDTqBzTBCp6imA0nGXN7uKZR5ratSyBIM9SdqKxe8597D481j6o7q0ZV1Zx8f0UoHZWn8m/0/A5/Hj3lzwPCCIdhMI+Mfyg0EUtz48hBeXDv+Rz9fwTj2RO6j8rJaXQiDB399IX8LzUnH5IfekoleaaOyH4G5R+KdrdSKbdu58lpaTIDB6r/mXSe/vo24H84x7+Fj3uPe/8U/z87l1FwMZU0er9sePH/wCPY967SaltVvZaXU9DjZ/1q59jYgeX/wCEBeX5Rn8yJE9kR+EaO6HZE7InhJ/Iy/ZGcFRv47PiygQhEt7fkd2yjxy7hndbTv8AgSiTv+U/dBdUBQJ8HooX3ohZxjhhfeO+v5FarvHBRutO/CGfX8FnwyfyHPEDD1+nP0WLeOeGEG1ATsv7+iz3hQDhS4n3L/0O/j8ixnhJz+Bxwz7mPyA9ifDhTjhbvkJsd/4V0gYHADy4B23GEXvDQm0wLMu4NqsNvx/T8wx4Me4wsr+Pxcr1UH3bPNxVo6eGFuurugHY/uhCzxmqfos7LBO5Xcn/ANK+/fiM7fl3UseDPusfjM+KRkotHh3W8jKh13nwzCIPksdo4dXHl1QTt3V3U3Y+SMYGO+E2hSJiPopJP4jHg6b6lpH1TZMNTH/0fi8fl7nq4dPHq8OPwmUS2VHuo4SfB1DgVk+DPoswF0tX8KPP0QPxBM81Pw/z4X0sDbyT/wD7bE6oZeZ/G/dDAiImOBLBaJI81NRx9ff9XDHDCz4M+9LjDRKrsEvpPA9R7iGWqT7nKELPijDsrBgeEysEnDfNc189kGqfxmU57JA2Vpj3Ipnr28/JM7VAZ811HlmZH4DqWFjhjx4U+6o6fTNqf8wjJ/2XMEDb6boUNRfRpFtN2/lPvn1f6bZhPpfG2OGffP8A/kJz/iKP4UuOBKqR2/lFhhwg+4dRpOa074VzvxeeGOE+CT75up0DI+QbIUxbEFxQtpUWu/6m+4ZyQb+ufhjxUmUrKmDPfYoVKdjDd3P4afwFzgB3Qpi0f3Qtzhc5lhH0/ASj+Fxwl3igKT7utonzTOO7TsVqLHAUqQJ7+SdVeX1DLj+Pys8PLj5f3/AAVmztPDpIRiHfxuuo/X32fxMu4yfzTH4NrxbUMO8/NM/Wz+Uy2ylB/wBvf58GfxUKT7rKby/X8JI4x4JK8/cCEPyafxWVj8igcBCnbwC1TuoPvAh+DHdBR+TZ4QFceGPxg81HuLcFNCk+NqHhyh2/CY/BT+WY9xlT+Czxx+G8+Hb8ilY4SeEBXO/AH3GUO6Hb3EleqI4yo9znwZX1/BZ/CT7/ADwz4oH4CnWZztRBHyhaZ4LOUyz5hC+x6m+myKDtvFKypyo7eEF2UPL+ygrKnwDugdvc5UBdOF5fnMlY4SeEBXO4QPCPctq+zRTAgs7oMxBud8qbZSpzn/T3BCJ38NpXkVJ99CysZXT+Fx+VwPdyUB4aukq3UnR6KtyiBRpz5+SfXqX1DJ8ePy6PyaT4YarncMflucIxuPz7PhgRwjw5/G/z7zK2QCn88jwWtVz/AB5/Hg7oRj3MLC6vxT3DpBP5Bjh1cZPDsPyOTnx1CJwPqnU3Q4eCSmtCBHYfi5eEzT0WhoCY2sHMxd2/JbWq53Hf32roaEampTil/ceGRK8vdic+MfaGyuzULG5z4IKxhQP/AB+Mcyna9swnV6lzvxsqB4MKSoCkxwhZ4495T1P/APGXOfUp9TP3nwyz3keDUuH9P+U6m614g+XCCobDh/C5r5gDwBEIuOVH5dj3ceGTCgKApPj8/fmu+AQPqnMAh+fUJzXWu9wHfEm9lCxxDNVTL/hlMqRYd0GaYV5yMe6j8Nn8jnjA4RwgK4+LCwse+lyZ9mnMyvMpvOFvijhafHqKBaWP+HzWp17A2uW2js0R4bioGPcT+ZyeEcZPC4/iYK5TrgpHSDndXOJPjvOZgKB0z7yVhYXV+czwjwR4J8Jd9ERv+LFNC3HvY4R+IAeJ2TKsWNiPyKOEDwY8EccYRsn8blNhR7yfzqPDPhxxlRlXe7fVeGUmlzjsGhVKFSysxzH+Th4ABhY975qeN9XKFvY/VfeQNlH5/AWFnjPuse8p+z/aYq1hLCLfotP7R1NL7LMMHx+fg81O3HHub3QvI/yoOeJY6QpGxVxnjH40fj4ULPhj3OPH3Q8/cPOzSQvPHvbXoFshY4nusLy8B8UfmU8Y8c/gJaseOagnZYwvhHGPE3X13c2bGdh3VLRsFXTkxMEHxtdrG3ppp5yPLzQD3NHwg48LeUR+byVA4R4Z449xj8C6IwrjJ4SYQYMeB3ooyYPkqmgc19PM4IPdVtfAcAxg+UeMg4wq5pWl379/DKD9KHVnuvP6eydo9UaT8+R9y9zZG3Aoj8pkqBxhZ4R+NjjHBzviM8ZdtMLpyokNMypOVKjdNc2fNWvgKVL01rEB46I0gFcPDwO3dfbdYasQNh4oHG1kLmVFHwqVn8nlWjwz4pWPHCz4oE91uof48KeEcMeDoDlHTw80BwI+q7zKxOFCn3Y7eE8QDKnsvRD8mlYnwQrjnxwse+s2Uj6+/LjAWkdoGv1FO99QfwmaHUvax5s3ARe6Ao8lnhKq6+sWUAMbk7BVtBVDaw3+YbHjPhj3AdVaHbErS/YyWNtLRv4o2RPuJ/H9zwjhCk8c/gyRgKN/wHK6lXoUeXRgj/N2Tqzy6oSXHcyoaPReSJ4/4ZWfey5j943X+IvZYy2mzz3PGPBHCG75484EzsrG29+OcKrUYGvqOLR292UT+Q3ZKgKOEKTxys+/xxz+AfX2w0d0KFExkq4wAEXDA75XLqub5ekK4+ixnxea8kXHAlT4COJqZ8laCKWJ38D6zw2mJJVbTVQyuwslNbFmP3Q8/AU78R5oe8vKtCgcIU+4a+oS7t5pnLMDIHxR78+5xxkq1PrnGB5r7M3rmPMJ1YRs3/VWZBTeSxlC41dlW07xz2wSgBngGqeEqOMky63CjwSI4URpOrNQldht4RpdW17hhM1rqfJ+Tui45/H492ajkGBQF2HCdvcupOlm6qVhBgD0/Ddlas+CpU7IaVggS5uUR7M+0Oqy/eFnh5mIVbUtaK9W4N2wg3ZXcC44TW7qfpwdbMGE5rT+koeEkT281y7m3TPl3Vxw21eSxw5lVrfMr7KWw+6fThjf8qNRyFNqhTgcO0qfcFwJHvXPbL3QfJO04B3bwCvdARpQfF3XbhClVmVqZfTxuh5LCdy7Lzy+zZwEFnC81+iR+6L3YVriMFR8S8k1obbUD5GcbKBCFQyGhv0RbTAeekbNVf2q5/Itaxvcqpo9QaNb4ggfRYQ1OspUnGA4xK0+goU30HGTiCgCRu3jieOcJ9QzUcSfXjj3+FH4g1HQEKTfVQFOBw8lJ45VMUocFHg6YQ931BMqsGYPqU22xvxLKwiwyE6r8XgwuY5ClThSeDqroai3Sl72XJ7hBj/dMp7nKnZTxc8wMlZF5tlS0Brdk1g8ynVg4yAG8H6dwbUiSJwUXbIN2yVzHbj6lVfZV4awVGP7FVNfq3VqsSew4GT6eSLQ10jPkVUqH757nx+ozwHdGvXZTbEuMJ3s2u1j3h9wmRwxx8lA9eGULfcw3jlUG6d4qtlx2Qux+HNR2EKTfVQFOG8IGFcfBnwZyhwnhHuROUIxG3mp9xcYC+zae56vci44T3i52yp6UY3WqpA02FpZ5kZCccD+USePNrMZMXGJTtPqH0jm3ujba3zQZ8ZU4YFUpn75j2E/qEcYbdUMBT0sGPJC3vd3XMdMAfRXzkCPNdF0hX1JtDPQBAb3Z3gry4yZVpxuqlZ11V7nu83FD5tuGMok+CFj3pU+4cdgffGo5Ck31UBSYbwtEDdXcIHGOP2+o4v+BiYygX0JBaNt/BhTxL9h4ZKsbIUniKujFU1IJ2VryPJfaHRIH1VjyPJFvxNIPC37x609X2dyGM6/KPhUlY5lRMpC1nZFzkK03PtWeDXBvLuujqnzVQVGiuwUseUJgP3U/UpzjL9hvKYwW0v/ANkXHKGl11Gs5twY6YVH2mykygxwDMy5OqOholMonHU/+yuiXST3XJrmx23cYQ5PMvEzFndCvZyKFgYOqDM+qZy4aIKcdztsvmJPMlF7i525UqGSIVxVuOFRlNtRzHWO2cRg8ew4Yx+JmoJ4QO8+8NR6FJitGUXGG7cIwF5nPhjwN0VZwrf039/Jaf7M5mlN73iJ8uE+HCdo7oaDKkzxCwp24Rwq0qHLBwrnSoTNNr6NWu25jStNrhSGmyW/NEI1XXO2Qostar3yUdRXBPwhDT0+VS3TrzKuO8K1ruqI7Hvwc8TGPNU6fwyXeaqaw/e1TIGLsyqWmHVl/b0TqzurjT5QgHmTkov6jhg+Y/8AvdAA06Ehn9z9UOYL/h7pj6720KzeUMh1TplB46REDud02ja583fo/wC6NeoGAtYHO74aE1tYtqEETBc3KtkN/YqTnhoue7/Eb+WG4jzQdVIp/DOEKLLT8f8Aot53RKr6rSUqFS2yltAVX2g5/KLBYJNytcRxxCwm2d7vHj3eONzoCpBvVlfZ3At2/wBFhXe7NVyFFuEGDKL8N24WYG6/nwSo4TxHZNdTzM+GOGFni+vWbToi57tgtRpM1BP/AErQVtLWOqbT5jT857Kl9rq8j+lcbfoseN2oqeiZo6EBGrUJKNR4ATfZug/zlPvvBzO6NQl7zLicoCU6q6BJTaXVVMxi0J1T4cD9IUt5lXppj5imsFulFv8Am7ok54NxaIx5o03ABwdielcoCpX2OzfP/wAKr7R1jaNC0XHA2aFU9mas0qxZdG6FO1z+sH5Lsq5wDDJcMNG/0TaAEQag7+X/AJRi4nf+UOVUY/4TkQ3upa0QBHfz4OrPDKYlx7Jv2mxr2t//AMlTFq6oBn1Q0rM/1Hf2Vzt1U/wz7ZczlXRE54CBBTgCWmP34eXHEqdC6vzWCDHL7rTN0TmVKc1Ox8DKmgbR5cEd/ceaHB72ktGOAcPNC7GOFjw7yTXtkIRZufdyjVchSbhBjUahUBBuG7q4yVrNTQ5tGl0fXdWkhwgjjG/CVHgx7v7JrQ8tuBEYTalNwY09bckptsGN8IA+sZ8bq9WAmaLTfRGvUPBtOmdTX2GydqaxxPkvoZ3b5L7PTP8Am7I1an/ZN0TZda+o8bd6f/lGpVky4TOTuqegZfqvjO1Kc/un6p+cN7NGwUL2R/8ATNnKZ9qt/T1XecrK59d3JZaDs3dM0u4vq+XYKoy19bN2YnKdWqHki0DOfl/dPL3OrO5lUiJd1f6p5tqDMGGjzQpAhvxu+JwXX8v/AKuFxBLRgRjhVrkijTc8gSbQrrW0w4v7iFThoph13zEr7My7/mH+yvd5uKhkN3O6MHyQnqE8JUiO3l4PNCc+7B3QAwo4vptIHGeMbcMe5lX5OyFNuE2m1OqnKgKAQ1UHUPiN8bHzUBUdLoG0a1J5fTGI7o6jU1KpEF7phSrRlSpVqfWqhlNpc47ALU6KPtVIsB2Pgji32h7RZQe61uSVQ9mspVdM90PMFrvE0i4eScJcD8KEwB/dRwFXU02Pda17gCfJab2fSoHTOMvMQTv6qBwL3WhN0tCXbo1nwNuB1VfOKbcuK5pbQoYptwE/S6l9N1jqm2DP7hNoMmr8ZT9TV7lUdOLdPc5xgmp5HyVbX1LXk1Hx0yqPs5sUoq6iMnsxOc8uql3NPmoPFr6NPldTt39oTaeKfx7F3/ZOp1xUb8TTIVVlYVtUH/fTlzB/unMpljHOtO4ndTl2G/Xf0VnYsq+TcR/5WLvNDl2lvVPxJlrrpnsrviJwMIOJlwbjuq1CeS5zbxGO6DGQ3Lj8X/hCg3mO+LsPJXuuqHH+qFouxPdZ8vogG7ZW3CAUywzdd2WcrKgx/otLW9osZ7Q/pdpWlZ7Sc32dmnHy5z7vEKPwhccL5noMbhBmG7o1DJQYMq7DOAHCVKsGVKq+0dRyqP1JPZVfZdUMqwbtnBXJns/2nTrVmy0LS63QcjTS4k7kbLCnOEOwXOmf5WFhPpVQ+m4te3YhajVvDtVVdUI2nw0K3s5lWrLnPE/RfYtY+lfLRmV2EFWtx4O5JKcww4EH1Uqwcx+6/wCXT2UqpXiwYndCjQGl0WR8zh8yaJlsk7eiZpqQwHOqN8vhT9RUk5PmvszDSYW3d6lN2/oqmofaIk7OPZM0jPs+hM46qnefQoMDXXXd1c5xaMenAxMIVtNQqOo0qFOm20lozU/8prjYy6lpScnf+V9/aymKrj8NypilbYRVDsvlPqRc9zo2kqPkPM+X/wCEKbZdl5xaeyJ33TqdOA8RUGQEAL6bukH5t0a9R9VwaJOzRCLzDQSfRNtxN3dWtm83DaFd1v8Ah81znRHoCi5zWNuLR2QzbicQpWV2VP7VTGokUp6oWkp6kjQPL6UbyhbmZXVhZnzTTNzoQhW5bIPua9VlzKZIRY6HCD+FNQ4QZlybTGUXG1iLjJTaYTqn04RwfVcbGl30CfU+EHG6DQpVyf7M1XMoQcQQe6re0q4fWgW7NHZZRIkrOEQpb+/CymZ/f3Op01Plsd0+R7K0TUy49ytR7RovqsexjBgXd06jXfTqYewwRwleWSUA0Q6T3HknVszMDJJVxvd8ITWeyn1W1mNPZvmi85VxgI0NNWpNextUMvqOJ2Hl9U5wspCTUxA3K+zVbaoBc09Tf9kKtZxAZTBdsOyGjpQ0ubqfQSHgp+oeekWty8nsExlJ2m0k/Zp+MblNh/OqGlI7tm5co9AEjv5qGkS6HHqHZW1GfBTa8SOqYVpL9Qes/K3H8o1LX1bhTPwxsnHoBweyqad5oucMfpdI4N+J+3l5rlNcSDzjlrti1OqP8ySn07mHGYKDKvQbwO8KTKMT2VjJaer/AEX3rSWio1uS1CpWNoDQTt2Ctp9FonBAKHLizP6lDCfNY7ZXwwc+qufk59U974pMJd+kCVmF0ZGfNNcGhlO0tGY7+vAbPGFJ+6EhPZ1V6NRzB+lPc8kaaWu2v2HuBzmzsrGgN2TXPa4b+Iu9EQgBso2Hu3VHJtIJtIJ1UqN01mE99E1iRbwpD2N9kOn67Y9PrwlN9mc4PpF/MiIVWjzniG80zjsrjhYuKAxTXms5UI2wupXdoVj5GVTsEeS5jsCGeSgcZ2E8ebu63yxuh9U2mz1/1Vy1egpOp6dwsdnIlOqPc95uc4yT5qV5blGm8tI6h/bh9prNDG2gblN0tDk0t1c6UYmMIaFnNdBqn4R5eqcfvHTD/PugxwNAuBjfyKLXAPkeZQ0TH/PeIgjDgnap33uKcxzScNQbTGn0cNG1SPn/APC5LObWPV8tMf6/RGvVc4zcSnMfa8EHyKcy8UXXUniHOcMBNb/S+P8AV5H0QOahIHp5p1SAAIQbcyl/TP6o4BkQbpCuZ96TYzZsovPW7+V6oDTcnk07y6eZ3QYS1rp84UnyTw8va1lTli4h2Qr3CTgJvUQDHZZJzjuCganb9lc+VAazsN1L89vRZiP7K7HfyWoot6K1Rl3k9WVS0kOg7grpfS6Ov5ndlaCG9+6sOD1A7hWESQbhODKe2LmuE7SN04HYyq1RtjOYQe0+5qMZbg/VOrPuf4gWrpQj/wAK73Mq7dNpMQbhqdVMuQa1GC2mtJ7R5dFnRWGXSvsGrNEPkboNCJTK9cfaKnLp+abz3hjr2g4Pmm0h6ovKqv8AZ32q5sxLWeaL8DZdyqGp9q0qerMUj/daLSV6X2OA4/ExvHPAryVrVPCStBo9BUZXeKdW7M9wqdXX130BbSc82hFxwJhMLe8n0XT8PqpMnfjKhCHC5rSG/N3WBmSjVeGtTPZ2ktb/AFTunVXlzuFgD6uW/KD5rrJqdef5V7i4Q2T8I7IUdVTqOaHhjgbT3Wm9oWVaVOG0d3Hf/pVTWV7aAYXGehMp0HUtIHjTOjm/VN0TWPrAPrFodTH6fqn6irlxLneag1NMWUjVqGLj2+iFMl1Z73V/r/qnVCezZm0bBVKLC5jgLxaULbqlwEYgJ1gZPTuui6RvsurIvx2VR5tZ5f2VM022TI3lEmBunj2U7RWUoc74iMhNaLYN479lJQ3xHcJjqTG06bWRue7irBI7qG2tfIOSFDZ/+V1Sr687/VB1U/8AZQ+7v9F97uf/AEqCpTcR+6td0lCZuuJ3KwbxOMeiNOLh8QkJrqYN7z5DyVQOvNR142/8IHZ/Wf1YUod0PdF2Ggn6cYXn4bjCH6v7KDniXnCjJTKLU6o6G7Lu5NYE6ofRYyuWZYYI2IVxLnEuedySpUqpqvZ9HTmlSY1n90Ke2/8AonVX4BJVLSMmoQ6p5LV/ZjQZWcKJ+VNtMzd28UBSjbBUZKk8C84QpsUngW791HglQif+k/Mhdgz6qcBM0Gmvf/VOyvrX1W3jy4Adbth281zJNQ2U5zj4U+qWU5GMNXUC8O5cwXAIfaajaF1SjO5ESEalnKZ93Hw+f1hDSaSyiWOe743M+U9l9mLa7qPU7LGk7+qLqp5szOfNOqdFJsxnbKgcrTXl7/iH/Zfdl1zcGI7q60Wj1KaMkjJgiMhA1fu7nN+W5Z4AXWXCdsprGcuzrBy5PpRzGObIkSE2YmZ7whEGB6o1Hi537uU4CqezarHVmMDi24BxlSs2AgNPrhQd10mI2RAMd98Lr/7qJLSQdkGuZY74hmG7K1/0Vrp/3lNdTc51SHDZsbpzhYwQ07gKJAzCtbY7LJmE6oHOotL6YO6uuyBA2KJp/ecwvxbnEK11Kre2CMfPCe2k6rq2WU/iA8+Ee7a3SgjvumO0hdi5u3jwrXcLncC9MotkoDDE+s7JTabV2YtHdVOuLZ+W/ZU/tVT7P/SnpUcLiqTqt1EFlPyKAZOzQr2VBaIjEnZVNQ7H7lUdILNMZf3em+1qlZ+oqOtb2G6bpPaFagx94YYlVOVzLHcv9UY4NsMnq7DhKL3tbTy5xTqby14hw4FxlQIHC4WBskptCnndGo5BtMRJcvNABXcZIKAWJ8u3mqlSRNrJmwbcG6aj9or/APpCdXqSUXiKVxgXH0TSea64Upg5Er534j4AEXPeA667c+aaHw0yPMhGlphRZXD2VBe5rexTjTBsNjjiDuvsdHnGWan/AJTv9U4ffFk2kEycJofUim37yQAdmprNTyaj2kT1PYJ/hG0Mb8DThEGRg+nD+mKvQ2MGFI9B3RY4OaYI7jgQL2VGtfMAd1ZMkXHBEIEOl0R/dR3hYk4b5q1u4Id24UOTVNckOA+7gblOPecbzKiPqhi49J7DfgLc/wCi6Tk/sviz284RhzBPrb3TnMcIbETldIV1IEfvAUfVGtWigw/RAMJpdDgMku3VRgl9J0Ri4JrAOTUJxntCpUhUuZzbtjtCY2lZVZU5gPfyX2vSc6o+B8o9FUNMUXv6WbBAs63Ou9E7TPtf32PDmO9B5JkfDlWuI8b9NsJCfqREQPcZ4Fy81ToNhuSn1iu7kGN6cpz5xIXmsboDZPfpzV+SbUXJlPbK6L6236RuU6sbz0s7K6nza55dAeauaKdD7rTHE+aZQqvIa2qIIF4VfTvmk91N0fI6ESTO6ePYP2Dkt8r/AE4EgnyUoBFtSVe+Sun1K5bI78C4pmloyfiTa7yarvoE3nOs27KAEVcoT9V7L+1c8BzhLWf+UOWJQaEXvDWiSTsmVTWebaQGQxu6wgfvq39NqNd/+XsFbRcCybtneSP9Nl3MftmB9FD3PIL2U9wnVI5hPSIHoi0y0wqulup1qcFwB6hlCS90FjILmzEhMqFz6wLaVMyOr+0K/VCoeX0Ov5Z2x2CGveyKNrWt/dOcwZPJBiSNimNrHliWdruNOrWba0U2xmXISbWgNdt6I2ls9Plwq1/ZtTVhzQ1nY90GAG9uRsEXZwJ7BWulvbzReReZhYPp68LfZY1Y1FP/AKVO69FaQDOFY/L587TwNd4pU23VH7ZRZc2SPMLFST8qnyVJwpcjT8mG5JfNxX3nb9tkGuId8J3gKx2cTkT3Tt4Iu/ZATA6fUbL7QwVK2qc4swKfzJjxVNeoWuaJYAzdV9SxunawBrjN0fyqtGpk52cgzQcim210Wo83qVN4uD2taO0wUNQ8W5jvwschH1Uknw+Z93KJVLTtzk+SfUw3ZF2XprNk7Azcflhc9lNrw0WYx3TeYATa0nKoaXWPp0HXtRKc84Qb5funVCG0xvsm0N7XVvX4UXvn+o8/qTNI1r9ULqh+GkFWq1SKvbFvkp2ELK+26jmWBvSBwaBgy5Xh3UAQNvNHjFO923ZZ45UNz8qNZ0oNQiFLsALz3RTYzuq9LTmgyu/kndnG6uwev6bv7J9EbRd/cIaqs5w6KTclX/d0sUm7IPqQ6oKY/UVzHAF0CdvNWsexub9yWrT0XUvslZ1Q2dbts8A1x5weMdk+u+arnOLu5KNVzKNEg02bGpA+quaylpvhZsN/3Te2SdyuUXgMhxGO5CxAkeed10yukmR9OApt+7LpIzwNRvSPgElX1AJA+pXQ8X2NOQDKkkv7+SzhQyGzn4kNxMg4U77+abBl0EbCN0cShdhF0MJNo7K+pEtZcck7JgYRu+dwcJ+abADfjZEssAbcPLdeq69t/RGnWJp3D67p1Nrgyx3MFsFslXDpvMDrxtwAw8XD/RXkQTWYzZv+0JrrWsoGk4fEVWa6+mIHdzgqlNz7aocXHLgN1DqbDzG07ptuhMpMphpDjHwRGFQ+3ffta39K0z2MsLTW9PL3fTE+5lOeqdBsv3Xamn1TLk1rw2nl5OFUoVSysLXdhKfRrOouseT3blWVLZn6IM7onZQ8c2YJyO60T6rf8NZUFIDqL01oTqxzgDc+S5F9FrXh+9/f/wCFU1FSyHFx7BUvZ1ItpxV1Hd8YYnOD7uqq7apORx032Nxc+o3Ug4EYI4Oq1W06Yl7jAC1Xs0MOpAh/dpTmwXiAcqSoaThX1WtmJMSrKxptMtbxBblcyuxhcG3Hc7BClVdTD2vtPxDuuzclazRU2P1NEsD9kSo+Hcd13R+Y+DvCAqXlstbvBhOrv7+pKa2kKND+m3c+ZVuy6gXQ5jeotJ7Ig3MsZDsMadlAb1h92SGlOADnAhrvhlRphWuZBdbbOUXHM57rQVKGmo6CgRZ8btifSV9mZyWfG49ZkH9lyr2QRWu6iD/77oiXNjpTWs2DnHv5KGxAmfi8k80Xsblu5xshjv5olt7W4Yi9xJ7oZkwhGZD/AKYQLuqYH6VfYKjzY0fwie8qU4C3aD+6HL+Lqn4VJ3hCi6o17Q8xAg7LBN0Fuy6sLpc5D1TCwtp0yDvJOywmupN6pecWAKCoqAzEHdW1DvnaUWPDmmCFD73zHcTkpr3uNLFPtcVU5PMsdZ5xjhVbtUf/APsq+veQwTHzPOAnM1g01Zjp72I/bPs9AGXwMvlVKGlv5t8DPooOPwjn7JlITVKjFEKrWMuVGgMmXJ9X0YAuSx4c1hLtnfpT3czN925hBtFpFTrO7R2QpPB07bMZ7qaAqGowdVoZPV/COQxu/mg34ut/9k+q7fE5PyhNo9dY/d3QT+r6J9GvSrU6Y5LH9AdsU/2pr6lVtLks7wcfumaWhy9J+9XuUSqbaoNVhez9IdHDtEpjnuNFttPsHFMtFkz3lOpvDmGHNMgrV+07RqqkhnoscIAapcoepdPhqEGtT/5WZlV/ammZQqMYwAyT5qAAyP4XLqNeWgwZhc2u99tlxmPLwucymxz4Y5+PRVK9lEEEM+EBaej7Oq6fkipUcc1JQoVqT7KdVwHwubj90X9Xl8WNgmfZi0OtYx225Tj6juAmWd75/ZVdVQrVN6Wnp3HK/TkRmOyp1q/SOTT/AJhfZKV3/Md8A9PNRTmWkux9FJX3YgbbwnVL3eWSiwOt+YQZCw0QB5lbBuD5qx7mhwcPMcBZM58k6o7ql2IEr7LdTDsnBc3IWl09Rg0Wo5wt6j68N3F0W53RB5jflO6kqccBZ/mXRdiFFAfynU3S2J+icwjnNeCf7hQ4j/dNu6rfqeyvZI7bq1wP+iFZkEtaW9zu5OY7Ig+oUvHw/wDq2R1Ml7KTYOA3CGso0aZe2kwNPw7FUG5q0XntLcBUTYLDI3l26Ps59RtC2ox3mh01Lp1D8kg/D6J1DUtrDNQHun6vS8llLlzuZUr6ft74nyRG/B1Q9ITKQmsf2Xy0GqpWMuKo0f8AM5OI6cA+SrH2adZ02g/DOVD9oI7Su79vNQYBBMdleyoXPbTLfkjf6K8N5FEM5fxZkuKDCHVT+w3RzZ00z5f7ou+nr3TaDZIl/wD9rf8A/ZcyHuJcZyzsEXt51Vwp0mbA/wCy5sUdG2xkxb5/VWze/q/SgT0iEbboxMSuqG5hUjXpc17msn7wgbKm3UPbRdfTBw5bksLgOFjbTueGVD/m/dZWnqe0dM2q+2i+LitBpalL7A4SfiaHXJoAh0pt3mE0v2geS9l1dBRboKTBVn5Gxj1RMGN9lTaBZkxunfF22TmWbGwyMJ1Osb/iOdoVQ8q6Git8BcVBjgzqD7pjptR1BaGAAtbADRl3/lUNJUbTqQ5rjbXqTs39IWioath9mvaREkbgLmVM/EdkAGU6MBxMXfqn/ZTWfzy7lXfectA9yIHSntY3VPoDkF0AbAoknBDXn4W7IUraLGBgoj9Wcqwc6qAaXl+r0Tqz5O3ZXOwAFyOWWFwLmTkQoaPPvwdVqhrLWuDd5TWxZvGbkQyx3Y8XPcS0A2dRlEMF46TJbGF/HB9V4bTaXOPYBcvpc1zagwQVAGyZY66675YXTvnyTSG2NggZzuhAznuhb6qKTVdUAiZ9YXV99c4DG6e6iS+6GDC2VSte7PQ3NuMJrXnluuYO6tdI3CZqsudbV7lx+JcpsVGkPOxOyeCe4HdValGmPvSxphs7BEV/+KcGMa77wFUXV7dH/wD1gfmVOk/7twLUBt7lsZz9VHuOnCfVPSFS04ms6T5BEi2g20KpVMvVHT7/ABeS7DELY1OnGCwJu9rfhz6p/K5fXy5ktBx/CwQB9PRc6sxlR9jScuOzVTpas/YKr6jQcOiJXXfVcXOn4e6LXtc48q44JPwqnp67qdCrS1IgdbQiXdbTtPp+/ogwhlD4x8/6f+n/ALrPQfvD83kqWiZzNXNx+Gl3Kre0NVTYzeYa3sE+lqORX6LHZ9EA9wYbm9jtKI3QnElG0UyIc3GAo8/JGkQHdxK3yP3ULr3480Dc1f8AVFriDuE6JjHE2ySEI9fJNsyRdOyuaYV1T4gYG8QuzsDzhdUhVNRUvq9boATWuBFrh5Z4ONdljbnTt5qoa9VobTaXmC1n18kNEyGZqkdTh8noqBoVL2u5mLCnVKwAbc52wTaDTSbl2ziPmQLzYS5vmULLi4TPw91SZ7LGrfqD9ruhtMYiE66yS1u45qdUYKV4DRnqRrP3btJv8kHPik0tpD4WrVaTT069Wk5rKmxPDKynmnycQTIHmdk7S36arSZzGnLtyjSIM/eD024mpNvYSVmYw3cSmy51PpHlwHyyf2R9l6tuotD+0L7fr3V6jbQflav4VN7mWs5YiHd/3QuNkkduADzYZb2QhuUbcHA9V5puHmXsacsTTUy2Gz27K04k/UIdjcnVGU6DKLLrviYOtyvruaLaUf8A3DHCtTBDHOt7jcfwrj1ael9QLf8ARNZQ5j6b6d2WgOmUxz8M39VQp+zpYCHtE3qOkbfRV9VpedLGz8IPdFlVzXDqbwBZnus+KdvFKqPyRA8ytLpviPMd6KpU6aQtHonP+NUdOOo5Uy0fd/6q8wROdhunNYDIb3Hmnue3oPXtjdX1KjXVG07Z/qd1T5D2mm41dw4vtaB5pjSw03h9v+WFdNSq6D5d/wCE639NM/3Qj7gExkuPZXxhznzLirKRc6GUjuRufojUD2w5lFuDHfyuT6rg2k09XkqPswZtqVz/AAxPr1+syZhOpVSPmanPJL3Ek7k8Lad4fDpiF04mUzlOuLuddsuxm2cot338lZTEOBv3EbcJz5cKuu1LaOnEvKraDUmlXba8J9QsbiZwSqzKT6YdDH7jsU3yJ801lLTn7k3MmKW/7+q+v7qMtkfVXOwM+ipWU7XF1V+CI28k6rUmvcbRGFIUmAj8Fn3j8NMxCtaQM3bmEH/CwN74VGaJYKjsdYPn6IaUPzNc7vHyo1Cy8EUifNc2rbSB9E3TsNJhDg4Ze3f/ANypJALuX2kp1KoH0zDhkFPp8uvzGS4yIMnCq16xLze5+5qIXW9QIHzeae8tpuEFuAIXJ04pAtfO+MtKytXq9HT0+piKfpkota8D5xGywSpK040LRY/7Tdl04IRb940jBx5q4knfj8PVuJMfKjgYhnwxwZf97Nv+VeaBd07I1ahc/vvaFusqppa4qUXQ9ux3V0ukYOykr4FCytO/RspUqDWPHxubmV1tLZ9E6/qltT5s5cgxxcxoqA4AeE9rWvHT5JlemXS81t3F+yp1XhlctpNHcBF8sj0kBP1LBVfUtAPTIlNNb7ouY5mCGbFStR9m5BqdH91nC+z6MUqlIuczYhHUV31X7uM44HsT7kjg+oYY0kotF2qeKbVpdNjTsud+py1FeJODtCz1y536QqOmb964A/oZunNiPu2uEizdc2cH1tVTUu+8e6rUAgRnCO/VjyC0H2PTs0tOoysP6jiqlRrXPc86dmA4/KmsuFLrDh/zBsnveG1nRAxf2Qp/0g6/9UdlbWuM1QMn1VM13/8ADgMd/wAsJzqjbhDYwweSp6X+pl5/5f8A/suZSdWqm6z5Ywquqf8ADDN8zCpaVhpaP96ndOqc0uvOJMf7oAeqFSs1pIaCd/JafQVabdNX5sjPpwAyQD6SoKAqh9RpcyerOSrXZBHlKbDrxdIharXMe7TUrwz1USCEe3ZXC4qtoazNRpiWv9RgrUe2faTOfUZc82DsAm6TVVKLjcW7OYcJrNTRZrXmnRfBdCo6bW1GaV7a9He5BvbCrGjzLXFg6QYwjKAYCMVRmXbft6oEY373JrGdAjsbhlXvAmJO5VWvqg3TEiq0zf2C/wCJLalxIPUQopllok/N3TRqm8zT86cNadpQ01NwY773e4bN/wDKAipUiycMPdP1RLaQNt02DZqpacfZaJ6SeqrGQobUbAIf3eMoG0XusHn5ptKox2qpONM5tGJH1V7+kbnAT2tsdjK0w0FZj6F9d3w1J+H9kNO3r/qkY/yq45TXtZveNyU57peZKFQU4YG2tjHdQwKkyqKuop82kD8ITqj7WBhu6gG9k2ekRwst6muls9PZPpuaXs/YoU/hLur+o3YfThbd0NdcIyNkxtEZPNnLYTw0S6QR/ZCCs5MDurKgLDscFSZPddWE5tQNeCMrqXQ3Oy5ujpuH/SfqoKdVeGU2ue87BoV3sgaM6emxw6T6fsqVrzd1Ni3fKc57GOfaJ3PZRUzLoKZJLnBzvLKI0Dqxri74ojCp0hLuo+S1GnoOZRMNPn2VTll7goHAOZL5/Zcuo5nkhZuhy87HvCaK0NEY9xuq1fLAQ3zOFo9NnUVOYfJigWaSmKY9FWrdVZxAP6l2tdn+VQ0n9V31azdVB00Yps7W7p/JfdTYed87tx9F95Ah3/Si7GGgD6KwzRc7/qGE2jgVy8bnl7SiNO+iGUzzPmcM/wApvM3uj9GyfVL3N5VPp2BhUzQuD4qzFgH+6J36f8ztlV9pC/VVc02WtiAUXx0n6oURbp81Nr//APVRhvU53fyV95xaPie7ZqaxnK0Msp9z3cp+GUBIpvd1CCAha0Ww4bmd+AJ7lONQNZucZWY81nt+ykfRX07vmG6h25Cr6Bz/ALM/DvNN5rrDcJ3TmGWkg+id92en7zaHBa7VaNmhNIEUo+FufRUuS4EP5nbyTmNPRioIyFSaPu6j3YzIRdRqODCbd3dgrmsaQIb5d0+pTFKanKabrRkD1hVHVRVc8F9MdKc64kNOM+QQFFsW9WcbhN5HM5gdUL/gPl5p2prBjLQT+owF9w0AxUnETspZd8DI7d1kWZECcQqempWUnF1w63jsfJqs/rDcYb5dwVV1GpD6cOe3MOCZRHJ0E3Pw505d/wCyn06r6FcO5jDaBOAU/TOqMNl3wnuuTyq9ZgfTd8t26qaqrYwVKjo6GtynUuh1MtqNOT3+iupucXjp7FBrL3DbYKSgKBZy2En5zuE80ubY7lzF0YlaYOf9rbVIt6eWe6vqYU1EzUTXoaVtCmIb0nuopy5pl3wunj7OpeyKjaulv1f6kaf3jzFQZa4efkpJPB7DcAcJ1arLyXOPcreBHASZWV8pdDTuvseto1rLuWdih7U1NJzaPLs/lfeHMq8OZmdwm0y6lW/p1N/RGm8l23mNlU0jmOpuy4S0tOU0MGCX7m7/AGVW17B0Nf8AwU4PtqMdfEQ4wh8/f+yAbG8KudOKPNdyh8qKYHzUTzOekrClyqUhG8JzgXuOeEUskrrPiqVjFNhP0VmdZVbT9NytJpv/AOtSud+p61OqdHUfQLY1n7/K3JXcNFIfyVQ0s5ufOfP+VVePuiGM8mKfXzlfqP0TfZz3Or6dlbmNgSVcfii44F2AqTXAuuqPDupvYj6rqeKTuW2qYsnCh9rXcwzgN+ZGX89j+YPMKIMg+i+1hp5FKk2mIAYIV1xDL4E57K4M+a3ffCOjqs1VW3ljYRv9EHcwW8qjM2NKc82tGNo7IMpX1TFIbu81zBYzoo/IP+6lx/2XLe14iWnYhOp2v+FzuoQnVARP+bgWulpIKjRitezL4tnK803lu3u7YXnsjScTS3PTnuE+i+yq0teOxVw65PkmUtS37RzGRmWjKf7Q1b3veL3d3dMqtUpvfTbc1m8KpQi8PYTtIhUhqPvtK7UyMMb5p1IltUOZUB+Bw2QZRLQwXk/1D2Uk75TKldra1TltO7yJhOoMPJe8XgsdHdMvlruiMue3usm0QPKeBqXH5WZchi1jr933eabVjosFH47XZKotr8x33lMO+A7kLk1XvNBvWCBSc0wwFU9NUe3TkV+iBULdvUJ+ocM7/q+XyTGM5Oj6W7z3n0KnT2cr7y641e6a5xvveSP7r7FUa99BlS5hgPCyCWwD5DdP9m1zVoWOMW9Y7L/FaWs12sr2xkhq+8tdAG8uRe7va3DQTsOAgQZVZuidpg/7kuut9VUustce5aE0OdbMTiV1p1fU3akHmYx6KXGBA8uFSqxz2t+7bu5RhouO+2EC7pEN8pTLG2zd808HBtlxt8kLTx6o80YcI+uOF9H1Ck4V9FjgGAjFrd0WuBbuFeOZT+E9p2TmUxSrt5lIbeYVBtbm0atjh+pipupy4gvJzYN0OmxsW/ynVCTUJcfMlBBBO1FYMb3X2Wi14fcD6L9+FikolkYWVG3gc4w0SnxNa2kP860Wn86zvXAVRwtpwxvkzCrVYL+kH5nJkgZqO9Nk4U5ruFGl6LT0OjTgF36nKo/m09QwTUGHOxaqfJuNcF90BgH90XOgNyrBJMZgs7r4hTw13Y5T6XxC0+oQNr6fNJI6nO80LC4v6vKN1U1VXaXRADBCr6N9OvScGGTDsSqvtKu8D7yu6XlznQpAmQJ+M7Ln0a01WtpUhfb5oVqvQ0x2DsqloYdW6qp2Z2/dF3UeqoP4CfXf5zvJVKhR5lTFP+706o6HiGRLGdgnVHhoiTtJjhcGi0CPLuhi0yIQD8/6StDVq1R7RrOohrelNDjnCxnHBzmucBLWZdlCTZ8PqoKFapUqas1HvcMOnv6pxpGp8o3Ra4B7bTHfi54Ae55twLjsn6DVs1FNoNnYp/tLVGtUaBiAB2TiwO+U4QbPJLy04MtUPBbD22wZbhUaTXMpNFSf+Y7cYyqlRnJu6brs+fAFpc94EdvNEgOtqM073dBLVULWlosc35hgu/7ptIYg+cjLVfqXUm1WFsHqqYC5ggtvc7N8o/8A/QGspZuqOH9lSFAUdGXtaJBP6h2UVLjnuuRUgkO7m0qvR0rtdS+7ZfYMynVqzabMk4blS5rXkk+mYRqGG7p8Ft1ocP5XJ0/Lze49c/6eH+o4jtjGyhqfp6Fak6iz7353DZcsWDI81R+zPLi/nTjyhO1LnBsdInJhN1+tFCvUcylbNvn9E3RamrSpVeYyd1dUAJiTutDpfZTKtGr1/X40aj7n9h2wrnKOnhuoK+Yd1a6YB9ChzJ7eSNJ9zDg7FWOiXBrsOtTqWf8Alkw0zKo/4jSZqf6TjnK0NANNN/Ke/ZvmrT2P0KAUJzyANinajUCkDkmENPo+ZReXFvxSqjqd/ZHSZ2Pr3VTVQD0tHYKfGXHCLTBWkpbNdV9XGE8Yowwf5Qqtd8CS4oy3mPGf7LcUKUz3cmUzfrKuUyi3/hKWBu5Vq9Hnvfc2YRdYIG3TDkQ8/amcx/mXJmCZd5hFz5piI2tVtpcZncBZxiVzKBrvrtuuiwmXlZDTdYOxTaWmpVxqKLqjz/Sbm36okZcPpK72ymmo0Ho/zHsmNfRPKHLa7u74kyt7XdyrLHfCbZa1U9FfS0sPqjHN/wCymQ03k/MnvpcouIpnMJmnbLmmD8IHxOT61S+sDB8kLjbsnWsnyxw3a0dM90w5Z0+iI3ESg+ertPV34d1d1SS47od/7KRMbIGoDVNwO8HK6jE29p4GZPV/1ZWHC1kk/F5JzWVWBlN/m7e36Jz4p/diwb4TG5Il899ingQ11uIwhdvlM01Vz6nKr0qeXBjt1yq4qBrX29qmQi90x/Cc9waNzsmXOdWpcwNGQDH7qWugglhEBv8A3VfVup0g5746WDsjS1bajaDXcucAbqeZc8WN6w1pEn6K+nbTp/c4w7zhCwV63TQ+ae6lpoUMaYbDz4AgGo02XRdKfpNIXVaDY1LehzxmPMJ+MOg7equGGxhBzwHvsb5+S8lFMPMFoRD7u6vcTEfThhZTmMte2Lur6pjtTTFcxSnq+ipO11Z1Gm3lZLWOPZS7EwPNOqTYJT6eg1DKF9WniXR0/wDgotqfdn90SSJxwJk5ICwsqTwjZR3lT0lWng2LagkJzGBx+F20LkVLixtT0eqNVjnUKtuYDH7qvTrcoi54E9JlODbsx5o02vupNqFw+bsgGm7dVLQ2elpwqlOq17PiCraqhyrQwd47qoKVl5t7j3T7TAMLOVUq5i1v6nYVNp71nemyr1BGKTP0haPSf1HXHyT2sikzlNOxVdz+ZUp3RvemMpBzarric0wIVVlEVn06jGP/AKfTIKy0WBpA7d0LB+parW+zee2yylgN2JTmU3MDnWu3aNlIMRhNdaxgH/U4oj2R9sL6Vt0BnmraZpmm2ZnmJxwOr/pWcAk+QTbYbTO+8oPotDMebQV08yq6ykO7v9l0crT/AHVH/X6q4lrQbe07oteLTvueybp6ALxv8LB3+q5rnurPeKnbC8pjgOX6j04SAc/uoAyFXq6R2ohxoUumfJThcxj3ttbZHTK29Fad0OSX3tmYs7q0g+ux2WemSSp+InAwqNlTncwOjotHf1Tbd+ryhB8WsayBGO/qgxzSbXjcj/ZMq1qlTT0W0af6SVO5Ro8v7UzlX07mneUX79toEcanNaaJcDMXM3Cp3Q17n0m/Nb/snuDadAQ/PUMfspbgQf1HGECyo2fvW/D14QsNlUSwQzoyqFfkfZKIZiHAmepM0jDqK5hzZIY7zTq9So2Cxl0hk7I0a7OZZkT1ZGVmPiH9kdP7P/w9/Je3mX30/wDZPqWOqEupja53byURbLS04yi4kuySsBsIvc1oiZwpdA+UcD/gn259ZgxcG/8AlM533htb3tym1KFaq17W2uwwnJHB+srurVonAgI06RH6/NW6NuJ5mcjYpzmkgEgb4VfS0H0acBtXJI3T9J7OqaWg0PDj0v239FYM78BV1NNj3Wtc6CfJU/ZmkupVpbUOx4bqXJz6gawFzjsAtRpoGqpOpztcoVLkOcXEP7NQfhyfQqSwwfPgabzynNqAjeF1gUjfPdVKbZc2MwqrX4JBI81VLKbHHpZsnuJvyqrtHzeYL4mxUg+K3ZMudypt4T4M+Jmn3aChVrFwTR16x8u/sqdKeQwMb67o1ieuPVy5k3XcycEHCc2qadWXOj5cpt+TMDvj9kyOgOFSexVetpm0qr3FlP4B5Lp3gqi7TU2spltQHrqEzKfbyDqn06DjnJj+EBMD9yqmocA2ANrnGGtVJlCpTdTvq3Yqtfj+ETMfD6oCoCQHAdihWrVqmnpGi0/IzYI/8o2uAz2RwAP77qnomB+qEuPw0u/7p1bJ+HsBs1PqVAGSTsEGQ3E93JtGldUH/SPNF7xUJuqTkI1nk3gHJJeeJiew3VzS9rYaMFSwy76DhQfqWM1b3soE9VqYNRV+zl1Si04eQid0/V1bNKzMYaTkqMO7L6JpYHBwuJ+ADZHLmAgD1W8jhBaad16hgdOD/ZVGUKdd7C2hWMNe6FQFFlNtVz67XEO/R+yGorXijTpiItYF0f5v9E98Xum0WifJTEzbMTCZ9sedEObSp5+9jZO0tTm6V7m1ZOI6UdvvJPxoFouqNa13xZ+FM0mr/wCK0tzn/dt9P2/hcuW4ADjawsDgP3T6tWxrOh20LS+yaP3v3tXyVetVPOulquriabqZjN2T9Vq9b1UaXQ7ao/ZP0LquiPyukkD0QoxNlS5oMtdMJrWNc181J+GNk5zQDtum3fdghvqmufLOlkd8oNaX/wAfVP5QqlruW4wHeql2dk7LZNvlKZTo1mupMe6oOlx3b9EXf05djKpmLGQQMyUKeqpHWUn8uQY82rR6nXN/w4SHDsO6F0Whp/ynC09P2a1miL2vqN++BQrFxLrKbdyoc4Dbuuri94F7i6NpKkreFa6V9h9o09Rbdb2VP2lQZSo0iIMkuU8f1bJnMPKm3tKjunBtw2HcKo8Q9xICx2WF920k5KrUtE1ppSYgPlS6fELZJPiLjhFqlyoimQHmtW/X8qfqrBFxYMZTazyabWUv8kp7qdQtcwQMyc/sqjaQq21GsJgPjHD6KiY5NIshsGXzJR77oUqzXPDKgGbDsV9pruIpAOeemnSGEaD/AL5sPac0ynOmOljj8I2Vr4uDo7hNNZjaxNJjvmhMZVdyzzaLXfFESua9xa1tMO+VuwTqxY1oJ8lS9nDs/VH+Gqr9oeHmancyryGUgfVBjbRH/UUKdN1Wp8Hl+pc1xNQ57QE59VnPLoj+ypmpFYlrPNolZhWuIkY8kAGkGXeULY+ag429QsOuMEbDz4R/2Qd8Jz3nCe0yA7Gcdk4sDi3pcf6jpXRON43QtJLojt5qU51NrSW2+gyq/wBmrChL9NIveGbIgsfSdYwmGuOD/ZAUnt5V5ccPBQtLXtc9oH3YLvgV1NrbGC35u5VTUVLKLS50TAUg7Lq6iDBi1mT+yFOqOY+ynfHm4I1qANrGspCyfNWQaeHg7oaZ9N0sqHdzENQBXe0U6bpFtHafooaCAHOjJbMtP1T9TFSqfu9pcqPs+maWly8OzK52uA1L3NBdlxyqVKhqKbqLXl/wvd8q0tT2VqNRXrm9hgELVaC0afUu6fl7BOr1qlTUlzzU9e6NJ7XtHXOJ2Tm1nh4h85XRMjfZMBF8nzapmoGBtMn4Z2XSQZELVe05Gn+Bu5ccKrpHvo1A5rm/EFqdUxzqFF7w3e0Is0nwnL95/wBk5nUx0FOi+DbtMYlV/a+ppCpY3FotXKFxZtiC/P1X+L1qpfXss/coaLW1aBIfZ5ISG2S5x88Qn6BrXvgh+0IkqDBTfszWmZGwXT4JbKgqXe4a6jdfnv6KTjgeXZ8vl4zG3iDRj/5Uuwsprq7y1jmsP7pjqbGspgPnLyVT+yspsoAVWuk1QclSrqRFWo9jd2tjBKbGxLv7KT5JzCHDB7J1Z5e8lz3ZJKEg1Jt9N0WVA6lcCNoKNR/W881x6i9Q4tmY8lkT/ZQLbif9EWsBq7O+UFPqugBM9mUuTQg6g/E/yTmtp1b2OdUnEzH1WLW//KFJkdQefiBCdUc1ss9JV3TSMMb8IVx7fut5OQrNUw0qkesbKpp6llZjmv8AIp1Mzsn09w5tw/kJ+prClQZe92wT6bix4c2o05BwpIByfUqRuS4IGk53MbcPlPdOG4ThIBMO39VWraSnpnuBpUzLQVOpNXk0RPyBvSP2UWDlMdae43UT0Uu3y+SqtGoFEtaKw6wAB/CqWGnTqPFF+4c6AU3tnCrap4o0A98/I1P5rqcdTdwccOtt0gT23T20X16NNx08AhxOR6lfZ4NKW1mn41JWk+wV3V3OFfHLHmiareT11f1ev0VKjSfXq1Q2q2Cym5qc+qAIvG4a3CpaVvN1hDe4ai++lQ6aX+qDjLTvkjyTtRWa7mvfVeBM49ENM0PeyazXTY9vTEd1W1D/ANV7ok7A/wCysJkg1Gujl+abyXTIfdsiWgE4HBtQthjGQwN6e/qi09QQB5jaeGlF7iXEkneVX9mXmgR1jIKqaqu6rWNz3bqp7O0nJFFr8zK5/UbL3OLnWjhXqezToomkH8zAyELbWAg9yU5jBTfkA4I7qrQfdQqOY7zaYR6i7LndyjTaypTqdYzaOyr61jBXDRb2HAzO8LOOywsq10FZUKfhRBz77rF6baMdXu5XNqXFseYXNaxtS1oYNw1PpsIb8DvMbrmGTuqjaLbgbHbT3UIZj+6l4k/yh7NZQfR1TKlSoMhvZZ6l8rO/fui5ry5zWWdnblW0rmggg/EU+u4tYC6cmArKYeHDqwQnVaoDf7rT+y9BUoWzXI3HdNfWmsejv6oSbMAnZbnMhF2XE+qbTYb3GmHC2QFlfyvveghlwR5Yb2mVV1bmfaHudaLR5r2f9gpHQueawPWCsOunGwT6Vr2y09nBO1FU1KvU927irrjTktb5rywf1LG2fNWm+m4iDjzWLZG6byog8y7ecQjcLQyYX3Qc53Rd8IOU1jnWsuYcAvUyXw3HZSC4NkN3TGbkFwdlg2I+qraXUczSSx3pkJxqF1e4vJ6gd/qvu63KYHMGbnjIRpFzaQ5bXtgjdVNTXNDSHnuObgY/ZVdCxrq+S/aDsr+kgNcchzzAV4b0m4nDpQp60sr3OpgySW9TlU1v2Z9VrKFLIuDcKh7MLm0Gcys0xcdlV1LpquJVl1zJuEfRDVcjT6ei46gkybvi/wDeV9i0bKuOdUwMf04PY+anUF7pfJuN3f6oR3un9oRoviRc09ipOU0BrnkQezdwsJsNifVVNTX63OfUdjKBiBEbqmzR1KRoMdUef6p3HFzQCWkBwkeqLbWuBBA7tjg/QsrgUrxWbbnshR0dOrzL7sFg+H/54PpaOlqS9ltTtOVAVPUeyqupfWgtOyF5jhH13Uu6kGnCyiXSd1LfXwNnbCHvJ8efBJVrVV05ArNLS4XCUzlEWm/9Up72mJLWf2XmYRb8P88NnPww90WXMpmWO9E1jx9nvw3LnInsdpTnnp/sm0R+t3rsvtFcNfVDMfE9Oou5pJkdvNO1FaSmezNEXf8AMcquq1GJc4ldVgAApemVe/eD2QfHQ1haLSG9/XgeRT8t15cOgNgYO/dbmnJYO6bb3uTmQcjyQrOe6vN58gnBjnNILG7rVUdE3VVKRFF2zuDv9l0xGfNMLG23XzmdldTtAbjM91gSrWRDfOe651SalRrJ+ZypExXe9rO1rZyrfhaJ3k9lVrve8j69k0ubzX2A942VL7XaKkXEhr6g6UzS16rHXVIMXJxxL58p7KWVHSOjt3R+1U7X2G74pj+6rV2FlaoSDi1vYx/opeHi1rQNrpBV1em+1jLzEuG30Wl9me0rgwValv8ABVWvc34aZM2N24cyo1sgXGJOyq1alTSaYNquc7cenkqdCg2npQ++AXvdhwd5fRGiyKrGRU3xJAVGoyrUa7lBsBlN2S5dFoGOBDQ47Fc2lTnDmi2A1N5gvm3vC8lOmEhgDdiNzwHy7ca/2ejUr3csiKRPoiTLzJVCrrmN1VTl0e5Xs32TWFTRNZVcRkAzH7o6rU1KlgDnnAaqlOpbUaQVU07KZqH4toVxREjt5LKyjETjwSOEjHuXVHWsaXO8gnU3WvBa7yIWVDTnPuY8F28oDy/bj1/eGI9JTWE30hVxi6YWeyAcY6vVEie3mhTY9hYxzjs/yWN54Ci2mXVGl7slo7KpXcDVdMC0T5LlNtHx/wCisqWNfzB6bJrRcf2CNV0ncprBc7ZuSjqtSfIbKn9ndeCC34XtG59SugeZVtdrrg2O5EqXHh9ooBo/qN29VqNG9/Iw8iNkZUFEbbTMLm1Ta1jbu07LaZtHCIWtr6Fukc+aTfRXPbzGAWiOgQqWm0tfTjTsqc3/AJjjkJnTl/8AmwmH5z/+qpc2Kj3cqfiDFEfEqo0TdNgUg64dOV1dXdXVhSsDjOOqAqtR72s6uTLnCdk2GxdPzArmVHENsaRHLacBHsiKfflzv5qrSq0+UYc09KczWu59K97XXVPJGpqLRRvnZmyaxjHvfZScSx0bj6qhpj9wyalN8tqFVa7nkk2OdNvYfREry2WcL7QK1Q1KNJtMSbv9ggKLaVOmKVvxHuTwtseXB12TbuE3mHlghnaeHJcP/utP7J1Quhri7fATq9YuqO6n90GVHsuD4PxNRe4NG52RJ+9gWdNsJ49i/b3VmRvai/Sur8yng/AXdXDCe+m2m57rG7CdlCFj58sLt5K0+qq13zVeXR5q2Jyq3I5/Ldyv1xhRRk7/AEWeGeNxhQ6CtLR9kc288wNmVCHuNPR1dUVyA9w6SVp6takKJBqj4iOGF6ouKs78M5Q8kAo8I/demeOLjsi7cnG3CrXnk0y+3JhOd7HZoRSY0Ddw7rqRe6SnMdeG3Qi9xKDabnHsiS19ZrrHfMpdhXPxsEA0vPZGl7Je/wDWvvJOUaWgotvFtTrgZhCxq5ddj/Iqrp2B5ZbTqZasYRaVdiqA/wCqov8AhcW/VVjoxp2ii5gdNzfiR0leX0w/cWvHCq2gwOu5JMgdiudc9lOwDJjZXQHdhAhOsqRIx1CYXRMHJ3TqbWF7CA8S31TrLodZMSnaezmiC9twhwOFIeXvYy0T1O+L6IWNN8k7jyTOgS9w8tk7ls5rvu5MNBy1OfUc1vWH9Mu3Qa6M/UcJqud1OZOXFUvgpseCH4eTmFW1Ps6nRJp8vT7eaNfl02U3F/YyqOk1pOuNnL+Tz9Ey/wC4pinaek92qrq6m8uMmS5ZyJU0y9nwzEKabSGEAYJ9U3mN5shk5haGhrb/AGjfyMmnLd/qmVa9X7PT5VIu6WRsiDK5drw9rnGZb5cAXgOdaJyfJWB9Nlrm3fHCyq+gqv5L7XEWmMovqBrdyoJCyKZDQZ+Ir5ekx3HdOttkx5K6o1gIyiCQqb9BT0/IAqB881u5C07tV/wTaoZ//liUXOtbugNC/wC2VOXWORGwXUeOQtIz2QKTh1Bltkbro8EeDUPoCk6s80x8s++zurDlX4G3ExlQFPDtxwjEccqm0Eubc7sDsnWcxwhnmqlK4UnOF2D6hCtWFtBlGGgWtX3f1PCpp720nlt7bXKBmcr/AIdn1yqvKph7jy/lVjJ4RQauZ7Hwsp9VlMOzyxGymlaf2UKqWwXuIiMlOgNEABUn6YNFM8753lXFribvNrN0IcZjyCq6dwFQFpIlVWiA8x5KWw5jP4VJ0QxzY3zKp9Zl/p0qm6m4uq2ub8It3XM6n1GknzKbmXU4GYLlFSRUYPXsmt3kt7gI1r+RR5touPoEPkn/APVM6XQ5z/nuOCqlRhpsmybrAt8SuXba9tSWybeydWdDY/8AVhM6GtxVnLj8K0tb2iBrbbHyRuBctNT17WaN/TEvt6rFo6NNtRj73tPwO2KcajHU+g0/htRr1Q+s9/Wet+6bTrzYKoB+fuh33REtTqb4duqr6Bfa/kh3VAwqFFtKpUqXun+j29FUrkcyYbhudgnmm6qB0M3VjSC0Ge6drNZToNIBqOjKPso0vvOYH/sr7AGtECPqnU6jqRINp+XK5F1N4BfjP6VGyc+60TaJKvqBsxPdfrO/zJoa4WyezpQ5F5u38scPJUf8MdUcypz7+l/ywmcplHkhtZruqp5o3yN1qtTSAr1XEDtKxx611rZT4MfgCTA7oj4hHhgKT4JWOE8C8w1MFFrhUmod2Rss5VXR2c34agubBWV5Lp7cMg+Y8oWIV1EhTvlTjh0QmupmjV2Kfp6hI+E90WSPlduESw1KTTyQYkrdrxMbeidRoU6rrbam1rpQ1OpbTdVFIH5nJhrhtV9lOYL4RaS2m429iqn9EgY2nsn0SbTmIUW4BtQIAtAjv5ps/dhwEdyha0Me446pVRwLbpnCc3pMiOyfg2nPoqR9jjSDTMFUPk1k9s2E9Xmi30VxEBVdLHNZFwmCgCTdgbR3Xsmponu1bhzfJ7ogLRNoVaFKjzX3dFYnsuZTLiAAwAYVSrUZEMu+E7JlINyag3LT2KqcjlMDWNiDaMnh0kJ9RrWu2YIGFy3ltzXerdkzkU6jal1V03tPZP1NJ74bjchF1M23GoPlaNvqquk9lHQ20z6jyK/4lr6rb2A/D6eS0WrFEaHT8qPiNoCg4ClFrg5pgjYqtrKl2oqPfG5OYCzjZaL/AAmkGMd9s5nW7tClf24StZR01PUamnax+J8lptFQoOoanmPdu3/dYjsi90NElC1zXDqlalumGn+7dR2tLd03n1D9n+zOcPgyM+afqK7adLLnGAq2g0jar3tcNjCIEDvx+9811hbKFOV5Lz9z7N/wgdDLbZ5ndC4xstM7QC+o/nkb9kaVZ7HbtMcSQjVfaEKdUgnKZyg35u3gjxR4erh9pqlvNp04E9boWr0lOkdW0hh+DMpgrs5olk5CZzn8v4JxxvZHcLKgr5hssprmkHfsi3dWlNLOXXF7D5rRajNOpYfJFujNGmaZl8l4d/stQDmm4/RVQQ7lux5hE6cU/snW0/1G7lW6Vr6VXmXf8v5mrUY+6d+61BiWKu+uymGZfgKvoKjWVLTcOxTgxrpb1GPiVahRFR5pWn9L1XfoA99Sld2aP+61Onpc4/B5tPwo6YipUqX8zO2V7LPsVtleqNWzs+UHhzr3kgZC/wAN1ba/LbWbH8IN1lXVUaVFj3f8u2QqmsfUIIJgvIbhNlhYw43uMyql/QbZx0+qdzW0zSeHu2u7p3OLRE91QoVLh94B2cIkLBAGPEewTq7y5zA0QMN2QYyXixxyH/8AhQS2gbWxaSMXKOEJl33V1v8Am4CfNXPMANB7BfZammqapgfRqC+1p7JpqP5QLWE4CgceXT78ychanXaBmmqBsDcj5laJPfi1ump1Oa1xfMt7tTmV2Op/G0yPqtTX1F+toim4t6fon6etTrUj1tMhVvaLGsewMpjMDuVWbQFVzehZ4W1SuqVdQBWVG3u6wo8oVX8r9E44aqlpOT0mMB53RJJO54DupVNjsnKbgMPV6Jz8k/ygO/GeIjhK8vcarVUKVOvVuZT+EcKGr0zr2WahrcFg+JQduEKcjhCHbgDHN6gqb2PcXQ7s2E7ll+IVVm4IVQbOVUfOf5VcD43fyq36z/Kq+aqv0z63PYA0xyy/qP7LmaZ9Z2pbzAY5R3KcHTdDvOVztTGo1BLf/unqTHOqWamna0YLsXI9j+y9os0n2fnfdgR/7K13I5Dqz+V5Jz98+SqValtJhc7yhajRU3ijHV8QdmFa83fGT5LU6sXUKdwjfZNZXtqVHUtwXNTWVGVK7HPoXQ5aanqKxl1GkR93cMqrUq31H7DB2wmT92DHr46k4bOJ6cqppWVKXKbVov8Aja4Jum07qdB4cCephbhPqReSY29EW0nMxDvRW0nstab+5GRwM54fMR0912Hw+SpupVnVKtjmNljY+Lha4jhXraZ9ZjCabNynGTaSG78c54YVf2i5xo22s3LlU0uqNCuIf/ZVWaizUVeY8DBnClsJhfD5g+Sru0/Kc8Mb3nsoPD7xGN8LmaUjyUHhMx24VKz7KLHPd5BPpPtqNLXDsQi7Ye8jiOXlSoU+PHhxx7FP1Wo5NO249yVy6mQDBVPWBjaenbSd3IVXSxzO/lwptpM5bncz5lSNPqkP816cQdpHF204VWhVZXp/Ew4K1FXVOruANbc9CcXm6JX0RaMlv8ps9TtvRHU1Yphkk4aF9lqvpVh940phd13kKhPUKkeipk9UjPkqbKzg3roz3whz2vdTDg3FrkaZf0N68G4Jvs5731Kd94jG4VWvVr1WNLL8G3ZP1HVXfuMOPoq9KHU3WB36cJsfc9Y3kp9WeZVb0Z6u8eSEnui90vcXHzPAF+U0O6OFH2lpn1q9Q4MANXsrTeyHh5A1Lcb5JRJgKyiZqFk4VajeynUgOFpt7hSeDeVN/XPwx/dNyXrTaH2lzNU3pjB/SqOu9puq6ZsMj+VM5AXkugvuALeyLnXO3Kq63Uto6dsvd2VbQag0dS21/Co2i6mHkMduEQ3vHdSUB9V1ZEoPfDW2SoMKv7NLuVa5j92uVTV13Va56neXZVqNJtSrTta7ZafUaX70/eT8X6U+pXbToi55MD1Ws0YFOveAcgThWkCZ+nDr4QYKtqlE8aGk1NQagxfs4qhqq45ZmPnC6UT7h1TYfuiww7wZWFA99hSU6k+14g8IPqgag5hNneN0L3WTbOJT2PaXkuDdgqb2G6RUmfCVUqHpaXQn/qKfBglX3S8NgTnund08kmXSd+BRTvIpwynE5yVqtbP2eldG5VanWNN7CHjcFVHg2NJt3gbKoWOeGy1u5CqakuFGD/1GE6nUex4aXgxcmUNZQrall1G7K0dasz7E/f8AqWYCYDFU2T+r/smBvmUS2BtP7rnF19VrLRPVwwcDPhr0XFunqPbP6Cieqq67OVTovFubSi4mTwL/AISEGPLQQY7jwEsLvlCNtvZGxlR0ctzoQDnWG5oO6Lz1FVdDqW1tO6HtWq9r64F/3lZ2AAqmnqmnXYWPHYromf2VzsLKn9la4OYchFzi478W1C68kHtAU0hTueWj+FU1dWyl0+qqexPalN7+to8u4TNfTaxlIgAz1K+3fA4ZWFBV7J8bqr7WJ9AAugtPceLKawdabVqdGw8Me+jhodHRY/Svh5+S6Z8BieDD6IdnSqzaTmD4HbhHyTmzHffHAuAwMeQVRghjnBOJT/VOKdGyOu1raN1oO5TfZ1Jr6VYlpx1IfrQ8ym+qH/srK+wUX03svaTPT5r7Vq6lcsHVt6KpTJNJ1t2CGqoynUFMwx4yN1X9oS6jYxjcXO7o6Os6jVkVAe2yxLTgeabu0DO4cnRJ2Te07d/DNN7mfCNyQo+GDiE4iGz9EapEeS+z05ggE4d5o1HD9Xn5r/8Aadk+oX2fLug6KURVc74icK1zm9wd5WUOFTT6ehVe+mRWEgNdnhLSZGEZwvTjU0mpZWomHs2VbX6jnV4u2xx6SfBHCoag5M3eiNRjWENbbgjuq2ivDIId5qpqXXVnSf8ARAuAcYHmmsix90j+FhZ44UHxcqpO47rnstDY+q2A3VWlTvcMenF1d9lMSVW0oBqDB7hY8MD34jAyurPfhSo6uawORAPkidQ5rcidwmQYqdU7QnNm3rYPmGyq1j90xzvoEWOIcII4dW5/ZZR807zTvNO8yn2zmPNFOcYCqX25lVdLXbVouh7Vq/aZaK78DYDAVWk1xds3GCn0xLl0tmV1m2Y9U4TH7ouCpgANrbtk47+SAIk4KawOGRPkq3s5jqdJrX0znqVTV13Vap6n+XgCYKo5glvcLRGmz7GxwPzTweCbIGZgBPsGDDkKTxzj0xPSUKYaKQALTh3dPcTndVa+lo0HxZS2wrngJ1KoQZDu6e94DSbjhVKT3U6oteDkHhS9qamo2vUtDBMDcoaPX1aDX3hh+Jbzwl/UCWDe1ZUfDvx9kn2NWdq6v/F5geSldK0zfaVE60TRnK0VTWNOgs2zZsoACznhngXODW5J2Wo0mkqVy+DEliYfZv2YUG3frjhQre1GN1ORHSD3K0bHsgBlU7hqEmNljwzxcdgj3B4RwFLUse7YKh9lIY64kQAOFEUesSY3TNJrSKnw7XKhU0vLpOvJ4Ttxj3V7oQDe8+E8LmuNwEeffg7zXK2GZ+LurqZpRgnzTtBphqqXKMty2cLSVNe6rq2Eg9k3musw2cBafSez69Krp76r9nKj18+7bpt8+Hsn/wCnSyP+N+mZWhoOrfb6JqS3oT9VX5enYXOdsFW0b+RW+toKbDrnQe3Bug1BfUZdIj1X+L+1X/Z2Npcw7Ep2j1XKqnI7hPfRd1EjuoIDtiE0NydlotVoObVF7pjfZUdHr61Kh1sadzwdbPZFEqPiICaNlJwiHQ/90C4wICPZFPqEAdzCFN8VXBU6begG8HdGq9lMENE4k4CJ8ND2j7OdXr1yH+nZW1SAZg7hS65xknc8CHdJIPoodJUlNNQcwwPMBW7HdMbTeHU7idjO3ivdJUKVUqMc9jHFjd3AYCHZEmGiSUWvg7jg6nUa9nxNMhauvpuS4NYDvapHCnrQ6pWOGmAAmaPUyCXNftPucoDdBwgeB0YTm/EFCrNp2B2OGFPGB7mVhct8oRjxhBC2E27pwFe8NaclVafsw1OfL2ibOyafiOE2U1MTU1U7Vyeqk6142IXMfdWeSTuSqd3omRsmDYK1vTv5q4ySSfVOph4acPwUSnNptd+vbKr0ZFKq9k72mESnnsmsPW7+EwfC3+U53C8xIH14Or1bAQPUp19sZQoadzaYAc4Q6Vp6WifSOma6qT/U8lJx45ZeGmwYJ4VGNLWvc1p3AO6jjyXgt+IIucSdypE9kIGFC7nwTxF3TsowqOl9inT8o80THkVJX2Jzy2mHucIHotXTfztXRLeZ3UhZQ1uvoU69QhrjbK02i07H0HEGYtJ4VtA48mCHbtKq62tfWP7DjPuy09QQphXn08cD3c7+6beL5t9Ef2810F2MIscCMHstZV0PI6MiC/v4nVazWN3cYVPT+y3VG1XGq0T6Lt4ihVfDnhnqU49l+ogKizcl30Uf02hqeZzvwMTGEQcK94Ex6p/OLGdfkQjTbLnBvYqhTByXFNFEtDBPZEn3JgicHccZTeYL/hQBxwE9W3CF3OyudjgNXULXV6dGBMvXVCjjnj1LkaqlVibHB0LSar2Y+lTDy9/mNl0prNQxzxIC0ev1L3lk2DZU6DGV2GJNts+7e9pcxjnAbkDi57w1jSXHsE6mbajS13kQg03YMoH6/jaA0fNZqQanenCq1aBqsEtCdFow3yXkMIH4iqFnQ7PcLRaXVvfrQNukkTCoV/aVV+ibbSOw2TnVAwDqJWp0+i517HEDqYiiHgjdaqvo/sz3i3uQMlOpumm/PpwH7d0OybUkmAfIBBtptbhU6WqDnG4D0TTVc+3dOKJ8DnHZajmU6ZaerZU2axtPVmwd17P01eNMbwicMwAnO7p7mF/Ye4lkRnzQ5cWwe6jjc6Aqvsx1VoYw3iCHhDgaETY64fXjcZOynDdlA9VJXLeWyDHccQH9Wyb7T9ocp77GRKp+ztQxlF9wcJg7jhcZMfsFhfb9eyiXWt3cVT0WmFag91swQ5M1VYtqVLAP7plDUvZTeHtHdVtHWFTTmD/YrW60Mqaq23s1vu9L/g9Jocxto6581Qf7VrnSf0p7cKLdVWv/AKsdKocmntz5/siNveH3MDjjwwqunfZVEOWq09AsDyGVODoMbJzWXdk7HqnSnt+IQU9rw4b9lq6+i5BY0EjL1JA2lNaYJkeip+uyYx8xMeapVG4ba7y7LOy5cshGR6I59VVq6V9cRY1dWdkw1XckEM7SqjGgubErVe0aZfTtazzeqlCs6nXblvkqbDLyGj1Wk0+wuKffdTwRsVWrOLqjySUTwKjuh4GOiOnH8qmKsXyzzTRuh28Hsgf/AMd+X7UR/wCq5QOBVCxnLYQ/5sqd15IvyfhCnpZ8Ks+qkqvpmtNek5gftcOA7cX0X303FjhsQn1ahdUcXOO5KpVvZlPTsoWkAZ8vopPCpp67atF1r27LU+0GNZVtDB2aN1dhBlT7wD0lNZpvgwNippWncbe5q6qsKWnYXvPYLVaGPtNK2dvAQZBg+iLjLiSfXwwPHJUbrq8ePBcfRbwFnwP1dW+r+wGwXmgghO0pp0xrBzZn4VCfUMvcTwd5p7mOcAS1u/pwfWoVKrS21m8nxEqoGlrSQDuEXFAN6iFpvsINTU3VRsxfYNNyuVeBtmFX1NZ78NnsE9+5U8DE8HUTD2Fp/wAw8J4NbvuvIL2V/wDTfMNt5Z8feeNsFyHHEotDo+E7odhHC/rfhgU9LMNCs3CNR2F9n1FOpAdY6YKp+09GyjSoluZNygcMrqVxRbuI4QrnQNyqtPRGqKoNUCSyOEFE578M+PHCloNc/n/C8Rd5LSanQcigeY8nfy/AXoN2UbeDPuew28bnDA4SntbLgQDwo8qnyruZ80oBwBP1woVQUrocGHvGOBiE+o61jcqpWrNY3dxTtPXNN8SPLgwbkKiz1TR8LU8nBTj34krzTRxpab2rSqan4AtHrNNSp6dwqVQ7cdkeLRuUPlCJ4koDdACI4Pr12U2fE8wFV9nMY972va7y81G68uEq1nM1GB5K82s+FBn1VxR0rpZEwr3ElRxhYkp2oq2siUQ8h24xxjI3VY6M0+U3mERfP+ywjTtJhS4mIUIVdAKrtRFRwkDsocQfHj3tStRvJtlP01W1/wDKLzhGm2eEsufnG3om8m4KT4M+7jhJUugd1V0dvNjq8lq6zH/ZaL3gbwEQ83CD6qCnV9Mykdm8fJE5gJmo9kN0rKJBgAzsm9wmR2/hNGQSrILcEbQnEkkknzJTj3R4FErPUYTBN0kJvytR4ngV5pjdygPhRKngeDQhADP34yjTeHtMOBwVX1gA1NS+3bEcX1nwwKjoafMr5qfpTtQ708lb6qVHDG3GFoP/AKd58/eWzf6+SxCgNIOVcYGSVU07AagwVhBZ4eaaf80pzHQVX5fLFR1vlP4WizScuv0uA3Q1VeWfCFYjUHANba7sg9lrPciubqm3kmUgTSEEeDPG4qBwfVjmPLo2lf4ZQfSNHmA5GU7V6qpWfu8zjhU5HNjomOFKtqKbfhBMHK0FL2W/7prLG/H3QHB0TxJ2TkU3zTRstLqvZra1eS5/l2R02uq0ZmwxPAoo8J7KB1EBUGHeU5+g5raoFQtkNhOkyfCAvJHjKAUbcS7ZPrZdhqoezmW0c1PNOrOLnldhtw8vDnhDJOykrqTmVAWnIyqmptD4hvYKFpv8Npu5bHF46iQqen1zmUsN3WnfomueJc8br7Nqn097SoPVt6JkAkY7SiD+HPuY8H2Uw/bzTa9O2l/PgjhJUKAhw6J/svLgWssB6D246mrRFOpXqOpj5S5EmBuqtL+qxzf+oIuplvyrzd9VTYek3KDIVf2lquXS33JK1Hsu01CHtd3bx1ukoGlQqQ3/AET3vJfknc8AvRU2fG8fsqLPhEp5+HCe7c8Na3RfZw8WxE90TwCDSs44yvVAeGpXdgKhomX6k58kX9FDpau7jlXFefuLnLsEAB59+EFS7AUmAtVo8Nc+nPZOqOLnmXHuVX01O2m7p9UXOLnGSeBiDsp4Of8AA2UWmHCPwufctIl/8INZLZ9fdR4BBmfTiXHC/wAyAdlYWno+1gdTG3ST2K0p0HLa9r604hOb8JITj8x4v9mavmtbcIghVfatrbBTpN7cAidgv1QFQp95Qb/TAVR/dO7rKosnmVJPkFSa4cilt+rvwA8UoeHyT6pgBBgvrm0KlpWWaUZ81Urul7igzZE8H67WMoUvicqnsqwueHsf3HDy8Elctq7ppqC/acqjTc3kHcZg8aTNf97vHTPmqDtKRu/soHCUXGAJRbhwjizlW/NOybj9XCVHhBKFpwCocQM/gHVT0J1L4uILI7rpsHuJUcWGgGin1A/F4Q3t9EfcDg5Mb8blRp7ZT3YphVXPtdui10FGrUDG7uVfRaLn3A+foigh4RcJEhT4IB9eOUXnpCJy/A9VptA2KUOf5qrqDvhfqPEAcKmk1LK1Ew9q1HtMt58Q3ZrfDK7lXFTgZ4MLutAO6TI4lgy2T2MouJce/Gl9j+0uALyf4VH7O13/ADJU+LHhhF49zg+4HJxuhyj7uTwxx0DvZLDyab3PHUXCVSp+0azNP/SDse7KJVOn8RTW/CE8pxEngymMPuztCdWq3rzXLeHNwQtXq9NyarhZ6Dfj93dI4T7ou2TnZdgLTaJuIe5Va2AYCLsuUbKfDjwSV9m9mc5tWXsHUFcVGAu5XKqy7YptWtNMY/19VywNvDnjqNACKRlp7FVtZUurOnhj3mFOTsmWY4XOWMf6+7dTPQYTqnxmfdSoUKeNWm0tZUc1p3APGSrWSs+GUBumM2ROyPcrTikeaOqUK722z0tjPCUB7l2q1LaNPcqpoKYeHXMVIUzfv4iSnVN1p9IP1OVSrtgIu3KtClCBHuZWFrNRphp6lUmn/quXTVzupVAwPsNnnCwizZXblR+CypM+C1TjhnKnfK6j+ElQvNCMR4ZHj+3afnVapY3tC/w/WOovMx3VqqVNk9zZJQpxBCJ78RCjZFzpO6lwCLRlCBnKFvxZ8AhO0mobVp7hP12n5QZY3vmeOFqNdpnVqVoaPPujcR3CLt1SoDOSnOw3ARctTW0j9RTpE0m7n3tquKtbcU11dvNBNOcgLSCpQOkj/NatH9m6ni09kLjbt2/FevvS8+iLR/491PHEAqfBJ4ZQA38AAVbQUTTsa9naU/Wal1ar8TuBa1rR2RLMTf3dKLjJ8MhQcxngXNiB9UK/sv7QasOXl7klanS0H0qTgGO8xsqdP6onbCJ46nTeznaRltp+buOEe6gZWV3U7LHHKnxCyUbZ7J1R9rBJVemy5zUatQNbuVZTlr7j9PdP9o6mxuGj4iqbaJNF7rh5otcQe3hjf3QhWs/BOJgNMpzfjBCpazVWVqvL/wB1otLpi9mp+87MJBnhChSpUHwyceAt2RIIjfjUawsD3Bh+WfBlRxlOqMJB27JrF5KfwM7KVsGhVaTLqjOOPACMlZ4lGy2cJn23r7qkNN2TaWuJ+RU+Vh3/AKQpcT5+Bvr4JMJnsyo8VctqfN5LTiieUb39kXuLjufALOkrHuydz7i5R7mK9z/JNqxb24xxCnxZ8MK4SSrceXBgJmJ9UDVdbt4J4BoX6VPijjKEeDHGj9gss64XYI19Qxm15iVQ02gdUoucDTHc7oU67HnsVp+QTeD6cKeprVH1s8vsqD9K802hj2CQR48LPA03KtUbYahI4D3MFDsmP2KjwHt+DldlHu9TqtPzW2tHae6fQquZUEObuFJTcqT74t2JHuI3Vqn3+PB5cIyMFanUssr1S5o7eCpoqpdTyD8TfNVNTSLGtsB3z48fgC0Qp7e5kwEw6YPr5cU3TM5lL+PEXbBEb+GeEe7hUKOhbTryC303Q1mufVaIB4FZ44XXldWPCC6DsmtYdvcSo3Qap4vfSLx4I90LfwL9VWFOmMlfcy6obkdPqHU3Zjv7zuOOPcXNl6sHRwte13kUx+kYQeyZySzv4oC6D7o2yo8PWo4u7jhCk+fDzTOe1rjgrTuoDlwHAdh4cKNkTufAfBaZKGo1FMVelm0rR6etSGiPbq6pUlOFLmEdJ78HtaQDjjCpHVM+0f05ytONV/wfwR/f3M+CPet0Wruf8JVBtDodJ9Ea9d1R3f3RJQUHff3NwUBXUx5oNpnhhVqLYY7CdUMvMnxRhyu+nucr7q1Z8OeFysepCioe3D+EGfsvJEmSq1VsVHyOGF5+GXLHDEKVChSeBKtTiy2cfhLnhoVKIzPmuXUtVPUsvq7KlToX0MELKEeGVHujHAU2idym/EBBCEKf28RJwntGW8MYUBZxxlED38qFHiuQCnYLCyiBEpjxNUFxKbp6nRsfPw31A3zVDlEbORacHbxuqHfiG+GFS1Ootr1OW3zQbVc1rrgDg/gKtWgH3tBOYRY8tduN1zZc4w0K0TTMoU64cUyLwQE2vVu7bBUtNTse631KpO05ZTeHuPl4M8PZY9h2V+XzfnneVDVJ8D2tBtOfDni3lw4wUCLWInbxg3fqXoFFVwCI28OUzl43WffZQLPcWicJzGTfJUFDssSqlBsb/VPrul/D6KVhQU+2IH14d4x4ZRYZC8/DHuo9zprKnOtu9fJU6bCxrSbcD1RqVHPdu4ymtBp1PhchR+F0njapapdwgwPcitq5d8qYaeQv+JHKG+6e0bhQYPiJUcD4TTdIRc3Df7+OEYU/g53UZHgYaUkypculGJglATbv5rouO/gnhfUA80y0fdoFkdvJZPH9WygbKFPApobJI/lWrmPglZ8ED67eB+r1TKLN3d1/h7GvFW8H0j3If3Qb3UePKwJC9PFVtmx0Jz9gi3cL7NqJOxQdSwUHyeAbUx4coD1lXDJ/dFjsx+yEQsfjHO+ESiN/BhY8XkE11PqhDTVLmfN2RqHy8BOy/wAyLXqqWW/3TrYk5RrVW02buKdpaHMD7h3whcCurpTu3Au2QwauRhaSkSBEQuXUdGyk4HgjhPGEzTe0WvqGBtKZXcxlGoH+ce7Pj68rCEeFjg+rUEwmnBCsebMA9kINy6E5uxKqUzIcUSPhCLjJ8QBh6DmdBwfJbxsgp/F3VACgBDQg6n4D4ZJPDsdinszRMfRPcfvDPDCn0WVBUMHqiXrCARoVWvZ8TVU1dDlWhje/CSmgbjPmE3OOpTUAT2aI1A8XAfAmtugZ9VJ4enCPDA4wi7DRKqAZb4n1xc42hOpsuYbvT3Juwnx1YWN1HgbQc5lT4Hplt4eLfqpeeWJZ6qd/eWnCu392B+CtMhNI7K5sD3cuVNtKK3+ib8myyocFflFuf7cJ7leW6jiXb4TY3Vr5HZA43T9ZWbSojrd/C1Hs4tL/AOWrWVdJyXER59/cOqbKw5UeGKAI3KlW1jHfwZEoCm2NoW8r/iXx5oeIEXvz6Kn5BWHHAcH6mbcAd05jJY670Ub/AJRKIHuy5EKEONpwhYBMqccZZhAA8bDKv22RcmgKFb3UnCyn0Kgq0jDhtlVdZpOS+m31Pg52oAPwjJTGstDRCbSeCzAd24htwWD4gDa8/RMDZlXyVCxx5TLKoJHYhNLfuQZ8z4Cdgneh4h1ADuFCAO6n4UTvwA0DbUV/xbvyiCgWLPusYXTJ8fOOdlDemZ4EcI4XKEwuNxVNzIcB/uj3PuRQqydtimEXBwhNq1IZ8LfA47njCCzxEcM+4hghSurg6m+WbqpbgAeqc49RnwHTSN2lNj7oGfVF7iXbn3YnP5Q92zU5mP8AVFw8Rf6Bctu8rpztwhQFKk8IVj5Cv7fz+EkobL91j1U+quQKjHjxBWOyudwz+MPl+DueAmt2XRI7e5+0187KmynFoTaRlvjGxRs3ROSoUKSpUKFPgnhH4LCI4fczw+8CyuYfRMG4UNkfx+R/T8HbVBKDsnugyjHn7kXEFBrVeYHjleagKAupXnCgKFX1tQt07C6N0+hVdTrNte3ccblVOm5mIUccLCz4o9xPGzDk0d1e+eH3Szw6z9fzZ7RhyuMk+5dRfcxVXshFxk8Hah3Tt5ql3JPCVJUDhAUAqXKG8ITfZ/MbVYSH9wvt2sdViBsBwkq0K3Q8rl9cRPghT48KSgB73lu9Ex2xwg1sMyffgNEH826BasuzwDn5TRsOGOEmAs9lDVAUnjKjjPDVauhzWWhva47p1Oo5jxDm7hSs+GPBj8FJQG/DP59yamRIQqNuaZbwtMqeENWF18cLPCXQO6ZpqIx1dyqdeicQ7sVa4g9vBQoaFtKs11zNo7r7TrKlaIv7LCz7mfwXVx6j+fluxjjjjO2U5r+ppCwseC17XeSZW07XMKbRoOc4q55d5nw5Xl4S49Kf6fyo392XOgbpgbNbLlSI6OkpzXlp3CKjfxYysQPwcnCLdx+VE+4tpT3XMBDlaY8VWgZpPLVVr5qvLuPMdARpGDwx4rWDhLbvdj7V9Bxiq13c8M/hscM8GMf1qlUZDN/ynKhXDgHP6uyGyDauFjhyxBQO3DCz7iw4V3uLm+vdYU9PCfFPE06wcOybUFzMoUmXPMBc2rPbsj+a4/BY4cp/mCmR8S5lSeyxwL3YUeHm1AFS5GWr7N1M293ecqxQZG6dG/CVHhdqa4Y1UaDBe25yoVmdLbXeiNCsWP7KFbsi7cn8gESUCMKD+EgY/DZ44RB8QbqmXIckJp07/os+N1YXPNrVjocZ9UWOLXCCFburtvBHiH2ozvxHPB7x+RghADKl3g52oYyYuMKlTo4XKqx76VCz+EyseLPgfRp2VBPqjqBDQrirfCH12g+aI+FS9AOY4d/DHjFDUBxTKrZa4KnQYS9y59Yu/JCfFqnU7TVVxk7/AJJlY95CdV+I+Gx4cOybWZLYgoDK59aBs3wR7iE5vwlOfufyMW4906psiO6LN/zWpS/puhVqghz8eXCfw5cnDt+QyVyaAhXFTSP5Bn3eeOffeSx4I97c5BrVKHHH42HBc2gIWVZQM+8z7jP4DPuY8ePxX3gRxHDH4qTAQj705PqqLiQz+yNF8HwGl9E2MBGofyOB+I5lG5ct5ae3jn3cFNc2Hpje6vdj8VOq+iN0bo327K7TSdx+R49/KHiysrHiDqEd0zndJ8U/hGVdMXyJQp1T+E5OpB7IEz2UGSgGCmD+UY8OnOgNR7urwny99lFuWGEXGTn3baQnBcpJQIuYM+Q96+j8BhF7pd+FfSABAcBtKdb0NhXOl2/5RjwnaTHl4IF3fhP4DCx7j70FQNpwiTld/TZdbvr+Ex4c+6kwqHJ2TaXwn8l//8QAKRABAAICAgIBBAIDAQEBAAAAAQARITEQQVFhcSCBkaGxwdHh8PEwQP/aAAgBAQABPyHlZcvkjy8BwcP0VxUOIw1NuJ4h4hyHgcLFFFFmSLLeHkIEqBA8y9gTH2jiEIQmv0Y4NRYoscyR7izaacLx3LN2Q1K5qEfpFi/UbjD/AO+XL4uPCcEeWekH3FNZ4Xg5qUeOTghCCDgcLF4HFwrK4VElQIEqVx/adV3uF7q5v+M9THUCE2hByHJYsUcUfM4UckMwf88VK4rh4WMLFi8XM3MI1wQAh5cCiVyfR2tRlob+i5cYSpUTmpUqVuL5hDmpUqVwEIQZgghxcXmF4GECEJGGKhynpLN3hj/BZujuJ148QghAQOQ5XGFiju4opuDhj4PcMwhCCK4LF5CxYvJCzri2WwWzBKiO+A4eLFhjFbfouLwcvAci/qQh9YQJUCCCCH0Ci5ix3wED6E4OcvEa/uXlF+mG8vPUu5hBDgITSHAxeBY4oow5hwsRZgXxEE/KBKjjmFixfov/AOCzBDlEI8nJxfB/8SDzV9AQUUfQHAQIIQ4WL9MD9Z+ganifx4ghYrxco+GWV08EIQ4HBNIS+HCLGHFFDMP0e+XKHFcPNMWLwv8A8wtDcXmjlHR5loKev8uD6lfUPBuDV7ThzLBdBaPUv60Yp1L7fj6AhxkgQhA4IQ5WLgUuEqP1GMqLFYOyNaKYAD80GmUM4DurlMBUEIRRQhCXDhi4scWLMM05bRYqhSVwRYq4Li8Mf/psPIZ3+X3LDps9xt+O+0Ix+t5dwXsx47VjLwGICAdOs68cLly+N7ngZl3rTqaqr4rga+gEIEDg4HCxa4Fi8uuRDl+gsk1ueRnqOuAV5/cq3CtWVDrUOAcCHIxilxYopuGVKWLhBJweF4PfFiy5cZcf/nZudiQ+0NnsdTBDSe3gl3bTVcl+muL5yJqkf+SqgkbXiCiqf5mfrzvUvi5fG/uCUuUIt0wjh+fEenrqVwoMPoHJDhYscV/UVwQPrPM7xPjrOZrF+l7l7/TUtCEIQ+lYuYxRcLodnmmBqPADhZdsvgscXhfoforh+it5hGoKZGmWu1YfWEqXs0LyQfEFLbz5hhA9zm6Gluw+khB+LuVd9Sl2se5fS0e4bp/H/MqVAlSvpGEITUWLFbFxHvk4qVAgcPLFMG55sdDq8Yh9vlll93u4NwgQ+kcLkLqGpHisGSpU1glSuFzL4dEXhjHmpXB9YxbhBCP1makjB8xGNDZ9Ocv5iR5CBCFg3Brr2mX/ACiMAJUqB9ZuEOWKMeSHFSuDhZcuLFyB3LXuEORuH0EIuajXiFGkEqNRhERrgwIyiWS7eTFF4dYlrDZ55JVFx5XL+shws/SEJjE8OOtftnMMaWn6G0OMjiuCVAlle0KGopgxKlf/ADD6RR5IfSsuXFly4/SIIQQhyF8Qbg8JxMJwLkIOfseBxg4LLgtGXV7jwQUuPF/QbZ3QZ5EYvIoHJg1keD/2PQvgxG2fyP3z1wIRwuKlQJUqBA/+ZBA5YuTyQh9AjFiy+KlcENQ4EOBwcGCCoccPvLixTJfDmnpLseY4ZmijxcWXwS5f1umdE2hBxpycwMacGf8AgClB7d7Qf0DZ+k4bMrgECVK/+VxYQggcXFii5YQhB5WKKXwQJUrgECEIQhwcBBweJhHjZM7xKmGMrF1gcVEV/QVEUWPF8X/9L4IEuL9EYuYVXIV9FSpUqVKlSv8A5XLly+Ag8w5Yosvi48EOLlx4Ciz9sGKMI+iHNQIEqVyIQhthhBhKQmwE88zxSbFYoEsHDFfA5UXP1Klf/UIR5YepthgB98EbdbEWXAuBjgS0QVebu8n2mcOfUBXo8sXwripUr/5LL5NwQcAcPBRly4vLQfflrGWLhAHUH8eL6nsV/wBiZCoaUcVKgSuFQIEIECXPAxZCSqaRgZhw5XzVELiC+sSuFRFLixj/APchyWYZggFH/sNv5J3pTaxYLZdiArt5rcReumJdsZjCt+UFLT4+Y+/4lP0AVxXB39SxY8AvgCUQOGMwI55MY8WbgtZcWWx5flzjEQoUcTceAstVXjgOCBxUCBDCAnrhOCH9zW5moFsMDEYEcHCon/pKzncHuEdcSy4x+ljv/wCRCBHkMzwF14lnOT7oKQH2hDB5Z+Nx/vxcRcSfBAxbn/BDwehjTGn/AHcfvnHH24WXxCG8ERLweeG+RheA4DgDlYzSMfoeBri5f1UVCnWdSpozLWbS5cHgcBAgmLiTjjNMEdY8G4H0Yxx0RxjubVnMOH1FHl4OVx/8z6UgcUDQ+/AgqXWTc/N+p8UaxOooofzfEpwr9kaot6gW4gc/lLMwjp7jhp5BUMvmERLMr3LcWlt619o+Brpwv5l8l8BwDgPoLGLfCcXw8VK/+RwT2whcIIEzcROTU8CYZSw1FyAjO4K4rjqMt3mOj1AjF/8AAcDNf/I4ELGvyTEWhgSoy5UDHDFxTZ87qJarPDhieYhbNSzr43LKv4ILB7G4FZbe5jr1F4P25Zqp+8KFNRrqWGWvtn8T/tp9A+gUpzcWLG3FxjH6CbcFf/A4GIH+4QVBmEFvAMQtxtiVnmGGWSLYOV0ItE6uvE3rP2lFvoHH6a42hiQf/EghO5G4GvMyogiRcBdmfCS9GTxzLwUcM+LmBeRPyL1U+GP4jzTlyYuUBKuWXcj4ImwH75lizg8xS4OTdHqEql6C0o0a0iXEV4TT6u4inbcqVwkBwiVGLGGkbS4xjHlhCVEOB4Ezj1tKVQJkruquE3Zrk8/QQgSsf2g9QIIH0QcS+KoY21HUVrgCMc8yqK24O4cVSuWR5qHAw49ItxhHEufTUIEECU5EcNZ8dS1yH2hFHcqWeZWP7dso8TE+DwwBjy8S1Aw/9qVwftJfXadtiKyq63/cdv5rn51Dw+9H8RjyZYPdz/ejj7XLeVCCSDgYM8ARi5F5Fy+LRh4OF+jZO+yGf1Kpafj5ii+UmKPzMXVaxd8ECBCE2g5AhxMMazfwZsycoOQuCOpe1AuBXDhxK/otwXqMg7KqcJjlcuDmXNsP0gRUmMJqiE4CYD6RXoRAqT8VFjHhRrV9y6XoPh+JeaDBExTc3tx6nVVRy/SDmEEHEHKxR5C/oshQ5NvUueS4Q/QVhWtAc/Ca67K/8JV0QV+OuCEIIEDiDgHAcXiKK+QepBbDiP0CpSxwEKJSuLyRA9/OY+UzaQt5t/KUedC4R+i/qI8RRs7mV11tPnhpDO2VHEdwWwTUUZeJwG9fkiNoyx5geoSuAL8cb8AhFSpUCBBA4uNJRmU6W3isDXh5i8XwcUJMQY2hIx//AEIECDkEHAcBMOCmcPNtTh1NIECkcEzwQiwuoscXnaLuO34ff+ZtnwHb8PiH978P/wABouSj0Hm/pKYshYgGGs2VqOKEHC4M1HLm0rENPFW1BWt8VZjCU6T3Y4b/AHBW5WIRUqVKhAc3LhexKpVjj0/mWosujP8AxBau1nZiJTTGXLhVRYRhxrwFwlK4FwkTfJAgQIEF8BFkCuDK4wlbNeWeRKDnj4WkUDhJ7/QF8XMx3u4M8f8Av4Zjedxf/hfJAmOiDhxM8FRjvgIxy4NMwljxbFQePXUD8vMwQij7IPk8VEeK+0N+JUIFclQ4uXHgsPsS6sbKLyv6h7hdEshTxiP4jzmmHk4L+qcAuko4NIlMCEIEIEOoHAnBDyRZ4YmboMsoIyolI6nXAlTTltGPBL7jL5yYFSiP1H0BjmDYcx3yOZcXw3CQjD1mbjHnM+Os4mG+WD1O/UMPX2i4dRTcSEIECVzfAy8Q/wBqNH3TJ2X2QgsWdtX9j9L9ZVxV/R1DAQIECHCOIVqHAQ19Fx4V+CphzKEUK4q2aSibS/osXUOX6FmIqLEd/SQ5CKGWLBzlhmWOAmo3QF/EwaFcXL4hEj8wR/lKG/sTtcGsRTqZm+42beCBLPUDkseS3ycJH6hqP0L4oeZR3NsCBAgcIgmCB/zwcXDhYOYscq3hSoLrDhMTrmcOAlxF8Hm/qEvFv1HAQ8KPMejjuICg4UyMRqvwdfmC05VQ4pxvhhnuUN3Erhb9kHiBAgQOF4KOUv6L5Au19EF6rre5vGv39FcH0XwNS3mbgQIEIv8AoACeeCLCHDLmkcuYE1l1ni8stEmi3DGMXx//ABnAR8R02hu65GR5PMPZrZUbOd+M3Fa+fqD3THFZ+I0Wa/cdyrgTu8e53v8AE9hOy334BCXLjwFuMfoZqXxXGOvNz+YpVui8wgQionJK4CVwECBK+nChR9CzbwJcUI5tlEZl94ZEqU6ghhFxeBfqP/gLhKj60tZal+B6jFoi4NwmnKo8H0ALqoEUrIfJqBeqlTygdFEDKpSsQPcTPKxeBZ5183GLhwKdviWrR+ZidvfBCVBwMI8jFQIEIvZVzhwHCxYQl8PGktSqMCGIVLJlr4hGBHcU0ijKlfVU7qlfS05vdMAb3+oYOFti5m6DbA95/EMnrhQcNvGPBwRrO9RP9MTH/cGNfiVXj+5V+kzQ5ZqMUeAzfF1zLly5f0y5IRYuCKjAi4CBwbSvmA4rhxF4IfSyj0s0RynjEENsCPgUcWErgYvkhK7p291/MoZlWCS4XtfoVcswDEDQ+8uvw+IOFiExpddQ50G/SplOmGAnUM2R1tzFUvMOcIMy4VwYJYxeIu5RbXwxH+2XCl+EcOvi+ZX9ALxEvkKsripUqoQMrFvkcPAQJUrkIEIFsrmPMqgfQxReDgzGByDeuOIEQwfRRzBmmSMyZXhPj65MupXjj+443V8j/wAjQX3Tv6VcVNY/aDsYg42giXZrwQVsB6bmk1/MJRmLwXwWEInG80j2lzCC5890RdjGZYlKlxY/QVZu4cvgOKgSyNLQU8XDghLzF42mnDwECBBcr5oPouMLwQhBO5WIsTBmFSePHUxB3BeYKlvF3GfzKPMcahFKWayPNz59HR+Zj9ZJgt+36hmG+VDCM2youFcBKosy5cXgZfG8OIVWH9zF6/EVOHqJLTfHxH6ArDFw4uoxuV9AwIuK+oS5fjkIXL4DgJb9BAcEMxjwLlw4BDUCJy5mT8ykisZcwYjqMUueFLl+4q74UxvHfD/82nA4+gXkJgRocC/SS+HQC2bYPVzMvydS2t/WVZuPJwuAiR4uXLisX/4nAHAggDuYJ6+DJA5JdEZUvMuXDwPcrk2phWDEz+iOJgUuyzBcteDfCvg8h/8AiSo8HJhgizc0TByVq2vYmuK/pJUqXQutx6OPdzya7xEbHBl5q2eK4MJn6Q/UvgLg4zUr6gSpUCBDkwgr6MI2iilwgYIbhFrxuo8yoRxP3YKJcLLaCYK4rHjTkH/5ogxwwgcBDxvhRc8BV3mXXd8BtqMt9OoQLgmV/Xctp67jLV/qDExl4rFweAo3GbR+glcH6BfFeqTwSnZmHPFcVKg+gF/Q0EOLlx49MMQS+DcMEEwQtKYHUtgpHLhdF8RZBiH3OnlQ4LHH6DhquSEubgfSPGo5goNHjiYR1FlGHfuEFzK0EtZ9dv3MaXj3A4CKQbcEz8tTxcxkQ7IbxG0eCxcUYMvnZYv6BMVMon0xK6uUflQW8FsHmoECByfQ2ECEuXyLw5Q3BDDBbwZo8GgjqdJ3MOOd4KlJmL7R3BMJYy4Sj6QQSzMe9nkh5CPYcfuVGUCBCBDB9DKggr1KiLfFcfntfMuVRnX/AIzdbfFc5pSviGR5ae2UdSvZ/tDTyr5Yw4b4Y8kIcNzBE53lTiEfEm5+pHKpUCVLOJA+UCB9DzGL4EHEJ+eWOCsmOEptLXTKTGNcS0izBljxhGCPi5b9JBxDEAz28aiuPLpMePMy8Z/ErLKgfSXAiOom0aEu4u5XF0giVZ7W+AgTZHsK+1f1Fsg6A1xc8ZA0Su5+06UOjoiB9Fy+DL5OHk5uDNIqVwRcGHMqVAgS0EIOYBA4WPLKziGHB4YJezBKlvKzKSY044LiXezAmGubaU9Sw1/8C4QhnUeMHwWsLGQZEIx2whBAjyLflieVhCKFxpiZzY381+Jv2ONQlwLeMw08hklwLlXCxTvg+h5Nw5vioqDPFSoc1KgQEr6ACHFx5KcWLkIMwQwzuZctmovCUErYi3wncQxpF3F5Gpou9wfRX1XyPNqGqpifEGdl56r/AHuYprRm+LIMcbg/9RYvonlUxlkYGYEzd9KXD2M/HBy26iGYpTMSU8bBlDznUeTkIkqVy8VDgypUqVAlSuQKEBA51Llx4uTiQx4EMHFsNSxqVODzZ8BKjcZXqYEtm2aRxZ5KpZ3wq/rr6snKN/t5gteezUfYmBxVFDuMXb8B3D7b9c93AgcPAfQAal6zM/T8Ql2UTfLiIfQx3xXJyqF5RyEIZqVKlSoEqEEkkBKhxcuMMMPKOF8hmCHhY61KErI3Z0cKzBqUcN/1A40mEqko8lmBTfcVcKi/QvAQIn0BAgSoEEoixZuWRF7vuXpu/wDeI8AgfQH0NZM1xEo+LZQlnDhwQaixDkfoIQ4xRZ4qCNQ2HJy2FSpUIHCSAhA+sXLjH6PXIg4LXhoM8TJXEbOMhrFjwKmONRLGYD4Y9EzVr9cS/WOQkT6Bza/TDh0y4Fg0O51YvLpiVFycXykt4HErl6HuL9Kw4YyuQhxlKjwCBxUqCgoQSRXBxcw4meFL+hm/BDgQclVvg0h+Y53L1lPfBfBlKEJwgaGXS3E83zF6V+3mfpIEE7XPosZHW6jyITpmt1/qFnQVr3wIbNQK5gjwPFTBlmfYxeBq0OoalUGhj+IQsO3mZOn4lGWGIDitmovATX0G5cuBfCoECH01AgQbCMOSvpvgwxXlAQEWYEweDwQOBBxd0vgSoiyKjfB9pCUYix4jTfDHMmI7hTVLz9N8HAZZvVJu3cpQliiuAIGZWeXcp1+UEulcKPGEbcBCP5M1cX2+kVgZjyir2HeCKoil8SwlZGjgbS6jbipcWXCV9J+muSLwkMyQdiJcSubly5cvkeAjg2hM2XEpsiuOP0BBweufjlSdTgNJZOkhKEueV4XfAxKoul/SNCb9Rqay/TAhBlI8BBb+IS40P4f91Dh1kwOJReQgcZp1M0b0Sncx+eSKdH7fuGSnW5UAgASsiMuLjh4C55+JOXX0VA4phbhaX4nEOEkhxcuXLix5bN3zR1+/pzVyxLxyIIQQT7KYuAY9k7uUMzUbgC/E2wi8L9A8R+uK7LZA4XhdwQx/a8yjB5vZTX2mOiBKC0j4al8Eu+SvQxt9Z7jngIYyRLtlQOzKUPLPi5sWQ1FoPD+JQVxNpqW5uoq4XhSUImpYxblSpXCpUHLcSQ4ECh6w4a4WPMeKsUvhlqHzCC4M1yQZceDK4BE4kKRUlQy94NkywxMeIH2/9/3xAWfz5jL4YCC46jNHg4OQcOvoCFmppC+f8RK7XxxYPliWG29vcWLc9G+oN3+dzPf87MJIR6IfzNjZHCEaObyWjIaSUKfE/lyKxBLVKZig0+l+UlV9BO59oQOUCjC7YJnrcdkPsypUvBsSB8cKyqmCLwYZRLxwi8mYvJwOH6BCMYQQIESRVEJWiZ0vj2lO2Zdr89zElE2wVRYuDGublqjvghwL+YiFo8BK+lKkX4eZfM8wR9k2BTzyh12Eh3VUeGKqkNmIm5K+4O1QfgnlQdlwlbXu49m6hZqr3Liq8aYghVEXjwcBWZQsdjcL4or4lZxOUvhmDuUcUiNTqcbYlT+FTAqX/wB8SlcsBKTEYwwy8wbS4cLgRaXDgQebLhOAxKjwYHBFRAshSKjnckeOLe+KeZelOHBbCDL5luF1D6SPn7RV/hnTqCga/iEqCJLHgPTcGn75DZzEQ81d1f8AsxrgM/JXBbI/OpsM+mZNx8R9AcwqvY5lYCGqxEA9TsSyXcWoplTUwy0am42YKCuK5EiR740MDFovlLGJVcXGGGGWW2paIxYvAI4m30ECHNy5T6CtTXgcQZjqU2SmOOKtU7LEaDEfUqMLi7PMlzwFS4TMbb9QRLQpKHyHU9u5rlkykmEEsmidRLl8VtzM3yLWHSKdp+JdTeczfVX1OzFc2nUC9ngqq1ywsCVxcVOkl3KjRLIZhhzIqagAMo31P/3PAykomIKGEXHBEYZycPjicglm5cWYGY4vIQ+sIMMzCXFDcPC6XtWJQeowSx9SvVxWg1BDDM8oR0ReL5CdQ4fELr9QLg4nAthaQR0IHChA4aJ8OHRL8HNjBODMfL/j/up8Sr/si0mvyPEHQf2ivw+IIaJ/wzC/UJFG9SoJXvV3HhyxEXQzNShLIZuzquBUi4Z09xTEPMwy4bl3RNMRE8VnynzjCIFRMC8s8DFp2kWLLly/oIk1F4IEDm+L4zmsqYZgGc9R1x3cFuo6oxDoCPtL9SrhnbSuRhGJLvob4JfB1xEFsrIhCMuGXD9JODUuwckcXzFYh6Gb7zAQCfP+5m35gv7waQ6v90z6Wi7qbuHhj2Y+YoY3OjiVvEwzFeIMBl6LgjBGpepcyiRbjLoVXS9wbn7k7tYFZdRCrqAiW7z8S1jxTL78QPMflFRXUW7i/MWXDhZi8krhU2hqacVAhKlRIDmBGI8YzWEOFbLOYfTiCGOFnQZSl6iEeF0quSp7/wBs/qWzYtEvg+heXUvUcsCGIQ3GLxtDLbhWa4buYqedFGptERKeGZnEq0beWYuZEXBoL06r3Bl8k0zGEEwTWMsTLW5aB654VWF2EzMe9mcT8PBcU/CCRQUNoS+p5QivSCqgt8+o7lvTxe8LmU/Q7ZeGr7+mCVjlcONZi8n0N1Ly7gXDiQ4ZQQJYbZUCDPIFsqOCkdQTUZdL7hWWzQUSXX0Cm4KXerR9zPdb84Q5DEWVGK+kzA8KMrgyniEuUaepG0qiplbTq4vuYAwVjwutPiaVTBRH2OV6noUUH70TDdIqxARV+JkUogD2Y2RiHGpmdNbmee24DRKap+Z0GuaoN6ehMGxRk18MwrCwpBl10v3GtPzLmYaxWwcIfFxTLbi5cuDwX9G//hcEeeQ+guEDGMV4VS+BHiuWQSBCJ/zEG2WlZ5oeRwnUxS0TMMbMM1oBm5XxCgRgi0S4So8PgDvX+4+W7uqr5ncAYMh1EHuYWiIx3KgS2Co7nqdCDcKLam+iZ6iq7x7lZQRvMwyr7kIL4zdfsSniHdiXJgBRdn8wIZLqKTV1NtTrhwYspS3iV6yDdTV25NIlPdCimx1wvK8c2OPWNC2Z67lBH1F+eWe7iAX+KWveuFHgYt8WA7Tpa1q+N4l7qhTrvhXF8CMoK5qVxcxG4cCiNowIEJfG7jA4Oox5CEeYQxkuAce0pc4JZti7lAil5IKh4lmH8Tcd8bjhLmEpZXkxcdqZMp+YwI4I4sGGEufjNxPqB5K/7zLetVC+vfXCNQbfWpTXweIkIthSFpqKA7xIwoFsD+3pljNO9pisD3E8RL0faM0FfETCBRZeYgJ5O46gZyGbam8xkTvYS45R+Y/vzqNSl7aJ2vc0qXfGhw0Bns5ErjwNhM2kUX0hmFIrCDN+4eWpYIWvWILLqDUyOY0u33lmA23Ntu5Zwzb6A8CBbUcpT6JBAMzqOyO+KgcvAMJUI6jFlcQSo8gABL/UBczNaXAqUW+EVEuguHEt4qWhYRHGIWotz0ncqo6jniocZF35rMZlNej9SouqhUmGpkSuGOFCKO5g2RaalyDiUAQyFQxBj5j7+pAnRldJYrivDGqj6LxGZLcnuOnW2b8+TxEq5v3EdA+CBwAsHw+8t5nc+xgdsTInUZuL/OtRvs+aI+Ksv2+Io1ni8xkWN1CGpgw7EKX/ACm5Vb3KUKL6Jm1Ic46mMoVkMVlJ0xuMDI46Y5TmVwjrXCdpcX6LRYUl5in6AI3FUqBKly5bLguUQhCEdR5CAqLC3BRggb8opczx1wUg7vqBFolsMzBx7lrtV12sv/c9TW5k54OYKekuBwabmi8FxJUCUxbOvEuvmPzPgviWLjKGTsS/YJ8aQdoNupgalpKZUOn25acNPie5n3TFPHuWBMI7emB9mb1KmDZ0xxMl+B/CJnQ71ea7mFvD54rwbmEobftuWJXK0zKUDkvfLAvL17ZooPb1+I7Vtzlj7y1zvS7+UoNt3ZfdHWGnTL2WwG/Ky3catz+iW5XJbki0XkWNNrPw3kjUbZTFd9zcAKamfsPcV1ePHURfbMTJ955LgqdT9xc74CXq+NqiVvgRI8HAQJXDDwBNLh1/n+oYPZWTggxjCzwBxXFTgh7Ge4FukdSe4BVzM/3EFS6J1kMwUt4rtqEdezYjx3JoH7y5gqpQMxy/QAh854jvXeYQzpRSgevM6h/cyOkmCZp8f+81GRbYywzLRFD+ftBuXtvV4zKpzdmozd0EDzTurKxM12uxLjEIt31LCh6/wJZqLhh31I0ItKuCKGgzN8BHvhI7+Usz0UB1MuKGMrNhOsQt8+0auv8ACfdccVnF2qxde5dYF1R8eZ2dydr1CVmuLf8AAhiRBbJhRT4q8kQswvKUkVRVrtZtKXNjS/8ACGxrbPEozl2QdC134mgLdvonxrJX8wnFv3Hts683HM7qL2QsmwqXgrLu8VEZpKzNyWr1O5WKLwX0AhIQXHZBXCFmXEIZtlx8/wBvmV6P2l66rEuDh5wrlZghKqM9ssMMsh5QRfBbN/jNuCvRGjiLUpXx+kwEpdSgbTsgHJAhouZeBjg8F0HDdYDCMeVcdGzvV/8AYn/dliMIu5RZRmI0GIJxvF9IhF62wW7Wer2fmP8ALIGAw9kNkdLHxKS5cBtheCk6T/5Gayfgj43a03/f2jFw89vjwRxbcuOyzSxtb2xmml71ZcqZi93v69vxOwISFVvX0R8e5TsvWafJnbYDv/ZDel0gx8PPtAtk9L+UL6gBfHPRKF8S38uGp6gm4t5re9fiC3WeYLrItf8ANxMn3RMmxEPQ1BasXZWouHCmqWRwDmoKNqme+LejUO42ec/ctCkcW+HmA8x3Fzxcvjc7gfeKX39qZVTC0e4YZea+E6X4XfHu5Aa4n/TD6BLncMHNqHPEr5l6WVY1Aka5HKXSOLnSyfZLvCKR6fEsxNso3GbGplwBzDlRvUsUtrxO2G4CCa4b4DhYSqo+32mKOHDQ9fiBpPADn7/EIP4G/wAsbRHnhFlMfUMHM0opM3YuOWYj+7DS+VCa8pim4EmkUqOBSq1WzCnd94fYwM5hRm++bi3H/wACZLp8cPRHpDI6SpC/snvHAtPVze6C2f8AK/qLVXS7IdX8kdrBssHlpOs+z9M5Q7uIXdfHmoZQ+kHoss9sAvhRfci2sATlANfd88bHWgohnyxUUrM3vxXiDqJX8fPzFTs7YjJf9algC03MxQ8XUJfoq/cVkNdWxKXm4FMMflftyBc1xW+ahBLmwb+J43CsVsp8xuy4RQEqZVqn1wSkDkXMXLOiIiamGblmXlQqT/kcv1G7I5depTA4laFnSIc5Krq26gMHZHUgtIE2xp51lWy2+2Q/UsOWmjCayx+iDeOid7xbz5OBKjwVpsItWHX9xciZDYZ01df+RNUPNWP+xwrWemYKl3M8VF+BWTBUNjlmH+GWWDxmSXj8ASHQ6HRfudaWajsTzLYl6OyNHs3ShN/zzHkBCbCPtls8PVfxe45vsVf5mcm3FEtuHBfnx7nWYKOP4fv+JdKXj3Nbo1xfZr94A5frH2QWMdtU+CDfAY0DrULk1pmWMjkO3xKPF8dfePS5gPqEh5a7fjEBzPbjSYdHyQT+xMRXu9vf2md2L4YpVL97wSzCqRQH3Z2ZzvuBG0qz5LgfhnVe7hq/y4EvI/ISZja7aLlenQdCCE04ryQOe8pkj/6keCqXL4Di4svgM8MC+OuK1GksQWDBLBoWRctYiN0fMU74WjUsRoCzbxLWNTFUa6MRHzF6rLPEyfMNbLKlSz614NkCcldLMSEeBx3cYI53WrYpbrU1Dr8tdJMbELdfEEKEUudD1jiOpg06ZcvhFrXxliwaS+blsVpQatuYl1dCpZog1n+Evze0sXH8h09Pmfvi8mMTeXX3eYqj0Y28sWKttOvmCFtNIrp41DJZLZ9rm+yPCOzxRBMiIremHsbmmD+IMsQSG2d98DI5fcN+tb/hv/qm1JV1Dff+5sWzxfATRq1aaI1y51vpv8pf7tQRfmK2lXlmS8im/sxoaoBW32jcjUgfaen9C40cJv19TQbs9f4gPQPw914jbZ7X99z00qzXmGEOpW8fMNtXUzxVDBcqtI1FhvvUq7tn2/U/gPiMMr8sF7qyzOt0sxd+oUaW+8RmLqXqXLmGMXDgvi7yjGig6Y8LEeSBAjF4rgCuN8YcU8wEDMzlRGC8Ico/ER/hGRfdSqQzUBlUW3NEvFRsC6nlzLO5tM3a+jiUjYrVhTgu0kUEtU57/wDstVVh2EtyWC9KvRwceMdx1iPDMfrXt1DmtjJb9+4oBu7aFNY+8RzxnsA4AHc6uMAdS9IjU+/5cPVcbnKq3ED3jiFrLSaFB0/NKNW179Et+kZnZJiTm1Rd9WpGjv4jdpLKVLfL2Pz4goi25bvEpU9wrOXqUKOAtI6/uEowH1vcdeT3h+0MHrfxEYwUrC3g9QzCN2oueV0AebZjgarj9/wwkr0UoUHkx35mGF02drLh+pq6haG/bF+00ozmjUw0N9M778OEfizBONtqzsje1a6YaOC/kH3lF4u2Wbr4lrV0L3Nu3sZJQwMrdK+8zGjy7cCfdESKSYxTP8Ia2hSW/wDzqAU7vqZtpfk+JZ1DrOX7TyVYw/dMzUNnT7mOa4qEql9QryRcAFKmIV2e4oFzDBx2x8txWdj4gaH6WwMqjUWXKlnIzPBKmhYmh5jHJcq5dQBe0HRvxEywl51cGxyz2f8ArMwRXAN5T1ufsCEjUbdxF6SWmIqIt8BcJg+U7tkw4DsdRNcr076i6K1x64SylPBACK2ZGVWFli2OqPl79Qut4FN/8SMlQPAFBL18wxn1GZpP7PcdR8AvAEDXZXtHiJbfcSrSd33hTo9RNiY9ltMrADz/ALoqWrsu9ofhi9PYSqMsUNXPzTlphvrOZYVZ5e5CUcDM8PVjd2lQpXO49kKi3wK9B1PVm2mC0M1lN1KPLDNa+L187+JvOjSbX8pgqM7r5uZL4LAmz3LvuJMcxwlPiIA4ug58SxKoYXf2hmWC2oPqhnqPBmqg8IbWH4mOs6W6njPw5rXcQMzBVUBNYw4dfdg6unQmdYGF1fcsKVfiZhfQzvvDL0X6GrNCpV6yYlxfjTcH1JxcY1LObsx9orUyGkx8MZIGiJ3bQNiZ1WQcVe68T7IKwfiWMzAXOW+4ECVwIEomDiF6V6pGqWxeG4JUQM/mIHrOPmGyfbQl7BQcVCKObGCPpEdmZ9gJa75cOVe0RyGO2Z65xl8/M0KdXWHyRgo4hHdfn6lFuMo08y6tXNeJXuvEvfd3p89ToE6J50Sz+O2vhDCntzXiLxbTcxJPIS1qO7LHH2qZifU/FL96PXc91iWZpsM0O8wBhXP5eo7va2zqjljqCYtFiD9ge5QZKF1AotZgA7EYC1jAYW2Ow/lHG6BU8L1cMkDVE+8j4DqWel1xPQ3LMIomq95guxwPtjvT33BITDO1j5WdTIJu/wCJTugtv7e9SnauNgry/qA2MZj+IjKg+i6x+OobIK7i9faIIgOHvzPwNlmCPtGn63LFLp4/appMVY8t9QmNrqW7L0hs4s3/AEIMH7YArQdm5VT+BXyM6id0Kv8AmOrQAuhmNY82Y/KNoHnm8tBY2yp4csxsAQ9CvxVSngPe32mrSfMK4oLpXBKissM67/MGpBd3UC+DCsw3K9M4vo19gijaFVf9r4lc2u6tprK4n3GaYe7uIsTMWfePz+jHCovNeM3Kpts9LihpG/cIL0Yl2v6RqWPbK7L3CqhLOHFEx8r4maVfifo2le6bd+JSNQxvzGvW8qT7xuwQZeAl2VtTFNo8eJiwf3SvovEvjfXqC6cjx/MvJ/qcKO83xvYWmsxnk+8C0+KOpWhrOKT2lS4irnhPhr3MDweJfqXYizkjPMr31L2jA0M1VW195UiufnEZBXr8PE8+EzrqpmzzD96fMJpi02euIDED4sX5jeXMR7/uXTJb4AUr3PXcArXsbb3DgLl1ULgwLu2YyE/Bluhs1fwqGhVexo9+pcKMxHecUczJQUWuX2iFrtG39w50NgBjMoWSobV4qbOBuXw9fub2vXO/tPXZ6s9RogLviiVEPV/E+xuzBPcHM6/d9Gz8xW//ALEt6he1/MFwB6snlg8GrhbWhWBx/Upm1/CJ4SR2fMLA7qyHyM/1D3ZbMMxppHWQhhFFjffOoLWvsp8wGmiq5hdewtN/Mry86ModrW1fmU2ww0hVh2hdqdI9y3KeDl/ErJYcufvB7OFi83ySuXG79zM4Frv/AM41F4qF2DMIvuYn4f3Hq0FcCWdTQWpez2MUWLiu469fb5j/AI213Oz59OoG8vl9NwFRhlvPcf2OwzwELp+Z7mLLDZ1Mx0Zv6hV3cl174kDvsNWfL5mtuOobaZaOBeD1hCpYUFJM2rjFQpTZl0FgXDX+T3KR7m4Zzj+pStbj8FHi5Vy+NQDURfHxQ/8AKgmU0YRx3x7e/cRv9oFE7RIto2JtZ/c1LcD87xHF3dp6u4etnQfxDoMBxm3ZuFDbOwgyX41Aysbxoe3qpWanHfJHXjMtjnYoPYy+2PDU7SzWQ4U53ncLl9mHF67+HOvPlzFeT7Qj83YSklq2wTRFLX+FfMzamcpXu6qIgVWY/CJu4ErV3B0NRrCDp2CGLvN/Nsj9pUi8BZYeJidL0oiAsjlsIuWVMtaWP+UP9Kx95S6o693r/UaSyLs/CEaxkrdeo5oqzZqPaxgUh4t9x6p7R4bi6Ntd5nuxRPKiUwc+B9yXfBmo3f3L2qu6/wApNdB2x6/+SuXRJeRev1bl/pc0Nf5nVz7iWxKW+yMH9zVRkNn1BGmPGupdPl5tfvGP0BpzDHj+ZmtfaVKCiDV4k/xRJXS6nY5jisMg+R1KdTHUabpjjb5mGNLm83vUzfU6ckq619B5+PcxEBwDB8E9ZC9viUkUf7X+IxGeyjdeppJRWSeLJes023uHgs5/LxFhUGNoIaULhAuTxGTawGhdnxEsXyl6wNRhZvg5UTfHhmMbvUD5FeJuevMta7ibVuZ+/qYr3DNBM35h0Kmmyi2/U9sgW3Qepf3Rdw5s9zxsY8UAvw2maeIbdB7Cz8rgfUKduuvcoiNn08S8hHZHD+uBeSpabYnXan3XMtordxRwoyhWx9qdP+jWfmP5bLAeJgDsebnB1qWkUMt13EOs4Xf2Qqjs37PD/wCqN03lcw916fc6hbY/1KVfSkumJoPB4hXHjLpU36+8xcXPk+h7YrXsl3d3Ad5HV9yggr1hvfidtBPI+IhbTiYBPrUL/wC8xzfQ61JRCj4DfrP9St/DUq9RCXuZmxveVVNgeqov2uXGoWZekQ5gyGsoibVhb34TN5sy6VsvFQwGEzfxqVfmsd/LudYz8U+bdtSutXOSFcoFm77/ANQrp204W7zL4/ALjOd81CLS6CWC+uLj9IVUYjxM2zvCLoPwJl37SnpNgEC57N3f8JdR8HfVysQ5uxr1ZF4aBazMNvekEwVUDbKxtsbHyPl/UAUcJ2PVeY3P3v8AeYBPtfth1xKyXefMVWnpvJ6xdy6/Rcy/sz4nfwhfwii+ovQR9Yx3LEW2MtyzOGEml8MyNMf9940RgwHggYceYLwGvP5lC/A6iX+CXriMClfVQ1nUOPcoGPzEYnn/APl2hgrxnz4GUZbi3RDqGoPMDe9WpYq5pF9uu9Qb61svivE+EJoO8EYHM+owbrFj1AIXNh8FrLmUPiGa+CZYF1+Xt/8AYJS16T+yaK1dfLw+5h6DHReZ5E9INeT7lvGPM1KrX+39zcaB9J4vcsH2Kj8z5oqBr/tyjGRdEJS1GvcRZ+QwqLVFqjuC2ymMeodiPAx1eplTXq+vxHm6fE84itIKtBPXf5g+KmZdWiL30uoGupf6IUWxj9zoy0xZPg8yw9OvB7hAPcr3ePH2mYkzdVoav+oQnXTefj/uY+6Pi+T+o/ZxkW30ViCEesD7surUucPGTEqqHMRz7mdPT/MGZ35eeB+8y/OVy5fF8hwkkBlURfoVmCVw6jEsQQzjomSIeWaZuHcvXZXlaG9QBDzLU+GLvxsyJ9oXmpiJwOKINf6R6o27C+rzMQF+umZmN50PMZRmUpTx+qR2M2MX3YSA/wDEPcUwoLHR2e7i3x5BZv8AqM3KfAG7Z1pdez4mpgpfZLTEW9uqd/iWQKVmiFZYwzaXB8qQxPAmHqKOmHq2YA7m117/ALXA4SnqxX2inZMIHgI8Gs6mZy3k/symhQz0DyywI+a83xMFwd5MwtDipZ0Zi6/muJX8zbkBqHp9zK5mhpNYl9WVlwy48Sr7phaeL2j+8QOrlJPRT9yjldp0xivhEWUQ5y+qJjjML/pX9wduhNn0jJNLtsMDfW52nTBZ0YN184WbC9qKjOiMe48pwMAKTCna7HuV6CBXl0RQtAwX4gKA3KoAmRraFpcXRs83BcbMQLr02Fefc8TGO7hUWp3MgqjGf6irI7dnUu0o6N4nh+5WN47b183Brx/U8kd6ROjVrFTzLc6w9w74NE6G5s6m2u8mV7S0X2+/FijHpTu/bAZflmzHjLLw/pNf9R/igY1/aUrUWX9FQIQQHF81xZxVGaMo1xOnCXMfvDAnilBQHFfEPyDvb8iEPx/N6O7SyNM+PDrMyKqFqd/eWI12H5ekqusMotPfqCMM3m/ue4YRSq3ECMId6ntPf8RXBn/JV9ys5Cn+0lyHwePSep50HedwE6u8j964o0hfvLq7Lv0Jibz6U/EQ/WDYzxEuqmfNTCmOLLdF6lTO7cbnk8bRbFYNmEKgrxBWU88fxK25RdYP7lJDnO5QRC0+XUqpcuXLfWZ6TQv8Su/7T2tXnvXcoPtpGP3iNFyu54lO3ubH+ZqLnRmVblC3eMkL+Far0IajQ15hWkB6Z4xLzR4jcHCDv8Idpd1f7u56vLjx6f4/MsqPabRe/n3AgHco0N5vbeLgXbsQ9x144mwr4Db3EXlrV3r4lXga6n446HlXn8yrum014iLsdRTsuX3O9euB2ZXTRX17/wATaVgqppiIu2C1NvnEW+p8+WfFRbaDW8yyDm3TE7RF5hyza4qyU4j8W/cQRUPWv6QYN6eEzIleVMv7WpZ8VwF8bCoiO8q+6PE1wQl/zMaLqwpu7AP3GDCn1LErA91a/wBJ/JoyUfTfviiU5u+0w0PK3LlxWmdOlfRXCzhCXLjz4ke2LTDOq46Ikq9uBBoHmatvLAcvoJTnW/4zq098h/Ew9VfBM3sZomP8wWVBhOeqqBVj5q86hCaRk/bH9RYmM/8AXEquqq9/XlHgr4qotPFvChT/ANr+Iv2Qw9BTg9Tae1qvgswC+bxHBaX93/M1t0Yu81lg+Z9ouYK4Dc0Y1pN7I5tm4pSFjkzTVfOJgmRsvGY4lVC+vtxIxNorFaYNRb3XT/8AJtN+veGZATvFVKLVT09zI1t08SnAucPx8oEsVIm9qvz6P8wopdtidB8gGFlzNHuzqYj6BBzV+s+YF1mmrMjHpHjb8vRvsrMMzyor/eUxz990MmfafadGv+71T/1RS27Wj5mEosYthuLVjA0uc1RdQz374bfExXsRtmzzKmXAw7YPi5gMmzL9AwKesD7/AMfmX8UfgeD1AwoYKN/PuVLix7d68nuAx6WVe/ExL/eZUuhe/UU12KVCL6memwvrzzXGFCKo/mWHbhMtX+otKvyrjS368s2QtNUPw14/uDKaaAp83KAfkpqHe2OVvPqEcujCtTBxtuY2i60/yVAfyKqn7MXP/wAPZjRQLPoZarFYx7mAYZNafHuaUhpX9xyashKSPYpl/UvKuNTD/vEcdNkIkV98tZ6ghJgvNefcSZMF3vtLzLx3Z99zAEJ4Y5XMxUTWW5UqHBplvNv6g1QT1NRfoqBAwjub3Kbxk0/mMua58zuSDrXdaOyMa1NIbfzLdCcMlt59S1LtUz8x+UMoIQjmmeWFhpruXdVNDBlds+3/AJh1ibDS8vkmbCbQ+MxGA1Xj5O8e0D9Srpa/09s/ESGx2aPwplJqey/m8EzLuv7nqfbmF5bYawjVODpqK4Vi4mJhrxcSv7pXb8stbG0U9WeLeGCzEoulV8PGE6r4hlTJFDR27/8AfeGHSUjBqlnV9cVc0I9dywq3oO4Dh6qvYneeosiFZq4XRXHx/wA9XKqwe9heYK7QerjPy18BRqZNkvLD15g800fOIalVplmXiY5bbRi1HTMU/wCpaPny/aH9uq3B5uaDYY3OxY03hT4/mB3WAqeNIrf3GKmKXQ7as/qXHMUFQe/vUzk+LUD/ALjULiwOvjzO5BVuvde/iFz377+PvNwqLfiLPxFlPZfQzUpuYJg9WMw9CWjRfUsbd8YK7q9EFT1sEX4ltTou2/xPMFi+D0z3A7jrcyff8MTsv5S64Cg2Xv8A0jCzOSZm2YPpZkzCMnfqAuGHY/Xf4ivD7Nw9LxSX/UuzYaZI8FwKB9iqIVQuytQjE/wJcDfFja/zMFYPvO0mLk+ViCVxra/mD9RXwHgvLv42ZU7N7fn7ShgzxoymCf8AGqLuER9S5c7X5DBmeGoEIshX5gayh89zR0i/QFxtC5+jOzx360h/x2U7avjbDAR4mWLa64845xv/AKZl/CTbX/PmVh2+X8eoZknLDDoruXrGYAXQ7ZctZOs/O2XaLPUFjZoE09zzXye2blZMcr1nXzCto21P5/zPstuvjLNf+wu5U1t9rb/qLf00txZ+1Mv+Y2b/ADXv7xhWNW9Mf79pVeMkQezSNs/lR1AwCAFMVm7fOp3dth/cxuI7b9TI2D3ssX7lUX5mQdhT/mLPf3rgm/shGxPMKty0BavllaWUYfwTpZFywP2je8ge3nCu0y1S5q1mbZfMCke3WUKK1B1v7P3udCBYOAo+2J1vzmNUK9B3KSFcbMvVRvfRZkeo72lhdUf7gxj1IfGKc2Pe+BMX766l5QqanzS4iElnB2kx7GJs9H2/KZsLJ/dLjN9GZbGmI22nzq5Q8+sq2qMy3uDKFvpLWRal3r3C2BL1Pir7JaxWPS+uPCypurG2LH+pje4Fjg7mrMUJLbbY1HU2sq987FEsQtL7/wC7m3gq8ZFWYHl3hfqdiGvMSUrpBK2ugfqFUM+ogFll6hk2WFU/MLt2WW7i2OIY0/652u/JmD/1HjLbz5RcxhK+2Gbv5maFClf5GIkhsB7CEiq8sj9p4jm5TXzcI8Gv7bcTHg0BGu9Sqr3dVKX0PHnd4/E73C97j/VbTT5liNIZ61M3Bcq28I2NMrKEeL4teEKjGVAtiK6x5MwtCLh0EB+/9zLnpEtTYj9df+WGjqWb7mEGmtD98WlWhpu/bBFBDOA6neRevFHfPY3+Z6/0a21nE8Tq1qvJBr6LcCo3bMhVix0dJ5lVeG1IZCi6cZtzWJmPTq+k1h17OPs/g/ULl5A6HjVFXqdtOWj7fxMm+cZ+BMl9Q3bcWDaX7QWahWo+FX/8OMwadqT36euoxVhRpFUO1G9QCuqWdPTOxaMT+ZbFG8+Yy21ZWTOEtdiePEzGdT8xKnpkjMw2oLtxitGa81MZ2naDjdmrz+Yd6dVl4HzPJE57kMMVCjNnrxtvqpbZDgBo766mF5ovwe2Ufgh09+ZTIJtflv57iQrQRfoMutYXKLr856hnqGXsNH6fqCi0fE6U+GBiX9Y8/wBRn/ZSg9RifRrBXHidcMHeqZo8XKV3eZsel0x0Z8S3LrVyHFvv4mLGs0Di4MstS9tkpE9/xHsSxW1qZYnVfaXK6rYcVc35csNfzmXd5ZttYv1DOcMnStfYI2L8C7bt8xjYqM7X8GdhSzu714itYn7ldK6itlH5l3yPcQPjQB8zqQMu9r+2YbA303qZ1RdjxLhLuoqJRLcmW0G+oOC0KcMNWDPcphs3H8zJqkoPCNU/qdrGkuW9lZ1Tx0Y93SQp57leLwCj2gEocStHyRx8Xv8AKx/zHtq3NfhcRbLR394Ybw9/bLpct+/mpVKl9hM7q/P7RcplLHkdxoaoaX/uCm6ZV5m+CqjHioXRusVPxxOqE4L8X5jfu9z2uTt8EK217B/4hVBV5d/cw/3qsj3Etbq6Df3S3e80sQcdzK3T+4O2qq76T/xQi3uYcY6KtVbEJ34F8nqGhQy0PgNrNTAWuvP+ESNOXKUjUv8AjXdxmyYvKqPK9Eeln27/AOXBRmRer6jf5lJ/NGD+4txCr6h4Qdl7YZMlQ0ruk7LmPu5df8OoY1PRa0YjOA9LVBSxvC11BWWff6Q9i/pHfX5aqdOsV/ZM94CniDTm+mHw15goLpMq5gPVXAYV+lDd1kvH3jlvw6X4fiZxGrWA82dwtTsOkevcBC6Bi5rX2Zhp+rRrMX1G1PyZbH2B0PRCv1UhisBXdSxXKLZBxdGs9zdVt+Cz8w1qhUm8Ly/VTJTuksXtmPdtBC0yr9o6jFVbUq7z3XxHQV2LZLrPiOG9OHX/AIsveiDHK+FzBPThlkAUtldYgX5F44o9QbyWgyMxR/Ap7Y/G5k2d91asxrcHd8k/ivEEvBtsELq5RMt+IkMqyu/t4l8y+87zfAZqXnt/+K9XLOmsIrzb6lR/KBQ6hF5TMeoB8D45uzWL5PXxM4OxTfyFYIjm3joVW614iFo5yRjgC9ExTd3NRsqCthjzS3yXHRst806gxbmKcLLY3NsWUn7/AFPCze7pmT51WsMdy/nQ+zKONquYfZ57h8zaBDFAMJpiCEZQazt8Qmw6LjdotIk31K8KGqajRvVVXeJVWMzPuKq+7VQp1s57mJi6z06lz1RfXJicLbP0uFif/jieG/v/AFKGbdTx5vL+c8SvXBa/k9S2K++f6zJQ6TP+YPS7+X8yzF9Jo6gUVf8AqZ+CWfcgc96q9TaJc7wdXVrK14wW0t4miD1VGsU3AOxKc/8AmMfgeYn69My3iXMfv3x/8gh/kdvOJldRPa9Xe/6m1oeUH3jr/wAMZK/tqatr57jsQL6FEa57mcf7gW58IY6m85ar/ngEZOzcazLurxdp4lLpUQSxrSmid5lLrZtNyqkBoLsKcR/t4dJ3F0Kgy8epe6uA6Hpp3Hg8zUOkdJs+mv8AMfeVbtjySv2cd7+0pg4UCPvHh7ux9CKu/LncGAnPfJRKR1gqDf5qYZV/rAMwn1Xkr7y5VNFCWYLq5e2C0D5VXUAz5VGrt+d/aVQNVfX9WbzQM0T1OqpvWrT0n8Swe0cg7fc5mn4+lSk8EIWfbmPUWbERq/u/zGtbDdZxfuC2Whg+RCoSqWkFvdJN148dEt87sLXgYSzQyD0cIMgTJWvUSZlMP23GHJeQfcGIt3f9QttWblNHYsBTGvUD0gtdepc8lY8B1GHer2PsfMR2dWao8XjbLHqpti4si22LlV4K4L6mnAv0KmBSl2tiYoo+ZlPLa9v+YUQWuiVJBcH7mO1SWJCAq2ZFTpYy/pZcq+zNf8wQmOrSImr1P+UDHDbaZTLio1MGb28Tpnzf9prbVVXGe5ccWMfVT+5mJ8pnnqWy/LuNm2EpLUE9Ey/7Kv1uB0m/59z4b+jyiZhH7wBDxhX+TOl/dI0DvbR+4ZW0M++Rv5XS17Ty8wAZmjltqhqWlbv5VMkp1jN+IwZUO74Cblm5avb8pUGSDJx8Q0NKheCdz1ib0HRMPYLL84WjuLt6xdblcJUtOXqBeAX/AJ+0s30zGDx9vEuDo9iCMB1+Sp049/lySh50s/lxxrRav9jCbh2CVHW8v9U1qwMW/hgHy69KTLStix4ofEwDF1GLo0LMTdkY6mci/HLqYXX1kX+IlMBi1p53wY1f2lOy0Wxd1WewSphpzqxKA5G3sLZbvUFGN+/f4h22h0Ldhp+5H4iGjBor7wzVegQflPU6rC3fhA3vDP7z9ppMssTdfdvUpDRcNB6vvM17H1FGjd4Ii4QVonquj/UoDbPB+wxR+r+bKGJLML0spMGAw1uvmbsNh7X/ABE/HCOBn3oiVKGh1PARia7h/MNYdfaYuD3meLmfiuqV7i8ZQw6+01l1SkXRd4l471NPb79eh63NrPE89kqSA1A9lx6Ta6/wvf2gentUuB0lX/H3UBRShXU9Cbd4sbdBgaa1AgdrUq+WCGAOT1iOHxE0dCN9DCYKfSGFGQoqd9ilIq1MEm34noW6z/rl19VfZGH+5ZB88MbhrNm6ud5Ov7j/AFoS/R6Fy5J6eiV5Il4Y48PNxdVKmZ2din4QfwZl4Hx797ni6Bu5qGbG30SXfnLT/Ee0V7tY9u7GXVr5sP4oiZ0cNo/c2IWejWsR8Uvg9Ss0+RZ8sBU3krP3iDzH3Mt/1lfsy83cUas/xLjV+g89PtHSjN/4Jc6HuVABd792J8zZn39QnzV7WPVRNl1AnYgkbPMyuUQ1fl/MKpnpvtxohQXVoVdUTsmeL3GOysKVq+64MwDD2YgowrPN+WVylFlm5asUafB0TuaAy30Yj2ZBfzMm+ooyh5BuJVUL6H+YR2R+CdQUKUR+CIvJbA/gZqDB4HaA9vvKlxpVxfe+5QJHAI/NByqeHZd/fMeyiazg+/7im0qurf7i2wMF+YiMG/B1Adz1bGfmCcuN6/0lExmCm/kP8zvmzcPJ6Kis+jHy711DNkhZA149C6qKSjcFgaNPV7mB4oWfdM83f5zL4Vclxh12GrXguJX4po+R/UK6VV/T+YdBV8vzXz4mdc5RfyqKBtd7iZWhV9+P7lCOLdswKt1gQZmEsIjcQUSlY+0uvJ/JmN8IaFelHuDT0BhZHwqC2vHmUCtUsN9wLrg6W47E2vgGBsfBHHzZpeyWdW12sdzBfCY1GxeIw+XuI4wl+3rzkhrnYX8zFGBDMEDYadm9/mPvgoExsOkYmWjk+5PMvReSCd+BFbR7GC43ChAXqqvqWc2fHIXxkU9IgMr/ABBr+wU/74lcrqlz/J/UxF4LX+37wBfp0PdZ20nQDvyjgc7hYdqQr5uLqJ/gEdjrLzgObIyaple1a3AN+pQeo1F4uBrgZW/5iGEVzWf8VKt23W/dG0qfc+LjGF77S0oZ1OY02NnZXj1NvpeK8Z1KCI+rfody75bdX7w2Xq6A+6dCDTdPxKI1e2Xn0gHC11u8m8YhIDwdvfGXa7rp7eO58Uox8Ebmy+jr5ikbiubaCGF7xrMcHYtufZcKUSzClmVDBKa7IJi47Pv1VfeMYCFqMvtCpD0QfxFEGFBvUI9K5WXl18SiW2WdVebl2pFDcvk/xB70C77irM7L/wA1e4VYDF5Y8a2F38Wh7muhhgdK8S2c73xq55Z7KrOvEwpi3qU/tiZLlTMbAU+D+4ICvaLRB/kZ1ISMA439ljfI3MUd09UsUd/fKfsbfnuA7oD2Oqdwe4y8HBXXeIFi18zL0t1unV/xMbEVmdXlr7xyCkPWdXrcyLOCNP8AsRiFFvuUxA7tM/8AkHgIH+IBaKOv+rj+OwMMJ5lkCVphGenZ8YlSvbUNIGAJTIKhh1hxA+fGk8N+OmbB8jSOwMdQ+eozX9sFnMHiq/fFGQPBLuA1+94rovRB+nULRFbhQLWetym4tUzDbDFvzBwMmnzMP6YGZtWAHKE2o7xKaKoFKz4l3Q2e5eFZMUsmXk7ky5h2b/O5tC11/uWtT9PvCYi2L8SoSLhFds7rjCmPoWsS4e62swHAt0YhW9VV+zX8SrUz1Hs8wS6sXb+COCqrDU+ZuboK5bgLV9V7RQFM28QeCdg33P8Ab8wYnBbrv8xHNV8eBXU8Hsf9nFlJ8Dkljd/lg6IHbGQoeu0srA5xx/7GdhbrZ3cacHv1A2x3KGDA91Dovp24Xx9awAgkG3OXH2rE7RmX7+X1EepZCg8dx3UtI3/uXLgzI9w6imJyh7+8GmhWel8wO4QuO84249Z1GjdsxaxKncL9nV9sU6kVrTNsnxJd+8WFPN/mWfc6J1CgFi/qZwAvqO40+v4jiVzPn5TKQTvyreoA82UxzV/mVRwmqUfyzHyDi+t4rPzM/virwlhVKwWqXrR9C/JMfiF7HkHB1RHIShsXvs189x3w1bzBk37xBnf3unh+YHAyaFBdeUVlQwWNUK/uLNRU8cbw1ibvtLfxM1V1Uo6bPmocYsmCP+9SiHyrfk9N6ld9oc9fPkZ5Eh+E+G42NhRgN7mV8k2nmZtoC7i6utX5qFU9VlT/AMzA2MauHwud0plSVAz8QHuwVlvcGhg4A15/qXFsTsF9SxyrpWbrzPJNRw/4T8xoV7LzASaNaz5lO0nd/wBqLEMaVZT7zUJXKly7PXmVJ2q6Zug+JY+DMoxuODk59dQnXKwDMROAULeXmZCz+2bgjrEzDkr3Q3noWzaFAgveFX3wQDzO+P4lx57lEVlxcwm2OuiOFOCajBQlEqz7S6R8wlX22vsLjqqt7E/MK+lVaxCRqAoRvMM5emeqp7nlfw7gfdhPZ6r4j2t8oghxo/A1C04gA+Kjcp+m6jh2qxPxhtUfBfiJrgu9o813NSM5f9UP4LIP5ngqusy/mkqPm3j+6LdF8rubs3eP3jGJmYxHzeCC3AK6p/5CDGAdp0qbO1wEQvV8ZxLwTyVk9mh1TBYYtev1KuTngkWg1ofhMnqZmLFtTMGvA05epWAat6vMtWw6KX2XqKZKnyP9QSwOw/SPkJiOfnXBtu+4b4aGnGUs/MUashLu1/tBsqkVof4fvL3CBMGt2BMxy2B+X4mYVvQC2PWyEw7+0poraaw3dMMtFveDV2KE1r7ML+NrHW9R4RLXVa+s0usjFrIFFC32s3uGcGiArF5RJqzbzeoP2DWRF5NRsDzPc3do793PEkvbqz23O547/icQ+rZqvyi7KWQv0lH5VRMfieXuGefmN416MX6v8wmrALH+VzQEWl9Ro/bQibzZWpv3MtjlA2U1g12+8s6m4RplP7VnhMYDjWs/lzKqAKYC1aeolXK9WXLue26h/AoJdSil/hfFxKZleiI+FGki+MqPu3KrgIbjVBPibgxE4sDHOtnqJ8wUFAYDCa9W2iwM6hDls3v5eeFXGktwHmVgpj2x3zuJLasfqBgYyq0Dp/mJQq+x9Ryyj2Cu3L5ij43z6GcfMpOxzb5S9QBejRHhYbWot/tkrDqhtONPtLbPt5JY25bx83Ooa3pMit21mnz4l6fN79KhutOOI+ag22+Jj4v+jM/oDMh607qKk+JKvWuJoacxxb+X7w48rxf87lCEjQBdwWMh89vFRrtOmrPM7QDs6fEodxZx/omrCrpWKFrKx+ZQCE4zhgBZUrQU7h+GKgOQoP2WQgNgA/tGuNCN/P3YY9ZXi1Yha1rd+dYfJEwZrZt/x78x7Panrxhj7Sn1NijPxGm7bK8Uy9irMv6m+S7qq3uFtQslYtGnqG/ZbquqPbMG3j8NVCV1ceKGEY2uBPzE1i2l4PHuDrlW3sxZvMDPGEhVg27lr79xL750qAJCtEfslTq77Aw3nUvt3wtW7bjb8EV2P1FcqTyfyIqQ8CKDP3iZHQLqH6mociuR29zEId0lR5azRbK6IwRrUdWsyydnsqiDSi9TV7pZLXXxwYlnlv8AonmNeWXMJVut5Ny2jYykJ/KTKi2y1ljPDUbWXthlqlvxFGhsq6mVBRG2GaQPOG4ahXZNr16dyhCmIaZmZL99y3zBeIk2gVuLfzLBxGssizK4gOMDkzuEFTwoCDMWJcMygRZ5ZUcTFilcfeNUH0YPsQES6sh+a2y942xL8KwVC0tz1fCXAumAobHvYmut71+8v3LEfhuUbTOb3FLLbFI85+NegO4ZXUf4iaqQq7fNGI+96xb+Kg4585T7ZrrfMAH75Z+GIsy4S1p6mIe0VG1pSGq9MrVm2b83mWJ6b9kbamQ8Hxm5julD3fzBPO5Wnz3B01G8+4VsqUjVfaLPtW2mZdT/ABI6gF3S6iFa7izfxOpuvugsICi/lF1zy1CVkO/tHV7qq1P8wqkwYBv5GYO3o4Dy1L29yar3vcss6gTP2IuEE20fMBulv3AylxriBqPVMyEE+Zz8u49WV1cXHmEfCXX7+4unfK4bo+IkwW8vTTLnXUEf7mh6AS0iJjr7zNtV56lft6gxxoAG3x3Aq3/KiehNvo8Eu0ApU/I/7uebmLetOCoN93ZNrZZX9JdfbjdbYV1ZaVDBJvE59JLXq12sRiFyWnVnzGqAfMo2Vb6v1G6oQLtaKMvolVdjba9wTDUtp8BGCWygCVT1N6hgkd/eVNpsum0TPPW2h49RtrrxcUgbBhcnc1LK648yoiB6lZh616KhZm9scDvh/GlUp63CRs35hOVj8kKPcENXU2hCLMeG5fAamN/fGCOFQyykZVHByOGAsL8GoLNoeD3DLZPpr4lhp210l3QmV3NIi+YlXIJ0KF7v+JbW4aLfdepd0/gOoXpk8KlgoL8h/llWm06CuoPObGr/AKTz4nppE/th0Ggbq8F84P4hkX4rb4mu8WOXlbuKOmJa8PmBVArNTrTJUg786Br5m23JgrqNRyZ6XO7oCVLe3/UtPwsJn7ckEwWnFIvNfErq5fOJhBrRh1mFqHm9V6iiwz8xEqXVBhXue2Nvf4GIqYVZvQqyZokIStp/XzEhqNugFvjqZ6l5qef5/Efrad07PP3I+ulsCne/0ynyeCxGuv1FHpqLaV9h6mkq1LH89I3LkVYgDTnA3LFNfKj1vvxDxNHh51GIaLF/8sQnF4+/tLu4lqgC0PlmDpZs/I1hlsgxVGxXRiV8AF5JZnF/1KA7zB6X+X9RrSZDdW3Vb8cV0yUQbTB65W7XtmxBpcWheaJS3Y8wQrE0M7WF9e+Mtajv9ypgzNvP0NLUy18i2y1eM6za6d77Rj22LXqGX7pxCboLC1M0azGbE/BHbg28R34zrj3juXsu/cVTajXBwC4EIghVQ0Nsajm6STLQ2sSpXt1LlyrlRam4FzDfGbMzR4lzYHiIlAr8osygyWxGC0V/qjtfUsA94qUppnrqEB0+ye3NPQhW4mS/smIwCa8QgtU7M9WxvL9Y6EEApdwFLwZ7KlLb/ZHq3JX5AmQuoepiWrk7vwR02LHVQ2ru8V+Jnobjr4gP+0+HiI2cPuf4mw3KBx98wbm7HWH0KDD9pZyvBZ18RHfUvbYXCZ1jy9ZnqVhT8+/copDB38V0xrdF9jj4zmW2Le/w7lOF5M/i4uf4eMeP3KpahbOt1mNsO2wD/Ez8VAizWydRICwTbff2mZX2eH4qaxuUg/uGxfK/JO+LKzpHgZ12OQ21/qZDMAdGvxuUDVu32xXcKk0Nm+nYTVme9rY+RqWIUBc0OqrmA3fpnzL6rrNTH4a97o+SbD5B8db3XqbeY9LwXryd+4q2DhvXFDx3+muyO3Ut2NrLbzFug/UJGFWWPsgE3iHl6lf0JxNF+DqYca19brfmUXcL/AcCNd+Iwe7fYtuianZibznR5ZWLongSirEEE+BaCit0BcEOy72/tDkcnX+UdofESqd+ypfN5im3zPfos8u+GMoOVkAgQIal1GVg0OT/AGe+ng0OfmZa/IqV415jH+0whTmxEDdjuohjXGdYidNQjBDJtjY28pvjSLv5ldYNC3XGXgKOhH7/ACNzOMxDuYC7/VWffGoK6st61NEY15hkD9DF+xl11uhf7la/W7xDNa0nYnG4jAperluds48H2miq83iE4WXOv7nYKDlrqdwf6ufJVrs9MKaR53PvG7V6DZ+SYr3SMtb3KxsCY+q1H4lIe37s8kxL2Ao67lxKncP5iCvGRq+O5pQFHhLEnbw1ctKD0cX4gRUjIC041LoRq0eVUvMXk0lLfhMVOvhTPXzA2TWGcmcdQRNBTQ/rUtOqyzcQvH+4mv4Fb/7N/mfh0oxuUS2p72wZnthe86qXknTf6oCnx11r/cvm8c5azuV2B3mJgxzG31D7qkjtCjVVc5DtmQNgV7wkhbCcPnrXUES5zn5nT4qL8Kcd+peIPpQKXTzDV5YwrXjsPUs08wdNB64+pXc4jP8AcPf07qFHzuYEv34g42Lee3m4J228sXEJiqtcRFGEaj77Xc6r/cqFZ08nep3QtHlZ3ahWnz5iKd135jM48Uk/zn/jMD+PHBxuUKzfG2hm/UR3NQam6hBAhKRi4RJ585n5TUWbonAV94qOFLJqafyiSy1DRa/mMk1SsjqPs7z88DHlmvcVZ/qE7lioo8Rtx/72IsV15+oYOnA/Yj9ez5Tt9sssB9xguWNEJTY9RARQ2dQvVeln9ExAZV7qu6GVmlCj/wATD7yjeXMreo+JgiWUmn4nVsA1tbo9xXTBRzQWUeJ9iAxftmX/APZHxXcrAvmNYU1c+2GLKb7HTPuWyyZ6dgXhX4in1g/imFiX6E95gBe5/wBjX3nYpWvf3xHe6QB+MQ8KMln9pkpE9WL7IJ696cxKaSlaYfUxLs134MwpkrBxL6IVlhLHjNz8N9x/XQXLoXCQNbU6bIbiAFWXXiV0MSUKbv2UU0P+ZrmX4Kv7z/o0F9sQdnPXRWmmLaZO/B8R+wHJV/mOdT3cMCislX51cPstVF0abI9njUvYsc2oxVw6ahd9+u5kPGxdQxZC6Eq7N9Ws9SvtWmNtrEAFOQF9PcO1IQFPJJasoZtn1nmGmLas0EO6A781Lb260q+07AYH+SXFEPTM0M+rfw9Mz4U35HhigrXStlTskow/HcptngZiNmsQ6mIap644TephsCZNkyglQEB9Z9pdRrrcYY2H6EX0y8JNRjGe4pP4qEOPFeueOt/clywgtuJWLlNLZdRLl4+bhJyr1K6QrlpDZvXzUyYUR1Kte+5jD1a6KoF1WPW/vK9XmIsdKL6+IDZ61X3mJN51H068wyr1CCuurzQYzgv+ZRkArPHwi2MdfLwnU6e12Jc3aK8xJj4v/JqYt8h7uYLUm4cO5vPGJv5gnZazdwk0EXmb76IO0eAVT4MzICnBLuJq+ZxUG4rS7jMU9SLq/wDu5VRgptshWJayWTDUtVvcsZAb5r4GezUBPsjNvaKeB8d9YnXM2L8l5+YGnf0fG5g0zJBHwC49t5YtwrQLe+yO6YuUol4UOy1MnZoPLDc3COjY6Pcr1nWxQ3C/vWffIeEOrxdow9x816xBu+wxlbuNydYdMK0/l2g1+lK1pX/DUC6IsBR7HcuZ/klPdGf7LOsQqfch+yuovc06ha86CUssVN68zAsmFw8Yj78DNo3a/wBQ8sceWXaX6bG7Y2gZm/2nq+BuYXH5h39Qd5fwGvMqO99PiWrat8vA5IcGZlF7/NXKhdhoZvfLPb4jpW9RhSrAYhFQXtnyInmH8/8AhF4vyyouW4gwYt8D2gPRxiTaVePs4YHaWZ6PcKLeWCNXx6shM3yPEysgzFKt19v6iq0qkxKnt9eJ/wAMEx27vf2lygj4Y99yjiBsPdyyZebTvWrRkUEWSNqemF+mhJ8kzx8k7Pc6SvWnqKjSpZk15YkS77sTzOXj/dSs+sUUniXu1lFULFsgYYYuaiUmGxv2zuXfQzJ3mjQTalSmVs/VP6ngPt9n+yOox8BrJOm64AXTg8sp2NO1H9ep3MvQV8CA8yLMtOp1lmHj0TuOU5gPPTKAVuouXFl8KFsr1DPQqaFY/qH1pHrg1Z28zCsdZPNe4mkFyjSN4sB0u++EApri+oTNIaj1D702LZK9S+lrfdHRAAdx4qlowdFVBva+9SXOnwjMSzfmWjUD6HuVnoTS7DiBjEKapDyg7O5kufe4ZE7w2nyTrmEzBa9Sg+Ff88UiySqrT98XL4qBAlQJ95gYXl/TgRpukEZu0tXgbQAwN+tRx97qL0x3hURcDzBrHklDMzAZcGYlX7uM7epltwE13GOnv7cIZIyIURzCn4Kt5/zA5EPue+NS/XCxml07g218SxKwUW2sLAAz1YM8ZfZHLVGNTblTx34goCS+7W/aANlfiOMzwNvjwmCSmsfcQUF0dXuXCzM20PjcxWO2vskbUZLrygkX40sISesiwP3jtXKsl/EI1k4t/RPC85Z6v9ys32DCn3LffOAs6zAGH9sfEx+0DFnqOi97Xw+HGJu6P+k78w3UN7yyXHi5cSBk/GVfUrNe8OV3B972jTd/OJiSGjenghDLoq5YvTErlTwDw9ROtupUgVXHnAai0yFryndqAL3qV1MIRdWS+EOXU3QPUVCbvTAtiOGVQMXxGQPQ7lAiTN9tN+JgXKi1P8zsdZtjNR7a4fd9Qyd9VISwYfYY47o6vwT26BaRDX7g3tpbnixk9dsQb+VkndR50S/9y1XxcvmyVDdy4WYP9pduXcqCvV/9/coWpYJaQ1F5uXKp1GHBeAdscEsOiHj9NGIighVTknbaq+1aMfMYoKFir4uyocyg+I7KTJtfzMG6MpfZifnHpB7zPmQtF7z0OovNXmLL+8tAvQfvVVDhC2eoPOfyglJeSi2fabeLQ7QpiJgR6V6DiW99nNsWDxNy4avj3VsdzK1NMz4+I1yemYToaqIpgIW0evEojqay2Yvoo3QfOyIGd4bY1+Juww6HV4laYOZV9g3ANUA6vAD4mJ4dKtHxLZD2XGADrK8rOAEf91S0Z4r8ZKWKuKIqrDMH33PtbZSzlQgrdKQ8ftLCGgwBdsuHbwy7eZZvgWlX8zwULz3HpaoORAp7fZ8R9srZ1d9b+5TRM+RPXGrtS4ftMlG3FNRW7RiDI58GaGheQ7iUAYYzKs8MT9ognmK+xb0DwS6AqTXiO7FVe3hXqNhwTD39uL6laDHLpHMnGf7nhxnziBgJlIQEis6nxKLia6JQp14c3KbODRLl8VwsN9TAD9lRaFMwHAty6KIuF2CLHh+ggfRSMMbiuo7ncWwUGkm/Q89ICW48ldTuN0RFVtasPNiXnij5oFtF1MCbPDKJTSkPEDYo4/iPcUATjy3GawZXuU+5dDxS/wCatQrZF6YrL9kSvH1D9xMqVgZj6P5T7olLzlUFgitK3VyzssG9YnQDP/U2bX7Tx4IKxDGVkYcIeaCUyrIP+UwcF9nxLMwIN3k9cFI2lzDgt2E8mtbnq/vv8SqFUyNL4YsMrtYS90awtbal5BVsH2QItE7mL9lLcao7XDUJF78VeN9ykKnK1ZDjZRR8T/mtsTTmT6m6RBwAqbuvKdEC4WAelEvqgR8MaO2baKhlGyYYZjdbLhS4H7H31Lde7hbZj7GH7y/c67TTYCZf49TSAuHDKj2Jf0DrcYwu8t6CJN9gIE1zU3osEGfiBXIKuKpcC3isEd1F/wDgTUYFtQKp4/3acEd84YGvM6EE9k34fjmXav0iU30jc96Ujqa2S9aYCUj1LleT2CkWFIIr2wzxpdRE7pN6IrxrdiEPl/BPkoe+NF6TuVSQd7qlsjRo2UxSaZUenpPxMTZqi/z4mPz3uynQtbL5X3AzEbAlo+MQKr6kuvhjBZ4O8TAvoulZlxhx1AqH34vqPZlW1EDLhv5QqZbhaZfEokJNVe0xR4U38pd03ga5h5RSvTE1fCqtPEadBpBtFMAKOMjR+B8nDU4dPM8hlcVTzmajLx+tTpaYGgOGo2IVrXBmGBicRtumVA7+flmZaFnVr3DA55P6s8VkeB4CAQZp2qIVMh/pFpzOB4ajqWFcXL5bHwULqV1Zi+0veQsVUovru11LmUKWGG1+1wBca3LOBq6I/XXBAjxQ3N30G5ez7ON8TK4t5xMEsu3HmdvmhYWeY0W9OaSnO6k4TAR3LlIWi8uxEFS1Ku0IPcn/ALU/8FT2wIqrojbrXs2kfjqMO/0v7krnss9mya5lG3dljD5x8Ylit+5Nwo/lLJWBphgk2PH/AFuVW0ZQ0+ItnQ/rFebh1ZkkWenqWst2VMeZvuOrm4GrJh23D1ZFBh6mNoG86YUQaNixmcEna+YyKGN/NuZZ9zIFX2yg7aLEsC4Xu5oIEMkwzE/x2mZrwQH4ccHdl7uqBeGjUQDTswavFsZS881fhXmBbEQZHx7lbf8Aaf8Alzew06gABk3KYqjzBbidEy1brRCIVUDawb+D/BCo17/dju46lWVh0p+o6fjzNLU44rl5KRQkZtHzKdI4URYYTdtmJO/5MOAble1j+/wouL4XXBZYS11wNTdNsCJyQIxqn3l6PVEqPPVfGslutvhwAAMCVsJm8R4JbKL9rv4c0xJ6pP8AzVN68Tq4kpVVnRC27sDHah2+B4893/N4jhgLC6YPQUHa0lZk+YtqAwrfqFnU8fe9Y+1AYEbDKn1zDQ3POvcKIGsL1KpiUTW9VuS9GrkitYufcUW7ngtnZ+0Z2R9sSgRLsHC44ZjBd1BBQtblQKpdS/MR4s6f1BtZLbsiwx1UO1l83LDtT4/MoPLBqYqKykyvCeeo2pjdx5HiixX3YSI+NhiVKnvF/MxLeHEcwRBqmqsjLDEyNnU8TRc3Tcl+RmBb5htmkG5SVMCJnjQJPkGfebOeAfcQZnlWZsMW3JU8updiXLly+F3K5vXmZTKZC17l8iYLfEVBC8j5hgz4mztJd+fMGFjpR8++CyVuOCCKRlKhBRb9TamgWaZmXb8S7LxWLjwEITpDqfeFYPRuPloo6m7vtf5Ss+6mRmezmydm2YeQVbKYDIvtMw8h3U0otCdwqAA12PiZblyq2LWC+UmKv4iecW8mIEW427S5a2+YDZh56nbM6ziLm95zEW/BqLWfnQdEphix/CS5CY0xVVs/qXWvjdJcafEZ7i/QS6W8UcDEJhNCgHyhRlkC2jc368xjiTH9puLSMjbe5bh1KiCrtjwUX0RxiBLF9i474TCnBTt8zSi2D4f4TJdrsY+JYq4CaXGM5la1fR8R0v3e/c0ib8Csr8xg1EVEdrZQHuVBLUrkwR5CVNx3mXVC+u5oSho5aoQIYSkrIQIQROO/FsH+IhTLFWovDwcVz81u8syDdwjEEictVefxMVTmLfDhhkS3zLZaWlo42EJcG8vaZWmZrLy0tLyxlSPThsvxCShn5WK38QnXrzVsqK02Jad29qxLA8zHKzVtEG77Wmw0yuh3Uu9HTqPmLVH8S5LEl/XWdFXslBGAbUazP3BDd/ebi7rCfxwX9fwmGpPDub5wuhlCwx2TXXDTEqWdTbBcu+E/fjim6lWJqK950S1IskpSgzxd9zfu/MfaLjgMcH1bNdkhF40IEG2V8zwmE8Xy6lfXtzq/R0SsjMvgHAu81xpHLgtg9R0RhNr1xeBPTKidsq/ad/MT8bzzCy272gcxBv18QgVoMKwR1epa1ej+E1ekEZ53D1BtEvhQcTKG4imkd5Uy2K3upRTZh2zKd5+TdQuH7tPwTARfvX3iB8qw5YfQKxXUt81N+y14tAR2h5BJnkJZxMLbvNl/MPDqUVNmpUgu7ipaU+gSiaNvedawUn5sqAhYxwDLiHn83J3BXo1AtlxWR9L/ALmyvEWol3R7dQHkPCIX3/hAxb2/Nj8QtubyqSo6JiKG63R4i857dERwHwB+JROjLexRHVKf5+VehdYv8o4RcGJH0/5I61J45+4x9o8Rhi+Fy0uWRONh8pSlbHp7lRYviz8dym30a3HZpEXg7qDq81NuIxKSW8uz94Ra4U4VfJZ7IjwUpLOCW/eVJ5288JNlZpe9kT6XLmW9u0MwKvh3LAf3H83iYy6FtRbW93VHQpaK4giD8yZfHTW5gPod5m7bpp/n7wJaiVWYhSq7v8xSUfDEWco84JhSd7ZjBbMXbUXcNZQX8eaWIv2r955HOK2eBfbqVfg91O9ByzYPAkxZwephKxm2WADTJu7dsTbH+Er3LzHq0cTMJy1ryf8Aom+a7iLBLaxMGsVbB+I26LKKdJ7GeFHqMG/dDsZeJczxGMRvH7hdqFt+nT+ZtX87WULnPo4JQRVCcpdzt41vzLQDLHb6rKdee4j1KlXhFxssfpWBDN7vbH7nDCagtQaVTPYElcyT5TbBUHRm4Gbmp1zcTHCtXUHw/PcY4RgmpfHawx9AbRhuJrR99RKXBWe4qJf6utI8TEUdQ8EACgeFgBWJrVfELLl7KFW+IvzLtqDcAnUKh8HhstFPDltYJ4DBpvoZrkw6Q2hAzRCxzs5fwtLNtxNmZ6glhRA1t8TAD9IRGL4LXmIl8Xp7gLtBah5DTPjC2M6CJe4TWnUO5dZdkjCfgeYnXUpzdsu4vyYwhMObd/EwRbHvYHWabqYw/fr8RHvl07OgmhuO/jxMEyS6YMytBB4APM/x4dEwYm3FilVtZmVcFQN8Cy5fBObjwblGT8SsE/d1Saal4LlxZfH+kNzBbFiwhLjFTX8ym1s+Lmkh/uXwnFXiWQp9AoZ/iKZPh4m5jhglnBl+uh4lpC1QwtphZFmE1MluYi78mJcjffOq3GkunqFUK+0rmxi9RZX3R8cHzeVGvJrB8TcuM9stZoCFN5bYLnhK+JbzB2t/x7lgNHjfMG6g2eiI8HwQN/sncS7mZ8N4lLeWJD7ipmTJ80w2DvrALL5mr6cAVQQfjldx6qjonQf4S2am5gyRe4Tbl828KZOowuWokFpbNyzNYgYiK2jkZu3VJfCG2wIP2YZAD0SpDHYv/hLbANMv6cG51faGJfBZiy5fBCAi1D/fAC8TYrwO4gIvxsxf34GN1qdYuNB3MoxcPAW4a4N8LyS+Dg5uMWxURHr8XuPW5N0D2FyYJKd465mXcw2Wqtzcql8suPsdFeJ0jE7EN4jtn5GJYu0wYnU7sLO5RbbFSyGGWzUq+auFqej1BavlyxHcWu4WwTqIxGi4/oeWPaPiDIJ3UezgSLeWHRh0cOYWueL0X3fFimU32ugv4OFwk1WfAGir/YIBobJnEu2YpF3CxKFGwyxVNzSYx9/36v1GkgQB5+Ig51g7Wdcvx5gdCB4S2KCibZagChVSkxmXsEdMra+dka7u7LiPZxUDi4fSsuBcxy8IVLjAWlsNyuviitouUDIbzLCH0TpiUTPbFhwrcsYUItRjYLg7XqRzzfFUpmjBmbmqEqzUa+n0cwRgvjQ4095kiDd09Rj4tdP4nfOgYt8zrsy1uIpdPMW7Yt7hoyZkqmHdOxC7DKiv7z1j8JeUoWQTcLMbSAZgNap+oDb/ADz8xJJuot4G9RH/AHD3JUhhdhaxuk2vAtlkUoRf7yx5XVKcH7wSLbcoxycTaAAuo7cR7r4dTZdQtGwZokridQ9+YnSIzrbbMJm0KHV9TM2zLUy95Usyx5bTcr+CbWv4ivMc/RfAeVHwHBVmeL5UWDFzHcCjcqxF5LTDqEFUu4zYXh4TPJ8vm5m1Foiw2mDARXcBOi2+mfmZYCjfdS8TwBPM7cgKoUQq0EqcvrDEo5ZrzL7yVoGSEjWuC0DeEmHd/TE6C780yyzL1z6v7IiSq07YrufOjYrD3NgPrKdvfcEqgm9GW8zD8aesMiEUy0UTM6RtwkFN8Ka6lku4FuIEHldsS6vhnmXjHwYPEqsw+HJ05ihNHFLWs94gEXPbKJrJEXUSwZF0ENTHfEIZilrEB/QXXxH5LtZezbr8WeMFeIwsifGWZvw8Ll8DCWG0XcIKwPoWMXtgLNda8EPaLUX0iVI6gK3PsEYGK0lVGLwL5uqW5YoJbjj5gf2h1w2zR2izp9yo+4hYhKpx6OFv0Prilqeo2LybzwNmaOs2p3PDO1YFZnTOC6i0HubhP1NAvcu8vtFbs3AfRMdkoppuejq4HthdEhQRWWlwTqJAtZiK4F81E8lW4Y4yqK/dKJ4p2LgnZ8xW4UDcrx8r12zRfmjM80q7heKC4GRW9sGVU+mXnp5fUI78gsPUE+e+NE2zwZ9eD5hodzZxhYS8GYrYXhIvFvS939ojXy/UuChYv6cqz6h8QTuE4p5+lajFwP2mz/E0chuEE4o1tYhhjyS+ozVgPP8AUFsi9p1GLwF8vWS9DCVlSxgBDudxtFsu4F/BFDG3lf5nnzN872wTFWAMIO9RXU3Rmt2ifecVLnI+mPFuHfbUTGXNSERAtYVlDqWWPChvMF1MjijogGWYOpSUWrNpfINS2G/SV6H3H4eFGT/ijjOTxEcGoFsVB35i3LgZxMR+uUcFqO53sXSJUnpmEVjwcfC/i6uVdvI8UzQDgfnbcRjC3Tw9IYwH8Mq1QKwzJpr4lSpUIxXmBwUzxf1iYGvv3KiJyuDuBtlfB9ICUcFNj8NwN6P+YReS8VngqdJDKiVRfw29suv+omt0pWEtElSmCeASVHamynvUx5zHNks20y7csyWDl3f4jxWLruiF8rMZGrsZ7KKRhm7+ChArEvX9QHcCdS6jDLxXjcC1e1i/X9GWPoJOwlOhFrMCMbgRG0xcxYiylPMt83On7R/TxYaaL9w6rBVnU3ayrqvsRXIGql8xduNsNQpw/fgI98PnxCDogPvEekuOeAyVKSiXGk9IMqhRq9zfUF+Kr3KJilx87lA/oYCGu5hGFubgQcLLov8ACJWvC4svgOEJRghlBEpS1XOwtCg8lkhBYzxCA8EeCbxntEwWkdbgv4uD3EkCiWWeaHAU+g3wOpfmYdO16nmCzVVCyufjqXjDF8YsTxc7vi1BF6CMdZgjqZVG+40H0Cp1tonoi3LEaSUlYrv5PcKruZTSJQ1rUzxvmVnY0x0WPzzP3Rbly5f0BrJMm5dRhHLbDRj/AOaoIYjq54W+6mipPMcxhguezDqJWncwalEXAQIS/oWLL4CHUCV4JlSpDv8Ah3OiHozHmollwUuRTuMODOo4JzPKZHmQhibuvmeH7r9x3adG/mNW09QXAp7S6fLcdPajEbZZqJ6zNHdNJWo1EtakrXAE6hXcosf7nxWr3CP57ODJGQpmJB5c1nJSTKCD+MiD/j4plZ+i+p/MZywlpqXAuHlCBFoigtmEpG/dAptRt1B3K7nvznX194qlGzPzD+EqwcG7iuX/APBRS5fAQgpK4ubnwPrgitmovBuVCA5xigbWYQq1dYcKLF4CXwMSqbcFhFJGmf8AvNTsQsKvHzwLV+nFS54Ik7fTUo19Ggiqz0Z92SoGx9j7RutrAqXUeC3Ay/Ee/wCw6g02bln7LaTtHEKwV5nypqXGFxfC4cTJwHZbyTJXPtmYvF1E8sJaamy31TbB8HjZAqXcEWjgq5mBFcLSyK2/M0K/M8ZcsZdWDtx28b4NhmDvq7hhz9R9g+oc+aP8Acbi1yVCCA5tPueEn4/GsBrKpl+YvC7oxFatxhZUPqAV9/8AMtkaItxZcJ3Hw4aolWCXco3zLkOD4SlT9ikd1VWeZxe8MloG0rRPhF2snUz8y35gQ4W0DMz3HXviyvV7lsihVeOMJDd+IQP24srBvJxD5bl8WKIK688eu5TtY7jAiKFpojeb4HoS+Wq4CajlTslqtI6uJ3zgI66d1mpQ8RylDl5fcV+Yy0dlVdTYHnggCrgbGSXx1YY8XKoH+yfaaGfAR+4XKlQtqfcTuHFGNrU1trDwhuyRuMLYQTU7BfvMx/h9BUZfFTUutbm0H5l8HMN9YmnHQRe+4VXfGKMXCBwstr6aNSo39tT1SkqLvxt2dEyeO4n+EDhqosYcnJxfjAhcU8YuDgq+0tm1L8BPEeKl9GiX9Ae5dnc+yjqVeoU3GbWLCF4sbqUaZiy+HX9IypmPUcFLe7mKFo7Dd1c8tSlJ+2XM2QzSO3uGhWgPWf8AyU3KjWsxljcK7g4Xq+ZTSVLgSuwFLcrAI11HiuyL6d83MRPM++dwPZH6+iWCG1UytsCVw8VK4XC+KhlotE8EFFK2igtlMVvFQIfQaZony/0ij1Ukw7YWYPqFguvEpuu4SUmopfImLKIRYXqz0/WIspXhBFFfMRy7l5gIwFzyxriojl13MeoxvgXnGBcDbFeI7WOxEMibhn0an5ozNIoZOmtpHyf/ACxR4B4ISyzzcuXLjfYn0ZcBb4IxcuNXcyZ67J9ilncHFcXL4QtjPXu4pto3FRiiy5vpijCuEAcbeEfW5gOvxLIt8VA+kIoI/B9YvHQn5wC1BZdyuF+kGFO+9QF6AetSoPg9MJ2W3W5T9Kzj/szSMLFl8uorwqdCLCXikujrti1iOeEHDcEqaIvC3mYmpM2URMUE7GUS6mMxTFLo/UFl6VH2ejPC6u4sv6KXUBNblnbrh4F7K8MpiXDq3A/8gTUdy5cZzXh6194atsFpv8cPUAgZqitktL4F46uUNXrxBbOs4mjhu4rKCaJYxzLGCYJYZf0UcgfTEDgVZ6SVgUfzPI+UswS4s/6j8mqW8Rz0zh/My4adwywZlRfJZm5GXFlxGWKPjqBGSEXRFdLRDo7mcO4z7MwEDpuo6T1iZxbmWWRqf6Lkfiuq6bPg8i4you4vFqBU9OI4FZ4YvE26ixea46TtX4jTR6jdo+alSuLqI4BSNzsKzqny4BCGIklsZZay/wDMawdbhGDApzFV7x4uDDVFTzwl3Hs4F4qVc1jE0g/y4crwBGksl8VIwcW/RWb2seZbLenzAoVuoTq8+2VBFeNT42fiJ8Rk834I3FdTwnUu4Z6l3kqmYGXfuPH6RlcWYO7mAQgIHuuGyS9IGTOvEhlCDY7hduui9QRcLSiLWo5hclHC/HBaYsxgbMsE65FVC7gwT9wiKs+HyR1n1COi8SbpS/EUU36jXAlRxYcSpSaevouXFm9XFHLC1olDvDW4osZN57l8M/w+3Cql1GbIYAV9S1MHGn/2wcpf2gpZV8RVbW2EbSNpMYuKhAS6jeFrxmJTLeQsa4FzbK4WXs6mYcH3gAYq/M1TpSqbHxZD4A84hb4XhFv+6hJVyQIKbV6mOf6ILmxVkWLLlxeMyTXbKcEwRhbGzcJmik6TTHtLRDHll0Cbi8l8QrxVxWVZZjC09colJU09esw1qeh4lTQyClF47giWE/SdMbUCC0ouyGAdOdyk3Fm3JVE0cOfpDw8Q74pdRxehUZfAQ9vtPsSxvzKitYuI8l99QZQm9PDC3kD2UTFhPNQtQGb1Uy7b+im0Nb8xNtcEHBlzBSviiNuQBKJgqWLKlc0x1iBQomrjMDxUwWi1MDp7ijQVNUn9J+oniBB8Pa1F6P5ny/iJCmkzHYt8IUc5lq7HdYl8jYLhsWpZxipXqXcIygzHxlLyqrUV8E2MDGUVgeIJlIwSBBLlbMdcmek3OBTB8mHwyyyOvUaTcqMXRj1SuAmPGaO6hOmjNoTcwixzxXWzrLcGPUVjlosjeDJMTu4+sWBCLinWOow9X4iZYZbir4/N0lV/LaU2rtzxcH6EikblK4UIwcBGuBb+iiWnfDC2Z/UoWY5VlMOGM5gNlHmVQIAwDymo2oDyP+ob9vcSnAYhep3ni9tomW9Ycj954an6R6Ml4gmMky6nymyWPOYEJGWDdQApev8An2gZFQ3QPQTBl3TErgSioLrB0R/iVLJmlYIm3R5jW1qdx/MGp6ZU+hceZsIPmLKo/EDhsuG/oFnCFrA84xNnAiwly4WtEqt92put8z+QOpT+KYU0QQNkrXZ/FQB6fRXFSYphX+JVRS3CLlBSxYwhRN7dfmJjmuHkLhYbhGXUYywgnqMK+m5tWFNFH3Fiw3AP+krGiKLmU8QLl5WVUwe3EprhaYzNYB67+8uLMtAb0mXl7DEcE5OyOZGd0z+YmsbbMBXUzKHj9dR9oGyDtX3KjpfiLbNcnlMVepYJGmc4hlTd3PFHvf0KYZvF7zvisE2zHa30QmKZvxCVDhuMvCUl5gnujFy5cuXCMKwRcEIvAqX0S7LXULyy7RdrF/aFDgGPTPzVpQW75xFK2vFQjU1MiK8nUwAfcX8x6OjxP+ROnqPIy4o53CupSYlcXGVYHDUqPLzU6wTCCn6iBXRj1L4IBi8RbjF46Evo4dtLNdeIzVXuDOib7l7Z5MSqMGzuBSNsYx+ZWMYxjidBHjLLJ8aazcymhVy1NWjk/iVESdOG6Bj9N5BR+YiFfNYJsXbw+sWEKOGfHklZZZluIFELbC9S9YPzER9ub7LnoLfMS4baixi3Lrc/mEFdbfUV1Pcewi422oRUJ8jR4Zkd3vSUbwDC75Zg1wqypaHnyWot8JZCY4HFxSMsHAtxOA6JV1NRhbgQgg4fovFQhV2Et1/dQzLV37gQg4LGMFGzF4rPDrR+2oLOlxwMo7xMWV3+J1v+RMUtjgrzNAbjLqbI2zNYe1jL5e+p6Y7goG1d/wCpThwbjLuOtUq0UpJlNMjKHDzkCTxmTHKGtrMUYAlsuYymU98JafEeXxPvLMly8bgBeUdlgmyEOnFRUr6KlU6hx0dIfmbxqLVufieI3wlg2lFlkeEFkwSXMJaOfoVc4Ob5WGF+ipUCARtv44XMq4SA4uEXHkO6l4qVTA4YRgQjDhZ/5k1OYLpbA7fs5fxGJoPfx97g0P8AmHAgaUV7ly5XvbKYAEqGBtfEfDHwZ/W3i4exx8S06T3r9QB4PQ3GZFep2VEGW+RlZZ8tzDqZQvCiwJTD1U/iKTjPHV7MSqkYacH2v7ynPmalIWzl4NQK7fES6KvyR2upeXcqCH4EeDPA1LLa3PiJPHkTLNF4ebAdE7QpljpghYj/ABFGUJcd+4UUdQSusgvCpX0sM2S5cWXLmZmVK5KlfRtZeH0S8XxbzcIF7NTMTdN5YTJg+AKjLiz5RKjsrxAzTFJK4ENCNY4yFX847MjqYAeoAiDhglXUMZI4Fg03TNNIwmAxS7G/cPKbpXf9w9+A4FBedkPv7LhFL7PPGuOV3T1CatJjjOS7mzO4/wDxLWY7mC03M3x/cvqm/tyBf0PALjNXMlYL7lQxsly6FQURo6RusvcvCT3jSel4gHa+xFCtLV+m4sWK4WLRU8XX01K+q+L89c3F4v6K4KRbL43CA4uLFgFpMqPtFEwHripTiQq0gbWNri7vxGuK9gJ31Grh37MeVEVI9BfkiFB6q1LZ6I7BJjNYy4BKktlYWwi4cEb8Fli/B8Rwqz4SzeE7flcyPXcJxMtFRpzc3LQMwH+fvLB3QftMhCjqVgQQEqVK+llxjwyn6KlSvp3P0pXGspK5X6lcVKlTwy7mlU9Eyjb2xUvBwiuFjwqDRxUV3rhIkuXCLPddhdQypCxTsmOOEyZ5JU1KHgHEwuJclfJOYpmUwjBLMFwcPPAr5ez9T4JjY96iH9TBrWphDv1Km5TF44m9PbC1K+x1lXA4VxUCJqb4VH6Q8Cxfoa+ipXJUqduPFRyenqYMSuFcPFSpUqVxUqVCBB1DUcCv0iDtgca5eQg95NkIV9wkrglzF6S1HaBiTBHcWUhhe50/Cee+gr7sbjsELcItxGdNh3ENDm3C4YlvMubwcdmOEePZBdk+CeIKFIQ6umHXT7R2UNzC2cM0Kme/nEqdkXwHCpiXyMK8L40lkpMpjzLlnFcUSiUSuFSpU18TrqkilQIkYtMOrjlglfRUqVLMH45VCxeNy+RPliRlLwplcKl/KZ1zHS2sqVnAZYL+duEWo4TfErIo5JHPM4xKJmQdjr7Rm3eHoEHgGYYPqdd8RG88LnzMlZcFyriUOCoeUMKtH3hrktwkEAlnG5/0GvcCX98y2F33D7wgc1EfoMoj7cGQpYvXK5Yl1L+gYLzfG/rvipU+ZUqU42hBBIJU4VyMVgJULmtwqVxPu/MU8ju64BnWZoCYRBG7M8/MQzV8SoQuAw6gy+k8xNJg4TFRfTEO3dSdTNmOH+YXOMXNHAsilhGG+eIQ5MipfCy0zC8qSuK4AyDrEVQwy2ly+F8XwuX9QTSVHkaS5aW4WgoMIcVL8SSAypUqVxiLLlIxfKv01Di6eXz1BvoI3LI5wZwQMxEzJfObb1qYJQ4iotsYt2EXc2ZYv1EwRuwqpkuLMWUu/VOk7aFx4OO4lrVaxAhNRZdcuEwi9JXKE1GLFjAmHDUrhglIXBc/OReS5fIYlcEIXE4JfCnA7/8AjUIIIICVzcGDwr5iI8LLxs2l5eWlstlstLSyCYRTffxiQ1FUk5pd0VeCY5Hsrixi8eOU9mJa+sz8yrFRL68kul8LhtXAaw/ifwkOMMFY2xfli62ilQrghyorKqMYYFDacEz4brqYVZiHW4mOWISuBlihgGC5dIlcx+khw8hKh74GYSLUFfU3UQxK+i3E4agQ4uX9QF8WHgXwuXLly+FxXhbhc2hB0DCmE5MJ01MEzJpAIdoZiyfYpgjvi0bmXEHqIWj3wWRB7JYa3kNsdwirgIDP3i8ne5SLeocG7qd8xjHHNwcbZ7GP71Gcq1cDoimJEGP0QMW8LR+ohw8bQ4eUqjakMcKPoASuWXy05S8F4Ly2RgXBzcuLCBEjHi4MWYLjFiW6YqN3MN1FmGPjExDQ5rg1jeKyVfKX9AgYcw4b8C38LuHqUOLmUDcHadLEp0gYM+5kixTMIyjgRxQyQj5lkLsr5hVCd4cdErYZZmY4ysWLL/8AicMIQj5y3Gn1wjUTG0rlcGEuXFipaXLl8LkX6DMwy53Ll8b8VwfodRy7/wAuEfPqLM3XYIm9c/mYEUdQhjjAwrOYoR3LqLmLmNknsWZ69qXM/mQ8Vv6AcLUvgA9oLYV5S2n6y5l6HGHBxWzuBj18zF9PkjbIoMWzaPkilsfbfHRLI2for6SVA5uESuBg83Bl8SDLKwJgqmWxGDUII/SuXLihqMYeAhQEX0DMMcXLly6jhwpfJyi6YsuMZRjwrlDXDFN874WIoWYz4hiEW+gsghAtz/L9od8b+U8fIQZHhwsl7DEqY/QHq1FzMHHxXweOUR2XyuEcIkccnLwRYivm5cvgZcvhFyp3SS5IhMnFwYDeDtA7NxeyMeWXKHmXkjjyv/EvXiLLly5cqhDyCXLl/TOTuZ+cx4sGImbl8V0dcGNbgldYb1rhqm/wHFU0DsVaFFdMtMJU9Pfl2XsrQI44HwEtbqF3oFAqVdrqW8VupviuTi9xjLgw5eRxUTi4QlRZcGGIpqYJWZcx+99x4UbMMvOT2R1VV28MqJHg+k4WKe5cuXLly5cF9C5fC5f0D1+5dw2HcXMvgXMOBLlss3KLJWOY4XfFcF94VmYY/uGC338WxHhEujgcZU7IyNin3lhcvHRHV+ipUYRS+BwIcsWbc3GMHksWXCLkGTfIMu+GEHDrUdqW8MefoW7lfj6DjSMuX9RDhH02jz3BwcI6XhUcCwhCa7g1jc1wLYIQ9xRluv11LDfVi+Dbjp5P6QYRlmmdVzJzH6iRrBEEVWIxIOBl8O47/wDgEMXLl/QBhCMWXBgpPcr2LDZYNzMWKDUv3CLLgweF9QtxtBmBK4VKlQZh9MVBLl3MTkseCzfGqLLdB95TS/ojhuarUq/ELPKHEIKIYfLiyongM4uC+Aw+glScCaFJBZlTK8QDpmHi5fAh9FxZ4PoqHAwhBi/QsHhmAWSJvKx2izO5cOGXL5LFdpXrXIgxK+kPmxVAqBO+BbMCXwsheNbhLvjWtw6u4HbPiLbcNwcXFB9z7mH0L1HFYlzSz1cqZl4aCMy5fI4XwRSfpTWUJ6v+I91i4zJlTrnSXUOK4seDh4xX0mMLXxKdPqMCHi312J1R6fP0GfMabv4l3WXxUJfBfN8D9IcacrLlHmKVHcydcMvxMiy+D5mEvhWPHAwh9IQQ4Z/wmwufGZ7OPEHFX9/o5PiKnpE3Dk+PnKPq1w+gLj2Q22YCuc9Uh7RbyalBmb64uXL4GXLlx4Jrgic1DgVT2LM1CLUdLqbRpl3Byd+H1KlcXxfBHi/oP/g04Lkp4vjMua1tmjO4e/1BOHqazDjeYovE8/U3nUG1f8xp8QMQjPcvGvM/7sblBqa6mbsJs5GYn0eVyxH6rl8BK5v3LhBWXc0jS8iVh5ncuLHi5f0VfxxdS+B5FSwWlh7ggG2PcStcHj9y8mu+8Soxly+bi/VX1Vy0swRXHl4/4wOyft3GG4Yt/kjxXAmEu2OjjZr8bgZeVg/2XCn0LPUJrxC8T08Op4JVB9lfMcL90B1+phnrmmzH6Kto29QhTy+iF4+cG4upHo/mECBK4frvr7bjRLeX6RRoQJ/PiXE+fvK4OJz+0WQnSm7YjIq7eF/9Iy48kEcPoEcL+ka3qUrXNv0FCxR54rv31DkMOLba1BOfF8jF4B3mP1B5hhHhHhdRSsFHm4duBcPFSuIp1CfhPR3VwwLtNkSqwVax4gQ5freHh5qGRuPfEjuZ8KxGEeYcNxV+TUpL6y3Xi8GHL9JzceDgx39FSv8A5//EACoRAAEDAwQCAwACAwEBAAAAAAEAAhEDEBIgITAxBEATIkEyUQUUUHEj/9oACAECAQEIAeXEICw0HgH/AFyiU3/gmoE106J9IqU07+wTAXzPmUNxqd1aloLk0z6JUKPZPjtQEazTlNbGghNHpRwYrFR6vleYyh3RMt1wo9iELH1v8l4z3uyaBA1R7ItKLlkptNzyypu8oEhD1TwAWOkn0HdpvVpTmyg0qYWdiYRr7pj8tI9MNRR0HnnUHuCaZRsE7cWojmJgIPB0i47UbJ2kqOUoC+Rm8JggLFYXxHO8SEAeBva/E86Dp8iuKLZPi+cKxjXsOwQetGN8QLkqdb6kJtU/vohZpx1SjbyvH+ZsLxfBdTfm7U9mYhMZgI4CpQRQ1vCAJQ4xaVPAeYcJ1j0RY+xOhyFypUqbD0hxnlm8WnUUUFCDf+N5lWp8pXiPc6kC68XdMoLHXigPTHIbnU+gx5lwEc0wggPXOgWi59OdL00RyBFkDXHAFF3HhnjhVahZ0w5CbVTCpSeUKeI6AE0WJRNjY6gIs57Qhoyv5Xkuo9UKnyNlOaHdgRbCewMeccrQpRNidB4H0nFya2BF5hCHXcwO7a0DYJ3SYZ91oUouRKm7igZ0zwESgIU6YUR7gC6RKJ4yhbedYINqgcTsz3ggiVPJFnvxTN9D3hok06geJBEoU4T3YiVQ8j5ShwbWhQo1zxDexRKm0ckSgIu96wy/kwBvQfKlA5JtMN6R62ofLn9rwi1YoaJU3PGBKiFKLuMjRCF6tYU0z7fawCkSoUa2PyvClSpU84CDYRKJUek6sBsqsHtjdkBbETOo32WSyU8gR0gSmMhOcidDwXDak0tG/K9xjanSncupBxTRHAQot2o9QCVTpQJNR/4CePyHuYPrQc4t+yOkfYwgwAa3TGzZjdMBA39cCVRowJNWr+AnRUqBgk0qoqiRqiU1qLYufqmtyKdDdrFylBFAz6z6jWdzmJDdLRKpUsNzVrTsHOQ0VKYeINGk2mIahozBTbSoVOl+l7siv4ja0SuvRm82bepRFRU2YCNLGFxTGCmJL6pKe6E4lDq+Q0TvF6n8VRZ/Q2RdBi1NmRVV87Bu26JmwUoifThRxMplyltMJz5RdaRZ0xs2Y3wEyndIFDQGvzMsAFoCa3IpzwBiFN59QJz5F3GFuhohNp/2agbs1xQeSiEHg7LAWKG9w2xMKV9iU1v9hthupxHrndDT/tffG0XaSgFsEXEp78QgZu1oCc7glC/Vh9VM+vQdVy+zukzL9v8AE2Z0AIBSip5osQUEUPYNTfTCjVKnRPALmfc3tFwdI4Rsp1xaOOfRc/Ep1QM7BndA3xvC/wDEXaYt1/xQZUgIgHtwbU2TnfGEzcXhYhb/AJAHefBPqTqIlDhxUBEholNip9kVjCc3JNELZf8AmMqQEXk+yBPESo3RE65WayKqCplsGE/ya0NEDRgsgOi4nWB6YbPcx1Osm0AoIgk2/E0nRChUw+d7F0acuAD0u0Ggdl1o0bygTN4MozO3ARNyYQMqLnhDf1OPpdInhqPjYBBBpHDkFOvLfgYJVUxtafRnXBu1wJUJ5LehoYCOxo+P7ZWMxs2Y30RvfvQE0qoJ35M97RvoK3tvOjKzpQOyZH4F+o6qtXBPrBnY33s+oGqm7IazYdIHSHwttG63UOvsp0krtDWBbIdIdInDpi/UbzcgFOptd2NkV8P2lDvjE6haEdrSE6CFT6UaHgkbMBA0Y7zwFoG6edpUl0QzrQ9mbYVOngIWQBjQHHKL9cDW4i22qUZlTZwlBqcD+MaY3jTvw9BNMi9WoGiExubd8g04gasATKqPe10B9UMTq9X5QANeWqoB0miFChQgEWSFibOBPQ60TqInhcSOiYEpjsgqrWzJYZC+N/yTphdKVvKc0OUcBbOjIWIBKDt4RcAvxUg4fy4Y5sxMWqRiqLmhuz2h26pR+aK1UsGzTIRqkPxWO/OBI3U2LAbgWhQt7TqLou1saSTN4CayE9zRsQ0AbGlJTWBuh7iBtSJcPso1FyHLKY42AM2yU6CJTW4jUekzL9XWlr5s0g9OY11vkHSph4O941eQ6oB9GZFm4lFri9DR/sMD8NUAGxEpjce5CmUTCDgVUaT0AYUKFsn5/msNUgdaolBoaFTpnKU1jg7c0t5QWQ5y6E10r4GF2XC4ZBMZiLYymsDVICyTqgC7Uaw2Vs1OdNjMJkxvc7qn/SqNybCoMNPtf7X/ANMLfF9stBTRwVHYhU3ZBESg2NTKZaZ1udCBm5aDc1WtMIGdHSy1sDgPsXgL495TRCJv8LJy4IM2Gk7qI0zCBm83Z8gfuSU3L90BwNzSaTkgnTGwsZ/NZEp3iZIbbaCY7FVpGzKgd1of5LGOxM6z0mmbTryMrAl08MrrlJIR2Rftt473u/k/zAx+K70V2ZsIHi+KWA5U6QZoKNBr6mTgLRwRadVF1TMzqy9GFiFsneOxzsiLVfJZTMFrg4SNeN3ODU1wK/yNV7Bt/j3vcz72y3Q1mxMIFSjkVRaWDfXjvpjUTATa4cUfMaHYqZtNq3htqPyLW4iND6mCD8um3lFFuQTGYpzGvG4aB1bHgJTagf0mCpneoxxOw0DRGiFF6lapliyqX/HtQLns+1OgGFP8MF+Sb/SCezNC3k+f8L8VS8lj2yu7Op5djFuyBF3scXIdc8KjQFJV3lipS77aBTd+mq0GCZTU54amVC9C4FnOdnCGjbgr+fg/EUvIz3XleAK5yVPw3U0wQL1Q4FU5IQ5ekKkmxQvWMKnu1FxBU5BBuKlOYyZOX9Amd3NzMhjYRIsTiJLXA9LZP8otdCZUyEqV5dd1MbeHXc/+V6vkhuyZXLimnZHyGAwqvhNquyVOg1g209oCOfAA3yCmz6eSDg3ZFuSa3FESnnBqYfkQZCNOVTpBihea2pnt4wOH2rU82wqFI0xCKlVaQJlUttkFUpNqDenRbT6ReUNwqvjOJVHx8AoVXxqhqbUmkNg+wSsZQs8wNmUy8yoi0ItlNphqAvKIB0lYynjAKhWJdBJhCqLFiGiOMHhd0mOMoaP8jWqfLiPDy+IZWa3JMpgBPQaqhI6Z1vCapU6Cp0PaHBMoBplVBsmtKGqeONUKFFgwWi76DHGTELyfJc0wFTRcv2/k+WKAXieWK4t5Dnj+AJxQ0QhqhAepCA5fJ8IVdxITV5FX42yvGrGonW8zxPnC8PxfgFyE0WNTdNM6arsWyvnflKovybKHKazvkx4JUqVKnhLoTXSq7X5KjOO9ZocN6VMM6Ke7ASaX+Qa52Os00xsC734CUPMkrEPaj4O6YzERzRpB1koO4CENrBETeqzNsJvi1Q8BN6v5dc09h43lOLsXIDR5DC5kIMhsKgIYi5E+k+SIHj06jD9tccQuTedHk+P8oXj+LgZIQ04NROgmEHA+gUarpVJ+Xpm8IXJQQCKgzeUTprkqj3zHyGhAz0nMcCqLMR60oWJsxtvNe9olvi1M2bonW+mHplHG7awLseKqDito38YHHf1CntLugnuhfJumWKa2xdCIDkdummRoqH8QJaUNWInQNbqTe1T8ppOPp//EABwRAQABBAMAAAAAAAAAAAAAAAFQMUBwkCFggP/aAAgBAgEJPwHcgzRjc1vPGoM8WHGaKxja1n2epcOF2XbQinwydgO8uev/xAAsEQACAgICAgICAwACAwADAAAAAQIRAxASIQQxEyAiQTAyURRCI1JhBUBi/9oACAEDAQEIAasSr62c1uzkWW0NjZJjEQRBC3ZY2LTGTGMSIIgPpaih6ssQiMdxZOyHov6fKrrVbvVk3rG+vrZKQ2N6jEhEQ2WXuhrUmSZLVCRBEETYhdIlI5HIirIoSF9ld/T41d/TjZVbkiiHQxsvTYx6iiMdIf1QxkiQ9URRBHpD9kCcxyLF2QiJFfZK2fBCiXTF9kSEVqtyF0OWpDEQiJaQ/p+hSL0xj0kJECch5D5DkI4kIkUIX25di8jqiTti3e+VCle2WWWNje3qKIL6XpFa46ZIerOcUf8AKij/AJn+fM2LUI2ca1COlq/s/rixOZP3qR+xFljZyL0kUSGIiiOmMsRRW2MYxsnMnNvSMcRQFEihkFZFFCRRQtu7EMWuRZgyJKjkXvkcjkXpFaZJ6iRQtMaOJFassssYxk2SPjsXiyZDxf8AceKMSRFXvHEX8L2yiixa5Fl74lEUUPonIbERX0/LkcTiUPbHIsbORkl2RMEET603SPZBUMirEhbX2YtIZJ6U6HkF2cShpkMPQ4UcRIbJSG9RQuhfdlDGMcichyJZOzFIweicrESZjiPWNfT0J/V6WkNnsUT4YseOmRjpIUREtSkSmOR7IxEhIW+QnqtyGyTJMmzJOkfJcjxyPUSyxdi6RdkYkY6sskLojJP6SZff0ZFbl2y6LEWcqOQ5kpDYiMSMCtTyqBCXIo4CX0Y2SY2SZIzeiMfyPFiSYiTMSJMRBajHk6MmFwRHVEYVu23Sd/vi3pEnpOtcixsRZyOQ5DeqMWKz40iitZMPMx4+OrLL0xslIlIkxl2TiRxdnjxok+z0hdsSpFWKBFaxy4MyZeX2Yp8XY5ubvfpDEiSInIsYmNlll6USMCHRaQtUMQxImxOixskyUhy09wiL8UWSkYV+9JkO9Mi70y+/pIYh5COTsbIi03Wk/q3qKIwKrfov7SjZxGNkpEpfRiIonIT/AGJ2yH4oj2cbMar7V9Ge9cBYq7GR20WLdl6USCoi/o2LVi3yLJMlIlIb29r0N2yTMEbdjZjIL+CUmiLLJMjqJJke2X+hboiSkcj2JEYCiUKH0rTFrlpjZOZKQ3pae5ypCP7MguESCshERYnpmKEeJPp64lUMl2L0LU5fohEWPu9zda5aUSMCOMqtLcrMd/vUkJD25EpkpjekJaekTlbG6PHhydkjHEhpI497Vr6MltIkxRFv0T7JMqyMSMBKi9L6Vq/o5HIciUiUhvVEYlEmSY5Ep1ETFcmQXCJBWRVECxFfwSekWexfSUiDKbFEhErXF2JaYhayS4owef8AJk4kfRY2N6ciUi9RjZwFGiTJsnOhTslKxLo8XFbtsxx1FFEdNif1k6FpypEXYtYocia4uhsg1JmeSj64iiRK2t0R1JWR8aEZckuixyGyUxy1RRiQ0SJMySMk7ZExxtkIcmRjxjRCB6Idsjux7UGx9DY3YtcrZBdGDEp+5w4sUmvTd9mSZ8lHcyS6I+hfRP6P6OQ5DkOQ3pRIYzgRVDJsnIy5CiGIUOKMGOu9RRIxxdkfvDNFRMkrlZJiIkkyMCyMpL1d6lMysUORGNaX0ek3qUqIzbLHI5DkOQ9cTiRRFD1Jk5GbIRjyZHEY8dEcdlqKI9kEceyK+71KR7PRG70/pkyUhzsjFv3Ff59LLL0iyUjkcjkXqjgcBRJdECIxk5GXIU5shjMeMUTjQ8dmPFQ27IR+rIjGyUqPYimxdFneozil3kydkpciGMUT0Vf15HI5jmcxy3QonHSEkUSiI/WpyMuQb5GLGQgVRBFWUXQu2L68T0JcjJ+LJStkIiiJN+pproXRzsj26PKh8aO5MjCiLs5HbMcTkfKj5D5DmPIj5DmK2KIoCicBRGiWossYhskzNlolJyMOKyMSMaEtLUjHHd6WmxzonKyGN2ISPkr1KV65USyU+rlk9qNCMsYceowsUa080RZIr1/yEPMzm2K2KJHEKFCiS6IIrTKOJRZdnolIzZeKJ5HJmHHZjhxIoXZJdGOLGURXYlqy9uVDmN2RgJUR/L1kddFjkd1Z2yMBLSgLcsfEpnFixsjhZHx2QwkcSRxK01ZFV9fQ2mMiibMmRRVvLneSRix2YsXFEUUQiJFVuMSU6LMk6E7EMmyyEdcW+zHJ31lyHyluRG+NEYijR7FGtJJa9dilyVn/ABYi8eIscUKKGiMd2eziXqx2Y7GPrTdGXKoq35PkvI6WHFfvBirt0LoiQmrHT9PSL02OiOpyHk7oiWPKl082eUVRjzyRO5ulDAJJEY2dI9iiMvc4WqcI8VR1riLbYsifRR6G9yIiJDPRlycVb8vzHkfGPj4f28GH9tI/qiKsfogpci9fsrWCMZf2zqMZdSd+sN13KdGTJ+zCub5EujLleKNkfkzSsWBtdxwJFRiK2KBRFL91p/ZxbYhiWkSVox4XGV/VjEeiUr1lyqKPM8x5Xxj4/j13LBgvt/8AxRjR7ZCP6HBo9biNjkj5CU7MeVSdL5e6JSZ1nfFZMkfGxkfm8js+HkqlDHGI2cm+lHF/taX1X1tDdIU7ExkSzkORHsjBy9evb3KWs2ZQVvy/Mlmlxj4/j8e5YMF9v/4oR/Zdi6INpjlerKZFD79ThMb/AERiKEYdq+7PM8tt8IeLg+GFun5WWyDS6RKX+xg5EYqJYvt7+iWljoffRjx8Stci7Hf6ljciC4ohl4k527L1KWs/kRxRt5/In5MqWHx1AwYP+0saUuiONIcuXS9EY/tqasYyEdx6Z5GVEVbs/Vkp2eV5HxRpeD4lf+Seduf/AI4qPxrjHHDihy/Shi/bSob/AMUf4Xty1XepSo+dSdJdiX0Q9SdDlZ5Plxwol8vlSMWJQ6jjwce3G2RgoK3y5kKuhx/ZCXQod69no5XrLmjGPTjKXb/qSyN+ss1jjZg8SWSfy5G6VLHi6s4JDd9KEEtpfxPTY5JFljZkTZ43hThl5P0iDLGIslI5E5nkeYo9RjglkfPJjx31GOBY1ZjTbKWNWc3M4v8AUI0JHFIiic/0QQ3fQlRLLFI/sxypEpubH+Io/wDIlyalSohB3b9DZBfzPUmSPkOWkihnwfjy0i6OfZKqMmVRJ5Z5eoxwxh7hhc+5VXSji67lOvUu/wC0MbmKKS161OXEgr7c8ldLGqVueS+lHH/rqCG3NlJEryy4rglGljxiVE5UY4CRX88nRObMuPHx6jEdabHI+SVUIuieQ5GTyP1H4m+5q/UYY0hY5MXGBbkNqPrHhb7klX1n2yT4ox9dunIUUhzjEk3NkI0ibv8AFQgoojGxIbojG+2kL+O9NnNDyJE58l1jxclb25IlMS05UTmSypD5S/tFf+scf+qBHGkOQkP3UcWDj7X2cD47FCKLJHEUSX+LiokI2JVr2V/+hMuNEeMhLXIcj2LTnRkzIlb/ALR//mGL/fjIw1JnoV5PUMaj/DYz2UUSlXSul3CPLtpbiqF/CyDtbs7Q8tHJzRjxObFGhRHOjlZenOiXkf8Aq5/+8eUv6w8f/wBowFFLcsn+eu3DG8jtxio+v4/QyTo9duMOfbSraWltv7T9GGX625UZZ8USfJdY1L9Y4vGQg8jJKnRysTHmjEllk/Upr9pZJ+sfipe1EUStN0OfP1/Ux4uXcl1/LJ6lJIhBy7a2lpiEMX2Y+na+aiXkDyWJORxceiGOj9EZcRkeT9NP/s8qX9Y4cuX3j8aEBIUfpKaR+WRj/HqOLD+3/K2Nk8iiYsbl+Uvrelr39Ux6kuh4mLGl7h8dO1/8USt8ojzyfUYePkyf2xYIwFEUSt2Zc9dLHilLuTddLFirtr+VkmZM3/WOHB/2n/AhsiX9KvTlQ5kpsnxf9YYrIwoSFqiOBKXIjgivSiUV9JSMmVt8Y4cHHtzZjj+3/NkyKKHOeZ8YYfHWP7sWm0vo9+hyGxM4WQx0RQ+hbUhFFfSyUkjP5HfCOLFS7foXchfyymkfLKXpYHN3KMVH0JfX0WRGyXbIyTGK7GejoaGURgKJWvY2okFfZJCTI/WcqPSM+VxR/wDjsfOTySH2jg/ZGf8AvJP+K6JZL6SxX24xS/gen7JLiSlSMfcbeHUfeptNHovSFLrSaPbJS4kfyEP7z9mQzY+R4GRY24SbIy3xRRRRX0cjk2cL9pVuivuh+yTZlfR/0MLfAj9GRjYoNnHsojCycaZyoVzKojtaQ1pqxo+Mn4sZCw5I+l8ovkFyFerFqyxyKsS1e/f0uhsY/WpypkPz95hf0PGfTX0cj2LoUnqxZHRkaoinNkIcUNFC3er1Q0cSmUxLXQu9qXZKaG2ziJHHuy6JZL9KJY0ei9JEktyFJn7FSRkI+iP4z0pNMnLkzg6s9Hss6oUSUqEnMhBR+qPYy9UdnZ2dn5acDiL8RsgyhR1F2XRd+lFv2lQ9eixsWvbJdDHIhGzLPjLqMW48nVsUTiRen0fI6oxY4yi2443P1wVO4KiUqQk5silH6rSL1FnM5nyHyHM+Q5n5Mgq9tREv8WMUUi0hZbOMmLEKKX09ab0t+yX+E+iEnROPGXalDhRBCOi0W9MVkOSOH+yYouQkojkJ6Yp6R6H9PZ+I3E5ROaOZcmfG37UIoeaET/k2vxj80yOD/YxS1ZyL1ZdF2WLVldau5GW2zHk4ujN3IiiJ2cSGMqhxtCQo0WSkRhbEkiRQo6k7IxP3rJMc6OTOTLkLkcWxRZws4RRNxiPyYohlcmTx5Zsh4cU7cYxj6RRaRyFFyKSJS/z2OWnO+owQqaF7JEZMyTEm+1PI2RzdUR/IUBKtJjda4lbURbjpyEtylSP7MoXsdp7lkUT5Wcps+LI/a8VftYYRK/ymUkc4o+b/ABc5HD/bSOZx/wBuKG79NqPbeZ5eoY8VHErWXosyOj5nE5WYsD9v8P1ti9kdchmGMb/KdX16FKPEoobELBJx5afRJ8mTfFHNHM5MVjipHBIS1TOl7eWCH5aXr55z9LFkl7hgiva4ocn+qbKS9uaLcjijN5kYdJQyZnc8eJISGxDdHKyU6JTcmZZqUOIoqSINpUI4vVDiKImN6RQ2exIZKZFNnojnko8dZJWf1QoubOLYsZVFCiOjmiWeiXkNlZZC8Vv3Dx4oVIuyrOKRzQ5sps40ZfJhjHPP5HrD4igKNEUSYiyc7dHMyysxy4ysn/5HZCFCw/jYj5fxrdlnMvbkexIcjH+TJ40mR6PepzEv23+ToxwrTdIhkUjkhzJZT85+oeLf9lhjH0UIo5JHJy9dkYlGTNGBKeXN/TH4iXclES1KQuy6M+Reoksn6EuRjxEYFCySqi9Irbh2RR6HIoSG9Lo9iQ+iUiMf9nK+lihrkN2LocxpSiY8CXuor0UVWnMuzhZG10UKUY+5SnPqMPHX/ZRWkhvSVjlRKdEsldkfJasjHk7IY6IocqIy5+pQaJY5RIrVlkcTkij0NiR6L0t2SkKJOX6UMYlRZ1R8qSo7kRxij9ZSHYoiiUOSQ5uXpYv9r/K16OW7ocrMl8u/Iik+sfiOUeRDHWlItSMPGErM2dP1LLyL2jlxh05l3q9piESLYkNkIf6PXIeKPE+M9HIWuSRdlHEo9Dn/AIocvfUdN6ujtl0SkPJxRLITytlykQxNkbjGtUQwSmj43F0JbW3KiWR+hCQoNko8TxlZ5UUmRW3bKocr9RiPIkXe4wEhlFpE8ifpyZQlt5KPykKkiTbfS/8ArkIlM9kpUcyeYlks7kSxcV3j8ZuPIjvmY/J4Roc+TvdGPHzJx4MbPYoEYajLiycuQp8H1/bvfZ6HciEKJSSHj5EVS24yh/b5OyeTH8Zy1gcUu6EjolNI5SZHH/t0ezkkcrPRLIcyWc+RscyMIcbljS59yST6y3OPWHLJQ4vV0KPdiMHiqcbeXx5QY2WRyuBOcpuxdkUlqGRJfTJiblZDpbbKsiq1PHydkdWXZ5Gd5TxsKn7yxS/EUDgJUPLFHco8kp2cbMeO/WSHAbSJZTnyZzSJ5yMo/Fb5t6o4ixyZDEKKKJulZDO5SrePx+cbJ4+B4fn8FxlPzYZCVXZesXFxJxUX1uKHtIujnpbcOijlR7EcEYImRVIhGyU+JLPfp8mY21HiLH2PjxpRn8aMubkyU2OdinXqc5WJCi2Y/ETR8VMUTBiUmZsSh63Hx3kQ/Ejj1wk1Zj8iWNUTnKZFV9EKymxLXR6G2R1ZIjERySLLObob0k9rJxJNvslnUCWZ5GQjXbjLlKhr4yWU/wCTxMnkyyDlR404Nd5K5dRtSsa5sWMUDC+jLHUZOJKTlpR1DyYxVPJm5sbojnjwG7f0SEvpf0svS+ksXJ2V0ehvUYt+r/RQrLM/mRxxoWV5GY+MVbll5esf49mTNZPMc2yLHGyOMl0JEI1tS4ilzM0eKsg7OLLOZZMTL0kIW+ZyORzOZyOZyFu9WJqyXHicy7FrxILgeXx59WSlR5Xk8V1PPKcjw49W82fujxqfub/zJMlji6qGIWJ2KJLokzGjmWWWfJxZOcpmPpjkq1ZZRxFEUBRKKKZX8PItnI+Q+Y+Y5nyM5HMUzmQ8iUFS5378fBBxt55viZbb7xYrZH8MQsdyIY6Rg8V5jyvDeJkMZhhFvvirJOhuyEOzijh2ehzOViVlUWWWSuhOVkI9CgcdLVrUjkIo4/SzkcmOTOymKDFjOBwOJW5M8fzpYunktk49nh4flnR5OH4ujBDvXjeT8LPJz/8AIZ6RF2NjdkY2Qxj6JTSJZf8APZBEauiUI1RlyOMqULkRgcBYFYuhaYiT0mSZx6sju9UcTgcBQFjOAkiivpRJHGxxMLjx78quXXiNxlay5HN94Y9CXJ0ZfElFWYyrKUUMQsqToWQyZaJ5bIdkES8efElmcWLypNCx8nZjx0cf4GrKFEaOJOfAx5VP6RRRRIitMXsrTKI6ZTKs4mXuRiVCVsjGkQlxlZ8sOLZFq9OR4uBZO35HjRjG48FdmTIkZMtkeyBDLwkfLGrJrnkbMWEhBLbdEX961Q4mXFzMWHgIXsyzhKNJba+iiVqjgJFFHE4E+kNWyJijb0yhQXslrxs3xsz+TzVLJLijLks9kEWNciONsx4KF0LVkiLF2V9f1qijiVpI4ixocae0MQt2NierFLWV6ijDEe7okxacqM2SyxIQo2QxmPFRQ4laxoyiIse6+7QsEmVWk0yTvVCRRxK1IQ0RiPVUJk+9Y4kF0Pb0iUkjJkJSs8OEJSqWSChOlCJDGQhQharSJdnEiiWGo8iiKK0/o2Y5fkI8h/l1ErVbv6NWSTIfaRFdmOJiko3ciMbHj6JexD6MkyUiEb7K76hG/eOBGJ61jVlKh/a3X0k9p6kJdinL0T8OVciK+1C2vrxKKP/EACARAAIBBAIDAQAAAAAAAAAAAAExUAAhMEBwgBAgYKD/2gAIAQMBCT8B/VwZl+EIV6Tp7J23EvwtNCFufZZlCHO9447UJe1CXNDAo+8ucS+Lfz74vPSYyx0FMPEIQ47CZuegJgz1DPIZ1hz1/8QAJxABAQEBAAIDAAIDAQEBAQEBAREAITFBEFFhcYEgkaGxwfAw0fH/2gAIAQEAAT8QUc/I405f8ZHCfIfT8H4mDBh5MZQZnjcvIAP1f48u4Qjwng658AwQy4fF6fEYJjjjVw7oTLeJ8V+Exl+ET8A+QIeq9cIAGoeFZfB+3IBtKRZ1fJTzLDFhSWALH+T8wcG4vwoGTcE78fKY3MPx0a7z6dciq8zmM4XAmmhxk3KEQejmqHlnkDlwNMVgxi+Dz+GPg4yaXD3BhPgygYFU8G5z4Fz3JxyfBshrkyjPzPgNN6ciqnyHzlhlGMXOLRWz4Em99TkujjhvhuSgEyMoy8HOBy3HGMDfZkPMn4XQ+AVxx+EMWAG4McwGebs4VTADiDI611a8mvLfhNIwBuDeekc+IHuPSGteo6irxYf9TKeB5Oh5DUMAJQTtMjhh545sUblcsJ5cLjKXE3c0N3+CqjnpgqODkhijmrGo1OCn/ruHgtJ1qaBBQ9ikcHwPtpYsCQxIuhnzIaBcmMpqfAvcYAzwdVGIb25zP/QmUR8K7lHwHcMGfGMcESUMHkVMsMr9upmtXwDon1nyw5Lj4IR1vDFcRUj8Ubz0V/xA1Zgp/vRlTguBfgOHwDw44zGgZCg7zho7yGauPxgDh+CGjHTfh1zvWnRoUw55QL483FrDqUVU+/4iI8uBCCJDrCej++9XIFSmKt3ZYcH7PgJMEAxYkxZjhy5nJDNZc4rrsSUdRx1DHMDlx55NGx+AosD+C4YWwca78cnKDmcxlzjR3mMi5b8IZU3M6YLLE+JNsDFcHcIMC5Lnwhh8FRN4jnruqrn4szXwluVPj0uFz8FycxAOSZ84wVCDPq8yfD00wf4ovxkamGQMEyYQyRykjoDvKrrN1+GKWnkyTMu5Yp8IJ8UPgaTUqsTqH3P5yuiLQS9TiP35wGFoEbFTinrxTuLDSdBvOAJIhBwNAEiWi+b/ANHQCUZH6X4C+IY/j4vgM+QSwd1z4zSoPnK5XDCLnFVdRZ3DLw3MhuhzjvCR/WiZRoDXF34XXHoZeOXLmMq5uf8AGXxnEzPXEw38ctc5bzfg3LNTlyxhw5y9XDj4oaOqaLvGJT7yYUuVwX5SCCmPkDK6e644GGHyYRjkaPwDg3IOAu8OM1NHDJh3prmlEUA/y4VIq0X6H1ciRgg/9uziHXzMHBVCAgMbX7P6srjR8VP7mZlnDIT4iOm6JDIHF3DiMddyilcuOAfEqhk/0fHgXO3KuKdcqYomn0mEugZz2Y+3OuTnmTLkcuoY+Hxlv+BiQqmEM3n3zshaLR6aO3VJv0oCTR7jK/C+HT4PjQZhrcjgqBUwDEL1xAxBvlO3WbQAAiD5tRp3IX3dpHmima0xjPMuEZFcb5TyX7nuYaCVX+Ofl7lFABgsf5j3PwNMr8JcBqGPw7YMccMZ4ZvhLofD5brNmEyPgvTMUfoDTAuFzHwCAWgBann/AI4QUkBQYica8HsdxqVsjDiI+TGvQKmApQJQvGipeGfBIRAQXqFPAqYD4hOIvVzyyG4fAyOcPgtf9ukRzWNMp7Maa2otwTQhlBXNYMhfQmEoBpohzHtTQwA0LhrdWLnPOZcwy8Z1p83JT5mmMekIwoVP1Q1PasJC/vgl8w4O5OcQrHgVBQPockRFQs/VAMMYfAXut+XChDdbxq1wkAUHOzUVEJ2wZ3j5g6gAKlOvfwgrmgNKNf7JyfycyHRaYEKXnV1fjj56r7mCSagwKJuhVpKVq+gm9blS0/1wtz+UChFZ9EPiO/Dica4DFH4RumIxhHDuWMUcYdIUxArm+SmKuKNM6bzx4wm4c5Ob2x3+AyYricBqg+E9Pu6RboqJVXovtH+kMqwMIqp7Tag/RkjUABsT7IpyuDVKfB+2dmD0Q4zeTNyu+/w6whr8CfhVi+5gaLoDNKxkHEPH+tJzIMI+M6WGUMA5lw4DGDpVcdVfjccWYz5/g4f8TKmEUiI40rHhTCNFPP3nskkI0bHhSIiYFzgENgQ4fCg/At+LpcI0yjDceXCiDAcCxnYAQgygh3npd7UVEsDz0fOBMwAJQLJDt+0eZUaKGOp+VnwrgmG/CD3FyjP67zeQ4QBYXzUqQ8uDoiAp1Z+MJI5RZFShoHyCA5G4rqERPvi6sCOQwpZkKAf2D8GDT8HxOph+IRV1G7IfDhjrzKcFcUyzRPlc72MQxWpw+2+LjzvyD/8AEcNaLFHEbIP/AJuDigoBAWoPa4mmcSpR54CRURYmpxUTtF/of27pxCBrD8+PJhwzDh+KlPjNXPXMucTNaeI/BuF/4R02jXYB8EaZMA57e5Jl9M7jVDFl3kDLlz3Hlf8AEnP8Dimr6m7mO1CiJhr/AHD8bMq5H5ndXOgCBCqGtNcnIIoERPsbnnESARfaxTcJ41gqhSU4LmvbAhfgnXJu19fKUfgVk4SAPv8AcdigYgVj+nLPTzXKB8URPRzzcsSWIq6/0pD+B3k2qiFA9BDX8u8Md/AafCY1zfH3ymX4T64DmuOr4GDdF1/MCYPi/CMXcKDBUB5KsEyiQgUKqX9s0ggiDE4J2/d5rAECr2fs+jJG89ZPgKMjH2HwTE8G6XjvvQzQjnAQZuOmpsEz3QUPLgkgGYpjNAMW1mIybyKmIof+nxq5wrvMvly1+FXdfA7ocxkjvLeTTPl3n5Qy/Alw5TPL1f8AA3B8LTptQBX6icPVHK9aiHhHXFwPeuMLIdA5ymPxL8gHXSZIjGoeZ4n9ZBJUiE6vjh6Jjwd+oFEX0jY/deEx0kHYJ19Arw9Y+pvL/Mudn/AXzngLlbmJn47cDHccWh8Q7lDUCr8Dkvx0XLhRprkWKakWvw5MYIylD73ewExvoxxcFBciYiC/vErMKClx9wYIcN6DMb6Ma5yJ/AbshgMsd+pn4HLwE62uD+ssKwyXfeQniRWWCyw6y4WGLwRB/Y5zF+PmsN5JhDTnHGMB34DEuLDSGQx85PgPDm3Apl/WRRoPtg4Ly5oj9dw2Zhf+IQQ+BQxZusADj2YdQCEyZDo4OON5Ybukx+nVFCY1GPvGmT/Knx5/Dw+FyUXLQzc9cY5RwYMGmka8r4FZVcsYwwfFIGHNEtM8se8XuaMi4zxiJSY0AMASVNIYup4MLuV1/pyghIKOqxd5rlMBQq5kdYjgPwEDEPJMG63kYypAIi/ffrwZWuXLIAWhnj51/gMXR4tF/B7jzOXUVzju+l8MmW49ueAyH2OAZbwej2Les8YYDViEJ+LwWwNPg0RroTDuaqDSNMnwpm+0wfrGhh0Jj/GGcurvDNXNg+FlBcrVdS4ZO/BJ8luJnA5zKfC6qrl/GY+D4fMwww5gF+BwwXXwiyARHSt+jDmEPTLTxinU+k0MK15NEcNlG6JNU5JgCLhV7jjINbUbllDN6mX0y/CzXlVblH/E9TyWLkLdxn3Acu8/AoNJ4xJDUnMUZuuKinOryZotgLwV9D4zoq1YQt6yp8jhRpmm4yCbreXTdfgjAwfE+E/wXKuR3v8ADti0zH+ELnOOXVzywa0xoHAxhnzi4V/wZH1k3DFy+JN4Dj1hamFcpMUMw6ZRM8zBDeGj7TJ7Kdf+4g64NQH8sBAKfTgxILj1PfgCYl1WqwDAHwa56/EmecrnFcD6w913j5Pg+R1by4+Hcs52mcHcumjjVn5XEVMrg4EOtyfA34k4eMvGAwaaYMGNM8cvMxp0BkYb8VxcDjhvWcxRHebNLqZx1Y4c3NmHANPwh5+dmgCoJBTyH25ALiijwDz0OPr5B8TfhGYeCGPMMMPu5sABMppkDD2usxB9IjuD/O1EaZBBGbrl+8gVyXDAZM4LkSAulfJX1pFMdzu6DrYu5y3eHTOUOnxMY+D5POAwG8Uwhlmq5HDAEajwMnsYIpSnCvD+0wQSJHPdebp0N84EKqgB9uDkGFACsEHFuAGHQFHyyr2v8z9TJnFr4h7gsO/VHB73E6TC+AcGnzdcfFvxvejJxcWGVZOG4TKfJAbo51XPTnEy7xmlFdzRqN+h+L1jnVz04Db7nah/A6iIseQFOlRSCHjMCgo8rOXwPZaZs9ABPALVVVL3GA4+EWcNxjLOIoBifEmfJBuDe5tExaC/15c3onhkfNdWjBCuSZpB86Tp3BDes4QiWOmansvlz2wV5A/06Ma+ZLlDrLl8C0uD5f8A+P3vDBuGZMBhFiBjlZV8pRpYeCn9uaQ6l4j364C9wQ2IEF+JMqgQX7QDLgRBU2A8tBMaor9CDhtUULQoe0cVNQiCQfpSv9K3IxkexRB7iqf0ZFW2IQS2wYtf0Jps4CQj777jlvzmzFYfvEEY11w/HJh/0x7prkWaZnN8ID4eKZq5q+H38E6tZjkCk0wFX4KeH4EuswXKMaChBRJG8jlYnkkIHlrzdRXjV+hkRxIpkAFB5r5UfInMHwDXFPgm89zPiVwh4MN8bu3ymEIF3TjMDeL+25NzNTEPwEgGMyscyMg3mWkBR9RcAIIQ60C4IM/LlEiZlXLlXKr8Pbjy48Y+Hnc+Mf5HzHwOZuCnhcnA7cqlglJF8j2isMHagHizS+VB5iXwjVUnkaUa4V3fCogjgpr6hmoD7CUQGSZAgfqqD9w8ftyQ1DwZx+30aJC0gqATgJKfqFySV9AgvunlMHxzXgCDeCIHppxxk+Hel/8AVZmBo2VDUaGQXOGuEM5AVUADM6j5C0VETc5Ice55wzrmV1q535owrkNCZB1uDn5+M4aZOu9OGcmVc4v4Vf8AA2Mg9FWrIjQwRW/aE83/AKBcMSpfQH+jAcE+AHN/DXW+EdPry44iuKwMrszdEDhk6GZqz5VzYgA5O5PcrMMDz9RV/jP4JFqPKntUrmNQ1KIgL4JxcTqMD+18iC0vfN0TplQZnCMqoOfw9X5LuFw5uj/+Y7jvBkxyvVcG5NJ4NGGr4GY6qq58WLNYMRKovQcAeQjbn6MrAC10rH2YmcUCggH2cGT0aAHPKFhqQ+Wor/KBDPMKv4sPvg8ye0r5rweGej9TJgfuD9n2f37eZzAgEAipxqcTBfyDF11FuNkdVQAe3qWGjkxE0T/i/mRqWSBVPsTfMqszjZqQgeeKL7HUKIiMR0a8hw5XBCBlxX4gDUy9+JgKZ06Ys8ucX5VcILnT55pjrnFMtZurjsSvr+udDxkjP+g5qgrB0XcseHXZi1iGQFxBJkTj3RPhzE5MMqYJlDPZXmEUTHbgcO3jzHY8X2gf39T6RySAktgxXyl95s4AIJI//T7i34oDI3LLlj8eNPi1i6mOZhT/APiL3DHK0HgCuGOFLYf25cq/ofs+z4yPWQZThLDT2QzQ1arXLrQYk8RKUCDP4Vc4nupwPT9NwPpRDrJcRkfT7uVJsoGAFFbfAZgLGIgnt9SHZOGbFlAKSv2ohPoSZXLQoGr+1j/IaDRF/sop658LOSYUIAnax67t3UKxZA6kT8mSAn2iL7ElSeAXQ39sgDfN4P7CRM0Ge71WvSgDrrgX4bjkZAkFweTFgRz4zHy9j8exmfGq45jBcz4N+WHtMw/DgYoUPgTKfI86iafUbW47AAl/pzn345n9e7FSzc0XphfAw+AAcrnmLrkmACCQ13xP2aCoYC/rgU5DhkIMZuhlB1BhKuJEyihVeaYnqz91tHICqhvTweA8UmIUPfHf+gdOcru3i/3NQxgguuZ1c58/Ecxo/EAYZgF0z/mG45fgjoKqcD9xWl9hXv8AfA+8hBFH7X4RMNwro5RoSAY863lHQ+2Un93KAv0bvLq5bnECBekB69OqANuaSQHgJ/uIXrIXwqaGlAKCK989HieMvR4EVIr8Hg/c8+wxF+JAU9o2slypX8MR9ohz7B3SePFrD6XvfDFsz7UlAX+gf/LMU6eJRRPJznnKZ0WWsBRVxzQY6lQTi94fYuUwjBaD3qqgfotyHuEYY8gUvvrDMw1kqvVwnDyOIAdchmCuWR0huPnDFXOEExi5nzLePwe9049ziuYkx3K/D0g4IzfYDxPpwuR86EIV6LF5Li8mEwBeVPR9AK8yIo+R0uPeOG5UwVi4BXhvv+Ss1zoR5uof+p5OPjKdBzLDKYeg3oQgbvnbNFPM0OgjQsoyFXO9fLrK4zcGtJmBEqmmExyPg1R2IYM/5VpN+ngJuoNE9z4qbz8DcmYPikaYQyWB1syQcCuRB/xrCsfnEcq9g/0/j+ZziU1Af6HnIYEIAAAxl+BLgTZAZCQCgqCI+whZkqAz+z+hpf0jkREBSIfedfm6Fo6LSfqN/rmZZo/QIeylTnsc2K7VDgL9osP1zATZr4a9+lLgy+WoIqeBbw/ItdwgAQlFtUeb+jMOSERLGrI8CE4mOTVQgD30Ow+nKDreGV0deNtDR0FboIKChOQDPTh59H4Hj4w+EPhGEYA8YMu4PgjQdf4Rv2uSsFyr4XWyHXcZcsUl1RF189zmvfmsqFgpXhrXE5UBEKhCocsAzcfCgDtEAD+lEt3vlnSFVSvX4DH4GcU+F5MgYFMU08O4vMXVFs8mBl9ZEtEDMgPA3Z0Xnh+0+S2TMmTRzj10Z3hAHkNAMRGlVc6zr8AUVACqr4ABXGrECgNRVOCaa3wDjOdClzUAEdTf8Vnr83Ae/igAvHXsA5pGPebcGBK4zp0E/wCCeUPXSbvjSFAX7Z2jkBVqrcq0+TdqQgFA8CiAg8azAGRBSAfQV14xMgoULKoe2EqFyATKwb/SeA/Lcq5ADgMxQCvQLX7rXACj/wAyaroOnB+sTvI3D73EeXDlzL8IhEJgDGPHFc7hV3Wr5O5pB7AwP2qCgwMaDLrMnw2qvw58ua4dEvkT7EyYFpYxEKLxFeSpgNNHVBYYQntOQuta4f04EwwfGGOfGDXe8wbtrJF+KYMXRhkoHDUHzis/u/EiYX4nK6TGJOmbIBTDMFXqYVTPjPhZ8CsfDrPqkhC9gB/qrgMTSsBEBUKdQXBiaVGVVDdsz4nw5urC7x8hji5wcMBFAF+1YOkzzWKfwTjkmZEcswPxmhmS7Ow8ygxLDdGrVMg55hy1SiFIcW5ynQAXgHoPAbwFJgPCLhxmH4caqkAik3EHj26nQU8hrK1/BHLhxDiOGEGuVDDuu7RwQ+BjfwPCe2dWAa88yEItZxse7z1IMd/MX04eHBmB7gc4xI/AvdVY57r8TeL8OMaY9hit3I+QCGt2HziuCGC5xwzxGhhOJl/1DEYCq5VDwXmR7oDNG6zg4Myprwb3ujekcDloh8QP1w0n5UK5PQy/YIiiQjRBrQ3jYEUW6GLXyubEIzADCD9nlQ+Crkv+BMZeurn0fIefgkTd2XceT7QYkxtIxsIGAvmD1hgJr2OOQM8zKmD4zjRM1iJcDRUMlyzBR8mGYIaqDH6iYr5anDw+cfpP9K+g9TU+mPkTBoDUnIWYrQCMaKB7kP8ARcrni/Taa2yR8ddAVSBgGPIxprYzjgB13NBzoOaAeWL/AB3JqJQBy3i0CvupA0WmgGKBrYe0hTI7WzRQQCpxWsWCORQiP+k0mo9YQ1zyGkdMPFc2q/GCdNdDJvGbllZ8DD4O2J0BTc9xnE8Ys3Bo8GClwDPiGVP6bhjioHeQPjcGMqJkmCfDusBE+LDee7jSWR1x5hlzlB3HMKwvDGqqq5bqNe7jSLdEaMRBMeIUA6UghjMwlXKquXHjRz/gL58vjTmxwtRrOvgmO369Y+CjyXEG5N2sa/Eg11Pg2BBmZc4lvoUamGwNHjx7+LMHUVVYsMw1N4YIfh9P1NVpaeFEzLOC+K40irwiIfb5mKNYv0I/wve/dyOIMivX8B3CIHDRVGfUMjw+jD0ZPQ1PBsw8T6wcJozk/wB3lMishUGF8x47ukKAUA+Y0F9XELEEiKqVAJXjbcGMgWuPaVKgK9MbYUIoFL9HDKY+ECOU4Zi/a6Z848/DwxqzT8A+DhgMpUVcKGRwmPxGZ1gYR8PwqnMYFPVOm6GCo63c2uNxpFMf+3cpephSsbTxc1pgjhRmIQwBsytD8Zljz3UZtZXD4K5ExIxNGX4EBytDCjP8TzuXLmFY4JlzBSr8IplBqwb+A4ZC59fF6sKsifCvcpH7GP7TBRQIAIrlJAolNH+l0Qp/8PpXA2hTHqnVUC38TzoE5EThQPoOxxJHZ+IP73t+80gRh+I/ZktWr8IwCo5PaziuafL4/wCaJlDIwBnWjiy3oeOiaC0EKicFYxJ/DkqiqKKAUoHbwTJSDSkIo0aqFUAyZulE3A+BjdmTJ1PivQarAac6I4WKk+B83xEjk85XJ9GmUDD7RLzB8HCdXSvASQ0nIIMNwd+CHI+c8UyRF8ZAo4cxluDz7lwC63y5lV5YOBkQVHKkGUpEMjRMkWddMwpcgEwS5lTPl+DFpjgdd/y1kjrpMIfCcUAgBlEYrp1f6yVwB8HYl6AuCyF+iOeOPgBcYfCAy0DkVf4DxoaPXwB4/wDbgmOLClG+79+/JjVog4lwouQKILvCj4YSGkIth/3IAChfvHcMyciWtDI3wAkdEtvfD5DQLlPjIFXWZd6DLw4nRwNDEHzMR+HPgJlVwJ8V8Jc0FExp6Ac3DYsXwXahnHCGHRVROFanjj47lXyCW0P+GHn9yAm9t4nwU3SfRlypj160UxShhCpowwhcw1M6opVMfZoGf0ucaZAVc5I5ld1nOMqSuXT5SOCMZPh0/wAAdzUyCbwVd31NimbV3GUQ0emGIuCBukwEFqthK/V8yZhAKNZH3F034s+BvyS7imb1N0tf2ZGnVFpYoaeZAPp7/Q5xi4i6g+3TRffxAPaDO46EoUgc9K189p6h1xrUT41z4vLlC4Dct1K7yK6rvZwmDWYGu4NwisKQke9VvMiMAGBVXj+PgzmCHjUh+mY8X4jlOj7cPhXImvGdUXcfLVWTBq5RC3+k/jznVTmc+TIYLjkAdPYf31OUwFozkS6gh5xKhj8bmBjpzTGV0AVh3GFBLlGa8mIMmiSnQYbg93SJpFc4aRWYmg534uSYPg8/CfN39YqaPwifB4+BKYJdbAhXzqlI+ngP23eCX6Xj/r2fAnDLlWuPPgayrQWhKP79mIKCQRCooNIF8x1yJTj5IJpcVqRIjQuDCT2rzmIUD0QIfYezAFLDwph0nieXgplRhtKCB+maPcKnhCh9N8TBolzqtH7LHuiI+AIRF9jKzEOHCZRn43nbnVda4I4wY3hrDrVDIrh4CAAKB+i+K1ng0BlmNwlHU8FDvl+pd4YL8D85w3GMn1j8YPgPfoY1U0gaABmxTvce5joj/wC4ylNTA6bjOAG8N2XTZgwg2prQB3CCHsf4mAYCi66J+qFia8L40kPQRzO5QXMZFuc094N7fldNf8Aud4OpmNPjvwPGljCS09kB5/fNRoIhE6npXwf7Mx8ShAOpORfD8Q+bc6MAMo9S5CUG7j/GlzzKPQtbjIIiPlP7OsJ+d3apjwFD9LlVFn2g/aXnnUe8dAc8ARO+RT9HXMPA9Dqfh9fqZJDo5RG/ZvCH6TqD++3noxrgaZTDj8GA46iTQXBeruzGGaPgbuNcGV0DShPp+XJsViKgZ/Dc0MMAtwYYZHMHTPLqacKOC+9TBjKfCiVzUNCQCAf+9dAM+MM/AANxG+1xE3hmMTeekMu3MrGHsLvGn6oOdDO6Yh+4FHhn96ta957N36beYza3RwupMvJ/gC6vEukNZrP8J8JdE7kTMYPKwwQJYPKgrlCkPICwee+TX0C54LruUJUMJg6DkDqkDeBCbL/v9808RxAhotUv+vOkuJYbqmT8Glo0Mo7tcFw0y60rEliOsMHT6Xz9+rmQnnyUlPalpfD0/jAY1GVIE/h7/UxrFiKCAFPaoeOvjQVBAxeP8hAjjiOEAo/7h1f75ilaWvg6B5YdM100BUB/N7LhD4FBPjWq/CMnD3OVn47npNDIKGcY5BxwTD3ecjhB8gg1pm1nBMsDAINDcGAjvo0DHBDFfCjWX5vKrmhNLj9/oZ0009gKAgzxC+dKOsAeXEKeg3YsebuHUR3ZXq6Zu8OGkU/g3RHCDiVjhXADTHy/wgyFuq9BKrE4omV51EBAggdgZ1rS6oOi/KrHIudIOYp6Rcp4jwhLe8DPjpHpFAp4W93/AHcYhGC6zITEkV8CUU+wwUqwPgg+eAmGYAVAb77HP3pCcPThdWAVGvB6HAPUJrIVgVXyTkW0xhB6GbecjkMwlS7p1ZRjCXFCmaASiqeDIANFUREZx8eX8O5LOYosrPT7o/tMxBCjE8/KKA1++6SAjwSpx9nkX74ZRU9CVGn8ia1XhBQTnr+zxTV0QRVT9c/QqGVVmEuUccQcyRdC8Mt7LkMqwcpVy3AucvXUzTRdyQ4EvwMU8VT6Mqqt65yZVdZxzJzgTBky4TPIxmBV3svhORxpjI3dHUx8RxVmhgC+3KDqdFmhBA6S5+4o+8YQf0ahkT6Hnxsx9/8AzB2DiVb/AOVyfLkNYA6VQM8lcAPnMfBYnwYfg/4wJaV8ge2UKTVyCtICF0G920ADMnfmXfywOHvJ4HgRP9O4iucvirySuVilFSVOl4+HfQPgQ9srT/TcMmoIrOvbzBcnRzPnTU+N+tcyjj4XCZI6TeyZiMOkJzuLqK+UVSeajf8Ao6CSgEj48VvOekwKBVPAS+hiTnuaiieVT6ueF8nhCOUqq4DCXuj7wlyvxV8Fmr8CK7pjA1MrhisSmFT6dX4L4WTHIbFgQFxKnxy8B1MSqYO5L8EDK4Y8adEuS1mOXdeYNDIDebPc5+TLtKjrcAVyXeMjGOHEcV5ncRaesyW4S8lZGrSYkhlOGVUuYFUxEalPj1ZxHKLQINQf/wBV0lDxR75Mj7xCoDle6bzdOO8YBqDpgzTGweEyIR4EZxFDN5dVlwmfLr8BdUUwKghkbxjuDKGDID4KcLMu4MIh5c635KY+Jxfjps4AZWgH89slndEA/Qh8fYvgct/7iCL6Hvcqzw4r9+Y3KrcwYtJ5j8q/BOg/GzinPeM4YMj8Mw/KBxxqDNc+X4PgdxBkyBB0XA1zGllvFwOjgJnTfZNBOaHIObGHQwTBwXlKOmo6jx+BBkrg/EJLibS6A5nFZonHxuTU74uGKY4bsgo5/rDlgzyNJLmQxkKaK7ir0tPFs45xU4QqZ1RzHqu7bj4f38XDg0fgMfERNwrvIcZVmBuUN5jdrhpwVl11+Cue6YN46sCwMyFGAGRadSgpPsMcFJ4lU/Xh/augKUSqwQ9cXt9OCooJPo1QyPg4ec5Vci0XNrlnD3OmW4d1fgD6xmWZHxnKeJkdH4D5rETT93cVI/Kz9G6fA6mAeqBngqj049L0zJ0BGAHAvwDMahlm1Naxi+Q137ddZBivgMNxxSQ3DcTIqedNBzcGLoigGGE7oqkzNwBV6M0FzlFM48MUBxW4tKHCGCGNAcvGa3Lz5PgxzzuMdwwQwX4CZAMCq65k/tyLpqTSKjAXp33Tt8bwejH42/lLhwxXwurq62eAgiezr5mVHoOipH7AK8yhSSiB7+RZ6j2ukAUsQK37nP8AQZh4ZM5kuWoOZMd0HxeeHIQ6z4OvcSYz4fC6ucK5R8JDfQ58j4C4F1j5AX4TQxQIvvKRqBvCH94KTG4Y7kCOXwEMfrQG8XDG5K52kTKgwBD4BgoZ2JVQwRMpgiv9R3FneBjPG64ZHWl0zQYfBvI3Mvwwdd0pjlcAdDAL9OSKf4p8H+AuOD8Xg1sIX4esYQcy/jpj0IR4Xy08ZRiAiqAj3/ZojkaFXgDSe3RU8JB+iqj3Bn4NwfB1jDMAMGKUP/XQxiBeFoAD6CxyU8GeCcHoShgMAxR7i7kaG5QcL4XArFIv+5Pu4rVT7d28jXzrfmPGZz49ujlfMEzYYKqOdowHAWfIPKuhxiGXPjzmWT0mm1yCudwANMINJa4jw51vjc5FmVwc2de5kDDP3KXPJnqIyaRqjhGvgxjQ5gVPBwzR6GurRTIq7o3kQ2VI9LBGR3KDdcENN0W1yJhiJgTSr8HwyZ445l53h+BnDOLXxGC7kGOEfiDMoNacrLelUKgvoUeZLlIfgYMvhHKiDwJbOcv65FAr6GV/I4hQr4Awdci2SAWwID9u6zUqEQekTiZtJ8BJdQPtdVnKRssRAeHkjHXoR0UCEKRq/gbp6bOjJnSr4cNwdc7lI5bDJ6vwcHw58o/GBdDcvwFcXNMjoz6JgbjzvNmSuIapdEQO/azDLMwSONWGkcDhbi4cswAaLmcE+LjhOOgYc4hlHDOSXIPN97uBBcqqu6kyqTdQ+BcvU1A/WEPE0cd51zCzeTyKGjLDQUQcrK4wYB6D8TMEEBVTx2GVR9Z1riBLAMSBhmkddFjRDKOC3TUTC8DBraDCj4JdB3AyYMAY0ATAOrvWHdUVZ9oCH74H5Ebtj8C3GfkMNcCTxIP0/bkUEM8o0xPc63n4NMUBoCCCIOHRMgCRn0GlUgPfOqYJ5EoPqBAH6dMFwJzJgCLQdxOwFKQBZaI/R53J9EQHn0nHX6kw1NAS5eU5Zlg5xy7iyNbhW5eMnC5WZPa/BxzoLybJzjlruVmFUSY7DIPDkyT0Zyo5MF9YfwBuTDBvDOKaW56frJoa67w5m+8gtyuMHmZ6fEB0gM06AvLliecJhj/toTxF/wDyHnAMciSakmCEwt6EXI6sLqNcNVzAJXoLKjDB0AQ4H/w9HwEsBBgjl66px+Bb8DN1c44yxBTRv/REKT9hNBhHDhwvPQQKuWrCgUZZo6n6gcDVWpP1MCwHX0r/AKXB1WBjtdMmRDMajmQPcnMLa2u68Gr4DBnUCsR9go5nnwKDLM+iiP0m4XqKAT9FGXeMIwNFyyCuOimZBklo1n1wjPYYIABIhUV91i/0TJEAtFX+Cr8Dq+fh5kOa+K+A3oY3GS5Y8Od54OfFGQaLqZzChlmRNZoouPo5HFWHj4P440Yfr8BrQkyhhkdHBPgDCYp46CDVd2zL8DMGmYenRzFJ0qGA/P8AHlzLlQcTtg9c7EL9v1iIOjKZSGMbpQWhliEKjwfX8+RuVbVwuqcNXGej53s/N3neMfBfH227ypqxml6UAA+gFX6Arg5VJ6IyNyQJwv0kg/SQJITDDudb8QmsuUMhZhBGChVXzMyM0INfJ6RKn6OkAMA93QdVwxiJ2yZMGgI6wngcQWnpAURQf0TPcYENEzRNHixcJwJqKf8ARPP0+cKWv8KuAuXQOdwy+es+BKzPZcf4hkbp3Uf4J1kMO5eYhaONMrFdHGm2TEPGNVfGhhlcDDWGD6dH4jqZLjFVEzb8A4UUxLhz+Ug5gj9QzQPH/f7xDj7iYuHCKNVYBmVK3EsAhHKocXd8AytSw/6/+zI9dbiCmUZMXG90/vzuz8hXCzvT8GGZvCHXCy+6zMRhmsStGgRD2pj8HxKJoygESwqUxuGNsUVoYDUYQwzwwLWgBVR3R/wCKfcfP9LndZBaoVI/fEy+h1VGAX7nSnrX7Zgi5qrkcgZuEohL+I53vyQL9sVXBickMFw0AilUrPQKVwWDBWicPYpE9Nmaqhg5MoOtwcnDnsZ/LOVYblc+XC3cYbiup8LkHwfCdw3BNUwVw31i/Bg/WPgBwHCcoWHxGGoa+LBjmEGdcYUHN3CQuD3rjy3eGO67xhnXIEjkCOCYMiMWz/10A4qKwBcSHMyEWN1K56LwzWcI8nZmXl7h3AMCTBVbDdWfgE0z5wOr5NH7xkEnj1vO+ALWw1bUH6QhrukoYJ+nqp/Zn5LqgAF9AZlo4PrCCJvQZEC+uHSu4Ih0Snj/AG3/AJMBWsECKbyxgAqx13VqA1SekQS68yVDKXwnMwIZ9wOpvGM6dKokqrX34N3Co0AqIBeEIepzzTNEBX7s+i1v9uIoOVQOUqugmSYVM64XcvJcYecb03smQ9OcY3Vobx8U3PxkPj3gmMFgwc+TP4zmUxRgY46tG9A5cues0LlVVcMgMr4GB0jvxIiF0eRQdMFkKmGw9+vuGvAw9v2uiIeGigP/AIp9/Zr1386i2Yi1zIFA/Gcxuy45kKhSYZ9HVPVBLkbgEQNHAasTyZ1UcqK6muMJkk+E+GXwZwLpfAfE5mIfEVUw1jKqExf0A4GiDGUvF4sxURNAFUvtoh+e3PJc1cl+B4aBB65wxwzld0AUP+4ATalKlD9tHSajBIKB6IADegY0B66xDOEeKquFvxAHgq3TewMItwS6Ywrn8A7gJXAqWaYrdMI0p+wHP90dYGY+QBlfhEHg+EcMBgDCazPwRn4mZdcm5fgX1JhcCvwhvAOcgOOgqiNA/to7t4Jbu1PFVwNTqdRxqlcMQcza4+zmdVx6zRMnmYz3Wxcw+rI4cAOEaAIs81ttM9fsCio8jEWdSXlc0LnXePwGNT4D8AvBnBH5D4EwS3ArAczfQP8AzCM4s0DPyZq4aJA0xGcB9UxBeZg6YeRb+VSaSkaQopPsHmDHiZVxvD4oqfAAljuCuIoZFDL3h9BwNrvU+K5HPvwyY9+EwG64c+BLEmHw67toTVlOV8CHUNCwwYIcwFwwB7zORkPvLyHKBosE3eF0c0+MX8dEcGfmcrnXQMyhuV8s71IGpdf41D6CzOp1mRzgE6GziZaV0hrsHN1ginZHA3DQCgrlcMmeYCxgB/1aH+o5GoVFeo+PK2flzJQZZ+KbzkZx8XvyhQXKUuKO+gBcfyRSISjEGJhHHXDB3QlVKvl6mE8BgsNigRH6fwiMLjRNNIluAabDNc+g06GTgXGGFYjqCDG9Rr/ENeQYqKAq+WBn7M1WuEQRoni0DJuLCFhYoQ0fQwNelCgRFPADXu91+hQjiEMwKnmTUZlLk7yVkCEr5cNyLucKXXPjQWuAdGRmtRuSp8OnwDzkxl5gxbuPTJnNbTwmPxhYwDBufCc4vwIaBkuMznVA6PEaaurvN+A6Rgww3bXRS50rLwEHBgmLUcj6wYLVczQXPHEYXKr8YuFrOg536/3lbELgkebgCHsR/hy1LrMtzj5VXDm8QmZWEcRQhMsr59taAJYfCjzHJguY/Y4fTFPXn/zBGgAIA4KwDiXtRbrtcuLoohqVu4ZYy41yrgziVCKCQfgee4hHYVAAB5UVH8TNuB/CJ9icTeT8A1icSoI+RnZg8BahIM9UBSccA5vStdX4QSF+LvEuCFqvoyZFwwyCh/vTxit0UTJdIORPghMGhgwS/ILkcaLAaZ3CHkxpTCt4+OPQ0nQfhOlzqDITjc1o5+MXkxfToklRWLC5EDQUGS/THxnK7jMsGHcdNR0dVzKXDkCDDA0SrOoPeY1tlfhB+/trr7iq6m47hQgpq+XIDLSr/W6+HMaDC5Ui7rKvzM88rX8j7fES+zWhE0vA/l8o8gZldzotcaP05rq24H9+DRy8tWtORJwB5YoXKNcq7sIZmwNRy6q/AYQzzAQFEWvOjSJk0a2gnrzwKpTiDcalVCqiF8HEgnoHOE6aUtFEJ+Ii4xAWuEQiHZQ7ZVuAwMKtI3xJ2z7mRKHccjMIOFpY7xsvc+n5GhyDisNC4QOGa/D8CYTBTVApDDxowD6xLj65RlN+B8MApkxyFyXyvwaYTB0zi0ymVg/DbzRCv20xvGHmDwiK+zIKYbrbl7iuQMMedydpBM4FQAmM1jOKEa64yucEBzWrqCmeYn0FwsHCfGpkVYbtjJV3sdAxoKq93n8jPgygiPgfAiPGez7zy1WNnU8B5Th9T4Hhp5WEp8BXqlXrw6HBepOGuGDCVAnEiAN8SOlgUlWqz+XkfsMS6LzYRrKZVzWXR3Ex7biFYXD1sSP8RS5Rny5cV0RifiPkT2fjhwRDwK8PoMYO4bNAAoN/twkK6ckPloCf14chKUCgGE4VhOpgveHjvL7Z9uKZ9VFcQMoByZ7TKugYDvJcd50ByLGGF4P3h4/PwjA4CmhYRWMXp8IrHK8DKxe1gCQwyz4eMYbh5yomVjPCb27lDLaeHUaA7uj9TJfAT4I6TcFm5UzFuQ+Ofp+G+rnV07uGGnzJLjMADwJMSZP6caBrIci5AwDXrKVsNAgaSFpY+qteK1VKWgH51hICiUYiPErkBmsCsBVYAV/oynkRTdbgHPL6jjbPYPwDCfAtDCDAmSA4JnMavwG7ndaKiNMAo4FAxk8hD0+AuHsrQAAfQHAwV0mPWBnKsxBHEIQRjVfgAqAqYA6v0ZmNqDIFtqCERHupUEiKCjp4F+vJjv8AL6foiQIvnWU1WUX7V1dUxHU0y3R/o/8AXwYzZYoiJ7HHAeIhEJEjx/QOaq7zg5EaofAMkKqB/LhzxKMD6BRXTewEJb8VmRhhVz9yxK5VVwLYmamV63YlZX1DETEAARC0EuNqD7B/2Wm7MNwvzyJ0GOqmCJ8S+DSbnRMf3jeFdZjhV8Ihw016Vw6quD6w5hpOYkzgzH45guSGkPI34FXQM+5wwoML6r1dK9xPXKIc0cpVSrkKjokPP3T/AOexjgISirXlex+46MmIO7gX8s3VK+1VX+31lVjhwfMqh9k7vtdAxO6P/wAn6nozVrrurlM7rO/SAq/UO6dcoCiFPTnq/BxrVDPxzszNAA9rBm8r1eB4f68n9g73veBieNHPm84ceAxgJZlb11MxTdAfA++eLj7x7dFnqAgQqphZjiAI9eHsRBNWdgKqoEP+GuAsKw1kpPpM0aIIAhvkCJMXpAKnkevYc+sTAArRb2Qx8qDxAv8AA8f2juESxLBiRohPtjuJ9gv8/r7cd5HvdXRJhXWQeGjhWmYY/Q3LRkCQoKCv3rAOrQc6sJX4YDiFTizxguhjEmr7ZUvVSigDVYLg60pwgD2ike84GsYt5WM9RjicDRSfpX0+PbushgBhfWgdDILkXEcEnxy8k1zAGVploxTN0fEsq5NQjlXU4cwDRcEzl4leIrgLGhkuc7MzvLTKt08fM3lZXGUdzdLzFZ0hctn+9brnOcywDKurHuvJJkXlK0CJJbR82kQmB11rJWZZzpq9XCc4jCNEaWf04kpInVyMD8TTEkDoQTgPFGQVXMSraBCVFCCqNsZkVUPB8/hi9MPiLd1mHp8AQRA/UO1cA8EEqor/AH5M/IZQrh/wGP8AeWbxilBohPAT2ImRDQiSDwnWNlqZ/wCvg0gzolBHhLSt4kxXmkRQYvogIWnSmbc2gBA4EPAdmi/dQIntPAfijvf0r2o+KnhnrKbAQ0Qs6KxwGhI+gU8T/wDI6S0xHy57AyulcXwgT1xA4yCamSys5isWL5hgsmsijT7TyOjjjEOrkDzuYxmfdGExKImcolVqCifSnv8ACGUYABqIE8rWGc0EWdVf9rfjU+jO9m4xi40dIxnl+It8B5QXJunc5uCudecKYXBTAbg1NcnBuMC6oQkWO7RwGGMM6qV0DOZIGYDLoz6M56bulUMSBmm7S1qn39C41JqFoQfEG3C8bu6JnFM4Lo5mDERN1dZ9CLrc8q4Hk9oX+3KCM/H6ZpMfF78ibIqQaiMSiOkMU0CiQEAFOuBVLpXKDEZbcLbUMSDBndczfmw3hZFcPYrDXabwKoADnX8qQBFKRAHtQc/AxapD2uHmJlJRfZ5eTrMvTWAE7/yAf0ZnAh/K/wDrlUFD+FwnkihAVCoLVGBo5+r0R9LETeTgGJQMZlgrhDC8KxUS5+AAMldXG4IOOvwmNsjCMQWOcuirvU8Cq6+w+BGDvwcZeoPsQR/keOCg/AAOSKBZiYzMe8bLgCK570u81wy3quWPlyHlwJl5+FATByLi17gzXA+LM4h+UjTMn7jWKNdVQMLQd1nDDqm585OQiExmBAcNVO7Yr9sDiMSVmNgqFqhfGYllT+zzW+7/AA4uV5+AqGsq4zBuaLqqrjXPJEV4ifT6chswwwkcgjHOo/JEXB+Er1kGYDLg42OrQMp8Mw3U5XFiBA8aFIMN6GU2zcKpgX4xyNv1lQUQejR9gonRSshi4PVDVatAKAfA5/rhUg7AMAMJMvBCy9Yqj3rxnTgOO4b4zGf+VPYahAl4CrPw7lGIlBomGYA4HP8AjgMFSiVB1+2mjgCsUAAyPB1yNl8HFwDCUPJlarl/09fAS0TUeM8cH0eOVF5injPUxUQBpDspPxxiJXGKQBoFjuwmM+pzJzE3mGcu+9cBzG9j/ZuViwiPwFxVp3KtNb8HBy9ldcF3lesuLVyrgr84GXK1em4XXAWkuYjAFBUQzSplFHr7NFlXIxZZiEwOyUw4AB4MIuUpWBTKuUlaYxvgysVywGrmrVVrlDzgqC5pcdfg1hzMLHIqD8DF0mmiuDgKKCYCNOGgltDn4aTOGWrouBiGKsUwJdwZaTdjl6/C7wayf6AauLkVLRSeCRRDoXOy7Cgr9qeP2wqhhr54WTE49o5SOJFoooA90BZLlJKcLgH0L2aSIQ1BRBRPIX7tuFs01UVVIo7orDBcQNLFQHhcyKqDlRp5DHWPCSLGUCrD0e8y1GmQAYQvoUutcBSD0Ucnkv0VXLmEUU4oWNQLbK5SSaETA5BtdBWcUGWkcTTw9VdAXCBAV9PjH+9NCULj6cGcTjvDHDBVy1gxnVnvV/tyrVcN8OrXdnwX5GVlGIw7mNF57hO8OGKznbE1Zk7ZjH4SsJlTeWMNZlZXhmf9mCq73J/Bg6sMXF0wOGRQAAczZA61RB8rkVeLhap3KEH1Fwwpz8dVyicyCAKJH6EFErqIiSkwAQWHGw3WHDecGKEzrMirpk20q5Lr8ZwQG665QXMr8BxMpdkKZ6jp5skQd0ssKC51ELkeBikgN6IRiF6Y2ekWIv8ASor5qFFO6Z7JnQIIBWQf4ypAPBVf6AQwPooYtwECFoPEuCZ9qL9gilP6cLQTU0OcUaucaKZXAf1xhD/tR19WDhgAjO1+ANyIwr1+ud7/AA4ZAjBAqP8Acd98CwCKf35zig8XGOR8qNf6540L80ELZX1c1VYEZ56R4A++q5URKRRifoC5XAgUftNNAcNJ6GcsblDzMaH6xBrlre1VV0Hr4LwnHPTKa4nBoTy7rmUw/PvBuFxgglcvyz4gaZA5GenwODgscr1wUTM5nhkO9cvgyQMGLcxGHqKnDScAf93AOA7uPFi4UKxy0XOqq7jn6sy8pg6ZHS3d7gQQQPkRojlVCEhOPFVV3ljjh8B3pbu6WMCbrq4AMCKCgxQX4UhmFMMPdsVkIfDY/imvEqgqCTAChEHmFQ+O/EZezJc4mcQZCocF8xRhS4aVzRBOiNSPlER1Xc+CVAGVUUVxiM5h4vJwf6AZgAVUAPD5EaN8SYTAkoJZVAqwwi287RSGZkpEAfcb3nN5XV4Cs/tylU5zxmklVDK9dZCWOwX0Mi4FlDkqMsQcQHYtVS/XDFB2nIzJFCtVymUugQKj6XFfEUCcq+iVcVMARKodWr5cI4IZ/s5jlU844hZZHxFcSyq9cp/bu3PQ/Qmhr+DqGJMlyaxzritcPwYFyzWrhmri6rgfgIfAmZ3bUMGZOYxdXuVYa7w5GmOc3nS185lDNwwfKwVnFnK51JPvRKnGeceXF1HGJfBjqOWzKr4mc+LC9TLSVKQEsgvtzjEqA2YzonwXy/EveYuMArMnYdcZEvkxQcRVCPrUqsCqT6Djs979G6K9hBAFneI++yaNoyruCP6CRyq3lvzzU+l/3MoqsURPzUISm9z4MibiFW04+YlHX5oMquaNFTSBP7FwuLoIqcAJVfBIYDCIMROr4CXVjlpl6RsILIY80PyIR/rCiwf9YyqRpQf94kkMEgCJAcUoQ1dlwfa+Cv2w0CkpFQXz9Ijik0vTECMPow2Bk1XlXymYWHlfeDvkCVSe4+Fzr6o3yvV/BzQNg1C/RBVxf29EIj0R+nMzoAHaL7R3T/vhojOnq+sUf6txdN759/sgZVnhBEqWMrvAUngKsNYAYGh6SkszxVYfDeUDRGdPCOKlQBaA9C5TAqBVYG6NpLYn8MVrDxnziMAcjDKFN2YFdAYYbl5JufNTByUI63MEFJqefOgNAZ+uXThdJruAyViYW4mmCuYxy5rdXqZVgYOGn1l5FRWTFAMyslmrcL+4stlkCuMC/c+q/eCbEAKAP+Bf5c7T3VL/ACaaG5oeNY4stLUlPtNSa4sPu4DqvSazAVBJlq6PlZTPinXcFSAFqNrlLUnoVVAVUqkOk5kLiDwAVKmZ7Y/3/wDEc8kP+f7/ALGUmY8XkuHkAAa+WzKxDmOh6D0Y+EmXj6yEuuBz/UQMRTwHRDooFdYXBBCAQaqkAIEcauapBRyaVGBVyopF3KOK+HVbooKqHXh+FzkCSBBSgyoP8Ok9NQBNftMLgI6qLnGTsA0mpUyUTwOig5OlhVQA+1YB+rk0UPcYfsHPL+r4QLFk9MyylC+dPYmCt8AIIgG8ofeGIe8QPtTNnjUBYYU8i+TH0bmgPQK0DV5OXh3JiuKgKAXBI8O/hEcxY8Kin/ByUZDkxBP9Roz79aAcXy5cEkJbTKslXlwFTESYgwyuuscIOXmYLliyixWAJT+TyZRNDIjClaLAyfuZU0q40j4WfBQ5HGmMHPhTZrYrB9a7DADPI9cnANW7+mKILBuoEMiQn2ZTVzrs9tzJeNAxsLGY2zD0yDqkMC6MFD1gv2WsiPtiBRq/Rj0APsA1Opua/V/klZlCC6U8o96YF0l1LgEzU4MJcYfDyY+QWAPxGC1vEMQDmK0+wEUV60SMqmlhCfSEWD48WirndD0H6vdJTzTuuGvXkescCEMZKqABmprm0FTUKSw3ZJcg/ZZrFf8Ag0xuUUE1jQQWAimhqIorFMrSRfvOqane3LYpQqUstzS9jwQKDHpp/QTgeKCIMHmMcTg+lK0CVYHRcFUjRV4QApiHMbleZXjQvSD4P1wfuIIke2FX+oZ1jNQACD4HzcqTUBuISz7ZXe0xBIj2AFUx672YI9IeUZaay9CKICCD1vlaq5xgXgoHp4j2amAD4QKF9Xw7rV6uBzQkUSBMVAbURQ/tbhOlQKijAgwB0jwVV3hB2hNegwKxY4SSoQkO4qZQF/A4ZEZk1nmRnhKI5OlmWuBTTFND3lWuRYdr8QvwcaLoMQZ0rxcN+Gd4XM0ymVrCQWg+DBOIieRJPgoYW7hbv4dNyxCGAxPp5c5wxt7nKCwUmfeAzM7naq1crevyZKip0iGZAd9uoQwVMCiFyKosMVqY1MmHnchYwAdM+qVCaG1H2NTJuu6TI7ULQIdFW+PsNSVesPuT+e5ZXOXDL7ISA8rPBnHAfjkcMfYPor5eHTEMBBYECBEaiHRBrr86PFXheIdRkeroS8qCANjeU53M4Gt4+UTygZfNlH+RmvG2FQw3DCoRjKJopyFf+SCENbAqvn+cKPx0Jrff3M+SeC7wuqcSLOUNQS2FHFVUhDBJoAbENVtgAeEVUDAvApFKfccKQyfFxoQvkdiSDhXJV2g4wVI9QVdyYuCAm2woHoBXT1nV8CUS/Z0M9Z2IfkEQPRahmqlv1q+wfX0nkwm+nBqBAFwRIdR4NingPtUDKF1oqVvFMFntAuV9PamHwo6zsFyNUaBRpHgEIoiFNUnoFElVyS6YPlx3qSF9ABmhQSLB6WQe96MzrXAdPB4A8BrEfNJA+x7bkZuoArlEPAYOUaJCU8QW9O04aZCjAD+fORV4pf8A4auJ/wABzHkUiPYLllOfFMYSThQzDaTyIg3ehAkYmQpYgqCPtBYZqnwLlxF1/WNVWJlsdTA1dMuoPgd0+IcAMs3mDJcsNWUhhkg0BRYeweCj7Kaj0wGiiVqMZwhhr0AAOE6ZDY9HNvBd1mw/gwhk5uveGY8priwNgrLWAGcNyMV594knL1Qj91YeMq+7Z9G+EsZI0o3CMii5VUwVhqF5PtrhblfWxhh6UgdVigzykUcpK6C/EVQKowpqW6EIWcQKvnq4xFVzfYOAw1W6VZNGwllTyNaOUYC1AQrhhtN0HS5JSgqjA/ZwRZMrUU4K0gSrzr3syg3wr9n2fT8NGxy8TKRFf1c66q39XRzGbpP8UYgBQVI5gvTbEBIB1aA6EyDOYriu6C8FjF+OQjiZ1d75EenkuozwCqF8DKisDG7UdQ2/iEOtemmmKGHjGOX+hEB+h6mUdEUs8CKr9Aa+FBVKnYCn9bn6BwwBADKS/D77BK3wIonRbHRpMokacL7R4FfbAUvH/KkBLGUY+AYfV7jW5QsHjAlQqFMsbIJJYCVqABokH1FyZ5RV+izCznIho9eKx68pgtJRVKVAYfa5mrE3hRjBFiU7ivXLDQqICxeUrm7vqFX9VwoO18QVX6JkP5xxfEFQj9aZJT9NMOGmgmKzfwj5fqRMB41glKvXj2+I64MAkBw8qvAyCk4bPQcea5KHuBBydKFoohiieS+HU4FfreGhEgmOhw+cCXJ42tZvLPFJA+iSrfdMrA1lTIscMI2jWUMQQbya5jpgCYEnxByL8QmqyHLIkM+cdqsAC9WHDOM99pUYkBQv2Gv7Xoov0I44OUFOoFV8oopfZoIJAAYRw3scIGfcF+AxnPjK6mKnPFTWGHL8MnCYgWLk6l+TCLVC1CjaR8RvRHIUA+kUD0VXMVcqoO4BuuxxPWr6ImmJC/GqKGrHcjkIgpeJKORUcylRCkThQXuVUtHVsAhoIosomM5SLlZN5O4OfvSAhYKqsAAVVAMghqCkn/BxhdLNBCJUPJogWClUCuLVJvLrQXiR9nfJkTHLcOucRFp+4EX7fueDWFAFcZUsGZy0zVEgB9rhIgRD3ghAfuUaCav/AMCrdtOVaOUAMoxwvhPa4U6wYwOABVhjmVitDwqh10UMxO0QUM4cVzxWEYhAoANb9Yh/sWn3AOMeiv2ubEVectyZKByAQGEFqHZnLbyQAhZxLHOAjmh+fgtOMdKfYqPtcBistQQVgrj94ptP80EBSJni7qiniAwaIma4QoMrBAVWIdaXmtKDh7dj4sHBRKUuVKonR+17k7QglgZ1jBbH+sK3l5oy2pXp4AgGPPWqZLvwp/KqwA8q8DHRUxIQFRS+RCjkksv0bKd6MvY4OZNGUK8WiMRDyO8oitR7fN+3NvwQ5agpJ5PFu4NReRar93HUCfEEMAa2mu30bJPIh1GdMuYl5ZC/Q+8KYDRH68J9OrVKr7XLDXI94f3Ns3Cy/YPrLpeoh0fBXpMvjnlxmHP8Ox8eUIIvxO+WVb8BJh84HAVmIgCmMSAgeAT2QBM0T6cmddqgs+hc+LmLqF7lP91wDTHs8H+XGaKoS9Qx+RsqLVI0HkAOrcqaVB+weFOxfxdOZEwVxAyJrcq4dPk6wJYqmOlHNhGuxNNH4W4NdbvU42yhRCtcHvY9EGKHojxHw5EhxZnnFQ5a/wAXsr3EsAAARe/7XTF0wqQMhQys4pYaoSbUPFwgJtfE6l8zUBhAoov3xYWXxuIuQOrcvVy7gfBIdpaBiv6JivAnsFAC30IhYuG8sSwLQsBiADRR0eKiLoEVSAn08uspByuk78aA1PXf4MhZUM79FKhvLfRQFXJK7x+DTRPSUrhEpj1P9G4tsiEQbUZ6LSmMSxZBR6KNSoPEhlLEgSosAF69ANMuBNc/kmU86Cgvb0K+3BhTsUS8WHFkKT1BWfHgMdLuYjSX3fsZzNRQ1PsMFjKVybCnVwOZihBv2In1CIRWvh/TlctBSliCNd1n/VEFKAB9ueIBdEquCVAiNDBwIKR1QAQKUEYgYCFK7g9HoHgHvQUwynYIaB9A1fAImVHAWw8Dja5DWhCgq9uVW+3J0ASyFVhmgSRg1q8RqfYnHeTyxjvyB4HirX2GMXGgCjWKkV5DFZP/APDosRXi7yV6SsAeICP3RdHAFgoL4U9WBhtMGDyPhWNB1LnoWFKAZ+rpSLKqQvlntUx4CrQD7XIlE8KOcrUPColPsu8QsYCq4ISWG/hlGjvlEzJyK4FcaNbz04UP7eK6wJ7UvP4QT+zCwaDwnU/rwmNFCLrObt84Rjqq7mC5V1fjAGGhfYpmVVVd4sC4jfdcrlWjhwx8DS9nuuPFDOer8Bk7pYGpr4DfxMpz0tEFQgFgVC1EQNQWR/3VdWpmVFVEy7v/AIWmHYb7Q/0kyKRD6p/6usg1qXGmeapGABn0fior9VIObSRQP40HRyEYojHFcIZ6Mx2WOwq0EFzMLnhgFEA+K4jPuuP0qYt4moirSIrjl0gLQtPRIiCQVoYwZAKuDwFBlTfY8cQcgJj5fWXA4ay0cyFBiIP5FD+i5GBFfOX0sAZCF6fN1lzMpVXHHTixhYfVR0CsFg8OpiXgAkeD6cjI9HxPpzxHgZCsKlhUDP2csESqXEGApkfN1BYj5CoAwUDGz1PL/CWdx/uDSIlq8rIZWEaIiWUlMlyPlIOLFAYyIAKQgjSBcKGKksnQBCCeUq+gKKgieUQNKIn/ADCRl3hOxCUiD+sA1SnAaCPIcQaDUMsSL5qEvF7G9xchAxiKEKiPLfxyz5pElWeaDTJO4XwAA9cSBM0SiIz2Pfsk4TERJEhB4PqZ6IAaFCgAtfBTMSi1R7T9M4eajaiVKDRRFwc/GCCPaFLFQjHNElwtPhiiK+VYeQcsxuZc1+iIvsVzqtoBSDPZVl8uHsZWk4+BJmBL7UHAMWYMwCRED/SnH9O5nvgAVCqT28IBmpHsrQ+fN6Gu6rV799zNEB1RfpFHKuXgVz4FEhq9cVvvga5Y5wgZGfswuMrmZn7ZzdoA1Ch48nrSWFB4hX09RT+QN5FD5Ff38Kua4JmMrl5NWAg/BfDMRcENMNOudIOFEAgBu4b9j4z51rnKgDXD5Pu5xn36xAsAwWeGp3O/W9METDYSjH59oIdBVBfKGUT99RGJEERTMPzyITzxBqP4xRsvCRvB6riLqk5VmGVR6Jwn9jgXetQICCEaD2o2yBhjNpIIv0IID9jrmMKkOUymCjGcoPYnTEstWgXyAANX4wy5TkBq7M1QACrpWGABIBLbH7A7o4oLUAfIGAoNoxmIAAGZvwV10SxBNAei+DAI2rIEox70RM5p3Gx8iU8deznjHIl1XKytMNJKsdDWuGTFf6fq7qUiLaBFCJXkLDdTWRaQogRp1mWj42gLKvAAlWAa0krUWKpcQnQki4XcVgGJRKSKnHJ0pxKiIUi/d/oyI7jIKIJUQadIopmWYfCg/oAGcgZfG4VbAYVhZ4rwwLV1ZAAECEVUD2+BVMiC208oKnGUDyBVXTdmSGoQoIhEULjodWWIOSgI1tcOCS5b+Aqw0znSgYkaFSQDUfU1KiNRFtAImsShVlXEHGhtFlQiPYZLiJREqhog6vBytkhAQObjUVEJAqw+iuvyjBDm+HsWojmALOUYTp1FdnLc1sroRWI0BX7IKZY50R0ArFFpfK5XO7xquxL+u9X9CAPLR5X6zojIqFMxQLLBQOTgQ/owErt5wWv0RB7j2SB5bFBHG86RJRUFEn9YS1djhGHy97cnWgiACv3xZ2+9XL4h/wCu/d3tL+ut+nintxLR2UAd5Gq880Jgo0UVSJ0EafAxPgeWCmd6mbgMfTeIC/x95VgRBHRXXQx4vcMw78RBlDWYZcYzossJireNcoU0w5jUzfHlNQgBkAB9msuuZv0YKKmQjAPBvTRA/WWYPeGsmOYmCCeVAYHtdJzxTAb1mp+F/Ef5EcyxT0FgvmDnSBDLDdiF+qoiIhhRbnoC1aqq/Ek/Qd9iVyWGDbGIZAlBRDpysdbs5QvQI8RiJYQyyTkQqj0AgKFiesOKgVsCB+GksyXAuI0SjKudf9Cg3UKGTzXI1WS3UC0EDaC0PJmuxWmZUA8GnnbkQZEE4mX8ModZ+AJVLAA6tfAZNCq5Iq+GhlvhQCBAVLAAD6zHMUUOOROHaGKCUPlMpSuPcSAB1XwGB+RIYIo9RKR+s3c8I66QFlKh5YaIDnVRQVBFojHImtUhvgLVAMM6wL1oCXghKRVIIRbqwVXYqfQC/wBKwzNkVqAESi2oVK5T35ECiSRBo2hkOBMyfsqEMhGrik2gYo8Uhm7pBWTFgIvqgN5lt3BQRoQG7SCtTyXvrQwMQ4AfIYGKL53wGcL+5tWBdlkKq8ClY7rgZxeGeopZFFHyYUmvNMAIFCIEgasZ4VVs8v256pAopinWKRWxxuPo8EbVdBwOBtRQK2B5meoY1EFPMfcphI3UD0AQTyUdRd9GBRSdB8Ll4vRG5oD1hiiYkwwOAUUQKInjK8utDhwAxPLZcXdx0QQqhGj4GmYGc/U4r4fVMGZITQhUCqDMJKzRFF6GC9jV5m/Wq+jtQBcjJUR8juw2OW8UGtHrNKqhUGegAZBRcwA/dvvB5vlFFffUX7Hjr0vVRI8qmjmbzB/aglkDEVkTyFVoKH24wKuF8Cc2bkoDHM838L3ReGAIBjbgpPLu6DkUMnboL8dhElAKv0AVNcImDVP5GI457BBR4OrRr9BMaMuL9Uoh2M8ldbKcLMtANEwuZC4QjjCyfz4DS6NKn1nvXxVylVTIULEC/wDsxylJK0hgOPDSgNgoBVn3Mm69QuVOU+1WCJEb6bmS32eKKgC5xRSqVVXO7I3xQXUwuBycPOIUUM2EwZ+AxAOuFgJALlElYOo/T7PI+nW+SViJOBUYqpRkxodtJGL1bC9r4PKZwEiauM3ClaMPtmRudXFMgCtoDCEOeFQdLRrgQBgRDCYlp9gIfHGkFs4vXD8rxgfQHMLmtHLgLTRQM96oSqVUPKqus5iKiQZ1VAMG49j5KVHSISLYlRzMlV5XLkFWQp5TOXPKAIuLlauogXiiC+4+Ge9Ts6GgfAf+GOq8EUOleUFFzWilVi1UadKNyepSyAW/aALq8hITUBpVCA/1qBtU7qoWJ5hQqqgYxjZ9DaCR9RzQxQwEg8eD8OLdMooDeEAB6M4D+qQ/UcLRFVIpKMSMTqDDcpUa8z0CgWKqkpaiUV1GgAgiOKlVyApGkACCSyBFyAyrbRdQCgqwHLCK7PwMMjEADCKWVHyijkWoJaW0o0pXca4sKBwPYTgSGsEOpYFZX2Gs+4V54MwflZqsiSzNpU6U0lEUVwW9UxpZhB76UkKnjJyhDVRYIKC8KOCTQDggbQA79czTCgApV4qiJxpylbBGYDigsPIHxXsGGcoB0BwMxsBIMC6iCPgSBTK/MBIQCAgHYBkdmI8iI9RTWBSSr3qqkA1ZKCJfIIJyG82lGN7VQEXD1RgiK2oQEUTUuUKFAfT5D7nk1m5NTMPZSqudoBkDexnBCUemSSBKUXw0FH7KY8gwAQjQCVbHEySgoIKJJYZHHocJdd8YDJYPmUssxCuJl6YxXTJhfx9GaukNMGoYeWyEAUCs4nhh+OZRZHFFCsqdDCIJJHSHsVetV53EPIN/Ves8GXC7qYAJgnx1EwhwysDjzpiywZjnjfrr/blyJfGHkzKsez+YZiYieFcQwqm2BWekvg4mke5Oi6AfYI5UoM8VjTIzzXB9Co/KOAUQw+gTwkwi+9fPmvbDdJ6A8GcCtHqj9lif4cQUvAfOIioEx8XqOUCjRILvLPn4SUnpdXLoUWWFBwUgXtFe6ScxKZojgXFTyZ8TOiFDVy2o3VXCBBUESZQ6WEjSE9fx6yBsKyUAarqIbVwx4CICoDWGSgXYVUoSvRA4jFY5nTVQC1vg55XHELk7o3CWFMp5lQexigQioqWIIupzZg8RQHvsBGdHPlfAM7nJHIJeqrq4nq0kSlWBAYqcUB1ptn6AFHkCEpYayGgcF4BgjnIIQVUSJnrvzP0pgY43TTIM8VolQAdZilUpFaiQKAgM9ETkrxZgoi/sDzfBMUKqwegAYHAxlKe1NUBYtUcHIDWDDkAWVEEQqTXAxdVraXD/AK42jMKu0IihSHQr9CEj0wFbS6FG4vOY8A1Dce4X5INn02D+OPYiy8VRIPBaj9RTFDi2RfaTyw/nKhejIRRR1IFHwsMrBsBpr/kzUUH/AOopuvKedR6IVLWullCoUgVlXwGAZRwbYlfEB8EuKTlx0ItHCegAcrMZAPScNI0QoiOB4GCAIkR8pfONIVEqAkYLjwoZmSqq1auYQX2mJ1YicCpHRNVYD2QQAB9whhpdmIH0Uh/CTABuqRqESBDvpxuYvXnjx9UYQ7Hj58GI7SIMGmxVf5ANExAFQPnwkUTykwMIVFCvIXrPfAygLAyiDgk8gUjrPzooivCIsfx3cAn2w8K0hWHXuaoepUwaWlgE+sCDjA5KKofbjSuVArMQhxghD753r+a4J2oKh/RwxR9MdBoZQ8cs32LkaDhObKmbqiKfcCzIBB5AiYd0KF+nQqQAKrA8GUzgVyrgbFCqcA9uQMvIKiqzwtTNpE/6fZ9jkxgVf6xQRuABAjWVLQ8hzpETzFh02kLNIoT0L6y+l3wYEwLQROHsfB+ncPQ4pI9IIjmpzUHSFVVgZVRcXMUDyUVYGWuT+kwAnCRYquosySNA8l8KYIs6Au78glQh4Ign9mJ/qVILyCiD7B1pOggKL2uq+VyDRiY3Cf5fgtxLgQjbQOoT7NMiNVVpvuJmmDV4YIqqqJoWXn9F7i5gBgZeSq42R0FWGoHoFft9mVcJwxSFgCh4YOj4TDHwCH9lf9quVpr8HCVQ7SpeJ5N9DY1DBM/GiiboSI8KfxpZujnkLH7QQQcfSqgAYDh+yw5e+7JhqHToiifaZ8MLM7lAJFCeQSvoxTwPaiipEQVClouQEogAJMYFKrXOLkZWB6HwoCDyzDfqL2CgCjB5AubvwSQ3jwkKBguO2nelAnBQRiOnU9OVRPSisRVhj+uIjo1FAIqwhio887PVd8PI+QyWgIz0tAyJ5UVmpfWJ2aqRUJ1+004o1HStVoFCw4aRe2QKkiwU4d9Jr7LOU1yCg18CmpSBXwEm7e2OdibQA1REBRMQAzPHHwAoRsRaOdCJC1RRo6JuE0I0R9gf9poqWts8GUWCw8ZFAKBSgEBQUJwhl4ltwkQL40wk2sEFDgEUuUsfjAaaWZp5b0gA6lAq+FDeL/VVE/KDHAARwElBFFCl8hjOR2WlDRRVQ6I5goWLWgTpE6NOONe71Kqdoh3BKZNktEDFA8o1cWRkOHsig/25k7wJ+EioAXDYyUAqoBE4xa3I/GLEnnoWHmVDMRaROPYIoMZ7OYuCpdgIPCj98RNWjcTqFRi/eR/dM6hgFQY8S36HUZA7ZB5RV6iRmB782xzEhhH1ikJigjfsF0J4J4Vn/fJnSKMUQpPfTOFMXoCp/atzOq6nxK3X5GKZDbqODVtCMDL9XtAM4jFqMAGU+UVmgYSsWVATn9hmo2BWWNUsWxAfdUpEYFyVIAAKnPKD0FVM2rgil44ZGBamE/tNquCpDfeU8A6sh4zFSg+lkM46YLoKEX1cb7hGvp4T3KM1929BdDqCmiHshQSI/FwQ8+dFZYEq/wAOmswUNjUTyzLVh3qB9ujcUSoJabKN699UajhLxhAvP/Tw/o4WKqoYfRiYUoBaqYfBkERO1V8TVcaj40PwAgF9FUDIZaX6TItPBUsh93z/AKTIGxar9uQJuimjyJQGFGycRCN9uN9Y8oP0A9H242HyAFABcytgCoqnTinZF4jheakBIn0n7dzsAQFi9dbBQFAyz9fRn7A6HdygvjBUbIw8pptABf6POKtplQNtOAACtTEZstKVFA9FBiuHsCrkpDI+cvWLpnr6Yy1wlCAqgKASrj8dWCKQcp0VAKGNA3IiQi0IACqypWqoMhcqUNg/26KOfuQDIKdGkI046ihd9IiBgBUQaZRMSIv2SIgTCAAZeM2IwIgspEdN8tGEhQEUELGqQm4/ct4AUjRoLhLCGIiMAFqowxpZfAqIEAhAEWGu+XhGLRidM2uDcHRGkqKBQIKqeCBuWquoaL7ggsHVpWeUeETo5SSqqv6+XU3S4n68j0aziKzYCiBJXsRpnnMVTVCIIcbXnMOKbp5PpHkdSq82lPIeKlKXLAQpeRFCso+z4S/NmSIWDDpLMSsq1iSHdgSBnNu6C0J4GjViJm/rULixUkF5Ps1JeLzIMFgX2xEnEXwPRxAEWUsi+15+cdJo6ODSg+1/4TE6iSBAVSoIBTlHEeicQClSjaxCrgM5CEdPp6tU8oE00iMigOk8oPsbhFwGCBz6Q6P3bnJS6JAqgMSVoDakAFb5RKGGvTJrBnRFB+sK90HFIgLYCUDHSUb0CUIKKyrg5F4TLtQdBDwhHGudjgh3K/8A2Gd7eMYh1BXVqkJaNKBRrBxpKZAmEI5BSVgr1gCDK4z4RUKBZascjYrKeyUf7HOW/B3J5c04ZiG0R4obRNBp+i/560G7+JnWuN4OkMXx5IjIDx1iYD/C0hDWsM3VPvCLsC5ggQhFcXqk8PRgkzQhixCkIwtnlMGxiBRSwQHyLmhuBB4U5U8r/wArgXoPmoiAvBKT1ik3gOhDBWzwYYgpsQd68HEwRitbWvmYXsHSQwoD16KMBSYWDPSKr4WqvlVymx8Sq3yBOriuPcKgesFQEYurPs0SwEKColXO2Suo7SZOTaEqXqr7W5gVUqKDSyfOdcZ6ldCVhnoJquBCiDVBckI6iM+1er7VxNCQIgR4iqQmQJBQfTkcussxCFFHI2IZPL+ZSpoIkR6KWAZzzWkvLaUH9KZ8OhBULWjTJ6FSBaSiFXrlEVSuIHmncFL4VoKQni4eKpqLHECsAdbApfCeb4T03OCuhC14F8LmubaTLglqUKqoK5MCRBo2nqJf1lwU8PgGNDt0lba9iKJ+GiqzEIiIhnZJUAKdWMbfqJRECmAvPLNxU4UE1QGD+ISRKRj/AApms8wkxRDQRFynHSj8oWUsEEUTJjBMUA2M4AoWVcTfQAi4AaIgK3zmdut22KtBEAAMQzwtEaNiyFD8UKudyWoGhJWJH2FY4rVcGayg0QqpIsUAQXUGFCkPhCIfqChgRZOkAoM8LF+C1fZT7Y+DW8LzbGVeEVYoahD50ghC5TboWD07UaOYQw9gHgQ4YLWjwkWyxO3LsUUnAmBrmFqI+WKB7Jmuo5LotsPFwIR7AZ+C5kGFBALyHoK8G5BUhDSh6pTqeHyYhWqGn8Qnjq9WAgQQ69dsDEHiWIORDKlt0RBQi/auZBkUpWhWPb/7S6/+jcn1AAfQfzlHSbA0X0I0M7JGwAG0UDfY2U1G66zD2IRE3peAQPhQAI+KExGxgInkUBHO7dKzCSLgnd3r/UaioQzuKHaLKGcBKBmAK4kWV5VRRIqBMfeUoU/goUcRdUYd3E9IRn/0Aycm1NnX1VrlmgyxAw+mn7/pMJsoVAHtl5DG0C6BYfR1u7cYWkVMKikoAqvonq6GjrTOLXjguVcvlwegOOS3zH9XShdBPhMvFQIMqh6zTFoeh5xFKX0UQ9KpzminyJY+UEsEQ4jlefnoAQpAWApxcxv2tAhUERTzVJjQhCGJOrg561LlJoj9GSHgV8PtEHzXnTEf0EqrAA6uBUoo43RBQ2CCj7XMlb5BBzgiIpEgQDGVpTK0tY9Z51NAElxCoZ20iAqBH+yWGnr0i5xbb1FU0gFXeXQETFQPosuOiVckASAvVtv9YUE29pHogSh2Mploo/P9YVJv2S18udfN7Dtx9JIkUMex0Ooe3SIR7m9kRKQQ7+ORVd+JgVBK2z2+0cBB5PgHgPRu2NkAMSwVM2AjdQAKqQVLfNxW9Ky0+FlhWs15ukqA4lPH/k1yM5X+jrhowKGRve3pMhl1gsb/ACB9gg4jiIsCgPrhyQzlwMKkBVeUIRr6O43JmlFCj7Ao046R8iO59a9amUX+gePbk/UVNBCggLVyM/UnKFEhNKYrnMRoRCVUo0nA46XsDJWJOCAMRuroegjgukDyEU4pjuALuT1Ch6KwPo1Yj6YYQYcFFWABdULTBQiskVBQVgGEQnqoRVoB0U8iEaAGXP6oghRIHkNFBAyrZoKUCoiTgzLePjE7QnnpJgMslVQkWDwmHjQmCIM/c8eYiIiJBFEQxEeRy0ubLosC+xfKUMIBPUEgVKGL4Mg1ItJqAAR9grExvhAAqtsAAnozuJ6nlMfNQPAKPgBiCCUuA60AAnWqWNCHcVqaaCjNNaCSpZKIEMcGD7FEDFX6vlHe3iTyKny2s0S6BUVqKgp5kuQVYFBXl4oCCoLk6q+fwzipb0VOetUAqqphPISwomqqSaPPibEGpa5RImxQaYgo10c6INLkaSUAhumWR8hCJ9GZT+hgxhKVfSsATUgVqP2IPKxXGyIKgiBnmenA1IEV7VtiveBFczrrJUDVJQ6jCYTH1TzRQKyWewIIRVAKMYNcFpo8XIgAAAEWZlPiPzwhBBWsx/xOgD2sKv21wAAkpad+0g43P+aFP0mjOKuqa34ByOb6xh3IKv00HnonL/u4b+89+AIErlNdLovxkdAEyPgZqj8apuHX5GXU3/fc9Z7XBhTpSlYF8DvAtASNoFR/Y49fiWjoiwcgBGNo/wALLC1gCJmQVUsAY+ABYSM4mPK9Sfv0B5XNHkDCD2j5R5cI3LsX4U3+X/DXzE8Sv7eS6njSVHICDgKgAKucdkExp+20MG/bhk0+6qXiHgqoYvUgrV8FJ3GEzHBUBEgIN8Bnavl1uhy8j/lSINXN6av2p/8Ae2TLrcCCjAF8q5+PlJgKpgjpaAi4l9HnthvDRWw0L5ULRSUyLq4CgoVw7ZwUFMg68v3oY0oRcSoQhl6KXgL1XLncGJS0yUuIB1LAD25Y1o6JQsYtfjHP2P6vgPtcwTXvYTyQjw+mDkqfLB1FyqooKhxHyr589dNIf2te4A5T5MKPzoSqQFOkWJTzqpDBdEQYKIoiCiZcadRRlVnwOt1lhFvUj/Q1RLgEkCJ0eePGA/eUSvRRGCCPmcysj6cWk4FCjXF11UVG1RuEIKhYOAzqwBLSQEERRYiOVV3qKoESKShVKuaKpFVYeBV/68xfcipEkEKtVVdPIAFhKslAUaRUjwzKAgaWqQARGj/zIGWARGnQNjLiQpqh2IjiItA+QA06dSKAvBZ180fBhXtPYvgCikYg0wyRkUVo+BhBLAXMYLHKdXQqthwkAzxiywCvlgAbg69oWxACeFyAtIEAnG8VSP0jnl4KyMBmebABBSpQHypXpbotSO1g8BfAYi1TABVwOz0IUAi+Uh4VDc5AHWIdWT0KQLBVgL4D3XmIkEKDTlPGCAsbunTdakvQ4hCqMNfAaEQSC8VNMtRAH2tUCCAwcUrdgAB6NvnIS4WMBFUB70YNU3sA8qgbMWuHoDAUrwL+yZ/fC09rwn4iSjgtkBCiB6k7fY0zcjcWLdECoo21ujg5AEJ7KOGD7wkoREU++OmcZI0D4UWr9wTADpAoh9RM0gBiLMcD/wDjjZIjwJFFYqqZ+ZsFASooI/UHGc+kCJFRVSAp4JzF8HNbA+q0ZUZnFCC/9uF+meRD4XPfLourJdfHOmiGaEHOEMrzVgUzPSBmIIf0a/eFU/TAH1gU3FK+XWXJSO4sdgiA4L0ZUFBmCNqOjk7BtBmux2IVRQAS38BQmUPNmQqJ6CdeFmOjLDQLUAgInEUTLdXQl5VAoKCqZs/4jiGofpPOagyPEN9g1/ghTynNLLAjSsFQAIAUPGMjjgDAUEkERU6Fyu8ir0SrAYA+AiAZmOb5EIrhV/jH7LXLUQViFPWpigwC/wBjCwQMOhBCkij4coqmAKIlpQDUF4X2x3VDCHM5SV0bWFekXgAoB9qrhWYTgGiPpEHFT8jI32ABVAugB0HZWvttRv4zLcyWAA4RStpf6szFGRq2QPLlfXjS3vb0fXPDnTCsoAFX1OTfWaHhcNFd62IQOuhbAorSwFw1rOomQa8GAt2ARP6Bq+kUSMM4+b0SPROkdz8moAVAAEKBwyn0Y+FIOCZg0PBrjKieqM2HShdnAyWV5rbVAIhVXAMT6e71CQEmEImAfQsSiCAAPQ4dSRiCNwdQeoAOS8GFIiJIDQEAqCpGHTR8AQIHpIXXbuoAPkRtURpJkbyBxaBAiUXK6mZKasPBlgcQWVIpHyumzKrApfwP61GVOsaUQSGrO6IgFItPTKyEaJK9VQtFSAX1AfysMpZaeoGAGAj4loiuXpY6ggoWc9oQMv4GKi0YUY8OkTPFYwxqoWrUGATgGdZSU4rkfTlqLidtyKIwaBD4kFe1DABEyRVPNpoA2VXkID8DgeA1vkXpQQB0EERMi45hB1oPwkjn1XgBg8KvYRZ3K6wiqefNTJ3VqwLkGNQKgXcMHPKK1/auOvbyBD6VJVv7kjYTEwopC1OdQxLgmCGTgpKj9ihUTTrNhBCiIjxEwuGLXNRFSiWMRNBCPCBn1HHSGVSigoguq/Yg4QjEiAF8IWtjYZCapXgeEHsU0rwryeRQinoQAxE5FXUEYxDidMLli8azsTwHGRY2QRQOgSuLrwGSqkgeosDcLBSiJPcPWiqlTHVjC1lCAUBHgK7iBiDQB7H6xnpYwACApQHw5b8/2G21M6Mse7+QhNUS1x18SAgDz0Q79uvwGtx8Eujmc6k3V3re/wDtEf6PKfoOVGiqQ+GNPI/iDhC4clcGn+zrMDmJllVo6P8ArzuNF9ha1kRmLZumJBfXk/eWpPU+xsEsNRwJQgErISP7byClNrYCzahCI9Wc4jgD2g+wQFaj5FM6KkIwgtAooABD24DJZaPCcV45UGvGmCcvar30RRcBjwqgGN5FFcB2AhVWkBzA3zZXQgJQSSh5TBaRMRGcXAwoAAAMXIM1u9UEVRYKq5G7qQB2CJEvqoe18ijgCmqqhBBCED4RhjyZk0oQl+0WHC44OEp4QsX7guI4j6RR99AYPigxjmxmXYtAgPk+wRHArufSaKIN/o0dqocJQFipWQRr5yxXQWYzLF0IiUGoiIin0jqCDipEUWQLczzYtwIcisDTFKDU0Mlecio1kDwXH5SLYJLqqLpqGEjhPFcFpIGkfsKeByW5dVeV0Frj6BO0QiyFqmE9VEiC/j4e03dUCCH0AjAR9rmHv1fYFRhyDc4e+CRPsnT2io4vXxcyQRBxtJTLqoAZhJNgAigOYThpaIGMTyeGmG40dmEEEK2IQQBIo5q+wrCXirKVUzDSdgpFhQEG5YmEZdy3eBRWnpUx7awpT7lPAD3YGF4+GroVNBCCK1XBQpI08hAlRjYVTBSJK6dnwEFf6HCJ3jjRNFQh1PtjrZ3M36s8QiCqdc249PBApVX7R17dAznFCiqRR0KCKa7HwBA2HCAAACBiyTkoQEFHFAVAuUXo7hkjV4BAgtxEMXAQL4BJz9bl9FaC0wH02OEFUgwgAKhC5NV4VBRg8kiKDcKJrGktPAGVAVb4+IfeuLcUq7agEZDrvEUmAJoKKg9D6M+91BsF8su8OQtqNOiwAVzqqaOE+xiNtEzhVq0uvV59Ey3jQksvRaepByI0lGRHprxuezIXyawQiQhcBppoLrCvngNNwrtqniPgDAPScfopxEcXyNyPhyrVIcECpc0FfMXEEAxCcQiThMQwIERCnlFGUQf13WcIpEj7MZ1HEODGpK6fauaU5DC6UEECeEF14QE9idE/h7qoYXAD6VRfyxfZktllDlqcaLEUmdiTSwNiouLbwKrEUXgXmJwPMKOEKr7Tud9n96IQohIxzRfABFSeCBQUHXjf2KLu/wDqvvE+kFVOH1X9zwnntMimQQr8B5sN0ANTqAqcQhxBQoKVB+wQQ/mu8M7juTdwNW4kVKHgKF4KBy28GZiKh7Gg18P0m9uDdkcaPxiFzzT9WlwVJ/gCr/aAZctgbVuiwuYDYwQmVgKeHBaJ3U60hBa7lkFUQQYrCLknKqI2oaviuGPtVQg2YAORf48WWBKD4QMmpMk3InWlPdQ5CKeyhDI8ARXv0ey/6HPVVGI4ALXOuYEBCgIAQipAzkPlqiaWtP0KFQ92ZEFVZ9pKoo24LeKRQWJhT9x4k6wSAF+6VTK3hxcOaCBRAQy1U0tAtEqUjFUwAZIFPIlEwi2J4cE/V94waRUa9CapIZQGHRkj9P7So5q2DSEKZ3h7kxE4B5bGYEBGIIpkLZEhKBH2DJPIbtzL4iiNEejqYpUWhqqQjCVVx0bgCRGI32ZsuAiKFWC+B4ppMPAmQsU+UU55RgX9NTxohaIq8oQOjJmog6lIVI8hARa5xU4LF9QtWAcVDDhCAAFKiAUNSqoIpMEmUalBCh1Ik4XGC8h6i0LO5LiYSCG9BoAXFZNTYLxSyhIIxgn2nh1EQJD5P4UKToAuf7J+iAFIIqCPkcECQGLIgq5Ags+sN1oNS/JVjOEkFCtVygyEOMgq18Ab0bVIUoo8QOt4GPQoyQH+gUEIKi65enTo96CgipxjjkRkwMSiVFh1tc92ymBq7BEBD+hHLAa5LRaBQQAQ6gZh1/vx2IKoALr7DToJVHVT0CrArk7FR8zRSAXheMoqR7MVEFUnQhc1A42V9fQxqkPSEIafSMIJQCn5RQz4G1ouFuEwXY04DU0ip0yOqpqvw1OjoAAyt/UMeJBKFseuq+SDNCIg74TrUVUVAA+DzBSqhEcALQbHinUMPeXNGPmIKOR+HFCgIApF/U3VCliPP5YVwyhtSuGKRaplRQ4Qg9oUGdcFIwFBZYWLgiBAooeFDI6l0x6FA/aA03vbhKqiUMVJTgwjtB5Aj+jjki2taIKqWNpfJp6ec/c8i7AhV0qxBR1XQllkac1uxKDD8LPIsZnoeR0GttbBQ0/TzFIFiNRHgsXTVIFBBT8suWcUHCFjQgfsdKlgXT+xhftx/KTmYqoRBKjl3WRDKMlqT9jDSO+gC0v2KMziwkIg+ajXQi+tVP3RAOPJ1wKGIF/7q0eliKEOwPTjFNU+ljMjkc2QckZsSjoJXtqJ32cyC14v9WBXoORz1cfD2GbRViQnNXgzZdFBT+7kIHYFH+FNTyNRcRZ/w5U8jYDkEgJaNZQVgDmBigjy+Vg0Y+RDKPViILGoCtC4eQSKen2WHv052sy60pGlf1U1pVc84hPENFcjlpGgffFlKoFHK+tpCNQzgFUB4g7rbOGtLsDkfwhfBeybkogSlJA2d6X6zIz1xHpYVVtV18GploBP3TQlWlAUXjLKJJy0IsfoAeAarT8BSqvFOACY3jQq1nt4qM9ppOQLAeIZAVKlIPkT9MNJCFftVVcYw64IqgC8hwRbXEsomTKLD3bXDQKGTlRGgYCRFzceFatTzFKxdRO6NACVfwjqOFxQnBJxIsHxK9zOGlHuk8iK4FipA6qAyJwAB8zA4LtaBgAqr9ZPZQ2nYH6y/m0HkK9Slipl/CGgHinsenyGHj2oQp5F0kTqZaxNsiWVFBoilIQNbVAKBT15ppZ3CIRESARRKQzvRYEpXwB1XS+g0KpIkao4EDNHITKESKQAPTQerkgwoCpqK0HAUdACq+gO3Gu5pMgqQDRCqBvBfqSxaFaCpZxhh6xStgCA2Ai/ueDPv6KTCjAiKgCK4mJJEbW+cXiCBTCNIFCoF9ROc/rOvVixIrEAKBVwnTogFioQBEORVQI6NRYVUigpVOhifnoBUPFETyHkTIO2wgJOMGvAoOQUr2KtldEFjfILZo0fCVCCQoFVFQyTAmhh4UBSqVz+SGZgoh4ADaLUKU652uXYbamEUsYL4DK8QKhIKilGipiKIQAD9Y5rxx0JqhVoA+xQIUL9gIpvyQHgQiE6omaM9Sqnyr7ckw3PCFjK0CgfseXgHJCYFR0VGgKq2qOdVfPl+1Vf+uHMcQQuPCiSy6IZAgxFPsp2GoeKSt5k/PfEL7AAZXizpJD7XMBgFpKGZ9IcKE4BHj7N3vInDtVgEQTpzyahArYECqwPRj0AE4i1683GVgUIMMSiEKfbY6xqFYKgPpX0GIxtboERlralDCRlg0GADwaHbjxYkoi1RpH6qZXZyy6eAxRsRd2b+KlGCoFEkFcDw6qioBFSeq6HEErEVVKXr94r64FMQQJVEFEuG69NrdaKEUM3a60qFBAfhD+zkIRQCRVfB/LnaGLKsenVYNOG/EuBPAjqWqAcSrgsemBgmwKAkYXlPOmbQSphHxF1OWJnKsSoAvpR47q7vFwVSuExooxf9ZKmfgR/sNXj3gJZEM0BMi1J/wCGcPxtGTlog3yKDjLaK6ygMRO/pkrXU1C2jy0VygGzR4FBUD6HUESLqibaiA08UcTFfLUyIRRVogAZmGr6gsB5I2CV14F4kC9MWIADV1WEij1CfVCgBXDF4PlgsVRYHMbOEjA1Feqg9TLjk2SgCdmyCCgzSfMJEpVVGK+WquGI6pkM9ID+nZPL7IYBsmxUIBgjTLBcDI2lAVBQms2BAaLUaARIOAqrQwg73wrVa3JJOks4+vu7lr+slitfAY6pdKtYwapEqGMkVUFyavSIpBFyrCBIvVW0yUZoxVWPUU94cOsJKdF/kRyifLJeUIqAOkq5bKvQKFUFhumIBVAhJPHnyI4I7IQLCys8FQypFgJCREmKoDQ1tIF7zgVIiMczP/0OVABftYqq4j+RSx+xF/paZOGvYnKoVw2pQVjgMBHSBBQRBSophSQVYHfPBCoohYhjSYU4LvIhDQEc+BlqHYU8g+M1pKy2BMJVLwaJpKSCc7VGyikkEXJsw8qgUVBQxogg8WEIZNRVlAUDyoMMNVC6B7UIBgIaapcXeMBDYlryZemNCCIgUREVO9QcRPWO6gQHqDwXHvBpaXRjxZT4lCNUHu2hrCqAhKD+8FXPxYUboWrAIUxQ1PBUkMUSJChQW5pKAFexAolVQWzIjKQilIN4ggsW1xnWVFMgUIEFCgKZpM5FFVgFVVQMQQtkWDJ9lU74VzJ3ucnCEFY/Y0xamRGsCRKBAEjLUCqVrV6v8vcIVtKgcIASAEciRQT1QAD6gAGdLG9rFdvKiH8AZneNs/F5re3CxagGWsxUAEVCpChQmifhE0BEIEFKHZZXIcUjFTAPaQiZlrAGHjFRVH5E3f2HARKAmgmsoQVh9GQtCCiajzScQekU0vVBWN4aaq2kwWcMDKoB1qlOOYNTgEeXae6fpiA3ADXo8FKh0LlJRpiEaMaCIOomSiiqtV38ph/IsrXK7qDSvhiCDk7qsVQP1dzAQI8FrjBndZatOAcFqAojXP50Z1TnofDH6XVfCCNI+R0T9ygxq+Z0iqmvRAK180hBFqKGIMYpRkidKSoZiBFxu0QaKxy+apBBIGIoqPBn94n1gsVrzLSw/g3YP0Z/+KFLfNs/7c+Ls6qRbQ6DVwXYjL/TT9G5ilcZMsQQgWcFbrMRIXeR46CEniu40ySXRO3gyc2RNB6r5Sfw6AohiJMEfB6Y0CluFJVcFbBqzXlF/wChc5O4R436UVP9Z+m8Ir/tx40lGb9DyOhzxEcj/wA/m1ytXgivrzj+JQXKwI0EWqKqtMLnlHFlQrxxwVgVDosrASxtbnKxEDb6PBdeEXOwxABbxr5C0qlxGwiBYYIVAPIoMmC+ChDpaqC6hRnhMCFMEsOg8cpZ1NoCCFROhXTUxXbNWmLYRubVBQQ8oo1KQBxuJjaPouJDyEX0aLE3ZpUIoSVVyl+INRpANBD7SKCk0L1CFj1AvaiQzmeyhMcU8J7BDAcIuuDMUHLKVD3jMOtVogcAHuqCGANuGE1o0HJyVqZrqieGDhaohAFWeQKQepehhd/QALzqsD9dRjgLAd8/SZTHElV6LT+svOOKAJSn0AtuVDxTr1kBAgFUsAyBFRAaLjPvmdLwEZi0VQDgVbLrK0Uej96aBQZEERKekUTJ2tBlEixa+ACnSncVStvTYGL/AGAvtcdWVUlWQLAId9wBOh/EdagXohQCxTcKyCnqgVQoW96gB3iSgtWwcMVkbgNxQRMtYCrIC2AZXvjBdiggoRQqZesl6SAQEg1N2AiWAAoRAiCCZIKuKVBqhAIoRAj5VVopP5ACsEVR081AL6i6VQDhCtVDBJ5bhXRABQAL9hj/AF8hKTyhpgCJEDOle4ngEIRaRZBFMWrhCyUR+kBvAoGLuuRLcgAr0PYBTgB4TbOeJQiDAAf9DCdYh3BEyAYMWwlQ0r4RGkcAm6QoLSvAjEdHmUJ+PAUkWpQRQYqZRsQMMqACgFWEK5XNcUQjCEjVwgjad0jEj2KqeRx8Pwxb7UIgtNZPCq/auT5aAZBOAA9Wiro/CEUoXxxHYuBi+S/qAI44UCQqK/a3zzVeswDHVcioSqxBqReafxp2UKNQqcJESD26/DfQp761QrSHkDFD5IqcREH+g0S1VUAq9XnM+XGDLekSKn6+zHuosUsir9AdzKQpKIU8C9chJd+YKTyoqSstPq3XzgUo0f0cK2IKgIKLBf6MdMxnAj/xmHUSFxVbVAEPRmIvWpwr1ac0U4UxFBQj08mj61lwxvElif8AH8xLjUWrKJOImKmNHXCpSjCorqs/FEqlIWFhpaGQwwxsegLWthHXPGoQUInRPIICaxfipS7UeVkwOOhEAFsEB8q9cbQIGhD0p1PxUy6E8M6LtAQ/b7YYKkElgCoVVI+hxdv9uYogD0pX8gq1uNIuNqsqp6xRrqn2zfrARiwZIBVojw/TEYUUEon31XVVxJh8XWrQ/AuBnu8o39YWjeJND9g5qDjgGfwBhGgQCfLE6B/y38wAfiGOg8KA0+o6f34CpfalCiiAphNFQ0/uiN+/W77DGqe1RAo+XLtxMCjvLRQ+wLhNXAQH3EAISQcQIm0CesQqgLBQyy41ITEBaX88ZSGihLeEKh9quXT7U8pGFUxAEmUSKECIAAFMCghKB46XgUnQfqzyF6lRlaqqqsAFyziZlJAqELBkj1HXz6w8g8VABWCsFPVUsiAQqMFoH3lvtMGNBhIpKAKhkIxgSoJVoaINfCf64bOoQQiGlX8+0WTFCGBLVMmP4LwHg40k6gC/QcDG+fImngR4FojnL6qwU0AAFHwwDK6gE1qCqQVZhHc9pngomkrSxVAPIEKD9mCKLRQqH3KZO8JwotNcfEIiWohUKIgAEHel6ZJk8WuBQlT9oxIgkfOXzIBRBKIlMO5zRVAqC+lVcm9egd0pgHTce8wIPwUj5zu3FgpUCnlKDlxH4Hs3hWCfSOJPFW10iALwImqZ89wJSEUfCDgLgsRBARAHtUVhJGnEmJjq9oANaxM/EYChrSC/04DI1ooQB4Qi2KuPUBXogqWAaBevV5k6msEg+lApQemdJeCqCxAFF6gwUNDPNUKFQQIgFE83gYWBdVOYFghEtIATgsrcXyARGIEoPUyw8Uegl0Aqogqi8US35CQt2x6lBQmdXgMbSwVIgIOmPknxUuCEVoKoOf7bRRZGeAov2uvxZCFhJVU8qG2YB2G3mnsAAP2aMXi7T4ASIeIZfP8AciR9IjQ94s9mshsVPFT2LjpPGwhFSDFBDhXGkS3k1S4UFew0zj1KguoJfLAfrpgBTHEIINEEBghoJTA39Ed7HijxwqyoWBPSvCzjFDM4SxRBVWcG9qZUUyMPEIKDxCIuSry+k/qFmKzMCNIJRRfKKUKhuN6BZHiaUXnkBaGFTSqI/aKG8LKFKa8AoSWrXAzCq4vVAqoCCnhQoODJ6dQq2np8R6S7jWqriRe6qBXxfyzMv4S0RTj5Bvc3yUEVWt44Fwr1yDzqtQh4ODl7KgeVxrQhOBVdIrZxQkhkSmLRE6JqUf1HsBOKL0dWUxWCjVkz6RHKW0jJIiCQBk/hFEzRV4q/gAgGmHOGCi0tHhqQ17s6OyCq5MrCZK5YYcoInrSD2tTLajziP4M6IaEvz0P0EyKGOpBASFEaIoo/pHA/DtWqX2r5fXgz3YkZ8/qeLiCdhqAqh2EH6yesYBTRmqrlTMlxNPQFVfwNL+6zT/Aqf6z4ni66J+eRnY+kcf2nXImRqyYYxeY5keBvJbRUQ/oxNcBCKC8U6/2rrGSZXAXyMpeI1EWGgIlFPONeolqPKcA+jy6BuijU+ABVVynOm9qAqokBiafiqmRFQoe/oLmFtoYG9FR4TpcIcRPKtUUQErg+QkMg2qOEhxK6/o6mRCgAJ5VFerjsMQpCoSiP0mnysGKlRALjUlAdBDhQV8LAUMsTgFSoooIKn5DK3onWCIjoKKCuP1FFKB6LKv2DFNoGLOUIEGngA8q5gtoprNVVVWZt1wS9hAFbBIqEz5r9CC+AJVBrxcxCIeUfaoD9UMFcRVeiR6Xoxeyk4Bm0pSSJ1Ig28zZScyDC9RILPSmus8yI0EaFD1lay5ArPEIgwFKfQ6cVVQ9CwIPl4U8hU0/g/Vx7GyQIDi1FQYM1UhGCkVgwKwKhK4iIWnZny1CZACwbIiEQDAsI25RFpVTgKEFBcGc4oQUVSCIgIbyZNK/WdQyn/cB4ChwDIq1OAYR9iixz9SAqOUFaqqq47cusgIE8iCP03JN+v1IAQRae14R1upCpiggIhYKmEUfnRAvi1Av0O6ykGhCVRRThUM0VCI6vAnFX5QHDnRUHNDENBJVCBAFU0F9aCCV0FpahWiqKTGzOHhhGCEhAxQFDCx4CiFFZAiAv7BUGiEhaOoDAqREQRMg8kfVSLPLBRYisc+h5/HYFEQFaC4KCm8KFFERF8nL0zLbclo6oUHBPTn0HZORhDzSIvn3p6apox14or0Cudv4UkBOwCIsGRHRppAHQFSqQAXRcA2QxAKoDBIIv1m8ggtEekgkKUUVCMqGFwh4wLoZ5T5PYzGLLtiiAQ7BBVIJlKkJsWi2U0eyIBYLXyouCCaCsPgAJxBHLoT/NipPRGY4GxWQFgVX4FycZMkaEES+1THQ2KRGRUUQo4b53QAsV/AVc0MMGZryhpAs1MATgAyHUrhS8QP1ZqWClUfLuiGcKCUZa3w/XK3OLc0BQugQp6/ZS6hkSNYXiCMzJ3WowF6GJp6qnHiDDp4co50Sp9K5WKoFsBSrqUqGkAdUqCMFEgxioFvf3EFoYrX6xBNyifnJSBPO4HaCoLFA6y1DsymimwABaAwjfLwH9ECY24CxKlnUeZ8+YkURrCLOeRHXsmlgXwLkmrkN+8j0CHmmcOq0UTMP0Eta91ZFfKoAfaukQECIiJ9ibr/iD/wAXsv7TFuyCG0Psf/WVHRiKf0eXFoHU1cMQVH+Uxt1CQA0SIRCed5G7Raj9a/8ANKy4BE/KdWgpXOkLID/mgJ+h/rB74rqWqlRXsQz44kY4IAtAfNEzldS3lCwNEJStmdDUBYaxEFftWubPWyCVEaMUB8Oq9g4AANIoRIdJubpiAkWIkACrul8o8I7KosFUFNV/yohWIqPpRg2VMUVexIF7DBAqp0MU8lEFznlRpBZ0OH7F1y7UVEIoIiCKhUhhAJ5p7okB+ok1L2yAAHrf57ygYA4R6CxOkVC4sgKUhQ+k6y2XpkQeEUYKnkYLl9EyUxQUQCJkkjSWcWFnLAszdt+YgTAqNVKDH4pQkCInpQBFfrV3gbd49IEoQT2Gg9EqEVKL5KJTdvODgwVi9YyvWGCCYAyjTSTki9tt1VKKk4lREVb5VCLMyoZXkDWxqPKdPMwBwUVIqoqvnKMlhM+ILTg5dHpaMgtMVOLJZiufvWEjgFfJOIYYdTsD1QABpaKQBGijQYo7ogwFAoPJhPZCJL0p6+gDU8Hhj5MkQo8DHHjh4DEAUBQBLUyAq47QKCo6kaCOoFRCRgCCcQKiCnd29US/EBIIYFBd5QfgWBuBN2AUyKQPJVSZuXhxOAkGlQelHFBoU7yqYThwA2puPXE6agAoJSzTnGpSSCVKoGo+XAa6nFNlCgCJCau6mp8qdCRglcN9+nEkSIUzGmtWMKjgq1GXMLSQaB5bFeo0uC3YoJCgkoNj4EWDm+ZCjeRaKICrwJnYYflXxQBHps6LFvkhNSxqLyi8FWLNV4duQnQOrA/5qlCxDyAAZlThPQqH2JeAn9uCsoCVvnttyrqapAK1gcC+iGtH/XSbulqO8nCKgYMNGXqjk6DkDwBgPwcUv5crRViCMRQ/TVypDQDyU4g8MVRRBUTFALBld5bL8zUIlDxbhx/EYE+xKnXyJceGoC8V8v8ALpjqiPC0Z3zLHymrqMsUgT6MkIooicRO0fThPGqiqvlX25eKaxXnCuWVF4vUaHR4+TK0gCRY3mOl45aiEagCfijBfM8mRZBQWT0Do/QxyiAolT7ASI6b+0lUjZABQCuPUUg7+wHYGhyFtULKgyUOzBcbmw3laMf+DjgKPFCPhYSY7IikIpEE9IRMBeRqgn5n+qFpX8/hibSqiyngFKA9lmb6h0qZHwmNSUxKFjLjw5FlgpmsmjT570X2Yl5fIgAfEmCkXzc/cXyn1TiJfQEt7xUg/QLA37f/AE6H9FLoFGlMX/R/4pluGUIXJRQDp60wHXlTtAh76I7uT1dx5VIiUGOM8tSsXiUSHvT2MwA57Z2v0gmK+lUPKQACrAtz97Jw5WQP9kXVNZDhGqlqLSnHAgVQx8yHhXUlpIVQotgIxyLvwtVBJYPaEWZiNq6QeABgUydmcyzbxUogK3LeuBUHmo0Z3hhy43paIIOAb2VwjSkh5AE9KpEqHoML55Vo0ihacU4FtgFggFfwUzNVyEKeUWs5FhnkKo6BCQaRGmvpVWAfxEGv9Pr95doHjwThIuQdD3Clj7IcAchooBDWMo609MATS+9dYUygTghxADe7Z61lkE4u570/WYFqKtgguYJ91KQL18/ZG3SiXow1iCVFRQVKQgpISZTUR/B56cPVeQjT0XCkxLaCLJ0EioRfGDlrvIPL4Jh2A06h56K+Mr7RPerIjBVUJ1ys+uGs+DQkD0KZRnTABMEAWq0SE+8sOsGSGqjV6gDMYpCaRUjRSjwQcj0EexDhwpewGZSjU1n+iNv5TTaQKQqvwFRooYofDgiEFQKoHlq3ESIDIUpaD3pQe3oYJntuaew0O0pTFIlBsKwCSKGlBAdQf8ic2HwXq0GuLt1fooEBg7a0E5nEQRSItUcRhRETMKrcGGwMSBVVtNI+5vwlFABCQpic0+/KvtqAkrA4dyD/AOE+oqTr6FAKw1nAfIZQUoRMYiDqkAsvgFiHgKpXtS4KT75JAJ0xjKnjEB+PUuVXgoAAVQy0thBKaJARJ0dYrkz4d6paq+2q6TwgTikeCexEvXEa0APlUBP0uGUCEKFPKJ5TUtQQrvOUxq0iCWAhgv0DnG3IjxDCxfxQyiU9FBFHzwH4L+sOg0BWAGCyGFbCD+lwOKiSCvwdRRQIomj9WslWVOFRDGUtIGiIGoQRMPzUYxIK9X2CuBT7vKB+vT6+BsNaCQHD3aFwaCiSCGRMEAMCpFBtFjJW+DRLzg3mboWABVXCKYrUJ+nwpmZxHTy04o60pAABMlCYWar7W8wo7wEAJFKZVx6qr+rXP0CSigoVSUFlM9xgk1+AK58fpI8DyKeEuCZwnuCxR8OawuQYDWlg97a60YsgEAIg6iQipl5nlNU8xKlyencAYRiIFCXwOixCGxWuccOy5iBxPcfysOay50hT6XLjuMhhPtdOR2xkOOvsxAVz5LopyDzQL/DcHZtYFDQ1o+lz6j2dQH6hX7HE00EpHkCCdjRgZvjpUZItYkVU7uQ3I5o8hFSegQuaElKJ8S7RZbl1ukKLRHwgFBw5sYSiD2WP9CuPPh814EQB/LihuE3AOqErEdtABIJIM7785eGSQ5WCkHE8gIDMeAWHFzfUCEgMnrgvTOuIfdxBGop0EMNJBHqHogGn8Ac38jeWLGNbR7UovMheAIlgggAho3grf7IGGHuIEGyeAEgusUAoFETwZzICgQzigoRwEY6V0iKco9f6MhN6tInCCiQACBvKaFMBUFVU0B6uO9Gb3QBcDZcuPUdqoKJao0OGIWmAFRYlsEPcVyvAIsK42Pn1QUXiBZWKGTa7kX1KADBBgIUMq1EBvD6bftzuMVCR3uFCBUByN+xYgnEREEfIlHNWV8Qh5qw5HCB+EwCBCIqINE8I6CGNUJWKgJXhmciQBBX28X/pjwwhE+0rA7L3N0zKBYyjFUlWhrENAOBUUeApBUFwhPX8FUsKACrBQUw7+dwVJUUcPC18dYqRb2uSMVwRYFV6taEgImccdBWYgJ4AXIILJreWAlQ7BHUv+WkiJ0QRQKglzzmdyIoP74hAEdJp84SmqpGgVhFTea/5JRExV8I8A4Rog7GMZFIQtHNkihVIBRQIIjEzl+j41sFBAIUjpWzwMM6ZL/WKLMZthxgBAQUGEeqvlXJBq5LyBqqT4AWH209PcHEKL1T7DndYDcUkTsEV+wZNbGLCCiAAAIBiGZ+zuiBOzaF5OTEnDhIoVQFFDNtGiAch0gCWxhzE7nl3AQei8YzNgAFfTiKgKsBcGYgXMCjwoIy4TotUBD3F4OinsqkKrUIVvWGVVvdFSAxU43D+LKCqgkDhUGn/AIBAHz7BqzPZtOkIQlBHs0uBQayKwQSDoZhlGr/PpQPmLmfnWr/AJVVI8MGtQoqtQBYsSDBBPoXcUcNXAqHlBIXE0cCaUiCAoArByJqD/wCXHo+CAD6BXWe76EMyVRRCHM0EBEUHCbL29oVksfmiMgAaNYEo5yJvDnYdhBQLFDS6/MIT+hAciVKUqKPkfsxyGFKgLoUaPsc0i0WQXy96rrvQLRrWcTKAcDQxJs6PAAMsPP8AKjc/iOOaEFBR/vX5q19KquAQyrqP3Xb3+2uXY59+BGSqxg9QcPxmX7jLp8PDj32REbnlZVCqoAfdXI0t8Kon2OG0IgVft8rmZeD5CdCCo/Rjr3ISJsRiB4gaD1zsoRiiqpUU1M2GRrIIK5hRgih5Igodg5B0A8QDH3BZXT9d4JxzeGss1KAB6hMjwNqqVX1bk6kCiN8JDeSpS+4Aih+Dn/BASxepQ/tucPtAH66Xw9LUwSWSy+7pBTVY/RVYkIxGBrPnhmPpaIn6XPq4SwDyFVCg7gxUcP1jBgQczctcFn8SLljlezgngkhMnPOB1vmAAGakhEqloEIUNGKOQQdSQeyM1WlS4i3iBAYCCIHgxcwKLqeIMJ6JKWT6UIOSwDYXx2dvjOqaRGk9icT6TAouq7QkirxGtJyYFSlXr31FI/Q5svqwLHxSIKeEblDN0KpT+BxUXjnmxSCUSmVpiEUUsWPZcKL1IwWxF4QIqpyrpnkCanRJ4ERGmeVlDr19knVtdfXdyFctPCwcWmP/ADIyhvUweyijFTCwJqqa5W5aFAIBekFT66OZwrlpwOha2AGxwySEoOUFAV6BTN4WCxPYAUBZSDu/0fSD9KsEF644wAv7NLVFHCBvCkPFVJ+gC5qYIGR2+HsAquUzF4v6YIRg3JlQBpEKBInTy3GUdDASKoKFGtBZYAVaKKqsPIr7VomkPMlEQAdAGiyYcl/oQB4CNXVIGMvUqNApKsOD0tguH7vtQTZl3cHiAI1JUcJ1wCCIJKIUwu9bGwwQf9gDgsxt1gDEFSkATPmRxbFaCYl8qZsbFdSeKCAeIGByYTQOIEijaNGA4WgdcJ8hSeV8KZfNgk9xKA8T1bR4mr+/VJERdIIBZxjjs16k1AtIAVa7xDRTo3yBKvP0DEdRLvIh/aHozlxAJCFESiIiaafxQCih+v4ZIGmM1cFMJVpnk3B+mghbNLRedqApUigjKMzNtOGWlWUV9H0G8jXMUwgA0g9BEBcdY6WW1IKAZROZIWg1F4gohYmn7FBtIFRCrC3OdIpKGFEI4WKuAVVYAeW4H19JETyJ9jjEkWhCrUALOERbTNhm3AiI9E3GEwqEQt/FuAbIRTKUDIFWGKwhIVU7k1ITyOB0cT2aLAWIZapE0AEA8GNVIkNQHJYD4LUOzhp3gYNwKLCUTo6OnYRfBc7zY0wiZAqDFVYCsGE6CAfhDKpgX6x5q4oZXFTmtwAXoKcqtedKFm7TQIshfc4cyITN3hOWftRAX2OYppLR6hQAcmhR4F4BwAyd1KraqtVXr/auI2MSpxRAp5hU02D+EoKIBUSjUmd5iQ0BbCqw9VdacsKIRol7xyq5xUvKrmzPOiHnr/7Byi1ZIfSIW6pz1mR6JVXCIXQdUjKUFHyKGRT8gpGlR/tGszHiJ0hS9EU4tCF0kkwMwopYNIyuQ6yD9R9p2BnTPAwf4tM2JrwM5aOLVO6hGPXfVopegcB0oeQyAiAa6Rtx7UFhc75X2GE+Bs0viwHUX8AMxoSUiArBVwP9MTXNnsVWIP0HTzlCvomoMStaI5d0YSk8YXSjdr5Kp4SNN3vzy3+E+1POaQ8CRUqxUIg7lYd4MBFe/wBEm6ZKjxB8Ebz+1OGp9hgA2tO8fAEmOHCBCWKqg9ii+hyJuhp4Oh/I00H6JgA0BYgxjcNyaJFfIBQ4D950S5GAlKLE81WONeeipwrQB8Hq4uuu5MfoN/gRM89XVDqKH8mtsgLP5EESPQfvAhTJIaRWRiGXCPbpBVphDy7yDwGNqBoiOWgK+QBVNfqQYgNUKCh0FKgDrVvDXEKJ6A8ZEKawKDCGJx8NKKOAY09J/wDAMbuQuo9OcWwRRDBcMDoXpBEEKSeQxgI2qZQgpBJAAhM1eqAbilEACgDA7lt9G+DVRIq/Rr1s0QQeFCgZYlI4apCqpC/RQwVHTtFiq8QCpfrAN/MHgWBaaH53MIWnQJOgADfMAMDCvOAGIcEWkG+zFfepKChXzGAdAq4+Zg4gL4PBu7RnzMrhHKoOoBU6An4nJE/SxHKCmKwIiMHqKNHKUMl1Vq5pEAWuljKIldbvRUn4ABADB/lubF1XP3gVI0XiUM4He2oHRFOFK9BV11X0tEDBPFE8HV1RKoibEIqvKKo6aXU1B8lEUcWKVExVeqo9VVW69+8CCjGq2UQwPdqPaQJKtQwJEcAtwBA5I7DvkaaTKaAX7qtxmjGgr7f+q+M6xrBncfLkKxSWHhEcEoUBYKVnA6lyNwMRy3QLhwJKrHTrHA4rOw3NUCaME4rH+MQinJ4xtGAeyt4776jyplgD/bix+R+IIjdMQMURehqTG+Ni4h5CdT+S3CNShrRNzvJiTS+0Rv8A+L4cCwDE9H9YIYHgdRF0pMYEB4UF/D7cmZZCGhOBwTGPwP7tiA+AFSGZDmogAiIvaJeOucoEGAABA9sri7/HSHFUFB8g5ggKj9n4e3LvrEEkXgnDEafg8or5r1nhmv1HkDQjBZlULdeM/wAi6Fan3E94IwH2YkeOpUIIxUYkdw4Q9CNSlpTJh08LDqZAAVgGuWgUCJEVQI+ShjEraHoxvkIREF+QM+GC1AXohI/0zO6soAWFAD/IFwBCMCEOytMTwwl8h4J4JCeiY0RlTTCAigUQ0AnBFv05PQFAHAAgARvGt1K5GjNGlEL4HJLg8gBRGAoP00Ew2NElVqDxX6rui3dyRVEQRAJiJU7pJedFQbQSW43wSEUYojRHMFdSiqkJICB9GBkWBQCyoP2nC4tjrGD9QjAOyBgLBLKUxPpn+x3iyYaUFICQaXX53mQoXuPAS8RwmHboMAAS0ptRHBsfjWlLQC36JxM5wNIVA6YeFj+TLLtbVUggAgy0i0xu/aysgFOCRqR6m7bsUBKBwjKhxwOF0qUGDCNSAoZYfmiQogHBLrSAqjUEqkSDpvlCipQFSv0gx5hXkyyQsY0RbBKmMHpNhDw+Jw0a+SoU4RBgimFSANhhVVE4QP2B503dlkQBFVooRGgRV8GlAgoBFUSjRE02s8AwgipUWMFQkg/rcX7ITv1wwVycKo1geAyvR06piN4oB98WanCdglBJYVWIipmBDkJTciSQPsGE3GXhUOO1W7r9tkD2BFq2MeAHvcaCZggRUin4oZQQ5UVVat8q7iRXQAlUAUMvjLjyVdG5wc3SFJfABCTze4qZk9gAo0ADQjCJVHkJIL0OzPdExD8+MKjW9FEYIyTW5S3F4BSpIlEpccdu4j9goSIuQOPNXzECGxvFo59U4tAKmCQi8lBNealqJIXNs2Foi9TNEaES1D1Xxj+LjgyRRrRbDBl98eJjx3CRSwC9G8QWkgw5rby6mC+R8m6asNECsVCDADCoSFeqppMLVCiBiJ9YUKAl8ct3mkjg03N6vsJl0XII4SEOBAXNNxk8Kw8C8Puf3kYAQynPe4GA0wvBAOBKAfq8xoAmUQ8OPF1498YBBwIuEPhZZxVYQq/we3AQIjwRfdG4ltggpUEUxGU8cH6BCt7VzBJFBGZwXwri6L2MVf4DJULUxS+UGg6x1X255i6EWzyBRUExzqVMAjx6KpKDmwwRBWeAoeQKqmcKIgO0dV+iVvdfVekl+eMG/qKOo/4NS8PMdWqBRCCghCvDQFJuhCK0T9CdN0WroAAfwEAyjCAdjc7i2A8pYGM/gwkPWlFtAQgBUwStIU2zCghkwk4Akq1KvDEOAGATp1AQY36tUlPGNGFnwVB9EgQKwUJnQAUAVgVefh8KZMiBQwRV6EoZ5ioPRTDgAV9C4G80AiKGqrxwsyjIiFB+kzTRg43oaIRgA9GLTaiEhI+oVvJlP6NREfCgqH0vx4XTIgCNhGPVp0cmibCFQARAGR8+LcPsepFyirfNEgAm5WFiEQtL0EoBauHHxJJY2p1XuG6VPrhCVQfLKUHzrp/zlUSqIrjb5gMTgg6sVcptL59fqKfIEUMC4q2oAoACpwA04zrUogIiInh5HE5CPgDNm1igwFormjsxKgemESiCg3dlplYBB2vhTww1u76OiUlRHfrBi9F4NUYdCY3p1teIQJOUsdzx4HjzYpVxSAjeGKoJsoiLIP8AtM9HmfJ8PSV6ABh6koowQT+AZscIZ0GxYKcA8q5A3gsYGrAAv6mKfrFUC0iSiAquOJVIf9uEV/tDMbVebEBIBxEX7Mdz01hAlPRWpnVjHIJ1AXg3wiPBuXpsElXqrRapuUaQ8EpEFAUFBcASa8RFL5lY5/8AuGMUAeAoIIoVsSYRVTF8llX8VZisJXBljFa6mCPoF8OT0+C9IQt6AQMf5q9IAoXwCgLji+bvEQshRRworHwawAAv1XKtaAUozi5UN7VcGJ/ZU5vstAHlXdP/ABKiT7GC/wAmVi6BXKEYsf4NaFCIGh/D1LuFd2YEoyqpzKhJnWRQF+jRURExcrhlUDT0YR1bkjKP0AK7i/l76lEEwCBQAfrpW8UoKOIj1jyi4SZwbglcsUozASNpX1HKrMt2s8aTPR0BjdJ2TqmA+lWc/S4iHB1qB7UVR/WZlo5pmHttfx1A+podDhSS6vewdEj0SnIUB3lmoHt/S+VNDGMCNfoPcYSEEiO/aCDksCAcBrAxog0ZktvRS9GX6H8sNfdolU8AIKdAXGkxUE/CAEKoTE5IiwEPqhVRKrw4GbmQklSCwfKKl+zGCwlB6Oto8PeuWtVPogB4ACAYO4dBnk7/AMwx2MZQOIIoAGAOeeVFSUPudNzlTUSeKBovERzp7WsAqq+AA/oNywEAvkH/AE1n8uMCqpQodF8oghSi4ol5wk/VFRrAZWQMaNgA/iPkxFohLWjRQSg+BMQKmyeSgLwv0rgSLYuwKyoBa4xQ9SpOnr/SOe5xp5EPtoefUXKo8YaB4fOGARVpDCDADUVCud7Gk75AkU+k6A4oF9pnS9JQn2mt1Ryo0C0CRWj5n24T7w8iFEQ/93dkippYBhK2KreJmP2eJVCugFDIbA/fDxGBH00NTE+3UhfV/YCaOknA+AlAcJD9mI3qkEmhSoBO6IASgAAoFTKr1RXQUoi8Foci2VEHCga2Z5ioBQS8pS5vVpcAwYJFUx+ZYyhUQB6QtPrcWte+ImykC+cZjv72k8gowq0U9CURZqIQABALBxt7qagQCH5o6yVFtfVdIVwJIT2BOPT6Oaob+iKIeaezC/GpioBNUeDyCmn5Q3VC5wMRLAz5W/hX+fImTHkBK9FCCv8Aty+2Vwj0qAfAo04QmAgqi3yIiYUFFwgigPAHVCBhqmpFEKggBPBiZzlsalEFHyatYnsqwFhVx0uaCiQrBaRXruquXVVwJpjfa54SyoypXA0zHNSiOz6v8rm0mOhVScFQUMLoEaYiz7F44FZgIiqMPBALVU1s+AIdPILOuI75VnEuHV9bQbQPEer9uq0QFyBwAc8I4UwoxsQ7zOzr1K/sU1yuHWUudUIFE4E8kyHmshM4sCQUBcpGIYxx6dxZXCyeh3EqA5QKKUf26KDC1/UxrIYQ9aTIGbwby1xr/GgQVQcBDUeIeouomVNSeQKT1IpcBJKBOxe0K+g9pcXYE8haHlDi5UpUagAllO9MXhxCQ9lWeL6F/wCZsCAhIwt6Kh+pkkpX8n9PLj8w4azcVU14US6TpaokzUUlPAcpVfDckQz1NIPQS9f1emuOICjlhFfovX+QypLokB6A4B/AfD3NEKBariznXqm3wnH7a4QEjkCPTx5J5+zObVrAAX6AA/oMxxFJAJ7KhHuwcLB7GQSqgAAWwCYGeCUVLAq9L1hZnqX8aZ5QRilLm5RyBVrwQJPa4c8SEJw/TzWulWchOr4ImAQ+aAAMR94rQOLSxXEULAUi0FM1TKAIZaKoW1nXMmCAEoeQAnj7ExH3XRW0KcEEXPBEgLAHoCaIKWFK0qQSiTpjV+AAZAgBiAerMlZhf6CQoX8xvju6RAwM7wTNDXQhUlQVLTBDqP6yUMiwaCDBYxRc95YtzQCpSq+V67y8xL4vArgrYQM79WAUoypQxg085FbSb2k5AtKr14mWrpQU1hzpRFy4WGXfkUwvsFHF04h4qCaUaKJ4TH1T50ABCUOKHaTCdSsGh6s38c0M0AJsQKkgxaLkU6YBOKEE0+hV0bKm+AREY4BTNkA2ItEheTnQtFNQbB8Vv6+r3800+KA0o1IIHHarhL8K0JTRVuLXP6DyaFVPsAQVyHXBvGGwBAtFzOn2ZbYp/MQsfC42TRIJIBADv7QJU0/DTIBQVEYAAAswQCEg6S+BnPzjiaRyMVVDAqg9CcymTLFSWBgDPVeCm55bAoYA8UOg58Ro6EgQfnkGXLHi6lRFSqUKKagBgVKwj5+xcJnVToj5AOFQTDNIAL4DIl8MEQUAqA2Ark/k2x0CnoGuQyFQFYVZ1sDNN+YloxIlEETUE8MEqwGpr5Pogw8tMXVJbCJQ+HExEBgIRToRUQEwD0bePtLLp8joqfa+jETaQNKMz5UgC2FcVbIsABMRLSJzPIkA8AVweF4AJQAAnlU8zPaHA6ft6n24JkuiVi+wXhiuGx1A+k0r/OwQTzFDkDOVWJB6Cad0bqsEWQvsdSAcKzwdQL757OZVTKpcUIQResvqGpwylgwIeAMMnzADJlOFYoHtUzA8iNABPUmQviHwxB/i93FFymBkShSgtPZfH+nWboJaK/fWuDFfjKoLQB5L3OFWoqwHogAAeHM6WMgID0lh9D5DOJzmVq7uwQ+W6FciE3y+0r8J03CXRAKAHt51/RwE/LRHo9IfuDHAJFh7cCgRoHwej7dG/wAcC+2UVDwCaoXoARHkY7jzn2tBpefSAhFgBTAGKVSkDwkiVttxqYPCkoO5SWCSxHGwKVegYyiJdPPUwAKEFAR/lc1RWsimhFC5hhVYRUIIkEf10hPax0RVYXJJWtTT+Y5XrbAF1AAvVi5h2lAAPsj5+r5M5HwoP3Mw/wAsEEgbDd8mKADGn2J4FqH1vL+zB5RJvRKrpf5BBIQCSC6WAXlGr7AOA14YirihioJSJl4zEUkt9KmDCnQ3AgiwX7o5pEZQlF6iBH+0ygXmIqeiACHTiP5gP/CBa0pggrazlT6UNPdU0idciiChlgUilf1MESysqZxAIiyhyZQNca2hlFUPxlji9m1moi4CRPAp6HUES6GijRYfSouB5QtM0kIRBGuWf+7CeUAsDxqkoghUrKznHxTBQxsoYVMCAO573+CWiBYKhwNP87SyRSLREREzX9m0gjqIBZi+97bMGjQRqYCMQi68gXqkV+sVI2gCIFQFYFxPC6w2qdBlhoNfQk8GhFGe4NMCjlKO2tDgSo+bmjXz0mlhyE6++ZiCpYQ0p0UeI8eCa5r9yuCghChUc+WY9igwBUVVRmKhAGEkABeArgMfIEGoNCGbh0dFSjEBAa/Tnp+fEWLo1nI84FGnAn4ruam5l7LwgZ73kiwihQIMTDr12ElAhVEHWhOgP6OWWMgWaCvwUukwQmSsqx4XuKEIUJSBST0oDz60tXoUB1Qjt+1I46mlL1danz+Bv45jAXgK9FPKvUBzgQgNUEUyAjnvor1fZMoP6ueeaKSIqIlBvj2ZV3IBEfoA/sOITSSMf/T2aChr/wATMcIxVXpUdFTwMwX6mRC0kh2n8WuU2qRF/CSB5XCsYf0RNwuGh+ADAej4nwaZQQKZFwwl4/8AZkHT+l/4HgMy1e3OqGpA0gmq/kvf9OVfb6ENA6V0fecuWTKkChmYs+DJYAwVND17ckcEfBQD760N1wj4UFP4UplggX25KAUYpqmyVh4DyuJ2SIoeE+K/Ri+yQRA/oKIZM3ZphD/oOLiQ1EUfVeGo2ssKsPRXzNExjoWr99iGcJLJjTEDx2OIB59VnXSxS4x/KpHnoBwkkrDVqnkCXIQL7q/zhAdRY8IVqPhAKimBHK1MQmFwCqvC+9VnqSmC9E7YBooJY9MapAfBSdAgrrVTXsG1gOiP5xzxfrTA9E1B945cvmlBQ8gqgFcPRtEIUpi2pCAgV7fKSCD04qYMPmQCkLBrCJVDTqMiLyAo8QwRGag5TURFOcrkMUkKslFQkZA86GIAJgRCBPYJTTxjx5rwEJIiha4dI5AYHgUU/pMn2capexHo5ovJahWUEjkckdfRgSj6agM/Hd8ibO8SmLS9HlaRB+kUegjgXnAKVhL1ev0Q0r5ayt4qEL2MdEUFUDsASKL9uI/1HwYRAc/tW1vaBsfs+kbiqWsQVBakloGQznvyxcRInioCZRXdNcxOiKBKY5f7xCqnFX9Ex50iijGg2jffumirgEAVbAVVaqrlcJhGRKIkEzFDNUCR+BqP/NToEgCEoLQrKCq4yFGRORXE+ziYmyVQUJT9KKmoQ3sBhUhwQTDiLxaoAmxDAgoTrRTz4nnK1X9KsCBWrADuJhZlEGiJ0RBxHEh22CgrwXIoS10gKfs8OWl1uqhgVfpABEdAKoWUgBV544a8pEQnTavt1lilEYymrIsBOmGwPIq0edtj6mAnYO9JfDT6jodzKN4LxQ+2FcmZMi75WYXsIAADAntaTsz6SSOlxoVXPo/t6qCACQOBFziAjCCuR/SQS4oVCmDoAFgqDS393HjNMGLD5ScVI+kTVUDQ6Vs/b5+5v7g51FrIGxFfrGUUsEyouUFQ/QS+/EctIbyiq/y46R0VmNXvwFwTCphVp3ZLKnUt2fsAwZ6pmkhyShng0yiTDiij8XXWFoQUFBbD+w1Z29UD+UHNrGAGk+wErEa3IxoLSM9nngWarDG8159ZeuDK0PN3cco6LMaOQjQKiAtklcQg3JQf+3rjQqr/AECL9WmXaEH1unVUFIxe24A11fc3J5AVTwAxNNigRLCLPuZcQBBF7iqBjp9yfMWcN4l9evHn4nhy8oUPoiQOvXeIWY1FoNqF/lqn9mWaKqo7lfQosECH1E8h47kuSDtCloCS5VMgUEel6P4mLU0woiMofmVXpsP9XRxR8gwBAwBa0TXM9BAwMRCMDxKA0Ii4FrqhtsKE06rz261CfgdDMWw6oEtKrAHF3DHupTyY187CRTDL33Mn6FC5qCREUA9U8BERqN0NtGUVj4cEwdu2+whcav3Es0UYqH0uKOlNwKBChWCtZcB6pND0RHzURMPrKzBgIqxI1FFEzdJ42gWIIIF+Zu0I7fXKALFVcSDACwIBIiMIaS3pEkcWgUAKHWllyolUgIJAMOJQCFroIYmUe4xoCqNHsTE53WiFVOkFSgunpe+SDJQWCwrla5D4lajkcGBiYtn8VMPjwFYheoKJW1cLe1BdOABHhvE1eI8oBRaVIiiuHhYONOWcG4mdQlx8IBLZazLDL0wQRCpUS2erzP3ChYPkVWfquG+BHHoSeVFz66Vs7UUqg5BeYKkRHx27n9vwoRogAKgqVemZm6Oj+KioYPVFB+fZ/KQyXXUQIgYiXDhsH0gReiNMfTasAIharj9/xRMqjUVVEUmno4ZEKIgjEonlHIQ0VohBVngWEyu4io0PEGgm7+imXQfT/wAwvOiKReNPP6GZvx2iKXvXrzxkdAvAQ1rvWMKh7ZkCECAI+XlYPfMbMYGC/EuHDgmRwBxBhNs1BJ+8lEHF8QyVN/cye2nKqtXLcRpoDDERlFDEH8GDytgkC/Q3DFLlEH2CMVzJlPEqh5n2zIA2Q9NV4cZ47em9+QqzpCGenIYOu5wiXDMry5XXLUByIonjW4ZAQCJUmY7vyPdTd8XI0RPCKTCE8SAEIKgKh96Rfpp/JoV2G06UJQWi5DnwUGYsZkoHriadBrEyj9gBzL6SZg0wgVBMhuV4TUcvizPP3Ji0CKlQCAucHopfSggg/wAwzIocHzVeEt71EHQVYJVKghfCxHAUI/cDnWr2BXcAwAd6XplamTraRqUcMM2r7a4onWmGC7XJfKNAMGrPFi/okRMv/iIL7ishtMmiAkFt+zRAsBKJfDQBxf4CrfXEUMXwwHAjQsFFPvEDOQPkKpSgWsI1ymCluoKwFw9tCOn8SpLBlqaKiTvSBVWhDKU1oTpVK6gmRgiwrZAQSLaLiFQJrJpcLSPkW/Qq18DMCNSxbBhqcXE3rLAxVGIFVJg4QAEGw68ABfB2EK5Q6sl8M1mfieuwKgiQVSEBUWkRy8MmygQKCkHCD9vhHEigYFWC53rBEnoB4Bn5x+JUg8gNaD3FPtZ1Go+avD9mWgVmA7VclolESI4WuZBBcGW9l7FD6yO1wJMegr4oQsLginoamEowJhoH+uP2Bfoq4oCigpfYU708mazQngoAmQOcUFCsFfRdUggVWhJT10zRMWlQAqKHoo+JukEDj/L4MYsM/opCigQVc2EOTQKDDUOunJMDLERQI47BxSEBs/0+90V6MVuCmBUFUhiJOABchERIlWjqiCDits9jzm8F/NFnxgEtKI6gjGHrAV6FM7vkXPpXweAKnOQIAB1uKjaABQCvjzDzNIYQAWLYPLAXNqqJfyB7rC4eUgQrVYQ0QoFIqdMAxEGMFB+rJ478GOGszaLlaJoInAZ0T8dbnmJvHEJ4CeZRj/xnnPccfJV/6q5wODAAg9eTwWUhlNQeyI2++ABbDNt1eJllVzj4L1qKR+8cBC8YmCtXAImvkrdFOUK8iN0xcBoqzmYqIACrQTM280qjHolKffTDf6A8QABIJKlP7jN5ggwOYG2JLvD2eeVdS+EYj6gsA60Lm2fRtw3IHl+u6IsmLL9QZ17aBK+pqRR/ztzVUJlBGKqrXtB5f4M2M42IaMCOSYJiCEU1hoUpCEK2QgfcAM6gYhGFtKHswT4gMpYxM6ObagKCR3pRppy2ClVAGs6/blrnUNAlCl9OMjIAj8AUADOlha48ZaRbm/nMQLiajQRCR0pTgAcFSgvT4E3bTjzeIowvVXO7JyBUQbVCERuRYYfiRf6QKrlGbCPWAsU4dHF9uHgyAwGKACFUXLIpI2dARwQhQyxgi9CvFyQNEfKCYbRuEAEIAooAGUttaBHq0qKxWvc8FUVr+17vrMauNjocEGXFL7+CICqR1x990bwbaOIv8A1VZA8uJNaBqHSEKBBNyRViBQA6ahA1dppXFokWK+kiBIrcK2SEvQd8Gfdmb3SAzYHk7IizB3pzaceQg9+jlwRQNFFtQlzDdFzqtgRAdqZF6JJxfHgIGSlaoAAKqoAZK5QxEvCjia5V8iuMeFrCVriBH7BRi304EPEgwgeAh1xrMPBMRPNPfvAERhVEHkE6XPvI6KfBFfJShyXJrCtSeGYHLgjZAgERHPzmAY0QD6D7rnGjIeSEEGlESgI57D51UBGGCRFz99cIqvRfABVYBnl+CIgF0UWIOO5R6QIohVVHy6CZGECAoHIDdl5x1YeHTeM2CgoQCvV7w+8iBVu/TOXxRgRanwDktbMa16AnkMlSAiWCsGPQnsbTMdCsJytezBmduFK+MIboplynQ2OvHglbA94WH+gy1h/6ekd4wjPgVb3mMJOeUIun+LI1UzvVyq6bg/wGbzlmW442DkEfsv2aKdSAfauQ+MQowSnRTCmBbAqRKJxMmhZoAeyDxcfDFBB15ByyXGU1ELBJCiTOUKCEks5Eb5e8caPkcC4qYPSeu5Wf0cAKqA8hgIgVRAWSP2QCYFPyvFNRPRlhhG2wowILwWC5nOZ0FWqD4roMjKlPiL7IBG6rUw+zoeNxVGQAFVxsDvkgh5R9x45rKSpq/wD1xWViqGvqoFzADykAqd/O5RsyzqwYOC5n/gUFFqWwPLMDTaT4gAFpUHLW7B6KCIITjMVsgKiqMS+oeXPgTZC8B8gHB8LKIcKCEQSxBHDhdFBRUS9UScZpiAuRAkjAoAAJjWFRfmeg9VfrNQCgwai5OpACNYjSIKnOiRYDEWZnzNkGaaGNO+BBFd1kCWqYwV4IUDVc4R4Zq9JFPpp7MwBahVftXy42hpcaWhSDQPmKL9GrDpLQMp7H0/AcjKqdGoGwDXxB1lAaH2gg31BTMfDMqISQwAEZm5DKQoxj0ULn4M7AQEDkOBu3igoIiIoeI6ikz4A8AeAOufocZHMOMB2r1foDI/dqlQD+3xotQPtZ4LnsE8CCHeKHcrsCoeDvh8h+kd1QJACvmBAPwMCqulg+PchZfJRQDsygQ1w3FAaFAAogI4kUBSoAv5htnFIBn+Malmzi0IACgfeFQJkZCWg8AfAbnf2fcqr9gFH7r+B9OYmukJyi4gdbrlDCm7EUZRl54+AOAYooDyv5UM7RSXi+kQR3TAYpIbuLzEhoPgHTxIRrR/IJrO9NvdCg6lzyDBM4kY8iucfHgmcfBroDIcsnlytBT6dOOH8sEsl8kVTFuG8PxSqmhDHOFW8Fp+j5N5C9kVB5vHuXJC8W476omAhokqI/Sb//AJeZckcii2CjPHkjq14/xxNFQiqaqhV/VdasohCliz2ZySgHiff5hupJBeh4H7Oe7oBVxpg2CeHn/UbkiApyoCsFB07l8gqeaQy2A/7ZfPFE/vHliUBB0fPLdA1j/Qh/YmMEVioSm9hJ98NAbGvH/sAydzi5RCIjDETXmuoAgRAEcNRtaIRIIfAoOfoQNqPKGtGCDTsBxUAFs85hT1IU8hUQiIII+dA7QDWAVK6p1PBjnaQ9R4g2I9SajsEqpDAavD0YiWlGCEdCLQfC9d0PxXwQJiREXY6E+rF8Doy/wlxHkSqIimm/iQbQQQ82U1IfQZH0VAfquvNQmokDYo+EudQBRMnbir1+1q5I0NESJ4/24ThaUQPL2YJCXPF0oSFUVUAMUZhEBFKJxGMQLokXeZqZa5lVhRQGSI99Llg5Wwop6lQh7ONcsQsRQL4rU9gZ2GQFIRfaHq4UP3jWrioU4CfSI+RKOXO4gp1gGpnMlYLWSBUo+ePguU3LEkGpjDpH0M8I/pv6jgwl7cAoJfAOQLtCiFCBVFpOrkb8CrEIOGKIgBAdg4CuHgZAwb2HWY7BKRKV66lhZWDh2YmUJkeEcSm7NNeGXXhe3U1NF7mVJFpEKNNSYVNjQQALA1LTwChVgXJ02LHowodBcFN0m/b20AParwDJrlxKP5YJgDI5lmxIAZJXkzscq3Py4FMo0TG6fd45W4DQOAKQovcRqo+m/fNUqP8A6fwBhyHlkooSlSmknGUKGoAFAbwMsZ22QPKV5/Ec1fwa0hQUhrOhQIqhUAM0XkdAjER8JhHjEFSIOH2dmHJzAXoeqYqT9OuiggwKB3wA1vrrMxLIUPT6pwZ2Pco+f+89boC/0GAm2hig6iHsM8P1P6RERERyq7kE15WvTOcQRQR6IiJl4AKACGAWoh1ODlGrTyaBnHq4wt5lhHnsAXDhFwVgfTHdneCpfsY9QPKGVBgEAhSXlvOp3U6AVFDzDPH34cJ6CKOrVNp/59joWbzRYiiJ5A1TFIcIEAdgG/RiysPtMx4DmEGCNa1VOg4fF2nYo01/9HKhNCsCIgRYCkVNBboEoKylgmKiiQ+hI0BPYo5RcxRCUQFSiDnClVELPsAHGUxBAz7D6xom8EQH1YL5+jNJC8wI0bB9D0HBVUBC1J+1yDVyIiayrA0+HBlSiiAe2bn/AOeUQQSoJ4d1lIn9NgYxSbYhHs94f2m8PiQIcL5ZMetAQV6tGfQjJhshCCrx+zDKYYRpYPGEDlgK5WHCv3SxFxjV0o+BBQKiFMf099dUkADcvwqq2yH1wMkVV6CofYUr+Uzy6MoANACIQowDsD0VWHK4tIi6hgB7VQDHT7DUQqKJEBaYvfLQIVCERwCLoErJhhOWiSIJ7AqCRQ3deJRMwYf/AEFw0K9tVoeGoP8Awwjyo6hdTIqOEFOhouE1ClBhhz7Lp6g8KYRRCiKfjuwStRniekcUhRzSWj7xEXP+8AqL5U5ExegyolX6nA1QbqAvCRQzfLGlgG2uN1+i47xExHH8X8LmHrMkM1Vfh+3IihnC/CN4ZgKvoPLrMTHwEU9MOOWxERj/ACZ8yPwEVRnquJWfoSjIAa/zDLTDjlAFAHyf3C5ouSxIPNCFybM1mxbA/gKKaln9gDAVKLf5MKD1Yz+QRczOBlVWC+0Ia1DweBEBUUBRhqrvggT1WiJjXMlUaq2QkJQS5+27BP8ACpM76CKH/XMdSgroxRQZd1YVc3e0POdscqd9M+6prnso8J93MZzvwIdVDqxUDJdk3ooon/0QcpPfpDBEVAEA3QO32vsB4lYJkBbkEUv9JLltt0sngAcZ0IYL4qKcUaZ5SHUAPBDfZ0gVCuRVWBofsmgfw4aH8Fj+M14X08E/odAIVhDXoXCG0YlKZgSJfgXhYWHuGNiQoFAcIwwWkygqFDd9OTsKPVOjlk1LUUoIPkfYmp3pUp8t6BqQwXuo1fgQ5F/PRJeb1miI4ign4ymbT6iofKrVf5XMr9Y50Y2ok4iJohX4Qtv2u6EgABbA8Fzd+kCR6FL2Xtipr65ZKRQRaWy4rh4jCbAcScjrmoNiiDHsXJVTMOYnMYFROr6dFpUDwBwngwcZZa8LeP6YLtLC/Rn4+FsfoIYIOyVBwc//AABqmzgZktGGCMRPxEx37ysh9t9AmWB8GUHjKtDUFAqrFe/2u4P2zVZUdgFV8kExc1oKooiqqdIrqCABbLZ+V6zKEZnmtH4fxwAiXAGkZoKdQfTPaMY8xcg8g9p/Hf8AUl0ikQQAAWBFr9r106hrqh3lIiUpVJf4XRIqg4H2Ps0tXEQJIwA9Au6FVTVeW/bqvMgR0iBUES0VUZnX9ziRoyamMM4LXPwEQAsCf3b4HOdP7ROhZUjljSiBuPD8AD+2l/2uZPRVX+XIOQD7X/jPhNbXdP03GiIqKGKZHRvCeMLFMEVVh0oZVCe5iVAOZlCxTYZIzkYMlNYOFCOl5SfRVf8AqbkCBPu5Pt9R++zIilPkf5mm8f6lIxNVr5q19q1cEIL2BD5+r9A5SlfS6CgE6Vf7ef7HDkEPl+xXEc3X4WRgdXyzCX6IhJoNzSHB/pjj+IA9I0OnUmCtYABLxiZZUiquqvlX25wmZUAKwqoGWhnlK2/TQ1nuEEE/sCGlEgOccQquVQ6LBAFS/bIHtwzzIbQq0IFVckC1ID6cW+49M+RQURUBMxv1ep4ACifjuYSiLlVFXK9VzzGmHm5QK1WpFBTgsUHqZHAwyxjALwCCZyjlrJJVZWAvqaEfAPmJmAqKv2rdPeQH0LeukMIopV6l8cP3dAW4wYP1cKLwYB1WPr6sNFEQ3O8FXOCeCv8ALNyjNatMS67nCz9CGaSVJ0BvJxSh9mfSvxFmotcmA8sx+iXxdRQCqrgTu48r3oWP0McRwKRK1+r4KdqmCVqyAIxsRon8jgw8IYltE0KwMHCz49GhfZjXlbloVaeyIjug8xYf0Cr+quNMQDyIQUp9KJwzFAvR4TtW9geW5rw4mHqgVAF51eGX6MK4k3Crv9I5wq4L/Pox524AQTVagqZS3oPEaW9ExAOeUsqr2BiITc+srJXOsMZJmy50hu11zQw+BN5LDBwW8lKHhPr246QZIE66qL4k3jlwupJusi3lHck+yiXc5cSRx9oTKhgqYrYnkn2mbJQM8YNEyTvZ5tbuftj7nm/V37uNaND4FZp/r7H7QMyCpLAV5r5tD4rLFwTb8wgR1BiAUE9uWEbfrUhYVHrBABghv2vZhUEeBZ/bcWFMRY9pwy1HPUrUGhJ5BkusoCxGJSa5BJCwWVgsPPDRSRUo6URQx9kwh+xBxs+ICgjxg5r+AnAPlULYCIiZoirkGa3Xd0+GYHyGqraBQRYpYpWX4NV3aDFfgaTkaJVCInrukli8UVPSh4f7zVVcrSCqAqnsHMWFIk50PHQMiJ7N5Kh7pL6H+XIghCAEIZgwQEXHamFYEAyBKFKUf0cHFxrmasWDQf8AfWlXCn1NEZzARIQfiT/wwo7DpYFVWZ//AAe/1xJM/d9Awd3YaGmMIMmfeiU0UUSrICIQxNhjRTQ16GUW4pYoz/j5NDECHwcx8Hv8yKEN1da1M4LIqj9AVXN/Kx5fsQcuggrxR5L5EU6YC7ahEREK2r1wi1yqg5XK3AuRjrHA4Oq3UrvP4gmPuYFLev0TWmUeCuRlcynUJjcMl3NEhCLX+jxvuSQCEh+e0zuDjvI53uFTCVqvpC/9AznTr/E8oeUyLINH4RFOUE9VzMiUUUMVrx15H4zHvEGqPEfHS0rM6XO7XrQHDhLTIftPQcilF95UA3FU2o/cH2m8qYM45QxE8Rzc8QsEeluAnkgpBI8QZMLKqKAMLPNjI3Q1ZIhC31xwTC0QGl8VARDCL85R+EEFOrwywCYEDSvi1UKg5F9FYE9gqQxkKJKAPFFdHCD9KatdHPmOi4f1gCqiczWlMZRu96kef9ZDNRuQKIYfEUvqZ9XX9cMikdOe+lp8KfGEx7M8y4bTER/JChJHsh+A17hMZTqjKB5GQdWoNzpDmp1JygKFVgV5j8PEFCwHOprqhAr4D0H87hWZofMghISJ2DPAARAwinnOQGrcH1UGGciMIkfv60kpkZRwl9LK+DvlzMe4j9qo4kxr6ODtTGqgLK8XJG2vLQImlrm62aCwyKAI+sgKKZe0gJyQFAAcC/blsvkMTmp2IKoX2qYdfQRSrAgYwoZKHsQww4xIn6KKKOE5xQii+gsTEZrSy4VilXlV3JmBkCAz2XLYIi+M/QyJo3tPmKc0PYeIHlY2mZZiZ0fQuE41RdDL2kZ7XCTIGdHHHUag5gqq+VdRf/d1I6roiUvYIL45fPecwxDyMd1wBjQHNiquqaWIUYWCDutJrMavZqPh5UywFMVau6GXsQyWCT4GZQ8oMUYZ+kQ8S5giKJj/AGryKhxSlDCwgvtQMWXE4oiwcMMWCRqFSDSXJMFaAbAWp6MqcKw4QcjBiIMYlHBH/wCIiNEXP/sdb9oelx0M+CH8qTKXCKkp8wXgnhwLG3T4tcFs4W4CcVUuD64mIJ4PjAfSNU8sLg4GgCnfxVuAmMQl8gIY5iuEiT0KZOF5UvEcXPR09QKoGQBQCBig9nqzXAXGH9IAuHHYtDw+GWg5F3ZZB+wAVyvnAqv1J9E/NCzCR4b/ANNd3vDjhXQECCfzI7zr1ztZXedRTDUU8o8M+z3LzTxtz6dXLeHVBiGXR4IQnox+GKgEMYKkOyhdXDIg8AjxNFDAnCXLVcVoYT7/AKMtO9qtH0D0NPurFT+vdmctX7Vq45UmV9FuYb37CSKnovnJ2nasCv3DmMsi8YlPWsq9y4g0klLU959CIfs36C1nuBATzMV4ZFAAVRVPKP0vTEJ71cWTNotVzUjA0zV9FN36qrg1POCMFUdVT3Nzz0LkgP0azGg/6RHiIoiImU0k1keCqswA0QocCr31DfX6jU1jA4s4DR1mi0M+1QOlClCo6hXDoETinlTKiLjBLmSDllDetfPx4bM/UeVXgfaoYCHLFPzCJcBEVL9OD4ahyJpqgP2J0/py9MatS/aqrlZMoeDUk8NLkcslQvTAqIiFEf6qH+tenVxBAMRxm/DvHUYcVuGsBBGgV7KRO9jVzjpgDQ/0NaGKuUG5WtSZz8QRKRH3gfVNZQ0fhI0jZGp9E9uWB9clEfz7fwNOHpmRnFMfnFT+jLYyYrABgvAMPkBXy4mQPCVU9zDJH4uKskrAQvKdmNRJkE+AL0TPUxPCOGm+VVB4K711DwXPmycK6aWZlqoXVphpmMSBFIPlQz9ruIurksivldUm8cK4MRg1BOgnhwSW61pglQmPwkf6b2+imXyJHMlZgeIhAyjXdSVXRPFxWgdUAWQANX6MRZwjFHwggzLOZxXKvtzdgcpb1whTBWuk9DLqgzjxPs3gsLmoO/bQSof3yB8PA0HJEAiPpjR+xiZps5qgISAz2SUcpoZUd0ohFL0L5n1lPpBVADSn4nHIt5IcAAU4Syzsw+JjlPITEZ8RPL5K44gkTq1PBpllHceYl/UAslCpwrDxtSgxMqcakhU2x7rmAiIsejcFIF0LwDOAgEJR6P8ADgY3YmAyoCepYB+qhpSlr1CorhNCbOnRyn1qFX+3uKiSHiv/AIeDMi/CIr8K3Q64oDAqArz+W0yGgCpLUnt+hvHM0RoCrG4Dkt2Q2imEwZ3zdb4CrhMoIB4GC0PTOaCVDIEH+8lau4MnPUA7CqPcDrPeCYR+yFg9Iv4PMABTYCIPFiCfxXAfgkwmFeGTp0OME3XIbpmaFAFSguMoULSRP9FcC95rkOuVQwRZhcAWqoUDKEc7RXdBuNQf4XKu8XfcQnoAEMmmyqQs8CIL98HLFVHwxL/T3CUjBAh4L4cX6wsx8vQKZPHwGf2VgGJMqdyhjh5+KtEcCKg5eocNeGwCCQwhq5xqi5IqXwY0q1/XQ6mfNXLRcJpn5nrDD2wd1QuiAhz985VUSuc66KltEJ+hjqb9yUcaUalFiKoudKx9Lw3VxePZE8i+MGBR8OeSWVqLhpgWvFWzeoCLZ9IJ5yXGyJ6TIEF0CwQoCkAVyf8A1mhJQRxWQHQMZQUpHcYTSj+mYwe5cXUKPA4C8SngUQs6I9VEfumXF63De9cyA7yxNX+VXCaOuRIaOKpBxJ4Dhi7FeDgCs4q/gOVM9QwjEE9WzKvIPOGQwVyQR0Ron0iDlSKiuFIpHn+84Uu7ihSg84XiZ2kqHAXHogPwFAlErXHy3g/RmW5fkM5g8OhYXoLgE8olfeiwDuRprNZf4HQ8LhSmtp6fN/BHrooscqgEviDMCcKq5MY/AIgKMfI7+GS2gAIKlYdBB1xAbCCAEEAFFTyoZlS6j8IM6s7AZKg7qwQxA7rhTwzVXM8YiUMhwzUYX6QPtWBhNMdcQnkeEcbL5HC+vpU9ae35lA9EeieEcgvkRxfgakCr9rvLcNg+2gaBGDBAEfADT+UuSaoAgWqrVvk4OLt1oS9idbigETYlH+RMlgMmOmvRb6PzDf0qB4QjaTWDcVoPlRMrP64h81auAq6EVXCRP95Dxco456GBD7aigH0Ur/Zk66gtIPWDxmfQAAC0/XwXJ3g9BlirL9VzsFj65YF/pg9hvODWa+tJ+DMnKzdKvx4HIkLYChZ58uboIov8DYPpxsEFASL2V8yeSXIl1d5ywTCT03QNER4iCOc7UiX+hK/rmtxcgiwAFwtRDmCDmopcYwM/AHCiL5O+Uy1cGUy3vPajgo3r7ng+jDGq00dhjgEpr7mlIIxB3EAvu1zdTUFGVB/LjmTgjoYB+rhmjwugCgocUyLUDqLKHkH1dcpPGf2ccd0P6yUDwV1JURgKqg0/49yaXAUCFWpCQG6oRqSJTyZ/LWGECoGLyrUjIcNH5EDAMt1qubHMrkzNXIsoFInwB6aAhu8jwmW0IQSGRoHRoC/bkZbnRiJYjmZGolCqUOw4ZbLMYvQMIB7Vit+kcKDEhieFgKqj5yGQx8XMXBMMQzq6X3YBT+/0PrCQmvaIfVyelw4HMFOaf6xFBwYPaGJgimSUW3PNjsDGe/bws/VETMR4dKcDVkgBYnaJ9kxFkEaBBM41eAwvUAQyGiY0ECi9K5Tjj9qvtXNIALgTUS4fFw0XinROAdV+jCMWHokm8NFMK/lIbgjDyN0IgFDOwlBIIFPwcs/AfGvVvMFdOXp9Ykz+oJNdNIInE48x9Sg3f7DUxBIGFHebXAubgnMNf7gy9VgqJNXQi8V6J7pnPFDKF7XCEKu/+ucILPtmAkB9P6Ij/TcmIIc1YnBzCK8wMI8wWDN96fXAawf9cV08MQceXBK4B+GVZcJ9DjfgLwNT56Rq0eOeFwHHgyMaRgb0CNMTexQCuKqq4A9kyNgUW0iVGAkDHr9GzpcTXYljawAYJkFHMM8jjavrWt6o2CP9IYT1Nali2KdEG8c2j2oeUW8yTv8AxzBXVwAJ/wBxDKBuXGGmHXjp0N1fhXJ6Rjromnjoh9we4gTK1uUw2PrUysByf6WDfExZGKfSP+k4m5jkUPxV0zLCkQT2GAaLxlKuHXGfbaYL/VFmL22zgotQzjNgh7KY7udDFkjXS6PtMfphMgvIfH/CZWANQeh18ecLL1CP99w5RhWsX7gkU4u6Qcvx0NoxH04J3gNEPxcbSkAr/QdXIlU2ho/QhjvigqKGUDroXBKmh2qPgMTNISkAVInik7FMNGdIiOYtOpoE+XOL0j0D6I69Bxk9W9BKX2nPP8zVOqr5V7rVHdMPZ+hccSiZYBHw1cgRBxTOC3rUmRl+PKre+3e9WJjzmUfUcspcI9x9W7oXPA3GgGfDXMlX4t+WTOKTQSa5YB7Rb/AY32gvjdgfE8i5C4cZdAJic/jAg6SqRXqp/P1c4OAhhZXxiSfD2OA6AQoN62TKkxVwj5w+hrnqE84Ul9nZ4A3gt3oAEYAnkgOqV4RVD69DkADFiU7pKFCg2sivgrMF1fAVX6Dyud/yoIP2g5T8qhD9r1wnraFCfLWXaBb1Vq3dtXWKCONw76+sEAYQBL+r5X+XeTOwiUNC8K+DNSXiOYuW+Xc6ufQMO6Smkn2Uv0+Mi9w4BZ8L8FmymDwymbwGgFQpTyGSoL9gF/ecx7dVz3BHWcSxyPfSJq59aieVJAPhUKjmRpKik9IJQyBzKfAYU4IKZQMi5bDVPoMSQ4CaniI+SVcRJpEEpva+TniHxMuOEaCkAcI0QiqgHyolAfcjmRJFKPGOXBynvQwPVVcbRoWL91TLUA6pMtcuhXXAuqZYN9nQ/uJV7I/dLN3GY5Mlxh/DGD94UYtTq0y0KnBAudAJ9Y7RD9uWRZXPYgXkv6YuaUvA2h4GxEdB4H6xug5qYNULTdKal3jW8wgZG3TC/Q25YsAoFge2YjDJNbqenVBbDF1tTBzUHUyZIs/6ZpSvauQDV66/VVwVWeIqg8CCj+AOtRaTUA8I4BvRpUOAvxnV3R4AAqsNcPD/AAif9NY/6wej5SN5mdTARUT1xe20LHK+61uN4qHpxlay88Eo/wCpcLplUxQZMFySqwzUK4Sq+BU/wHctD/KhP5EHNuuK8GkoKIQH4GMNUKDBP0Tlc4eoEC1QF9n64mkR9j0/EYnwM1ZuvA3mJeIUieOnty2GggQqwePIrL2pUJYc1hCafCa4BXXyneVGHdOxr5QrfodziBOqCKv08hlCvwRVcrjDrlpU8kAYempglMiIYPk1LVw6plEEnCIUb7cxdudgD0J5ftqbrSU+EXN4VMc1+ua7iRCBiYPXKque7BQxD5Ez/KBbQYKoDD+01CIGhKljwXVbCAC1Cf30/GmVSvla5MXqbs0f5V1wzET4L2cxfGXKVAB5cGg/QYqP97yYnEkEVV1w7BeRcrVH2I/2Oja0/tWBgaHi9G85VxsFfJjeRX7MsYMoNcjrXJZG0Uk1vO/yWH1XzM/TAcBks5oCH2I0j5P3REAr4ZxzoOgo66pEUMUCGCkBiPojAmC1C8HgZoez5zy6DL3QHytxsKlvgPXwaOBqxOX6RER+xM9O8rivlaquIxtDKtM70AMSQcwn6pzc8t+jJfFU8qStD6irrRDug0MkIVDQXw0Ay0gCAifiPsaZQ8I5OzidHJ5OKoT7ElVj0TCMWyIdV9EmdRyypfmgpMxp+QQBUYYh6+VeAYSopq1ZWioifTlKqq65mcVQP9P3zp9XVoqhxqw5ypA58CD6iTpdz/DB03TQpP6nscOe+FIggPYFUWy5rmfSW5SaOoOqxTORxjwaCYgcCCUOr9L045QykDIqrgV+EQ3IGi8KhUVPZbOZKdSCILVjwqR+AZcwIZpgXWYyi4AaJXLBXHosDnbXL3OOcmH7gouV30gqB9C9QVyYL4Nw0tTilMBUdQ+svQxG8Pt15IY7QfoGBqJ/buzV6USjiiSoN8zPGgPlwMOyUoCjU6vBFziggVUBA/oDKlCvKuK2Q70RomClICUQfe/bMmYdIL5qdDqEFti+MtGC5ItFfIamEN528ZPKnDXIOMy5Tk9DlV9BiZwi8w0qAQVoyS7ErCb3Vv3gWb7c2U4JpEMrj3RE4swnPRQf/o+HObXN7lAfysMz2I4BnteB3gRXIeQACYDYE4FtsidHJnzNFTRECiUBosUDPyveFMI0Yd+gM7IkWFoNGogJfpzRmkHxuDupXPrFTmkB3UgNK+gKzBIhEzlYqSh+zWLRQyC/WCI0XiFrjiJEiD7Gdv6VmIQaYVzvEZuVig3hgPWCyAhg8nLuI+TH55UGYj7sgtDyk6hdyJOKPgUhaiPOeDUopxQxqIAqQK9AvBxMgQavYdjPGNfeaVQRGFf9XKpIP5wnRP4/LjM9OR+EOPGhmC9IhFfyPHCVp48B/QQMOcXLwXU5GOsYgwBwWJ/brtMX8WRRn4Tzd/kgBjqqvwAPFyr+idHH4UyvkMQkMAEMVYbzWSODGw0WtDBqzKszfC9R8J6RcSFMxVT+kT7COO/WIFBUAA5lUF0S8k4+6zn25OCOC/d/LL+3KTOLc+klBD7HH0MCItHxAFVPoMX54G0nD20hrWikBC3UVPeVNTKcDjFnKKQYrkwD4M/oTNfcAWGdVl/Xd9dyYzPMBGoi3yEIZbtZq72rjCiEVFe875h3HCAAjOV+2csmdvczBhuEcbfxSAHgAuGorAJ++bhdIXrgfCURD2qGdB1UMBSHspEbeScfCNHPDQQrCEBztblVMXE4w1RzgxJo/ZGn03x9cmV0H/YHo04LgTIMrwOdJoqDdKg89WOvfAAxjlGaMChgtRZ6qT6+x94SiB5KP7CwHJWZkDIYepVJwi08pEATqXr0wggKSKk+heplDiHo+BTBcujNBnVvw/G3+C6LVxzGVMYjVMCVYCoQX9O60GCUAPjq97lcrcajIZAeBFX+JzI4a03KS/2vxGV6GBl6n1J5VdFGYYg1iis0oZlqLytQOMcTtGkAwOh+kOpgqyyyoGC5CnoXcpAA+ALKRHq3IdMEEo5P0tWFhDDHVAqBX9eZ6xGNmWSzBRHpum86CgB4ReI4UruxGNL7NeCqvWuqhV6LQH39d0e12+IJEw22aEr/AJJqNxyPxjKbX4UFAB/6mKVDGHhGJ/I4oDw3Tz2cwTwq5S0SBzkq69a4qXqKCgqgtg+sTwbrxXCFcBmrVXNsy/Bf4y5Nw91l+A+zNl6tVtWCfVs8vtxvv4oi0CRswXNVWQhEIvF3D5bGFUfSJd4MlWvIlg+qGMOHbnoFyVByrnD5vwZ+FVyrHKd1yu4/WDAYncaqyumKUq0JD7OBgzroicTy7tR8+Uep7HQMPQcqrhOW4T4tzi4irgLMMQaSX+j28bgnylJ8Wc3XgMBGAQcDAMQXIY7x4n4F+jhXGwUDysq+2BjS4Zi0JTgEANwwr6D/AOOBB9sXLkVASh6l1UxeYFKOYyA6/wCSSU3zEyaXHLBeAyvJ1hZ5oCiQJ5L1z8dSqJWxqZ0r1/tVd7WMP95bjK16SlTsRFD+MOemwYcfYeOJDIaIHjjBawOnJwuHlPzHmqQ3N5TpmcYeJPkBVcp+BqlG0STEVWGpgQWpS/afb9jguz0RkSqrjiuFzDdYF3LyBGf7MzzyYTWVuq5HDCMp1fQf0bjU5cGeKVuE5g8cJV3OBhhM0IuKkA4PsNH7EbxJgPYEz0Z9EbmGBtECUCpjIRoB9gvpoUVHUEWuQMMubABQh+98ulypG8Xx8LjkzYDIhSV8oYYjEVgAVV9ACrms9YUAfTvEREUR4ienWXNTC+AcBjxoTFJ3eUb/AOuLvNRYrnPDCSRGJoGBjifA2dUBfw+C03A9WHCyvLmghAiIifyc0nOutV+EAaBl+DDGREoT34Hv1IDjDQLDos8UYq+eZWqHVYECvgPBiHdYSzU4L4/10wg30K1An5euOBjmMAcK9tJRhhoqDqucC/CBiUzaOp9udBVKSg/cXCPGcQSxBc7sGoH4ABy3iVxsxIA51aq8ObsI0KsU6leXIZIjwfo1FbPbO5A7mGQVKyhShFEyHtXJlrozwRMNlCIYh8mEg4jKCv8A3ZhiwBU176nK0YYTFNQQoF90inxq5vYZxkxVV6oQnALUwQJT1iuhkA1wrkVXc2+FbhGpjDCnAuTymBqrmdQTJhONKBA3DIdc8rqOFBVUAEC1xYAytjK+UMEa9fQf0oPjEMmFS8Fhg7GPDj7ARF/JOHg4vwQGYEIRkVTx3COUFH7Pkaohk/Dih9mp0ExslhCUU+nF/E9AUalMkJfbQ1+yGVMBdAQFzgM7Y4FcFwVTQD7578ysY6lQZUMPhl5EL+vlxHJVNVB9exxl7QAgP20zErVP6q5Hxl8uCEDGQUEQAF88Bn4s0mPaikioRn2LouNMADXKZWjhfBaFIPCKJ/CYoAxpSzOuFSvgpWVuAgCDrEVugQAxWoP/AGTSYCpnCmVQP9NYS883eGm+gf8Ad8TyecgGAQZF+IvxSHwSg6pVj7fvEDY1Ue3gDG9fLcQBgFzya1XEAMMCEOnyq+p4452oBaAhlXIuAPhTKBH8FZiFgKVC6L+4TwYOjria1AegYSp4G0lQKG45QjCKp++DF1rbHiWREUxiqRxWISA/oCtTQGWuVVx4rxyUSZRMJzlAP6GXquG7hdLEEMpyMToDeecrnXxABa3DTXR8FMyK1CA/z3wZCylWHQmVdb7xUikiyFLN8IQDxlQxwihgeSYeJS4v/wBZg+EQCOY+SQdg/wAjrERAeqvgTEgDv6WHo724pry9TTU8IHBnfyKlAoQIiCZ5lWplylzrh7tEAqZmWIyZCKPlASxU7oE0I0SairVcYjrmzc5rAnk/VTyncTkpiEQPfPS/7mCbgZJRwVnQJlRXjXpViFgqhjrgfKAT2T032uWoHEHR3jTM7SnjGU+nShVw/BZkvwYHwmSaWVm7l7jHXEBjVV3rxiNzJprx8q04BBP2LuZP7G//AD68h/K4whlTXGeL4Lk7hugrq1PUsP6IgPh67glWFhpNdAAlId8ebhaLBQiq+jhoJCBiJnfKYMUGVU1D3pgF64Mrhf3gXW6AyGLLARoW54QyJl6nxfiScoUKUU+vOUh+B5ylblYQrrmrk4M9UBDIAAZrl5QG3PsYPYg9LkkvDFVXH5TCC8Qd3nubu5mu9eNYZf4iSBGiI0R7kf8ACAFTwwKH73GCYVz9AxlADTp0TGFHETvoYBobrlZcNPgHAd9NcqEdbddTeXxXlrMC+Y8USmDTEFcKivQCsOrD6Bc0d2YSUfyIn8+P60ASdoKJfKWRGnm+ExslHI39vCSLUI7oV5aQA/iGEGmfgG43vzDhsqgGEFMLpDF3F3AMOdXN27+79DhpNFBKZHVbkBmoNRgQbT9Kv8Bpx1T2vWX18+AVA9Bciq5NfwGt+JiFhoXS23jEGZc4G8oEFzGUq7iV7VXFKyqquEbxKXeJEilCB9zFZ80Gx+F7N05mm4R4PMV3nOlXB/p7/TlyGn4jkQVRQMRC4R81jmvhXQJP51yyggmjZ6TuYo5Gqx0yUvsNQDH2ycRMBXIdTkcFK5mUTrdFwkBJmEDwBdc/QjhTMIqXWcRqL0xQ4AhlYoq6WvQLiudRZ/hQlfPoPtxFTlUgGT7ZPAEpvI58tV+DHALxv4Hlz4orwgOrLIEBaF6zBkZAgrothFAQeiS0dIqOLQz6YL4Rns5hKVKEDyxqvkfCc5iRE/gABikmTyXCkM5JbjMZNDYXw9J7B18qSmEfaOp/ITLy5DXkEyvrGv3NMgLjzo1za5HpnGAAIj/YJ1yIzlAAjZWpB+oYhaAjl/GR0oi7vW4Zz8sNBkNuDeTROJ8GpUOfBuy5zFxCpQpUxJjU8muAKKBEOSdfGig0EWJQ8HY86ZV9AqxctOBFUgPa3lPpM/4KEkXrZ5ong/jM27UzQ8GLWdKmYUTFYHsKwMgVRhVKA2ZYIA0RzS1vSqGUZM6GcBKEqn3NJUatJ/z8fsvMrZkS45CKwi/ZBGmItiUFEFgxr2fOlX7csmB2QwRIVByUUWCuMJMH5kRcqrpUo/poDyAKoT6U6GIbeKmrRupJhXN5TIBAyXCdN+db/wBX7Xy6L4M6i41Jm/qGNRcYzGsZXy4aByJMLTWKn4ZRiOXFXA6sj3TtRP30FNFNLC90/PiasYd6Qynvcdb4wt1Tu1soD0UPKE6XRRYFoUZ6Q6YL5D85HCEAxcAVTGvc9BhTjm9LnjAHJ1WcVPQeIJRMj6IbOAxkWfoQWLoZqUDEkSh2gW0zGRplvlXHb/5VnrruW4pQTCZAgGEjkACAqD76LDxEyJRCIoUFjA5u8Nc1WujgNU5nTi8OdbhmBGfrgZMNwPwwZxCQRpAXwqC5EmHPQPh4HDGCx1FVqN/sShecRz2sVUQavIq08v8AQHlzkrRBQUNTAWIgK+qPImrEXGCIfSYCcFFDEmAkgn0p9KFTSH218B4IqBPu8cNV2dDRFqGEIFyOKpquRAHB9zu8eteGLXRlWP8AI+EcduKCEgXoy2Ux1mAQwANDe9jkGS65iY2cGOmsqpE+UMsi1I5bVdFbQl5POY4lYGHGknmYAbkeCIaN85nCuco5vBmY5R4iuA8HjALukN5f8B+j2v8ABXC1YClDaFQ4TOvwDNBPCDrjku81vVOVcIigLroh9JoB7Oh2rPTrDPAkXcd/TgfAwrRMt1MPsOEF+rpoZyM6vgy6ogXyFPsHroqiI6bZlI19C2GIyuEEOGlOoVFDOF5yWLzBaXtWp/EIYouDwpk6VcqcRPXgDq/wG5KYDNQAIMJ2CHLmMHEKiKRSqIdAwZSiVIx/TI1N1Vq7jIwZghhqWTNfgwVxBkeTm8OYZmdTR4GI5m65tvcuvgKorjOHwp3APF9s53wf2hgkRhFBCTvjz/NmYzJiHU/a4wDz6Xhz2uv1FLQn/gGiuismGo0QNgH9HdUtZIqz8BGQeCntDl1EJVdxUHvkTfisK6TgFSy6GlQijV6VVJuo/wDQR8mNwGeXO2+FPLlRQLAFgL+plVOnHSpeHnIIIp4RSOdoZXWFYZ2kIYxByprNAFR4K8wKhUECMGPimYVMauEeN1VXFYSYJqZnQ1+BchHeW8fGQJgWEgYTwnK3iiipxLDbCUKJgWXiQquXMZVgx9icTNiUj+CIp+9yUUlVEQ/GrqNLgEUFa/y1xqun4I+TD+NJ/tKUzweDrnojPL/wv1LkWFdWBpLowdyosK8STKH+Q/YYXTAHrM8Irp4pZSjf4jRHJFEROImdbcznNmhQC1v/AMK5pAWeFEtbVfQ8fUygvWih36SHibgexMtDw1GZKEgEiRbDGkKoZhi0dQcRVcRkbkz2WwgghnHAFGBQ/YxX+DBz6B9DdTHqLIijRR8zVO/0/DAZ+JG/eu1WNiA+gwCblcirlwGoaGSq5GI1xzEEEz0vbmuDI+BRDKaCH4GLNRdTE7FvAJ10wBAAqvhg+D10w36VmyoLWf3+cY7rtWCIKvufblFfzkfxgPD2s07HlFI5/rMFmGCYVRIAgVB9VBcYVkCCePexDr7TIi48AlSf9pkZFg6URy+9EbCqSyzAr5Gp9u8ihFAhOccg5DWN7hIifY8T+/siZQckCaAEALw5pUUyP4IdaRnWLdo6jwmlMhzH4q7q62SswkIuWd6QwmZyxigEA1FLhNFdN4lGxn4H7bj1NqwA8NclV+sBVUD0FhkTbnpQj/FA3iWeRGPapgNkv2ZKQyUYutoXJRKm5VaooE8QfFCAInjLUEeeHU8x9FEx4qnIEA49jPOpvIyBw8F3kfhccwiMTbXTjjkwhKQQE9786PsFyuY8dKoejChD0cjIPCORaq5nwZWCSUCrWGTLw50lfrjxy0QvqEIfcXn4b3knnjy+POgpETP0iKU1VPRprrogUSn9dH6d5xvuQ/Qhln1dWci4NVzmdFo5EHIKeLgDgDEZqzBXK4NQ5XxlT8BjLqhkrzmaR5hSMAntdwh0CKWvs+zMG8YjGjSpCo9ELHIUFUEfav2YDDLWjVfck/03MlsF40VRICctvY7xsMBLP7hOvgMJBhATosqko+mVyW4ArDL6hUMnTIEBVh9F8GIIOoqgAzPRAHBACqqi5fNTAKARFXrOCwNJbGFEE17OFhiVaCIEZ4tB8KXQ4PUKaeScOeeHDBNbNcDKmoGC/DUjqPYi8OlnhzHl/iifyJ4WJnBAVgKj4qgOUWbihxjMza0wm6X21/4FwvPFJIj1OGPUGeR0ue9WAMiU+goRX7IGD9P1LbHzQ4kIOgzAtctMAYBgwUK/vHgSKUUddyqhkbmUVueK5GMYFtuqRVUF/TnRF9zGKoqgEi+DKkQAymNvcsVfAZhd9r1BGCoAD+1ByyPBSOpPQnHIRZmXgVADcuIgjF4PKzsxzt1GIoFpTFDbNWf1Q3n4mC2YEigY+yjoILLUVI8HVKiWYAn4oe5bgYCvDMzsWzrVECsE686ta6KoIGzwSgznFPPd0rinwFwBwMwxG8vfwXnxV0ZqZEzj6vgV6mM0DJkAzMVrgv8Ah8M3pDIS7kGA+ACVxVIMK10/BI/0ahDjQNcwNXFJAQBT8wawUhLQjQ/9XDzgJI5fkRzQVFX/AMJg9NbEqvtSq5bc9fFyx1KoayoO4Ir76p49wcwDvxKfyObN+SK48FdMuzbkUS0Jj4yFaBfK6zOgFO+CKtMJUSUWJ/SP/cBsBlACPkIDMx4ZipWREqtpnTKgk+84d1hYLQURx49tNV0EBVGGQa1AWMXiD7nkaYk4sAIQ+1QCrXxgbisfesBg9cV1i+oB+Ho/Ye3uLyBHQZnIEJh9KV+G+Hd+t1z9FGZBFOGW5gVDM4D8wZOVccgRc1lXKNMtknxcHjDmAjm5oGRxWuXH0Zg9PcUyIgTnfNkzexaZBfIFkMfOMKHBSrPTTBgyD9PJk7yyjUQbE1OXsrU/c8/9zjFqv8+g9G84pyG8IBHKCWY+rcneBqJ5SxxyYhR0vpPjlJ5MS4MIIaNs/DNkRSyx/wDfMHWwJ7K9X9nM9wouoPXF8Ejumrj8FDKlHhy3EMEN5ouV7zuO1wcjOZb8DnxbhpgAK2oaDLXiwN+0n8k0ldkUSC8Z0cJxivMSJIaCvxHmcuUwA1AgVeB6MsfOcHsQSHk8d8hjuOACqmN/RaWXWzPB9OKT66Zv21SefFnufQ5Wgp/YnpNwUlAIn9rfzAa0iCJ9KjpHyAbm9Gp4RYW4nrU6kCuKLCaKM8jGxOOOB1EtaPpQhowBFt8QVP6MjeEVU0kHgKocVxT4GqIHg8gR/G6nslsRsPCIi7n71sD6C1P4yE+qdh9hBX+XjkVdarArkr2yesczVVctEwWzDblRTI50FMS4b3rUxw3dx9Cw+3Vd+yIg+4L8C/MdgzdEBSFCS/yHbSmLiYUFUVaeCOnnGQD+pmqZMJqdXQaY3qo4MgWR4YZA/d/t4FfCYguPt9SiPsUmhpRKCyqMaXmLBMb5cyKMP1LNyMdAq4R8IVlS7icqqHutboowZlyHCbhHJbkBwbpiORVz3f1eSsT6d1g9U8H4HwguNgMmQcWR+MjkWz+tBgaFE4H6u8gJVoyX1J+TID9xZRMro4zGYJTD4cMsMnA3uFqDOuajgSI4IwJ2WSTnBcj9uilQH7hXJm0ov+B8tFVK+On+lvHKqOV3dRQhgCm0XFR8lCZ8EACGu6xmyCinT+xNzJe6gf0h3L2MoJR9lQvNTscusTAVI+SPgxdplSEACq+wntMVlAPgEeZlBmUHW0BQ9AWCHsuqXXylA/TBGgoi4DilQvgVQG1dKzyyHEFBjjUVwvkkDP8AqwDS/fHrX00EzB/5+OQoKvtR76Gyf7cbFsN2ts0oOXIccfnITc1EAyJ/aPDNz5lbmfI5Zi8S+dLVtPtPOYEL1SK1MeQSew5HyL51MyXICfYhlRkP2ngfqsLkuT7FH6vZzQuiz6aGgxAjwqPnx3/a5UKhEeIHE/ETIBYaPAp6cUCUTUGLw/7gRX4GA00M0p/H5U3VlCT0+3ICE4YaNQJAAW1YKiyxeuFUj4RChLw8QVJzO+QsSt4EZzpfDcNyknZXMe4SqlZ9NTIbVIiRHfzyRmGblN33DA35NMsMbBlXOSOTN/Dfj8Kbro4FcLF4zgHhMDwGZ1VAHgACBgDJ0fwhPGAM4nvFFMQYlTLptqZwZKBruucNTR1LlPjAPlHFoooCVhctF4VERPxuRRCESWH4+LhQoJ5QL6A8Lu6ObCilMWRACjgTiASvAa5MYI8BiB9wJ/RirDeEy2/EInT5ARBJ9l06nCNIokRJKMQl4LgIIYSChV+g9/x3rl1CztA+miJwz6CjYDF8xSguKpCjThHoWF+qmqlGIVsW/iMElmNV56NgUBoGL46nkcwOhSEKIxAAHkj1wuSyBefl8xa4KVY+SxkkHwOGq9CKC8Y/iJrKeItP8EJgFER8kDA/iSH6HlyYeKgw+j1hBcCTE/R8rijTL6iPr8bmq4E18uD8ZKWFLTI21ET8zdfvQU40+njn+28Kijn0ntbMAAgFVRIP9g/fOaanaqkFOiOKyiR7Dez1otKqKMfRaJlS8kQoh6H2X8zLICCJ7XpDzOPZ51Ka8cqNBij6RQznuIGAJLKq625rVWqvlz0I4OCLhayILwBWeVmdgBcNQ0iiImDMUjAE4gr2F/e5vcVIPkQgfp96xGkJ++Gu9cAidUyDGr5XrrtH6F4FsMLcGUsX+VbgsraK9MREkF9uqK/FGDAGdZgDBlGcfgLytca1a31v0fCfiYQyjIMJvscAMGX4F+HBDMkM3BgK+QwIamEJcgYMsSbvzHKdTD8CDdSfeQmH9FiepTVaEVAcf5JbhDSIzTqut9avrEmZg5ukKAWKuPgkUFoD6cggO4JaIoyjumLEK2GRjjfETkRJ+nl/hmhQhWGpsQIPNilOyeD6rgnY531D5eXoRug1nUU6ui8GMRCy1W9qexnOmq2ksaVTweSFAEmBGk+nAsM05GL5cA+k8mXHX1A/taiaZyIFUTkjvXc/JA9DEcJdZUgL/KZjRtV1mPBg8/tl1hqVFHil/qfyM0UQf1YVV0BR65WeFHyw/mTIo8SCMRVi+jEfPDJTPuPP9OKqDzk+g0zVgMHkMoaDLxMatQFAReUUCzx5+xyhQyW6L04UgCegwMESUUVaisxNMAdwH2J7E3r44Gl/FTIX6tX23CZy6V41r3VDFfZiZaeZBRjBbmruIVV1U65MhmGQHwqnxFfgBcVAf+kZn/WTTrg+SGh8XUy7vPDC4eAYJ4MHw/AWZ1X/AASZXT4NrDMLnb9fjOGQavguXXagWg4uFjwbMUZNGUX+a5KZwhkDhmP4TVArAA6uG1OIosWMStx0CCgNUgH1/KY2oAri54mXUE/MMuVgxd6oakecMITiUEcVZaCUPcgbq9yZkYGSzoH6/wAyb0m80CmCeAaCA+MHwKZRz8i59RmusyRcANy2XPlVrvG6H6g/imEXZoQWKssqfUyKrIigYnVH7gC8HHytgPnyICQAJWd10Tfg6HvnBG/n2TW2woSykQA8RpYZi3QsciRQ5XHTLM6rn4aA9EqpF5UoT9HLBCqeAzrGqseQjn148FWH8vcfRjaeEzmp0xGPqfAMAW5iOX4OJmWW4Mh8CZMj8FatNGx0cuioFXhC13k6hXkss8X7w8LAY+jBMZbhPhXNmTJdWmRjTD61FgsDRgFUECpOvlX8mDjyNWSxEr0wk+EJ5MEyh8KXRcBlXFw0kTKQanwJpmQ4vbms7NFEiINlMsx8VsUaDev9QwkBxGTvMkUF1fQPWQyCanmbkSuI64AARmekE+sn1JoFFzIq4OiVrIut7035z5i58kcxw14Nxfozp+QFFr39G9CVosU8fz6mUNJABOAPBCRs65WjRa+jnZe4elB+426hwqVooejgUMVHrIsYumIzmMUbAxYSujy4VFVYQRpRG2ALibqH2Z5UeeHAGzEseHt+j26FQVDGHwQwozV1wPiAMoZDo+tJhz8AcOT4oaaaDo05HwkfG/gbmk7VJLJaeHJKJWcKX0LwP17cJ2II18q+e+zE4ZrDJPg6k1Ov61TJ016tWBvPiAbFNSX+EzoUJSFQ9IAWcbcbwR94pesEEp5a6AkNBp+ZXJc4FzZ9w1HN9t8j8DhXFmCuVuIvWAK3ScKZg4rNBWL2KmMRFfox4bP6hAfqBkQZB9NRxizYJ8Vaogw7VFFxbyTG2PVw3cFFznBcuBWOjHUyW3mDU/eITcD4KNETHOC8qEWcn0U+gzqyngKnPHnrmM3Zl/mooCD7HLy/5l14wBfAY60uBXoCjTqIcYTznEywVKqsikkOEO40ndKQCtn6v5DIR5FT7BxWMuMCYcAaM/XfZ8KpkmTeufY5LOAYKZID5jgFubZR4JuNBuO2/L4p0fWRg6fo7iMFRPYf9fcwClhHUqeKCvDxxrhWHg/gn4ToePLj5BZ33YPQofrVaAL4HWOmmmjO26jeYYw9NHia2loiACeJbM2qfzggymPE1pnChrxHgNeELOWZAHXpqqu5y1wqgoBgoEnAQV+wFMBpImh44DezjNTwYkHdk85LPIvHCpRQwtuYMZg5sKgKkRQTQUskilIr9q5DCFwpRwM4K62RgQZMslZaxTI9LmflcoQzJoKUrMMM/wDbRVx+CS8kR3cg2W1SEAffsk7zC2OC/ulM2e9+BUxbWM+rX0YHJBDLXE1BR9UpAGjR1yNqnUYHktuSFGSNPmqKpjBwlwGMJ4GAbw6pkTDvYXD6x+i5Xy7icahKUuUkuVPbrwlB88cjhTLXXdMLkyGGMZjXCJFCG8Fw5wYxjLcD6us36Bqq1LfUOfBL8AV4YTxmWuDBgdDeABo+KHzn6OF5M2wCTB+jIMn4uF+HBM3usozQpXkE/Ea5z8jVQpeoDVFCTJe5SPMpmgZ6MQ8kfhY8sZwWpDoVcZbi8Sye0QQzA/MsXUBXRxXCcG6mBX0BV13QSUctWA4XOkLx1iTUHg96ligD/wBTI2iT1GqVgQD7XxyjCdTxpQHOgKiVIJKZpox6ChiNVMq4Zi9MmlRuE9ToUUBMhubO4AgYSc0cAym33P8AhNTdc6i85OHANxgW4xQDG2FyWmJhcDwudIqZXg5PgcV8Bb8aeT4CMOF1w/COGWPrpY26j+yty2GVqcIn3bc+59RcfFL36Oo1MneGmcNCcNiDj+jGPBg+jB0ZGcoMPc648kVyTTiDI/4RdOJeGF5MFg+M2r5MW50S4P2s5+luT+iYrBKXERg+FxHl12XPyfDhA39LA+irmC3cMm7i/wBY+KRQGyrurrAiPVmnOegFr9ZZv6IGngwrxC5Oijlabr1hA12HsaEqVUmZgER9AAB/YaIULSZVPTzupgC8BLfc8SByj4XGHFFApCv3YKfiY4Qwwm6m6W54XgpqOFTLXkx8H4DDSfAsJk+Ia7+RrMPCOugYDEDTKTOASfOR+Z/nqw4wKVYrAnGf8Moa4wci8wCzIfHkmbeyHkjuSIQRMZQvxNdcN+PUxhZtT/AEGIcHDMI6fCOg9mT4DEXF6XPlF1vLgPLk5Mt8T/kF0exwLBMjAvG4pVuNaY0wA+xMNlzOZhca/bBVf6MbUzBfOdX0ZpIXCFyU7htDalGNg4mgMlqDyOkEoH2v0GQZFpWpW5Emacx6zoMZA4Itf5DBKNoqtg6HP0uOMZ0JEV+IkdF6xvKxh1hXwF9riBBFQDAxJmCEeRI4XJzZFUbnauMdMgZh8SZ55QHlVgY3yxSoR9E8uXC3wio/iOQyiY6mZZcOAUwmLCuC46eQH7r4y8UytWpM/ITCYHwMGBjn7c8afHhdMDk2uuvANDHUpTPHOmGuO/AmG6DZgHrTqaBjhDGmomMDpmSPwFfD+uW+Moi5XtrhfNOjV80r4Kw9xpGL9g5FUJkb3F70VS+yIYCRyaY04VhVKkQGAOA9/MsfsuKEQSDlu42hu2JEcQ5XXVbftcrdyNwf5GjoN7xfD7gc0DIt5DlDIhAViZ7oquQ2hNT2H9ZGei42i491wVAX7ehwfDdQT2iKoh4hUBT6MtKFOiqfqWo/bnXdRcSuMNGgvw9GEyqgOdhQ2R/OI8JWsvirqKKBINvdCiJoRY0X/afGKPU1NX4POGfudXwJSPw2uuf8E+IVxumb1pofgKJXM5mw1Wi4TjsaGhvMKpk4Ok+IBgMhlM4A85B5TfQ5IVcl5Xm9R+FSYwq6PBc+fcjuufEHPMPxNDLp8CT4KPxWXLrckA+xRyeRtvC/0ESf04LEMKKIr76wD8D4QbfwwthdeikAG0fUiTHif/hXzN4TOvWodomUG16lV8umyZd7+j+EMhfe73DcXJrQcN0x6YFwzhWP2iFELXHauTk5UuPgMgCgSWAASdyRS1AZEX6Stl9TQ1EItNCUFGMr5HMJS5yvjIMjPHBAZ2xy/RUNC401Ux9jxMbQh0Kv9lUgZAGB5PY2AlV0zzJ9BVr+q48rntKuFgZiGC5HBg+3IZh+GWiOl00zj4F+zJyuWWddU4soz1juvEoA/qe7pJBfixO7JmtWkyDC8MsYxublOcWanO00nADK9ZErl3XrjMsCSqof9cSGdq5TRo+FuA6ZGIORYfIuZRcycZkFg9lpSSQJ3IAARIYn2vcv3jVxoToiq1Sv9AwcuQFVTEDBd0eCadsT1kDQA11XQI8ZnNrYKDzKAH0VEtdgDnFzLV+G8uEOHxGrlrjZQCw1oAovTA1F4Du9QIigFvnoXJXIfwifDMN3yquA5Vg4LCFUqGCwxzRTPMKQTIqBl0a8IifwjcnWvbLEDjpuPFZdcuS5Xwauu6ooE3Vu8mSvwK4Urmyz4w+LhmdPVEwuvgGKLjBXrmx3fZQQcyBAU1O9OSuqo438yM8qORFzwctcx8OdZyDVcWfXGpuOOkWP9pTmleamp0GUq3R8Kw8FMhMuAyrj4Uwg4zAOpfpyKq5xDi4KXCMRqGQ4alHJlfLgEGfhdV09z4AouSzEjxhpfK1zirjppl9dMhjBzG/FJZeU+mAagYET6AmfyqKyETB3nKBLgczrlISaLAUxI5gjvNHOrqceyFpraVK3HGRduDk+BS1nCXXcpXDjCrhchSabTLLhyJ8VT4L3KLui4Rk+DpPiJ+EypFdGHKyKgAI52UGAVi58Os1DAeKD8AsXObnD2nGa5y+SATzuvZkcuCZOnBVR/VT8D19uUEAOi1h/LgcDHA+Gv8AWGlNE3mFy5TAfivCGLhHB38s/vJUAHpcwQSHQTjDsXXXeEGjUzKYSr53iOVFQNEwLsgF8hkNGxXF2UCf+GA3q0mqmAKHg1lpr+lyYIJhSDAOfWmgSCCCtj66zeTcX/GHDfjJ1MZmQukVdfVXNrvMYsWHXsAWIuApmpSuJX9VfW7FdMczRJlV10crI65fAM+gGNo45RrvwvwufAtc3QyPgVHHxD/EBqEy9SJi6x6FcCPUPKSj6J7rgyIO+sLvGFugiJxE8I4KbkEFn65461SrnDVdwx6/IcOXL8DmYKcTHRSfFytJqzWEbu1OO5+Ltan4C+M5Twj7xA57MpizEl1EGZMQOZauRcyoKjm5ScdJa4ouzIJ2AfgYX263VPj6ypIIB5ZqnwQVVDtAQTXWXKUQA+SpAxfyyfvGRj8SAqYAZCLka/D0/BHoz9M2LZIiziVNriKrlsMXGmnw4/A45gQ8JH/d84SZH4BBc+73/AMEsLhh5rw5vPhumZavA1Qx/B75ZLQcpX+UTSGpyhBYa0q1y3KXLfOXIyccOVRfOK9hpDoYYnx/DzjogAlF9OAeEV8K7zj8eUzfhY/J8O6XMmqeM4UP8AXHoMEz8Kr8dfWTmcHEY9F13XEDz8F+zSLkwmjtpeoJzFu1fokyPllcnyxB1cuFWudxu3yX8jx3f78iH8MDHl3Es1Xxi6TGVN4Mo9HB3Lu6u9joGbTylDK0JR3lYf0vxPl7luB3d0qy2oRHC/B2ckcbowm4RvP8A4bjeeoOYMqUyzNYwRhfCzHG5ZL8XHwfp4xPAn1SRxwVX9yshHT8NBmouPilYWNG3JSwz+Uf3vXIit/A8HwPyK4ETBc8MnwdzimrJfBIM8aY57defoY3SkDGWZ+EeESmUKGGUzQ0CGXMDU1HdcAEQXEuRRZqWMqp4K/b9GFEQHlbxW+FuB0iODcXLAJxGmwVnm9eOG1Eq2LkiYzsxkwYexQHy4JBU8oMfsF8s6TKBrBRb/d8joTBVxpHxd8WsqDl2j5cZXKdPPyvxJcWuP83FaZ1NuDVcjimEYejnZpoAEkapPfZJkFxRw8Zcj3OOHPwgxqyqVyQyk5WGV9rIQUy81NsOUyyuS5qmTPgTLK3DbjZFAcsYRAMCzq76YGos34IcPmG5M/GNjgY7ri+OIVK1ny/ALij4Hmgweam7JgruCuM1HwjFz1Z6uAQfgnGPa6zoZgQ12WrzXhDFmFNUDqsBTV3VLiTUv23yZHT1cqwBg3GrQ3GCPmTKXpnn+2YHyMHGunOYYwzoICGgoRy5+RUv+0+nCnFfF0tDIXGEMNVcOFd6WZ1WXET4qZjKZGMs+UzmMg0qX3PiWSlROgs/n9nd5pP4CE/T9O7oBgeKFZFr7ji/0z/QGckONz0egcXtysA0vTTncmvxHlXNFjwfgjmvDo9RXBdHGVIZZzwAVVwzMx/9gDXwIdF0g+wBECRK5eaos0A+E1aS45cVHk+N49Hw6+QDk6ZRlHBncFc18C6vt+FMpE+Bmm7xfgq8qaHwmrAS/CsoPLwNAaphmULHqKC6YkfaZNXqF/MsGoGZqq5Raq1syfgEHGtMtU3HDYDNE3jhhl5hn7+VoBYYtI6gjr906BghfAeAankAdFCkr+sECYQ1AXK8HgM+1Koap9sNwuHpiKx0KDhLkTcquc9yu4XBMfdzPFd1hXHi+GmK+AgpUw0IPBmmU3mFAKuoq0YQqQK1QyEQ6IC1y9mFjAmqQcsPDMXo3t0rnpFN4wFjiM4Mfc+EI40AV3aE8IxiZHry1RPmcGU7rI6h5CL6rxBvJk7IYxHqBguZGZ4vxucuRmTKXKCGW/Ew8zTTOdPgVz0K7z5rXVFNWvnCGtNerFUv9GgKFTWIn/O3dJAvkJm5Fr2KItng7c+ECvMv9jeYjYrH3MeAxjd8U+BQRdVVxVq+cBxwxroKX2DzPv6MS15ERPx6udqNDLEr+3poYKbgwoQ9HUr2iOJMQhFKSHAX3haWErKxCDnAXSwAMKl9Ov8AN44LM2RHm2GRZ3kDEiaRiCHrOi5efhyT4RCogaMYKvwGx1y3ysakg5zyNEaDk4Lrh4KlqZolK8TLUnhVDM6n+EP4fLjCVWfZyRTUkctPkA4MQJhPhroAHgxw3eyyXjooW2vXLXzmiQKFN/ovLmdcgogWCgLXpVwTEmPcw5aa4Ux8BdfgBwaQqmTOkfgF1TKOgMuA81xhwiuk96ajUMioIDyiuQVGj4EyGLarihBkkIqIiJPxTDIa+VBNJlQ3cudcba2Y00G9S144wRoMHON0xAjSQfh7AM1jz805UFlYiP8AZgyTynxUWmFuKrfBkSglCIIH8+ByOA8n7/VrpzGvIGmMMGezk66IxeHN3T1VrIOCRXUfJfDkuupY/ccHU0Mz7vLfkYgrAfZ3E2FSvkKIIRHqesQ1KSAAL5PKrLw1qHP43VAoIobrScM0aY4pvUddcMy8ZhiYYPTkTv1c5X4PxHBuz4gbVACxFv4THLABUTQwfrso/Tbb/G8SHZV9m+nPydn+GB+4fMr0HNoPIrVzzZql1MEl3ljq3KH+HjKvxHGcuGvcs9fga7oa84aY+EWiK56+VXyvwVU0RmOGL4yrr9mCILD18DgKZjjNkjmXd5XR8/bwuEvx60vCn2eMRZcen7XHR32ZgRV/l/3jcfNNR7YAQEh/53GtpXFcEfzGZF84NfhnK9n1lN9jjvmTMBtvrODnWuHrlVxgaXAUWAoCD4fcw/xcRSd5qpKFBJP390iNgAM9aCAQDx1gMefE845Nddca/Feby+FnGMn6CetScualQxW1tMAwUNLK5JWHxQj4LqnLiW4Es86oVftzx2CxMn/9Yrqm7fn65c3n1+AvyuM4/wA//8QAHxEBAQEBAQEBAQEBAQEAAAAAAQARECExIEEwYVFx/9oACAECAQE/EPzlljzb3q0AR8hZ1w/jZbZcCPnDj9/C8DmS/oz8lkSvRjhxO5w+QRBEsvnTeoJZbsEEQd3j4R86BwPLb+yn7y23m9YDAd4w2bd4FlkRBxZfwd+ZHMRFvkfhj5wILLfLSX8HdBk/TyfpzOkHV5/Z+vWxZYQnA4Rxlj9eizGIiIttlmCDyz8tvn4GOYIjKd2IYW/gR4EE/gNk2yCDoc2XgfvEBEQRzGGwbJZx6suQnDgf4EDn1IG8Cz8ZgkHFtjm+W9GDu/giCIIhgCHk5aWy8WZDLOB+8/GctI8iEYeZAWLDm2nCDm9ODKWvN6EEEELYxDLyWxME4ugkcOZZ+EkBiAZdwlJibeW22w29IIJ/yHMgiCPCbLJxZEoFox95tvR/G/kOoszCFN8SmyciCJAFk1kY/AQv5LZPP7b+MsObEEEEgQzk4Sg1gnp06cXIDFhFlgT32x7I3nzFUsyc1YIgiPlrxf0OzMZ+MiwQR2eeL94cERbee8H9EFJTj8hIOkQmfGy/YA82XdSADCxgYLMttf0RJ4S3oQQQQ3mLPpHAlFk/ehtXMe5+FHVGb+GeWdjh/JCRCQWOAWQcb5tWQROjb+DmwbBBHCWM6JXYOPQy954J9tqx+jdRYIju/jqTlpgweWxFsvk76Svy8H5zu9EGSiIfOFsweQTPn5LD8H4+OBZH2Uy2yICWeweThCRYwt4thAHN4WfgOELIQMcCXyDerrZxh5n7G3CNNploxBSKfeqcMbOBj5Yc3n97lkWfkLIwcxYOHPsEE/LJel/LbQjgbzG5EkAvMgbaZ+UE9Y258jAtt/B3zg894cCDILPwcOrvG3mRMP0GfL6Id+keoJtIHIw704BbpHGAWmS2xzP1/bPwfOAOLaW8IOBnHxe8th8ssIFgGBhD0/yT9RUsz2DP8zYY4FlkEBBxQ28CkCRt2TJwJS2zY/4kFrbws/OnNvyD9CyOhC9TfwHAWBAF4Wk+wZEEVlwYTLLhDvd6sa5pbvA/AQWJQBOKif4j9Yt4czv84G8VtLYgsgYM7pKGItmxJzliWqy2CUWdTmJjFvmIALbO5CZzJ9tsflADCyA4YwIltiO5ZHQshAQQfhW2+8INsiSHFeZw4Pzk/LTkxwMJZIVn7XgcCw6QOGHEkeCH63g82CyyCCyAgi3i29IL1sBAnB7UJxvA6weDw6IYzG3OkFlMYPH84OdOHlkEFsQJBFpa28H8BBe950O282wftgfh6/YIBsseqBNedIDmMF/JYl5kdyBgseB+S23hb0GPD5MW05v61GXYmZNGjWECW2VcJABLbaf/AJmQzMhzdbLTJYGAIYBFFCsJzLbZbbUKxY8zhwjqzJ5zN83vT5b1eHUwhPMHCH/yh8NsyQEBTPLbzkDbF/Utf4tt5uTLWxMsOp4Xi6EW8LOEygCbuyjBHNIS0/CrsFkC3uAFvAPZCj6eWUeUssEtvbeMuERc/nMsCyJMu1bbwGbYjhB0J1yM7z3kbBloWj8mIM/AbJZwzItvkxn7Aj+7fzYkHI2222JPwiyEeFu3LlYbW23hbZEEDo66whOtu+Tp1ScisSteB+SeEcXyP47Ev728bFl5xSX8aRi3CMEA6f5BHNiB46joNhZXLXptsfg5dVD7fXkEHUsOS8PktrzWY/8Abf8A0JFHLFLeDv6DmRsfY/Gw9IMtlWEFH04ZKcZvbx8L+Qa2Ze8dCW7AkGy4Q7awp9kj4nsYOk16PIv9lg5MPf0WNvTuN5+SYX1eD4wQ9jmRK8IRfo+N9Qtf2WOJ+54B3QFY+N2Bm3xlJl7MiB+d4B8l8/p5sKGRbY6dPxnFhnV/YbO5Irf9Wku30IcUBwOYAv6QtEPl8RC+SWZxBy2E/EGZovVPiKMggF9j4W7+ZA9JUywsWjgf45wLPwHKd2DoxHAgmI/6U794MwE9COC28sjXxYd+0leUQcGwJ1xdyx+If5HAsUtvscBhBsmEotRFzhBEZ9+IiP7vBBNWZxe2wksJvGCYxlmHJ8S5jwszYI7LhBnxH14ssG2/7bwiT8Ww94NttlebxIIXyVzyYoyMHq39Ty9A9ses5fTLZyAIDPwG3yNZBDbwi0Eautka/baVltgLQ5vT/ILYiaweWtZHT1pb+fsHM0sbP2yfJGa+w0vtjbBzLPwGFsmljPYkfIYT9n/WVbbf8Dp/gEuSGLDXgWdQgsgtCf8AubultswP6z13vgtv7LUMQywC2y2/7hPNtt1ZYbzg7n4Vvn2P+Sn9lEgzmxrwHplPGPwYfvHSP6Db4S9A93/I4Fm2URW0Bi12AssDsOEG3/cBniwD2/gW22xEAtOH9H5OEO2gd2yADux04J+BtyLU/beoJdf8jEkaSZFtj+kH/CPRF5hKtvQ2BPf8GcPyEcLQ4sa4fghD85FsasLg+U6NyGtIzjYMv+oT+IX1Y3PXgbbb0IAI/wC2/wCWe7wgttORwl6c237FlCdfyReN/Pz6fLe2M8lieV+Q+PsgsLXcgn2fPFJbf1uHyJeH+u2TYnRAr+Mb2LFhwnxscIgjbKiyYe9BI0az4wlI+YMlghzQ4tt239CGsunN/wBd4bCNrPAx3YSt+TfXLPW+WgYPkRwiyCSBb5GLNIY4Ngw/YWZq0iepvBH5+TmzC5BrGHy04Ec3pIvZscPbaMwq8ADbehBzRySQ7P5B4n53d4HBi+EO2C0g/AB+tLS3h5OC+x+jchM1nWWGcw+XxH2flnmWqLeA5t/7pPL6JtGN87/ayfkYI6LGWDDp8/Xlpl/C2X6g4uSf5fUSL68lzm9bHkP3BGwXj0I4ELCGH+5hxKRDNowWYSw8+SQWfkH6tuDFrN4ZU2DI/wAhZjqf/SzfrGuiw8QIO4F7AFp8/L7Ac9mk8s+CLSTNSv7KBsBgi+4ROH5DGENsOrFcHHh3OK/yy/8ATh9/AyS1eHsI3p9jFDMwBFtkVlml2yC9s9vRjmc3r9pwhy9HBs8siSl79vufX8a+POBsBNbfySYLtpbjdiOecwfYPY+Rq0hNgWZzwAT53b2xNmcXC3yOjv2fZL3syLOQCwbJO+bYZJhGaAkdGNNvsEhBfJdjmyByHT8YJbDWQjYP2d/2X9JM9iyYJz+WZzBzDGW22JW9bI4g8/GWW9P87PI9DgB+Mev8vhb1LAREK9F9ggB8g4v5BbBHECL2BarEriz6sg3UNtsfI8568y9c86cGIM4wcQoRkFsmYxllhOi0tANlJvM4TroFuS29OFjFnKZOOI6wXiWRZEcFsEC222jHfLDZpku9YIOMHJ8/EW7/AKHZwXpbfI5vGb6bVDiF+QcDObAeR33gWcLUY5uQj5N/IqB05/8AAtJF6OkJSPDo5MQdZ9jihshHuxNL5q/I1Ylr9J/58hlMyXDBzFgE8HhNOsyPiHHv21v8hhkRx9F70ILIYZ1kCXqVZHkCCVfkTpD3zGHYJR8ikaWRwLzjpJMu93gBZCSsLf8AQnyvIfCBGucG22HY4cXI4PCMB8nRnAd3+dIUIcPsEgoxGEgsvyRxhn3qwcxbMOE0E/fWX/5ttll/9X8eCDbPc6BtYWyyTytjD1a5EfL2Te9OBPH0JdGMxHCIPw/Wt4QMGwXhONCQazErqR4c3t94NOBGfcpP/LbeDbJozLUtizrBsclrwDy9kiwgD8KX3Jv5BAeCHgWzhIObwExaqfyw1vON/wAmdQgObce3iNfn2Z1rbwLbGCxJeV/i8ybbwQq8JsvctP8ALfPrGjSISw/DRZMPeYjrjHPiyc43zu93gJD0EdxbcP2lmYSBs2/6t3MXcINvsOES0j5btu5Zhe7E3HLHDsAYWR6iUIYk0gDhzrbeHEc8lgfO7CdcOZDpYc8IR5uXnToWbBYTGALB8LI3sMi137APyeFvArvQNYHxi5d/1lxA5lhHVhbxaEwCksNoeZ0kEjId4DZJpGPOAsEEGQos+DgWYOyTgb7QYPh3SIbMdgc6kfsnPIMGIWYOxODDoN2LZfyYRavZfLRXxY5CwddgPebzRu8zh67kLgM4+gWvuQFQNhLLOGb78hhnCwEY39hBJEIwxKt5rT5A8QWux+A/A80CEZLEOMRoXk/jngWiOPsh2CTesk4Wj6x3raOGQYJ+TQXgPwJNbns4xh4cfkHsShb4SZH9sC+ywDOI2TuWiJeyKH6Oh0lBLhDBY4WcH+dmAnnJA8LZqwE0mYvSS7D6+ZNPbJr9hfWPfY9DCL1XmSg2UQOrGfkHiyqOQRm3tibZaZeQdQGJCMLfxix4R1eBFgkbEW3tl/xwjZ9YWZ2DzxnEcA5fIiYXvIp/q0bsTJyXIKsQFiIRl+QmcK0+MHpHjLcwFB1bbX9nd/GnTOGHrktaQwskhv0E5MYiONs5awczIQZb37nGbQ4eMbNchEgWAFkQT+gWWQTJsEHcs7oeS6PLA5uSfSF/3MMcCqZuHICaY+Nl92STNGCOo6WDAFimyyReSmKFkFnWCJ/hkmkd5AWW2Hbs/kB2DjLLFRYIwnqZlkcsTJVu4Sj2D1IMxYm/ZrEss0YQQE2kEVbLUtbW16PSB5rw5kDEGwItt75wjgeTH9bF9ZGaW99QKpLy2+V9t7e6WJLhP8WfYNgOKytF/SUV9n5K2vN/BBeWQZed8RZwPLISEgQfx9bWFt5vBnj6keYglwlD2qFfkXh1onnQLSW3fI8LAs8iVx455H/2rGiA/ltv4ODZEZbwO7kuQjDba/23m/jA8tjmxb3bYiCwZYQ0AJXbfuYfBjgH7MHe6h7a2WGSaSgXyPsgDBac3mWc2+HTuy6QZwJha7R0ct4mkfkfn6iLI6FbdsYML5H29fhDLSLJNv7ZfxJs84A1vmMpD37HNiDhDzclgs5ZKeC9P3v4I4tOZ429g5E8TtmXzCQ0LZi2sMsRnJpNt4fo6uElkZ31JokoAl9unTpzO4xBEykZfySMxLcJLFsDe/UB+5SAleaFowbwT2LtH/4h6cHoSHloR9QKwsj8n4AOH4IOKytZkMLDaZ8cPE8hWMZjY8xYXmeTDwBadczgxsThbIZiL+wy7elFhZ8t2OEdz8H4yOf/xAAiEQEBAQEBAQEBAQEBAAMBAAABABEhEDFBUSBhMHGBkcH/2gAIAQMBAT8QErNHn7DYPs/KOwpLmdQSa2fPSwWXzAFpDImrnpzJb6NdYWPB1mBLIyzbYL4AWYeCxyS9QP8AH/y/gYLY7t8L5pGVy2Gf8DgVm8CBcYo5b6wf2ELJdSSUk/4bdEgrEgtZjEXpiCwSACwZ4M723zO/hB4KLURaluOL4lgLcJ5YS+2W7FYB5EmQxB2EeSh65HlGApKoEYYTPgqsyziBhEe4BCZzsFiG+vn76AsyRQyUy1BWsfwtlKOwWZJpEJclhhS+RrWTOcDbPIoEYZsA2wlMFuoywIQfR9URCkRjzxzJ58yI0MeA2BNTDkrY+8sXfEOS42zMWDlqAye9LEJ57ZIJL1mbuLes1tZYAQTZGBPb4RuIGC2w1kQax4t1LB7CkTbmjJu7r4hLG55D4YLZTQhbdxTiJlOezjCUtC1bciyZZxhK1WBnnMkJcx54T4FrOyjKBJia44yl2xONwnBOSXLfDsEgkBBssJ82EEJUhTxhM3JnxxO4MNtPhF/Jx2CbIt1mElkbCCLtkT5hLCOsOFpIWxiXstlMlS5TawL4POXAtbWPkGEEX0/kQoCHZ8U+y0jNnwsLMdywMC+yYRMU/FmQs56P8uJskzLGvp+yIOWlatspwmOpYGEhC32dYFZyep7BFyIhITABNl2ysS4sa7S53ImeSrau2At3xCDkmk4IX/Kl7ZyXxyYGDIJMIAs8Q3ffkAeWjY+FY8jDkvJY5MnjgiWWlh98cfFFtR1k6dM4I6iWqbxBAXMFgpF6uIe7cLBN5CrfCOnmAXCykQmRFXwS/RVhrawZBsC+5GdLWWFsCPt8LZ+J2baz5aXLH0szJbd8L9W45HWPIOTZLcQQuZZzIGp65pZORbt8MjJCsU3SXYhtW8hzUnlYbIoJyPQ/qyhKBBsBBXxYf5eVyY2G187VQkbgvCecJLq2HCDCHxPEBc7bNCBLrCQtYslXkEMbKxGbHkMqVPlElYgywS2DkGAHkKSDJueAWeI4338ll4mw7Mk2w/LVikY6yIFwTt0gL4hMH3SeeTbvkTiPIaxAywvmhTxUWLZTPEVZW2IIgkhxB8wY8IIMdZYRhc3y3WbIRMj2yMsh8MjGTBRRFhkAeZpB/wAPCXVmEbWJRdyOQm+C+Xt8ctyatIN8xHYdw8Bg/WDfG4eXpbbIm5nvq+AvnIMJZrzMzLuLpCHIwhGLQh31iVJpgw2VhAHgDuPa29jmwEphY6+GEbsmyEnpbgwnDWOHjS4bIuHmkxgwhbFwJ/srJ4yqIJ4TG3I8M3AUPENgS5JVknUGFpMSyr4QjPEwnBk6szL5hmRbbVljnizxGYujzciuflqykNfNMJBbMtSMXYS1yAIcgc8dG4ZNmWDk79fdssINdmbJAt3WAGWEhYCTvPLSlTzKBLdg7MMFm4eR9YuW4+G83g3xyEAQ+IU6wwkZlqhEcszE8Bb4sMspaMcIyQyBnMdLfCBI8fZhZCRhPAGT5KZnm6yNmW69BZKQhK7KfUUplfWEPiZZORErpyxl1wny3FDzDwHSUi2MXbseQtOHhl1nURhLtnMmiSOQEsBuRMkns88uPtsZRmwdlifagEzKw23DkNgPIQnyky6MuEOS0dbASIHLCELFhZdiH0LSxsydwwvhawhJo6gcHxT6U/SX8sCayTf17ZYct2Lb6hwllITxxn8PsjYEjbFMCEIgbbQhszHhJH1zze88QcmJizzIMKCVjduQOQnWwGF9VKWtsY5Ys6jEkIYRnwGWq2UOROtnxX4pJ8ExBgSMP+Mkjaxbb9ZyCatLhYghBhN8ljsGEpUjCOoAX1Ed+ygVgwtip1K7BDIGfYliAWMmLKaNkkzV2rDYjByVEMPLw8gB8Aw8NHLjklYwsE2awJ4z8tbaJAQ5GJV3JH2RBO3Cz9QzIgiyZX6vlpRzJHYlkScsWM7tyF2BY8hcAkSrOQQAvk0x8TNNnWWZtvBGQht0glgRNI4RLa7DOmAEbdZCBLkT5AGyORuM6nCQGoCRmmLWZdnJhY1iayQ+2ig2pifE1b5HfEnngoTxqSkFJjGys4ig9lJFrfEgML1hHhDC2W8uXYM8VbfVvLnIJIjUQIEkcx1rIptmPD9XhGOSNxsl+5FrGJQs2bLrHKQ89Adnjh5AHlnLAb5trbnNxBgg8AZWZyKEQhvljxbNY4XxCwA8QFjG3WNIREzrJE18hVkUwzDb/wA0bxfWfLNcIvrYXIAh3ls7aQ02b+QPsPiACDcCJWK0CXbCAnBAMux7sJOoYZJC2fsazkycLV7AE6yWBaMI2SKcRmlqsth3WMCQv4IiVd2Tbp9tn8IOmBeEcAT3FOjgR9GwUP8AJDMs3DxUgSyURohDsk5LaGeOWn2YuRIAtikSSP4ydCGHcWDesXuaxfk8ifYEgsJNfZQ4WY28EDWOdLoHbKXlpE6r/sbbu2BAwiBGPA1iSjzWzNuXZykJAEhiUsYPJFgMh/LSYwLBPYQQomE3TktmEdcIyCoTjzBkLuwbMZZNIpoOQJMLAQgpk2fJg65fqm38CRjzDAQJGXlqmPyGQwKyJ9ttX75wlyXRYyQJVCUJtAt2DSD/AANBsilkavyW/C/6q+SvsZtbK24vq2AcgZZkGRCcbjOmbfQjCMr7A74Lvvtp1whj3yBwIQ5K8b9rkLGBHuyZ1+2u2wXa7k2p/wBlpfEkkQj2wLYibSdsw4W/IkySJOQj7N/FlpDhqU8IE083bL1nXCd7E2CMgnGUZy7NIYskyvoJxft/soOmM4c+/ZYnrwjOSIL9ggjxsXZkI/ZyB7Zbt2IGDrLNgSD5LhzDLjs25vYIMhmiX5zuq9hpCSpDWRfjGHJ9rhS05fEv24Fu2wbPra1zFFaEP0H8m/Wp7/8ASA77z9tX6t/8xCJfkw6x/lIMPFkwgS2Q58IzuwwBSaIoAnAl2EALRhNq2S91ktXCFz1/sA+7BcPnkBSwkMIei0RbbsCEeQ4kKEyIFM/jKCZz4ly+32ofnmbCX1iLP13VgP8AZ5sNt9eTZvzIdJMnLKVsS7CwTwjtpusS95rDkmTyYB2xn5No/wCclcPiE2slcse2BizNYNQT1snvYXSDpYE+SBq/J/i/K5zyDg83XSMCBg/8N9VsGWJH1sPyDYcskBLjJtdhIE6iod1m0+XbgpphHy5jTgGVv0vtcmSuNwQ6xhnbX/dytLahN2LRcd8gsfxj7AQTvWERjJE18jwf6w8++bL4ItmeZAv4QgQB4jwZIkXCSdW/7zCf/wA0Vywkfmsr2A/1l/flxOmdoxnjy3ZwdtU+JA30Vg9RGD+eIz//AFswSzAsjaYALJLBCf4WY9bYT4ZoxPro2MsAhSPCdNYDIpq4N8F1gOrFjz/7rR2rmBA62ohbrJfriG9twZ5wLdLMJNJWccY2YlZ348EBNfrPAFti4wYQeBPr5sO7bLLDPY5rPVvYirYls4my1hLQIRasOsi1Yi//ANoN3tv+Cx+wWMoNYtnxH8/w7GZfkE4WfySxEecn6wUjv8PDPEn14E/IYT3ZYMMLLOiX4T/Uq5LUnGNgRjBtK1kPYzq5fQO23f8A6C35kWbq1hzM8QmI50xor5RgGQs9SLfE2TLNgB4Ucgy/adUYw8Wy8dmwha8IMJj1bOD+iVZYPCfFdlOLCH0lMrQbhC/ctP5IP3q5Zwu12xhgQRnwRrMMnDn1mVg/82LZkISkD1m/xgBniYW3WyWEMIk8Im7KePxh5bPjbmQIfhJU8hVIX3Ez5bdZfJ4tNBrM7yX3DWE8Aw80CD62fxRA/ax/vB/55Dh4bMT/AFkJDCDzrbnh6+CEDHm42iMW429nEurl/dPRH9kdS79Y/FgFhCaDrO4yGvCM+RBfs2YMJ4SYP6bpdmzsv7f+TLPNlYt1ekb+jZBEscJZcg01iNiMcNbAXwn7biwBbm7AvcMSItYB4iY0TOI6IYJE+QsuFj44P9LYmEuQf+R5syDWxph+t3/r/fAgttuJGA32Ey4luQ6z5ZptmzsWFkNtQYI5DxUIf3zWkEg2EviC+pI/apjfuAXWLHng/wDlueM6btHkdgz0z0lBk3L2AWRDOE9h+sI1SKLPHXgRAywIIJK9Th5AhJZ5khw+y937O2b6CTGCkm4mOGICW22+b5viRqyrGRawPCPAslfXkKtuIJEsIkdFt1tUXbhpcS1mAXweC+3OEAgvW5MICQZb/jewws1JhcwrU0gTzN9Oi1CsyIzIAgDkNaox88BYX7CbLYksc2RyYef7paOU3MFNYISXCxjdOeaOGZby7Jiv/LJyb4sN+yXRYknN8SujYbr/ABjs1iCY+2/2QHYWBLdtQm5l3CF9WNmFizSOQKjhLa2Om0+S0nk7mzcYpWCGzqfyEg2dLCVUWE+RJLk5A14o4BsB4+tuQbEY3OfkG1bRATCn2w/so/ZHw2hbEfVs+y/IWaxBdQDptvNt1sfJEgxN1fNBjHCV2UzkZzmxd3t0w5g6R0tlJtDKKQ2YPtncYPrEWd/5GW5b48gHWwixWCkg2yyJmC5cUHMfsn9n87dvt+sK9nTBZhoWKTNwBRiyDWDE+mOFrAiAiZnsnTMklw2S7ljYSIbjNT0tSvYds3YY7j5CZCeaWOKSk0YJ4Gx/J3+TUZ8sb8n/AJhnwlOuW07V2tdtfiZL6kaJNgRP+0DKFpJraRc2WHfOjy+Qa+311BvOJacV9uu3J4S+Q1i9bgmuENcfs9bBDJyA54LDpczZkNqUGsPC5YRRflkPHNr4R0PzeXs6EbD68Ig1bDWhMZ3c+s/gkiVHbhCHGONu9S5a5XDZdpY3J4IQTbAvZKwtV2dMiEEm3CbZhJG20mjhNxYEDBwszBmSFvHjM7KvGn6gnYTiXALIJKfgtE7coTXgQ/2QTv5ESSX5NQQF9NnVLmsUQ2LBs3fDa/GcVmOEHxGJcgWBQbCuZUld5fsyRkUkZduE3wv3YIIKx0k3eI8lvLQ+3wO38SRuRpj7Ht+ZAPmH+2DV8T3zaNj+1jy1uE67FuW6jKzXy/qITox+RkwuFxyTgE6g7lttwfCwAGEy0CXbQzWAyTCRLZqgGPmEjMzTDDkWdwM5MGz5EOR9tDbMNDevkPwlj+WP5LfWO2vP5Ufi3aeXde+HBxAtbFsAcmyBrfp83Xh/IGzvwIObEFldN2WqgnBigHfIAsAbBAyNYxjCd+QQjEJCqzkBZM7I8TP8WyrCM0tHEM/sH4uiAkJIjGl8/sRc2h9y/CW+C39RBCVwj74A1ievZvI946/2OjusX5GYWCQO2/lkfUDkyIZFqogPO0hJiskjkBINgizIFxkZDk+TSuWq1hCT4RhDcEJnEzLefASnDzH5Lbqn+LnwlfkH5ZCyO2Jfid3HWCRNzhh/ZegT7fwMLAki/Ulxz9JUHLUjqPNbA5bLoXyKkXIVkplpqPIAX8ITZmsFm2vhtYdgeH6TRAHWJjjGBO2Fiv2a2JsEYXcCaY2EuKhCJy19z/xIXVrGIA+X6tgYSuSKAxjW0alcH2XRGNsSGks7bGElO2ZaBJyVNkljjCGdljBbyLpsIALNuYW3XxEesMYnXZRxCuRh2IPMYO2gWJhb2/2Ig+KxkP7eOCwGt1uC6LQI7JDIlWwI+Qje3W4JuWJ4nPj13Czwh2ztNVbd3CL9tyCEJAMs4WZrceWzsACUSlySU+wB5CDy5QJpsMJicEoNb84i2BB0hPl1mthETYoN6yHJb1vsT/kwLby1haShgLQl4JHFEKtmTOE31DtzWBZ4mBLhslgds6yfs3DYy08DYztvsm6+2mXMyIb9iCAJcI5iw7vCRk/AnjsNsE5ddWElUKZJpMY+Wjng4QVyfQWxBusVeCTBu/LXx5m5ZL4D8YhezsAEvjQyRsWspjb9gws8ZyBOJfB2Ws6zUPbauSZcQE8pF9ieCd+pHyW4QQnCTurAGE0V8SLx8W/qyeDwFzIgxQDbjlZnLFyHM6eSBXiCWFZdVkYLNG0BawH7fiS4Il8UEMhnEKKbl0ZqiDYMND+Rs+Mn3ZWsnIixrajsIQ4S2GgyU3ZgCw5acmLHr4gQOLcLYn7ZtdiYNuzk0pnLqwzNjIDsE+QIZGeQJKwbALGDXL6rAWFaqOEEQ9zkyRabZGMElxkweNl1EfWw9eWpkInc/EVhletxrQymIbtpLfA+OdkNtZzR5S2qwiHJVgjYfG/R5gEitxyRF/bQm6SQY8l2L2TkbeXweL1hG2tpKo18ryHnMo+xUr6DYpzSl5F2M88bDDCO+McnNbCBv182EyQwuGNUi7kDnugQHrWNuWCf5usGAsLTJJnyjIt1vjtuTRjYlE71sdZzCYixWIdfbPg2nwUWVji1eRiAjLVAsjwWOwNmCCbpbMncGyQchZCjEDBsQGcE3b44QkC2+IWGQ151CWEEoWVkAMbCsRuylkcoptPUXJzhHJ9lDxCyYJFv3YO5Gi0SYWhG4x+0ZSkx6uo8Kyy8h+Gi5HmwWuSMGFrwMSCTOy0/sIYsC3PnrgddUR6bbGSYKXWJhNWGSjdX5pCoPJI026gDLnUIIy3FgBZnzYSSO7fXiEsA8YTtGZICRHSPNM80JNrZpM6hnzNFIUdiWYSlv2hcnFpGFIBYHchlraWLAbMJ0hJlKoAhqAtHIL9QhrJDUFxVTHbh2ymZG1EEjPSmyJybGBrU9LW1lwrKbfhgsP8AIJbLMTLSA84liCMFAgn4qZKZalA2Juw1kjGMgnrHwPAi1KsIM3cuhZP9LNTbOrYvkQwLNLGHxOQds1uQLWKB3zAUsvn5aFmzBHkrAhNzIMJkXLWx08Okkw1OBYRl33Jwqq1+kB24bI7OPrK8WZuRVHCIVnpjIjfkjCwGYWTqNkMmINLD7DYmwwBYcndnIBt+XFJuSMgMhYA8RWeJk7JEITSofLFjgYeRmEIduj5njNvzwoEkbAqzuSRXO1jGtgYEoW6LQ2LIFog9CCY7FdHlzZkCeDnbWtwtdgr7s8UCBOT2yQtYlTJPPE2EnYkC0hZkIZdGzp9rzVhEHIci5C6t18hk4y54ayggb4WRwjshaOEZtrY2wkDsPbmBCGPCdtTSTbQ30yCoJas1y0bHxzbGcusCFvvMmdS5bS3e2kYgQs84TxsC3IMg6iDIsviILMLEjRsuifIdxbEwiBBk06RaTQXy0nZk086keN9RfYPDZ6sSjEzdENnifsq2KCNR1qtrEjBbH1KInjksPZs0sjmXkBHC2QvpHhuw7ZzCah9LFYfD3PpXYWEAFlljbFi//9k=">    </p:cNvPr>
          <p:cNvPicPr>
            <a:picLocks noChangeAspect="1"/>
          </p:cNvPicPr>
          <p:nvPr/>
        </p:nvPicPr>
        <p:blipFill>
          <a:blip r:embed="rId1"/>
          <a:srcRect l="13793" r="0" t="0" b="0"/>
          <a:stretch/>
        </p:blipFill>
        <p:spPr>
          <a:xfrm>
            <a:off x="5681664" y="148133"/>
            <a:ext cx="3279456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16159" y="1780694"/>
            <a:ext cx="496671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06 Future developments and improvements</a:t>
            </a:r>
            <a:endParaRPr lang="en-US" sz="1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481314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Enhancing User Experience</a:t>
            </a:r>
            <a:endParaRPr lang="en-US" sz="1500" dirty="0"/>
          </a:p>
        </p:txBody>
      </p:sp>
      <p:pic>
        <p:nvPicPr>
          <p:cNvPr id="4" name="Image 0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1267877"/>
            <a:ext cx="914400" cy="914400"/>
          </a:xfrm>
          <a:prstGeom prst="rect">
            <a:avLst/>
          </a:prstGeom>
        </p:spPr>
      </p:pic>
      <p:pic>
        <p:nvPicPr>
          <p:cNvPr id="5" name="Image 1" descr="data:image/png;base64,iVBORw0KGgoAAAANSUhEUgAAAMgAAADICAYAAACtWK6eAAAAAXNSR0IArs4c6QAAE/ZJREFUeF7tXUGW3DYOJcu5x7jjg9g+Sdz7eN7s7J3tXXs3L84+3SdJ9UFiV+4RF2eoksoqtVQkPwGIpFDv5dlxURQJ4AMfAKWyRj8qAZXAogSsykYloBJYloACRK1DJXBFAgoQNQ+VgAJEbUAlgElAIwgmN71qIxJQgGxE0bpNTAIKEExuetVGJKAA2YiidZuYBBQgmNz0qo1IQAGyEUXrNjEJKEAwuelVG5GAAmQjitZtYhJQgGByS7rqP9/eP/cX/GPMc+v/O5ru/+c+zrh/WWP/djtz8N87c/rzJ2MO/7256/6uHzkJKECIZO1B4AGwO5pXnWFb99KY098JPyeAOLPv/tzZRw+g32/uTv+vH3IJKEBAkXpAHI/mDRMQkFUdOuAoaBDZLV6jAIkUZ4GACK38DJgvN3f3ocH6/bwEFCBXLGMEig+VG5CCBVSgAmQiuBEofjFmOZkG5V3CZT6PORhrHzSyhNWhAOll9Ou396/s0f1irHkTFlszIw7W2YfdztxrhUwp1qwE/v3X+4/OulajRSySOwrmdvZBK2KXIttkBGkot4gFQMq4g7P2VoFyEtnmANJHjNqT7hSDR8fCQBkao74M7m/el8L9X6cN0qGvcyg1em0GIAoMFCcmCJRxk5SgL9TlRb+9uPsIr5jwwuYB0iXfzv3RaEWK0BQCUzlz/2xnPw3JvEBfqAigNAsQr8DvJ2BQH/eQM8ry7nTqp5zIuVS1b1WgNAmQt9/evzEncKz5OfUbnDkMhw/9uamYQ4fjw419onji7kf30tiOx28R9PsvP39+La3QpgCyYtTowGCdfTzuzF6iAtTt1ZhX/mQwAe+Xtjv0fodn1r6W7Nk0A5AVosaqoX9qYQNgNhBlREHSBEDefn33pwDtOEeJUios19ywQBKNRgGK6w5ffv58QzFRaI6qASJEqYqKFCGFzn3f5PkyZ+6/vPh8i8gj5ZpqAdKXb33kYPlYZz+1dkbpTMNcd7Sm+kTf64g7mlcJEMamX/XRItZbdGA5ug+C5drYpaWMY6da1QGEK9+Q8EYpmpcaWz1QmKlWVQDhAMdWgTFbBeNtrA4vnBj+9P2cxZdXJDgI1qpWNQBhAMf+mbW3kjX1BKWvNrQvl/vDnDnG21HVrrcZ6AtRnKzmdHLFA4ShUrWZPANFGWi0nVxDgFhaU6ae2brsRQMkU2hPdcHMV1GDLPW6Xv6+UrgUTUifSMzR95efP7PYMsukVAonpFXBI9tUa25tnoVowhaFI0A5L2JrbzmesS8WIITgYAu/rYHh2n76vtMHiZc9ID0urjykSIBQgYNLaFsCxhp77aPIt8R7szjC4gBCBQ5n7WuJU7WJStThkRIA7KB9gBB1yDXfiDTCkocBtsDSVS8mgiC8c0bBLEIq2ZBaXRsAEMNRySoCICDnnNqGgqMhtChARsoE+ObUFFj4Z0P2Vt1WgAfgWBzk6hFEwVGd7Yos+O1f7/5IPGncHkAI8g6NHCLmKn+TzQOEIO9g8RjypqB3nJPA26/vfB8k/sAk0zGi1ShWJrVScDSOq7df37mkLbYEECABu5CVNgGTTKe6wZB9tHQWK9k7jFSs4KjO3pMXDOQfhssuxCkWsvlBwnq2KtnWqrwgOf8wxjyz9obj4TdRgGRWrbRiVaW5py8aYBhstiEKkJzEnMtDpKtPr+CUAJR/MCXofp9iAIE23muCi19yKlrnxiSA0CvDlKDLAiS1rv1DvmzhE1Nh/FW+18PBi+NXUNdIlIJzHFI8570SIsyJHpyb59673zfHY6Dc615rfqiAw0ivxCIIFDa737ar+6Enn3Ot8ZsWaxl47n0hO2GkVyIAyYge1VKrwVB8NUaLC3GwQe2EW77sSTrkFVqIHv2vXNUeBePMO38UZCfM9Io9gqBewQhsPF+l12cYHvjR5mZY0rCdMNMrfoCAP2zDHTbDKssfMUo4q6eK+dK4PgPaH5Mo4LBRLLRk10L08OYwogx68vgKPmA7EaLhbACBSnaMZ2q4veB0/vFxCQlPJ70/qvuh0aO/P3t05gNI6nl+v+MGco8uekx+hloT9Xk4wbnHaDpu2bIABN14C7nHHEA0UV8ACJijXszG7FR5AIJsnHmjVJQgZp4ZeslOBWLWVdIY1InO7KG+H9ABjitX3zUfK26mpq+J+sSyob7HAsI5IzR5BAE9Q1MGNOcgNFH/Yd3IS+EC0Y/NfugBgtArgYaPFL1YKltyJ5NS+8u9D8HbbGaXwCVfDoCkvY2iodLuXII+aJOTBuQareT1mWXd5aUy5bCkAIHoFdPGJJV+kX8svBFQAWJMTlMwQp8sNIsWIOmvizScT4NFCJV8yJXkc/OVLLbo0WuRg2bRAgR4arCV3seAtCsVPBYPR45wpgkZEvO5lZI7IWqApOUfjdGrUALK4eGY7Jl0WmZqNV4ruRMiAwiSf7TGy0My2CpAuKnVGCHUMqYDCJB/UG+G1O0Bk4UOaLbmEGJElEmtDkkvsPav6XH2028v7j7GrC1mDB1AgPyjteZZCCDGGHKOHKPktcaEKGeo+eesvbXO/Zm4flIZUwJk0/lH1wMJOwlyjpxoPKLDc6iVZxc/GXP47lzqz0GT/lYhCUCgJKyxBL0HSNBJtFa1W0JcFrUa2QYCMkrqTgKQUHI6K8SGjpd04Jg8A7JkOJTKEw0HCTeDHOaP+S+iLAI0yjyEBCDIJlrxpJ5n/2PMc+vch//nGK8i7GhvrH14Zsy+1bcuIl5/kNvUgYBgI8tDSAASkZw+sZsaE/Qu6TTmlT2a5866l5GAuIYZX6U5GGcOZmcfnTGH32/u9hEgK3YIYgujzTwxbDDRJ8v1aAASTk6nCiXbAJeleMUcj+aNn58IDLFL9aDxjx/vawMN6O3PcllymkhEomIo6wCkoAR9oEi744keCYMhFjR+nI80xYIG9PTn/V/LzRAKT5XrUQEkWL0ZWwJlEpViYWMwFAyElC2dQOM/O/u4Zl6DePlr1GosBCQyUdlYNkAgzyFYwRqokrNdEr2Fz946+7jbmXupIgDi4ceKCNEhyMaIWErzABkrYkiyu387upfGdrQq/re4y4NXl+R7QBx3Zr9Ggo9497EYY6kQ8J4DkkpWNkAQAcUKRcIez2VaD5QTaDxgYsq1Essb36OjU9bYv9cCw3TDkGe/nCTaiCNOKUyXR1IIygZIbIMsJaRKW96c4v2/+ZLuSqDxUeGhC3QrRYYYHWTmHUkGDNwraf6l/SpAYiyhH3OmaHSR5kyRSgfDVEyZ/Y7k1zwh9wvlNjGqV4DESOnKmAlour5J4LN31n5aI18ILSz2e4RWj+dGKkxIIYCCyitAYq0iMC7aaAQreERbu5gmep/LN4/OO8ZTIFReAcJhAeCcsQkrRdgHl5h9Wewer9wIzgsQYCpAslVOO0FMKbLGM2iDlIBE+ULAOQaLgDPnfsPClWIRYiRoQETNK8IlR08V3FtgplxjRQBC8UopBUi0iYQHBhPJSgES3FdYNFDeMZ52UwDJ9SZhfawzIsiTK0zQg3sKixrOO3IBglTLptvJjiCIAFsFSMjL1ZagI7qdGhiVrqG1EDgkBUjYAyaNuJao15Sgh8AeIxQqcPh7VQsQSJAEyI5R0BpjriSz2Txccj+5STkFvRnvd1MAoRaepOGE7rWY0FaUoOeCg+P9X9UCxBtMTP1/YlhVedMQKMbfLwKkkqhJAA6SpHwq82o76T1A/NvvUo6INwuQJU9XQ4JOUM5l+0HNrQGExcukeHqusUs5WekJOmKAXBWrOd0g66NwStlVLL8ZxPNQLJ7LyHPnnaEpRTsEiN9PhERZsZqT/1o2RgIQBN3cAs018pzrnwCk4ASdAhwURzpC8kaeB6GI2iQAQYS8qUpWoQk6orcnhiwE/mofufUCg3ohDf8UwBPDKxAgoM6m+BArtiRXSomASxJBwEpW0bw8FPKvfT81vtLyrdrAAUW6BgCS/FxyjtFKXzumBBRcmGr9PTj+SCzLT28v6tyQHJeKwpNFEKTKIJHcURlW6jznRJ3Ik6Xef248ETjEHRuSoFPZFhlAoDDYcB4yOAwqT5YLkFrB0dF34PcvqWgtGUBAXisaqnONLOX6s8MoIEGvGRx9fut/hi3pDZhUtJYMIGCiLh6uU4w8Z+zgMKg8Wc5aCM5XraqntSpYXua0AIn8GbILZRfE0XOMcO5ar1gqT4aujQIcVHwe2cOaCTo5QJRmXZqAV+6Xm7t7xDAorqkdHGj+QQlo0giiNOvSrL3DkPoJgimgKMBRQoEhmV4ZYyhpLTlAoHJvw9UsikiQMgdVQm4KoL4IvaJeNzlAwHLvwVl7W/P7alOMmGtsS+CA6RUxsMkBgtIsauRzGWGp85KBo6Bovja9Ik/SB+MBaVazPRFuUIHFkblliR0+DMkEolfGGOqqIUsEgRVGHB5DSmjhe1jWTzdfDDhKoVdsEQSmWcZoFElALZjvFR05hsUh9IqyvDusgyWCdABBmob+Qo0iURBpGhyg7VDTK9YIkhH6NYoEINIyOHr2kXz2isuxskUQv1EwWdcocgUgcGQuPOc4UyswenC944AVIBpFothS9CDk2PfC5EUl5OM1As+ed5dz0CtWinX2CMBZ/u5azUUubJvi6EjpcoWjI+MjBawRxCskI4qsesQ62q0LDNwCOODcg/js1VSd7ADpNo5GkY2XfQm748VHZDh6MDMNEYDkRJGtUi3CSpUp4VRuKNCiUZIrOWfvg0wFAle0jNncQUZKcHA0z0LGnvp9qdFDJEkfhNVHEf8W+KRni/vrN9MbyXAkT+2SMXlNBcG18Wjlijt6iAKky0XAGnfp1RcqY0Fpxtz9JYyHYt8ZexYpVYvkIJMogr20jDkZo1A2OgdpMu4r5Na+ruHZmhwqKbVHUYBkRZFK6EIqSHKMpObI0Zd1Xaq8+vEi0UOcYuWUfLk6paCCSC7LopxPV1BVMSODWolGSPkI8vVd+kG0BqNHRm9oDpxVFTGyHIMw1RYFCCoYyrdUkLj+jEmo8w2OX5TN2F7w0qyeGOOZq6WFywIE6agLe4yghjMGUOcbNTZRc6jVGj0dWYBsmF6R9je67NHervlSOsRPZNJKscR8vDcxgKDes/bknIFSiSapCBDmrsl1EFJl3enaxQAC5R+V0yvUKVwxyqoqVcM+IN2PhLDmWTI5gCD5R4U0YtBrrsecAUlVlaph/QROYhVqNaxfDiBA/lEjvco8c7YUPFY1EpRmEYBjdTopCZC0rmmF9IohahT/HMcSeHLLuX7etfIO8SQd4aBr8s5Uj8mRiJdiIKmy8OMpwFFKf0ckgkCetZL8A9pb2OoOz6x9vdZPJ4SXtzyCglaVAo6ump4jjNhrkfp36d1zrqhRY/OPqlrVz1OUcygWICUn6ExRo8rmH3XVroS8Qz4H+frOP0n4Kjbi+HElAoSIPsyJocr+xjlyAPqdE0Jp4JCjWOkCLKrmz0anTlZSZQl3lIxjD8BNEVJozilDsSoFiAfG8WjeOOs+pES/2LE1Veqme6KMpiXLoVSArE6x2PKMk6VVS6nInUbh/S4ZgADHTNbioz0wfgHfvhITPKqlVEg/KyCQ4mUhAhDIGwtz0l75nkohryWKAcbBOvvw24u7jzGDSxrDkoMVHjkG+YsABOSrIt5FIGJUnYhDzi2A7pJzjie1AwlPhR494KJZ5Dx6WYhV5xrfnUNf9LcsEWFmkGvfIhHELxL6zTljSLuqgsCo4n24c8bDGVG5HF4uCK5dLwcQIFHvF57lhSVBQbFeTmUvzS0goywdriET0RzE3wzMQ4Z1Howze7ezD6E3Bg7K9hdy9S+WFFYTt/Z7EABG1fmXX7xYBOlpVvKRkxljPPg+gnHG/2mssX87617245KOsxB6pqo8ZJcTHt0HY80bQhk8naqSSlURFKsDSM7Lq1k1mTe5jxzHndmHolveXfCrR5HCOxIZJ1JZMr7ICnCxY1dmvRcJu6XkVR0VNDv7uPYreUag4Gx6zsl2/8za2xqfZZnbjCjFGnjvd+f860db//yggjv72OVExhyoo4wHwj/GPLf+v6N53tNNmSgx0WBtOViMAYoDxC+Ko/kUs9mCxjwBz7W1eWD573fHEz3qQeA7/lxd/1RRkZbjU2/OOX4VgChIOFUqOne1x2dipbQaQFjO98TuWsdlS6BFOlVEDjJehFAdPtsYdIILCTSVhId0u1oEGS+sgJzEc/xS+HxIZ2t9vylgDEIuAiB+MStQro4/D/0LjWbzuPNUarcz962UbVO9SzEAGRbO/FzGqXpk7cNSn2LF/kGq7ljHbx0YxUWQaW7y3Xd8j+5l5nGIDhDW2cfUTncX0WjWwGrIxJM3X5VKlVdxEWRuAxfG6gfYLl8YcoauR9D9szs15DwYfjLmQEULzvd3znelV2nCpSo2YXwHii3TqGuyqgIgCcpmH7rKuSb6XV3kX/TTtzOjAiRDlxMa5iNLyZWwvY+wNT4Tn6Gi7EsVINki/DHBBDAeLGvRsS5CDHST+vwXociKn0oBwqyiM2g6a+2fWznlULngORcg/NRuZw4chyGZxVP89AqQFVXkwTO+vT+Vu7QcX3Tw31EVHlbcdlW3VoBUpS5drLQEFCDSEtf7VSUBBUhV6tLFSktAASItcb1fVRJQgFSlLl2stAQUINIS1/tVJQEFSFXq0sVKS0ABIi1xvV9VElCAVKUuXay0BBQg0hLX+1UlAQVIVerSxUpLQAEiLXG9X1USUIBUpS5drLQEFCDSEtf7VSUBBUhV6tLFSktAASItcb1fVRJQgFSlLl2stAQUINIS1/tVJQEFSFXq0sVKS+B/5Z+8jBy4sIIAAAAASUVORK5CYII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267877"/>
            <a:ext cx="914400" cy="914400"/>
          </a:xfrm>
          <a:prstGeom prst="rect">
            <a:avLst/>
          </a:prstGeom>
        </p:spPr>
      </p:pic>
      <p:pic>
        <p:nvPicPr>
          <p:cNvPr id="6" name="Image 2" descr="data:image/png;base64,iVBORw0KGgoAAAANSUhEUgAAAMgAAADICAYAAACtWK6eAAAAAXNSR0IArs4c6QAADh1JREFUeF7tnTGPI0kVx6s8+xUgIrBnLiYjvrnoEgKQCJF2Jr7xstKxZ58Quh0Bwr4A7a0H0p3TxQgkAnQR5gMQEMPYPgjhK4wL2tOetb3j6VflrnrvVf0nWWnd1V31r/ereu9VdbU1+IMCUGCvAhbaQAEosF8BAALrgAKPKABAYB5QAIDABqBAmAKYQcJ0Q6lCFAAghXQ0mhmmAAAJ0w2lClEAgBTS0WhmmAIAJEw3lCpEAQBSSEejmWEKAJAw3VCqEAUASCEdjWaGKQBAwnRDqUIUACCFdDSaGaYAAAnTDaUKUQCAFNLRaGaYAgAkTDeUKkQBAFJIR6OZYQoAkDDdUKoQBQBIIR2NZoYpAEDCdEOpQhQAIIV0NJoZpgAACdMNpQpRAIAU0tFoZpgCKgHpz4dndmm6YU1GKW4FOh1z/ao3WnDXg/J8nYDMBo7SOFwjVAFrzye90bXQ2m1VSx0gz+fD7q1zcw3ioo57FHDmenIyPtegjzpAKvfKOPdGg7io414FppPj8Qca9FEHyLOb4Utn3WcaxEUd9yswOR6rsD0VldyUuT8b/MUYcwrj063AkbU9DYG6RkAQoOtm4672SgJ1VYAgQM+BjLoNSgJ1VYBczIen1rnKxcKffgVUBOqqAEGArp+KzRZoCNSzBMQ6e7nsmKkGc7JulZFrTDo4a1WkRVfhxV0avnGng4ZAXRUg1AyWhpFpDW+WbboZvDHWnDUOUAoCdW2AUDJYi8nxuNfYOUIuyBIQ6mKugkBdDSAeGSwAwgy/RzJFfKCuBhCq6FX88fpk9JLZRsiPz3EGqRrfnw2q/XKNcYh0d1gNINQMFgAhsxn1Qiog0gN1NYBQR9oq23PVG6nIYNUjLWnrjPSRdpe2fiaBuiZAspiy3zEk4t4ydYBkEqirACTXAD3nGYQaM/5/DUh0oJ4bIKLFfsjpp7qO2maQXAJ1FYDkGqDnPIP4ACI5UM8KEC1bqDdnkqxnkAwCdRWAUI1IWwYr+xkkg0BdCyCULSZGqZ+eZZq3gj+HQF08IDlnsHKfQXziEKmDm3hAyKOQgo1vpWWxfACRGqiLByTnDFYRM4jyQF08INQtCxoD9CIAUR6oywck060YOb8wtelKkl1koSvqGgChZLBUvQNSyjrIxiCgdh+daEA8MljqtpiUMoNoD9RFA0I9h1fbOyDFzSCKA3XRgOSewSohSF+1UXGgLhqQnLeY+PrnUtcJKK8lag7UpQNCCdBVbTFZfx3LWfc+5TysHQOcWmf/Wp359cSYhYbDn30HAmkr6mIB8QjQxWewVi7G0r1POiuKMiS/vWYFjIZPmml9R10sIORpWfAWE7Lv7QfFg1dXiQrJoFAXfKW9siAWEM0Beg1GdaRo47E3LbCxfQtrz4+MmUpzv8iDhbABTz0gkraY1LMe6azd1sHYvuHUWXsp6XQXskcgbEVdLCDUDJaUoI48QkYmY/P20tyuPvHrxFL6tNJSMiCUDJaIAJ3sXyeEY+NR0yNrzyW4XBoDdZGAaMpgUWc6HjbunyoCEvJAIujUd5GAUN0V7i0m1EQCMxzrxy+OrP2Acyah9qsRFKiLBIRqeJyAeASdj/PhzLU19hvXMYvqQmfu/q39365dmm69qFhlxA7KinHqVbXHQzMxm09FAkJ1W7gyWB4u4MNwOHN91LGXvqN59dzl0pw5656GwsK9ZUVboC4VEEqAzrbFhArwDh0LZ+15W6nXA1LKrK6WtkBdHCAeozNLBsujfvd8xHRtalBI3wS8d90Yv6GiLVDXDAiLn0qNj9bGmMINrKGtzteixigsg0ulibZAXRwgVAOMOSrvi6p9Z48UcGzWleq+rJIBTN9R0RaoqwWEY1MbFV4uA/SaSRhTqZoCdXGAUANgjmwMtW4cs9t6JvGBmGtLB3Wm4+jjXe9BIiCUDBaLD62lY6XXU1OgLgoQDx+fCxCx8G7FIsRDErhGaGqgzjkTbyzWCtkI4bHSyiGcB7ws2bUtQKiHJDDtedIUqIuaQaj+Mwcg5E5lDH694xAmQFbpXiVb30UBQvVNuVKUxE5ln0GoAw2XjjUgpNMWudxAkS4WNbhE9uVxt5iabeM0PupgyJHO31RX1gxCm3ZZAvR61CN9DYrDBVx3qkesxLaXzWdFnVPLeke1jCDdo2PZXBjyqGcM24ZA6uxhjGEbaDRtfRczg1D9Zs4RhRyoV+8yMxzDQ9VwNTIyblhcD8nEmI51plMHCLdPSo2T1kaY6qwq6trC2ji54riQvWOcsZIYQKiuAWfmpepcn1G6Nobo74NTtbs3TgGp6FUcQlzQ5BwUJQFCWaVmnW43XANSinJjtFwYay/bPtAt9IA67kHmXkfigianOygCEI8AnTWw9F6Iezf/MTXWfnkoKDUY1Wu3p74pFk5j262rR0zHlpgRAQhZKCGuQaCrtWsf5JPaV/pUL0MdfgC2iAFmJw4R7TmIAITq10sa/XxWg4mjfHWayf2JJhtvB1LfEmx8jBTXSlOgLgIQarAmrYO9XlBqNN+4F0jT7j4OER6oywBE8aeeNUAiFQ4NK+pSAKH4oeL8553tHT6HJsSdLjbuLhkODSvq7IB4ZLDYMhkUa67bUR2/451Zotw/4Bpxn0DY1wbJK+rsgFBXgKUF6Hs7+y63z/PxnLtKtXpAXQCY3kWouxM4VtTZAdGawWqygjrxUM0mrWWhmp6pZRDZbQc1ScOxos4OCHWbhHRfep/x1gNA8Fm6TVCsfg8865d07wQXSfYiJABCCdBFbDE5xFZWi31L99TYVYxy2KxSnwifaiPkIe2mlCUvFDN8no0VEI8AXWwGi2IAu9dUBlH9X2dpTj0+bRBlP1dI/WOUkRqoswJCHjkEbTGJZByUzY9ZDRLvxCGzAUUDkzpQZwUk1wDdFyJiFidvQISuqKsARGuATgUFgNBPfU+dqWMFhJrBkvD2G9XYQ64DIHI/z8YNCCWDlbVrUQEFQO6GFYmBOhsgpWawHpphAMg9IOICdTZAJC8OhbhJh5QBIDUgAgN1NkCQwXqLFACpARH4jjobINQAPfcMFmKQtwMFeV0s4Yo6JyCUAF39FhOK64UZZGs2FWUXLIAgQN/GBoB4u5vJVtSlAyL6JSnK7EC5BoBsACIsUGcBBAE6ZpB9A4e07KZoQDhekKGM+G1fgxlEbqDOAggyWJhBHhtkJK2ocwEiKlPR9ozgez/MIEEDRpJAPTkgyGC9iw8A2QFEUKCeHBDyYlDmL0ltmgQA2QFE0Ip6ckCQwcIM0uSCkgfRBCvqyQGhHvFSwhaTtaFgBnlw0BARp6YHRPE5vE0jX+jvACR4Vo0eqHMAQhkZVl+JDTU4beVunaveg2j6K00T2jGu1p5PeqPrJvFCf08KiEcGK7Q9KFeYArHfUU8KCHUbQWF9jOYepkDU/XpJAaFmsA7TC6VLUyDmoR5JAaFuMSmtg9HewxSIeZhcakBIL+UfJhdKF6bAKnnxqjfa/L5jaxKkBqT6CpOUD8y0JiJuxKtATjMIJcXLqzaerk6BmIvKqWcQAKLO/BRUOOJaCABR0P+oYoMCBQIyhVFAgVqB5pi1MECiLvzA7PQoQF5YBiB6OhU1bU8BAPKwlphB2rMx1XcCIABEtQHHrjwAASCxbUz1/QEIAFFtwLErD0AASGwbU31/AAJAVBtw7MoDEAAS28ZU3x+AJAak/68XJ+bWfku11Qir/O1t57+/e2/0zxjVAiCJALmYDz60zvzCGPO9GB2Je5q/uY75+VV3/Oc2tQAgCQC5mH/6A+uWf2iz43CvhxXodOyPvuiOft+WPgAkASDUk8Lb6tTS79Pm++EAJDIgH928+H7Hdv5UutGmbL9buh9evff5H9t4JgCJDMiz2eAjZ8xVG52Fe9AUcNY8v+qNv6Bd/fhVACQyIBezwY+tMV+10Vm4B00Baztnr3u//pJ2NQDZUoAYD7S2m7f/j0++Y47sv9voLNyDpsDSPOn+9vhX39CuBiCsgFQPfzYb/tIZ97M2Ogz3eFwBa83odW/8aVs6wcWK7GKtb9+fffK5MfZFWx2H+zyggDO/mZyMP25TGwCSCJDqMT+Z/fS7S/PkQ2vct9vsxOLvZc1/nDNfT47Hf29bCwCSEJC2Ow/3i68AAAEg8a1M8RMACABRbL7xqw5AAEh8K1P8BAACQBSbb/yqAxAAEt/KFD8BgAAQxeYbv+oABIDEtzLFTwAgewBx1l4q7ldUvSUF7NI9NdacNd6usLN5G/XABVBgSwEAAoOAAo8okBEg+IgnLL19BQBI+5rijvkokM83Cm8Gb0hBVz59h5bEV2AxOR73Yj0m6TcKn8+H3Vvnqk9Bd2M1CPctSwHr7OXrk9HLWK1OCkjViGc3w5fOus9iNQj3LUqBqLNHpWRyQKqH9meDahZp/jhjUX2NxnoqsHDWnl/1RlE/+MoCyAqS+fDMuNVMAnfL0zKKv9yZ68nJ+DyFDmyArBt3MR+edpaYTVJ0tvZnuI5ZHBkzfdUbLVK1hR2QVA3Fc6BAiAIAJEQ1lClGAQBSTFejoSEKAJAQ1VCmGAUASDFdjYaGKABAQlRDmWIUACDFdDUaGqIAAAlRDWWKUQCAFNPVaGiIAgAkRDWUKUYBAFJMV6OhIQoAkBDVUKYYBQBIMV2NhoYoAEBCVEOZYhQAIMV0NRoaogAACVENZYpRAIAU09VoaIgCACRENZQpRgEAUkxXo6EhCgCQENVQphgFAEgxXY2GhigAQEJUQ5liFAAgxXQ1GhqiAAAJUQ1lilEAgBTT1WhoiAIAJEQ1lClGAQBSTFejoSEKAJAQ1VCmGAUASDFdjYaGKPA/6YBYUHtPMrMAAAAASUVORK5CYII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267877"/>
            <a:ext cx="914400" cy="914400"/>
          </a:xfrm>
          <a:prstGeom prst="rect">
            <a:avLst/>
          </a:prstGeom>
        </p:spPr>
      </p:pic>
      <p:pic>
        <p:nvPicPr>
          <p:cNvPr id="7" name="Image 3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60" y="1267877"/>
            <a:ext cx="914400" cy="9144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  <p:sp>
        <p:nvSpPr>
          <p:cNvPr id="9" name="Text 3"/>
          <p:cNvSpPr/>
          <p:nvPr/>
        </p:nvSpPr>
        <p:spPr>
          <a:xfrm>
            <a:off x="45720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user-friendly interfaces to enhance interaction and accessibility.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45720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Introducing Intuitive Interfaces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252984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Improving navigation to ensure seamless user experience and efficient task completion.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252984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Streamlining Navigation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60248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tailored experiences to cater to individual user preferences and needs.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460248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Personalization Features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675120" y="248899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Feedback Integration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67512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Incorporating feedback mechanisms for continuous improvement based on user input and suggestions.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4TW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U1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yNgAyMDI0OjA0OjA5IDExOjMwOjI2AAAAAAYBAwADAAAAAQAGAAABGgAFAAAAAQAAEZQBGwAFAAAAAQAAEZwBKAADAAAAAQACAAACAQAEAAAAAQAAEaQCAgAEAAAAAQAAJAk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LVjG1XYpFfgjrXq4eVvcZyVY3V0WxH8vqOxqzbN/A3WuhLlkcM9USyw7+R1qlLAwyQOnWs69N/EiaU+jKrFgCR+Iqzp7gygrx6rVUnzI6KivBm4WDxbT+FVjCsjYb5X7H1reS5kebBuIk0Dx4LLlT3pDFiIsnIrlmns9zRTukZc7knHX2NNt0KzCSJirDqB1rG1ztWkDo7W63rsuEB45IHWrC2aBWa3fCkfd6iuxPnjfqePNunJroyjPbIxHmx7Tn768iqOqafK0CmIhlHcGuapC8XY66Fa0o32MgwPAnzqQal0+4LOVz7H6VwQbjJHoySnBtE6/wDH0c5DRvn6VvBQnmwzLnD8MO4PQ16cWm+bozkxH8NW3RjwWK/OYnzlulVPJvVuW2MwGfWsK0GoLlNoVYyb50a0E06KA6Zq0LjI5Qj8KwV+pwzgr3iyN7pV9fyqnLqeOEUn8aTLp0ObcpS6jKeuBVdrq4k4VmA/KoZ3QowjuMFvJIfmJNSCyRfvED6mlbuW6ttIlFxg/wCzT4TtNdS92R025kdDp6RrayS3LERbeD7+lNVVdd6dK9C/MvM8ht80n0LMRycN1/nWtpuli8ulVhhT944q46rU48RU9lFyMbxFaWtrfbbNi237/HQ1mma2FxF9m3bsfPn1rgjPkqWO/DupUoxlLtqa3m5TPetrQtPTU5lRv9X/ABeq16KtuedipulSc+xppa6d/aMlgbhWRR95ux9KyNb0uKywbOYSZGStc1V88brdHFhq9VVVGa0auctGUnmMcqmOQHvW3puiG7uI4pI2IY4Dr1FTSSqK/wB57OKrexhc0dd0uLQGhU3Szq5IA/iWokjhTSG1JbtVUSCMoTzk01OMW0edCrKrRjU5fidiql3lsOB14YdDVp4IpQCrbG9QcfrSlrFmk06buh8ehXGoSCBBDJu7N8p/TiqN/wCFTpMiSzxtDvbaCDlSa45JX1ClmMYz9it30Kl7pD/LcwupIGG/pWzawNeadllzLEAr4/u9j+HT8q6KPuy5XszonXU6XmjOGk3IuTHDE7l3yoA9ajn06+0t1F3EyF8lecg1GIl7NqAo4mnJ8l9WTQQzyQPP5Z8pMbmx0zVee+SIY4NY86YQiqkmo9Cm16rcuvHpU9rZSajv8i0dggy20dBUSqRSuzol+5jzN2RA1rbJN5bIfMzjBNRXhWyRWa2ZVfhWboazlOCaXc0hKU5JN7mXLqDHgNtHoKqNcMx4yfrUOR6NOiokwOSRj6igjaM/w13y9+HMiouzsW7jVGltIbZRtROuP4jT7C9KSbc8elVSqvnuznlQUabXzNxdrgOvTvW/pmrJZWjxmItKfutnpXc9Nup4OLpOrDlOZvzK9xJLLyXOSaxzGPPDL61wzj71merh2lGyNNyRD6cda1fDfi230iGRZ45GmJwGXGCPetlVcdDlxOEeKoOnHcQX/wDaWoSXmQru2cD0rTk/eRYI+oq2tLo4qtP2bjHtoZE1j8+4qGXtn/GtPQfEB8P3u94hPHjHly9vcGsruDujWrH6zSdMzfHmtWupajb/AGMfu44+W24yx61y4uDIvX5h1HrXFVnebZ6WXYZ0sHBT3Ret53CCRCducOvoa6CG4Ah+cceorppzvA58XTXTc6Pw1e6ek0jT3caMqZUSZHPsapeIdVga9WCCcSwBc8cqCayfxHhww9V4xuS0sV7S4t2G0rgH+7yK0bdILeYOrJ+eMjuDWqNqjqU5G9p+iWNxOkk1/JDbEEjDDP8Au59azPEOl2a3EK20m+MgkBpNxH1qasnUmk0cca8lVSS7mHeefHatbJIywtyyAgA1hf2bvfc+72Fc84OOx7GGqKEW11LUWl26fPLn867Lwu0cVleR2weGMqPMmUAhR/tE1wYqT5LHLj6tSpTfY878Q3Wk/wBvzzW0nnxKQAIk2KxFZWt65e67cJJcHEca7Y4l+6g9qVOm3yyluj6DCYeVqdSrvFfnuZnlOTwpqRLaUn7h/KulRZ6DqRRo39k0L+Yg4qGICUYxz3FenGPJUcejOWE+ampDJ7V4/mAyhqBdyEEZwP0rGpB05G8JKcTbsbwhRnpW7CBKgKGu+hLnjynjYqHJK47ash8qVeT0rG1HTJbaTzovmjJ7VnXptrmW6Iw1VQnyvZk0ZWW3AI5xWDcwPFKWXkZrCqm0pR3O7DNKTTL2kz4fGcc9K6+1lyAGGQRzV4eqnocOYwtIklUL0wR6Vk30UUvB+Unpnv8AQ1tUjocmHbTujGmspkyoIdP7jiqR04lsxZRv7rH+RrzqlN3PcpV0kXLCJ45SkqFWPBBHUV0TQYtMY4xV0dmmcGLmudWM9I3T7vzD0NTDZjkYrRO2jJk77ETtGpyjAN7HFatvM1xalWfJHTPNCtfQxrR91SZqWcrxWjpMoeNh8yj+Y96zriSS0jMqgPC33XU9fr6GprtppowpQjUTt0ZhjVWuLnaVZQOp5xWj9sSGLewU8cDdiojUUtGddXD8toozJtSkkfcbfI7Ak1Dcajf3MBty7pbnrEhKqfqO9RKlGTuzphh4Rab1sUVs/VFH1NSraqP7v4DNPkR0SqtkqxKv8OfrxUqbR/zzX9aG0jGTbLTosqYPIPesa4s3tZvMQfLmvRqxulJdB4adnyPqdjpmn6ZcaUtzcyp5bod6huVx7VxN5bG3kLqrCFifLYjqKnENTSaMsvrVPbTjPa9kRQSbX9M/ka3LG5eBgy/d7isKMnCV0dWLgpJ36neabpNtrFjHKZER3OACeTWNqES2F9LalxLGp278cGvQnNN3R8xQrTlVlRa2KUunRyRbocKT27VzF15lpdFJ0O3PXFclZezfMtj3MFU9o3B7nTeHfD8Ws7nt3A28kg1fvbF9Km8ouGIGcilOEY2nA8+vi3PEOhJaoqT3Alj+U4ceneqAuw4KSruHcd6uNVG9Klp5ongsTdYFrOvP8D1qv4O1WOAzvZPsC7yyc8evriqq0VbmT0M6mMhTlyy0ZUtrUOQPldewNa4so5bbyxlGA4zyKxjA5cRWaaMp9NniJwgcD+6aoTJIx2rE5b0281m9NGddKrGbvczLuGaH/WROv+8pFT6VP5m6IMQcYrG+p3ySlR5lqdXbyk2nlyH5gvesHUb2fTQyKodGPzIehFOvJ2R5+BSVew2xitriEzRAxs3LRt/SszUissxjcBcdQeKwumer7OXtnOOyKiWsa8hyPo1TY2j/AFh/FqpabFym5PVDGnVeslRteL2LGk5MI0myJrs9k/OomuZD3x9Kk2jSXU2t8kBz2q5E8N5FtOMntXsU5a8kjzaidueJViiXSr3zpomlt8HKKefaqGra017aJbRwLFGHLsBzn05rmxHNBOKOilT9vVVZvRdPMyI5MHg/ga2LGYHjOM9jWNKSZ14mPumpDcyWlwkiOy4PTNbtxqNhNbSLAGLtgDevbufrXZCeljwsRRlKcZx+ZBaPgFQePQ1V1CFJDiRAyn16f/WraSTgTBuNW6F0aK40+V2sLh4d4wyeorZMkbxzSXzYIXO7uT7DvXIlyehlimp1eeK99/icxd3CPcu0MZjjPRc5xUHF0p52yr0Yd65ufU9OEXGKb1sWLN5YpBnhwc5Heuwg8Sajd2z2k90BFINigkrsHcDB6GuqlNP3ZHnY6hCb5u3/AA5bn0O1020llZpHljVSVhIYIW6bvQcisyK7Al2lsfWqk4qVo7HBCU60XKSI7i6O/BAJ9R1psOqG3mRwrNtOdu7r+dc9XXQ3VDmjYp+ItU1LXtTZ1RfIOAkLj7uPwqNNGk0yRJ7sQLkhSoSQHJ7Z27f17Vyqfs7RZ2RlToUo0Y7teX37m40UMirIgYbkwcGuf1AWs1+InaTBA4AFb1VdI5sI58ztujYtbLTLQxSSBpFTkowABx61S8VX+k3E6wabpkUcGNzyqWLMx7Dd0Ark9nJzT6G+CrV5V7ydo9Tm/wCyJZWf7PFK5Rd7JsO5VxnJ9sd6pPbFeoI/Ctkj2vaxb913K7RqD0J/CtLRdJOo38EUmY4WcB2PHFZVJKMWwr1vZ0nPsb+peCIbDTNbvprnYtq4Fou4HzVLY/ka4U/iaxo1XUTbIy/FPEwc+z/RX/E6lAs4K9G9KpSwSW0u9Mj2r36kbpTiYU5JPkZo2t7Hcx+VMPzqlf6MBmSHkHtTaVWHmTTm6FSz2ZhTWbKT8pBFNt5XhlAavMqQdOV0evzKpGxvRSiSMA8ginxEocA5Hoe1bwl1PLlG10alowc4zzS3UjxYyMj0PQ12xl7t0cXL+8sy7p4jZcj5fY/0pb3eMgDep7d//r1nON9Uc3/L2zKH2KK4GVBVh1x/hVY6ZNA+9BuXviuOdPqjshXt7sizDEJBnow7GrAK/cbhvQ96IvozGbbdivK0iSko7ZPBBPWmzXTxsrmk5NMtQUrCXkokhE0TlSRzg96yRqVx0V1J7qeAaKj7HTh6SlG0lsWItcvrchoyFK+satg/lV+LxHeandEXkEEuW3tJHGqsT+ABrmb1uyauBpWdROzR0enXlvMwUqVPQjH61SubC1fUFk4zu7//AKq6b80LnjwdSjVlbsF2bRCQzrxhep+tMhm0dSGlAcjnAzS6GqjXcPcLl54otxFeLbW0SLcQ+USAMgYA64yeK42e/s0OJAWx7VgvcR24HDVYRcU9WQDVrBD8sLmph4jKjFvbkHtzWUve3PQeAnP45FG5ubzUHBuHfA6ByFA/Cr9vfWOlaRNsSCa+d12+dEH45zjIOO31rKauuWJdSi+VUaWiur27dSaRDHJuU4ro9H0yLWLZvPKxqOC59favo8PJWcWeTi6rp0vaLdHNajZ/2dqU1uWz5blQ2MZxU1teMo2tyKiLcWdb/e01LuTS2sNyNygZ9Kii8PLfSeWq4Ynj6/0rV041FqZxxUqMbvoLqPh660WNWm27GO0fMNwP0rN8zYwz09a82a9nKyNqFeOJh7SPUv2sw3jP5itV4/OjAbkdmFddCXMjlr+7JMsW1jOqZiQyD/Y6/lVSeSVZMYJx1U8EVpZpnNCUak2X7F4bjhsbvQ8GtD7IVO5fmHp3qJRUtUctaThLlZXntrfdlhsb16VRu7BpkIjdWPbsa5pwNKNVppyMWNb22uxHPGWj7EjpV69WKSLaCAewNYq+zPQm488ZQ2MqFH+eB87T0rEvYJbecgZGeRjpU1E+W6PSw0487XcjS8lU4c8jo2K2NJuWa4+dB04YdDWPM7GmJpJQbR1+nYEm4AjBzWg6RGVX2jjOfauulrA+UrNqehjatbxsSU67vX2rn5lCZ45/3qlvQ9XBzbgkyo1xJGfuA/iaZ5qS9Ylz/u1zT1PSULapkb24Y/KoH0UCozauePMIHuayNVVtuN+y7f8AlqKZ9nQHJO4/Wi5aqPojpSRInrUdvObe5j8x2EQYZI6r7ivWhOzueUo3TiXtYvdMaBo4m+1SON3mjdwxPqfb9a51ZWjbKnK/3TVuacjTCU5qnap/wxp2tyrj5Tg+hrZsL97WdZkxuHcjP6d63hLQ5cTRunFmpdWFzrNrHPJMHVSTGu35T6/Q/WuV1SwiiuGjgYnaMNnpu7ge1YYiCexhgayi/ZxWiKMe5DhgRitqynbAwSD7VzUZOMjtxMU1c6Sy1eGKARyQOZlYESRNjj3FNvtPu9fvpb9dkbOQFXgAcYAz68eldcryVzw0lhqjqSejMu2G2UxyYJU4yDnn61qmWSKPcjbgOxqYzvqa10nLXYibWoR8s8WQevGa011Hw19kjVbZ5JmGWaEjC/gcHP41bnzK1tTJ4arH4XoZNm1yWdp7UmLJwQvQVX1O0tJiCAU+grlnGy1NoScK16buihDpqFlMc6nB55/ocVaufC8l6gK4J7Y61im0rHTLG+ykpNWLVp8LZLq2WWecxhm2g7DgHHc1kz+HJPD2vT6fIdzREA9OcgHtn1rCEuaTVjWnmcsRGUbWRuW0KodynGO1IXYyFT2P+f61101pY82/NJtmRqL78jOG4OKp22l3eqTCC2haWRum2ueUuWN2enRnGlT5pdCle+HdXtrI3j2s6W4fYXdMDd6VhsJkODkH6Vip82x7FCtSqrQBLcdmz+FPXzn+8CfoaLXNZKC2J47fceVIqYWqeh/KrUDmlUa2LdrJuQDOaS5UjkV0u8TntaZQY5OQcGnKqzDaRtb+daJqSOnVK4BZrZs43LWjbXqPxu2t6Grp1bPlkY1oKceaJoxztgKWK/jxVjy4p1xIuD/eFdDSaPMmnB3RXfTXBymJF/WnW9q8UvAOPQ1zunZ3KddSjYsXludgYAg1csNbvobRIPM4RiyuR8wJ9+/49KxlNxdjmnCFalaXQoygIdwOD1yKadUZFw3PuKIysaqn7RED3MN0pBbBqJWaLrGkqeoraNTqjojBxXK9DrdE8S2OkQwSLYz79/74rLjCcfd9SefT9eOTbXZ13eZEJEz0YdqzrVr62Oehgk3JylqySK7sL3lN8MnoDWpBDM1uTBdnK1EbS2FXUqfu1Few6G81KH5DO31ErL/WtPTJbWSWWW9aIyBSxEkxyx/PnmsZpx2Ry1o+6/ZfkXNXubJIrc2sUQ3R5fYcjduPr7YrBXUUW6xJD7520qc2mkzOjSlKO9mTan9mjUSm2Dqyk/dP1FQ6f4z/ALJkElrZorjoQhrKpFttHRQwlTEU172wzU/FOra7pA0w24EPnCXzCxLEgEYJPGOajj8KA2aS3t5FAXjLguny8Z759uwNQrU1ZanQ6scJGNOPvM542seMoAaidSnRP0rqSSPRjNy0YQx3c8gWGBmJ9BXUab4c09bZLjVr5opVfc0YAKbfQn1rDEVuWNobnNjMT7GPLT1kzkNOlBbaDz6GttrFriL92Pmx0r1fZ+0job4qXs53Zg3EDRTFHBU+9JGrKfWuJycGdSknG5pw7JE2nmq9zpzjLxLvHoOorW3Oro5oVOSdnsRW1xPEducgfwtW3Z3kUnysdjehrelU+yyMVSurxLzLKmHjOR7Ve0+7Eh2zxg+5FavQ8mrFShdbo2JLG2uYsKdvFZc2jyRA+Xhh7VhVpqSujioYlx92Zy+qTTWbnKMB3BFUbe7W4BAOD6GuVNp2Z9JRpp0ueIjptl3Kdp7+hprSSwsGGdp9KLuOqNlaWjNhbwfYv3ih1I696rRQw3EZ8tiAexptqRxxjKndra4xLBom3AA471pWcxD7H3KSMZFUo2Yq8lUjcjuJbqJzskDj0am2upk7vPt8YOMiplJon2MZwvHRmtdXEBjjUhhx2rOu5IEMcolIwcEGudSXMc9CE1Zbm4jwXGmI3nFgMHNYztaxE7mLY9K3cbu5lQU7yil1GjVraE5iO1h3IqK71tbtkNy7y7F2qcYwM5x+pqeRXudccJPm5nuQC9tm5WFifyp41AoPltlP+9Q4ORq6EnpKQ7+2bnGFhCfQZqhdG6vT+8kz6BmwB+FQ6UY6l0qNOlLm3MSCZSwJ+Vh0Nd54c1Ky8rF5vZl+5tHB+vevSw9ZM1zfDzdL3Nxmu29xq8+YYoyE+75UO3d+PX8658QNE7RSqVdTtYEcg+lcmLi1K76nNhJxVJU1uiOTdEdyHFXLHUVLBZl/4EOorHD1eSVnsdFSnzwutzt9P0DTdTsxLd7fLcYjlAAct6AZGa4fVktbPUZIbVpniRipaVQpyPoT/OuytJXvE87L61WpVlTlshbTUZYmAV8r6Guo024guCPMTYx7itKdVNWY8dR5VzRN5bfC/KdwPcVDJb3WC0TrtHXfx+vSteXS54MZxv7xl6ifK2x6lahQ4ypYZDD1BrHbw7p1w/mW0hhc+hyKwcYy3PXw9epQjzQ1iyGfw9doMoVkHtVP7DcRtskiYfhWDi0zup4unUWm5NcWbfZsFCPoKgsrZ4DlWz7Vm49UXGqnTaHTzFJCOUaq41F4ZQd3fuKuMmjSFFTRJeao0UivsRg3rVqyvbK5j/eQtGxPVTxSlJNkTw8o0lODNYRwTk7XJA9RTLnTIZLZgGXIOeaxUVzHnKrOEkTaZBi0eE4IB6A9jWbNayCd18pyM10WLp1F7SVyFtMifll5+tQtb20HVUH1OafL3OuNacvdRA93bx9Nn4LUJ1YLwiZ/4CaznNI6I4eUtxRqMsn/ACwk/lQZlb73lr/vNXNKTZXsVHZ3ObBrT027eGUYarp1HF3R7WKgp0mmdvBqp+xhFiQcZBPJDetYE0REjENknnmuiq/apHy+Hh7OUvMg2knDCkMG3kVySVjt5raEsV7JbEFXIweOelaVvfaVeQSNe7lmXLs3XeB25PUmtqVTSzMKtCfx0tzn7SYS3blYwiMxIQE4UeldbpqbCCp49Kal2DMFyqxo3d+1rFvDMhHcVb0zxSLyya0mhguAWB3HhuO1dtGd1Y8V4Pnpe0XQbc6Ta3jtI6G0i9R8yr+fNYV5ax2EwW2vo7hCM7kDDHsQQKVRJbG2Fryn7jV13HwX0yj7xNaMGoFiN8auPcVle6CtQW60Oh06700yR/a7OMx5G75e1M8Rz+GLeKdLLTQ9xI37t1Y7Y19fc+1Yz5uZWOPDc6nyNvXrfy/zOGu7eCZQRuFZz6arfxgr71V00e7QrShGzJ5dBa6slEbBivHWl0zwzeEgY4B71EkrlPMYxpOMu512neDLx4pJzcJGq44JqtrOjXukSRwySRyedHuXae1Ye0vPlPKhio1qm2hm6YXt7krOudwwcGnardQ27h1YjcPwrtvyo35HOuuXZmM+rFjgP+vFRNdu/Ug/8BFYSq3PRjh+XdETRSyI0iqdo6ts4FVJRcKPvkA9MLisHNNnRTlB6FSQv/E7n6moTj+8PzpXOyPkimoOavWyfMDSk7HXWl7h01lIDFg1VvdyNlTWik7XR4EFaq0wt5wQBIPxqyyI65RhVpqovMJpxlpsYt+JEzgHFZYmcN1pKLjoz1MOlKBt6QizHd0NdRbsYV5ovZnkY/WfKF5Os0RQ85Fc2kElrd+ZGxxmtea2osG+SEoPZnY2Gs3UdoYw4ZTyVcbhWHf6ixuWeULlj/CoA/KqlVbepyYfDRVWViGK8jzkHbWpbTozDkGqjJM2r02kb6zeXb5+8MUWmt2EE2LtXVRzkpkGlNu2h431edVNQ3LF54g0Q2F4LYqZJo9oBTGN3Xt9a41YbVvuTMv0auaCdnc7cDSr0YNTRfsYSG2LcZ3dM1sW4uYCEDp9cVqldGeJcW7SRYbUdYQGKK6AhJ5XYDmpJIL7U5Y2uJt8gUIpI6D0rNxjB85yOVKklKK1MfUPD00NtcXbXgV4SCsYXrziqMlgb+02GQBvvLUwruomehRxkZQU1G1mZB0CYPteVPxWtGy8O2qsGnkBHpnArKdW2x3V8wfL+7R3Fnq+haVoclluhDOw3AqCCvfmuU8fazot9Y6ZbaOItsCnftXBzXHShL2ikziy+nWlWUpJ2/4c44abfSR+YNPmZMZ3CI4xWexjOex+ld0Zxl8LPoqU4zbUHexGtuc9Mir0cBVeOaqrHsaVat1YuWk2x8Zq/NH5qbqUfhPOq+7O5QYbOPSqc1y6H5SRUU7pnTShzsItQEnyTDPvSS2MU43QsAfSu9WqK3U0tKhLTYv6ZbSW6/MPxraMw8vBrmkmnZnm4lqdS6K65d+vFRzRleaTZMXZ2J7G5Xd5bd6h1G3G7PVTV7xuTG8KvqZrQkfd6VYsy6yjBJApRujrm1KGpo3GoyxKAh6dRVFtY5+b9avnOelhU1dE8GowyjbIiMD7VG9rZSMdu5M91NLmTY0qlKWhYsdNcXCtDdsQOcGukjWdYXdzz0q4HBjKsZyV1Zme95cLcY6Y56cVHLr97BcDy7jYU7gVjUV1YI4WnUequVbrUr64hkP2vcHOXB71RtdRuYzsMoyORz29KzpxS0R208PS9m4qJalvJZ4z++2uO+ay5ZrncQ9z+tHKi6FOC0aKzRLI2WuCT9KmgWOEgpEXb1aolex1Sk3Hl2NyfWrltDkgW4dZiwCqhI+XvzXOpY7vvJj61hSShc58LCNCMrdWJbxY5HIq8ixOdudrV3Rkm7M2qyd7omXSJpG3LGzADJKjpWtFpdw1v+7jaTjOAOcfSrlC2xwV8VCyuzm9QJgkYHIx1BrIkl3HOa54rU97BRThzEXWp4ZGDAZI962i7M3qQ5kdPYTHy1DAMKtyRxyrkHaa15lLRnzdRONS6GQQshP8QpbgfLjFZOLTJ5rzM8LslDD1q7doZ7Lcp5AppaWNpu0oyOaW+mhm2sMjPetywlhmBYfK1COzF0eWHNHqQy/NO3cVVuLcOuR1oM6cuVorQwOr5H5VeKOuGRiPUGsZuzNask2amlSON7njAq5eau9nap6uea1hJpHlVKCq1uUksdQS5U8BgcfhUE23zGZogVJ64pTehmqbp1HEYXs042jn0qtNHbIdypxWKdmbw9qnq9xI7m1ztMQDD170y6kii+ZYhj3qnvc0jCalZsom9jbhVRT7iq8t3OPulcfSpcTshRSdpFZ7659QKhN3ct/Efzo5UdcaNNGjaSAIAanlCuMihO5yTVp3LlrrupWsCwI0ZhVSNpQc57k9c1pReJJ2LlUWKR02bkY8D2pqo+axwVsDSk3KPXc5zWQ0gL5JJ5JNc55hDYq2rHvYF/ubEitmrMeDjPWi52WN+wYgAdRWvsBiyKmUj5jE6VCj57wv8rH6VKL3cP3iA+9awqWWopUk9UNMlpL/ABbTVy0gEiMiyBga3iovVGdRyhH3kYl/pMiXBwuRSQWssUbEKaiUGjv+sxnSSKC3EsdwQ4JGa0osv8ynIPaspOxriKcY2ktmPKLu+7zUybNm16ybuckm2i1bBFjIDdTUOo28k+wDBUDvWiaUTGEuWrzMm0yFISwThhj+dTXIKuwJ/AVF7sznJyqtsyXhMjHblT6dqbiZQUcGlOJ2KSaszPuxInzDPHcVPb3bTW5V+SvrS6XOqUFKmpLoVJBGXI4B96YQyfT61purmkdrMaXX+IEfjTcRH+KpsWk1sTtuipI7slwprCDaM+VSVzWj2tHVSdzC+R0px1lc5oK8rMkY/aLf3xXM3UZimIrqZ24J2biMR8HmrKScjBqGejfQ6bShuQE1rTNsiyKwk7s+XxGtUxGnDykHirII2YrVM6JxskjPuMhuOlSWd5JbyqyscDtWkJWZ1uEZ0bM2rmb7RCsgODiq0VxMqkZBrVzZ5UILk5WVjKGkPmQir0H2Zx9wrWc6ie5rVUktGWGjtCuS+D61AbZJDiOVWqEkznjOa1kjRtNIYKpLhj6ZovtPuOm0dOADU2bOf6zF1NRmm6LNc3GJbhYlIrWu/BrPEJItQBY9jWU6jg9EZ18xVKqko3Rj6j4WvtPg+0C7jcdSOlY9veu42sVcD9KunVVWO2x34etDF0+eKtYfLiVSNinPY1krKLa4w8JUdDTSumjtoJyTjckuoY5F8xFqgH28bc+xNEJaHTSblGz6C5jbrGAfrR5Q/h2/nVl3a3P/2QD/4THk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A6MjY8L3htcDpDcmVhdGVEYXRl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Dw/eHBhY2tldCBlbmQ9J3cnPz7/2wBDAAMCAgMCAgMDAwMEAwMEBQgFBQQEBQoHBwYIDAoMDAsKCwsNDhIQDQ4RDgsLEBYQERMUFRUVDA8XGBYUGBIUFRT/2wBDAQMEBAUEBQkFBQkUDQsNFBQUFBQUFBQUFBQUFBQUFBQUFBQUFBQUFBQUFBQUFBQUFBQUFBQUFBQUFBQUFBQUFBT/wAARCARkB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8wd1OWo6K9GMuU5CwrVMvy9Kpq1WFavQpyOWUS1HcVcjb5azVqaOVq9fDYmUfdkYSjzGtHKu2pvvVnxyrtWrEctfR0qsakThlEsL2p9Mp31rr+yYSI9u2rMbbaTbuqP8AirklS5fhJfvFz5WqGa3/ALtOhb5asferKUOaJlzcsjKZdtPharlxa/3ap7WVq4ZU+U6IyjKJoQsrVLVKGXZV6Nt9XE5ZoSmMtTUUGXMUZFptW5E3VA0Vc3wm0ZcxJDKtWo2rPjbZVqNt1bRkROJpRtVuH71ZkbVet2rsjI4KkS9H8v3atL8y1Vj+apo2+WuynU5Tz5kjRblqFlbdVqm7a6eXmMoyGxtuqbbuX5qh206NqIS+zImXkNki+Ws+a3rYX5qr3EG5qipS5i6c+UxZLeqbRbWati4t6oyQV4lWkelTqFTmkX/aqRovmo2/LXDKJvzDWWo2WrC01l3Vlyj5inItV2XbWhItVZFrjqROiMiHdTW+Whty01W9azjI1JI2pzUyk3V3Uqv2ZAO21FJHU3NHNdfxfCMqK+2n80ki1HWtOpy+7I3LMN00bVeiuFm+UtWM1Hm7a9elVjymUqSkaV1a+lUZF3fKauW98rbVepJLdZfmWunl+1EiMpU/dkYzI0dKvzVcaDcvK1VkgZelefXoe7zROqMuYZ5TK1WbeXbUccv96pvK3LuWvK5eWQpf3jUsbrb92ugt9tx935WrkbdtrVvWdxtr06NQ8jEw/lOit121oR1m2NwrL81acKb13LXdE+cq+78Q9W8urlvLVdfmWhflrpjLlOKXvGxG9Tbty1n29xuq4rfLXZGXMcEocpDNDlWxWfcL61rfeWqN4tZVImtKX2TDubXb8yfMtVVba1acny1TnRW/h2tXKevCX2ZFmG43VDfWC3C/JVVWaJv4ttaENwtaxlGpHlDllTlzRObuNP8ALqs8DCuvuLVbiP7tY91prK1eXXw3L7x3UcTze7Ixdv8AeplXZLfZ96qrRba8/wCE7oyJLdttaEMv+1Wb/u1ch6VUZ8pjUiaUbLRNFUMTblqZvu1106/8xwfDIptF/dqHyquNUbLW8uWXwnTGRX201ot1WNtN/wB2uaUfsl8xTkg21Ht2t/s1obd1Rtb1x1KX2olRqFf/AHqkVaPLanKvzVwy+IOYkj3VcjbdVWP5qtRrtWiNTlOaZIqq/wB6o5IKdu+lO3e9VzRqR5ZGd2Zk9vt3VU3NE1bUiqy1nT2/92uSdD7UTrpz/mCHUPm+arf2hWrDmTa1RreNE1FOrKnLlkb+wjL4TYuIVb7tZNwu1mqxDqW771OmZZVrujKNT3ol0+an7sjIkNQSfNVi6t9rfLVPfto5f5j0of3SvcWu5az5LXbW196o2j3K1cdSlzHTTqyiYbLULRfLWtNa1Vki2159Skd1OqZjLtarNrN5Ui05oqiePbXNKnKJ0fF7p2Oj640W1S3y122j68u5fm+WvI7O4Za6LT7+RV+Vq9DDYiVOR83jsDGoe2WOsLKqrurQbbcL8teXaP4i2sqyt/wKu10/VN235q+1wuMjiInweLwMqMuaJqSWatUbWrRVYhullWrUbK1d/unlc8o/EZ+1mqS3uGj+X+Gr0lqrfdqu1vSiL2kZEzQx3Vc7rXhdZFZlWt6FdrVc2/L/AHqdSnGtHlkOnXlh5e6eP6l4Z2s3y7WrHaxktfvV7NqGlx3Xzbfmrm9Q8P8AqtfM18v9nL3T6fDZrzR5ZnB2t7Jasv8AdrotP1eOZdr7ar33h/8AurWVJZy2rcVzQlUonpy9liInZ28W75omrZs7xlVVNcPpmryQtteurs7yOdf9qvVpVY1DwcVQlH4jc3Rzx1RurRfmpu/b0o+1butaS974jyoxlHYzbix3NVG40vdXQNtao1Xd96uSVM9CnXlE4y40fY33azprVlr0CS1WWs+60ZWX7tctShzfCehSx38xws0dU5LeumvtJaJm2rWTNEyt8y1xSpnuUq8ZR90x9rLUkdWvs/tTfs7dqiMTs9pEuW9Xo6owrtaritXdTPOqGhG275aJPumoYWqSRqo4uX3jF1Lq1cve/erqNS6tXK6g1ebiT6HBmVcfeqo33qmuG+aqrNXh1D6OnH3RaXdUe6n1ylkq/eqxHVeOrUdPmMahIlS80xV21Ivy1OpyyD/ap38NH3lplGpAc1e0q42sy7qoM1Mt7jyp1alGRUoc0Tpbj5o6oxt+85qZW3R/LVWRtsldXMcEI/ZOgsbratbmg3ytcbd1crZy1Zt7g2d+p/2q9XDYiVM82vQ9pzRO91i33WbY/u1yNm+24/4FXYW9wt1p7bv7tci0XlXjf71fUxqc3vRPKwfwypyJtS+aOuduHaJq3rptsdYN426uqMj18OTRv5lU7y120xT5bfLV1ZfN+Vq0lGNaPLI7P4cuaJz7M0TNVi3vN33qtahY/LuWsOZWt2/ir52vTlh5cx6FPlrROm0+4Xzl/u7q9c0v97Yx/wB7bXhGn32yWMf7Ve4+G7j7RpsbVlGvzG9DD/EZ+uR7mrHhg2zVva5935VrDt5f3lenSlzRPksZTlTqyOk0+P8Ad09rT5ql0vbtWtD7P825a7Y0oyifJVKnLIy5LfbWTeRfvK6xresm+s/mrOpQLoV/eOfaP5a4zxCuyRq9Faz+Vvlrj/FFh8teZiafun0mBrR9pY88m61SZd1aV5bsrVn7K+TrxlzH6Hhpe6SQruatqxWse3WugsYq9XBxOPGSNKOnM1OX7tNZa+gPA1EjkZWq/DeMn96s9fvVMDTInEsyat5VUG179581U9Sb71c3cXDeZXmYqpynXh8HGodqmvLV231lW/u15r9qZW+9Vi31Zl+61fP/AFg6qmU+77p6hDqit/dq0t5urzW31xl/irYtde/2q0jVjI8irlsqZ20cq1MrK1c1a6srVp29+rV0+05jyqlCUTajqxGtZsNxuq9HLU8x51SJcjWpFt6hjlqxHLVHDLmHfZVp32OpFlWpPNWgw5pFf7HUbWFXlZafuWp5SfayMz7DR9jrU4o4o5SvayMtdPpv2OtRlo27aOUr28jNWzp32Wr1Hy0SiT7WRn/ZV3U7yttW+aY1QVzyK+2nfcqRu9Rs1BYfw0lFIzUFRFopm73o85aB6jmpaia42/dqPz6nlHGMixtparNcf7VNa4pB7OUi3RuWs7z6a07UaleyNL7R/u1G0q/3qz/ONRtK1GpcaRpNcKlQyXn+zWe0rbqGoNI0o/aLn2z+7UMl5VPdtprfepSN40okzXW6oWuG/vU1vlqHcv8AFWZvGESRpGqPdUbXC1C1wtRI2jBkzNS1Ua6Wo2v1Wsjb2ci/T1uFSsmTUVqvJqirRylxoSkdB9qFNa/Vf4q5WbWfm+9VWbVGo5TeOBkdZJqyr/FVWTXv9quRk1BmqvJdM1HKdlPL4/aOmuPEO37rfLWbca4zVitIzVG1x81HKehTwdOJem1JparyXFU5JKb9oqzsjRiWGlWoWuKrtLTd1RzG8aZM1xUbS1CzfLTVXdU8xtGIrSelN840vlUeRSL90hoqx9l96m+x7qCvaRKOzdQsVaH2X/Zpy2v+zT5SfbGf5NOW3atLyKd9n9qnlMvbmVTKmZajZa6alOUZHTGQ2pI2qOnfdqYzlErlLEbU+qytVhW3V6FOpzHNKJYWXbVqGWs6p45P4a9WjVlTMJRNaGWrG7dWXHLtq1HPXvUMTGXuyOGcC592nL81NVvNWj5v4a9E5yRflqxG1Vd1SRtWXszGUTQ27lqrNb7qmjb5asbd1ZSpmHNymN5exqnjl21YuLX5qq+VXDKnym/MpF6P5lqTbVWFmq5H81Sc0vdI2WoZFq43eo5IqmUQjIz5I1ojbY1WJF+Wq7JXPyyibxkWlfdV61l21lxtVqOuiMjCpE2reWrkdZNvL/erSt23V205cx5VWJbFPjptOWuynI4BzQ1Dt21Y3bttEi766eWNSPMPmIY221J9+otvrSq1T8PugRzRVRuIq2Nu5aqzLurKrS5jWnU5TFki+aodtaU1vtqq0NeNUpHoRkV9tG2pvKprLXHKJpzEO2q8y1cqORa5pxLjIz5FqvItXpIqryLXn1KZ2RkV1b5aPpTWX/gNG7+Gsoz/AJjp5RVYrUu7fUHNKrba9CjV5fiJ5SbZ8tV5F21MrU7bvr0PdkKMuUz2qPd71ckiqjIu2nGp7M6oy5g31ah1JovlNUWbbTWbdXr0qpr7OMviN6Nllj+WhresO3umjrYt75ZfvV2HHUpyp7EM1vUas0X+7Wx5S3C1WurHb92uWrhoy96JnGqvhkNtmVq07X5fu1hruWtizuPm+avNjGUTKtH3Tes2rYs5dtYduu5flrUt/lr0qcvdPm68TahZZNuPvVI0XzfNVGN9q/LVyG69a7Iy5onlyjygvy1et5dyr81V/K3L8tNXctaxkc8o8xobty1DcLuXmiGXdUldPMY8vKYt1FtaqclbF5FurJmVq4ZRPSpS5ivJuVf71Rq235hUtQSL/drM7Imla3CtVqSBbhaw4Zv3nzVrWstbRlzfEc1WHL70TPvNN2rWXNa7P4a7Lasq/NWbeab/ABVx1qH2omlLE/ZkcwYNtSxrVqa1aOo41rzZUz0fae6SR1LSrF8tTLF8tY+8cspFOao1lq1MtU2rSnV5TWHvIk+WnbKr7vepo5a641IyK5R3lU7bUi/NTlWiUTLmI/LqOSCrm2neV/drkqU+YXtDPVdq1YWpvLo8jbXnVKcoilMhb5aj3tU0i7art3rAqIebUcjbqjb71Qs1axmbxgNmi3Vl3lrWp5tQyfNVShGodlOUomA7SR9afHqTJ1q5cWu6sS8t2Vvu1yclSn70T1afLU+I21ullqvcQ/3aw475retC31TfXTTxMZe7IJUJU/eiSeVtoVvWrHyyrUMkddPxBzBt82q81r8tTr+7/vVIrbqylTjKI+blMaS1qvJFuroJLfdVWSzriqUTqjX/AJjNjgVelaFrUf2fbVq1auXkFUnzRLSs1a+keIHsXwfmFVLe3WVabNZ/3aunKVGXNE8qp7Op7sj0bS9Yhuo12NXQW95u2141p9/NYyfxba7PS9d3L97dX0+Gx3tI8sj5jGZby6xPRLe6qwyqy/LXL2OqLL91q2re+3Ntr2o1D5erQlTkWvs+2poW+Xa1O+Vo6a0W2uk4+Yka3Vqq3Fn/AHlqxHLt+9ViNlZdvy1MuWRHNKJzN5pat/DWLeaNu3V30lqrVQutLb7w+avMqUD0aGMlE82m0PY33aktbeSBv4q7C405fm+WoP7L/wBmuGVDl+E9f69zR94xo7xlWnfb13fNV240vb92sy4sG/hq/e5SqcqdQuR3ir8y1cjmWRefvVysjzWbf3lqS31Zv71RzmtTC80eaJ1EkLL8y/MtN3f3qp2usq3ytWlG0dwvy0e7I8+cZU/iKs1vHL96su+0NZ/uqtbU1qy/cqqzNF1WplH+Y3pVZR+GRx11oskbfdql9lZOq13TeXL/AHaq3Glxy/drm9l/KerDGdJHKrFuqby62m0fb0WopNPZf4a0jT5TT6xGRnRxf3qdJVxbfb96o7iLavFTKIRqe8c7qW6uV1L7zV12qR/LurkdSTburyqx9JgzDmaq7VYuF21TavBqn09MdU0dQr2qwvauYJEkP3lq5HUMabatRpS5jjnIdGtOX5qFWn09TCQySo2qRmqGRvlo1CJHI1VZG+apJGqnI1Sd1OJ0mn3XmWq/3qdcf3qxdFutszRn+L7tbjfNHXRCXNE8+tT9nULVnLU979xWWsyzl2tt/irW2+fasv8AFXVD4ThnHllc6rw/eeZZrt/u1T1D5dU2/wALVU8Jz/6yHdVrXI28tZU+9H96vVw9eVOJ43s/Z4iURdQj3Q1zN42yughvFntfmrE1KOvoKdSNSPNE68P7suWRUj/e0+NmjbdUEbMrVaV1Za6Yy5vePRkWo5FnVVaqOoaar7mWpY/l+ar8Mqyr822tZRjWjyyMOaVP3onE3Fu1rJuH96vavAdx9q0uOvO77S9y7hXcfDP5rdo/m/d/LXyeMw0sP7x9Nl1eNaXKa3iBvlb/AHa5e3uv3y11nia3k8uvP2laO8b/AHqnDV5RPIzXDe9zHomjz7lWuhh+7XDaHefdrsLO482Ovp6FbmPzHGUpRkaWzdWffR7mq5HLUNxt3V6PuyPMp/EZv2f71cz4ms/MVq7aNVasfXrXdC1ctWjzRPUw1flrHjuoad975axZLNt1d7qFr8zVjSWG5q+Yr4XmkfoWHxfunP29uytW5Z27LU0Om1pQ2bVthqHKFfE8xXWPatQzVqSW+1aoyQV6MonHGpzFeNfmq033ajji+apJF+WpLlIw9Uf5mrnZv/Ha3NW+7WDJXgY6R9FgYlOamVK3eo9nzV81I+hBW2/dq1b3En96q8ce6rCrRE5anL9o1LXUmWtqz1T7vzVzsMXy1et1Za3jKR8/XpU5HY2epf7Va9vf7vvVxduzKtakN0y1vGofP18NH7J2VvfK1XI7jdXI29+1Xo7+t41Dx6mFOmjuKk83dXPx3/3atR39axkcMqEja8ynefWWt5Ui3W5q0MPYmh9oanfaqprLUm73qzP2cSx9qp32r+9UFJtqCeSJY8+m/aqh8pqPK20C5Yknm/3aj83+GjbTWX5qDXliOZqh8ynbajaL5qnlKiIzNTfMp22ottBSBm/vVHuapNtG2oNSHdQtS0ny0AMZfmpNtK0i7vvUxrpaguMXIf5dN5qtJeL/AJaq8mpVZvGlIv7lqKSWsmTVP87qqzapt/irOR0xw0jYa4WmteLXOyat/tVVk1n/AGqnmOyODlI6RrzbVeTUq5eTVm/haqsmpSf3qk64YE6ibVKryatXN/bJGprTsy/eqInVHBxibzalVeTUqx/NbvTfNo5TaOGiajalUEmoVR7U3moNo0olmS8ZqjkuGqDd8tRM1M3jTiTbt1Rs23+KoWlqNpaDeMCZpab51VWlprNQbRplhriq7SUnNIq7qyNOUXfTF+9Un2dmqZbWgfNGJBzSLEzVfjtal8qgy9sZ62rVJHa1eWLbT1j+bFVymcqsiktrUn2VaueVR5VXymXtZFXyT/dqRYv71WPK21J5VHKZyqFPyqPK3Vc8qnfZ/agXtCr5VHlVoLa/NzUn2Ogz9qcjJ8q1Dtq0y1Cy19DVoRPZjIrstNqwy1GyV5NWkbxkRt8tOWXbUeKdXNGXKX7si4rbqkqjG2yrUbbq9WlV5vdOWceUs1PHJ/eqv/u0tejTkc0omjby/NVxZd1Y8bVchb5q9mhifsyOWpTL22pF/hqvHLVj7yrXpR974TkkWIWq5DL8tZqs26rUMi0zmqRL21WqG4g+X5amj+7VjarVEqZx83LIx/K21NG2zpVqW39KgaPbXn1KfLI15+Ynjbd/s05lWq6/K1TRvupESiQyLVeSLdWlJFVWRfmrGUS4yKTLtzU8bUMu6kC7ayjE15i3G33a0rWX+9WPHV6OWuiMjlqU+Y3rdty1NtWs2zn/AN2tKH5lrvpy5jxakeWQL8tSL2plJt2/3a6IylEzJGXdVdlqwvamyLvrp92oESOOpPvVGy1JG1SMrzW+6qMlvtrWb5qjmt91c9Wlze9E2p1OUx5IqjZavTW9V5F215FSH2TrjIp7fmoZasMtN8quaVM15im0VVnXk1p+XUclvurjlSNY1DHmi+WqrLWtJBtWqckVebOiehTqFPd83zUvNLJFUf3ayjLl92RuO3bamVqr/epy16FOpKISiTMtU7iKri/NTZFr0I8tSPuhGXKY8iMvWoWatG4i3LxWdJHtalGUqZ3U5cwbvm+apo5ap7qkjf8AvV61KrzGkom3aXzJWzb3Udx96uVjbatXreXy+ld8fhPPrUTemsFb5lqJIWjbmn6fqn8JrYW3jnjVl20pUo1onkzqSp6SIbGVov8Adrcs5lkj5rK+ysjcbqnt/lZa5JU5UTzqvLUNyNdv3fu1NVO1uv71XlVW+7W9OXMeVUjy/EOjuGXpVyORZ6ostC+1dJyuPMXNvlNz81SLJuqGG6+Xa1OZd3zJQYyiEnzNWfcQ1c3f3lqORlq/dNqfumTItRtV6RflqrIu7/erCUT0IyKbRfNU1rdNFTttVZIttYS5oy5jf4viOgtbpZf96tCNty/NXK286rW5Z3m5a6YVeb4jza9Ll+EkutNWWseazaJq6aN9/wA1NmtVlonSjUM6deUfiObjX+GrHl/LV6SwaJuKb5FedUoyN/axkZ8lv8tZ9xb7a6T7PuWqNxa1586cjSnVObk+WjzKuXVrWfJEytWEpcp6sZRkXoZfu/NVyNqx4221et5a3p1/5jCpA1I6dt+aobeWrkddnNGRwy90h27ak8r5amWKjyqwnT/mMucoyQbvu1nzwba3GWqNxFurhqUjenU94x5PlqnNWlcW+2su4WuSXunq0veK8j7aatx/DUcnzVXZqIylE9CMS8zKy1TuIlamecy0v2jdXbTlGXxGkYyiZN5Yf3ay23W7V077ZKqXFhurCeFjL3onoUq3SRmWepssnzFq2be6W4rBnsWT7tRRzSQ/7tc3NUoy5ZHTKlGp70TqWiVqiaFlbis6z1b+Fq2IZVuK64VIyPPqRlT+IYm6pdqtUn2fdR5TLWxzcxHJa7vu1D9n2tVyNqm27l4rnlT5he0lEbZ/LWhHFuX5qrwxVet1rP2fKcdWRRksFZqfZ7rWThq0WgZartDU/CZ+05o8sjWs7jcqsv3v4q2rfUZI+u6uXtW2tW5assirur2aFbmPIxFOJ1Fhre4r/FW5DqC3C/erh0gbtVmC9ltq9WnVlT+I8CrhYy+E7Pbup2ysGx1tZPvtW1b3St/d212e0jL4TyqtGVMkWVu9SLL/AHvmo2+bUbRbaUjAdJbxy/71V/se2pc7as28u75WrnlGIc0ombJZ7lrJvNN2txXXNGrVm3lr/d+auWUTehXlGRxtxZq3ystZN5o3/PJa7Ka1qi1rWHLE9ylipROKkt5bWn2+rS2vWuqm02OX+Gse80H/AGa5Z0pfFE9OGIp1PdqFqx8TK3ytWpDcW94tcLeaRNbtuTdVOPVLiwk/irGNeUf4kTSWBp1vepSPQ7jTP+ebVW8ua3b5lrF0vxlt2q9dTY6xa33Dba66cqc/hOCrTrUPiiQRtu+WnNbq3Va1FsI5fmTbTJdLK9K6eU8/28TIbTVb7u2ql1pfy8Vs+RJE3K1GzfLWcoxOiNaRw+qaay7v7tcXqVqys3y16xeLGy1zepaRHKzba8ivS/lPpcDjOX4jy26taz2t67nUPD7fNtWsS40mSL+GvnqtE+xoYqMonP8A2d/7tWI4q0lsmXrUi2dcMqZvKvEqxxetSKtWvsu1qPs/tWXKc3tCPbSVLIv977tQNT1EMb/ZqrM1TSNVOZt1Gp1U4kMktVZGqSR9tV2fdUSPQpxHRzeXIrf3a6i1uPNjVv4Wrj5GrW0W8+Xy22/7NXTkZ4ijzQ5jZk/cy7q2dPk3bf7tY8i7o6vafL8tdtP3ZHh1Y3iaOnt9h1Nf7pauskVbgFf4ZFrlLpd3lzLXRWM/2izjb+78rV2QPExUb8tQwpo2s5JEb+Gs2S88z5XrrNfsfNRJwv3l2tXn2sbreRttb068sPK53YPlxBobdy/LRHuX71Z+m6l5q7WrWVdy7hX0NCtGtHmiddSMqfuyJo9si0bfLbio1/dVaj+Zf71dcZcxyyLELK67WrrvhzFt1hof+elcWqsrfLXR+FNR+xaxbyH+9taqqU41qfLIVGrLD1oziei+LNJ22+5a8Z1RWt9Qbd/er6g1TTY9S0lZE+bcu6vnvxtpLWupfdb+KvlqmGlTl7p9Dj5RlT5hujy/d+auw0+4/drXB6W22uy02X9zXoYaR+dY6Btrc7ZKSS63NVNXqOZttev7Q8GNL3jUt7haj1Ta0LVnW0+2T5alvJ/9HbNbxrc0So0+WocnfRfvGrNks9zfLVy8uv3zLUccqtXnylGUj6inzRiNhs9tXo7f/ZqxapuatBbWu6jSOapXMmSz/vLWfcWfzV00lr/vVnyW/wA1aypCp1jHjs6juLX9222t6O321Xurf9392ueVM3jX944HVrdt1c/cW/zfLXcapa/NWDdWe6vmsZS5j6rCYnlic3Jb/NQtv/dWtb7A26pF031r5+VCR68sZEyVt6uR2taUem7quR2NT7I4quKM2G1P+zV6G321ejs6sR2rVXIeZUr3KaxVYjiarkdrUi29V7M45VCBFY9afGzVN5dHl0csjDmiItwy1PHebaj8qhYt1axM/dLkepNViO/rN8lqk2stXqZShE2I7zbViO/rDjVlapMtVcxzSoxOgW8qwt0v96udWVv71SLcMtVzSOWWHOg+1U77VXP/AGxqX7U1VzGf1Y32nWk+1LWE1/8Ae2037ZU8wfVpG41wtRtcbqxf7QNN+2UcxUcNI2muKa1wtYcl9/dqP7a1HMaxwxtNdLULXm3/AGax2umqNrqo5jeOGNaS821Xk1L/AGqyZLiq8lxuo5jpjhomtJqVU5NUas2Sf/aqrNLSOyGGiaUmpM1U5r//AGqpyS1XaWjU7adCJYa8b/aqvJdN/FULNUOypOyNOJJJcVE0zN1p/kU7yttQa+6QqvzU7yqm27aSgOYZ5fvR8u6n81CWzRcNxWamUjNUbNUSkaRiSM1RtLULNUbS1JrGBNuqOSWq7NTKg3jTJWlqPdTlVmqRbepL92JX27qkWLdVyO1+Wpo7eq5TKVUpx2tTR2q1e8r5fu0bP4aOUwlVK8cFOWGrCpTvKqzLmIViqRYamWLbTo4qDL2hC0S0bPu1a8j2/SpFt6rlM/aFXyt1O8uri2/zfNU3kVXKZSqmetv/AHqk+z/8CrQW13fw1NHBRymUqxnra1Mtn/FV5bfbUnkrTMZVSitrU0dvtqxtWnbqiRl7SUjzONt1O2Uyn7v7te5QxManuyPtpw5dYkbJUbd6sVDIu1vlqqlMiJX202ppKZXn1aRvzETU6NqGWk/hrh96JXxF2OWrUfzVlqzLVyG4r18NW5vdkc1SH8pa27akjao423U5a9PlOQtQy1cjlrLWrUcu1q9ChXlE55RNKP5qfVaOT0q1G26vXjKMjikW7a4x13VpwtWLV63uq6o/yyOGpD+U0tlQyW9WIW82rCpuonSjI4eblMeSLbTY/vVrNZ1Tmt9v8NeVUp8prGrGQ2P5vlaiSCmr8vSpo29axKKMkVQ7K1Gt93zVXkirGUSo1CqtTR0bf71OjXbUlykWreX5q1rWX5qxY6uW8lb05cpwVo8xuR05qp28nzVe3fLXZGXMebL3SDmkVqkZflqPbW9OXKBJ975abtojapa648tQOYhqVfm+9TmXdUe3bUyjykcw2S33VRkt9rNWnUUkW5vlrCpSjUNYz5TJ27Wpu2r01vVXbtrzalLl+I64yI/Ko8qrCruqby/l+7XP7L+UPaGTJb7utU7izroGt6ryWtc1Sj7prTrnMzW+37tU5Iq6KazqhcWrdq8irQlE9OlXMTbtan1Zki+X7tVfu1yxlKJ3c3MP5pd26m7t1JXfSqcvwgPkiqjcW/8AFtq9G396nSKrfdr1I8tSJUZcpz9xHtbd/DTOa1ZLfHSqM1uyt8tTGMqJ6EKkZBD2q5C3zVRXctWIf71enQrxkTOJqQ/NWvp980DKrdKwoX3/AC1qWrbvvV6Ef5onlV480feO0sbqO6VasNpqnpXNWMjRdGrp9P1Hd8r10/xI8sj5ivTlTl7pXaLa1Wre4aKrzW8cse5apzWrRVwzw8qfwnHGpGp7si9HKsq07yvm+Ws1flq1Ddf3qKdTm+IwlD+Uds205ZWWpm2y1Vmi29P4a3Jj73xFj7R5nytTWi2/7VVqRZdtTzFcn8pNs3VVkiq4sqsv91qc1vu+7WnLzBGXKZX8VJJFuq9Jb/7NQ7WX/drPlOmNQy5rdl+YVNZ3Xlda0mt9y1n3Vm38Nc0qfKXGpGp7sjas7r7vzVpRtvrlbO4aL5Wres7hW21vTqfZOCvS5fhNRf3n3qJNOVvmWo42rSt2rr5YyPLlKUTJa1Zf4ajktd33a6T7Ksi1VksPSuSrQ/lIjiDjbyzrHuLP/Zrurqw3Vi3mm/7Py15FWge1QxRybRMtEbbZK1riz2/w1Tkta8epTlTPXjVjIdby/wC1WhDN0zWOuatQtVU68omFSHMbkbbqsL92su3lrQjl3V6dOrGXxHnyhyjmj/iqnMny1o1BItVKMZERlyyMW4XctY9xb10V1FWTdRVzSpc3unrUKhz91HsqizVtXEW6su4t9tccqUonuUqkSrI1Q79rbqkkVlqFv9qpO6JJHcetTRy7qo1Ju/u1006nKDiXJolas2601WXctXI5v71Wo9rLXTyxqRJjKVM5mSzaL7tTWt1Jbt/FXQNpyyrVG60vbXm1cLKn70TojiI1PdkWLPVN3ymtaNo5a5Frdomqzb3zRN8zNWUasqfuyMauHjL3qZ1f2VWo+ysv3azbPV/71bVvdLLXdTqRkeVUjUp/EQKm2r9u33acsSyL8tTLat2rX2fMcMqhcji3LUM1nVqBWWrDRVEqJ53tOUxfs7LVi1lZflNXJIV/iqFov7tZ8nKa8/Malnebfv1ofLLWHb1oW7stelSq/wAx5tWH8oXVrtbcrfNS2Wsy2rbW+Zas7vNqnNb7t38NdkY/aiRHlqe7UOq0/XI59vzVrRyLLXnMbta9K1tP1xom+b5q3hV+zI8yvgftUzrpFqNW2VDb6otwv92rG1ZPu1r8R5bjKPuyL0bblqG4X5aSFmX5TT5JPlrKUTn+0ZM21m+aqciq1aF1FurP2stcko8p6dPYhZNtDbW+VqmVqbtVqy5uU35incaWsq/KtYN9oKsrblrqxJtpJFWWiUY1InVSxNSmeY3mgtF9yorZp7VuWavQ7izXb8y1l3GjK33Vrhlhf5T3aeYKpHlqFPS/FE1u3O6uu0/xNDOvztXIyaMv93bUX2Ga36fLW9OdSn7pyVqFCv8ACelwtb3i8MtQ3GhrNu2VwdvqVxat96uhsfFUiffrp9vTqfEeNUwdal/DkQalpE0W7bXMXsctvuzur0Fdct7pfm21VvLC1vF+XbXLVpRqfCdOHxVSn7tWJ5t9p/vrSfZ4Z/7tdVqHhLdu2VgT6DcWrNtVq8irTnH4j6GliaNT4ZGfJoCN93bVK40Fl+6tbcfnQfeVqsx3Cy/erilTjI6frFSBx0mmsvVaga12/erums47hap3GiL822uWVD+U6IY7+Y4uSJao3EJ/u11V1pLL/DWTdWbL1WuaVI9SliIyOdmWs+Zttb1xF8tY9xBWEoyPZozM+RqryVYmVqryfdrKR6lMip1tM0MytUVFZnRy+7ynbWbfaI/71WYB5co/hVqw/Dt5n91J8rL92t6ROjLXbTlze8fM14+zqcrNu1X7RbtHVjR7jy90bVQ02XlWq/cR7JPMX+Ku6P8AMeJUj8UTp7eFb6zeFv8AgNebeJrBoWbK16Fod15u1lqh410nzY2mRflb5q1nHmp8xxYOvLD4jlkePRytb3DV0emapuXa7VhXlv5c7UW8vlt8tclDEyw9Q+3qwjWidsq7loj+Vqy9J1Ld8rVuR7ZelfZ0K8a0eaJ4FWMqcuWRJH81WLdfLmVhVPay1es/mauyMuY4pn0d8M9UXXvDaq/+sjXy2rh/id4fXzmkX+9Ufwf1z+zdca1dvluPu/71eifEDQftVmzKv+1XLyx9p7OR7MpSxOA5o/FE+dY7BopPlroNJX93Uk1h+8arWn2u2pnhfZy5onwtev7SPvDm7VDM1WLhfm5qvNUnDTIIH+ap7j57eqa/LJVpm3Q7aUZfZN3H3uY4TWpWinqhb37eZVzxMm2ZqwY2/ec15spyjI+xoQjKidtpt/uroLW6V64nT2aty3nZf4q9zDVZcp4eIoR5jpmZWWq/lqzVn/bNq06G8+avQ9rE832UjUWzVlqne2reWy1ct7rdTbi4Vo6qpy8plGUuY4++tW3NWTJb/NtrqLxVZqz2t1r5/Ew94+go1uWJhrZ1IthurY+x/wB2pFs68yVM3+smbHYVNHYbq1FtasR29ZezOSWJMtbH/ZqRbP8A2a1o4Kk+z1n7I5/rBkrZ0fZa1vIWnfZ120vZmftzJ+y+9N+y1sfZ/wDZpv2XdT9kHtzL+yt/FR9l961vsp/u0fZaPZB7cy/stHkVqeRTlt6j2Ye3M3yKctv/ALNaX2WnLa/8Co9mZ+3M3yKPs/8As1qfZab9n3UvZEe1MtoNtRtF/drU+z+1N+y0ezkae2Mtreo/K+WtZreo2t6jkNY1jLZdtRstajW9R/ZfejkNY1TLZdtJV+S321DJb0SgbxmUWqGRqtSRfNVORfvVlym8CvJLtqvJL/dqSRaqyK1LU9CnEbJLUMktNkVqjaJnqTpjGI2SbdTAd1Trb1IsDU+U15olXyqcq1a2qtNb2pE85Gy7aSlkaoGkqC4i7qjaWo2ao2lqOY2jEk82o2ao2b+9UbNUmsYkjNUMktRyS01VqJSN1HlBn3U37zVYjtd1WI7P/ZqQ9pGJRjh3VYjtavR2vy1NHb1XKYSrlFYNtWFiqx5W2nbaswlUK+zbUmxan8jdT/svpQZ85XpyxVaW121N5FamTqxKa2+6pI7eri29SLb7qXKZSqlX7P7VItvVz7P7VIsNM5pVSqtv/s1JHb1a2qtDMtBm5yIVtamWLbTWlVajkvFX71Rzi96RNso3KtZ8l+v8NVZNS3fxVPOaxpSNjzj/AHqja6WsOa/2/wAVV5NSrKVQ2jhZSN6S/wBtQPf/AO1WBJqVV3v91TzHVHBmXJQrVNJF/FVWT/ZrsnGVGR9ZH3oliNqHRdvy1CvyrTvOX7telh8RGp7sjmnHl+Ea3y0zmpWXdUbLW8okDWSo6l5pPv1zSpcxrGRHTlb+9Rtptccoypmpejmq1HKtZcbfd21ahbbtr0aGJ+zI5alH7SL9SqtQwsrLViOvbjyy+E8+Xuk6fLVlZarqlSL2rqpy5TklEuxzVZjWs2NquQy/NXq060Ze7I5ZQ7Gpaysta1rIrVhwtWtZ/K3FehTPIrxNZYt1V7iz3R1oWfzL81Wmtdy1VSlGR4/tfZyORktdtV/utXRXVjWTJa/N8vzNXh1afLI9OlV9oNjba3+zTpLeoV+9ViNv4WrnL+H3im0W2jZV5l3VXki/vUpRKjUI1X+7U0fy1Gvy1Iq/LU8opFu3mq/Dcf3qx4/larUclaRlynLOCNb7y03ZUMMu5atRtu+7XTGRxy90rt935adG1SSLTdldEQLEfzfeo8uoY22VYVq64VOb3TCRDtb+7Qv+1VrbuprRf3aJRkHMV2VWqrJa/wB2r23bR96sJRjL4io1OUzfKZWqxHViSKhbda5vZcsjSVQasW6j7HuWr1rFWlHZ7v4aPZcxyTr8py8mm1m3Gm13jaXu+6tVJ9H3fw1w1sN7pdPHcp5xcWP3qx5rfb96vRNQ0bav3a5fUNN8vrXg16HKfRYbFRkcyy7fu0bv71WLi32/3qqyL/FXmRlKMj3I+8Pp8bfw1X3f3qkjb5q9OlW/lCUS55SvHUMlnVq1/wBqtKO1Vl+Vfmr2YTjUickqvszmJrGq23ZXWXGm1k3mm7N3y1nKn7P3onTSxMZGbG37xq1rOVayWXypGq5Zy12UK/N7prVj7p0lm3/fNa1r8tc/ZyfMtblm3zV7NOUZHzdeJt2t55f8Vaccqz1gx1bjkZa3j7vxHiVIfyl2az+X5fmqmyNH1q5Def3qkkiWWuWpQ5veiZc0o/EUY7hlq0t0rLVeS1ZfmWq+75ttcnNKJryxqfCXJIN3zK1VZNytQs+3r92rCt5tae7IOXlI1+apobplbn7tQtEy/MKkVN1XT90mXKXo9s6077H/AMCWqaq0TcVoWd4v3WrpjKMjllzR+Eg+ytS/Y91bkdvHcL8v3qd/Zv8As1r7M5PrPLucrcaW392obdWtZFzXZf2bu+9VObRd38Nc0qH2om0cZH4ZFWzuN23+9WtCvpWUunvbyCtOzb5vmojLl+I5K3LL3ompb1ejiVvvVVhXdV6Na64xPDqyK9xpfm/drJvNLb+Ja663WppNNWX+GsqlKMjKGMlTkeY3Gk7t3y1i3Wmsrfdr1a80b/Zrn9Q0Nfm+WvIr4U9zDZjzHm8lr/s03yttdRfaTt+6tZsmm7a8GrhpRPoKeJjKJmrViOXbTvs/+zULLtrhlLlNeaMi9Hdbad9o96zfNo8+uyliTP2Rcm27ay7pf7tWGuqrySqy16VOpGRvSjKJmzRVn3EW6taRao3ENV7M9WlIyZot1U5YP87a2JI91Qtb7v4awlQ5j0o1DIIptaLWvpVeS1+b7tcns+U3jUiV8/7NWrdqasNOVdtVH3QlLmNC3m3fLVz7Osq/KtZcPy1qWcvzV3U5xl8Rw1Fy/CU7jS1b+Gsu40tl/hrtI1WRac2l7l+7RUwcakeaJjHGSp7nn7W8kX96rUN1JF/FXSXmh7v4aoyaGy/w15FTC1KZ2/WqdT4iSz1b+9W5Z6orfermvsLR1PGsi1VOpUicNWlTqfCdta3Ebba1oYlZa4O3vGWui0/V/u7q9GnWjL4jw8Rh5R+E1rjTaz5rVo62re8WWpGiWWtvZRl8J5sas6fuyObXcrVetZdy/NVqbTlqr9laP7tZ8som/tY1C5937tDbZf8AZqOP+7RIrV005cpz/aIWi3VDJE0X3amWXb96pvlat48tQ6OblILfUpItuWresdX+781YE1ru+7VVWkt5NtXGUqZlOhCsj0a1v1nXmppG3fxVxun6i3y1vx3yyL96tubm+E8GrhvZyJZmqvI26mzXG3+Kq63St1+9WMpR+EqNORNt20bab5vpTt1csompFJGy1F5vlfeq98v8VQzQK/3amQKX8wiuki/w0z7L/d+aq/kMvSpLe4ZG5qYz/mNbcvwjmsty1Xks/wDZrYjZZaka3Vq6eXmiZe3lH4jlZNNVmqvJprL92upksf4qqSWrd65Z0zrhimcncQyQdN1Vl1ye1/iaunuLVW+8tYd9patXl1qcviierRq06nxk9j4y/hkat+11a1vlVfl3VwM2l4/hpkJmtW+Rq5frFSn8RrPBUanvUz0eTQ7O8j3LtrMuvBrbtyCsHT/E1xbttbdXSWHi5W/1rVpGrRrfEebKji6EvdkYc2i3Vq33W21Fukjb5lau+h1Szul+bbTbjR7O6+7t+b7tOWHjL+HIzjj5fDVicDJtlX5qz7rS45F+Va7K+8J7fmRqybrRprf+GuaVGUfiPSo4qnL4ZHB6hojfNtrAvNJb+7Xpslr6rWfNoyzL92uWVCMj3qGYcvxHldxYMv8ADWfNZ7Vr0q+8O/e+WsO60Hb/AAtXJLDH0VDMIyOFkt2/2qj8rbXWSaT/ALNU5NH+auWVCR61PGRMe3l+zyLIv96u2tWW4t1ZW+WuVk07Z/DW3ocjKvlGrpx5ZHPjJRqR5omza/upNtbluv2iPbWPtrU02X7u6u6mfMV/5oljTZ/st95Z+VW+7XYTWq31i0Z+bctclq1vt8udK6jw9efbLNf71dNP+U8TFaqNaJ4/4q0v7Hesu2sPZxivW/iFoPnw/aFWvLmh2tiuGvS5ZH2OX4pYihFjLfdH92t7S9R/vNWMIafCzLVUKtSjLmidNWMakTso/wDSF+Wp7dGV657S9S2ferpLV1nZa+uoV41o+6eBXpypm5pd41ndQzI22SNlZa+ntLuIfGXhGG6i+fdH83+zXywF2V7L+z/4s+z6hJoty37m4+aHd/eq6vve8b5VXjCr7Gp8MjkNfsG0nWbi3dW+9/FU+m26tHXoHxo8K/Z5Pt0S/d+9Xn+hyt91q9XDTjUj7x8lm+HlhqsohqFn/s1kzRV2FxF5q/drGvLNmrPEYb7UTwqFc5eRf3lWVX93T7y22tSW67vvV4/LKMj1+bmjzHEeK4PmbFcpG37yu88UW+7dXE+XsmrzaseWR9fganNRNzT33VtQfdrF09a2Ifu16mH+E46/xE0jVDGzeZxTpGoh+9XVzHL9k0IbhlWobq82r96nKtZ+ofdqpy90whGMpFWa/wDm5amx367vmasu43bqjVmrwatWUZHtRoR5TpIbjdV6OVf9mudt5WVlrQhlasPbnDUpG5Htapl21lwy1ajuP71HtInn1KcjQVdzUbarx3FSefV80TllGRNso2VH5qtTllXbVe6TaRIq07bUe73p26j3SB3l0eXupFapVaoIG+QtSRxU6Nqd/tVBEpDfK/hp3lVItO20+UiUiu0X92m+Qv8ADVvmoqOUIyK/lfNTfKqw1JzRyl8xSaKmtFVplqORanlNoyKrKtRyLVhqhk20cprGRVk21XkWrTLUMi1HKdkZFKaPjdVSSKtCRN1M+zbqnlOmMuUypIN3/wCzVf7Burc+x09bMVEoROj6zynPNptH2Cui+y1G1rt/u1PIV9Zkc+1jt+7UclvW80S1XkgWs5QN41zn5ImWoWVq3pIKrSWe6suU6o1zAkWoZI62pLOofsdT7M641omN5belRNHW62n0z+y91ZezkarERMPbTfsrNXRLo3qtWo9GWjlCWLjE5mOwZqtR6dXRLpqr/DTvsdHIc8sZzGGthtWpltdtbH2P/Zp32H2o5TGWIMfyGpfJatmOwqT+z9tVymTxCMVbVqkWz+X7tbS2e2neR9KrlI+sGUtntXdT/staS26t96jZT5TP2xn/AGdakW1q4y1GzBaXKT7SRH5VO2qtRyXO3rVOa+Vfu1MqkSoxlI0N3+7UMl0qVl3GpVnzal838VZ85108PKRvSXirVOTUVrDkv2281Ve8rKVQ7Y4Q2pNS9GqrcX3+1WU03zVE0rVPMdcMNFGhJf8A+1/49VdrxmqlRU6nTGlEstdM1R+a1RUUamvLEfu96ZRRUjJZKryKtXpoqqyLtr7Cvhx06hVZvmqPftqSRfmqGSvBlGVOR283MWY5d1LJ861UR2XpVlX3V6FCvze7Iy5PtCc0z7y1NTOa1lEURB7UgX56KfG3y1HxFR3uRqv92rUf3fmqOFalrklT5ZHTDllEnjq5C1UV/wDZasK23bXpUKsonDVpcxpR/NU22qMbf3auQt5q17VOpGR5E4yiTbd1EbMtSKtSeVXQckpE1u1b2ntuZa5+NdvyitjTZPmWu+hW973jzsRH3TrrODd92ty101pah8LWTXVegQ6RHHD8q/NXrylH7J8BjsZGjLlPP7zS9q1zt9a/e216JrEXlK3y1wuqbVk+WuKpy1DswNeVQ5+S321Ht21oSLu6VC0NccqUj6GM/wCYhjqRlVqbspy1hKJZC0NNX5auLtb+GoWi2/drLlFGXcj27qF+WpPu0VOouYkjlrQjl3Vl1Yhl9aqMjGcTUVqdt3VVjlq1H/DXZGoccvdG7aF+Wptu6neXWxnzArVYX5qh21JHXVGRzyJGjVlqNoG21YWpPlatOX2hnzcpnqlSRr83zVce13URwbWrPl5fiD2hYs7Xd0rcs7P+7VXS4vu122h6T5v8NXyRPBx2J9n70jLh0bcv3aJNB+X5Vr0a18Prt+7U0mgrt+Va46kj5X+1+WR4zqHhxv7tcjrHh9kj+Za+iLjw4rL92uJ8SaMqq1eLioxlH3T38vznmlynznq1j5TN8tc7Mu1q9I8XWCxM22vPbxfmr5OpH3j9cy+v7anzGbIu7c1ENxtb5qkkqvJ8rVhGUoy5on0EIxqRN6z/AHu2um0uzZv4a5fw/ua4/wBndXqGk28axr8te9QrxlE+UzKr7H3TPXRmlX7tU7zw+23cy16BZ26+XWfrG2Jf+A16Dq+7yyPmqWOqe05Ynj+taT5W75fmrAVmjkrv/ECqytXBzL+8rm+0feYOrKpT941rG63MtdBZy/NXJ2bba3tPuNu2vVoVuX4jDE0zooW3Vcjb5azbeXd92r0bfLXuU6vMfPVIlpflqxHLVWNty1Iv3q2OSRa+0bl2tUNxErL8tJUUjtEvy1jUpxkRGP8AKVZlZabHcbak+0K33qj27m+Vq8/l5Tsj/eNKG43VJGu6s+Fmi+9WlbturWnI46keUsKu77tRrFtarUfarS2vmV1xicMqnKR2d0ytXVaXdLdfK61y62rK3y1uaOv7xd1awlKJ5mKUZR5jrI9DWVdwqT/hHT/zzFbnh2Hztq7flrurPw+twu7y60lKJ8Dicylh5crPIbrwv/0zrFutBkt23Kte+3HhtWX7lYWoeFflbK1w1ZBhs++zI8bt/wB221vlrYt9rf3q09f8P/ZS0gWsGK68lvmrCnifsn0PtY4iPNA37e39K04LNmqppEi3G2uws9L3KuK9ONSPKfPYqv7L4jENjlfmWqFxoiyV3H9k/L92om0lv7tHNGR59PHcux5fqHhrd/DXOXnhxkZvlr3L+yVl/hrNvPC6yK3y159ejGoevh869n7sjwe60fZ/DWHeWG3+Gva9S8J7d2FrjNc0Hylb5a+XxFDlPscHmkakjy+4i21TkbbW5rFr5TVgzV4cuaJ9nRl7SPMQyXG2q8l/81R3DVk3Fxtq44mVM9ejRjI2Ptho83dXPrf7WqxDf/7Ve3QxkZG8sPKJrMu6m+V/eqG3uv4d1X4W81f9qvYjy1DGfNT3K3kVC1rWstutO+zrUVKZl7flOfaz21D5HzfxV0UlrVWS1/u1ySpG0a5lrFVqFfmp3kfNU0MXrU8o5TL1m23bW9p7K33qwbeKtixb5q7qVSUTyMR7xtQ2CzrUknhnz1+7TrGWum03bIy/LXqRp063xHzlevUo+9E4mbwa38K1VuPB8kX8Ne4abocd03K10EfgOOddyx7qzqZfT+yePLiT6vLlqHzDJoMkX8NLHpckf8NfRuofDJfveXXK6l4B+z7v3deVVwnszuo8R0ax5Xb7oquR3TL96uh1Dw79lbdtrAuodtcPtJUz0o16eI+EmW8qxGyy1gySbG4qxb3Tbq66dXmLlR933TY+yr60Na7lqG3ut1aELK1dns4nHUlKJk3Fg392qexoWrro7VbhaG0Hz/4av2H8oRxkY+7I5+3/AHi06az81fu10dt4Rn3bkWtFfDMix/Om2tI/D7xzSx1OMvdkefLA1vJWray7o/vfNWhqmjfZf4azY/3TVnGPL8J1+1jWjzRG3ErLVSPUFDfM1Xbhd0dc7eRMvzLWVX3TooQjU91nQR3X+1Vhbj+Ja5G31Bo/vVsWeqKy81xxqxKqYaUTejvFb71O8+s+Nlk6baG3L92tjh9mjS3LJR9nVqylleKrdvqXzfPWRMqcvsmhHDs6Vaj6VDb3CtV5V3V005Hn1JS+0R7aayq33qsKv8NO+y7lreXLKJz8xk3FmrbttZN1YMv+1XTyQNis6aKvMqwO6lXkcvJa7W5qu1grfw10kluv8VRtZru+WvKqRPTjiTmZtGqnNpbL92uw+xstRyWqt95a5pUoyOmGMkcX9qurPpuq9a+MJrf7+6tq40lZPurWLeaHuXhaw5KlP4TsjVw9f+JE3bLxwsnyu1acevWt4vzba8xvNGmh+7u3VSW6u7PqzVpHFVKfuyG8ro1PepyPWZLOC6+7tFZ82kqvSuMsPFky/KzV0tj4g+0KqtW8a9ORx1MHXw5JJYf7NVbjQ45f4fmrWW6WWjzq05YkRrVInI3nhX+6tY914aaL+GvSo2Vv4adJp8c6/wANYypcx2U8zqU/iPI7jRdit8tV49H2yblr1S68Pq68KtY8+g/e+WsPZcp6tLNeaJgw2G6NaWO1aCX7vy1v2dr5bcrWhJpayLVezOaeM5ZGRbx+fbsjr95ar6HO+l6l5Mvyqzba6G303b0X5qg1nQWbbcJ97+KtPZyMI16cuanL7Rp3lqt/ZyRt/EteOeItJaxvnX/ar2fQ2a6tV3feX5WrnfHXhzz4/tCL/vU6tPmiVlmL+q1/YyPI9tG2tGayaKRlK1A0DV5Uon3EakZEK/LW5ot9tmWsny/9mrFn8sy1rRqSoy5omVaMakbHfRsskfy1c0m8m0vUIbqBtskLblaucsLzb96tuzb7Rtr6mhXjWifLVISpPmPrqO4h+I3gOO+i2tI0e2Rf7rV4LcaXJpeoSQv8u1vlrqPgN40Xw9rn9l3bf6DqHy/N/DJXXfFTwb9nuGvolrow9T2NXkkejmkY5jgI4qn8UfiPOVao5o/MqTbUfzK1fQf4j8wMfUrOs9YNldNNF5q1Rks/m+WuGrh+b4TupV/d5ZHG+ILXcrbq4OS32XFesa1YeZHXAahZ7Z2+Wvn8TSlGR9bl2I93lGWcW7bWpGtVbOLb96tBU+Wt6UfdNKtT3irNTYfmqSZfWi3WtOUnm90sfw1l30tajfdrHv8A+Kpry90qhH3jHmb95RDTZF3NTo/vV8vVqS5j2vsl6H5qvRrtWqdvVyNttYxqHDULUK1YVarwtUyy1pGRwyJlanbqj3L/ABU5WX+GtIyMJRJlajd71Du+anbqvmJ5SZWqRZarrUypRzESJ491SxtUarVhUquY5JEitTt1NVafV6mWou7ZR5lNaoZJaNQ5Sbz6j8+q7NULS1PMaRplprj0pv2qqLS/NVeS4+WjmOiNA0pLxaha8Wsv7VVeS4pe0OiOHNj7ZULXlY8l1tqvJeNuo9odEcMb32xf71R/aN1Ya3DNVqOVt1HtDX2HKaypuqxGtZcd1tXmplv6v2kTllTkaSxLTtq/3qzf7SX+Kj7fUc0TP2Ui5IvzVCy7qrNfLSfah/equaJUaciSSKo5IN1H2pf4qd560jX3yq1u1QyWrVoK26pljVlrLlK9rKJi/Yt1O/s1m/hreWBamW3Vf7tHKEsRI52PS/8AZqRdN2/ere2qtN8tWqOUn6zIx/sdO+y1qeSKcturVPIR7cx2t6Psu5vmrY+yrR5C0uUPbmStnTvsvvWttqPbWfKP20jP8im/Z/arzfL9771QySrSFzSK/lVGy/3aJrpVqrJfKqtSlI6IxlImbvVWS4qjcal/tVn3Gof7VZSmehSw0pGlNeVRmv6zZLyqcl41YSkelSwxoTah96s+S8aqrS1HJL8tZ8x6NOhGJJJdbqhklprNUdTqdcYjt22ms26iipKGUu2nU3dVFCUUySWoZLpfu0FxiWGam/aNv3qz5Lr+7UbXG75ak3jSLkl1UbXFU91SKu5ag19nE6ZqrzLuqTzad/vf+g1+kS5ZRPKj7pRkiqrJFWhItV5F2/eryK+HOmnIot8tO3fNUkif7NQtXhzhKnI7IyjIsLLUm3d81VY6mjl+Wu6lV5o8sjKUQ205flqTbRt/vVUoyiEB9PVfu7qZU1VGXMb8ou2pPrTd3y/dojb+9VxiEi1H/s1aVtq7qpx/e+7UytXXSlKMjzqlM1LeXdWlbxfLWLb7vM/i210Gm7Wr2qUuY+dxHukn2X+Krmn2f+kLVq3tdy8Vr6fpzLIGVf8Ax2umVPl948OtieWPKdv4PiW3Va7SS8VY64PS7j7KvNXrrXFWP71THEcvxH55icNLEVuYNcuF8tq8z1i62ycVqeIvE6qrKslcTJqX2qTc26umnUjU+E+wyzAypx5pG1Z3W6rm3dWBG2zo1aNpebvvV1f4j06lP+UuSW+1qrtFtq9HtahlVqynS/lOb2hn/dqSNt33qmkt6rsrK1c0omkZcw6SKoasLL/wKneUrVz8oXKrLT6e0VN27agLk0ctXref93WWv3qsRttrSPumU4mtG+6po6owy1ehauuEjz5xJI4qk8qnR/NViFa7I+8ckpFfY1SR/eNWvK3U37P/ALNX70fhMvacxJD81Wltd33ar26VrWq7q6Yy5viOOrLlNHR9P3zLivVfDek7YVbbXE+HbVfOVttepaTtWFa5qvux90/P84xMvhiaUNmqx1VuolWrUl0q1z+qa2sbfeWvJqS5T5KjTqVJE10yrG1eb+KrpV8ytzVPFEaRsqtu/wCBV5r4i15XWRmavMqyPtspwNT2nNI4PxlcK26vOLqHdJXT+Ir77VcNhvlrns141SPMfuWX05UaMTIkXZVWRf71a1xFWfcRbd1efOnyn0tCoXvD9wsU3zV6DY6wsar81eVQ3H2WStSPxGqx/M3zLWUavszz8dgfrEuaJ7Ba62vl/erF1zXNzferzmTxpIvyqrVVk8VNL1rpjjOb3ZHlUsjqRlzcpua1q21du6uXVt8lVLy9kum3UW03zc16FCv73vH0tLDexpmzbt/erWs/u1j2bbq2LVq9iPLI4a5sWrba0oZd1ZMH3auRtXdSqyjLlPDqx5jSWX5qtLLWfHLViOWvVp1eY8+VMuNtbpUbVHHL/ndUn3lrp5TLl5SjdL/dqitxJbt833a0pl2tVG4i3dawq0+Y7Kb+zIuW94stalutcrt8qTcGrT0/UGVl3Vx/w5e8RWpe77p1tuvrV6GH+7Wfp95HMvDK1dBZx/3a7KUj5iu5U9xsdvurf0fTtzLtplrYbq6PQrFlmX5a6ZHzmKxPLFnd+D9J+WP5a9Ks7FYo1+Wuf8LwLFGtdX5mxa8urKXMfjeZYmVSsRfZ17rWfqlrG8NWLjUo4l5aud1TxHGqt81edKuc2GpVqkvdOJ8YW8fltXjWqXn2e6Za9L8YeKIXVvmWvIryb7ZecMrfNXNzc0vdP2TI8PKNP94eg+EZt21mr1XRZFmjWvHNDuPssK13XhnXt03ls3/j1d1Ovy/EeLm2HlU5pRPTLewWVasSaavl/dqPRbxWjrQuLpfLreVbmPzmc6kanKYP2PY1RyW61YuLhV/u1DHdK1T7U7I83xFHUrGNrdvlWvM/FGjbm4r0rWL/AGx157r+oxruBrlqe98R9NlUqsZXieN+JNP2yMrLXG3lmytXq2pRR3jM1crqmh7tzIv/AI7XlVcH7vNE/Y8DjOWPLI83vF21i3ldlqWlsv3lrl9QtWT7teDWoypn2uErRkc3cS7WaoftjLVi8i2s1Zc3tXDzSpn0tOMZGxa6h833q37C/wB1cNHIyNWtY3+1q9rDY6UfiOfE4aMo+6ehW9wrVoKqtXJ6bqS/3q6Sxulbb81fU0MTGpE+Vr0pUy01rUMlrWlD81TfZf8AZru9nGR5nteU59rNqb9naui+w037DWcqEivrRiw27VoW6Vd/s1uy09bBlrP2comcq8ZFiz+XbXVaK37xa5m3i211Ggr+8XctdNOR4GMl7vMereD7X7Rtr1nSdHTy+a8+8D2/7uP5W/75r1nTV2xrW0qsj8MzzES9pyxIJPD8LR/dWsLVPBsU3/LNa7TzFXrTGlVqwlU5j5eljK1OXNE8U8T/AA8j8lsLXhPjbwzJpkjV9k61FG9u33a+dfitHH+8/hr5zHe7E/UuGc2rVakacj59kuvm2mkiudtZeoXSrfSKv96ljuNy15tGtL4j969h7p01neL/ABVrWt4u371cXHdMv3atR6o0dezSxf8AMefVwvMehafc8jDV2mg263m2vH9N17a33q9Y+H+pLeXEa7lr2qGJpykfI5rh6lGnKR6lo/hVbiNf3a1c1TwXtt9wXbXbeE7NWt42/wBmtzULOP7O1VXlH7J+JVs2qRxHLE+UPG2mtYlt68V555qtN8te0fGRY7eOb7q/er5th1n/AExtsn8X96vDhiv3nIft+QRljMH7Q7LZuWsPUovL/wB2taxvI7qP/aqO+t99enzRqR909qlKVOfvHJyQq27+9TYZWWrd5aMv3azvmi6rXmzie7B+0ibFrf7a1rfUt3365WGb5qvRy/3aiMpHJVoRkdRGyyf7S0SWvm/MtYFveyQVs2eqLK3zV1RlGXxHnVKM6fvRLMcctu3DNtrQg1Rh96lt2WVadJYKy/LWnJL7J51SUZfEXre/jmq9DOv8Nc09qyf7NSQ3jxVPNKPxHLOhGXwnV/u5arzaarfdrJh1b+9Wlb6orL/9lWXtInDKlUp/CUZtP27vlqv9lkVa6Dzo5V+aj7KrfdrCUIyKjiJR+IwVh9ak+yqy/drW+xq1N+xsv3a5JUi/bmPJpv8AdWoZNLbutdEsVWI7dW+9XPyi+tSicTceHvM/hrNuPBbSf8s//Ha9QWwjZq2NN0mNmVW2tUypj/tiph4niMfw3mZvlj/8dq0vgO6tV/1bf9819SaH4Pt5Y13Rr/3zW83w7s5Y/mjrz6lL+U8Otxr7OXLI+O20O4tf+WbUnlujfMK+q9S+FVrLuxHXGat8H1iZmC1h7WpTkdWH4qwtf4jxizsPtFXG05oF4r0H/hXklpu2K1ZWpeGbyKP5UZq3+uHfHM6NaXuyOFmuPK+/TVlhn+9tp2tWs1qzLKjL/vVzvnfN8rV2063MfQ0aUakeaJutp8cn3Kkj0+Tb1rIh1aSD73zVuafrkbbfMrojyyJqwrU9iLyGhk+7WlCqTQsrLxWjGsF5H/DSR6Ztbit405fZPNnXv8Rh2tutjef7LVs3Glx3lmysv3lpuoaaxjWRF5Wp9JvNy7H6rRy/ZkTUrSlH2kTynxJ4VNvO3y/drmJNH/2a968QabHdR7ttcDfaWvmfdrz6tCPMfU4DNZVKfvHnMmlt/DRb6a3mV2kmlr/dqKPS/wB5wtcvIe39e90wls9tXNPZoplrYbS/9n/x2mx6btk+7W9OUqcuY5pYiMo6mrZ3DLtZW2svzKy19U/D/W4fib4FaOdt2qWq+XMv97+61fK1vD5a5r0T4UeLJvCPiCG7Vm+zyfu7iP8AvLXs+0jVjf7RngsdHC1eWp8EtGXfFGhyaJqUkLKyLu+WsNu1fQ3xI8Hw69pf9oWW1lkXzI2WvBLqykt5WRwy7fvV7uFr+0pnz2bYL6nX934ZbFP+GottXPs+6opIGXpXceLzFTULXzbeuH1fTv3n3a9G27oWWsHUtN3bttYVaUah6eDxHs5cpxNvb7W5WrDR7V4WtT+z/wDZpslrtWuP2Eonue3jIwbhKLdKtXVv/s0W9u1c0oyOnn90bIvy1i3y/erqo9Nmum2qrVr6f8N7u/8AmMTV5mMrxpx94x+u0cP71SR5c1q392ljtG9Gr2dfhPIq/NG1QXHwvmi6R/8AjtfIVMVTlIX9v4WXuqR5SsZqeNfWuj1rwpLprtmNlrE8rymqo1Iy+E9GGIhWjzQGfdWnjpS80VuDFZqb5rUlN/iqtR2J1lqRZahjqSOPNO8jORaj+9ViOo7e1aVvlrq9J8Jy3ihvLaplU5Tza9enRjeRgRnd1qwrV09z4Pe1j3GNv++awri1+ytVU6/N8JwQxNOt8BDu96a1xUUjVBI3y1vznRGPMWGuKrtKtV2l/wBqq811t+9RznXGiWpLhaqyXVUZLqqcl1S9odlOgaEl5VWa6rPkuqpyXX+1R7Q9CGGNRrpaqyXlZcl5/daq/wBo3VHtDsjhzUa6306P5qo2/wA1Xo/l/wBmo9oVKPKWo0X+Kpt61RaXbUbXVHMc3s5SNJrjbULXFZslx/tf+PVC11/tVPtDSNA1PtXzVH9qb+9Wf9o/zupvm0e0NfYxNL7Y1H2xqz1bdVqOLdRzEyhGJaW6ZqsQzNUNva72re0/QWuNuKUqvL8RwValOn8RWhkqzHcba1F8Lzbfu1HJ4ZmX+Gs/rUf5jzfrFGX2in9vWj7etOk8OXC/wtVObTZovvK1axxMZGkfYy+GRc+2f7VOW6Wsdv7tH2hlrf2hfsYm0t0tOW621h/afemtcN/e/wDHqftA+rm415TftlYDXLdj/wCPU+NJrj7q1jKtylfVomvJfKtVpNUVerVRks7iqdxptxu/irlliomsKNP+Yu3GsKv8VZ82t/7dVZNJumX/AOxrNvNIuov71YfW4np0qNH+Ys3Guf7VUZNWZ/4qyrpJIm2t8tVN3vT9pzHt08LT+yajX7VD9qZv4qobzSbqnmOqNGJc801G0u6q/m0M1SXGBIzU3d71Xa4qP7Rtpcxt7MtUbqpyXFQtef7VTzFqlI0GmWo2uFWs9rrdULXFEpGkaJpfafeq8l5VXzaiqeY3jSiWWnaoWam5pKk1jEKKKKOYoelWEX+7UK/3Vq1DVRDlNb5lpyt8tEi7WqPd7197GXKeITfLTZF3VHG1S11+7UiGpWkWqsi1pSJuWq8i15lfDm1OoUdtEf3RUzQ1Dtrwp0/ZyOyMuYtRt8tWI13VRj+WrVu33a6KVXmjyyFye8SUbvepP4flqOrlDl96J0Rl7o5Wp9RU7d92iFUUolqNqmh+aqatVyz+bbur0qMuY4qsZGpbrW5pcW5lrJs13NXSaPb/ALxa9in/ADRPksZU+I6jS7FXWuks9N+VcVDoNnujWugki+zx12+090/OsVif3nLE53UF+zxt81cVr+tyRxsu6un8SXW3cq15jrlwzSNXjV/7p72V4f2nvSMm81RrhuWp1rdLurPkX71NWRlasqFaVM+8dCPLyxOqt7jdV6GuZs7z5q2LW6XFfR0q8akTxq9GUToLO6ZW21pQsslc/by7qvW9w0UldkTxqtI1pLeqs1vuqxHPuWpNtEqXN70TjjLlMlomWiNq0JrfdVWS321w1KfKbRqcwblamyR0m75vm+WnrK1c/wBoCPbtanRtVjyt0e6oWjZWpSiHMTR1chb5qzVb5vmq1D7VVORhUia0LVoRturJhar0Mv8AdrupzPNqxNSNd1WFg3VVtW3N81bFrDur0I+8eRVl7Mrx2f8As1sabprSbcVYtbDc1dNpOmqv8NEo8p4uJxfLEuaDpO3a1dxaw7Yay9Pt1WPitqP7orhlKR+fYyvKpIoanvWPivOvEl5Mu771eoXkW6OuF8UWf7tvlrz6/LI7srqRVS0jxjXPEk0Zb71cZqWuSXX8VdT4yt9sjYrzeb/WGvFlGUZH7lllCjKnzKIsi+a1QyW9SK1Sfe+9Q4xkfQxlymXNFVOZVrYmirPuIvvVyVKfL8R10ahizRfNVGRfmatiRd33qz7hfmryqtLmPcoVfeM9qj21YmXZVdq8+VPlPXjUjIcrVJH/ALNVW+9Ukc21q66VXl92RzVY/wAptWbMtb1jJu27a5u1bdtrcsflZa+goVeU8HExOihWrS1n2slaUa7q9qnKMj56oOXctTLLUP8AvUf7tXGXs5HMWt9SR3FUVlpzS16VKvzGfsy95qt1qG4jqn9o21Il1uWuyNSMolez5RrRNTvs/wDdqxHtb+KpI4vmqpU+YPacoafcSWsnFdzoGqeZtVq46O33Vs6Su2Vdvy1h7Pl+E8jGRjUies6PGtwq4rstH0ltyttrlfA8bN5ea9k0Wwj8tflo9rE/Hc3xP1eXKO0xWijWrk2pNEtaS2sfl/KtUb6y3fdWuSXvHwXtKdSXvHF+JNeaJW2tXmHiTxk9vG2Wr1XXPD/mxtXjvjTw/sWT5a8yvSj9k/QcljhakoxkeZeJPGDyyNiSs3R9e3TqzNWf4g0lopmrGj8y3k4rjhGVM/b6GDoyo8tM9s0vWVlh+9WjZ6u1pMrK1eSaPrzRsuWrstP1JbqNdzfNXTLlqRPmcVlvs2e4eH/Gn7td0ldE3i2OVf8AWV4bZ3UkUe1WqxJrNxF91qx/eUz4avkdOpU5onq994lDSbUakj17bH96vL7XW5O7VpLqzOv3q6Yy5jGWVRpx5TqtU1lpVrhNcvGbd83zVburiSWNvmrFuk+bmiUT1MHho0TNklZP4qrtdbvvVauIfl+Wsq5Rlo5j6anyyIry3hnXbXM6p4f+X5a15bplaovtiv1rlqRjU+I9qhKpR1ieb6torLu+WuZuLBomavZLy3hulauZ1Tw1u+ZFWvIq4OJ9Zg8x+zI8zaE1JGrfw10l3obR9VrMaxaNq8iVCUZH0McTGpsLZ3TRSLXSafqWzbXMiHbVy3ZlrelWlTkcdenGod9YX+5a6KznWSvN7G/ZWrqtL1Ra+swePjL4j5XF4WUfhOyhi3fw1ajs1/u1n6beK235q6C1dZNtfVU5RqfCfJ15SplePTVqZdJ3fw1tW9rurTs7Hc1ayonj1MZKJzEeg72+Va6Tw/oLfaFrptL0NWZflrrtH8NL5i7VrKVCJ89jM45Y8ppeD7P7LCvy13tvcKsdYmn6S1uq1emi8ha8qpH3j8sxlSOIqcw681RYlqiviCNfvNWHrF1/drktQuplDY3LXDUjKPvHoYbLo1I+8dj4g8UW8VuzeYtfNfxa8Wx+XNtkWtrxh4muFjZdzba8A8ba3JdTNHub71fMYyrKUuU/X+FeH406kajOZmvzJOzH+9V+zuv7zVgySUQ3flNXPH3T9wlQ5o+6dQstEkrdqzbW6Vlq5/DWvMefKnykkd80TV6X8M/EHlX0O5v4q8nuPl3YrT8N6w1jMrbquNaVM4cdg1isPKJ+hXgvxBC1hH+8XdtrW1rxFDHbt+8Wvkfwz8VZLW3VfO+7UniT42eXbt++3N/vV1/2jyx94/AanBeJqYq8S38ffGkawyQxNukb5a+Yo9Ukt7jcWZfmrqvEniCTxJcNM7bv9muP1C3rhjzfxD+g+H8tp5fhY4eR22g+I/M2/NXVf2yrR/NXjen3TWsy/NXaWd/9oh+Vq7qWJlErH5dGnU5jqvtCyNTZtNW4j3LXIzapJZyfK3y1taP4ljmXa33q9KniI1PdkebPC1KceamJcabJA25aYs2xtvzLXSK8d1HWfeaarfcpVKX2omUa32ahTjm3feq1HL83yVR8ny6mj+8KinL+YqUYnRafetF1augt79WX5q4+3atK3l216NOR4dejGR1CtHLUf2Xd92s2G63L8zbavR3DbaqXLI8yVOURslnVdleJuKvLMtEjK1eVViEZy+0UodQlt25LVrWOvK3ymsySJXqH7P6Vw+0lH4Ryp06m52Fvexyr96rCsrVxtvLNb9GrWt9T/v1vGrzfEeZVwvL8JtbVqRfvVRjuN33W3VN9ob5a1lGP2TjlGRqQtW1pcm2Rc1yv2rZWppt+u6uWocOIpSlE9m8N3C7VrtrNty15v4PuN235q9Dtp1jjrzpVOWR+T5lT5avKXdqt/dqjeWsb/wANR3mrR261izeJI/M27qz54y908+jQrS96JNcaTGzfdX/vmqd14ZheP/Vq3/AauWeqLO1bW9Wj+9XNVoRkdjr1qJ8+/ErwKiW8kgX5ttfNGtO2l6g0fzfer7e8fxxzWcn+7XyJ428OtdatM6dKww8KlOR+4cH5hKtT5a5ztveLcVcj3fwNWQ2ly2fRWqa3uJIutevzH6PKnGX8M6bT9Qmtm+98tb9rrkisu7dXH2N+sv3q6Cz8u4jrspyl9k8HE0o/aidhZ6pDdLtbbUc1tHHNlP4qwIY2hbitQSyNHXTz83xHh1KXs5e6bP2X7Rbsv+zXE65pslvI2RXU6XrHkvsetPULeHUod38VTKMZRMaVaWFqe98J4/JcbW+apbe5XfXQ6x4aX5ti1zjaPLDJ8tcMoyjI+sp1qVaJo7I/7tEcS+ZVJllX+9To7hlko5Rcsvsmr9nXbV7SV2t8tZsd18vzVc0+6rePuyOGrGXKfRnwT8Wx31r/AMI7ftuXbut2b/0Gsv4n+BW0+8a4ijbbJ96vJtJ1ybT7mG4gk2zRtuVq+ldB8R2vxL8Jqz/NdRrtmj/2q7o1fZ1OY9PDuWZYSWEqfHH4T58NkyN8xpJLPdXTeKNGk0nUGV12ru+WsbzFT71e5Gr9o+GqKpSly1PiKEdn8tV7rS938Nb1vLG38VWmtVlX+9XXGoY/WJU5Hns2ktu+7ULaNI38Nehf2bHu+7R/ZMf92rlI645nynl8nhtpei1paX4Pa4kVSrV3X9lqrfdrU021jt2X5a8iqOtm1T2ful3wT8M4G2yShf8AvmvVbPwXZ20PEaf981i+HdSht41ropvE0SW/LLXwGZxqSkfleZ4vG4isYuoaDbxt91aba+F7e4X/AFa1ja342iW4+9W34b8Rw3Cq26vkJUpx96QpU8ZTo8xy/jT4X295ayMka7tv92vl7xl4Zk0HUZIyu1d1fbura1btbtub+GvmX4utBd3G5du7dWuBqyjU5T7rhHM8V7T2Nb4TxlY/lpu2rki/NR5P+zX1XKfsfMVdtKkNW1t6mjtVaqJlUKsdvu+9V6Gzq1b2dalnYbmX5aZwVcTyk2g6X5twuV3V7N4b8Pt9nX9z/DXOeA/DP2i8jytfQvh3w5DFaqrL/DXj4mr/ACn5VxFnCpy5YnkfiTS2gt2/d1454hXybhs19a+LNBt2s5Plr5W+IVr9j1KRR/epYOrzVOU34Zx31v3TkJG+WqcjU6aWqdxLtr3D9Vp0xsku1aozXG6iaWqMktQenTphJL81VZJabJLVGa6pcx6dOmOmuPmqnJKzVHJLuamrues+Y9CMeUd95qtW9vTre1q592gyqVPsxBYttNkamyM1R7qLmHKEku6o2ams1QyM1RzG8YjmaoWfdRtZqsW9ruqTX3YkccTNVqG1ZqvW9ntq5HEqrQcNSv8AylOGz21aWLbUm30qWC3aRqrmOSVQvaTa/aLlVC17h4H8EG+hXdG3/fNcZ8LfBUmralGzL8tfZnw9+HJkhjWOLG37zV8rmeMfN7OJ+WcTZx7KpHDYf3pHjVx8NCse5Y65XVPC8mnyNvhbbX2ncfDeGKH5t33a898WfD+P5leNW/2q8SnjKkfiPhI5pi8JL/aVofLX2OJvvKtYmuaTbmNvlVa9D+IHhGTRFklh+7XimseKPKVo2b5v4q+gwtT23vQP0HKubHfvaMjndat1tZm2fLWU8+ymatrKyyN81YN1qyru+avoI1JRj7x+n4bDVJRjzGxJeKtU5tSVf4q5241n+7VH7c0jUSrHsU8D/Md7o8i3U1d/p+mwrCrMteQ6Hqn2dvmrqm8aLFDt3V4WKrVJfCeFjsHWqS5aZ2l59nt/l+WqEk0TfwrWZ4TS58XXyxpu27q998PfAhby1VpF/hr5uvmSw0uSZ8pj8Zhsp93Ey948WtYVupNqrurak8DtdW+7y/8Ax2vf9E+BdtZybii10N94DtbGxZfLWvNnmz+KJ8hiOLqHtIxw58E+OPD/APZrM23btrzyWf8A2q+gfj5Db6bJIqbd1fOEkm+vsstxMsRR5pH7zw/WljMHGrIt+fTWuKoq9N3+9esfT+yLzXVNkuKq/NTW70FRpxJvNb5qj8+o91JU8xrGI9paN3vTKKIlBRRRQAUUUUcoBRRRVAFP2Un8VSVMogJH8tWo0bbxVdatR/dFES4m1ItV5Fq3u3Uxl/u1+hyifPRkVKerfdobvTKzjKVORsWKRoajjarCtu/3q7eaNSJm/dKcibaj2VoSJVdo9tefXwvNE1pz1KvlU5flqb71RyfL92vnqlKVOR6VOUZE0ctTfeWqcbf3amjatadb7MiuUcybabu96sNtlWoWWqqUvtRHGX2ZArVatWaqP3amhZt22s6VflkKpDmidZp7b9tdt4dsGuJFrhfDqtcXCrXsnhfT1VV3f3a+uw1SNSJ+Y51V9hzHQaTa/Z4VpurXywR1cuGWGOuF8Sap5at81FepyxPg8NSliqxz/ibWl+b5q8/vNS+1Sf8AAqm8Qas0kjKrVz/nH+9XzksRLmP2DLMu9nT5pGhJ833abt+b7tQx3H96pPOrupyjUPWqU5RHKzK1Xre6qlzTFb71dEJSpyOGpGMonUWt1/tVrW9xu2/NXI2tx/tVrWd192vew2J5vdkeHXoHUQyt/DWhDNu61g2d1WpG1epGX8p4NamaWyo2XzWpscv3asbt1Eo+0OP4TNmi2tVeRfm+WtplVvvVTuLXa25a4qlHlN4VCrDKytVz5ZVrPaDbT4GaPrXKauMfiJZLf5qdH94VOkiyLS+V/dqeUw5iSFqvRy/NWaq/NVq3l9WrWnI5ZxNyzbey10mltu+WuTs2211uhruZc16FKofP4z3YnV6fb7tvy102n2bfL8tQ+HdL81V+Wu4s9J8uNa3lUifmuOxkYS5TPtbdoo6vR/LUl1a+VWLeXEkTV5VSR4kf3xrTTqsdcP4qvFWOSptQ1xolrz3xV4lXaylq8yrUPosry6pKpzHD+LrpWkavO7j55K3PEmrfaJm2/drnVl+auSNTm+I/dMBQlRogy01W29am3b6GX5aJR+1E9LmI2bdVe4iV1qaRKj3Vl/iNYy/lMu4t9v3ay7iPbXRTfNWbcRVhUpfynoUqn8xgyLVeSKtKaJqpyLXnzo/zHsU5lGSmbjuqzItQ7feuGVLlOnmLlm21q6Gxm3ba5y3+9W1Zvt213UJSiebiI8x0lvWlDL8vNZFlJ8vNasP3a9ylU/lPma0S4vzUVDH8tWFZa9KFSMviOGRDJULbl+9Vpl+9tqvItX8JrErtLUMlwy0TfLWbNLt3VUa/8x206fMa1vqXzferc0+6WVvvVwbXG1uGrR03Vtki5r1aOJ/mJr4Tmj7p6Xb26y1rafZtFItYPh2/83b81eiaXYfaFX5a7vdlH3T4XHVJYf3ZHX+C38vbXsehtuhWvI/DdhJbyL8temaXeNbxrmvMre6fjudL2kvdOw3e9O2q3SsP+1N1WIdS/wBquGUpHxkqEifUrVfLb/drx74hW8flyV6lqerKsLZavGfiFrKsrfNXNOXMfU5BSqe2ieE+JJPKumVqw7izWVdy1peIv9KumZf71ZCXDRtUR/vH9GYaMo048pF9jaKtfS7xrdlVvu0tu0d0tP8Asu3otTy/aiOrPm92odnpepLLHW0sKy/drgbGVoK6zSdUVtqs3zVvGUZR5ZHyuKoyp+9TL0lqy/MtCytHWpHtuF+aq9xa+lYSjyy908eNX7MgjvN3y02RVaqMitE3zU6O4rWM/wCY15P5RbiH0rKuLdWrYaXcvzVTuFXb8tVI3pS5Tmby1+98tYt1Hs+7XWXEVY91a7t1YSpnvUK38xzclw0X96iHVP71XLy1rFurX71cMuaJ71P2dQ0mjhul/hrPvPDiv935qrLcPb1p2us7vvVlJxl8RtarT/hnNXGhsvVaqf2ayV6BH9nuvvbaZNoscq/JWUsLGXwmscfKPuyOE8plq9Z3DLW1caG0X8NUn01o65/ZSpnR9Yp1ImvpurbfvNXW6Vre7q1eaKrRN/FV611JomX5mr0sLjqlGXKeVicDGt8J7ZpeqK235q7LR9srLXhWkeImRl+avTfCOvLcSLuavscPmFOpE/P8zy+pTjzRPafD2mLcMu0V6v4R8Gtf7cL+73fM1ed+CW89Y6+lPh/bx/2fC21fmrLHYr2dPmiflMKP13G+wqS9053VPBcdhY7h/D81ed68vlK1fQ3iBY/sMn+7XgviKJXZq8bC1ZYiPNI5M4wNPAYmMafwnC/YftUlSXXhhZIfu10Wn2K+Z81alxEqx16E/hPNljpU5csT5p+JXhLyrdmVa+W/GFn9luJN33q+2PitLGtrJ/u18U/Ea+VtQkVP71fFYyUfaH9C8D4itiI2kcXI1QtLTZG+b5qhZvl+auHmP22nTL1veba6CzulkjWuPVtv3a0NPvdvytRGZhiMLzfCdJMu6su4Zlb5a0Le6WWP71V7yL5WrSXvRPNp+7LlkU/7UuIl2q7VDJdSS/fZmqO4qv8AdX5a5JHt0qFP4i9a3TLJ96r0irPH8tYPm7Wq1a3jK3zfdrenV5fdkY18Pb3okd1b7JK3NHvNvy1VkRZ49wqOz/dtXSctR+0h7xuXy+bH8tYXmSWs+4Vu7t0dZN5FWupx0ZfZZuaH4qZNqyV11rqS3C7lb5a8sjQx1r6fqUlv/F8tdtDEyj7sjkxeBhU96B3snlyfMKg27WrJtdWWZfvVcS6/u16Pu1PeieL7KVP3WblqitV6OL5flrDt7r/aratbxdvzVvH+U8qrGUSxGjLVyNmWo4WWXpVxYlpnmVJfzArbql5qJoP7tG1lWsahh7pHMzVD9oZW5qaRqjkVWWvKqU+b4TWPKC3VWI7hap/ZfSm+Wy1zS5oy94coxkbVvdMrcNWta3St96uXj3LV61uGXbWsKpxVaHMddDZrcfcrSsdBm8xaydBuN7V614T09bqNdy1v7SnKPvHx+ZYqWEiHhm1mt1rr/tkix1dtdFjhj4Wi4s68yrSjL4T81r4qniKnMcH4o1q4VWVK4iPUr1ptz7q9bvNDt7hvmrLuPDlv/CqrWEaHsz6DB47D0qfLynN6X4gkt9u+t7/hNFhXlqy9U0aOKNtledeJp5rMtsbbUyjLmPQo4OhmEzrfE3jeOaNl3V5jcLDeSM396udvNUnll5ZmptvqUitXoUI8kfePvcHlX1On+7NS48Pxyfw7qw77wqrfdWty11f+9WhHeQ3H3q6eWMj0Y18RRPPpdBktfuq1S2qzW/zV6A1rDcVRk0aNv4an2X8p0rMeaNqhl295vVdy1rWdxG33qr/2N5f3actjJG26q96PxHHUlTqfCWrixXzPMTpV7T5G+61V7dvl2t/wGpIbjypOau/2jhqc0o8pHqULR/3trVj7l875lrtFhjvrfb/FWFfaL+84pSiFDER+GRnNYQ3C/Ku2qM3hxWbcK0JLKSH+9UlvLIrLlaR3Rqyj8MjHm0ORVqG3s5FrslZZV+apI9OhlrTl/lI+vSjH3jlEikjbmuu+HvjWbwh4ghm3N9lkbbNH/s1C2i+ZVObR9sma05TWhmEadSNSO6PoHxto0PibR1vLNtysu5WWvD9StZrG4aOX7y16F8JfFrWrLot+3+jt/qWb/wBBrQ+JXghtv2q3j3f7tXh8RKlL2VQ+mzChRzOh9ew/xfaPG2vJI2rWs9X3R/eqjeWW1mVlptvas0de9H+6fDVI05x942P7Xp39ubf4qwLiB4qzJrhk3V2E08JTqHYNrKv/ABVImrbf4q4WO6bdWpa3Tbaj2UanxBPAxjE6f/hJZbX7kjVQvPGVzL8vmVkyI0/T5qZF4fu7pvkjb/vmvFxmHpxFDD4ePvVCvdaxJJJuLMzVf0zxpd6d0ZttXbHwDc3DfPG3/fNbdv8ADFvL+eOvkcTHDy90dbF5fGPJUMW8+J1xcQ7drVwmu6hJqsnz16fefDlbdfu1xmtaCLCRhtrhpYWjGXNE6cvrYKMv9nicJ9gaj7A1dF5Sr96hYlrq9mfUfWGYcdg26rdvpreZWvHbrurQt1Ws9Tmq4qX2SnZ6S38X3a3tP0yONl3VDHcKlSf2osa1J4tWpUqHonhO6hsJF3bVr1bTfGFvHb8yLXzBJ4gZPusy1TufGGobfkmZf+BVwVcNKp8J8xiuHZZhLmlI+hfG3xGtYLWRRItfMXjbXv7W1JmX7u6q2qa3d33+slY1h3DfxUsNhfYy5pfEfW5JkVHK4/3irNLWfNLVi4qjJXpH3dKJDI1U5JamkXbWbNSlI9OnEjmlqjJL96ppKh8hpW4rKUj1YxjEYhaRqu29vU1nYbfvVcaLatSYVK0fhiQ/d+7TW+apPs7N92pvsvvU8xhzRKfzVG3er0kW1aq/Z2fpRzFRkU5G306O1aVq0rXSWf8AhratdJ2/w0E1MTGmYtrp3y1oR2W1d1ay2e1ab9nZqjmPNlieYo7aFgaStaHS2Zvu1rWegs38NHMcs8XTp/Ec/b6W01dNo/hxpZF+Wui0nwv935a7rQfDkcW2uGrX5fhPl8dnEacfdO0+DfhxbVVZlr7D+HNjCuko428/M1fMHhO4jsNtes+HfHj6VD5aMGT+7Xydf3pSlI/Ho5iqGa/Wa8eaJ3XxA1Y6db4ibazNXlF94ieRWWWVm/4FV7xX4yXVl/elV2/7VeVax4gBkZUkryZSly8sTgxk5ZriZTh8Jk/EzUjqFpJDCu7dXztffCnU9YuJJEjY7mr6N061j1OfMvzfN92u5sdGtYrdf3cf3axhmNTBx5YH0uDzyWRU/ZUYn59eMPhzqmgxs0kbDbXl95cSRyMrfer75+N0Wn2+jzfKm7bXwnr0KzalKyfd3V9PleZ1MXGXtIn79wlnFTN8P7SrEx/mlqxGrU5VVaGavdlI+9lLmLC3G1eKdb+ZcTLGv8TVHb2rXUnyrXc+E/CZmnUuv8VctSUYxPOxNenhqfNI9w/Z18OpF5ckq19h6PFb29uvy7vlr5p+Fdr/AGWsf8Fe1R695Vn97+GvgMTT/fSqSP5O4tlUx2OlOJ1Gqaza2Me5mVa8d+J3xk03R7CbFwiv/vV5/wDG74nXGm2sixXDf99V8f8Ainxjea9cN5kzsv8AvV04bLamNfM3yxPrOE+BfrvLisRL3TW+KHjw+K9TkZGym7/vquBb7ooZv71IP3lffUKEcPT9nA/p7C4ang6MaNP4YiUfShflo2ba6TqDa3rRJTloagcSKiiipKCiiigAoooqmAUUUURAKl+Wo9tSLRIBrfe+Wn07mjmgBdv3asw/dqtHVqOgr7RpRy1MrfLVP7lOjavrMPieX3ZHhyiTSLUbd6k3UMu6vVceaIokNSRyU1lptZR5oyHuXI/mpzRbqrxybWqyrblr0Yy9pExl7pA0W2oWWtDarLVWRP71cOIw/MdNKvylXZt/2abu/hqxtZqhaJt1fM16Eqcj1Y1IyiSK1WI/mWqO9qmjl20Uq/2ZBKJJIu2odzK1TM26jau2talDm/eRCNT7MjqPCcqrcLur2DRdRVbf71eC6PefZ5lruNP8R7Y1+aunD4n2fuyPz7O8DKtU909NvtYVIW+b/wAerzLxZrm7dtb5ah1jxbuj2q3zVxeoX7XUnLV0zxXtPdMMpyeUZc8ivdXHmyM1V6d96hq4pUub3on6HT5Yx5QVvlqSGX+9Val3VlGUqcipRjUNCO43fw1LVCO42/eqSOevXo141PiPKq0pRLkbbGq9bysu2s9W3VajbdXV8Pwnn1Im9Z3X+1W9Z3Hy/wD2VcdbvtrXs7qvXoYj+Y8SvQ5jqo23VajZqybO6+Va1I2VlWvcjKMo+6eBUjylpfmoaoY/lqZfmpSjzHMVZIleqskVaMibWqJl3VyVKRpGZTj3RSfxVcjk3VG0VL5e2ubllEuXvE6/NUirVdWq1HJ/eo/vGEi1Zsyt81dz4bZWkWuGt0+aui0e6+zyLVRkeLjqftI+6e+eFGXy1+7XbRsq1434b8TLEq7mrsI/FUbL96iUj8ezDL63tDqrxl71y+sXEaq33ao33ij/AGq5vVtb+0KzbqzlIrB5fU5veMXxVqnlK22vI/EV/JLM3zNXaa9ebmbc1cDqm2WRq4alPmP13KMPGnE5u6Vmk3N81UZPlrauLes2aKvOqQ5T7elUKqybasR3FV5I6buZawjVlGR08vMXtu6qs0NOjn+Wpt2771b80ahn70TNkVlX5qqyVoTRbqzbhWRmrN80Tupy5irJH8tZ81vWgzVG21ulEoxqHo05cpjyJtpNv+zV+S3/ANmq7R7a45UpROuMxkK/NWna/dqlD96tG1WpjTMaprWda0MtZdrWpCnzV1xjKJ4FX4i1G26pearK21qmjb+9XZTqHDKI6NvVqJKa1N3f3q641P5ieUq3S1h3S/eroJvmrHvIttEo83wnoUJGDNLtpsN1t/ip14rKzVlyNtrONWVE+gpx5onpng7Uf38fzV9GeBYluo491fI/hfVvs91Hur6Y+GfiaPy49zba6Y4z+U/MOK8HUjT5onvGl6TGq7q1NqxLtrn9P8QQtCvzLTbzxEv/AD0rWVdyPwGph61Sp7xveavamyXXlx7t1ca3iZVb71V9Q8WRrD/rKJS5jojltSUh3jDxL9njZVkrwvxR4taeZlZq6Pxh4i8/dtavI9UumuLrdUU6UuY/WMgyqNOPNKJrqy3FV7ix3fdWqNndbfvVtW863C/NXdKjGUT62cZUTMS3a3atO1uv79WJLP5fu1D9jZa8+dKVM55VI1PiNK3iWX7tXbeJo3rGt2aJq3LO6VvvVnH3jza8XE3bHUvWtmO4WWudjt/4kq1DM1u1V8J89WpRl8JpXFqrLWPcWrRfMK2re6WWP/aqO4i3VMomVOpKn7sjD+1UNLuqxcWqtWe3mK1Ef7x6MeWQ6T/gLVn3CK3StBfmWq9xF8tXqdNOXLIw7q33Vk3FnXQSLtbmqskW/wC7WMoxPXo1eU5e4sd38NZ8lq0dddNa1Rms6450eY9WniTDhlkiatqx1Zl61Tm0/a1R+Vtasfepms/Z1YnWQ3EM/wApqO40mO46VgwytF0rUt9W27c1tGrGXuyPKnSlTlemU7rQ2VvlWse4sGWu2hv47jrTbixhuKmVCMvhNaeMqU/dqHDxtJB/erqfDGvG1uI8tVS+0Fl+Zay/sslq3y1zfvKPwnXU9jio8p9bfC/xhGywq0n/AI9X0h4T8ctptuqoyyR1+b/hnxvNocy7mbatezeF/jtEsarJN/49XX9ejKPLUPxrOuGcXTxH1nCH2tqXj77Zbsqr83+9XCXkomk/vV4/p/xltrr5VmX/AL6rtfD+vf2p8wbdXq4WVLl/dn57mGDx6l7TFnVwR7aq6zdfZbdjWnax/u653xlL5FnJVYmpyxPn6EfaVoxPnb40eKPKim+b+H+9Xx9rl+15qEkhb+KvdvjxrnleYu6vnWZt0lfCVJe0qSkf2Pwbl8cPgo1P5hsjVCzU7d81Rt935qjmP0+nTDdRHLtk+8y1Hu96burCUjsjT903tPvtta3mrNHXGwy7Wras7z+9W8Znh4zC8suaJYuoqz5FZa1JGWVflqncRNUziThqnL7silzTPN21JItU5GrCUj0JSNKzv9rVrR7ZfmWuXjbZWlZ3jR/7ta0q3L8R5taj9qJ1Vn92qupW/wAvFWNNuFljVq0Li1WWH5a9b4vhPD5vZ1PeOTjb5qtR1BfWptZafbzKy0oyPQl70eaJchnb/drTt76Re7Vjfc6VYtZ91dtGpKMjjqU+Y6q1ulk24ati3uPlrlLX+8tbNvdf3q9WNT+Y8GvSOihumiXitK31L+/WDby7vvVejXdWv+E8OrSj9o6a3ulbbtq55Sy1yizND0rRs9WZfvNtrmlP+Y8qpQl8US9cWP8AEtU2Vlar0d+sq/eqT5Zawly/ZM4ylH4jPjqaPa33qm+x/wB2nR2bVHKKVSJCtutTRxVMthJu+WrMOnyM3zLWEqRhKrH+Y2PDsQ81fm217x4Lt1+zxV4loelzfaF2rXtXhPzIYVytefVjyn5zxBLmj7sjul+7WVqEjL92rP2zYvzVm3F0rVyylL7J+dUacubmM2a6aqNxdSLWt5SyNRJpu+rjUl9o9eNSnH4jg9c1hoF+avLfE2uRzs1ey+JvD3mW7fLXgnjTTmtbhsf71aUuWUj9EyD2FaXumDMyszMtM2rVDdItHmtXo8h+leykaUa1NGzLWWt4y1JHf7etHKYSpSN+C8Zf4v8Ax6rsN9uX5q52O+WrUN0v8TVcThqUDpoZ45P7tXo4ll+WuXhulXpWtb3X91q0lI82rRlE0vsC7vlps2nbl+Wpre4WRa0reVWWp+I86VSpExbXdatWhIv2hVZasTWdSWtvtZVqzKVWMveMO6iWqcdurNXS6lpn3m21z9xC0MmK55HVRq+0j7pP9jXb8tSW8Ddqhjutq1cs7r5aqnIKnNyk8cJVvu1JJCHapY5VarEarurpjI8+UpRKkdqYZFdflZfmVlr2vwPrkfi3SfsN5ta8jXb/AL1eSLHzmtTRdQm0rUY7qAskkbVM4+0R62W5vUwFW/2Zbk/xA8DyaTdNNHG3lt/s1x1nYeWcFa+l/s9n468O+Yqr5jLtZf7rV5FqnhOTS7+SJ1/i+WunC4iXw/aN85jGg/rFL4JnGXWjeavyrXP6l4fb+Fa9Wh0bctTf8Ir5nVa9qVePKfJ0829ieL2vheaaRdq123h/4Y3V4y5X5f8Adr1Hw74Hj85XaNf++a9q8EfDdbyOORl8uL/d+9Xg4rM/q8TnqZ3icdV+rYKN5HiPh74Lo23MLSn/AGVrvNP+DJVf+PUL/vCvo7T/AAvZ6fbqscaqv+7Tbo21v8vy7q+MxGbVax6suHsTKPtMXXPAJ/hi1jGW+zblX+7XOano6W+5du3b/C1fQuqX1vsb5lrxvxPGt1dXG1ty7q5aVWVb4j4XNsLTwNSPs6nMeP8AiS6jt1ZV215F4mk+0SNXr3jTw/JJuZN1eTappbW8zb6+gw1D7R9hkcqfLzRkcm1mzNUbWDLW55NSLEtej7E+1+sSMOO1bb/FUi28lby26tTvsp/u1ySoRM5Ykwvs70xrNv8Aarovsq+tV5oVXdXLKkRHEHOSQMv3qoXEDV0k0S1m3Crt4rHlPRpVTm7i3as+aBq6S4VaoyRLUnr0qpzs1u1U5rVq6aSJapzW8bferOUuU9OnXOXmt2/u1nzWbbq7CS3X+Kqv2NWasZTPQp4rlOV/s1m/hq9Z6M38S11Fvpcf3vlq59ljWo5iamYfZicz9h2/dWo/7NZv4a6pbBWq0thGq1PMccsdynJx6W392hrBv7tdY1vGtQrZq1TzE/XJHJrpMkjfdrQs/Dm7+GustdNhrSjt441pHLVzGXwxOXt/D+3+GrX9kba6DdH6VNGsbVPNI82WMqdTnY9CZ2q9a+Gt3Va6S3iVavRtGv8AdqeaRw1cdU2iY9r4ZVV5Wt6x0GNf4akW9jX7u2nNq8cX92spSPIq1cRUNa1s47df4a0IbxbeuPuPEar91qqR63JdTKo3ferz6pxywNSp70j2Tw2smpbcV2kXhu7aPdEHf/dWuU+GzL5Me9vmr6G8Latp8VikUhVSq/xV8diJyqSlynwdaMZ4z2EpcsT508UaLrEats3V53dafrKXHzq1fXnie10q+VpIZo/Mb/x6uHuvDttJJ91a41KcTSGafUJeycVI8R03UrrS1+dWp2ufFeXT7ZlVW3V67J4BW+VvKh3/AO6tcrrnwthdmV4fm/3a5pyjL4onXRzDAVqntMRTPkP4pePNa8T7lCyRxV4pMkkcmG3Zr7g8W/C+1ht5P3a/d/u186eLPBEcepMq7V+avrMsr04x5IxP3rhvPMFOl7GhHlieSxxSTN8qtWtpvhya6kXK13Wn+FYYm+Za6Cz023tV+6te1Uq/yn0+IziMfdpmDoPg9Ytu5VrvtH06Gx21kyatb2q/eWsXUvGSwL8rVxyjzHy1aOKx0j1zT/FsOl/ebbSa38aLe2s2XzF3V86at45kZWVW/wDHq4rU9euLxuZGrm/s723xGuG4Pp4iftKx2HxM+IbeIpmUSfLXmsjfxUPuc0jL8oFe5QoRw8fZxP1PB4Sng6caVIj3U7d70Kvy0bK7InoCfxUm7dTvrTKAHx05moX/AGaGokBG1JT1/iplZ2AKKKK0AKKKVaAEopWpKAJVpy01ak27aCIic0ipUjLRsoiXzAq/LVpVqCrUC8VZPMTyVDuqxItV5Fr0pHmwJI5fWrUbK1Z1T28u2vVw2K5fdkKUC4y/LUbJtqRWVqcy17nLGpH3THUr1NHJTWWo6yjzRkBoRtQy1VjarUb/AN6u6M41DnlEryRf3ar1oMq7arzL8vy1w4jDcx00qvKU5FqPd81Tt1qCRq+ar4b2cvdPTjVjIk8ypo2XbVNm+bbRHL/DWVKr7MqUYyL3zLJuWmyX80X3Wao/tH3aGXdHurerRjWjzRMrx+GRG14zN81H2jd96q8i1Hu/eV5vvU5HVHl+yaHmq1G75v8Aeqmsu3bineburup1zCRY3bKa0tR+buprNXbyxkYc0okiy7ad51V2+98tNrPklT96JUpcxpQ3G6tS3lWudjbbV61uq7qVf7Mjhq0joI6uQzbfu1lwTqy1pR7a9CP80TxqkTYs7qty1uq5eNtv3a0LO4ZWr0qGI9nL3jxa9LmOqjl/d1NHWXZ3W5avRt8te/TlGoeNUplvmoJFqRWqTbuqpR5jl+Ep7ttOXa1OkiqHd5dcMomsfeJmio+7UkMqtUzRbqwlH+UmUuUjt7jbJWpDcK3zbqyWi2tTo2Zawj/eMJwjI6i31ia124q8vi2b/armYbr+9Vnh615YnlVMNTcveidCvipperVHda8zrXP7fmpyt/Ca19mR9Vox+Ej1K8a4rFkStqSJXqjJFWEqR6tGUYx5YmPcRVRmgXbW1cW9U5oN1cNSmenTqGHJb1Rkiaty4hqjcRV5VWB6lKqZyttp/wBop0kdV5F+auD3qcjqj7xY84VXm2t92o922m+ZXVTrx+0axgUbi3qjv21rSPuqpJbjrWko/aid1Of8xBG26iSLdTZE8unLL/eojL7Mjf8AwjRDVy2XbUcfzbauQwfNWvso/FEwqSNC1rSjXctZ9utakPy1cYni1ZBtqSn0BaiUTkchm/8A2qG70SVDu29aI1OUqJDcfdrPuJfl+atCRty/LWXeLWsa3Kd1EzbxVb7tYtwm6tS4l2/eqizK33a19pGoe9R5olKORoJNy/w12Phf4iSaTIqu1chJH81V2T+7XnVaUo+9E3rYajio+zqxPo/SfjTH5O1pv/HquyfFxZ/uzf8Aj1fMi3DRfxVctdQbc3zNRSq/8/D5Wrwpg+bmifRDfEjzfm8ys3UPiH/dkavG4b9mXlmqwsu7+9Xr0483wyOaPD+HpyOy1DxRJefxVXhuvN+9XOxy/wANWoZmX+KuyFSVP3TulhY048sTpI1+X5avW/yt8tYNrefLWtZ3VdlKvTl7p5lanI6SzvNy7Wq+kat0rIt3WVflrQhZlrp5YyjynhVoFj7HuoWBo6tW9x/eq9Hbqy1586EfsnnSqSj8RXt7iSKta3uFkXnbVFrP0pvzRfLXHKMonHNRqGwsW1dyVJ9oZfles+0vWX/drRWSO4/3qWpxSjy/ERSLuWs+SKtCSBl6fdqrJ/tUamlMoyLUbbl+9VqRdlQtS5TrjIpzRbqozW9azLUckW7/AHaOU6YVOUwZF20fK33q1JrPatU2i+as5HdGrGRVktVaP5apzWFaW1l6VIrK33qylHmNY1JRMGS121DItdFJaq9Ubiz21yypHVTrxMlZWi/iq1b6s0Xy1HNFtqnMm2sPej8J08sanxHRW+rRt9+pJIre6WuR8xo/u1Lb6pJH/FVRr/ZkZywv2qZp3mife2ViXFlNb/d3Vt2+tq3WrfmRXX3vmquWnUKjUqUviMnw9q89leRq0jbWavqn4V+KI2t41dq+XbjSV8zzErpvDvjCbQ9uWZdtYxlUwsuaJ89n2XRzSj+7+I+5rXXofIzurgfiN4yhhtZF8xf++q8SX44JDa7Gm+bbXlvj/wCL0moLIscm6ssTj/aR5Yn5zlPBOIlioylE5H4weJBrOuMFbdGtecbvmqfULxrqdpH+8zbqob91eHH3Yn9VZbhY4XDxox+ySSN81NZqbu96az7amR71OINTd3/fVN83bUO7d81SdUYkm/bVq3l/u1QqWGWojIirGMom9a3VWG+asWGX7tXobqujmPna9D2cuaI64hrPkStZv3lU5o655fERTnLqUfutTo22tRItNrI6DZ03UmgkXBru9NuFuo1215ar7K6bw7qzRTKrfdrvw9fllyyPHx2F5480ToNc0vdGzVyjK1rJXpMfl31vx/drk9c0nazNXqyjze9E8vB4j/l3MzY5ty1NH96s9WaJq0LVt7VVOR6M4mxp81b1vF5ke4Vz9mvy10Vi3y16tOR8/ifImjVl+7WlZ3n96oY1VlpWs9q1XNKPvRPIm4y92Rrxssq0rwfL8tZMUzQtWnb3iyLWftY1PdkcM4SjsRGeSD+9U0GsbPvNtplxtasu4g+b5a55Rl9kqNONT4jrrfWVata3v4W27q8z+1SRfxVYh1ll+81ONT+YwqZdzfCesW9xC1bVj5LMteN2/iZom+9Wpa+Mmi/5aVXtDxa+U1vsn0d4XsYZ5I/u17B4f0KO68uNAtfJng34ora3EavItfR/gn4gW80cciTLurhr1o/CflOe5disPU5qkfdO+1bwXNZ2/mjbKv8As1xd/pflnjrXdT/EJZ7Tadu7b97dXGahrlv/AM9FzXlc3c+bq+zjUj9VvYzobVlatK3X5axZNet0/wCWi1VuPFlvBG37xaynU5QeHrVPslzxF5aWsm6vlz4r6p5M82Plr1Xxp8Q4fs8irIq18yePPEp1W+ZQ25d1YUJSlV5on6xwhlFaNT2lQZZ+IN3yvWtHdQ3H8VcCrbWqzb3rxn71fR06/L8R+u1cHH7J3f2fd92o3tWWudtdekj6tW1a61HJ96uqNSMjyp0KlMdtanLcSLVqOSGf7tSNaq33a05Yy+EwlP8AmK66lJF/FV6117a3zVVksKqyWrLWMoESjSqHYWevf3q3rPVl+9uWvM43atC11CRfl3VEfdPLr4CMvhPWLe/jlX71TQ3CrJXnNpq8kP3q2rfXGbbW8ZHgVsvlE9Eh8u4Xa1Z95pKv0rFs9d2VtR6ss8a/3qqR40qVSjLmiZNxpO37tV4bCRd1bk14rR/NUNvdRs38NZ8sTojVqcvvGf5Ui0RyyJJWx+7f+7UbWqs1Eoi9r/MVftjLWla3/wDeqFtNX+GnQ2G1qXNI56ns5HdeBfGTeH9QUtJ/osn+sWvUvEmh2/iDT47yz2s33lZa8BhtX6ivTvhj4taymXTbxv3Mjfu2b+GpnGUZe0ietl+KpVKcsDiZe5L8CvHa/ZZPLddrL95avQ+WrVveMPC8n/H5a/Nu+8q1xnnSRH5q7o1PaU+aJ8HmuW1cDXlSZ3eg+X5y7vu7vmr6J8LpGLOIJ93bXy3od98y5avdfAfiyJrVIpJFV1+X618jmXNKJtwtiKeDx8lW+0dzrmpfZbeRh/CteFa540vri4dxK0Sq3CrXr2vahDcWcm1l+7XhuqWKtdSL/tV5WFpc3vSPS4wzGcq0I06nulc+ILi4b55Hb/gVG77R96mx6cu6uv0Hw/Ey+ZMea65ctP3j84p05YypywPO9Z07zIH+WvDPG9r9nuGr6j8bW9tbkbdua+bviK8clwyrXo5fXlKR9ZkqnQxLpSPO2o8ur0dqv+9ViO13V9T7tQ/RZVeUy6kVtta0em7qJNNrmlS/lMPbxMvf81U5pa1LixZfu1m3Fqy1nKn/ADHVSlEy7pt1ZNwzLW1NbtVGa13LWHs+Y9elOMTBmlaqclw1b0lh92qM1hXLKgerTq0zBmuJKpzXDVvTabVeSwX+KuGpQkenTq0zBa4ZlqW3VnateHS1Zqvpp8cca/drllSkXPEQjojI8xo1ojaSRq1ls1Zv4auQ2EcS1jyHLKvGJlx7k+9TZLiTbWpJ5a1V8qOVqJRMlU5veZm+ZI7VoWcUn8VaNvaxrt+Wra+StTymdTER+GMSiu5aRpHarv7vtU0drG22mcftChDbyNWjb27LHzV5Y1WmySLt+WpOaVXmIdzLSb2/2qVpFqvNeVMuWJEY8xN5rL/tVXkaST5RUX2vc1T286/xVw1asTXl5RsekzXFdJougrE25qz7fVIYKnbxUka8MteRVlzHHXeIqe7E9P0PVP7JjXa1dAvxI+z/ACs1eDSeNGY8NW74e03UPEDqwWRU3ferx6tGnH3pHzGJyWnb22KPZbf4jLcNtXNdVomoPffN81cZ4Y+HzW6q0ytXoFjp62UaqtebGEakvdPzzMPqlP3KB6F4bS3hsg7lTlfmrnPGd/aeY3l/Ky/eaue1LxMthbt+82rXhfxU+OEGkW8ypMu6s5+9Llp+8elgMPic2jHCUaZc+J3je102ORfMXd/vV8weJPGcN1dsdy1x/jr4nXviO8k2yts3VxLXjN1Zmr6nA4GVGPNI/pPh/hRZfh4+1+I9Hk8YRr91qz7rxkzfxVw323/aqtNebVr1vZH2sMqpc3wnUXniiRt37ysC+1qSTq1ZklwzVX3bq2p0onr0cHTp/ZJpLpmqCkbpR/D81bxjynpx0iLTKc1G2rEN+Zmp9FIy/wB2l9ovmG7/APZpP4qdtPpS7aZPMLSN96nRruoaJqBEeymtVjbTfLqw5iHbSVZWKjyqA5iFVo/vVa+zmnfZ91RymfPEq7acsVWvIp0dvVcoc8Suq07bVr7PQtu22r9mS6sSFYvlo8rbVr7Ptp3kUvZyJ9qV1WrUP3aI7Vt1Wo7dquMCJVohcRMtU2X+9W1dW/zVl3EVelVpyjI4aNQpUi/LT+airn5j0IliOWr0bLtrJ+61WoZdtezhcVy+7IwqQNGomiqSOTdUm3dXve7UjzROLm5SpT42pzRfeqFk21l71ORp8RejZaJFqqstXI23LXdGXNH3jCXulOaP5aoyLtatpoqo3FvXDXoc3vRN6UzNk/2qjZmqxIu2oWXdXzVbDy+yejCX8w1ZamjuKqt8rU3+Ks6c5UypR5jQb5l+Wqsi7adHLU3+trrlCNeJlGXsyju96N3vU0kG2q7fLXjTpypyOmMuYsK+6pN1UVqZWrrpVzOUSxupaiX/AHqkWvQjUjIy5Q20KzK1P5ptXKH8pJftZ63rO6XbXJqzLWpZ3G1q1pVZR904a9LmidZHKtWo2rFs7rdWpDL/AMCr1KcvafCeDUp8pqW9xtrYtbr5a5+Orlvcba9GhVlTkeTVp8x0kLbqmWsm1uq0oZd1fQQqRqRPIqU+UsfK1QyW+6peaWiVMw5uUo/Mrf3auW9xtb5qSSDzNtRNFtrklT5S+aMjS2rKvy1DJb/3ahjuNtaEcqyrXPKPMYS5omf8y1at7rb0qSS33LVV4itc3vRkRzRkaiyqy/NTtu6suOXa392rkdx/wKt41eYwlT5ST7rU2Rd1WPlkqOSLbWhnGRRkt6p3FvWts/2ajki+Xms5UzpjU5TnbiGs+a3/AL1dRNa1n3Frurza9E9KlXOZmiqnNFurcuLX71Z81vtrx6tI9ilUMWRaqyVqXUXpVGZflry5x5T06cin9o2/LTvMqvMtQ+ay1pTryp/Edvsy4y+bULQ0R3VTKytXpRnGsHvRIVba1alvL81UWiqxGreZXRDmiZ1PeNy3XdtrSVaybGX7tbVvtb+7XXGMZHg1/dkOVadU3lUMtTKmcHMVWSoZIquNFUMkX/A65pUzeMjOl71lXMjZrYuF+9WPeL96uKfNE9GhuY98u6smRttaF4zLWXI26uf2x9HQj7o5Zfl+amyKvaq8lRrcbfvV008V9mZ3RgSbakXtRuVqcqbq3lCNSPuhzBHLtar1vebf4qo+VTWVlrk5qlGREoxlE3obxW+81aFvdK1crHI3erkN/tb71ehSxkZe7UPPqUP5TsIW+VdtXLeVu9c/Y3yt95q3rNlau3mjKPuniV6fKbljebK3rO6Vv4q5eNf7taFpMy9a3p4iVP3ZHz1elzHVRurNWhaytXO29xWtb3G6vRjUjUPDrUuU3oZVpzRLJ/vVnw3FXI2/u1Uo8x5Uocshv2Vom+Wpo22VNDLU3lK1YVKH8pzyn/MNjl20SeXJ1WjyttRyKzLXJKnKJmV5Ldl+792qM1Xmdo6a0scv3vlaszrpyZnr94VYjanNa/e21H9373y0G3xErW6yfw1UurD+Krkb7am+8tP4jKNSVM52S38v71RMtdDJarJ1Ws+401l6fNUyp/yndTrxl8Rnx/LTvv8AWnMu1vmpf4a5jbmKF1ZrJ0rJuLXbXRMtVZol7/NWUqcTqpVpROTuIttUZK6S8tVb+GsO4tWrhqU+U96hVjIz2lZafHqUkP8AFVe5VlqhJXNzHpxpxqLU6i18Qf360I9Qhul+bbXn/n7Klj1aSPbVRxH8xnPL4y96J2N9pInXdHXManocgZtq/LVuz8RMp2s1bEOqQ3Me19taXp1ImcXXw8jze801k/hrLkt2Xdtr1S80eG8VmWuU1Tw+0fRa5KtA+gwuYxl7sjkJG21CzLWneWTRNtZaypo9v3a8ipGUT6ajWjU+Eazfdo3VXZtv3qb5tc8pHfzFihWqv5u2m+bU8wXNCOX5asLLtrJjuP8Aaq0rbquMjz6sfeNaG8/hq9v3LxXOq22tCzuqOY8+rR+1EtXEK/eqmyba1V2yLUElv/s0jCE/5ilU1lP5MitUTRfNQq/NQbS96J6F4b1T5V+auivLVbyHctea6LeNbyLXoWk3nmx169CrL4T4/HUJUantInK6lpvlSNtWs+PdC3y13WpWa3C7tvzVzN1Y7Wrv5Tow+J9pHlkWNPk3f71dFZrvVWrmrNWjaul09t0dd1OR5+L7mpbttrUjiVlqjbxfLuq9DuWuk+eqSI5LPdVOSNoq3I13LVe4t91clenzaxMY1fetIxZL9o/vU37arUuoWrL/AA1hXDMrfLXne2lT92R6tKnGp8JtNtaq8lqrN8rVmx6ky/eq5Hfq22uynVp1Df2VSJCyMtN3ba0FdZV/hahrNWrfl5hc/wDMVo5mjO5Wauu8P/ES/wBF2qsrMFrlfsTK1GQvasalKNT3ZHPXo0cVHlqR5j2GH44XHl/NI1Vrn4zzzfxtXlS07yt1cn1GEdjwv7CwEZc3sz0hvirM3/LRqqXfxIupkbDNiuC8uj7la/VaZ0xyrCx2iaWseILrUxtd2K/71czJY72rX3D+Kl8pWrSOHjH4T2KXLRjy0zn5LNqb5TVvNa1H9k/2amVA6Y1/5jH2VJHIy1eksKjazb+Gp5ZRL9pGQ63v5Im+9Wlb68y9ax2iZf4ab92jmlEynRp1PiOytdcjb71XI7yOVa4Hc3+1VqG/ki+61P2sjhngY/ZO22xtUy2qt92uPt9cZfvVqWviBf4q29rE4Z4WtE6JLdqtWtuystZdrqyt91q2LW8VvvVcZRPIrRqR0kaTRMu1qks7xomq5btHNH/DSSWybvlrTlPGlOPwyLMzM0e5ax/tkkUlbluv7vb96qN1pPzMyrRye6Y0pRj7sirHrzRfeapv+Eo2yLuasW8sJF3Vh3iyKy1nKJ6cMLRrHpVr4oV1rSt9ehavJ7e6ZF+9VxdSkX5t1ETmqZVT+yeyWerwsv3lrWs9Qh3blb5q8bs9ekVfvVr6f4kbf96umnGR4NfKZbxPrHwH4vh1azXT7hla4Vflb+9WP420FdNuGuIf9Szfd/u14dpvii4sLiO4ik2tG26vc/Dfi238ZaL8+3zNu1lapq0pUZc8fhPbo4X+2MN9Ur/xI7M4+31b7LJ96uk0/wAaRxbf3m1v96uH8ZaTcaXcSSRbvJ+9/u1w13rj2/Xd/wB9Vz1KEa0eaJ8TiOHpQqeyqr3j6Dk+IKtHta6bb/d3VR/4Ta3ZvmkX/vqvne68TTL91m/76rKuPFV12kb/AL6rw6lCVP4SI8MOr8Uj6lt/GFq3/LRf++qtSfEBbeP5bjbt/wBqvkhfGV+n/LVqk/4S68k+/cNWHsvae7IqPCMoS5oyPe/FXxGhWOTbNub/AHq8c1TXn1S7aQ1i/wBpNc/M7M3/AAKpY1r08Pg40fejI+hweV0sBHT4i9HdL/wKrUNx92snbu+7U0O5a7oylE7ZU4m9HdKtSfbI6wWuNvWoWuttXGrIw+r8x0ElxG1Ubho3VqxZr9v71UpNVb+9W0avN8R0U8LLoadwq1m3C/8AfVQtqn+1UMmoK3/7VXyxkelTpVIkdxLtrPklqxJOrLVOZvlrCVKX2T06cSGSWq+1pWqSSprdf71c0oyO3m5YjY7dljpkkTtV2S4X7tWLOJW+Zq5ZU4mEqko+9Io21mydd1FwzKtbE0sax1mSMsrVzSoRJpz5pc0jIkjklk4q5Z2TVpWtqv3mq58qVhKgFTEfZiUDGy1F5MkjVe+833asR2/zbqwlSkYe05Srb2DN96r0cXlLUjSrEv8ADVG4v/7tZezkYc1SoTSNULNt+9WfNqW2su81rbWMjsp4aUjamuP7rVRkuFrnZNZZmpq6o396uGfNzHpRwconRK1K13srCXUWb71Czs396uWVMf1f+Y1pLz/aqCNZLhtq/NS2dhJcf3q9D8H+EN1wkjr/ABVx1fdjzHFicTRwceaRq/DP4StrVxHNdLkbvu19ffD/AOCsNtZxvLD5ce35VWvPfA7W+jRwt8q7fmr1mP4wQ2VntVAGVf71fNTjzS56h+VSzOjj8ZKWPk+SPwxH+LdDsdEsf3caqyrXkviTxRb6XbyNLIqqv+1TPiV8abKKJpZpkLKuVVWr4l+MHx+uNTuJrezk3f7tOlTqYn93SNsu4brcQY3moU+Wmd98YPj/AB2ayQ283zf7LV8q+JvG134iuGkmlbbu+VaytS1K41KcyzFpGb+81U/L3V9bg8tp0I80viP6dyPh3B5PR5acfeCS63U3z6d5P+zR5W7+GvW5T6v3SFpWao2WrnlU1rfd/DVcpfMVVXdRtq15H1py2/y0covaRKflUeVV77Of8rR9n/2ar2che1RT8qj7O1aH2X3py2tHs5EyrRM9YttO8pq0Ps3tUn2T/Zq/ZmXtzL+z+u6pPs/tWqljT1s/VaqNIz+sGT9l+apfsrVqx2NTfY9v8Na+wMpYkxfsu7+GnfY/lrajsKmjs6v2BlLEmGtg1OWwreWz/vbqkW1pexMZYow1sKd9hrc+x1J9l9619kZ/WTDXTad9h/2a2lt/9mneRR7Iz+sSMX7DUn9n1sLAtSi23VXszOWIkYi2FSfYK2Ftamjs91HsyJYkxV03dViLTv8AZraWw2/3qtQWfHFHLE5pYowLq2rEuoNu7bXUTK3daz7q13LxX0tehGpH3TehV5TkbiKqtb11Z7ayZoq+Yr0ZU5H0VGpzFdvlp275qbTY2rCMjq5eYvW8u2r1vKtZXNWbeVq97CYrl92Rw1aZobd1RyR7qI2qzX0MeWpE5fhKG3ZU1u1OkX/ZqHbtrLl5Ze6X8RcjfdRJFuWoY2qxG26uunL2nxGEvdKM1ruWqMkW2t6SL5aoTw1xV8Ob06pkMq1HIu1vlq5Nb7ahaKvnq1DmPQjMrq1SRy02RdtR1xe9Tka/EX12tUVxb/3ajjl21cjkWSu28a8feMPepyMtl+am7qvSW+75lqrJFXlVaEqcjpjLmCNqmWWq3NPjbdU058vxFFin1ErfLTl7V6tGvzGMokm3d92po91V1arEddbjGRzyNC1udtblndVzcfy1oWtxVxlKmebXpcx1UMtWo2rDtbqtS3l3V6VKrzHh1aZqQttrUs591YcctWoZtrV6dGrynlVafMdJC26rH3qx7edq0objdXuU6sah5FWnKJJ92nfepy/NRt+atuU5yGSP5uKdHI0VTbqGi/u1yVKX8o+YsQy07b5tVY90XSrEctckomEv7pDJB/vVD80daG73qGSJW6Vhy8pUZDY7j7taEdwrferJZWWpo5aqM+UmdPmNLyt33ajaGoYbr5quRurV0x5ZHLJSiV/KWq81ruWtJrf+Jaj8rbRKPMXGrynO3Fn975aybyz2/wANdpJF5v3qzbywrza+G/lPQoYn3jh7q1+WsmaLau2uyvNPrBvrP5mr56vQlH3j6PDV4yOZuEqjNFurYuomWs+ZflryqkT3qUjP3bamhnqORaj+7U06kqcvdOzl5jWhnVquwfNXPpNtrVs7r7tezQxMZe7I5KtKVjatV2NWxatt+9WXZsrVrW67q9WK/lPArs0oW+7/AHamaLd81U46sRtW8f7x5UhskVV5l21oL81RyRbqmUOb4QjIx5FrHvoq6K4jrJul+WvPq0/5j0qE/eOR1CKsO6Vl+7XVahFXO3kVeHiKR9XhqhmNPt60zcrU6ZaqtuWvM9rKPuyPZjEsfdarUN0rVnrP/C1OX+8tejQxPLsEqfMbC/NTmi3Vn29xtatCOVWr1qdWNQ45RlEa0VR7dtW+aTyt1TOhGXwmfMFvLtrpNLvq51Yq0LPctZxlUpnDiYxqRO4s7rza1Lf5lrk9PuttdFa3VdNPEfzHytelyyNq1rWt/lrBt7jdWxa3G77zV6tGtGR4NeJqQtVpbjbVWP5qm8uu7mkePI0Le63ferQjb+7XPxttq9b3m2tY1f5jjq0v5TaWXc3NSeVuqna3Cy/LV6Nf9qtuWMjzZx5ZFO4tazbi1reaq8lustckqH2jWnV5fiMWN2iqRZVZdrLVqaz+9VOSFoq5uWUTrjKMhzW/92j7lNX/AGWpfOZW5FZlEu7d96hlpEZJvlT5WpdrR9a2jUMyrcWqyLzWfNZtH92tr/WU1ot1EqcZG8KsonPtu/iWoZFWti4tay7iD+78tccqconoU6kZGfcKrVk3lq3ati43R/eqnI3y1zSienRlynL3Vv8AerHurdq7K4tVl+8tY95YMv3Pmrz6lM96hXOTmXbVWStq4td3Ubazbi1Zfu1wzge9SqRkZ++p7fVHgbhqgki/vVVkrl5jv5I1PiOs0/xR91S1bkOqW90u19teX+ayt8tWrXVJLdvvVrTrSj8Rx1cujL3oneahokN4u5Nu6uS1TwzJCeFYVo6b4mbdy1dFDfW94u1ttdP7uscUamIwktTym801l+8tZc0DJ0r13UPD8N0rMm2uS1Lw61uzfLXm1cLyn0GGzKNT3ZHEsrfxU37tbNxpm05NZ01uytXnShKJ7UKsZ7EP3etWrdqqt71JC22kaSjzF771NWXymqSGmyL/ALNUc3900rO8+Va1F/erurlbeXypK2NPvP4WqonBXocvvRLUlvtqHy60l2yrTZLf+JaZxRqfzEEG5WrrdBv2XburmY7etLT28muqnLlOPExjUjY75m8+PctZtxbq33lqbSbpWjXNWry13fMtenGX8p8r/Dqcpkx2f96tKzj29KLX721lrUjs/wCJfmr0qXvE1qv8xYt2+7WpGu6qMcTJV63+WupHh1ST7tOZ91Sbd1RyLsrKRxGfqFvuWuX1C1+81ddcN8tY99Asi/LXJVpxqHrYWpKJx83ytUazMv3a1Lyz+asuaJlrypU5U5H0tOUahat79lbmta1v1aueqePcvSuulXlEzqUoyOqjlVqka3WX7tc7b3TL1rUtNRz96vQp14y+I8ydKVP3oliSzZWqP5l+9V6O4Vqc0StXTy/ynN7SUfiKNPqZrb+7UXlMtZ8pXNzDdtG2n09fvUw5iP5v4qcu2pttN8n+7RqS5RG+StNa3qTyqd/DtoDmKclrUbWu6tD+GhtrL93bWUqcSvaSMdrP+7ULWrVueSKja3rKVI1jXMGSJlqP5krcktV/u1Vktf4awlSOmNaJXt9Qkg/iatXT9ekV1+ZqyJLf5qIV/eLU8soiqU6dSJ6Np+vfKrNW9b6ssv8AEteb27NEq1pWdwy/xVvGUj5ivgafxRPSLe/Xd96tCzulk+Vq4WGdmRWq3YapIslbc8jwamD/AJTpby3Xc25a5vVLVf7tbC6l9o/3qx9WularlMMNGUZcpm+SKm+yq9Z816qtVi11JW/iqYziexKFTl5i9Da/NVyztWWSqcN4vmcVrWc+6SvSoyicFV1OU2LeJvLrc8L69N4b1KOZN23d8y/3qzbOVW/iWpvl8yu6pyyjyyPEjXlRqc0T3pWtfFWlqysrbl3V43448HyaTcM239yzfL/s1teC/FDaHcL83+js3zLXp2qabZ+I9L8xdsu5flrxpRlh5f3T7H21HOqP8tWJ8uXUPl1kXEf92vSvF3hFtLuJNq/u93ytXE3VktcFePN70TxlzUans6m5g+XTctWo1qtR/ZVavN5Do9rEqwyNV6G82/NSfZVpPIo5pRMpSjI0Le63VcWVWWsuOHZU2/b/ALNdUa/8xySpxl8JYmfd92s+4lqRp6r3Ei1tGpGRpTiUbq8rLkvKvXEW7dWbcW7VXKexRjEjmv8AatU5NS/2qjuIm3NVORafNynrU6US5/alH9qVksv+1TY4maT5a0jW5To9hTOjtbgSNWizL5a1i2sTRR1ZiZ5JNtHtonn1IK/umjb2vnyfLWo0K2sdMtI/Jj5qK8vN3yii0ZHlylKpKxQvJWkbjpT7OKprW1aVvu1rR2CqtT7P+UupVjTjylVflWo9+6rzWe7pUsGmVl7ORye1jErQ29SMyxL81WpLfylrNulZmrCUSIy9pIr3E+7dWbcS7Vq1Mu2su9+9WEonq0ImbqF03zKtY8nmNuy1bDWrM22nLptckqcT3KdSNMwdrVJHbs38NdFHpa1ct9LjrllTCWMjE5+3sJJfuq1dFpfh9pWXdWta2dvF96r39pW9qtcNSnL7J41fGVKnu04mlo+hw2+3dXUWutW+mr8rKtea33jSO2VtrVxms/ECVtypJXN9RlUPLWUYjHy/eHt+qfFVbCNtk3/j1eZeKPj3fpuWG5Y/8CryfVPEFxeZXe1Ykimb73zV0wyen/y8PrMv4VweH96tHmNLxN8RNX8QM3m3Mm1v9quQaFpm3MWatf7MtIbP/Zr0qeBp0Y/u4n6DQVHDR5KMeUxvs/tTfsu6tprNaPsv+zXRGgdP1kx/svvTvstbC2q7fmWnfZvaj2HKR9YMX7LTvsdbH2X5akW1o9iT9YMVbOnfY62PsvvUn2b2q/YRJ+sGP9l/2adHa1s/ZVpfs60vZGXtzJWw3VItnWp5Ip21Vq+SJHt5GatnUi2daC0b1quWJn7WRVWzp32P+9VjetHm0csSfaSI47dad5C0bqk3e9HukSlIatutO8r5qKkjWqM+ZkflU7y6mVW21J9no5SHIr+XR5dXo7X+9Vj7Kv8AdoMpVeUzY4GqRbWtRbWpo7egwlXMtbOrEdn8v3a1I7dakVVWr5TnlXkZq2dWI9Pq5ujpn2paJRMvaVJfCMjs9tWI4Qvaq7X9N+3K1RyGbjUkZt5Z/LWPcK0NdbcQ7lrKvLPctfY1cP8Aaid9Cv8AzHNXEfm/drEvLPbXSXlmy9Kz5l/havIq04y92Z79Cpy7HLyW/wA3zLUNblxa7vu1jzW7K3NfOV8NKnLmie9SqxqaCUscu2of96nfw1hTqcpvKJoQy1oRyrWLHLVyGWvo8Lif5jzqtM1G2t92o5IvlojfdVhV3LXvx5akTi+Ez2WpoW27almg+aotu1vlrHllTkVzcxeX5qjmgVqbC22rka+atd8OWpEw+Exbi3/2az7iLbXTXFrurNurXa33a8yvhjspVzEqJovm+Wr00VQYxurw6tD7Mj0IzKtPjl20NFUfzfxV5soypyNviL0cny802a33VVV9tWobiuunONT3ZGPLKPvRKckVQ/crWkiWWqc1vtrhxGGlH3om1OqQ7venRtUbLTd1cNOcompcjapI2qrG1TK3zV6dKqYSgXo6uQferNjb5qvQt81erGUZHDViaUbVpW9zWXG1WVquWVM8upDmN+3uKvQy1zsdx/erSt7j5a7KNf8AmPKq0jchlrQhuKw4bjdV6OX5a9elV5fhPJq0zoLe48yrkbb65+3m21rW9xur2aFfm92R5VWlyl5oqFqSNt1OZa7pR+0cPMRqlO203bUy1ySp8xMpEe3d96o2+WriruprRbq4alORPMUflajb/dp00TL0qDzNtckvdOgljapoZNvWqqyq1TferSnIUomlb3FXF2y/w1jR+1XY5f7tdMZHJUj2LUlrULRf3qsW91/u1cVVlX/arTlicsqko/Ec3eWO5flVa5++0v71d5NZ1l3lnurir0OaJ6GGxXKeY6lpu2udvLVl3V6dqGl/e+WuV1TTdv8ADXzOJwp9jhMZze6cTMrLUNa95Z7G+7WbMrJ1rw5RlTlqfSU582xXC81Zt2ZagqWOnE0kbmn3X3a6axuN1cfbdq3tPuNte5QryieHiqXMdRGu+neXVG1uq0o2Vq9eEo1D56cZRG7qdu96cy/3ahZSvzVXwmY24VWrLuovvVpbveq9x8y1Mo83xHTTlynL31vtrnbxK7K8i+9XO3kH8NeZXoSPo8NVOXmi+aqM0Vb11b7az5E3LXz9ehzH0dKqY8i01W21cmiaq8i15koyielCUZE0Mq/xVcjb7u2svbUkcu1q3p4mUfdkTUpc3vRNqG4/vVajbd92seG4q1HL/EtezSxXMebOkai1pWtZFrcetbNmysvy16MZRqHmVuY0rdf4q2Lb7tZNvWtat93dWUoRPArmlbuy7a0rWT+KqNv92r0cW5anllH3jw6xsWt561rW8u6ubjVq0LW6216dDFSj7sjxq1L+U2mXd92m/wCytQx3FSbt1evGpTqHDy8pYhZoq2LO8+6rVixtV63b5q1icdWPMby7WpslvVWF2WrS3Ct96t4y5jy5RlEqyK1V5IlZa1GVWqpNbVEomkZmVJBt+7TfvL81WJkaKq8jK1c0qcTujIqzWzbvk3UxdRktvll+ZavBtv3vmplzbpOtcsqUvsm8Zx2kJFdwTL8rbWqX7tYlzYyW7bhTIdZmg+U/MtZxq8vuyNfY83vUzcZN1Z91b1Yh1aG6+98rVNJEtx91q392p8JlHmpy945u4t/71ZcyK1dVdWvy/drFurVWauapTPXoVjFkib+Gqsi/LWhNE0TVVZtzba4JRPVhIy7qzjkX7tYt1pjKzbGrqmXevy1Xkt65pUz0aWIlE4e4tfm5Xa1Zt1Yf3a7q4s1b73zVk3Gm7d22uGpRPbo4o4ma3ZfvVCy7a6ybTd3VdtZ9xpe3+GuOVKX2T1qeKjIwVdk71o2mryQUyTTmX+Gq8lu1c3vROn93U+I67S/E25V31vR3Vvfrtb71eXhmhrRs9Zki6tXVTxHL7sjy6+Xxl71M63UPDsc67o65LUvDskLcLXTab4k3/Ka21lt75fm21tKFOpH3Tkp4ivhZe8eQ3Fh83zLVNrdlr1LVPDKzruSuVvdBaBm+WvPq4aUfeie/hsxp1InO27NVj7y06SzZW+7RHEy1ycp6UqkZfCV5FqS3bbVhoty1C0XzVPKXGXNE1tPuv71bUbLKtcnC22trT7r7qmtEeLiaH2omstrU0cVSW+2VauLa/wB2t4njTny/ETaXceVJXWWrebHXJxqy1uaXcbWr0KcjxcVHm96JcmtWWTdWlp7f3qd5Szx0W9v5TV3U/dlzHi1KnNHlkai2+77tSLblaLP5a0lXdXoRlzHjVKkolJaRqtSW+2qsi0tSIy5indL8vy1jzNtrcm/1dY95FuZqwkenQkZsiqy1RuLPf8y1ckXa3y0K+75TWXLGXxHrxlKPwmHJZ7aau5a3GtVeqs1nWE6XL8J2Rr83xFFVqaOmtbstOj/2qzKkWI7qRf4q0Le/+7WWq/NUiqy10U6konNUhGR0EN0rVMrLtrCjYr0q3Hdf3q6adX+Y8+VL+U0vs6t96m/ZajhuqsRy/wC7XRzRl8JhLmiV/s7LTl+WrdLtVqOUjm/mK1G1al+z/LTWiZaQcxGy1Gy7ak+f+7QzbaRfMV29moVvlqZm3VDJSkaRkR7v71QyMtSSVXkrM3iNk2tVfbtk3CnSK1VW+9zWR1RR0UKbo1apkPltWbZzssS1ejn3UHn1I6nT2Lb46sx2+2bdWVpt50rb02dWm21rGPNE+erc1NyJo49vzLVfVLXzY9wrWaL5d1V7hf8Avmq9mcNOp73McTqVm21mH3qzYWkirtryz/irDm0/5qw9n7x71DERlHlkZ0d5Kv8AFWzpupSN/FVf7Bu/hqxp9rtk216FGPvBVlTlE6qx1Jl61abUmrPtbfbHVr7P7V6DPmakafMbGn6k2371dt4R8ctpUn2W4ZvJb+Ld92vO9Pi2yNVu+jbYPWsKkeaJhRqfVcRGpA9h1z7PrNu38StXifi7S5NJaSRP9X/d21v+FvGz2NwtleN8rfKrV0usWUOqWu5drMy18nXlKjLlP12jhMJnFD2sfiPB5NZZZNrfep0evNWl4u8GyW8jTRL/AMBrjJA0LbW+9XN7Y+dxGWewlyyidTHqy/xVNHqSv92uRWdqtQ3G2svanmSwcTrP7RqGS/3VzzXm2mNf7aqNQxjhDbuNT8usi61tlas281QVk3F+rfxVcZcvwnp0MH3N7/hIPm5qGTxBG38VcvcXK7fvVmzXW37rVvCvKJ6lPL4SOwk1SNv4qrzXkbVxv2+RW+9TV1Jv71dkasZfEd0cBy/CdU1wv8NXLOVV+Zq5WzuPtEi1vRsqx1XJH7JlWo+z902Gv1atjSdrbWauYsLNrmbd/DW/Iv2WHdUcsonjYiMfgia15qUcce2s2G7WeSuauLqSefjpWjp6yRfNT1I+qxpwOwtZVij+arH9oLXN/am21JDM33qrmlE8yWG+1I6y3ul21ak1SGNf4a5GS/8As6/N96sW81lmbhttXzmMcv8AbSO0utWjZvvfLVGbVIdv3q4yTUmVfvVhah4kZG+9S+I9Whlcpe7E7a81yH7u6subVo/71cDca4zSVH/ajN1o5In0FPKvZnef2yq/xUf8JBGtcH9vZv4qT7b/ALVZSoRNf7Oid3/wksaUf8Jaq1wLXBb+Kjzv9qsvYRK/syn1O2uPGTfwtWRd+K5pOjVzbSGomqfYRidVPL6MfsmhcavJdfeZqotNu+9Vdu1N3Vry8p6UacY/CTNtoqr5tHnGjmNeQtfLR+7/AIaorLR5rfw1nKRXIXmpu9ap+a1N85qjnH7Mvbvlo3rVHc1O+ajmK9mXllVaPNXbVTmjaanmI5Sz5tHn1XWKpFiajmHyxJPPo8+m/Z2apFsGo94z90Z5xo881ZWz3VIth/s0csjP2kSluak+Zq1F0+p47Hd2o5ZGbrxiZCq1SLbt/FWwthU0dn/eqowMpYiJix2rVMtm1ay2q1J5K1XszKVczY7OpltavfKtHmqvWnymHtZSK62tS/Z1Wla6WoZL1VqCf3ki15S07aq1nyX++o2vKCvZSNT7Qq037ZtrH+1NSNcNTD2BqtqVRtf7qzfmanrCzVRfsoxLLXtN+1M1Njs23LVqO1+aoD93Eh+ZqkjjZquR2v8As1Yjt1XrU8xhKrH7JY+996oZIflq5Jb/AN2oW3fw1+gyj/MedGX8pi3lqrLXP3ln96uwki8ys26ta4atCNSJ61CvynFyK0dUZot1dLfWHzVhXFu0XSvGq0ZQ92R9HQqxkY8lvtqq3y1sN833qo3FrXi18PH4ons06v8AMV1arEcv8NVdrK1SR/LWFKpKnL3jSUeY2LeWrsclYkMvzVpW8tfS4WvzHl1aZpL81RyW+37tSRtVpfnX5q9+PLI85y5TL27Wq1btViSCofK21HLKnIqUuaJejXdH81R3Fru/hot33VoKu6uyPLU+I5JSlGRy91Z7f4ay5rWu2uLPcrVkXmnbRXlYnCndQxRyuymba1bi1+aqEkW2vDqUfd949iFTmKbLtpeanaHdUbRba8qdKVP3onTGUZEkcv3am+Vlqmv+zUyy1rSq/ZkKVP7URslvt+6tVZIttakfzr81Mnt/lqK+FjL3qZMavLLlkZW7ZUyt/ep0lu1R7fmryPepy947I+9EsRt81XIbj5qzVb5asRt/3zXdSrHLUpG1by1pRtvrBhl2VqWtx92vap1OaPvHkVaZoKu6p45GjqK3aplSqlT+1E82Rehuv71Xre4rDX/WCrUc/wA1b0a/LI46lKJ01vcfL81XreVlaubt7qtS3uq9qjVjI8itSOmtbqtKNty1ztvNt27a1LW6r3KFf7Mjw6tI0ttN27WqSFt1WNm6vS5faR9086Uiuv3actSfZ9tOVfmrklT/AJiZSK8lvurPurP+7Wwy1DJFXBVocxpTqcpzsm6KpI7pl+9WheWe77tZNxayRfw15sqconowlGpE1IZVq0vzVzcd00Un3q2LO/8A71aU6v8AMZVaUo/CaUfy1at7hlb71V42WX7tSeVtrsjI82XvfEa0dwsq7Woks9y/LWbG3ldauW91trePvHHKEo/CZd9pv3ttc7qGm7lbctehbI51rNvtHWVeK5qtCMjsw2M9n8R5Lqmkt821a5e8sNtesalpLrurk9R0ndu+WvnMTgz7XB4489ki2tSRna1b99pbL/DWXJasleDKlKnI+op1o1Iklm1bVm1YcK7a2LNq3pyOOujct2q9HLWbbtVxa9KnKW8TwakTUhuPlqRtrVmxy1ajuP8AvqvQjV5viOGUB0kVU7jctaG5WqrcLu+7Wsv7pVORj3DVk3EStWxeRbax7hvmrGR7VAybi1+asu4tdv3VroJPmqrNFu/3a5alKMvhPYpVZROZuLeqrQ1vXFr/ALNZ81vXh1cMevSrmS0NR7NtaUkVV5Iq8qpQ5T0I1eYhjarEcu2o6dHXKWXredq2tPn+7XOxs1alr8rV1068onl4qnE6y1uNv3q1rVlauXtbhq1rW4r1KWK/mPmK9I6a1ras2rm7OT/ares7j5a9CNWMj5zEQNSNdy1J5Tfw0232tVrbWvKeNKQ2NttW4maodlPh/wBZXZSOWXvItRtVy1kqrGtTbdtd0akonHOJtQy7qm21k28u2tCGfdXTGr/MebUp8paWXbTmZah3UN8tdcZHPyhIu5az7qz/ALtXPtHrTW+anKPMdFNyiYs26Omx3m371aU0Ssu2s26tf4lrmlHlPQpyjL4i15sdxWbfaTu+ZKrtK0LfLVq11Tb8r1nKManxG6hKn70DBuLeS3Zqjj1aa1b71dVJDDeL/DurA1TQ5F+ZK4qmHlT96md1KtTqe7ULdn4mjb5Xq/i2vl+RvmrhLiKS3/2WplvrU1q3JrKOIlH3ah0PARl71E6u+0ll+78y1g3VmyM3y7Wq/YeLsrtYq3+9Wr9qsdQX+FWrXlp1PhJi62H0nE4uRWipv2j5a6a80H5dyNvrCutNkg3ZWuOdKUT0aVenUKm2OVahkst33dtG1lal84pWEonYuZfCUJrP/ZqnJa7f92ugWXcu1qhktVb7tc0qX8p0xryj8RzzWMU/+zVK40Nv7tdDLZ/e+WoPmWuOVM7YYiS+E5S40dl/hqhJprbq7pljk+8tV5NPjf8AhrD2UTtp46UfiOHa3kjb5d1X7PVJbdud1b0+kq3Ss+bRiv8ADWfJy/CdX1inU0ka+n+IFl+Vq1mjt76PnbXDtZyW7cVfs7+WBhmtIzl8Mjhq4ePxUzR1DwurfMn/AHzXO3GhyQM3y12Wn6v5nytWl9lt7xaqVOMveiYRxlbD+7M80fT/AJfu1SuLVl/hr0i68N7mZkrFvNDZf4a5KlA9KhmMZfaOH8n5qmhbymrWutL2VV+xtF/DXHKnKJ6vt41Imxpd5/erpLf5lWuMtd0bV0un3HyrW9M8PF0/tRNr7PuqS1/dSU63ZWWrS29dUTwakvsm1pcnmferW+y7/mWudsWZZFrrtP8A3sarXoUpcx85if3cuYht121oR0Na7elOj+981d0YnlTqcw7crfeqvcQelWttRsu2q5jKMjJuF+Wsm6roriJWrFvIvvVnKJ6tCZiyfM1R+V6VJIu3pRHWUj2ojVapNu6jbuo+7VR5okjZLPdVGS1rUjb1p3lq1EqfMKNWUTFVdtTL935q0JLPd92q7W7fw1hKMom/tIyI1WpI1ojXb96pFXdUE8w+nqzLTdtLW0ZGZPHcVJ9q/wBqqlI1VGpI55QiaXn0eatZbbl+7R9obb92tfa/zB7E1PNWm/K1Zv2/+9R9sX+9Vc8Q9lIvSLtaq8i/7VQ/bP8AaprXn8NTzRLjTkEny1XkZt1OadWqPzFag6YxI2lqDduqWTbUO1f4ayN4mlY/NbrVuP5Wqhpv+rZat0HNUj7xs2K7lWtG1m8qdaxtPuP4WrSk/wBYrVrE8WtH3uVnZWrebb1XuN0XWq+i3X8LVcuNskfy1vy+6fPSj7OpylWT7orPkX5q0lX+9ULW+5anU3py5SvHArVNb2u2arFuvzVdWzKyV10iZ1eUljt6m21NHbttqHayyV2SkeZzc0i9bxbWqxdRboabb/NHUjPvj21mcMpS5jjtciMciyJ8rK26uj8H+NN22zvJPm/hZv4qy9aj/dtXGSzeXIu1ttfO4ynHmPusnxlXDcsoHut5Zw6lb/3t1eb+KPBHzNJEtaHg3xtu2291Jt/2v71d80UN/DuXb81eD7Plkfo0p0sxp8x853GmyW8m1l2stEcbL1r17xF4Pjl3Mi/w/wANed6hpLWsjKy0ezPj8ZSlhZ8sjAY1Tuptq1rzWvy1i6hF8tZezkZUeWUjFvLrb8tZNxebf4qv3kTLWBqG5amXMfUYanGXujLjVG3cVQbVm3VVuG/vVRkao55H0tDB05RNb+1KI9QWVvvVh7qsWO5pN1X7aR01MDGMeY7fSmWJd1asNx5si7fmauVjutkddB4bVpZPMreNeUT5PE0uXmnI7rR4vKhVqj1S/VpFjFUbzVFs7fburHtbxry4y1d1PFfzHzkMPKUvbSOk0+wWVtzVsLZqq1n2MqxxrWlHdbq6414y+I82vKpzCR6fupZLfyI6uLcKq/erNvr9W+Xctax5ZHND2kpGPqErM20bqzfmX5jW15Sy1m6htjX5aOQ9mjKPwnP6tqXlfKtcrcXDStW9qFr5rNWa2m0cp9ThvZ04mb96k/iq79gprWbLQd/tIkDSUvm05oGpvlN3qZB7oea26l82jyTTPKpB7o7zadu96j8pttG2gqwSfepKXymaneU1ICPbTfKqz5Dd6WOCo5Yh7Qqtb0Lb1ofZ/ahbejlI9sUfIp32b2rQW3apFt6nlJlVM1bWpI7X+9Wktu1SfZ/aq5TJ1zP+y+9SLZ1oR2tTR2/8NTyxMZVzNWy/2amjs1rQ8rbT/LXvVcphKvIoLZ/7NSfY6ublWo2l20SI9pKRGtqq1N5K01rj+7UT3X+1TF7xZVVWm7lqm1xUbXG6pH7KRea4Vab9qWs1mo3M1Ua+yL0l16VD9qZag8tqXymapKUYkv2o1H57N13Usdq1SfY6XKHuxKvnNQ25qvLYf3qmW1X+Kp5Q9pEy/JapFtZGrU+yqn3am8paPhM3XMmOzbvViOwq9sWnblWjmMpVpFeGzWrEdqv92j7Qq077Uv8AeqJSiYylUkSR2u2pPJFV/tVO+0+9R7SJjKMi0q7acq1TW6+apI7hazlUiZ8sjV5qKSLdTvu0779fpvxfEcxnyRbaqyJurWZVaqc1v/drCUJROinUMW6taw9Qs933a6iZdv3qz7q33LxXLUjzfEetQrcpxV5ZMvzCs5v9quuvLX5awbyz+b5a8Kvh5U/eifR0K/N8RkzRf3ar7WWrki+VULfN96vHlDnPXjL3SOFttXreWqe2nRs1OjKVOQpx5joLWXft+b5q0oWrm7WX5q3LW4+7X0+Gr8x41enymkqUSWrU63+ariw+te5H3jyJT5TL8rbVy3arn2X+7Tfsu3p8tV7OUZESqxkWI4vNWobjTd33atWv3vmrWjgVq6ox5onFKtKnI4S+0n7zbawrjTtn3q9SutF3r/DXO6poezdXk4jCnp4bMI/CefyQbWqNYlZq3L6zaJqy2Xa1fP1KJ9LSqxkU2t9v3aj27avN3qOSLd92vIq0JfFE9CNSJXVqtRtvqHbtanL8rVFOrKn7sipUoyJGi3VVkt6vRtUm2OVa3nTp4iJhHnpy5THaLbTo6vNZ1Xa3215FWhUoyO6Mo1Ik0P3auW7baz4/lq1G1a0q8jjr0/d902rWX7taEb7qwbe4rUt5flr2adU+drUy996mtTo2/u1Jt3LXT7svhOP4RsMrVpW94y1lsrLQrMtOnUlTkZSjzHWWd5u21sWsu6uNs7zb/s1tWN5ur2aFfmPGxFA663k21qQy/LXM291935q1re4+7Xv0K8onzdWlI3I/mpzW/wDdqvby7q0I/mr1+aNSJ5MuaJVa3203yvlrUWLdUbWtYSpcpHtTHaJv7tU5rXzFrovIqtNY5WuOpQN6dflkcZeadtbctUstE38VdjNa7qy7rS933a8irQ5T2KWJjL3ZFWz1Hb96t63uluK5eS1aJvlqa3uGiasqc5U/iFVoxqe9E65o93So/KqnZ6ju+9WpG6yLXdGR40oypjY7jb/FVyO6VqotFtpvzR1uRyxkXLizWdfmrmdW8Pt8zJXSR3FOk2y1NSlGoXSrVMPL3TyfUtNkiZty1z95p26vZNS0mG6Vvl+b/arj9W8OMu7ateHicH9qJ9dg8yjL4jz37Gyt91qsQrtrYmsNvWo1s68iVCR7n1nmHW9XY+9RRx7amVaIx5Tz5y5h3+7Ru20K22nN8y1vzGQ5bjbUn2jdVVqhkl21Uakoh7PmJLr56xbyL0q9JdMtVZJVb71bxqRqHdRjKJjyfK1H3qsXEW5uKqsu2pl7p6sfeGyR7lqnJa1dWSl27qXLzGsZSiYtxZ1Tkt9v8NdE0H+zVeSz3fw1xVcNzHZTxH8xzckW2o1Sty4s6pPaba8erhT0qeJ90rR1oWrVVW3q5axba8+VKUSa9SMomta/drSh+6tZtrWparu+7RE+erGpY7q3rW4rFtV29a1Let6cpRPn6/vG9a3FaVvLWDD2rQhuGr06deR4dWmbC7Wo2/N8tV7eRWqcf3q9SFX7R5slyl23b5avL81ZMLVoW8v96vRpSjUOKpEseV6VJH8q06OpvK+Wun2X8pwykOWb7tSecKh27aa3y1PNKJlyxGyVX+0bfu06bd3qnI1dNOt/MdVOJa+2f3qJG3LxWXJcVH9qZfu/drQ6fY/yli6t1asu4t2i+7Wgt55n3qG/e/d+7ScYyOqnKUTPhnZG53VqR36yLtb7tU5Ilaq/lMtEYyiVKMZli+0uO4X5a5bVNFaNvlrpo7po/lanSLHcr/tVlUoRqROijWqUZHmlxbtbt/Fup9rrUtn94ttrq9U0lvm+XdXK32ltubFeVVw9Sn8J9JRr08RHlkb2m+LFb7zV0EepW95HztrytreSJvvVYtdWmtW+bdWUaso+7ImrlsJ+9TPRbjR4Lj/Vbax7vQ5o+i1VsPEzfLuat231lZVXdtZav93UPN5cRhzmpYWj+U7qZG3y11s0dpeL833qzLrw/wDxRfNUShI6IYiMtJGTu3LUclqsq1PPay2/VaYrbfvVzSidUZfaiZs9g3aoN0kX313LW39+myQK38Nc0qX8pvGr/MZO+OSmtF6VbuNL/iT5aqbZIOq7lrnlTlE3jKMvhIfsu7qtNk06Nl+7VyPa3/xNO2Vnyl+0lEy/7OaJuKu208lv8p3VbWKnLF/eo5eUiVXm+IvWd+rfe+atJrKG8X+HdWGsez7taNncNG1aRn/MebVj9qmVtQ8K7l3KtczeeH5Lf+GvS7W68wfNU1xp9vdL8y1dSlGp8JnSzGpR92Z481iVb7tWIYmXpXf3nhVWbclZM2gtG33a45YblPWjmFOoUNPuK3rdvNWslbBoq0LVWjo5eU46/LL3omlDF/drodHm27VrCt/mrWsflauimeDifeidhHbrLH8tU5rXym/iq1pcm5fmrQuLPzVr1Iny/tPZy5ZGKtDLuWppItrVG3y0cprGRnzLtrJuvm3fdroLhdy1iX8O3disfhPRoSMKaPdTPLqSdmj4pYZFb5aXNzHuR+Erx/LU0fzVI1vuqPyttWVzA0VCtt605f8Aaqby1arMpSCN91DW+6neXUkfy1RlzfylOS12rUP2dlrYXa1Nkt1aueUP5So1f5jIoqzJa/3aq7WWsZR5TqjKMgakopN1Zljd3vTWams22oWl/vVfMXGISf7NU5DtqZriq8jbqg6oxI2uGX+Ko2vG3fNTZPmqCQVn7x1RjEn+3Uf2gv8Ae+aqLd6ryfeo9pKJvGlE2Ptm6nfaqwGkZe9M+1MtZ+3K+rHXabebZsbvvVqecK4G31Jorha6Zb9dtbRrxOHEYWUZcx0Gnyr5lbW7cq1x1jfDzFrfjvPlrojVieHiKMuY6jS/9YtXLqZo5GWsbRr75lrT1b/j38xa64y90+fqU/3tpFhfmj3LTrdt/wAtc/Y6oyfe+7Wxb3Sy/Mv3qOaIqlKVM1I4vmrSt/vLuqlZSK3DdK1beJdy100pHiVpFzyt0dUfK/eVsQ/LH81QS2vzbhXVKR5kZ8otun7uoGba1XYY/lqjdRMslH2Qi+aRm6pFujavPdQi23DfNXo19uaOvP8AWl23W6vFx0fd5j6fLJfZKcbNE25fvV3XhPxk1vthuG/3a4TmpIZPmrwj6SjXqYeXPA9/t7yO8t1Zaw9c0NbyNtyr/s1xfh/xZJZbYZG3L/er0Cx1SHUoVZW3Vz+9E+mpYijj6fLP4jy3XNBmspG2ru/3a4nUF+avetY02G6jb/0KvN/EXhVW3SJtVvvVrGX8xz/2XKn70Dy+8Wse+i3bq6DWNNms5G3Lu/3a5+4lbc26qOyjTlExbiy/2az7iw3f71bkjVVk8tqylSjI9ujiKlMwWsG3VqWOmtBHurQs7FbiStj7Gu3bWfsP5S8RmEpR5DBt7Vri4VdrfervNLslsbVWZf4ah8P6GrSbmWtTWFW3t9q/erL2Uj5jFYr20vZROR1i8a6uPLWtTRbPaq7qgs9Ha4ny1dLb2X2daDPEV406fs4grbauQz+Uu6q8cDVV1K6+zw/7VVzHk8vtJcouo+IPL+VWrJj1hpZOaxrydriSnD9xHuP92j20ons08LThE3pvEC2sfzM1YN94qVpPvVyuuaozM3zbV3Vzsl1J5laxxdSJ9BhcnjKPNI9Ej1yNmqxHfwy/xLXmq6lIv8TVJHrMi/xVvHHy+0dUspl9k9M3wt93bTfs8bV5/H4gkX+Kr1v4mb7rV0xx1ORxyy6tH4TsPsa01rBf4a5uPxR/ear0fiNf7y1vGvTkc8sNiImp/Zv+7UP9m1HH4gjapo9Ujb+KteaJjy1okbWFC6bVr7elSLeR/wB6kTz1Cn9gp32Gr/2iOkWVaCfaVCl9hZuq09bD5auectN82gn2kiBbP1p62qrU3nLTfNp8pHNIb9l/vU5bdad5tN3Ucoe8O8laPlWm71pOakLD/NqPzKSoaNQjEnaWo/NpPLPpSrFRqX7ozc1Jv+arHl0bdlSPmKu35ab5LVe+VaPloHzlNbVqd9jq1upvmrUc0SeeRDHZ1J9lWj7Uq1G14tZc4e9IsLEtO2rVH7ftpralU+2iP2cjS+Wm7lrJa/Zqhe6Zqy9uONCRt/alpn21axTcNTdzNUyqmsaBsSakv96oW1Rv4cVm7W+81O2VlKrIr2UYl77d/tU37Y9VVhpazlUkV7OJZ+0NRHK1V91O3e9TzSFylrzf9qnebt/iqj5v92hpf71RzE+zNH7RSfaqz/NVab53zUg9jE7pJN33qc3eq9TK396v1qJ85yktMkp33lqKtBFa8g3fNWTNE1dB96qtxa7l+Wsp0/d9066VTl+I5+SJWrLurP8Au1vXFqy9KpyL/erilH+Y9elV/lORvLPburHuLdlau0uLXdurFvLOvHxGF5veie9QxJz6t8tOqS4tWVvlqHdt+9XjXlTly1D2v4nvRLEckit8tXrO42/xVRjZWqSNtldlGXL70TlqR5viOs0+43bd1b1u3mrXF6fdMjV1Wl3G5a+nw1bmPmcVS5feNqOCpGs6tWMW7/arUhs91fQxjzHzdSv7M5/7K0VXtPj3fera/snzf4asWuhssi/LU8nKclTFx5feG2+m+YtVdS0HdH/q67bS9G+b5q2m8MrLH/erolGNSJ89LM40Znzj4g0Not3FcbeWrRM26vpbxB4HZlbEdeU+JvBs1r5ny18fjKfs5H3WVZzTrR5eY8x203yttXL6zazk2n5arV5XxH3sZxlHmiRSL5tQsu3/AHaubfmqNoq461Dm96J106pC1OVqay/3aP4q83mlTkdXuyLkc396hoo2+41Vd1SRsq/drtp1Y1PdqHNKHL70Qkt9q1Ht21aWZZfvfeoktfSsauD+1TI9v9mRDHLtrQtbis1k2tUkcu2soylT92Rx1YxqfCdBHLVyNqxbeWtK3lr0KdQ8arTLtDR1GrVKrbq64/vDj2GruWrlvOyVDtpv3aUeamTKPMdNY39b1ncbq4W3umWtyzvP9qvZoYk8XE4c7S1uPmXDVtWd0u6uPs7zcv3q2rO6+avo6FbsfMV6B1lv81Xo4lZawbO621vWcqtXs06kZRPnK8ZRBrD+Ko/sfqtbVuu9asf2bUyp/wAp531jl+I5G401qy7ixrvJNL/2ao3Gk7v4a5J04yOyljDgbixrOuNP2dPvV3cmk/7NV5ND3fw15lXD8x7NPHROHSNoWq9Z3jLWpeaQybvlrInt/LavOlGVOR3xq06yNm3vFb7zVIyq33a5+O4aKtK3ut1dVOrGRzTpOPvRLjJRHLtoWXc1O8r5a6YyOf8AxEnmq1V7i3WT5StNbcrVIsvzc1UveHr8SMDUvDqSqzItc5caTJbt8ytXolV7jT451+Za8+rQjI9KhjpU/dkcDHAv3Woa3ZeldPd+H9n7wLWVLamLrXlVKEonpwxManwmS0W2o5FatSS3WqckFc0o8p1wqcxRaq81WpKqyVhI7KZm3Xas+a421oXVY95XJKXL7x69D3iZbrd96nN+9rDkuGik+9Vi3vq66WI5vdkd0qH2olySLZ92iFv71OWdZKk8qvSjy/ZM+b+YkVN1DW+77tNjbbV63+bbWsY8xyylymfJZ/LVWawrpPs+6nNYelTKhzExxXKcn/ZtSR2G37tdJ/ZtSR6b/s159XBmksYYcdm1aFvHtrWj0tm+XbVqPS/9n5q8qeDkcNTFRkU7Vf71a1v/AA02OxZauRwMv8NcsqMonl1a0ZE0K1cjWoY1q1GrVdOJ5U5Fi3XbViNqjjX5akrpicEveJFaplb5qq05d1dlOpymMomta3m35a1LeVWrm1lq9a3VevSrnHVo/aN7bu+7UbLUdvcVNv3LXd7sjzeWUSncRf7NZtxFWxJVG6WspQOulI5+4lZapyXW2tO+t/l4rAvNytWcZSie9Q5ahcW6VqdHeMv3fu1htcbWqRbr/arSNf8AmOx0Doo79W/3qsfK1c2tx/31VqO8aL71bxrROWWG/lNhod33aqyRMvzUW+pK/wB75atbleur3fsmPvU/iKq3H8LVVvNOhuvmX71XpbdWX+7VdopIunzVXL/Ma05W96Jyt9o0itWPdWFehbllXa61RvNFVvmTa9YTwsah69DHSj7sjz9rVofutUkOpSQda6C40b738NZdxpbR/wANeLVwdSnL3T1o16dT4i9Z64rfeatm11L0auIktfL+7T4rua1+63y1yXlTMZ4OnU+E79rxZfllXdUFxp8Mi7k+WuYs/Ef8L1tW+pRz/daq54yPPnh6lEjmsGi+9US5H3q14Zd3yt81Nks45Pu/eqOT+Uj2v2ZGatHkq/3qmks5I/mZajX5az5f5jXm/lK82nqy/LVf7LJH/u1sK1O8tWrL2JUa0omOq7ulLtatdrNW/hpv2Nl/2qxlTH7eJRjWpFWrH2X3p3kVEqZHPEdC9aFvcMtZ6xbasQ0R5jkqRibUN4v8VXPssM/3lWsNVq1b3TLt/ireMjzp0vtRLlx4ZVl+Ws2bw80f3VrorHUP71bkPk3C/NVezjI4ZYutR+I89hs2jb5q07OP5lrrZvD8M6/LVdfD7Rt8tP2BMsdTqEdjujZa6C3/AHq1n29g0XWtS1irpp05Hi16kZfCUb6zrNki2rXVSWu5fmrFvrPb/DVSiRQr/ZMWRay7pd1a9wtZV0u3dXNKJ7VD4jDvIN1ZcitE3y1tSVVkj3VyyPepVOUq291t+VqvR7Zaz5IKdDM0VXGf8xtKPN8Jekt/7q0eVtqS1ulb5Wq15W75lrpj73wnLKUo+7Irr81OaKnNE1Nar1I5iP7tO8ynb93Wo5Fo1GO+VqryQLto3MtC3FBXvFG4iqnJurYk2utUbiGueVL+U7qcjNaWoZHVqmuIttUWauSXunoU4qQSSVG0tRs1Rs1RzHVGJIzU1n3VCzUjNRzGnKJItV5F21N5lNba1Z8x0RKsi/LVWSrjLVeRaylE6YyK38Vb9nL5lvG1YbL81X9Hl+9H/wACrEK0eaNzXjbbJW9btujVlrn1+9Wpp8u6Otoy948OvH3TYs52guFaut837Vbsv95flrjW4RWrodOut1urV6EJHz2Kp35ZGJPM0LsPu1c0vWCj7TUWsRrHcfd+VvmrNX5W3VhKUoyOpU41qep6Np9+su1lrptPulZl+avN9Futu3dXYWM33WVq76FSR8ljsNyyO227l3VXaXb96jT7jzY9rU68i/u16Upny/Lyy5ZFiF9y1V1D7tQ2tw0bbWp2oS7oaqMvdHGny1DPkZW/3q4/xJaqrV0S3H7zbWT4k+a13V5eJqRlT5T6DCc1OpE5XbUkMX8VUftFWobr5a8DmifSyjIthdvFaOl69caTJ8rbl/utWYLpWqOa4Xb81BFOUqcuaJ6Lp/iiO8hX+9TryWO4X+9XlEerNbTbo2b71dPpfiiO6j2tJtb+6zVHLyn6LlmPjU5adXcNc0lbjzNtee654XZdzJ8v96vVmlW4X71Zd9pvmr92lc+nlg6dQ8PvLBoGql5WOlem6x4c83dtjrj7jQ5Le4+ZflrTmPIr4WVH3uhX0+12x7q0reNpJFWmxptXbW5oNh5km5qD5avV5YykzasYls7OsG+uPtl1tH96tzWJFt7falZWlWfmSbmpHj0paSqyNHT7BY41rSWBe1Ece1am27VpnmVKkpS5iC4RYYa5DUv9IkatrWNS+bav+7WPH+9k+aplGJ6eFhKmuaRQi0/5tzVma9+7jZVrqLiVbeP5q43Vp/PkasvZRPcwspVKnNI428tWlkaqP2I10zQruqNrVaylSPs6eM5Y8pzclqy1C1u1dQ1hUP8AZtZeyN4445vymX+Gja3+1XRSaXTf7Lp+ykV9ciYPzfw05Wkrc/sv/Zp39k/7NTGEgliqZkx3Ui/dqePUHVvvVf8A7J2/w0f2XWseY5pVaMhkeqOvWp49Wf8AvU3+zP8AZp0em1pGVSJzS9iWo9Zbb81TR6tVP+zamXT63jVqHPKNEuR6puqaPVKox2DVItq1aRqyOaUaZeW/305byqqxU7ZV+2kZSpxL32ynfam/vVn07cy1Ua8jP2cS95/0p3nCqG71o8yl7cn2Zo+atDXS1m72pvnNS9vIPZGp9qWm/aqzvMao6j2silRiaf26hr+syn7G/u1MpSD2US415Uf2yofL3daNu2p5pFckSRrpv4aj896csNG2sveH7pGzNR81SMlLzRYfMRbf4qNlSbtlNZqkBu35qk2r61HRQBJto3U3dTd3vQA75fvUbqj3U3zKgvlJN3vTd1Q/aPem/aqOUrkLHm0ebVGS8Varyakq/wAVBrGlKRqeZTftX+7WK2pVDJfs1HKbxwxtSXS/xVVk1FVrHa4ZqjZt1Ubxw8T27btoZf7tXGVWqFk21+pcp+dxkV/u0+kZab81XEscy/3aF+b71R7vepP4q2iMhktVlrLurPbW3UUkXrWcqfMbU6konK3Csv3qpTQqy10t5p/y/LWLcW7Lurz5RlT+I9mjWjI528sfSsW4tWrrpF3Vl3lr/s15lehGoe7Qr8pzfzRVchfdGu6pJrVVqv5XlV4fLUw8j3Y8taJoQ/Lt21uaTcfvFWudhuF21safcL/u17GFrRl70TysVQ933j03Qpd22uv02z83b/FXA+F7jdIteueGLXzY1r7LDVeaJ+UZrL6vzMtafoO7b8tXpNJWL+GuqsdP226/LVfUbFm6LXTUqH5/LHSqVOXmMexVVkrrNJtVuK5FrdopPm3V3XhP5ljrH2hw5hLlp80S9N4VjuI/mWvNfiB4Pigt5Nsa/wB6velZVt/mrzP4kXEfkyL8tedif3kTzMox2I+tRjE+M/G2krBcSbVrh9zL1r1T4hKrXEm3b96vNbi1/wA7a+UqU5R96J/VGVVubDx5iustOb5vvVCysrU7d+7pU6sfhke5KH8oMlQslWlanSL5tXVoRrRCNWUfiM/5lo3fNViSBqryLtrxalGVM7qdWMiRWqxHLtbbWfu2VJ5u1q1o15RMKsI/ZNb93L/stTGtWXpVSG4rQhum/vV1y9nW+I82UZRI49ytV+GT7tJtjkWl8lkrL2HLLmic02pF2NqtRtsrPjqxGzVcZSicU4mijVLs3VRjlq9C1dkakZHFJcpG0LVNbysrVIq7qbJb/L/FuquXl96Jlzc3uyNyxuv71bljdVxNvKytW1Z3n3VZq9WhifsyPKxFA7izuq6DTbquFs7rdXRabdfdr6OhWPlcVhz0jS5fNrpLW382uJ0O43bfvV6HpEe5a9ONb3fePzzMP3Mhf7L3VVutG2/w12FvZqy09tJ+0fLilKpE+cjjpRkebNo3zfMtOXRv7q16I3hdvvFaqyaG0X8Nc0pROuOaRl8MjzfUPDm7+GuR1Tw1JFuwv/jtfQFn4c+1dVpupeBY2j/1deRi+X7J2YfiCNGXLI+Wbqxa3b5lqqrbWr1Dx54ZWz3YXbXkt5I0E22vIjUP0rA4iOMp80TUhuv9qtC3uPlrnbe83VehuP8Aar0KdU6KtE2tytTWSqcdx92ritursjLmOKUeUjVtrVYjkVvvVGy7qPu1REveLiruqrdaTHdL8q/NViNqtLtZaylTiY+0lTlzROOvNGkgbheKyJo9n3lr0iSLcu1lrD1DQ1l+ZVrhq4b+U9Shjekzhbi1/iWs+4t2rqbqxkg+8rVmTWqtXkVKR9BRrnJ3kW2sO8+Vq6zULX/Zrm9Shb+KvNqx5T6PDVOY528b5qq+btb5atXi7aoM22vMlUPpafwmhaahtbmtm1nWT+KuR86rlnqDR/xV3YbGcvuyMq2H5vhOwWJWWpo4mVqydP1RW+Vq3rdluFWvo6NSNSJ4daMqfxFi3ata3VWrPjtf7tWoVkVq9KnzRPIqcsjYhsFZasx6J6VBp9x821q6rS9stbxjGp7p4OIrVKZjw6N/s1ch0Nv7tdtp+kx3H3Vrdi8K7/8AlnUVMLE+cq5t7OR5pHobf3f/AB2nf2Ht/hr1BfCv+zS/8Ik392vNqYWPU4P7Zj/MeUf2Q392m/Y2WvULjwiy/wDLOsm88NMv/LP/AMdryqmF5fhOqnmtOocOqtTmWtq60Zov4az5IGi61ycp6Ea0anwlPZTl6UMtNqjX4gqSOVlaoWajzauMiuU1rW8b+KtCO63Vzqy/LVi3utvWu2nX5fiOSpR5jeZqrySetVY77d/FUnmq33q9D2nN8Jy+z5SvebWrn763+81b1wu2sm6+XdWfMenhvdObuIttUfMZWrWvBurLuI6PdkfR0pc0QjuPm+WrC3VY7Ptk+arVvLurCUZR+E6ZUvtGot1tq3DqRX+KsnmomZlaqjXlH4jklSjUOst79ZfvVdjkV/8Aariob3b/AHv++q0rfVmVfvV6dLFRkcNXBy+ydE1rG33ah8qSJv7y1Da6tG1a0MqstenTqRlE4Zc1P4jLaJZF+b71U7jTdzfKvy10Elmsv3flqL7O67ty7q09mVGvynI3Gkxt/DtrKutDb+Fd1d+1is/T5arSabJF1XdXNVwlOoejSx0onmNxprK3zKy1CDcWrcbq9Im0mG4/h/8AHao3HhXd92vHq5ZL7J6lPMqcvdmctZ+IJoOu6t/T/EEM6/N8tVbrwrJ2WqMnhyaL+Fq8uVDEUfdKk8LWOyt7qGX+JWqZtJjuvmXbXEJHdW/96taz1m7tfl3URqfZqRPNqYWUfepyNS40W4h/hZqq+XKn3lrWs/FX3Y5o62o30zUP7qNVRjGXwnE61Wj/ABInLRy1Yj21vTeF42+aGRWrPk0G4iao5JRI+sUp7SKf2cf3aGt/+BVL9lli6q1Pjb+8tZ8pXtP5Sv5Cs1CwFWq58rU5Yv7v3afLEzdQhWKpI7erUe3vVyG13UvZnPKqU7dW3VqWtwy02OzarEdrR7M4alSMjStb9v4q2LW6WWubji2f3quW7Mv8Va83KeVVpRkdZbwQyf3auLpe5fkrnbO9Za3rPVFRdprrj7x4VeFSPwk66a1UtQ0vdH92t63vI2/u1oLbx3C/w1rynmfWKlGXNI8n1DTWVm+WufvIGj3fLXsWqeH1kVtq1xOraCyyfdrjq0/dPp8HmEanxHnFwuxqrV1GoaM277rVi3GmsrV58oH1lGvTkZ7Rbqhkta0Vg29ae0W7+GsjqjVMlYmX7tWYbpl61LJb1TkVlanH3fhNOb2hqR3CtTmWslWZatR3m35fvVvGr/MZyp/ykzRfNULfLU3nq1Nk2t92tSUV5GVqqyVNMtVZJNrNQddMj83bTWuN1DMrVVmqOY64xJJNrbqp3Fv6UeZtpy3H96olyy+I6IxlEy7i1ZartuWtz5W/iqjNbrtrmlS933Trp1f5jLZt33qbuqaa32/dqjJuXrXL70TvjyyBmpvmVH5lNZqzlI6YxJPOpu73qHzqazVPMacpIy76ZbytBOrf7VN8ym7l71mXy/ZOjjb5t1X7GXbL/vVjabP5sP8AtLV8ll+YVtE8itHXlOpt18y3ZavaPL96Os/S5d0K1bH+h3qn+9XXH+Y+cqx+KJb1iDzbfzF/5Z1hwfNJtrroYVnjZf71cvdW7Wd2V/2qmqZ4ealHkNXT02tXW2czLGtcvpLbmWumhi/drW9A8fGfFys6TS7qtyO481ea5Gzl8qta3ut33Wr0eY+Xr0fe5jYW38z7tUdQVoo2q5Z3G771Ovolljrb7J58ZSjU945FZV+0Uala/aLWRf8AZpdQtWtbirEMnmLtNeRU973T3FLl5ZxPM7i3aKYr/tVEysvT71dHrFgsV5J/31WZJa7a+aqRlGR9ZTr80TP+0Mq/erPvtUZPlrSuovlrm9S+VmrCMpHpYaMakiC41ja1Ul8R+VIrK3zLWXqUu2ufuG+at415RPrcJgY1PePWtF8ffdjlb5q7ax8QR3Ua/vFavmf7VIv3WrY0nxhdWbLukaq9t/MfWUKEqfuykfRjJHdbd1U5vDkNwu5lWuB8P+PvtW1XbdXo2n6yssa/NVe0ibV6XNHlOZ1Lwh95k/vf3at2Ol/YbX5lrtbGJbySpNc0uP7O235W210RlE/OM2wtSVSNOkeT6hIbq6wOlbGl2/kx/MtWv7Ba3uNzrV9bdVX7tacp81ip+x/dMrfxVX1C8W3j21ekgCrurldYmaWTatI5sPD2kihPN9olLVPDb7Y91QW8Db6l1C4+yx7aR7n2uWJj65dfeVa5WZW+bFXdQumldqpbqR9Fh6fs4lfY1O2t61MvzVIq1PKdnMVtzLRn5uau+SKPJFTysnnKtScVY+zrR9nq+Uj2iIdi05V3VN5FOW3o5SZSIfJFOWJan8mn/Z9tVymXtCusC077OtWPKoaKmT7Qj8paNqrTttN20ahzBtX1qP5ak2/7VN8qjUZFRUvlN60eVRqPmIf4aTlu9WWhpvlVIcxBsNJtq15S0NtWgOYrrDQsNWN4/wBmhtu2oDmIfKo8r5adu96buqxjtlFRs22k8w1AyXd703duqPzqbu96iUiuUkzRuqLzaikuKkajInxSbveq/wBqVaha9VaRrGnIvbvem71rNk1JV6NVdtSpmsaEjY+0U37VWG2pVC1+zfxVHMbRw8jc+2rUf2xVasNrpv71R+c1BvHDGxJqK7vlqGTUv9qss03f81H+E1jQiXmv/mqJrstVbbR2oNfZxRJ9oZqj3UKlLVliK27dRlqNtLQAUUUUAe5xz1MrK1ZMcyrVqG4/2q/Sqdb+Y/MZUy0yVCy1PFNup7LXXHll8JnexR2/3aFqxJF/dprLVl8w3dTmXdTdtOquYZHJFWbeWdbPlr/eqKSLdUyjzFU6nLI4+8sdtZslv/ertLizVt1Yd9Yba82pS5fhPcoYg5e4t1qnJb7fu/NW5cW+2s+4i3LXDUpxqe7I+goV+V+6Y7RfxVNZ3DRSfeqxJb/3VqrJFs+7XkSpSw8uame5zxrU+WR6J4NuvNkX/aavoLwLb/aPLWvl3wrqX2e4XdX0h8M9ehZY9zV9Fg8VGUeWR+N8V4WpTjKUT2rT9J3R0680Zdv3ataXqUbW6/NUl1fx7fvLXq+0/lPwCU60ahyV5oa7ua0dHt/sfzf7VSXGpQ7vvVVutUWONttEpe6eletUjyyNTVPE0dnaszNXh3xC8eK4m/efNVvxx4oZI5Pm214Hr2tyX1425vlrxKtX3uWJ+g8OZBGUvbSF1C4bU55GNZl1pPmr8q1oaftatqOw81fmWuj2MZRP1L231f3Ynmd9YfZ2b5ay5EZa9K1jw9vjbatcTqmlzWrbitfO4ql7OR9JgcdGp7vMZPm+V96p45t38VQN833vvVDt8r5hXLTq1KfwntSpxqRNRWVv9qo5LVZfu/LVOG62/K1Wobj/AHa9GFWniI8sjilGVP4SnNEyt8y1CzVsNtlX5qo3Fh/ElctXAyj71M2p1eb4iqrbauW8rLVPaytzUkbV5t5RkOUeY1ref5a0obrctYMbf3atQ3FehTqnnVKXMb0aq33an8msq3umrWt7pW+Vq6eWNQ82rGURq1ahbbR9nVvmWnban2co/Ccspcxcjlqb79VY/lqxH8tbxl9k5JDWj9KdH+7apvvU1l/u108plzGpp95t27q6jTbz/arhY22tW5pN5+8Wu6hX9n7sjysVQ5o8x614duNzL/vV6t4Z/e7VrxvwvLuaOvbPBMW7bur2vb+6fkGffu4yO80/TfNjVq2rfS1X+Gixljijp02qRxfxVze3PyKrUqVJcsSxJZrt27ax7iw3SVa/tyNvutU9q32h/lraNUyj7SjrIv6H4faRV2qrU7XLBbWNlb7y12GhrHpuntNL/d+Vq8/8aa4qxzSbvvV5spyqSkdUsO2qcvtSPB/ikyr5leAamnmTNivVPiNrn2y8aNG+XdXnk1mslRGhzH71kNOWFw8faHN/MlWIbplqxdWe1qz2VlrPllTPsYyjUNi3vV3fNWlb3VcvG+2r1veMv+7XTTrfZOarQOnik3VKvzferFt7ytS3uN392u6nU5jyKlKUS0sNTL8tEO1ulWFi3V0cpwykNWWnbd1Rsu2o922oJG3VhHOrLtrmtS0Hy/mSurWZdtDKsq1y1KEZHTSr1KJ5feWrK20rtrm9UsN0bMteuapokd0vyr81cRrGjSQfw/LXkV8MfXYHHRkeXahYsm6sK6haOvQdUsN33q5XUNNZa+axNA+7wmJjL4jmW3UK+2rl1bstUZImWvIlzUz6Kny1PhL1veNE1dBpeubflNcer7qsW7bWruoYmVMwr4SNQ9W03VI5dtdFZ+XLXj9nqklr/FXWaP4o+7uavrMNmMZe7I+Px2WVKfwnpFvYfNure02zkjaub8P6xHdbdzV6RotrHOq7a+lo+zqe9E/PswnLD+7UOh8MLudd1el6Tpf2hV+WuV0PRNrK1eoeGbPaq1c5cp+QZvi1F80Smvh9V/hp39jKv8Nd5HYR7ap3Vgq150pnxccylKRxNxoy7furWHfaIvzfLXoL24rPutM3xtXDV949GhjpRkeQeINLjijb5VrzXVlVZGr1rxx/o+6vH7yXzbhq8ap8R+p5PKVSnzFFl+Wq8lWm71Vm+Wsj6ymV5G2U3zKbJ941Xkag7IxNCOWhmqjHcf7VSeb8tHMEoFhbpo6uQ3m6smZty1Ctw0Tf7Nb06vKL2EZHSebvWqNxUNvebv4qsSMrVv7TmOaMZU5GLeRVg3jNHXSXi7fu1h3irt21MqnKe1hpGLM1Nt5v9qnXlv8A3az/AJlqo1/5j3oxjKJ0FvNVjYrLWHb3m371alvdbq192XwnJUpSjL3Rs1uy/dqv5rK1an3vu1TuLdt1Q4S+yRTn9mQW9/t+9W1Y6sy9GrmWj2NTo5mirenXqUwq0I1D0Kz1tWXmti1uI5f7tea294y/xVtWeqfd2tXuYfGRl8R4NfA/yneLZrL92po9P3LzXP6frjK396uk0/Vo5FXdXuU5RqRPn60K1MZJ4fST7q/NUX9gyRf7VdRZyxt021t2tvHN121vyRPIqY+pS+I4CHQ933o//HauR+E47r78dekW+hw3Fbmn+FVZl+WolRj9o8yrnnszyBvhrFcdI6qXHwl3fdj2/wDAa+irXwb8vC1aj8LsrcrXlVaFGXu8p5f+tVan8Mj5WufhbdRr8sbVnXHgi8tf4WWvsT/hFbeX70dQyeALOf70NebPA05fCdFLjWS92ofHy2+oWJ/iq1FrEi/6xa+nNW+EdrNG22HbXmvin4MzQo0kKV5lWlKj8J7eG4kwWLly1PdPNlv45l/1atS/6JJ8pXZWVrNld+H52WZWzUVtqSTL97a1cca0ZfEfVexUo+0p7Gz/AGHbyfNE3/j1MbRXjb5DVaOYn7jVah1GRfvVryxkYy9rHqV/sckPWOrVqu1v4lq9Dqit95atQvbyN8y0chzTqy+1Ehg+7zVpYldavW9nC33WqRtL/iFaezkeZKrG5RW13VItrVj7PNH95d1SL81YyiZSqEMcW2rkfy0LU0cW771axOaUySG6Zela1jq22snyqNu1q6NTjqU41PiO0t9SW4jWq+oWsc/8K1h2d00VaX2rzV+WlI8uVH2cuaJj32jxy1z974ZrqLqXa3zVAL1f4q46kYnq0a9amvdOGuNBZf4az5NJZP4a9IZoZf7rVXk02G4rjlA9SnmMo/Eebyad6rWfdWHy/dr0q40Ff9ms+40Hd/DUygenSzKJ5ncWbJ/DVb5lrv7zw5/s1g3mgtH0WsD2qOMhUOb3svSj7Ztardxprr/DVOS1ZF/iqeaUfhPSjKnIn+0LKtQyRVRZZF/vU1bxlb5q3jV5viN40v5QkqvJLtrQ+WVahksN33aDeMo/aKbMrVDJVhrCTdUbWsi7vlqZSOmMolXzWo+0+9SSWsjfwtVWa1k/u1HMbR5ZEjbZaqzWu5ab+8ioW6butTKUZfEdEVKPwmfcWdUpFaNv71b8jrLu3VTuLVWX5awlS/lOynV/mMVpaj82r1xZ7ay7iJlrjlGUT0KfLIc0u2mtK1VWl203zd1Z8x2Rpmppt/5FwvzfK3y11Ucu5a4NW2/xV0mi3n2i32t95aqNQ4cZhvd9odvoE25Nprbvot1urfxLXH6PdeVcLXaW7LcR/wC9XpUveifFYqHs6nMXNFm3Kv8As/LS+INP3/vF/iqrpcn2W9ZW/irqWt1vLerlHmPDqy9jV5zl9JVlkrrLdt0NZCWBikrVjX93WlKPvHLiZxqe8XFj2x1NY3X7zbUCyYSooW2TV1SkeZy80TpLeX5flqZbz1qjbt+73U2Rq6fsHl+zjKRY1BVlX+9VFbdlXctNuLzbHViwmWePbXkVJe8b8sqcTmtehaOYM1Zm1WrtfEWmedabl+8tcVIrQV4eIjyyPawtb2lMzdQt9vSuR1SL5q7C8kDLXN6ou+uPlPp8HL3jg9SVvM21g3XyV1GqW7LJXP3Fv+8/iolE/RsvqR5eUy5KjqxNb7ahVazPpImpocskU25a9E0HxG3y7ty/w1wenxbY66DR7dmk2itTxMZjJUZSke8eF9Sja3+981XL6/a6m27l+WvO7e/k0uzXa1XtD8R/aLjc+6jU8DC4+NaUp1jvo7VfL+dd1UbzS/3bNHu+X+GtCzv1aNdtWJNvl7m21pGpKJw4rC0cZLmZwOtXUlrC3ystce15uk+eu68RL9qk21y9x4faX7jVrGrI1/sSOHo80RLeVUXcawtav1lZvmqbWI5rC3ZVauDutUk8xt26q9rEzwWV1KkvaGtIsbNTfsq+tZMOpf3t1WF1Ra054HrzwdamXvsdH2Pb92q66kv+7Vhb9Wq/dOOUakQ+ztR9napFul3fw1Msq0GfNIh8hqcsbL2qwsqtU0bK1VymUpyKe1lapNtWfl/2aTcvpSJ5yCipWVd1N2rQRzDKOaKOaCg5qP8AiqX5dtN+6tBcZEbf7VG5ad8tRyN83FGpY7zd1NZqjZqbRqVykm6ms1R7qazbaNSuUk301mqHzfmqNpVqJGsaZY8ymtL/AHarfaB/eqCS8WpNI0pF7zaa1xWTJqVV21Oo5jeOHkbTXC1C118v3qxJL5m/iqJrqT+9U8x0RwxuNerUMmpKtYrSM1FBrHDxNOTUfSoJL9mqnRQbRpRiTNeNVdrpmp1Gyg1jGJH5lOanbKNlAyM/w0f7tSbKNlRyj5hnNFP2UbdtHKTzDKKfTdtUISil20lMoKKKT+KgA3UM3zU1qduoAN1DNTV+Wm1HMXynritViOWs9WqRWr7unUPgJUzSjlq5DcVkxy1Yjau6lV5TklA1N2+nMtU4bjbVqO4r0I1IyOWUZRG7fmo21N8rUeVWkYk8xGtO207b/dpyrVk8xXki3Vn3Fru+9Wwq02SBaylE0hUlE5G8sV/u1g3lqytXeXFrWLfWKtu+WvPq0P5T3MNiTj5F+9uqm0Vbl9YMrNisuSJl6rXlVPd+I+no1vaR90r27fZZN1dx4T8atpci5bbXF7V3bajZdv3a45QlH3qZricJRxlP2dU+nPD/AMX41hVfOWtS4+KS3HSRa+T4bqSL/loy10Gk6pMv3pGrooYmpzcsj4DF8I4WnL2kT6Mj8aNL8xanXni7zLfhtteT6fqLNGvzVPPeTOOGr1/e5T52WT0YzLXijVmuty7q4O4sd8m4V1Mdq1xJ/erWXwv+53MvzVyyp/aPoaFang48pw+mwtFMqla9C0HTftEa7q524sfs9xXUeG7zbtXbW9Cryy5THMK0qlPmibjeHI5Y/wDVrXA+LvCv3ti17FpsLXS7TVzUPB8ctm0jLRi6Ua0T5TDZtLB1vekfG+taTNptw25flrH83+Fq9i+JGjLbyTbVrxu4XbI1fGVOajLlP3HKsZ9cw/MRyLUe9oulSK396hqPi96J6v8AiJob/d8rVejuFesFofmqRbhoq7KeMqUvdkZypRl8JuSQLOvNVZNPZfmFR29/urUt7hZVrvl7HFR905Je0pmatTR1cks1l+ZV+aq7WrxVwVcPUoi54yJoW21oW9xtrJX5vvVYhbbUxkYVInRW91uWtCOVW+9XN28rLWlb3H/Aa66dXlPIq0jcWLd92pRHt/hqpa3G2tKNlkrrjGNT4Typ80SFV20Vaa3qFovmq+WUTLm5hKt6e+2SqbfLTo5dtVEmUeaJ6R4b1ZYmXc1eyeF/FsNvGvzV8w2+qNb1rWvjSa127WbbWvtZRPjsyyL64fWknxEhij/1i1yWrfFFVuNqyV4C3jS6vPl8xlX/AHqkhvjM24s1ddL94fO0uE6OH96ofSXh3xZ9uKs0leq+Hb+OVV+avkrw14ga1K/NXrvhvx4qRrub5q7n8J8ZnWRy/wCXZ71qGvbbPy2b5Vrxb4ieL1VJFVqg1z4gebbttkryrXtWm1S4ZmbcKwhGXMc2T5LL2ntKxm3kn2qVif4qrfZasLEzVYjX+9XqxjGR+lxly+7EyZrPzVrFvNO2q22u2WzVlqncaM0vyha5qtL3Teli+WXvHn7QbabG22up1Lw+9v8AMVrnJINrbWrypRPfpV41o+6Edx6VpWd581Y+NtTRNV058oVKcZHXWN5/tVsW8u6uNs7r5q2rO82fxV6lOoeHXoG80W6oZLei3uvlq5u3LWvxHlc0qcjKkTy6b5tX5LfcvzVRmgZPu1lI3pyjL4hrS7/vVVvLWO6XmiTcrbqhNxWMjsipR+E5XXPDf8US1xOpaW0TbXWvWpLjevzbay9Q0iG8+6q15dfDxl70T6PB4+VH3ah4rqGj/easG8s2X+GvW9W8OmHovy1y19o277y14NfCn3GDzKMjz2S3Zaj+7XSXmktF/C1ZMlm3zV4ksPKJ9XSxVOoV1lq5DcbfmWqbRbadG23burKMpROyVONSJ2Xh3XpLeRd1e6fD/wATea0e6vmuzl2yLtr1LwTqX2Vo2DV9Dg8ZUpn5txDl1OpTlyxPsrwm0d5HHXpem2vkx/LXhXwv15bjy1Zlr6C0uaGW3Vty/dr6eOM9pE/kvP6VTD1uUn+1+UvzVkalr0fzbmq9qnlrH8tcLqnzSN81YSlKR4GDw0a0uaRpSeII/M+9TbrXoVt23SVzbWu6ub8RXUlqu1WrCp7SJ9Rh8vp1pcsSj421SO48z5t1eZyRbpGrZv7iS6f5t1UJI2WuONPm96R+lYGl9Vp8kTNkirPuFatyRao3FurfdqZUj3KVQw5Plaqsjfu62Liz/wB6s24s2rCVOR6dOpGRn+Zt3VJHPuqvcKyVU87bXNI9D2fMjY3f7VQSNVWO4/2qczVHMHs+UljuGjardvqW6suT7tV2bb92rp1OUr2UZHSNLuWs+6s1lXctUbfUf7zVqQ3G5f4a6+aNT4TH2cqMtDnby121kSrtrs7q1W4rn9Q09lrCUZRPVw1dS0kYrf7NEdw0TVJcQMrVTkZlpxq8p60feNq31H7ua0lnWVVrk47havw3n91q7Y1zlq4b+U2bi33NuWqkkeyljut9Sebu+9VxnGRz8so7jY2q1CzVV2ru+Wpo91bkSNa1umX+9W5Z6lXNRtVuG4ZVr0KOJlTPLrUY1DubHWNrcV0+m69J8teX2eoBW+9XT6VqKt95q9yhjI1D5nF4OP8AKev6DryvtzXpnh+8jn27q8R8Oyq0i16v4bLLtrrqVD8szjDxp/CfR/gfQ7G/t1kiVdzL81dVqXw3tbqH/V/N/erzDwBrn9k3as7YjZdrV7XpvjbT7yPatxGzf3d1fDY2piKdXmpnrZHUyzGYb2OKjGMjyfXPh7NprSMnzLWf4f0tvtixyx/LXqXijXLNbdmZlryu68QN9saRG2V00cRWq0/ePks3wuBy7FRlRlzeR6pY+D7O6tVV4127f7tcZ48+HtrY2Mk8a8D7ytVjR/ijFawhZhjb/ErVzXxE+LMN1p8kaNtTb8zM1eVzV6dT3pe6e1jMTlOLwnLRj+96HyL8dNNt9NkZlVa8OURbsfdr0P4zeLv+Ei1Zkh3eWjc7a83VG7rXDTnzSkz9PyKhUo4CnGt8RoW77W+Vq0oW/vVix/7LVajaRa7o1OU9apA2Fib+Gp4ZGVqzob9o61bW+hm+Vlrf2iPNqRlE1bO/rat7pm/irBht42+41XI1aKt+aR4tanGRuLcbv4aGWNuv3qz45Wqbzqq558oFj7P/AHWqaOqPn1YjuN1CMpRkWttO8n+9TY7ipFn/AL1banNLmBVq5by7ahj8tqk8r+61BlLzJLiDzI6xbqBo2rajb5dtR3EW6uecYhSqcsjmZJGiapo9UZasXVr/AHqz5LeuOR6seWpH3jSj1RW61aW6jl+992ucaJu1RfaGirKUpC+rRl8J1nlQyrVG60aOXptrDj1GSP8AvVch15l60vdF7CtT+GRVvPC+7d8q1h3Xhbb/AMs67KPWVZV3UfbIZax906qeKxFM87uPC7N0Ws+bwk392vVNtu1SLZQy/wB2s5cp2xzapT+I8f8A+EZmi/hq1b6HJu+aOvXl0O3l/hWrEfhm3/urWUeaIVM9/mPNdP8AC32ll+Wumtfhkt0vC/8Ajtd1pfh+FZFZa7rQ9LjXbuWsKtSR8xjuIKlPWB4u3wTa4X5YWqjefBGRf+WLV9heE/Ca6tciILtX+Jq6zUfhBH5O6M/N/tCvGq1/ZytzHJg86znE0/bUI80T89L34LyDkRtWHffCO4Vf9W1fbPijwrHozMJo1BFef3TaazMp2VH1yR34fizHc3LKPwnxvq3gO6sNzeW1clcFrWRlNfXvjbTdNaxk2+X92vl7xVpI+3vsX5d1ejh68qh+p5DnEswj++ic1JKrfeqtLbo1TyabJH/DUPkyJ/DXpc38x9rHl+zIzbqz+X7tZslqyt8tdJ9ahktVb/2WsJQjI9CniJROb+ZW+bdVzS79re4/2auTabVFtPZW3VySpSjI71Wp1o8sjtNNuN8i/wAVdtpMv7vbXmOhyssm1q9C0mXbtrupSPiMzpcuhuuv7xWrp9Hl3RrXP2/zLtatXSW8uTbW/N7x8difeibclr83C01Ytta0MKy29RyWvy7q6aX8x8+qv2TJZflqnHP/AKRVy4bbuWsmSX95VTO+lHmOws23W602b5ap6Pdbo1Vq1Lhf3dd0f4Z5M4+zqGLcfMrVBp1w0U2KfcLtkbbVKzbbPXjVviPQjH3Dr5LjzLNlNcvqVmrbl/irb/5Y1zl9ebJvmrzsSYYWEoy905nVoGiauXvLja21q7i+kjul/vVx+sabuZmWvP5T7bBTXwyOfvFWSsO6s/mrTm327c1F53mfK1I+soylT96Jztxb7vurVeO13SV0klqrL8tR2+n/ADMzLWfKe9HMOWmQ29v5W3Fdb4Zs/mVmrGtbNmkVa7bR7NYLXdT1PmMxxXNEqa3NtjWNafpNvtjX+9Va6/0q9rbt4tsarQeLUl7OnymnZ6hJCF2tWnJ4qVY/L3bm21g7TGtYt9Z3F1N+63baUpF4Cv7GtzSl7p11vcfam3VpQ2q/xVyek2F9b7d0bbf9la6ZrqS1t9rf8C3LUxqRkfdf2phcVKNGEveOX8UWq3G5a891Dw38zNXoV5cLdSNVeSzWX+GrPradKnTp2ieU3GmyRM392qbRba9QuvD/AJq/LHurndQ8MyJ/yz/8dpR5TjrxOR+aj5l/irSuNNki+Xa1V2irU8ipKJX+0Mv8TVPHePUHletNatfhOSUYyL66ky1KurMtZVHNV75l7KJr/wBsU7+2axuab5dHNIX1embi6tupf7UWsTmjmtOaQfV4m7/ai/xNTf7U2/xViZNNzT5g+rxN/wDtRW/ipralWD81P5pi+rxNv7cv9+o2v6x/4ab/AOg0F+wibDX61H9vX+Fqyfmpv3aXMV7CJqSX9QtqVZ7fepu6olI0jQiXJL9mqtJfGoGao2aszojSiTNdM1QtMzf3qTbUdRI1jGIrNSUjUvNSWNLU7mk207bVcoCVPtpqpuqZVq4mcpEe2m+VU2yn0BzFbbTtv96ptv8AFS1QcxBto21J9abUhzBtpKKKB6ibabJTty+lNZqA1G0UUygB9MopN1HMWLRSbqj3dqjmHyjmo3U3d703d81QaRiOZqbuprfLQv8As1JfKepK1OWWoqK+31PhOUt+b/dqaOX/AGqz91PViK0jIzcTT83dViO421lx3FWFlrsp1TCVM2Le6q9G26ufjuNtXre6+avQpV/5jhq0TW8ujb81Rw3G6riqrV6UeWR58vdIdu77tNaP/aq15W2m7Vq+UjmM+SKqd1a7l/8Asa2TD8tVpIqwlE6KdWxy91p/zVz99ptd3Pbbvu1kXlnvrzK9CNQ9zDYqUWeezRssn8VN3K1dNqGl7v8Aern7q1aJvlrxKkZUz67DYmNYrsu1atWdx5Ui/LVT+KpVZd1ZR5Ze8d1SHNHlO40W68xVX/2auot4PMWuB0O6/eKtet+DdEk1aSPA+WvZoT5j86zTlwvNKRb8O+HPMbzGX/x2t7UtP8qHy0Wu80vwr5Fuvy7ah1DSY4FZjtq6h+YTzZVqx47eeH2kk3FdtWtL0lrPbXUao0MTN93dWVFP9pmWNP71cEZHvRxVSpTOp8MxSNJu/hrpNcvFt7FlZtvy1j2dxHpNnurzjx945aGKRvM2qv8ADWVfFRox5jwaOCqZhivdOJ+KWrQL53zLuavEJvmkar/iLxJNq19IXZtu75azFuN1fMe3jiJc0j+iMqwEsBh4xkRtUe7bUzfNULLV8vKe1zEisrfeoaJW+7UP3acslVGXN8QhrKy1Pb3jQnb/AA0qsrfLQ0S/w1NpU/epil/LI2LXUv8AarSjljlWuTXcrfLV61vmWvSo437NQ4KtD7UTam09WX5ar+U0XXdU9vfq681ox+XKv3a7pUadaPNTODnlT+IzY2/4DVyGX5qJLD7zLUSxtG3NcUqMqfxESlGRs28v3a1re4rn7eWtKFm+8taRlynlVqZvW8tWtqy1jxSN8u2r1vK1dlOr9mR5FSn1HSWtVZImX+9WpHLuqOa3WWtrfaiRGpy/EZe7+9/31Tf4qszw1W+7TOqMuYf8ytuFaFnflG27v/HqzVNJ9zpVRlKJMoKp7p22m3/3a6uwu5D92Rq8s0+/aKRd1d1oepebty1erQq/ZkfM47C8up1ouJJetWbOx+0ybabYos+3FdhoOk7V8xlrucuWJ8Via8aMTJk0H7Lb7qxLi3ZJP7td7q0sax1yN4qzyfLWUZe9zROXC151PekVbdssq133hvQY7i38x1rkNM01pLhfl3V6Db3S6XY7f7tEq/2ZHJmNWVuWmcb420mOJW2V4/qC7bht1epeMPESvujT5q86vIFnbdXN7Lm96J9Pk/tKdH94ZEke6odu2rk1u0XSq7fe/wBqspU/e94+ojIkhbbWta3FZKx/NxVyGtaceUwqx5onQW8tXo7pkrFtWrQjfdXXzHi1afvGpHcbl+aiRVZaz/utxTo7hl61fMcfJ/KFxa7qybq3Zfu1vearVVuLdWrKUTqpTlE5maXbVf7Yyt/9lWpfWf8AdrBulaOvPqe6e3S5ahofaI7hdr7ay9S8PrcfMlQ+eyNVy3v9v+7WHuyOqMalP3oHKXmi7dyutc5qHh1W+ZFavVJFhuo/m27qy7zRtvzLXHUoHsYfMJU/iPH7zSZLdvu7f+A1mzWrK1erXWkrLu3L81c/qHhfb8yrXkVcHzfCfWYXN/d5ZHH2/wAtdNo+pNasv/xVVf7J8n+GpIbNlkrh9lKnI2xNeniInrXgv4gtpc0fzV794X+OEP2eNWmXdt/vV8gWP3q6DT5mXbhmrWNSpH4ZH5hm3D2Dx3vVIn1rqHxkhuF+WT/x6sX/AIWIt1Ju3V4DZyyN/wAtG/76rYtZZF/iau6nVrfzHyP+reEw/wAJ7xD4yjaP71c7rWs/avmWvP7W8mVfvNWhDdM33mrup15S+I445XTw8uaJqL+8anNZ7v4aqw3C/wB6tO1mVtua7afLL3TWfNTMu8sWX5lrIkVl+9Xpdlo66ivG2qWueD/Lh3BaupS5feiZUsxpxl7ORwccW/71SNpqyr92luFazmZauad+/baq7mrKMoy92R68qjjHmicnq2hnqi1y+oabcW/zNG22vpTw74DW+h8yZf8Ax2uX+JHhe10+3bytvyrXlYilyx5olYPPoOt9XPBFZl61N9oqveNtuJKh82vN5j73k5tTQ3bqZJ92qq3K7e9S+b8tQLksVZPlb5d1WrPUtvys3/j1V5m+WqbfK3y1ManKdHLGpH3jrIbpZV4p1xbrOrfdrm7O/aNq2rW9VvvV3U6/N7sjzZ0JU5e6UbzTaw7yzrtmVZI6zb7Td33Vqp04nTQxMo+7I4WaLb/equt00f8AeroL6w+9WDcWu2sPejI+jo1I1C9Z6p93dWxb3Cy/drjf9TV6z1Bo2+9TjVkTWw3N70TqtrdqFuGVqq2eo+YvzVpfu5fu11xrfynkSjy/ETW9wrdauKu6stotv3alt7h4vvV1xr/zHHKH2omn5cif3qt2d9JBJ/FVa3vFl+9V6NY5a7Iy5vhOGp/eid14P15vMXe1e8eD9SW68ta+W9Nlazk3LXo/hH4gHT5FV2rs9vUjE/Pc9yqWIjKVE+m7zVl02xaTdtribf4xRxat9m87a397dXnHi74refp+1G2/L/erxOTxFdPqTXO5ss1ccsRL2h85lPCbrU5Srn3tY+Lv7WtVPnNJT5v9IXhq+Yvh38TJIvLhnb/x6vb9F8cWtzt3SL/31XpU61OUT5DNcjxGCrfzCeJ4761t2khZvu/w14N408Ua1JNJbPIwWvp6TULO8s23NGysteBfE+wha6aSLb/wGuKrhadSR7PDeIiq3s61M8fuFl8z97Hu/wBqoF8lvvLXWW9rub5l3Va/4RqG5j+781VLL5fZP1X69Tp/EcfHYQy/dbbUn9msvT5q6aTwWy/6pqh/4R+7teis1c0sFVj9kf16nL4ZHP8A2WSiOEq3zfLXU2ukSt1iatOPwpIy/NDWf1ep/Kc9TMKcfiOTtZpIm+Wtq3vvlXftq5J4ZaL7qtVVtLZKy96JzTr0a3wl6OVW+7UzL8tZsccitu/hq1HdMq/NVe0OOUf5Qkk20Ry/N96myPHIvNQSQsrcNRzBGJpx3TVaW6Vqw455I+tXYbxWX5q6adTmMJ0jXhm3fxVY81l+7WXb3FXFlrbU4alP3ib7fs+9ViG/jk/irJuPeqf2jbWchxoRnE6C4t45fmrLmt/mqNbpmX71QyXjL/tVySiaU6cojZrdqqyL/eqx/an95aa11C1YSOyPNEoyRbmqrItaknlt0ZaryWv91qykdMZlHay1J5h/2qma3b+7TViasJGvNGRGt1JF/FU8eruv8VJ9nVqhktawlEn93L4jRh8Suv8Au1o2/ij/AGq5VrdlojibdXJPmInhaMj0fSfEm9l+avQPD+ueYy15Bodu3y16V4WtWaSNa8ytOR8VmuHoxjI+h/hncrHcSSH+6tdfrvxHs7JTFv3N/s1594cdtO0qW5+623C1wHijWGg8xwa+fr1Lu55OCzSvhcLHC4beQnxk+JFutlJK7LHtXaq7q+Wbrx/LcXMjrNw1Znx08cXElw0SStXjEfiSeJvmZq9vAcrhzVIn65w/w3KeF+sVtZSPatQ8Sy3ke15K5q4s47iTc1cPb+Kmb7zVcj8QGT+L/wAer3qcqf2T6ynllTD6ROik0mF1+7VObw3DJ0rL/t6Rf4qP+EmZa1kdMaGJj8Miabwr/dWqUnhmRf4auw+LFXrVyPxHBJ97bWZtz4umc82ht/d+b/dqCTQd3WOuuXVLeX+7Uiz27L8u3bRGRX1ytHc4mHQ2jZWX7y13Wh2Hnwr8vzU6NLX/AGa6Tw7FCsi/drSMo8x52Ox0pUyJdOkVlxurTt7Bl2ttrpl0uOVVZdtadloysu01rKJ8RXzFGdpv3V+WtJrP5avQ6N5TfdrYXSd0P3a3pRlynztbFx5uaJ5nrFr5Ujba526+Vq9I1zRm8z7tcfqOksu75aqpE+jweKjKJDocv7yuguH/AHdYuj2beZ92ukms2a35/u10UpfuzLFSj7Q5uab95VYLtuA1W7qzZZPlWoAjLtzXk15HZGUeX3Tbt23x1yviCP5WrqrWLdHxXN+JImXcu2uap70TPCS/fHD3F+0Dfeqv9vW4+81R6h95lrJkWSKThq4+U++pUoyiXryxWeP7tYF5pzRNxW7b3n8Jq99lW6WolHmOqNaVH4ji4227a2rOFZI1+7Vu48P7m4WpINNe3/hrPkNKuJp1I+6Tafpe6bdXQ3UH2Wz2qtSeH7P7u5a1NWs/N2qq1PKfNV8TzVuWRyen2DNI0jVsR2rL/DWtY6Htj+7WlHojf3aRy1cdGUjlrxfLjrR8I6W15eLlf4qvzaCZJNpVq7rwV4eW2kjbbXn4iXunm4zMIUcPLlO38L/DGO+t1bydzN/s1N4o+CP2q1ZUjaKT/dr1L4d3sNjNAZF+UH5q+itN0bT9XsVdQjqy+lfOT9tH3oyPgMpeNzDESlQrcson5S+LPhTrHh28bbbySws3ysta3hP4Y6lq21pbWRVr9KdX+Deiap963Vf92n6X8HtE0uMbbeM/71bU8ZX5eWR+rRz3iaOH+rx5eb+Y+GbX4N+VCu+13N/vVR1T4TwxR7nt9tfdniLQ9B0q0dpFgVV/vha+RfjZ8UNH0m4uLfTmjdv9mqpYipUqcsT5dZnxFVxkcMq3NKXY+efG3gvT9N3bVXzP7q15Dqmh+VI2zbXpmsatNrNw00rbmrFuNPWVfmXd8tfVUYyjH3j+hcDgalPDxjiJc0jy24t5Fk5XbVZvpXc6hof+zXP3mhtF8ytvrsJqUJUzFoqxJbsnVdtR7dtBzXIdtJU7RfNTfKaq5SuYh20basNDTfKo5Q5iHbRtqx5dN8rdRyhzEO2l5qfbspNq1XKHMQ0c1Iy+lR09RpkUlMqdkqPyWrORoRUx6maLdR9nb2qOU15olVqjq55XrR9npFcxTo2Va8qjyqkOYr7abs/2ateVRtoK5iusW6pdv+zT9tLQTzCRrT6RaWqiZSCjmijmiUhxG0/yJG+6rVJZ2/myLXpnhfwkt1Zq3l7v+A1zV68aMfeODF4yng480jy4xvH1VqjYkrXva/C1ZY2byf8Ax2vIvG2i/wBg6k0G3bzXLSxlOtLlic2BzWhjqns6fxHO0xqN1EatM21a7uY98Tj1o49a7DTvhtf6hbLOFYq1Fx8NL+HpG3/fNcv1mn/McP8AaGF5uX2hxrSUxmq3qmmy6XM0M33qoVrGXN7x6UOWUeaIUbvlo+7TOao1H7vemc0m2j7lBQvNHNJto21JYvNHNHNJtpC5j1BomVqSrskVV5Iq++lT5T4KMxnNNp3NM/vVh8JY3d71MstVW+Wo1l+aj2hXKakdxVqO4+asXzKtRy/NXTTqmFSmdFb3HzVqWt1u61zMd192r1vcV6tKrKJ5VWhzHURtup22su3uq0oZd1erTqRkeRUpyiO2/wB6myRfLVjbuo8uteUwjIy5rf8Au1RuLf726uikiWqM1r975awlE7KdY5O6s91YOoabub5a7m5tKyrizX5q8+rQjI9zDYrl1R5zeWbRSbtrVT835q7TUNN3bq5vUNN8r7q18/Xw8qcuaJ9hhcdGpHlkO0O68q8VW/3a+qvg+sK2sbfLXyGsrW8yt/dr2LwD8QVsLdVaTbtqqGIjH4j5PinL6mMofuT6yvNUht7fdu/hry3xZ4yVZGVW+WuE174xRLa7Uk3fLXj/AIn8fXmrSNsby1rLE4qUv4Z8DkvCVaVTmrHofiLx/b2+795ukqfwb4k+3zb2+Va8CkuJGk+Zmb+9XSeGfFa6avls22vIp4iXN+8P0zEcPU6eG5aWsj37XPEyxW+1ZK+fPiB4qk1G8aFG/dr96tHXvGjXVu0cTfN/ergbrczMzferjx1WVT4fhOrIcljhJe0qGezU1m21JJUMn3q8iPun3hNHcNViNlas+nKzLXXSxMo/EZSgaHlVGyVHDdf3qsfK1ejGUanwmPvRIf4qkWWiSNvvUyj3oh8RZj2tR5XpVdWqxb3HrWnNGXxEcpJGzK1alrqG371UY9rU5Ymb7tax9pTlzROOpGMviOktbzctXNsc61y8MskValreV69LERqR5ah5dWjy/CaX2Nl+ZasQ7lb5qjtbzd96tKOFbj/ereeHpy96medUlKPuyCFv9qrkbVV+ytEy1YjrhlTlH3ZHDMuRtViOWqa1Juqo1DjlEtSMrLVOa1/u07dTvN211RqxluEeaPwlBlK/w0zdWgyq1V7i321ryyOiMivu/u1t6PfNBIvzVhbdtSwzeVJVc0iatP2keU938Cs2pyR4+avaIdJ22aqteDfCnWIYWXe2K+gbHxBatb/6xa641+aJ+HcRRrU8RyxicR4i0mb+GsSz0uTzPmruta1S1ZfvVzP9s2sUlEajjIxwtWtKjy8p03h/Qfl3MtZ/jK3a1tWx8tdJ4X1mG4hrn/iJqkctvIq0VZc0fdPLoSrSxvLI8I1XUGa8fd/eqGO63Cmap+8uGxWb80VOjWlTj7x+wU6UXTibnyy/eqncWG5ty1Vhv/Wr0d15q16UZU6w+WVMo+U0Tfdq5C1WNqtQ1h8u5aJUpR+EUqkZElu9Xo2rPj3W/WrkMq/xfLTjy/CcNSJej+ZadIny1DG3zVYX5l+atJROKXuldmaP/dprXlWmi3Vm3Fu38NZSNqfLIkkkV6y7y1WWmyXDW8nzU1b/AHVzVPeO6nCUfhMe6s2Ws+RWiauok2y1n3lhu+auOUD06Vf7MjJjum3VpW9+rLtasua3Zar7mWs5SOz2cahuTWsc/wAw+9VGS0K7s0y31Bo2rTjuI7laXuyMPfpmPJpMdx91aoyeHGXotdX9j/uVZt1VvleuapRjIr65Up/CcSuktF/DVq3tWj/vV2n9krL93bUMmh/7NefPDfykyzCMviMex+Wtq1aoV0tlqZbdoqw5ZR+I46lSMjUh6VehrJhZlq9HcVrTkePVjIv1YhmZaitXVqvfZ1Za9Kn/ADHmzl9mR13g/WI/NWM16BeWEepWfyr95a8VtZms5lkWvWvB+rfbrPa1d0Kv2ZHxmbYeVOXt6Z5l4s8PyR3jbV+bdVzwr4f+zsssv+981ei69ptv/rn215r4m8Ww6XCyoy151SUacuaR6OExVbHUY0aZ3V54wtdHs2VZNu1a8H+I/wARF1KWSKFt395q5zxJ4yuNRkZVZlSuSmbfXjVq8q0v7p9xk/DtPCS9tU+IhklZm3U1mprfLS1hzcp92JuqaO4qm1OX71Z8xfKXpG+Wqcny05ZabI1Z6hGJDv8Amq1DdbWqizbaFbbS5jWUOY6azv8Ad1rUjZZY65G3uPu1tWd0y7a66Vf7Mjyq9Dl+EsX1j5tc3faXtausjl82obi1WX5a7PdkTQrypy9485urPbVPbtau01DSf7tc/dWO1q5pR5T6WhiY1CK0uNv3q3bG43fxVzqxMrVpWcu2piRXhGXwnSRt/d+arCqrVn2svy1eX5q0jOR4dSPKSLF/dq1G0itVVWbdViNt1dManvHJI0re/wD71aEdwslY6qrLU0astejTryj8Rw1IRkaklr5/95qpzaS38NSW960Va1vPHJXpQlRqHG51KJlWsclrJuTctdFp/ia9tfuu1EdqsvQVPHpa11fVYyPPr1adT+JE6DT/AIkahBD5ZZttUtQ1+41WTdJuqCHTV/u1et9JVq0jhpRPG5MLTlzRiR2P3t1dFY/NVWz0Ft3y1vafoMn+1XdHmPLxVen/ADGhpek/bOla0/hlYI/nVa3vC+h/Z49zUeKJGhj2otTKfLrI+KnjJVK/s4SMWx0W1f8AhWt+x8LC5bbFHVPwvpc15J+9Dba9r8KW+jaNbrdXcitIv3Y65a2K5Y+6ctavKVX2KqHH6T8FpNUt/Me3+Xb95vlrzf4oeBbfw/DJhVSSP722vcPG3x4sdHtZY4JEtoVXb/tV8veO/igPFsjRw/LHu+9/er52piPafEevg6FepiIvDyk4r4n0+Rx0eoqzbWqx5sctZ62u7o1MaFouhzWep946cZbGi1urfdqvJbsvRqp/apF+981PXUKkfs5RLSzbfldflqVY0Zflqkt4GarMcq9q2pyIlGRYW3dauRyN/FUdvK3y1eVFf5WrqOCpL+YozXDVnyT1sXWnbo/lasK+tZYm+7WUpG9DlkPjv1qxI3mr8tc3NK0TUQ6oytXLzyPQ+rfaiadwrK3vVT7Q1Nkv/NWqMl1t+98tZSlE3hSlsXmuG7NR/aU0X+1VWOdZf4qk8rctYSNeWMfiLkevbfvrVqPWbeT+7WDJbsvWqckdTIPq9OodlHeW7fdap/Ohb0rz5ppo2+VmoXVriJv4qzkQ8u5vhkd5I0dV2khVvmrkofETfxNU/wDa6y/xVlKIvqNSO53en67bWTLuavS/h/4is7y7jjWRd1fOlxIZv4qk0fWrrQblZYZG/wB2vMxOHlUj+7PNxmRxxdGSjL3j70utYt4tCjiRvmxlm3V49451SNLeYhv4a8aufjTrDW6xr/6FXGeIPiJrF/bsuW+avn5YOtKXvRPnsv4VxarRnVkjhPiZqTahrMvzbvmrhJq3tWiu5pmmlRtzVh3Dbfvq1evGHs48p/ReBpxo0Y049CjIzUi30kf8VOkkXdxuqpIy7qrmPZjHmNm31v1qyt5HcVy+6nxzSbvlLVvHESj8RnLCx+ydP977tIUdazLO4n/uM3/Aa2rWO5kX/VSf981tHEU5HDUiqe7IFuZU/iqaHVnX+KtKPQbi4j4gfd/u1KvgfUrj7ltJ/wB81p7SH8xxyxGG/wCXkkVI9blX+LbXTeHNflEi7mrH/wCFd61977LJ/wB81YtfDeq6ZIrTQSKv+7S9tTjL4jgrywlaPLGUT1/RdeZo+a6bTdb2t81ed+HZ/MjrpLdvm5rs5vdPzXGYWnzSieiWurRyV0FjeRyrtrzWxm/eLXUWcjLtrsoSPj8VhYxNvUo4XWua1C1hYN8taV1KzRtXM3103zV2TjzBhKUv5iaxs4Vk+7W4tnG0NczZ3TeZWxHqDLH96ohH+U668KnMU7zS4/MqnLo6t/dqzeagytVRtSZq8rEw946aftuUvWenKsdZPiDRlnq5b6zWXrniDyq5vsnRQhW9t7pxeqeF/wB41ZLeGNzfdrYvPFcfmc/NTYfE0Mv3dtcMpH2dOWMjH4TH/wCEVb+7U1v4cmib7tbUfiO3X+7Whb69ay/xVlzE1MRiox96Jn6foLS/eWtSPwn9ob5Y61NP1e17V02l6layyL92n7Q+fxOOxFP3uUwNN8GtBHnbTh4ZaS4yVr0uFrXyV+7RDb27/NSPmZZrW5pSkcrZ+GVb+GrzeHVWP7tdRH5K1DdajbxxtUyPNeMrVJaHMx+Gv3m5lrqNH0tbfbWf/bUP96pI/EUcP3WrmlT5iK8sRWjynd2V0trtw1ekeC/iFcaZtjDbod3zLXzpN4vbztq123gu+kvPvV5OIjGJ406OIy//AGmnLlkfQupfFiKD/VBmrjPE3x6m0+0mcssSou7durjdQmY8V498aNQa38O3Q3fw149vaS9nE9TAZjj8zxEaNSrbm7HJfGT9q3UNZaa202Yn+Eybvu187XPiS61C6a4upmnmkb5mZqzriTdI3O75qhZd/SvtMJl9LDRuj+j8ry3D5XFOlH3v5up0lnry7V3NW5b3kdx92vP1bytv+9Vy31aS3+793bXf7M+wpZhKPxHaSKrVn3FgrfMq1Vs9ejZfn+9WpHdR3C0ezPQjWjW2OdvtH3L9371YN1ozRfd3V6I0SsvzVVuLBW+7t3f7tVE5qtL7UTzf7LtahreuwutGVvu1h3Fh5TfdrTlPKnzU/iMv7P7U3yqubfKamt3o5TLnKrRU3bVjbRtoLjIq7absq5tp22oH7Qp+VUflVoeVTWiWgPaFHyqb5FaPNM20+UftCh5PFJ5VXti1DtqSo1Crso2Vab/apuymaxkU2SjbViTbUdLlK5iFlpuypeaOaysVzFeinyUypLCnt3pq1JtoiBHTo13NU6W+77taFnYtLItZTkZyqxjEs+H9Le4uF2r/ABV9UfCnwH9p0+PfH8tePeAfDXnXUe5f4q+xfhrpcdnpsIC18ZnGIl8MT8U41zqVGn7OmNt/h9DFa/6ta+Mf2m9CXR/GCog2qy7q/TCTT1/sMsgVZPL+9X52ftdW+7xrDt/uV4uTVJRxvKeHwJiK/wDa0VUl8UWfPOz5q63wT4ZfVNQh/d7vmqlo+jtdTL8tfQHwj8Gr9qt2df4lr7XHYn2NGR+2Z3m0cDh5SR7N4F+FKNoNv+7y23+7V3VPhLH5bN5a19D/AAp0iH+zVVgrfw/drqfFXhm1azZvJT/vmvzKpWrR97mP5vjVx+JhLGwqH5EfHrwz/wAI/wCKdir95d1eWMtfR/7YVusPjKJU/uV86nk1+m5ZUlUwkJSP6a4bxEsVldGrL+Ug2fK1G2pqbtr1T6XmI2TbTVWpmX+9TdtSHMR0VI22m/dXbS1AbRRv203zaDXlPZGXdUckVWvL/wBmmyRV+oypn5vGZmyRfNULLWk0Xy1XkirhqUjeMzPkWoZKvSLVWSKuGUTrjIps+2nR3VEybaqtuWs/hOlRjI1re6q9Hcf3a5uO427quW91XXTqmFSgdVb3W3722ta1uq5GG6/vVpW95/tV6dOoeRVoHYWt1uq8rVytne7f/wBqta1vK9enW/mPDrUJRNjbuqOSGi3uFarH3q6fiPP96Jl3FrurLuLXb92umaL/AL5qrNa7v4azqUzppV+U4+6td38NYeoaXu/hruLyz3bqx7i1rzqlPmPfw2J7HnOoaX83y1kyedas21mr0S+sFZflWuZ1DS/vV4OJwsfsn1OFxkZfEc/9oZvlLUbt1F1asn96qqybeteZFypy5ZHte7L3oliS33VTaL5t1XI5abIu+qq0I1PhNac5RKe7+9TZPm+7TriH/wDaqq26KvLlTlTlyyOzmjP4Rs0VU5FrS3K1QyW+6uWpQ5o80So1P5jOoqeSPa1Rsu2vPlDll7xvzDKlW4ZaioojKUfhKL8d1u+9U23dWVUscrLXdTxX2ahjKl/KXGh20rRmmR3G6p87q7vdqfCYPmiMhfbWhb3Hy1R8qpI/lojzRkZTjGRqKystO2+lU1bbVqG49a7I1Yy+I45RNC1umj61sWd5u6NWLCytViH5W4rrp1JR+E82tTjI6y1ut68/NV5Yll+7XM2t0y/K1bFrdfd+bbXZTqxlH3jw61Ll2ND7Ptpu2rFvcbvvfMtTNb7vu1MqEfiiedzcvxGf9ajb5auSW7LVeRa45R5ZGsZEPm/3ad5u5fm+7UbLUbblq6deVM35eYsSRKy1VaLbR9o21Msqyf3a7Y1I1CveiXtH16bTm+XdXX2vxSu412g1wflr94UirtquQ8+tg8PiHepE9Am+JV5cfeJ/OqX/AAmFzK27dXIRt81XoW/4DRyI5f7Pw9P4YnpPh34hXFmu0ybf+BUmveNJL75fM3f8Crz2NmVqtLNT5eU82WWUI1PaRiaX2jc27+9TtqtWestWFn/2mrpjM3cOXYJrdqjWWSL/AHauKysvNRyW9HLL4olRl/MTW+pfwt8ta1vcZX5a5mSLa1WLe4aOu6jiJR+Iwq0Yy96J1ke2b7+2myaarfcqjZ367ea1oZt3SvSjKnUPIqe0pyKa+Zat8wq3b30bf6z5Wqz8sv3vmqtJp6yfcbb/ALNPklH4TPnjL4iyvzdKJE3LzWdtntfu7qsw3+7760Xj9oiUH8UTPvrPdurnbyCS36V20nly/dasu+sN275f/Ha5alDmjzRO7DV+WXLI5GPUmhbaa0IbxZY/vVX1DS/7q1jyedZyfLurzZU5R+I92MKdb4TopIFkWsu6sqbZ6t/C1aCyrL81Ze7IjlqUZGHtaL71SW8u1q1JrPzfurVGSyaKspROj2kZGpZ37fdb7tbEcUdwvy1zUG5etbNjcbanmPNrw+1E14YZLb/drUt2Sb79UrO48z71aUdmrLuT5as8KrL+Yd/Zqt91ahm0b+6tW4JJIfvBmWtGGWOesZQjI4JVZ0zl5LBlqHy2WuwazVlqjcaWrfd/9BrmlQN6eKjL4jnhcNG1a+n3/m9aq3WlsrVSjVoJl+996sPepm8lTrR909B0fw/JqzLtX5a7qzs4/DtvuZttc74N8TWtjYfP96uf8ffERfLaOJtzf71dMq8Yx5j42ph8VjcR7Dl90d48+IaxRyRpJXh2ta9LqUzMW+WjWNSmvZ2Z2+9WMzYryKkpVPekfqGVZVRwNPT4hslV2arDd6qyfeFYH0sSNl3UtM3fNTm/2an3Tcj/AN2m7qf/AA0m2spFCUxm21N935arXFIuIyRt1N86oWk20bt1Zcxvyl6Nv7talnLWHC3zVpW70oyOarH3TcjarEcu6qEDfLVlV+X5Wrqp1JRPFlEmkUPWbeaarVe3N6U7dXoU6sagQlKn8JytxpbK33ar/Z2ibbtrsJrdZKzrrTaUono08V9mRmwSba17eddtZbWrRtVi3bbWPLyhUjGRtR/NTvKqvay71rSX5lpnl1PdI49y1chuP71Q+XTvK+9/FW1OUonJLlkXo/LZatQw/NkVmxq1WY7h4/71dNOv/Mck4/ym1ayPHWtaXv8ACa5qO+29auR6pH8uflr1aWOjH7R5lWjKR2EDK1bFjb7mrh7XWY1/irrND1aNmXcy17NLFxqHz+KoVKcTuNHtfVa7HSdNErqu2uY0e6jl27dtemeCbD7ffRx/e3NtrsqVo048x+dZhOcXY6rQ/A11dab50Ufy/wDoVYWq+GTDdMtyu1l/vV7lrmtWfgvQQNq+Zt2qrfxV80eLPihDeapIiTK0m7+992vDo4p4ip7xz4vLXRcYYeXNP7XkdE1mtnb7oFrx74ifEbWdLmkt4A0a/wB6vWPCutQ6t5cUsn3v4v7tXvHXwX/tqweeKPz127ty0Y6jzR92RnlMY0MQ54qnzJHxxqGt3mqTM9zM0hb+9UUXbbXS+NvAN14VuWDxskW7722uYjfa1eHHl+E/ZaFWjWpxnQ+EvRuy/dan/amWoY6JKvmJtEc15H/FTVaOX+KqN1F/tVnybl/irKVQ6adGMtje8hW+6y05VkWsCPUJI/4qu2+t/wB5f/Hq1p1IhKhUiblvdSRferWs9Q/vVg2uqQy/erWt2hl+ZWWuuPvHlV6f80TWkulZflaqdxcL/F81O+z71+Ssy+ilXdiiUZHJSpx5htxDa3X3vlrGutG+95UlLNcyR9Vqo2pn+9trml/ePcpU6kfhYxre4tW2sGqG4Uyfeq5HrgVtp2stW4b+zuvldVrklynVzTj70onLzNJbtU1vrMi/eaukuNBtblf3Ulc9feGrm2+aP5qwlGX2Tqp1qNb3ZF2HWdy/NU32yGXrtrm/Kmi++rLTkdqnmkVLDx+ydE1vDL91qry6Xu6fNWP9oki+ZWqSPXJom+aq54/aFGhU+zIln0tk6rVWS1mj+6rVp2/iNW+/tarkd7Z3H92o5oyD2lan8UTmGkkT+9UX2yRerV1jWFvcN8tU7jw4sv3amUJG8MRT+0c7/a3lfeqSHVIZPvbamvPC838CtWJcaRcQfw1zSjKJ30/YVPhkb/kWt5121DJ4Qs7z7qrXN77i3b+Jau2+s3Ef96spGjo1qfvU5FmT4Ww3X3GqtJ8FTJ0NXY/Ed1F91mWrEfi29X+Nv++qylGIe3zGPw1DNj+A6u3Lium0P4B2vy+bItVYfFuoN92RlrZs9e1OTbhmrkqQicGJxeacvL7U9C8J/BDRGlVZVR69Q0/4OeGbLaZIIv8AgQrz/wCHLahPN5krNtpnxm8X6voum7bLzPNb+7Xg16vvcsYn5biP7Sx2OjhY4g9ig+Hvha1Xi3t1/wCArV6Hw/4Ztfuw23/jtfCEnxE+Il1wjz/lTW8QfEq6X5ZLj/gIqOfEx+yj05cEY2X8bHR/8CPvuO18Lr9/yNv+ztrkfiPF4Pj0e4YLbbvL+X7u6vh+41T4j2/zSzXirWHN4s1u6k8u9vJ5D/EsjVrRVatL3rHp4LgGrCcaixnNy9j1vRpoX1B1hb935ny108lq3l7q8k8L6s0M0bbq9d0+/We1/vfLX2dGpGUeU9nMsPLDzJNPnbzFzXXafP8AKtcLDceTcV1Gl3W9eK9ClLllynzGMpe7zHSSfd3VzeqR7Zm/utW+s3y1maku5Wr0jyMPLlkY9qu2StRV/d1n27fvFrWh2/3qUInbVkZV4Pmqhu+9urcvrdWj+WsOZdrVwYg6KEuaJVWXazVh+In3R1eml2zN81Y+uT7oa54fCe9hqf7yJw+rbv4ax47qSJvvVqahLWE0n7yuSrGJ+g0I+7ymnDcNL/FVqOWXd96se3uNta2nzrJItc/LEirT5TesbyZdvzNXY6DeTbl+auYtY1bbiu00S0Cw9KiUInx+YSjy/CbTazcRbVDVrWOuSeX826ueZfMkrQiX7q0RpHydWjTlH4ToV1JvL+9XPatqUzNw1W5JfLjrPZ1lb5qPZmFClGMublKUN1PuXczVs29w3l7jVeO3j/2aq61eLZw/LU+xOyUY1pcsTSt7iNJNzNXpXgnxRp9lH+8mVW/2q+brzxNJ5ny7qozeIbpvuTMv+7XLVwcqxtiOH5Y6nyylyn11feMNLY/LdRf99V4p8dvE9ndaDLFDNG7N/davH5tR1FuftMv/AH1WNqLXN78ssjN/vVw0cplTqe0lI6co4VpYHERre0vynMSRU3dWpNYVVksNlfR8p+txqxkUf4aa1XPsu7+9TfsretHKa+0iU/mVvl+Wrlrqkluy7WZ6a1rTVs2/ytHKXGpynQWOuKzfN/49WxHdLL/Ftrivssy9VYVPbzzW7feanGH8p208dy7nXMqyr8tUbywWX/vqq9nqjfL5u5q1Idtx935qnllE61Xo1Y6nN3mkrt+XdWU9nLH1r0+x8K32sNts7WSX/dWquueBb7SV3XlnJF/vLSjWjzcp5U8Rg/a+yjUjzdjzFlahVrprzRNv3VrLksG/u10Gcp8vumbRVxrNqT7PS5Rc8SpTWq1JbttqFoqJFxkRc0xmWpGVqhkiauc1jykTNimbvenSVXk3LRqdEYhJLUfm01qhZqxlI6IxJGuP9qo/PqFm3Uyp5jeMSz59Qtcbqj2t3p3lVJfLEPNo3ULA1WIbXc1ZcwSlGJHHWlDa7ttSWenNL/DXRafozd1qZVOU8yviY0zPs9O3t92uq0PRN0i/LVrT9LWP+H/x2ug0+La1edVrykfK4zHSlHlidt4LsFt2X5fmr6Q8Et/ocdfPXhlv3i7q9v8AA+rLEqxu1fGY7mlLmPwziaMq0eY920/bcaGy7W+7tr4M/ac8I3l/4ySeC2dotuN22vvzwvqFldaasayLv/utXC+P/DNjNMd8MbeZz92vKw9aWHr+1iYZbmX9juljV73u2Pz58L+EZY5vnjZf+A19BfD/AEsWfl5Wu+/4QXTfMb/R1/75rY0vwvbW5Uqu2vVxGOliDszfiiOYU/hPWfhPJ+72/wCzXZeNPn0e6Uf8864z4evFa3DRj5fl+9XWeLbqNdJm/eL93+9Xh4jmjE5MpqRlldSPqfl1+2EdvjGL/cr50Zua97/bA1iC58erBDIJHiT95t/hr57klr9Gyj/coH9J8KUZRyfDqX8pN5tN3f3qr7qbur1+Y+xjAm82mtLUNDd6nmK5YknmU3d8tN2t/DTlib/eple6N3e9FSLb/wCdtH2egd4nt0dSMtOaLbQrV+uyiflHMRyRVXkWrzL8tRtFXPUiXGRmyRbmqnNb1sSRLVWRa5J0zrhUMeaKqc0W2tq4h/u1nzRV51SnI76dQx5PakWRl71ZuLeqkkZVq5pc0T0o+8X7W8rSt7r5a51ZatW91XTTrGFShzHWWt192ta3vK4+3vK1rW6r06dY8WvQOstbitS3uv71cra3XpWpb3FerSrnh1qB0kbblpzLuXcKy4br+GtKOXctehGpGR5EoyiVZLXdWbdWH3ttdBt31Xmt9y1MqfMa063KcbeWdY95Zq1d1dWG5axbrTq8+pTPcoYo89vtL+98tc5fadt6V6XeWfqtYN9pfoteZXwsah9ThsYcAVeNqnjl3ferWvtN+822sOa1aJq8OVOphz6GFSNSJa2qy1Xmtf8AZojl2/eqwrfw1Xu1ole9EzZLdovu03dWpJb7lqjJasvSuKphpU/eidEKnMQyRbvu1Vmt6s5aNqeu1vvVxypxqfEaRlKJl7KZWnNb7ulU5ItteZVoSpnTGpzEFFFFcxqLU0dwy1BRVRlKPwkyiaMN5u+9VyPa1YdWIbrbXoU8V9mRhOl/KbGzbTl7VXt7xX21cjbd92u6Mo1PhOGUZR+IkjatK1nrN2VYjrWMpROOp7xvQsslWo9yt8tY9vLtrSt7j+9W8anMeVUpm1Z3v8JrXt7j0aucjbdVyGVlrrp1ZHjVaSkdBu3feqOSBWX5arW90rL81WY5a35o1PiPP5ZRKNxb7WqrItbH3qqyW+6sJUv5Top1P5jHk/iqLzPLars0FZ8ysvWuT3onfT94tQ3lXI2V1rB3balhvCrLmumlif5ip0f5Te8vbSq1Vre+WSrse1lr0IyjU+E8+XNH4iSOSrG7+7VXyqI91bHPyl6NqmjaqMbbqtR0uX+UxlEtRy7atRy7lqitSRt81EZSOWUS0y+ZTPL9qFapVrePKYDrf5WrShnZdvzVTjWrCrtrePu/CYVeWRqQ3+7rVqO4VqxV+9U0cu2uynXlH3ZHnypRNjd8tQyRxydflqmt0y1J9qVq7o1Yy92RhySiOa3aP7nzVC11JF8rVJ522m+ar/f2tVckfsyNY/3irN5dx975ay7zSVb5l+atZrdW+41VZFki+asJ05faid1Kpy/CcfeaX5HzLUEd5LbyfN92urk2y/fj3f7VZt1pccm7FefUox+KJ7NPEc3u1AsdUWXburSVVlX+9XOtprW/zLuq9Y37LtV645Rl9oyq0o/FTNT+zf7tLDC0VXbO4W42/dq8tqrL8tZSgeXUrSj7sirZyfNW5Z3DL/FWf9hbtU0e6JttY/CedV5ah0luyyx/NUjWX8SVmW89aNvdbaOY8apGUfhE86SP5XqWO4WSpm8udfmqhc2bR/NG1KUjOPLLclkjVqz7qxVqb9saNtsi1J9qVl4olyyOmMZUzLuFlhVlRmUf71czqVvJK247t1dpIyv1rPurVWrmlRierh6/s5Hnd5b7aoyR7a7TUNJVt3y1h3mlstcNSlI+noYmMjBbvUMkVaUlmytVeSGuSpHlPTjUiZci7WoVqtTW9V/K21znXGQirtp1L/DTT2qCA21XmWrRFRyLtpSiXGRlzLUG75quyR/NVeRd1YSid8ZDo2rStZax2+Wr1nJUkVY+6b0LelaFv1rJt2rSt2reMjw6kS55W6m+VtapIWqTbuq9ThuV93vTvllpzRf7NR7drV106v8AMWRyWCt92qclhtb5VrWjb5qk2rLXTHlqFRqyiY9vuVq0reWhrD+7TY42iqZRFKUahpRruqZYqq2rVpRtuWqiebU90jjiqwsW6pFipypVHLKZC1stQyQVoRrTvs+6p5SPacpjsrL935alh1Ke1+7Iwq3Ja1Wkt/8AZo96Pwm3PGXxHR+H/Hk9lcKrszD/AHq+xfgT4isZIYbuaRfu8bv71fBsi7eRXU+G/iXq3huPy7achK3jiakY2l7x81m+S/XFGphvdkj7G/aR+J1tHpsnk3C4WPaNrfxV8R/8JZcxXbyeYzFn3feqXxN441HxRJuvJWZP7tc/u4rCEpc3tPhO/KcpeDpyeJ96c9z0rwv8WrvRrqMlm2bvm+avtT4F/GCw16zjiuplYN8vzN92vzf3enWun8JePdR8JzbrSZlVvvLW8q9Tl5ZGGYZHCUliMGuWa/E+5f2krXw9c6fNJbmIsybpNv8Aer4lZl+0OF5XdVvXvinrPipVhurhvL/urWJb3g8zjrURl71zHLstxGEjOVa15a2WyNmFqc1VYbj5asbvetuY6ZRIZqz5vmar1x/FtrPkb5qylI6qRVmX+7UX8VSyNUO73oid0S9b1oQ3DRdGrLt5a0I/m+7XZTOWrH+Y27XVHVfvbqfcax8vzVmW4pbhdy1pzSPL9lT5h0l5bSfe21RuLW3l+41Zd5uWSs+S6mi+6zVE5nr0sN/LI0rnTW7VnyQ3MLblb5ai/tyWL73zVG3iJW+V1rhlKMj0adGrE1LbVp4vlNacfiCTbtb/AL5rnY9WtWb+GtSFrW4X5flqf8Mjmq0Yx+KJak1iGb/WxrSxyadcfLu8tqqTaWs6/K1YeoaTcR/NEzVlLmCnSp1PdUuU6yTQ4bj/AFUm6s+68Nydl3Vy0Oq32nt826tq08bzw7d/zf71c0pRNJYbE09YS5itdaTND96NqrbZ7f8AvV0sfiy3uF+eOpPtum3X3l21nyx/mKVarH3alM5mHWJrf+Jq1LXxJ/fq9Jpenz/ckWq0nhhW+ZHWiPtIg50J/FE1bfWYZf7tWv8AR7r+Fa5r/hHbiNvkbdVi3ivbdvmVsVXPL7RwyoU/ipyNO48P2s/8K1Vbwbbs3y1Nb3kn8SstaEc7NRKUZGXtq9P7Rkx+BYW/5aVah+H8bf8ALZav5k/hqxD5+5fmaplymEsViP5yzo/w3h8zmRWX/dr0LQfh9p67d21q5rRo7j5eWavQfD1pPLLH9771edVlGMT4zNMZidb1D0bwh4JtYbNjGi/Ku5qxPFGl6FLNtvVi+X+9Xq2h6abHwfPcleSuK+N/jJJrepeKpVsxMIl+X5a8VS9pU5YxPmMtwFTG4qPNU5bq/MeneT4Qs24W3p9vrfhaFtu63r5zj8LeJbpuFuGq4vw18Ty/wz/nW8sPzR+I+ylkeG/5e4z8T6K1fxF4Oh0mZpPs7/L/AHa+I/GkdtqXii9ntI9sDSfLtr0TUPhx4mtomaaOdo6wI9G8mRkkj2sv3qrC4WNOXNzcx9bw/hcPlKqTpVvacxzmm2bL/DXoPhi5byfLb7y1XtdLXb92tOztfscisq16kY8suY9DGYqOIjystXCsrbquafftbyL81akdjHcw1V/suOKT7telT5oyPmva05x5ZHSWeoK0dWFmW4+WsO3g8qP7zVcs93mfer2YzkeLUpRj70QuLX7PN/s1chg+Wp7mzaaD/aqO03r8prWMjGVTmiMmgbb8tYd9bstdZIjVm31vuX5lrmxEeYqhW5ZHmeqStFcVj6lcM0LV1HiSy/fblWudvrPdC1c1OJ91hJ05RjI8/wBQuGXzPm/irBuLiRZq6nUNLO9sVgXVhIrfdrmrQkfoGDnTl7pCs7fxVpabesslUVt22/drSs7XZt3Vx8sjsxXsfZ+6dPpOofvVWvRdNv1W3XdXm+g2v75a7hV2w0faPzrMYU5S5TctbxZZN1XIb5fMrDsV8uOr1v8A6vdVRPnKtKJJqusqsdc7/bLeZw1GuN+8rJt/9ZWvKelh8NTjTudZp+rMzLmqetX63Hy7qhtk2QM1c9eXTfaP+BVUS6OGjKpzRFuLNWb5aoyW7K3y1oQ3m6pJIVm+atj1YzlT+Ix/OoZVlq5caa1U/KZetQdMZRl8JXktVaqMlqtbC05rNpelUbxrcvxHOyWtQ/Z66T+x2qSHRFRlzUm/1qMYmBY6LJeSbQvFesfDv4X2uo3cf2r5qyNJsVjb5Vr1/wCGNsWvFO3ivHx1WUafunyOeZrWp0JezlylP4nfDPRNH8L3UsUCrJHH8rV8uywj5lzzX2Z8Z7K4uvCtxFErMzfLXzfZfDq6mbc8L/8AfNc+W1/cl7SRz8K5nfBSniqnU4mz0+S5k2otetfDv4XtfSRzXnyx/wB2tLwx4DaCRSts2f8Adr2DwtoM8YjUQsv/AAGt8Rivd90Wd8RctOVPDyPZfgD4H0u1k2izicxx9468v/bWtbXTobFII44tz/NtXb/er3/4L2MtulzJJGyLsUBmWvmD9uXWPM1LTo16q7V85hZSqYyJ8/kN5vDTqfFKbf3HzTNbqy1n3Wlxt92oYdWb7r/+O1aW/jZfvV98fu/tKdT4jJuNO8laoyWu2uobbL/des+6tVlai5MqP2onPyJVdol3VsXlm21dtZc0TVEpExjKPxFFl21G0S1YkiaodrelYSkbxkQyQLVdoN1X/KLUn2dqx5jWNQzWs1qP7D/s1s/ZzUq2dZSlEr6y4mD/AGb/ALNNXS/m+7XTR2FWI7Nf7tZcxMsYcr/ZP+zUi6N/s12Ediq/w1ahsF/u1nKUTllmEji4dBkbbWla+H9rfdrrI7Nf7tXrey/2awlI4auZSOfs9DVf4a2rew21rW9h8taUOm7q5ZHiV8dzfEYtvZ/3a1rOzbctalvpq/LWla2cat81cdQ8WvjC5osXlbWrstP1Jrf5lZvlrl4ZYYP4qLjVP7rV5dSh7SXvHy9ej9Ykeiw/Ei509dqyMKkk+LN3cfK4ryz7Vu+81O+2ba5/qNM87+yMO/iiesWfxA3/ADOtb1n46t/4vlrwv+21i+81Yut/EOHTrdmM3/j1Y/Ueb4TJcOLFS5acT6R1H40aV4Zhaee58jau75WrwP4tfttT39vNp/h9Hb+H7RI3/oK187+OPH954olaMyMsG7+996uLbb/er1KGSw+KvqfqOQ8C4LBx9tivel/L0DW9Tudcvpbu7mae5mbc0jN1rM+z+1aG1absWvpYxjSjyxP12nL2ceWJR+z+1O8irW5fSjitB+0kVVtVp3kLVjcvpRHumkVVXc1IPaSGeQPSjy9vavQdJ+CXi3VreOeHSpWjkXcrf3q1V/Zz8bP00tvyrzJZhho/FUR49TOsBTlyyxEf/AjynaF7UcV7HZ/ss+N7pv8AjwA/3jW9a/sa+NrpdxihH/Aqy/tXCR05zinxNlNP4sTH7zKpNu5vlqOOXdUy1/QPLGpE+Y+EFWiRd9O2/wB2jZtrmlSJ1Ks0Tbarsvy1qMvpVW4t/SuapTNKczNkWqs1vurSZf71RyR7q45ROyNTlMGaKqM0VdBcW9Zs1vXDUpHpUqpgyJtpqtt61pTRVTki2tXnyhynpxlzBDcfNWtb3m2sHdtqaOVq3p1CalPmOwt7z7vzVqWt5XG2t581bFreV6FKqeHXwx10N1trWt7z1auRt7qta3uK9OlW948GvQOohnVttWm+7XP291/tVqW91ur141IyPHqUuUmkj3Vn3FnWorf3aaybmolHmM41JROXvNNX5ttYN5Yba7u4td1ZF5Ybq5p0j2MPirHn95pqt/DWHqGl7v4dtehXlh96sW6sN3+7XnVaMZRPp8NjDzi7sGibiqkb+U3Ndxeadu/h+WudvtJavEq4WVP3on0tDExqL3irDKrU5l3fdqq0Ulu1TR3H96so1fsyOmS/lK9xa7qrGFo62V2tUMkFZVcPze9EuNX7Jmq+6mtbq1TSwelM3svy158oy+Gob838pQmt9rVXZdtbDIrLVWa1/u151XD/AMp0wqmdRU7LtqH7rV58onSJRS/71JUgSxt81Xre6aKs+Nqk3VcZSj8JlUjGRvW9551XoW3Vzcb1et7rbXo0cR/MebVofynQR1ehb5qy7W63LWlGytt216MeWUfdPIqx5TQjZqvQy7qzY/lq1HWsZSieZUiakdWoZdtZsctW45K2jI8ypEurcVNu3Vnq1TRy7a6I1DCUR8kVUri13Ve37qjkWq5YyHCUonO3Vqy/NVX7tdBcRbqo3Fqr1xzofynqU6v8xRhuNta1nf7W5rJa3Zf92nRtU05ypyNKkI1Drre4V6d5W6sG1utv8VbFrefws1elSrxl8R49SlKn8JJ5TLUkctSfKy03yq7o/wB05+Ymjb5alqovy1ahl/vVfKYSLEbVYVd3zVBzUsfytRGJxyLStVyFvu1Vj+ZasRrW8TjqFjbuprL/AHaPurRurWPvGAK1M3Gn8U1lqwG7mVflqFrzb96nSLtqjM21aXtJROiEYyLkd6r/AMVWI7z/AGq52SXb9371Rx38kTVvTxn8x0/Veb4Tpykc0f3dtVJtNb+Bt1U4dWVv9mtCG6VlXa1dvNRrGPs6lMpSW8kfWoPs8bN93a1b0cit95d1O/s2OVvk+WuSph5fZJjiOX4jIt7WSBlZGrbs7rb96of7Nkt/4afHH83K1wyh/Mc9Wcahv2u2WrDWCt/DWXZ7l+7W9a3G75WrmlTPDq81P3ome1my/doWVovvVufZ1Zar3Fh/drjlTlEwjWjL4inHeVN9s21n3Fq0fSqMlw0TVzc0om8aUanwm5J5N196sq7sJIfmhNV/7Q2/xVLHqn975lqvaG0KdSnsUf7RZfll+WmteBujVozfZ75edu6sK+0uaH/UtuWq5pHfS9nU+LQsSXW771V5Fjkqg140fyyr81P8/d8yUfEdnsuXYdNpqy1n3Gjf3a1o7j+9VqNo5azlTjIr21SmcXdaX5f8NZtxa/N92vSJLNZV+asu80RW+6tcc6B3Usw/mODW32/7tEkeK6O40Rlbj7tZ01gy/eWuSVM9enXjUMnbQy1e+y/NTWt6wlE6PaRMm4hqnItbUlvVOS3rCUTop1DNZKLf5Wq80VR+XtasuU6uf3S9ZyVqQtWLbrtrUt5d1B5lWJqRtVqNt1UY2q1HW+p5VSJaVd1I0PWljq1Gu6mckpWM1otv3aI91aTQbqryWvzfLW0ZcpXtOYFlqb7OrVX2srVNG1d1OrGXxES/ujvI/u1at6IWWrHlVvyxkc1SRYjp22o1XbViOsuU4ZEe3bU0dO20nK1XMZ8wrLuqvNB8tTblp9XylcxlTWv92qMkG3+GugkWqM0CstZSidVOqYbVHu21euIGqjIuysz0qcuYiqVfu1VZqd51RzG/KWt+yrFvcbaz/N21ItxWcqhlKmdJZ3ny1d+1VzlrcVejuKI1DyqlD3jQkn/u1VklqNp6haVa0jUJhTGyS/7VQtLUc33qrs+2tYyO6NM0oZa1rO43VzK3G2tC1vNtdNOoZVaXNE6i321aaPctY9ndK1bVu26u6PvHg1YyjIwdStcVg3EPzV2WoW/3vlrn7q3rCpE9PDVTm7iGsq5jro7qD+Ksu4t/lrz6kT6CjUOem3R/MrU201ue1bhmarN5FWLdLt+7XDLmj8J7lOMakbSOtsPFj/dc81sw+JVf5WavM1n8npVy3vd1EasjnrZdTl70TvrjUobj7yrVJmtW/irmGnb+Fqo3FxcJ91qPbfzGVPA/yyO4WwjlX5JFobTbiL7rfLXnH/CUXmnyfN/DWzp/xIZfllWsvaU5G9TLsTGPND3jp5Li6tfvKzU6HxNJDtzuX/gVRWvjaxulXeq1ZaXStQ+6yo1T7svhkebKny6VqZet/Fq95K1bXxVCy/NItchN4bik/wBTcLWXcaJeQfd+b/drP94ZfUcNV2ker2uvWcvVo/8Avqti31fTpOrJXgElxc27bSzLtpq6pcr/AMtmpc8omU8hjU+GR9H2+o6Ov3pk/wC+q1LXUtC3KzXCV8xR6tc95mqT+0Ln+GaT/vqj20jinwzzf8vT680/xR4ctdv+kJ/31XZeF/iB4ea6jjE6Bv8Aer4Jk1K9T/ltJ/31S2/ia+tHz5sn+9uqJSlKJ5GI4FhiI/xT9cV+KXhhfDaWvnx/6vbt3V5Rfa94X85pGmt91fAtn8SL+SPMl5Ky/wC+1adv4wNwvzXMmf8Aerkhh5KXMeRiuCcTV5fa1fh00R9syeNPDNr92SKi3+JHh1fvTRV8Zx600n/LZv8AvqpFvWb/AJat/wB9Vu8LKX2jzP8AUml9qpI+yfEnxa8MLYt5Cpu2/dX+KvlvWWbVtYubqOPbHI25VrDgmlduJW/4FWxYvMOpqqWF9jLmPawGT08o5nSlzORbs7ORV+7Vz7O23laktbiZV+6tXPt7Kv3VrpKqVJ8xb0aT+Bq1bizV13BaxLfU1jk3NHXT2epW95Gvy1tSlGUuU8XE81OXMomb9n/d0yHdFJW3JDb+XVTybfd96vWOWNXmNK12yR0sln91hTrONV/5aLW5Z2fmx/K1dETyqlX2crmKsXy/NVS+g/d10s2lsi8NWfdae3l/d4qKvwkU68eY8x8SK27msOSLdD92u38SaW7H7tYK6WfL5jY1wx5uY+2wuIj7OJ57qEarOx21lTRRt95a7DWtGbzmbbXPTaa67vvVnUnKMj7HD4iMo/EZy2sL/wANa9npUHl/dqhHaSeZW5bxMsa1hzmletLpI2fDugw/eroZNHjb+Kq/h9dtvurZjBZ1o5o/aPjMVWn7T4ipJo+2H5Gp39ltFbt81aL/AOsC0zULjyoflqvcOGNWpL3TjdQ02SWT71NtfD8jVeml3NWjp8nStPdPXlXqU6Zn3mkzQWe2uTn0aVpOK9F1S8VY9tYfyt81XGMS8LiakY8xyy6PKv8ADVm302Zf4a6SNlqZdv8AdquU3ljJGLDpcknVakk8MtLXQp8lXbeZanlPPljKkfeicS3hKRfmp0ehzL/DXoUaxt1Vak/stZfurRymP9qVPtHAx6TI33lqxb+HZGk+Za7iHQd3/LOtnT9CjWTlawkc1XNuWPunMaL4NaTbu9f7te4/DHwXELmGM/KXbFZej2EUYXaq1638MLBZdYj+X7qs1eHjPhPh8ZmFTH1o0P5mUPHljo+gRFJ13f3ty/LXBjWPDoGUhTH+ytdZ+0VLFarCv3Sx+avn2TVAo+QbhXHhcL7SHMOGWKpKaTtqev2/iLQ7f7sca/8AAa2NJ+Imm2k6tBBHJ/vLXhVrdG6k+Zq6rRYU3LWtXD+zic1bLYYf3uZ8x9XeEPGx1/T5x9nSFIxgba+Hf2yL43niy0QNuH7xq+vvheqw6Deu3T5a+Nv2mGW88aH5vup/7NXm4CHNiz7LIsVOtiMNKpK9k/8AI+efsretN8quiawjqNrGNq+394/WfrJl29y8P+1VrzVlb5d1WWsY1pVsFrORvHHSiuUhkijZeNtZ82m7vm2r833q2vsS/wALU77Gv96oCeP9oczJpv8As1H/AGb/ALNdZ/Zq03+y1qZRMPrhybWHy/dpv9n/AOxXVNpdN/s3bXJKJX1w5lbP+HbUi2FdB/Zv92j7LWUg+tmOum/3qmj02tL7O391qkWF/wC7WEjKVeRTjsPlqxHZ1aW3apI4m71nI5pVpEcdqtXI4dtNVdtWF2qvNc8pHHOcpFiNavL8q1n/AGpVpsl58tZ6nHKnKRqfbFipjar6ViSXW7q1R/aFX71RKmOOGNhtSklanLft/FWK1/Gq/wCzVK41yO3+Z2+Ws+U3jhJVPhidRJq3k/xVjah4tjtV+aSuC1jx2ke5Ym3NXE6lrtxqEm55G2/71bRw8pfEfQ4PIXU96odx4g+KDKzR253V5/qniC61WTdJI3+7VI0q13Qoxp/Cfa4bA4fCx/dxGeZTd1SbabtrbU9Ej3e9H3qdtp23fRqBHTKs+U1PWFpGXarbqNRcxAqszbVr2D4P+Axeapbz3UasNyttauX8I+E2uriN5Y6+g/A9iuktDhV3V4mYV5ezlGJ8PxFm/scPKjR+I+nNJjtbDSbf5V2rGvy15hrnx6XTdUntkso2WKTb96uxhnkuNGT/AK518ueNI2g8UX+d3+tavh8Fg1iKkoyPwHIMsoZhiK31r3j2mP8AaIl/htI0qC6/acvrQ/u0RQT618/3GpR28fLba43WfFG+bajdDX0NLJacj9DwvCGBrT0pmlHcbWq1bz7qy6mhl21/QuHxX2T7eVPmNpWqRao28u75m21eX7te1H94cMo8otLt3LTl+ajb/drCVIw5incW9U5Fra21VuLX5a8+pSkb06vcx2WqdxF83yrWtcW+2qMi1yyiehTkZM1vt+7VGaL5q3JLfdVGa3+Zq5J0T06dQxZoqr7f96taSKqckVcMqfL8J6FOoV1l21oW95tqiy/N81FEfdKlGMjprO/rWtbr/arjbe421rWt/XXTqHkV8P8AynZWt5Wpb3Vcja3la1vdV6dOqeDXoHVW8/3c1cWXd92udt7r7taUN1Xq06p4dSiaki7qpzW+7dU0dxU3ytW/xHL70TBvLHdu+WsW801v4VrsJLfdVG6tf9msJ0j0aGJ5Thbiz2/Ky/LWPdWO5fu13V5Ybt3y1h3FntrhlTPo6GKOFvtJrDuLNovmFejXFqrfKy1j32k7vu15lXCxl8J9BQxnL7sjj45du3NWo23VPeaWy/MKz1UxtXnx5qcuWR6vNGp70SeSDd/DVO4g/wBn/wAdrQSTctOa33VpKlGoOM+UwW3RNUm7d/DWhNb/AOzVOS1aP5lrzZ0JUzrjOMirNb7qozQ7a1lb+9RJEsi159WhGp8JvGrymGy7KXbt61bmg21VZa8qpTlGR2RlzRI2p1DLQv3qzGTRtU0bVBzUqtQTKJoW8rL91q27O+21z0LbdtaFvL8tdNKpKn8J5demdRb3Sy1oQ1zNvKy1sWd5XqU68ZfEeDXpcvwmstTLUUEytU+3+Kus8qRJG9TRy/w1TzzUi/ep3kY8pdpN1QrL/ep26tY1DPlBv7tQyRf3akLetNZq6eYuJTZarta/NxWky1C0W1qylGMjojUKaqy1bjkb3pV21J5X92sJU+X4RSlzFqG621et7rd96sXay1Mrbf8AZropV5UzllSjI3lVX/u07yv7tZdvdba1Le6Xb81etTqxqHDUjKJJC397dVyFl+Wqu3d92pFXbW8TjqRNKH/Zq5DWXay1rW7bq1jE8+rEk8r5aY61dVdyrRJb1fs/dOHmM1m20LL83zVNNb7apyK1HwnVFxkWG2tVO6t9y/LR5rLTWlqeaMjaMeUx7hdtZ8km1q3rhVZax7qD+7WMonrUZEKy/wB6rVreNG33qy3U06GXa3zVnGUonTKnzROts9T+7urbs7qOTbtauLt7ita1uPmXa1d1PFSj8R4tegdpG396pvssc61h2d//AAt81bVrdK22uyNWnU+I+fqwlTJP7LZPu0+MSQNzWjbtuq15St95a5Z0Y/ZPMlXl9oq291/tVoRt5v8AFVOSwDfdqPbJBXJKMo/EYS5anwlqa1Vlb5aw9Q0vdu21rx6h/C9PkaOfptrllSjULpznTkcDfWrRN8u6s1rpomrur7TVbdXL6lpHotcU6Eo/CfQ4bERqe7Iox6l/tVeh1b+9t21zl5avbtxVZbpovvVz88o/Eet9Wp1I+6dZMsF9uX5UZqzLjR5bf5ovu1nQ6p833q1rPVv7zbq15oyM+SpR2KMd00e5Zl2tWhbyKy7g1WmW3vOq1A2hyQ/NE26mTKdOXxe6TwzsvWrnm7qyo55I22yLtq3H8y/LT5jlqQJpLdXqjcaSsv8ADVxWZamjk3VMoRJjUlH4TmbrQ2X7q1mzaayt92u62q1Qyacsv8NYSofynXTx0o/EcDNZ7f8AaqjJZ7eld5daH975axbjSWX+GuGpQPVpYyMjlZLeoWg/2f8Ax2ugks9v8NU5LVttcMqZ6ca/MZvlbamj+WrC2rbqGiap5SvaElvJV6NqzVq5by1epyVImlG3y1ct6z42q9C1OJ51SJoR/NTvs6tUdv8ALV6Nd22teU8+UuUoyWdVmtmXpW35W6oWtf8AZo5SY1jJXdD/ABVahuqkuLX+9VWSLbXTTnKJtzRqGpHIrVNHWLHcbdu6tCG6/vfdrsjOMjmqUpRNBaNu+o4ZVarS/dolE4/hKrLTd1WmWqsi1lIqMuYN1Nam/dpu73oNYxIbhFasu8td1aklVZPmqDspSlEwZomWq7fLW1cW6t96s24g/irGcT1acypvqWFqiZdtLHXHI3NS3l21oK1Y8bVpQtuWlqefViTM1VZH21Y+9VeZfmp8xFOJTmuNrVD9qVqLxaz5G2tVxqcp6FOnGRpLJViOXbWItxtqzDef3q6adQcqLOmtbrbW9p95/tVxtndK1bVndbWr0qdTmPFxFA6pn3R1g6gnzNWpa3G6Pb/FVfUI9ytW55VL93LlOfmZdtUZ/u1cuF21mzNXJM96kjNvLf8Au1zt3b10lxLWPcSr/FXHOMT38NKRhXELf7tVo5WiatSZlqjJEv8ADXJKJ7kJe7aRYt7z5fmqbdurL8nZVqGX7tZkSpx+KJDeWa3CtXO3mntbs1dcy1XuLVZFbctYzpnVQxLpnL2940XWtqz1Asv36o32k+V8y1nxtJA1c3LynpTjTxEeaJ18eq3EX3JWq5H4qvYPlfEi1zdrdK3Wr3DURnKJ5NShT+1E6CPxZaXXy3NvtahrfTL9cwzeU3+9XLXFq38NVNrx/dbbWntpfaJjhYf8u5cp01zoVzF80L71rNa5urP/AFyyLt/2arW+uXdp0lYr/datWDxejLtuYFdaOaEi/Z1Yr3o8xT/tgN1YVFJqKt/drY8vR9S6Ygb/AL5qK48F713Wtwrr/DRKEvsgp0Y/F7phSagtLDrhi+7S33hu7tV+eJv+A1iTWjR/eVlrGUpRPTpU6FbaR1tr4o2t96ti38XL/wA9NteXtEyt8u6nLeSK3zM1VGrKJVTJ6VSPunt+l+KI3Zf3itXZ6Xqkci/er510u6bcu2Rq7vRdSnjVfnaqlif5j43McnjT+E91s7qNl+9V75f4dteXabr1ysf3q2Y/E0ir81THERPhK+XVIy907kQq1XtLk+zzY/hriLfxQ22rkPihdy/L/wCPVrTqx5jzamDrcvKeoeV50Py/3azZLdopKo6H4ohnjVW+Vq1pLqGX5t1fQRlGUT5yVOpRlyyGw7lrc0u6ZflrFjuI/wC9Wpp8q7vvLWtKRxV480feOmjbdHWfeMy/LVqzdW/ip11bqy1vKPMeFF+zkcbrFw3ltWTb3X95VatzVrP5WrBtbf8AfNXLKPLI+pocsqZV1KVd3zR1gXUcO7/U10+oWbbd38VYs1r8tc1SJ7WGqRUTCjhtPM5h/StKGzsty7VqvLZN527FW7e3bzlXbXHKJ6NSpzRvzHVafZWsdqv8NXYNNgdvvVUWJlt1Wr1nHtXdWZ8rWlL4uYb/AGfbtcfeqjq2m2/l/LJV5V/eM1ZOsNWhVHmlU+Iyf7GhaT5ZFrSs9Dj3f6yqEcJaTite3i2qzN/doPQqzlb4jL1jS42mb99VKHR1/wCetO1Dc0zfeqqqt/eNanZT5uT4jSXR1/hlqddB/wCmtZCyN/earcMrf3mq+YiUan8xqR6C38Ui1bh0Tb/y1rMjdu0jf99VZjkk/wCejVJxVPafzGzb6WsXWRa1rdYV/u1zMczf3qsLJt+81KUpHmVKMpbyOsjaH+9Vq3aPdXF/2vHF95vmqT/hJtv3Kx9445YGpL4T0L+3rfTY/nZVrpPCHxq0rw7O8kuWJXbzXhtzdNe/ekaqM0IxnNcVSi6isyqOVU4yjUlL3j0z4vfFK38dXUQtV2JFzzXmfm1RmuEh+81UpNehh6fNThD2MeVH0VHB2VonT2M/k/MWqa6+JVpoa/L+8k/urXBXeuSzrtDbVrDuYfObd95qUqftPiOynldOrL/aD2q1/awvtJ097a0sAMrzuavFvGfju88ZatJf3OFdvl2r/CtZ8lrVRo1j7VNLDQoy9pE9/A5bgsJLnoQ1Ivt1DXjf7VDRLULba6JVJHuRjGQ5rxqPt7dqrsyrTPMHasZSkX7OJZ+3su6j7e1UmuFqJrpf71ZyqSNI0f7prLqLd2qRb/8A2qwWvl/vLUbaoq/xVPtZD+q8x1C6hTvtm6uT/tlf71NbXv8AdqPbyF9Rkdd9sXdUn2yOuLbXKjbXP+mirUyqSH/Z8juft0a9aVb+GuBk1z737z/x6qsniH/aqOaRrHKqkj0j+1IaP7Wt/wC9XmM3ibyl+9/49VGTxht6NSOmOR1pfZPWm1aGmNq0deQN43kX7u6qsnje6/hqDaPD9aR7I2qR/wB6o5NUj/vf+PV4y3i28l/i201vE143WRqIxOmPDdU9ek1aFf8AlpWfceJoY1+WRa8sk1eZvvSN/wB9VB/aTfxNWvLE7I8PSj8R6DeeKmb/AFVc/eXVxedXbbXPLqjNTf7Sbd96tI+ziehSyyVH4Ymp9jX1pv2D/arNbUm/ham/2o396r54nZ9WrGr9g96X7BGv8VZP9qPTf7Xb+9U80R/V6psfY4/71H2WOsf+1PlqP+1Gb+KlzRH9VrG79nh/2aFSHdWJDdSS/drc03SZp/mdamVWMTnqQ9nH3pFqzslum2hf/Ha6zR/D8KsrOqt/wGqun2a2qrWrFdsPlWvOqYmXwxPm8VXnL3YHY6S1vZr8u2uw0O/824j3f3q800+Rm6tXW6HeLHNH81eLianuyPhcfQ5oyPpvT5v+Kegb/pnXxz8Y/F8ejeML+L5d3mZr668Pz+f4VtmX+7Xwj+0bC0HxJ1DPy7gGrxskqSqYmUGeHwDg6eIzOtTqHL6p42nvjw21f96sCTUmZv4qotS1+hR92J/SFLB0aPuwiezyLVfdtq9NFVOZa+8jKUT88iTWs/zVrW9xurnVfb92rlrcba9zDYrlMqtLmOkjap6yre43VqRyeZXvU/3nwnkVI8otP2/3loVfmqZfu050TDmKdxa7vu1k3Frt3V0SpUNxaq1eZVw3N8JvSr8pyci1DJFW1eWFZs1vtrzJRlGXvHr06sZGXcW9UZrf71bUkW6qslv/ALNZ1KfMehTqmHJFULLWtNb/AN6qskX/AHzXDKnyndGoVKnjl202SOmr8rVl8JfxGxa3W2tazvK5mNqvW89bxqHnVaKkddb3n3a1re6rj7e8rUt7yvQp1zw6uGOuhuKuW9xXO29/u+7WpbytXq06x4dWjymtu3N8tNaGq8ctWo5fl+auyNSMjhlHlKNxa7qybyw+X7tdIyqy1VktaylSOqlX5Ti7ywbtWfNb/wB6uyvLLdWLeWG1WrklTke3QxPMcndad5qtWHfaM392u0kt9u6oZLVWrlqUY1D3KWLlTPOJrdoWqW3krp9Q0fd92sG5sWhavNlSlRke7TxEayE2rLVeS121NC2371WFi8371EYxqFc3KYc1vu+7Vfay1vTWa7vlqnJArLtrhrYb3vdOuNUzfL8yqtxZ7elaTRNE1G3zVrgqUeb3ZHVGpy6nPyLtplbNxZ/3VrNkt2SvHq4aVM7qdSMiCnxtTdtLzXGaFmOr1u21qzYf7tXIa0RhVibELVoW8tZNu1aELfMtbxPEqRNa3uK1IbrdWPbt8tWo67I1JRPIq00bSyq1G2s2ORqtRy11xqxkcMoWLC/LUtRLtanVoYgzU3dTW/2qjbvT5iuUm8z+GnVV3VIstaRqj5STbTl+VaarVPzXREgVfm+9Q0H92nU77tKUeYgr/MtWIbjZUi7ZKj8nb92p5JR+Ei/NuaNveVfjnVqwY9y1ajl212Uq0o/EcdSkb1vWhb1z9reNW5Z3Sttr16dSMjyq9OUTWt5avLtlqjb/ADfdq1HXZE8WoElvu6VmzWrLWxu+Wo5FVqJU+YmnUlE52aKqc26uimtVasm8tf4lrjlSkerSqxkY8jMtU5p/71XLpdv3qybhf4aw5pHs0Y8w6Tb/AA01YvmqvuqaOWjm5jqlGUS5HHurRt/lqhbtWlbt60jz6xoW8tbFnNWPCqt91q0reL+7Ve8eLXjE6KzuGX/arYt7xWX5q5e3ZlrSjuKqNSUTwK1LmOgj2t0ahqy47hl21cjut1bxq/zHmypyiNms1bpWdPFLB8wrX8wv0qrNRKlGp8JrTqS+0Zf9o/N8/wB2myeTdL8tPuoQ38PzVl3EMkfzCspUpRPTpxjL4SLUNJ3fdrnbzRf9muh/tJo/v1P51veL81cdSjGoepSq1aJ55PYPE3FRfaJIq7y40lW+7WLeaDXDUwso/CevSxkanxGba6ky7a3NP1zbXOXGkyR9N1MhaSD71c3NKPxGtSlTrR0PQI3tr5dp21DcaGy/NC1c7Y33+1XRWOreV/tVrGcZHiVKVSj8BDueNtssdPVF7NW2s9veL8//AH1Uc2gq3zQtVnJ7eP2tDI2sv0qeOWlmtbi1/wBYu5aSMLJ/vU+Y0lystR7W+9Uc1hHLRt2U+OZqn4jD3o/CZV1o392sW80ll/hrtvlb71Elmsv8NYVKETpp4yVP4jzeSwqP7Gu35t26u6utDVv4ay7jRmi/hrhlQPVp46MjkWtab5W2t6401lqi1rtrD2Z6Ea/MVY221oQtVNrepIW21lyiqe8bULVet2rMgb5a0bdq3ieTUL0dSNF8u6q8bVcjbzV20HnS90qyRVVmt9tazQ1Xmiq/sl06hhzWtVfmib+KtqSP5apzW9B6FOr/ADENvfbPvVqW9/urBkipq3DK1dMavL8RUqEah2EcqyrRJF/drm7XVPKati31FZPvfLXTGUah586EqY2SLa1VZPlatRmWVflqncRfLWcoFU5fzFFm/wB6o2aibctVZG2Vid1OISVXk+anNJ8vLUzmkdUYkElqtQ/Z/artSxxbq5ZRNvaSiUVSrkPy1N9nH92m+X81c3LymMqnMSVHJ81TKtRsvy09TKMjNuFasm5+9W5cLWPdL81Gp6tCRTZqj3UNULdaNT0eU0Le621tWd/t/irl42q/bzbFrrpVDlr0YyO703Ul+WthpVlhrg7O62/xV0Vne7o9telGqfNYjDcsuaIX0X8VYdwtbl1cVh3Eqt1qZSOnD8xk3S/NWPeL96ty6/2ax7pf7tc1Q+hw8jn7ptlU/Par2oL97NZMjVxyPoqPvRJvtjLUi3i/e+7WfijFYcx0ezidFa3UbVc8hZfu1ycczJWlZ6sy/epnHVw8viibElmrLtasXUND3LuVa2Ib1Z1q0rK1KUTmjVqUZHCSWUsEny7quWl438ddPdWC3C/LWHcaXtb7tYSpnoRxMa0eWRNDJuWkltty1DC3l/Ka0YV3LWUqZnL3TFkg21VaKumayWTpVO4035qz5TSniV8JhE7as2eq3Fr/AKuVlqxJZt/dqq1m1HvHVzU6itI3bPxtPGdtwqyLWr/aGi6x/roVieuKaMr1pFyrU+eX2jnlhKb96n7p1N14Hs7xWaznVf8AZ+9XN6l4Hv7P7qeYv95asW19LH92Rl/3a2bPxJdR/ecyL/tU/ckEauLw/wAMuY5SysZ7eRVeNl/3q7fR2xGu6tOz1mzvDtubUf7VdBaaBpt0u+3k8tv7tZSpc3wnj47H8y/exsQWf3Vq3V2PwvNFHuibdUFxZXEPyujVySpyifMyq06kvdkRR0/zG8zik2/u6jbdVXI+I3NPv5IGVh96uv03WGkjrgrNvlWtazuGt5N38NfQUKnunkYrDRqHZm+/i3Vp6XqnzVzdncLLt3fNWpax7ZFauynI+arUo8vLI7qzv/3f3quf2t71gW33agvJmir0Iy5j5mWGjUkaWpXW5flauYOoNFPt+WrbXTMtYV0376ipE9jDUOX3ZGvdaluj+bbWbcX6sv3ap3lwyx1kfbv71ckonq0cLE2FvF3/AHas2t1G10m2ueW83Crui3CtefNXNI2qUPdkdtJfxxKq1ahvI1t2rnbyVdy1NJceXZ1yHhSoc0YmtFfJ81YOqajD5n3qal0qwMa5HVNQVpm+atYnoYXB80jp7W/i8z71ay6lEtmx3LXn1jeqWrQ1DUFi0/733qfL7x2VcDzSjEsXWrQtM25qi/tKH/nov/fVcJdaovmN81Q/2qv96t+U96OWe6ehLqUP95f++qcupQ/89F/76rzf+11o/tYdqOUr+zD06PWYV/iXd/vVYXxHbrXlH9sFf71M/tplb5aOUn+x+Y9ak8Rr/DVSTXC33pK8w/t6Rf4mqZdeZlqeUX9j8p6J/ai/e8z/AMeobXI4v+Wledtq8jVXk1aT+KjlNY5V/Melf8JasXyr81I3ioy/KG215i2qSNSLqUn96spRL/smB6JcX/n/AHmrNuG9K5ePWZF6tVxdU81fvVlylRwcqZea8aKm/wBrrWfJub+Ks+4ik/halqddOhTl8RutqCu33qoXF4vzYrAkklVvvNUTXjf3mqDthg4/ZNSa92/xVRk1JVX71UZJd1ZtwreX96sOY9Glh4mpNqyr/FuqjNriK33qxbpWrJuN1ZSPYpYOnI6aTxJGu75qpzeJo/4Wrl5I/eqsn3hWep69LLqZ00nij/aqrJ4o/wBpq53d71G1ZHdHL6JvSeJm/hqFvEclYv3fvUtTI1+q0Y/ZNWTxBcVH/blw33mrN+9TW70G0aFOP2TUXVpP71H2ySX7zVl07zdtB0xjH+U1PN3fxU1mXbVFZf71DXH96j7RsXGpuyoVuP8Aap3mVQRJFanL81NjpzMqfdoAds+Wo5F+7Tllp27fQBHsqNkq0sW6nfY5G+6tBlKUY/EU9retNZdv3a1o9Gml+Xa1XofCszfwttqeY5Z43D0/tHN7ab5TNXcWvhD+/Wpb+FbWL73zVlKoebVzahH4Tzu302aX7q1rWPhWaVvmWu+h06ztf7tSNf2dr/y0WspVZSPJq5pUqfw4mLp/heO3+Yr92tiO12rwtVpvFFpH935qoTeKt3+qj+WsOWUjzpRxVb4jcW3x1ahrqG3XltzVyk2uSyfeao0maX5i26o5A+py/wCXh2tvrG5tqV0ek362/wC+mbatefafcLBHubbWR4i8aSMrQw1ySw0qkuU5pZbLFS9nA+kpP2qNH8I6LFYraSXUsa7flNfMXxM8fSfETxRcaq9ulsshwsa/wrXKyStJIzO25mo2/LXVg8soYSftIfEfQZPw3gMonKvQj+8l1I2+7Tlakor1z6w9zVty7arzQfNViRdslR7t1fcU5fzH5PEzZF+amq22rk0VVdlbxlynXGRct7r+9Wxa3S1zsbbKtW9wytu3V6uGxXs5HNVpcx1luytVpawbG8ratZfNr6mhVjUieHWpyplhl/u05VpyrUixbq3lTOGUirJa+YtZN5pddIq0SWqstefVwsahVOvKmcDcWe2qbLXcXWk7q5+80tot1eNVoSpnuUMVGoc/JFuWqc1rWtNCy/w1Cy7l+7XH8R61OoYrRN92ofLrWkiqrJBWFSmdsahTVKkj+WneX707bXNyl8xYhlrShuPu1kLVu3aqjI5akeY3LW621sWt5/ermY5auQ3DLXTTqe8eRVocx11vcbq0I7jdXL2t181alvdf7W6vTpVTw6tA3I2/vNT6oRy/7VWFl216Mah58okk1vurPuLD/ZrUjl3USKrVpKPMEakqcjkbqxrNuINrV2lxZq1ZN5Yf3a4ZU5RPXoYk5lo1b71Z95pay/dWugms9rfw1X27WrKXve7I9enW5fhOGvNJeH5ttVF/dV31xZrL/DWDfaNtbiuSph+X3onsUsZGXuyMmNFb71NmsN/zLUrRGBqs28u6so+98R0ynL4omHJalVqnJa/xLXWNZrL81Z9xpu35gtZVMLze8b08T/Mc/t3fK1RzWe5a1prX/ZqFYtrbWrhlR+zI7o1usTm7iz21TaKu0ks1uKzbzSGXoteRXy+XxUzupYyPwyOdXtVqFvu06SzZabGm2vI9nKMvePS92pE0IavQtWbC1aFu1axieRXjympbtV63asuGtCFty1tyyPIqxLytT+aijqWq5Tz5D45WVvlq0t1VRabWsZypmUoxkafy01lqn5u2rEdxu/irp5oyMuTlGyLUP8Xy1c+8tQyR/eqXHlCMiNZNrc1ajlqi1SRs1XGpKJUomp8rU+qUclWo5d1ddOpzHJKJN/u0+NtowaZHU0a7vlaumJhIcqLJQ1vt/wBqhVZasK396ny8xlzEKrVy3maJqb5St/vUCFlbdVRjKPvGcnH7Rvaff/NW9b3Csv3q46JvLrVs7hv71ehRry+0eLXoRl70Tptm6m7ap2958q7qvblZflr041Iy+E8iUZRK7r6VVmTdWlsqvNFVFU5anP3lruX5awbyz/u11lxFWPeW/wDdrmnGMj3MNVkcnJAy/eWnRrtrSkiX+Ko1t91c0qfKe37ULdvlq9HVeOBqtRp/DWepxVJF61lZa3LG43baw7da0rVdtPm5TyK8YyN6F1arSqv8NY9vLtrShuP7v3aR49Snyk21lqx59V1uF/ipzfNS5Tm5f5i0twv8NO+1fLWW25fu1G1wy1PNKIew5jQkmV6o3H8W2o/tW5ahknrrp1pfDI3p0uUhmVW+9VNo9vSrEkm6o91dP7uoehTHw30kPX5q0I7qK4X5qzPlb7y09Y933azlQl9kicYst3Glx3G7bWXdeH/9mtOG4eLbV+G8jk+V12tXHUoxl8REa1Sn8JxsmkyRdKdGskHWu2+wRz/MtQyaN/eWvPqYX+U0+v8AN8Rz9vdN8rVtWepMv8VQyaH/AHai+xyxNXNyyiZTlTqI6RL6OePa431FcaJb3X3PlasaGZ1b5quw3jK33qUZnBKlKn/DYybSbqz+58y1VaUr/rF21vwal6/NUzQW15u3qvzVf+En28o/xInPx7W6NVuPK1LN4c/ihbdVZrW6tfvozLRzS+0ac1Op8Mi3Gyt8rVJJZrLVWG6XdtZdtaVv838VM5qnNT94yLrRd3asS80Vl3ZrvFXd96o5LJZfvVnKlGRVLGypnmNxpe2qrW7LXo15oitH92sG60PburklQ5T26OYRqfEczGuyr0LVLLprJ8tQLE0VYezOyVSNQvRtVqOs+NqsRt8y1JxyiaCt93dUjLuqpU8cvy1ZzSiNkiqnNHWlu3LVeRd9KQQkYdxBurNmj27q3riL5azbiCsj1aNQxWbbTo79lb5vu064hrPmbbU83KevTjGodFZ6z/tVqR363Fee/amib5Wqxb64yttZq6Y1/wCYzqZfze9E7qRVlWs24t2qja64v8TVoLdR3Fb+7I4fY1KMveMtmZWpqt81aE0Ctuqm1vtrOUTrjKJIvzVajWqsa7KuRrWEjCoWo6c0e6nKtWFWoOGUiqtvTZIP4qveV81HlVPKT7Q5+6i+9WLeLuX5q6y6i37qwby12/w0ch6+GrHNzfL1qrI1aV5Ay1kyfK1ZSjynv0/eGs9WLe4+as+SXdTVl21MZHX7PmOotbr+61bmn3lcbZ3lbVjdba9CnL3TyMRQOsk+aOsHUE2tWhZ3HmR1X1CPctaHk0v3cuU5+4b+7WddyMtX7j5ZNtZtx8y1jI+iomLeXW3dmsma6WtTUIN1czeKytXDOpKJ9LhYRkXFlX+GpeawPtEkTVIupMtc3tz1ZYWX2TZwaRflas9dS3L81TLeK1VGpE5pUqkdzWtbzyq1re682uZW4VqsW91t/iqvaHHVocx0y3DL91qk3LKvzVl2t8rLVxW+X5auMjypU+Ur3Fqu7iq8cjW7Vofe+9VO6s/4kokb05fZkXre/Vlq5G8b/erlWaa3arlnqn99qCamH+1E3JLONlqrJYLViG8WT+KrG5W/hqOWJyRlUpmK2m7v4ajk02tpoqjZf9miUYm0a8jBk02ljt2Vq2WX/Zpq2+6suQ39vIm0uL7vy11mnw/drF023XctdRp8XyrWconzmMqmpZ3Fxbx/LIyrVpdWb+ONZKLeLdHR9l3VPvHzUpU5S94s+dYXX+tj21Xk0S1n+aGakks/3dVJLZlbhmWlf+YUP7si3H4fmj+5lqsf2bcQx/PG1ULG8uoJMCRv+BV1ljrLtH+9UNXq0Ix5Tnr1KtPzMOxuGt7jDrtWu101xMq1jSXFpM37yLb/ALVdBof2R9qpJtreMeWR42MnzR5uU6O1i/drVHUlrpLHTVlt/lZapatpMix8LXqxj7p8hCtH2hyDNVGZ/wB7hq2ZrB1blayryHbJVuPun0FKUZBeWvmQ/wDAa5W6tSsjLXbR/Nb/APAaw9Qtf3jVhOJ3YWtyy5TBjWtTQ7XdecVD9n+Vq1PDa7Zq4akTrr1P3cuUvXEG6apNQg/0dasNFuuKsahF8tcconh+096JzU26OzkzXD3zbpa9D1GD/QW/u15/fR7ZGqon0mXS5uYTT15qzrzbbFcf3aisV5p/iT5I1X/ZqvtHp/FWicXIv7z/AGd1N2/NUtRfxfK1dZ9OEkW1ab9ynSVHuoLBqj3baN26oWbZupcxfsxzSfN81Cyt/DUO6m7t38NI3jCJaW62/eqT7Vvqi1Q/aNtLmCVD7UTUbvTfM+Ws9b/b95qmW4Vvu1lIx9nKJY8ypFuNq1VZv4qj+0f3qykL2fMbFvqO3rVpbyOT+Kub+0f3aPtjLWEjOWGOgmt1asu8s9v3abHqjfxVYW8jlrGUgjGpTMKYNHVaS43NXQXFustZdxptYcx6FKpGXxGdIqu1ULi13VektZFbbtao2WT+61ZSkehCXL8JhzWtU5Ldkrpvs7N/DVeTS5G/hrPmO+nieU5dreoZIv8Avmulk0OVv+WdQSaDP/zzpcx6EMZE53yv71G2txvD9x/zzp0fhy4+7tqTb61R/mOfZKa1dL/witw38NM/4RSb+7REmOMo/wAxzeyj7tdQvhKT+KpP+EV+b5qvmL+v0P5jlWWjazfw12C+GY1+81SLodrF/FRzGcsxh9k41beT+FWqRbOR/wCFq7L7HZxbdzLTvOsov4lo5jKWYS+zE5ePS5m/harUeg3DNW5JrFnF92oW8TQr91agylisTU+GJVh8OSd6vQ+H1X7zVUm8UM33FWqkniO4ap5ZSM/9rqfaOij0uFfmarS/Y4v7tcVJrE8vWRqgkvZG+8zUcsjP6nUqfHI7ptYs4P7tQyeKoF+781cTv3UUuUr+z6X2jrJvGDN9xapyeJrqX+LbWJzRT5YlxwtGPwxNGTUpp/vSNUKszN826q/0qZaOaJpyxj8JMtTL2qFac1wsa/M1QZOPNsWo1+aiS9htV3M3zVj3GrN8ypWbJM0rbjuqo0+Y3p4OUvekal9r0kvyp8q1ls25qTmk27K2jGMfhPUp06dP3Yh/FTpKFWnfeqjfmIfvU5V/vVJsp22jmMpVOU92mt91UZF2tW5NFVGa3/u19rKJ+RU6hms1QzR7qsSRNUO6tYz+zI7olX7rVLzT5F3VBtKtW8TXm5i3by7a2bDUPu7mrAj4qaNmXpXoUK8qZzVaSqI7iznWRVrUjVWrjdPv2X71dRpt15u2vrcNio1D5zE0JU9TQ+y7mqxHa1at13rV6Oz3V6UoHgVK/KZy2fmfLVK+0HzV+7XUQ2u2rn2PzY646lGMo+8c31yVOXMeM6xobRN92ubmi8ltrV7drHh3zI2+WvNte0Nrdm+Wvk8VQlRlzH2GX5jGt7sjktq7qjkiqaRNtR7veuONTm+I+mjIpyRbagq+yq1QtFTlCJ0xkQ/dp0bUMtP5rllHlLJY5avRyq1ZqttqaN6g5pxNiGXbWhb3X96sWGSrEctdFOoedUp3OmtbqtKG43VytvdfNWla3W2u6nVPKrUPtHRRyrU0cu6seG6qxHLXo06n2jzZUjUXa1Q3FurbqiW4+7Vn7RuWt/iMOWUTFuNPNZtxZ7a6xlVqo3FgrVzzp/ynXSxEo/Ecq0TLTWiWVfmrWurPbWeytH/DUxfL8R6sanN7xj32jeb91axZrCS3/hrt+agutNW4X+7UzoRl8J3UcVKPuyOTt5a0Ft1lWi60Zrf5kqtDNJG201zx5qcuWod0pe096Atxo25dy1lzaTtrqrOVWX5qtNYR3FayoRqR5omccVKnL3jz1rdoGqxCqt96usuvD+7+Gsm60OSLotcksNKn7x3RxdOoYdxoayrxtrFutDktWbatdhFmH5XWrn2WO5WuOeGp1jqhjqlE83+zsv3lqaFtu2u2uPDCyfNWTceH5Ivuq1eLVy+VP3onfHMKdb4jNt2/irSt2+Wqf2No/vK1Wrf5a5uX3jCfLIvR1YX71VY2qxHRHlPPkSKtPooolymYki1Dtbd8tWaYy1hIiMhsd1t61ajmWTrWay06OTbVRqyiU6cS80a/w1Hs29ajjuvWrEcqtW/NGRnaURy1ItG3d/FUm2q+EwkHm7atW9x61TZab92tadWUSJRjI3I33VMq7qx7e92tWpDdKyr81ehTqRkcNSnKJYVdvSpoW+6pqOOpo49zV1ROSRajt1l+7U0cTR1Xh/d1ehl3VvGJw1JSJI2q5DcbWqH7Lupu1l+9WvLKPwnHLlkbENxuqT71Y0chT+KrMN592t6dX+Y5JUv5SS8i+Wse6Wui3LL1qjeWO7p92tpR/lNKNXllyyOTmiqHytta11ZstUWXb/DXDKUonvU6nMRx1ch2tVfbU0bVMZkzkXoYv7taEMVUbetKGr92R5lUkjWpo6I6sLErfdo5f5Tz5SBW+WnebUbLUbbt1RKMomXLzEzXTVXkmVutNkqnM1Yc0jojTiTSNVdrhqqyXDKtVZL6r5jtp0i99o3U5W/u1nx3KtUkbbv4q0ia+zLyy/3qtRtWbG9Wo2+Wt41ZROWUTSjbdVpYlZazYZdlaELV1RnTqHFUjylmJJoulaMF1/fWqdu3rWhCitUSpRl8J5lWX8xYWOG4psmmq1OW1/u1IrTRf3mrklR/mOTm/lKEmihv9mqE2jtG25PmWumjuI5fvfLUn2dW/irjqUIhHE1KfxHH+VJF/DQt0ytXWSacrfeWs+60ONvurtauOVKUfhOmOKpy+IzYb/b/ABVqQ6krfe2tWTNpMkXSoAr27cq1Z3lH4jSUKdT4TpPsFrefw7aT/hH9vzQyVj2t8y/eras9RLfxVXMcVSNan8MhGtbqD7y7lo8w9/lrYivA3SpWWGT78a1Wpw+3l9qJjAq1QTW8ctbM2lwS/d+X/gVVJNJmX7jLTNYVY/zGHdaSrfd21j3Whsv8Nde0M6/eT5aiZNy8rtqJQ5jupYqVM4KSwZP4aYsTV202mxzrWbcaNt6VhKkelTxkZfEc+v8As1LzVuTTWX+GoZLVl/hrmlTlE6eeMiHzdtO37qayVH/FUcpXLzDZqz7iKrzdKryLWcjop+6Yt0tY91F8rV0VwlY94lZSPboVDnbis+a42tWtfQfxLWHeLsZqx1Po6HvDl1Fom+9WlY+INv3mrl5mqH7RtqPayid0sJGpHU9Os9ZWX+Kta3ljlryfT9UaKT71dTpmvbv4q644j+Y8PFZfKn8J2/2VWqaO3as3T9UVv4q3rVll21vzRkfNVuan8QQxVaW3qxHbq9TfZ9tZch5kqpR8vbTfvfeq40NVZI9tOJMZFW4Wse6j3ferakas+4Xctano0ZHN3lvuWsO8tdrfLXUXkVY95F96spRPo8NVOXmi21VkYrWxcLWfcQLXLyn0FOfMR29x81bFjdVz/l7avWcu1q1pyCrTjKJ2FjeVpM32ha5i3n+Va2bO43L96u6Pwnzlaly+8U9St/vVgyblrrrqNZI65vULXa1YSOzC1Ob3ZGPcfNWHqFruX7tb03y7qz7j+KuOofQ4eXKcjcRbaq1uXkX3sVkyRV5VSPvH1dCrzRK6t/ep3m0bKbt+7WZ0jllkVfvVJHfsn3qrsv8AdqNu9WTKnGXxGpDqzRVtWPiBfumuRo3MrU41JROOrg6dQ9Ejv47j7rLUy3Cr96uDt9SaKtS31Ld1at41TyKmB5TppLeOdaybiz8ttwqJdQkj6fdqVdR8xdpp+0MY06lMjhupLetez1jd96sK4aqf2/yaPaG8qHtonfR3it96pvlauJs9cX7rNW3b6oG+7J/49R7Q8qrhJUzXZNtC/M1Qx3itU0bfNWnMccoyj8RtaetdFY1z+nstdJYr8tSfPYuRsQ/dqSP71NjX93To/vVifPSLDbdtR+Vu/hpzfKtCt8tBBVji/fc10Vjaq0dYcK/vF3V02n/drvw0jlxUvdKdxa7Wqzp67JBV2a33UQ2+1q7JfEedKrzR5TrvDt63l7Waty4umZfvbq5PS/krcjuv3fNelh5ny2JpR9pzRIprg7uVFUbtrdo+Y6ut826qt5b/ALuvQLp2iR29vayx/L8tULrSYWk4kWp7WPC1Q1EPHJxurOpE7qfN7TSRG/h35W2/NT9H0GaCVvlxS2906jq1bOj3Ejbq8ypGJpWq1oxZW/s+RZujVLqFk21flrQW6bzPu1Yurpfl3KtccoHne1nzRON1S3ZbNvlrhL61ZpPu16/qDW8lrytclcQ2jyfdqo0z38vxjj9k4u1tGiZfvfeql4o+WvQY7C0bbj+9WN4o0a3bd8y0o0/ePaoYyMq0eY8lbvUe/wCauqk0OFv4lqvJoMf8LLW+p9dHFQOZkb5fl+9ULNXRSaHt/u1C2ibW+X5qk6Y4qmYLN81Rt/tVvNoeym/2QtSb/WoGCv8AwKjb833a3P7NjWj7BH/tVEpF/WomDtao5ImZa6L7LGv8NRyW61BX1o5lrWT+7Tlt5F+atyRVX+JaryXEar95aiRr7aUinDHJ/FVhbNpajk1CFP4qb/bkMa/e3f8AAqyDlqS+GJJ/ZbUf2W1NXxHHTv8AhII2+7WMpC5cR/KSLpdTR6ftqi2vN/Cq1C2vTVhIn2VaR0ENv61cW3hb722uPk1mb+9Ua6zN/DJWUiJYOpL7R20ml27f3aqzaNb/ADfdrmY9cuP71W11LzP4v/HqxkR9XrU/tF2Szt4v7tQ+Zap/dqu0vmL97dVS4tQ/3a5+Y3hT/mkaX2y0/wBmopNSteyrWO9qy/3qrNGy1PMdUaEP5jbk1S37KtV21aP+Fay1+9Tv4qDaNGESaTWdv3Y6pza9Mv8ADU0kS7aqyWqs1TE6Kcaf8pWm1ydum1aqSavcMv3quyWYqs1ntX7tbxkd8PY/ylRr+durNUMlxM38TVf+yt61DJa/7NB0xlTKLeY33mak2tVz7P8A71Ma3oNueJTaJv4qj2t61e+z/wB6hregv2hR20Mu2rTRU37PRGRXOQqvy07ZuqT7PTvK3UBzkOynbf7tTeVTKCZSE/hpaXzVqNp/RagmxYVN1O3Kn3qp+bIy8U3ypH+9uo5SuT+YsXF/tX5Kz5JWl/iqz9lanrZtWsYmsfZ0ynto21oR6e393dUy2H+zTkEq8TL2U77OzfLWt9jqRYFX+GjmMvrH8pkratUy2daSxLTvKqJSMvrEiitnTxZrir1M3f7NRzGbqyPbGSoZIt1Sbqbu96/RIzPzCJQuIflrMuLf+7W5J81V5rfdU8vMddKpymLu/hahl3VYuLX/AGaqq22tacuX4j0I+98IbdtTR1JHtlpvleXXXGJLkWIfvVuabdeUyqWrBjatC3ba1ejRqSpnDXjzHomj3Xm101qqsted6TdNHJXdaPP5iqtfS4fFc0T4bHUvZ6mxDa7q1LGz3fw1Y0vTWutuxa9B0Dwn8qs610zqxPh8ZmEcPH3jkofCDXkfMe7dXO+IPhe1xG2F+avorTfD8PlqvyrReaNCysu1Wrxa/LUPmafENbD1OaJ8K+LvANxpas3l/wC1Xm91F9nk219ufFbwvb/2TIyx/wANfGniaL7PqUq/7VfJ1Y+zqcp+78L5xLNKPvGRuo+/Td1N3e9ONXlPuuUdtpGjpFmqT79dHuyH7xHspyrtqTbuprKy1jKAuYdG+2rUctU/uVJG1RymUomkrVahuG3Vlxy1ajatYyOOpTNq3uG/vVejuvlrn4ZauR3VdNOoefUom9Hcf3qsQy1jx3C1ajuK7I1Tz50zYjlqb7y/NWT5m1qtR3G6uyNQ45UySa1Vvu1m3lhtrYWVWp0kSyrVSjzEwqypnJyW7RfdoVvm2tW5cWf+zWXcWbRfMtYe9TPTp1Y1Bvlxy/eVazr7RVfdtWrscrQtzVyGVWrpjy1o+8a+0lT1ichJaTWsnstXbHUlj+Vq6SawjuKybzw/t+ZKwlhqlOXNGR0xxNOt7tQ0LPy7hf4amk0hZawIWms25rpdJ1JZdqu1dlOcanuyOOvGVP3qZj3nhrd/DWXJoklq3FetWtnHdRrTbzwruXcirRVwcZe9E4YZv7OXLUPNLe3+7u/75q3/AGLHdV1TeGW7r/47T4vD88f8Py150qMo/EXLMI/FGRwGoeEPl+Va5q70Frb+Gvbo9KZvlZWqhqXhX7VGzKteVXwtOp70Tsw2ccvuykeI+SyfeqzFhq6zWPBskTthWrnJLF7WTa1fNVIypy5ZH0tPFU8RH3ZFdqkWnXG1qj3e9Z8xuS0wrupy0NWUjIryVG3erEi7qrt3rE6YkbNTluNtRyLUbUamvLzGvb3n96rsbq1c7HJV63uGVquNX+Y46lI2GVm/2qhZdv1ohut1WPvf3a7IyjL4Tj+Ep7anhn2+tK0VN21cR/EaVveN3rWt51Zq5mNttXLe4ZWrrpV5R+I4qtDm+E6q3q4sW/7tYdjf7a3rOVZF+Vq9qlKMjxK0ZRJI9y1MrbvvVIsSsvy02S3bt92uyMeU87mGyW6/w1D5TK1S7mj9ql3K3Wo5YyHzSKsdw0TVejv1b5aryWu77tVWjZafvUx8sZGs1rHcVRuND/u0W94y/Kfu1sW9+rLWnNTqe6Y81Sj8Jyk2nNH/AA1B9nZa7z7FDdf7zVVuPDm77qrWEsPy/CaQx0fhkcrC+2tCGWr8mgyQ/wAO2qjWclvXHL2kS/a06mxYjl3VYjlrNCtHUiy1dOoc8qfMaHm7vvUSbWqn5v3dtO8+umNSMjPkJJIm21VmWpvOoZlajljI0jzRMe4irJuN25ttdFNErVnXNnu3YrKVI9OjV5TCaVlp8Oosn+7UlxZlaoTRMtTyyierHlqG5a6krfeatS3uFl+61cNvkiq/Z6oy9aqNT+Ywq4Pm+E7qFd1XI4WrmdP1lW210Vreq392t/d+yfP16U6ZfgZkrRt5vmqnCyy1cji/iWr5pRPIqcv2jUharkaq1ZMK7avQy/3qqNX+Y8mpHsWvsatTfsbL8yNU0cq7asRtVctOocnPKJS8ySP761IssclXdqtTW05ZfmX5a5qlKUfhJ9pHqZ8lurfdqrNYRt95VrQm02aP7lVW86L5WrjlT/mOmnU/lkZ0mnj+Gmx2bK3FaLS0Lcfw/LXNKl/Kb+0kQ2/mL/u1cjlkoVo26U+suXUwlLmH+c3+1S/aP96k2LTfKX+GnqZ8sR32xlp32iOX76rVWS1ZlqrIskdLmKjCMvhNb7Lay/7NRyaMrfckrLW5aPbmpo9R2/eb5qZXs6kfhkMutBnXou5ay7jT5I+sbLXSQ6xt71ZW/huPvqrUpRjIuNerT+KJwUluKqSW616DNpdlcL92su68Ixyf6lyKwlSPRpY+n9o4iS3ZarSR+prprzwzewfw+YtYt1DNa/6yFlrmlTPYpV41PhkY1xb7ulZN5b/7NdK08Tt83y1UmtY2X5a5pQPTpVZR3OLvLf7y1h3lr97dXeXWlt/d+WsG8sG/iWsJQPocNiYnB3lvtrJm+Suy1DT/AL3y1zt5prbvlrllE+pw1eMtzLjZlatSzumVvvVn/ZWVqsW6tu+ap5TuqxjKJ2ml37V12l6l93dXnOnsy11GlybdvzVUZSifIY3Dxkelafdb62I9rda4nT7hl/iroLW8+WuyNX+Y+FxOH5Ze6bDRK1Z9xa1NHdL/ABUNLurpjKMjkjGUTJmi21n3C/3q3Jl3Vn3Cq1XynpUZmDdL81Zd0vy1u3dt6VkXEW3dWUj2qEzm7yDazbay7ha6K8WseaLdWR9HQqGWy7qliXa1LJFtpse5Woid3xGlbfdrYs5dtYtrLWxa/PXZE8yuakbblqjfWu5W2r81XofmqSSLzVolE8qMvZyOJvoKx7qPbXaahZtXN6ha/wCzXDUifQ4aupHL3X3mrNkX5q2LyL71ZM3+srzKkT6rDSKslv8A3arsu2r27dUckVc3KerGRSpki1YaKoWSpN4yI6ZT6KBSGVJDcNG1MamUClGJt2t/u+Vmq4u1/mVq5lW2t8tXrW/2/K1Bw1KH2omyGz1qK4s1lX5aI7hZ6k+ZelWcnvRkYtxayRNxTY7yS3/iat5ttx96qN1pv92g6qdWMvdqE1nrki1uWOs7m+Zq42SJomqxY3DK1LmMq2Fp1I80T1bS7/za6rT7r/erzfw/ebtvzV3Gmy7ttZ+0kfB46hyyOst7z5atW90r/erJj/1Zqxb0e0kfK1KcTY81WWnLt21lfNUsbNWkZnJ7M0I1/eVvaa33a5eG4k3VuafdMtd1GpyyODEwlynSbflpsa/NUcNxuj+apo5fmr1Zcp4kompYrWl95aybOVVZa0o5VrpoSPIqx94Fl/eVYki82Fvu1Xk21NHL8u2vXj8JhL+aJRt1ZWZap6tDW1Gu6Rqr6pa7Y6DanV/eHM/cra0WXbWTNE1XNJb5q82sehV96mbny7qdfL92q6yfNVy6+ZY645HkfDIz9RX/AEWuTuIt0ldhqCf6PXIzPtkametg/h0GwWu1uGrL8SRN82371b1u26s3xIv3qiPxHq0J/vonnt1HIvRmrOkedW6tXSyLVG4td1VI+xo1Y/aOdkvJ1/i/8dqP7fN/C1atxZj0qg1ruqT0oTpy+yVW1Sb+Jqj/ALSmqw1vVeSCmdMfZ/yjGvpW71BJfyf3qka3qrJb/wCzWJvCMQkvJv4ZGqrPdTfd8ypNu1l3VXmVm/hrPmPSjTpla4uJP+elUpGZv4mq5MrVXkirPU6o8sSqzNUbfeqw0VRstRI3jIrs22ljuGXvT5FqFu9ZSNC5HeVYWXdWO3ahZttZSFKlzGs1N3e9U47ypvOVqwkZezlEm8z5qk81lqrtob71InlNCG8ZfvVYj1BW+9WRS7qyIlSjI3FlWWiS3VqyVlarEd038Vc8omMqUo/CSSW60xodtTxzq38VO+X+9UEe8U2WoZKvSf71U5NtOJtEjpvlfNTmmX7tNaVao294GiWmfZxT/NWjzd1A9SFrVahaz/urVppWpvzNUFxlIqtZbfvVG1uq1oeQzU1bOrNY1TLaJUqNlX+7W5/Zu6iPS/8AZoiV9YiYLK3Zaj8qRq6ZdL2fw1J/ZarVcwfW4nK/ZZGoWxZq67+zVpv2NV/u0+cn64cwulmnrpddJ9l96b5FLmD61Iw/7LWpPsC1sNb1H5VHMT7eUjN+y7fm20eR9K0Ps/tTfKpcwe2KPlU3yqveR81NaP8A3qXML2hT203bV7yKPstHMXGZR8v/AGad5TVc+z7aGWp5g5yntpvl1c3LUbSrupFc0j2BkqFlq7UUi1+iyifm8ZFbmoGqZl21XalGUonTEjmTd8tZ8lr/ALNaDd6hk2961jLmOqnKUTN+aNqtQyLJ96iRaqsrRtxXZTlynT8RofZ/arVvVG1uv4TWxa2vm/Mld0fe+E5KsuX4jRsWY16D4Ps5LqZV+auU0PSWaRdy17P4H0OO3aORvlrupy5T4TOsZGjTlY9E8F+GVSFWda7iREsLf/gNYuk6pb2sP3lWqPiLxRCsLKsi/wDfVV7Y/DK8cRjMR7xZn8UCObZuq7Dryyr96vNo7sXlzv3bq6vR7dpVWt/snRicDTox1Mn4qXm/Q5P92vibxSrNqkzH+9X2n8VIvK0dv92vkvXtLW6uJmH96vKq4b20uaJ+t8DTjRoykeft96mtWpfaa1v/AA1lvDXkVKUqcuU/ZKdSMtSOnK1N+7Ue6pjKUTcvRy1JWb5lWI7qumnV/mMnTLW2kpY5asKu6t5Q5jKXukcbVZ3tUDL81KrdawlExkWY5asRy1RXtU0bURkZSia0Mu2r0Mu6sOGWrlvcVvGRw1KRsLLU0b7az4birUctbxkefKBoR3FXIbrctYqtViOXbXZCoctSlzGx95ahktd61Db3VXI5dy1083Mckoyp/CZNxYf7NZ0kbR9K6dot1UZrNW+6tYezlH3onTTr/wAxm2t5t+/WpDLHcVmzWe2o45Wt2rppV5R92RvKEanwmtJoq3C/dWs2TSJLWT5VatrTb1X610lvpsd592ux0o1PePPliqmH92RiaDqjRyLG9el6Gsd5Cv3Wri5PDmyRdq11vhhHtZFVqiMpU/iPmsxqU6kOembsnhVZfmVams/DcaSbXWvQ/DOl/bIFDL/DVy98Ftnei81hUqxkfnlTOOWXs5SOKbwDayx7lWs6TwHHu4WuwuLW7sflG5qzZNRureTc8Z2/7teRV933olUsZiZfDUOQ1D4XrdR/6uvKfH3wtbSbWSbbX0FJ8QrKx+W4Xy/96uC+K/j7Sb/RGWCRN3+9XgYqpRqR/vH1WTY7NFiIx5fdPkm8VopmU1Ev3an1KZZ7ySQfdZqrbq8SMj9/j8JYX+9TmqFfvVMtEpEyGstV5Fq3zUDVBUSBv4qrSVckWqsi1nI6YkcbVYjb5qqtUkbNWZcomlG1Wo5dtZsbVaVqqMpR+E46kTQjuP71TfK1ZnNSx3G2umnX/mOSVP8AlLzR05ajjuN3y1YVVau6Moy+Ewl7pJCzLWxY3m2seNNtXLf71dlOXKcNWKkddY36t96tiPa6/wANcXayslbVnfsv3q9mliP5j56vh/tRNiSz3/dqjJZtHWha3iyr81Wtiy16MYxl8J5/PKn8RgrK0X3qsK6yVcuNOVvu1T+xyRtxVSpyib+0jUCS19KjRWjapo5WX5TVpdrVhKnzEuTiNt7platyzv8Ad95qyPsvPFWoY2j60RlUicNWMZHUwrDcL8yrTpPDkN0vG2suzndK2rG8Yba054y+I8Or7Sn8EjHvPBrbflWsW48MyRL8q16tZ3Ucq/NWgujW94v3VqZUKcvhOWObVsP7tQ8Hk06SL+GqMisrfNXvV94Bjn+6tcnq3w5lj3YjauOph5RPWw2eYep8R5b5/wDeo+0+9bOseFbiz3fu2rmpopLdtrKy1ye0lTl7x9PSlTrR5olj7QrU3dVGSWiO89a7KdeJ1+y/lLjIsn3lqndaar/dq1HKrVIrV1x5ag4ylTOduLCT7rL8tZ7Wu3/Z/wBmuyaFWqnNp8bVhUoR+ydtPGfZkc7DKytWtZ6oy7d1RzaWy7mqH7Oy1xSjKmaylTqHXafrP+1XRWOqK1eb28jJWxY6js2/NSjXlH4jwcTg4y+E9Kt7hZauR2+6uN03Vq6Sz1Tcq1vGpGR8vXoSpmosTVPG5Wkt7pZKuLEsq/LVf4Txpy/mI45atW8tQNb+lEcTK1X7WRhLlkaK/dpslnHcVXjumVvmqxHcK1aRnGXxGEoyj70TNuNG/u1m3GmyRfw11W6mtEstP2EZe9E2p4mUfiOR8plo/eL/AHq6ibTY2X7vzVTk0v8Au1yyoyidUcVCRhtdSL96nf2lt+81XpLD/Zqjcadu/hrklS/lOmM6ch0eqRt/FUn2pWrFutNbturNka6t/us1csqconVHD06nwyOokWOWq8lnv+7XNf29JH98NViHxSjN+8bbU8xv9VrR+E1ZIGX7rU37VJF/eqGPW7eX7si1M11HL93bRzE8so/FEdHqO2r0OrL/AHqyZFjb+GoWt/7rUcwpUaczqo79ZV+9Ucywz/eVWrl1lmi+7VqHVGX71HMYfVeX3olm/wDDVlc/MY9jf7NYN14L27mt5W/3WrpY9RVvvVIzLJ91qylTia08TiKP2jz688P6jB0j8xaw7yGWP5ZoWX/gNesSKFqpcWsNwv72FW/4DXNKl/KexQzNx+KJ43cW8Mjf3ayLvRUb7rK1evah4RsLrdtj8pv9muY1D4fsqs1vcf8AAWrllTPpcNmlGX2uU8uu9DPpVRdN2tytd/d+G9Ts/wDWRNIv0rN8v5ts1vt/4DWEoH0cMdzR92VzAtbP+7W9Y2u2p7eyt26NsrVt9N/u/NU+zOOviOYdYsy1sQy/LVO3tWX7y1b8ujlPnqsoykWfPpWvKpN8v3aryS7Vq4+6Yez5jQkvqha8Vqybi6as+S//AL1dMKp2U8LzHTNKrVTuIFlrFh1T5vvLVyO/3fxV0xnGRr7CVMp3lnWLeWrLXUecr1VuIlZayqQj9k7qVeUdzj5F/vVG0Vb11p6tWfJZstc3KezTrxkU7dWVq1rWqar81XLdfu1vTkZVZcxrW7f7VXlrPt1/iq9F92uw8aqNuIFkWsHUNN3btq10NRTRblrCUSqNWVOR53qWnfermb61ZWr07UrBW3Vyepad975a4alLmPr8Hizi1Xb96nfe+WtC6s9rVTaKvMlCUT6WNWMokLRfLVdomq8sVO8rdWcoFRq8pjyLUdbElqrfw1Tktay5TsjUjIpsu6mstWvs/tUfl0zYrUVKy1Hs+aoBklvdNE1bFreK33qxOaVZWib5aImNSlGodMvzfdqRW/hasezv2WtaF1lWtTyqlOURs1msq/LVFbHypNy1rhWWrNvbrK3zUuUlYiVOI3R12MtdtpNw0W2sOz037rLW5ZwMrc1zSifNYypGodVb3W6OtCzk3LWHCu1a0bB2Wo5T5KrTNepo4ty1VjlrQh+Za6oxPKqe6JHH81adt95aht1q4q7a6acfePPqT6Gxa/MtWGi21T06tbbXsR96J4dWXLIjj+X7tXNzL/FUarU23dHVQ+I45SJPNaj7Qy1CtTMu6Ovcpy5omXLEjh1RluFU/wB6tia4W4t/vVyd5+6mrTtbhmj2mqjIdWhH3ZRIplXbS6dt8ymblbcrU2Bdsgrz6/wmv2S9cNtb5avNL+5jrB1JmXbUzXkn2eP5q8zmMpUuaMTUvG/0euPvP9Y1dBJebrfbXKX1x+8aqjI7MHTlEt2slR6980dVbe621JrVx+5p80eY9KNOUa0TmZk+aqsny1M14rNUcj7q05j6CPN1KcibqozQf3avSPtqrJLurOR30zNkWqrNV6Zt1Z826olI9Sn7w1u9QyLUbNIv92oWmbb96p5jsjGRJ5W6oZLdaSSZm6GovNqDePMRzWq1C1qv3vlqZmqPd8tQdMeYryRLVeSBatM1RVEjeMpFCSKq8ir/AHa1G21XkVf4qykdUZmXIvzfdqCQ/wCzWqyrUbRq1ZSOmNQyN0n92k+0SL/DWo1utQyQr3rI6faRIo76Sp47pmqP7PTli21MjOXKT7jS/NTo9q1cj2t1qeU5ZS5Sj+8/2qPm3ferUW3VulO+xLU8pn7WJmbZP7zVPGzVea3Vad9nWspRIlViVKTbvq95MdN2rUcpn7Qo/Zab9lb+7WpxTl2/xUcoe1kZP2Nqd9iNbO1aZtVqsn20jNW1qRberkirUbLtrIXPIasCr0qTy1/2ajprbu1Vyi1LC7acvaqO9qPNapF7M0aZ8tUfPaneetQHsy5/FTWqr9p96PtSt96gOWRNto8qoftSrTft0a/NuoK5ZFjyqPKXdVVtUjX+7UMmrLQXGnULnlU1olrP/tao21Dd0oNPZSNL5VqNpY6zWut38VN+0f7VBrGiXpJ46jadf4ap+cvenK69qNTX2ZI09Nbc1N3U5Wo1GR7WpvlVY3rSNJQO57PG25dtDLUEclP3e9fo/NGR+bco2RaqyW9XvvVHIlEolxlymSy7ahkrSuLfb/DVGaP5an4TuhIqtUdOZdtR7ttaRqHZEayfN8ta2k6j9nZVaslZqdu/u1006ko+9EJ0/aR5ZHrnhvVrXcu5lrrpPHkemw/I22vnu11Oeyk3KzVqR6016u2VmavQjifbe6fK4nI41qnNL4T0O/8AjJerMyws23/erGuvihe3TfOzf99Vy8lnuXiq7W/+zSlRlE6aWWYGPw0z2n4f+LjfTfvG/wDHq9/8L38LQr8y18ZeG9Sk0m43Bvlr0nS/irJZRqoaumNVxjyyPg8+yCeKl/s56l8aNbjXT2jVl+7XzOs+6Vs7a63xd40m8QN97ctcb5fO4UUqsoy5j3Miy+WX4T2ci3daTHdQ/wDj1cfqmiNbyNtX5a7fTbht21ulXLrRftkbYWumrCniI+6fQ0sZLCy5ZHjlxBtqrItddrmgtZzNuWubmir5+pS5T6+hXjUjzRM9m20bqkmjqq3y1x8sonfEuR3G2r1vdf53Vi+bTo5ttb06vKTOlzHSR3G7722nbN1Ytvef3mrSt7xZa7o1IyOGdKUSxsp9LHtapPK9KJU/tHLzAv8ADUiy0lJt21ly8pnIvwzVbhl+WsmOXb1q1G22tYnHKmbEbbvmZql5rMhuKuxzbq1jI4ZxlEsxsy1Yhum3VR3bak3VvGUjCUTYhulf+7VhVVqw422tV63vK7qc4y+I4alLl+EtTW61n3Fnu+7WtHLup3lK1VKnEzjVlTMGFWt2rqdB1PYyrWVcWf8AEtOs18q4WqjKVMdflrRPUNLWO8j+7WvDp7QSK3l/+O1heFbj5o1r2rw34ehvrVd61rUqxlH3j8xzTFfUpe8J4Q8QW1rCqyNtb/arq7jxVZ+X/rFrG1L4fxCPcu6L5a8u8SeH9QsbhvKuGZd1eTKUub3T5ClhcLmVTmjU5T0a8163upG2/NVeNo5vlK7lrgNIM8cnzs1dxopVmVn+7Uy+E6q+FjhVamcx8Svh/b32lyToNjfxV8ieJtPkt7x4vMbarfd3V9RfGz4ix6ZZtawyKW+7Xy1eXzandtK38XzV4dSnTq1PhP17g6ni4Yb2lb4Tn5tNZf4Wqt5TL95a6uOLcvzUSaOtz92uSpg+b+GfpMcVy/EcntqZa0rjRJreqPlMv8NefUpyj7sjsjUjUj7pC1RtU22o5PlrnKiRtVdqm/2qbWcjeJTb71NVvmqST7wqNazOmJYVqtRtVFamjagwlEvRvup9Vo5asK1BzSiTRtsqxHcMv8VVV7VJtrSMuX4TCRpR3StV63+f7rVgxvtq9b3TK1ehRrfzHHUpfynQR/dq5C3y1l2twr1qW7Ky16tOUZHkVY8vxFyGVu1aVvqjRday1XbUld1OpKmeZOnGXxHTWt/HKv8ADWhHFGy/LXE7mT7rVo2OryW7fM1erSxX8559XCy+KmdK2lxyL92qsmjN/BU1nr0M3yv8tbFvcR3C/Ky10x9nUPLlOtR+Iwo7SWBuVq/aqJPvf+g1uR26y/3auQ6HHcfdo9kcFTGR+0ZEdmT0q7Z2bVqx+H5Y/ururRs7Db8rLXNOmeZWxcbe6Z9naSM3FdNpN0trIscrKv8AvVe0vS41jaRv4VrgPEeoSSam2wsqrXNGUoyPLh/t0pUz2/T4Le4jXaytVyTw/Hcfw14lpPia+tiu2VhXpHhPxVdXU8cbNu+atvaS+0fNYzLMRhffjIk1r4dx3UbbYlry/wAVfCNmVmSH5q+1vD2h2WpaPAZ1jZ2X5mrnfGHhXT9LtJrjG1V/hrwq2Ipylynp4atmOApRxEZc0T82/E2hzaHdtBL8rViRtXonxp1CG88WTi327Q1eeGPgFa56VTmifumAqSr4WnUqfFInjl+WrENxVLml3Mtd9OvKJ0Sga0c6tVhfm+9WPHcbauQ3Xy13RxPMclSEi59nqGSz3L92po5WqxG2771VzcxhzSiZcmm1Gtm0f3q6LyqGs91YVKUZBHE/zGTbs0TLtras7xk2/wANQ/YPm+anLastckqco/Cc1SUah0VnqTKy1vWOpbtvzVxcKstaVvdbdtKNWUTwq+HjI7iG63feq0rLNXI2t4396tW31A7d1bxqnhVcNKPwmy1utQtbsv3ajhvqsLcK9b+7I4/eiNWVl+9U0dxu/wBmm/K1H2f+7VxlKJPuy+ItRzVNtVvvVm7ZIqmjuv4WrpjV+zIylD+UsSWu6qk1h6Vdjl3VMrK33lrSMI1DL2konPTWPqKpTaHHP93bXXSWcci1Vm0PcvyVMsNL7J2QxXL9o4LUPCbfwqK5vUPDc6dF3f8AAa9Um0u7t+m7bVOSR4v9dAG/4DXHKhH7UT2qGZVI/DqeM3FjcWrf8tFpI7+6t2+Vmr1m5tdPuv8AW2rLWbceGdKum/dv5X+8tZfVYfzHvQzSnKP7yJxdvrcv8Yq7Dq26t7/hX8cjfurhG/4FU9v8Nbh/mX5qP7P/AJTOpjMJ8VzAjv8AdTvtVdDJ8N72P5kDVXm8H6jH/wAs93/Aa5pYGpA544rCy+GRnR3St975auQyf3WpjaDPF9+Bt1RtYyRN91lrmlRqRCUqctmX1uG/iqbzVastWki/vNU8d8rNtZawl7vuyMJQ/lLclurVXksG/hqxGytVyNd1Ty8xhzypnPyW7L1Wqsmm2tz/AK2FW/4DXXNarKv3artpP8S1HsjanjeU4ubwPYTfc3R1Vk8DXMDboJd3/jtd6dKMbdaX7LItYSonWs0qx+0eefY76z+WaFm/4DQsifxrt/4DXonPf7tV7jTbK6X97Eu7+9is/ZG0cxjJ+9E8+kjhb7klZ00B2812994NtpF/cytG1c7qHhW+td3knzF/2aylA9WhiqU9FI5K93LWPcyZrb1QXtr/AK62b/vmuduNQhb70bLRyn1eFg5LQhaRt3DVYhumX+Kqu6G4+5Iv+7RHE3+y1SelKn7vvGlHftU326s35v8Adp2ysvaSicfs4ml9qV/7tRttaqP3aPtDK1VGr/MT7P8AlLn2VWojt9rfLUcd1ViOeuqMoyJlzFy3iq9Gu5ar2rfLWlCqtXZT948qrIqyRVGy1qNbq33artBt/holEyjUMe4t96/wtXO6pZMu6uyaL73y1n3lhvjrlqRPTw9flkea3lv97ctZclutdhq2m7a5q4t9jVw1Io+xw1fmjoUPs601YqtbKNlZ+zO72hA0O6opLXdV1V+Wn+UrfdqJUwVSUTFks2/hWqv2dlrpGtd1U5LOsZQOyniv5jBaLb96o/KrWkt/71V5Lf5qwlTO2NeJmtFTvLq99lo+y0cpftYlOONlq9byyKy/epy2+3+GpFio5SJSjKPKaVndbm+ateGBXbiuejXa26tjT7r5vmrblPDxEOX3onVabFt+U10FvaxyLxWPpe2Wukso9q1nKJ8Zi6krjvsrKvyrVizXY1XI4vNWrVvp9R7M8OpX933iFYvmq5DuWj7L5dWI4q1jHlPOnMuWbfLzV5e1UYasqx7VvGJ5szTsW+Za6KNVZa5GzuP3nzNXUabMrLXoUvh5TyMVGUfeLHlU6Nf3e2ppKZH97bXVynlcxUkba1WIW3R1VvPlam2cu2T5q9CjI35eaPMQ6nFt+apLf5oVqTVF3W7VT0+f5dpreRvH3qYySRrefb/DV2xkVpKz9SXa26obO6+z3i7vu1x1zf2ftKZr6xHtj3VSVt1utamoMstrWXbrut68WRjS+Adu/d1zt8y/aGroPurXL6w22bipjI9HCx9+w6P/AGabrDN9n/4DVezuP71XNU2y2e7/AGaR6PLy1InEyT/NTftjLVe+fypmqH7QrfLWnMfTxp+7cuNeblqvJcLULf7NR/eo5jWNOMSRplf+KoZFVqbJb7vu1XaNovu1HMdMYx+yE1v/AHaoyW7VYa4ZW21G1038S0cx3U4yKbKy1Du2tVxrhd33apyOrLU8x3RpykMaSoN26mzXCq1QtKrVPMaxpyJN1RtQz7qjZqy5jWMQao5Kc1N3VJpEhb/dpKezUyspGpFJTGb5vu0/b81MqDYbu20nmU/atM2VMhhu96ctwy/xU3ZTWWmMuR3m2rkd/WNzS7qkzlSjI6BbhWarHmrt/hrno7ht1WY7pl21lI5JUDWb5qjqut5TvtG6oMuWRNu96buoVqdt+WrEN82jzaGX+9TJNq1A9Cb7QKTzapyS7aja821HKXGkaG75aPlrJk1Kom1JqfwmnsJGyzLUbNHtrDbUmpv29v8AJqDWOGkbLTLVaS6rN+0SN/FR5u6kaxocpakuv7tV2upP9qm7qfzTN+WMSOS4dt1QbpKubflpNtIqMoxKfzf7VMZWatLyV/u0eQv8NMPamf8ANto3NWj9lWl+y/7tHKHtYmbvbbTt7VofZaPsvzVXKHtIlHc3pRuq79lWlW1q+UXtIlHzWo8xq0Psq0fYv9mgn2kSirNTtzf3avfZaPsdHIT7SJ6wv3qkVqjVqlr7WJ+eSJVams26k5pN1dEZGPKDJVWaOrW6oW+atTaJm3ENUZottbUkVU5rfdWMondTmZLfLTVarE0W2qsn96s+aUTvj7xY3bqbuaJty1XWRqdurpjViHKdJpOpebtjNbn2Bbr5lrgY7hopNyfLXYeG9YWTar/er3sLXjL3ah4+KoSp/vKZY/s9rdvu1MtruroltVvFq/pPhV7qXcV4ruqUuU8CpjI0481Q5q10x5uitWta+FZJOq13S6Xa6dGu7buqpJrMfneXEtcko8p40syqVf4UTDtPBMkkm4LXd6X4VhWz2yL822t/RtPaDS2uJl2/LurzHxX8R203UGhhb+LbWH1mNE8SNfFZpU9lS+yaPiD4bx30beWq1494t8CzaPIzMu2vavAPjuTxBfLbyLvq/wDGixtYdBVtq+dUVJxqR9pE9TA5ni8BjI4Ot1Pk2a1rPuLfbW5NKrTNj7u6qc0W6uZwjUifsNOpLqYUi7Ki37a1Li3Ws24i2t8tcdSlKPwno05RkO83dVqOdlrL/iqaO421jGUomkoG9a323rWtb3Sy7a5VbirlvdbejV3U655tWgdUu1vu05ot33aybW/rUhulau2Mo1DyqkJRG+X/AHad/DVrbuoaKp9n/Kc/MRxtVqGfbVPy2WnL8tHKZyjzGtHLVhWrKhl21bjuKuJxyplxadUKy1Mrbq3jI5y1b3W2tK3ut1Y1LHK0TVvTq8pzzpRkdEvzU2S13fNWfb31alrdK1dcZRqHnzhKmami60+lSK23cu6va/Bvxa0+GGOOVtrV4V5SstRS2rfw7l/3aynQkfP47LcNmEeWqfUd98V9Plt/luP4a4XVPHlreSf6xa8Mkadf+Wj/APfVVz9oP/LRqwjTlGR5mG4XwuH96Mj2W48UWq7mWRaxdW+KUlnbssG6vNY5pvutI1Wo4Fl+/wDNWsqHtInr08noU5c1T3jl/FWr3WvXTzy/981ziR7W+avSp/DK3C/JXP33g+6VvkXdXmVcJKj70T7TDYzDxiqa90wLf5q1LRdtVv7PksJtsq7Wq/b/AMNc1M6asoy+EuLax3S/NWRq3hfcvmRLW7b/AC7a2LNVuo/LZaKtCNaOp5X1mph5cyPILi1aGRlNVJIq9kvfhZe6wrSWkLNXnviHw3caHctBcR7XX71fPVaUqMuWR9Dg8zoYj3Yy945GSKo926tK4t6qSR/8BrilE92NQqSVVar0i1VmWueR1RkRrUytVepo6Roy0rVNG3zVXWnbveg5pGhG1TR1RjbbVyNqs45RFqWOm05auJiXoXbtWtZ3TVh27fdrQhauylUlE4K0Tore43VaXa38VYcLMtaEN1/er16df+Y8ipS/lL3lU6OL+9Uccu6rka769CMub4ThlLlI13Vat71oPut81R+XTWj21fNymUuWXxHTaX4maKT5/mWu70PXILroyrXj5by61tJvWSZVVmrpp4mUfiPExmX06seaJ9C6XEsq7m27a1l0Rbj7q1514V15o9sbNXsPheJrxVb71byrRkflOZU6mDlc5jxOh0vTvLX7zV5q1uskpMnzV9X3nwzt9Ws/NuG2tt+7tryTxN4Btrd28plxXHDEU5Ssb4PGfVYqNeNpSPLF0mRf3ir8tdx4IgkhmWUr92mw6TPbfIQGSul0eGOCPbVT5ZGuOxnPS5Ueg+HfEl1byKsUhx/db7tc/wDHn4lQ6b4dljkmWOby/lX+81aGmpHa28k0jbFVd1fKXx11y78WeIpYomZraJvurXg4ylKWlOJy8O4epmGK9hKX7qOrPJ9Uvmvb6aZm3NI26q602XT54fvo1JH8tc8f3fun9EKMVG0CXbRtp6tUmytOczuV270fMtSSLTdta8xRNDdMn3q0re6Vqydv3amjZlrenVlEwqU4yOkt2WrkbVzdvdMv/Aa2rO83ferrjVjI8irSlH3jUjiVqm+x7qLV1ZvlrQjX7ta8x5FSpKJnx223+GpFt9taHlUfZ/7tZSp8xh7YqxqyrU0crL96pPK20bawlAjmJI7plqxHf1TaKo2VlqfeiZ+zjI2o7/8A2qvw33q1cd9oZN1TR6oy1rGtymE8HzfCdtHdK33qk2qy1yMOrf7Xy1qW+qfL96umNSJw1MNKJseW33lak894+vzVUh1LcvzVY+1RutbxOaUJfaLUOor/ALtXIbxW6MtYrKrfdqJht6My10xrSiZSoRkdbHdbqm/c3C7XjVv+A1x0d7PE3yu1WI/EE6t/C1dMcVH7RzywcvsnTnQdOuPvw/8AfLUz/hA7C4+5Iy/71ZVv4o+7vh/75at3T/EFs332aP8A3lrTmw9Q5prF0fhkV/8AhVnnN+6uEatKP4O+ILWPdaxO/wD1zbdW9pOp21wy7J0/76r1/wAE6ktxIsasvy/7VcmJhTpx5qZlhcZWq1vY15HgVv4a8S6fJtuLacx/7UddDp+jLeR/vVTd/u19e2ugQ6hpz/d8xl2q1eRax8B9TWaR7e4il3c/3Wrw6ONjKXLKfKezmmQY+EY1MPHmjL+U8fvPB8P/AD7r/wABrFu/Accm7bDtr0/UPhT4ltBgRSN/1zk3Vymq+CfGdijNbrP8v/PSHctddSr7vNGXMfL0oY6jLln7vqmecah8OXb7kea4jxto/wDwjWmy3M9v93ha7rXPGPxC8KyN9o0GO8iX+KOKvIfif8ZLrxXAul32nR6cY2yy/wAVeHXxMZS5eX3j7jKcLmNetHn5ZU/JnMWfi6Nm/iWuk0/X1YbhJXnkNvayfMJK07exk3bopP8Ax6uePMfe4jB0Geo2Orq9bVvcRy15dZy3dr91t1dBp+szJ8rq1bxqHyuJwH/Ps7+O1jl/iok0tWrF0/Wg38W2t63v1Zfvbq15j56rTqUyjJpH+zWfdaWy/wANdRHdK1OZIZVqJRMo4ipTl7x5/eW7L0rJuJZFr0a80lW+7XO6h4f/ANmsJUz2sNjKcviOHurz++u6uf1TRdM1H/W2qbv7y/LXX6pobrXNXmnzL/DWEoH1+ErL4qcrHHah8PLKf/j1uHjb+63zViXHgvWLDd5Ekc6/w7Wrt5leNv4qg+1TJ/FWEon1dDMcVT+1zepwSvrGn/8AHxaOy/7tXoNahP8Ar4WWu1j1Qr8rKrLUrRabef662jb/AIDXDysqpjoy/iU/uOTjltLjpJ/31Tn01JV+Rleuok8G6TefNEzwt/sndVOT4d3CtutLtW/2W+Wo5SFjMPLaVjmZNPmj+ZVpI/Oi6itufw3rtj0i85f9n5qzpLq7t/lubRh9V20c0onVGqqnwyUiaxuq37OQNXNw6haSNyjRVt2Mlu3+rnX/AIFXdRrnDiKf902o0bbxTZF2VJaxSbfl+b/darEkTbfmWvUjUjKJ4UpcsjJZqa1uslXJrXd/DUPlbfu1EjpjKJg6lpO5d22uN1TRmWvS54Wasq807f8Aw1zSiexhcZKnL3jy1rNl/hqGS3/vV3F5o+6TdWbcaIzVhKJ9PTxkZHJsrUba6CTQ5Kavh+Rv71YnV9ZpmMrVL95a2ofDLN95WrUs/As10vyr8tRKUYnPUxlGn8UjjZLVX/hqvJpq/wANemR/DeZv4mWnSfC26b7jLWPtImEc3wsf+Xh5T9g20v2U+tej3Hwv1RV4QNWfN4C1W362kjf7tVzUztjmeHqfDUOJ8ht3zVItv/s10VxoN3b/AOtgdf8AgNV/sVXFKXwm31mMvhZk/ZV/hq1b2v7yry2a1NHZ/Mu2tfZmUq5oaTujrstLfd977tcvZ2+2ug0+Ir81ZypnzGMlGR0kMVadlGy/LtrKs5GroNPb7tRynyFeXKSSWu5aPse1fu1oeXUyqrR7TVxieR7aRkxxVJsWtD7Lu+7TWtf9mq5SvbRKca/NXQ6TWN9n/u1saam3bXVT9048TLmibTfdqr5u2Srm3dHWbdfK1dh5FP3vdC8esy3uPKn+arN592sO6umiuFrop+6enQpc0eU6iZvNj+Wse3/d3DVYs7zzY6q3EvlXldz+HmFTpyjzRLmoLvt91Y8nyyR1uf623ase6Xb81clc1o/ymtJJtsai0u6Vo2X+7Uqqsli3+7WBYzNDdSLXh1BU6fPGSOk27q5LxBHtaukt7jcv3qyfEUW6NmrljI0wv7uscxC22Sr7Sb7Ns1lr8slXo/mt5KbPfnH7RyupKrSNWLcKyyVtak22aqrKstbcx9FQlyxMuO929atR3Ct92q91Z1nyNJayVPMehGlGpHmibSy/LTm2y1l295uq5uqZSMpUpRCa1qrJb7avefTW2tUSkXCpKJiyQbapyWu7duremX/Z/wCBVTkiWs5HoUq8onN3VkzN8tZskcit8tddNErVnzWq/wANYSPVoY3+Y5tpJF+9TftTLWtcWG6qclnU6ns0q+HqfFEp/wBpNTW1JqJrXbVdotv3ajmOz2VGRM2pbqG1KqLJtqPbUykEcPRND+0v71N+3/NVFd1R/do5ivqtM1G1Jf4qP7SXdWTu+ahm+agn6vA2P7SVqj+3qtZO6nUB9Vian24eq0n9oR1mM3zU2Si4fVaZqf2ktH9qVm03dQX9Vpml/a9C6y1ZbUbdlTIPqlM2I9eZf4qkXXGX71YVLub0qCfqdI6JdcZqd/aW7+Kub8xv71O+0MtSYSwMfsnRfaGb+Km/eb5qw1vGqaPUqixlLDSiajRU1oqqx6krfeqb7aKOUy9nKI7yqa0VSLcK1Tblo5SeaRV20bau7VpfLquUn2hSwaX5qveQtH2WrjGRHtEVF3d6dzVv7HQtnt/hqoxJ9pEq7v4aFbbVz7Hu/hoWz/2afKT7SJX3bqkjq0unVKlj1rSMDKVWJSp392rn2NV/hpPsu7+Gq5Q9rEq09fu1Y+xvQtq1HKR7SJFn2p232qb7K3pR9lajlM+aJEu6hqsLb/LTfKo5Rcx3kbVYjaqMbVYVvu19NGR8jKJbpPu1Crbadu+atuYz5Rzd6ZzT2+Zaay1fNyhEjb7tQyblqSoWaqjUN4lWZao3EXy/NWpJVWZd1Eo8x105GWy7aj3VekWqskVZyjyndGRDuqazv2tZlZf4aqyJtqP7taU6sqcjfljI9q8B3v8Aa00MY/i/hr3H+y00/Sd23a+2vlj4YeJ10XXoGuG2xM21q+vLfVNP1rTY/LmjZWX5fmr6Whi41qfKfjfFNCphcRHlj7p41rF9cTXZjXdt3V2nw38Cvfut3cK21fm+au4034cWWoPu+WuuMNr4bsGj+WPatV8MfePkMbnkfZfV8NH3jy/4q+KYvD+ltawff27dq182w6ffeINSaR42bc1e2ePJLLUb+R5plaNf9quF1DxhpPh+P9xt3LXg1V73tJyPtcijLDYW1CnepI7TwPpNp4StftNwyq+2vN/jJ8TF1adraGT/AGflrkvFHxUudTDRQyNtrgLi4kuZdzszNu/irz62JlP93H4T6/LMgl9Y+u4v4idbj/aqxHcVm7qd5rLWtHFSpn3Dpmk22Wq9xb1Ct0y//tVMt1u+9Xq0q8anuk8somfcWtUZItvSugZVlWqs1r8vyrVToRkdNOr/ADGSr7atQ3G1dtNktarsrLXDKnKmb+7I1obrb0rSt7r/AGq5mOWr0N1tWrjUOSrQOut9SrShulb71cjb3W3+9Whb3W7+Ku2lVkePVw5033qa0G6s+G6Zf4qvQ3W6uqNSNQ82UZRGtEy05W21Y+Xy/wCGhrf+7Wnsv5TLmHRy/LViOX/vmqO1l/vVJG+2p5eUylE0lbdTlqrHLUyy0HNyktPhuJIm+WmUrf3qvm/lM5GxZ6sv8VbVreRzr96uN+ZKmt7yS3aumniJR+I4KuGjU+E7f7LHNUE2k/3aq6Pqyy/eauqtVW6j+Vq7Y8tSPNE8KrKph5e8cnJYMv8ADRHFtauybR1kqlcaEytwKXLKJEcdGXulfT7cyMqrXpGieHbWKxaW4jUnbWB4N8PtcXSs6/u1r0PVLNms1hh+WolP7J8rmWN/eRpRkfP3xF0eJ9Qkkt0wv+zXGRR+W3zbq+k/+FaSapH8+3dXIeJvgldWqmaD5v4tq15lWl9qJ9Pl+f4WMY4epM8rt1xXQaHatPcRqPvM22suWwks5zG6srLXqnwp8J/aplu51/dr92uU78xxdOhh5VWes+HLex8M+FfNutqsse5t1fJXxX1qHxB4kuZIVVI938Net/HD4gLa266XaS7SvyybWr56kk847mry8RP20uX+U4eFctqU+bMK3xSMia1+b7vy1Rkta6BlqrJb158qZ+n06xzslvWfNF96ukuLX5vu1nzW/wAtccqR6VKsYci0LV+4t6qNEy1zSpnfGakSRtuqZf8AaqGP5akj+9U8pEiTbVqN9tQr/u077tSYSLkbVLVSNqsRtWupySiWI6uW71RX71WIW+Za2hI5ZxNi3qxH941Rt5f4avR13UzzakS1G22r1rcbW+aqMfzVPEtdlOUonnTNmGVZfvVY8rcvG2smOVlrQt7r+9XdCrGXxHnzhL7IjQbaWHdE25flq1GytQ1vu6Vtbm+Ew5/syLdj4jubCRWDblr1bwX8dIdJ2rdxH5f4lrxaSJqh2turPlkefisrwuPjy1Yn2RB+0dpN1Z7Bc+UW/vLXJah8S9N1CRtk618ypKyVbjvgtKFJRPAnwvh+bm5mz6C/4S2xb5vtEf8A31UE3xE06x5M6v8A8Crw+O4E38dOk03z+klaypVPsk/2Bhov95I9J8U/HCa8s2tLANGv8TV5zHrn2iT98u5m/iqu2jyR9KRdNdOq1dONSme7hcFg8JT5KMTahs7O+/hWnTfD+G8Xcqru/wBms+CNoWX+Gtux1KaL7taSdOp/EiZVJVqetKRzV78MrmL5oW/4C1c/eeGdQ01v3tu23+9Xt2law021ZY91b39m2uoR/PD97+FlrCpg6Mv4cjm/t+vh3y1o3PmFo2jb5l206vcvE3wmjvo2kt4Wjf8Ah2rXkmteFL/QbhkuIJFX+9t+WvIqwlh5e8fT4LNcNjo/u5e8ZKrupyr81C/J8tTR1MZHpSkNjiq5DuVqjjWrEa1fMcspGjZ3G3+Kt2xvP4a5u3+Vq0LeXbXRGrynk16UZHVQtHLVhYqw7e421rW9x935q6o1Tw6tPlLHlVC1vVqNt1TbVatPiOPn5TLZdtRyfdFaklv/ALK1Vkt/9ms5RN4zMmZVb7tZ80W1q1Lhaz7ispHp0ZFFppIqmg1R1blqjkaq7fNWfL/KdvLGXxG5b641Xo9cj+WuTZW+8rVXkkmi67qqNSpEzlg6dQ9Ah1lW/wCWlWI9SVurLXmP9rMv3qf/AG7t/wCWjV0xxEo/EYSyo9RW6Vqmj2tXl8fiaSL/AJbVqWvjKZeu1q6Y16cviOapllaPwno0dv5m3bVyOD/ZrjdN8eQ/deNv++q63R/EVlfSKom+Zq6oyp/ZPBxGGxFH4onS6PZ/xV3fhrzre4RkZ/vf3q57TY42jXYy16J4LsNtwJnVfLjXzG3VzV5csT4bF1JTnynren/FzQfC9vbWOq6pDZ3nlq3lySVS8TfG7SjZf8S3ULe4lb7v7yvg/wCMHiY+LPG1/dfN5W7y4/8AdWuDaSaNsrJIv/Aq+cjh483tGfrVH69XwUaKrcunb/gn3m3xfv8A/n5hZa0tP+L100iq5jkX+Kvz6XVtUs+Y7yZf912q3Z/EDxFYybotTn/4E26uzmhy6wPGeQ5gvepYs/TXSdZttc0WSe6ijCKrE7grba/K79ojUE8UfE7Vr+zjWK3M2yNY12/KteixftEeM4dHuNOXUz5U67X+SvK7q1a6kZ2+Zmbc1cEqMnLmPsMlpV8LNVcTbmirep5/DLcWrfeatzTdeuIm2s1akmhq38NV20Hb92r9nI+wniKNaPvHRaX4j3ferqtP1S3uNu7bXnNvYSW/8NbWntIrUuU+dxWFpy96J6XbrBJ93bV+GD+41cTp+oMv96t6z1Rv71B8liMPKJ0kb3Ef+1Tv7SkXqtUIdU39as/bI2WrPIlSl9qJY/tb/bqOTUty/wANU7hIZOlZc0bL9ySjmNadCnI1JriOXqq1m3Fha3H8K1nyS3UTN91qpNrDRdVZaylI9Slh5R/hyJbzwrDPu2NWDeeDZF+6v/fNbK69H/z02tVmHXFb7zVhI9KFXFUTgbjw9cRt91v++aqNYyxfeVq9TjvIbj7y02TTrK66xrXNKB1xzScf4kTzOHdE38S1fhvZlX71dnJ4TtZf9U1VJPBr/wAGGrL2Zp9foVPiMWHVnXrVxb6Gf5ZUWVf9paSbwrcRf8s2qq2lzRN8ytUyphzUanwyJptD0e+b95aIv+0ny1E3w60y4+aCeSD/AIFupVikXqrVZt5pY5F+8tRGJXtq8P4dQhj+HmoW7ZtblJP7v8NJNpOuWK/PbtJ/wHdXT6fqEu5fm3Vv2eos3ytXZE8yrmFem/fipHlc2oPH8txaN/wH5aiS+0+RvvPH/vLXs0sVleR7ZrdH/wCA1j3ngHRL/wCbyRG3+z8tHMVTzbD/APLyLicBFa290v7qZW/4FUU+hsy8Ku2uul+EMX/Lld7W/wBqqb/DfXbP/UTLN/uyVh7WR1Rx+Hl/Dq/ecTceH3/u1Rk8Oy/xJXev4f8AEFt/rbB5P+2e6o1sbn7s1hKv4VlKuehHMJR2kjhV8Obuq1et/C6v/drtLfRlkb5ra4X8K6XR/C8bbf3Mn/AlrmeJOTEZv7OPxHD6T4GjmmXP/oNdpaeC4I1XbG3y/wCzXe+HfCK7lbyWrtNN8GrKyr5VeVWxEuY+Ex/Ecua3MeV6f4Ls2XdIrRL/AHv7tXLfwtoF5/qNStpG/u+Yte3+Ivhsth4GvrmUeXJOvkIu35vm+WvIrT4C28wVku3ikP8AsrXDGUqnvSOWON92+LqShKWxB/wrdJv9VJHJ/utVeb4X3G3/AFX/AI7XoNn+yL44urFLnStchiEi7lWQMrVE37Pfxz0CTzLbUbS7jVv9Wzlt1Xyv+Y9qGX5lOPtKNT3fNP8AyPK9Q+FrvC2+23f7y15z4v8AgqzI0lvE0Un3vu19WX2n/FjSo9t14Cgvtq/M1tKTu/SuP1fx9qunxsurfDTVImX+JOV/9BpU61WnsXhcVnmDq3cfxX6s+ILzS5LG4eGQbXRtpWkW12tXVeLryPXfEN/fR2y2Uc8zSLD97y/9msdbfZX2tHmlCMpH7JDESlTjKXxD7OL7tblmv96s+1iratYqconlYmoaFrFWxY/LVG1i+WtSzi+asuU+aryNiFlZamZVaq6r/dpyttoieJIkhTa1XPs6tUNq26tBYv7ta8pyzl7xRaw+b5amt1ZW5q95Xy0LbrV8phKrzFq3b93VG9+7VyP5ar3n3a6Y/Cc8PiMuRvNjrB1BdrVuK37zG2qOoRbo63ie1QlyyI9Pl/drUmofwtVOzb+Grlx+9hruh8JrKPLULlncfKtU9QXbIy1JZt+7qTVIN0Kyf8BqKkfdMY+7ULWlsstmy/7NYDfLfla0dBba0i7qyNS3Qal/wKvBqxN6Mf3solwSGKSmX1x59u3+7Udw/wDFVO4m2xttryvhkb06fNLmKEke5uKkhRl3A1nW9/8AvPm/vVuWrLcba3l8J6VSMqZxuuL5UlZMcu1q6vxJa/xba5aRauJ72FnGpTJFbzVqncWStU23Z/eqVJN1M6lKVP4TEktWX5v4qdHcNF9/+9Ww1ru+aqNxZ/7Nc84yPUpYiMo8siHzfSpldtvy1ntFJFJ93dU0NwzVHMTUpfaLe4N8uaiki3Vcs7P7ZIq7tu6tn/hEJf4HVv8AerOVSP2jz6lenRl70jkJImWqkkYrtJvCV2v3drVz1xp/zNuWo54y+E6qOIp1PhkY0i7qrTW+6tSSzZKpyQNu/iqeY9KFSPQx5rOs+SzZa6SS3bb91v8AvmqslvuWpPQp4iUTm2tartFW5NZ1Tmt2X/arKR6tKuZbQ01oquSLtplB3RqFSSKm+RVpvmplBUZyIPIpvl1ZooNfaFL7P7USRN96rm2msv8Au0FRqFfbuqNoqubf+A03ZV8xfMV1WnbflqaijmD2hVZaNtWGWjb81AcxXmT5qj21ekX5qjaLdUGXtCrtp22rG2nbavlJlUK/zLUi7qk8qpNtVGJnzke5t1TLK1Cr8tO21XKYy5SSO4arUd5VWOKnLDRymEoxL0d0tTLdLtrN2t/dqba3rVRic0qcTSW6WpvPWstYmqxHE1XymEqcTSWVasQ7WrMjVv8AaqzDuqo0zmlE0vlWnf71Vvm9Kesv3q15Dj5SwsS/ep3krVVZWqRZWo5CZRkTeSPSneVUe9mpyy0cpn7w5bdad9m9qPtG3bR9sqOUn3h/2Ol+xrUP200n2h6OUVpGvC3y1ajb+9WTay1oQy16sZHDUgXvvU7dVeNqkVt1bxkccoktFNpd1XzEgy7qrsvzfNVjdUMnzVUZFRK8lV5KtMvzVXkWq5jqjIqt92o9tSSVX3VrGf8AMdcSOaKqckTVoM1RyLRKPMdMZmduaM7lrodJ+I+r6SqrHPJtX/arFmiqhNGV+9WHwm0qNHER5a0eY+lfhT+0QdNRo9SfI/vM1ZvxU+Os+sXDLYTbU/2Wr54DFOlSJdH+9XTGvUl7spHza4Wy+OL+txhqdDfeLtSvN2+dq568uJrj77s1S+bupWUNWvJE+mpU6dH4Ymcq06rHlVCy1zVKX2jr5htG73oXtTK45RLF+ajcy06msu6iMpRAkjumWrC3CtWey1HuZa7qOKlEPZxkakm1v7tV5IFaq8d5tbmrEd0rV69OtTqRJ5ZRK/2f/ZqPdtbbWhu3VHJErUTpRl8JpGf8w2G421ehumX+Ks/yqdG22ubklEylGMjore6+b71aVvL8tcvbtWpDdbf4qqNQ8qtR/lOgjlarUdx/erHt7rdVyGXdXZGqeVUpmorbqGWqasytViO4/vV1xqxl8RzSiOVWqRWp0bK1S7VqvdMpD42qZW/vVTXctTRtS5TCUSx96mt96hactRIzGxu1vJuFdPoPiRom2u1c01N+ZKmNSVP4TCrQjWjyyPatLvo76NfmXdW1Zaa15Mqbd26vKPCeuMJ442avpz4c+HVuNPW7lX5mX5a9KNfmifmOef8ACXHmZQ+wQ+H9JZvl3ba8w1Lxzew3TeWxK7q9U8caXe3kn2eCNvLrh5vhff3HzeXXHKpzHkZZWwvL7TEy+IqaR8UNQYrHwDXp+k6jPqmk+ZcjaWrhtE+FstvcLJc/Ki/NWr4q8YW2kW62Fu6+b935ay5v5hYynhsVUjDBRPN9f0Qa54veO3X5Wk/hr0LWtRt/h74Qkb5Vk8vatXfBvhlbS3k1K5ChmXdub+GvEfjR4wbxBqslpCzeRF8tcVeXJH3fiPZw0ZZtiqeFj/Dp/EeYeINam1jUpp5WLszbvmrOWWppLX5vmqPbtryoxlE/ZqcYxioRH/w0yRaSmM1SWNZfWqs1rVz71NZaylE0jLlMW4tf9mqslrW9JEtVZIvmrCVPmO6nWMOS1o27K1pLeoWt/m+7XNKmdkavMVVp/NP+z+1O8qsOUnmI1+Wpo2pu35aWnqRInjarUNUY2qxG1OJhKJpR/erSt5ax42rQt2+7XdTkebVia0LVajX5ao27fdrQhauyMjyqpIq+lWF7VGqVPVnDIfHKy/dq1He7fvVVVajkWqjWlTMJRjI1FdZabJaq/wB2sfzpIqkh1bb9+umGKj9oPYS3iXJLdlqFl21Yh1aGT+KrUfk3H92u2nyy+GRMnKPxFGNqvW9xItO+w7vu1Itgy1tySOepOMjQsbrc3Nb1nBHOq7lrFs7Noq2rWPDLWkZSPCxDj9k0o/D8Nx92nt4Sbd8tWbF2X71dT4ft5L6eOJV+9Vc1OR89XxVaj73MS+DfCS29u01xHu/u10Ca9oGkz+VdvHG6/eVq6K6iWx037v3VrynWvCL63NJKYmZm/irhqRl/y7PlsPUjmNSUsVLlier6L498HvIsckkMi/7J27a6XVPC/hLxPpTssMUisvy/xV8zW3w31WO9UxozR7vvbfu16/DrVp4D8LiW/ulURR/dZvmZq8ypKX/Lw2xGHpYTljgZc8pfefMfxo8J2vg/xlLaWh/dMN6/7NcPG21vWtj4heKp/GPia51GRfldv3a/3VrnlYscV5Makj90wFKrTwlONeXvcuppxvVyP7tZccvy1cjuP7tdMahM4F6NasQ/LVOOSrkLbq35jhmaVu1aEMuysm3b5q0I60jLlPMqRNS3uKuRy/3qx4/lqxHK26uqNQ82pTNiN91DLWat1ViOat4yOV03EbcWq/NWLeWbVvN0qndVMjppVJRkcvcKy1n7ttdBcW+771Y91brXOe/QnzECT4pJH3VXkVl6VG0rJT5jujAbcKrVl3Fq33lq5JLu/wBmq0svpVc0Tup80TKlaSL+9TF1R4qtyMrfeqnNbq33aOT+U9KPLL4i1DrjL/erZ0nxhJYzq4/h/vVyogPaoWU7qj95EKmGo1vdkj3rw78cPsMkfnw7l/2Wr1y4/aM0J/BV7Z2fmpf3C+Wu5Nu3/gVfFa3DL0arC30sfRmqvaSl7sj5jEcK4GtUjUirSPWGvYbrcxbczfeqKS1jkX5WWvObfXJo1+9Wla+KGXrXVGdORvLLqlP4TqZtPftVKSxkX/lnUdn4tjf79bFnrVpOv3lq/YRl8JzSjWo/FExPIP8AEtRrGa62H7LP/FHVqPR7OX+FaX1P+WRn9cUfiicWsXzfNVuO2Vq7GPwrbt/DVuPwfE33dy/7tT9VqHLPMaRxS6WrVNHo3zfdr0C1+HjS7cTMq/7ta0PwxmZeJ/8Ax2p+q1P5Tz6mcUY/8vDy9bBlqzHE616LefDe8gXcuJP92uevNCms5NskbLXLOhKPxEQzGjiPhkYkdw1Wo7xqfJY7aga1Za5pU5GnNTqFj7VuX71Vprrc3y1FIrVDu965pFxpx+yNkuGqjNdL/Eu6ppk/u1n3C1lzHoUoxIbhYZP4VqlJAqt+7kZaWY1VaX/gNZyPXpxkWftV3b9JN1WI/EdzE3zp/wB81ktcMvek+37f4d1QayoRl8UTqbXxdHu5Zl/3q17PxLDJtxIrf8CrgPtCM3zLSbYt3yttasuY5KmX0Znq1vq0cvXa1Wla1uPvqrf8Brym3e4i/wBVO3+7Wlb69fRdVVqOY8qplb/5dyPQ20eyn+6FSqknhWH+CRa5u38Wbdquki1s2viWOReJf+A1funDKhiqJbj8OtF/DV+301ou22mWuubv4q1rXVlb722tIyPMqzrfaIVs220/7K1a8Nxby/wrVn7NDJ901ryxPLlXlH4kYsMcit8rVbjlmT+KtD+zt3SSpl0lv7y1ySjE55V4lOO8kX+Gr0d5u+/GrVJHpP8AtVet9HVvvNXHKJxVMRApwrbydbdP++a1beGBf+WSLU9vokfy/eratdChrjlTkeVXxkBdNSNV4Wum0Vt1/b7f7y0mk6LHLIkQWvWvA/gGyaaORoFZvvKzfw15ldSgPKMrq5ziowpHnPx08SJo9lpGnE/NKWmZV/z/ALVeb6R4sjupo08zbj+9X0b8UP2f7Px1eQ35vZraaGPy1UfMteG6t8HZdBvWRLpZCv3WrOjtY+z4mymphKjqYladGeteH/iqLWzitweEVV+9XW6X8TFvNq5VhXztb6DcWfXmuw8E2M39qRyPwq1M6bj7x5WW8U5lTrU8PGpzR2PpHR9QXVI92wY+lcX8ZtdtvCvgfXNUkRQLOzmk+7/dWup8Kx7LHdXz3+3J4p/sv4UXVlG377UJ47f/AIDnc3/oNccVzyjHufv1eo6mXxlU+KR+Zl4slxcSO/zNI25qq+Uy1uy27L/DUTWv+zX6LTlyw5TCNePKZ9rIy/w1tWdwrNVWOzXdWhZ2dTKRzVakZGxZtWtZ7azbODb92tS3t9rVnzHzlaUTSj27abs+ajym2rTvs7Ucx5ZJb/K1alu33ayY1bdWlb7ttVzHLVNDbuWm7NtQtKyrUa3XzfNV+6cfJItL2qOZdy03zqb5/wDDVRkHKZd5E0bbqrXH7yOtm42tH81ZPy7WWuunI9GjK6MeH91NV5X+XbUFwu2Snxsv96uyJ6Eve94ks5f3m2tQL51pIlYfm7Zt1b1n823bWv2TmrK3vGRp37i9Oaq+Jo9s2+tW6s/J1DK/dqDxLat5ayD7teLVjyyNaVRe1jIzpPmhVlrPulby2rUs4vMtqp3lv8rV5FWPvHbTl73KcBfSNb3LFf71bej65/frK1yDbdNVaz3LUcx9VKnGtR1Ow1iWOWP71crJF+8+Wr95dN9mXP8AdrEW4bzPvV0Q+EzwtGUUObvRuWhvmqPdV6nfylqFPmWpJLXzPvVDHLVyH5qRhPmiUZNNZt392o/7GZtuK6S1tftG371dLpPhdrpvu1x1ZRiclbMfYx945fw9ockl5Cvl7vmr1TT/AAhLdKv7lsf7tdH4L8Bx/ao2eNa9x8KeCY9SuVhSNVH+7XyGOxkublpn5tm3EMqlaNGjG8jwtvhzJ9jZ/L/h/u1806jG0eoXCj+F2X/x6v1UvvhRF/ZEywxbpWjZVZmr4x1/9jvxra3s8yww3Ks7N8j1jl2NcZS9vI+hyPEV8G6jzD3eb4T55isTJ2rc03wqLmRcw7v+A167p/7NPiuyk/0jSZl/3fmr0Xwr8Fbu1kjFxYyqd3/PNq9Srjqa/hyO3H8QU6UbU3c80s/hPby6Tb509GDL/drG1D4Q2vzYsVX/AIDX37Y/BC0fTbbeCp8td1Y2ufA6FI5DEyt/sstfOVMVWp+8fNfWs8pfvJQfL6n5Y+OPDqaTrk1si7VTbXLyadlq9z/aJ0JdJ+JmpWqLt8vZu/75ryi4s+a+sw0vaUY1D9gy3HSq4anUl1RylxpfzVRm01q6+a1qCSz3V0cp7tPFSONks5F/hqPyttdZJp3+zWfNprf3aD0qeMic+y0bd38VaklhULW/+zQdkcREoqtN2fNVzyqa0XzUFe1iVdrNTdu2r3lU3yFoL9uim1Nq6YcUq2+/71Xyh7aPKU9tHlVoeRTlt/mqoxM5VzPkVt1N+zs1ajW/zU77P7VXKZ+1Mtbf+9Un2dq0vs/+zUi2/pRymUq5lra1Itq392tSO3/2af5LelVymbrmYtnUn2M1pfZ2p627f3a15TOVczltam+yruq8tqzVJHatVcplKsZ62q1JHbrtrQ+xtT1s/lq+UxlWKCxbak8r5fu1eW1WpVjVarlkZSrlBY938NTRwVbp8daRMpVSPyKPstW1Vtv3ad5Z9a01Ob2jK3lbaTmp/s9SeQu6jUXMVfpR5TVc8r+7RtpE8xT8v+9R5dWtq0bf7tRIOYrrF60MtWGj/wBqjYq1nIOYht5a0IWrBt5flrSt5V210lVaZsRtU0bVRhlWrUdb8x5koljd81O3VFzRRzGHKPplFJJV8w4jWqGalpkjVUZGkSrJVWRauSNuWqclaxkd1Mh3e9G73qORqj83bVRkdUYlpl3VTmi3VJ51DPurTmKjzRM2a32tVOT5a2Jk/vVRuIflqZR/lO6nL+YrxzbasR3VUZEZabuZaI1JRN+SMjWVty01lrPjlq1HcK1d1OpGoZShKI7bTdtWPlanbampSiZ83KVdtR1cZKj2VwypSiPmKrLUci1akWo/L9q5vhNoyKLLULMy9KvSRVXkX+7RGUonTGQ2O+2VcjuvNrLki/u1DuaJvlr0KOMlT+I09lGR0CtuWpNqtWHDf/3q0obpW2/NXqwr06kTmnSlEuR/K3FWlqrHLVqPa1VyR+ycMi1DcMu2tK3vP71Y8a1Yjas/hOGpTjI6COXd8y1Mr7qybe421oQyq1VzHmzp2LUbVYjnaqu6pFat41DllEvRyq1TfLWb/u1NHcV0xq/zHNKBeXtUi/dqvHcK1TRtWvxfCYSiTL8y0UL/ALNFTKnIzHW8zWdwsifwtXt/hv8AaL/sbT4beS03eWu3cteHUVzyjI8vHZbhsxjGOJjzH0LN+0pbu277EKmh/actVj+awNfOGz5qdt+aseWX8x4v+quVf8+z2fxL8er3WY2jtoxBG1eff23cTXy3btudW3fNXPK47irMNxSjH7R6lHLMNgo8tCFj1PUPjJf3+kfY1hSNGXbuWvNL6H7VKzN95vmp0c26rUfzUcpGHw1LBfwo8pz9xptUZLBq6xrXd92qs1hWMoHq08UcjJBtqvJHXTzafVC4sG7Vyypno08TGRgt8tG73q5cWrK3y1Vki+aublPQjKMiOTbtqGpGXbUe/bQaRDbuWmyQfLUm75qmj+aspRL5uUo/Z/lqPyq1Nu5eKa1vWEqYe2Mtoaa0W2tT7L/eqNreuaVM09qZuzbTo6tSW9Q+Xtao5TXmLEMu2r1u1Zv3asW7ba6qZzVI+6b1vWlb1j27VqW7bq64nh1YmlDVhVqvb1cjraJ5lT3QWL5qay1aVfmoaGiRzc5lzRfLWfMu2tq4Ss+4irlkdlKZjzNt+7TI9Slg+7I1WZovvVnSR1PNKPwnq0+WW5tWfiqWFvnNdPo/iqG6ZVZl3V5u/emqzK3y/LXTTx1SmZVsBRrRPoDS5be6jrorPR1m+ZK+dNM8TX2muuyZtv8Adr1LwX8SlmZY5flavXpZhTqe7I+IzHKcTRXPS1PTrbQ2Dfdr1j4beES8Ml3InCL8q/3q4fwfcHxBNDHEvmtI21Vr33W1Xwb4Q/dhVaOP5v7zNRiKsYx90/N8T7StzQqbI8y8X+OtI0O8ktJWbev3l27q523+JmjmTau//v3Xm/iH7fq2pT3DwuzyNu+7VXTdDvbiRVW3k3f7tccatQ6aWTYONHmnLX1PfND1qy15cW0m7+8teV/tH+C47XRbfV4p3VvM8to93y16B4F8NN4ftWuLplWRl/75WvHvj98QIfE95HpVi3mWts252X+Jq5cZLmp8sviObIsPL+1ovCP93Hc8Lktar/Z62JIqhaKvL5T9zjVMva0dTRy/8BqaS33VVkj2tU+9E3jKMjQjuPm21ct7ra1YKuy1Yjuq1hV+yYSpHUW89akcu6uVt7rdWpb3VdlOrE8itQkdBG9SLWbb3VXFnWuuMjypU+Um3elC3H+1SVWkar1JjE0I7r/aokuN33qzfNZaj+0bWrTmK9gXJNrferLvLdWqT7ZTZJdy1BvTjKJk3EVU5FX+KtSRaq3EW5qD1aczJmt91UZrdl+7WvcW38QrOkZlqD06UzGuJGj67qqfal8z5q2Jljasm6s93SrjI9elKMviHLcbqsKyt1rH8qSJvlqRbpk+8taxn/Mbypfymo1nGy/LULaey0W91vrQhuN33q1jGnI5pSqUzN+zsv8ADTdtdBGscv3lWpv7Jhl+7VfV/wCUy+sRj8Ry/wAyVJHdMrfeaujbw3u+41V5PC8v93dWsaFSIfWqMviKtvrU8XSStiz8VTqy/vKzf+EeuV/gakXQ7r/nm3/fNbxjUic9SOHqHb6b4wlX+Kut0fxVJ8rFq8w0/SLjdzGy10+m2s0X8NdMOY+YxmFw/wBk9e0fxV937rV2Gl+I45duVWvHdJ3Lt3V2mjpNJIqj5mateY/PMwwNE9q8K6f/AMJNqEFnBHuklbH+7/tV7af2efCtxYqL218+Xb80jNya8k8CasvgPTpbuXb9qZPmb+6v92t7wb8YdV17UtRaebFvt/cx/wB2vnsfGvUl+6fLFF5DicnwMJSxUOeT+5HgH7RHgiy8B+OjY2C+VZyW8c0af+Ot/wCg15g+1mFewftTalJqF5pepSfNhGg3f+Pf/FV4IuqAyVyx5ox94+jw7hi4e2ofDqackW6q7WdQrqS/3qsQ3it/FWMom3LUiU5LOqdxYNW8skbUNbq1YcprCtKJxV5ZelZE0DK1egXGnK1Zd1of3vlrDkkerQxkftHEyKy1Xk3V0t1o7J/C1Zk1gy/NWUons068ZGHJLUf2hlrSmtW3fdqjNatWR6EJRkL/AGk69GarMOuMn3qyZIttV2qDf2FOR1lvrcbN8+2rkd9BJXDrcMtWob31oOapgY/ZO9gvFX5o5yrf71bdnrNwv/LRJK8zW99GrQtdUkVvvNW1M8utgOZHrNn4gdVXfF/3y1akPiaFV53rXl9jrjr/ABVrx698vzLurrifOVcs974Tv4/Gdsv3nq1D48tP4pK80k1aFl+Zaja7tW/i21hUgcjymjLeJ6zH8QLJF+/VqH4jWXZq8ZkWJvuy1XktWZtySn/vquOUTP8AsLCy3Pf7f4kWf8LLWlH8TrdV+8tfNi21wrfLM3/fVWI4bz/ns7f8CrHlOSpwzhJfaPpez+Ly2MyyRNHuVv4q9T8G/tZaFp+2PV4/IP8Az0h+YV8M+TdJ1Zm/4FUU1vM3ZqwqYdVPiPSy3Lo5XU9phqnKfpTJ+1R4B1CzYJrUcDbfuyqVry/VPiho2qXkkkOr2sis38My18ONvHJLULI3eQ1zxwPLLmjI786wdbO4xjXq7dkfbJ8TWl18yXCS/wDAqn07xV9huFkRl+X+9XxOmoXUf3Z5F/3WqwPEeoKv/H3N/wB9tUywdSXu8x8XHg906ntKdbU/R21+PnhrwzoRm1PU4LZlXmLd8zf7q18gfH74v/8AC3NeVkVotItdy20bfeb+8zV4xJqEspzIzP8A7zUw3T9KvD4CFKXNI/Qf9plRhRq1OblL0mn27/wrSNosL1Q+1NTl1Jlr1tRclX7MiwvhyFujVet/C/pVG31R91dHp948u35KXMclepXpx+Igh8PyLVpdGkX+Gt21kZv4W/75q/HFI/8Ayzb/AL5o5zwamMn9o5v+zZtv3ad9jZf4a7OHSrmb7ls7f8Bqz/wjd4//AC5yf981HtDjeOXU4H7OytytXoYv3fzK1dO3h6dW+a0f/vmmrZRxMyldv+9VRqcwpYtSOaki+WqLJ81dZJpsbfNVK40mP+9W3OXTxETnt1S1otpK7qhk0ll+7Ue15TqjWpyKcke5ay7iNo5K3Fs2WSo7rSWkWt6dfmN6dWMZGBNbeZ8y1QeCSOt+OwlVtu2nyabIy/dr06dU71XjE5eaNtu6trQbhm2q1WG0aT+7S2Ony2tyu5K09tEdWvTqU7Fq+j+61Q62jSaWpro1sPNj+61LcaS0thJGVrjxEvtHjxxMYyicFpL7oWWn3UeY61NO0loLh12/xVZk0T7y7a8acj1Z4mmp3PMPENmrMrVkWtn96u+8QeHGZflrBt9Ak8z+KuaNQ+nw2Mp+x+Iz5NN82xauVmtZoLhq9St9Bm8tq5/UPDc3nN8rVpGpE6cLjoxlKPMczaxM1aEektL/AA1s2mhyoy/I1dLpult/FC1V7eJOIzCMNYnDx+HJP7talr4Zb5a9Is/D+7+HbWzb+E1b+GuWrV/lPnq+ecpwmj6DtZfl3V6L4b0X7v7utPT/AAuq7flrrtJ0lYtteTXlKR8VmWb+0joXfDWl7ZFZq9z+Gel+W3nN95q8u0uFYyTXsXgLb9nj/wB2vGr0+WPMeJkLWIzOMpdDv5pEt7fe7Korhdf8QQQtuSZD/wACo+MGrHT/AAXqTo+0+VtFfKi+J7nIxK5Ncqpc5+h59mVWM/q9CJ9MW3xCjj+9taui0nxlZ6gq4Cbv92vl3TvEF43WRq6vRdZuvOj2yN97+GiSjE+Io59jsJUtUfNE+q7G+W6tflWqGtMsds1QeF5POsY2b722oPF119n02Zv7q1xV5e4ftssR7XA+2l/Kfln+0Xff2j8YPEcn9248v/vla8xaJWrpvi3qn2v4ka/Ju+9dyfzrkY7j+7X3OE/3enHyO3B05Rw1P0Q2a1/2aqyWtaHmq1DbWb5q6uU741JRMmS13VXkgVq2pI/7tV2t6nlOiNUxZLPd/dqnJYV0DRVHJb/3aOU6415HMyWe3+Gq7Wu3+Guqks91V5LBaIxOqOKOc+z/AOz8tJ9nT+7W5JY/NUbWbJVcpvHEmT5C1J9lj/u1pfZR/dp32etYxF7czI7aP+7T1t1z92tJbepFtar2ZEqxmyW67vu0v2cf3a02t6FhquQz9sZn2ValWL/ZrS+z+1OW3VafIR7czfKp3kVoeVTvK9K0jAj2xR8qneV935avbadsqoxJ5yj9n/2acsTVc2bqNla8pPtCr5TLQsVXPKo27aOUj2hV+z+1HlVcVd1DU9Q5iusFTRxVIvy076UjLmHeVTvJ+WhZVVfmamtdKv3arlMveG+VTmWq8l+tV5NS3fdo5ZGsadSRe2U1tq1lyak38NV5LyRv4qOU3jQkbDXCr/dqu15GtZMjs1N2s1Tym8aETSkv933auafHJfswXsM1S0/S2uG2tXr/AMPPh+19HKzR8bf6ivKxmJjh4cx5WY4yjgaTnLoeHxtWlay1lr2q1bnbXsSjyntVIm1btuWr0bVj283y/LWlby0zyqsC8rf7NPqCOpl/2qr7RwyiLRRRVk6kTd6gk71ZZajZaiRpEoyfdqvVxkqo9P2h2RZUkX5qqyVckqnJu3VpGod1Mb/wKm7vemtSVrGR08o/d70feplJu21rGQhksf8As1Skt60eagZd1Vy8xvCXKZbbl/vULcbauSQ1Vki21PLynWpRkWobrb1ar1vIrVh/dqxb3X/jtb06vL8RlOlzfCbm3fTfKqrb3m5avRzLLXT7sjhlGUSFoN1QtFWh5VRyRf3awnSCNQzWhqvJb7a1JIqryRVwypm9OoZc0XpVOS33VtSW9VZLWsJHZTqGOy/71EbtHV+S39aqSQ1PtJR+E7IzjIsW9+ytWpb36t0asHbTo3Zeld1HHSj8RlUoxkddb3G5auR/NXJ2upMv3q2LPUlbbXq08TTqHk1aEom9H8tWo5azYbhW/iWr0LLt+aunlj9k8mce5oQybv4qsRt/tVnx5/hqZZWap5eU4ZRL9KtRL/DUlHMc8oj1apFuGWod1G6tI1OUz5TShuqtR7W/irF82rEN0y11Rr/zGFSka22m7aqw32771XFlVlrX3ZHHKMojdtNqTbRlqylAOYbto3baN1NrEotRy7avRz1k7qmjdlo1OapTNpZd/wB2pAu6s2O4/vVchloOGcCZrXdVO4sN3/7NaUbVJs3VEomXtJROXvNN/wBmsm4sf9mu6ktVl/hrPm03/ZrlnSO6jjP5jg5rVlaqc1u1dldaX8zfLWTdaXXNKke5RxUZHO/dapI2+arVxZ7ar/Z9v3aw5T0OaMixG1TLVOPdVqNqjlMJRJvs+75qa1vUkdWF/wBqp9mYyqSiZ7W+37y1D9lrY8pW/hqGS1rCVMqNYwZotslEda0lnuqq1rtb/Zo5TpjVjIsWcv3a2rWWsOGLZWtatW8Tz68TWt/mq9D92s21atK3roieLViXI6m276jh96tLUcx5spFGSKs2aKtySHdVG4t/9mspRN6VQwbhazbiKty6i+9WfcRfLXNI9ulIxZFqKr80VU2WsJSPRhLmI93+zVy1uGtZFZPlZapq1WI6n2hUon0r8A/itofh7zJtYujb3Me3yV2s26vb9V/aP8I61b+QdRRlb72Ymbb/AOO18GW8gHetO3ZuzVr9YqH5/juHMNiKk6nPKPMfXM/xa8Fr8wu1b/tg3/xNZN58b/DdnHutIpppP9mPy1r5vhY/dNW1+an9YrHhLhXA0/ilKXzPQfGnxi1XxNC9vB/oNo3ymONvmb/gVecSKxb5qtbfrUckW6s+bm+I+jwuHo4SHs6EeWJVao9v92rDRVC1a8x6EZFeSKoZIqtNTWXdRKPMbxkZskVQ+Uy1pMtQyRVhKJ0xmVY5WVquQ3/3apyLtplEZSiayhGodDb3/wA1aEN/urkVuNrVYjv2X+KumnV/mOGphTso7z5ak+0bv/2q5eHUvu1cXUP9quyNY8+WFNhpVaq8zVTW83UNdVt7QmNGUQkuGSo/tXzVHJLVeRvSr5jrjTiXvtW6jcrVm+bR9o21pzFeyLknzVRuLXcv/wBjVhbj5fmpzMrUi480TBurWsuZWWuqkiV6zbizWspR/lPSo1/5jnZJ1X7603dHJ/dq1eWHy/KtY81uy1lzSie1T5ahoR26/wANWoVZf4mrnvt0sfRqsw+IJFb51Vq3jViXKhOR1FvL/eWtKH5vutXNW/iKH+ONlrQj160/vba7KeKieRVw9T+U6eNpF+61XI7iZf4d1c5Br1sflE6/8CrTtdch/wCekbf8Cr0qeJp/zHkVMPU6xNqO/bvCtbOnsssi5t6xrG/t7qT/AOJrs9HW3+Wu2FZS+E+fxknTj8JpabY2km3fDXS2eh6e3WNf++arafbwMv8ADXQWdsm5Vqvanw2LxMukh1p4V02XgKtereDfg/FY2I1O7/0beu6JW/u/3mrW+DXwpGrSJrGoRf6BC26NW/5bN/8AE1Z+K3xq0zQdc/suH980a/vPL/h/2a8SvjnOp7Kl8y4ZfUeE+tYmUrS+GPfz9DzbxpDdX0zWtkXlto2+aRV/1la/wt0m4i1Ro5YJNrRt/DVnS/jVZqcppx2/98123hD4kw+INUtrT+z2i86Tbu8z7tFWpP2fuo8jD4eF40aj5dex5h+174Vaz+EMWqImHs72Mv8AL/C3y/8AxNfDS640bfer9Sf2ovDC618BfFcCr80dm1wv+9G27/2WvyGuLlo5vvNXzCrSkuY/dcryuGHpOgdvH4jZdvzf+PVoWviNf4q8z/tJt1WI9W/2ttT7c9OeWRkerW/iBf71aVvri/8APSvJYdZ/2quQ68y/xVft48p5VXKP5T1yPVI2q5HdRy/erye38TN/erYs/FH+0v8A31TjUjI8irlVSPwnoElnDKv8NZt1oKt/DWbY+I1b+Ktq31aORf4armiebKnWw8jnrrw83zbV/wDHaxrjRXXdxXonmxy1VmtY5f4ankOmljqkfiPMbjS9v8NZ81j/ALNenXGjRt/CtZN14f8A7tYSpnt0cyjL4jz2axqH7I3+1XYzaOV6VSbTWX+Gs/ZnqwxkZHOrFJ/dqSFpEb+KtxbP5vu1J/Zqt/DVcpUsTEp2d01a0M7babDpf+zV6PS2rppnm1a1ORRmuNq1RkvdtbVxpbbfu1i3lgy/w1dSJVKVOQ3+0tv3Wamf25InSRqpSW7LVOaHbXHKJ6MaNORv2/iiVZPvCtyz8XBfvha86wy1JHIw/iasNSauApVD12z8S2c/+s2rWnHdWc/3WWvHLe4dW+81bFrqbJ/E1B4tfK19mR6fJpNvP91lqnJ4ZVm+WuRt9cmX/lo1XI/Edwq/LI1M8/6niKfwyN1vCszK2ymf8Ifefw/NVCHxldx9G3VoW/j67X+5WcpGcoY2PwjF8G6k3/LOpo/AepS/8s6tQ/EG6+X5Uq4vj68bb8yqtZ80jklPMf5UQQfDS+mb51rYsfhGW/1rf99NUKeNbmXpLV2HxHcS9ZmrJykedWq5hb4uU6HSfhdZWu3zWTdXaaR4V0aDapVWrz6z1iWQcyN/31XW+F5jdXcfpXLUqcseY+Rx31pxlKpUPVtN0Hwraov2u1K7fvNj5a3La6+HC9Nu6vPvE18trpMrb+WXatcVZXR+XBrnheprzHFgMTU9jzSgpeqPoa313wDbt+6iWT/gO6tmw8XeB1dQLRc/9e9fPlncV0mkL9ouI4/7zbaxnB/zHZDPKuHmlCjD/wABPqeaw0ltDN3DbxhGj3L+7r4J8UagLrxJqMyLtjkuJGXb/vV9q+ONUXQ/Adyytt8u2IH/AHzXwlNLJcXEjnkFt1aZfeUpSP0PiCpTqVacIRUWo6/MJLhlWqN1dMlTSVnXbV7cpHzFKMSb7b/tUyS8rP8AMprS7q5pSO32MSabUlX+Kj+1l2/erHvKo7m21NOryy5Tujh4yibza0qzbt1a1nqUd5H8rLXB3W6pNL1KS3m27vlr16dQ1qYGMqfNE7prhV/u1N9ojZfurXP/AGrdHT7e4bd96uo8uWGO50+eOSFfu1pR+W0f3a4vT7qSP5d1dVo9w1wu2ol70TwsTR9n7xlSLDFfn5V+9VyRYcfdWsvXo2ttQVv9qkkuG8tWrxakTo9nzRjJSF1S2gaP7q1ipb2g/wCWa1a1C4k8lq4+TUpFkZa8qpzcx6+Fo1KkfiO5s7e1/urVe8srPzPurXP2OrN8tGpakyrWfNylRwtT2nxHQW9nZr/CtXoYrNf7tcFHq0m75map11Zm/iquYupgqkvtHpFvcWkX92tC31G3/h215d/azr/E1Tx695fzeZWXPI8+plkpHrUN9H/DWlb36r95q8dj8aJH/H/49UrePNy/J8zVnKUpHnVMlrSPc7HxBa2/35NteleC/iRo9rGsclzHEy/xGvjaTxRdXnWRlqJdYl67m3Vz1KHtI6yN8FlFXA1vbwl7x9hfG7xxpuoeC7iGC6jkkkZdu2vnCwZZGrl11szIFdyy/wC9V2y1q3jbmRUrOlS9lHlPRxNOvXlKc/iPRNLRf71dbpBUTL/vV49/wn9jYx/NMv8A31WZdfHqHS5N0W2Tb/tVEqEqnwxPn55LjsVL93E/QDwbrUDaei+avT1rP+JmtQ22g3bCVf8AVtivgiP9ri/sDmG3wfRZap65+1pf6tYyI9m7My7cNJurgqZbiajtyn6LShnDwSwkqHle58+fEK6luPGGrTKzfNcyf+hVz8eoSqo+bmtbUrh9QvJrh1+aRmkas4x5/hr7qlR9nSjE/VqFo0Y05LYlj1Vv4qsx3+7+GstpFj+8tTQ3S/d21XsxypR+zE2Y7taljljb+Ks+O4harkfltRyHFKPKSMqtTfJFSRqtTLErUchhzFHyqPKrQ+xK1NawqvZj9qjN8hW+8tNktVatH7H/ALVN+xj1quQv2plfY6j+y7f4a1mtf9qmtZt/eq40zX2pl+VtoVavfYmqNrVv71aRgae0K7LTttSNF/epOavlK5hm2lpPlX+Kj/gVHKLUWimblprSqtVyj5SWjJqHzhTGuFo5R8si1upu6qf2qo5Lr0p8pXs5Gh5q/LUbXC/3qo/aGao/NanymkaRofattQyX9UmZqTyWo5S40olpr9v71N+1Nu+9UPlNTo4quPKacsSx9oZlqNmb/ap3yqv3qa08a1Qox/lE2lqZ5dRyX6r92q8l9u+7UykaRhItui92qNpI1rovBPg+fxVqUcW1lRq9+0j9j2TXLb9zLIH29lrxcVmmGwkuWrI8bGZ3gcvqRo15e8fLX2pas2Ia4k4r6E8SfsW69otrJcRM023+Ep96uO0X4V3+nXnk3Nsyurf3a5Vm+GrRvSkQ89wEqcpUqhX8C+E5L+4jYr/47X1F8P8AwxDp2nkNHyVFcf4L8LrYLH+7+avYNGh22+PTiviMwxcq9TlPxDiXOZYmXLH4T8246mjqnb3G6r0dftMoxkf0bU90mh+WtCFttUVq1H8u2uaVM4ahpQt81Wo2rNhar0bVlI82pEnopI2qTb81UYakbJUbd6sNtqFqmURlORfmqvJV6Rdy1VkWsTsjIozL8tUZFrQmX5aqyLRqd9ORnyU3dU0y1VkpxkdsSTdQ0m6olk20u6umNQfKOopu6krojIfKFMZVanbqburTm5iyvJFu+7VWSJlrU21DJFupyhzG8ZlGOXbWhb3ny/eqlJb46UxW2VHvRLlGNQ6S3uvu1aX5q5u3utu2ta1uty12RqxPPq0eX4TQ8rdUMlvViGXdUyxbv7taOMZHBzcpktb1DJb7VrYkt6ryW+3qtccqRvGsYc1ruqnJb10TWtVZLVv4VriqUzsp1zn5Iqh2e1bEln/s1Wlt645RO6NUzmqSOVlqbyvmqPy6z5pR+E35jQtdRaPq1bFnqyt95q5lV205ZdtehRxkqfxHHUoRqHfQ3Ssu7dV6GRXrg7PUmi/vVtWetfdVq9mljKdT3Txq+DlH4TrI/u1J/DWbZ36tWlHL5i16EeWR4tSMojtu6jbTlXdTtm5ttTyGAykWnMlJUgSrLU0dw2371VKfG1VGpykSjzGrDc+tWY5VZaxVlqxHK275WrqjUOSVI1Nu6m+XVeO62/eq5Gystae7I5pRlEj20tStFTdlZygRzDlarEcn+1VfinLWXKZy940oZf4quQ3FY8cu2rUcvy09TjnTNhWo21Thmq1HL/eoOOUZDZrVf++qzbrTd38NbStup21WWlyjjVlTOLvNJ/2aybjS2VvlWvRJLNWWs+60lWrjlSPUo47l+I89ktdtN8pl/hrsLrSfvfLWXNpbL/DWEqZ69PFRkY8bVcjoktWXrQsLLWPKXKUZE0dTbdy1HH8v3qmjqOU5pEbW+5aqzWv+9Wltp3lbqjlFGpymPHb1ahVl+arn2WpFtdtXyjlVjIIa0oaq28Xy1chjo5TzqsjQhq3zVSNfu1cWg8qYbaq3C7quVGyVEiYy94w7yCsuZa6C4XdWTNFXJUPVo1DFkWqc0XzVrXC1TkiriPXpzM3yqmhqRovmp0cVY8x085YhrQt6pxr81XIVo9oefVNC3+9V6Fqz4/lq5GyrVxqHmVIl6OpNv92qscv3ak86tOY4pRGtH975qrzL/dq03zVGy1rGRpGRmyL81H3KsSRVVk+VqrmOuMuYNvzVG/3aGfbUbS1ZtykMi1BU8n3arsu2oOmJHItQszVYaqrfeqZROmJJHcNUv25lrNk+9UXnNU83KaexjI3I77/aq1HfK38Vcz59SR3VbxrmcsMdFJeVH9srBkvKh+3tu+at41QjhTpo7ijzFZq5+HUvm+WrUd5/tV0xqEyw0om0stSecf71ZcN0tWvMq41DmlTLXm01vmqv5lHmVpzk8gTW+6sm403dWt5lO+8tHLGRvTlKmcfeaT/s1lzWbLXdSWqvWbdaburCUD16GM/mOPjZlqxHLWleaTt+ZVrNktWiasJRPSjUjUJ1IbvTvLPZttVl3LU0bNWJPKTw3F3b/wCpndf91q07PxVrNmy7b2X/AIE26suOVquQqrfw1anUj8MjnqKm178TuvD/AMYtX02aNbjFzD9Pmr6z/Z7hsPildRublIraHa1wC23P+zXw/HEo4xWvpd5f6Xg2l3NbbvveTMy1vHFVIx5eY+PzDJcJi3GcY8svzP1B/aA+NGjfBH4dN9haJtQkj+z6fZxt1bb97/dWvzJ1Xxhq+ranPf3N5M91cSeZI+6lvL691Rla7uZ7tl+VWmkZttVWtf8AdriTlDVHfGNNO84l2y+IOtaa26K8lfb/AHn3V7h8Df2gkh8TabFrMkcIW4XNwzbV+9XzvPajvWXd27qfkraGIqQMq+VYLHRs48su5+tfxU+MHgm+8C6tY3HibS8XFnJGV+0q33l/3q/HrUJ1+0SlG3Lub5qfeNIpPJzWJcM21/4K4HypWifUYPCThN1Jz5m7FpZPmpVb5qzY7j5qtRyq22uWR6kqXKXPNZaa14y01mqvJXNKp/KZRjGRY/tba3LVah1zb91qwris6SVlatKdWRusNGoehWfiDZ0auh07xMV/iryGPUWStOx1zb95mrsjVPPr5VGcT2+z8Tbv4q2bfW1lWvFdP13bt3NXRWPiDd/FWsa3vHyeJyjl+E9SXUlZad9oVvvVwtrrPy/erUh1Td/FW8ah4s8DKmdFIkclU5LOP+7VOPUt3y7qsR3m6q5jKMKlMa2mr/dpq6bVpZd1SLKtV7o/aTIYdO21pW+nVHDLWtZyrW9OJwVakiq2k7o6y7zQfl+7XZQ7WWiSBWrWUDihi5U5HmNxoLL/AA1k3Wi/7NepXFnH/dWs+40mNq5pUz26OZSPJbrSf7tVvsbLXp9xocf8VZtxoMe75a5ZUz2qeZxl8RwHkt/dqWPzF/vV10nh/wD2aqyaC38K1hynXHGU5GTDLuq1G9XP7IaL+GrEel7qRjUrUzLk+7RHKy1vLpLNQ2h7v4aiRz/WaZkxztWhbszUf2XJHViG1kX+GsDOpUjIvWayM3FdJp9nIy1j6TE27mut06FvlrjqSPmsZV5TV03S91enfDnwrNfXzbDgqu6uK0mHla+hPgxpax2d5cMvUKq15GIqyUT46UXi66oS6nkvxSdtLjhtH+Vmf5q4+xutsa1v/G7UPtvjBou0WRXOaf8AdWu2hzeyjJkU6EaNCMUdJp9w21a73wHE1zr1iP8AporV5/ptey/BjTvtGtNKw+WKPNclefKjz6VH6xjKdJdWbH7Q3ib+zfBb24+9N8lfI/2s4Ne6ftP6t508VqjL8vFfO7SLtBrqwC5aXMfaVX9ZrznLvb7i/Nefu6yby8/2qJrj93WPeSt81elKRvQw5N/am2nf2olc7JK3mUfaG27q5qkj2fqsTUm1JaptqUdZtxK3zVlTXDK1c3MdlHDROhbVI6jXUI/l+b+KuRuL9o933qhj1avZw9TmiehHAe6enWeqRtHtq5Hfxq33q85s9WZV9a0I9Y3V6p5tTL5cx6tp91HcR/eroNBuFW427q8i0fXWjlX+7XV2OteVeRsv8TVH2j5nGZfL3onfeKLdZI1krPjVZbdat3V19s0lW/urWDaXnyFd1cNen73MeFRpy9ny/wApPfWfy/LXA6lH5F4y12899ujbdurzzxVPtuNy/wAVeVVgfRZZGUpcrL1nMqVNqk6+Tu3fw1xMOrNu+9Vm61fzLTlmrhlGR77wMufmLEmsJG1QSeIM/drjLrW0jmZWakXWY1/iro5D6GOWS5fhOqm16aT5VqP+0pperVgf21Cv8VN/tyP+9UcppHL6n2aZ0cM7N95quW+oba4lvFCr03f981n3XiqT5tjUezkaRyivW+yeqLrcMS8tTbjxVbxL96vG7rXriX7sjVTbVJGXazNRGlzfEdceGZfFKR6pfePFi/1X3a5zUPH1w27Yzf71cpHceZ96rHlLLW8aVM6I5ZQw8veiJqHiu/uusjVkSaldSfMzNWtJYbqi/s8elb/CepTdGmrRiVI9SmWrEeoyNR9gpy2e2rjIuUqchy3zd6d9qXvTo7X+9VmPS/N27VquY5pSpxKDTQv/AA06Gz+0NtVa6LTvCDXTcq1eh+G/h/Gu1nWsp140zzMVmtDCxOI8LfDO78RXccaBlVq9j0v9lV5lXzLorXZeB9Ht7G7h2L81eq3mrf2bYySL95V3V8visdXjU5Yn5HnXFeP9t7PCS5Tx2z/ZNt1X5rtv++qvR/sp2a/euW3fxc1Wl+NGsiaRVMe3d8vy1fsfirrV1t3Mv/fNL22L+1I4KlfiLl5pVhP+GTYrpf3NxIzf7NcJ45/Zt1zwvC81sJLhF+baww1e8+EfH+oecjSN83otfQlr9l8WeG1+0xr+8TDVlHMK9KXxHRlmbZm5yhVq+8unRn5TS2MkEjI67WXqrfw1D9javV/2jNEt/Dfj64W1CrHKN3y15Ut01fb4SrHEU4zR+oYXESxVCNeP2iFrVqZ9lf3q79opu6urmOzmkZ/kNTPsrVfZvmqHd71XMaxqSM+a3aq8lnJ2rUklqOSX5anmN41JGS1rItQtbtWpI1VZN3aq5jpjORS8hvSk+ztU0jNVeTzKOY6Yu4fZ/wDapv2f/aqJnkqNpJGo5jblZZ8he7U3bGv92qTNN/eqJkk/vVXMaKn/AHjRaSFaia6jWs9opKj8pv8AgVHMbxpxLzalGtQyaov8NVWgao/s5/u1PMaRpUyw2qVH9vZmqP7Of7tC2rUcxqo0ywtwzL96iTdt+9Ulvas38O6tC30aa4b5Vaq9pyilVo0zFWFppOK6vw34Te+mXctbGg+CnkmXMdev+EfBqwbd0deHjMdGnH3T5HNc8p4eHLTNL4Y+FV02SGTy9u35q+wvhHrltafuJmVfM+7ur590e1WzjXC7a6ey15rH5lavzzFc2Iqc0j8Ix2Oq1cZHFrVxPry+s7K8tWUhSrLXgXjLwXY2eszFIl2t8y1i2fxcvrNfL893X67qjuPHTalIJJmLH+81ckafK+YyzjM3jqMfZ0uWRLb+GbeNvljrcsfDrSKfL2qMVk22uRN/FWhD4jjhU7ZF61oo0z4b97Kf73Y/KK3l2tWtb3H/AH1WJGvNXYW/ir975T+5KsVI3o/mWrUdZdrP8vNalv8ANV8vNE8irHlLCrtq1HVdfl/26sQ1zSpHDIsK1S1Xqdfu1hynHIdtoZaN1ObvRykldl+Wq8i1cZKhkWspRNIyM2Zf++apyLWlIv8ADVOZfvVhI9CnIy5F+aq8i7K0JFqnP92kejTkU2+9Td3vTmqFvlpcx2RJN3y05W+WouaZureMyuUsbqGXbUKy1Irbq6Y1CeUbup273qPd/s0z+Kt41CuUlbb/ABVDJFUitUla/EHNylPymWpreTZUnlbqPI29KiUSubmNC1utlalvcK1c7GdtXreVt1Eakonn1aXMdEvzfxUSRK9U7W6q9H81dMZcx5UoyiVWg21C0XzVsNFu/wBqoWtazlEI1THks1qlJZ7Wrekt9v8A+zUElvurjlTOqFZnMzWrK1V5IK6Sa1qjJZ/LXJUpHoU65htBTWXbWpJa1Vkt/wC9XLKB2xqRkVMbakjlKtStDTdtTzF7l611Fo627LWvVq5b7tSRy7a7qOKqUzmq4eNQ9EtdUjlrShuFavObfUGT+Ktiz1rbt3N/49XuUMfGp8R4FfAy+ydorK1DLurHs9Z3f7VakN1HLXqxlGpH3Ty5UZUwaOo5F21c+9TWt9y0SpfymEZFVX21NHLTWiam7dlZcsomhcjlqaOb5flrNjZlarUNxWsZGEoGpHcf3qtRssn8VZcbfLViP5fmWtYzOGcDQ27m+WjyqhhuNv3quRyq1V8Ryy5okP3adu21YaLdUcibawlCRnzE0MtWI5P71UVp275azkZSiaUctWI7j+9WXHLU0ctHMYSgaiy05drVmrLtqZbiq5jmlAuNaq1U7jS1arEN1/eq1GytVcsSeapTOfuNG/2az5NJ212ixK3y01rBW/h/8drKVKJvHHSj8RwrWDL/AA037Ky12k2kfLVObRtv8NYSpHXHHRkc3GtO8utiTS9v8NV/sDL/AAtWMqZr7eMimq1YjiqRbWpo7f8A76pcpEqg2O1+WrEcFTRxbf8Aaq5HDuo5TiqVeUhhiq0q7amjtamjg21MonDKsVdlV5lbb/s1qNF81V5ot1YSiEahi3C/LWbcRVuXENZtxFXHUielSqGLcRblrPkiZa2plqnJF/erhlE9enUMllqSOLdU0kHzU6OLbXNKJ1OQ6OKrUa0QxVajirI46kgjWpo6PKp22iMjmlIcrbelTLLVdqFat4yMuUuLLQ33ap+fTvtHy/8A2VaxkZ8hNJ92qs3zVI0tQyNW8ZGlOJTmqrI1XJPu1Rl6tVHoQIZJaatwrVDcN81VWm2tRGR3xp80TQ3VHN975aqrdU7zd1BXs5BNVORd1XagZKnlN4mfJ8tQrJtb71Wpl3VTmXb92spRO6PvE/n/AC1Umlo+ZaryNWcpGsKY77Uy/wAVTw6i26sqSWoWuttVGqdfsOY6q31StS3v91cPDdba1LW/+7XTGqefXwp1i3W6j7RWPHeblqRrpq3jWPM9gaX2qpI7r+9WP9qpv2n3reNYv2B0kdwrfxLU21Wrl47ytC3v/wDarf2kTmqYaUfhL01qrLWfcabuWr0d+rL81SebG1XzRkRGVSmc3Npu3+GqbW7LXXSW8b1TksFb7tZSpHdDFHN+W1aVvVr7B81SLYf3a5pU5RKnXjIIYt1aEa7ahht2VvmrQji/vVj7x59WoOjqTdUixf7NNkTbS5jz+YpzbdtZt0v96tC4rLuG/ipc0T0KJn3Fv8rYrDurP71bVxK1Z8067vmrOXKe5QlKJitYN/do+ystam6Oplt1Za46h6Eq8vtGRtamN8tbP2Vaiks/lrhlEmNWJgzVm3DfM1dBcWbVj3lj96rjE9KhUiZu6nLcfNtprW7bqjZWVvlqj2oxjKJqW91t24ata11Jvl2tXMrKy7d1XIbj7taxOGvhonbWerNuX5q3rPVt23dXntveVuWd1/tVXNI+YxOEid1DqFWo9S9GrlbO63fxVoQtWsah4FTDRidVb6pWhb3itXHqzL92pob9ov71dMav8x5tTCxl8J20MqtWrZv/ALVcPb6tt21sWOtfMvzV006kTyK+Fkd3a/NVrbWDpurK38Vbkd0rf3a9CMvdPma1OVORRuIttUZmatyba1Z9xbq1Zzia0pmLNO26qrXW2tS6s1rJms2rmlE9WlKMh32iN/vU75WX5aotEy0zzJFrDlOvk/lL/wBlX+KnfZ/Ss1dQkX+GpP7WZPvLWUok+yqGpHFUnlqtY/8Abrf886f/AG83/POo9nIn2EzV+zqy01YlrHm1iTd92qdxq03bdWMqUpFRw9SR3Fj5MX32Va2bXVbG3b5plrxi61y8X+KRay21q6aT+KueWFlIuWSyr/FI+o9B1rTppFVbiP8A76r6Z8Cz2uleDfMa4RWcM27dwtfmVDrV7A26Nmjb/ersbP4reK4rf7ONWlWNV2qua8+tltSavGR53+rtbC1fbUJJ+p7F451KO+8WXsrSL8r7ao2+s2dv96Za8cm1a8u5Gked2ZvmZt1TQXMrDO5v++q644bljymTya0EpSPdrDxdpvmqPOWvf/g/4h0mzsbi6e5jUsNoZmr4ct7k9jXSaVrV3FH5aTyqv91XrkrYOMo/EeZ/Zf1SqsRQl7y7nqvxv1iPWvEzGCTfGu4rtrym4t2Wrn21n+81Ubq8rejTjTjymmHpygrFOZTtasm6RqvSXy7qq3F5RI9qlGUTJmVvMoMOakkul3VPb3KS9awqHpOUoxKFxb/L92smaJt33a65mj8v+GqNxbxt/drA0pV+U4XUIm3Vkq22TbXdX1lC392ubvLGFJK6aEuWR9Dh8RGUSTT/AN4tTSR7elSaTDH5ir/eram0ldu6voacuaJzVasaczN0+42zKrV2MLbljauW/s3bJuFdbpcHnWa/7NB4+OcfdlE73S23abt/2ayY28i6Za1vCsXmw+Wzfw0uoaSftHy1NSPNE+F9pGFWVORnuvnbq4rxlZsse6u8jtWjk2tWb4g0X7RZt8v8NeZKJ6ODrxo1onjiw/OytU72vmW8i1tSaG3nfdqxDoMn+1XnyifbvFQ35jx3WLVorhtv96qKsyN/9lXfeIvDMyzNuWsNvDLNubbWn2T77AZpRjTjGRz7N833moZm/vVsSeGbhW+VWqFvD9x/danynuRzHCy+0ZLNUP8AvVtf8I5cfwq1N/4Rm6/u0cpH9o4X+Yw2Wj/dre/4RW62/dZqd/wiV1/doM5Zlhv5jB3MtWLe82t81bC+DbxmqaPwRctWnunm18dhan2ijDeK1Xo13Vct/BFwrVsWfhVovvVfNE8WriqEfhkc+tm038NWodDkk6LXbWegwrt3ba0rezhi+6q1HMePUzPl0gcbZ+FWZuVrotP8OR2/zNW1tXb8tNWJmqZHk1sZUqfaLmn29va7dqrW7b3n9wVlWOmySba67RfDjNtZlrgqny+LrU4+9KRs+D4ZLq/j+Wu58QabcXGnzRovzMu2rHw/0GP7dCqr/FtrufHFvDoMRl28bdzV4FX3qh+d4qrUq1vbUo6RPme3+FuotJ8396ul0v4aXUTLvrbuvixpdmrM/wD6DXJax+0dZW7MtvBJM3+ytd/s8TUj8J70ZZ3jvdp0z0rRPCaWci7mrtPEXxN0/wAD+FW3XaQRxx4Zz/D9K+T9W/aN1Sbd9kt1j/u7hXl/izxfrHi6bdqN3JMv8Mf3VX/gNZ08qrVJe/oevlvDGYTre0xVTlj+JJ8TPHz+OvFVzqBJEWcRK392uWjuty/w1HJZN/tVE1u1fZUacaNONOJ+x0aNKlSjSp/DE0FuFqbzqy49y/3qsRy1qEqZeVt1Hyt96oY3VmqaOgwl7pHJFULRVc20eSf7tAc5nstRyLWk1rUclr6VHMaxqxMuSKoZIq1Gs2qFrOo5jeNSJkyRVXkWtprOo2sKnnOmNaJhSL/dqJlrek0vdUf9jtVe0ibxxEDDoVa2f7Ef+7T10OT+7R7WJf1mmYnk7qVbWukh8NyN/DWhb+FZJW+61c0q0YnPLHU4/aORWz3Vfs9Fkkb7td7p/gvdtzHXUab4Qjj27lrlnioxPHxOdU6fwnBaR4RaTbuX/wAdrs9H8FqrfMtdnZaPHAvKrWnGqxdK8+ripS+E+MxedVq3wlHSfDsNrt+Va6a1WOLbWT9q2/dqNtSZq8iopSPl63tMRLmkdG+o+Wvy7arSahu/irD+1bu9RtebfmrD2ZhHCm8t7mrUeqeV/FXJXGq+V3rE1DxlDZq26SsvYyl8J008tqVvdjE9RbxHHAv+sWuU8RfFqDSpFXzuSf71eNeJvic4Vljk+b/Zry3Vtcu9WuC8kjDHat6WWc3vTPrsr4PVR8+I2OeVquQttrPX5auQfdr9plE/aakdDShatS1l21jw/KtXrdqnlPMqxN63l+7V6Nf7tYtvLWtby7q05eb4jxqseUsbakjVttTKu77tOWKuadA8+Uivt207b/eqbyqbtrjlTlEXMQ/eqNlqZvmamstYSLKMkVU5lrSkWqc0VZcp105GbItUZlrUmWqM0XzVGp6dORmyLVeRauSLsqrNWNj0KciKmU5qbU80jeIU3dtanU3bVe0LJN1LVZmpyt8tbxqhyk9KrVCrVLXdCpzESJY2WplqpU8bVrGoZSiWPKpyxsvSiNqsRrupHNKQ2N9rVpW9xtqqtvUkcW2l70TkqcsjYhuN1XVVW+7WJHJtrStZ91VGp/MeZVgTSWrbaqzW9akbbqc1urVUo+6YRq8pzskVV5Ldf4a6Caz+b5az5rVlrmlGR3U65iyQVVkta2JI9tU2WsPdO6nUMmS3qu0Na0kVV/KrKVLmO6NQy5Ivmpu2tBreoWt6z9nynTGoVd1WI5f9qoWh203a3rUR5ol+7I1bfUGj+WtWz1Zl/irl1bb1qZZWrup4mVM46mHjI7q11n+9Wxb36tXm8N41aVnqjL1avaoZh/MeRXwP8p6Au2WiSCubs9Z+781bVrqiyfer2Y1KdQ8WdCVMc1vQqstXvlajyqqVL+Uw5/5iGGXa1Xo5ap+RUiqy1jymU1GRoL81Oj+VqrxtVqFt1PU45RLUdxt+9VjerVV+8tOVdtOMjklGJY2r61G0dCsy1Y83ctT7pmVfu0ed81WGi3VVmt2VqylAqPLImW4qZbis3dtoW421mV7M1vM/2qmjutu2sdbqpo7j+9VRkZSpHQW95WhHdVzMdx83y1Yjuq19oefUw51CsrVN5UbVh295t6tWhb3lVzHmVKUolxtNVvurVeTR933avWt0rferQhZZKOU5JValM5mTQ/8AZqv/AGWy/wANdstrG9H9lq1ZezCOOl9o4uOzZf4asR2tdN/ZP+zTf7JZf4ankK+uRkYcdvtq1HDWl/Zu2hrOspRMJYiMjNa1Wq8lvWx5HrULW9ZyplRrHP3EG77y1k3Frtrqrq3rPuLX/ZrjqUz06Vc5G4i21TkWuiurOs2a1+b7tefUpnuUqsZGO0W6hbetD7P7UnkVxyidPtSCNflq1Gv3aasVSKu2ublM5SHKtJVjmk2/7NRymXMV9tRyVYZahk+6KCoyKrNtprXFOm+WqMzbauMjspx5iz9opPPrNkuKj+2bWrpjI3jRNJrj5aqyOtVftX0qNriq5jWNIJves+ZqtTT1Rm+aqPQpRI/N21IstVXojag6+UvR3VSearVn+dTvNZavmM/ZlqRPlqnIrVYWWo2+9VfEVH3Snt3VHNFV3atRMtZcpvGRh3C1mzV0VxFurJurOuaUD1aNSJnrcMlaFpeVmTQsrVFHJtas4ykdkqcakTsIbqry3G6uVs7z7tbUN1urSNQ8irQ5S5I3zfLUMjbaN3vUcjVvGoYRiR/amVqsR6ltas+So91XGodPs4yN6PUqvR6pXKrL/ErVNHdMu35q3jVMJ4aJ10epVajv1f71cat41WI9R210065wzwZ2kcqy/LVyONWrkbPVN3y7q3rPVF/vbq39pGR5VehKJtR2at0q1Hp/92obO6Vq2LV1b+Kspcsjw6s6kSj9lZVqvNCy/NXSeSrLUM1mrL92sJUzmjiTi7yNlrFvP4q7bUNNrntQsT/drmlA9zDV4nIXjN/wGsmZ9rV0F9ZtWLcRMrVlKMj6qhKJDG1XoWqisW2rVvWEom1QuK1FOVN1G2sDk5irNt/iqjcRRtV6SJqo3C1cTso+Rm3FmrVTks9v3a0JGqNmraJ6Uakil9jb+7TPsv8AvVpK1TLErVfKa/WJGXHHt+7Whb7l+7Vj7KrfdqaOz21PszmqVoyLFrdMu3NbVnfbqxY7dq0LeLb96olA8etGMjpLeVW+9VhVVqxoWZelX7e4ZauJ4lSn/KXGj9Kmj+Wo45N1PrWPunHI2bG8ZdvzVvWupMq/erkbeTbWtby/LXoUqh5WIoxkdF/azVH/AGy26seSX93VGa6ZWrSUjjp4SMjpm1RW+9VeS/Vq5lr+q7attrGUjpjgTqGuFqPcrVzP9t+tWo9ZX+9Uc0TX6rKJsSKtV5IlqvHqit/FUy3UbfxUXJ5ZRI2XbUe7a1Wtyt8tNa3Wp5ioy/mIfN3fepzbf4aX7Lu+YGl+ztUBzRIJIVb+Gqn9mx1oNasfmp4tWag1jV5ftGf/AGarN1qzHpq/LVj7Ky1MqMvWpkZSqy/mK62dWIbXbRuarMP3lrKRhKpIfDb1tafb1Xt4t38NbFnFXNI8ivV90jki21k6huXdXRTRfu/u1h6gvy1znPh5c0jmri4ZWqCS4bbUtx9+oJK5pn0kIxKM0/zVJb3VR3UVQx/erCR6HLGUTajuPlqOaX5agh+7TJm+9WRyxpx5iG4fdHXN6o1b0jfu23Vh6htauqnI9bDR5ZFK0vGiZfmauysdQa6t1bdXBNt3fLW/4fufn2M3y16tCR1YygpR5jZmuGik+Wtjw/qTbWVqzbi13LuWk0n91ciu6R4k4xqU+U9O8H61/pG3d/FXWXk25lry/R5Ps2oD/arvZLjdDHJWUanLLlPhMww0Y1uaI+63RyA1WvJfNt2X+LbWjKnnwK1Zlzb/ALt/92uapH3jjpSXMcFqFw0Fwylals9S3MtRa5bsty26qlrE33q8+pE+zjGMqIeIG3bm21ysjbW+Wul1iJ/J3VzSqzNt/hqqfvRPUwfwEf2z/Zp3mq3zKtOks/MX5flqL7G69KvlPR90Rpf9mm/amX+GpFibutO+y7qOUrmiQreFf4RUy37f3VobTZKb/Z0it/FVezJ/dk0epN/dWpvt7f3arR2T7vu1MllI1HszKXsyeO8kqT7VI1Nh06ZquQ6S396iUTmnKnErxzszcNV+DzG61bt9G2t81aUNnDH/AHaz1PPqVo/ZIbO0Zq6HT9IVmXNZ0d5HFViPxB5TfLWMuY8Wv7Wp8J2Wn6XDH/droLVoYv4lrz+HXpGq4viOOP5nk/8AHq5KkfsnzlfB1qnxHuXw/ulOq257rItXf2gNS+zaLdsv3lhavLfBXxR0vS7xTLOkeGzuZqPi18XNM17Q7mKK7S4lkj2qsdeM6FWVePunn4fBYinW9hKm7OSZ8xahq1zeOd0jbao7v71WXs2kJqL7G1fcxjGKP2+Ps4x5YkVJtqx9lkoW1ar5i+YptDuqNoa0ls2anfYf9mpKjW5TDa3qLyfSt9tNpraXS900+sxMP5lapo321pNpNH9kNWftIle3pyKay7m+arCtup39msrVJHZ/3qzlIzlUiNVakW3+WrUNrtq9HZ1lKoccqsYmWtnuo/svdW9HZ/dq5HZ/NWEqhzSxfKcv/Yzf3aF0Nv7rV2C2C7qsR2K1lKrynNLMJRONXQ91TR6D/s12S2C1Itmu2s/bSMJZjI5OPw+v92rUfh3d/DXTfZ1qbbWEqkjmljqhh2/h+P5dy/8AjtaVvo8a/wANXtyrR9oX/ZrnlzSOOVepUCG3jTotWNyrVNrpaha43NU+ykYckpfEaTXm1f8AZqFrzd0qgsw/ipjXG2tI04hGiaHnUNcKtY82pKq/erH1DxNHCv8ArKXseb4Tsp4SpUlyxOrm1FU/iWsLUvE0drG26Ra4PWPHP8Kbq46/1y6vN3zNtraODlL4j6PB5FKXvVDttc8eHcyxNXD6l4hnvjy7LWY0jN2aoZHNdcaEaZ9nhsvo4f4Ygx3/AO1TH60xmqFmanKJ68YlJV3VKq7ahhn8yrS9q/SOXm+E7Je6WIZavW9Z8a1et6fIcNQ0rdq0LdmWs2H5vu1eh+Wo5TyqptWtxt+9Wlb/ADLWDbtuatK1l21rE8erA0vs3tUbW9WrWVWXa1WvK3LRKjGp8J5spyiYslvVeRa3pLOqNxZ/3a8yrhZRN6deJkyLVOZa1Li3ZapyRNXnyp8p3U5GXMtUZk+ata4hqnNF8tc8oyPSpVDHmWqci1rTRf8AAqz5F/u1nynp05FFvvfNSVLItQtWUondGQ2iihe1TIsay0yp9tNZakXMRrUlN2/LTlWqjIY6NqsLVdaVW5rpjVMmXIzVmGWqastTRtW8ahzSiakbVZVazoW+ar0bf7VbxqRkedOJMsVTR/LTo2/iWplXdVcpySkTW8taEMu6s3ZtqaNtrfNU8xxzjGRpbd33qjuLPdSRyd6sq26t48sjk96JiXVj8zVmXFqyq1dhJErLVG4s91c06PN8J10sTynGzRNVVlrpLyw+98tYt1Zstc0uaMj2qVWMijJUdPkVl6ioGalz/wAx3RCSJdtVWj+bK1c3rUf3vu1fLGRvGUinItN3N6VckX5qryRNR7L+U1jII221NHLVfay05e1TyyiKUTQt7pl+7WpZ6o38Vc+tTRtWtOvKmctSjGR21jrP+1W5Z6osv3q84hmZOlatnqm1ttezRzD+Y8SvgYy+E9CjZZam+z/3q5Oz1b/aresdWVvvV6tOvGoeDWw1SmaCxbaeq7afDcLL/FVhU3VvKH8p50pfzDYWqxHUflbak2/3ay5ZHNKRJtprK1SR/LUtZ8plzEEbbf4qd96pPK3VG0dHNKJPMQTRqy1SmiZa0JGZagkaol7xvTlylBmanefUk0W77tU5ImrOUJHXH3i9HdVajuqw922pIbrbWXMTKidJHcNVq3vP9qubhuvu1ehuv9qqjM4alA6a31Blb71bVnffNXFw3Falrdba3jUPKr4bsd3a3m6tO3lVq42zvK2rW8q+Y+ar4dxOkjVWqwtqrLWXa3W6taGXdVcx4tSMoi/YV/2aibS1rQjarC0HJ7aUTn5NLqjJptdd5StVeSzqeU3p4uUTi5rOs+4tf71d1NptZtxpO6spUz0qOMj9o4W6sKy7ixrvLjSW/u1k3Gmt/drhqUj2qGMOJks/9mo2ta6i407/AGaozWDf3a82pRPXp4nmMHytrUeXWo1rUckW2uKdM6Y1eYz9tLVvyqhZNtckol8xC1VZKuSVVk/jqTeBTkrNuK0rhazbpttR8J6FEzbhttUZLjbVq8asm6arjI9yjAk+37aPtm6sO4l21W+3ba05j044bm+E6X7V81NaWsOO/wDl+apo7zd/FV8wfVuUvSPSVU83dTlb+KtOYPZlvmk3VHG26peaoiUSXdQzbajjp2yiJmCtRUMi4pu/bV8xXKSSLVW4iqxHLQ1KRrHmiYdxa7qzZrXb81dJcRVTki3VzygehTrcpgx7lrWs7httRzWbbqjWLb0rKUTpnKNSJsRy7qk3e9Z9v92rBbdWXMefKPvBN8tU2l+birUn+zVOatY1DemCy/3qkWWs2RqdHPtrT2hv7M2I2p1Zsd1/dq1HPu61fMc0qfKXo9y1pW90y/xVn2/zVoQr81a8xw1Td0/UWSujsdW+7uauPt1rStW21pGrI+exNGMjvrXUlZeWq4t0rf7VcTDdbatR6ky1vGr/ADHz9TB/ynUTKrLWTeWqtVNdZ/2qkbUlZavmjIKdCpTMXUNNVvurXPXmmfNXYzSq1UZreNqiVM9yhXlH4ji5LDa33adHa7a6Kaw3N92ofse2uaVI9X60ZccXpTvJrS+ze1DQbelc0qRl7Uy2t/8AZrNuLX71dF9n9qrT2dZRgb06/LI5SaCqrRba6K40/wD75qjJa1rynr068TLVdrVNHVj7LtanRxf3qvU1lUGx1ahamrFU0cVByykWIW21ehZf4qoqtWI/u/LVnFUiakarViFf4qyFmK1PHe7aDhlTkbkdXI4lZqxbe/8AWtK3vFZfmp8p51WnKJejtf7tXreKRar286tt+atqz2stdMTyKs5RKsnyr92s28Vq6hrPctZOoWG2t5GFKtHmOZm/irNupWX+9W1dWrLWTeWrLXHKMj6GhKJkyXTLUbalIv8AeouItrVRk/2a5pHt06cZGiutMv8AFVu38Qf7Vc3JUbNS9pIuWEpy3O4t/EfzferQh8Rq38S15v8AaGpy37LT9oc0sspyPUodZjdf4asR6pH/AHq8rj1ll/iarEfiNlb71V7Q4ZZTL7J6xDeRt95qvW/lvXk9r4oZZPvV0mn+Jvm+ZquMzzK+WVKZ30catUjWa7aw7HWVlX71ai6l8vzMtRzHz9SjUpyIZLVVapre3+aozeK38VWLeWplIJc3Kalnb/7NbEdvtWqNi33a2EZdtc3MeBXnLm5SGZfl+asHVFropG+WsfUFrCQYeXvHI3EXzU37KrVoXEXzU2Na5pH0cavumTNZq1VY7P5q6CSBaq/Z9rVHKbxr+6U4bP5abNYNWxbxVLJbf7NZcpn9YlGRyF1YSLurnNSs3+avQ7i1/wBmsfULNW3VrGJ6+GxXvHl80UyVZ0+6lt7ha37rTf8AZqr9g216EZcp9P8AWI1I8sjp7G6a8tVo3SW1xuVf4qZoI2sqtXSyab58X3a9WnL2kT5atVjRqWI47xlmhfbtru4bxpdPXFcxb6arQD/Zrr9HsvMs9v8As1hOPvcx8tj507JlnTdR8202n+GrO5ZIdzVT0218qRl/hrTtodrbao+eq8sZXicF4ut9vzba5+xvF+7/ABV6Vr2krcR/Mv8ADXG/2D5Ujba5KtP7R9Jg8VTlR5ZEN4qy2e6uNuF2SN8tejQ2H+jtuWufvtHVpPu1FOP8x6ODxMacuU5eO6/h21YWVWrUbRf+A03+y9ta8h6Xt6ctij8rfw1J5e75lWry2e2plt6OUwlWiZ8fy/w1YXb/AHavLbr/ABVJ9iWp5TCVVFJUVv4V/wC+aXb/AHVq59l21J5VHKZ+0KOG/u07cy9qvfLtp21fWpI9oU/tEjU3L+tSSSqq1Tmum3fLRymsY8xPn++1M+0RwferNkuJN1VZCf4qOQ6Y0DUuteZflSsqbULidvndqbTKr2cYnZTpU4/ZFWT1qWMmoaN21qoZcW3VqPsa9lqGO421MtxTuRLmG/Y6PstWluF/vUvNZGXPIpLa/NTvJ/3as1EzUFczGrEtOWBf7q1H51H2j/arLmKtIm+zrR9lX1qH7VR9sqBcsyRrVaX7KtQNdbv7tN+1VMoyHGMibylX7tSR/L96s+S6qFrr/arP2ZfspSNyO42/LU0d0tcu15UbX7VEoB9V5jtPti/w/eqaO/X+9XC/2oy/xUf2ztX71T7CUiP7PlI7xb9ak+3VwP8AwkH3f3lO/wCEiX73mVUcMZ/2bI737WtI1+teft4qX+9UbeLlX+Kr+qSHHKqh6B9v96hkv689bxg396oZPFUjNxuqo4WR0RymoegSaiq/xVDJrka/xV53J4guJd1UZNSnlrX6odlPKf5j0iTxNHF/EtZd54v29K4f7VK3VqbIzfxVpHCxOynllGPxG9eeJpLjdt3VgXl9NP8Aff5ahZvSoml/2a09jGJ69GhTp/DEjkWq7RVM0/zVDJcNu/2afIehT5iFoqhkXdU0krVVaVqylA6YxkNZagZaVmb+GoWZqzlE6oxMGOXbWla3W7burJ2U5WZWr6OhiZU/dkfRV6EakeaJ1EPzfxVah+9WDZ6h/C1blvL5vzLX0FOpGpE+drU5U9zQt/lrQh+aqMP3avW61r7M8WqaFuvzVchWqdv8u2tCFan2Z5VQt27Vo2t0y1QhXO2p9v8Ado+E8ypHm3NyBlk+9TpLNW/hrNt3ZWrUtZ91bRjGXxHm1IypmbcWP+zWTdWe3+Gu2+yrKtU7zS/7q1hVwfMVSxfLLlOBuLXb96s2Zflau4vNL/2a52+01l/hrwq2GlTPeoYmMjm5FqjMtbNxa7W+asyZf7tedKJ71KpzGbMtVZFq9MtV5FrCR6NORWpVSnMqrTVqZG5IsdHke36VJHUi9qixnzFVoqb5dXfL3Uzyv71YSBVCrto8urH+7TlqeYrmIV7VNG1Sbd33abt20RqGUpcxajb5qvR1lx1ehlrpjWOOpE0I221ehl+Ws+Nty1YjrsjUPPqRNRfu07yqqxy1ajlVq6Y+8cMo8o5PlqxC1NVd1G2r5TmkXI2qbZurPjbbViNq0jI55RCa13L91ay7zS91b0bf3qGt1kWtfZxqF068qZwd5ptYdxa7a9MuNNVlb5a5++0fd822vPq4aXxRPcw2OicK25fvU1Za3L7SWXdWLcWrL/DXH70ZH0FOpGpEFm+anfeqmysv+9RHcVvGt/Mb8n8pc2fNR5VNjuKsRvXT7sjH3iNY9tTbfmqSNd9SRxfNWcqZlKRXqRZam+z+1NaKsuXlM+ZFi3umVq1LPUW71h7dtSRystVGtKJzzpRkdpY6tt/iroLPVPVq83t7pl+61alrqjL/ABV7FDGSPDxGB5j0y3ullqxGm6uJ0/Vv9qugs9WX+9Xs08TGofOV8LKn8Jt+WaVYajt7pZauR7WrfljL4Typc0dyFV21Jtqbyt1N8qs5UzLmK8lvVaa221p7KbJFWHKaRqHPzRMtV91b01rWbcWtM76dWJmyRK9V5I9v3auSW7LUbd65+WJ3RkU1ZlarMd0aRlWm/Z/7tRKH8pcuWRpW91/tVrWt1XNqrLWhbytWfwnBVpROqs7qtyzuNtcfay7ZK3LO620e0PBxFA66zuPlrWt7jaq1ytrcVrW9xVRmfMV6J1FvdfdWr0dxurnbe4rShuK3jUPDq0jYjapazo5asLLW/McMqZY21G0KtTllp26mZ+8UZrNWrNuNL3V0NQSLuqJROmnWlE4+40n+6tZs2lt/druJIFaq0lmrZrllTPTp46UTgJtLbd92qMmn7a76bTdy/drOm0nr8tcNSjE9anjjiZLWq01r/wABrsLjS/8AZrLuNNZf4a8+pQPTpYuLOVmi2/eqjMtdNcWDf3aybqzb+7XDKlL7J69GtGRg3FZdz3raurese6WubkPcoGHeVj3jVsXi1h3nytUeR9HhjLvH3Vk3DMtaV01Y9033qOY+joRG/bNtTR3/APtVjyNtqH7RuovI9WOHjUOrjvv9qrMN1833q5GG82tV631D/aq4zOSpg5ROwjuFZatRvurm7O83VrW9xurpjI8erS5TSjqwv+zVWNqsRtWkTz5kMi1Cy1cZKhkokVGRV27ab51WGWq8i7KDeIbt33qay1HJuqPd70GnKOaKo2t6kWX+9U3ytU8pfNKJVWKnLFU3lVIq7an2ZPOVWWq80W6tRot1QyWtc0oFRqHP3C7aoyPtaty6tW+9WTcW9R7x6tKcZDY7r/gFWobj/arJdNtPgkbzKmNQ6JU4yOps7jdW1avu61ytncbVVa3rG43fereNQ8LE0jordK0IV+WsuzbdWtbruVa1jI+crEtMaXbUjf7VVbhvl4quY5okclwytUbaky9WqC4kas64lqvacp3U6MZGsuqf7VWodS3Vxsl0y/xVLb33zfereNaR0ywcTt47hWpy/NXO2upVqW95uq41OY82pQlE0li3U77LuqOG43VcjaokcMpSiUZLOqslqyVubN1RyW+6p5YlRq8pzclvu+9VOS3+Zvlrpri1+X5aoyWfrVRpndSxBz8lmrfw037H/s1ufY6Y1mKOQ6frJkfY6ctv/erSa3b+7Qq/3lo5C/bGf9n+7TvKrQ8pWprQf3anlJ9qZ7LUf/LSrkkFRyRVHKaRkNjlq5Hdbao+VTl/2auJMoxkb1rf10OnaltrioZfmrUsbzY3zVrE8rEYaMj0azv1ZakuFWVa5vTbzctay3G5a6D5epQ9nIp31mv8NY91Z/3q3Jpaz5qxkd1CUonM3lh833ayZtLrrLiqPlK1cconuUa8uU5G4sJFqjNbstdtJZq26s+601W/hrPlPVpYr+Y4uTctV2uK6K80vdWLdabItSevSq06hWa496gaWmyW8i/w1TkZlasT0Ywj9kvRyssn3q27G5dStc1byt5lb1my/LU3kc2Ih7p1um6my7eTW2us/u+WrlbNvlq15u2iMz5etQjKR0UevMrfere0/WVlrz1Zd1bOns3y7avnPOxGEp8p6fpt/W0t/wDLXC6NO22tySdhHXL7Q+OxGGj7SxuSaktZd1fq1YdxqTLWZPqn3qwlUNaOB6m3cXS0Q3CtXKyatTrfWdrfM1Z+0PT+py5TsNyt/tVXb71YserejUf2t/tUuYwjhpROgjbZtq433a5e31RWb71akeoqy0cxhVoSiWplrLvl+WrMt4u2s68vFZdzVcZGtGMuYwb5ap/LUmoXnzNWb9sSu2J9PShLlNSzuNrLtrtNKvFnt/8Aarzlbxa6DRdU8pl+auylLlkcmMw3NHmPQtPbdG0ddJ4fl3R7a4vT7pWkWui0W68u6Za6px90+HxlKXLKJ0X+qu6s7ttxWfcTfvFIqeSb5l/u1P2TwJRkTah80dcrNKq3DV01w263rjdYyk1KceaJ3YOPN7ppL80bbawtUby5qu2d5Wbrh/efLXNCPvHrUKco1OUrrcK1RtKv96smS48tmoW8Vl+aur2Z7MaBea4Wo/tS1Rkulaqcl1t3VHKbxocxrSX+2nLrK/3q56S8qCS6Wp5TpjhFI67+2Vb+Kmtqke2uJbUtv8VN/trb/FRyl/2f/KdnJqHpVSS9bd97bXNr4gX+8tH9uRv/ABUcpUcDKP2Tfa8pn21awW1SP+9UMmpKzcNQbxwsjomuo6haVa5+TVNv3Wqv/bO371PU3jg5HTbl3VHJKtc3/b23+Kmt4gX+9UcppHB1DoPtG2o2uttc62vIzfeqFtYVv4v/AB6iR0Rwcjpvty9qj/tFV/irl21lezbqqtrPzVHKbRwMjtF1Zf71TLrK/wB6vPZNbb+9UMmvSf7VEoGv9l8x6Yusq38VO/tRf71eWnxJIv8AFUq+KmqeQP7IkeltfrVeS8WuBXxQzfxVIuvM38VHITHLJR+I7Rr+oW1Rf71cr/aEjfxVH5sjUuQqOBidQ2s/7VH9sx7fmauU3SNTG3f3qcaRvHB0zrP7Wj/vVH/ay/wtXL/vFoXdt+ar9kV9TpnQyav81RTas23isdcrUipurSNOI40KcSWbVH21Skv5P9qrHlbqha3+aqjTidMI04lJr+bd96o1vZf77Vf+y1H9jrWMYnVGVMrLdP3LU9bhqkaz2t92o2t9rVUYj/dliOXdtqwstZ/zLTllquQylA0lb+9UiyrWdHPT/tHzVPIY+zNCOnfLtrP+0+9H2za1ZcpHs5FxoqryRU37ZR9o3VMioxlEjaKq8lvVxm3dKb9naVvutWUpGsZGdJH71WkWt6PSZJW+78tWofC7StWEpl/WadPeRx7RN2py6bLJyFr0C38JR/Lu21qw6BDCMbVrklVMJ5rTj7qPAmt2prJtrQaKoWhr6iVI+1hWKv3fu1pafqTJtWqflU3btainKVP4QqctQ7LT7+ORfvVtW8lef2900X8X3a6bS9XVvvtXuUMRGp8R8/isLKPvROst/mrQhTbWPZ3Cy/datq1avSjHmPl68ZRLluu6tBYqrwxbl+Wr1utX7E8WrMFi/urUqqytV63t91T/AGP/AGd1KVCR58qsRtncN8ua2oVW4X5qx1tdlaNi+1lroh7vunn1f5oj7jR9y/drn9Q0T/Zrvrddy7WWobzS938NRUoxqHHSxsqcjx/VtEZfu1y99Ysn8Ne0ahof+zXF6xoP3tq7a+fxWD/lPs8DmUZe7I8xuI9v3qpyLXT6pprLu4rAki8pq+cqR5ZH2lCrGpH3Siy1Gq7asMtRsm2uWUjrjIFqwtV1qSOsyZE9Ltp0dTLFurKRhKRV8ujbVryqPs+2spB7Qh2UbKseVTttZylykc5V8rbUitVjy6jZf7tYcwcxJHLt21ct7j1rN27amjbbW9OvKPuyMZR5jcVt1SQtsrLhuqvQ3CstepCvGR586comlHLVqN91Zcbf3atRyba9GNT3TgnE0PK3U35lohlq0u1q6Y8sjkl7pXjkq1HL/dqNoP7tR/Mtax5oyI+I0I2VvvU2SzWWqsctXIbr/erspyj9oxlGUfhMm+0NW3fLXN6h4c/urXpEbRy0SabHcL8q0p4WNQ3pZhUo/EeK32jyRfw1lyWbLXtV94XVl+7XN6h4P9FrzauXyj8J9Fhs3py92R5p5DL0qWNttdLe+HJLf/lm1ZMmmmLqtcPs5Uz2o4mnUQlvJuq0v3qqLDtp67lqo1f5iZGku3bUn2dWWqcc1Wo5a3jKMjjlzDWtd38NQtbstaSsu2hot1HsomcajMvay1LFJirMkG6q7RbWo9mac3MXbe621q2eqbGWufX5asRy1rHmiclSlGR21nrO2t6x1avObe6P96tSz1Jlr0KWJlE8TE4GMvhPTLe8WVauRtvrhbPVv7zVtWeqf3Wr16deMj5qtg5ROkVN1HlVVt9RVqvQyLLXVHlkeVKMolWS3qrNa1teVuWo5LWspUgjV5TnZLf/AGao3FnurpJrOqMlv/s1zSp8p6NOuczJatRHuVvmrektV/u1VksKwlE9CNeMivHtbrVq3tVZqh+xtFVq33LtrP8AxGVSX8pYjgZavW7bf4aLVlb71aUdur1HJ/KeVVq/zFi1uPlrUtbistbXbV2NitZcsjxqvLI3be4+b+7WhDcba5+3atCOWjmPHq0jehn+WrUdx/easWGWrkbVrGoeZOma0cv+1U0dxWWstTLLW8ahySpmh5lNZqp+fR59a8xn7MsM1N4qHzd1G6puVyD8VF5S0vmfLTN1ZFRjIjkslas+40vdWwstIxVqylA1jVqROWutJ+WsW80b5f8AarvmiVqo3Fgv92uaVKJ6tDHSieV6hpMi/wANc7qFgy/w169eaSrbq53UPD6t/DXBUoH0+FzOP2jyG+sf9mufvbNt1eraj4d/2a5bVNEZf4a5JUJH2mEx0ZHmd5Ay/wANYV4vytXoOoaSfm+XbXNahpLfN8tcsqUj7HCYmMjjbhaqt92tm8sGVm3LWZNb7f4a55U5RPqqFWJT3e9SLcMlNkXZUbfKtYnqcsahsWd/8392t2z1Af3q4yOXbWhZ3jLWsZHkYrB/aO8t7rcv3q0reWuRs7z7vzVuWdxW8ZHy1ehymzTGWo4ZakZq1jLmPM5eUZ/FUUi1NUclaGkSqy1XkWrjNUcm1qg6YyKLU5WapJIqjZf71WdHMTRy1aXbWfuqSOSgylE0FWnbd9Qw3FWlZWajlOaXulOa33Vl3dhuLV0W1d1Q3EG6s5UzSnVlE4u4taz1jZW+7XYXFn/s1myab81ccqR7VHEx5feKdr8tbVjLVFbNlarlom2sjCtKMjorG4rctZa5mz/hrct2+WrjI+ZxMDU3VXuKasrbahmlquY4ow5ZFG6ase8atS6b5WrDvG21pzns0IlGaX+Go4ZfmqreSbWqGO4rXmPcjT906K1uttbFrdblrlbe43VqWsrLT5jzq9A66zuGrWjl+WuXsbity1uNy0cx87XpcpqRy1J5tVY/u1Jt+WtY1DzJRJvMU01lVqryMy1H9o962p1Bxh2LMlsv96mNa/8AAqr/AGqpkuvWuqPKVaURrWf+zVeS1/2a0FuPlqRmVlphGpKJitbt/DTfKathrdWqGS1/3aUomkaxktF/s1Gy/wCzWo1vUbW9Rym8apm/Z1pvkVoNb1H5NTymvtSitu1TQ7l21Y8hqmW3/wBmj2YSqGhp8tbUcvy1i6fFW1DF8vy1vGJ4eJ5eYbM1VWlq1cRVmyfxVlUiTTjEbcNurPm+arEzbapyNXFKJ6FKJGzNTftW1vmWlpkkW6pOyPL9obI0ctUbi1WWrDRbajao5jpj7vwmLdaWv8NZdxpf+zXTSNVWT5qk9OlXlE5uPSfmFaFvYMv3d1akccf92rlvbrUSiVUxMvtFO3iZVptxKy1vLZrtqneWfy7ay5ThjXjKRjx3XzV0mj3m6sX+zfmrV0uzZXXbU8pOIlTlE73S/urtrS83bWHpe6JVrSaWuaUT4mtD94Vbz/2WsO6ib+Gta+bbWf53nVw1Duoe7G5izbl3VUjfbJ96tu4t1Zqy7i18qSsPePXpTjImjuGqOSVqbGlLKu7pVIfu3FjumVvmrUt79lWsPZtar1u3y0SkRVpxkaUl+22qF1qLeX/eqVvmWqN1F8rfdojIzpwjzHO6pqzVl/2vJuq1rFr8tYbW/wDwGvVpS90+2wNDD1I+8ay6v/dq9Y69tkX5t1cz9n/utU0K/L/tNXVTNa+Bo/DE9c8P+INzL83y7q7mx1BVu4/m+9XiGg3G1tu6vStNumaGFv7tep8UT86zXAxpy0PS5r3dGtJJffuFb+7WbG3mW605V3W7VnH3j4P2UYm1b3/mW7f7tcr4gutqt/s1oae/3l3f7NY+vW+5ZK3hyyidOGpRp1jPtdU3KtR6xqfy1g2cu2bbu/iq1qC+bb7q4+X3j6VYeMahRk1Hzfu1RuLpkb71U2by5Kk3LLXSe1GlGIp1Yp1qJtSZlbbUdxa7qobGWrOunTpk8141UZL+SpvvVHNa1B2QjGJTkvHaqU1xJu3Vdmi21Vki20HdT5Sm11J/FR9uf+9TriKqcny1J3RjGRb/ALUdf4qlXVGb+KsndSc1BXsKZs/bN38VH2j/AGv/AB6sPzGWnLdMvWoD2H8prSNvquytuqut5TlvKA9nKJJItQsjL/eqx5wobbuoCMpFRmK/3qZuqxIq1H9n3UtTWJH5lG5W+9Tvs7e9L9jZvu09S+aJB5S9qT7KtWvsbr2p/kNTjEPaFRbRu1SxxMlWlXbUvNVyke0Eh+T71Wo2qvGtWI6vlOOZMq7vu1I0O6iNatRqtRynJKRRa3oW3Zq1lt1qZbNWWrjEy9uYnkt71L5X92tj7AtN+wfNVE+3iZflN/FQq/erQktWqA2zLREPacxW8paGi+X+Gp/ssnYUv2eT+7WpXMVmhqKS3rQ+xyNT/wCzXb71ZSlEftoxMSS3Wq7Q11C6Hu+9T18P7v4aOcf1ynE47yW7UeVJ6NXbLoMa/ep39jwrU+0D6/A4lbWRv71TR6XI9dj/AGfCn8NRbY1/hrKVQPr3N8JzsOjM1XIdHXd81aTNt+7UbXDVhKoZOvUkOj0uNfmq1HbwxVntM1RNMf7zVhKRnyyl9o21uIY/7tO/tGNPu1z/ANo9/wBaPtH+1WEpRM/q50P9o7ulP+37q5tbz5aPt7LXNKpEX1Q80pfvUlFfdcp9+I0NR/Z/ari7f4lpdgo9nzD53EoeV/eqaP5W+Wpmi+ahVqeSURyqcxqaXqjRsqs3y12ml6ktx/drz+OPZtrW026aJq9ChXlH3ZHjYvDRqR5onqFi1blom7rXE6Lqytt3V22mssu1lr6OhKNSJ8HjKUqcjWt7f+7Whbr/AHqhs61I7Xd92uz2Z8rWmV/sG77qrU1vZ7fvfeq9DE1WGs/MX7tYSgcEq/2SWxhPy7fmrqLHQXul+7urj0tLu3k/dtItdb4WvvEHmKsEfnL/ALUdc8pHj4xS5eeEkWLzwO0sf+r3VyerfD5nVv3Ne+aTb38sa/booo/o1WrjSLe4+8q1zT5ZHytPPq2Fqcp8ha98MTInyK2f92vPtY+HM8O7aP8Ax2vuq58L2LK3mbVrxv4ua54U8L6XdCK5hn1Dbtjhjbd81eBjIUYx5mfoWScUYrE1o0KcXI+QNW01tPuGhLbmWs1o8Vp6lcNeXMkrfMWbc1UZPuV8pI/dqUpcseYr7adHTqXFZSkbSkTx1YjqrDVyGs5HLUJtm6jy6kVPu1Mq1JyORX8qhl+WrXl0NDXLMOYq7absq15VG2ucOYpstMqzJFULLS5jSMiPd81TRz1X+ZabuqoylEtxNi1v9v3q0Ibjd/FXNq1TQ3jK1erQxX2ZHLUoc3wnUxmrcNxXP2upfd3NWlDcbvm3V7dGpzfCeXUpSjublvLuWrHkq9Y8NxtrSt7qvUpy5jzKkJR+EJrDb0qHa0Va0bKy1J9lWX+Gt+Qw9ry/EZcdxt+7Wha6ltqOTTdv3VqH7LItaRlKJEvZ1DorW6jlq59ghuP4VrlkkkhrTsdXZfvV2U6vu+8efUoyXvUy1eeFY7j+Gud1LwKu35Vr0DS9QW4Xa22ugt9OjuI60lQp1jg/tPEYOXvHzrqXg+a3+6tYtxo8kP3lavqC88GrcL/q65XVvhvu3YjryK+Xfynu4TianL3ah8+/Y2X+GneUy/dr07Uvh7NBu2xtXO3nhea16x15EsNUpn1FHM6Nb4ZHLxy7f96pllq5caXtb7tU5Ldo91TGUqfxHZzRqfCS0wx7qj3Mv3qcsu6t41IyDlG+Vtpu2pt3vT6ZXMQfdqaOXbR5VG2okQXre82/xVqWupMtc6rbasR3FaRqSOSpRjI7Kz1mtyz1n/arz2G6q9b37K33q9ClipRPFr4GMj0611RWX71aSzq9ea2erbW+at6z1rdt+avXp4qMj5+vgZR+E67yt3zVG1qrVn2+rf7VaVveRy12c0ZHmSjUplVtPqvJZ/7Nby/vfu05rWsp0jONeUfiOb+y05bLd0reax3U1bPb/DXFOmV9ZMmOzZfu1ft1Zaurb1Mtou2uOUZRMJ14y3G281Xo4VlX/aqvHZ+m6po1ZWpc38xwylHoWFtasRxNSW7NV+NVZafLGR59SZDGm2rSt81OW33UeUy1PKcspRkTRtUm73qvHT6InPyj2lpvn/7VQyVGzVXMXGmXPtR/vU7z/pWXI1N876VXMX7KJref/tUnnVlfaqPtnuaOYn2BqfaNtO+0e9ZP2yj7VU8wvYGt9o3U7z6yVvKkW4/2qQeykXm2t1qrNarJUa3HpTvPpco4xlEz7zSVmrndQ8OK3zba7JmqGRVao9melQxNSmeU6l4X3fw1yuqeF2+b5d1e4XFgsv8ADWPeaGrfw1jKlE+mwucSj8R8+ah4ZK/wVzGoaCyfwtX0ZqHhdZf+WdcvqXgtW+6tcssMfa4PPo/akfPt5o0itWXJZyLXtWqeD9rfLHXL6h4XZf8AlnXDPCH2uFziMvtHmbReU3zVJG1dReeHGX+Gs9tJaJv9XXNLDSifQRxtOtEhs5WVq3rO6/2qxfsrLVi3Zlap9jI8+vCNT4TrLW6q5HLurn7O4rWhaqjGUT5+rS5ZF5W/hpearLLUm73o5jklEG/2qip7Uyq5jSIjVXkWrNRSLVcxcSNVpaKeq/LVDBamVqjqRUoM5Eyy/LUyyK1V9lH3elBlKJYaNWqr9lP92pI5WWrUbbv4aOUnmlTM9rOpI7OtDylqxHa1hKmTKvIo29rtrSj+7UkcFWPsv+zWcqX8pxzqxl8RX+7VeZttXpI9tUbhdtYcpnT96Rn3DblrGu2/irTuKybz7tQe1QiYt796qqt81XrhdzVTaJu1XGR9BT+EsW8lbFrLWDH8taEMrVXMc1aHMdJZy7dtdBY3FcnZ3H3VNdBZy1rzHz2KpnTW7blq9H81Y9nLtrSt5aOY+aqR5SSSL5az7i3rU3bqr3EVaxkRCXLIw5G2VD9o21euIqz5PlaumMj06fLImW621NHfstZ/+1RurXmNJUom1Hf1N9sXbXP+ay077V/dqvaGP1aJuNcLuo+1CsP7ZTWumqvaB7A3GlV/4qI6w/tlOXUttHMV7CRvLU0a1jx6lVyO/wD9qteaJzTpSNqzi+atyzi+WuVt9R/2q6DT9SXbW9PlPGxFORcuLX5axbq1re+1Ky1RuGjqpxictCUonPzWvy1m3ETV0UiK1Z80S1wzpxPZpVTH8pvlqRU+X5qvbakW3Vq5JUjf2pRa3+X7tVZLOtxbVad9j3VlKmT7flOVks2qrNatXYNpu77tVZNG3VPKddPGROZhgbdV6G32rWsujNu+7U0emsv8NEojqYqMjPXcq/7NV5pfmrcksPl+7WZc2P8As1gZU6sZSKkbb/vVraesfy1QjtWSr9nGy7aQVpR5dDqLNf3dWG71n27ssdSNcMv3axlE+elGXMF0qtVBrPc3y0+a6p1vfLu2tXHUpnRGMoxK8lmyrVG6tWrpN0bLVWa1VlrD2ZpTryic79kamyRNtrejiX+KpJNOWVamUTf6xy/EcrIvzVNb/wCzWtcaT/dWoY9N2t92j2Z0+3jKIbdy1XuLetmOw/2aSawqYxOSNePMcLqlv8rZrmbi3+avQtU05trVy95YNur1KET6fB4kw44qmji+b/0Gri2f91ad9n27crXdGJ6csRzBp7eVcKzV6N4ff7Rabf8AgVed+Uy7a7Xwfclvl3V2Uv5TwczjzU+c9J0e43Wu2tK3+bcq1h6b8q1qWcu242tUx92XKfm1ePvS5QjXyLr/AIFTdUg3L/vVYvF2yUXX723WtqXuyMYy96MjzS/ga11B1/hqWRt1rWj4ottk0cq/7rVmQruWuarHlqH19OXtKcZHOXDfvOarbttW9Sj2ztVJv9qt4y9092n8Jct7jd96nSRK3zLVLmnw3G1qByj/ACkclvtqPd71ofLKtVprXbUyKjP+YqSLuqjJBtrQZdtDReZUHTGpymDMtVZIt33q3JrDdVOSwag9CnWiYckf+zVeRa3pNNZvvLVOTSZNzfK1B3RrRMzJpK0P7Lk9KP7Jkb+Gp5jX2kDPo3e9ai6M1SLoLN92jmJ9vT/mMlWanRs1bUfh9v4larUfhz/ZpGUsVRMGOTdU0b/3q6CPwvViPw4v92r5Tmli6Jz8a7qsRx/3VroF0FVqxHoiq1XynHLGQOdW13fw1Kuns396ulj0tVqaOzWjlOaWM/lOV/stqkXSWrqlt41+9tqRYof4a1MpYyRyf9jtUn9kstdVsjWl3RUGf1yRy39lyf7VPXS3/wBqujaWOoWlWolIPrNSRkrayLU0cbL/AA1e81f4ajaWs/aC9pKQRrVqOJWqn5jbakWVqjmMJcxa+xKv3aa1qtMW4apFk3N8zUcxn+8E+xq1L9nj/u1KtNpakc0iPyo1/hp3yrQy7qjakX8RN5y0NKtU5G21XklasvaFRpGgzf7VNas1rhqj+2stT7Y1jSkXpNtQyKrVVa4ao/tDVhKsbRpyJpFX+Kq8m2neb8tQt3rCVU6IjWqu1TNuqFlauaVTmNokbVC21aseU1N+yyNWEpHRGUSv96mP96ra2ElSf2a3eo5ivaRieX7vmq1G1ZcdxVhZf9qvuadeMj9Bnh/tF7dUit81U433VNGxau2NSJ5s6ci396k27qbG1WI/mrf3ZHNyjY4quQ037v8Atf7VSRxfN8tXynPUkaVjLtbctdjoesmKRVLfLXEW/wArVsWcvzVvSqSpy908PFUo1PiPYtHv47hV211Vj8/3a8m8OXkzSRqrM1ev+G4llVd3zV9HQr+0j7x+YZrS+r+8alrYfaNu1a63w/4IlvpF3/u1q/4d0ZZWXCrXo+n2q2dv92qqTPyzMc2lT/d0zJ0v4e6ZYrukj89v9qpr68tdITbbxxx/7tYHi74lJooaKG2mml/3dq14v4k8faxrUjLuNvG38K15lSr/ACmOBynG5jL2leXunq+rfFC30kN508a7f4d1cBrf7QxgRlsYPMb+FpOFryPVoJ9+997H+81ZStXn1Kspe6fpGD4Zy+nFSnHmNTxl8WvFHiTzI5tQkjh/55wnateW3wnmkZpXZz/tV3UlmJqy7zR2P3Rurxa+DlL3on6JgJYfCx5KUVE4SZf4qrV0WoaNIvRaxJImib5lrw6lOVOXvH1VKrGpH3SuvSnLT8e9Ls+7XJI15hqr81WI6FX5vu1NGtRKRlKRNH92rirVeOrEdZ8xw1CRUoZd1OjX/aqTbWUjCUivtprL/eq15VQyferIIyK7JULRf3qtMtQyVnI3jIoyL8tV2rQkqrItSdlORCrU3dTajZmWqjI35S0suz7tW4NSaOsrzKPMrrp15R+EmVKMtzrrXVo5dvzVqW90rfdrgY7jY1aVrqjLXuUMZ/MeZWwf8p31vdVs2d392uEs9YVvvNW9Z3it91q9yliYyPnsRhZHYR7WX5qk+xrMv3axbO//ANqtuzvFb71erTqRkeDVjKmQTaTu+7VRtLdW+7XT26rJWlDpqy/eWrlT5jhljJU/iOQtWkt2VvmWuy0XVNn3mpW8PrKvyrUTaFJA25N1VGMqZw169HER5ZHf6XdRzqtb0elw3Uf3VrznSb+S1kVZd1em+GZvtjR4b73y10858RmFOWH9+Jj6h4PguFb5R/3zXF694AEcbN5e5f8Adr6N0/wjJqDeXFCzN7VJrPwznWzk3QELtriq1afws4cHnGIp+9G/KfFeteCNqs0a/N/u1w+qeH2t25WvsfWPhQz27NEu6b/erjLz4GXl+jM8ar/s15NWEZH6Dl/FlDlvUqHyTdWDL/DWdIrxV9Q6h8FDZ7sWhP8AwGuM8QfDa30mCS4vIY4YV+80jba8ep+7PucHxLhMRLlh7x4hHJ/eqSORWq5r82niVksY8fN/rN1Y3mVnGvI+wivaR5jVVt1O4+7WbHO1Wo5Vat6dWP2jKVMsNF/dpv3KFlqSt/iMxqtUiystN2Uza1Xyk+6XY7qtK3v2XbXPq1TRy7aqMpRMalGMjrrfVtvVq3rHWfu/NXn8NxWla3W3+Ku6nipRPGr4OMj06z1bd/FWxb36s1eY2Oqbf/2q6LT9WXH3q9WGMifM4nA8p30e2XpVqO3V65fT9U/2q6Czv91dPtIyPmq9GpTLn2IU77Ftq1byq1XoVVqmVOMjzJVZRMtbepPsu+thbVWp32OuOpSOb25ira7amWJlrU+yj+7TWtf9mublI9uV45atK6tUbWtN2sv3aqMjN8si19l3VHJbtRDc7etXI51ateWMjCTlEy5LdqrtF81dA0Cy1Xm0uq9h/KaU68ftHOzVVkZlreuLDbWfNZ1hKlI9ClViZcku2q8l5Vq4tWrMuEZay5ZHo0+WQ/7fTv7SrJm3LVP7VtrPmPQjQjI6RdS/2qsR3n+1XJ/bG/iqb+0PeiNQmWFOsW83U/7Vurmo9S+X71WFv/l+9VcxzSwsjeW6o+1Vj/bqd9qrWMjP2BsefTWZWrL+1fNUn2yq5SPZcpckjjlqnNYKy/dqT7T705bhaOUqPNH4TFuvD8cm75V/75rn9Q8IRyf8s1/75rvll3USW8bLRynbRx1aieN6h4H+98tczfeDdrN+7/8AHa+gJtLjl/hrLvPD8bf8s6ylSifRYbPqkfiPnm48M+U3zR/+O1nzaN5W793Xvl14Sjl3fLWDqHg3d91axlTifU4biGMvdkeOrYbfuq1WI42Wu7uvCTxt/q//AB2s+Tw+8X8Ncc4Ho/2lTrHNL2qQ/wANazaSy9VqCSy+WuOVMr28ZFJlqFvlrQ+z7VqCS3auOcOUuM4lZW+ahvmp3lNTWWs4m/ukLfLTd3vUki7qhZa1jI0LEbVNH96qay1NHJWkZGcol2l202Nqmj+aqOVkO2pI1qZl3U5YqgmUx0bbavQy/NVNVq1Cu2rOOoaFuqtVzyt1U4Vq9G1QebUkRyRfw1n3FvurW/hqrJFS5Qp1OU5u8tfvVh3lrtrrry3rJurXd/DWUqR72HrnIyL81N8rdWxcWXzVD/Z/+xWPs+U9mNeJm/Zfm+Vd1TRwVeWz9asR2tRykyrle3XbWxZytUMdrt/hq1HF6UjzqtSMjYt5fu1pR3Hy/wCzWPb/ACrVyOX5aZ4lSBsLcUfaN38VZvm037Q26qjI4/ZcxauNrVRmi3U1rrb/ABUeetdUZG8YSiVZItrcVBVuRqryLVcx3RkQyNULNUkny1XZqrmOmMQ82nedUFI1HMa8hY86o2lqPdtqNmo5gjEm+1MtTLf1myNUbNVxqGvsYyOgh1L5q3NP1T/arh47jbWppt581dNOp7xx18LHlPQIdS3R/eqvdX+2suzuvlpt5LXV7Q8GOGjzE0mqbf4qqyattWsu4l2tWXdXX91q5ZVD1aeEjI6L+3Pmq1b64vy/Mtee3F+yt96oY9Ub+9WXOd39mRlE9Wt9XjrQh1KP+8teQx69Iv8AFV638VMv3qOaJw1Mpl9k9ejuIWX71Wo4o2ry+z8YfdVmre0/xUG/5aVPNE8avltamd5DYRt96rS6MrVg6f4gjl2/vK6Kz1ZWX71Hunz1enWple40bav3aybjQ/m+7XXLfxstQs0b1lymFLE1KfxHHto3+zVi30Xb1Wum+zxt91atQ2a/3aOU1njpcpzv9m/LUMlg392uqa1Wq8kC1hKmc8cXI4a6s33/AHagW1Zf4a7GfT1aq39l+i1zSpHpwxkeUw4d22nbmrcXSajk0muWNMPb05GDGv7yrkbMtWGsGWT7tXI7Pd/DV+zCdWJm+bTlhVv4a0JNNqL7GVao9mZRqx6CRxL/AA1JJAu2rFvb/wCzVhrNtvyq1HszmlU945u+tVZa5m809fMrtNQtW8uuV1KFlau+lE9zB1TFawWmtYVYbzKN1dR7ntJFZ7FTWroEf2W8H92qJkapre6aKRWraPumdTmlFxPVtNt927b/ABLVhovKmWs/w7f+YsLVtXny7WonH7R+fVuaNTlkSTRbl+anR2/mx7ad5qyW61FDc+W+2qjLllzHD71jD17S/OtZP7y/MtcxFa16LcMsu5W/iri5v3Fww/utVYiH2j3MDXlKPKcxrGlt5m6sVrOuu1Zty1zs1xWMfhPqcNVlKJV+yt60f2b/AHaseeu2m/bKR080yOO3aKrkduslV/Ppv2ploJlzSLUmlq392oW03yqfHfNu2mrO7fUGfNUiVY7VaGsFb+7Ukm5aasrLQVGUiq1hHULWa/3a1vvU37N71XKVGtIyPsMf91aZ9gVf4a3Fsad9l/2ar2ZX1ow1sl/u1Mtn/s1s/ZlWovKVa05CfrEpFGOz/wBmpvsvy/dqxu21H5u2teUnmlIFj20fLUbXFQyT1ZXKWGo3VRaVqb5rVJXsi55tNaX/AGqp+a1R7qn3jWNItNL/ALVRtcVBSNS5SuQkaVt1N+0NTKKg15Yj/P8AWjzahbvSbv8AaqZRDlLfnCjzhVFpdv8AFUbXH+d1RKJUaXMaiyr/ABVL9oH96sBrz/aqNr//AGqXuj+rcx0X2qo2vFX7zVzMmpN/eqvJqTbqylUibRwcjrl1Jf71O/tSNa4lr+Rvu1G2oP8AwtXLKoa/UDuv7UVv7tH25P71cMNQfvUsepSf7VZyqE/2edk10rVCzK1c3HqTf3qtR6l61zyqGf1WUTYbbUbLVOO8Xb96pPtSt/F/49WMpC9nKJLSff6037RH/eWmyXi1HMHLIlWHdT1g3VTbUlX71V5NcVfutWfMWqVSRsR26r96neVHXOtryrULeIGqPeNPqtaR1WyP/ZprNCv8S1yMmsSN92o21KZv4qnlK+oy/mOskuo16barvqka1zn2tm+8xozmp5S44WMfiPMI5fm21YjlqjTlavcjU5T9ilTia0dx/dqxHLWPHLVyOb+7XdTxJxTw3Ma0LfNV7d91ayYZVWrkcvzV6tOvE8+phOU0I5drL/8AE1ajb/d3Vl/aFarELbW/2a9CnV5onjV6HLI1oW3bavW7fxVj29xWpbtuWt4yieHXpyj8R2Ph/VoLL/W7t395a9h+H/iXSZ7iNJ72KA/3ZG214DbtWjbMe1ddOrKJ8fmOWU8ZGUZSsfefh+Wx+zxtb3EUq7f4W3Vr3GqJHH8r18H6fqU9m26G4khb+9G+2uktPHviKBfk1e6Zf7rSbv8A0KtfrEj8qxPBDdTmjW+9H0treqC8kZfvf71YMul2dx9+3jb/AIDXjtt8TNZjk/eSrJ/vJXRaf8TZ5f8AWwI3+78tbU6sZfET/YWKwsf3bPQLfwTo+pNtlgjry74xaJ4e8P3UNppKt9rXmVvM3LXRz/Eab7HItvb+VN/C2d1eYajHJfXEk0rM0rtuLNXJiI/ynsZPhcVTr+0xFR8q+yY8bfdqxGitUclqyUsb1zQly/EfZS974RLzS1uPurXN6p4a/u12cR31K1utwvzVNejTrRLpYupRPG7rTZLVtrfdqFVr0vWNB3RsyrXE6hpbWcjfL8tfIYrDyoyPqsNjo4iJQVd1SRrS1KvavKlI6ZSCOpo6ZUtZcxlImjqwv3aqxtU2/d0o5jmkPpki4p9FEjIrSLUbLVqRartWR0xkV5F2VVmWrklV5PlalqdUZGfN8n3aqsu6tCRN1UZKDupyIKT5kpaZt+amdJIrbqmjfb92qu2pI/lraNQmUTQhuNv3q1rPUGX+KsFWq5C38VehSryOGrTjI7Kw1jatdNpt+tx92vN7e62VsWOoMrcNtr3KOKPnsTg+aPunrGmyt8tdRp86/LXlWj+Imj2q/wA1dvpOqR3W1gy17lLE8x8NjsFKJ31rtatKOzWVfm21zNjcbdrV01jdNL8td0a0T4mvCUdhkuiLJWh4bmn0e+j3crura0jTZLtgsas3+7Xpfh34MTXsazX7C2i+9t/ipTq04xuzyJV5VlKlbmO+8N+ILO10+3m+6skf3anvvHGlyKyvuH8NcTrcNtosa2dnuKwrt+auI1K8n3V4lSipfvDxaWYYmEfq0LcqPTLXXNIjmVTEGX/aqXVPEWhww/aLiSCKGNd25vlVa+fPFOv6jpdjJLYwtdT/AHVXdXzB8XPEXiu8vBHrOozGOT5vs6/LGv8AwGvMq1/ZyPqcj4fq5pLknUjGPp7x9F/Ff9rPw34faa08PW8es3y/L5v/ACxT/gX8VfIfjr4ka34+1BrnU7liu7csK/LGn+6tc9Njsc1XeMmvOlKVSXNI/dcm4by/J43oR97+Z7jGam7qazUlI+s5SzG1SbveqO6plloJlE0FnapFuN1Z+6nqfm/u1vGpKJhKmaqy/wB6pFbdWOsvzVajuv71dcav8xhKkXGWk27WxUUc9SL81dcZRMuUsQt/FV6Nqox/7NWreg5pmpbtWhby7ayYavW9PmkeVVidFY37LXRafqn+1XG26/LWpbysu2tadeUTwMTQjI9Cs9S3fxVvWd5XmtreMtdBp+pf3q9SnjD5XE4M9CtbjdWlCq/xVx9jf/d+auis7rdtrujUjI+WxFCUTW+z7qbJa0W8tWo33U5RieVKUoma1q1QyRVt81Wktf7tYSpGkav8xjtDTdu3pWhJZtVfyttZOMonTGZHG0i/xVaj1Er95d1V6GWtY80RuMZbl9b2CX7/AMv/AAGl+y2t192s3yqPLb+Gtoz/AJjPk/lkTXHh9Zd2ysm88Kydl3Vp/a7mDody1NHrzx7Vlj3LWv7uXxG8Z16fwnEX3hmRf4WrDutBkX+Fq9lg1CzvPvx7f+A1Ybw3YX3zKVqJUKcjqp5zUo/xIngM2myJVF7eRK9+vPhzDccoy1zmpfDGZei7q4amD/lPXoZ/h56SkeO/aGWnrfFW612mpeA54t3yVy2peGZrX/lm1ebUpSpnv0cXh8R8MhseqVaj1Je7Vzk0M0TdGqBrxovvVMakju+qxqfCdkt/Ui3m6uPj1arUerVvGoc0sHI6xbz/AGqmjuq5uPUt9Wob3/arpjI5J4aUToFuKsR3FYcd0rVYjuPl+WrOKVE3I7ipNytWRHc+tW47j+9QckqbLnlRtUMlgsq/dWiNqsRy7axM+aUfhMm60GNv4aybjwzGzfKtdluoZVasZR5jenjalM83uvCS/wB2sW88K/7LV699lV6qzaTHLurCUInpUc3qR+I8XuPDjRfw1m3Ght2WvaLjw+rfw1lXfhtW/hrhqUz2qOdHjk2lsv8ADVeSw/2a9UvPC/8As1j3Hhnb/wAs6wlSPbpZrGR53JZ1BJaH+7XdzeH9v8NZ9xoO1qwlTlE9GnjoyOLktdtR7dtdZcaM392s+TS2X7q0cp6EMVGRlx1chanfY2WnLbstMJVIyJo6sRotQwrWhbr8tWcNSXKEcVTRwVNHFVqOKr5TjqVSCGOrKrU0cFTLa/LUHDKoUm+7VaRttaUi/wANUZofvYWoLpyKMjVRm/iq9Mu2s+ZauJ6dEqyQq38NN+y1NU0f+1Vcp180olX7H81TR2W6r0ce5asLFSlTMJVpFH7H/s077PWksVSeV81YSpHN7aRmxxfNUu3ZV/7HSSWbVhKHKZurGRRpGqw1vtqvIv8AerEuJTuG21Va621NcVm3DVcT0aMOYvLdU7zlasX7RtqxHdbq6jeVA0JPmqjIrLUyy06T5qvUmPulNpdtNaWnXEVUZNy0anZGPMWGlqNriqck1QyXXy0+U6Y0JSL3n7qd8rVktcbmp32rb95qWpp9XkaS9qtWrbZPlrJW8VquQ3VOMjCpTkddYzfLVyb5lrD0+Vdq1sebujrsjI+dqw5ZGPffLWPcfdaty++Zaxbj+KsJnqUDBvG2txWf5rL92tTUFrHkX5q5JSPo6HwkkctOWVqr7actRzHZyRLS3TL81XLPUmVvvNWSrVJD97/gVHMYVaEeU7jS9ekVl+Zq7DTfEDfLuavMdPb7tdFZysq/eo5z5XGYOnI9Kj8QfL96rkOvf7Vedrfsq/eq1b6l/tVXtD5qplsT0631ZWrWtb/+9XmNnqjbvmauksdU+Vfmo9oeHicv5TspLz/aqvJdLWL/AGl8tQyalRKoefHCmt9oqRZFb7tYUd5u+Wrcdx/DurmlM0lRNqFqmrLjlq8svy1HMefOA6a3VqI4l/u1HI3y8UW9x83zVrGQWlylxbej7KrU3zlp32j+7WsZGPvDo7NVapvsf+zUcN1urQjbctBz1JSiZNxpqtH92uY1TRFb+Gu6uPu1jXnzbs1pTOzDYipGR53caM0VUZNNrvJFjZfmqnJax12RifS08dL7RxMlmy1D9lauuksPmqFtNq+U7o4wt+D5GEe1v4Wrubhd9nuri9Dt/s9xXoVrb+dZ1XLzRPk8xqRjW5zLs5d0O2o5vl2tV2G18uZo6S4tWZW+WspR904faR5ii0v8Vc5rn7u63f8APRa6Pym8tlrE8RWrParJt/1dayj7SmenhJR9oYWoLvt2rlbhtrV027dbstc/eQ/vGrjifU4X3fdM9mpu4+tSfZ2X71OWKrjE9UjVqsfLtqNV3VIqtVcpEh22po2ai3tdzVfjsfm71XIc86kYiRxebU39m7v9qp0g8ursbKq1rGB58qsvsmatn5VWFiWrjNu+7VWTdVcplzSmP2rVaR9u6m7m70bWajlNIxIWlquz7qtNbt/DUbWrfxUzeMolGTd/FUfzVpfY6b9lo5Tf20TNaJvSmrF/erS8hVqFlVWquUuMyj5PpQsVWmZVqvJdKtSaxlIj2/w1H5W2iS6Xb96o5LxajmN4xkO2U2RqqteLVeS/X+9WUpnTGnIublqOSXbWfJfr/s1Xkv171nzm8aEjSkuqqtdVnyX6/wB6q8l+v96spVTrjhjUkum/vVDJcVltqS/3qhbUo6wlUkdUaEjT3e9MkasdtWRf4qbJrMar96sJSN44aZr1EzL/ABVhya58vy1Tk1lqy5jpp4OpI6RplWj7VGq1yf8Aa0m771QyX8jfxNSOmOAkdc15Gv8AFUf9pRr/ABVyP2qSm7pGqJGscDH7Ujq5NaT5vmqJvECrXM+Uzfe3U5besjT6nRidB/wlG37tC+Km/wBqsNbf/ZqSO1+b7tRIX1bDm8viBqkXVGl/irHhsmq5b2rf7VSzllSox2NJbppf4qdH8zU23s5P4q0LezqDgnKMfhK/2Xd92nLa7q1IbVVrQjtY6WpxTxHKc/HY7vurUy6W3euiW3jWpFWNak5pYqX2TBj0v/Zqyml8Vqs0a017hd33qDL21SR4DRRRXoH7UOWrEdRxr/epzd6suMS1HLViO6+as1fu1JG1dEasiZU4yNiO6/2quW8v+1WHHcf3qtQ3G6uynX+ycNTDRl8JvW8u5m21ct7hom/2aw7e4VauQ3W77terSrng4nB83unVWd1/DWzbSbq463uq2rO6/efL/eruhVPjsVheU6i3atK1asWxuFatm3FdkfePmK8eX4jRj2t/vVbhVlbcGqpD/s1ejroPHqGpp95/C9XpNNW6j3IvzVjxp83y1sabeNG2010Rnze7I8qrzR96BmXGmtH8pWs+TSC33a9BXT11D7i/NW9pfgu106BrvUPur822oqUPtHG80jQjaXxHlml+Hb68kVYbd5P91a67T/hbrV0vy2n/AH01WNX+I8lq7Q6TbRwRL92QrWKPjH4ptv8AVzxr/wBsq4ZVadP4i5vMcRHmoqMfU6Zfgnr1wvzWqL/20Ws+/wD2b9YvBxFEp/2pKoWnxu8XSSKovI8e0Ne1+FfE2o2/h6TUdduRhV8xsrtwtZzlh60feieLisVnWWKM3KN/K58r/EX4F6n8PdN/tC9ntvKZtqxrJuZq8zj7V6N8ZfidP8QPEEkgLLZQfLDH/WvOVXgGvz/ESh7SXs/hP2DK/rcsJCWO+OQ/bUlN3bacvauQ9CQ5acrUlO5qCJRJUbFPqCOnbveriYuJJ95ahkWpP92mt3o5SoldlqvMvytVxqryLRym8Siy/LVORa0JoqqyLRyndCRRZfmqHZ81XJFqFlqDrjIh205adt207bS1HzBHVqNqhjXbU0daRkZSLUb7avQzN96s1asQt/ereNWRxziblnefNXRaPqjRN8rVx0TVft7hovu16NHEyieRXw8amh7j4T1CS/ZU+Zmr2Pwn4VluNrP91q+YvCnxAfR5F3RKy1734H/aL0SGBY7yCS2/2sbq92hi4yPyPiDLcfHmlhafMfR3g3SbPSf3kkartX5d1aXij4g2+m2bbpI4I1X5mZttfPviX9prS7e1ZdGR7u4b++u1Vrwfxn8QNd8aT5vruRk/hhj+VamcuaVz5nKshzLEQ5K37qMt+59KyfE7Tta1NoLe4875v9Yv3a0ZP3lfJfhfWptJvo3ZuFavpbRdZW/s4ZlbcrLXoRq80feM83yOOWSi6Pwlu80maQs8P3ttfLXxy8QDW/ES2rW5ga2Xa25fmZq+w9Lv4UfD7a+af2j/AA1a2/ij7ZB/y8L81eViafNLmPU4PxajmPs60emh8+TWCt8y1QuLFq6WawkXdhapsm37y1ySpH79TrnMTQstVq6xrNZ/4fvVUuvDvy/JWEqEvsndTxMftHNM+2lWarV1pstu33azmZkb5qylGUfiPQjy1PhLi3FWFb+KstZamjuPl+9VxCVM0vvUbqhhl3LUtbHNKPKPjb5qtRy/NVVf/Hqmjp83KZSiaEctXoW21lx1ajbb92t41/5jhqQNi3atK3rBt5a2LO4reNWMjyq8TYt60Iaz7eRWrQt61PAqmhb1pW6/NVG3WtK1Wo948atI1rG6Za6DT7/bXO261oQ10xqyieDXpxkdlZ3/AN2tS3ulri7eVl+7Whb6g0dd9PFfzHz1bC/ynYLJup/Nc5b6tWhHqit/FXoU68ZHmSw1SJqbd1RSWatUUd4v95asR3G5fmrujyyOaUZRKsliaqtatW5G6utSLbq1HsYhGvKPxHO+U1O2V0DaXuqCTSW/hFT7Av6xGRjLD8tT2+nrI33au/2af9qtGz01lrKUeUKmI5Y35jKj8ONcN8i1t2WiPZx7pG2rXR6PY/d3LXIfGLxCum6b9it2/eyfL8rV5lSpLm5Ynm0a9XHYiOGidPp62ssfyXCt/wACq79ljb5dwr5Re9urdt0c0sbf7Lbalh8Za7Y/6nUrhf8AtpWXtKkftH00+FZ1Pep1j6nk8Nx3i/MqturnNZ+F7SqzfZ2X/gNeOaD8dvEmj3UbXEq3kS/eVl+b/vqvUtN/a30+ONUvbKbO35vkBqJ1p9DmhkOZ4OW/N/hOZ1b4XvHuZbfdXlPjrwmbHdKm1Av3lr6Cvv2kPCWpWkuUZJGX5cQYr5i8d+LJfEetXMtu7x2jN8sf3a82XNKR9bkVPM5V7YiPLGPc5GSXympsd4y1HMvzVXk+Wrifp8acZGtHqX+1Whb6t92uVWXbUy3Fb8xjUw0ZHbW+rVpW+pbv4q4GG821o2+pNVe0PLq4P+U7uO8VqtR3Vcbb6n/tVoQ6ju/iq/ankVMIdZHdVahuP71crHf7f4quQ39V7Q4amGOqjl3NUyyVgw39XI7xaj2h5k6EjWVqdWfHdfLVpbhaZyShIsNtao2iVqFZWp1ZcpnqivJZxt96qNxo6t/DWtRWUom0a0onM3Hh9W3Vk3Hhz/Z3V3TRbqjktVasJRO6njqkTzm48P7f4aybjQfm+7Xqklgrfw1Vk0lX/hrPlielSzWUTyG40H73y1Tk0vb/AA161deH1f8AhrHuvDP3vlqOWJ7VHNlL4jzldNZWq5DZ7fvV1Unh9l/hqNdJZf4anlOuWOjIxbe1/wBmrkdn/s1rR6b/ALNXI7Cq5ThqYsyYbX+9UjWdb0emrU39m7qOU4pYs5WSx+VvlrPms22120ml1Tm0n/Zo5DenjInB3Vm33ay7i12131xo0n92su40Rv7rUcp7NHGxOL8n/Zp/k+ldDJpLQ/eWq7ab/s0cp6P1mMjLjq0stWPsDVG1rQKVSMiSNqsLtaqaqy1Ivy0SMZRL6IGqfyvlqnHLV6G4rKUTjkpRK8lqrLVG4tfvVublZaryRVhKmFOrKJyd5b1i3UTK1dteWe+sG8s6cYnuYbEROZkpnmba0bizqjJb7WrT2Z7UZRkOjuqtR3XrWe0W2o2ba3y1XKaeyjI1JJVaqsy71qvHcVN9o3VAeylTKc0VZ8y/vP8AZrab5qo3FvRqehRq/ZM2T5fmqPzatSRbd26qsn+7Unr04RlEb5zbqtQ3lZ7N81OVtrVjKRzVKUTrtJvN1dJb3G6OuB024ZJFrsNNuNyrXTTkfMYyhyyJrz7tc/dS/NXSXSblrndQt/4qqROFlExbyX7zVjyXFat9H8rVgXTbWrimfXYGnGoTfaG3U77R71l/aNv3ad9o/vVhzHtSw0TUWWrFu1Y63H/fNWrW62t96qjI5auF906Wx/1ldBbdK5SxuvmroLO6Xy6rmPksXSlGRpbvenR/LVX7Vvp0dxRzHmezka1rK25a6CzuGTbXK2su5q2rOeiJ5OJpnQR3396iS/3feastZd1VbhmX+KrPPjQjzG9by/NxWtDL8y1yNnefNXQWd4rL81YSiclehKJ0ELVcjb5ay7STcvy1oW7fNWB4VSJYZqrrJtarH8VVZPlatImEYlxbijz6rx/NRtq+YVok32qtK1vPl+9WI1SwttquYidOMom5JdfL81Z9425ahaVtv+1VG6umxWtOoRTpe8Vrp2Vqrfatv3qhur6qEl4rfdr0KdT3T3adH3TV+2R0zzVrGa4qP7Zt/iquc3jhzoLW6VZlr0Tw7efarX71eOx337xa7bwnqm2TburWNQ8rMcJzU+Y7S4VYrxf9qpmjjasfVLhljWRadbaj5katQfM+ylyxkWPsq+Y1U7zS1mhkjNTTXm2SnLefN/vVtS973S4+0j7xxTaLtZl21jX2jsrV2epXSQXbf7VZV9PG9cXLyy5T6WhXqfEcv/Y9NbQW/hroIWjrUtY4WX+GumMDsljKlM4uPw+392rEeg/7Ndx5dv8A7NV5Fj/2a15TD6/Ukcv/AGSsX8NO8hY+lbFxtZqqyRKzUcpUa0pfEZ7bf7tQtWh9n3dFoWzajlNYziZ8bfNViNd9WGsP7tN+ytFRylOpGXwkLWe75ttR+R5VWNzLUUzs1HKEZSE3R96hkljqncLJWfJ5n8W6pOunS5vtGhNeKtZ8mqbKgkV2qhNbs38NR7Q9GlRp/aLE2uKtUbjWar3FhI1VZLOT+7Wcqh6tOlRHTa596s+bXmqSSwb+Jaryabu/hrKVQ9KnGiQya21QNrD0+TS2/u1Xk09l/hrL2h2RjREbVHbvVdr+Vqf9jb/aqPyGrOUjpiqZDJeO38VRNdOzfeqdrdv7tQ/ZW9aylUOiPKQyXDf3qhaZ/wC9Vv7K1M+yt92spTNuaJTZm/vVCzVpfYW/utS/2Wf7rVhKoX7WETJLNSsrVtR6Szt92rH9h7lrKVQPrNOJzflM1Rtat/FXWLobfd206PQW/u0uYX16MTkfsRqaPT938NdhHoNWI9D2f3ajmMZZhE41dLZqsR6WzL92uyj0mNam/s2Nf4ay5pHLLMTj49Db5flqxHoNdZ9ljVfu0fu1/u0cxzSx1SXwnOx6Dt/hq5Hocf8AFWs0sf8Aequ1/GtQZuvWkQx6TGv8NWPsEa/w1Xk1RV/u1Vk1r/aoFyVpGp5Sr/do3KtYEms7uny1Wk1Rv71BccLUludN9vWKoW1n+61crJqTN/FUMl5v/ip8p0xwP8x1Umvbf4qj/wCEgb1rlZLr/aqNryjlN44GJ1X9vM38VNbV938Vcr9tam/amaqjE0+pxOdqRV3U1V3NU273roifo3KNZv7tOpq06qLG7v8AZpy/LRRQBIrbqkjbbVepF+7VRkYlyOer1vLt+7WOtTQysrVvGrKJnKnGR0kd0vyVrWt1+7/+yrlY7j5q0re6+7t3V6dLE/zHzmMwkZe8dlZ3W2uj0/UfmXd92uGs7r7tbVnefN8tepSr8p8DisMegWrLIq7WrQh+auR03Umj/wB2uos7hZlVhXp060ZHyGJpSps0o1q3G23bVSP7vNXoYty1vGR4tQ67wPeR/wBqQRy/xN8u6vYda8LjxJorxRsFdv71eE6Rpd1dTqtvFJI275dq17BomlaxYWKy3+qyWkCr/q661U5o8sj4XOKdq0a1OpaRwN58HNThZstE3/AqzZfg5ezfeaJf+BV2vib4nQ6fugsy17N/z0b7tc54d1XXfE+q/wDH08cf3mMf3a45Rpy907qOIzNUva1JKMSXwn8If7N1RZ7xkaOP5lVa5H9oL4meZ/xTmlSf6PH/AK+SNvvN/dr0T4peO18GaB9jt5N2o3Ee0N/FH/tV8rag8l1NI8hMkjNuZmr5zMavu+xpn0HD+FrZjXWYY7Xl+H/MwGVt1N21ekt/+A1VkWvlJR5T9XjLmGVLUO3bQvy1zlk1G73pv3fvU6gjlHbqP+BU2m7qCOUsebRu3VDu96duroDlBv8AZqOSnUMtXylxK7LUMkVWtuymstKUTSMjPki/2ar+VWk0NQtF8tYM6o1Cnto8qrHlU7bUFc5X21Jsp235qdtpahzAtTR1Gv3hU/NGphKQ/d71YjlqvsoWqjIwlE0oZauQ3TR/xVjxsy9KtRy7q6adXlOSpTOgt9S21pQ6krda5eOX5asRytXp08TI86phoyOtjkjk6V0eneL9U0uFYbe62xr91WO6vOY7pkrRt9WC/er1YYiMjy62CjOPLKPMenW3xa121bc/lzLWB428aXfjHyvtMCx+X/EtZ1rdRTLwcVdWzjuFrtjTjUPJhhcLh6ntY0+WRx/lVDJYLL/D81dhJoPzfKtVpNFZG+7TlQkerHGR6HEXFg1u3+zSRtXbLorXDbfLrW/4Ujqdxa/bBiOPbu+asJU/ZnQ8zw8P48uU86+wwzL86q1c/rHhX+KJa6e8gaxu3hJ+aNttW7HbcNtb5t1YSpxqHp08TUo+/E8cvLWS3kZZFZPmqBW2V9N6B8AJfiFG0kX7mNfvSba8t+M3wh/4VXdRwtP57NXnVIezPVwPEGCxlf6pGX7zsefQ3FXI5f8AarJWXbVi3f5qcT6CpTNqNty1chWsu1lrWhb5Vq9TzKseUmj+9VqOP/gVNhXdVyOKsZHmVKg1Yvu4q9brtanRwfLUyxf7NZnn1KhatZa1rWX5vvVjxrWhbq1bxqyieZVjzHRWstbFr81czZsy1tWcvzV1068ftHz9emdFb1oQrWXazfdWtS3auqMoyPnq3MXI6kX5qbHT6Z5jE3Mv96j7Uy/xUSVVmarjzBGPMXF1mSKrUPiZovvVz8jVVkuGSuqnialM3+q06n2TvLfxRG38S1uWOuQy/wDLT/x6vIGvCKdFrE0EnyyNXpU8ZL7RzVMojU+E95s7yOT+Jf8AvqtaNFf+7XhFh4yuLZvvbq7bQfiFHIyrL8v+9Xq08TGUT5vFZPiKfvRPTotNjkq/b+HZJGXy491Zvh/WIb5VwytXsngfTlvLeNtuyP8Au1y4rERpx5jxsFgamLxH1eUjko9K/wCEf0ea7uk2sV2ov92vBvGOm/8ACQalJK3zLnC19l+LPBcWuaWYFPlMq/K392vn3xX8PH0u5ePOf9pa83BVaOI5pS3PoMXgJ5FVjKW3c8CvPBLfwf8Ajtc7f+Fp7bd8jV7rJ4dlj7bqryeGWuvldFrtq0o/ZOqhnzp/FI+cLqyZflK7aoyWv+zX0PqHwck1P/Upt/4DXE+KPg9qmhQtcPsKL/D/ABV5NRRifWYTPMNW05jyJoGqnNb7q3prfy2O6qskXzVzSifVU6v2jn5rVlWqNxFXRSW9U5rPdUHo065zsi/3aTLejVpzWe1vu1Vktf7tB6EakZEKy1ajnqr5VFQVKMTUhuNtXIbpv8tWLHJVpZaiUjknT5jcW8q1HqW3+L/x6ufjlqxHLtqIyOGdCJ0lvq3+1WhDqm6uRjlarUN0396q9ocNTCxOwj1Srkeqf7VcbHdf7VWo7yq9sefPBnbQ6l/u1ajv1euLjv8A7vzVaj1Tb/FW3tDzp4M7L7UKmV91cjDqzL81XodU/wBqlzHFPCyidFT6xI9S3fearEd//tUSOWVGUTS/8eqTarf3aordVNHcLWfKYShItfZVamtpat/DQt1VqO7VlWspRMJSqR+Ez5NBWX+GoW8L+i10ELqy1eh8usjOWKrUzj/+ETb0/wDHakj8Ktu+7XdQrG392tCO3jZvu0Rkc1TM6kTz1fC7fwr/AOO1MvhmT/nnXpkNhH/dq1HpcbfwrV8xwSzioeUt4Zk/55t/3zR/wisjf8s//Ha9ej0iH+6tXIdDh/u0cxzSz2UTxRvBcx6xZoXwGZd2Ya93j0GF/wCFa29M8Byag+2OJUFctSpy/EaUc8xWInyUY3kfL158Nd3SP/x2sHUvhzJbruWNq+4rf4G3F0u7KL/2zqDVv2f5PskhGGk/3a5Prkeb4j66hLPIx9pKhLlPz/m8KyqzfK1Vm8KyN92Nq+p9X+F0dnfyRvF5Z3fxLVT/AIVvb/8APOuv28eXmJfFUaXuy3Pl1vCsit/q2qFvDM275Vb/AL5r6n/4VWt1JtigZv8AdWpf+FMyQq261k/791hPExidlPilSjzRifJcmg3ETf6tqh+yzRN8ysv/AAGvqLUPhWq7v3P/AI7XC+KPB8OmRt93dWUcVGXunoYfiOlXl7NnjfzL/C1G5lrXvLJfObbVRrX5q6z6ONWMjPk+as26iWtqS1rPurVvmpxOyjUOduoF/wB2su4i/u1v3Vu1ZVxF96uqJ79CoZMi7KhaJauSLULVR6sZFNotv3ablqubfvVGyUezOmNX+YhWhvmpzJ/doVaylTDm/lKcluzfw1n3Fvt/hroFXd96o5rNWrmqR906aWKlTOVkWo1+8a6KTTd1UpNM2t92uM7PrMahFZttaus0ub93XLx2rLXQ6PwtdVM8zGcsonRt80dY99EtbVuu6P5qo31v/s10SPDpS5ZHL3FvuVq5vULXY1dbcLtZhWNqFvurinE+owdeVORyci/vKbV66t2X+GqrJXDI+1p1YyjzDd1WIPvVX2NViH/x6maT+E2LNf4q3LNv3dYdn92tq1+7TifG474izuarMbVW5qzCtPU8WRcs/wCtbFuzJWbZxfNWxGtWeRXlqTq7f7VQXD/LVryqr3S7q2icMOXmI7eX5q2LOWsGP71a1m22okFePunQ2d7t/irRhv65+Fvmq9HL8tYng1aUTeW8/wBqiS6rNjbcv3qZM21PvUHD7GPMbMN0v96pvtHy1zMd4y1cW/o1CWGNhpakhkXd/tVi/b/lp0OobWpRkZSoSOkb5qz7qL71NjvPlqO4uNy0cxhTpyjIwdUX5vlrHklZW/irc1Bq5+4b71d1OXun0eG96PKO8+hm3LVNpd1Cs1bHd7Mmb5Wro/DeofZ54uf4q56H5q2tLipnHiVGVPlkeqNEt5Z1TsrX5du77tXNBfzdPjpi/uLtv9quk/P+aUXKmRXFqzR1BHG1b8cHmx01bDa1a0viMY1/syOS1uxkZVl/u1kvA3l16DeWatZstclcIqblqqseWXMethcT7SPKc1J+4pv9reV0anagvzVltFuq4yPoqcY1I+8aa623dqlj1TfWOtrVqG320glSpmos7N/tVNG396qKyqtNmutq8VRzyp8xsLcRr/doa6jrl7jUmWqj6lJS5jSODlL3jrZNSjqGS8jf+Ja5Fr9933qb9ukqeY3jgTppLhWb+Go2Zf4WrBW9b/ap39oVlKRpHDSibm2OT722o2sI2/iWsX+1Nv8AFTl1zyqzlIv2FT7JqSaatV/7Ojqr/b27+Ko5NZrKUio0qxcbTY3/ALtV5NLWqsms1D/bn+1WXMbxp1iSTS1qrJpa/ep0msq3WoW1JWrKUjspxrELaatV5NLX5qsSalVeTUqwlUOuPtivJpK1XbRttWm1Ko21Jf71Z8x1RlWKv9kU3+yI6mkv/wDaqGTUqy5jeMqwf2PH/s0NpMdV21b0qNtZqTeMa0i8unQr/dp32OGsv+2aj/tisuUPZVja+yxr92pvKjVa51tY/wBqmyay396okH1epI6BfLX+7UbXEa/xVzMmrSVWk1Z/71ETWODkdd9tjX/aqKTUo1rkW1Jv7zVXk1KR/wCKjlN44A66TVlqvJryr/FXIteN/eqNrrdV8p1xy+J1UniBf71U5Nb965trqm+e1HKdMcDGJuSawzdKqtqnzfe/8erJaX0plRynTHDRNVtS/wBqoWv6obWp+yjlNfZRLEl1833qb59QrDTvKo90OWI7zWpu7dRtqTbRzFjP++qdzSbaGqeYOYXmlWmqlMPWjmJ5TMj+6KTmljb+Gjdtaqifag3yrQtN+81OWteYB1FFG/dRGQBTl+X71H3qPvUzLlH09fn+9Ue6pKOYJRLEbVet5az42+WrELVpzHHVidBa3Hy/erWsbj5vmrm7dt1alrLXdSqnyOOoR+yddY3VdHpt95TLXDWcv3a3rO6r0qdflPisVhz1vw7p8/iCRVs42nk/urXqWg/DFYYluNYuFtol+ZlrwnwX45vvB959osmX5v4WrZ1z4h614qf/AEy7fy/+ea/KtevHFR5T86x+XY2tV9nSko0+/U9o1X4n+HvCMTWmi2y3dwvytIv3a8x1zx9q3iOZjcXLCL+GNflVa5KOQd+anU9ccVm68qnxEYXKcNhfeUeaX8zOr0LT31y4SKIbmavWX+x/Dnw61xLt87b/AHvmZq8S8P8Aie88M3LTWuxm/wCmi7qTxR4w1DxRIrXkwdV+6q/dq5V+WPunHistrYuvGMpfujn/ABVrE/iLU57udmZmb/vmucuIMVtyJhaqTweZj5a8epHmPtqEo0oxpx+E56a3qnJb7a3Jrf5qoyRVx1KJ61OqY8kVR7a0JIqrtFXn1KB3RqFVl20vNSstNZa5pU5GsZDOabSNTf4qz5eUsduo3VDup26qjzD5SZakqFWqRfmrczkhzLupu2nU+gZFtqNoqs0u2spC5ii0VR+VWlItQtFWUjWNQo7Kcq1YZabWepXMR7ak2U7bRtqJEDafTKfTEO5pd1MoqtQJ1l2/dqaO69apUvmVpGpIiVM1o7pWqwsu6sNZdtTR3XzfLXZGqc0qBuQ3Ulv0atvTvEQiZd9cgt//AHqkjuFavTo4mUfhOOrhY1PiPWtL1aO627q2o4FnryLS9Ta0k+98tesfD+f/AISC6hgT5mavdoYv2nxHxuZYV4WMqsfhOy8F+EF1C8WZ4/kj+b5q1Pit4oHh/RXs7ZtsrLtr0nT9Bj0bR1WFf3m2vLfFHw7vvEl+8shx83y1dWUah+bYTHUsXjfa15e5E+ZbjzGuHZ/mZm+Zq6Dwno82qalFBGu5mbbXql18CJ5TuzXZfDj4Ur4Zna7uRub+H/Zrj/h+8foWM4lwUcO3Tl7x1dne2fw38DtPPti8uPd81fAXxd+IE3j/AMV3N87s0Sttir2r9q74uNOx0Cyk+X+PbXyv5vzV5FWr7SXMfUcBcPyoUpZriY/vKn5EytViF/mqmrVNHL81EZH6rUh7prWrVsW8tYdq1alu1EpHi14m5ay1rWq7m4rDt221tWbfdpngV4mpDHViOKo7etBU+7USieJUlYrrFVy3WnRxbqsQxbWqTjnULEMVaEK/NVeFfmrQjWg8qrIuW7Msla1vcbay4Vq9HWkakonkVomzDcVZWWseNqmjuNtd1OqeVKl2NLdVaWmfavlqOS43V2RqRkTGEiG4+Ws+4ar1xKrVl3TfK1aHoUYmfcXGyqv23bRdN6Vk3DfNW0T3qNKMjYjv60LfUK5RZ2qzb3m371dNOXKVUw0ZHr3g/wAcSaPNGHdmSvpTwD8aNOit44/OQj+6zbWWviOzv63LTUWHR66ZwjWjyyPlcTlSjV9vRfLI/QO4+L1g9mxRyx2/KorzTWvFS6teNI7L833a+YbTWbuHG24df+BVoQ+JL5elw1ZUMLToe9E8LMsHjcf7terex9BLeRt/EtM3R+1eHw+Mr+L+INUzePr9e4rtPmv7ArdJH0b4d8TWuis5lCye9cH8WfH0etwvbW0Sl2XapHavJJvGl9Py8jbf9mo4dfEh/eVn9VpSnzyPYw2X16MIwm7pHL3nhaRmZgf96si48NXEX3Vr0qHVLeStKGK1uP7taywtOR9FHM61H4onhtxosy9Y2rPuLORd3ytX0Qvhyzuv4Vps3w8tbhflVa5pYGJ00+JKcf4kT5vkt2ZapyWtfQl58IYZVbatctqvwhmi3eXurjqYWUfhPZw3EOEqacx47Jajdu71Ukt9tdxqnge/01myjMtc3NatD8rLtrhnTlH4j6ahi6daPNTlcx/KZadsq80VR+RXNI7facxXVqmWWjyqb5VZCLEdxViOYVm7dlSRtWfMRKnGRrK/y1NHLWbDcVajaq5jjlDlNCOWpllrPjlqZZaqMjjlAvLK1TR3Tbqz91OVqvmMpUzWjv2q1HftWGstSRy/NVRkc0qETpY9UP8AeqzHqlcvHcbamW4arOSWFidZDqS1cjv64+O8q5HeNUnDUwh2VvqW2tCG/wB1cTDeNWlb3/y1EjzKuFO0t9S+7Wpa6pXD295Whb6ltqDyK2DO+t9SrVt78dq8+t9SrUt9S+XhqDwa2BO+t7xWrQhulb7tcTa6l92ti11Kjm5Tw62F5Trre62yLXovgnWY7i6jj+7Xj1vf4rovD+sNY6hDMrcBvmrkxMY1KZ1ZTiXl2MjUfwn1no8KfY1YCpbyOM27bqxvDWqLcabGQ33l3LWb4n177KjfNXzEpRij+x3mGHo4GNaXw8p5N8VrEfb0ljX7vBrn/Dfh+TWLxVKssf8AE1avijXrbUrho5Xfb/eWpPDfiK2091RD8q/3vvNXXGvUp0bH8s4qngcbnMqs5fu5SPWfCngTT7CFcRLn+JmroJvC9iqfNEn/AHzWN4d8SJdxK3QVlfED4lWfhjTXllm2kLXnSqqW5/RVCpk+Ay/2vLGyOY+Kkel6TpdwzGJSFbDV8L/EvxbDq2otb2PzxK3zSf3q1/jN8d7vxtqE1taTN9hVmyy/xV5LDfbeTya9zAYXk9+Z+ZTwsMVi5Y50+X+Vf5ljy1ahrVaIZt9T7lr15HU5SiUJLCs24sNrN8tb0m3+Gqs0VB0U6sjlLqwrIuLGuymirPmt933q6IntUMTKJxc2l/L8q1Rk01l+7XcSWu77tVZLFWWrPWp46UTh5LVl/haq/lNXZXGk/wB2qM2jf7NPmPSp4yMjl/Kajyq3JNJZartprUcx0xrxMtVZamjq01g3+1tpv2P2rmq8pcqkRqqrfepzWav/AA1IsW1qtRrXLymEqnL8Jmtpf+zU1jZsslayQZ/u1Yhs/mq4mUsRLl94ks7f5fu0XlnujrUs7OrU1n8tdPLzHjSxPLUPP76w+asW+sdy1319Yf7NY9xYfLWFSB7lDFnm95assnzVRktW3V3OoaX6LWJNpe1v71ccqR9Zh8fHlOda1/h21JHat/drYbT6tQ2e5fu/NWfs5Hof2hEz7WJlrWt/u/d21Nb6c38XzVoR6b8tHKeDiMTGRVjirQt4qkXTa1LfTflWjlPHq14hZ2/92tSO3p1nYfdrSjs61jE8GrXjzFVYvlqrdRNW9HYNUMlg1VynJGvHmOY8n5qu2du3y1qLorTSfdaum0fwozfejasqkoxKr46nTj70jnIbd6uxxNtrurfwPJJ0WrX/AAgcy/N5bV5/t6Z85UzXD/zHBxo3l0N92u2k8GzL96NqqyeEpNv+raj28CY5hRl9o4X+KrEa/LW1ceF5IpG+WqsmkTRfw1p7aJ3/AFmnL4ZGTN8u6qn2h1kq/eW7R7ty1myVfMdtPlkaVrfsy/eqSa++Wsu3ai4b+9UfaF7KPMNur/5dtYN1dfNw1WLpWrFuomWSuyke1hqMS4txuar1q3rWPCzVehulrujGRvVp/wAptQttrS0+42ybawYbjc1bFiv7xWrXlPIrx933j0vwXebkaJq6O+svmWTbXF+G5fst9D83ytXoF5cL9n3VvT+E/OsdGVOvzR+0OtYvlptw3lSVRs9U/hZqsXDeau6qcuU8uVOUZe8Nkl3VyWqWvl3TV1e35eKy9YtflV61n+8p8x34ap7OocTfWDM3y1RW12/w11Vxt8uud1CdU3bf4a5oyPp6FWVT3Su22L73y1TmvFWq91dbqy5Jd1V7Q9mlR5viL01/Vf7YzVV/3qj3bay5zsjSiaH+tprRbao/bPLp39or/FU+0L9nIkb5ajkb5qja63fdqrNPUSqm8KfcmkuttV/tPvVdpd1RyNWMqp1xplr7VuqvJcVX3U1mrCVWRvGnEka4am/bG/iqNlqOSL+GolUNYxiWPtW6jzd1U/KZaI/es+Yrkj9ktUMzLUK0/mlzByibt1RyU6Rf7tRsrVPMXEhkqvJVzbvqNoqOY6IyKLN/eqNmq41rVeS1aszojKJVb5qhZatfZW71G1q9BvGUSrJ/s1XZqv8A2Vqi+wtu+7U8xvGcSjJLULXVXn03dUbaXUG8alMoyXDMtQs1an9l/wB6o/7N+9S5om8akTNZmamrurUax2r81SfYhTjMPaxMfazUeS38NbP2VaT7Oq1PtA9uYv2VqkW1atbYtG9aiVQr28jL+x077HVzzlprSrRzE+0kV/su3pTvs/8Aep32qo5Jd1QX7weUu6m7ab51IzNQV7w7atM+WhdzUbKChlHNLto2/LS1KG7qSn7ad5VMOY59e1OVv71Noqz7GMiRX3NTvmaoadvajmK5iT7vzfxU6od3/Aqdu/hquYOYkopqt/tUlHMHMTrUn8NQ/wB2pF+7RzEEy/7VWreqa1Yjo5jGRpQ/e+Wr1vWbC1XoW3V0U5e8eHjI+6bVm3y1sWc9c/atW1ZttrrjI+JxETorOSti1l+7XP2bVrW7VvGsfMV4m1HLViNqz42q1G1dUa55VSJc3U1mVqr7vejd71pzmEYg3eqsnzVYZttV2qvacxvTKcy1RkWtKaqMlTI9CnIoyL81V2iq9ItVWrOUTvjIrtFVdoqvMlRstZSpG0ZFGSKqsi/3q0miqOSKuWVA6Y1DNkSo/mq9JFVdoq5pUpHRGQif7VSrUe2nViIsU7bUcdT80cxjIVYqm202On1UTCUhm2m+Vu/3qm2/LTtlc8ieYpslRtFV5ovlqFlrGUTaNQp7dlJU7LUe2pNeYZRSslJUl6jKN3vRTW/4FTiMczU3dTd2yo2atC4xJPMoWWqsj7aa1xV8xpyF77R/tU77VsrL+0U/7UtdUQ9ibEepMv3q63wT8Qrnwrerc22Gb+61edLd4zQl1g/K1dNOrKJz1sDTxFOVOpH3T6T/AOGkNbuI1Xyof+AtTE+Pmt/88ov++q+fbLWHhk+Zq7bw3CdYnjRPmdm27a9KlieY+NxHDuXYWLk6K5T33wL8Q9a8VakqvCixL95lrqfi38SI/BXhmYmRUuPLqPwZodt4L8PtdXG1JNu6vlL9oL4jSeLNca0hkb7LE3Pzfeqa9f7MT4bK8poZ5m/LSp8tGmeU+K9dn8Savc39yzO8rbs1i7qnl/3agevM5j+oKUY06cadP4R26po2qqtTR/71XGQT+E1rNvlrasfu1z9r96tqzquY8XERN627VrWtY9m33a2rP5as+armxZfw1qQt92su27VpQ0Hz1UuRrV6Fapw/erQhX7tB5lSRahiq5CtRwr92rUK0Hk1JFiNdtWo6jhqxGtVynnVJEm35aWl3fLRtqzlI5OlVbiXbVqRao3FVzcp0U/iKs11tas+41Ki8bb/FXP38rL0at6deUfiPcoUIyL1xeK1Zs0i7qx7rUmSqLa5821m/8er0qVeJ71HBy5fdN9pPnp6yVhx6srfxLV6G/Vq9OPLIuVCUTetbqta1uv8Aarn7WVf71alvXTGJ5NenE6S1uq1IZ/lrn7Vq1oWrXlPnqsPeNSNqk2bqrW9XYfu09Ty5e6Q+U1Hlf3avpD/wKn/Zd1RymHtTNXctTQ3Ukf3asfZfao2t/mrLmlEfPGRfttenh24aug0vxJPIy/xGue0vQZr+b7rba7zR/Ddvpu1nX5v9qo+syieLjp4aCs17xtaO11f7d0Py12Gl+C5tX+6q7f4mauTm8c6ToVv++uEXb/DWJcftPWOkqy2iTSf8BrCpiqnL7p87hsDisXW5o0pcvketTfAGHUo/3pjP0rhPFX7J8FxGzJCfu/ejaubtP20J7Ob5rWV4/qK77wz+2BpPiAeVMy2sv9yb5a8+VbES7M+5p4P6nT9oo1YfifMvj/4H3vhJJJrdvPiX+FvvLXlTR7X2vw1fWfxg+KGjXWnzk3EZlk+7HHXyne3S3l3JIq7VZqw5pfaPqMhxeLxVKTxK+ZT2/eqNlqb+KhqzPqeYh21G0VWNtNrKRUZEa/LViNqjqSOoJkTq1Sq3y1Eq7qftoOVk26pPN9KqU+tYsnlLkbbqk+7VHdUy3Hy0Gcolxad/vVFHJUsf+9WsTlHK23pU0dxtqNf92neXu/2aZnLlLUN0y/7talvefLWGsTVNHurI5alOMjpobpW/iq9DdVy8LN/tVet7jbSPMq0DqLe621oW95XL29w1Xo7r/gFB5VSgdZb37L/FWtb6ltriVvKtLqm1fvVlynlVcHzHoFrqX+1W7Yah/tV5bHrhVvvVqWfihY2/1lYVIyPFr5bOXwn2N8NfEvn6DDGzfMi7WrK+IetNbtsVl3NXkvgHxs1rBlG3L/FW14j16PVpllVmddtfO1KXLV949zFcRVHlP1KXxx0M24umaT5mqGO6+b71VLi6Cqzbq43xJ42i0mGQmRVC0pzlL3YnwOGwtXETtD4j2eT4sRaDpbABYhGv32avk/4x/Gi+8cXr21tK62at8zbvv1yXjj4mX3iaR4EkaO0/u/3q4c3m3o1d2FwPI/aVD9tyvLcTyxnjZczW0eiLu6nLJtrP+1f53VIt1Xtcx9NKnI1I7jbVqO4/2qxY7xf4qtR3CtUykctSiaX2j5ahkn+X5qh3fNTZG3LU8xnGmNkuKpyXVOmas+Rq3jUO6nTiWPNVqPNVqz2lpqy/NWnOdPsjSVVokgVqorcNU0d022r5ieSQSWdV5LDd95aufafenfaN38NQVGVSJmyWCsv3ahawWtRmX+Gjcv8AFWFQ19tIyP7LX+7SR6XWtU0cUdQX7eRkw6ay/wANXobBt1aEdutWoYqXMcdTEyG2Nq1ay6b5sf3aLFa6KxhVlrppyPDxGJlGRw+oaLtrBm0lkb7tet3Olo6/d/8AHaxLrQ13fKv/AI7RM1w+Z9JHlN9pPy/LWHcaS392vXrrw/u/hWsO88ON/drmlI+kw2aRPM/7OZfvLTo9Nb+7Xef2C39ypY/DxX/lnuqOY9GWZxOQtbBv7tbFrYf7NdRa+H9+393Wtb+HP9mjmieVXzOJycOjbm+7Wtb6Du/hrrLXQf8Apn/47W1Z6Ht/h/8AHaLngV81ONt9B+X7taEOgtt+7XbW+h/7NaUOifL92nzHg1c1ODh8Obuq1oW/hHzpPu13Vro3zfMtbVnoyr/DXLUqHkV85lE4jTfAqsy/Ktdxo/gmNVXKrXRWOlbWxt/8drsvDuh/brlE/h/irxa8pcp8viM0xGIn7KEviOc07wQGj8xYWdf9lahvNDWH/lnX0ZpHhmCG02rGPu/3a47xn4OeWTfbp/vf7VeJ8UuU78ZkeNw2HjiebmPFv7Ijf/lmv/fNP/4RuBusK11cujyW8m0qy/8AAadHa/7O6uj2Muh8lLFVYy5TjH8A2t10j/8AHao3vwpiccpz/u19CeD/AA/bNaxtJDtf+Kusn8M2bR/NCrfL/driqVOWXun3mAyfMcVQjWp1bHw54m+FG23ZkX/x2vDPEmlyaTevC6/xV+hXxE8OWtlCXTao+6Rtr4v+MllH/wAJAVi27tvzba9DL8RUqVOSR72S4zE0sXLBYn7J5pbs26r32fzY6Lew2SfdretbD93X00qfMfaVa8Y/CcrNYVn3lh+7rtriwXb8q1nyaS0it8tdtOmXSxZwc1r/AAqtSQ6azN92uuXw+27lasLpcdv/AA/+O16sYnoSzCPL7pg2em7PvVpRyrbrTrh1j/hrJuJZG+7urQwjzVvekdFDrm1Y2Dfdr0fSdW+3aerBv4dteK2cbMMV6H4HuG2+W1Zx+I8PNMLT9nzR6G0tx5F5XRQy7o653WLX7PIslTWeqbY/vVconzVWn7SnGUToLeVVXbVXULhWt5FrDuNWaOb5WqrNqDbm+b71RCX2TOnhJc3MZeoXnzMqtXN3zN5lXdTuPs0zVlXWoxtH81ebU5oy5T7PDUeX4SvuVvvVDIy9qz7rUlXdtas2TVPm+9Ue0Pep4aUjWmas+a6bdVX+0t33mprXStWEqx3QoSj8QTXdQteMtRyNVWRqy9qdkKcTRj1IbuWqx9r3fxVgM1OjnZW+9WftSpYeJsSS1C0m6q8d1upzfdo9oR7PlJvNqPdUO1lpGZveo9oa8sSfzdtSebuqjuam72/2qXMHszQb5qa1VVnanee1VzBylnmk831qHdRu2tQTylrctG5Wqn5rVGZNv96p5hezNBdtO2rtrNWdqk+0VEpD5C18tNZVqHzjRuqOYOUc0S1DtX+7Tt3/AAKo2+9RzGkSORVqNu9TNULLUmsSHcq01mVacy1Gy1B0RI2aoWapNrVDtoOiJGzfNULM1WNvzVHtp8xvGRX81qjaWrDQ1G1v/s1PMaxlEh82o5Gapmt6b5TUam94lak21Y8pv4qFho5iuYr7aNtWPLo8upDmK6pS81PsH+zTtqrU8wcxV27qdtqbcq0eaq0+YOYh8pqPKapPPprXS1HvD94Tyvek8qo2uqb9qp8silGRz9G73obvTd1dJ9oO3e9FNWnUAFFFFABT6ZT6CRVb+7ViNvl21X21NHUCJlapo5d33qr/AHqcvag55yNCOXbtq9by/wB2s2P5qtRrt+7WkZHlYn4Tet7jdtrYtZa521rcteq10RmfI4mJ0Fm1bFu3y1g2f3q2LVvl5rWMj5evE1rdqtL2qjbtVyP7orfmPIqRJt1H/oVLTJKvmOca3eq8jVJItV5Go5zaBHNLVWRqdI1VZmrf2p304gzVXk/2aa0vzVC0taRqHZGJLle9J8tQ+ZTvN3VrzF8o5u9DLuo3e9FU4lELQ01oP7tW1XdxS7dlZSpcw1ORmtFUbRVqNb1G1vXFOiaRqlFVqZVqby6Xy6450pBKYyPo1SL96nKtPrCXNEy5hirUi/7NG2hfu1HMQG2ozHuqx/DTWWoAoyR1Cy1oSLVeRag2jIqt935qjZKmZartUnTEbsqFmqRqhb7tBvGI1mqFpaJGqrI1VqdMYE0ktV5JajaXbULS1odUaY7zKb59V5JartK1bxidMaXMaX2n3p3n1j/aP9qnfaq1iV7E1muCa6rwN41/4RjUlndGkVTXDxXgC+9OW454raJy18JHEU5U6kfdPdvG37Q0+vaX9jtIniXbt3M1eG30jXUpd/mZm3bqb5m+mtxQc2Ay3DZZHkw0eUoyRVXkWtKRaqyRVJ79OoU6dH94VIy06FafMaykXLVfmras6ybNa2LVdtHMePiDYs/lrcs2+7WHZrW5Zr8tHMfOYg2Ldvu1pQ/LWbbtWhb/AHq05j5yqaEf3q0Les+H71aFvRGR5VU0IfvLurQh21mw1oR1Z5FQuR1ajqrG1TK1aRPPqRLC/wC1RtpsdTVsc5G3yrWfcf7VXpKo3XzUjopfEYOoda53UP4q6a8XdXP6hFU8p9LhZHH6h/FXM3knzNXVapFXJ6gu3dTPuMGUf7Skib71XLPxGy/fasO4qi0u1q2p4mVP4T6ungadaPvRPStP8Tf3mrqtP8QRy7fmWvE7W6b+L5a2rPVJIm+WSvXpY7+Y8bHZDHl5onvWn6tH/eWuksbqOX7teC6X4mmib5mrstJ8WMq/Nur06eKjI/Psdk9Sn8J7FaorVpQ2u9Vrz3S/FStt+aus0/xFC235q6Y1acj4rE4StTOkh01v4atR2DVV0/Vo2/iresbqOX+7W/LGR81XlUp/EZf9mn+7VvTvDrX06rt/3q6S3tY5/wCGus8OaKrbcL8zNXLUgeNXzGVOOhiR6THpFru215t4u8bSrNJBb9P/AEGvY/Gdm8FnNGF+ZVrwi70XzpWY/eZvmryvZy3N8l9nWlKtiDi9QnmupMzMzGsiSL+9XbXGh1i3mktF/DWMoyP0mhiafwxOVmt/9mqM0Z3fKa6C4tWVvut/3zWbNF81YS909yjWMiYu7fM+7/gVVvmStaSKqskVZnoRminuo8yrHlelQtFtoNbxF85aXd71XZWWmNIaxL5IlupI6orcU77V935qBSpmlHUi1Rjn/wC+auRtvWjlOaUeUsfLupfL3LTI6mj+7V8pzSIZIdtRVpbf9mmfZ6kI1P5ivHLViO43LULWrfw01VZWquYUoxka0MqtU0dZccrVahlqTkqUzSjqwq1RjuN1Xrdq0OGcZFiOL0q5b2tQ27VpW7LTPNqzkSQ2u2rS2tSW67vvVoQqrU+U8qpVkZ/kU5oa1Ps/tTfsvzUcpy+1Mdoqj2svStZrWo5Les+U1jVJdH8SXWktxuZf7tdEvxKxt3oVrkmiqNrXdXLUoQqfEYVMLh68uacTptQ+ISPC2zdurzDxNqFxrVwzPu2fwrXT/wBn7v8AaqNtE3N92ohhqdP3ondg44fBy5qcTzG40tl3fK1Z81hIv8NetSeHd38NV5PCquv+rqj6Onm0V8R5HJBIv8LVXk8yKvXm8F7v+WdVZPh3ub7tRKUYnbDOsP8AaPKFuH3VLDeMjV6mPhHNIu4LtrH1H4cy2LcruWueVeJ0QzbB1JcsZHILqTbqmW8Zq6CHwbJu+7Wlb+C2/wCef/jtYyqxiRUx2FicY1xu/hqpJKv8VelL4Fb/AJ50jfDWS6bakfzNWX1ynT+IxWa4WO8jyxm+amqy/wANez2/7P0k9v5krsv+7XnPj/wPP4ObcG3x1pSzGhWn7OMveO7B5tgsZU9jRqe8YfNLG1YcerVaj1RWr0+Y9yVCcTU3VKrVnR3ytUy3StRzHNKnIt81E3ehZ1/vU5WVqwlUIIdzLUi3DLUm3fUbW9TzlliO/bzKvW9/8tZO3a1TL8rUcxz1KcZHRWd/t/hrpNP1Jflrg4Wre0u427dtb05e8eNisPHlO6W4V491QyLHLWfay7lp0j10y94+c9lyyLH2VWWqdxpa/NtoW6ZetOa63L8tcNQ3j7SJltpyq33amt7H/ZqaS4qxDLXKdMqkuUms7BW/hrZt9MX+7VazlrYt5auJ4lepIkt9NX+JVrSt9NXbUMNx/erQt5121ryniValQkh05Vq5DZrUMdx/dq1DLurKR5tSUi5b2sdalvbrWdb7t1acKs22uaR5FaRq2e0Hiu68D/8AH4/+7XFWNuzbdteneCdCeNVldWVmrzMTKMaZrk9CpiMfT5Psndfblt7UP/s1wfiT4gCKZoY1D7fvV0uvWsi6bJs3L8teF6v50kzMeteNSSlufe8R5picLy0Ie7c6K48VPddY42X/AGhTrXX40k+eBGX/AGVrjF8xf71WoWZmrslyn5nKvV5vacx7H4V1uO8T5E212EkjLb7q84+G8PmbmP8Aer0m8Xban6V4tX4pH7Xw/Vq18v8AazPCPjD4k+xpcMW4jXc1fGPiTUm1rVJbh/4m+Wvqn4zYf7d9a+ULiH/SJP8Aer3Mppx96R4uTSjUxFevL4rlWFf71bFr8y1meQzfdrb0u1ZV3NX2HL7p9FXl7vMH2Lzv4akhsFi+8tayqqx/NWPqF/s3Yren8J50Zyqe7EjvmjiWubvJd3SrV9dNcLWTuZmrsjLmPcw9Llj7xXkTe3NEem+a3zVft4ualkuI4F/hrQ7fay+GJVh01YpFZq29LuF066XH96uWvtbVagh1kybW/utUykOeHqVo+8es6pL9s0/cv92uXs5ZPM27q0vD959ss9rf3azbz/Q7xt1TKR4NGn7PmpGjLBuj3UvleZb7qSC8VodtJDP+8Kmubm5ZGfvHKeKLf92GWuAvLiRdy7mr1zWrNZ7dtvzV5zqmn/vPu1hiPe94+uyuvHl5ZHF311Iu5vm/u1R/tJmbb96tzUNP+9tWsG4s9u75a4D9Hws8PWjyyHfbPvf3qPt7L92q/lbf4adt+Ws+U7PZYePxEy6v/eqT+0o5V+981UZLPzf9mqslgyt8u6p9mT7DDS+GXKa32hW+61RSTqvWsjbNF93dTtzfxVl7Mn6nH7MjSjv9tXIdU/2q5+RmqFpZF+6tHIV9Q9odlHeLKtSblauLj1KSJqvW+uf3vvVPKc08rqx96J0ny0My1krqO5aPt6t93/0KjlkcMsNUj8RrbVajbWX/AGgtSLf7v4qCfYSNSOpNu6suO8Wplut1X7xlKlIuNb1G1rTY7rdVqFfMasZGEuanuQR2e75a1bHRGm+ULurQ0vSGuJF+WvV/B/gNroRsY683EYqNGPvHgZhmtPBx5pSPLo/BtxL92Nv++adN4DulX5Y2/wC+a+rND+F8bbf3O5v92unf4Ot5fFmTXzVTOpR+E+HfF8ub93HmPgvUNFuLFvmjbbWf5Y719l+LPgpDPHIpt2jb/aWvnjx98J77w88k0MbNH/u16mDzalX92XxH1eVcSYbHy9nKXLI88206O3kb7vzU2GGRpNrK26u18J+EZtYmX921erVxEaceaR9PiMTHCx55SOQ/suTb92oW01l+8tfRVr8G3ktv9Xz/ALtUr74PSxq22OvKjm1H+Y+YjxPhZS5eY+fGtdvytVd7Va7nxl4Tn0csXj/8drhGlr1aNSNaPNE+vwleOKp+0pyI/s6/w1G1uq05paj+0e9dJ6UeYj2r61G3eiSWoZJf9qlym8Ykny1CzLVeS421XkuqIxN40pFqRlWo5JaoyXVRtdVXKdMaUi41xUbXFUWuGqNmkar9mdMaXcvNdVG15/tVT2yNTfIko9maxpRLX2qhrrcu6qn2V91S/YjR7MrlpjvtPvQ11QthVhbNaqMSb0yn5u77tG5qtfZVp6wqoqieeJz2/wCWl5pWak5rI+pHf8s6Raa1OVVoAdRQ3zUUFDlp0f3qSlWoJJF7VIq7abt+WpFXbS1MZSHVIqVGvaplX+9RqYSJoflq5br61Xt1q1CtHMeVXkaFvWxZtWLa962LXvVRkfL1zet2rWtW+WsW3atK3bdW9OR85XibVu1XI2rNt2rQhaumMjxqsS5H81LTI/anN81aHEQyLVWZavSVVkWlI2hIzZvlqjM33q0rhaz7isuY9SkUJm21Uklq1cLWbcNR7U9OlG5I1wy06Of5azZJWWo1uK6adc7PZG9HcVNHLurDjvPu1cW6rujVMKlI1o6mXtWfHcbquQyq1b85wyjIsKlHl0K1TR/NUcpzSZXa3o+z/wCzVzbR5VYypi9oVfLprJV5YqGi+auaVInnKO2o9rf8BrQ8qo5Iq4alLlNIzKVFStFUVc3KbcwjfdqFqkkptRIqJXk+Wqci1ckqrIrVmddMqtVdmqaaqcjVR3QiNkb71U5GqSSWqszbqDvpxI5G+VqqtLRI1U2lraJ306ZNJLuqFpaja4qFpfmrojynZGmTM1N86od1Nkaqib+zLiy1NHLWX5qrUi3FaE1KRrR3FTbvesmO4/u1YW4p8xySpl5m20zmoxJuqTmkYkSwbqsR2/8Aep0a1et4v/HqmRnUqcpHDb/N8taVqtNht/lrSt7fb/epHm1apas1rZt/urWdb29a1utQeBXkXrf7tXrb7tUY6vW9VGR4tQ0IPvVoRtWbb1oQtWvMeVVNCH5qvR1mwtV6GWq5jy6kS9G1TebVNZam3e9axOGUS5G1WFl+Vqz45ak+0e9bxMJQJmaqs1O8+q8j7qs0pxKN4v3qwdQXfW9cNWPeLu+ajU9rDS5Tk9Qt65LVbf71dzfRfermdUtfvUj6/BVdTg7xdi1lzLtZq6i+tW/hrBurf5v7tZSifouX4mPwyM9W21etbjd96qMi7adD/rBRGUj6GpyyidNb3W371dBpt5XG2su2tqxuNu3bXVTqHxeYYb3j0DT7r5VrpLG/Zf4q4HT7z7tdFp95t213RrSPgcXhjvLPVpE27WauhsfE00XeuDs7j3rWt566Y15RPkcRhKcviien6T488iRfN3V7B8P/ABhb3RjZJFZkbdtr5gjl9K1NL1260edZbaZo2Wt44rmjyyPkcdktOvH917sj7C8VNa6ugliKlnXay15PrPhEm4Zo/lrD0P4xq6rHefK396unt/HOnXi/LcJ/31WXt4xjyxPjJ4XMMLVlNxOcPhKR/wCGrVt8OYrpv31bsnijT0X5riP/AL6qhefE7RdMj3Pcx/8AfVc8qx0e1zGp7tGLKusfD2wsLNvLt97f7teEeMrGPT9QZUXb/s16J4w+PcckMkOlxsT/AM9GrxbVNam1S5aWZ9zNXFze97x99kOBx9P95iiJqhZahkuP7tN+1eta8x9xGEiTZ8tRt3p32haa0qtU8xrHmIWVWqGS3qzzSMlQaxlyme1vUbLtrQZVqGRaDeNQp+YytViG6Zf4qGiqNoqv+6V7sjSjuquQ3H91qw1WrEcjLVnNKlE3o5Vqwr7qw47pqvQ3W771I4alI0NtN8qo1lqbdU8py8soh5dOWPbTlarEe2oM5SIY0ZauW7UKtWI4lb7tXE56kixby1qW7VmxwVet6OY8usbVq1aELVj2rVoW7Ucx4tWJqR1J9aqxy1YVvlquY8+UeUGX5arstWGaq8jUwiRsq1Ht+anM1G73pXNySOKrEcVQx1cjrLmiYVJE0Nvu/u1ajtVpsK1oW8W6spHn1Kkokcdmv92tTTdLWWRfloht/wC7XSaPZ/LXFVPIxOJlGJJb6HD5fzLXM+JPD0bxttVa9Aji2R/LWTq1n5sbV5nLyy5jyMNiqkanNzHk8Okru+7Whb6Wv92tKa38q4Zas20W7otbVIx5T6eeJly8xSh0jNdj4X8MLdXEa+XuLVHpembtrGvTvh/pqeY0zL935VavExEfd5pHHh5Sx+JjhlITVPANnZ6S8rllKr1r44/acmgttPWGH/XSNX2l8R9c8ixe3Xb8y18JfGe8/tzxA8a/MsJrDBUPaV4yPusso4annEVQWlPc+e2t5F/hpu6Ra7aTQf8AZqrJoP8As19ufskcdTkcqt5ItTLqUlbUnh5v7tVZNDb+7WcpG8a9GoV49ZZasR65/vVXk0llqFtNkWuSUg5aMjYj1hV+81XI9WVq5f7K607bIv8AeqOYylh6cjql1Jf4qmW8Vvu1ySyyK1WI7qSqjI55YWJ18N4rfxVrafeRq33q4FbxqvWuqMrfNXRGRw1cHzRPWtPuFb+Kr0yrXn+j65tWuoh1bzI1+au6MvdPk8RhZU5Fxl+anbdq1lyajtpsepr3rlqGXsZGpsq1bxVl/wBpL/s1YtdUj3VzSMqlOpynTWdvu+9WtDa7aw7HVI/l3VsR6pG33Wqonz9eNTmL8cNXLdKyF1Rf71SLrK/3qvmPNlSqSN6Grlv8tcv/AG4q1Iuvf7VRynLLC1JHcW7LWhb3Ua/erzv/AISbb/FUMni3b/FWcqUpHHLK6lQ9m03UlWRWRvmX7teoeHfGlvHAiysFP91q+Qv+FgzW/wB2SpF+M1za9WDV5mIwtSodmX4HMcBU9phj7Q1bxlY/Z/8AWr/u15Vruo2t7eNIiqq14I3x6i27Xj2t/stUf/C6ILiT7zLXnxwtan9k7MywubZn/Hp2PZ2mjoWaPd95a8eX4rWzf8tRU0fxMgb/AJbL/wB9VEqVb+U+dlkOKjvE+jfBfiOHS5NrttVvm3V2GsePLZLIlXVjt+7ur5Pt/iXGv3Zl/wC+qj1b4tLHbsqNuauSWDqVJe7E9/BTzXCUfqlKPum/8W/Eyy2swLfPJXhMNq0zc/xNWrqOvXPiK63y/d3fdqeK3WFRX1eBwvsIWke9gqMsBS5JfFIzlsFX71TRtt+7Ul1Lu+7WbIzK1euehHmqfEXLi6Zl27qw7zc1aS7moks9y80om9OUaZixws3y1HNarB96rd5cx2fymuY1rV2ZW2fNXTGXKetQp1K0tB2oassH3a5+81aSX+9VG6uGl+9UK/NuolVPrsNg4U/iJGuN33qms2+8tUWZf++ajkutrL5f3d3zVlOoerHByrR909E8K6t5DKpatfxK29VlSvONF1L/AEr733q9AjmXUdP8v+JVqef7R8ZjcL9XxHOVdL1Jm+U1pfaG3Ky1zMbNa3Fbkbbo1ap5jlr0YxfNE3I5Fnh/4DXDeILfyLhhXV6e38LVR8T6d5kfmCplLmiY4WXsa3Kea3jVh322ukvrfburn7y1+VvlrzvhPvsJKJlttp3y7ar3S7W/2ah81kb/ANlqj6ynQ5o83MaG5f4qkVlasv7U33ad5/zVRM8HKUvdkajW8dx92oZNJ+X5aoreNF91qmj1bb96mzhlSrU5e6Nk0r5vmqP+z/8AYrSj1JW/2ad5qy1Bn7atH4jJk0lZW+7VWTQ/7qtXQfSjctTym0MZWp7HOtYTLTo4mro9it1Wk+wq3SqLlj+b4jB+xs22nNayfd+auijsKv2+l7uq1PunPLMfZnJQ28n92r1vbyN91a7Sz8MrLt/d1uWPg1W/5Z1hKtGJ5dbOadM4Gz0uaVl+Vq7HQ/CtxIV/dttrudH8FruXdHXoHh/wrHFt+WvHxOK5fhPicz4ijGPunOeE/BLKysy17n4N8NrEsa7aoaHo8cBX5a9B8NxKt7brt/ir5GvKVaXvH43muZ1MZU5D1XwT4LhtYA+3czfe3V11xocKp91aPDzbLdafrl8beGRj0UVySox5T9ZwOEwuEwMWonIa/wCG7W+3KyKa8Q8feCLfzJoZY90bfdr0LVvHslvqEkcW19rbax9W1aPXI1Z/lkWuH6rJ+9E/Mc0x+ElL2mH92cT5O8RfBtY9UMtvH8rN93bXonwz+Hi2239zuf8Ahr0m40RZ/wCGuv8Ah74T86+WYLtjjau6csRVj7OZMc6xebRjhFI1vDPwySSzBuIfmbov92otc+FMMdu7Rryte16bbJFa5xWD4mu1tYZCcVx1aHLG59/V4dweHwfPUPgf49eDxHpN0yxqrxq1fFM00nmulfoD+0Fq8N1puoN8q7lZVr4QuLVfOZ/9qvr+Heb2UvaH0vA9WX1SpGXw30MnEjUmyStJYFqTavrX13KfpHtTJ+ztTfsrM1biqtO2ruqRe3Zg/wBnt/dpv9k7uq10TKtG1fWgPrEjm/7F/wBmj+xf9muibbUbMtBX1moc/wD2StOXS1/u1tMy1Cz0Fe3qGd/Zy0n2KOrUjVDI1BrGpIr/AGdVoaJakaoWZqDVXI270zmnNu7Uxl21ZpEhkb5qhklqZlqFoqJHTHlMKl3UlI1c59YLT1pqtTl/2qAHUfeobvR9aAH0+Om/fqZdtZ6kD+afTKfRqYykOVN1Wo1+Wo46sRr8tRKRzSl7pJGtWIV/vVHGrVYjX5vm/vVnzHkV58xah61qWdZ8NaFu22lzng1TYt2+WtK3fa1Y9u1aVu392uiMjwqsTat2q9G1ZNu1aVu25a6YHjVYmhG1TL92qsNWF/2a6YnmSCSq8lWPvVDItUESjMtZ8y1pXFUZlqZHpUZGTcL81Zdwta1wvzVm3Fc0j2KUjKn3VUZtrVoTVRZay+E9emEbVajuP+BVR3U+t41ZRLlE1YbqtC3uPlrDjlq1HLtreOJOOpSOihlq5HLXPw3TVoW9xu613U68TyqlKRsK+6rEfzVnw3FXI5a3jUjI8+ceUsbabspytT+aRhqRbKa0e6plp235qUqcZE8xTkiqnJFWsy/LUMkVc0qJtCoY8kW6oX+WtKSKqskVcMqEjsjMoyVVk+7VyaKqci/LXLKnI7qZRuFrPmrQm/u1Qn9KnlPTpszpm21Tmlq1J95qoz/equU9ekV5GqnJLtqaRqryNW8YnoU4kO6o2b/ap0lV2+9WsTsjEkaXbRu96ZzTas35R7NQrbaTmk+9QTKJNG3+1VqOWqP3WqRX20GUoGpDLVhZay45dtWoZaNTjqUzYh+8talutYtm27bW5Z/dWmeRX900reL/AGa0reLdVW1XdWtZxVnI+er1Ca3t6vRxU63iq1DFWcjxqlUjVauQrTVi+b5qmWKqOOpItW/zVej/AIaz4/lq5G1EZHn1ImhHVqNqox1YVttaRkedKJc86po23VRWXb8tO8/bWsZHNKmaCy/NQ0tU1lo82t4yM/ZlnztrVE0v+1VeSWq8ktaxkaxpE87/AHqzLr56kkuN1VbiXdVndShymfeLWDfRbq6C4+asu8i+ZqD26EuU5G+tfvVzt5Z/NXbXlv8ALWLeWvpRqfVYWvynHyWv+7UK2u35q3Lizqm1qy1yyPraOYe77xXhWtS1+XbVVYvlqaGiMjnxFaNQ3tPk2/xV02n3FcfZtW5Yy10wqHyeKhzHYWd1/wABratbquXs5fu1sWsu5a6YzPk69I6a3l+7VyN91YdvdVpQy7lqZSPBqUy0z1BJIy/dan7v71RyVhzGUYlG4uJP+ejVnXD/AO1WjcVl3S1hKpI9KikUbhvm/wBmqskvzVJcN6VnyS1POexTjzE0lx/tVH59UZJdtV/tVae0O6NA1PtXpTluqyftVH2qr9oV7A2PtVH2qsf7VTvtQ/vVvGZHsDaW43U7durHW6qaO6/vVpGcRSpSNDbTWWq63XpU3m7qrm94y5RyrUm2o/vVJD96mSO2VIu6hdrVN5Xy1ZhKRJDcMtWo7qqaxf3am21RzSjEvRy1cjasmP5auLLUnFUgXo5fmq9bt/drJjl+atC1ZaXKck4mtb1ejWs+3rShapPHql6FdtWo6rx1YVqg8upuWFapt1VVlqTzdtByyiTNLtqNpahaWoWuFpe0CNMm86m7veoPtA/vUz7Qq/xVlzHR7M0FuK0IZawY7kbvvVoQ3S/3qiVQ5atNnQW7VqW/8NYVrcp8vzVr2sqt92sJVTxK8Wb9jHuaut0+32xrXOaHH5sm6ur2/Z4V3VxzqxPksXKXNyi7stWrfaDH/ZP2gM27burlm1BVugm5a7nT7+G60loWZfMVfm3Vw1ZS+KJvgqVNykq3bQ8l1qz23ORVjS7H+Jq2tSsQ03O371EarEvy0Sq+6KWI/d8pLGvlLXZ+F9T8i1Zf4v7tcB9s3S7VrqNNf7HYtI//AC0X5a4a0uaPKa4CpLD1/aGB8Q9aZbe4ldvurXyNrjfbtSuJz95pGr3r4wa41vp0iK3zP8tfPMjbpK9TLqfLHmP0nhujLkqYmX2is0K01rVWqVnpPN2r81e0fbRlIrtYL/d/8dqNtNVlrQVlanbl9KxkV7aRhyaSv92q8mjL/drpPl703y1asOU0jiqhysmjL/dqvJoa/wB2uwa1qNrNdtTynVHGSONbRqjXR9v8Ndg1jupv9n/7FRymv16Ryv8AY23+Gnf2N/s11X2U/wB2pPsY9K1iRLHSMGxsWXb96ugtbWTbUlvZ7W+7W5Y2q1005HmYjFfaOZvLWRap7ZFb+Ku+k0tWX7tZdxo3qtayiYUsdHY5uPzm/wDiqdG0nmV0Uel/L92pv7J/i21HKXLGUzNtbqRa0IdSk/vU3+zzUy2dI4pzpyJP7Sk/vVJHqLN/e/76qq1r81SW9r81BhKNM0I7qR6kWVv9qiztd1aEdnQcFScYmbJcN5bVl3lxJ/eaugks1rLvLP8Au1XMbUJx5jk7y8mWse4upq6i4sN3zVT/ALJ3fw1EpH0dKtTicjJ5zSc7qt2UbblHzVvyaLt/hoh0tU6VPN7p2yxVOUbFVYzU0atWlHYfLU0dn833ayPNlXiVLOOTzK1Y7bfHU1vYbPvLW9p+m749zVfKeXiMTGOpi2dv9n+9VqS63LxVjUodsm1abZ6a0vzVpKRx+0jKPtJFPbuWqckfzV0zab8u2oW0uo5yY4mJm2sX7v5qqapeeTGyr/DXQ2ul+Zxto1Dwqzx/d/8AHa5KmMjT90I4mn7T3jyDWLqSeTispVaVfmr0DVPCTed92qtr4T2yLlar63Hl5j7CjjqMafunnF1bsv8ADVLypm/1ULM3+7Xttv8AD37YyqI//Ha77wr8I7ONVklhVm/3a82vnVPDxJq8U4bAx5panyo2h6pKu5rWRV/vbaz5reS3++rLX3Df/Du0+ylRCv8A3zXz18VPBC6W0kiLtWuHC51HFVPZyjyno5HxnTzCv7GUeU8psbhotrf3Wr0DQ7/bt+b5a89jTbXZaD80K7f4a+qpVPsnvZ1CnL3omtqkG2betWNLbcu2ppLf7RCtV7eJoJKr2n2T5Hm5qfKa9uuyQ1fmi+1WrKf7tVbePzFrTs129anmPIqy5Zcx51rWl+Wzf71c3eabuX/7GvXNW0Rbhm/2q5K80Rl/hrhqS+yfR4PMPdPLtSsN38P3ax5LVq9QutB3fw1zt94cbdUxqfZPtMHmsY+7I43y/wDZaiOH725dtdF/YLK38VOXRm/irTmPY/tKn9k5loGqOS3b5a6r/hH2qRfD7f7VLniZSzOmcmqyL/eq1Czf7VdKPDrN/DU8fhlv7tZyrROOpj6Mjn49zN/FVr7GzNXQQ+GWXb8taVv4cbctZyrxPNqY6nH4Tk49Lkb7u6r1vpM3+1XaWeg/7NbVn4fX+7XLPEnkVc1jE4uz0Zm27l/8droNP0Hd/DXWW+gx/L8v/jtalvpaxbflrkqYmX2T57E5rzfCYun6Dt/5Z10ljpKrtqzDBtq/bx1wyqSPmK+LqVC5p9qq7flrpNPX/ZrHs4K6LT4Plrz6suY+TxVQ2rD+Gu38NQtcXdsq/e3VyGn2/wAy16J4DiX+0lZv4Vrzz52MY1cVTh5nsujRMtuv+7WV42do9PmZf7tb+msi2/3q5/xvIo0+Rty/drjn8J+6YyPs8tly/wAp84Xl0zag25q1rFvlWud1hv8AiYVpabdfd3VvGUY+8fgdanzQUjtNFtY7y4WN69c8JaItnGqp92vHdAvltbuGRq938N3ySWsbLW85H3XBVGjUrSlU+JG9NAbeGvGfi/q8lnp8ip/FXsuoXyNbtg18/wDxpvFltwm75tzGvMxkvejyn6JxVUjTwjjTkfHfxu1lpbOZd396vlie4/etX0b8Ym3Q3FfNVz/rGr7jJY/uT3eEaUY4KyF+1U37Vvqv9Kbtr6E+9jTiTNdUv21qrbdlJQX7OJZ+3N/eanfbmZf/ALKqe2m1IuSJoLdbqPN3Vn07zqiIezLzM1NZqrrLT/M96snl5STmmeVTty7aWoAiaKoWj/2at0c1BfMU/J/2aiktfWrzVGzLQVGUijJBtqPbVyRagbrVm8ZHHN3o3e9TSRVHt/vVnKPKfaxFp/3VplP3Uhjlan0zZTl+aoI5iSOpI/vCmr2qbb81BlKQLU0dR1YjXd92lIwlIkVKsRr92oY1q1Gv7ysJSOGrU5SSOrUa1Cq1YjrnPIqVCaOrkLVXjqxDUxkeVUNC3rSt2/u1kwy1pW7fxV2RkebVia1u3y1pQu38NY9u1aEbV005Hi1YmtG1WFaqMbf3asR/NXZGR5k4lio5KXmmSVoZleaqMlaElUZFb5qR105GbcJWXMtbEy/vPmrNuFrnketRMu4X5qz5lrUmXZVOTb/drCR61ORRZd1CpUjd6KzkdYL2qxHUapUyrWXMRKRNG9Xo7jbVGOpaqNSUTjlE17e4q9HcfdrBjkZatR3G2uqnXlzHDOkb0dxVpbhWasOO6q1HLXpRrxPOnSNZWqTdWXHcVYjuP71d0ZHNKmXN396kqBZd1TK2371a+6Z8pDJFVWaKr9QSVPsuY1i+Uy5oqz5ovlrakTdVGSKspUD0KdQw7iKs24i210Fxb7v4ay7i3rjlQPXpVDn7hduaz7ha2ri1rNurfbWEqUonuUZRMmSqslXJlqrItTynq0yvJULLVhlqFl+aq5TrjIZzTGqTb/dqNlp6nVqH3aFam0UahqSLR/DS80qvuoMx0bbqtRtsqrUkbUanPKJtWcvzV0Fm26uXs2rotPb7tB4eKidJZ1vWq1z+ntXQWtSfI4k1rddy1cjiqrb/ACrV6OoPnqkhyrUkcVOjXdViOLbQcspDY4qcqtuqbyqNtZSMeYdG1WFl+WoVob5aDnlEm82jzaptLtpvn1vGQ/ZmlHLTvNqisvy/NR9o963jIn2ZYklqvJLTZJaqtL/tVrGRpTpjpJdtV5G+amtLVdpfmrfmOyMCSRqz7j71WmZmqrJ93/ao5jrpx5TPmXdVG4gWtKRaryLUSkenTkYNxa1nyWv+zXSTRVRkt65pHq0qsjF+y/NQtrtatJrejy6y5jf2pXji21pWfy1XWKrkK7av2hz1Zc0TasZN1blrJ/ernbX7y1sWrNXTGofP14m9by1oW8tYtu33a0I22VrKR4NWJqebTWaoY2pzN8tYSkcPKRzVn3H8VX2bctULiuWUjqpGTc/erHuK2Lism6X71Y8x7tAzbhqz5patXDferNuG21pGR7lGI77Rtpv2rctUpJKZu+laRkd/s4mot5TvtG6srzD60+Odt1axqE+xRsfaP7tO+0Vlx3G2pI7iqjUMfZGtHcVNHdVj/aPepI5a1jVMJUTeW43VYW4rBjuP9qrEdxu+7V+1OSVA3o7qrkdwr1zcdxVyO6reNQ46lA6CNqnjb/arGjuquR3G6tIyPPnSkaK/w1ZWs2OX0q1HcVrzHLKBcVauW9Zsdxuq5by/3as5KkTat2rWt6xbVq1rVqk8OvE1Lf5qtbflqvbtVyOlE8WfxFdk21DJKy1ekWoJLcNUSiOMl9ozJLyqdxqO2rlxa1k3lnWfKelSjTkDasv96q9xrO3+KqNxbtWXcW7baylE9mnQpyNj/hI9rfeoXxksX3pK5K4t23Vk3lnJ823dS9nE9Snl+HqHqNv48jVv9ZXSaP46jeRV8z/x6vnOa3m/hZl/4FTItSvbORWSZq56lD+UdXhzD1o+7I+8/COswzWcbbt1b2seII0t90jKu1a+NfB/xuudDjWO5DyL/s1Z8XfH641WAw2qtGfu7mr56WHxPtOXl90/PKvBeNqYq0fhPcG+IEDa0yrJwrba9N0fxAssasrfeWvz6tvFt9Dc+d5zbt26vV/CPxy+xwql2zfL/FXTiMPUjH3Dvzbg2tGnGVDU+tLzVI/vHbXKeIPGVvYxsvmLu/3q8Q1b4+200bLCzs3+7Xn1/wCPrvVLvzWkYru+Vd1cdKhWlLmqHkYDg/ESlzV48p9XeFtYW+bzXbcWrsbjWwlvtZvlVa+UfCfxVbS2VZ922uj1j43RXVr5durbmrGrhqvtOWJzYrhnF/WLQj7pL8VvES32pCJG3KtecPcbqoahrkl/cSTO3zM1Unv8V9JQj7OnGJ+kYPLvqtGNKJstKrVHurJ+3U7+0t33WrsO/wBhI1o220ebWat5Un2xf71c5PsZGostO3f3azVuqkW8pGUqRqbqN26qMdxuqRZayM5Uy18u6m/fqPzlp26gjlJlVamVflqqstTLLQYSiWFX7taVnWWstXLOXa1bROarF8p01vErUTabu/hpun3G5q2PL3LXXH3onzlScqcjFWw2/wANTNYVpeVUm35afKT7dnPyWe1vu1C0CtW5cRVmzLtk+WolE6adXmKLWvzVYhs/9mpo13VetYlasyp1ZWCzs/8AZq39nqe3j21PIq1qeVOrLmMqaGsu4t/mrcmWqrRf3qiR006nKc/JYVGtnt/hroJIN1N+y+9Ycp2RxJgyWdV/sHzfdroms91QSQbaRrHEMzI7OrUNh/s1ct7fdWotqu2szCpiOUoR2O6T7tascX2ePbVyzs/l3balNvukrQ8qpX5pWMaTS/tDbmq5a6f5fy1tLa/LS+Tsbms+Y5pYqUo8pUjsV/u02TTV/u1rW9v/AHqsR2u6uGvV5TjlXlEh0XQV+8y1rXmkx/Z2+WtjS7VVjX5ak1BdsLV81Vqe9zHhzxdSpWPLtS0lZ7pvlpLXw6rSL8tb80Xm3LVo2dntXc1VOt7p70sbKnTsN0XQ4Y/+Wdddp9vHuVW+VawY5vLq/Z33zbVrxakub4j53EyqVPekb2rLbLHtiX+H5m/vV84fGxVa3kXbXvF5Puj3NXzx8XLzzbho/wDaq8DDmxPNE+i4ZUpY2MjxBtH+atzw7a+VPtam7ams5fKmVlr7yMpfEfuVWrKpT5TrLez/AHdIbP5qt2Mv2i3jb/Zp1b1JfaPlJTlGQ6zt9ta0NqrLurNt22yfNWtYzq3y0e05jgrykTSWqtHWXeaMrL92t5VqFlrCr/McdOtKPwnITaOv92s678PrJ0Wu0ures+RVrk5j1qWLlujgbjQVVvu1H/Ya/wB2uyuLXdurNmj2SVlKpI9mnjKkomKuhr/dqRdHX+7Wou2pI6mUglXqGbHoka/w1YXSY/7taG6pI2rKUjCVeoVY9Gj/ALtWo9Nj/hWpllXbU8b1lzSOSdaoJHYL/u1ajtdtOjarEdYyOCpUkSQxbf4auQruqvG1XIayOGoTQ2u6r1vYfNVeGXbV6O8VaylI82pKRoWdvt+Wt612rXNx6lGrfLUn9sr/AHq5KlPm+E8irRqVDtbW9jhNdHofiP7HMsitXjs3iTb/ABVVXxdLC3D1j7KRzrK60pc8dz6v034kQJH87MrVzHjDx3/akLRp8sf+9XzsPiBcx/LvpJvH01wvzNXNLDyPZqU80q0vYzl7p2OoagslzuqW31RV/irzmTxQv3mkqnceMlRflatfqsjKOUVJR5T2mz8RRq33q9F8L/Ev7BH5csjMtfHF38RGjb5WqbT/AIsyRNteSplg632TqoZDjsLL2+GlyyPui8+Ktk1vxMf++a8Y8f8AjJdVkkkZlVfurXjH/C1vMXmasnWviBHcxtukWvPlg6kpXkdlTCZnjZRjifhOY+K10ssM21q+dLj5ZWr0/wAdeKFuFk+b5q8rml3Nuavvssoyp0T9s4ewssPhuWQf7VNpvm03zK9g+q5SSio9zelCs1HMUO2/eplP2Sf3W/75pNr/AN1qjmC6G0UeXJ/dak+yzbv9W1RzKJSaG01pdtStZTt/yzb/AL5qtNbyL95WqeZFLll1HfafenfbKos1JuraJr7NGj9spv2qs/dR5tHKHsoml5/+1Ru96zVlqRbhqx5Q9kWpGqIiovtG371N+0LRIv2cjFki/u1H5VTRtuqTbvrslE96NSUSiy/LRtq41vtqPyKwlA3jU5iGpFoaLbQq7qwNOYkVvlqZajjWpl7VnqYSkSR1YjWoY12VahXdUSOaU+UkjqwqVGq/LViNa5pHlVahIq/LU0a7WpqrU0dZSPNnIlX5qljqJetSr2qTlLULVoW7Vlxvtq/H96tacjhqxNWNqvW7fdrJt2rQjbZXbE8ypE1oWq1G1ZsLVcjau2J5VSJcVqKjjapK2ic3KRyVVuPmq3zVaarka0zPuKozL/erSmXdVG4WsJRPSpyMuZaoyLWlMvzVTkWuWR6tORRkWmqtWJFpu7/ZrCUjq5hsa1JGtEa1Mvy/w1hIiUgVakpq06o5jAd92pFamUrfLT5hEsc3zVPHcbapUu7bW8ahHJE0o7qpluKyfNpy3G2u6nXMJUjcW6qaO6+WsFbpqmW8+WvTp1zCVA3lnXdT926sJbyrEd5935q9CnUjI5pUJGhJVWRPWhbrdRurr+IIxlEqyLVGaBa0pF31XkWp9nE66cjFuIKy7qzrpprfdVG4tawlQPTpVeU5G8s/Ss2aBlb7tdhcWX+zWXcWNccqEj2qGJOTZGqNoa3Lix+98tZ81qy1ySp8p68KvMZ7L/epnNWZIqjaKs9TujIrt/tU2ptu6o9tGpvqLS/w0lFGoaj1apoarx1Yt6NTKoaVmtb2n9qxbNa3rFKiR89ijesa6Kzaudsa3LOpPk8Qb1q3y1oR1l27fLV6FqD5yrE0IVq5HVOFquR0HmVCbbR/6DUi9qNlBzEe2o5FqZqjkokESnL/AFqFmqS4qu3y1MTvh8JN5u37tHnVVZqb5tbxNPZlr7R71XaX5eahklqNpd1aGkaZJIy1CzU3dTa1N4xHbqjk+anU1qOYvUryf7VV5Fq41QslRKRvGRVkWq7LVxlqFvlrI6oyKrRqy1H5PtVumKtZyNOYrxwNuqwq7akVd1SbaIhKRJb/AMNa1t2rNjX5a0Ldq3jI86qa0K/3auQ/LVO3b7taEK7q1PDmTK3y1Jupqr8tDLSOMa1VZqsNVWZttYyibQM+4Wsm6XdWtdNWXdL8tcsons4cxbxaybpa3rhKy7iLdUnv0JGDcVVZttaVxb1nyw7a1PZpyiRrL81SLcbagpVquY35S9HLUyy1RVqmjap5jmlEvbqdu96q7qcrVUZGHKWVk21It1VLd70bveq5ieQ1I7rdVqO42tWGtw38NWI7itY1DKVA6KG4/wBqr0N1XNw3laEN181bxqHmVKB0S3Xy1JHdVjx3W2pFuK3jUPPlSN63uP8Aaq9a3Hzf3qwY5flq9by1r7Q4atI6a3n9a2LW421y9rLWpa3Hy/NVcx4NakdRb3laUd18tcnDcbavR3/y0cx4tXDHRNLUbSf3qy1vPlo+2fL96q5jm9hIuXDLtrPmbdRJdfL8zVVkuKOY6adORDMqtVG4t9y1NJPVeSejmPVpxlEz5rNd1Z9xp9bEk9V5Nv8AFQehTqSic3caXu/hrPm0uuwkiVqpyWvzVJ6NLFSOLk0mqs2k/L8tdpJZ7qrtYLUcp6VPGSOLbTmXotH2WRa66SwqNdN3fw1PKdP1w5na1TLu3V0DaSvZajbSd1YSiT9ZiZscrLTlumq8ukt/dqGTS5ErmkHPTkVZLxqrzaky/wAVSXFvIv3lrLuFb+7SOmnCMib+1tv8VOj1tv71YNwzLVGSdlrbmPTjhacjto9c/wBqrEesr/ergVv2Wp11Nl/irLmM5ZfE7/8AtRf71SLqn+1XBx6o396rC6s396g5ZZed1Hqi/wB6rC6p/tVwK6s1SLrLf3qRhLLj0SPVP7tTLqNeex65/tVcj17d96g5J5bI7z7d/tVJHfrXEx6srfdarEerf7VBxywMjto71atQ3nzLtri49UrQt9S+781XE4amD5T0bR7xflrqrOVWjrzLStS27a7XS7/cq/NXZSkfI47DSi+Y6L+GofO96ja4+WqM1xtauk8WnS5jQkbdWfMu5qj+2U5Zd1YSOmNOVMFXbVy1aqlWY6WpNQ0oZakaWs3zNtEl1tWkcns9SxJLUe6qf2rdQtxSNvZlrdTd3vVX7VUMl5tqJGvs5Glu3LUMi1RW/wB38VTR3HzVzykHspRL1nH83Na1vHuasu3lVa2LFqlHn1y4vyr8tJ/FUUku2mwtukolI4eX7RrW/wDq+aa3zSVC1xt+Wneaqr81ctSRx8sviLS1fs4tz1jQ3S7q3tHZWkX+KvGr1TmrqUYnTWdvtjWo9Si3xttrW0vyf+WtVtWaPc+z7v8ADXkSlHlPn1zX5zjPsqrJ81OkZY6mvJFt9zM1cjr3iBU+VGrCPNUPeoUqmIlZFvVNa8vcqN81anhlmki3H7zV59HeefNuZt1d94duFit1qMRH2cLHoYyh7Gjyo3dSfbbt/u182/EubzNSdf8Aar6D1a+X7HJ/u183+OrhZdUb/erTKf4vMexwrS/fSkcey03bU0jLTdy19fzH6vc6Hw5eM0bQmte63KqtXKadeC2uo2Fdn8txH8tbw96PKeJi4+zqcxVVt33angn2VBD8rbadJHt+Zax5uU45R5jprW482FWps3y1l6TeL5m1vu1sSfvV+WtJSjUieRUh7OoRqyyLVO4tW7LTvN8qSrYkWZa8+Xulfw/eMSSKqdxb1sXEW35qpybf9msOY7qdT7RgyWrU1YmrWmXdVOT5Wai8j0I1OYreX82alXdSectKsq1lzF+8SL/s1Yj+Wqq3C0v9oR1nIylGUjRVttWI7isVtSVajbVl2/erLlkZfV5SOk+2baP7S/2q5OTWv9qqsmuf7VHspFRy+Ujtv7W21G2vbf4q4f8Atn/aqGTVmrSNGRrHLDum17/aqGTxG396uCl1jb/FVC48Qbf4qfsjshlUZfZPQ5PEe7rJVS48Rr/erzO48R/7VZN54mk/vVpHDnp0sj5j1C48TfN8rVk3Xi3b91q80uPEkjfxVUk175vmat44aJ7NLI+X4onoF140k+75lZ9x4wkb/lo1cTJqit96qsl1uX5a1jSjE9WnlVGP2TsJPFX+1VG48TM33WrjZHkaq+6Rf71bxpxPSp5bTidZJ4kuP4JWWq0mv3rdJWrBW4NSrdUuWJ0fVYx+yTXlxPdf6xmas9ty1oLKrU5bVZW+WteflOmMvZmXuapoYpJei1tW+g+a1dBp3hz/AGazqYmMfhOatjqdOJmaB4Ue+kXPy16v4b+FdvcRrvjWm+EdB2SL8te0+GdH2qtfK4/MKlOPun5lnmfVaf8ADkcTB8G7Db/qVqVfgvZN/wAsVr2K301VX5q0rXSV3bq+WlmWI/mPzapxJjI/8vDxSH4H2TdYVrStvgppkXWFf++a9pXTVX+7Ve4s1jzXHVzDFfzHC+JMdU932h45qPwn0yONsW4+7/drybx54Bt7VW8qPatfUuqQq8bbm/hrxT4keTBDNuZa7MvzDEOpyykfV5Fm+Lq1oxlI+Tdas/sd0yis/dXReKGW41CTb/erD8qv1fDy/d+8f0bh581OPMV93vR8392rHk0eTV8x0c8Srtp2zbVjyqcsVTzC9oVWVqjVKvNF96otjUuYv2hjK1Sbv7tDRUbK7j0OYmjbfUm3dVeP7wqaglgy01oqsR/dFSeVWcqYRqyiU9tOjT+9VryKb9n/AIl3VzVKfKP28R0a/u6sQr/dqNV27asRrXHI5KtQmjWpo4qbGvy1aVa5pSPKqSHRrtqRfvU1akjrPU5JSHbfl5qRe1Mp9GpiTR/LVqNqoq1WI2pxMZxNKNquRy1lwtVyNvmrspyPPqRNiNquRtWXC3zVehau6B5VSJpK1TL81UY3/vVaWuqJwyiSM3y1XkqWmMvy0wiU5FqjItaEi1Vki+VqzkddMzZlqnItakkW2qci1xyPRpyM9lqHZV5oqhZa46h1xkM27f8Aep69qKfWACfdpaXbS80C1G07mm0UBqMooprfd+9WowZqb5lRs1Rs1axNeUmaX0pv2qq7S1XZvWuqMpRNY0zQW8qaO/8A9qsGSao/tW3+Ku+nV940+r8x1Ud/VqO83fdrj49Rq9DqVetTqnNPCHULdLRu3Vhw3+5qvQ3lehGXMccqEolyRf7tQyLTluN1Sbt9aGfvRKckO5aozWa1rN3pvlVMqZvTqSiczNYVmzWH3q66S3Vqp3Fn96uapSPRpYk4u4saozWu2uwms/8AZrLurGvPqUD2aOKOZkWo2Wtq4sNv8NZ81uy1xypyievSrxkUdtC/eqZk21HtrM6uYav+sFWoarqu6SrUK0akVJe6aVivzLXRWK1g2K/drorOokfNYqRsWq1uWdY9nWxb1lI+VrmnA3y7TV+FqzYflq9C1SeNUiaUbVpQt81Y8P8AvVoQtV8x5NWJoK1SfeqrHLUytVHFKI5u9V5GqaRqryNQOJXmquy1NJ92oZKDuiVZGqFmqSRqqyNWsTsjEN+2oWlpzNUHNM3jEfu96mVqq7m9Kmhp8xUok1Gyhe1O20cxnqQVE1TN8tQtUcxpEhkqGSrfNRSVMpHRGRV+WnL2p235qbWfMbgrVNHUa0bttVGREixHV+3rMVqvW8i1pGRyVYmxbtWpatWLby1qWsvy11QPHqxNKP7tO21HC1Wa35TypFd1qhdJ6VqyLuqpcRfNXPKBrTlqYNwvzVm3FbV1b/M1Y91H8rVzVInuUJGbN71RuPmq9NVGT5axPaolG4i3VnyRVsSLVWSLdURPQhMxZLf+7Uflf3q2JLeq7W9B1xqlLy/mpdu2rHlbabtqOYvmGq1G6hloZaIlC0m7dUVSrWsZDH80qtUe2n81rzESiSxybWq9b3jBqzV3VJuZVqoyMJU+Y3I7yrUNxurm1uNvzbq0rO6+WtYyOGpQ0Oit7itK1k+7XP2826tazl21vGoeLXpnQWrb60LeWsezl3VoR/71V7Q8OrTNJJ91TLcVl7v7tOkuP71XzHH7E0mvGX+KmtqX+1WPJeVnzX/zVXMaxwvMdN/aW7+Kmtf1y66lt/iqb7fuqeY1+pm5JeK1V5Lr/arJa8/vU37T70cxccOaUl1/DVf7Uf71Z8lxUH2pqr2h0RoGv9qpy3n96sb7SaX7VR7Q09hE2PNVqj3R1m/aqPtH91qrmF7I0PlapFVVrJa62/xU5b/ZRzB7KRtLFuqRbVWrPh1Ldtq9DextUyOacakST7HRJYK38NWoZVq5GqtXNI45VZRObuNGVv4ax7zQflau+a3Vqq3Fnu/hrLlOijjpRPK77w//ALNYdxoLL0r1q80use60lf7tVE+ioZnI8ruNJliqnJayJ/C1eoXGjL/d/wDHaz7jQVf+GjlPap5nH7R54wkpn2hlau2uPDn91dtZ83hz/Zo5TvhjKMjm/tlL9tNacmgsv8NU5tJZanlOqNSjIrrftTo9Sb+9TZNPkT+Gq8lnIv8AepHXCFGoaUetMtXLfWf9qub8lqN0i1I/qNOp8J21vrP+1Wxp+pb2+9XnMN0y10Gk37fLTiePjMv9nE9Q028ZfmrttDvvu/NXl+m3XyrXVaXf7VrrpyPz7HYXmPSo7zfHUNxcVg2OqK38VXJrpXX5a7j5OWG9nIc11tar1ndVzskv7yr1nP8AMtZGlWj7p00fzVYVdtVbFvl/vVYkb5ag8aXxcpHNLVWSXd92obi427t1VftXzUpHTTolyRttQtcVC118vzVTuLqs5HVClKRckvKryXVZ7Xm3rUMl5trKUjpjQNVbpvWrdvcbq5dtS2tV611T/arEqph5cp1dvdfNW7DfrHH96uN0+83fNTrrXFVvvVJ5FXCSqS5TqpNU3yVq2s6xW5kNefWOpfaLha0tY8QLZ2qxq3zVP945quBlzRpxOh/tYPL1pLrXFVfvVwP9vbY926si78VNNuxXn1OY7KeUSqSPR4/EUat8zV0Hh/xbC0yr5i/99V893niC43fK22kt/Fd3atuEn/fNefUw8qkTvq8O+2pn2Lp+vRvH95f++qo6x4mjhjZiy/8AfVfNNj8UtSt12+YKrax4/v7+Nsy/9814ssDV5vekfOQ4Qqxre98J6n4j8fRtI0cUit/wKuXuNc3fMzf+PV5Z/bMnmbt26rcerSSR/er1aeHjTjofZUsjp4eNoneR+Jo4pPmau60PxdC1uu1l/wC+q+ddSvZk+6zVBY+K72D5Vlairg41om9bh6OKp+6fRXibxxDbWbL5i7m/2q8Y1zWPt11JJurktU8RXV43zzM1UodUZm2s1dOFwccPE9XL8g+pU+aJvSXlVW1L/arJuLr/AGqoyXG6vTjGJ9HTwfMdHHquP4q67wz4jWSDy2b5l+WvJpLrb/E1XNH1lrO8VlZtrfLWkPdkGKyn2lOR67fahtdX/hpIdZWWPbWAt59st9p/u1ki8e3k53VdWlH4j5iGCjKPKde2reRJu+7XRaf4gjuI13MteayXnmR1DZavJaybd3y1lTj7wqmWxqxPVLy6X7waoYdX2t96uVh1lpY9paq8l+26sqtL3jzY4D7MjvJL1ZI/vLWTeXXlt8tc7ba2ysqmr0l19oj+Vq5PZhHB+xkWm1Rf71Ubi/X+9WTeSNF92s2S8/2qr2Z6VLCR+JGlcapsaqsmvbayLqf5vvVlXEu6r9lGR7VLB05HTf8ACSr/AHqa3iD/AGv/AB6uNkaqrzstR7KJ3Ry+mdtJrzf3qqtrzf3q5L7Y396ovtj0ezNo5fE6xtc/vNTW1zb/ABVyclw1R/aGqvZcx0RwNM6xtcX/AHarya9/vVzP2hqa11/eq/ZROingYm5ca4zdKz5tSZv4qy5pWaq8krN/FRyndDBxiaUl5VGS6qqzM1R7qo7o0IxJpJarybmopsjbloOzlG7v4aFlqNt1ItIlltbhf4qlXy5OtUo4marENu38NSYySLH2VWo/svd92rFvG38W6ta1t6zlI46laVMzYdIbdWpZ6Xt/hata1td38NbFrZq3+zXHKcjxa+MkU9PsNm2uo0+zVdvy1Vht1q9G3lVxTPnK9aVQ6TS7iO1/3q7DTfFjW+3bXmcd1tarkeo7erVw1aEanxHzWJwMa3xHrlv42Ztvy10Wj+JvtHFeHx65t/irsPC+s+Ztryq+EpxjzRPl8dlMY0+blPXpNc2x7q808efFj+w42wv/AI9W7cXTPD/wGvD/AIsfNHJXDg8NTrVuWoc2R5Zh8RioxqxK2q/tCTzK2xGH/Aq838TfEG+8Qbs/LXPSL8zUzy/avuaGX4aj70Yn7zg8owWDfNSpmZJE0sm5t26mfZWrTaKmrFXqcx9D7Uy/s+2j7PWt5FOW1+WjmD25j/Z6kWKtT7KtO+xCj2gSrxMnyf8AZpphGa2PsQprWq0uYn2yONaLbUe2tJoqja3r35RPbjVM/bsqSpmt/wC7TfLrCUTWNQarVYjZah8uplqDKRaVKmW3qGNqvW7fNUy944akuUh+ze1SLBtrQjiWp/su6uGrSOSVexnRr92p6n+z03bXmyjIycuYbUi0bdv3acv3az1IEp9FCrT5SAqSNqbt/u02riLUuRtV6FqzY6sRtXTE5akDWhar0bVjwy7WrQhl212QPNqQNSFqvRt8tZcbVajlrrieZUiX6Y3eiOn1RzFaRarybvvVeb5mqGRazkaxkZ8i7vvVRkXdWo0VV5Iq5qkTtpyM1otn3qryL/drQkiqvJ/tVwVDsjIp7dtO205lpu7ZWBsDUvNIrf3aXmgrUOaiZqduptADWqNqJKhZq1NoxCRqryNTpH3bqqyNtrWMTqjEGeoZJabJLVWRq6YnXTgOkl+Wq8ktNklaod396uqJ2U6Y7zjTo7xl/iquzVGzVvGXKdPsTbt74Vft7+uVjm/u1YhvGWuunXOSphTsobzd/FV6O6/2q5G3v60re8r0Kdc8qrhjpllVqd9KxYbyrkd1XZGoeZKlKJeaLdUbW9OjuP8AdqTzd3SqMveiZ8lqrNVO4s/vVtbKhkirOVPmN4VuU5u4s6y7jTf71dhNb7l+VaozWHy1zSo8x6NHE8pxNxprVRktWWu0uLH/AGazLjTa4alA9mjjDmFi2tVqFavSWFC2bLXHKnKJ3SrxlEt2Cbq37VdtY9nFW5Zr92sKh4OJka1rWtb/AMNZduu2tSGsD5uqXI6vQ9Kz46vQtQeXUiaELVejb5az46sRtQeZMvRtuWplZqoq1SbqDm5S15tRyNVdm/u03zfWriHsyRqryfNUjS7qjkatOU0iU5qpyNVyaqci1cTupkbNupv3qTmimdIVLHRtqZV+WlqZykOjqTb/AHacsVSKlSYcxTkjqGRa0JFqvJFWMpFxkUuaY1WJIqhaplI6YyK7VG3eppKhbvWXMdMRlPXtTKKIyLJqfG1Qq396jd71rGRHKa1vP/erYtbquVjm+7Wlb3X3a7Kcjz61DmOut5d1XFb5q52zvdtbVvcblruieDVpcpbqKRd9TRtTm+ajlOP4TJuolrFu4Plrppoty1k3kG5W21hKJ6FCocrdRfNWbItdFdW+7+GseZdtccon0dGpzGbJUbLuqxItN21nynoRkVWWmstWKKUomvMUZoN1V2irW2/LUMkVSaxqGXt203bVySKoWi20HTGoQbVpFpzJRtqoxNeYXmnqtCxVIq1ZlKQ3b8tLUsa0MtBPMVasW7bdtHlbqmjirUJSiaVnJWxbtWHbrtrWtWqoyPFrxOgtW/u1oRy/3qx7dqvRtWnMeDViaHm1DJOv+1VdpdtV5JdtHMYRpklxcferHurqrFxLWPeS7aOY9WhTHNeVJHf/AC/erFkuNjVH9p96OY9X6tzHQf2h/t05bzf/ABVzf2//AHamjvP9qjmI+qHQfaPeoZLqs1bj/aokuqn2hPsDQ+1U77UP71YslxRHebarmL9gbi3FO+1H+9WGt0tTR3VXzESoGt5tNaeqK3FO+0LRzmfsi9HcMv8AE1Wob3btrF8z+9UizbfmWjnCVGMjqIdS+7WpZ6ptri7e6/vVpW9581RKR5VXCxO0j1HdUn2pa5eO89KsR3n96s/aHlSwvKb0kivVGaJWqk15jpUDXrd60jIuNGXQsSWq1B9lWmNf06O+Wui50xjKJHJpq1Xk01W/hrS+2q33akWVWX/apcpXtKkTnZNHWqM2h/7NdltVqGs1qeU3jjpUzgZtD/2aoyaCrfw16M2mq1V5NJ/2amUTsp5lI81m8OLu+7VGbw9t+7ur06TSdv8ADVeTSP8AZrLlPQp5rKP2jzH+wW3VqafpLKy1266J833as2+h/vPu1MYmlbNZVI+8ZOn2rL/DW9HE0UdXLfS2X+GrzWe2OumJ81WxMakirZ3G1q2FuN0dZsNr5VXrdfmrspnmVeWRJHEzNVy3VlarVra/LVpbPdWnKeVUrfZLmnyttq5I3y1XtYPKjqZvloPIny8xl6gzLWHJdNF96t68XzFZawby3/u1hI9XDcvwyI21L/aqvJebqryLtquzba5pHqxpRJprzdWfcaj8rfNTbhqpyfNXOehSoxI21Ft38VWYNWfcqiqX2XdVnT9P865X71OJ2TjT5feOqTUmtdP3H7zVz02rvI2a0NcXbCsa1k2tlvkX/eqjz6MKfK5s67w7JshaZqw9U1drzUm/uhq05JPsemNXNwxctI1ZSM6FOMpSqMdrmqeTa7Vb5mrCtdSbd96n6p+/nZf7tZ23ypK4pn0FGlGNOxfubjdUEcu6pvJ3Q7lqr8ytWJrDlLStVpW3RrVWNd1XLeP+Gs5ROeZTkj21Jby/w1aazqFrVl+7WYe0jILhfNj+b5q526Vreauqhi3fK1Z+qaXuXctVCXKb4evGnLlkYckqyr827dWXcM0TbqvNE0cjblps1qrR10n0tCpFS5ZFWO681fmqOa4Wqslu1vJ/s1Y27loZ3RhGMuYpyXS7ajW4/d/8Bp01uy/wtVGS3atT06UadSJ6F4Z1n7Rb/M3zL8rVoaoq7t6/drzfRbySzvF/ut96u/gm+0QbWr0IfvInxmPwf1avzR+EW3uv4WouE/iqjJuVvu1NHLu/3a5pROP2f2ompZ3Xy/NVma42/N/DWJHJtkq95vmR/NR8UTknS965c85ZPu1btLzb8hrAjlaJqvRzeYtccjKpSNy4VbiOsK8tirNWnayVJcW/mLWfMclOXs5WORulbdWXcK1dVcWe7+Gsu601q0PdoV4nMyStUTzeZWjdWDeZ92qMlnW8fePajKEiqzf3aqtK3atP7K1RfY938NTKJvGpEordetOW4VvvVYbTd26mf2Wy+tZGvPTFXa1DW6tt206OyZas/ZWquYj2nL8JQkt/71QtarWwtruqRbCplIn2/KYP2XfUbWbV0v8AZ/y0q2FQH1w5f7BI33Vanf2WzfdWuqWzqRbNaXMH145NdJZqmj0NmrrFtVqaOGNaylUMJY+RzMeht/CtXLfRv9mug+Vad9oVaylKRySxdSRnw6Nt/hq9DpqrT/tS0xrxVrI5ZVKkiwq7elTLLtWs9tSjX71V5NWVf4lqeUz9jKRtfamWnf2pt+9XLzax/dqv/aLN8u6p9mafU+b4jsP7ZX+GnLqTM33q5KG4Zm5q/bv6VPJEylhYxOmt5Wbb81ekeB1+WvK7Fmr1TwGu5VzXi46X7s+WzePLRPRGXdb14z8VIv3Mn+7Xtm5Vh+9/DXi/xY2tbzV4mBqctaJ8tkEv9sieDv8AfoWqMl1+8am/aq/Q4n777KXKaW9Vo3L6VRjuqsLKu5aq5HJyk25fSm7v7tOjZW+9U0aq1TzGcpFfzqPMary26tUkdhupe0iZSqxM3e1HzNWt/ZftUi6X/vVPOR7aJw21aZ5VSLUlfW3ie/zFPy6a0VaG2mtFRKJftDP8qmrFWh5X96nfZ/7tcsoi9qVY491XIV205YttWI4q5pGFSoSW9Xo/uiqscVWI9y1hKR59Qsbaa1vUkbVYjXdUezjI5ublM1rem+VWo0VV5Iq5pUJFRqlL+GnVK0VR/NurmlHlNuYF+996mtTZKZREuJZVttWI2+aqO7b92po2+aumISiaUbbquW7fNWXC1XI5a6oHm1YGxC26rkf3qybeX+9Wlby/3a6Ynk1YmlHU/NVI2q5HWh5chvl1DJFuq5tpsi1MhcxnyL/s1VkirWZKqyRVzTN6dQy5FqrItaUkVVZIq4akTvjIzWqNlq5MtVWWuWUTtjIj/wB2jdQyUlBtqFMZqHprVcYjiQyNVeRttTSVVk+at4nVTjzEcjf7VV5G3U6TdULVrGJ3U6civI9VZm+arElV5Iq2iejTpELNULNU0i/LVfay11RPRjS+yG6o5H/u05qh3f3qvU09mLT1/wB6ofvUK3zUaj5S4srLVq3umWs1akWWtIyOSpSOghuqvQ3n3a5mOVquQ3TLXTGseZVoHVQ3X+181XI7iuVt7qtCG83feruhWPKqYc6JbipN+6sWO6q9Dcf7VdkasThlS5S00VRyJQtxuqTetaGHvRKclvVOaw/u1sMtN8us+U3jVlE52TTaj/s6ui+yq1OWzWsKlI6PrRhx2G1qvQ2u37tai2fzVYWz215VSgc88TzFO3hq9DUi29SeQ1cMqfKefOfMSR/w1chqrGtWo6wOOZchb1qwrbaqx1NuoPPlEsK3zVJuqqrU7zaDLlJt1R7veo/MqNpf71XEqMSbdUbS1HuqORqo1jTHSNVdvmprNTfNqzeMQZaZUq05YvmoLCP7tWo1+7UKrUy/7VRKRhKRYVaftpI1+WpI/u1PMcsiPZuqORas0rLUExkZrRfLVe4hrSkWq8kVZSOyEzLkWq7LWhNFVWRflqDrhIqstQ7verDd6hkpSOmI3zfWnedVWRvmo82qjI35S4stWI5fmrNWXc1TRz1006hnKB0VncfLW1Z3Hy1ydvcba2rW6+Va7qcjxcRROmjm3LVqNvlrHt7jd96rkbf3a6uY8OpTLjfNVO4iqZZWqORvl/hqZEx90xby3rDurf5q6a4Wsm6irllE9mhUOdmiqt/FWrcL8zVnyLtasT2qcuYr7aNtO+7Sc0uU6Q5pjLUlG2plEnmK8kW6qskVaXlVC0VBvGoZbQ0bavNFULW+2rN41CvtqRe1O20bflp8pXMO201qkWm/xVfKTEbGu+rUK/dqGNavQrRymVSRYhWr1uv+zUMK1oW6Ujy6sia3rQVqpxrsqUtQeZPUlkaqs0tEktU5pfm4oKp0xtw1Zd01XJpaoyNQerSjymbcbqps1XpPuiqckXzUtT1aZVklK0R3W3+KiSJqoyIy1HMdkYxka0d1Un2r/arDWZlqb7RtquYPYGl9q9aa11WW1xTftXy/NV8xUaBrfaqkW8/2qw/tVH2of3qQ/q50SXX92pFuq59byrEd5S1OeWGN5bpamjuKwVuqsR3W2q5jmlQNqOerkN1t21grcVYjuKy5jmlROot7qrC3G5q523uvmq9Hdf7VZ8x5lSh7xtNcVXkl+Wqq3W6mtcVUZGEaRM1x/tVH9o+aq/nU1m+aumMzaNMvLebfu7qmjvKyd392nLJtq/aClRidBDffdq5Hef3q5mObb0qwt5S5jjqYY6aO63VYjlWVa5uG8q5Hebf4qOY5JUDY+Vv4aGt1b+7VNbr7vzVYjm/vUcxy8solqGzX+Gr1vZr/ABLVW1atqzWriefXqSiOh02iTTV/iWtaFf71SNFureMTyPby5jm20v8A2abHZ7G+7XRSWtV1i/ecVpE2jiZBZ2/yrWpb2u6obeKti1i+WuqMjy69Ur/Z9q1TuFraki+Ws26i+9USOWnU5pGLcVRuIt1XrpfmqmzVke5RMW6t/wCKsW6+9XTXC7qxL+3+9iuSR7VCeupiXDf7VU2l+arF4u2svd+8rmkfQUo+6akP3a3tDj3Pmubt2+aun0791aNJRE4sV8PKVNUbzbrbV21tlVV+X5qxI52uL75v71dDHJuZRV/aOerH2cYxKmvS/wCjxxr/ABVm3DeRa/7W2p9Yk828jX+7WRql1+7bb/dpSOvD0+aMYmT5u64bdTpE3/3ay5Lja3zVYW83LXCe+6UvsmjbN8u1qS6X7u35azor7y5OasyXnmx1EjH2coyJoW+ar0bbawVv1WSrUOpLWQqlKR0UbblqTarVjw39WlvKxlE8+VKReW3XdU0lqs8dVVvFqaO/X+KspHNKNQwdW0nazMq1lrb/AC7WrtLho7iOubvolik3LW8Z83xHq4avKUeWRi3mnqy8VmrF5Um1q6RXV6z7yJf4a0PVpV5fCyi1qsi1RksNrVpR3Cr95ttPk2su4ba0946o1alM56S3+aut8Pz+ZbqrfeX71YU1LpeoLZ3X+y1ddKpKMjbEc2IpnV3Vv827bUa2+2rUN0t1Ht3VGsy/dZq7Jx+0fP3l8JD5VWIUprMtLHOv96ub4ZClKQlxDTYWZWq00qstV2Zd1c9SPN7woyNC3lrUjbdHXPx3G2r1nfqv3mrz5SOKrSkW50qtsVqsSXCsv3qoyXG3+KtYyM6cZENxYK1ZNxYbWra+2RtVe6mVl+9W0T0KU6kfdMP7KtM+yrVm4ZVqm14qVfvHpx5pEn2Vf4ab9lX+Jah/tRVpv9rLRymvJULH2X3pfsq1V/tRaibVv9rbWXs5FRp1JGgtvTvKWsltc2tSf28PSp5ZFewqG3tWhdq1h/24rfxU3+16nlkT9WqHQ7lpm5dvzVz/APa9H9qbqjlD6vM3t60z7SFrE+3bv4qd9oZvvUezK+r/AMxqNeL/AHqha+X+9WezUeVuqfZmnsolptQ+X5aryX7fw037PuWneRRymsY04laS6dmqL5vetD7L8tOW1/4FUSkX7SMTN2t61NHGd1aS2q/3asR2q1nKRlKvEq28Va1vb0QxKtTR/LWEjzqlTmL1q22vRfB995Ma815h5qxVp6X4pFjJ/s15mJw0qkfdPEx2EliKfLE90m1JvJLbvu15J8SL/wA2GTNFx8Solt2WuF13XH1iRvvEV5+DwEo1OaZ5uUZTUw9b2lSJwslqzTNtoWzat77HTls6+q5z9L+smGtm1TLatW0tnUy2H+zT9oYyxJjx27VajiatJbOrC2G1qx9oYSxETPh7VcjqwtnU0drt+7UykcMqsSONqsR7actrU0cX+zWXtDmlUPJualWoV+9Uy19f7Q+3kSbflqTbUcdWI1reNQxlLlI/KqaOKpoV31MsNEjnlUIVt6kWKrS2/wAtTLb/AC1zSic0qpV8qnbatfZ6Ps9c8qZlKoQqu2rEbU7yqb5VTGPKZylzEitUyqrVXXtUkbf99VZlIbJb7qozW9a26myRq1RKlGRcakomCyt/FULNtrYmtaozW7N8tc0qHKd1OpGRUp+6o5ImWhW2/erE6y9G22rVu1Zqy/3atQyrXTTOSrE2LeX+7WlC1Ytu3zVqWrV0xPHrxNa3atKFvlrJt2/2q0rf5V+b+KtdTw6sS3S7aFqRV3LSkcMpFdv92q8i1eaL+9VeRa5pGsZGbcLVOStSZflrPuK5pHoU5GfJVNqvTLVORa5ZRPTgV2ams1DVGzVlE6+Udu96jZqN1R7vm/2a6Im9OHMDNVe4+WP5Vp00u2oZJf4as9WhGJX+83zVDJ94VMzVVkl+atT1aECFvvU2TbQzfLUMktWerCmRyVDtqST/AGaZXUaxiQbajki21NJ94U1vmVqsqUSv9yj+KnMtR7aDPlHb/moX73/stN2/NRu+b5aowlHmLCtU0c1U1apFbbTOadL7RoLL81WI5WrPjlqwrVtGR504GpDef3quQ3lYcbVIsjLW0ahyVKMZHTQ3lWo7rdXMx3W1fmq5b3n+1XdCucNTDHRR3HzVMrVgx3lX4JvmrpjVPPqUeU1Y1VquQxVm29wta1u392tTzqvulqO3/wBmpo7Vakt13VejiVqwlTPKnV5Sj9l+X7tH2U1qLH8tP8muSpSOb28jI+y/7NH2fbWs1r/dqPyK4Z0Co1ijt29KXLVb+y/3ajZK45UpBzRI1aiRvmp22oZKylGUSogzVDJLRI1QyN8tOJrGJJ5lEjVX3Ubqo19mDNTVams26m7qs2jEsRvtqxHVFe1Xo6ykY1C0q1IqU2H5ulWlX/vqoOCUhqrUy9qatTL92gwlIj2U1qm201loEV5FqORasNUclT8RpGRTmWqNwtaki1VuIqjlOyEzJZdtV5PmWr0y1TkqeU9CnIpzVXarknzVVkWoid0WR7vepI5dtR0VrE1NK3uv71a1ncVz9u3zVpWstdkZHBXp8x1VnLWpDLXO2ctbFvL93dXZE+br0zSVt1NkqNWpzfNQcHKVbhqybnvWxcLWTdVlKR30DHum+aqMjVZvPvNWZJcbawkfQUo8w1m+Wo9+2oZLio/PpnoRplyOWplbc1Zv2j5qmjuKoJUzQ+9TWiqOOX5qkWWlynNy8pG0VRyRfLVxfmoaLdVcpUZGa0X92o9n+zWp9n+9ULW9BrGoZ7U1fmq1JFUOyteU3jIkt0q9brVeNavW61Bx1ZFyFa0Lddq1Vhiq9CtB5FWQ7bTXqZl+Wq8jf3qkwj7xVmbbVGaWrFw22qNw3y/NQehSiQST/NUW6on+9TNzLUyPRjEdIv8AtVXZam3b6a1I2iVWXdVOaD+KtLb8tRyLQdEahiSQ7agrWmiqlJDuqDuhUuU5H3VWk+9ViSL5qqyNVRO6ERu73prS7ac21lqORavU6OUkW6/vVNHeVnUu6pH7OMjYW6+apo7ysVZWqxHcUHNKgb0d0rVajuK5+O4rQhuq55HBUom1Hcf3mq7Hef53ViQy7v4qtRtWUpHn1KRsR3lWPtG7+KsPdtqRbpqOY5ZUDUa4py3FZLXX+1Qt1WsZk+wNhZfmqRf96s2O6qZbjd92tPaGcqcjQ+7/ABUK1Qxybqk82r9oc0okyy1NHdMtVP4qXd71HtCOU0o7z+9V63vf9qsFWq1byfNWsZHNUpROusbjdtrorGX7tcXp8u2um0+XdW8T5rF0jqIW+WrCtWbby7atLL8tdPMfOSgWJG+Wmxruaqc1xUkNx8v3qvmJ9nLlNKFNrVrWdYdvcbmrYs5q1pyPOrxkXmXctZd5Wg1x8tZt5KtacxzUYy5jHuId26s2aL5q1JpVaqM1YSke9SlKJntF81V5rPfV5qdFXNI7vaOPvHL32jbv4aw5tHZZPu16Q1urVVk0lZawlE9ClmEo/EcPb6a277tb8lq0OmVpx6Pt/hq1qlnts/8AgNIdXGe0lE4fT7NvtDM1a9nG25jV+PTVWP5Vqe2stsMjUFVMTGZx94u64leue1Dd5f8AwKu3ubH93I3y/M1c1qVhtkVamR7WFrROZmtWZfu1HDE33a6L+zd38NV5NN2yVyHsRxMfhMG6tWWiHdtrpl03zY/u1TbS2WT5ayNI4mPLyyOdmVqbHKy1vXGl/wCzVFtNbdQdMK9OUSOG4ar0crf3qqx2rK1WI4v9mplExnyliOdqtLK1V/KarEcX96sJROKXKTR3TVXvP30dTeRTtv8ADWXMZR5Yy5jl5pmt5Kk837Qv92tLUNL3LuFYao0Mm1v/AB6umMoyPYhKNSPNEq30Tbty1XjuG+61bTRbo6z5rXymrWMuY7KdSMlylO4Vv4d1Zcm5W/irpIVWVdrVDdab/EtXGXKddLERpy94bourSNH8zbWX5fvVqXUzH94lYMdk0Em6ugtV3R/3q9KnU5o8sjlxXs/ae0gOhvGkjpk8rUfY2hk4X5aux2vmx/7VEonnylGMuYpw37bakaVm+7TZrBomqxb2+6uaUuUJSj8USr57d6d57L/eqzcWP8VMjt656kOb4SeaJNBeM3WpJJWZabHZsvzCrIta4vhOaUoxfumVJKy037QzLWhcWFQfZ61jI3jUjYzpt1UZo2augks/9mqclnXTGZ0060TBktWqNrVv71dEtnTzp27+Fa3N/rXKct5TU3yGrqG0ao/7L21MpGkcVE5lrVmqNrBv9qup/swelKul7v4ay5i/rhyLWbL0pyxSf7VdY2krTW0n+7WXMV9cicysX+9uqRbVmre/sv5vu05dN2t92s5SD61Ew/sp/wBqplt5Nv8AFW1HZ/N92rC2atWUpmEsSYK27VIsDVuLYLUy2C1EpmEsTEw47VqmWzb+GtpbWk+z7WqecyliTKW1b/K1ItnWptpu2s+Yz9vIo/Zad9n9qubR6001BHPIh20yRttStTfLVqOUooybmqHyK1PKVaPKWka+1M1bWpPIq9/vUcUah7WRT+y+9SeQtTfLQ1GouaQ1Yqk8uo93vR5tGpHvEtPXtVVrrbTftPvUhyyL9Ju21mtqFRteUuUv2MjW86kNwuayG1KoZNS+b5WrL2f8xX1aRxflbafUuyk8pq+oPrOYZH96rEdRqu2po/vGj2kSZFuH71XYapx1ehqo1TzqhZWOpVg/3qbD92rkdb8x58pcpCsVO8pquKtO8qqjHmMOcotDTfK/2a0PIpv2f2olTJ9oZ7Rf3qb5VaDRbqjaJf4az9maRqFH7rVJ5tTSRNULRURjyl80ZD6iaBWpMtT1atPiH7xRmsP7tUZrVlroPlaj7Ksv92plQibQxEonM+Vt61JD8tbU2nelV/7NrCVDlOn6zGXxEcLfNWxat92s5bUrV21XbWfKcdWUZGxb/NWpbtuWse3atS27VqeHXNSGpvvVXjq5GtQeRMj21XkWrjLUMi1zyCMjPkX71Z9wlaklZ8y1nI9ClIy7hdtUbitC4Ws+4rjketRkUZG21DuqaZapt96sj1qfvDvN/hpu7726o2l21DJKy/8AfNaxPQpU+WQ64b5vlquzfxUSS/N8tQtcf3a3iepSo/aBmqq1SSNVeStYnr0qY1mX71Qs3zbqazUnNaRO6MeURmpu6ms1Rq33q25ivtC0m6n/AMNQN3qjKQ1qSiigz1Cmf7NPpGSq5g1I6cv3qT+KnrRzEcpJG1WI6o7trfLUyy/LV6mNSlGRejapt3tVGOWrEb1pGR5lSnKJYX/x2pFaoY2qStYyMJRLEd1tar0N592smpo91bxqSOaVOMjorW6Wt6zuq4+3l+6tbVnNt210xrHiYiidlay1rW7VytncVtW9xWvtj5ivSN6OptnzVn29x8tXoZarmPInGRY8ij7P8tSRtvqbbuqZROSUpFFreqslvWw0NQyRbqx9nEqNUx5LeqskVbU1vVGSCueVKJ206hjzRVVkXbW1Jb7qpyW/96uWVI76dQyW/wBqo2q9JBVeSJqz5TtjIr7vmqTzKjbvUbNWZrylyNvmq5bpWbC1aFu26okYTNS3/wBmrCrVW3+9VyOsjyqnxEvNPVd1Crup9EjmkM+lR7W/hqf5u9Mb/ZqCYyK7d6jkqw1QyVZtErtVeb5qsSfLVWSr5TpplWZaozLWhJ81VZKOU76cjNkWq8i1oSLVWRaXIehTkU2qPbVhlpu2jlOmMgj+Wr1q1UY1q5DVxM5m1ZtW5btXN2bVuWbV0xPnsTE2I/mqWoI2+7U9ankSIJqy7pa13rOuovlrFm9CXvHN3y/erBuPl3V0l9DXO3y7WaueUj6jDSM2SWq7XW2m3Dbaz5paiMj6CnT5i9HeVNHefNWC1xt/ipv2/bWsZG/1bmOqjvKsx3QrlI9S/utVq31KtDknhTrIZ91WI5a521v/AJvvVqW91u/iqjzqlCUTWXbtp235aqwy7quK3y1Zwy90rzW9V2s9taH3qkWLdVk+1cSjHb/3asQxf3qtLb1NHa0GUqoQrWhH90VHHFUyrUSPPqT5hrVTuGq41Z9w1QVSKdxWbdN/drQmasuZqk9ahEqs1Oj+aoZPvCpI2p8p6DiSbabtqZfu0Mvy1OplzEXNM27qdto20amnMV5oqqSQ7l4rSqKRak1jIxbi3+Wsu4i210klvurNvLelE9OjVMPdj71DbWqaS3ao9lXqerGXukLfNTWWpttDLS5Q5il/FT1f7tS+TUUi0zeMoyLVvLV6P5qx49ytWhby1zyictWH2jUhrUh+asm3atS3bdXNL4jyKsSx5VN2VYjp32fdWUjz+YzZPlqH7UytWlNa7azbi1ojI6acoyJo7zdVqG8rF+ZadHKyVfMayoxkdJDeVajl3VzcN01aEN1/tVV5HDUoG15tO3e9Zsd1VhbrdRGRxypyLitViFqz45avQ1rGXvHNOJ0Gnt92uo09q5PT/vrXUaf8tdcZHzOMidBG9Oa42/drP+0f3qbJdbVrfmPn/YlxrrdR9o96yjdHdxU8cu6r5jX2PunQWcv3a1o7j5awbNqvebtWt4yPKq0+aRoSX+1azbjUt38VZ+oXm3+KudutT2t96j2hvQwfNqdFJebf4qha43Vz8eqbm+9Vhbzf/FUcx6H1aUTU+0bqPtFZn2o0q3X96sw9ibkdwv3a0LdlauX+1VpWd592g5qtCXLzHQwWqsy0zVrXdHtWjT7rdIu6rV5taSlyxPI96NQxZINse2jbttatTLukqG+bba1nynZGXMYckS7aw9QtVlkraaWsuZtzNWUj3aHNFmfHZ02bTquLL81TblZaxkdvtJGbDaqtOk01W+arEi7Wq1DtZaylEUqso+8Zf9mqy1Vk0ld33a6Ly1oaBWqAjiZROVk0T5t1N/sll6V1X2dWo+xr6VBr9dkcuum/7NSLYNtrpls91L9jrOREsYc99gaj7BXQfZdtHkLWBP1o51tP/hZax9Q0H5tyrXbSWu1qa1qsi/NRH3ZcxvTxkqZ5ytn5cm2pJNL311l9pKr822qa2vrXVGR6scZze9E4+TTWt5KsRW3mLzXUXGm/LVH7H5UlHxHT9b9pEw5tN+b7tSWUflttNdA1qrrVeSw2tuFb05cpP1nmjysFs1uF20tvZeVJtarVr/49Vvy1kXmumNTmOKVWXwlf+y/OWq7aS0X8NbNs/lttetFYlaP+HbUS945frEqZzK6buqOTSdtdN9j8vpTfIVl5rn5uUj61I52O121ehsFb7taDWa7qsW9vtrKoKeJ90xZtN+98tZ8lht/hrtmtVZeKo3Gm/u2rmj7pFLGHLrZ1HNZ/LWy9vtakaLdWkZHdGv8AaOb+x7WqaOLa33a0ri321WreNTmOuNXmGeStH2NWb+Kn0+OVV+9RzEc0iu1hTfsfrV7zV3U1mWkLnkVvs60xrVamZ/mqNrilqVGUiL7KtMkt6ka6WoWuqjlN48xG0SrTWWmyXS1Xa6Ws5RN4xkWN2ynLLWbJebf4qqyaptrKUTf2EpG79qWk+1L/ABNXN/2p/tVHJqH+1U8prHCSOia6X+Go2uK5uTVNv8VR/wBrMv8AFVcsjeODkdM1x81R/aq53+2P71N/tijlkafVJHRNcL/epv2z+KufbVvl+9TW1T5fvLU+zLjhZHQNeLTftlc22qf3WprX/wDdaq9mVHBnSfbKa1//ALVcu1+38TVH/aLUeyl9o1jgzp/7RH96mNqVcu2pNUbak1V7I0jgzqG1KoW1L/arl21L/aqNtUaiNI3jgTqG1Tb/ABVC2qbq5l9R3U37Z/vVXsZG8cGdNJqVV21L5qwftW7+Ko2uqv2ZrHCm5/aVRvffNWP5+7+Kjz6r2Zp7CJvbNtGzdUipTttd5xcxCq05YvmqxHF/s1MsS1zyIlUIY1q1H/s0LHtqTyvSs5S5TmlLmLEbVcjas9d1WI5P71VCr7xx1ImtG3y/NU0bfLWXHLVqG4r06dWJwygaGzdR5FRxy1ajbdXXGcZHJ70SHyqhaL+7WmoVuvy0nlVry8xEapktDUPkVsSWtQta0ezN41TJktartb1ufZabJZ/L92p9kaxrmG37qiOWtKaw/wBmqbWrK33aOU6Y1IyJoZVarUcay1nxxN/tVchZqowqf3S59hVlp39m7amt5Pu1sWojb71RKnGR5s68qZix2Lf3Wq5DEy10Udgsyrtqb+xP9muaVCR508ZH7RhwrV6OrP8AZLq33aZ9lZf4a5pU5RMJVYy+EZUEi1a8qoZFrAUSjNVOatCb5lqnItYSO+nIx7hKy7hfvVsXC1l3HytWEontUZGTcL8zVRkl21oXXasuasJHuYcjZv8AvqoZGpzfL/8AE1Xkl+aqgfQUaHMEku1dy/xVCzLtpsjf981XaWuqJ6tKmOZvlao5Jab5tQs1aRiejGPKO3VG38NG75aburUobu+X5aa1O3VG3+zREsfUElDNTfvfNWpjIds+Wlpm6nH+GgyFooooFqI1C/6sUtLtoDUZRSsvzU1k21Yakn3amjaq6tup26lGRlKnGRe3VMsu5vmqirf71TRtWvMefUoSiXl+arEfaqsLVct/4dtdMTz5RLkKfNWlb/e/2az7f5WrStvu0SkeRXNS1bata1rLWXbrV6H+Gp5zwKvvG1b3H+1Whb3VYcbNVyGX5qqNX+Y8qrTOit59yrV6GWufhuNrVehuvlrpjXPIqUjY3rTW+Zqpxz1ItxWsahy+z5SZlqGS33VJ5u6nk/LVE80omZJFVea3+X5a1vK3VDJBU8sTpp1Dn5LOq8kFbklvVWSL/ZrKVOJ6EaxgyW9V2t2rektaryWu2uSVI7o1zHVauW7fxVN9m9qdHb7a5pUy5VIyLVvLV6Ft1Z8K1ajrCUZHnzNBdtOX5W3VXjaplaoOOUSXmopFp26hqDOJDJUMjVM33aryVcTeJXkqq1WpKqtVHXErs1Qt7VNJVdjVnZEhkquy7qsSVD/wGqOuJXaKm7d9TMtNqOU3jIj8upF7VJ9+jbRyk8xYt/4a2LOWsONq0rOXbW8ThrR5jprdvlq3WRYy1qRtWp4NWPKOaqs0W5au1FIlEomEZcpzuoRblrmdQi+9XaXkVc7qEH3q5ZRPocJVOLvo6w7z5a6jUIPvVzt8lY8p9lhpGPIzVXaWrEy7vurVGZqo+qoUoyiTebtWpI7z0rP81qFbbWkTslhIyN6G/ZW+ataz1SuTjlbc1WobhlWtYyPIxOB7HfWepK1alveK38VcDb3m3b81bFnqm2qPl6+D7HaRy/7tWo23VzNnqW7+Ktq3vN1B4dWhKJsQrVyOJWqjay1pW9WeRU5ok0dvQ0VWo1+X5adtqDh5veMu4Xb/AL1ZNx96ty6Wsm6Wg7qEjHuP4ttZdw3zfNWlcLWXcfxVB71AqfxVPDUVSr2oOxlhWqWoo2qTdUnLIJPu03b/AHafRQHMQbajardMaL5aWpcZFNl3VXmi/wBmrjLUbLuoOmMjDurf71Zs0W2ukuLdazZreqienSqmOybaNu6rc0P+z/47Vbay/wB6kdynzB5dRtFVyNN1SeVS1J5zLa39Kkhh21oeT/s0ot/9mokDq/ZGW/y1pWrbapxxVct1+WuORx1TWt2q9GtZdvWlC1ckjyKsSTZuqndWvy1ep21f96oOaNSUTm7i1qnJEy10k0VU5rXd92rjI9KnXMVW21YhlqaS121GsW3+GtOY6eaMi5HLViOWs9asRvtoic0omhDLurUs/mbmsW1atyx+8taxPNrx5ToNPX5lrqLP5Y1rn9Nirorf/ViuyJ8dipe8SSS1XuLjbUklZt5L/drY5aUeaQ7zd1XrOVqxVZq0LOX7tBvUp+6dJZy/LVqS42xtWXby/u6Lq6VY615jxpUuaRT1a92/erkL/Uf3jVf1y+2/xVxd7efM1Z8x9TgcL7puxapitOz1Ld/FXCx3TVpWN/tb71HMenVwfuncLdbqGuqxbW83L96rXmVpzHjSo8pqLdVoWdx81c6sv+1WpZzL8u2g5atP3TrNNuv31XZL/wDftWJpbbpmqS6bb5jUHgzoxlUNa3uFlkajWP8Aj3rF0u63NWlq1x/o+2gylS9nUic7cNt3VhtefvGrbu/9Wa5iRfmrCR9HhYxlH3i011UkN/8A981lyfLUazfNWMju9jGUTckuPl3U61uvmrNjl3LRv2NWUpGUqXu8p0XmVIrblrLs7rctWo5NtYcx58qfKXPu1IrLVXd/tVH9o2tUcxl7PmNLcq0NKtUftPvVf7Ztph7KRrKy07cvpWP9v2/7VSLf7qy5Q9jI1Plaq8i7WbbUMd/TpJt1ZE8sohIvmrWTeWvlSVpfaKhuv3q1UZ8p00+aMjPjbd8rVDcW6srVHeboulRrdeYv3q6YnoxjL4ojY28ptrVYkVf4az7ptlRw3/8AC1PU6fZ83vRJt21qtW90rVm3Fx8tU2vfKb/7KtYyNfYe0idRuXb8tT2995HyvXMW+rbv4v8Ax6rX2zd/FXSc08NL4ZHYearLUL7e1czDqzQN83zLWpHqXmruVqiUThlhZUy41xt60R3i7qotcbqp3EzK25awlEqNDmOot7xafJPuWuUtdW2yfNWl9v3LXJKPvGE8LKMixdMrVnsyrTbq4asuS/2t81EYnbSoyLlxItZNxcKtTNeblrJvJd1VGJ6dCl/MTfbdtNa/rFkumX71R/bN38VbHqxwxuNf/NR/aVYfnf7X/j1H2j3oH9Wibn9pbv7tQyXm7+KsvzqfuagXsIxLMl1VWS8ZaXmmNFuoN4xjEha8aq7XjVJNatVeS3ZaDqjGJHJdNVWS4+9U0kTVC1vT5TrjylWS4b+9VdrpquSWv92q8lq1RynZGUSq14y1G19UklrVWS320+U648sh0l41R/bG+7TWiZW+bdUflUam/LEk+1H1pv2yo2Wm7aZcYxJPtTLSfbZKZtpu2lqacsSX7bJTPtrVHTdtGo1GJJ9qo+1VDtqNlpmns4lj7SPWl86q1Dd6A5Iljzl/vU3zarUVZXKWd60bv7tVdzelG5l6VAcpY3Um81Bub0o3f7NBfIdxHU0dVY2+arUNdB8vIsRr/dqZYqbGtWo1+7WUjjnIbt+WpFiqZV+apFSsJHNKRD5C03Z/DVplpvl1NjPmK+7ZUi3Hy0MtRslHNyle7IuR3H+1VqG6/wB6sX7tSRz7fvV1U6/KRKlE6SG63dauQy7q5mG8/wBqtS3uq9SjXPNq0OU3o13LUn2Vf4Vqnb3VaEMterTlGR5k+aJD9jpv2X/gNbEcSstSG13LXRyxOT6xymC1n/s1Vk09W/hrpGs6dHYbqiVM1+tHGTaaV7UyO3ZGruv7Ba4baqtV6H4dzS/MVrjlHlKlmdOn8cjhY4P7tX7fdHXQaj4Vk0/5sNVCG3/hrDmI+sxrR5ol3T7n7u410+ntHL97bXLw6e38Nbthp93H8xStY1OU8TFcslfmN3+y45fu1VuPD/y/LVqzuvL+/XQW+24qvdqHz069Sizz280Ro/4ax7izaH+GvWrjRvtH3VrndS8MybW/dt/3zXDVpcp6GHzKMvdkebzL/erPmrrtU0OWPd+7b/vmuZuLdopPmVq8yUeU+ow9eNSPumPdLWPeL/eraulrJvFrHU96hIxbysm4atm66ViXT7aylE+jwr94pyS1Vkbb96nXTfNVOaWpifZ0I+6SSSrVWRv7tNkl/wBqod1dMT0KcSRn203dUe73pu75qo6ibdS81Bup273oAk/hqOT7tDNULfNWpEpA3/j1H3fvUNTaskdu/vUf7NNoXtREyJPuUK22j7v+3Qv96qIFp+1aZzT17UC1DZTWX+9UtJt3UDIdv92j/epzfLTdtBZJG3zVNG1V/u1JH8tVEOXmiaFu3/xNaEP8NY8bVehl+at4yPPr0uWJsR/erUtfm61j27blWta1+78tVzHyuKp8sjYtvu1oRr92s+1rQjrI+aqFpasR1Xj+7VqGlqefUJo6sRytUK1MqUuY45FhbirEd1Wbu20+NmrWNQwlTia/2jbUi3Hy1kxs1TfaPetY1zCVI0vOp/NZy3Hy07z66Y1TL2RYb5qhkWm+bR5taxnEqMSNo6hkt6s0jKrdGpG0ZcpV+y0fZR/dq0qVJ5VZypj9oU/I/u1ItvVxYt1SfZ/auaVIz9qU1j207bVz7PtqNoaylSM/aIhX7tNZqm201lrCVPlK5ivI1V5KmkXbVeSjlOmmV5PlqvJViSoqZ1RK0lVXq1J81V5KrU6YkLUlPZf4qTmmdMSJlqNlbdU9MZamRXMR7qFbdRtpv3aZoThaswtVFWqxHWkTGUTcs5fu1uW7bq5m1lrcs5a6Yni4mBqLRIvy02H5qkb7tHKeUZ94vy/drDvovvV0k33ax7yKplA9HDTscTqdvt3Vy+oRV3GqW/3q5W+i+Zq5uU+zwdQ5W4XbWXcJ8zVvXkXzVk3EW3dUn3mDqxlEzW70VIyVHUnvL4SaPdVqNqpx/eqwrVWpyVfhL0bMtWo5aoxt8tWIWpnj1aUZSNazvGVq3LPUmrlY/vGtO3m2nbVHgYihE7mxv9y1vWN1XA2d03y10Vjdf7VPmPlMThjtbef5al3bqwoLr/aq2t1to5j52VGRYuNtZN8tXGut33qz7iWkdNGMomTdLtrJmX5vmrYuG+9WTNQe9QkV9lSRrR/FTloOqRJGtO206OpFWg55SK/zLRuqZl3LzUbLtoKjIXmlpq0tTyksZJUcke2pylMalqXGRRkWqMy1rSRVRmt6UTtpyM2SKq8lv/s1oSJUeyrkd0ahRjTbU0a1N5XzfNTlWokXKQLFu+7Tvs/+zU0dWlrORzSmUVt/mqZYquLFU32fdXLIwlVKsa/3quQrTfs9TxrteuaRyzkPWpI6FWpFWsjm5iGRah2r/FVySKq8i1cSoyKs1vVWS1rQZqjZas6I1JGb5e2hUq9tprRbaf2TZVAt1+atzTV+asm3i+at7T4vmWtYnn4mR02nr8q7q3I/lWsfT/m21rK22uyJ8dX96QSNWbcN+8q9I3y1mzfPJWuoUiONfmq9br81V1Wr1utMqrL3S9G21az9QuNq1eb5VrF1Rv3bUHNQp80jkfEGpfe+auRuLxmb71a3iCXczVyNxK3mVMj9MyzCxlE0lvKtWt/XO/aGVv4qtRz0j2KuX/ynaafqX3fmrchvN33q87tbzZt+augtdS+7T5j5jF4GVOR1ytWpp7Vy9vf7ttdFp8qtWvMfOYinKMTpNHl/eNVq8b922KydHb941WtQk2xtUHz04fvR2l/eq/rLN5f/AAKs7R23SL/vVo64v7taOYzl/FMZpf3bf7tZOzd/vVsSQ/uWrMC7fpWcpHpUZfylaSz3Vn3Fq0ddFH81E1msv8NYSN4V+WRzsLMv3qsN3p1xZtFUK/Ktc0js5oy94khuNslaUdxurBkfbU1veeXWEveInR5veN5ZfWopZNtUPtlNkuNy/eqDn9iWPtn96oZLys+4l21Va6+b726tYnXGgabXlIt/taseS4pvn1XKdMcMdMt5ViO/3fxVytvdfN96ry3G6sJROaphjekuP7tRx3m7is+O43fLUMz7ayMI0PsmhefMtYs0nlNVxbjcu2qd0m5a1jM66UeX3ZDTP5sdZ9x+7bctN81reT5qdJ+/j3VvE9GMPZhHdblqnduytUe9reSpJF+0R/LVcx0xhyy5jPa6aKrVvqzbdtVJ4cfw/dqo0TK1axkd3s6dSJ0C37N/FUkepNFJxXPw3DfxNViOXdW8ZcxhLDxOst9WWX733quLcebXGxu26tC11Bo2VW+7RKX8x51TC/ymtcRfNx8tTWV0yR7ajW4W4VWWhflasJQ5onJKPu8si9JLujrJvF+atDyty/LVO8Vq5I+6FL3Ze6Z/m7ahmfd8rUTN81QtWp6cYmbfLsrNkfbWne7qxpJf3nzVtH3j2aPvRJGuNtC3lVZGqvI1HKdkacZGst5tqaPUlrnWnalW5akOWGidOt5Uy3n3a5eO8qZbyq5YnPLCnSfalahnjasGO6qZbzatIy9gaLKvzVWkVahW63LR525agcYSiOZfmqGTa1Okf+7Vdmpam8QkiVmqvNa/3akaXa1NaX+7RqdEeYpyWu6q7WtaG6oWajU6IzkZ8kW2o/KZVrQaoZFo1OmMyjsprR+tXJFqLmjmNYyK23bTdtWvuUlHMacxU2t/FTfKq7SfLTK9oU/KpvlNV3yx/epNq0B7Qo+Vto8qr21Wp235afMX7Qz/ACqd5DVcVVp9TzB7QoeQ1C2rVc2U+q5iPaSNmFt1aFvWTbturShb7tVI8SrE0oatRrVO3q9HUHmVCaNf71WFhpsf96pFpannykG2m7am203ZUkcxXkWoZF/vVcZajkiqJRNYyKMi1DJVxlqvItHKdMZFXcy9KsW+pMrc1XkVqryR1UJSib8sZfEdVY6krfxVu2t5Xm0d01v/ABVtabrO3bXo0q55+IwPN70T0a3uvu1pW90stcjp9/8AaNtdPpdnLcSL5Ss1erTrHyuJpRp/EbUMJl/hrc0nwjNftu2/LXS+DfAMtxtkuV2/7NenW+h29lbqqqqba2liYn51mGdRw8vZ0viOD0vwjDZqu5fmrpLXS4fL+6tR61MsG5Yqq6XLNL1qfac0T56pWrV4+0lI5vxxYR+W21V+7Xkyx/6Q3+9XsPjR1aNv92vNrPTftV2FX+Jq5o/EfZ5TW5cP7x03gnQv7QuFZ1+Va9FvPDlvFZsyqq/LVLwnpq6fac1D4w8TLaWsiq1c05HzeIr1sXi+Wkef69ItldH5t1afh3UFuJlVmrh7zUGv7ppG+7uq9pN5Jayblqqc+U+vq4P9zyy+I+gND0uO6jX5a6iHwrbyx/NH/wCO15v4F8USXEkasrV6xb6ysVvu3fw11+1j9o/I8zhiMPW5Uc5rng21ePmFf++a8r8UeCLS3jkZY1/75r0Hxd8SrXS1bfJXluufFC1vI22steVW5eb3T6HJaeY+7L3uU8l8UactnI21a426XdursPE2sf2pI21dq1yd0lc3KfumB5o04+0MG8WsW8+9W9eLWHdLU8p9ZhTJuKzZmrSuF27lrJuKmMT7nCfCV2am7/lprfeqKtD1ox5SXdTd3zU3dSVXKBLuo3VHI1N3VYSJN3vRUO6pFar5TIdRRR97+KgAoooqCApytTV7UVYcpIrUtR/xVKtUZyHL2p9RL96paCQpGWn80u1vloNCNYqk21Jsahvu1XMbxGr8tWoflqrs21Yt/mq9TKpHmNa1b93WpZt/drFt/l+Va1LdttVzHy2YUvtHSW7bttaUf3TWDZy7a2LeWpPi68S9GtXIaqxt/wB9Vajo1PLqFhan5qBan5qTjkIyUf7tG2nbaggFp3zfxUbKdtrLmJlITNJu96k21Gy0e0kShTLSebULVCzba0jXlE1jAvfaNv3actxWW11tp0d196uynieYr2JsRyru+arEbVix3G6rUd1XVGrEwlSkbEf3TVhayY7qrkdwtafEcM6ci5tpskVEctSbqqUTm94ryLUbLVmmVn7M05ijNF/eqrNFWsy/LVeaKpdI3p1DHkWqrJWxNb/NVWS3/u1lKkd1OoZci1C0W7pWo1vtqP7P7Vh7OR0xqGWyVCy1pSWtV5IKnlOqNQpUxmqxJEy1XkWp1OmMhlJ9+j+KlquUsKerU3bSUxF+3k+atizl/wBqufjbbWpZy11Uzz68PdOkt5atL93msm3l3VoRtW2p4dSA6Ss+8X+KrzN6VXuPmWjUKb5ZHL6hFXL6lF96u2voq5nU4PvVzyifUYOqcbfW9ZNxb7mrpLyD71ZcystZSifa4OtyyOfkt9tV/KrWmt/4qqyRfNWfKfVU6vNG5VjX5qmVad5FSeUzUglUG/w1Yj+7TfK+X+KpFXatI5KkiaNquW/3qpxr/FVq2+9Vni1Tat2/u1tWM7Vz9vWxZ1J89XidBDcf3atLdVjxvtqT7R/dqeY8SVHmNKS6/wC+apzXVVZLqqcl1RGRpToE895/tVSaXc1U7q6WoVuPSqPThQ5TQqZW3Vnx3H+1ViOVWqglCRcVqmXtVPzKmjloOaUSxuprd6ZT6DIZSrSUm71qRkyrupHj+amqw7Gnq25uaQiHbVea3+WtDbvoaGjUuNTlMVrWoWt62JLf+7UbW/zUuY6I1jHZaaq1qNZ1HJa7az5jeNaJRXtVhW20NBto8plrKRfMWI2q1HVGPdVq3b7tZSOWcS4sX96pliqGN91WlrM4pS5QWGnMtTR1Mq7ulYSicsplPbuqGSL+7Wg0VV5IqiJUahmstNZKuTRVC0W2tjqjIq0bN1SMlN21cTfmLVrFW5p8XzVk2dbmnr92t4nlYiRuW67VWrm6qsedq7qc1dUYnzkvekSSN8tUf+WjVNM+1arxt83zVeprCPulhavWq1nq1aVrVmFUmuPlWuf1htitW9cN+75rm9Yb921ORrhI+8efa4dz4rmLpdrL/wDFV1mqLukauduIvm+WspH6dltSNMzdh/2qdub0qaS32r8q/eqFoazPqvaRlEmhlrSt7r/arHjVqtQq395qDjxNONSPvHSW918y/NXWaPebo1rgbfdurrNJ3LHVRmfC46jHlO+0GXdM1XtWWsLwxP8A6Qa6HUG+b5qOb3T4avHlrEejp83/AAKtLXvur/vVDo/36ueIoNscbVlKR51SX7+Jl/ejas2Zavfw1ms1Y8x3Uh0bbatRyr91qz5Go+0bWpG8ocxYuFVqybiLY3y1ckuNq/LVOR91HKb0oyiZt18tZMl00TVvTLuWsXULX5eFqeU9mhKPwyHQ6p8q5qb7dXNzbrdqkW8+X/aqfZno/VYy96JuSXXmrVFrjb95qoref3qhkl3LzRylU6HKai3FG75ax1umVqsR3W5fmqSpUZRNJWq1Def3qx/Ppyy7qykZypcx0Sy7W3LVhW81a5+3vf4Wq9Hdba55HnzoyiWt/lyc05m3VDI3mx7lqrHcbflNARgF5F5v3az47jyW2tWhI33v7tZd8u1ty1rGR20ve92Q64VWqvb3G1ttNjuty7aq3TbW3LWx2Rp/ZZeutvy7apyfNTobrzY9rVUnfa1OJvTjKPuiTNtao1n21RuLiq/2r1reJ6MaEpROit7pXrQjbcvy1xsd5tq9a6ttb5mq/iOWphZfZOut5Wibhq1I7rd1rl7fUvNX5a1re6VlrLm5TyKtD+Y6S3dWjouLdZY/u1i2t01vJ/s1tW955sdYM8ipTlTlzRMHULNomrNZmib5q6y6i3R1jXVkvmVVondQr+7yyMaZPMWsG8t9rV1s1n6ViX1qy7vlrWmevh6vvHOszL96o91XLi3+b7tV2t63PcjKJDJtqGRdq1I0bbqa27+KjlN0QGTb1pVlpzLuqBom7VlymqsW47jbVj7RurH+Zf71OWXbVcopUjYWWrEdxt/irEW6apo7nd1qeUxlRNlbhWp2xXrJjuKmjvaRzypS+yXJIqhkipq3G6plZWqQ96JXao2q0yVHsoLjIrsvy1H5dTMtNoNeYhaKo2iq0zU1m3LSKjIotb0n2erlMo1NeeRSZTTNlXpF31H5VEjSMivto21Iy0nNESuYYy/3aGp/NM3UalgF207bTd1CtRqQO20baN1G/dRqBct2rUt2rHt2rStW/vUanHWibFu33a0IelZsNaELVHMeJUL0L/LUi1VWrEdHMefKJYVqNtN3VIrVepgRsv3abUn36GX+7RyjKsi1XkWrjVDItSdEZFGSKqci1pSL/DVOaKg7ISM+Rf4qhZmWrki1VmX71B6FORr6HrHkzKrN/wCPV9K/COC2mjjmk2s1fJLbkb5a7nwn8WL/AML/ACqvmKtdEa0uU+Yz3Ka2YUOXC/EfeBvrXT7Pd8q/LXmvi74zadpc3k/aUVv96vnfXPj/AKnqlu0aBo93+1Xmeoanc6lcNLNI0jt/easJVJc3MfB5XwHLm9pj5H2Bpvj7TtakULcI7N/tV3+n+SsKsrL81fCfh3W59JvEk3NtVt1fQ3hf4p28ljHuuFVtv96uj6x7pzZ3wvPC/wC6+9E67xxdeXIy7qpeC9PE8nmN/ergfEnj2O8uj++Vl3f3q6fwT4qhWNW8xdtVTxRyzy/EYfBcqietTL5VrtX5flrzLxhp13fzbU3ba7H/AISq3uY9vnLTftFrcf8ALRaqVWJ81g3UwdT2konk/wDwj91BVzT9PlluFj713GsLCsPystZmjyQx3C/Mu6phVifS/XqlSnzcp2/hfS/scK/L81WvEniX7BaMqybartrMNrZ/eWvK/HHihpW8tG+9VTn/ACnzWFwNTMMVzVDE8Va9JrF23zbgtc5Nt2/ep25mqKXtmpP1OhRjRjGnEpXFZdz3rUuPu1l3FB69Ew7z+KsO8revFrDvPlo5T6XCyMG8Zv8AarLue9a11WTcVlyn3GD+Ez5GqPd81Ok+WoW+6tB7n2STd70b/wDaqHd/do3f3qqJZNI26o91R7ven1ZlKIu7ZU26qtSbqLmRa3U7d71XVqduoiA+n0yir5SfhH0n8VNoqAuPpyvtqKn1YiWpV+7Vb+KpVqjPlJlqxGtQx7asR7mXdRzGsYjtvzVG1Weai2UFDVXdU0a03b81TRr81EpBJk0P3q04fvVnRr81aUdTzHgYyPNzGpbtWtbvWLa/xbq0reX+7RzHxWIgbEMtXoW21jwy7a0oZaOY8arE0o6mWqsbVaj+aq5jzJRJKcq01VqaNPlqJSMJSDbTtlSKu2nKtYSMuYh2U3b81WtlRyL81Z8wRkUdtVZl2tV6RaryLUSOqnIz5lqHdVqZaqMv3quMjuiPW421It1/tVT/AIVpK0jUlE09nGRqx3lXLe8+781c/wCcakjuttdlOuYSoHUR39Wo7yuXjv6tR3+6u6NY4p4Y6P7UtSectYC3lWI7z/arpjM43hzY3LtprVSjvPmqVbpa1jIw9nIkkWoWiWpPN3UlUV8JA1vTZLWrXy7qftWs5QL9pKJmSW/+z/47VeS1ra8qq8lutZeyNo1zFmtf9mqc1nXQSWtQyWu5amVI6oV+U5mS1Zahki2/eroprPdVGSzrL2J6EK8ZGWq0bKvSWtRta/7NHszT2kSr8y1ct22txUXk0sastaxiEveiblrL/tVqRy1z9u33a2LdvmrblPIrQLvNMkp336Nu+oOEy7pd9YOoW+6umuIqx76GlI9XDVOU42+t9rVi3UVdNqEX96sO8i+9WEj6/DVDFkXatVWirUki/vVTkWsJH1VKr7pT8qpPlqbyqPKqDSVcj8unbam2/L/u05Yvu0GEqxCq1ahpqxbf4amjiqjz6ki9br81a0P8NZdr/tVrW60pHjV5FlW9qSSXbQvvUM1ScMV7xDcXG1fmrLmvfWrV01Yt03zUonq0KUZBNef7VMW8/wA7qoXUq1XjuP71XzH0H1GXL7p0UN0tXoZa5u3uPl3VqW9192kebXwsqZuRtUitWfDPuWr0bfLS1PHqRJ1kpfM21GvtTvmpcxzDvNpvm1DJTOaeppGJbVqmWs9Wq1HL92okZyiXo/uiparRtViNqnmOWURskVQ+VVz71NZKnmJjIp7KPKq1JEtNaKoL5in5C0ySGrflbfvUeVtqOY15jP8As+2jymWtDylqPyvlqSvaDI2q3G26qu3bViNaz1MJFyNquQfdWqcP3auW7L8tScNQd5VN8qrS/N92jyqy5TDmMu4iqrItbUlvuqnNa1pE6YVPsmTIrVFWjJbt/DVfyK1idkZRJrNa3rFaybOKtizWumB5mJkbMf8Aq6Oai/h+anR10anjcpDdfdqutWLio5F2rTN6fwjY5f8AZrWtZf3dY8fzt8taEbbVq4kVYli4l+X71c3rEvytWleS1zOrXXy0jqwdL3jD1D5m+7WPItaFxcbqpyNvao1PtcNGUSnJb7qj+y/M1aCxbv7tTR26/wAVSd0q8qcjL+y/3fmqZbVv7rLWtDa/3lq5DYbqxlIwqZhIz7O13V02m2u2Oq9vYba6Kxtdsdc0pnzmKxPMTeH1aK8re1aTymX5qzdLi8q8q/rny/MKOY+Xqy560S3ot0rSLW54gbdbx1xulz7bha6TWp/9BVqqMjza9LlrxM9vu1iySbWrS8/5ayZPmkaqjE9ChEikkamLP/eoZah/io5TujEsM1V5G21NH8y1HIu+rKiR7qJIlkWoGGyovtXlN81B0Rj/ACmfqWl7vmWufkWS3k+Za7SOVZV+as3UNOVl+VavlPUw+IlT92Ry+75qdu3fLU0tj5dV9rI1c8o8p6vNGXwkMytUccrRNVpvmqrIm2s9TeMub4ixHcbqmW4rPjbbUm73qOUmVM0PtHy7l+9V+zvPM+VvvVhQz7etSSTMrblrKUfsmEqXN7p1MM/8P8NMuF2/MtZNnqHmR7WrQWXcrVzy908+VKVORIrbl/2qhk/eKymo2bymoZ/4qkrlMu6ia3ao2bdHWheRrLHWT/q5PmrqjI9CnLmiQFmhkqeZftEe4VHdLuWi1b5tparZ1fZ5jJuN3+1VGRq2NQt9sm6seZfvVvE9ahLmG7vl+ajd71Cv+zRu+9WspHo+xNSzv2ibbu+Wt2x1Lbt/hrjt33a0LO4+WspHl4jCxkd9DdeataFrL92uNsdQNb1je1y1D5evQlE3vtDL/u1XmuFZqbHcKy1Xul3L8tZwlyy5ThjTjzFhdrVXvLVZVrPW6kt2q5HerJ1rsib8kqfvRMG+07+Jay5ItrfNXVXSq33ax7iENXRH4T16Ff8AmMnbUclurVckt/7vy1XbdFWnKd0ZfylVrWo/s/tVr7Qu75qG2tUG/NIpyWqt/DULafV2lbbQaxnIyvs7UqxstaHy1HJF6VEjX2hV2t61IvaiilzFaki/LTxKaj3LS7t9SZOJZWU0+qu75qdG3y0GfIWvK/2qjaBqasu2pll/vUyPeiV5IqhaKr3ytTvIWp5Sucy/morQa1X5ttR/ZWpF+0iU6jbdVxreo/KZaDXmiVW3U3yqueXR5dLUrmKLLUe2tDyKPKple0M3a1N5rS+z+1Na1/2aRXtEZ1Luq99m9qPs3tTK9pEjt/8AWVqW9ZNr8zVrW9Yykc9U1Ler0PSs2NquQtU8x49SJoR/d+9ViNqz42q1G1HMedOJeVqk3/LVONqsL2rSJzSiS0jU3d/eoZqvmIG1HJUlNajUuJVkWq8i1cb5vu1XkWjU6YyKMy1TkWtSRd33aoyLuo1O6nIz2X+9UflVckipu3bRI7I1Cr5VOWKrHlU6OL5qwkEqgxVq1DIy/dZqRVqRV9K45SOaUiVZZG+ZmY1oWesXNqv7qdkrO29qkVdtZe0lE5pRjL4jobPxhqdu3y3LfnW1a/ETU4v+WtcTGw9KnXpWkasjz6uDw9T4qZ3MnxBv7qPaWqbS/GFxbSbn3NXEQtV6GWuqnM86pgcPy8sYno9z8RpLmHbtZa56bUGvJt7tWHDLVuNvmrrOGng6OH/hxL6tTZGqNWo82uqJXKQyfdrNuP4q0JmrPn+7VnXSMe6X71Yd4v3q6C8rDvF+9Vcp7+Gkc/dLtasm8Wtq8Wsm6Ws5RPscHIx5lqDmrcy/eqnJWP2j6inIa1Rs1O37ahZvmq4mkg3U7dUdO3USkY8pMrUfeqHdtqTd/doIJFapFaoafV8oE+7dTt392q8bVJG1AEtFMVvmp9QAU+o91LQBKtSLUK9qkjagC1HVharx1Nuo5iyb71OX5vvVH/DTlbdQQSeVTo1psdSR/wB2r5jCoWretC3SqcK1et4qg8PEy5S5Gm3bVqGq8f8A31VqOokfJ1fiL0bf7VXoW+7WbDVyNqk8yrE1reWtCFvlrJt2rQhajmPIqxL0bVYXtVWNquR/MtQefUJl+aplVajj/wBqrCpS5jjkQstQyL81XGSoZF+aswjIz5KqyLtatC4SqMy0HdTkUZqqtVq4qrJQehTI2qKnyVHupxOqINUbNtoZqa3zVrE3jEcrVIsu2q+6j73St4ilEvLdbWp63dZ26m72rWNSRn7KMjaj1CrUd/8ALXNrLVqO4aumOIMJ4eJ0kd5ViO6rnY7rd/s1Mt1XTGuccsMdEt0tSR3HrXPreVIt/W8avMc0sMdF5tO+WsOO/q1HefLWvMYSoSLzU3bUK3W6pPOqjPlkNa3qGS1X+GrSvRuX0q4jjKRmta1C1qta33qj8rdRym8asjHa1qNrPbW55FNa13UezNfbmTHbslaVun3VqaO1q7DaVXszCrXiJHFtWnNb/NV6O3WpGtaPZnnSq+8Y8kVZN5a11DWvy/dqndWe6sJUzopV+WR5/qFn96ufurf71ehX1h8rVzN9Z1hKJ9VhcScfcRVVki/9BreurP8A2aoyWtZezPqqGK/mMmRfmpyr/eq5Jb7utR+RU8p0yrRkRstCrVj7Oy/3qctvU8pn7UhjX+9ViOPbUi2/96plirKUTjqVB0MVaUa1VhirQhX5amR51WQCq81WmWq8y1OpjDczbqsO+/irevKw7xd26me3hfiMO4+9VWRv3lXLiKqMi/NSPu6HvUx0cu1q1Ibr7tYu/bU0MtGpVehGpE6i3uttakc/3c1ytrdbfvVrW9xRqfI4rByjLmOihlqb71ZNvdfLWhC1SfPVKfKTMvy1C0VWo/mp23dUcxhzcpR8qpFWrTW9N8qolIfONj+Wpo22fNTfK20tZSM5FlbipPN3VVp26p5jHlJt3vTt1V/92nb/AJafMHKT0VBubbTd1IOUt802oPN9acrVBHKSbad5dR7vepI5aWoyRVqwu6q69qsb9tZSOeRchbbVhfmqnG1WF7VMpHDMlqCRan5pjNR8RMSq1vUf2dWqwzVGvat4m8ZEkNvWlaxVVt/4a1IVrrgcdWQ5lpypQ1SR10anCVZF/eVHJF8tWvK3tTZo93y1UfdLjIrwpVzb8tNhiqy0VacxnOWpjX3zVyesL83y12d5F81cxqFrukqeY9jBz1ORm3LJVVvlkrfutP3NVBrD5vu1lKR9fRxFPl5SG3/4FWhaxU2GwatK3ta5pSObEV4/ZJLe321oW9utQxrVqP7ornPDqSlIkjj21taf/q6yVatDT7j/AHqUjz68ZcpqWq7bxata9D+7qC3b/TErT1qPdb7hVRPDnJxqxObtPllWuj1JWk0n/gNYlvb/ALyunNv52l0isRU5ZxkcvBL+73VUkbbI1aUNv8u2qN5AyybqXMdcJR5g276hmt/7tSQ9asSbdtaRka80olALtpWqRl21GzbarlKKdwtZt0laFxJtrNmlrojE9GjzFZLoxNVtb1ZV+as2ZfmZlqGFmrTlPQ9lGXvGhNErVRksP7tXI23LTlb5ttTKPMEZSj8Jh3Fgy/dWqskVdY0Ssu2qdxpf8QWuadPlOqniv5jk5FZWpy/7Va11ptZs1uySVielTqRqRI2Spo13LtahPmWnL8rVnInmINrWsu4Vq2d1u+81V5IfMjqGFWt2rOUeaJMuWpE1pP71Q7qmt3W4j21BJEyybTXPy8pxx/lkCPVS+j+XctWJFZabt81acTWPuu5lrJ/C1QyN826p7yPy33L92qkm5vu11xPTh72pak23Vv8A7W2uful8pttaUM/lyf7NVdUXa3mLVxjynbh/3crGXJ/rKZzSyNUPm10xPoY0/dJP96pIZWVqh3fxUM1HKKVHmjym5Zy7K3LO4+Va5O1uP4a3dPm+7/drjqxPm8VR5dzp7e4q5525ax7dquK1cPwnz06ZHcLVeOprj7tZ/wBo2tXTTqRkb0480S1JKy/7tU5LpV+9VjcrL/eqjeW+6P5a6qc+U3pxjze8O81WqORFes/e0TVNDe7vvV3Rkdns5R96ITWf92qbK0S1rK6vTZLdW61MolRqyj8Rk7qbWhJY7vu1UktzHUcpvGcSBlprbqm3f7NN/hqTXmIqYy1Oy0xl/vUcpSkVW3f3aFk2dqsbab5VZSNeYYsxp/2gVE0LbqZtK0h6FxW207zao+c1Sbt9STyl5ZdtSLdVnrLR5tBnKkai3S1IsqtWSstSea1Bk6RqfL/DTWVdtUY7plapI7r+9QTKnIseXUbRULdLTvNVqCfeI9tDLUjbf4aa3elqVEjb5aP96hqbto5Sh3FNf5aNtNpllG361pQ1nwrVxe1cUpGlQvRtVxWrPjarUbVPMefUiXo2qwrVRjapo5aUZHHKJoRtUyy+tUVapFlrWMjjlAvK1OVqp7qk82tjOUCx9aazf3ah82nbvetCeUG71FT2amUzSJFItVZIqtSVGy0G8ZFNovmpvlbqueVQsX+zSkdHtCr5VOWKrXlUKtcsyPaFfyttSKu2pttO8quSRHMVqfUjLTWWsJCG1JG1R0bveiAFyNvlqxHLWerVYjb5q7qZjKBqW8tWo5azYZasLLXdTPPnTNRZadvWqKy1MrfLXdE5JQJJPmWqdxVpm+Wq8lacpVMy7j/arJulrauKy7paep7NCRzt8vzVj3C/NXQXi1j3UXzUpH02Eqcph3HytWfcLtatS4/utWXc/erH7R9ZQqlWRqh3fNTpG+ao2qDs5haVWpu6hajlAkp26od1O3VYEytUlV17VJG3zfNRzEyJ6RWptH3aCCf+KnxtVf7tO3UByljdS1Fu96kX5qv7IEi9qkjqFasLWMi4ky7akjaoqXdUmnKT0qtUO75acrVUSZRLUbfNVpf9ms9Wq5G1ORyz+E0Ler1v8v8AFWfbtWhC3/7VQfOYouQ1eXtVOFflq9HRI+VqE0NXIarwrVqNag8+pItQ1ehqrCtWoVqJSPNqFyNqvRtWfH8tXIfvVHtDzqhpQ1YX7tU42q0rVlzHnzFpjLU1RtRzGUSnMtU7hKvSVTkoO6mZsi1Rm+XdWhc/erPuK1PUpFdvl+7UO73p0lQs22tYnoxiDNTfvfeprNTd392qiaxiOb5adu9Kj3f+g0bttaRCUST733qWmL2qTbV8xA3bRt/vU+isuYQu6pFlqPbtpOavmkA9rij7VVVvlqGRmWtI1ZRK9mai3m2po9R21h+ZTftFdVOv/MH1eMjp49U29Ktx6l/erj/tm3+Kpo9S211xrmEsGdkt/wDN81TLeK1cbHqTfxNVqPVP9r/x6t41TklgTqvti/7NSLdVy8epVNDqn+1XVGoc8sLI6ZZV3VYXa1c7HqSt92r0d/WnMclShKJuR7auW61iw3ny/erSs7r+81WedVpy5Tat4qsfZf8AZqray7q1IfmpnjVJSiUWt9y1VuLP5a2mWo5It1KUSI1eU5W8sNy1zuoaXu3V3l1b/L92sS9taylE9vC4rlPPrzTfvYWsuawruLyz21kyWdZch9PRxRycmm/7NQtYf7NdRJZ1D9jqZUz0o4o537H/AMBpy2db39n/AOxR/Z/+xU+zK+smKtrUi2tbH2CpFs6wlTM5Yky47X5l+WrUdq1aUdn/AMBqwtnWEqZyyxJitF8tVZIq6KSzbbVG4s/9mp5C6deJzN5FurDvl2/LXX3lr7Vz2oWdLlPdwteJy8ytVOSty4s6oyWf+zU8p93hK0eUyWX71EabauSWvzVH5W1qnlPV+IkX+HbV63l2r/eqjGv+zVqGp1OGvTNaG4+b71alrLWHH90VoWrbak+RxlP3jehbd81XI+1ZNvJWlDL/AHqxkfPVIlrbR5XzUsbVKtYcxycxH5P+zR5W1asKtSeXUGPtCjtpvl1ea3qFoqC/aFNvloXtU0i/7NV9u2lqaEi/eo2/3qbG22plamA3b/dprLVhVoWLdS1J5iv81P5qXyv71G2jUOYI2+WpFl21Gq7afzWUjMnjuqtR3XzVm7qN/wAtSZSpRkbH2im+b/tVmrL8tO+0bqsy9kXGlqOOWqskv+9RG/8AvNWkS/Zmxby1qW7Vg27f7VaUMu1a6YnnVaZoM1OjlrNaWpI5a35jn9n7poRyfNTpH3VThuPmp0kv+1VRMvZlyGrX8LVm28vzVe3fLV8xhOPvFe4i+VqwriDc9bslUfLXdWE6nKdVGXKYslhu/hqv/ZtdFJEq1DIq1yyrHfHESMWOz2/7NO+z7a0mXdULLWHMa+1lIo/d3Ub/APdqaaq7Voax94mW4/vVe09t1Y6tWlpz7WoMqsfdN61b99G3+1XUXi77Vf8AdrkYW2+XXYRt5tmtPmPmsZ7soyMSOH941dTYrusWWudkXbJW9o8v7vb/ALNTqceK5pR5jKNuqySL/tVT1C1VvmFaN8/l3jVRvJv3dRymtKUuaMjF27aazfLUlx2qqz7auJ68feGyNtqP71NmaoVn+aumMjpjEjvI961k3EW2t75W+981VbqBWWt4nZSny+6YM3+9UFaM1v8AL92qrRba2PUjUjILdv8AvmrG3ctV4121ch+as5GchscnlNV63dZF2mo5LXdUMa+W3FZyOaXLItTWe75ttZt5pat92ti3l3dfvVa+y7qylEzjXlTkcHJZtH97dR9n3fdrrLzS91Y8lm0TVhynqU8VGoZscTLTZLf7zVpNFR9n3L92sTX2pnW7NBJWpMq3EO5fvVUa12tU1m7R/K1ZyiTP3veiQ+VuqPyfm21eki2yblqORdrVmKMyjdWvmr92smS3+b5q6RfmqneWfzbh92qjI6qVfllynNNGzLSeStxDtb+GtSa321B5G18r/wACrq1PTjV+1E5a4j+ZlqmytXSalZ7W3L/6DWPNa7a6acj6fC4mNSJSo5qVoqPKrU9EarbWrWs7r/arJ2Vat2VayqRPOxVKMonWWNxuVdta0bVy9jcV0Fu26OvKqR5ZHx2Jp8si5J8y1l3UW1mrSX5qq3UXy1hH3TmpS94o27VJNLuWqbfLTvN3LXTGR3cv2ircbd3+1VdqLx9tUftDV6dOpzHoU6cpRLysy1ajvPWsmO8WrC3CtWrCdH+Y2I5VanMivWOszL0qxDqH96i5zSpS+yWJLJf4d1U5bVlrQjvFlp3ytRykxlKPxGOvy035WrSa1VlqnNasvSp5TpjUjIryL/dpu3bUjfLTd61BvEZUTLVhlX+9Ue2suUqMiGSLdULLVqmt92r5TXmK5/Cm7qmZajZaXKUg3U7zaZzRzUhYfu96PNqHzqduoDlLH2ipFuNv8VU91G6oJ5S8t1Uy3VZe6n7v9qnykypRNNbhaduX0rL8/b/FTluKRHsuxqfLTWSqMd1Un2ygnkkNjX5asL/DUcfy1MteTzBImXtU0b7arrU0dHMcsiwsq1YWXbVPd705WquYwlE0FlqRZaz1lqbdTMOQuK1Sbqoq1O3fNXRAz9mXvNp3m7qprcVIstbxMvZlrdupu73qv5tG73rWIcpM25qF+amr81OWkMdTli+WnRrt/hqZVrORzykQrFupy29WFWn7K5pGcqhU8r+9RsWreymbawkEahT21HIu+rjLULVzSNoyKrJtqP7tTSVDItETeI7d8tSRtVdW20K1dcR8poRy1YjlrNWWpll+Wuymc8qZrRyrtqxHL8tZMMtWo5a9CmckqZoLL/eqNqarUbq6TDlKtwtZtwta01Z9wvy1R10ZGHdLWLeLurpLiL+9WPdL8tRqe7h5nN3UVZNwv3q3ryL5qxbhak+nw1QyZFqKrcy1Tb5ayke1GXMLRRRUG4Uv8VJTuagBN/zVJUVO5oAnX/ZqSq+/bUkdWRKJJu+an0yioGSLUm73qHdUi/e3U5SDlLUdTLUK9qkX7tRzGkYkm5abupqtS80F8xLu3UK3y1GtC0ESLUbVchbdWbG1Wrdvl20HLKJrWrf3q0IW2t81Y9u3zVqW8vzfd/76oPnMYa1v/Duq9Ht21m27bttaUP8AtVB8nVLkK1ehX5aqwrWhCtKUjyqsixCvzVaVKhjq5Gtcsjyqkh0a1aVflqONamVawlI5JSJo2/vVZVqgj+VfmqXmlqcklcl3U3d71HuqNpaCOQdI1UZPvVNI1QyNW0TppxKdxWfcVcuKo3DVvE9OjEpyVTk//Zq1JVdu9a6nr04ke7ZUFSfxUyRv3n+zTO6MfdHbvenL96oV/hqSP71WEqZYVqsKv96qsf3jVqNqDhqe6OVfmp22nKtO2UHNzEe2oWqxtqORaCoyKci1Xkq9JVWZPloOqnIqyNUbK33qmaq7f5WiJ3RjzDW701mok+6ahb7zVrzHbGmSeav8W2j7VtX71U921qjZv+BVvGcjs9hGUTUjvGqSO/Zaxd7U5Za3jVkH9nxlE6SHUv4a0rfUvm+9XHx3CrJVyO82r8rV0xrnlV8slE7aHUl/vVq2eo7dtcJDeblrSt7z5a6Y1z5yvgz0az1L7tdBZ3leZ2Oo/d3NXTafqlaxqnzGKwZ20dxuoZqx7e83Vc+0bq19oeDKlyktx81ZF4v3q0pJKz7pqOY2oe7IwbyOsuZa1rz7zVj3DVMZn0dAryKtQstOZqh+0URkenGI7bU0cVV/NWpI7jb96q5g94sLAtOjtabHcK1WIW/vVMomEuaI6G3+arS2tELVcjrKUThqVJFVrX5apzWu6tr5dtRsq1hykRqyOVurCsW+02u4uIF2/LWTeWvzbarlPYw+KkcDcaWy7vlrLuLBt33a7y4s/wCGs+TTd9Hsz6OhmEonEyWHzbdtQyab/FXYTadVX+zfm+7WcqR71LN5cvvHMfY2/u1KtqytXRf2af7tPXTS1YSgVUzT+8YSwNVqO3ataPTdv8NWI9NrllA8urjI1DNhVqvR7lq0thUi2bVzSiedKvGQ2NqtRtuWo1tWqRYay5ZHHKUSZe1WI/mqvGu1asR7qg5JE23+9UbRVMvapPvUtTDmM2SLdVWaKtpoqjkt91RzG9OqYLR7adGa0JLWoWtdtHMdXtIyGx1Mq1Gq7amX5V+akRKQ7bTfKqRad/FVGHMVfK20VYao2pcpXMQ7ajZqsSVDItPlNYyK6tUnm1Gy7abS5TYkaX+7UkcvzVV3U6FvWiI5RNi1b5lrSVqxbdq0I5K6YnmVY+8WGanKy7aq7vepFb5a1jIw5S9H/s1J81Nt13Vcjgq+Y5Jy5QtVrQ8r5d1Fvb/MtaDW/wC7rCVU8yrV94yZF+WqLbVati4i/d1kzferlnI3pSI5G+WqM1xVi4l2rWTdS1genSiOa6qFrr+7VVpGplbHoRpltpd33qZzTadzT5ihNtWrNv3lVfuU6GXbJT5iZR5om55v7uum0y/VtP5rijP+7+9WjpN9/orLVHkV6HPA2rq8Wrmk6ltbbu+WuVuLrduXdTbHUmSSq5TCWF5qfKdjq8+WWSsqa4Vo6jvr3z7Vvm/hrF+3fL96q5SaGGlyly4lqrJLs+9VGS/+9VGa/o5T1KdCRrNLuWqNxJtaqq3+7+Ko7ibctXGJ1U6MoyNCG8/vU5rrdWLHdbW+98tTNcfL/wABrc3lQLzNuqvMtU2vKd9sVq0jIqNKURzLtp0Mu2q7XStTWl/iFUb8kpG5byq3WppIVaufjvNrVpW2o+Z95qzlE4qlKUfhLirtbdWhDLuXms/crfdpsd1skrM5ZR5jeVVlqvcaWstR295urQhuN33q5Dhl7SnI5+TS9tV2s2WusaJWWq8lmrUpG0cVL7RydxZ1HHb7vmrp5tO9KzGtdrcrWZ2U8TzR5SkYN61BJa7V4rWjiVvvU7yP71c8i41uU53y2WpGi8xdta0lntakjtdrdKo29vE5i4t/9mqO1vumuwuNN/i+9WPdaa3mbhVxkd9HExkYckH2iBl/irn7qLazK1dk1lt+b71ZOqaayt5m35WrenM9fDYiMZWOX8pqj21oXFqy/wALVX8pq7In0tOv/eKsi7abH95aueU38S0bfmqDT2nMWLVvmrobKRttc5bt81blm1cdWJ4GMjqbEdOkXctFu26rCrurg1PAlLlMG+t2XotUY66K6taybiDa1XGR6FKrzRM+4j3LWHeRbfu10jQ/LWfeWvy12Upcsj06FXlkc/t21Msv+1TpovmqvJ8vzV2cx9BGMakeYuR3H96plkWsvcy1J5vvV8xzTw/8ppLJs6VPHftF1rKW4qZpflqjmlQ/mNqO/WWpvOFYXNKt1JE1BzSofymtJErVTmh2/dojvvMWplfdSsR70SjIzK1R+f8A3q0miVqozWe77tLlN4yjIb5q1H51I8Mkf8NQfP8A3aOU3jEk82mtLUbfNTdrbaDXlJN1NZ6b5TVG0LLR7pVojmam+btp3ktupvkNWPKXHlG/aP8Avmj7R7077KzUNZt/dqSvdGtP/doW43UfZWWpPs9AvdG+dTll+X5actvUixf7NBPNEhWpPm7VMsVO8laDNyLdSxtR5XpTj0r52Ujz3Ik4pytUMfenbqjmMrE26nbqh3Ubqv2hHKWlko31V3UebW0Zk8hc8xqd5lU/PXbR9o966oyD2ZoLcVJ5vyrWb5v96pPOP96t+YmVM0N1OWWs1Zvm+Wpo5a25jKVM0o231aVt1Z9u1XIacpHJUiXo/mqaNd1Qx1YjrKUjgkSbadsoXtUm2sJHNKRHsqNoas0jJWUg5inItQstXmWq8i1nymsZGfItV5Fq9Iv96q8y1HKdtORRbvUe6ppKpyVrE7Yx5iwstTRy/wC1WfvWnefXdTK5DWjlq1DLurHjlq5HL/31XoQOOpA1o5d33am3fNWfHL83zVaVq6YnDOBJJ92q8y7lqx/DUcn+zVExMm4XdWTeLuroLism4i+X5vu1Mj1aEjm7xPlasO8WuovIttYd1F8tQfS4aoc/cLVFq1rhfmrPmWspH0NGRV/i+an0m2hmqDsG791DN92j/wBBoXb2oCI771CtRu+amq1BXMS809W3NULNQtAFvmn1XVqkWVv9moAkqaNqr/NViP8AvVIFhf8AZp27+9TKKDUfUi1Hu96KCOUkkam7qP8AZoX+9QMkVqsQt8tVd1TQy0HPI0rdq1IW+7WPbtWlbsv3ag8DFR902reta3+b71Y9m33a2LelKR8dXNK3rShWs23+7Wpb/wANYSkeFWLka1cjWq9vV6NawlI8qpIcq1Mq0KtO2/NWUjjlIdtob5adtpeaylL3jLmIm+9tqGSpGqrJV8xvEjklqvJPRI1U5pa0jI7qdMdNLVGb5abJPuqvJKtdUT0adMbI33qryN/epzS1X3f3a31PSpxBmpsjU2Rvmpsbfu23VUTs5eUdHt2tUkf3vmpsbbmapP8AaqhSkSK392rkdU46sLUHm1PeL0f3TS1ArVMrUHJIGWo2WpajanEggkWqsy/xVe21XuF+WqOqnIzZN27+9VWb7zfeq9MtUZl2tQevRkQyNVeRvvVNJ8tVZGoPcpR5hrN+8qNWpsktJzXRE9KNIfu96bupOaWOqN+Ubu+b5amWXbTW+9Uf+flojIJR5i8t5t21oQ3n3fmrFVty06Nv7tbxkeLiMNE6yzv66TTb/wC7XA2t18v92trT7zbW8ZnymMwZ6VY3la0d1uridNvN22uit7iunmPi8RhuWRuebVeb5qrxy05mo5jzfZ8sjPvK5+8+XdXSXHzVh3kVZe0PXw0jDmlaqslxtq1dJWfMv92j2h9DSjGRJ9qp32ys1t26m+ay1ftDr9jE3I7yrUN5XOx3FTR3FV7YwlQOqt7ytKG8XbXHw3VXo7xqn2h5lXCnUfalWk+1LWF9up32+q9ocn1c1pLiqMzVRkv13VVmv/4auNQ3p0JFqZv71VZFWq7XlH2rd/FWnMd0acokjRL/AHab9j3U7zV/vVIstTzFc0okP2NWo+wir0bVNG1ZSJlUkU47D/ZqZbD/AGavR/dqwqq1YSiccq8jNWwWnLYVrRxbqnFuO4rm5TGWJlExFsKbJY/NW99lo+yj+7WUokfWTn/se2hbfbW41r/s01rPdWXs4l/WDLW3qaO13ferQjtasLa7azlAxlXMv7L/AHqPstbn2Wj7LWEomP1g5uSz/u1Xkta6iSw/iqvJY+lRym0cUctJDUTJXTSWG7+Gqclh/s0cvvHZDExMejf71eks2Wq7W+2r5TeMoyK7UvNPaNv7tRsrLVcprEjbdtqNqkZaPmquU1iV2+aoWTbVpkqFqnlNoyK1Pj+Wipo1o5S5SJrer0f3TTbe13Vejs60icNSpEpru3fNV6OPdtzSLYbZBWnb2dTKRw1asSSzt/lrShip1rb7auRrWHtDw6tXmGwrtq1I22Oq+7a1E0u1aZy8vNIq3kvy1j3DfNVq8m3bv7tZMkvzVEj1aEBtx81ZtwvytWluqvIvzVkenTlymR/FTatzRfNTOas9CMiLd70ebtqvI21qp3FxVRiaxp8xekuqha8/utWVJN81Rb2rWMTsjQidFHdfLWnpNx95a5i1Zq29Jjdrj/epnDXpRjEvySfvGqCFtsjLV6bSJvM3ANSf2HMrK21qfNGJ56qU+X4ieCbzI9tYkjtFM0bV0dvpdwsn3GqjqeiTrKJBG1V7SJNKtTjLlOcuJdslVpJD61rXuh3HysEbdWZNptwv3o2pSkj16dSnL4ZFP7Rt61Y87cv3qq3ELK3zLRH91a1idtoyiDXHlt/tVMtxuX5v7tV7iLcvy7qhjbb8tXze6a8sZRJppaq/bGiqaRfl3VRmp8xvSpxl7pY+2PUy3m6stu9Q/aG/+yraNQ7pYOMo+6bZmpkd0yt8tZ8d1up2/wCatebmOT2Eo+7I6Cz1f/aq59u3fxVyvmt/C1WIbxvu1lKJy1cHGPwnTR6j5TVqW+pblX5q4nz6mt9UaOT71YSicNTB8x3kepMq8tV2HUVauQhv/NX/AGqkW9296wlE8ipgztre6jaoby1Vq5mPUmX5g1a1vq32iHazfNWfKcksPKn70Qa32/dprR05bpf4qN1ZSple8QyfNUfy7aVztqhNceTNWXLym8IuRqRqsi7TUE0K7dpWqi3yq1WpLhZV3Cp+EOSUZGe1sv3aguLNZYdpqzcS7fmqFbra26qid0eb4onN3Gm/e+Ws2TTVrptQdd26s2S4WuyMpHtUatTlMVtPWoWsK2vNWo221pzHbGvUMdbXa1alrF8q07atTW+2sZE1JylE0rNavRr81UbVq1I/mrzpxPFqjWi3LWbeWe7dW4tRzRbqzjIwp1eWRzH2fbUE1nuWtm6hbdVetoyPThVfxHLXmm/xLWTNZ12l1b7v4ax7iKuynP3T2qGKkYLW+7+GoWtfmrUZdzfNTo9q1uel9ZkY62rbqk2staWzdTdq7qfMHtpS+IpqDiplg3VM21qcrbar2kjCU2Q/ZamjiZamjlWpvMVv4qXMYOciONvWrEcW/wC9TflahWp+0MJEklmr1DJpat92pluNv3vu1YjnVqOYnmqRMmTS9v8ADULWG2t75WWmtEtHxFRxEvtGD5J/2ab9nX+KtiS1VqryWbLSN41TP+zrTfs/tVpomWm1JrzlfyVo2bamk+6aZVcpXMRbFp2xf7tOamt92pL1G7aNvzUbqaz7Wo5SoxDbSd/mpGl3UM2eaDXlkazLTdtXJIqh8uvBlE8mMiDmjmnstNb5a5y7ic0xqcrfNUcntQUN3VHuoams1bRN4xHNLTfN+Wod1Rs1dMS+UvLcf7VO82s/dto31vEPZmlHN6VajlrIjlb+GrMM9VzGEqZtW8taFu26sW3lrSt5flWplI8yrA1o2+arkdZsMtXoWqeY8qcTQjqRe1VY2qeo5jjkS7aa9OWj71LUwIWqFqmao5KNTeJTkXdVOZa0JKpyL96jU7KcjPmX1qjcVoSVnzU4np0Sr5vzU7d/DULfeqNmrspnbyl6NtlXI5ayY5dtWo5a7omdSBtQt/ear0cm6sWGWtC3l+WumJ5VWmaCtQ3eo429akrQ4+UqzJ81Z9wvy1qSLVG4SpOqjIw7qKsW8i210l1F8tYt5F/erOR71Coc3dRVkzL96uhvIvvYrIuFqT6OhMy5Kj2/NU1wu2ofmWpPVjIazUlFFQUK1JRRQAu75adu96ZRQBKrVIrVGrbqfzUGpPG26rEdUY2q1G26plEqJc3UvNVlb5qk3e9AcxIv3aWol+aigOYlp+73qHdTvuUEklTRtVdWqaOgykaFu25v7talu1ZMH3q1LVamR4OM+E2rOtq1rFs62rNa5pSPja5pW3ata3/hrLt61LesJSPCrGhb1ejqnb/dq3D92suY8eqWV7VLUUbVLSOGQqruoZaN22kqCSKT5ao3DfLV6SqdxRE6aZQuPu1mXDVeuG+Wsu4+WtT2KESrNL/tVTkuKddN81Z8kvrXRE9ulTLUlx/tVH5x/vNVNpdrVH5tbxPR9gXt275VqRflqmrfNViNt1axkEqciwrVMtV4/wCGrUf3aR5kpEm3atOWm1J92lqc0iRWqZW21WqamZSiS7vems26m7qN1BPKLUElSbqjb/x6gqMSncd6z7itOVazrj71OJ6NCXvGfJ83y1XZKtSLtqvItVI+lw0irJUe7b8tTSfxfeqFvmq4yPZiG73p27/vqo91OVttUUTbt1NX/wAeqP7zf+hU7d/eq4yIJF6NUkf3TUa05WqjkmTR/KtXrW62yVR/hWpI1raMjy69PmOu028211Gn3m6vP7O42su2ui0+6rqjI+OxmGO4huNy1Nu96w7O6+X71aEdxRI+XqUuUtTVk3C7t1aDNuqjcdaykXS90x7iL5qy5ovvVuXFZ8y1jzHs0ZmLcRVVaLbWtNFVWSKlzHq06hR206Nqm8ujy6uMjXmJoatRt8tVY6sR/dNHMctQk840xpiq9aXbULL8tHMQokcl1WfJeVYmWs243bqqNQ76NOJJ9vb/ACadHqW2s2TctN20e3PSjhoyNqO/3VchvK5/zakhl/2qr25zVcLynTR3X92rS3Vc3HeVYjuqzjWPPlhjpo7z/aq5Dcf7VcvDeVcjvFqPbHn1MMdRDcVajulrm7e+q1Hef7VT7Q86phjo45lapVZWrBhvKvR3VHPE4pUJRNLZuo+zrVeO6Vv4qmW4qZTic0oyJlt1WpPKqFbipllqeYxlzEnl1IsVNjlqTdUGEuYPKprW9SK/y05mWo5TO8ii1qtV5LOtJmVqjb7tXym8ZyiY81huqjJptdEy1DJErUcp1068onNyWe2q8lr833a6SS3Wq8lmtaRgdkcSc+1nULWu2t5req7Wu6r9mdUa5itZ1DJa/wCzW99lH92pPsP+zT5Imn1k5v7Duqxb6a1dFDpe7+GtC10b/ZrnkZ1MdGMTJs9N+78takOkt3Xit6z0n7tay6b/ALNc0j56vmHvHI/2X833akWx2/w11TabVeSzrAw+ucxkx2+1fmp23bWl9k+Wm/YKIwkZ+2jIyZGqvN92thtLamtpbf3a31No1YxOXulbbWWy7Wrr7rS9v8NZk2ltuqJHp0MTEw9tRyLuraaw21RuLVqz5TujVjIxbj5aoyS/3a0rq3qj9l+b+KtIwPUoyiZ825qrtbs396tpdO3bauQ6X/s1rynR9YjTObXTd1WIdHb+7XWW+h7m5Wtqz0Hd/DRKRw1czjE5TS/DbTMv7uu90Xwl80beXXQeH/Di/L8td9pegx/L8tePXxEo/CfE5lnkl7sTkY/BqyRruWrUfgpf+ef/AI7Xp1npK+Wvy1aXSV3fdrzZV6kj4apnVT+Y8xj8Fr/dq1/whEc0f+rr0qHRlq9b6QtZSrVDhnnVT+Y8p/4V9C0fzQ/+O1m3nw5h/wCeK/8AfNe4f2Sn92q91oy/3a4p1MRH3iafEFaMviPmPXPhou1tsNcXceA/Jbb5dfV2qeH1ZW+X/wAdrkb7worSfd/8drtoY6pGPvH2mB4mqctpSPndvBbbf9XVGbwNIsm5Vavoz/hE1/550yTwaveOuz+0Jcp7UeKJRPnj/hA5pdvytTZPhpdSr91lr6Us/B6/881rSj8Hx7f9Wtcs84lEiXF9SnL3T5LuPhvfL/D/AOO1g33g+8tf+Wf/AI7X2ZceD42j/wBWv/fNcb4g8Cxsv+rX/vmroZ1KUvePYwPGk5S5ZHyf/Zdxb/eVqasUifKy17brHgtYnb5f/Ha5a88L7f4a+hpZhGUT7WjntPERPP8Ab8v+zQqVv6hpHl7tq1iTL5TV6lOrGoenCvGt8JJH8y1XmiaJty1at6ufZ/tC05E8/s5FGxv2WTa1bCy+bHurHuNPaL5hU2nysrbTWUjKrGNT3ompDcfvNrVbguPKfFUJov4lqW3YyLXOcU4xlE05LpvlYVNb325vmrPVd0dV9zRyf7NLU5fZRkdIWVqq31r5se4VTt7ytC3vP4WqTm5JU5cxjtE22lhuG+6d1XpkVZv9lqZJaru3VEo+77p088ZfEUZpvvLWa11s3LW1NZb13Vi6hZyL81ZROyhKnL3SGe68y32/xVhyXTK3NX5G8tufutWRqi+U1dNOXvHuYWEbg1+396l/tHdWVJcfNtqHza6j2fqPN70Tc/tKpI9S/eVg/aPlojuN7VPLEmWBOytdS/u1tWeo15/a3m1l2tW1Z3jf3q46tM8PE4M7aO6qxu3VzdreVoR3X+1XDKJ4NShyly4X5ayZl2tWm0m5aoXX3flqYyKpFWT7tZt9b/L/ALVaEkrfxVXmb5a6Yy5T0qfNGRztwrbqrszLWpeVkyfeNd0ZHuUZcw1pNtN82mtULVpynVyk32jdTftG2odtDUcpvGMZE32jav3qct4y1TZaj2stHKHsoyNRdS/3qmXUlrFZW/hpu6Sj3RfVoyN77YrU77Rt/irn1lZakjuGenGPMZ/VuU3vt7L/ABVNHq396uf+0M33adurTlMpYaJ0q6gjUrXS1zQkZelP+1SLVcpj9V7G9IytUMm2s1bv+9Uyzbqn7RHspRJJFqvIxWrO7dSeVuo5S4ysUWlam/aPerklqGpv2CpibxnEptLuo3bqmazZfu02S3Zf4aDppypkXNHNS/Z9q01I2ag35onWSLUMkVXmSoZFrxZRPk4zM9lqGRavSRVXkirklE6YyKrfL81RSVPItV5KjlOmJC3eoqlbvUMn3RWsTsiMaomanM1Qsy1vE1jEGam7qjZt1MrpNuUuxtVqFqz42/u1chqZSMKkTWt3+Va0Ldqy4W21ehrCUjyqsTWt2q9C1ZcLfLV6Fqz5jyKkTSjarUbVmxtVqNttRzHnyiWlajdUO6nK1bGXKSNUMjU7d71G1VqVEjkqnNVyRv4qqzU+U6oFG4+9WbcVpXH3qz7hflrWMT0qJmyVVZtrVdm+9VKT71dkYnpwHLLVi3eqa1YjrpiXOJrQy1ehlrJhatC3at4nmVYmpC1XKz7dvmq9G1aHlTEqtcJVyoZF3LQRGRl3C1j3i7v4a3rhfvVl3UXy1B6tCRzd5F833axbqL5q6W8j9KxryKoPpMNUOfuFqnJWpcL96qMkW2pke9TkVKKftamVB0hRRRQAUUUUAPVqG+9TKKAJVqaNqrq1SbqCoyLXm1Ju+aqfm1J5u2suUsteZS1Bu/u06Nvlo5QuTbvlp273qH733adu/u0cpMiZWqaOq8f3amh+781BlUlyxNK3atazrHta3LH+GsKh81ipG1ZrWxbdqybKtq3X5a45SPksRI0retKFaz4VrSt/m21zSkeDWL0P3auR9qpx1aj+6KzPKqFpWqRahjanK1BzSLC9qa1N3U1mqoyMuUjkaqMnzVakqnM1axOymZ8/3aybrtWpc96y7pv71WezQMu571kzS1qXlZNx/s1tE9+gV5G+X/aqNZW3fNTW+Zmprfe+b+Kq5uU+gpxjyl6OXc3zVaW4rLjba1WN21f7tXGoZVY+6a0LVcjfdWTDL8q1cjlrTmPn6lMvLUitVeOWpN3y0cxxyiT09e1Qq1Sbt1XqZ6ktMo3e9DNTDUazVG0v8VDNUbN8tBUYjZGqnMu6pmqGSrOmn7pRkb5vmqvIv92rU1V2+WrlH3T2aFTll7xTk/vUzmrclV9n+3UHu0qhTZKctSSQ/wDoNV/7u6nzHXzE1O2/3qjX5ak3bqXMLUNrbafTPlqSP/2atYyOecSaPbu/+yqb7v8AF8tV4f8AWKy1Yk/1n+zWp5tYtWcvzfNW5Zy7a52P5WrWs5fmrenI8LER5jqrO4rUjuNtc/Yy1rRtW58tXp+8aSy/LTZG3LUKtQzVEji5SCas6brV6aqE33qwkdtKJWkqFqkmaod3vU8x6ERu3dTWi+apN3vTfvVJrqOjWrCrUMfy1YjoMpAy1DItWaRl3UcxlGRnyJWfcW9bUkVVZrf71TzHZSqcpgyQNuqHytrf3WrWmt9v3ahaLbUSkerTrlH7Ozbt1R7fmq8y/wB2m/Z/71ZcxvKvGRCq7f4asRtTvKp3lVPMcsp8w5WqxHLUFKv+1WXMc0ol6GX/AIDVqG4qjCtXI1ap9ocdSMTQhl21chuKzY6tR1Ptjz6kTQjuttWI7r+Ks1akVqI1DjlTiai3lSR3nzVj7ttOjlo9qZ+wib0d+1TLeVzsd0yU5rxqr2kjCWGOj+3j+9Sfbq53+0D/AHqjbUv9qt4zJWDOia//ANqj7eu2uZbUqrvqe2t4yN/qZ2H27/aoW8WuP/tnb/FTv7a/2q3iH1GR1zXC01pVZa5mPWv9qpl1b+7WhH1WUTaba1N21mrf7mq1HdbqCZU5RLUcW6r1va7mqrD81aVu22s5TicNWUolq3s/9mtS3s6q29wq1oQ3H+1XDKR41WUi9b26qv3auLFVGG6WrC3VHKeTUjIkkiqu0VTNcbqkj+ar9mTGUolVbOpo9N3N92tK3VavRxKrVXunNOvKJjrpf+z/AOO1HJpddEsStTZLdaXKYfWpHI3Wl/7NZdxpv+zXbXUS/NWHeRKtL2Z6dDEyOVuNPqnNpu77u2umkj3VXaJacafKevTxMonI3Gjq38NU5ND+auykt1qu1utbcp6FPGSOZh0atC30na1ay261NGqrWMgnipSK9rpq1tWdmvy/LVOPalXobpVrGUeY8qvUqSOo0eBV212Wnqq157p+rLF95q6ax1pf71ePWoSPkcZQqSkd5ZsvarW5a5Wz1xf71aC6ov8Aerm9nynytTDVOY6CGtK38vcu77tcnb6ov96ta31Jf71HKcNSjKPvHYSWtn5e5W/2qy7y3X7yfMtUY9S+Xhqhmv8Ab/FWEuUU37T4Y2IbyJax5rNWq1dalVX7arVzSpx5vdOqlGpEh/s1f7tSLpqt/DTvtS1NHeL/AA1lKBpKVQdDpq/L8tXPsC7fu0W90rVaW4Vq4ZUo/aOKdSoZ9xYL5dc7q2mqyt8tdZcXC7a5vVLhVVvmrz6keWXundhKlTmPN9c0Rd33a4fWNGVd3y16ZrEqturhdblX5q9XDVJbH6TlteoeW69Ybd1ef6x+6kr0rxFdLtavL/EEu6T5Wr7HBykfsGUc1T4irHcbf4q0LO/Xd96ub83btqaO4/2q9w+sq4Xmj7p2iqtwtVWtdslZen6pt+Vq2luFljrnkeFUpyoyJrX5vlamSQNbz/7LUsLfNWl5K3Uf+1WcjkcuWRXt2ouIPSmxq0TbWq55Xmx/LWEvdMZe7LmM+OrX8W6q7L5TfNViH5l21MipEkjeZb/7VNtbrzF2t/DUlu21qrXkTQzeYv3Wo5jOPL8Jo27K/wArU64s1lXbWas22RWrQhuPu1BhKMo+9Ewr7Rx8y7axL7S/Nhau4uNrVRkt42k/3quMj0aGLlE8nvLVopG+WqPzK1ekaxoKt8y1y93oe35l+9XdGXMfa4TNKco2kc7uo3Vek01k3VVa3aKteY9mNanU+EarMrVpWd1/tVm7f4amt22ttrKoZYilGpE6izvPu7q1re63Vzdu22ta3avMqRPk69GPMbkNx/DViTay1lwt81Xo2/d1wy908aceUq3Vv6VTkVq2Gi3VRmi+aqhU/mN6dQyZot1Zd5a/7Nb0kdVbi3+WuqnU5T0aNXlObki21BWreRbW+7WfIu35q9CnLmPbp1OYiop38VKzLWspG/wjKXbRu3U7d71BlzDVio8r+9Tt3zU7dQPmkRrb0eV81SbqN6/8CoDmkNW3qTyV3Ueavehpfl+Wgy94kjiXdUy28dVfNVad9q20EyjItfZV3UfY/wC7UMd5U0d5U80jLlqEkduy1Ivaq/2ql+1LReRlKMi6qrUnkiqP2ij7Rt/iakZckjQW3VqGtVqn9sZak+3t/k1ZPJUJJLNaj/s1e1SLebqk+0VUQ5qkTXYYaoWoorz5HmxIGUVWmoormkdMCnJVWQYoorM7qZBN8p44qr3oooO2I2Sq0lFFbROiBA33s96ctFFbs6iSOrsIoorORx1DQt60Lc0UVwzPMqF6M7elXIzRRWUTy5lmNj8tTKxoooOSRYVjT80UV1ROMXcaY1FFaRKGsdtVZGNFFbxNaZSk/edaoSCiiumJ6NMpXH3qoyKKKK1ietTGVItFFbxNZF2GtC1+bGaKK2POqmhDV2E0UVueTUJ6JB8tFFScZUkrKulFFFB6VIybhRurFvFHzUUVB9DhzFuFFZ033qKKyPoqBTao6KKg7ohRRRQUFFFFAEmTUdFFABT17UUUAOahaKKAHRyFutPU0UUEsnVjT87elFFBQq1Yt6KKiRz1TUtfvVt2IoorkqnzeJOgsxW5biiiuGofJ4g0IV+atOOiiuaR4lYuLy23tVtTRRUHmTJM06iiiJzC7inSmZooqyiNzu61TmNFFbxN4GdcVm3X8VFFaRPWo7mTefL0rIuFooreJ71AqN83WomY0UVcj26Yi/eqWM4oornkXULEcjVdtmJoorWn8J5VYvR1PG5ooroPOqD1Y09TRRVnPIkzSNRRTiQMY1DN8vSiimXEgao2+7RRVxOqJVmqu1FFWd1MgkqJfm60UUHp0yKoJPl6UUVB6sAWjeaKKk2iSbyvQ1Kp3daKKqJnId/FUq8tRRXRE8moTL96tCzY7qKK1ieRV+E3LNivStyA0UVtE+ZxG5a/hpaKKs4CCas+4oorCR10fiKklVm+9RRWB6ERtPzRRUlE0ZqwrE0UUGEh+6pR0WiioOdjZBmqzKKKKk0iVJqryIDRRWJ3xIWQUgULRRSN4jlUUu0UUVAxoG2hUHy0UVnIUi9DVxR8y0UVB50y5GKmUfNRRWEjkkSMNvSn0UUjAZIKTdRRTiIY1RSMV6UUVrE0iRGRhUMjmiitYnTArSORVCSZieTRRXXE7aW5Va6k9aaLhx3oorWJ6PKuxIt1J61dt7qTavNFFdETlqpGvayNWxaOTt/2utFFc0jwsQbNrxtq6rGiiuWR8/UJBO471PHeSj+KiiqicskWYbqQ/wAVaEMzHvRRWsTgqpFu3kLdavwudtFFM8yoaVvI1Xo2ooqGePULCyFewokc0UVcTnRn3Tmsa4Y7qKK6Inq0DPkY1DvNFFB6sStI1RSMaKKDsiVvOf1o84+goooN0L9ofGM8Unnv60UUCJI7yT1rStdSnH8VFFckjlqJdjTs9Yuh/H+layavcsv3/wBKKK5pJHh1oR5tie31q63ffH5VvadrFyV+8PyooriqJHl4iEeXY17XVLhurD8qLrUpwv3hRRXm2R4XLHm2MqbUp26tUa382771FFOSR6EYq2w8X0y/xVYt7yUfxn86KK5ahLiuxdt9QmPcflWktxIf4qKK8iseZWS5tiG8u5NvWuZ1m8kWNsGiiuCPxHZg0uY4fUtQm+bkflXIa3cOd3NFFe9RP0XL4rm2PN/EF1J8/NeaatKzXWCeKKK+uwZ+x5MvdKysflqWE7utFFeifWix/JJxWzpszt1NFFB42K+E0fNbrmtXT7ht3b8qKK5z5+p8JfvI13Zp9me1FFYyPMfwlXUo1XkVVhYhqKKk6af8MtSHLKalm/eW2GoorKRLKMJymO1T25IaiiqHIsE5qo7EUUVMSVuRu5kt8NyKyJ1Dbs0UV30vhO6kZt5Co6Csy6tIj/DRRWx71FszJIlFU2XElFFEj6Sm2aFqa2oWPy0UV51Q8XFfEXYJCK0LeU+goorhqHg1i3GxomGaKK418RyIpXAqpIMLRRXXE66Zm3kantWVcKKKK7qZ7NEzWY0zO7rRRXae1DYapp8jEdKKKDSJHuNL5h9aKKoUhvnNSeY1FFTEkduNIsjetFFAwWRvWnmVj3oooAGYlaQSMKKKAJFc1IszetFFBlZEizN61YViaKKDlsh4YikzRRQTIdT45DsoooMz/9k=">    </p:cNvPr>
          <p:cNvPicPr>
            <a:picLocks noChangeAspect="1"/>
          </p:cNvPicPr>
          <p:nvPr/>
        </p:nvPicPr>
        <p:blipFill>
          <a:blip r:embed="rId1"/>
          <a:srcRect l="0" r="0" t="0" b="1961"/>
          <a:stretch/>
        </p:blipFill>
        <p:spPr>
          <a:xfrm>
            <a:off x="182880" y="148133"/>
            <a:ext cx="8778240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Enhancing Performance and Reliability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182880" y="1762963"/>
            <a:ext cx="8778240" cy="2214251"/>
          </a:xfrm>
          <a:custGeom>
            <a:avLst/>
            <a:gdLst/>
            <a:ahLst/>
            <a:cxnLst/>
            <a:rect l="l" t="t" r="r" b="b"/>
            <a:pathLst>
              <a:path w="8778240" h="2214251">
                <a:moveTo>
                  <a:pt x="0" y="0"/>
                </a:moveTo>
                <a:lnTo>
                  <a:pt x="8778240" y="0"/>
                </a:lnTo>
                <a:lnTo>
                  <a:pt x="8778240" y="2214251"/>
                </a:lnTo>
                <a:lnTo>
                  <a:pt x="0" y="2214251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67602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Focusing on enhancing system speed and responsiveness for swift and efficient user interactions.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67602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Optimizing Speed and Responsiveness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252435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Prioritizing system stability and compatibility across different platforms and devices for reliable performance.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52435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Ensuring Stability and Compatibility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64453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robust security measures to safeguard user data and protect against potential threats.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64453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Enhancements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6471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Error Handling and Recovery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764718" y="2338925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Developing effective error handling mechanisms and recovery processes to minimize disruptions for users.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166586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36719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3013934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084068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544352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51365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756370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63383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2wBDAAUEBAUEAwUFBAUGBgUGCA4JCAcHCBEMDQoOFBEVFBMRExMWGB8bFhceFxMTGyUcHiAhIyMjFRomKSYiKR8iIyL/2wBDAQYGBggHCBAJCRAiFhMWIiIiIiIiIiIiIiIiIiIiIiIiIiIiIiIiIiIiIiIiIiIiIiIiIiIiIiIiIiIiIiIiIiL/wgARCASdA6ADASIAAhEBAxEB/8QAHQAAAgIDAQEBAAAAAAAAAAAAAwQCBQABBgcICf/EABsBAAIDAQEBAAAAAAAAAAAAAAECAAMEBQYH/9oADAMBAAIQAxAAAAD5fhHH5kh4FNOB3oW4IoRbLM0RgyYHAJmIMZt6lYMyEMISwW62TcA9mlK1jS2FI5XTDMSGZ6ClgazGZwDj4jmEV8Mx4AGKM0F3QX2pX0oL5FN+alssGBogjlM0ES7nKYkkSVBzeq4OW5GTKNh0k4u1ZibdSet5rrKzMwMNKMPlmDaseCDNamtZE6KdcGolXY5OGzk0qRNbtFA/XZhcJblHKRTWMs8ZBBKEX61iy3bVwC6sDIM1b1EwYIX0Q+WVddypCut6lnhhtLaLJwZpTyayAyQg1rpgHPTEXkL7uOoNg2OOltkTJxRDZEYDJbNmYTUALBZ6Z83DdmdSsu6Snfowyi+ctTNW9ywURycgwCyLZNG0Q5tuQafHNmBnxSyMDXik0V1RU2vX0RpnEu6B4sq0dGiKVoNxNipcJDvMZRNEkSp1VL2lMjKBrazNiatx7PFhsZXFW7MLDC5WyNEXkasW0Fbo1rCCbV0TqL1duKvQS1IUoVTJFegd4ThxRKYrZBELI1AGdE2DDBevoSBi66sDIQ06huAtlkIhii1EtLYsJLgyBboRgHDValJd2SnEgEZwj3g6jZohOBBfZQkNsut62Ifd5a5hyEb3n7VjvWWtKUdwYykSVuSHI0QqXE69YyhNLzG2d8wItBNcd6KryJhXy4bZZnmwM75SThj0YHaqXRRIinR0KMl2xGwANs4DCEzJmkejQLLxMNXx+seraTBGM1oajpaRjXMAY1ZW3K9mzE+ZYz4mm02HxsTBI0NRCEjBwCumCM003iBkl6DjECNh0m0gti7srckLsivzI72SUxgRWEFWRReroEgpv0LYa9Go5AW5GOFpwyJfWsxjmbyHJRvUnZsdS7wev87S6fnu5xNBMu661mSyOSjJswCEPQzUo3a1VtWOmwUOfbdee+jebWxaIo9BW9K7kMRc61GPZ2eU8qh1/MWMoWM72cMsw2Sea2aRlycGMQJKSFEVqTHFN8pIaCJBMiS74JzDX0ImFIWMrTgVEcRYxijmc0oZgeMJaDKGFGq28Zp8oWyWhNnryiLdQw0BmzIdhdq3CcgZvnMRchqItNYNgJrLqXVMqu8L61xBAlk1ZzKPVvIKuc2GiIprAn2uOOatmguwAJATq7DsVejI6wWQCSBs1mYJrJxLD3mmbet6J23ooq91tPmqfM6V1Wwl0eUMMwtZrMwvuUWAotnmE1koRJzCRl6W64Kec9RxjgbFV0Qdl2RlKHDQmtfUyrD5AZGwrXSvkfelIFnJqo73jZ9y1qVSKAgjDK5mpY2LZp2vJYXBVKqvQX1vS7dzieJrJyiALuUUktblUBTDLczQ1sEtMK32BqggruVVCgHKI7VNMrHfCywAluMpBbaos4laoIH34vPJehWMr8ub9OE9XGWHQLTPVicVFgJkiGEsWqGnYEzLuNrcABVx0q+hGGyJtUG4itkc1OPuDQ4E97ibTj1CHUJRd95qSnetZE2YZws9EXlQh7w6dZkjJMhIKi2Fl9f8bR8rcL6b5puojKMtdRG1WnomE2GmrGzBdopEmIOZZmuD6xBVMRNyqG946ZmYUzN6DS1CAtKUTDUHKMrZN5uBEEzKprCuUKbha3kuKYRZUSepNRmTyUAGZVdewxGLpihoWxhPQsiWBAClgUUmOM75SHEycRSwJdknKLzUFuYW1vLNbgsbOMSe924llG1VuRrHaKrpiChBOtZKKDWyFaZGvosGGYGQC14cCpAJ1dzX0rtIbEtsZww2tYDUrweRa3WsmGhmZIV9F+UV8CijlZEaJpRhUPrNnLCI+OUrxOvJ799L/A/114fsfKvNkz2nEFqcnkSx26ljkmQWG2AEhJFISyTU63Lcq1uWwIRlEWakLQuMLBBt7GeMVobdnOkTWGjQZLLcJfa67pw2NdEB6hLmiqmNTU1img0hxlMUipJswWizUMzIVTIG2VBs0hIGkSVYyEz5jsAYfIYkCWZC2tfc2YX30GLeXbuUupkvocpVi3ua7iUE29DzAk6u00+JqDFjVoi24HTYUkdtUOtYRTcIMgrvyGRW3Wb1DGUdGyWo7k1CUTMzMJzMwSe4SC6LBiAu5ClAgy1L4MzskAxRA2Z5EZi+HlOV66itvMqM0zt1Q3ne7Ffp5AaY1YoJF0EhhJRQ6lCNLI7DkjrAMCRUaNjEOaWYjbiyai62CbGEswQiVcEKLNem+K8xDfIeQR46hhtspF0cask9LodGqOEoMhLj2VdarVGUDIqRIFsr0WDBr3IhZkWJIzpI8Wny4Y07Me7xW6t5qS71eUR5m65ejujYVtauiXc4PgWMGyDElsbZg1hw59umIyLYMiDsBaa9fTiPYjfmZoOXebKDGdYWQyWmfWZkmZmCb1mGS3qSKRgbD0SVYSBJtcgs6w9Ze4bKTnruj01SeFZW5yKvp112fT87YJiedSrc9iIJ2GyiqjciFtNHI6Aw9V2y1rremx5vS8mz0LzPU7WKauU68dR9ExppjcXGwSb0Z+dLeoPTpea9esSLARrVGyum0UJjW8cJxlmt6kZrUdBpRzckczcONK7ivjUKK3JrElTDibIyt5GT4yHi1bRqxBZvhiRlmznv2zthp4fJ03Tc+m7leY6TncfrpWqz4mlmlTTKxEwKtINVNdwTDNXtJmpW0K1rVcN0Q7GN+D3EXb3GJh9iYCCA8nCPMw2ZmYZmZgmZvUhJQOFMwM0yqqWlctozYYmG5KQSKKwIIXQWzNV4Fkv9gRvwcUcjCzo+nyrCSrKawlFsNW156/UzHQ8i8t3oo2x8fY55R6b5JtWObnvpgabJpg5NtudFkhWxQ3g7K5BiuumaugpplrIDQNcq40DhOK3azcoZzaYGemWsUJpjrOrD8pnoVdWeOzNXDCaIBJkTBzmYgwuKbEWnxSNp3RinaJ2dnOatF763j9OS0H0/K8JzHXchz/VcFVOQw+1cPuUzLx05ITCpymuWHOnrt71uUbBpE3aQmBenoe8F4tlkSHDhhyyq3pW5WOpStaNxWS4Wt6a7MzIMzc1GNQalU2gaGVlHYUvnPY7FCHZRZbmto5a+fQbrtQGPcW1+xHFrgNXctYVvU5zL/O6tTp62q2YNUw7bQbPuWOX3LzqmLuTepYxytSI02mx7Z2dsWa2Bl0puvGyawQJ0WdL4trEQ7JyR+wGXhQ31HNItgwabOdbuVkVlCW53XCdJUbW0rks1nNL6nurkXRhXM8WGzbZG82AjWGs583YM2YtWSNi2S56DnL+7h96vBLqeZ5fiuo4Xme15CxSt8fp8EdOU5YAcKQorTn0vg6My7JCaUdEq9hKnrRjml1bML6/wP8wVX6AfLHPt8lRbT9BlhrNy/exYR0tALBVrNY2jJRKFOVuyGSlYsVAm3aeL0h3hRp0qwmH02KwgstoJ11iVYHZcDJjl/dUqrNWBbGzPUrIpGqiNkoWqhcKC5XG9MopEkQOczGkZ9sPmGfJGqUhiZSrw6jJ0Oe570lfJ1vLoyBvY2LzhZlkZW/6V5QY8+55oqS7Ib0Y7R7aCEDGcyRYyKLDN4H2SJwsmIMHLJjR3xFfi3Zzttacbn5PGGz41m2ztXnOWVmLtk66v08yt4joeUw+tjZjMmkCxyQmkZKU06eiVdc+DWjOpQC9sK8y9XTjmaS4/3H8MdTy7PtDxjnvFeVpWFHfqsmRnomOZkO7Cv2VjmZG2UbKqX1Py1qrP6Bwk1pUoOc7riSnAVqw3OXmcgVsy6Zkxa0/VtCtdM4ZpvzssDjomelSUA2Cz1FIIqW7UaCAnvctFOiyIEGSRWrhPI3LKEAxyKhVGp/sfN+25/Tlfx5fJr4tVhbq1w3mmsLgtQFkMwXQmAAjcUKY+tsQqjZoWgp0Es5XSbPGa9mw8TGYnfJK1A/ZypNY/OdGZdrnG6s3fVPWpGiTAIslilCvL11U0ersFxxds9fZ6fCp850HJJsEWUq+mJJ7A9WpYVq9EQ9wXXkhmImDoueNUY60dGEgUR0bgxmqokgdOszCczNyTaVMtTTirj4tqHgoGWyiaUlr+uBpWtNTWQBVDWuswumzchZLJHhYGnpCZA+camlui3AyFYpYaYV1oOpNIEwzzZsOM2sIB0xaaL6SIRRXoEDDa7NyhNZvY5SaSZhLF9tgjj1rcfcxyMMGGSalkRJbHuEtpUTGe7EhoU7Jo7Ps0WTnx2FnbzZtxsLOVNiJqco56mU1qOWKyUc3pxeQGctY5WLoDcJ3IYKNiM0GI+kaOWpnd5++oOwrxfoyIRp1TspV9MWtwm3M1hk4awzMnAnJawE2hZE3reodZOJOpRkomYTZqYahI4VpFgr2Olgvlvaqu0LDngQkLlYSvTYc70HO13j1vVlpXq7Zq74+2B5OAXS57qIdys7LYzJWTkfbIkU0dSb1EdizXgBdEUpiTcstZqjWtOElunqOSQhrTPtmBhUAuCVlCRK1ktm3ESGysLI7wpeMDxCxKUgRcuzGvRtmbNJnLJufNzHbeVjkSHFGW9rXrWLM8zrNSHjrGpgPNy0Ne7AXvv72+BGySupXnL9JwS6AtYanqV9RY1K7QJsV6dmAZ4mxfTC8eOZljb3m1GoG0BDW9M2b1MQjobQ5KpW1rBZrVnEMq8B9sxIySND+kzo2InSN2mTsLM0Ra3GqJyCakgsKDRrebL5qRAfSWELNPHY1o2TSmm8q6wKPLKY62C5dB0nouMqFSbWAgkmycdLixtVcItzISGjBk0YFgeGP4HZpGtOAumYTIQmQCtWLSkdMCMZEX3KUJpiLKcPhWpkaNo2Aj8H7eVtuBnwbnGS1ZGSpaItYL2GVSyskxzaoMpajpWaN+QVKwSfGw9rUo5/mGMo7zKrVSti1YdKvsgr2xV9ERNEFkANLllNbxtGHEdE+hveOE7P512flvyX6Z+aPbc4c466NZ3a3cqaCOcl1quMlZWxHuwhVLuWuWVa3mNMkwB775indmOCEk7Lb5OugDocjDUDTQZN2C1mc3QsLEz8S43VNiqOxZfm1CK1zlVEi2xhMCw3mEEia5kFgElpAlgtkwXanrcEjjalO6uyq4RwzR1y3rchTqmFJASgAMsCmxuYZSiGpzgw2HanRpPHDllGwu5WOaK+DJ6JK8zSoElxiGqZA7DNmA2cxYmx6YLPJlj3w3GxV8pWbVB53ofOK9YLNRmnrJ1LdOvQEAydfThEW6tWRBCXW06whrSzeNp0Qeyen9f+edY2t6uOaRrJY0hvUiTPJMjPo4HjSbWxPmGaM1sCiddLosjckOPde1MAb0N2R1APM65Yph5kUtspfDFb6OKjlDmMWvGcS6z3MoBVG4oN5NYV3ILcoYWLYyHQgNGAVnmEwyBShBbSxHGGY8IILbUZAaLhMJQNAPJ7kxqDpoFjGzmXLssGM7cOHVjpuzn7c0SzBKWsaqchiqO05KJozFtvpYaXfmc7Yn7MAzFZsy1syXbDY7BR+eNyAFbmuNZll9Qwi3TrcsgUdfXjXP1abI4yQaasTqpvzY8EzM0WzMwnet6LbINpUgNgQQU9GLb3ucqM6MrYtCluSS5UxcPUjI0ySBKxJv7N6Aijl2oy3DhtbK7PGxlD/SUV3jpWBBfdxmQLqPayrBYbJQBIbHJLyFbkFoLXAOxzXmQ0LcMNkrILq0qTGwCaYZvI87BW9OOaX154lf5bx8TqlHrYTycfW5lleNjKc8o7JZji5twVQexx+dtiJXxylDTIQAkktcyshXpfQHCXlbC8aWHgvPzWXsubuWDdwtdz6u6gyyqIyClzvF3vmmfrbtFS0doFI3WV7hE3KbEEiKLts9qThjXsKjTrebNujadWpQfp/m4VTN7e7GBuKgAvJxcNEpGmgvNnlqUTljPAy4USvLA48gKl1NwO1wtfoMPpk/UsO/xwHd8PpzZkmLs5+4ou7w001N11I2HmVh66BnCOjZJUy66QZCA1NRDOCeayCA5wW2O47kKYWojeKTlbCbIYy2TjLTWtS4c/q/HUOm5Q1j6XqCKSZAykIc+Fmw2ZdgzZyiaIazDhZbbPvUQQM6UMGXrXKivpE2qZdRDLunOy+rZnmGt0uhu5RupXst3m1lLBFqxqn5qrfmBpM/UqahawzemOjOqSyK+jDedV2qWVih107BNaG1m8zJN7hKQrtawtX258TDlWwM3G0ntYdVS/NVjYrKNT2w9Gzz1ZihGUBbkHXaXrSWYrcdTXzUHSl19R9jcXrfFyX038wbc2+w5AmhLBDc3qlbBuG5T9imevl5rVLoSjIsyPQRWbUU6VZVGoGR2LizAQqbBmlYRNCLgwsVacCRIhm5wkdRLKQjPotAkiBdSlI1xnOcqgXZ2zyLM75gtzO2OJ8m2acoQKMjAEMRIaKb3S1ZVsarjgF2mBMEmdWfmBmyVvrOQ50a3Qa/NsQADRzjVylXRvLQrEo7bHGWdBT2NsQBVvAjIE2SsEH4zNWatqFeowuO1rW9k5owYkdZNhmZECex5HIVdgT16683t+L167l5b6/ElYBcu5sR7gaoqWEqtSdo1RIW1FlbjHJGmnXWcutU/dcDuZbJ5q2vVqDrqsoJdEgvGjtao2ZD12QnTqCBJV15QyEE1mxI6eEjL4EzCJsLsSqQiaKbFYLkI4TYuixp80Jx6/ljSHDSFopGmaxTMds65mCmgBykbPEuEanZIalJdrRJYGvqOVXYU0gUKum6TC5QDRzYUjQm2zneFYvy2+truo0edanCm08k6iVXV02+chVZ+3YgBV17ZZCwr2LCcRgrIBv6utUZbc4GCnsZ3whmjbucYSEhkxXohCKionFWOpa2bcZE2E1OcjRpuLxyS3NZ8wh5JbzWVaJVu+X3GvcCV0mSvsq9qxWli3TJrZXTWr04t20ptwma8NRLTKagd8l9yNqQpxr6ENxmAfWhLBaJI2B2TcGGycSG5TKRGyEqCRZxhm2Zs4dvzOeuK9kVcptlBmyRqjPMNRMXiWZiqIWWe0pxJjAJb3pBtDQgq4jLFQFEnQIcLAq2SDZqI6KxfmE6NbobuG5bro6OJGlUSr6pa0VHR2CTXWTozHXOV7LS050ByX/N6QG01mq1HVpz1SbiCyI2RzMLTHOMXZwNKjL6Xp9Wbzyi9/8ABWuWJo9tl9Ai+ehQ2O6s0ntwbnLKyjNG5RXFu1p7mmEitIJitaKkjWJG57PtvPeqw6qNZxvZyY3QDX8dusXrWYgcGvQyGTF2SgARPepJvlmiSnQzahgaMoI5MhUZMKUHs0jWDbRHrVI0aUqHYLKCDlpqAx2MWzyAyxdKRFrw1hhmRLalhB5gO5hhLZyBMWN2NKxMb6k1oQx3uaCsiPKJuDefAa/D1lvC1b6y/gB5klCnUlXjr8/bxYJU6U6oySa5zjGXTDoQaGaZFu8Kg1NeGUR1N63oPm81FsNGIlFUxqUYhEYhW1oGL7sJel0Tz0F/V34Y25T6eOCskgurYY6XdLWesUWeUk9y8SlIiihdOvoUI571sn2Dyjs/pvwXmLSMHrez501YMb6tA6zlRYDZWJpixCJpWqTVlfUsZFKa15Xa8z1u7bYFWR3LK1ZuElKU7E7U1Rbchz1hnoMi25gjTgBZNDIk4S9oAllvclWkFhRaiLSxBsQ5IHbPOZDyhAFmlLFty1NOmBEWmYSAYxaC3DJnTTYp3a3d28KdqTNPmYULHIpvFXRhm9ErWEFT1Dg0rLnl8hXcIODe8u5zCAaFNq4UtjTTZrebGzcN4DuZTrQoTZJNaKABeMsa6TkHpnhc1xlykswvXc5+FKoal15aXrxsl+2yXU/fcTRVV9lwLE9VAJdPQuiUGrR1q7TsaWvHf8wKqEZR0G/RMESrd9H+N+7+G8Toc6GNT3OewgAdfRlCTIs6GV43r8uNG5fTIvG7Lls4ovSw3YqU1gJ61okUNkgBUTQyskim6zVTCuw6ogptOVV4iK7SEkdg2mxuASyvGRGNRZi0+ZqVfuF2ACBMiWZSO31CquaIugjcWjjlYC7qzjs9GSW3yIqmfMJpX53ccXqRVrStfQW2VQaMOg3LrWhsKKERlzjY1NacqYWLVsQhjsb9yzUfWbJB0VlzNhnqQzU7KsAWJiZCOkxsBlOEhpMvjisFUu4jml06019bYrvnXO48yoVB8ubcTNIcrVk12k1nKPqKaMLtQAU1ZEap2kjvUMxKDXQXc1lsHtQsthsrK2qR918Eqt+gphH2flbeIBVrUNUtXbbK1FfNV8nzyS7uhQplk6FkmlBOiwIMV0NYtEGcRyjneSkaGEYjFm94aPh4klUsgMgo4DJPoR1O2CabLN4DpxQSKibccBYQFcj1lnHb74x+h4hSmLQJavxZkMnq9RjVZuqyxWNy+dSZMaSbguNO1dSmiZxbWqcx7I0oMJukUlvJQRZFLY2oehbDz8rJMGK5lVtkSDkk7VNu3mbJMkybrcUmjBy2Nknbj0bAnEd9w3V46+UhZVWvKAHQm28zn2mq919Gh5UjX1GFZKW3GUBGaiE2qIVEUk0sKh2LnLNGxSIIi28NETEVip6QYu7Jfjc1cDqFuf0t1wutMPAMQprMwgYlxXawmxw2L5bjsQmTYNaM5gL2QVtGqGyMLYE29mqZMmaVGxMGQrLWojYxA62tbAwcbJAiNA9xsY2nodXZyyetFtut8+Q5k/NUNrinuZx+uwy8KutNJmKX14mExrB2fMEz6/Q/G+g5xN8ziNoo3mjSvSxwsyemRrfNpOcrwm2SkWlytnloixC0J4mrHg2hykctWH4VWgytL62ZhTTO1J63jSnqfaPHKcYO05xbVz2Z3POaKS1FNVtpdQiZekKAauazpxsU2i2NMRhGAJoK0mcWQ6ivSAYQ1EgeDcLq9cPlQnsvj2QCOTjOxobHkLxa6cqmq4rLB6jIWbzeAR3hxIauEWog0jMsNeUxbo0iFCmXyUSDuEdg6TRqmsytIABhDSdlN2VGYERsOB2dlK7DpW5xfbd9H3Pm63GS5ikR5bfIcr2rMoCr6gq8t8muh1Otl+269tbb6pdr1yUojmPWBE2jIzmmDklJG98OZEh6V5z9EczoeSc36j5rowMuiPt4xuZvqRtASSfS3VpK3s4zavT+YHDKzprwdHfQ+z9JRg4JKx8318C2o+Vr09B1tbzwRsuqubiaR7KsRElC+unN1x5c71vnnoFF/H0V/wAxZcS6pzNPfvBT1lbbybjqmLveCJETJwsqSjBqUlyL60pCzGmGcTt0UUgbFOATXOUJLGwRGDJ2uKZ7F55XqtzV9znOnA2SiSjAQJRDMG2WBjVIkSGvQWFIYDkUWTbiy+LBkw1QsY9S+DPdZ9H3vmmuFjy1de+bLwnH9no+yUdsNVJaazurgEgmT03N0PNM+ivmCrQyuMutDMQEK5GzTwSD6ouW2Qk0alN4Z7W3NVZccJM62YE1vbPGbqUo9tWJdTWNisKde0VfXPzfB+Y37u+nkvS2fF7eF69xfE87l71pQBcPTTetFq7TCf1M4q6ou5orkfc/DE2CszV7SaLGSwA7xCOntczGId5BArioGxsoAuCaTj6ZFKV4PbolZDYmtscIwakDYwRGFmmaAK2aK6AHgVW0u2rDDe5xsKUjVQmVuUVoSqC7Wjem59fmnUir0SVbMWjMVgJbKtrljCN3bbZ4SnCVDe12VnPX95Pcd/5nPz1eiobKgPKcb12lT6q7cKuKU1yc2MWxV2SWZ6l5Rma36R+U72jTov5qerIuaZSpT1zjVW/J60NWMgs1Zm7P77VzvnoPSVmjmI1s6+zT3nGLOEOdryh1ze2cWh7Tr4HL/PlnU1dTtfah+IXclGsvqrF6NOmctV6FRZjvzVFgXn8W858Jh1It7sgyZbRgHibtGMeNlKghfBtNji0XYVfSaChgLZWXICrN9Xxxt7OXFnWyYNjlcSQgWlMd/G6/jK/T5SsryB9L810ua9RhleyWZKTMsmFqA4OS51bCtsrkT6jjZPW7TTxNrHsHj0sWrtOExq+lSRd3Uk3g4uHDYSos97bFA2/TLsNd7mZLufM7DzqvzJr1zi6PJ9bznoPI++Ze78+07NPbdGyKszaRM7HCi9YV28mK6DLqg0xS8jNfZmlmu73tAfA44RtOiTHFj3HC+n57fYPMbjk+Uuqg1P6Dzq47P3Ea/Br1iF3LHcpfROrhufOl75aSP3PgOtz9VHmLsyrnnL99T0JUN/0McXAo0jaSfRHzSOroEtbJmJpGp6gtRsVkpaZuHPmMIuxhmkzuRnR4SZfipVQObXY6HPIwGgPBVYMwMEM+5ZonpbjUePlBJNdliuHPGGZLZEm9KVWO0pW5ie11qdJFdrNp3qEWtJmioMPmzVgtBZpFXZkMbMmeGpOlcc2RucM73s+jj0/rAfPOt4K+4QTnO65eRqQZfQxMeqq3E57J1dZe9NU2V50PPdlXafz/AKPjhd6B6x88UldvQ2XO2xpeTm5n6HIFmvuzRepsmqTRImoKxAiz6V5AQOQg630fyvqcZNMjWqyF8wzOaFZj0C7D1fP+jfKOnmpWtZ7Rz/VK+blTgu+Wj3Caq1nV3Ki+V2fOTcso1dDXz/oSFOBaVVM7HxKvtCzBCVMgH4RkY0hGSZSmkE+k9AIC5AJ1rBSQki6DvtPOG2rhjyAE5ncKItX1u+fyaey19WMi7VBGIy1RrmoK/M+s/JOZ5a/zNTEbGf2Q07mtjKOqdNRfS3O16qhVrClzQyZLHi9opxTEWbZ4WGNHJG/vPU9XmhO8zxungWGy8vh7NzR99S4+7wPrvlHMtpeoepjX0O5rqrmZnHYezeHPabnM7mbOCz6A+eE0WKax2l6ipAV9bW1tyqJ1TC1zwfF9Z1t8tVd7SMlp09rDGWefnV6+N2HELP3a86uD9nHBTkcC3npUfDdvGrgt9Bj9HY8lOkrvKmT6Mq6XlEBdYcqnF33npeNV14h0IpV8yy25LRnqYjUMXMjIoKPfSc9WzQkzoKe4kTAcEBw2NAJK02IgMtykFdc+WQ1nVSKNDPsVxNly1St4Kb4PPbodhk6iyNrXxRaiK55wDCXMwBkhGEziWK/upOTf4LMsepz9LkEzwzZ48HmJrlcq+hqUUDxOo2cel9Mtqm/znWeeU18qpuUfa5un5lG8opusKimqxuaYv7BW67jJDWiq6vOga3z7hb6jXuIz2aNJaJIxSHTlQLVa9NJlHubbJFm06QGn5dm4W3mulk+2Z6uq1XzMrQuTph08wPybbl2K6u9v2Sp4XVyC0p7SrqQCDm01aWUva+rOzS78ZneXhxrIsGxpl6NhRgXltgRivJPWlBDlg3CSa4NwEhCRmQX6mS+4ZsQBa52tkvKuyroGNzPBOsdTkYkdOLYoWNkUqrYEpXG6My2Z3teu4s8im4T1vzLzfs+OIkbt4Ok5LpeXp0hjLWqR3I0WLLBlz3jfLjpOwShoWGTKTGx26cBUzbGdO36XsbuXXWnHp2c4jbC1d73MdFR17K9248yGy+qkr6aqq9nZipWsc7uJTg5fixo6FGm6lexzHr/kWy6smgwwaBGKzEy4S4vaF1+bUbX7KWX3JsAGRVpdKarKvBpznvHiXarKW5XUs5D00wVaAdsrluOFIF86Jjwa7OVrcbToObB1EFuAXGzP6h5YSjm5uoPktXu6i2hCiB6Sv9G4awhxDE4DFnAzFpkk9L83jIQViE8QddbgEtKiyRgYUOYrcUz0IAmStDUmfqYGizWj2QzouOerTGX5q9mtsrfH+B3f6HI5GHNb2TGZmDWFokpkaCAajY9aa/eTMa4Wk3H58YWfWvzeW7WqqJltqu02pb3XV9eqVXEU2loWlZpH6LyeKxcuJHOes6tUpb+R89GdBSOHXpXtC8uBLs+C7oTjwkTgeAUJlwhHUSysue22a7s+OCp6C65T1RbPIH7EDqrdYN8bJ6/GodinYgk2fvllFzDY3oO3rghsKjHrU30Nc2eH1vk1uaGc9PX2Z0iW3sWMon0WIgdAOdpZkgbVs1BxsI2YYOpplZWVZkjQckY4rdV4rco7mthuK8rERZ6t6OJS3FOaBvdt6KU8m6J7JzeivbJ+vFj/AJN30s8PSFM6Oa0WLd2JCFiLG6FdKa4xQW59j1qPGM8FsGR9CtNW/e9Vbx+R6tNJ+e3XdJSCO1iC1ezteHBVp0rpNe3NteRG1GhRt/UzVXR5TGknWv8ADslt5oxRDsRwRhpPaoJAWC+LiRs66wlaIWwxm6+0rY3f9p4gBI/BV5xD33wltERvayzepOwBVyq6IrJ5goHlTD1jeTPeD4KJWdtDz0m3pod2vWo6/Ag9xzqxVrWqes4sNbV8IO611F2PUjLXhx6kwLDvqzamrXkeOQ/YqAcWdW1IrmIBkISLBS5qOj5kUuMTXFi15WjaplXr0oji1J0JyVNtc9kM/K9hzXv9Gfy7g2e1mXyRB+mt6Ww31CNNcUztl6jTMDmbUCGmyIyGtRTZbMipZ9Sebn8vfpsvzkYdzyUW3ouONXugOt7mvrcpEyAut6UZZcVTd0JWytL9sYomG+ap7UXjrM3z4W6+4Bb1Dy5XsQ7CZYKPoSSYj0qjlWlthTXdNfxQV3bc3GUr+yhILmxOFAqh6aLPUJRatKfUQpiPNqgXZ7eZ2+RZaOav6c/mjMJQzK9WGV21sYlcYFa47T0XuPPwsiyCNlZkTqWa+OFUr4eqt9PFQ0OmyYTOeCsMqWQGjjJtVgtgV1tXWzU9VwvqXm64e/4ontA1+QsFGUX6KluZnWc9t84mL0RJHl3xK9RxvOnPL2jy/lOd6KwpJ96buDVvqbRW+wzDXy1VmxrpVy87uVea9j01JMNxqu7a7B530d5w0bvOJ86Tr6XRUnY8hT2MFMAutF0JB5nq+pkpMkeJ1qHdc2+E/Lh6o0hWU8tOxh1ZhOqsm6hC1kbOGq2JqALqNnJX9bzAoCCvGRKn0PgRxWh33OKGASryWbBV6B4eqUJYip7RpK8Q6o1VEmrmZ2aO0dNFReLefGSVFaL1VF0+oVuch7J5EpPSP1ZW1AreRiVWPFE+o4rsROcqjrS3ftflFisueGaEyoWFc6bC4OMrA2i5HTb2sR1vbeaVaq6+eteju3ec6qcrnlu9TD8db2x7cvN2hBnF0HNbMhYJ0nnma4dQtrR0Opo60uToqd7wdiSJLN3J3kO0qtvky2HEvBrqq6rp3x8H6FQ+aGz1PieCdo7WqiUKuiRYaIvdI1WC0djbc0Jdt8nYQT7BH0o5/LPQJebW86+55ruBbriqnlxrMhZ1o6TpIyEB6F5y/IMCzEgLBeEkxEaMsEFRCWFc9MCvsWsMtGOdxVE0n3clHGqQMsqsnTQ1V+B2UFzoGjkUqT9Yc21a/wAtKyMa5TsF5rQQ7CGxCWNrVoSCgwvGLtxSLbqkeFblL0XHhzHr/Q5bb03IVKiP0l8ysMWkd6sDWt4tauzwLuI2NfK3Gae+kFdUzIr7P6J+aZpkvAcl0N/JeXqWYl96z4p6bytfHt0fJaa+w87EHV0d62FtEdR2LpkDqITLZKo9re+lMdXw1M9xXAh/U/Ol6TN3bWFO/T0lUgNLb6L5ha85LotNNRuo5BSIQ4elTNQr0Hp9nLoo0/BtXZM76Zdb/nwauaU14TTonTYZIEAoDOloekEsr0ddAZQlBEyePBEBZ1WoDnhOTVu3knK9XW1cE69sUYF1eSi1riNmEV6nveNGMF/X+iWcmv8AOEaMapVveJU9VzixKO+kzxjT07OCNU3AT23yFe3RT81aOxCKWXoVZ845W57R7ed7/wA6WCC5x5W0v+7fPrtd1eQZrFkwHrRSLkvojwqtWV68dz29WyzFs1VnxQsRk8pdZR6EYPUvOfYPA8wuOeWpN4crsDOkTUOhr088LIl9yiQzYdDU+vef0iwzfSPn1Olpw2AZczVttaq2qRcK3oCiyDy5Az2L4FGtGxJYfXs5lB0BfSbuKLyMvGLqnfrWi7bfk7DlhJgBZzo8/O2RjRyTxlfqzQkROeckMDglgp0ACKQdlOTLoCchhU9nJquJXw2C5O7k5J8NKB09T0T4Sr6a8rJjF0nQclf5/r/GOcta+u52fFL09G+5pVeNoaQHd0jlSTcLHr1r7mpvuaqYgvUvOVFTuu7x0fpa1lD2nN8haED7Ln7RG83yVhpZ+oLoCrcWeLqvrRKFY0vEeAJpkEViZpgxs5z76Ojxc5yJAK9DzqyraNgx2vdWy6GhW3djXLEZPGGItSKK1b5PK2ra5kB1dBNdVqLBMKjS1SmsrFwjSz1DySzqiJPJ3BUborlqAdHr2LT5e2+ZK9nP3KMULBela9BQstyuJ1oKdi0U1KWWnceVzBybo3Mkum4sRrUcMZ1LII7E1JKU8AWCw1CKzS7KTjLvdDJYWHNsgdNzPpFAtKvRdd3x53IteT8Fdmv6cPVV9de1XqEtWrLznySIQZLMp3dRDp6svIFLbnjqotRajSfsauUV3pFH9F47fFPNehS0Jc1l5QNk9P8AJbOgTQpeVjt1jIBhamrfTMullIjZCzSkhHppstS5IDD4ikhhqNAYEuxWNnNFZAcBdOYMBwkF2hoxsgJrmpyrdlTWysSDwaqqKxqDPtm/U4wntO7gVc7/AMsVTrZamMwr+klAgbYamytRd/p8323hXuvydZl6Tnem5fB7aE4XxeF9x525znIdwqNXKNdxz0vrkwW4spy2iRPa8riCz0LhDrtNsHMBU3tPYtKm0JCE1WBSS/qXmgK9q8CBqXZ6GFifCcyKux49uB1iWL6pLeWEPl1kLKNQztKHcLlUU6mCoV2GDd8qML6fxvM2aIsfXUGnmyXVVFAH6j+YK7NWNda6chNR+n8s+auL7Xi73KQmzomo6kQCOg16vqz5bs6hL39rs34pnGWzKWS0BWcGEDe+k+eQ4dWzqE1SUtu1tCo6TmSYWtRdWSEj0ZygXZ1Oiu7WyV+rhUEqrQzUrXjZgVIdYuOSUdXzQZkavKR6JLoeavGyGteY6E0Od95td6fN+ufKv1H5CZyItWmL1vJtWW5fWdFWiFh60hCk5KqmW06eUWyJWbjOzpsht4dTxEN7WVsoXov1bBWy+j/PKLPMLZd6yjvrbzrVNXUUvDQtr6CvXWOiJXnw3PvF9VQcnz9f6fD5TESztceg+R3Qevkp3DDn6vcYCYqeF/O7ua08wTISyufWcx39I56u7nj5Tccx6z5UQDpKTp9fL5/ciLY9x/ccebA6YTr3ZDUzcpLcJdMoikEKExonrf3Lkr+GsJ9WrPlDTddrWS8YG+JZeg5b+R36H5sce1GWdNSzpueZcim/XvglZV4YL6ZZeDUGWWJA2tb0fSc0Vx3XL33IILRH0jzcGNrUkekl1Wrmi6cqjNmv1aiwNVh6j44tZk9pj4wSsdLXB2unoGOQAmhozCQuJccVay1frqnmEP0Px1Ugli3b+OSsNleMcVD2ShEClVC+7ArwAuhoZRd0NcCyMCXjNBRw0LNze7BV52zt+ASXnMNTsC5JLmNIQZF0ZZbxLCkFJUgmbomPI9BXTE9O82RZgFYLstTdg6uryp1PMvVr4+74Uvd0X+WdPz170uPRlUGNXWeceoeYSaXNpOxGQm44onyAJZkauM802edjUyRh+qeXjqt2vNV3JY1b0nZ5xVZj1XbZ5389dudBq54KeQV7xHquaO+oIxXAOKxpsRyKOYTx0jGbgjd8w8tedjyigN5zd6uTPVTohxitIabGVY+U1kZBSW1QKTruaVUhfbpyFnnqkqLbVweoSUQHVoWJwt5Kj0nzy3Uvc16350pUbQFfjtaKVKL2k5LPbauUOmG/fvnvpM+n6H+WOqgle85cF1ZIW4WeBUJE+tVPmTtbiwjlgEQoJTb4vZ128heJQaSXwRrf3IxqNALUp7upobLPWb0nzy5xznulv30t8ucVN2eNRw2JtvS85N6U8uFnadhb3LxiND+4+R1g1LYDP3LU5ottMZZArgSFV5pdxWZNPOgxfUNyjaRWLAFM3PnVRGOrg8wasGTRSBIEE2YbAGgzjJEmgmfSfzqL0SmvzuV1lhqWHlwIaVCVvazU4poQmVMynKKSURwNnRJK+977xLpctnPxknppZYqSGqz9r8BcSdnzztckf63iuyrPN1k+bsF/TBjbZgcZe5IXo/nCtlvGakCvQLhA3PJ2YtUTWaexk9Y4ZFeHrq1+RpdVzxu6Tm4WcrVkVqVKBOIlZ/1/w1but503TqnFPer+XCDKs1dSWxWcOGFkp71iPlHQ2XDLmb5/1Hu1t+f4Kx6WSpHGJ6Bm6yUMF3FhpHmTW6GpkCPdHy8a4a0B6tk1+HEB7hbV59dWXdczJ8/1LKXdIJ6smux2NU2PdbvdfTFE4ZcPebjaw2BFiN9CJzcjLFBzFCPe1I4FLFJnZUdxXSC33unzr9Jc+3yfzp8Wyr0TzzR2Wk938iJF63lzOCsFJdwZOe9Z4gyjp6lDSK+EVVZR0H0t8mzqt7jlKZ66uatkk8AevRl1uioudFgu4JGXh6ytM/F2CFQG66v5WI0Npbxr45u1hqfpb5xbUBeUC1ZhitQVY7LEmxsZzvokDAMZF5cs4Gccq+iRTW1f9B0J4HY1norZuQP1dBZiH675H2GR+c37t4Rpweu1fLVvN6lDXs13YpUgyoOjvNajT3qcXLeriqWtYHITZFyVzD0NLUErrmF22Wm6rTA84OvXFmNWappbOu4TBChAAdHJVaMuNTskXZSbq+ZFUulZxssGEoWugTTRi7HWgrr5+D1e9ee0ePXVR5bfunBycUQ3uBPhT9eya/qX5b9e8vzisk41rqqN3NhK+Wn17wr54d1TmptjlF5Z1VRWbN2tWPdxPMm/fNTN5Xcl4aU9fvgEk6DycNNuhhdSwepQhltiylVG4WEEB5kbbHe8PEirLoIlUcgmp2YuzUusQAs63kLVNCuuchtXN6FZ0t5SXHbaJdHV9nXh9m+dvbeByCk+i/BitX7V87d95zpqGqVXTIVpQzbHWQF5dC0SZur+7MNvwvDsOO0Oaw9567Afn4HLqas5kBC0aCQcALdNbafPLQq2VkVjpeiy6uyuYpFlzW6IQQ4FSQOqVso/Mkq+Qgx9wWjwhkzo3bqXxwRt4VlK07TmrKlVrm8VuLb2wYH2nw6CF95CvevoNb5sjtqfnYC7qlKHbR7oOb6E5+bZ6zomzedegdhd1Wee3POcDZl9opfHRk9VzJDp06vVxVTSSCsJc0GBoRPYzKirLfVlbfLa6bFgZaZZOX2z59GtXoJFmytqsKyC5pnZ2BTjSqGawaAdIh7Vm3eGnlWXZ9mC/GYWtq1avUPMg3ErYeU93rycPyMm25/RXHH11BtuP3W6N0kRiu2zHCM0yhJoMpar+q5xw3M/WXylWQkGDWW4pDrsLEEHaRMnA9CW2zmXCCPMTEBcky10NNq6DlSckV3B2OhHeppgzto1EWmuqZkgS1pkDAlQwG1YOtZXHlLRU6RelWLdzw0qlaU/civhbyiILn0LbAitf9D+ULXy7XT7tz1Nliaiwf5Su0Ueii84Gp7ekpGBp2tYaXSmyuqXsoV5ZCd5xbC1/Rvyz1BAOccaq3NgGoHLXVpOCyuYsm4iM67UDDaVxF7Tgu64VFnCFjfQh6B1/DPx481lTX0IX1GoOg5KGLJLaOHFcfQPglVExEnZljcWUXwJ+4+RsV5VumUC3NDS9n55n6vtnzh0PPp6JWEobW1m9x9EzDXYEROMZlZDaILmTTrThHcszZymkbW9mrPRvNfpDmbPA6rqeU0yxorBO2n0PouOjzdvJbVzp47EQYFBzm2zSDJSJkvR7bn9PyBfWb8ut6ZILdLkPMzE+klXFOujXb695WdaupC3wjBW+5YCz9BfhgPPVWXAw216UIujrpfWyj2cPItd/wCWxX/rf469GplXx947fm5YncWz5fPLLu0Xz09rQ8wLPQ/ePjb1XHv89rpN6NSErIkixRpEWayRw2sefNda/NQ53QpzM3PqPbbuV5l6FQeXnnO0S6lHfzQxL0MNs0OLSgI1mmJTYRZmuFezHaWYrgbY5zfqnyLl6bnX++eHO8DYtlDjNTuBFNXVo1sozfDQxsxYhjHsC1xxQ6Aa4AF2NjWuyUzVxlmhVkdjNk19Aj7mO7WVjRwNSJOQRq1qRY8bCT8wqQLcI3Li6jm5f3lr5SLNvHvc9mWduF5sGq8jBrdehSHGYjtFVqtEa8E0Oq4Q2vJYkHtPU/F8U/bnxauZDoNg7dTTelc3ZzH3vmXU2Dcvl7Vqqsr6TfnFcl3oHN0nt1G7xCvcx9t8XmZJbIiYXFkmsZjCLjcFW3YxNEjiQFbYVJM+GsfV253mXtlh5Ro4XrHi1IjR0X6qJa+1G4560TV3Pm3c8bXMCRS1NNwnDHp1WJzBvnlVi6lJ8785H0zzUVtH0v8AL7nIYuruqCtv2n39a1/D7PygEmutn9Dq+Khi6EJ6Y2ZlhvJE62eUVS1XMF6rmrhFM9ZhB32xjIS2bUksbdzNYBF2YhlE0tgmqJCtyL2QPQcx40PaeeyuXU8qK2dFzO1hbg9ysbViOzfLimwGpi5BGZh8+RUdP7v+Q6Ouw26yNnrrSD3fJSmux9g3IMOzOcZ37dudSXRaU5+nBxfQU6lefsaA749DSGlrIQRBs/RfJh1lkANWs4qd1lr3eu73NX4u1f8AMX0thWXd21walpDS76ZOJ9Ju+Os4vpvnvAzNp4VxqusPewTQQOjrZBnGDnhAickCxfRvc/EOpHRnzU7+zi51XK3Uwu0JajVmNULVLdZhEQ6+m0vGQs7elo9ZdECRZvprCmEbdqMBayExwDshFkMp4SC0aqsmF96mBm2J6Ucuuar+lrhWA+l3rxTYjoycjQyZDhonNbEc60gxsBsLW5mjBsZm5MeBxFllcCsVpFQXnLS7Ud4eiU5pLjTsI2oTFtbfOMzFjKvXeLvvNObces53pNzM073N1dIcS70V4ZYKxwVkoVWbRtIyRPavKa6K1liNylPXhNXU9x4yHJqLJTNDWHd+d+n11+a9NaVF3N63nuP00n2XG+i0dLzleRrDrIDLSzGVmF0Q0SlihXQ5WwMcncNgccDaV8n0b2v5lLzs8qrKzq0QpoVj9mSuYvShmXAen3arKU5dJSU3rk7PhzRFMqlt+R3M2ikchAiT3K4T7P2vm6PmGO192eaLONYF0xZXGGlislySlq5T7MjvIgbMC6rKtZ1fII+18Hc+Y3KFRzbZokDSRr3Y6biTCnXAlSlsbtSLKG5HfzzZLb07wV5aUG51ezG5Vo5Nc1wRGyWyHDinEBhBbIIAc5l5uRemdV6wAM8kAWytVLGRbSXARLTidoBDqdCGR9GiC4NrexqkMM4dHnCCa+iQjOxkSGYaJhJLFYjn6HXOTKe6s5tf0P0V4jn5xI+4+CZsp0/Uu6S/5YrQq9TWKWsmtKDUDcu0wlJaeheT2GPR9yfFLvH8nreu+RG31+ajo0NQxkc0UO9bc7mIat736L88Iee7HLxe16LhLmkNq7hSulVaLGdWEW5ih3DewRbPAyI8XlkwxGt2FgyRYGhMYdJ6UNjL52ECqO6p5oW9ToTNEpTBkGEuGmTLx/RvPvoH595vQojUU+mm1G9m9ZgpgFQn1LE9YSWCK05KUGrG+SvmdBFYrdfEIuKGGG7MiUSDFoeZYlQrjWVXOkGnny7XL7zbQEDCgVnojErUYIMrkMZIg7CyOSk0e6jKOOMNy1ul043K6XnRLGiaS1Qm7sLnyofP7clcDsMpDx3Zk975zNXgCNnRbs+9Qg9s4QwWThvZA9l0CPexElBsQbRstArc1mFyiE2lbQEeQG6Ul76q2o3a1USf1L81/ffmuj8yeHfV3ypfBgxP0XPivOA1EzpZUnnXcHoynVEWSLxJiidaRdbE4v2pt5mTS80T2OcTetuCXtOutMkDx6pNvKmbWNG5TsArdtQL5190+cuxoU0Itvw2ZQ7CB1MuMS6Ni2ybkjLOxl42Fic1ZbwqhT1PUeRSq2b6Wsety1JVhi4LLEjNO1eQ9JzBXIBMbE1AtGfKpmc0cqLVpbvlr3rCbcpR6e1o0PsOUyXLVvvL+TofMahh9HSmMgmujs5AykbhMr2P0R8da4vYdryx6mUWE1YB5OBO9BwGQR+j59XndtfoIlWF8GnDA+Seg0VUjY2qItewE17pWS7bnqiizuOJ1qxHrrn3WyTqZoTVgcx7sLtg1vxSXSEBp2yY7uBxbSCAaGSbsgF+u4xSZ5oTydHRIRjbNnQ1ypn3vD0VLs2RDV3fLu0HP6tUNo/W4KjLIZWbvvMLPF1KZYW91WCHB7JilsOF6FuKkWrBE5GK5IJulAzcvXOOMToufA+Cu4wFsw1ySlgTu2Eor42UmyVRb6xNFMxaDbFXtusSkXqW73z+vyO7qLvfhDzXRcTVs9T5zhJ2v9OLfOVZg3KCuarqFHU4aLGfpH5v3nl9XJivzCjIU0yd736m8z6L4Kh7H5/1KOZ0zLpc0ba5EAOy40lV17TO2IpottpaM0VtROqIjRl/U9L59f8AK380LNdLDkxyK7juMnQ9f5zYNyEKp8A6y5iaFsRwGxlIjBGHgoKWUIxF2pb3Hu+n4Nk82CZcG0G8cW6ux6JhbaqWSr3/AMgwuWuxsqf1nK/GVtt58+mQFlerz7SFSYWzG1Xrf6RPjVsmqvL03ePj8pvSMthHTyoHZhNn0MdDznp/WfGqLhgnrXzVGHbGzLXN2qBxr1z7gvrX7W3fny7uPY87T4OxYZ1OEtCa5mSDAWNmqsJ6NWpVAuKqrXr6LYVhDYzFeJdmSt4tbNR6RytPN5DWpaOuTW5wQsvVfU/LdT5Vl67zu/HWfSny/W4uh9AeecExR2a2n3H1HmtZsttIyEjE7K44vteF3eVWt+d04lqxxXoUC1Ib2mIIgXEzJizR0WJY0KcZVFkUmkxjAGKOTMZZhyLZw6iuLdhnFboy1omUCmUazvazLfyQx5rpne0zq1tKbAU0oQJuuV0gyu76bi/YOd0vLa3suJ1Zr7UOmXP589ZjuTquQtLKmjnrJiq1Yb3ovMLDL0R7vwLL+lvEcfWW+j/EL6tvMa23l1/O1zLdpdzq+0eG3NrE7W+WzlrS+DMq68VrkZPXCW24y9uOD2vLg2HPdbO2uENljfX8V9GcTp+a+a/RvgKXVQiw9BhhrIyS3uQaNp0vonH28xU97zFGPzCVij3E2zd9NmMvTvnUXLv73n6CHUyO1BBblWg5sXplY2QLCrw4tmhbEy+q731BRhKAQZacGslhCqkgIAxYF7MRRRpbaxeYZka4BjyKQZBKUsxyAzprmAvQkM7hWqmQksjIqgXtKrmZ0aYGIe/PEuxmrAWQ67Kkpmi1LFjZsN6h5a7nF/x3UX9Y4buuc6G/lPVFtXtzZop1h1NSZ6evRSM9p5Rk39Bz+mtmPXRpWpx9/wCbWAXypRYc147n3Dy30TyPT874rpeV9BzbTufPDWYet4nKrNsZWRW26rUSydGnte08U7Xj9knLdbzumqoW2Lp4Z+h+eHot9I861JWBEgtVRT3EslnMTcR1J6j0/inXcHrdx5dWp7MGiTP0snu9v491fjerx/LPA9bxltHhqI83AtKMArYUS44xgRxb8Hgxdkc2LB6JhIMPgYM5bKxlkJCaFISQylZVTMbIETNRdiwYbehwWxgUMhHk9xrTquDkcGTWkNdhXk3ABg05IbwRWa2FS7oD83HNqgrEeim4ieNmGNkl19S21xOPNy0Fh0XP93yVJytkvV3kL2zg1dali67LquYsVCFhY3l/GqG7BV8KaD6x0KM1m5r6CqQTrNhitjLDRmnKYVZKlenIOaXYxY17uWwlvTJI3VS57uMtqtV6PQ58fncH5duitj2VdRq5rGSaaD2NPlMho+7k3aVzLY8UZyEMjRsI5RiJOEYC2QtDFshbibRwJoOtFkYgIGjLAxZjLF8YxWXi1hKmmzgIQtoVmvIxu6oEzDiRjsUtmPWCzNT2GBosSwtk0CPc5AQZy0Rbqk7Ku5fT88JYa7HKWIQZGCiFbJQwkfsvqfxf6F+dey+ZPG/YfIvW8YI2I9bmPH07ZzydYD09/Kw6t03U8Dw/mXoHmOP1rPVE6BByyTnX5+n5OLs+UfbK9r+0u4/e+f8AqHhixmrQrmv6vXO6ptTEsEdh+Stm1bNko83KDT2dAmoAOgFVr56DIX0aZFtXlhWWQfS0TVVPd83VTzLDoebZufoZxq+X06MMSdnl6nuTruW8NMtgxgfS4y7AlgyxyCYVufiBVbn4pajO6TJAeK2GMwDkjGgzKk1LckZa2DrM2y7zehGFc3U0CxnamgNahT25gKUW9QqYzkZXTpitXO4ma6Ql7uJVMPbFQk3h13Vy9mJzXyeKWpV7xRb6+TsYxOp5COTaEDcLq3/RXO+8r6r5y7Tm+s9d8v8ASrSrc2eA6OlDzmzNyVHFvme97s1VW38Olq0R0eosDJfW3H6nzdY/Q3zHdgNS6Q6lEu68/wDfuT2PAx2SN6Cxkr1RdCzq55VZ1sghJlr6d3uq1VlAMzNmkDTLTUJFai1AcwAcoRSS6OHLAoQ2EC0eViBZC6abkbUK+ZyKU6o+jbCrFdTEQQFxtB2HLLBxSwhsvPJyNQ5DyMSYm5UMze3xpDYTlu81pbiYPZE8HhWeR2FISJYNm0YrHDybMoRmZAGNlfPKWpmne4BAYEqut1gOtCNNoKsELbKFdoWvyrcjPRUxWY0vuEuBKJNmbrZ7n3P57s+Fvp+irbru+U6iwobTV5nKqyuOf0/IX+84fN6NvnLXlupgrSrmz9u0+zPizoOFu+sfkqdO1cE5M93GkG95wO4/XuUKzLN3ZSDii4Ylcb53T47OgotKYYj1+cLr7rc2vxpSVBUmqm7Il7TLpvGur143seLy9HqPYeK4Za85voadqjWnTNiIU0dety8UQq04DePW9i6MZ5DogzFTQnE0hMM5LB4kOVED6Ut1dVVnKrSHUW3LzeW19xX9XQphpS0G2JyAKwVq1JsDIGQW4GJpxIe0jArYFqzBbAaoyHB1oVvsw1+ltcFsYaGC2LyYLIS4GUhc3kSGoDFhtB1Cw1XNmu3MrYVYoOBrDT6f6N5P1HGgH+b6DveRnVs8gLrFOufr6i3LXHP36izF0eXdWNfWnlXD0+PJ2FV6PmLnr4zZc1EGoD2ITTISOLMJJdOZEA5ybWLqO18rjZzVruxav4NeBysir1rFrn6vOvfZbPD6vxlcdEt3vM+il81reNseoV6bq1yqwV93cZXhEbdwyIvzYsDGweKstSkYKBxlokHKFiG4mnRVpRnpKyOecY5GYYUnKraVPIVOB31DV8tHtuOCg2ph3WMkzysy5VlgRSEb5aDoXG0LQZtqvcOWYtgggvPQ2bMO0SuK7ChqWhoR2FwOozBk2zW1vWzjAm0iuyWalLMOGZS5sufaTDaVOhQdMNItvN7Houetb/Nz5S4p01EjtJ9NXUML0d1rueFdyP8ApJ594NV+J9H57z9oP3vkqXW5tsk/Fhs0+05z2/h9Pg/OPdOIw7+Syoz1PlNNyvXWPTket8yALVWaEa5hReuD3Hxj0rna/r9isjxPV+M+J9X5x6bwO6gfO6em3Tj1n7wdSGu2cl9gszxhsqAXFRfHIYL2SBkKd6yJgtZA3OYIkqFA0I2TBkLOoGCZKMCs5AnBZdr5+yOb6JwMFhUITC565L/nWax9MfPPQchyN4lyj7OEMSjlwo7gbCt15DW4MewI5HYsM4jqVWtQEKuUWhtoLgshIwnqS6yrkaDgjCWHIpuFmK2gWjV0pLHSGonTWNZe2+f6hlPLfOwSOm2idS9QrvR0LdHaabTPM7AywQZOsE7zbVfkaIIlmJr2jwZjj9f3jyuhqcmwzK9/6HzbHULW9vlyS0E89apdrG6C8ClOzLquXmfr6/ma2u+zoqtAdgyhB1dLW96FsRMDW9TZGhZArysxLhcE5rxsrLvZkEkSUd6gXzWzaxMW4hI5qAI5BFzxkSSg4YBlhpqzhtgKRFTk1TshY6iBDUAC97aTKC3uejr+Rs4pD0XzjfQIE96xIkZBJC2EmZlGYxRzGVTCUM05rMlms2UKPTESIMRdFQAWSsVDRNHRDcyQCyyXCIa3jXdb0lJ0D+PsIDlZzNJlVe9agsqSnt4QBqthmFStmfGvOiwIcJcTtwLbknHFxVLU4UW5sr5qJ0oLrZ59lrGZxdKTSy21ybi2vbCQq9tB1Fa9d7dIBWntb0LVW9kiRijODwJvIZHc9I4Du+Pc9x/VUNNPKQILt5F0LFWakSwmdRdwLKwwOqXakoaAuoCEgHWG8+RwUZCcDZmt6jTyGwWTLsCgsPRHcGryYNxV7KtMrTi+rV3L9NyNlh5bZ0u2mObzdXIoCRcBNc2TKrkawCtqRuK+yR6zBYV9J8Z9wLCUhaQmbH1cWAkUTcZOcBmWiymoIROE3d9a1z1vjmWVpWYlFDVo6CFaZbP3yHEaLLesfPuJGaWUc0e2ic9Y9ER71S5mRWFKZbxudnEnZDc08R70Xzb6I890vn2g9R8t1016M6nqaYpwQTryqNr0djQ9wTZqGRD4QYwzmKbdGNimVZ7vz2Oaeq8ZzpKjYSRJqxnVmOOrH2Dz/H1qCYNbcZFpCN2TDqWNbXJK8mGZho62K97FjNrcSI+EIwaRddz1tQPRq+xU836cPlPp/m/Z4KoHkOlm1gdLeSIsJYkvsiUR6j7jrYaW5ENYYMBjjzei29bkIR5A0pePV2EyqI2VdNEdZhuwg9xGJ62KwlHGEsSAg9AZWb0+SdSZQlIaWwpK+2t695CXF3Jl1mjnbhO3Ukh0bPM18uIw+nw8HJa4ZIDySyul7luISy09s4g1HK2uG6Xkp1mwqB1uHatWs0+nsArMG3a0Eo11w0bQIOy57qsO09NG6y6/NSzn1+buc8NIxMhJDPWSyexyRCSFuCwrYDr0QhvdhDqWjZDNyEiztiVAgyBl3DclrGNnbWr7zQsdcRcmMypFJX1Fj58zj6L0ff8AzbHs4WuOv1uWDM22jWa0DmRiTvWYWlvcRCzFkrIOUCw5RlGMXU1zrDlE24QWyTB1sGOb1DuO8YEIDQG9bwncd5D/AP/EACQQAAEEAgMBAQADAQEAAAAAAAEAAgMRBBAFEiATMAYUQBUW/9oACAEBAAECAv8AUHfUu0EEEPBRR0T/AIgggh5OiiToIbJQ/Mn8Axw/MfvXQt/cIIeSSiidV+40EENDwUUUdDZ2PyvyE7bHvKr3jY08H7gacP1CCHkklE7pVXgNDCNhVoIbGrRRRR0NnQ8VSOyb835Ca1zfUE8s37Dwf2CCHgk/sAgUdBDyPJKKKOhso6Aqq2ST+wTXPd/qJ0NVXseiSSdj8Rqmtk8DwPFqyijobOmgCvBJP7hQ8bl8Zs+h5ZB85cf0Dp2whsj8yiT5H4xqkBJ4CHu9HRQQ0UU1obXgpx/wYgnfC7O/WAOTXgyK/AQXUt0PB9jyTsaP4lRq+3bY0PZ2UdDfXpVeCSf8Mb2Zf1nnR/OAuQjYZneQmsCcnN0NX+ZRRP6lDyP1KKKADRH1oN82j/haneT5Gmjw2a5Mj3dqX/Cf8BVg6LvA9HZXzGM2HrR8FF16P+UfgNRxkeK6+2nT/wDAf8J3fge66DHGIMf59OtHwS5yG3bAcPJ/U+8LEi4zPj2Nu9hd+35BDwUUf8Y2ND0GtY1rRVUinJxCsuJJGyTuy/d+wup0PVb/AI0S3O8D/OPJ0fyP6DY8NDQ1BDwU4vcX97Tj4JP+ALsdDR2FVUsPJxOcypPF3ar/AAjyUfzKPuvxCYgggrvt2c98z5RskobKP+oeCgP9Y8n9LJOg35/iPATd33dkHKOQXnTRp2ht2j/oaz4eqZApYK/wXaCCA2UfbWEXd3aboJ/qvTQArL3yW3ZTRokobKP+UaOioQpgggOpEAJaAHiqrdfhegEB4Oj6ikkf6auqP5BUmCiCnI6HgBFEobJ/zncEnSd6CYinKNdeqPoaK+dq7vYFADyf8Id3vY8hAVUberg5SaCGimjT3eCj/lGj57IIa+hemSfZ8qpFugWJjTJPCrvYAQFf7xoACg2OMteHKbTBtuiSR4cj+AFfmFRYR+B1/WfBqIVqTV4ae9MbN4CAAArzf4V1I/IbCGggGqmNYxwenqYhDRQGnOQGiT+AQ078hpqKeho6jhdGiddgZ2lMRBTQ8nULyujyToCkAPF3f4jTtwQtdLD7GhoAJqCiDQ9SKRSJg2AnEpuySSfFVoHshER7G+9o6boJyOygslXYn7ul8Rzf33vqqoAADRRJN3e6rYNk6ZoNefQQ0BpqChQT1IZi5NCKG3ndknw1pxNHyJ3HwG9aQRB2dNDHum9Svv1VVVVVUAPBVk34aI8WRjt3e8ae5crwNgIAbCChQMjpDO4IaKaE4kgacj54bEK5vDv82pkbolfbwENHVa/svk8AFVVKvI8WAYH+2GDOmef3GmgIIDYQMRDnve6YsCOqTyNkp3gLjcmGP+RzE+uuwguPyszJKOho6GjoadsaqtdOh1XivRRL2+r7E7rVdfwCAoDQ2Ew9nue56aEU0U8nZNlxPjEzz/JZJf1GjoDYQ0d9yU0LqiKARR8VXmyY3SCmtPi78jR0AiPYCAA0PAXZznEIDVKQ6Oij5rwEGlvsIIbqqOmhFHdqqqqch+xN3cE4jyJ/Y8BWU3wfTQEAPxtxKY1FNbTyfHRwPgIv8BBO/AIaOmsoRvbQ2fA2NEn8QNHVkk/rfkEFE+WgIJo/J2mhFAKU1R29Hzfm7/AaKCDrD5HaKjBTthX+J9kkkk+iQqI/Tt4oAAAD8iimhFNFPTlRBV9if8gQ11pE2hopj/ofFoCq1Sqq8WT+R111X7AAAAehs6OmNRTQp3BU5HRP7BdS3YQHk6Gij+AA1Tm0q9knVEbvVKi7wfQFboAAAD9HJgAKGnl5ooooo/lXhqCOgxzAhsaJXz6Iqi3zQ0BR2Bsqyb3bj5Gz6Oq2PIQAAH6lMCKYFO8acnEo+T54Ti/63M8dsIOLhtujqNrlIECjphe5VSADWoANtUrsokkm70T293eh+4AAHk/gU0NG3GRwFkuKPk+eEmiZ/I5/YKGigmOLnlNCcVfkIIKw5XerJJJvwfQb8z+QQ9hAAAeb8jblG2imhZD2oJxcfNsUg8YuZ/6eafyFSHko6ARJ/AIbCG7JJJu/F+g4vP8AhAa0ADzZOx5prVQD1I5qKJJTvFg3+gVhDRQ0ToKyfwa1sVVqySSb9H/IAqqkAAAB5s+AghoAqNtFALJkACcXHTtn/EPJOuqJ/ACMBFdruySb1VavwfdV6HqgAAh4uyjsIIKgKIYxFBPdI4JxJJRRQFEfkPY8HYCJALPbU0gu1d2Tfk+z5CAbCQfQQ8AAAebu7JQQQTRQaU1tHeTK0BOTjp2ho+ar8gPNMbR0xxcm4T49sayMxhXZNo+Lu78DR8hRBjeWjP40AAAPJJN3aCCCagGM6kNCeQpHuIRLiUEU4q7J2EFPw58BpZ+TE5E+MZFZuwI2pyCJvzd/jaI2EDFymRkH0BVUAB6KJvQQQ00Ma1pBCebJnkaF2cUE8n8srOPhqrYHkNLbJTeNfGVbM2WRANAFk35P73WwrvzQVUAB4u7cidhBNADWxs05EvcpZEE4kpuno/jfiCA4DxoeY2mMB6drFMbef4/y0BBUS52iNH9xo/lSAAA8WSTfYkoaCCCCYxjNOJMjwnOkcFbttCcnfnaaMIFZugBs6Y76dnP3DyOby3iOP5ABEudoEn/Ff4UBVe7JJu9DQQQEbGNALrc50hdcjkEUdBBFzif1aYcmTkCUAjq4onY6J/FrYmgFFxcr/Mb6kbqvdVVeru7J0NhBBBMawNaTb3uc94Lnl2inIM6lEn/EEBsCN75r8E+GhrWovJc5Xs7I/AF2wmLKlrdVVeru/B9BBANEbWNJe8vLnvuyQA0glxaSiUfYFeB4AAR3ZOvn1R8gMaAi4u/w1qvNdetV5u9H0fIQQADGManvsue+05wQQMhcQAHuJ/AKOOaA7a1zUENE7J2HudrHYWOj6taFbnk/pX51061Xq7uwbJsIByPoIIBjGhPe5xc5xcnOQXbuXWxFznfgNcJn/wAi5I7DnOCAAO7vVMYcYjTHf2U1oFufav8AIfjVVQA/K7tX2tAhxR2NBBNDGAAOc9/Yl7kSTu9BEk+Wt67u0E2OqADSiT7Y/tJqmwfHrRJd12BTkT+NVVVVVVe7u7/EaOxoIKJjWgEyPJJc7R9gJ3sI+LQUYU+mMKLj44bjOZ4rwdcfGYngkutNlqqvs93itV1qlVdevWt3d32s6u9VVfgNABRxsZRT3ucS51olpd4pBFE+a9BDQnKY0Kdm/jFDHn8hyvkNDTnFznK1i/xzLxUSXE6qm4/T5dNV1DOnSt3d9rtXfkeD+A3GyOOk9z332eQiVSPp/pvk7AAIAAslz9Ma1PkcqprZGhsUfzKLi5E6xf5Hn5hcXXoHTJgF1MYj+fTrq7uy4uvZV3ehu+1+xoJjYYqKc6V9lE6cmAhx8lxPmBdnDR0AAEUArPjHhmkQjLimgxgBOe5+r0Td9neL+PwEAi6BhG7vt27d+xOhs/negKOggEBBC0JzpJLR1R01xkJ8u9sf9tWqDaCARdtreK4XPxQwNJKa3B4/O45F1onVlyp2qTG5OIgK1Zdfbt2Ly8vL7u70FZPu78jTtBBAY8LWlOdI97k51o+CfJJKrQXzLdHbQqARdoDpEyHl55ACvmI+vFcny/LOcrLtFxJF9ooduL8hX27d+5k+hmM30J/ED9AqTdHQAAGPAxhT3PfI9FOQVl2ifA0SmqnaaLf4CCGgE528fFbjqPEmCEWnPLlRcholEajhfIhqOKbCyI/ucj+x9/t3vwfVIad+DWOboK9lAAAY8EcTk97nSyaKIRKwIs+L8Qu2+3gIJopEoBzcfGxzJIxr8nJwWRvLnueTRLnJgRJKLqYnvHjj8nmeTJu7vR3dnyNHV6ryC5yGxolAAY8EMJUkhMsmrtO11D58v3WwNDR2AwMa6NxotCbBAsrjQFT8yWd0pfpzyurESSToNTnjcbMzEVeQUfyGj4Gjq/I0PAAEEEGOVNKTLLaJsIm2prHgitDzSh4rIw9Mjmx9taFEyeRVTMCnqSf6umMr5wegYZJQHzSB2BxeXiqsODnOFvVaCe/VVu7o+gBE5oPbzex5CHgAKCHGxip5yppkES4xuRKBEsj78HdoLHn5GdoCDpZlTW1DHMnOCjixOFLJpZsp0nfsAIwCWtKnhaLA4rmc7NXWnz6hj5PjarywFp2NO310xY0k3u7/AAA2ABBBjYxM+QppiaJJbpxQT0XoDZ9Y8bxXUo6oNpoixsqYNx+NYz/szclLOXXEyfFauj5pY7XyL1JIxnzeWm9HUkrQmjZQJf4tWrVgiQn2G+wK1QGPj42Mp8hTTEopxQRK4njc/gzobCKDfEbAHFuoOHeMTGc1zVgYvLcuuM47My5cthcSqlgeo4pJ3Pwp+f5tjE4uXyKc/sXOcB1AfowoAoEtPrrXXQ/K9RgiQeaA2Bj4+PjEz5CllkA05yCJVcRyPKc4mqkAEWYuYdBAMa5BpRdFyRLTgTc9yWBhZuRI/jMTNy3yNiMRLIlGCJ8q0THBJNGfh0DewZaC4tFOFhuTyWBxpGrpAdUFSsqgidBUgujtNbHg5ON9HOQ8AbaMbFgx3OnyKnn76c5AE67PTIkNBtdvoTqGKfA4CPJBTnaaA28PEmfkzxsaJMhSIL5OlhxJc0uTjJEyKGLNwGgRFz1HI5yjihjIpx/51lNPihjQzFyCmzz7YzqmQpgn0xzJs2XQ8BDbRi4kML5JZlPkLG4gp701rnIJx1YBLdOPni8rMywHJxOmta1Y8DW5uWuJxMzKjikKpq+GRllf3F1CnEcZnYHSRFF6hx+r01F1hAoDtugLvV+WMMYJco8i+x/IIDQbh4Mcc2Q6RZGQ0dMH+R5M6DXPqg3KwAxzKJQXGYfP8Mh4xWpyJcYGc5xAYTGzEx+RziePw87MEdlznsT5ZZAToRSTslC+0bHvI7NRcxsMxMTLAJK6obKLeGbzEGgj4rrTVdk3+APgDTW4eABkZepZ6Ae97wGte/A4/keOvi8znefaWq3MDU2TIywqOuO4M4j3lEprQ17QOOw+TzXGDFnm7/QuLsPEysuRO1UqMuOnOfLGAiSiyaVjaBx4pJU4hO1jjk40U9MFB2gb0ABFgOZo/mBsDUUWJgl0+Y1r3yzNanvqOEB72MxOQ5Lk2lzOqhR0EdgHeBnOXG8RMxNaxj0FgYeY97wIsbs9ONYmHm5sKbKHyQF71czFEGuVFONNMKenns0dmoKNmnFMcY2YmPi+aa2FfXlydEHTY/mE9uwANADUGNj4suRJOyKWd0XX/rvlJ4TlI8xz2Qyyk0jMCZGv+jnFHTGElQwNwwHuxOWc9rWRvKxsfNyXrrCpS6R0cb8fGysr45E7mNDpgmNkkTg1xdX0egMdvYqFSFxenpqa2Od7InNcpGdGprt1QQPaPkpp03TtNT19HO1QGgAgMfDYzIzAFNk4OJyeH3kkw8X4EOOL/HpclcPD/JcXTUXUB1cU1v8AHuSzZGtjn7OcXJrWNXWKN73vqFv2mkxpeS5ODHnkcHyRNKlnamsMvVghT0AzkHgakmaXKJXoOYimg6erLAAWNa1sRjrV3doEKqR8ANZ8qAAZFj4jpZctkT5JJQwOlnc9jMjkHPDSx3L6COgjtjJHpjC0lRRpzy4JkbWtDk0RNdkBNY4vlZG5hT00yOAvo1BPJ1cifCmqwHY9lHQdEgdOAb2LY5G47Ie7oouNABJ/HAiz4PNdGq3JrYcaOKbNTWS5HDKdOc6UKeNobPBizZPC8RyGN8aGgmMkYwMZI+4UU97saKPsX6jjrs+dYcOVk9Or5ZZXp7olit6fX5umtVTXKIENDV11jh8oVIoKJMTWqkxge6AqF14fD5mZHxeTjkxMdA5vgCsbLyc7wA3R1HDDiPyHzR47nulDbfMWsgQaTDiZOYydkxX/AHlQ1G97o2pxZGAHPAcZVeH/ABuONBUsHHy8pr4l1kkBfHjNxQ7L5jlk925HWoOJfE54JkCCfxJ0TqOJQ6nkIjc+JNIUWNj47ePm5OVR53IZSjeZid01vXyA1ug2HEU2YyHtK6XJjXIh0jWMivqCzGzcxzgs/MAcGMaEU1jQpNQl56ueZSqEcWR2LoR2x8bKyYmQRyTZwsAkNnnlPcurrVoNja0kldlYGgWoiMhoUS7RP+ajeI5BjR/3YJOUPEZv8ln/AAAqz5Aa3UeO2GTNbDHHkMlY9ji6QR57LaxyhhfK7N01qYzkOI+bixRtyA3cUUo+mbgABNaCFfa43wwz5AdAsqaROb8Vn5UhkkYuwLNNDnAOTBbiu1N01NUYRKYwqMzMY4B4+LSzIw8BvHz4+dwr/wAKr2GhqbEzHkzBF17w5T53n+38WrqmwsyXqfMdJC5NMicWPyuTOnpoV32tRMz+deoXySeAAhntnihnd3WLhdHFic8KimSdmp4Vdnt5GBRBqJGw1ojkc1wiTk0hERiWd0rHtOFyHIPiyuR58l3mgAPQZ8wI4RjPyxCGyZDeMJcrERTY3ujAExhxMnPe1x6vWOzJEY60dShQRfyHFIvtzWT83Lq2adjYSrYmiBcmomSP18g7kljRvfI5zXaib2J1EwG1HHIwpqpxICkUTSehUaljaSn4/wACoMSRuTC9zjo7qmRuZ+DMcQPzW4/WTJci8ZH2hWSwKNZUMOM+ZqZjz5c8b0QnKpI26cjokjrr5BnQKVwDjJkFXEJUSDjwTySuDXY9MdjxzzT4KCemKdiJTI42v0Vxmbn56c4ingCdtRhOb1ZMYAIchuR/WJl4x8uLwsrEyI6oNru+TyGQcd1dlsxOkmV27JkbE9OV0GxRyPhiuXIIc9NQ0HOaRvEw8zCa8ZCyGI6+Rc54EItx6FwbFFPLK+N5H1c1ykKzeWbINOTEToQyyqPTy5yCim3mNCnyGCR8aDCIl24zhOSyQn8i9+H/ACCeVdkAG+elMgi4n+xLIzALZ836SyBZTw36FNkBdkGMMKx4snO7qJvMYCZpqeGOxON7ALEypJsrHxoM+O6UbF9GjBxut4K7BRxzZBmKiCKilRMr3PfI5YaIfp8Iic4qN5aXJqDiiPnRUjC2GPK5UBry5kR/jsbIeWMVyPixZmrHiytBvlghwRhu5Ixw4Jdkcj9SFblFO9BVHGZIMfu44mJl57nJ+4w1P1TTh58qa75S5wIdImsdIxzJ7cioIWBo+Jc5YWPJkzRuaIo2PAEQJEnyxC0SHKcd4mY5OKaC46jRTFjT8vy8ghGBPmYXzemqOFkTSc4qIvnc8JuQ5igkeVWqigbxf9h+UMOLEkyZ+RdIsPJD7EvzdrKzYgGYByMhrocfKyyY3OQ01xgCpqilli7YycWYz4uOdLG2UmBrZQxz1FE9RMCLzLh8dmZ5maceZy4/kIMOMSyabmBg1kveVHjRKRztdmo6j8BODS9mPmRucE9dVcMeZxz3Oc173fULta6iNvHJ/IiCPGbinOdyHRdfoWyIK4XxxgQ4wayLIyY2MZl5bWIueGLjMc7ZEQF9WxSjUknH5nI54iUjzIJEyM4rA5sLZJcHGzM/s5rceONMY1P3SiKjfMmjHxuHweSgYuW4d0g0dBSBjmue2CSfG4pcpxT4Qi8Ogx8/hGYLH5nIl3mwCDI7kg7+tBC7Hk5OeW5H24uQeWKTHcQowDFiOlmliQbkTuTyi5yIDUU5DQTgvoU1dYyJmqKGOYlkeKxscaxZwySXDwM3kCmhrHJzmBNaHvcFSqAKUsjjTU9yGmq04EMTmqJ7ocfI6SYaimr6wvzOYOQ+Qu0T4hZMWYzMZmH88nk/onQvTjBxf2GhxiLIxdY2FLlySRRqWYnblTcZfPsvm14XaPT39Z3BOx3SWsdpjhexmPB3yHQ4efyIYpcq+5cUxTOUfANHzWVktcWhkeXi8xJrHj5jhXJiYmsnwqDQWuXzfA7HYhJbP49C2Rxe5+z647OzJf60mXLyP1dGD9JMy3vgnuCAkKMzSMTImY2VmB3RqmyGt1ThrBWXH2hxKst66C+X9GWPJyu7pWN+UWWooeJke+GKuQychYPD5sT2dXSO0xGNjTJDIGSGFvLqcyZGNjRKQhAGQlqY7By+a547aXtA6F7d/wDaLnyE7GP5G8nNMsroj83IKV6ic4vhL3NgjfE4wwE5UgAZDHJKTGqIrQag7qB8y3qBbB1X3MkMAaIP68hEgY4d8XAmz7jnxcGPkX5Ebpm9I0Q5cfxU2PBgdY3hZeeVw3E5eHEsvj0Wu23YN1161tkIF/dzirvX38tbIVI76OmJDrJCke1rZHkpkRd88bEnyHgu6wsyp26hU+OQRj474gaEZYHOzXZLJROzKY9QQ/CmCbjopycdrFgQOEODyHLSGWVuuhResiSgnO4/k8nL4z+Q5M6blhZShmC+WfySjY5Hbk09SAbqgK32LtRsyEEd0gNOQE0xlbLJITRLVn4JAczGDSY24mOc9pldGAY0dNX0lys6BNM2R0DrukHCNENaW42W9Rgzsx8/jI48XHlhEb8/JzGmOKnSlPFhiK7PdHPaLJAuNz+idgudg8VNtglCcToK1Svdk6tFyJtAOI2UVU+P26hrXoR/SRwY1oULIGxxvLnzFOexZaGuzmoIyfKXjUHXsOaIQ17mxR8e17XPbDirJn+eHDn5GTydsbBDLMnM7LrLJGjt2gJY3LAjny8id0EuIEA5NRITthddjxbQ9q+XtrSbBCayYFB4ULiig2zqWAyOL2xsY3Cx+VzGAqItIRbjzkg9yqVScoZG5dBrGo5VQs+RdNOERBPI3HbFjPzMvPLnILGxpci3NkOg175GMbI7/hjEDaErwzTmmZ6/qu0NAOQbWTwAPq1/F5/5TOu3RsT4DoRhhJKsOifMdAOcoMeTlwXOiCjb0hYVisyH9pmvUMk+N27f2jGUzRJBdG3q+FrJsdmOW3I0S2nB5kyIoMKHJ5EusxOTFgRZmR2tMDnBQ5AaUFIe8bF98gdcX+NUohOcTnMkoIoF+zlobu9VWgXKJ8sypqKOnHTE92iYnCKOfNnQX2YHmQRBiY/NBUklkGf7TTiOpI25X2shjSxsbGLHhJMgeFLDFAxcLFzGE+CTkXztkvo9rY44cnJbHeLj8zwpc9j2JrI2jQj0yIuWTnN1EpVEMxBp27dV+F3bF01TWouqiAKsaY0saM3DCJQUqaUHxq2yYc/Icex/xkdNi4mPE3vbZA4ueXn7Ehrs8SIqTGDeExMmVMiY52arkmex8YjbC3mGz81ngkhz504hHTRl8XyvG2xlQ8tlSQwcjwYKjT1Cs1McTej7ZxZUX8akZZ1HHiwZztBpT3bcmkvQRUBWLjZuBAZgNhNe5rHA22fH5STDdx541uGY5eLGB/zmcZn8N/Un4Zn8Vl4DLw5F8cDJ/wChGx8gmEPwYi+/AEroGyzoak2S2F5O+mbz1JqfFCeUkhfyfMnECjTnNGWAnfn/AGFFzpdppxXZuQxpY1pT36u118DQOVnoPOgSE15ViWvmm5H9z+//AHP7TT1bJYxV/wBp3JdoosXPe3G4qBkULY55XuLvPw4/NOQ+USNlaHaAJhiR1HgtjPgLjuMyMLMaghDTFKggiiuqiifGG1Xo6oIuUW5H+QSUNjbTjYiy8vIw0SCFdqqUD3ylU6NqZFkQAtTRf2ZNw3JZHIOMOQ+Pu575LiU4XBcFmYAES/tErrEOEzubzWttrScbFzcNMyFbUF2XG8plZZxsOBrMuBwapUFjvyG6r+O5fO5Nl/sRuYiUA0J8n6W0Sxpr2Neo8ou1d9mj6tkYvoZFXX59OmLxT8NsAxsfBljwW80TjAunhjVq7UMvwc5z0yGRuxH2ERa52Llz5EsHVNVqxqFkkmFiGPlOZc8J5QMvm7ijmxvIGM/LlO2tT3/odc7xvgSLoF1auhTXVXz+fHcbzHB9eu+I5nOzBkRz8bxOTipz3EnwIzqPEkY+bqzHjjVErIwEGNB3j5GZmnTRulCJZsLOyMhjHsR1Yc4eYJcjK6y4iCgxsnAcSUA1qe/9Abdri53QfGSCLHITSXd/p9Pp2+gdUGTmcm/FdEpE0shMAjY7A5nLy1WonZ702br8P7Dp5s5geGKSKuB4vPxmhRtV6wok1ca/nnlBNVINZwjs1cNH/IIU47s7DevVXjyZmaBFgcfPyvIONU1qc/8ABjDjeLTWLvFkf2osRk8iwOSi0H8XPBj5WM0Lh+SLMjC6/ERcJxWaDP27LoXGRxJpR45xmyiVz/HEcCWkkgtRMbUx9eHvIY1sDmxMcEx2ZzLCVwvGczgp58Wgg58u/m9iGb2LkEAnOVVVaaiIXnIJ/Byjjn/jAZ169evTox5KvuJXSMyDK5sWRTYTGZTNYCggETJGZTpy/wA9Ex6JTSXBugNFAaOsDngsHLzsVrQsdcxxRWFyGXmFdtUqpXeuofLKTd6q3O1Wztq6n0AmLr1Bm/k2ru4m5n8bV3d2FBD8m46OSZ7oFjP6DMIn/oGUu9jVqNHUYRTWuJWFiOGqboJghl5LnAsd3F438hwUdFH02PTWuixxkvJJ2AASXIbGijoJiOgHbCYHYkWCZUxPZwM/KPbFk/ximKfm2j4/Es+TQ0SZD8kv1TIf+VjcRntl5J+R11Vea0Bh5rtGHUcb3IKSOimLicDm+OAc5g43B5fhMDFnjx8vPnVlXatWuDy+Vcv4ov5Q7uXErpQCJJ0G67diTpoRKsnTQBPiNm6fJ0Hy+Jxwyfn2s+fRiln+j5DkfSPEUgfjcdwH/GZgfeTmZs0uXWld6+YHe11+dF1OcXFRQyP1NiBO1TDI/K5RoUE2byrG47JUcwom/OPj5fHVSDnSFx0FeidsDQ7R8AInTW9U0NBWRlK77uj7vn7/AEau8WP2vVCONjMQYbmYX8hy+afkFy6BkjC+1QZ86Lm4WhGXONhgTtQY0s1gRP5jnwiWqNTSFoTRT/42ExWUU4k+AHM4DP57l0T5tAInbY2tkds6DaJ0UwukTQnHt2A06JSL5kdEEyCLDmwBi/Luct2acgyIN6Iv78Pk/wAn5Lr8xD1MhfoNDO3aGLkuFaxWsfCnyHFQTvc0E6jEcTwxqAP8jA+Ti50fAu9BXoo+q1BxGVjMZJDeIyaIkbKGifTQE4saBl4OFA8NM/IIBoIyeYa0j6DJdkun79roMai8yWuoiEIgozGW11EdSPtARjK5C1FBHiZGS527O/8AmFFjWyYzQmsV/LJa3ILPd6PjqBvjeb5HLjkkmDYZsnKV2gK1xuDyPH7AAJCaE+Xh+eyZun9RkbI8vijL9i7ta69Q0riOAz2WunxEAxxjdv8Azz5bVCOu3e0GBlkktGHxb5pZnyIlAIpicmNCpilnricPkocTjstjct7lfm9lHYb5OqpE7oCjvj8/P5LQDRqNpJb1+QC+xkL5M2pMeIDGeO+Bicpw6rE5MxtxxjjG+bsmTPdLbef69Ka4vtBvzAsu1jYMWBl8q4ueuyAR2xr0QwMa5UyZ0kPJSyk9yba1wvxfa6615vTUdHYDRRUMMsHgJrUSxqkdrsXly+QRk/js/wDJs0P7quJz+W5cQCNsIgMjs9+W4r4mXou5daoRhivtaixsTiJ+TmyS8lYmNy3CgbACAamjJiaFwr+YkLnPLgnDXHuz9VXiJoY5vm0EAiSVVRwuj7KOWaXw0IloT3Embte/r46iMR9Q1kPQ5Ls5z3iNmb/HiOq7drTF0DFYk7IJkOLxTsvJ5FOfvGyOQ5StAFQxlBtYsLwiRmPeSv4zg/yaNEbCdoCk0/Qs2USmtpEkoIBYhyju9tanEJoc4lcRgcizVb6hgCDWwdTlPy3PTXSSU05fO9r6oL5/Old3dNixuO+uTyiLrV6DaOmjN/j8THFjcaQiRiLnPLrRGFymVmBEUAQq1dphc5sbmktDoaCu9jbZHyegE5yaCXu0zI1G2SEjrWhGIjK/KcsWTLnQaRffteuojw8TkeFjfd3prIcTtPyVou1aAQRKAp/JARg4wY1znOeXF3uzq7u9jbHySpngk/sAiU1tS+Q2mrtoDi+AzcIzW3DnZdUuznAOirqGdVeNl8jzpIJWFw/SLFU2cTDxnZVeq2UE0KGJizWjLci5zy4u/Eo+arwdUBonVba18SPkBFya1GR7tnQBboMrB57Mzl/aOYTq7hEjUZMThAzV3d6rAze0mWXVePzlK0BoaJTWFRR2xoBJcSXE7+XxbHJgRsfgInVVvjuPyf404aADavVV4hLnbDegCLk1qc4+fk6PisPkeI60Xl6u1Xlru4bX1uyUdgQ4tOnLqVoC9AeDpjHGKMj+jVuc4ucmtOw/7cIcoMmlzzuq2Bw+Zm8+TVJqfqq9k6CCpOc1vzTnX5hyMiYNAKc+y4lAasJ2qDVHE4k475DsAMDXylyq0BsDroDccpOJjZ/CQGbL78LicpgXeiq6EKKWbNoeAb3YdMq/Uq9hDTnU3TnH3Qbi8LM3sV1VUj4oADXe78BrWOe56pWgNhtWgK0yMpjGCbNKKLsTPzOZKu9279LQDUXUfYGB/HuV4jR2G9QArJADU4/gGrA57ksy7tVQUmqDQGt63fkAR2551Hi6Aq0PIC7UyNMjDVZcXl12TvGx2/xrJh9nd6AHg7uKCSEJixMzmsxE7a1zUSgAESg3+u5viJdnPJ+dAOTQyGNmfh0GhtKy7YZ1QjaHTc5A0HF6iZNasZZ4CA2G6DWR0GVdkuJPviszJ5+ab3doRFtbsuuw0x48kjlcOW+Unwx73kprVZdpq/sSHwxOdSCeEA132UmTTQVdooJ4QfTWFznldWh+R2oN1QaBqgyurWNZ1DUF/Wkj4njOW4fwNBjmqq9UoYZmJ5rXYlOjTUTsD5lHdatAIklNb8yu3hrQ16YnAHEwMzGVUo2nHv0AY2xpz7QasKKQBtaoCtBgjroGhsPEObj480Mcn2LuMzOW5bRQ1gTxuedmLwAnCLImmqld6wmuEjQfECepNVStUAi69RF8jz5Yi6XjmIt6RZcsqbso5vY+K6MFl5cg2rXVrEdU1lUGCMMqgAuOH/We/GmncimyunGnaG73w8DsPk8B2JWr02N0Zaj4jkdmemuMp8WgKRd4B7bDHRgamydfJqnFl3YuLmD4a6iNkPyL3PXVsLwxvQNDE/QY1mJh8nwgYG0fAXzovdJ27XdhdX+vg2ExYEwzZ3StyG+AmD5uhp49E2PdqqV35a2t07R1YKwpssyTIqwPlX9lqgxcrigpJ3TINx8B67khoaGdSqDGsazi5+cy6RKvtfb6GXtfmBVO3VVw2KXyQOBH0bkuzSdVqKb6vcXud5KOh5vQH4sapGbvw5/Zr2umemtdGmJrHtETWxzZnL2FDBPFhqfgy5BtNZ1cqDGx0TQ06Lt2suJxsCfjVd34iTWzxlla43LKmzTI95OqqvDXOfu7u9BoR1eqrZ922efIVV462oxjrOATHFSQhvVsTkXpkLcen5DIsvin831601tFdYscxEkqy7GV5MewWJzsj3iY7WkTKTWNiScYdX2VVWyd3d3+Fk6qtWrJQBi1R3VabG6KtsdHLmOQUSLQ0IyPe2L5tJmLmKFZfL0VWHjBZsKYMaTIV9u1k4uR9Zk7VrF5CbkDsN+WsR7FkyyT2sHWcK9XZP41Xi1VV5u9QmSQoaKoDw1FF3ZVQUcD8EMjYQ4ufTWQCRt0GtFdSqa3Fk7Zk9g93SE327lBNVvB/BiuQKOT+081VYmXJybne70P2qq/S+268iMPdLrrVRxRQ9mx1I5z2tDHISuyQAwMEdHbXd3OvRRLnWmhWx5c1oxXxV4qMpypoTv9XVVVeL/FjeksNVW7XH4keBy2N6xURHD0epEyIRuTj1awBrAyiU4E2TYQ0U4nbdhwfAI1lpyZH8H49V5Gq3d3d/nVaaLIVfvCfnKa98E6Wblcny1sMUUHzlUrmNbG4Q4kuOG1FFFxL0XFzU9ON2EAA5ElVvuTVQTCd7yoE4hHxW7u1au1d/lXk+Kqq99eob1Eh8dSFSilfyZKgx28ZTRFFDExr1kvWPGpjxHK8jmJgav+4+Rz+wkdKdBABW9xQBB3QFVStRy3JL+F327drcr1f+mq6fP59OlUqqqpEVVVquNUQDcSIRBNUj8lzI2JzpXkoJq7ue5143DvaAVQA0XOeEC5HVAVXi1Vba0RuY5drvV7v8KV3dq7u781169a/C7V36oNxZIgBAWyWZHvmMSDpZC5NGBhZ2IU4nWBzmXO0eXHV6ADa8XXWtUrY61IVd/hVbA60fyqqr3d9+/bt27du13e7sFqCCa9oYo1biVMxiuV1hRuxZ8md7iVaar2SEYa1QaG1q7Ah45+C6P5FiJuw5sz5z+YQ0dBNQDmHzVda9Xd327du3btd+b1d2mq1Yc0NTXBOUClNOMmggocibIJJijngTUNlEtXacUAGhlIo6rAYU0ZLFOiSSbV3+Y8hBYUudMUVVV6u+3btatE3ej+zUFZV4cZfIGor7/ZPJ2NFFExyPmQQ2UVGWiZwa1rWUnEkNDOkBqp5jK5xN/4bu9Ag3ar3d+ArtHYAR9DZ8hBAucoZnZIksmQMCkKBx4cbh+S4wo+GgeIYp4V9A1jGsooorGxsTh8niZsUN7vkLnOc+/9F2o43RPGr0fY3fl3obd6B7a7XCrcS4Il5QWA+A8qnpx0ANY+A/jXNikkkTWsY1qKcSq4BqA5gOc5znOeXavVfkEfzaonEyO3jR5HDTR+gbvwNE+QbsnzfbtdhRq3nTi4oIHD5zN5dSx6AUDO7HcozQDGNbpxO+MmjlmyM7Lc5z3P9D8j+4cZPAJ5Mn9r93fi9XdqMNVnb3aHgPlnQGmOjc1ufkJoYxjdOJ21oTcp+Q575CfY2UfY9j1d34u7ji/pPjR1Xo/lVHzXiJBXop58URoIbKZO/KQTGsaNFOJ0Bfbs57pO1+mx/HZ9jydXe7u/bUF3lYj+JR81VDZ8BU4aAjGnacXHY27QGj4pjWNGinI7susvc9X6a1jFO1FFHyfR/Y7abayVx/AG7COwhoobOqQQLjpqboJxTz5slBDZQVANa0AAUUSdEkkucXbu/EKegsjw7ydXf6BAQ4DsOaGtQ5BzpZ/JPq9DZ0DdjxapMQ8FPP4DxQVANaA0BQcfPGUUSSS5xPm7u0DFkOllmtUfJP7UBgNmcx2cz/KENU4eygrKboJxTidDwB16+LCAa1oAQPHTcqinEkkuJ/e7RWBh5Ef+AIBYssojhz5P8oVghzvQ05DRQ0EUU4qDA8dK9MAa0AIuDmzve8uRLnX5iiueH9I5nP8AfXr7Gyos7/olyKP+EKt3frt5ajpyOgdwhpLSfDE1NQVFVpycSnk+oVKWytDv8nUI7rwNkpobx2Xho/4R/i//xABGEAABAwMCBAMFBwIEBQMEAgMBAAIRAxIhBDEQEyJBIFFhBTAyQnEUI0BQUoGRM6EVYrHBJENy0eGC8PEWU2CSBjRj0kT/2gAIAQEAAz8C/FEIou+I/wD4TKj/APA8flo4ZUKfdO1D7W7o0X2u3/ARx7/knnwj86dRdLSjVMn3+fB0n8jxPDKBCg/mU/i8fkeOEkLK+8/MMomg2rU2JXLa59J3SP1e/wD1/wAJn6QoksmPy2QswsqFmQPT8PP4lx1TLPinCc3DgPUAqXQ5rnCJtU6txLLJ7T72ao9FnZThQJbknzUVD7j90fL8jh3ABSFI/MDTqBzTBCp6imA0nGXN7uKZR5ratSyBIM9SdqKxe8597D481j6o7q0ZV1Zx8f0UoHZWn8m/0/A5/Hj3lzwPCCIdhMI+Mfyg0EUtz48hBeXDv+Rz9fwTj2RO6j8rJaXQiDB399IX8LzUnH5IfekoleaaOyH4G5R+KdrdSKbdu58lpaTIDB6r/mXSe/vo24H84x7+Fj3uPe/8U/z87l1FwMZU0er9sePH/wCPY967SaltVvZaXU9DjZ/1q59jYgeX/wCEBeX5Rn8yJE9kR+EaO6HZE7InhJ/Iy/ZGcFRv47PiygQhEt7fkd2yjxy7hndbTv8AgSiTv+U/dBdUBQJ8HooX3ohZxjhhfeO+v5FarvHBRutO/CGfX8FnwyfyHPEDD1+nP0WLeOeGEG1ATsv7+iz3hQDhS4n3L/0O/j8ixnhJz+Bxwz7mPyA9ifDhTjhbvkJsd/4V0gYHADy4B23GEXvDQm0wLMu4NqsNvx/T8wx4Me4wsr+Pxcr1UH3bPNxVo6eGFuurugHY/uhCzxmqfos7LBO5Xcn/ANK+/fiM7fl3UseDPusfjM+KRkotHh3W8jKh13nwzCIPksdo4dXHl1QTt3V3U3Y+SMYGO+E2hSJiPopJP4jHg6b6lpH1TZMNTH/0fi8fl7nq4dPHq8OPwmUS2VHuo4SfB1DgVk+DPoswF0tX8KPP0QPxBM81Pw/z4X0sDbyT/wD7bE6oZeZ/G/dDAiImOBLBaJI81NRx9ff9XDHDCz4M+9LjDRKrsEvpPA9R7iGWqT7nKELPijDsrBgeEysEnDfNc189kGqfxmU57JA2Vpj3Ipnr28/JM7VAZ811HlmZH4DqWFjhjx4U+6o6fTNqf8wjJ/2XMEDb6boUNRfRpFtN2/lPvn1f6bZhPpfG2OGffP8A/kJz/iKP4UuOBKqR2/lFhhwg+4dRpOa074VzvxeeGOE+CT75up0DI+QbIUxbEFxQtpUWu/6m+4ZyQb+ufhjxUmUrKmDPfYoVKdjDd3P4afwFzgB3Qpi0f3Qtzhc5lhH0/ASj+Fxwl3igKT7utonzTOO7TsVqLHAUqQJ7+SdVeX1DLj+Pys8PLj5f3/AAVmztPDpIRiHfxuuo/X32fxMu4yfzTH4NrxbUMO8/NM/Wz+Uy2ylB/wBvf58GfxUKT7rKby/X8JI4x4JK8/cCEPyafxWVj8igcBCnbwC1TuoPvAh+DHdBR+TZ4QFceGPxg81HuLcFNCk+NqHhyh2/CY/BT+WY9xlT+Czxx+G8+Hb8ilY4SeEBXO/AH3GUO6Hb3EleqI4yo9znwZX1/BZ/CT7/ADwz4oH4CnWZztRBHyhaZ4LOUyz5hC+x6m+myKDtvFKypyo7eEF2UPL+ygrKnwDugdvc5UBdOF5fnMlY4SeEBXO4QPCPctq+zRTAgs7oMxBud8qbZSpzn/T3BCJ38NpXkVJ99CysZXT+Fx+VwPdyUB4aukq3UnR6KtyiBRpz5+SfXqX1DJ8ePy6PyaT4YarncMflucIxuPz7PhgRwjw5/G/z7zK2QCn88jwWtVz/AB5/Hg7oRj3MLC6vxT3DpBP5Bjh1cZPDsPyOTnx1CJwPqnU3Q4eCSmtCBHYfi5eEzT0WhoCY2sHMxd2/JbWq53Hf32roaEampTil/ceGRK8vdic+MfaGyuzULG5z4IKxhQP/AB+Mcyna9swnV6lzvxsqB4MKSoCkxwhZ4495T1P/APGXOfUp9TP3nwyz3keDUuH9P+U6m614g+XCCobDh/C5r5gDwBEIuOVH5dj3ceGTCgKApPj8/fmu+AQPqnMAh+fUJzXWu9wHfEm9lCxxDNVTL/hlMqRYd0GaYV5yMe6j8Nn8jnjA4RwgK4+LCwse+lyZ9mnMyvMpvOFvijhafHqKBaWP+HzWp17A2uW2js0R4bioGPcT+ZyeEcZPC4/iYK5TrgpHSDndXOJPjvOZgKB0z7yVhYXV+czwjwR4J8Jd9ERv+LFNC3HvY4R+IAeJ2TKsWNiPyKOEDwY8EccYRsn8blNhR7yfzqPDPhxxlRlXe7fVeGUmlzjsGhVKFSysxzH+Th4ABhY975qeN9XKFvY/VfeQNlH5/AWFnjPuse8p+z/aYq1hLCLfotP7R1NL7LMMHx+fg81O3HHub3QvI/yoOeJY6QpGxVxnjH40fj4ULPhj3OPH3Q8/cPOzSQvPHvbXoFshY4nusLy8B8UfmU8Y8c/gJaseOagnZYwvhHGPE3X13c2bGdh3VLRsFXTkxMEHxtdrG3ppp5yPLzQD3NHwg48LeUR+byVA4R4Z449xj8C6IwrjJ4SYQYMeB3ooyYPkqmgc19PM4IPdVtfAcAxg+UeMg4wq5pWl379/DKD9KHVnuvP6eydo9UaT8+R9y9zZG3Aoj8pkqBxhZ4R+NjjHBzviM8ZdtMLpyokNMypOVKjdNc2fNWvgKVL01rEB46I0gFcPDwO3dfbdYasQNh4oHG1kLmVFHwqVn8nlWjwz4pWPHCz4oE91uof48KeEcMeDoDlHTw80BwI+q7zKxOFCn3Y7eE8QDKnsvRD8mlYnwQrjnxwse+s2Uj6+/LjAWkdoGv1FO99QfwmaHUvax5s3ARe6Ao8lnhKq6+sWUAMbk7BVtBVDaw3+YbHjPhj3AdVaHbErS/YyWNtLRv4o2RPuJ/H9zwjhCk8c/gyRgKN/wHK6lXoUeXRgj/N2Tqzy6oSXHcyoaPReSJ4/4ZWfey5j943X+IvZYy2mzz3PGPBHCG75484EzsrG29+OcKrUYGvqOLR292UT+Q3ZKgKOEKTxys+/xxz+AfX2w0d0KFExkq4wAEXDA75XLqub5ekK4+ixnxea8kXHAlT4COJqZ8laCKWJ38D6zw2mJJVbTVQyuwslNbFmP3Q8/AU78R5oe8vKtCgcIU+4a+oS7t5pnLMDIHxR78+5xxkq1PrnGB5r7M3rmPMJ1YRs3/VWZBTeSxlC41dlW07xz2wSgBngGqeEqOMky63CjwSI4URpOrNQldht4RpdW17hhM1rqfJ+Tui45/H492ajkGBQF2HCdvcupOlm6qVhBgD0/Ddlas+CpU7IaVggS5uUR7M+0Oqy/eFnh5mIVbUtaK9W4N2wg3ZXcC44TW7qfpwdbMGE5rT+koeEkT281y7m3TPl3Vxw21eSxw5lVrfMr7KWw+6fThjf8qNRyFNqhTgcO0qfcFwJHvXPbL3QfJO04B3bwCvdARpQfF3XbhClVmVqZfTxuh5LCdy7Lzy+zZwEFnC81+iR+6L3YVriMFR8S8k1obbUD5GcbKBCFQyGhv0RbTAeekbNVf2q5/Itaxvcqpo9QaNb4ggfRYQ1OspUnGA4xK0+goU30HGTiCgCRu3jieOcJ9QzUcSfXjj3+FH4g1HQEKTfVQFOBw8lJ45VMUocFHg6YQ931BMqsGYPqU22xvxLKwiwyE6r8XgwuY5ClThSeDqroai3Sl72XJ7hBj/dMp7nKnZTxc8wMlZF5tlS0Brdk1g8ynVg4yAG8H6dwbUiSJwUXbIN2yVzHbj6lVfZV4awVGP7FVNfq3VqsSew4GT6eSLQ10jPkVUqH757nx+ozwHdGvXZTbEuMJ3s2u1j3h9wmRwxx8lA9eGULfcw3jlUG6d4qtlx2Qux+HNR2EKTfVQFOG8IGFcfBnwZyhwnhHuROUIxG3mp9xcYC+zae56vci44T3i52yp6UY3WqpA02FpZ5kZCccD+USePNrMZMXGJTtPqH0jm3ujba3zQZ8ZU4YFUpn75j2E/qEcYbdUMBT0sGPJC3vd3XMdMAfRXzkCPNdF0hX1JtDPQBAb3Z3gry4yZVpxuqlZ11V7nu83FD5tuGMok+CFj3pU+4cdgffGo5Ck31UBSYbwtEDdXcIHGOP2+o4v+BiYygX0JBaNt/BhTxL9h4ZKsbIUniKujFU1IJ2VryPJfaHRIH1VjyPJFvxNIPC37x609X2dyGM6/KPhUlY5lRMpC1nZFzkK03PtWeDXBvLuujqnzVQVGiuwUseUJgP3U/UpzjL9hvKYwW0v/ANkXHKGl11Gs5twY6YVH2mykygxwDMy5OqOholMonHU/+yuiXST3XJrmx23cYQ5PMvEzFndCvZyKFgYOqDM+qZy4aIKcdztsvmJPMlF7i525UqGSIVxVuOFRlNtRzHWO2cRg8ew4Yx+JmoJ4QO8+8NR6FJitGUXGG7cIwF5nPhjwN0VZwrf039/Jaf7M5mlN73iJ8uE+HCdo7oaDKkzxCwp24Rwq0qHLBwrnSoTNNr6NWu25jStNrhSGmyW/NEI1XXO2Qostar3yUdRXBPwhDT0+VS3TrzKuO8K1ruqI7Hvwc8TGPNU6fwyXeaqaw/e1TIGLsyqWmHVl/b0TqzurjT5QgHmTkov6jhg+Y/8AvdAA06Ehn9z9UOYL/h7pj6720KzeUMh1TplB46REDud02ja583fo/wC6NeoGAtYHO74aE1tYtqEETBc3KtkN/YqTnhoue7/Eb+WG4jzQdVIp/DOEKLLT8f8Aot53RKr6rSUqFS2yltAVX2g5/KLBYJNytcRxxCwm2d7vHj3eONzoCpBvVlfZ3At2/wBFhXe7NVyFFuEGDKL8N24WYG6/nwSo4TxHZNdTzM+GOGFni+vWbToi57tgtRpM1BP/AErQVtLWOqbT5jT857Kl9rq8j+lcbfoseN2oqeiZo6EBGrUJKNR4ATfZug/zlPvvBzO6NQl7zLicoCU6q6BJTaXVVMxi0J1T4cD9IUt5lXppj5imsFulFv8Am7ok54NxaIx5o03ABwdielcoCpX2OzfP/wAKr7R1jaNC0XHA2aFU9mas0qxZdG6FO1z+sH5Lsq5wDDJcMNG/0TaAEQag7+X/AJRi4nf+UOVUY/4TkQ3upa0QBHfz4OrPDKYlx7Jv2mxr2t//AMlTFq6oBn1Q0rM/1Hf2Vzt1U/wz7ZczlXRE54CBBTgCWmP34eXHEqdC6vzWCDHL7rTN0TmVKc1Ox8DKmgbR5cEd/ceaHB72ktGOAcPNC7GOFjw7yTXtkIRZufdyjVchSbhBjUahUBBuG7q4yVrNTQ5tGl0fXdWkhwgjjG/CVHgx7v7JrQ8tuBEYTalNwY09bckptsGN8IA+sZ8bq9WAmaLTfRGvUPBtOmdTX2GydqaxxPkvoZ3b5L7PTP8Am7I1an/ZN0TZda+o8bd6f/lGpVky4TOTuqegZfqvjO1Kc/un6p+cN7NGwUL2R/8ATNnKZ9qt/T1XecrK59d3JZaDs3dM0u4vq+XYKoy19bN2YnKdWqHki0DOfl/dPL3OrO5lUiJd1f6p5tqDMGGjzQpAhvxu+JwXX8v/AKuFxBLRgRjhVrkijTc8gSbQrrW0w4v7iFThoph13zEr7My7/mH+yvd5uKhkN3O6MHyQnqE8JUiO3l4PNCc+7B3QAwo4vptIHGeMbcMe5lX5OyFNuE2m1OqnKgKAQ1UHUPiN8bHzUBUdLoG0a1J5fTGI7o6jU1KpEF7phSrRlSpVqfWqhlNpc47ALU6KPtVIsB2Pgji32h7RZQe61uSVQ9mspVdM90PMFrvE0i4eScJcD8KEwB/dRwFXU02Pda17gCfJab2fSoHTOMvMQTv6qBwL3WhN0tCXbo1nwNuB1VfOKbcuK5pbQoYptwE/S6l9N1jqm2DP7hNoMmr8ZT9TV7lUdOLdPc5xgmp5HyVbX1LXk1Hx0yqPs5sUoq6iMnsxOc8uql3NPmoPFr6NPldTt39oTaeKfx7F3/ZOp1xUb8TTIVVlYVtUH/fTlzB/unMpljHOtO4ndTl2G/Xf0VnYsq+TcR/5WLvNDl2lvVPxJlrrpnsrviJwMIOJlwbjuq1CeS5zbxGO6DGQ3Lj8X/hCg3mO+LsPJXuuqHH+qFouxPdZ8vogG7ZW3CAUywzdd2WcrKgx/otLW9osZ7Q/pdpWlZ7Sc32dmnHy5z7vEKPwhccL5noMbhBmG7o1DJQYMq7DOAHCVKsGVKq+0dRyqP1JPZVfZdUMqwbtnBXJns/2nTrVmy0LS63QcjTS4k7kbLCnOEOwXOmf5WFhPpVQ+m4te3YhajVvDtVVdUI2nw0K3s5lWrLnPE/RfYtY+lfLRmV2EFWtx4O5JKcww4EH1Uqwcx+6/wCXT2UqpXiwYndCjQGl0WR8zh8yaJlsk7eiZpqQwHOqN8vhT9RUk5PmvszDSYW3d6lN2/oqmofaIk7OPZM0jPs+hM46qnefQoMDXXXd1c5xaMenAxMIVtNQqOo0qFOm20lozU/8prjYy6lpScnf+V9/aymKrj8NypilbYRVDsvlPqRc9zo2kqPkPM+X/wCEKbZdl5xaeyJ33TqdOA8RUGQEAL6bukH5t0a9R9VwaJOzRCLzDQSfRNtxN3dWtm83DaFd1v8Ah81znRHoCi5zWNuLR2QzbicQpWV2VP7VTGokUp6oWkp6kjQPL6UbyhbmZXVhZnzTTNzoQhW5bIPua9VlzKZIRY6HCD+FNQ4QZlybTGUXG1iLjJTaYTqn04RwfVcbGl30CfU+EHG6DQpVyf7M1XMoQcQQe6re0q4fWgW7NHZZRIkrOEQpb+/CymZ/f3Op01Plsd0+R7K0TUy49ytR7RovqsexjBgXd06jXfTqYewwRwleWSUA0Q6T3HknVszMDJJVxvd8ITWeyn1W1mNPZvmi85VxgI0NNWpNextUMvqOJ2Hl9U5wspCTUxA3K+zVbaoBc09Tf9kKtZxAZTBdsOyGjpQ0ubqfQSHgp+oeekWty8nsExlJ2m0k/Zp+MblNh/OqGlI7tm5co9AEjv5qGkS6HHqHZW1GfBTa8SOqYVpL9Qes/K3H8o1LX1bhTPwxsnHoBweyqad5oucMfpdI4N+J+3l5rlNcSDzjlrti1OqP8ySn07mHGYKDKvQbwO8KTKMT2VjJaer/AEX3rSWio1uS1CpWNoDQTt2Ctp9FonBAKHLizP6lDCfNY7ZXwwc+qufk59U974pMJd+kCVmF0ZGfNNcGhlO0tGY7+vAbPGFJ+6EhPZ1V6NRzB+lPc8kaaWu2v2HuBzmzsrGgN2TXPa4b+Iu9EQgBso2Hu3VHJtIJtIJ1UqN01mE99E1iRbwpD2N9kOn67Y9PrwlN9mc4PpF/MiIVWjzniG80zjsrjhYuKAxTXms5UI2wupXdoVj5GVTsEeS5jsCGeSgcZ2E8ebu63yxuh9U2mz1/1Vy1egpOp6dwsdnIlOqPc95uc4yT5qV5blGm8tI6h/bh9prNDG2gblN0tDk0t1c6UYmMIaFnNdBqn4R5eqcfvHTD/PugxwNAuBjfyKLXAPkeZQ0TH/PeIgjDgnap33uKcxzScNQbTGn0cNG1SPn/APC5LObWPV8tMf6/RGvVc4zcSnMfa8EHyKcy8UXXUniHOcMBNb/S+P8AV5H0QOahIHp5p1SAAIQbcyl/TP6o4BkQbpCuZ96TYzZsovPW7+V6oDTcnk07y6eZ3QYS1rp84UnyTw8va1lTli4h2Qr3CTgJvUQDHZZJzjuCganb9lc+VAazsN1L89vRZiP7K7HfyWoot6K1Rl3k9WVS0kOg7grpfS6Ov5ndlaCG9+6sOD1A7hWESQbhODKe2LmuE7SN04HYyq1RtjOYQe0+5qMZbg/VOrPuf4gWrpQj/wAK73Mq7dNpMQbhqdVMuQa1GC2mtJ7R5dFnRWGXSvsGrNEPkboNCJTK9cfaKnLp+abz3hjr2g4Pmm0h6ovKqv8AZ32q5sxLWeaL8DZdyqGp9q0qerMUj/daLSV6X2OA4/ExvHPAryVrVPCStBo9BUZXeKdW7M9wqdXX130BbSc82hFxwJhMLe8n0XT8PqpMnfjKhCHC5rSG/N3WBmSjVeGtTPZ2ktb/AFTunVXlzuFgD6uW/KD5rrJqdef5V7i4Q2T8I7IUdVTqOaHhjgbT3Wm9oWVaVOG0d3Hf/pVTWV7aAYXGehMp0HUtIHjTOjm/VN0TWPrAPrFodTH6fqn6irlxLneag1NMWUjVqGLj2+iFMl1Z73V/r/qnVCezZm0bBVKLC5jgLxaULbqlwEYgJ1gZPTuui6RvsurIvx2VR5tZ5f2VM022TI3lEmBunj2U7RWUoc74iMhNaLYN479lJQ3xHcJjqTG06bWRue7irBI7qG2tfIOSFDZ/+V1Sr687/VB1U/8AZQ+7v9F97uf/AEqCpTcR+6td0lCZuuJ3KwbxOMeiNOLh8QkJrqYN7z5DyVQOvNR142/8IHZ/Wf1YUod0PdF2Ggn6cYXn4bjCH6v7KDniXnCjJTKLU6o6G7Lu5NYE6ofRYyuWZYYI2IVxLnEuedySpUqpqvZ9HTmlSY1n90Ke2/8AonVX4BJVLSMmoQ6p5LV/ZjQZWcKJ+VNtMzd28UBSjbBUZKk8C84QpsUngW791HglQif+k/Mhdgz6qcBM0Gmvf/VOyvrX1W3jy4Adbth281zJNQ2U5zj4U+qWU5GMNXUC8O5cwXAIfaajaF1SjO5ESEalnKZ93Hw+f1hDSaSyiWOe743M+U9l9mLa7qPU7LGk7+qLqp5szOfNOqdFJsxnbKgcrTXl7/iH/Zfdl1zcGI7q60Wj1KaMkjJgiMhA1fu7nN+W5Z4AXWXCdsprGcuzrBy5PpRzGObIkSE2YmZ7whEGB6o1Hi537uU4CqezarHVmMDi24BxlSs2AgNPrhQd10mI2RAMd98Lr/7qJLSQdkGuZY74hmG7K1/0Vrp/3lNdTc51SHDZsbpzhYwQ07gKJAzCtbY7LJmE6oHOotL6YO6uuyBA2KJp/ecwvxbnEK11Kre2CMfPCe2k6rq2WU/iA8+Ee7a3SgjvumO0hdi5u3jwrXcLncC9MotkoDDE+s7JTabV2YtHdVOuLZ+W/ZU/tVT7P/SnpUcLiqTqt1EFlPyKAZOzQr2VBaIjEnZVNQ7H7lUdILNMZf3em+1qlZ+oqOtb2G6bpPaFagx94YYlVOVzLHcv9UY4NsMnq7DhKL3tbTy5xTqby14hw4FxlQIHC4WBskptCnndGo5BtMRJcvNABXcZIKAWJ8u3mqlSRNrJmwbcG6aj9or/APpCdXqSUXiKVxgXH0TSea64Upg5Er534j4AEXPeA667c+aaHw0yPMhGlphRZXD2VBe5rexTjTBsNjjiDuvsdHnGWan/AJTv9U4ffFk2kEycJofUim37yQAdmprNTyaj2kT1PYJ/hG0Mb8DThEGRg+nD+mKvQ2MGFI9B3RY4OaYI7jgQL2VGtfMAd1ZMkXHBEIEOl0R/dR3hYk4b5q1u4Id24UOTVNckOA+7gblOPecbzKiPqhi49J7DfgLc/wCi6Tk/sviz284RhzBPrb3TnMcIbETldIV1IEfvAUfVGtWigw/RAMJpdDgMku3VRgl9J0Ri4JrAOTUJxntCpUhUuZzbtjtCY2lZVZU5gPfyX2vSc6o+B8o9FUNMUXv6WbBAs63Ou9E7TPtf32PDmO9B5JkfDlWuI8b9NsJCfqREQPcZ4Fy81ToNhuSn1iu7kGN6cpz5xIXmsboDZPfpzV+SbUXJlPbK6L6236RuU6sbz0s7K6nza55dAeauaKdD7rTHE+aZQqvIa2qIIF4VfTvmk91N0fI6ESTO6ePYP2Dkt8r/AE4EgnyUoBFtSVe+Sun1K5bI78C4pmloyfiTa7yarvoE3nOs27KAEVcoT9V7L+1c8BzhLWf+UOWJQaEXvDWiSTsmVTWebaQGQxu6wgfvq39NqNd/+XsFbRcCybtneSP9Nl3MftmB9FD3PIL2U9wnVI5hPSIHoi0y0wqulup1qcFwB6hlCS90FjILmzEhMqFz6wLaVMyOr+0K/VCoeX0Ov5Z2x2CGveyKNrWt/dOcwZPJBiSNimNrHliWdruNOrWba0U2xmXISbWgNdt6I2ls9Plwq1/ZtTVhzQ1nY90GAG9uRsEXZwJ7BWulvbzReReZhYPp68LfZY1Y1FP/AKVO69FaQDOFY/L587TwNd4pU23VH7ZRZc2SPMLFST8qnyVJwpcjT8mG5JfNxX3nb9tkGuId8J3gKx2cTkT3Tt4Iu/ZATA6fUbL7QwVK2qc4swKfzJjxVNeoWuaJYAzdV9SxunawBrjN0fyqtGpk52cgzQcim210Wo83qVN4uD2taO0wUNQ8W5jvwschH1Uknw+Z93KJVLTtzk+SfUw3ZF2XprNk7Azcflhc9lNrw0WYx3TeYATa0nKoaXWPp0HXtRKc84Qb5funVCG0xvsm0N7XVvX4UXvn+o8/qTNI1r9ULqh+GkFWq1SKvbFvkp2ELK+26jmWBvSBwaBgy5Xh3UAQNvNHjFO923ZZ45UNz8qNZ0oNQiFLsALz3RTYzuq9LTmgyu/kndnG6uwev6bv7J9EbRd/cIaqs5w6KTclX/d0sUm7IPqQ6oKY/UVzHAF0CdvNWsexub9yWrT0XUvslZ1Q2dbts8A1x5weMdk+u+arnOLu5KNVzKNEg02bGpA+quaylpvhZsN/3Te2SdyuUXgMhxGO5CxAkeed10yukmR9OApt+7LpIzwNRvSPgElX1AJA+pXQ8X2NOQDKkkv7+SzhQyGzn4kNxMg4U77+abBl0EbCN0cShdhF0MJNo7K+pEtZcck7JgYRu+dwcJ+abADfjZEssAbcPLdeq69t/RGnWJp3D67p1Nrgyx3MFsFslXDpvMDrxtwAw8XD/RXkQTWYzZv+0JrrWsoGk4fEVWa6+mIHdzgqlNz7aocXHLgN1DqbDzG07ptuhMpMphpDjHwRGFQ+3ffta39K0z2MsLTW9PL3fTE+5lOeqdBsv3Xamn1TLk1rw2nl5OFUoVSysLXdhKfRrOouseT3blWVLZn6IM7onZQ8c2YJyO60T6rf8NZUFIDqL01oTqxzgDc+S5F9FrXh+9/f/wCFU1FSyHFx7BUvZ1ItpxV1Hd8YYnOD7uqq7apORx032Nxc+o3Ug4EYI4Oq1W06Yl7jAC1Xs0MOpAh/dpTmwXiAcqSoaThX1WtmJMSrKxptMtbxBblcyuxhcG3Hc7BClVdTD2vtPxDuuzclazRU2P1NEsD9kSo+Hcd13R+Y+DvCAqXlstbvBhOrv7+pKa2kKND+m3c+ZVuy6gXQ5jeotJ7Ig3MsZDsMadlAb1h92SGlOADnAhrvhlRphWuZBdbbOUXHM57rQVKGmo6CgRZ8btifSV9mZyWfG49ZkH9lyr2QRWu6iD/77oiXNjpTWs2DnHv5KGxAmfi8k80Xsblu5xshjv5olt7W4Yi9xJ7oZkwhGZD/AKYQLuqYH6VfYKjzY0fwie8qU4C3aD+6HL+Lqn4VJ3hCi6o17Q8xAg7LBN0Fuy6sLpc5D1TCwtp0yDvJOywmupN6pecWAKCoqAzEHdW1DvnaUWPDmmCFD73zHcTkpr3uNLFPtcVU5PMsdZ5xjhVbtUf/APsq+veQwTHzPOAnM1g01Zjp72I/bPs9AGXwMvlVKGlv5t8DPooOPwjn7JlITVKjFEKrWMuVGgMmXJ9X0YAuSx4c1hLtnfpT3czN925hBtFpFTrO7R2QpPB07bMZ7qaAqGowdVoZPV/COQxu/mg34ut/9k+q7fE5PyhNo9dY/d3QT+r6J9GvSrU6Y5LH9AdsU/2pr6lVtLks7wcfumaWhy9J+9XuUSqbaoNVhez9IdHDtEpjnuNFttPsHFMtFkz3lOpvDmGHNMgrV+07RqqkhnoscIAapcoepdPhqEGtT/5WZlV/ammZQqMYwAyT5qAAyP4XLqNeWgwZhc2u99tlxmPLwucymxz4Y5+PRVK9lEEEM+EBaej7Oq6fkipUcc1JQoVqT7KdVwHwubj90X9Xl8WNgmfZi0OtYx225Tj6juAmWd75/ZVdVQrVN6Wnp3HK/TkRmOyp1q/SOTT/AJhfZKV3/Md8A9PNRTmWkux9FJX3YgbbwnVL3eWSiwOt+YQZCw0QB5lbBuD5qx7mhwcPMcBZM58k6o7ql2IEr7LdTDsnBc3IWl09Rg0Wo5wt6j68N3F0W53RB5jflO6kqccBZ/mXRdiFFAfynU3S2J+icwjnNeCf7hQ4j/dNu6rfqeyvZI7bq1wP+iFZkEtaW9zu5OY7Ig+oUvHw/wDq2R1Ml7KTYOA3CGso0aZe2kwNPw7FUG5q0XntLcBUTYLDI3l26Ps59RtC2ox3mh01Lp1D8kg/D6J1DUtrDNQHun6vS8llLlzuZUr6ft74nyRG/B1Q9ITKQmsf2Xy0GqpWMuKo0f8AM5OI6cA+SrH2adZ02g/DOVD9oI7Su79vNQYBBMdleyoXPbTLfkjf6K8N5FEM5fxZkuKDCHVT+w3RzZ00z5f7ou+nr3TaDZIl/wD9rf8A/ZcyHuJcZyzsEXt51Vwp0mbA/wCy5sUdG2xkxb5/VWze/q/SgT0iEbboxMSuqG5hUjXpc17msn7wgbKm3UPbRdfTBw5bksLgOFjbTueGVD/m/dZWnqe0dM2q+2i+LitBpalL7A4SfiaHXJoAh0pt3mE0v2geS9l1dBRboKTBVn5Gxj1RMGN9lTaBZkxunfF22TmWbGwyMJ1Osb/iOdoVQ8q6Git8BcVBjgzqD7pjptR1BaGAAtbADRl3/lUNJUbTqQ5rjbXqTs39IWioath9mvaREkbgLmVM/EdkAGU6MBxMXfqn/ZTWfzy7lXfectA9yIHSntY3VPoDkF0AbAoknBDXn4W7IUraLGBgoj9Wcqwc6qAaXl+r0Tqz5O3ZXOwAFyOWWFwLmTkQoaPPvwdVqhrLWuDd5TWxZvGbkQyx3Y8XPcS0A2dRlEMF46TJbGF/HB9V4bTaXOPYBcvpc1zagwQVAGyZY66675YXTvnyTSG2NggZzuhAznuhb6qKTVdUAiZ9YXV99c4DG6e6iS+6GDC2VSte7PQ3NuMJrXnluuYO6tdI3CZqsudbV7lx+JcpsVGkPOxOyeCe4HdValGmPvSxphs7BEV/+KcGMa77wFUXV7dH/wD1gfmVOk/7twLUBt7lsZz9VHuOnCfVPSFS04ms6T5BEi2g20KpVMvVHT7/ABeS7DELY1OnGCwJu9rfhz6p/K5fXy5ktBx/CwQB9PRc6sxlR9jScuOzVTpas/YKr6jQcOiJXXfVcXOn4e6LXtc48q44JPwqnp67qdCrS1IgdbQiXdbTtPp+/ogwhlD4x8/6f+n/ALrPQfvD83kqWiZzNXNx+Gl3Kre0NVTYzeYa3sE+lqORX6LHZ9EA9wYbm9jtKI3QnElG0UyIc3GAo8/JGkQHdxK3yP3ULr3480Dc1f8AVFriDuE6JjHE2ySEI9fJNsyRdOyuaYV1T4gYG8QuzsDzhdUhVNRUvq9boATWuBFrh5Z4ONdljbnTt5qoa9VobTaXmC1n18kNEyGZqkdTh8noqBoVL2u5mLCnVKwAbc52wTaDTSbl2ziPmQLzYS5vmULLi4TPw91SZ7LGrfqD9ruhtMYiE66yS1u45qdUYKV4DRnqRrP3btJv8kHPik0tpD4WrVaTT069Wk5rKmxPDKynmnycQTIHmdk7S36arSZzGnLtyjSIM/eD024mpNvYSVmYw3cSmy51PpHlwHyyf2R9l6tuotD+0L7fr3V6jbQflav4VN7mWs5YiHd/3QuNkkduADzYZb2QhuUbcHA9V5puHmXsacsTTUy2Gz27K04k/UIdjcnVGU6DKLLrviYOtyvruaLaUf8A3DHCtTBDHOt7jcfwrj1ael9QLf8ARNZQ5j6b6d2WgOmUxz8M39VQp+zpYCHtE3qOkbfRV9VpedLGz8IPdFlVzXDqbwBZnus+KdvFKqPyRA8ytLpviPMd6KpU6aQtHonP+NUdOOo5Uy0fd/6q8wROdhunNYDIb3Hmnue3oPXtjdX1KjXVG07Z/qd1T5D2mm41dw4vtaB5pjSw03h9v+WFdNSq6D5d/wCE639NM/3Qj7gExkuPZXxhznzLirKRc6GUjuRufojUD2w5lFuDHfyuT6rg2k09XkqPswZtqVz/AAxPr1+syZhOpVSPmanPJL3Ek7k8Lad4fDpiF04mUzlOuLuddsuxm2cot338lZTEOBv3EbcJz5cKuu1LaOnEvKraDUmlXba8J9QsbiZwSqzKT6YdDH7jsU3yJ801lLTn7k3MmKW/7+q+v7qMtkfVXOwM+ipWU7XF1V+CI28k6rUmvcbRGFIUmAj8Fn3j8NMxCtaQM3bmEH/CwN74VGaJYKjsdYPn6IaUPzNc7vHyo1Cy8EUifNc2rbSB9E3TsNJhDg4Ze3f/ANypJALuX2kp1KoH0zDhkFPp8uvzGS4yIMnCq16xLze5+5qIXW9QIHzeae8tpuEFuAIXJ04pAtfO+MtKytXq9HT0+piKfpkota8D5xGywSpK040LRY/7Tdl04IRb940jBx5q4knfj8PVuJMfKjgYhnwxwZf97Nv+VeaBd07I1ahc/vvaFusqppa4qUXQ9ux3V0ukYOykr4FCytO/RspUqDWPHxubmV1tLZ9E6/qltT5s5cgxxcxoqA4AeE9rWvHT5JlemXS81t3F+yp1XhlctpNHcBF8sj0kBP1LBVfUtAPTIlNNb7ouY5mCGbFStR9m5BqdH91nC+z6MUqlIuczYhHUV31X7uM44HsT7kjg+oYY0kotF2qeKbVpdNjTsud+py1FeJODtCz1y536QqOmb964A/oZunNiPu2uEizdc2cH1tVTUu+8e6rUAgRnCO/VjyC0H2PTs0tOoysP6jiqlRrXPc86dmA4/KmsuFLrDh/zBsnveG1nRAxf2Qp/0g6/9UdlbWuM1QMn1VM13/8ADgMd/wAsJzqjbhDYwweSp6X+pl5/5f8A/suZSdWqm6z5Ywquqf8ADDN8zCpaVhpaP96ndOqc0uvOJMf7oAeqFSs1pIaCd/JafQVabdNX5sjPpwAyQD6SoKAqh9RpcyerOSrXZBHlKbDrxdIharXMe7TUrwz1USCEe3ZXC4qtoazNRpiWv9RgrUe2faTOfUZc82DsAm6TVVKLjcW7OYcJrNTRZrXmnRfBdCo6bW1GaV7a9He5BvbCrGjzLXFg6QYwjKAYCMVRmXbft6oEY373JrGdAjsbhlXvAmJO5VWvqg3TEiq0zf2C/wCJLalxIPUQopllok/N3TRqm8zT86cNadpQ01NwY773e4bN/wDKAipUiycMPdP1RLaQNt02DZqpacfZaJ6SeqrGQobUbAIf3eMoG0XusHn5ptKox2qpONM5tGJH1V7+kbnAT2tsdjK0w0FZj6F9d3w1J+H9kNO3r/qkY/yq45TXtZveNyU57peZKFQU4YG2tjHdQwKkyqKuop82kD8ITqj7WBhu6gG9k2ekRwst6muls9PZPpuaXs/YoU/hLur+o3YfThbd0NdcIyNkxtEZPNnLYTw0S6QR/ZCCs5MDurKgLDscFSZPddWE5tQNeCMrqXQ3Oy5ujpuH/SfqoKdVeGU2ue87BoV3sgaM6emxw6T6fsqVrzd1Ni3fKc57GOfaJ3PZRUzLoKZJLnBzvLKI0Dqxri74ojCp0hLuo+S1GnoOZRMNPn2VTll7goHAOZL5/Zcuo5nkhZuhy87HvCaK0NEY9xuq1fLAQ3zOFo9NnUVOYfJigWaSmKY9FWrdVZxAP6l2tdn+VQ0n9V31azdVB00Yps7W7p/JfdTYed87tx9F95Ah3/Si7GGgD6KwzRc7/qGE2jgVy8bnl7SiNO+iGUzzPmcM/wApvM3uj9GyfVL3N5VPp2BhUzQuD4qzFgH+6J36f8ztlV9pC/VVc02WtiAUXx0n6oURbp81Nr//APVRhvU53fyV95xaPie7ZqaxnK0Msp9z3cp+GUBIpvd1CCAha0Ww4bmd+AJ7lONQNZucZWY81nt+ykfRX07vmG6h25Cr6Bz/ALM/DvNN5rrDcJ3TmGWkg+id92en7zaHBa7VaNmhNIEUo+FufRUuS4EP5nbyTmNPRioIyFSaPu6j3YzIRdRqODCbd3dgrmsaQIb5d0+pTFKanKabrRkD1hVHVRVc8F9MdKc64kNOM+QQFFsW9WcbhN5HM5gdUL/gPl5p2prBjLQT+owF9w0AxUnETspZd8DI7d1kWZECcQqempWUnF1w63jsfJqs/rDcYb5dwVV1GpD6cOe3MOCZRHJ0E3Pw505d/wCyn06r6FcO5jDaBOAU/TOqMNl3wnuuTyq9ZgfTd8t26qaqrYwVKjo6GtynUuh1MtqNOT3+iupucXjp7FBrL3DbYKSgKBZy2En5zuE80ubY7lzF0YlaYOf9rbVIt6eWe6vqYU1EzUTXoaVtCmIb0nuopy5pl3wunj7OpeyKjaulv1f6kaf3jzFQZa4efkpJPB7DcAcJ1arLyXOPcreBHASZWV8pdDTuvseto1rLuWdih7U1NJzaPLs/lfeHMq8OZmdwm0y6lW/p1N/RGm8l23mNlU0jmOpuy4S0tOU0MGCX7m7/AGVW17B0Nf8AwU4PtqMdfEQ4wh8/f+yAbG8KudOKPNdyh8qKYHzUTzOekrClyqUhG8JzgXuOeEUskrrPiqVjFNhP0VmdZVbT9NytJpv/AOtSud+p61OqdHUfQLY1n7/K3JXcNFIfyVQ0s5ufOfP+VVePuiGM8mKfXzlfqP0TfZz3Or6dlbmNgSVcfii44F2AqTXAuuqPDupvYj6rqeKTuW2qYsnCh9rXcwzgN+ZGX89j+YPMKIMg+i+1hp5FKk2mIAYIV1xDL4E57K4M+a3ffCOjqs1VW3ljYRv9EHcwW8qjM2NKc82tGNo7IMpX1TFIbu81zBYzoo/IP+6lx/2XLe14iWnYhOp2v+FzuoQnVARP+bgWulpIKjRitezL4tnK803lu3u7YXnsjScTS3PTnuE+i+yq0teOxVw65PkmUtS37RzGRmWjKf7Q1b3veL3d3dMqtUpvfTbc1m8KpQi8PYTtIhUhqPvtK7UyMMb5p1IltUOZUB+Bw2QZRLQwXk/1D2Uk75TKldra1TltO7yJhOoMPJe8XgsdHdMvlruiMue3usm0QPKeBqXH5WZchi1jr933eabVjosFH47XZKotr8x33lMO+A7kLk1XvNBvWCBSc0wwFU9NUe3TkV+iBULdvUJ+ocM7/q+XyTGM5Oj6W7z3n0KnT2cr7y641e6a5xvveSP7r7FUa99BlS5hgPCyCWwD5DdP9m1zVoWOMW9Y7L/FaWs12sr2xkhq+8tdAG8uRe7va3DQTsOAgQZVZuidpg/7kuut9VUustce5aE0OdbMTiV1p1fU3akHmYx6KXGBA8uFSqxz2t+7bu5RhouO+2EC7pEN8pTLG2zd808HBtlxt8kLTx6o80YcI+uOF9H1Ck4V9FjgGAjFrd0WuBbuFeOZT+E9p2TmUxSrt5lIbeYVBtbm0atjh+pipupy4gvJzYN0OmxsW/ynVCTUJcfMlBBBO1FYMb3X2Wi14fcD6L9+FikolkYWVG3gc4w0SnxNa2kP860Wn86zvXAVRwtpwxvkzCrVYL+kH5nJkgZqO9Nk4U5ruFGl6LT0OjTgF36nKo/m09QwTUGHOxaqfJuNcF90BgH90XOgNyrBJMZgs7r4hTw13Y5T6XxC0+oQNr6fNJI6nO80LC4v6vKN1U1VXaXRADBCr6N9OvScGGTDsSqvtKu8D7yu6XlznQpAmQJ+M7Ln0a01WtpUhfb5oVqvQ0x2DsqloYdW6qp2Z2/dF3UeqoP4CfXf5zvJVKhR5lTFP+706o6HiGRLGdgnVHhoiTtJjhcGi0CPLuhi0yIQD8/6StDVq1R7RrOohrelNDjnCxnHBzmucBLWZdlCTZ8PqoKFapUqas1HvcMOnv6pxpGp8o3Ra4B7bTHfi54Ae55twLjsn6DVs1FNoNnYp/tLVGtUaBiAB2TiwO+U4QbPJLy04MtUPBbD22wZbhUaTXMpNFSf+Y7cYyqlRnJu6brs+fAFpc94EdvNEgOtqM073dBLVULWlosc35hgu/7ptIYg+cjLVfqXUm1WFsHqqYC5ggtvc7N8o/8A/QGspZuqOH9lSFAUdGXtaJBP6h2UVLjnuuRUgkO7m0qvR0rtdS+7ZfYMynVqzabMk4blS5rXkk+mYRqGG7p8Ft1ocP5XJ0/Lze49c/6eH+o4jtjGyhqfp6Fak6iz7353DZcsWDI81R+zPLi/nTjyhO1LnBsdInJhN1+tFCvUcylbNvn9E3RamrSpVeYyd1dUAJiTutDpfZTKtGr1/X40aj7n9h2wrnKOnhuoK+Yd1a6YB9ChzJ7eSNJ9zDg7FWOiXBrsOtTqWf8Alkw0zKo/4jSZqf6TjnK0NANNN/Ke/ZvmrT2P0KAUJzyANinajUCkDkmENPo+ZReXFvxSqjqd/ZHSZ2Pr3VTVQD0tHYKfGXHCLTBWkpbNdV9XGE8Yowwf5Qqtd8CS4oy3mPGf7LcUKUz3cmUzfrKuUyi3/hKWBu5Vq9Hnvfc2YRdYIG3TDkQ8/amcx/mXJmCZd5hFz5piI2tVtpcZncBZxiVzKBrvrtuuiwmXlZDTdYOxTaWmpVxqKLqjz/Sbm36okZcPpK72ymmo0Ho/zHsmNfRPKHLa7u74kyt7XdyrLHfCbZa1U9FfS0sPqjHN/wCymQ03k/MnvpcouIpnMJmnbLmmD8IHxOT61S+sDB8kLjbsnWsnyxw3a0dM90w5Z0+iI3ESg+ertPV34d1d1SS47od/7KRMbIGoDVNwO8HK6jE29p4GZPV/1ZWHC1kk/F5JzWVWBlN/m7e36Jz4p/diwb4TG5Il899ingQ11uIwhdvlM01Vz6nKr0qeXBjt1yq4qBrX29qmQi90x/Cc9waNzsmXOdWpcwNGQDH7qWugglhEBv8A3VfVup0g5746WDsjS1bajaDXcucAbqeZc8WN6w1pEn6K+nbTp/c4w7zhCwV63TQ+ae6lpoUMaYbDz4AgGo02XRdKfpNIXVaDY1LehzxmPMJ+MOg7equGGxhBzwHvsb5+S8lFMPMFoRD7u6vcTEfThhZTmMte2Lur6pjtTTFcxSnq+ipO11Z1Gm3lZLWOPZS7EwPNOqTYJT6eg1DKF9WniXR0/wDgotqfdn90SSJxwJk5ICwsqTwjZR3lT0lWng2LagkJzGBx+F20LkVLixtT0eqNVjnUKtuYDH7qvTrcoi54E9JlODbsx5o02vupNqFw+bsgGm7dVLQ2elpwqlOq17PiCraqhyrQwd47qoKVl5t7j3T7TAMLOVUq5i1v6nYVNp71nemyr1BGKTP0haPSf1HXHyT2sikzlNOxVdz+ZUp3RvemMpBzarric0wIVVlEVn06jGP/AKfTIKy0WBpA7d0LB+parW+zee2yylgN2JTmU3MDnWu3aNlIMRhNdaxgH/U4oj2R9sL6Vt0BnmraZpmm2ZnmJxwOr/pWcAk+QTbYbTO+8oPotDMebQV08yq6ykO7v9l0crT/AHVH/X6q4lrQbe07oteLTvueybp6ALxv8LB3+q5rnurPeKnbC8pjgOX6j04SAc/uoAyFXq6R2ohxoUumfJThcxj3ttbZHTK29Fad0OSX3tmYs7q0g+ux2WemSSp+InAwqNlTncwOjotHf1Tbd+ryhB8WsayBGO/qgxzSbXjcj/ZMq1qlTT0W0af6SVO5Ro8v7UzlX07mneUX79toEcanNaaJcDMXM3Cp3Q17n0m/Nb/snuDadAQ/PUMfspbgQf1HGECyo2fvW/D14QsNlUSwQzoyqFfkfZKIZiHAmepM0jDqK5hzZIY7zTq9So2Cxl0hk7I0a7OZZkT1ZGVmPiH9kdP7P/w9/Je3mX30/wDZPqWOqEupja53byURbLS04yi4kuySsBsIvc1oiZwpdA+UcD/gn259ZgxcG/8AlM533htb3tym1KFaq17W2uwwnJHB+srurVonAgI06RH6/NW6NuJ5mcjYpzmkgEgb4VfS0H0acBtXJI3T9J7OqaWg0PDj0v239FYM78BV1NNj3Wtc6CfJU/ZmkupVpbUOx4bqXJz6gawFzjsAtRpoGqpOpztcoVLkOcXEP7NQfhyfQqSwwfPgabzynNqAjeF1gUjfPdVKbZc2MwqrX4JBI81VLKbHHpZsnuJvyqrtHzeYL4mxUg+K3ZMudypt4T4M+Jmn3aChVrFwTR16x8u/sqdKeQwMb67o1ieuPVy5k3XcycEHCc2qadWXOj5cpt+TMDvj9kyOgOFSexVetpm0qr3FlP4B5Lp3gqi7TU2spltQHrqEzKfbyDqn06DjnJj+EBMD9yqmocA2ANrnGGtVJlCpTdTvq3Yqtfj+ETMfD6oCoCQHAdihWrVqmnpGi0/IzYI/8o2uAz2RwAP77qnomB+qEuPw0u/7p1bJ+HsBs1PqVAGSTsEGQ3E93JtGldUH/SPNF7xUJuqTkI1nk3gHJJeeJiew3VzS9rYaMFSwy76DhQfqWM1b3soE9VqYNRV+zl1Si04eQid0/V1bNKzMYaTkqMO7L6JpYHBwuJ+ADZHLmAgD1W8jhBaad16hgdOD/ZVGUKdd7C2hWMNe6FQFFlNtVz67XEO/R+yGorXijTpiItYF0f5v9E98Xum0WifJTEzbMTCZ9sedEObSp5+9jZO0tTm6V7m1ZOI6UdvvJPxoFouqNa13xZ+FM0mr/wCK0tzn/dt9P2/hcuW4ADjawsDgP3T6tWxrOh20LS+yaP3v3tXyVetVPOulquriabqZjN2T9Vq9b1UaXQ7ao/ZP0LquiPyukkD0QoxNlS5oMtdMJrWNc181J+GNk5zQDtum3fdghvqmufLOlkd8oNaX/wAfVP5QqlruW4wHeql2dk7LZNvlKZTo1mupMe6oOlx3b9EXf05djKpmLGQQMyUKeqpHWUn8uQY82rR6nXN/w4SHDsO6F0Whp/ynC09P2a1miL2vqN++BQrFxLrKbdyoc4Dbuuri94F7i6NpKkreFa6V9h9o09Rbdb2VP2lQZSo0iIMkuU8f1bJnMPKm3tKjunBtw2HcKo8Q9xICx2WF920k5KrUtE1ppSYgPlS6fELZJPiLjhFqlyoimQHmtW/X8qfqrBFxYMZTazyabWUv8kp7qdQtcwQMyc/sqjaQq21GsJgPjHD6KiY5NIshsGXzJR77oUqzXPDKgGbDsV9pruIpAOeemnSGEaD/AL5sPac0ynOmOljj8I2Vr4uDo7hNNZjaxNJjvmhMZVdyzzaLXfFESua9xa1tMO+VuwTqxY1oJ8lS9nDs/VH+Gqr9oeHmancyryGUgfVBjbRH/UUKdN1Wp8Hl+pc1xNQ57QE59VnPLoj+ypmpFYlrPNolZhWuIkY8kAGkGXeULY+ag429QsOuMEbDz4R/2Qd8Jz3nCe0yA7Gcdk4sDi3pcf6jpXRON43QtJLojt5qU51NrSW2+gyq/wBmrChL9NIveGbIgsfSdYwmGuOD/ZAUnt5V5ccPBQtLXtc9oH3YLvgV1NrbGC35u5VTUVLKLS50TAUg7Lq6iDBi1mT+yFOqOY+ynfHm4I1qANrGspCyfNWQaeHg7oaZ9N0sqHdzENQBXe0U6bpFtHafooaCAHOjJbMtP1T9TFSqfu9pcqPs+maWly8OzK52uA1L3NBdlxyqVKhqKbqLXl/wvd8q0tT2VqNRXrm9hgELVaC0afUu6fl7BOr1qlTUlzzU9e6NJ7XtHXOJ2Tm1nh4h85XRMjfZMBF8nzapmoGBtMn4Z2XSQZELVe05Gn+Bu5ccKrpHvo1A5rm/EFqdUxzqFF7w3e0Is0nwnL95/wBk5nUx0FOi+DbtMYlV/a+ppCpY3FotXKFxZtiC/P1X+L1qpfXss/coaLW1aBIfZ5ISG2S5x88Qn6BrXvgh+0IkqDBTfszWmZGwXT4JbKgqXe4a6jdfnv6KTjgeXZ8vl4zG3iDRj/5Uuwsprq7y1jmsP7pjqbGspgPnLyVT+yspsoAVWuk1QclSrqRFWo9jd2tjBKbGxLv7KT5JzCHDB7J1Z5e8lz3ZJKEg1Jt9N0WVA6lcCNoKNR/W881x6i9Q4tmY8lkT/ZQLbif9EWsBq7O+UFPqugBM9mUuTQg6g/E/yTmtp1b2OdUnEzH1WLW//KFJkdQefiBCdUc1ss9JV3TSMMb8IVx7fut5OQrNUw0qkesbKpp6llZjmv8AIp1Mzsn09w5tw/kJ+prClQZe92wT6bix4c2o05BwpIByfUqRuS4IGk53MbcPlPdOG4ThIBMO39VWraSnpnuBpUzLQVOpNXk0RPyBvSP2UWDlMdae43UT0Uu3y+SqtGoFEtaKw6wAB/CqWGnTqPFF+4c6AU3tnCrap4o0A98/I1P5rqcdTdwccOtt0gT23T20X16NNx08AhxOR6lfZ4NKW1mn41JWk+wV3V3OFfHLHmiareT11f1ev0VKjSfXq1Q2q2Cym5qc+qAIvG4a3CpaVvN1hDe4ai++lQ6aX+qDjLTvkjyTtRWa7mvfVeBM49ENM0PeyazXTY9vTEd1W1D/ANV7ok7A/wCysJkg1Gujl+abyXTIfdsiWgE4HBtQthjGQwN6e/qi09QQB5jaeGlF7iXEkneVX9mXmgR1jIKqaqu6rWNz3bqp7O0nJFFr8zK5/UbL3OLnWjhXqezToomkH8zAyELbWAg9yU5jBTfkA4I7qrQfdQqOY7zaYR6i7LndyjTaypTqdYzaOyr61jBXDRb2HAzO8LOOywsq10FZUKfhRBz77rF6baMdXu5XNqXFseYXNaxtS1oYNw1PpsIb8DvMbrmGTuqjaLbgbHbT3UIZj+6l4k/yh7NZQfR1TKlSoMhvZZ6l8rO/fui5ry5zWWdnblW0rmggg/EU+u4tYC6cmArKYeHDqwQnVaoDf7rT+y9BUoWzXI3HdNfWmsejv6oSbMAnZbnMhF2XE+qbTYb3GmHC2QFlfyvveghlwR5Yb2mVV1bmfaHudaLR5r2f9gpHQueawPWCsOunGwT6Vr2y09nBO1FU1KvU927irrjTktb5rywf1LG2fNWm+m4iDjzWLZG6byog8y7ecQjcLQyYX3Qc53Rd8IOU1jnWsuYcAvUyXw3HZSC4NkN3TGbkFwdlg2I+qraXUczSSx3pkJxqF1e4vJ6gd/qvu63KYHMGbnjIRpFzaQ5bXtgjdVNTXNDSHnuObgY/ZVdCxrq+S/aDsr+kgNcchzzAV4b0m4nDpQp60sr3OpgySW9TlU1v2Z9VrKFLIuDcKh7MLm0Gcys0xcdlV1LpquJVl1zJuEfRDVcjT6ei46gkybvi/wDeV9i0bKuOdUwMf04PY+anUF7pfJuN3f6oR3un9oRoviRc09ipOU0BrnkQezdwsJsNifVVNTX63OfUdjKBiBEbqmzR1KRoMdUef6p3HFzQCWkBwkeqLbWuBBA7tjg/QsrgUrxWbbnshR0dOrzL7sFg+H/54PpaOlqS9ltTtOVAVPUeyqupfWgtOyF5jhH13Uu6kGnCyiXSd1LfXwNnbCHvJ8efBJVrVV05ArNLS4XCUzlEWm/9Up72mJLWf2XmYRb8P88NnPww90WXMpmWO9E1jx9nvw3LnInsdpTnnp/sm0R+t3rsvtFcNfVDMfE9Oou5pJkdvNO1FaSmezNEXf8AMcquq1GJc4ldVgAApemVe/eD2QfHQ1haLSG9/XgeRT8t15cOgNgYO/dbmnJYO6bb3uTmQcjyQrOe6vN58gnBjnNILG7rVUdE3VVKRFF2zuDv9l0xGfNMLG23XzmdldTtAbjM91gSrWRDfOe651SalRrJ+ZypExXe9rO1rZyrfhaJ3k9lVrve8j69k0ubzX2A942VL7XaKkXEhr6g6UzS16rHXVIMXJxxL58p7KWVHSOjt3R+1U7X2G74pj+6rV2FlaoSDi1vYx/opeHi1rQNrpBV1em+1jLzEuG30Wl9me0rgwValv8ABVWvc34aZM2N24cyo1sgXGJOyq1alTSaYNquc7cenkqdCg2npQ++AXvdhwd5fRGiyKrGRU3xJAVGoyrUa7lBsBlN2S5dFoGOBDQ47Fc2lTnDmi2A1N5gvm3vC8lOmEhgDdiNzwHy7ca/2ejUr3csiKRPoiTLzJVCrrmN1VTl0e5Xs32TWFTRNZVcRkAzH7o6rU1KlgDnnAaqlOpbUaQVU07KZqH4toVxREjt5LKyjETjwSOEjHuXVHWsaXO8gnU3WvBa7yIWVDTnPuY8F28oDy/bj1/eGI9JTWE30hVxi6YWeyAcY6vVEie3mhTY9hYxzjs/yWN54Ci2mXVGl7slo7KpXcDVdMC0T5LlNtHx/wCisqWNfzB6bJrRcf2CNV0ncprBc7ZuSjqtSfIbKn9ndeCC34XtG59SugeZVtdrrg2O5EqXHh9ooBo/qN29VqNG9/Iw8iNkZUFEbbTMLm1Ta1jbu07LaZtHCIWtr6Fukc+aTfRXPbzGAWiOgQqWm0tfTjTsqc3/AJjjkJnTl/8AmwmH5z/+qpc2Kj3cqfiDFEfEqo0TdNgUg64dOV1dXdXVhSsDjOOqAqtR72s6uTLnCdk2GxdPzArmVHENsaRHLacBHsiKfflzv5qrSq0+UYc09KczWu59K97XXVPJGpqLRRvnZmyaxjHvfZScSx0bj6qhpj9wyalN8tqFVa7nkk2OdNvYfREry2WcL7QK1Q1KNJtMSbv9ggKLaVOmKVvxHuTwtseXB12TbuE3mHlghnaeHJcP/utP7J1Quhri7fATq9YuqO6n90GVHsuD4PxNRe4NG52RJ+9gWdNsJ49i/b3VmRvai/Sur8yng/AXdXDCe+m2m57rG7CdlCFj58sLt5K0+qq13zVeXR5q2Jyq3I5/Ldyv1xhRRk7/AEWeGeNxhQ6CtLR9kc288wNmVCHuNPR1dUVyA9w6SVp6takKJBqj4iOGF6ouKs78M5Q8kAo8I/demeOLjsi7cnG3CrXnk0y+3JhOd7HZoRSY0Ddw7rqRe6SnMdeG3Qi9xKDabnHsiS19ZrrHfMpdhXPxsEA0vPZGl7Je/wDWvvJOUaWgotvFtTrgZhCxq5ddj/Iqrp2B5ZbTqZasYRaVdiqA/wCqov8AhcW/VVjoxp2ii5gdNzfiR0leX0w/cWvHCq2gwOu5JMgdiudc9lOwDJjZXQHdhAhOsqRIx1CYXRMHJ3TqbWF7CA8S31TrLodZMSnaezmiC9twhwOFIeXvYy0T1O+L6IWNN8k7jyTOgS9w8tk7ls5rvu5MNBy1OfUc1vWH9Mu3Qa6M/UcJqud1OZOXFUvgpseCH4eTmFW1Ps6nRJp8vT7eaNfl02U3F/YyqOk1pOuNnL+Tz9Ey/wC4pinaek92qrq6m8uMmS5ZyJU0y9nwzEKabSGEAYJ9U3mN5shk5haGhrb/AGjfyMmnLd/qmVa9X7PT5VIu6WRsiDK5drw9rnGZb5cAXgOdaJyfJWB9Nlrm3fHCyq+gqv5L7XEWmMovqBrdyoJCyKZDQZ+Ir5ekx3HdOttkx5K6o1gIyiCQqb9BT0/IAqB881u5C07tV/wTaoZ//liUXOtbugNC/wC2VOXWORGwXUeOQtIz2QKTh1Bltkbro8EeDUPoCk6s80x8s++zurDlX4G3ExlQFPDtxwjEccqm0Eubc7sDsnWcxwhnmqlK4UnOF2D6hCtWFtBlGGgWtX3f1PCpp720nlt7bXKBmcr/AIdn1yqvKph7jy/lVjJ4RQauZ7Hwsp9VlMOzyxGymlaf2UKqWwXuIiMlOgNEABUn6YNFM8753lXFribvNrN0IcZjyCq6dwFQFpIlVWiA8x5KWw5jP4VJ0QxzY3zKp9Zl/p0qm6m4uq2ub8It3XM6n1GknzKbmXU4GYLlFSRUYPXsmt3kt7gI1r+RR5touPoEPkn/APVM6XQ5z/nuOCqlRhpsmybrAt8SuXba9tSWybeydWdDY/8AVhM6GtxVnLj8K0tb2iBrbbHyRuBctNT17WaN/TEvt6rFo6NNtRj73tPwO2KcajHU+g0/htRr1Q+s9/Wet+6bTrzYKoB+fuh33REtTqb4duqr6Bfa/kh3VAwqFFtKpUqXun+j29FUrkcyYbhudgnmm6qB0M3VjSC0Ge6drNZToNIBqOjKPso0vvOYH/sr7AGtECPqnU6jqRINp+XK5F1N4BfjP6VGyc+60TaJKvqBsxPdfrO/zJoa4WyezpQ5F5u38scPJUf8MdUcypz7+l/ywmcplHkhtZruqp5o3yN1qtTSAr1XEDtKxx611rZT4MfgCTA7oj4hHhgKT4JWOE8C8w1MFFrhUmod2Rss5VXR2c34agubBWV5Lp7cMg+Y8oWIV1EhTvlTjh0QmupmjV2Kfp6hI+E90WSPlduESw1KTTyQYkrdrxMbeidRoU6rrbam1rpQ1OpbTdVFIH5nJhrhtV9lOYL4RaS2m429iqn9EgY2nsn0SbTmIUW4BtQIAtAjv5ps/dhwEdyha0Me446pVRwLbpnCc3pMiOyfg2nPoqR9jjSDTMFUPk1k9s2E9Xmi30VxEBVdLHNZFwmCgCTdgbR3Xsmponu1bhzfJ7ogLRNoVaFKjzX3dFYnsuZTLiAAwAYVSrUZEMu+E7JlINyag3LT2KqcjlMDWNiDaMnh0kJ9RrWu2YIGFy3ltzXerdkzkU6jal1V03tPZP1NJ74bjchF1M23GoPlaNvqquk9lHQ20z6jyK/4lr6rb2A/D6eS0WrFEaHT8qPiNoCg4ClFrg5pgjYqtrKl2oqPfG5OYCzjZaL/AAmkGMd9s5nW7tClf24StZR01PUamnax+J8lptFQoOoanmPdu3/dYjsi90NElC1zXDqlalumGn+7dR2tLd03n1D9n+zOcPgyM+afqK7adLLnGAq2g0jar3tcNjCIEDvx+9811hbKFOV5Lz9z7N/wgdDLbZ5ndC4xstM7QC+o/nkb9kaVZ7HbtMcSQjVfaEKdUgnKZyg35u3gjxR4erh9pqlvNp04E9boWr0lOkdW0hh+DMpgrs5olk5CZzn8v4JxxvZHcLKgr5hssprmkHfsi3dWlNLOXXF7D5rRajNOpYfJFujNGmaZl8l4d/stQDmm4/RVQQ7lux5hE6cU/snW0/1G7lW6Vr6VXmXf8v5mrUY+6d+61BiWKu+uymGZfgKvoKjWVLTcOxTgxrpb1GPiVahRFR5pWn9L1XfoA99Sld2aP+61Onpc4/B5tPwo6YipUqX8zO2V7LPsVtleqNWzs+UHhzr3kgZC/wAN1ba/LbWbH8IN1lXVUaVFj3f8u2QqmsfUIIJgvIbhNlhYw43uMyql/QbZx0+qdzW0zSeHu2u7p3OLRE91QoVLh94B2cIkLBAGPEewTq7y5zA0QMN2QYyXixxyH/8AhQS2gbWxaSMXKOEJl33V1v8Am4CfNXPMANB7BfZammqapgfRqC+1p7JpqP5QLWE4CgceXT78ychanXaBmmqBsDcj5laJPfi1ump1Oa1xfMt7tTmV2Op/G0yPqtTX1F+toim4t6fon6etTrUj1tMhVvaLGsewMpjMDuVWbQFVzehZ4W1SuqVdQBWVG3u6wo8oVX8r9E44aqlpOT0mMB53RJJO54DupVNjsnKbgMPV6Jz8k/ygO/GeIjhK8vcarVUKVOvVuZT+EcKGr0zr2WahrcFg+JQduEKcjhCHbgDHN6gqb2PcXQ7s2E7ll+IVVm4IVQbOVUfOf5VcD43fyq36z/Kq+aqv0z63PYA0xyy/qP7LmaZ9Z2pbzAY5R3KcHTdDvOVztTGo1BLf/unqTHOqWamna0YLsXI9j+y9os0n2fnfdgR/7K13I5Dqz+V5Jz98+SqValtJhc7yhajRU3ijHV8QdmFa83fGT5LU6sXUKdwjfZNZXtqVHUtwXNTWVGVK7HPoXQ5aanqKxl1GkR93cMqrUq31H7DB2wmT92DHr46k4bOJ6cqppWVKXKbVov8Aja4Jum07qdB4cCephbhPqReSY29EW0nMxDvRW0nstab+5GRwM54fMR0912Hw+SpupVnVKtjmNljY+Lha4jhXraZ9ZjCabNynGTaSG78c54YVf2i5xo22s3LlU0uqNCuIf/ZVWaizUVeY8DBnClsJhfD5g+Sru0/Kc8Mb3nsoPD7xGN8LmaUjyUHhMx24VKz7KLHPd5BPpPtqNLXDsQi7Ye8jiOXlSoU+PHhxx7FP1Wo5NO249yVy6mQDBVPWBjaenbSd3IVXSxzO/lwptpM5bncz5lSNPqkP816cQdpHF204VWhVZXp/Ew4K1FXVOruANbc9CcXm6JX0RaMlv8ps9TtvRHU1Yphkk4aF9lqvpVh940phd13kKhPUKkeipk9UjPkqbKzg3roz3whz2vdTDg3FrkaZf0N68G4Jvs5731Kd94jG4VWvVr1WNLL8G3ZP1HVXfuMOPoq9KHU3WB36cJsfc9Y3kp9WeZVb0Z6u8eSEnui90vcXHzPAF+U0O6OFH2lpn1q9Q4MANXsrTeyHh5A1Lcb5JRJgKyiZqFk4VajeynUgOFpt7hSeDeVN/XPwx/dNyXrTaH2lzNU3pjB/SqOu9puq6ZsMj+VM5AXkugvuALeyLnXO3Kq63Uto6dsvd2VbQag0dS21/Co2i6mHkMduEQ3vHdSUB9V1ZEoPfDW2SoMKv7NLuVa5j92uVTV13Va56neXZVqNJtSrTta7ZafUaX70/eT8X6U+pXbToi55MD1Ws0YFOveAcgThWkCZ+nDr4QYKtqlE8aGk1NQagxfs4qhqq45ZmPnC6UT7h1TYfuiww7wZWFA99hSU6k+14g8IPqgag5hNneN0L3WTbOJT2PaXkuDdgqb2G6RUmfCVUqHpaXQn/qKfBglX3S8NgTnund08kmXSd+BRTvIpwynE5yVqtbP2eldG5VanWNN7CHjcFVHg2NJt3gbKoWOeGy1u5CqakuFGD/1GE6nUex4aXgxcmUNZQrall1G7K0dasz7E/f8AqWYCYDFU2T+r/smBvmUS2BtP7rnF19VrLRPVwwcDPhr0XFunqPbP6Cieqq67OVTovFubSi4mTwL/AISEGPLQQY7jwEsLvlCNtvZGxlR0ctzoQDnWG5oO6Lz1FVdDqW1tO6HtWq9r64F/3lZ2AAqmnqmnXYWPHYromf2VzsLKn9la4OYchFzi478W1C68kHtAU0hTueWj+FU1dWyl0+qqexPalN7+to8u4TNfTaxlIgAz1K+3fA4ZWFBV7J8bqr7WJ9AAugtPceLKawdabVqdGw8Me+jhodHRY/Svh5+S6Z8BieDD6IdnSqzaTmD4HbhHyTmzHffHAuAwMeQVRghjnBOJT/VOKdGyOu1raN1oO5TfZ1Jr6VYlpx1IfrQ8ym+qH/srK+wUX03svaTPT5r7Vq6lcsHVt6KpTJNJ1t2CGqoynUFMwx4yN1X9oS6jYxjcXO7o6Os6jVkVAe2yxLTgeabu0DO4cnRJ2Te07d/DNN7mfCNyQo+GDiE4iGz9EapEeS+z05ggE4d5o1HD9Xn5r/8Aadk+oX2fLug6KURVc74icK1zm9wd5WUOFTT6ehVe+mRWEgNdnhLSZGEZwvTjU0mpZWomHs2VbX6jnV4u2xx6SfBHCoag5M3eiNRjWENbbgjuq2ivDIId5qpqXXVnSf8ARAuAcYHmmsix90j+FhZ44UHxcqpO47rnstDY+q2A3VWlTvcMenF1d9lMSVW0oBqDB7hY8MD34jAyurPfhSo6uawORAPkidQ5rcidwmQYqdU7QnNm3rYPmGyq1j90xzvoEWOIcII4dW5/ZZR807zTvNO8yn2zmPNFOcYCqX25lVdLXbVouh7Vq/aZaK78DYDAVWk1xds3GCn0xLl0tmV1m2Y9U4TH7ouCpgANrbtk47+SAIk4KawOGRPkq3s5jqdJrX0znqVTV13Vap6n+XgCYKo5glvcLRGmz7GxwPzTweCbIGZgBPsGDDkKTxzj0xPSUKYaKQALTh3dPcTndVa+lo0HxZS2wrngJ1KoQZDu6e94DSbjhVKT3U6oteDkHhS9qamo2vUtDBMDcoaPX1aDX3hh+Jbzwl/UCWDe1ZUfDvx9kn2NWdq6v/F5geSldK0zfaVE60TRnK0VTWNOgs2zZsoACznhngXODW5J2Wo0mkqVy+DEliYfZv2YUG3frjhQre1GN1ORHSD3K0bHsgBlU7hqEmNljwzxcdgj3B4RwFLUse7YKh9lIY64kQAOFEUesSY3TNJrSKnw7XKhU0vLpOvJ4Ttxj3V7oQDe8+E8LmuNwEeffg7zXK2GZ+LurqZpRgnzTtBphqqXKMty2cLSVNe6rq2Eg9k3musw2cBafSez69Krp76r9nKj18+7bpt8+Hsn/wCnSyP+N+mZWhoOrfb6JqS3oT9VX5enYXOdsFW0b+RW+toKbDrnQe3Bug1BfUZdIj1X+L+1X/Z2Npcw7Ep2j1XKqnI7hPfRd1EjuoIDtiE0NydlotVoObVF7pjfZUdHr61Kh1sadzwdbPZFEqPiICaNlJwiHQ/90C4wICPZFPqEAdzCFN8VXBU6begG8HdGq9lMENE4k4CJ8ND2j7OdXr1yH+nZW1SAZg7hS65xknc8CHdJIPoodJUlNNQcwwPMBW7HdMbTeHU7idjO3ivdJUKVUqMc9jHFjd3AYCHZEmGiSUWvg7jg6nUa9nxNMhauvpuS4NYDvapHCnrQ6pWOGmAAmaPUyCXNftPucoDdBwgeB0YTm/EFCrNp2B2OGFPGB7mVhct8oRjxhBC2E27pwFe8NaclVafsw1OfL2ibOyafiOE2U1MTU1U7Vyeqk6142IXMfdWeSTuSqd3omRsmDYK1vTv5q4ySSfVOph4acPwUSnNptd+vbKr0ZFKq9k72mESnnsmsPW7+EwfC3+U53C8xIH14Or1bAQPUp19sZQoadzaYAc4Q6Vp6WifSOma6qT/U8lJx45ZeGmwYJ4VGNLWvc1p3AO6jjyXgt+IIucSdypE9kIGFC7nwTxF3TsowqOl9inT8o80THkVJX2Jzy2mHucIHotXTfztXRLeZ3UhZQ1uvoU69QhrjbK02i07H0HEGYtJ4VtA48mCHbtKq62tfWP7DjPuy09QQphXn08cD3c7+6beL5t9Ef2810F2MIscCMHstZV0PI6MiC/v4nVazWN3cYVPT+y3VG1XGq0T6Lt4ihVfDnhnqU49l+ogKizcl30Uf02hqeZzvwMTGEQcK94Ex6p/OLGdfkQjTbLnBvYqhTByXFNFEtDBPZEn3JgicHccZTeYL/hQBxwE9W3CF3OyudjgNXULXV6dGBMvXVCjjnj1LkaqlVibHB0LSar2Y+lTDy9/mNl0prNQxzxIC0ev1L3lk2DZU6DGV2GJNts+7e9pcxjnAbkDi57w1jSXHsE6mbajS13kQg03YMoH6/jaA0fNZqQanenCq1aBqsEtCdFow3yXkMIH4iqFnQ7PcLRaXVvfrQNukkTCoV/aVV+ibbSOw2TnVAwDqJWp0+i517HEDqYiiHgjdaqvo/sz3i3uQMlOpumm/PpwH7d0OybUkmAfIBBtptbhU6WqDnG4D0TTVc+3dOKJ8DnHZajmU6ZaerZU2axtPVmwd17P01eNMbwicMwAnO7p7mF/Ye4lkRnzQ5cWwe6jjc6Aqvsx1VoYw3iCHhDgaETY64fXjcZOynDdlA9VJXLeWyDHccQH9Wyb7T9ocp77GRKp+ztQxlF9wcJg7jhcZMfsFhfb9eyiXWt3cVT0WmFag91swQ5M1VYtqVLAP7plDUvZTeHtHdVtHWFTTmD/YrW60Mqaq23s1vu9L/g9Jocxto6581Qf7VrnSf0p7cKLdVWv/AKsdKocmntz5/siNveH3MDjjwwqunfZVEOWq09AsDyGVODoMbJzWXdk7HqnSnt+IQU9rw4b9lq6+i5BY0EjL1JA2lNaYJkeip+uyYx8xMeapVG4ba7y7LOy5cshGR6I59VVq6V9cRY1dWdkw1XckEM7SqjGgubErVe0aZfTtazzeqlCs6nXblvkqbDLyGj1Wk0+wuKffdTwRsVWrOLqjySUTwKjuh4GOiOnH8qmKsXyzzTRuh28Hsgf/AMd+X7UR/wCq5QOBVCxnLYQ/5sqd15IvyfhCnpZ8Ks+qkqvpmtNek5gftcOA7cX0X303FjhsQn1ahdUcXOO5KpVvZlPTsoWkAZ8vopPCpp67atF1r27LU+0GNZVtDB2aN1dhBlT7wD0lNZpvgwNippWncbe5q6qsKWnYXvPYLVaGPtNK2dvAQZBg+iLjLiSfXwwPHJUbrq8ePBcfRbwFnwP1dW+r+wGwXmgghO0pp0xrBzZn4VCfUMvcTwd5p7mOcAS1u/pwfWoVKrS21m8nxEqoGlrSQDuEXFAN6iFpvsINTU3VRsxfYNNyuVeBtmFX1NZ78NnsE9+5U8DE8HUTD2Fp/wAw8J4NbvuvIL2V/wDTfMNt5Z8feeNsFyHHEotDo+E7odhHC/rfhgU9LMNCs3CNR2F9n1FOpAdY6YKp+09GyjSoluZNygcMrqVxRbuI4QrnQNyqtPRGqKoNUCSyOEFE578M+PHCloNc/n/C8Rd5LSanQcigeY8nfy/AXoN2UbeDPuew28bnDA4SntbLgQDwo8qnyruZ80oBwBP1woVQUrocGHvGOBiE+o61jcqpWrNY3dxTtPXNN8SPLgwbkKiz1TR8LU8nBTj34krzTRxpab2rSqan4AtHrNNSp6dwqVQ7cdkeLRuUPlCJ4koDdACI4Pr12U2fE8wFV9nMY972va7y81G68uEq1nM1GB5K82s+FBn1VxR0rpZEwr3ElRxhYkp2oq2siUQ8h24xxjI3VY6M0+U3mERfP+ywjTtJhS4mIUIVdAKrtRFRwkDsocQfHj3tStRvJtlP01W1/wDKLzhGm2eEsufnG3om8m4KT4M+7jhJUugd1V0dvNjq8lq6zH/ZaL3gbwEQ83CD6qCnV9Mykdm8fJE5gJmo9kN0rKJBgAzsm9wmR2/hNGQSrILcEbQnEkkknzJTj3R4FErPUYTBN0kJvytR4ngV5pjdygPhRKngeDQhADP34yjTeHtMOBwVX1gA1NS+3bEcX1nwwKjoafMr5qfpTtQ708lb6qVHDG3GFoP/AKd58/eWzf6+SxCgNIOVcYGSVU07AagwVhBZ4eaaf80pzHQVX5fLFR1vlP4WizScuv0uA3Q1VeWfCFYjUHANba7sg9lrPciubqm3kmUgTSEEeDPG4qBwfVjmPLo2lf4ZQfSNHmA5GU7V6qpWfu8zjhU5HNjomOFKtqKbfhBMHK0FL2W/7prLG/H3QHB0TxJ2TkU3zTRstLqvZra1eS5/l2R02uq0ZmwxPAoo8J7KB1EBUGHeU5+g5raoFQtkNhOkyfCAvJHjKAUbcS7ZPrZdhqoezmW0c1PNOrOLnldhtw8vDnhDJOykrqTmVAWnIyqmptD4hvYKFpv8Npu5bHF46iQqen1zmUsN3WnfomueJc8br7Nqn097SoPVt6JkAkY7SiD+HPuY8H2Uw/bzTa9O2l/PgjhJUKAhw6J/svLgWssB6D246mrRFOpXqOpj5S5EmBuqtL+qxzf+oIuplvyrzd9VTYek3KDIVf2lquXS33JK1Hsu01CHtd3bx1ukoGlQqQ3/AET3vJfknc8AvRU2fG8fsqLPhEp5+HCe7c8Na3RfZw8WxE90TwCDSs44yvVAeGpXdgKhomX6k58kX9FDpau7jlXFefuLnLsEAB59+EFS7AUmAtVo8Nc+nPZOqOLnmXHuVX01O2m7p9UXOLnGSeBiDsp4Of8AA2UWmHCPwufctIl/8INZLZ9fdR4BBmfTiXHC/wAyAdlYWno+1gdTG3ST2K0p0HLa9r604hOb8JITj8x4v9mavmtbcIghVfatrbBTpN7cAidgv1QFQp95Qb/TAVR/dO7rKosnmVJPkFSa4cilt+rvwA8UoeHyT6pgBBgvrm0KlpWWaUZ81Urul7igzZE8H67WMoUvicqnsqwueHsf3HDy8Elctq7ppqC/acqjTc3kHcZg8aTNf97vHTPmqDtKRu/soHCUXGAJRbhwjizlW/NOybj9XCVHhBKFpwCocQM/gHVT0J1L4uILI7rpsHuJUcWGgGin1A/F4Q3t9EfcDg5Mb8blRp7ZT3YphVXPtdui10FGrUDG7uVfRaLn3A+foigh4RcJEhT4IB9eOUXnpCJy/A9VptA2KUOf5qrqDvhfqPEAcKmk1LK1Ew9q1HtMt58Q3ZrfDK7lXFTgZ4MLutAO6TI4lgy2T2MouJce/Gl9j+0uALyf4VH7O13/ADJU+LHhhF49zg+4HJxuhyj7uTwxx0DvZLDyab3PHUXCVSp+0azNP/SDse7KJVOn8RTW/CE8pxEngymMPuztCdWq3rzXLeHNwQtXq9NyarhZ6Dfj93dI4T7ou2TnZdgLTaJuIe5Va2AYCLsuUbKfDjwSV9m9mc5tWXsHUFcVGAu5XKqy7YptWtNMY/19VywNvDnjqNACKRlp7FVtZUurOnhj3mFOTsmWY4XOWMf6+7dTPQYTqnxmfdSoUKeNWm0tZUc1p3APGSrWSs+GUBumM2ROyPcrTikeaOqUK722z0tjPCUB7l2q1LaNPcqpoKYeHXMVIUzfv4iSnVN1p9IP1OVSrtgIu3KtClCBHuZWFrNRphp6lUmn/quXTVzupVAwPsNnnCwizZXblR+CypM+C1TjhnKnfK6j+ElQvNCMR4ZHj+3afnVapY3tC/w/WOovMx3VqqVNk9zZJQpxBCJ78RCjZFzpO6lwCLRlCBnKFvxZ8AhO0mobVp7hP12n5QZY3vmeOFqNdpnVqVoaPPujcR3CLt1SoDOSnOw3ARctTW0j9RTpE0m7n3tquKtbcU11dvNBNOcgLSCpQOkj/NatH9m6ni09kLjbt2/FevvS8+iLR/491PHEAqfBJ4ZQA38AAVbQUTTsa9naU/Wal1ar8TuBa1rR2RLMTf3dKLjJ8MhQcxngXNiB9UK/sv7QasOXl7klanS0H0qTgGO8xsqdP6onbCJ46nTeznaRltp+buOEe6gZWV3U7LHHKnxCyUbZ7J1R9rBJVemy5zUatQNbuVZTlr7j9PdP9o6mxuGj4iqbaJNF7rh5otcQe3hjf3QhWs/BOJgNMpzfjBCpazVWVqvL/wB1otLpi9mp+87MJBnhChSpUHwyceAt2RIIjfjUawsD3Bh+WfBlRxlOqMJB27JrF5KfwM7KVsGhVaTLqjOOPACMlZ4lGy2cJn23r7qkNN2TaWuJ+RU+Vh3/AKQpcT5+Bvr4JMJnsyo8VctqfN5LTiieUb39kXuLjufALOkrHuydz7i5R7mK9z/JNqxb24xxCnxZ8MK4SSrceXBgJmJ9UDVdbt4J4BoX6VPijjKEeDHGj9gss64XYI19Qxm15iVQ02gdUoucDTHc7oU67HnsVp+QTeD6cKeprVH1s8vsqD9K802hj2CQR48LPA03KtUbYahI4D3MFDsmP2KjwHt+DldlHu9TqtPzW2tHae6fQquZUEObuFJTcqT74t2JHuI3Vqn3+PB5cIyMFanUssr1S5o7eCpoqpdTyD8TfNVNTSLGtsB3z48fgC0Qp7e5kwEw6YPr5cU3TM5lL+PEXbBEb+GeEe7hUKOhbTryC303Q1mufVaIB4FZ44XXldWPCC6DsmtYdvcSo3Qap4vfSLx4I90LfwL9VWFOmMlfcy6obkdPqHU3Zjv7zuOOPcXNl6sHRwte13kUx+kYQeyZySzv4oC6D7o2yo8PWo4u7jhCk+fDzTOe1rjgrTuoDlwHAdh4cKNkTufAfBaZKGo1FMVelm0rR6etSGiPbq6pUlOFLmEdJ78HtaQDjjCpHVM+0f05ytONV/wfwR/f3M+CPet0Wruf8JVBtDodJ9Ea9d1R3f3RJQUHff3NwUBXUx5oNpnhhVqLYY7CdUMvMnxRhyu+nucr7q1Z8OeFysepCioe3D+EGfsvJEmSq1VsVHyOGF5+GXLHDEKVChSeBKtTiy2cfhLnhoVKIzPmuXUtVPUsvq7KlToX0MELKEeGVHujHAU2idym/EBBCEKf28RJwntGW8MYUBZxxlED38qFHiuQCnYLCyiBEpjxNUFxKbp6nRsfPw31A3zVDlEbORacHbxuqHfiG+GFS1Ootr1OW3zQbVc1rrgDg/gKtWgH3tBOYRY8tduN1zZc4w0K0TTMoU64cUyLwQE2vVu7bBUtNTse631KpO05ZTeHuPl4M8PZY9h2V+XzfnneVDVJ8D2tBtOfDni3lw4wUCLWInbxg3fqXoFFVwCI28OUzl43WffZQLPcWicJzGTfJUFDssSqlBsb/VPrul/D6KVhQU+2IH14d4x4ZRYZC8/DHuo9zprKnOtu9fJU6bCxrSbcD1RqVHPdu4ymtBp1PhchR+F0njapapdwgwPcitq5d8qYaeQv+JHKG+6e0bhQYPiJUcD4TTdIRc3Df7+OEYU/g53UZHgYaUkypculGJglATbv5rouO/gnhfUA80y0fdoFkdvJZPH9WygbKFPApobJI/lWrmPglZ8ED67eB+r1TKLN3d1/h7GvFW8H0j3If3Qb3UePKwJC9PFVtmx0Jz9gi3cL7NqJOxQdSwUHyeAbUx4coD1lXDJ/dFjsx+yEQsfjHO+ESiN/BhY8XkE11PqhDTVLmfN2RqHy8BOy/wAyLXqqWW/3TrYk5RrVW02buKdpaHMD7h3whcCurpTu3Au2QwauRhaSkSBEQuXUdGyk4HgjhPGEzTe0WvqGBtKZXcxlGoH+ce7Pj68rCEeFjg+rUEwmnBCsebMA9kINy6E5uxKqUzIcUSPhCLjJ8QBh6DmdBwfJbxsgp/F3VACgBDQg6n4D4ZJPDsdinszRMfRPcfvDPDCn0WVBUMHqiXrCARoVWvZ8TVU1dDlWhje/CSmgbjPmE3OOpTUAT2aI1A8XAfAmtugZ9VJ4enCPDA4wi7DRKqAZb4n1xc42hOpsuYbvT3Juwnx1YWN1HgbQc5lT4Hplt4eLfqpeeWJZ6qd/eWnCu392B+CtMhNI7K5sD3cuVNtKK3+ib8myyocFflFuf7cJ7leW6jiXb4TY3Vr5HZA43T9ZWbSojrd/C1Hs4tL/AOWrWVdJyXER59/cOqbKw5UeGKAI3KlW1jHfwZEoCm2NoW8r/iXx5oeIEXvz6Kn5BWHHAcH6mbcAd05jJY670Ub/AJRKIHuy5EKEONpwhYBMqccZZhAA8bDKv22RcmgKFb3UnCyn0Kgq0jDhtlVdZpOS+m31Pg52oAPwjJTGstDRCbSeCzAd24htwWD4gDa8/RMDZlXyVCxx5TLKoJHYhNLfuQZ8z4Cdgneh4h1ADuFCAO6n4UTvwA0DbUV/xbvyiCgWLPusYXTJ8fOOdlDemZ4EcI4XKEwuNxVNzIcB/uj3PuRQqydtimEXBwhNq1IZ8LfA47njCCzxEcM+4hghSurg6m+WbqpbgAeqc49RnwHTSN2lNj7oGfVF7iXbn3YnP5Q92zU5mP8AVFw8Rf6Bctu8rpztwhQFKk8IVj5Cv7fz+EkobL91j1U+quQKjHjxBWOyudwz+MPl+DueAmt2XRI7e5+0187KmynFoTaRlvjGxRs3ROSoUKSpUKFPgnhH4LCI4fczw+8CyuYfRMG4UNkfx+R/T8HbVBKDsnugyjHn7kXEFBrVeYHjleagKAupXnCgKFX1tQt07C6N0+hVdTrNte3ccblVOm5mIUccLCz4o9xPGzDk0d1e+eH3Szw6z9fzZ7RhyuMk+5dRfcxVXshFxk8Hah3Tt5ql3JPCVJUDhAUAqXKG8ITfZ/MbVYSH9wvt2sdViBsBwkq0K3Q8rl9cRPghT48KSgB73lu9Ex2xwg1sMyffgNEH826BasuzwDn5TRsOGOEmAs9lDVAUnjKjjPDVauhzWWhva47p1Oo5jxDm7hSs+GPBj8FJQG/DP59yamRIQqNuaZbwtMqeENWF18cLPCXQO6ZpqIx1dyqdeicQ7sVa4g9vBQoaFtKs11zNo7r7TrKlaIv7LCz7mfwXVx6j+fluxjjjjO2U5r+ppCwseC17XeSZW07XMKbRoOc4q55d5nw5Xl4S49Kf6fyo392XOgbpgbNbLlSI6OkpzXlp3CKjfxYysQPwcnCLdx+VE+4tpT3XMBDlaY8VWgZpPLVVr5qvLuPMdARpGDwx4rWDhLbvdj7V9Bxiq13c8M/hscM8GMf1qlUZDN/ynKhXDgHP6uyGyDauFjhyxBQO3DCz7iw4V3uLm+vdYU9PCfFPE06wcOybUFzMoUmXPMBc2rPbsj+a4/BY4cp/mCmR8S5lSeyxwL3YUeHm1AFS5GWr7N1M293ecqxQZG6dG/CVHhdqa4Y1UaDBe25yoVmdLbXeiNCsWP7KFbsi7cn8gESUCMKD+EgY/DZ44RB8QbqmXIckJp07/os+N1YXPNrVjocZ9UWOLXCCFburtvBHiH2ozvxHPB7x+RghADKl3g52oYyYuMKlTo4XKqx76VCz+EyseLPgfRp2VBPqjqBDQrirfCH12g+aI+FS9AOY4d/DHjFDUBxTKrZa4KnQYS9y59Yu/JCfFqnU7TVVxk7/AJJlY95CdV+I+Gx4cOybWZLYgoDK59aBs3wR7iE5vwlOfufyMW4906psiO6LN/zWpS/puhVqghz8eXCfw5cnDt+QyVyaAhXFTSP5Bn3eeOffeSx4I97c5BrVKHHH42HBc2gIWVZQM+8z7jP4DPuY8ePxX3gRxHDH4qTAQj705PqqLiQz+yNF8HwGl9E2MBGofyOB+I5lG5ct5ae3jn3cFNc2Hpje6vdj8VOq+iN0bo327K7TSdx+R49/KHiysrHiDqEd0zndJ8U/hGVdMXyJQp1T+E5OpB7IEz2UGSgGCmD+UY8OnOgNR7urwny99lFuWGEXGTn3baQnBcpJQIuYM+Q96+j8BhF7pd+FfSABAcBtKdb0NhXOl2/5RjwnaTHl4IF3fhP4DCx7j70FQNpwiTld/TZdbvr+Ex4c+6kwqHJ2TaXwn8l//8QAKRABAAICAgIBBAIDAQEBAAAAAQARITEQQVFhcSCBkaGxwdHh8PEwQP/aAAgBAQABPyHlZcvkjy8BwcP0VxUOIw1NuJ4h4hyHgcLFFFFmSLLeHkIEqBA8y9gTH2jiEIQmv0Y4NRYoscyR7izaacLx3LN2Q1K5qEfpFi/UbjD/AO+XL4uPCcEeWekH3FNZ4Xg5qUeOTghCCDgcLF4HFwrK4VElQIEqVx/adV3uF7q5v+M9THUCE2hByHJYsUcUfM4UckMwf88VK4rh4WMLFi8XM3MI1wQAh5cCiVyfR2tRlob+i5cYSpUTmpUqVuL5hDmpUqVwEIQZgghxcXmF4GECEJGGKhynpLN3hj/BZujuJ148QghAQOQ5XGFiju4opuDhj4PcMwhCCK4LF5CxYvJCzri2WwWzBKiO+A4eLFhjFbfouLwcvAci/qQh9YQJUCCCCH0Ci5ix3wED6E4OcvEa/uXlF+mG8vPUu5hBDgITSHAxeBY4oow5hwsRZgXxEE/KBKjjmFixfov/AOCzBDlEI8nJxfB/8SDzV9AQUUfQHAQIIQ4WL9MD9Z+ganifx4ghYrxco+GWV08EIQ4HBNIS+HCLGHFFDMP0e+XKHFcPNMWLwv8A8wtDcXmjlHR5loKev8uD6lfUPBuDV7ThzLBdBaPUv60Yp1L7fj6AhxkgQhA4IQ5WLgUuEqP1GMqLFYOyNaKYAD80GmUM4DurlMBUEIRRQhCXDhi4scWLMM05bRYqhSVwRYq4Li8Mf/psPIZ3+X3LDps9xt+O+0Ix+t5dwXsx47VjLwGICAdOs68cLly+N7ngZl3rTqaqr4rga+gEIEDg4HCxa4Fi8uuRDl+gsk1ueRnqOuAV5/cq3CtWVDrUOAcCHIxilxYopuGVKWLhBJweF4PfFiy5cZcf/nZudiQ+0NnsdTBDSe3gl3bTVcl+muL5yJqkf+SqgkbXiCiqf5mfrzvUvi5fG/uCUuUIt0wjh+fEenrqVwoMPoHJDhYscV/UVwQPrPM7xPjrOZrF+l7l7/TUtCEIQ+lYuYxRcLodnmmBqPADhZdsvgscXhfoforh+it5hGoKZGmWu1YfWEqXs0LyQfEFLbz5hhA9zm6Gluw+khB+LuVd9Sl2se5fS0e4bp/H/MqVAlSvpGEITUWLFbFxHvk4qVAgcPLFMG55sdDq8Yh9vlll93u4NwgQ+kcLkLqGpHisGSpU1glSuFzL4dEXhjHmpXB9YxbhBCP1makjB8xGNDZ9Ocv5iR5CBCFg3Brr2mX/ACiMAJUqB9ZuEOWKMeSHFSuDhZcuLFyB3LXuEORuH0EIuajXiFGkEqNRhERrgwIyiWS7eTFF4dYlrDZ55JVFx5XL+shws/SEJjE8OOtftnMMaWn6G0OMjiuCVAlle0KGopgxKlf/ADD6RR5IfSsuXFly4/SIIQQhyF8Qbg8JxMJwLkIOfseBxg4LLgtGXV7jwQUuPF/QbZ3QZ5EYvIoHJg1keD/2PQvgxG2fyP3z1wIRwuKlQJUqBA/+ZBA5YuTyQh9AjFiy+KlcENQ4EOBwcGCCoccPvLixTJfDmnpLseY4ZmijxcWXwS5f1umdE2hBxpycwMacGf8AgClB7d7Qf0DZ+k4bMrgECVK/+VxYQggcXFii5YQhB5WKKXwQJUrgECEIQhwcBBweJhHjZM7xKmGMrF1gcVEV/QVEUWPF8X/9L4IEuL9EYuYVXIV9FSpUqVKlSv8A5XLly+Ag8w5Yosvi48EOLlx4Ciz9sGKMI+iHNQIEqVyIQhthhBhKQmwE88zxSbFYoEsHDFfA5UXP1Klf/UIR5YepthgB98EbdbEWXAuBjgS0QVebu8n2mcOfUBXo8sXwripUr/5LL5NwQcAcPBRly4vLQfflrGWLhAHUH8eL6nsV/wBiZCoaUcVKgSuFQIEIECXPAxZCSqaRgZhw5XzVELiC+sSuFRFLixj/APchyWYZggFH/sNv5J3pTaxYLZdiArt5rcReumJdsZjCt+UFLT4+Y+/4lP0AVxXB39SxY8AvgCUQOGMwI55MY8WbgtZcWWx5flzjEQoUcTceAstVXjgOCBxUCBDCAnrhOCH9zW5moFsMDEYEcHCon/pKzncHuEdcSy4x+ljv/wCRCBHkMzwF14lnOT7oKQH2hDB5Z+Nx/vxcRcSfBAxbn/BDwehjTGn/AHcfvnHH24WXxCG8ERLweeG+RheA4DgDlYzSMfoeBri5f1UVCnWdSpozLWbS5cHgcBAgmLiTjjNMEdY8G4H0Yxx0RxjubVnMOH1FHl4OVx/8z6UgcUDQ+/AgqXWTc/N+p8UaxOooofzfEpwr9kaot6gW4gc/lLMwjp7jhp5BUMvmERLMr3LcWlt619o+Brpwv5l8l8BwDgPoLGLfCcXw8VK/+RwT2whcIIEzcROTU8CYZSw1FyAjO4K4rjqMt3mOj1AjF/8AAcDNf/I4ELGvyTEWhgSoy5UDHDFxTZ87qJarPDhieYhbNSzr43LKv4ILB7G4FZbe5jr1F4P25Zqp+8KFNRrqWGWvtn8T/tp9A+gUpzcWLG3FxjH6CbcFf/A4GIH+4QVBmEFvAMQtxtiVnmGGWSLYOV0ItE6uvE3rP2lFvoHH6a42hiQf/EghO5G4GvMyogiRcBdmfCS9GTxzLwUcM+LmBeRPyL1U+GP4jzTlyYuUBKuWXcj4ImwH75lizg8xS4OTdHqEql6C0o0a0iXEV4TT6u4inbcqVwkBwiVGLGGkbS4xjHlhCVEOB4Ezj1tKVQJkruquE3Zrk8/QQgSsf2g9QIIH0QcS+KoY21HUVrgCMc8yqK24O4cVSuWR5qHAw49ItxhHEufTUIEECU5EcNZ8dS1yH2hFHcqWeZWP7dso8TE+DwwBjy8S1Aw/9qVwftJfXadtiKyq63/cdv5rn51Dw+9H8RjyZYPdz/ejj7XLeVCCSDgYM8ARi5F5Fy+LRh4OF+jZO+yGf1Kpafj5ii+UmKPzMXVaxd8ECBCE2g5AhxMMazfwZsycoOQuCOpe1AuBXDhxK/otwXqMg7KqcJjlcuDmXNsP0gRUmMJqiE4CYD6RXoRAqT8VFjHhRrV9y6XoPh+JeaDBExTc3tx6nVVRy/SDmEEHEHKxR5C/oshQ5NvUueS4Q/QVhWtAc/Ca67K/8JV0QV+OuCEIIEDiDgHAcXiKK+QepBbDiP0CpSxwEKJSuLyRA9/OY+UzaQt5t/KUedC4R+i/qI8RRs7mV11tPnhpDO2VHEdwWwTUUZeJwG9fkiNoyx5geoSuAL8cb8AhFSpUCBBA4uNJRmU6W3isDXh5i8XwcUJMQY2hIx//AEIECDkEHAcBMOCmcPNtTh1NIECkcEzwQiwuoscXnaLuO34ff+ZtnwHb8PiH978P/wABouSj0Hm/pKYshYgGGs2VqOKEHC4M1HLm0rENPFW1BWt8VZjCU6T3Y4b/AHBW5WIRUqVKhAc3LhexKpVjj0/mWosujP8AxBau1nZiJTTGXLhVRYRhxrwFwlK4FwkTfJAgQIEF8BFkCuDK4wlbNeWeRKDnj4WkUDhJ7/QF8XMx3u4M8f8Av4Zjedxf/hfJAmOiDhxM8FRjvgIxy4NMwljxbFQePXUD8vMwQij7IPk8VEeK+0N+JUIFclQ4uXHgsPsS6sbKLyv6h7hdEshTxiP4jzmmHk4L+qcAuko4NIlMCEIEIEOoHAnBDyRZ4YmboMsoIyolI6nXAlTTltGPBL7jL5yYFSiP1H0BjmDYcx3yOZcXw3CQjD1mbjHnM+Os4mG+WD1O/UMPX2i4dRTcSEIECVzfAy8Q/wBqNH3TJ2X2QgsWdtX9j9L9ZVxV/R1DAQIECHCOIVqHAQ19Fx4V+CphzKEUK4q2aSibS/osXUOX6FmIqLEd/SQ5CKGWLBzlhmWOAmo3QF/EwaFcXL4hEj8wR/lKG/sTtcGsRTqZm+42beCBLPUDkseS3ycJH6hqP0L4oeZR3NsCBAgcIgmCB/zwcXDhYOYscq3hSoLrDhMTrmcOAlxF8Hm/qEvFv1HAQ8KPMejjuICg4UyMRqvwdfmC05VQ4pxvhhnuUN3Erhb9kHiBAgQOF4KOUv6L5Au19EF6rre5vGv39FcH0XwNS3mbgQIEIv8AoACeeCLCHDLmkcuYE1l1ni8stEmi3DGMXx//ABnAR8R02hu65GR5PMPZrZUbOd+M3Fa+fqD3THFZ+I0Wa/cdyrgTu8e53v8AE9hOy334BCXLjwFuMfoZqXxXGOvNz+YpVui8wgQionJK4CVwECBK+nChR9CzbwJcUI5tlEZl94ZEqU6ghhFxeBfqP/gLhKj60tZal+B6jFoi4NwmnKo8H0ALqoEUrIfJqBeqlTygdFEDKpSsQPcTPKxeBZ5183GLhwKdviWrR+ZidvfBCVBwMI8jFQIEIvZVzhwHCxYQl8PGktSqMCGIVLJlr4hGBHcU0ijKlfVU7qlfS05vdMAb3+oYOFti5m6DbA95/EMnrhQcNvGPBwRrO9RP9MTH/cGNfiVXj+5V+kzQ5ZqMUeAzfF1zLly5f0y5IRYuCKjAi4CBwbSvmA4rhxF4IfSyj0s0RynjEENsCPgUcWErgYvkhK7p291/MoZlWCS4XtfoVcswDEDQ+8uvw+IOFiExpddQ50G/SplOmGAnUM2R1tzFUvMOcIMy4VwYJYxeIu5RbXwxH+2XCl+EcOvi+ZX9ALxEvkKsripUqoQMrFvkcPAQJUrkIEIFsrmPMqgfQxReDgzGByDeuOIEQwfRRzBmmSMyZXhPj65MupXjj+443V8j/wAjQX3Tv6VcVNY/aDsYg42giXZrwQVsB6bmk1/MJRmLwXwWEInG80j2lzCC5890RdjGZYlKlxY/QVZu4cvgOKgSyNLQU8XDghLzF42mnDwECBBcr5oPouMLwQhBO5WIsTBmFSePHUxB3BeYKlvF3GfzKPMcahFKWayPNz59HR+Zj9ZJgt+36hmG+VDCM2youFcBKosy5cXgZfG8OIVWH9zF6/EVOHqJLTfHxH6ArDFw4uoxuV9AwIuK+oS5fjkIXL4DgJb9BAcEMxjwLlw4BDUCJy5mT8ykisZcwYjqMUueFLl+4q74UxvHfD/82nA4+gXkJgRocC/SS+HQC2bYPVzMvydS2t/WVZuPJwuAiR4uXLisX/4nAHAggDuYJ6+DJA5JdEZUvMuXDwPcrk2phWDEz+iOJgUuyzBcteDfCvg8h/8AiSo8HJhgizc0TByVq2vYmuK/pJUqXQutx6OPdzya7xEbHBl5q2eK4MJn6Q/UvgLg4zUr6gSpUCBDkwgr6MI2iilwgYIbhFrxuo8yoRxP3YKJcLLaCYK4rHjTkH/5ogxwwgcBDxvhRc8BV3mXXd8BtqMt9OoQLgmV/Xctp67jLV/qDExl4rFweAo3GbR+glcH6BfFeqTwSnZmHPFcVKg+gF/Q0EOLlx49MMQS+DcMEEwQtKYHUtgpHLhdF8RZBiH3OnlQ4LHH6DhquSEubgfSPGo5goNHjiYR1FlGHfuEFzK0EtZ9dv3MaXj3A4CKQbcEz8tTxcxkQ7IbxG0eCxcUYMvnZYv6BMVMon0xK6uUflQW8FsHmoECByfQ2ECEuXyLw5Q3BDDBbwZo8GgjqdJ3MOOd4KlJmL7R3BMJYy4Sj6QQSzMe9nkh5CPYcfuVGUCBCBDB9DKggr1KiLfFcfntfMuVRnX/AIzdbfFc5pSviGR5ae2UdSvZ/tDTyr5Yw4b4Y8kIcNzBE53lTiEfEm5+pHKpUCVLOJA+UCB9DzGL4EHEJ+eWOCsmOEptLXTKTGNcS0izBljxhGCPi5b9JBxDEAz28aiuPLpMePMy8Z/ErLKgfSXAiOom0aEu4u5XF0giVZ7W+AgTZHsK+1f1Fsg6A1xc8ZA0Su5+06UOjoiB9Fy+DL5OHk5uDNIqVwRcGHMqVAgS0EIOYBA4WPLKziGHB4YJezBKlvKzKSY044LiXezAmGubaU9Sw1/8C4QhnUeMHwWsLGQZEIx2whBAjyLflieVhCKFxpiZzY381+Jv2ONQlwLeMw08hklwLlXCxTvg+h5Nw5vioqDPFSoc1KgQEr6ACHFx5KcWLkIMwQwzuZctmovCUErYi3wncQxpF3F5Gpou9wfRX1XyPNqGqpifEGdl56r/AHuYprRm+LIMcbg/9RYvonlUxlkYGYEzd9KXD2M/HBy26iGYpTMSU8bBlDznUeTkIkqVy8VDgypUqVAlSuQKEBA51Llx4uTiQx4EMHFsNSxqVODzZ8BKjcZXqYEtm2aRxZ5KpZ3wq/rr6snKN/t5gteezUfYmBxVFDuMXb8B3D7b9c93AgcPAfQAal6zM/T8Ql2UTfLiIfQx3xXJyqF5RyEIZqVKlSoEqEEkkBKhxcuMMMPKOF8hmCHhY61KErI3Z0cKzBqUcN/1A40mEqko8lmBTfcVcKi/QvAQIn0BAgSoEEoixZuWRF7vuXpu/wDeI8AgfQH0NZM1xEo+LZQlnDhwQaixDkfoIQ4xRZ4qCNQ2HJy2FSpUIHCSAhA+sXLjH6PXIg4LXhoM8TJXEbOMhrFjwKmONRLGYD4Y9EzVr9cS/WOQkT6Bza/TDh0y4Fg0O51YvLpiVFycXykt4HErl6HuL9Kw4YyuQhxlKjwCBxUqCgoQSRXBxcw4meFL+hm/BDgQclVvg0h+Y53L1lPfBfBlKEJwgaGXS3E83zF6V+3mfpIEE7XPosZHW6jyITpmt1/qFnQVr3wIbNQK5gjwPFTBlmfYxeBq0OoalUGhj+IQsO3mZOn4lGWGIDitmovATX0G5cuBfCoECH01AgQbCMOSvpvgwxXlAQEWYEweDwQOBBxd0vgSoiyKjfB9pCUYix4jTfDHMmI7hTVLz9N8HAZZvVJu3cpQliiuAIGZWeXcp1+UEulcKPGEbcBCP5M1cX2+kVgZjyir2HeCKoil8SwlZGjgbS6jbipcWXCV9J+muSLwkMyQdiJcSubly5cvkeAjg2hM2XEpsiuOP0BBweufjlSdTgNJZOkhKEueV4XfAxKoul/SNCb9Rqay/TAhBlI8BBb+IS40P4f91Dh1kwOJReQgcZp1M0b0Sncx+eSKdH7fuGSnW5UAgASsiMuLjh4C55+JOXX0VA4phbhaX4nEOEkhxcuXLix5bN3zR1+/pzVyxLxyIIQQT7KYuAY9k7uUMzUbgC/E2wi8L9A8R+uK7LZA4XhdwQx/a8yjB5vZTX2mOiBKC0j4al8Eu+SvQxt9Z7jngIYyRLtlQOzKUPLPi5sWQ1FoPD+JQVxNpqW5uoq4XhSUImpYxblSpXCpUHLcSQ4ECh6w4a4WPMeKsUvhlqHzCC4M1yQZceDK4BE4kKRUlQy94NkywxMeIH2/9/3xAWfz5jL4YCC46jNHg4OQcOvoCFmppC+f8RK7XxxYPliWG29vcWLc9G+oN3+dzPf87MJIR6IfzNjZHCEaObyWjIaSUKfE/lyKxBLVKZig0+l+UlV9BO59oQOUCjC7YJnrcdkPsypUvBsSB8cKyqmCLwYZRLxwi8mYvJwOH6BCMYQQIESRVEJWiZ0vj2lO2Zdr89zElE2wVRYuDGublqjvghwL+YiFo8BK+lKkX4eZfM8wR9k2BTzyh12Eh3VUeGKqkNmIm5K+4O1QfgnlQdlwlbXu49m6hZqr3Liq8aYghVEXjwcBWZQsdjcL4or4lZxOUvhmDuUcUiNTqcbYlT+FTAqX/wB8SlcsBKTEYwwy8wbS4cLgRaXDgQebLhOAxKjwYHBFRAshSKjnckeOLe+KeZelOHBbCDL5luF1D6SPn7RV/hnTqCga/iEqCJLHgPTcGn75DZzEQ81d1f8AsxrgM/JXBbI/OpsM+mZNx8R9AcwqvY5lYCGqxEA9TsSyXcWoplTUwy0am42YKCuK5EiR740MDFovlLGJVcXGGGGWW2paIxYvAI4m30ECHNy5T6CtTXgcQZjqU2SmOOKtU7LEaDEfUqMLi7PMlzwFS4TMbb9QRLQpKHyHU9u5rlkykmEEsmidRLl8VtzM3yLWHSKdp+JdTeczfVX1OzFc2nUC9ngqq1ywsCVxcVOkl3KjRLIZhhzIqagAMo31P/3PAykomIKGEXHBEYZycPjicglm5cWYGY4vIQ+sIMMzCXFDcPC6XtWJQeowSx9SvVxWg1BDDM8oR0ReL5CdQ4fELr9QLg4nAthaQR0IHChA4aJ8OHRL8HNjBODMfL/j/up8Sr/si0mvyPEHQf2ivw+IIaJ/wzC/UJFG9SoJXvV3HhyxEXQzNShLIZuzquBUi4Z09xTEPMwy4bl3RNMRE8VnynzjCIFRMC8s8DFp2kWLLly/oIk1F4IEDm+L4zmsqYZgGc9R1x3cFuo6oxDoCPtL9SrhnbSuRhGJLvob4JfB1xEFsrIhCMuGXD9JODUuwckcXzFYh6Gb7zAQCfP+5m35gv7waQ6v90z6Wi7qbuHhj2Y+YoY3OjiVvEwzFeIMBl6LgjBGpepcyiRbjLoVXS9wbn7k7tYFZdRCrqAiW7z8S1jxTL78QPMflFRXUW7i/MWXDhZi8krhU2hqacVAhKlRIDmBGI8YzWEOFbLOYfTiCGOFnQZSl6iEeF0quSp7/wBs/qWzYtEvg+heXUvUcsCGIQ3GLxtDLbhWa4buYqedFGptERKeGZnEq0beWYuZEXBoL06r3Bl8k0zGEEwTWMsTLW5aB654VWF2EzMe9mcT8PBcU/CCRQUNoS+p5QivSCqgt8+o7lvTxe8LmU/Q7ZeGr7+mCVjlcONZi8n0N1Ly7gXDiQ4ZQQJYbZUCDPIFsqOCkdQTUZdL7hWWzQUSXX0Cm4KXerR9zPdb84Q5DEWVGK+kzA8KMrgyniEuUaepG0qiplbTq4vuYAwVjwutPiaVTBRH2OV6noUUH70TDdIqxARV+JkUogD2Y2RiHGpmdNbmee24DRKap+Z0GuaoN6ehMGxRk18MwrCwpBl10v3GtPzLmYaxWwcIfFxTLbi5cuDwX9G//hcEeeQ+guEDGMV4VS+BHiuWQSBCJ/zEG2WlZ5oeRwnUxS0TMMbMM1oBm5XxCgRgi0S4So8PgDvX+4+W7uqr5ncAYMh1EHuYWiIx3KgS2Co7nqdCDcKLam+iZ6iq7x7lZQRvMwyr7kIL4zdfsSniHdiXJgBRdn8wIZLqKTV1NtTrhwYspS3iV6yDdTV25NIlPdCimx1wvK8c2OPWNC2Z67lBH1F+eWe7iAX+KWveuFHgYt8WA7Tpa1q+N4l7qhTrvhXF8CMoK5qVxcxG4cCiNowIEJfG7jA4Oox5CEeYQxkuAce0pc4JZti7lAil5IKh4lmH8Tcd8bjhLmEpZXkxcdqZMp+YwI4I4sGGEufjNxPqB5K/7zLetVC+vfXCNQbfWpTXweIkIthSFpqKA7xIwoFsD+3pljNO9pisD3E8RL0faM0FfETCBRZeYgJ5O46gZyGbam8xkTvYS45R+Y/vzqNSl7aJ2vc0qXfGhw0Bns5ErjwNhM2kUX0hmFIrCDN+4eWpYIWvWILLqDUyOY0u33lmA23Ntu5Zwzb6A8CBbUcpT6JBAMzqOyO+KgcvAMJUI6jFlcQSo8gABL/UBczNaXAqUW+EVEuguHEt4qWhYRHGIWotz0ncqo6jniocZF35rMZlNej9SouqhUmGpkSuGOFCKO5g2RaalyDiUAQyFQxBj5j7+pAnRldJYrivDGqj6LxGZLcnuOnW2b8+TxEq5v3EdA+CBwAsHw+8t5nc+xgdsTInUZuL/OtRvs+aI+Ksv2+Io1ni8xkWN1CGpgw7EKX/ACm5Vb3KUKL6Jm1Ic46mMoVkMVlJ0xuMDI46Y5TmVwjrXCdpcX6LRYUl5in6AI3FUqBKly5bLguUQhCEdR5CAqLC3BRggb8opczx1wUg7vqBFolsMzBx7lrtV12sv/c9TW5k54OYKekuBwabmi8FxJUCUxbOvEuvmPzPgviWLjKGTsS/YJ8aQdoNupgalpKZUOn25acNPie5n3TFPHuWBMI7emB9mb1KmDZ0xxMl+B/CJnQ71ea7mFvD54rwbmEobftuWJXK0zKUDkvfLAvL17ZooPb1+I7Vtzlj7y1zvS7+UoNt3ZfdHWGnTL2WwG/Ky3catz+iW5XJbki0XkWNNrPw3kjUbZTFd9zcAKamfsPcV1ePHURfbMTJ955LgqdT9xc74CXq+NqiVvgRI8HAQJXDDwBNLh1/n+oYPZWTggxjCzwBxXFTgh7Ge4FukdSe4BVzM/3EFS6J1kMwUt4rtqEdezYjx3JoH7y5gqpQMxy/QAh854jvXeYQzpRSgevM6h/cyOkmCZp8f+81GRbYywzLRFD+ftBuXtvV4zKpzdmozd0EDzTurKxM12uxLjEIt31LCh6/wJZqLhh31I0ItKuCKGgzN8BHvhI7+Usz0UB1MuKGMrNhOsQt8+0auv8ACfdccVnF2qxde5dYF1R8eZ2dydr1CVmuLf8AAhiRBbJhRT4q8kQswvKUkVRVrtZtKXNjS/8ACGxrbPEozl2QdC134mgLdvonxrJX8wnFv3Hts683HM7qL2QsmwqXgrLu8VEZpKzNyWr1O5WKLwX0AhIQXHZBXCFmXEIZtlx8/wBvmV6P2l66rEuDh5wrlZghKqM9ssMMsh5QRfBbN/jNuCvRGjiLUpXx+kwEpdSgbTsgHJAhouZeBjg8F0HDdYDCMeVcdGzvV/8AYn/dliMIu5RZRmI0GIJxvF9IhF62wW7Wer2fmP8ALIGAw9kNkdLHxKS5cBtheCk6T/5Gayfgj43a03/f2jFw89vjwRxbcuOyzSxtb2xmml71ZcqZi93v69vxOwISFVvX0R8e5TsvWafJnbYDv/ZDel0gx8PPtAtk9L+UL6gBfHPRKF8S38uGp6gm4t5re9fiC3WeYLrItf8ANxMn3RMmxEPQ1BasXZWouHCmqWRwDmoKNqme+LejUO42ec/ctCkcW+HmA8x3Fzxcvjc7gfeKX39qZVTC0e4YZea+E6X4XfHu5Aa4n/TD6BLncMHNqHPEr5l6WVY1Aka5HKXSOLnSyfZLvCKR6fEsxNso3GbGplwBzDlRvUsUtrxO2G4CCa4b4DhYSqo+32mKOHDQ9fiBpPADn7/EIP4G/wAsbRHnhFlMfUMHM0opM3YuOWYj+7DS+VCa8pim4EmkUqOBSq1WzCnd94fYwM5hRm++bi3H/wACZLp8cPRHpDI6SpC/snvHAtPVze6C2f8AK/qLVXS7IdX8kdrBssHlpOs+z9M5Q7uIXdfHmoZQ+kHoss9sAvhRfci2sATlANfd88bHWgohnyxUUrM3vxXiDqJX8fPzFTs7YjJf9algC03MxQ8XUJfoq/cVkNdWxKXm4FMMflftyBc1xW+ahBLmwb+J43CsVsp8xuy4RQEqZVqn1wSkDkXMXLOiIiamGblmXlQqT/kcv1G7I5depTA4laFnSIc5Krq26gMHZHUgtIE2xp51lWy2+2Q/UsOWmjCayx+iDeOid7xbz5OBKjwVpsItWHX9xciZDYZ01df+RNUPNWP+xwrWemYKl3M8VF+BWTBUNjlmH+GWWDxmSXj8ASHQ6HRfudaWajsTzLYl6OyNHs3ShN/zzHkBCbCPtls8PVfxe45vsVf5mcm3FEtuHBfnx7nWYKOP4fv+JdKXj3Nbo1xfZr94A5frH2QWMdtU+CDfAY0DrULk1pmWMjkO3xKPF8dfePS5gPqEh5a7fjEBzPbjSYdHyQT+xMRXu9vf2md2L4YpVL97wSzCqRQH3Z2ZzvuBG0qz5LgfhnVe7hq/y4EvI/ISZja7aLlenQdCCE04ryQOe8pkj/6keCqXL4Di4svgM8MC+OuK1GksQWDBLBoWRctYiN0fMU74WjUsRoCzbxLWNTFUa6MRHzF6rLPEyfMNbLKlSz614NkCcldLMSEeBx3cYI53WrYpbrU1Dr8tdJMbELdfEEKEUudD1jiOpg06ZcvhFrXxliwaS+blsVpQatuYl1dCpZog1n+Evze0sXH8h09Pmfvi8mMTeXX3eYqj0Y28sWKttOvmCFtNIrp41DJZLZ9rm+yPCOzxRBMiIremHsbmmD+IMsQSG2d98DI5fcN+tb/hv/qm1JV1Dff+5sWzxfATRq1aaI1y51vpv8pf7tQRfmK2lXlmS8im/sxoaoBW32jcjUgfaen9C40cJv19TQbs9f4gPQPw914jbZ7X99z00qzXmGEOpW8fMNtXUzxVDBcqtI1FhvvUq7tn2/U/gPiMMr8sF7qyzOt0sxd+oUaW+8RmLqXqXLmGMXDgvi7yjGig6Y8LEeSBAjF4rgCuN8YcU8wEDMzlRGC8Ico/ER/hGRfdSqQzUBlUW3NEvFRsC6nlzLO5tM3a+jiUjYrVhTgu0kUEtU57/wDstVVh2EtyWC9KvRwceMdx1iPDMfrXt1DmtjJb9+4oBu7aFNY+8RzxnsA4AHc6uMAdS9IjU+/5cPVcbnKq3ED3jiFrLSaFB0/NKNW179Et+kZnZJiTm1Rd9WpGjv4jdpLKVLfL2Pz4goi25bvEpU9wrOXqUKOAtI6/uEowH1vcdeT3h+0MHrfxEYwUrC3g9QzCN2oueV0AebZjgarj9/wwkr0UoUHkx35mGF02drLh+pq6haG/bF+00ozmjUw0N9M778OEfizBONtqzsje1a6YaOC/kH3lF4u2Wbr4lrV0L3Nu3sZJQwMrdK+8zGjy7cCfdESKSYxTP8Ia2hSW/wDzqAU7vqZtpfk+JZ1DrOX7TyVYw/dMzUNnT7mOa4qEql9QryRcAFKmIV2e4oFzDBx2x8txWdj4gaH6WwMqjUWXKlnIzPBKmhYmh5jHJcq5dQBe0HRvxEywl51cGxyz2f8ArMwRXAN5T1ufsCEjUbdxF6SWmIqIt8BcJg+U7tkw4DsdRNcr076i6K1x64SylPBACK2ZGVWFli2OqPl79Qut4FN/8SMlQPAFBL18wxn1GZpP7PcdR8AvAEDXZXtHiJbfcSrSd33hTo9RNiY9ltMrADz/ALoqWrsu9ofhi9PYSqMsUNXPzTlphvrOZYVZ5e5CUcDM8PVjd2lQpXO49kKi3wK9B1PVm2mC0M1lN1KPLDNa+L187+JvOjSbX8pgqM7r5uZL4LAmz3LvuJMcxwlPiIA4ug58SxKoYXf2hmWC2oPqhnqPBmqg8IbWH4mOs6W6njPw5rXcQMzBVUBNYw4dfdg6unQmdYGF1fcsKVfiZhfQzvvDL0X6GrNCpV6yYlxfjTcH1JxcY1LObsx9orUyGkx8MZIGiJ3bQNiZ1WQcVe68T7IKwfiWMzAXOW+4ECVwIEomDiF6V6pGqWxeG4JUQM/mIHrOPmGyfbQl7BQcVCKObGCPpEdmZ9gJa75cOVe0RyGO2Z65xl8/M0KdXWHyRgo4hHdfn6lFuMo08y6tXNeJXuvEvfd3p89ToE6J50Sz+O2vhDCntzXiLxbTcxJPIS1qO7LHH2qZifU/FL96PXc91iWZpsM0O8wBhXP5eo7va2zqjljqCYtFiD9ge5QZKF1AotZgA7EYC1jAYW2Ow/lHG6BU8L1cMkDVE+8j4DqWel1xPQ3LMIomq95guxwPtjvT33BITDO1j5WdTIJu/wCJTugtv7e9SnauNgry/qA2MZj+IjKg+i6x+OobIK7i9faIIgOHvzPwNlmCPtGn63LFLp4/appMVY8t9QmNrqW7L0hs4s3/AEIMH7YArQdm5VT+BXyM6id0Kv8AmOrQAuhmNY82Y/KNoHnm8tBY2yp4csxsAQ9CvxVSngPe32mrSfMK4oLpXBKissM67/MGpBd3UC+DCsw3K9M4vo19gijaFVf9r4lc2u6tprK4n3GaYe7uIsTMWfePz+jHCovNeM3Kpts9LihpG/cIL0Yl2v6RqWPbK7L3CqhLOHFEx8r4maVfifo2le6bd+JSNQxvzGvW8qT7xuwQZeAl2VtTFNo8eJiwf3SvovEvjfXqC6cjx/MvJ/qcKO83xvYWmsxnk+8C0+KOpWhrOKT2lS4irnhPhr3MDweJfqXYizkjPMr31L2jA0M1VW195UiufnEZBXr8PE8+EzrqpmzzD96fMJpi02euIDED4sX5jeXMR7/uXTJb4AUr3PXcArXsbb3DgLl1ULgwLu2YyE/Bluhs1fwqGhVexo9+pcKMxHecUczJQUWuX2iFrtG39w50NgBjMoWSobV4qbOBuXw9fub2vXO/tPXZ6s9RogLviiVEPV/E+xuzBPcHM6/d9Gz8xW//ALEt6he1/MFwB6snlg8GrhbWhWBx/Upm1/CJ4SR2fMLA7qyHyM/1D3ZbMMxppHWQhhFFjffOoLWvsp8wGmiq5hdewtN/Mry86ModrW1fmU2ww0hVh2hdqdI9y3KeDl/ErJYcufvB7OFi83ySuXG79zM4Frv/AM41F4qF2DMIvuYn4f3Hq0FcCWdTQWpez2MUWLiu469fb5j/AI213Oz59OoG8vl9NwFRhlvPcf2OwzwELp+Z7mLLDZ1Mx0Zv6hV3cl174kDvsNWfL5mtuOobaZaOBeD1hCpYUFJM2rjFQpTZl0FgXDX+T3KR7m4Zzj+pStbj8FHi5Vy+NQDURfHxQ/8AKgmU0YRx3x7e/cRv9oFE7RIto2JtZ/c1LcD87xHF3dp6u4etnQfxDoMBxm3ZuFDbOwgyX41Aysbxoe3qpWanHfJHXjMtjnYoPYy+2PDU7SzWQ4U53ncLl9mHF67+HOvPlzFeT7Qj83YSklq2wTRFLX+FfMzamcpXu6qIgVWY/CJu4ErV3B0NRrCDp2CGLvN/Nsj9pUi8BZYeJidL0oiAsjlsIuWVMtaWP+UP9Kx95S6o693r/UaSyLs/CEaxkrdeo5oqzZqPaxgUh4t9x6p7R4bi6Ntd5nuxRPKiUwc+B9yXfBmo3f3L2qu6/wApNdB2x6/+SuXRJeRev1bl/pc0Nf5nVz7iWxKW+yMH9zVRkNn1BGmPGupdPl5tfvGP0BpzDHj+ZmtfaVKCiDV4k/xRJXS6nY5jisMg+R1KdTHUabpjjb5mGNLm83vUzfU6ckq619B5+PcxEBwDB8E9ZC9viUkUf7X+IxGeyjdeppJRWSeLJes023uHgs5/LxFhUGNoIaULhAuTxGTawGhdnxEsXyl6wNRhZvg5UTfHhmMbvUD5FeJuevMta7ibVuZ+/qYr3DNBM35h0Kmmyi2/U9sgW3Qepf3Rdw5s9zxsY8UAvw2maeIbdB7Cz8rgfUKduuvcoiNn08S8hHZHD+uBeSpabYnXan3XMtordxRwoyhWx9qdP+jWfmP5bLAeJgDsebnB1qWkUMt13EOs4Xf2Qqjs37PD/wCqN03lcw916fc6hbY/1KVfSkumJoPB4hXHjLpU36+8xcXPk+h7YrXsl3d3Ad5HV9yggr1hvfidtBPI+IhbTiYBPrUL/wC8xzfQ61JRCj4DfrP9St/DUq9RCXuZmxveVVNgeqov2uXGoWZekQ5gyGsoibVhb34TN5sy6VsvFQwGEzfxqVfmsd/LudYz8U+bdtSutXOSFcoFm77/ANQrp204W7zL4/ALjOd81CLS6CWC+uLj9IVUYjxM2zvCLoPwJl37SnpNgEC57N3f8JdR8HfVysQ5uxr1ZF4aBazMNvekEwVUDbKxtsbHyPl/UAUcJ2PVeY3P3v8AeYBPtfth1xKyXefMVWnpvJ6xdy6/Rcy/sz4nfwhfwii+ovQR9Yx3LEW2MtyzOGEml8MyNMf9940RgwHggYceYLwGvP5lC/A6iX+CXriMClfVQ1nUOPcoGPzEYnn/APl2hgrxnz4GUZbi3RDqGoPMDe9WpYq5pF9uu9Qb61svivE+EJoO8EYHM+owbrFj1AIXNh8FrLmUPiGa+CZYF1+Xt/8AYJS16T+yaK1dfLw+5h6DHReZ5E9INeT7lvGPM1KrX+39zcaB9J4vcsH2Kj8z5oqBr/tyjGRdEJS1GvcRZ+QwqLVFqjuC2ymMeodiPAx1eplTXq+vxHm6fE84itIKtBPXf5g+KmZdWiL30uoGupf6IUWxj9zoy0xZPg8yw9OvB7hAPcr3ePH2mYkzdVoav+oQnXTefj/uY+6Pi+T+o/ZxkW30ViCEesD7surUucPGTEqqHMRz7mdPT/MGZ35eeB+8y/OVy5fF8hwkkBlURfoVmCVw6jEsQQzjomSIeWaZuHcvXZXlaG9QBDzLU+GLvxsyJ9oXmpiJwOKINf6R6o27C+rzMQF+umZmN50PMZRmUpTx+qR2M2MX3YSA/wDEPcUwoLHR2e7i3x5BZv8AqM3KfAG7Z1pdez4mpgpfZLTEW9uqd/iWQKVmiFZYwzaXB8qQxPAmHqKOmHq2YA7m117/ALXA4SnqxX2inZMIHgI8Gs6mZy3k/symhQz0DyywI+a83xMFwd5MwtDipZ0Zi6/muJX8zbkBqHp9zK5mhpNYl9WVlwy48Sr7phaeL2j+8QOrlJPRT9yjldp0xivhEWUQ5y+qJjjML/pX9wduhNn0jJNLtsMDfW52nTBZ0YN184WbC9qKjOiMe48pwMAKTCna7HuV6CBXl0RQtAwX4gKA3KoAmRraFpcXRs83BcbMQLr02Fefc8TGO7hUWp3MgqjGf6irI7dnUu0o6N4nh+5WN47b183Brx/U8kd6ROjVrFTzLc6w9w74NE6G5s6m2u8mV7S0X2+/FijHpTu/bAZflmzHjLLw/pNf9R/igY1/aUrUWX9FQIQQHF81xZxVGaMo1xOnCXMfvDAnilBQHFfEPyDvb8iEPx/N6O7SyNM+PDrMyKqFqd/eWI12H5ekqusMotPfqCMM3m/ue4YRSq3ECMId6ntPf8RXBn/JV9ys5Cn+0lyHwePSep50HedwE6u8j964o0hfvLq7Lv0Jibz6U/EQ/WDYzxEuqmfNTCmOLLdF6lTO7cbnk8bRbFYNmEKgrxBWU88fxK25RdYP7lJDnO5QRC0+XUqpcuXLfWZ6TQv8Su/7T2tXnvXcoPtpGP3iNFyu54lO3ubH+ZqLnRmVblC3eMkL+Far0IajQ15hWkB6Z4xLzR4jcHCDv8Idpd1f7u56vLjx6f4/MsqPabRe/n3AgHco0N5vbeLgXbsQ9x144mwr4Db3EXlrV3r4lXga6n446HlXn8yrum014iLsdRTsuX3O9euB2ZXTRX17/wATaVgqppiIu2C1NvnEW+p8+WfFRbaDW8yyDm3TE7RF5hyza4qyU4j8W/cQRUPWv6QYN6eEzIleVMv7WpZ8VwF8bCoiO8q+6PE1wQl/zMaLqwpu7AP3GDCn1LErA91a/wBJ/JoyUfTfviiU5u+0w0PK3LlxWmdOlfRXCzhCXLjz4ke2LTDOq46Ikq9uBBoHmatvLAcvoJTnW/4zq098h/Ew9VfBM3sZomP8wWVBhOeqqBVj5q86hCaRk/bH9RYmM/8AXEquqq9/XlHgr4qotPFvChT/ANr+Iv2Qw9BTg9Tae1qvgswC+bxHBaX93/M1t0Yu81lg+Z9ouYK4Dc0Y1pN7I5tm4pSFjkzTVfOJgmRsvGY4lVC+vtxIxNorFaYNRb3XT/8AJtN+veGZATvFVKLVT09zI1t08SnAucPx8oEsVIm9qvz6P8wopdtidB8gGFlzNHuzqYj6BBzV+s+YF1mmrMjHpHjb8vRvsrMMzyor/eUxz990MmfafadGv+71T/1RS27Wj5mEosYthuLVjA0uc1RdQz374bfExXsRtmzzKmXAw7YPi5gMmzL9AwKesD7/AMfmX8UfgeD1AwoYKN/PuVLix7d68nuAx6WVe/ExL/eZUuhe/UU12KVCL6memwvrzzXGFCKo/mWHbhMtX+otKvyrjS368s2QtNUPw14/uDKaaAp83KAfkpqHe2OVvPqEcujCtTBxtuY2i60/yVAfyKqn7MXP/wAPZjRQLPoZarFYx7mAYZNafHuaUhpX9xyashKSPYpl/UvKuNTD/vEcdNkIkV98tZ6ghJgvNefcSZMF3vtLzLx3Z99zAEJ4Y5XMxUTWW5UqHBplvNv6g1QT1NRfoqBAwjub3Kbxk0/mMua58zuSDrXdaOyMa1NIbfzLdCcMlt59S1LtUz8x+UMoIQjmmeWFhpruXdVNDBlds+3/AJh1ibDS8vkmbCbQ+MxGA1Xj5O8e0D9Srpa/09s/ESGx2aPwplJqey/m8EzLuv7nqfbmF5bYawjVODpqK4Vi4mJhrxcSv7pXb8stbG0U9WeLeGCzEoulV8PGE6r4hlTJFDR27/8AfeGHSUjBqlnV9cVc0I9dywq3oO4Dh6qvYneeosiFZq4XRXHx/wA9XKqwe9heYK7QerjPy18BRqZNkvLD15g800fOIalVplmXiY5bbRi1HTMU/wCpaPny/aH9uq3B5uaDYY3OxY03hT4/mB3WAqeNIrf3GKmKXQ7as/qXHMUFQe/vUzk+LUD/ALjULiwOvjzO5BVuvde/iFz377+PvNwqLfiLPxFlPZfQzUpuYJg9WMw9CWjRfUsbd8YK7q9EFT1sEX4ltTou2/xPMFi+D0z3A7jrcyff8MTsv5S64Cg2Xv8A0jCzOSZm2YPpZkzCMnfqAuGHY/Xf4ivD7Nw9LxSX/UuzYaZI8FwKB9iqIVQuytQjE/wJcDfFja/zMFYPvO0mLk+ViCVxra/mD9RXwHgvLv42ZU7N7fn7ShgzxoymCf8AGqLuER9S5c7X5DBmeGoEIshX5gayh89zR0i/QFxtC5+jOzx360h/x2U7avjbDAR4mWLa64845xv/AKZl/CTbX/PmVh2+X8eoZknLDDoruXrGYAXQ7ZctZOs/O2XaLPUFjZoE09zzXye2blZMcr1nXzCto21P5/zPstuvjLNf+wu5U1t9rb/qLf00txZ+1Mv+Y2b/ADXv7xhWNW9Mf79pVeMkQezSNs/lR1AwCAFMVm7fOp3dth/cxuI7b9TI2D3ssX7lUX5mQdhT/mLPf3rgm/shGxPMKty0BavllaWUYfwTpZFywP2je8ge3nCu0y1S5q1mbZfMCke3WUKK1B1v7P3udCBYOAo+2J1vzmNUK9B3KSFcbMvVRvfRZkeo72lhdUf7gxj1IfGKc2Pe+BMX766l5QqanzS4iElnB2kx7GJs9H2/KZsLJ/dLjN9GZbGmI22nzq5Q8+sq2qMy3uDKFvpLWRal3r3C2BL1Pir7JaxWPS+uPCypurG2LH+pje4Fjg7mrMUJLbbY1HU2sq987FEsQtL7/wC7m3gq8ZFWYHl3hfqdiGvMSUrpBK2ugfqFUM+ogFll6hk2WFU/MLt2WW7i2OIY0/652u/JmD/1HjLbz5RcxhK+2Gbv5maFClf5GIkhsB7CEiq8sj9p4jm5TXzcI8Gv7bcTHg0BGu9Sqr3dVKX0PHnd4/E73C97j/VbTT5liNIZ61M3Bcq28I2NMrKEeL4teEKjGVAtiK6x5MwtCLh0EB+/9zLnpEtTYj9df+WGjqWb7mEGmtD98WlWhpu/bBFBDOA6neRevFHfPY3+Z6/0a21nE8Tq1qvJBr6LcCo3bMhVix0dJ5lVeG1IZCi6cZtzWJmPTq+k1h17OPs/g/ULl5A6HjVFXqdtOWj7fxMm+cZ+BMl9Q3bcWDaX7QWahWo+FX/8OMwadqT36euoxVhRpFUO1G9QCuqWdPTOxaMT+ZbFG8+Yy21ZWTOEtdiePEzGdT8xKnpkjMw2oLtxitGa81MZ2naDjdmrz+Yd6dVl4HzPJE57kMMVCjNnrxtvqpbZDgBo766mF5ovwe2Ufgh09+ZTIJtflv57iQrQRfoMutYXKLr856hnqGXsNH6fqCi0fE6U+GBiX9Y8/wBRn/ZSg9RifRrBXHidcMHeqZo8XKV3eZsel0x0Z8S3LrVyHFvv4mLGs0Di4MstS9tkpE9/xHsSxW1qZYnVfaXK6rYcVc35csNfzmXd5ZttYv1DOcMnStfYI2L8C7bt8xjYqM7X8GdhSzu714itYn7ldK6itlH5l3yPcQPjQB8zqQMu9r+2YbA303qZ1RdjxLhLuoqJRLcmW0G+oOC0KcMNWDPcphs3H8zJqkoPCNU/qdrGkuW9lZ1Tx0Y93SQp57leLwCj2gEocStHyRx8Xv8AKx/zHtq3NfhcRbLR394Ybw9/bLpct+/mpVKl9hM7q/P7RcplLHkdxoaoaX/uCm6ZV5m+CqjHioXRusVPxxOqE4L8X5jfu9z2uTt8EK217B/4hVBV5d/cw/3qsj3Etbq6Df3S3e80sQcdzK3T+4O2qq76T/xQi3uYcY6KtVbEJ34F8nqGhQy0PgNrNTAWuvP+ESNOXKUjUv8AjXdxmyYvKqPK9Eeln27/AOXBRmRer6jf5lJ/NGD+4txCr6h4Qdl7YZMlQ0ruk7LmPu5df8OoY1PRa0YjOA9LVBSxvC11BWWff6Q9i/pHfX5aqdOsV/ZM94CniDTm+mHw15goLpMq5gPVXAYV+lDd1kvH3jlvw6X4fiZxGrWA82dwtTsOkevcBC6Bi5rX2Zhp+rRrMX1G1PyZbH2B0PRCv1UhisBXdSxXKLZBxdGs9zdVt+Cz8w1qhUm8Ly/VTJTuksXtmPdtBC0yr9o6jFVbUq7z3XxHQV2LZLrPiOG9OHX/AIsveiDHK+FzBPThlkAUtldYgX5F44o9QbyWgyMxR/Ap7Y/G5k2d91asxrcHd8k/ivEEvBtsELq5RMt+IkMqyu/t4l8y+87zfAZqXnt/+K9XLOmsIrzb6lR/KBQ6hF5TMeoB8D45uzWL5PXxM4OxTfyFYIjm3joVW614iFo5yRjgC9ExTd3NRsqCthjzS3yXHRst806gxbmKcLLY3NsWUn7/AFPCze7pmT51WsMdy/nQ+zKONquYfZ57h8zaBDFAMJpiCEZQazt8Qmw6LjdotIk31K8KGqajRvVVXeJVWMzPuKq+7VQp1s57mJi6z06lz1RfXJicLbP0uFif/jieG/v/AFKGbdTx5vL+c8SvXBa/k9S2K++f6zJQ6TP+YPS7+X8yzF9Jo6gUVf8AqZ+CWfcgc96q9TaJc7wdXVrK14wW0t4miD1VGsU3AOxKc/8AmMfgeYn69My3iXMfv3x/8gh/kdvOJldRPa9Xe/6m1oeUH3jr/wAMZK/tqatr57jsQL6FEa57mcf7gW58IY6m85ar/ngEZOzcazLurxdp4lLpUQSxrSmid5lLrZtNyqkBoLsKcR/t4dJ3F0Kgy8epe6uA6Hpp3Hg8zUOkdJs+mv8AMfeVbtjySv2cd7+0pg4UCPvHh7ux9CKu/LncGAnPfJRKR1gqDf5qYZV/rAMwn1Xkr7y5VNFCWYLq5e2C0D5VXUAz5VGrt+d/aVQNVfX9WbzQM0T1OqpvWrT0n8Swe0cg7fc5mn4+lSk8EIWfbmPUWbERq/u/zGtbDdZxfuC2Whg+RCoSqWkFvdJN148dEt87sLXgYSzQyD0cIMgTJWvUSZlMP23GHJeQfcGIt3f9QttWblNHYsBTGvUD0gtdepc8lY8B1GHer2PsfMR2dWao8XjbLHqpti4si22LlV4K4L6mnAv0KmBSl2tiYoo+ZlPLa9v+YUQWuiVJBcH7mO1SWJCAq2ZFTpYy/pZcq+zNf8wQmOrSImr1P+UDHDbaZTLio1MGb28Tpnzf9prbVVXGe5ccWMfVT+5mJ8pnnqWy/LuNm2EpLUE9Ey/7Kv1uB0m/59z4b+jyiZhH7wBDxhX+TOl/dI0DvbR+4ZW0M++Rv5XS17Ty8wAZmjltqhqWlbv5VMkp1jN+IwZUO74Cblm5avb8pUGSDJx8Q0NKheCdz1ib0HRMPYLL84WjuLt6xdblcJUtOXqBeAX/AJ+0s30zGDx9vEuDo9iCMB1+Sp049/lySh50s/lxxrRav9jCbh2CVHW8v9U1qwMW/hgHy69KTLStix4ofEwDF1GLo0LMTdkY6mci/HLqYXX1kX+IlMBi1p53wY1f2lOy0Wxd1WewSphpzqxKA5G3sLZbvUFGN+/f4h22h0Ldhp+5H4iGjBor7wzVegQflPU6rC3fhA3vDP7z9ppMssTdfdvUpDRcNB6vvM17H1FGjd4Ii4QVonquj/UoDbPB+wxR+r+bKGJLML0spMGAw1uvmbsNh7X/ABE/HCOBn3oiVKGh1PARia7h/MNYdfaYuD3meLmfiuqV7i8ZQw6+01l1SkXRd4l471NPb79eh63NrPE89kqSA1A9lx6Ta6/wvf2gentUuB0lX/H3UBRShXU9Cbd4sbdBgaa1AgdrUq+WCGAOT1iOHxE0dCN9DCYKfSGFGQoqd9ilIq1MEm34noW6z/rl19VfZGH+5ZB88MbhrNm6ud5Ov7j/AFoS/R6Fy5J6eiV5Il4Y48PNxdVKmZ2din4QfwZl4Hx797ni6Bu5qGbG30SXfnLT/Ee0V7tY9u7GXVr5sP4oiZ0cNo/c2IWejWsR8Uvg9Ss0+RZ8sBU3krP3iDzH3Mt/1lfsy83cUas/xLjV+g89PtHSjN/4Jc6HuVABd792J8zZn39QnzV7WPVRNl1AnYgkbPMyuUQ1fl/MKpnpvtxohQXVoVdUTsmeL3GOysKVq+64MwDD2YgowrPN+WVylFlm5asUafB0TuaAy30Yj2ZBfzMm+ooyh5BuJVUL6H+YR2R+CdQUKUR+CIvJbA/gZqDB4HaA9vvKlxpVxfe+5QJHAI/NByqeHZd/fMeyiazg+/7im0qurf7i2wMF+YiMG/B1Adz1bGfmCcuN6/0lExmCm/kP8zvmzcPJ6Kis+jHy711DNkhZA149C6qKSjcFgaNPV7mB4oWfdM83f5zL4Vclxh12GrXguJX4po+R/UK6VV/T+YdBV8vzXz4mdc5RfyqKBtd7iZWhV9+P7lCOLdswKt1gQZmEsIjcQUSlY+0uvJ/JmN8IaFelHuDT0BhZHwqC2vHmUCtUsN9wLrg6W47E2vgGBsfBHHzZpeyWdW12sdzBfCY1GxeIw+XuI4wl+3rzkhrnYX8zFGBDMEDYadm9/mPvgoExsOkYmWjk+5PMvReSCd+BFbR7GC43ChAXqqvqWc2fHIXxkU9IgMr/ABBr+wU/74lcrqlz/J/UxF4LX+37wBfp0PdZ20nQDvyjgc7hYdqQr5uLqJ/gEdjrLzgObIyaple1a3AN+pQeo1F4uBrgZW/5iGEVzWf8VKt23W/dG0qfc+LjGF77S0oZ1OY02NnZXj1NvpeK8Z1KCI+rfody75bdX7w2Xq6A+6dCDTdPxKI1e2Xn0gHC11u8m8YhIDwdvfGXa7rp7eO58Uox8Ebmy+jr5ikbiubaCGF7xrMcHYtufZcKUSzClmVDBKa7IJi47Pv1VfeMYCFqMvtCpD0QfxFEGFBvUI9K5WXl18SiW2WdVebl2pFDcvk/xB70C77irM7L/wA1e4VYDF5Y8a2F38Wh7muhhgdK8S2c73xq55Z7KrOvEwpi3qU/tiZLlTMbAU+D+4ICvaLRB/kZ1ISMA439ljfI3MUd09UsUd/fKfsbfnuA7oD2Oqdwe4y8HBXXeIFi18zL0t1unV/xMbEVmdXlr7xyCkPWdXrcyLOCNP8AsRiFFvuUxA7tM/8AkHgIH+IBaKOv+rj+OwMMJ5lkCVphGenZ8YlSvbUNIGAJTIKhh1hxA+fGk8N+OmbB8jSOwMdQ+eozX9sFnMHiq/fFGQPBLuA1+94rovRB+nULRFbhQLWetym4tUzDbDFvzBwMmnzMP6YGZtWAHKE2o7xKaKoFKz4l3Q2e5eFZMUsmXk7ky5h2b/O5tC11/uWtT9PvCYi2L8SoSLhFds7rjCmPoWsS4e62swHAt0YhW9VV+zX8SrUz1Hs8wS6sXb+COCqrDU+ZuboK5bgLV9V7RQFM28QeCdg33P8Ab8wYnBbrv8xHNV8eBXU8Hsf9nFlJ8Dkljd/lg6IHbGQoeu0srA5xx/7GdhbrZ3cacHv1A2x3KGDA91Dovp24Xx9awAgkG3OXH2rE7RmX7+X1EepZCg8dx3UtI3/uXLgzI9w6imJyh7+8GmhWel8wO4QuO84249Z1GjdsxaxKncL9nV9sU6kVrTNsnxJd+8WFPN/mWfc6J1CgFi/qZwAvqO40+v4jiVzPn5TKQTvyreoA82UxzV/mVRwmqUfyzHyDi+t4rPzM/virwlhVKwWqXrR9C/JMfiF7HkHB1RHIShsXvs189x3w1bzBk37xBnf3unh+YHAyaFBdeUVlQwWNUK/uLNRU8cbw1ibvtLfxM1V1Uo6bPmocYsmCP+9SiHyrfk9N6ld9oc9fPkZ5Eh+E+G42NhRgN7mV8k2nmZtoC7i6utX5qFU9VlT/AMzA2MauHwud0plSVAz8QHuwVlvcGhg4A15/qXFsTsF9SxyrpWbrzPJNRw/4T8xoV7LzASaNaz5lO0nd/wBqLEMaVZT7zUJXKly7PXmVJ2q6Zug+JY+DMoxuODk59dQnXKwDMROAULeXmZCz+2bgjrEzDkr3Q3noWzaFAgveFX3wQDzO+P4lx57lEVlxcwm2OuiOFOCajBQlEqz7S6R8wlX22vsLjqqt7E/MK+lVaxCRqAoRvMM5emeqp7nlfw7gfdhPZ6r4j2t8oghxo/A1C04gA+Kjcp+m6jh2qxPxhtUfBfiJrgu9o813NSM5f9UP4LIP5ngqusy/mkqPm3j+6LdF8rubs3eP3jGJmYxHzeCC3AK6p/5CDGAdp0qbO1wEQvV8ZxLwTyVk9mh1TBYYtev1KuTngkWg1ofhMnqZmLFtTMGvA05epWAat6vMtWw6KX2XqKZKnyP9QSwOw/SPkJiOfnXBtu+4b4aGnGUs/MUashLu1/tBsqkVof4fvL3CBMGt2BMxy2B+X4mYVvQC2PWyEw7+0poraaw3dMMtFveDV2KE1r7ML+NrHW9R4RLXVa+s0usjFrIFFC32s3uGcGiArF5RJqzbzeoP2DWRF5NRsDzPc3do793PEkvbqz23O547/icQ+rZqvyi7KWQv0lH5VRMfieXuGefmN416MX6v8wmrALH+VzQEWl9Ro/bQibzZWpv3MtjlA2U1g12+8s6m4RplP7VnhMYDjWs/lzKqAKYC1aeolXK9WXLue26h/AoJdSil/hfFxKZleiI+FGki+MqPu3KrgIbjVBPibgxE4sDHOtnqJ8wUFAYDCa9W2iwM6hDls3v5eeFXGktwHmVgpj2x3zuJLasfqBgYyq0Dp/mJQq+x9Ryyj2Cu3L5ij43z6GcfMpOxzb5S9QBejRHhYbWot/tkrDqhtONPtLbPt5JY25bx83Ooa3pMit21mnz4l6fN79KhutOOI+ag22+Jj4v+jM/oDMh607qKk+JKvWuJoacxxb+X7w48rxf87lCEjQBdwWMh89vFRrtOmrPM7QDs6fEodxZx/omrCrpWKFrKx+ZQCE4zhgBZUrQU7h+GKgOQoP2WQgNgA/tGuNCN/P3YY9ZXi1Yha1rd+dYfJEwZrZt/x78x7Panrxhj7Sn1NijPxGm7bK8Uy9irMv6m+S7qq3uFtQslYtGnqG/ZbquqPbMG3j8NVCV1ceKGEY2uBPzE1i2l4PHuDrlW3sxZvMDPGEhVg27lr79xL750qAJCtEfslTq77Aw3nUvt3wtW7bjb8EV2P1FcqTyfyIqQ8CKDP3iZHQLqH6mociuR29zEId0lR5azRbK6IwRrUdWsyydnsqiDSi9TV7pZLXXxwYlnlv8AonmNeWXMJVut5Ny2jYykJ/KTKi2y1ljPDUbWXthlqlvxFGhsq6mVBRG2GaQPOG4ahXZNr16dyhCmIaZmZL99y3zBeIk2gVuLfzLBxGssizK4gOMDkzuEFTwoCDMWJcMygRZ5ZUcTFilcfeNUH0YPsQES6sh+a2y942xL8KwVC0tz1fCXAumAobHvYmut71+8v3LEfhuUbTOb3FLLbFI85+NegO4ZXUf4iaqQq7fNGI+96xb+Kg4585T7ZrrfMAH75Z+GIsy4S1p6mIe0VG1pSGq9MrVm2b83mWJ6b9kbamQ8Hxm5julD3fzBPO5Wnz3B01G8+4VsqUjVfaLPtW2mZdT/ABI6gF3S6iFa7izfxOpuvugsICi/lF1zy1CVkO/tHV7qq1P8wqkwYBv5GYO3o4Dy1L29yar3vcss6gTP2IuEE20fMBulv3AylxriBqPVMyEE+Zz8u49WV1cXHmEfCXX7+4unfK4bo+IkwW8vTTLnXUEf7mh6AS0iJjr7zNtV56lft6gxxoAG3x3Aq3/KiehNvo8Eu0ApU/I/7uebmLetOCoN93ZNrZZX9JdfbjdbYV1ZaVDBJvE59JLXq12sRiFyWnVnzGqAfMo2Vb6v1G6oQLtaKMvolVdjba9wTDUtp8BGCWygCVT1N6hgkd/eVNpsum0TPPW2h49RtrrxcUgbBhcnc1LK648yoiB6lZh616KhZm9scDvh/GlUp63CRs35hOVj8kKPcENXU2hCLMeG5fAamN/fGCOFQyykZVHByOGAsL8GoLNoeD3DLZPpr4lhp210l3QmV3NIi+YlXIJ0KF7v+JbW4aLfdepd0/gOoXpk8KlgoL8h/llWm06CuoPObGr/AKTz4nppE/th0Ggbq8F84P4hkX4rb4mu8WOXlbuKOmJa8PmBVArNTrTJUg786Br5m23JgrqNRyZ6XO7oCVLe3/UtPwsJn7ckEwWnFIvNfErq5fOJhBrRh1mFqHm9V6iiwz8xEqXVBhXue2Nvf4GIqYVZvQqyZokIStp/XzEhqNugFvjqZ6l5qef5/Efrad07PP3I+ulsCne/0ynyeCxGuv1FHpqLaV9h6mkq1LH89I3LkVYgDTnA3LFNfKj1vvxDxNHh51GIaLF/8sQnF4+/tLu4lqgC0PlmDpZs/I1hlsgxVGxXRiV8AF5JZnF/1KA7zB6X+X9RrSZDdW3Vb8cV0yUQbTB65W7XtmxBpcWheaJS3Y8wQrE0M7WF9e+Mtajv9ypgzNvP0NLUy18i2y1eM6za6d77Rj22LXqGX7pxCboLC1M0azGbE/BHbg28R34zrj3juXsu/cVTajXBwC4EIghVQ0Nsajm6STLQ2sSpXt1LlyrlRam4FzDfGbMzR4lzYHiIlAr8osygyWxGC0V/qjtfUsA94qUppnrqEB0+ye3NPQhW4mS/smIwCa8QgtU7M9WxvL9Y6EEApdwFLwZ7KlLb/ZHq3JX5AmQuoepiWrk7vwR02LHVQ2ru8V+Jnobjr4gP+0+HiI2cPuf4mw3KBx98wbm7HWH0KDD9pZyvBZ18RHfUvbYXCZ1jy9ZnqVhT8+/copDB38V0xrdF9jj4zmW2Le/w7lOF5M/i4uf4eMeP3KpahbOt1mNsO2wD/Ez8VAizWydRICwTbff2mZX2eH4qaxuUg/uGxfK/JO+LKzpHgZ12OQ21/qZDMAdGvxuUDVu32xXcKk0Nm+nYTVme9rY+RqWIUBc0OqrmA3fpnzL6rrNTH4a97o+SbD5B8db3XqbeY9LwXryd+4q2DhvXFDx3+muyO3Ut2NrLbzFug/UJGFWWPsgE3iHl6lf0JxNF+DqYca19brfmUXcL/AcCNd+Iwe7fYtuianZibznR5ZWLongSirEEE+BaCit0BcEOy72/tDkcnX+UdofESqd+ypfN5im3zPfos8u+GMoOVkAgQIal1GVg0OT/AGe+ng0OfmZa/IqV415jH+0whTmxEDdjuohjXGdYidNQjBDJtjY28pvjSLv5ldYNC3XGXgKOhH7/ACNzOMxDuYC7/VWffGoK6st61NEY15hkD9DF+xl11uhf7la/W7xDNa0nYnG4jAperluds48H2miq83iE4WXOv7nYKDlrqdwf6ufJVrs9MKaR53PvG7V6DZ+SYr3SMtb3KxsCY+q1H4lIe37s8kxL2Ao67lxKncP5iCvGRq+O5pQFHhLEnbw1ctKD0cX4gRUjIC041LoRq0eVUvMXk0lLfhMVOvhTPXzA2TWGcmcdQRNBTQ/rUtOqyzcQvH+4mv4Fb/7N/mfh0oxuUS2p72wZnthe86qXknTf6oCnx11r/cvm8c5azuV2B3mJgxzG31D7qkjtCjVVc5DtmQNgV7wkhbCcPnrXUES5zn5nT4qL8Kcd+peIPpQKXTzDV5YwrXjsPUs08wdNB64+pXc4jP8AcPf07qFHzuYEv34g42Lee3m4J228sXEJiqtcRFGEaj77Xc6r/cqFZ08nep3QtHlZ3ahWnz5iKd135jM48Uk/zn/jMD+PHBxuUKzfG2hm/UR3NQam6hBAhKRi4RJ585n5TUWbonAV94qOFLJqafyiSy1DRa/mMk1SsjqPs7z88DHlmvcVZ/qE7lioo8Rtx/72IsV15+oYOnA/Yj9ez5Tt9sssB9xguWNEJTY9RARQ2dQvVeln9ExAZV7qu6GVmlCj/wATD7yjeXMreo+JgiWUmn4nVsA1tbo9xXTBRzQWUeJ9iAxftmX/APZHxXcrAvmNYU1c+2GLKb7HTPuWyyZ6dgXhX4in1g/imFiX6E95gBe5/wBjX3nYpWvf3xHe6QB+MQ8KMln9pkpE9WL7IJ696cxKaSlaYfUxLs134MwpkrBxL6IVlhLHjNz8N9x/XQXLoXCQNbU6bIbiAFWXXiV0MSUKbv2UU0P+ZrmX4Kv7z/o0F9sQdnPXRWmmLaZO/B8R+wHJV/mOdT3cMCislX51cPstVF0abI9njUvYsc2oxVw6ahd9+u5kPGxdQxZC6Eq7N9Ws9SvtWmNtrEAFOQF9PcO1IQFPJJasoZtn1nmGmLas0EO6A781Lb260q+07AYH+SXFEPTM0M+rfw9Mz4U35HhigrXStlTskow/HcptngZiNmsQ6mIap644TephsCZNkyglQEB9Z9pdRrrcYY2H6EX0y8JNRjGe4pP4qEOPFeueOt/clywgtuJWLlNLZdRLl4+bhJyr1K6QrlpDZvXzUyYUR1Kte+5jD1a6KoF1WPW/vK9XmIsdKL6+IDZ61X3mJN51H068wyr1CCuurzQYzgv+ZRkArPHwi2MdfLwnU6e12Jc3aK8xJj4v/JqYt8h7uYLUm4cO5vPGJv5gnZazdwk0EXmb76IO0eAVT4MzICnBLuJq+ZxUG4rS7jMU9SLq/wDu5VRgptshWJayWTDUtVvcsZAb5r4GezUBPsjNvaKeB8d9YnXM2L8l5+YGnf0fG5g0zJBHwC49t5YtwrQLe+yO6YuUol4UOy1MnZoPLDc3COjY6Pcr1nWxQ3C/vWffIeEOrxdow9x816xBu+wxlbuNydYdMK0/l2g1+lK1pX/DUC6IsBR7HcuZ/klPdGf7LOsQqfch+yuovc06ha86CUssVN68zAsmFw8Yj78DNo3a/wBQ8sceWXaX6bG7Y2gZm/2nq+BuYXH5h39Qd5fwGvMqO99PiWrat8vA5IcGZlF7/NXKhdhoZvfLPb4jpW9RhSrAYhFQXtnyInmH8/8AhF4vyyouW4gwYt8D2gPRxiTaVePs4YHaWZ6PcKLeWCNXx6shM3yPEysgzFKt19v6iq0qkxKnt9eJ/wAMEx27vf2lygj4Y99yjiBsPdyyZebTvWrRkUEWSNqemF+mhJ8kzx8k7Pc6SvWnqKjSpZk15YkS77sTzOXj/dSs+sUUniXu1lFULFsgYYYuaiUmGxv2zuXfQzJ3mjQTalSmVs/VP6ngPt9n+yOox8BrJOm64AXTg8sp2NO1H9ep3MvQV8CA8yLMtOp1lmHj0TuOU5gPPTKAVuouXFl8KFsr1DPQqaFY/qH1pHrg1Z28zCsdZPNe4mkFyjSN4sB0u++EApri+oTNIaj1D702LZK9S+lrfdHRAAdx4qlowdFVBva+9SXOnwjMSzfmWjUD6HuVnoTS7DiBjEKapDyg7O5kufe4ZE7w2nyTrmEzBa9Sg+Ff88UiySqrT98XL4qBAlQJ95gYXl/TgRpukEZu0tXgbQAwN+tRx97qL0x3hURcDzBrHklDMzAZcGYlX7uM7epltwE13GOnv7cIZIyIURzCn4Kt5/zA5EPue+NS/XCxml07g218SxKwUW2sLAAz1YM8ZfZHLVGNTblTx34goCS+7W/aANlfiOMzwNvjwmCSmsfcQUF0dXuXCzM20PjcxWO2vskbUZLrygkX40sISesiwP3jtXKsl/EI1k4t/RPC85Z6v9ys32DCn3LffOAs6zAGH9sfEx+0DFnqOi97Xw+HGJu6P+k78w3UN7yyXHi5cSBk/GVfUrNe8OV3B972jTd/OJiSGjenghDLoq5YvTErlTwDw9ROtupUgVXHnAai0yFryndqAL3qV1MIRdWS+EOXU3QPUVCbvTAtiOGVQMXxGQPQ7lAiTN9tN+JgXKi1P8zsdZtjNR7a4fd9Qyd9VISwYfYY47o6vwT26BaRDX7g3tpbnixk9dsQb+VkndR50S/9y1XxcvmyVDdy4WYP9pduXcqCvV/9/coWpYJaQ1F5uXKp1GHBeAdscEsOiHj9NGIighVTknbaq+1aMfMYoKFir4uyocyg+I7KTJtfzMG6MpfZifnHpB7zPmQtF7z0OovNXmLL+8tAvQfvVVDhC2eoPOfyglJeSi2fabeLQ7QpiJgR6V6DiW99nNsWDxNy4avj3VsdzK1NMz4+I1yemYToaqIpgIW0evEojqay2Yvoo3QfOyIGd4bY1+Juww6HV4laYOZV9g3ANUA6vAD4mJ4dKtHxLZD2XGADrK8rOAEf91S0Z4r8ZKWKuKIqrDMH33PtbZSzlQgrdKQ8ftLCGgwBdsuHbwy7eZZvgWlX8zwULz3HpaoORAp7fZ8R9srZ1d9b+5TRM+RPXGrtS4ftMlG3FNRW7RiDI58GaGheQ7iUAYYzKs8MT9ognmK+xb0DwS6AqTXiO7FVe3hXqNhwTD39uL6laDHLpHMnGf7nhxnziBgJlIQEis6nxKLia6JQp14c3KbODRLl8VwsN9TAD9lRaFMwHAty6KIuF2CLHh+ggfRSMMbiuo7ncWwUGkm/Q89ICW48ldTuN0RFVtasPNiXnij5oFtF1MCbPDKJTSkPEDYo4/iPcUATjy3GawZXuU+5dDxS/wCatQrZF6YrL9kSvH1D9xMqVgZj6P5T7olLzlUFgitK3VyzssG9YnQDP/U2bX7Tx4IKxDGVkYcIeaCUyrIP+UwcF9nxLMwIN3k9cFI2lzDgt2E8mtbnq/vv8SqFUyNL4YsMrtYS90awtbal5BVsH2QItE7mL9lLcao7XDUJF78VeN9ykKnK1ZDjZRR8T/mtsTTmT6m6RBwAqbuvKdEC4WAelEvqgR8MaO2baKhlGyYYZjdbLhS4H7H31Lde7hbZj7GH7y/c67TTYCZf49TSAuHDKj2Jf0DrcYwu8t6CJN9gIE1zU3osEGfiBXIKuKpcC3isEd1F/wDgTUYFtQKp4/3acEd84YGvM6EE9k34fjmXav0iU30jc96Ujqa2S9aYCUj1LleT2CkWFIIr2wzxpdRE7pN6IrxrdiEPl/BPkoe+NF6TuVSQd7qlsjRo2UxSaZUenpPxMTZqi/z4mPz3uynQtbL5X3AzEbAlo+MQKr6kuvhjBZ4O8TAvoulZlxhx1AqH34vqPZlW1EDLhv5QqZbhaZfEokJNVe0xR4U38pd03ga5h5RSvTE1fCqtPEadBpBtFMAKOMjR+B8nDU4dPM8hlcVTzmajLx+tTpaYGgOGo2IVrXBmGBicRtumVA7+flmZaFnVr3DA55P6s8VkeB4CAQZp2qIVMh/pFpzOB4ajqWFcXL5bHwULqV1Zi+0veQsVUovru11LmUKWGG1+1wBca3LOBq6I/XXBAjxQ3N30G5ez7ON8TK4t5xMEsu3HmdvmhYWeY0W9OaSnO6k4TAR3LlIWi8uxEFS1Ku0IPcn/ALU/8FT2wIqrojbrXs2kfjqMO/0v7krnss9mya5lG3dljD5x8Ylit+5Nwo/lLJWBphgk2PH/AFuVW0ZQ0+ItnQ/rFebh1ZkkWenqWst2VMeZvuOrm4GrJh23D1ZFBh6mNoG86YUQaNixmcEna+YyKGN/NuZZ9zIFX2yg7aLEsC4Xu5oIEMkwzE/x2mZrwQH4ccHdl7uqBeGjUQDTswavFsZS881fhXmBbEQZHx7lbf8Aaf8Alzew06gABk3KYqjzBbidEy1brRCIVUDawb+D/BCo17/dju46lWVh0p+o6fjzNLU44rl5KRQkZtHzKdI4URYYTdtmJO/5MOAble1j+/wouL4XXBZYS11wNTdNsCJyQIxqn3l6PVEqPPVfGslutvhwAAMCVsJm8R4JbKL9rv4c0xJ6pP8AzVN68Tq4kpVVnRC27sDHah2+B4893/N4jhgLC6YPQUHa0lZk+YtqAwrfqFnU8fe9Y+1AYEbDKn1zDQ3POvcKIGsL1KpiUTW9VuS9GrkitYufcUW7ngtnZ+0Z2R9sSgRLsHC44ZjBd1BBQtblQKpdS/MR4s6f1BtZLbsiwx1UO1l83LDtT4/MoPLBqYqKykyvCeeo2pjdx5HiixX3YSI+NhiVKnvF/MxLeHEcwRBqmqsjLDEyNnU8TRc3Tcl+RmBb5htmkG5SVMCJnjQJPkGfebOeAfcQZnlWZsMW3JU8updiXLly+F3K5vXmZTKZC17l8iYLfEVBC8j5hgz4mztJd+fMGFjpR8++CyVuOCCKRlKhBRb9TamgWaZmXb8S7LxWLjwEITpDqfeFYPRuPloo6m7vtf5Ss+6mRmezmydm2YeQVbKYDIvtMw8h3U0otCdwqAA12PiZblyq2LWC+UmKv4iecW8mIEW427S5a2+YDZh56nbM6ziLm95zEW/BqLWfnQdEphix/CS5CY0xVVs/qXWvjdJcafEZ7i/QS6W8UcDEJhNCgHyhRlkC2jc368xjiTH9puLSMjbe5bh1KiCrtjwUX0RxiBLF9i474TCnBTt8zSi2D4f4TJdrsY+JYq4CaXGM5la1fR8R0v3e/c0ib8Csr8xg1EVEdrZQHuVBLUrkwR5CVNx3mXVC+u5oSho5aoQIYSkrIQIQROO/FsH+IhTLFWovDwcVz81u8syDdwjEEictVefxMVTmLfDhhkS3zLZaWlo42EJcG8vaZWmZrLy0tLyxlSPThsvxCShn5WK38QnXrzVsqK02Jad29qxLA8zHKzVtEG77Wmw0yuh3Uu9HTqPmLVH8S5LEl/XWdFXslBGAbUazP3BDd/ebi7rCfxwX9fwmGpPDub5wuhlCwx2TXXDTEqWdTbBcu+E/fjim6lWJqK950S1IskpSgzxd9zfu/MfaLjgMcH1bNdkhF40IEG2V8zwmE8Xy6lfXtzq/R0SsjMvgHAu81xpHLgtg9R0RhNr1xeBPTKidsq/ad/MT8bzzCy272gcxBv18QgVoMKwR1epa1ej+E1ekEZ53D1BtEvhQcTKG4imkd5Uy2K3upRTZh2zKd5+TdQuH7tPwTARfvX3iB8qw5YfQKxXUt81N+y14tAR2h5BJnkJZxMLbvNl/MPDqUVNmpUgu7ipaU+gSiaNvedawUn5sqAhYxwDLiHn83J3BXo1AtlxWR9L/ALmyvEWol3R7dQHkPCIX3/hAxb2/Nj8QtubyqSo6JiKG63R4i857dERwHwB+JROjLexRHVKf5+VehdYv8o4RcGJH0/5I61J45+4x9o8Rhi+Fy0uWRONh8pSlbHp7lRYviz8dym30a3HZpEXg7qDq81NuIxKSW8uz94Ra4U4VfJZ7IjwUpLOCW/eVJ5288JNlZpe9kT6XLmW9u0MwKvh3LAf3H83iYy6FtRbW93VHQpaK4giD8yZfHTW5gPod5m7bpp/n7wJaiVWYhSq7v8xSUfDEWco84JhSd7ZjBbMXbUXcNZQX8eaWIv2r955HOK2eBfbqVfg91O9ByzYPAkxZwephKxm2WADTJu7dsTbH+Er3LzHq0cTMJy1ryf8Aom+a7iLBLaxMGsVbB+I26LKKdJ7GeFHqMG/dDsZeJczxGMRvH7hdqFt+nT+ZtX87WULnPo4JQRVCcpdzt41vzLQDLHb6rKdee4j1KlXhFxssfpWBDN7vbH7nDCagtQaVTPYElcyT5TbBUHRm4Gbmp1zcTHCtXUHw/PcY4RgmpfHawx9AbRhuJrR99RKXBWe4qJf6utI8TEUdQ8EACgeFgBWJrVfELLl7KFW+IvzLtqDcAnUKh8HhstFPDltYJ4DBpvoZrkw6Q2hAzRCxzs5fwtLNtxNmZ6glhRA1t8TAD9IRGL4LXmIl8Xp7gLtBah5DTPjC2M6CJe4TWnUO5dZdkjCfgeYnXUpzdsu4vyYwhMObd/EwRbHvYHWabqYw/fr8RHvl07OgmhuO/jxMEyS6YMytBB4APM/x4dEwYm3FilVtZmVcFQN8Cy5fBObjwblGT8SsE/d1Saal4LlxZfH+kNzBbFiwhLjFTX8ym1s+Lmkh/uXwnFXiWQp9AoZ/iKZPh4m5jhglnBl+uh4lpC1QwtphZFmE1MluYi78mJcjffOq3GkunqFUK+0rmxi9RZX3R8cHzeVGvJrB8TcuM9stZoCFN5bYLnhK+JbzB2t/x7lgNHjfMG6g2eiI8HwQN/sncS7mZ8N4lLeWJD7ipmTJ80w2DvrALL5mr6cAVQQfjldx6qjonQf4S2am5gyRe4Tbl828KZOowuWokFpbNyzNYgYiK2jkZu3VJfCG2wIP2YZAD0SpDHYv/hLbANMv6cG51faGJfBZiy5fBCAi1D/fAC8TYrwO4gIvxsxf34GN1qdYuNB3MoxcPAW4a4N8LyS+Dg5uMWxURHr8XuPW5N0D2FyYJKd465mXcw2Wqtzcql8suPsdFeJ0jE7EN4jtn5GJYu0wYnU7sLO5RbbFSyGGWzUq+auFqej1BavlyxHcWu4WwTqIxGi4/oeWPaPiDIJ3UezgSLeWHRh0cOYWueL0X3fFimU32ugv4OFwk1WfAGir/YIBobJnEu2YpF3CxKFGwyxVNzSYx9/36v1GkgQB5+Ig51g7Wdcvx5gdCB4S2KCibZagChVSkxmXsEdMra+dka7u7LiPZxUDi4fSsuBcxy8IVLjAWlsNyuviitouUDIbzLCH0TpiUTPbFhwrcsYUItRjYLg7XqRzzfFUpmjBmbmqEqzUa+n0cwRgvjQ4095kiDd09Rj4tdP4nfOgYt8zrsy1uIpdPMW7Yt7hoyZkqmHdOxC7DKiv7z1j8JeUoWQTcLMbSAZgNap+oDb/ADz8xJJuot4G9RH/AHD3JUhhdhaxuk2vAtlkUoRf7yx5XVKcH7wSLbcoxycTaAAuo7cR7r4dTZdQtGwZokridQ9+YnSIzrbbMJm0KHV9TM2zLUy95Usyx5bTcr+CbWv4ivMc/RfAeVHwHBVmeL5UWDFzHcCjcqxF5LTDqEFUu4zYXh4TPJ8vm5m1Foiw2mDARXcBOi2+mfmZYCjfdS8TwBPM7cgKoUQq0EqcvrDEo5ZrzL7yVoGSEjWuC0DeEmHd/TE6C780yyzL1z6v7IiSq07YrufOjYrD3NgPrKdvfcEqgm9GW8zD8aesMiEUy0UTM6RtwkFN8Ka6lku4FuIEHldsS6vhnmXjHwYPEqsw+HJ05ihNHFLWs94gEXPbKJrJEXUSwZF0ENTHfEIZilrEB/QXXxH5LtZezbr8WeMFeIwsifGWZvw8Ll8DCWG0XcIKwPoWMXtgLNda8EPaLUX0iVI6gK3PsEYGK0lVGLwL5uqW5YoJbjj5gf2h1w2zR2izp9yo+4hYhKpx6OFv0Prilqeo2LybzwNmaOs2p3PDO1YFZnTOC6i0HubhP1NAvcu8vtFbs3AfRMdkoppuejq4HthdEhQRWWlwTqJAtZiK4F81E8lW4Y4yqK/dKJ4p2LgnZ8xW4UDcrx8r12zRfmjM80q7heKC4GRW9sGVU+mXnp5fUI78gsPUE+e+NE2zwZ9eD5hodzZxhYS8GYrYXhIvFvS939ojXy/UuChYv6cqz6h8QTuE4p5+lajFwP2mz/E0chuEE4o1tYhhjyS+ozVgPP8AUFsi9p1GLwF8vWS9DCVlSxgBDudxtFsu4F/BFDG3lf5nnzN872wTFWAMIO9RXU3Rmt2ifecVLnI+mPFuHfbUTGXNSERAtYVlDqWWPChvMF1MjijogGWYOpSUWrNpfINS2G/SV6H3H4eFGT/ijjOTxEcGoFsVB35i3LgZxMR+uUcFqO53sXSJUnpmEVjwcfC/i6uVdvI8UzQDgfnbcRjC3Tw9IYwH8Mq1QKwzJpr4lSpUIxXmBwUzxf1iYGvv3KiJyuDuBtlfB9ICUcFNj8NwN6P+YReS8VngqdJDKiVRfw29suv+omt0pWEtElSmCeASVHamynvUx5zHNks20y7csyWDl3f4jxWLruiF8rMZGrsZ7KKRhm7+ChArEvX9QHcCdS6jDLxXjcC1e1i/X9GWPoJOwlOhFrMCMbgRG0xcxYiylPMt83On7R/TxYaaL9w6rBVnU3ayrqvsRXIGql8xduNsNQpw/fgI98PnxCDogPvEekuOeAyVKSiXGk9IMqhRq9zfUF+Kr3KJilx87lA/oYCGu5hGFubgQcLLov8ACJWvC4svgOEJRghlBEpS1XOwtCg8lkhBYzxCA8EeCbxntEwWkdbgv4uD3EkCiWWeaHAU+g3wOpfmYdO16nmCzVVCyufjqXjDF8YsTxc7vi1BF6CMdZgjqZVG+40H0Cp1tonoi3LEaSUlYrv5PcKruZTSJQ1rUzxvmVnY0x0WPzzP3Rbly5f0BrJMm5dRhHLbDRj/AOaoIYjq54W+6mipPMcxhguezDqJWncwalEXAQIS/oWLL4CHUCV4JlSpDv8Ah3OiHozHmollwUuRTuMODOo4JzPKZHmQhibuvmeH7r9x3adG/mNW09QXAp7S6fLcdPajEbZZqJ6zNHdNJWo1EtakrXAE6hXcosf7nxWr3CP57ODJGQpmJB5c1nJSTKCD+MiD/j4plZ+i+p/MZywlpqXAuHlCBFoigtmEpG/dAptRt1B3K7nvznX194qlGzPzD+EqwcG7iuX/APBRS5fAQgpK4ubnwPrgitmovBuVCA5xigbWYQq1dYcKLF4CXwMSqbcFhFJGmf8AvNTsQsKvHzwLV+nFS54Ik7fTUo19Ggiqz0Z92SoGx9j7RutrAqXUeC3Ay/Ee/wCw6g02bln7LaTtHEKwV5nypqXGFxfC4cTJwHZbyTJXPtmYvF1E8sJaamy31TbB8HjZAqXcEWjgq5mBFcLSyK2/M0K/M8ZcsZdWDtx28b4NhmDvq7hhz9R9g+oc+aP8Acbi1yVCCA5tPueEn4/GsBrKpl+YvC7oxFatxhZUPqAV9/8AMtkaItxZcJ3Hw4aolWCXco3zLkOD4SlT9ikd1VWeZxe8MloG0rRPhF2snUz8y35gQ4W0DMz3HXviyvV7lsihVeOMJDd+IQP24srBvJxD5bl8WKIK688eu5TtY7jAiKFpojeb4HoS+Wq4CajlTslqtI6uJ3zgI66d1mpQ8RylDl5fcV+Yy0dlVdTYHnggCrgbGSXx1YY8XKoH+yfaaGfAR+4XKlQtqfcTuHFGNrU1trDwhuyRuMLYQTU7BfvMx/h9BUZfFTUutbm0H5l8HMN9YmnHQRe+4VXfGKMXCBwstr6aNSo39tT1SkqLvxt2dEyeO4n+EDhqosYcnJxfjAhcU8YuDgq+0tm1L8BPEeKl9GiX9Ae5dnc+yjqVeoU3GbWLCF4sbqUaZiy+HX9IypmPUcFLe7mKFo7Dd1c8tSlJ+2XM2QzSO3uGhWgPWf8AyU3KjWsxljcK7g4Xq+ZTSVLgSuwFLcrAI11HiuyL6d83MRPM++dwPZH6+iWCG1UytsCVw8VK4XC+KhlotE8EFFK2igtlMVvFQIfQaZony/0ij1Ukw7YWYPqFguvEpuu4SUmopfImLKIRYXqz0/WIspXhBFFfMRy7l5gIwFzyxriojl13MeoxvgXnGBcDbFeI7WOxEMibhn0an5ozNIoZOmtpHyf/ACxR4B4ISyzzcuXLjfYn0ZcBb4IxcuNXcyZ67J9ilncHFcXL4QtjPXu4pto3FRiiy5vpijCuEAcbeEfW5gOvxLIt8VA+kIoI/B9YvHQn5wC1BZdyuF+kGFO+9QF6AetSoPg9MJ2W3W5T9Kzj/szSMLFl8uorwqdCLCXikujrti1iOeEHDcEqaIvC3mYmpM2URMUE7GUS6mMxTFLo/UFl6VH2ejPC6u4sv6KXUBNblnbrh4F7K8MpiXDq3A/8gTUdy5cZzXh6194atsFpv8cPUAgZqitktL4F46uUNXrxBbOs4mjhu4rKCaJYxzLGCYJYZf0UcgfTEDgVZ6SVgUfzPI+UswS4s/6j8mqW8Rz0zh/My4adwywZlRfJZm5GXFlxGWKPjqBGSEXRFdLRDo7mcO4z7MwEDpuo6T1iZxbmWWRqf6Lkfiuq6bPg8i4you4vFqBU9OI4FZ4YvE26ixea46TtX4jTR6jdo+alSuLqI4BSNzsKzqny4BCGIklsZZay/wDMawdbhGDApzFV7x4uDDVFTzwl3Hs4F4qVc1jE0g/y4crwBGksl8VIwcW/RWb2seZbLenzAoVuoTq8+2VBFeNT42fiJ8Rk834I3FdTwnUu4Z6l3kqmYGXfuPH6RlcWYO7mAQgIHuuGyS9IGTOvEhlCDY7hduui9QRcLSiLWo5hclHC/HBaYsxgbMsE65FVC7gwT9wiKs+HyR1n1COi8SbpS/EUU36jXAlRxYcSpSaevouXFm9XFHLC1olDvDW4osZN57l8M/w+3Cql1GbIYAV9S1MHGn/2wcpf2gpZV8RVbW2EbSNpMYuKhAS6jeFrxmJTLeQsa4FzbK4WXs6mYcH3gAYq/M1TpSqbHxZD4A84hb4XhFv+6hJVyQIKbV6mOf6ILmxVkWLLlxeMyTXbKcEwRhbGzcJmik6TTHtLRDHll0Cbi8l8QrxVxWVZZjC09colJU09esw1qeh4lTQyClF47giWE/SdMbUCC0ouyGAdOdyk3Fm3JVE0cOfpDw8Q74pdRxehUZfAQ9vtPsSxvzKitYuI8l99QZQm9PDC3kD2UTFhPNQtQGb1Uy7b+im0Nb8xNtcEHBlzBSviiNuQBKJgqWLKlc0x1iBQomrjMDxUwWi1MDp7ijQVNUn9J+oniBB8Pa1F6P5ny/iJCmkzHYt8IUc5lq7HdYl8jYLhsWpZxipXqXcIygzHxlLyqrUV8E2MDGUVgeIJlIwSBBLlbMdcmek3OBTB8mHwyyyOvUaTcqMXRj1SuAmPGaO6hOmjNoTcwixzxXWzrLcGPUVjlosjeDJMTu4+sWBCLinWOow9X4iZYZbir4/N0lV/LaU2rtzxcH6EikblK4UIwcBGuBb+iiWnfDC2Z/UoWY5VlMOGM5gNlHmVQIAwDymo2oDyP+ob9vcSnAYhep3ni9tomW9Ycj954an6R6Ml4gmMky6nymyWPOYEJGWDdQApev8An2gZFQ3QPQTBl3TErgSioLrB0R/iVLJmlYIm3R5jW1qdx/MGp6ZU+hceZsIPmLKo/EDhsuG/oFnCFrA84xNnAiwly4WtEqt92put8z+QOpT+KYU0QQNkrXZ/FQB6fRXFSYphX+JVRS3CLlBSxYwhRN7dfmJjmuHkLhYbhGXUYywgnqMK+m5tWFNFH3Fiw3AP+krGiKLmU8QLl5WVUwe3EprhaYzNYB67+8uLMtAb0mXl7DEcE5OyOZGd0z+YmsbbMBXUzKHj9dR9oGyDtX3KjpfiLbNcnlMVepYJGmc4hlTd3PFHvf0KYZvF7zvisE2zHa30QmKZvxCVDhuMvCUl5gnujFy5cuXCMKwRcEIvAqX0S7LXULyy7RdrF/aFDgGPTPzVpQW75xFK2vFQjU1MiK8nUwAfcX8x6OjxP+ROnqPIy4o53CupSYlcXGVYHDUqPLzU6wTCCn6iBXRj1L4IBi8RbjF46Evo4dtLNdeIzVXuDOib7l7Z5MSqMGzuBSNsYx+ZWMYxjidBHjLLJ8aazcymhVy1NWjk/iVESdOG6Bj9N5BR+YiFfNYJsXbw+sWEKOGfHklZZZluIFELbC9S9YPzER9ub7LnoLfMS4baixi3Lrc/mEFdbfUV1Pcewi422oRUJ8jR4Zkd3vSUbwDC75Zg1wqypaHnyWot8JZCY4HFxSMsHAtxOA6JV1NRhbgQgg4fovFQhV2Et1/dQzLV37gQg4LGMFGzF4rPDrR+2oLOlxwMo7xMWV3+J1v+RMUtjgrzNAbjLqbI2zNYe1jL5e+p6Y7goG1d/wCpThwbjLuOtUq0UpJlNMjKHDzkCTxmTHKGtrMUYAlsuYymU98JafEeXxPvLMly8bgBeUdlgmyEOnFRUr6KlU6hx0dIfmbxqLVufieI3wlg2lFlkeEFkwSXMJaOfoVc4Ob5WGF+ipUCARtv44XMq4SA4uEXHkO6l4qVTA4YRgQjDhZ/5k1OYLpbA7fs5fxGJoPfx97g0P8AmHAgaUV7ly5XvbKYAEqGBtfEfDHwZ/W3i4exx8S06T3r9QB4PQ3GZFep2VEGW+RlZZ8tzDqZQvCiwJTD1U/iKTjPHV7MSqkYacH2v7ynPmalIWzl4NQK7fES6KvyR2upeXcqCH4EeDPA1LLa3PiJPHkTLNF4ebAdE7QpljpghYj/ABFGUJcd+4UUdQSusgvCpX0sM2S5cWXLmZmVK5KlfRtZeH0S8XxbzcIF7NTMTdN5YTJg+AKjLiz5RKjsrxAzTFJK4ENCNY4yFX847MjqYAeoAiDhglXUMZI4Fg03TNNIwmAxS7G/cPKbpXf9w9+A4FBedkPv7LhFL7PPGuOV3T1CatJjjOS7mzO4/wDxLWY7mC03M3x/cvqm/tyBf0PALjNXMlYL7lQxsly6FQURo6RusvcvCT3jSel4gHa+xFCtLV+m4sWK4WLRU8XX01K+q+L89c3F4v6K4KRbL43CA4uLFgFpMqPtFEwHripTiQq0gbWNri7vxGuK9gJ31Grh37MeVEVI9BfkiFB6q1LZ6I7BJjNYy4BKktlYWwi4cEb8Fli/B8Rwqz4SzeE7flcyPXcJxMtFRpzc3LQMwH+fvLB3QftMhCjqVgQQEqVK+llxjwyn6KlSvp3P0pXGspK5X6lcVKlTwy7mlU9Eyjb2xUvBwiuFjwqDRxUV3rhIkuXCLPddhdQypCxTsmOOEyZ5JU1KHgHEwuJclfJOYpmUwjBLMFwcPPAr5ez9T4JjY96iH9TBrWphDv1Km5TF44m9PbC1K+x1lXA4VxUCJqb4VH6Q8Cxfoa+ipXJUqduPFRyenqYMSuFcPFSpUqVxUqVCBB1DUcCv0iDtgca5eQg95NkIV9wkrglzF6S1HaBiTBHcWUhhe50/Cee+gr7sbjsELcItxGdNh3ENDm3C4YlvMubwcdmOEePZBdk+CeIKFIQ6umHXT7R2UNzC2cM0Kme/nEqdkXwHCpiXyMK8L40lkpMpjzLlnFcUSiUSuFSpU18TrqkilQIkYtMOrjlglfRUqVLMH45VCxeNy+RPliRlLwplcKl/KZ1zHS2sqVnAZYL+duEWo4TfErIo5JHPM4xKJmQdjr7Rm3eHoEHgGYYPqdd8RG88LnzMlZcFyriUOCoeUMKtH3hrktwkEAlnG5/0GvcCX98y2F33D7wgc1EfoMoj7cGQpYvXK5Yl1L+gYLzfG/rvipU+ZUqU42hBBIJU4VyMVgJULmtwqVxPu/MU8ju64BnWZoCYRBG7M8/MQzV8SoQuAw6gy+k8xNJg4TFRfTEO3dSdTNmOH+YXOMXNHAsilhGG+eIQ5MipfCy0zC8qSuK4AyDrEVQwy2ly+F8XwuX9QTSVHkaS5aW4WgoMIcVL8SSAypUqVxiLLlIxfKv01Di6eXz1BvoI3LI5wZwQMxEzJfObb1qYJQ4iotsYt2EXc2ZYv1EwRuwqpkuLMWUu/VOk7aFx4OO4lrVaxAhNRZdcuEwi9JXKE1GLFjAmHDUrhglIXBc/OReS5fIYlcEIXE4JfCnA7/8AjUIIIICVzcGDwr5iI8LLxs2l5eWlstlstLSyCYRTffxiQ1FUk5pd0VeCY5Hsrixi8eOU9mJa+sz8yrFRL68kul8LhtXAaw/ifwkOMMFY2xfli62ilQrghyorKqMYYFDacEz4brqYVZiHW4mOWISuBlihgGC5dIlcx+khw8hKh74GYSLUFfU3UQxK+i3E4agQ4uX9QF8WHgXwuXLly+FxXhbhc2hB0DCmE5MJ01MEzJpAIdoZiyfYpgjvi0bmXEHqIWj3wWRB7JYa3kNsdwirgIDP3i8ne5SLeocG7qd8xjHHNwcbZ7GP71Gcq1cDoimJEGP0QMW8LR+ohw8bQ4eUqjakMcKPoASuWXy05S8F4Ly2RgXBzcuLCBEjHi4MWYLjFiW6YqN3MN1FmGPjExDQ5rg1jeKyVfKX9AgYcw4b8C38LuHqUOLmUDcHadLEp0gYM+5kixTMIyjgRxQyQj5lkLsr5hVCd4cdErYZZmY4ysWLL/8AicMIQj5y3Gn1wjUTG0rlcGEuXFipaXLl8LkX6DMwy53Ll8b8VwfodRy7/wAuEfPqLM3XYIm9c/mYEUdQhjjAwrOYoR3LqLmLmNknsWZ69qXM/mQ8Vv6AcLUvgA9oLYV5S2n6y5l6HGHBxWzuBj18zF9PkjbIoMWzaPkilsfbfHRLI2for6SVA5uESuBg83Bl8SDLKwJgqmWxGDUII/SuXLihqMYeAhQEX0DMMcXLly6jhwpfJyi6YsuMZRjwrlDXDFN874WIoWYz4hiEW+gsghAtz/L9od8b+U8fIQZHhwsl7DEqY/QHq1FzMHHxXweOUR2XyuEcIkccnLwRYivm5cvgZcvhFyp3SS5IhMnFwYDeDtA7NxeyMeWXKHmXkjjyv/EvXiLLly5cqhDyCXLl/TOTuZ+cx4sGImbl8V0dcGNbgldYb1rhqm/wHFU0DsVaFFdMtMJU9Pfl2XsrQI44HwEtbqF3oFAqVdrqW8VupviuTi9xjLgw5eRxUTi4QlRZcGGIpqYJWZcx+99x4UbMMvOT2R1VV28MqJHg+k4WKe5cuXLly5cF9C5fC5f0D1+5dw2HcXMvgXMOBLlss3KLJWOY4XfFcF94VmYY/uGC338WxHhEujgcZU7IyNin3lhcvHRHV+ipUYRS+BwIcsWbc3GMHksWXCLkGTfIMu+GEHDrUdqW8MefoW7lfj6DjSMuX9RDhH02jz3BwcI6XhUcCwhCa7g1jc1wLYIQ9xRluv11LDfVi+Dbjp5P6QYRlmmdVzJzH6iRrBEEVWIxIOBl8O47/wDgEMXLl/QBhCMWXBgpPcr2LDZYNzMWKDUv3CLLgweF9QtxtBmBK4VKlQZh9MVBLl3MTkseCzfGqLLdB95TS/ojhuarUq/ELPKHEIKIYfLiyongM4uC+Aw+glScCaFJBZlTK8QDpmHi5fAh9FxZ4PoqHAwhBi/QsHhmAWSJvKx2izO5cOGXL5LFdpXrXIgxK+kPmxVAqBO+BbMCXwsheNbhLvjWtw6u4HbPiLbcNwcXFB9z7mH0L1HFYlzSz1cqZl4aCMy5fI4XwRSfpTWUJ6v+I91i4zJlTrnSXUOK4seDh4xX0mMLXxKdPqMCHi312J1R6fP0GfMabv4l3WXxUJfBfN8D9IcacrLlHmKVHcydcMvxMiy+D5mEvhWPHAwh9IQQ4Z/wmwufGZ7OPEHFX9/o5PiKnpE3Dk+PnKPq1w+gLj2Q22YCuc9Uh7RbyalBmb64uXL4GXLlx4Jrgic1DgVT2LM1CLUdLqbRpl3Byd+H1KlcXxfBHi/oP/g04Lkp4vjMua1tmjO4e/1BOHqazDjeYovE8/U3nUG1f8xp8QMQjPcvGvM/7sblBqa6mbsJs5GYn0eVyxH6rl8BK5v3LhBWXc0jS8iVh5ncuLHi5f0VfxxdS+B5FSwWlh7ggG2PcStcHj9y8mu+8Soxly+bi/VX1Vy0swRXHl4/4wOyft3GG4Yt/kjxXAmEu2OjjZr8bgZeVg/2XCn0LPUJrxC8T08Op4JVB9lfMcL90B1+phnrmmzH6Kto29QhTy+iF4+cG4upHo/mECBK4frvr7bjRLeX6RRoQJ/PiXE+fvK4OJz+0WQnSm7YjIq7eF/9Iy48kEcPoEcL+ka3qUrXNv0FCxR54rv31DkMOLba1BOfF8jF4B3mP1B5hhHhHhdRSsFHm4duBcPFSuIp1CfhPR3VwwLtNkSqwVax4gQ5freHh5qGRuPfEjuZ8KxGEeYcNxV+TUpL6y3Xi8GHL9JzceDgx39FSv8A5//EACoRAAEDAwQCAwACAwEBAAAAAAEAAhEDEBIgITAxBEATIkEyUQUUUHEj/9oACAECAQEIAeXEICw0HgH/AFyiU3/gmoE106J9IqU07+wTAXzPmUNxqd1aloLk0z6JUKPZPjtQEazTlNbGghNHpRwYrFR6vleYyh3RMt1wo9iELH1v8l4z3uyaBA1R7ItKLlkptNzyypu8oEhD1TwAWOkn0HdpvVpTmyg0qYWdiYRr7pj8tI9MNRR0HnnUHuCaZRsE7cWojmJgIPB0i47UbJ2kqOUoC+Rm8JggLFYXxHO8SEAeBva/E86Dp8iuKLZPi+cKxjXsOwQetGN8QLkqdb6kJtU/vohZpx1SjbyvH+ZsLxfBdTfm7U9mYhMZgI4CpQRQ1vCAJQ4xaVPAeYcJ1j0RY+xOhyFypUqbD0hxnlm8WnUUUFCDf+N5lWp8pXiPc6kC68XdMoLHXigPTHIbnU+gx5lwEc0wggPXOgWi59OdL00RyBFkDXHAFF3HhnjhVahZ0w5CbVTCpSeUKeI6AE0WJRNjY6gIs57Qhoyv5Xkuo9UKnyNlOaHdgRbCewMeccrQpRNidB4H0nFya2BF5hCHXcwO7a0DYJ3SYZ91oUouRKm7igZ0zwESgIU6YUR7gC6RKJ4yhbedYINqgcTsz3ggiVPJFnvxTN9D3hok06geJBEoU4T3YiVQ8j5ShwbWhQo1zxDexRKm0ckSgIu96wy/kwBvQfKlA5JtMN6R62ofLn9rwi1YoaJU3PGBKiFKLuMjRCF6tYU0z7fawCkSoUa2PyvClSpU84CDYRKJUek6sBsqsHtjdkBbETOo32WSyU8gR0gSmMhOcidDwXDak0tG/K9xjanSncupBxTRHAQot2o9QCVTpQJNR/4CePyHuYPrQc4t+yOkfYwgwAa3TGzZjdMBA39cCVRowJNWr+AnRUqBgk0qoqiRqiU1qLYufqmtyKdDdrFylBFAz6z6jWdzmJDdLRKpUsNzVrTsHOQ0VKYeINGk2mIahozBTbSoVOl+l7siv4ja0SuvRm82bepRFRU2YCNLGFxTGCmJL6pKe6E4lDq+Q0TvF6n8VRZ/Q2RdBi1NmRVV87Bu26JmwUoifThRxMplyltMJz5RdaRZ0xs2Y3wEyndIFDQGvzMsAFoCa3IpzwBiFN59QJz5F3GFuhohNp/2agbs1xQeSiEHg7LAWKG9w2xMKV9iU1v9hthupxHrndDT/tffG0XaSgFsEXEp78QgZu1oCc7glC/Vh9VM+vQdVy+zukzL9v8AE2Z0AIBSip5osQUEUPYNTfTCjVKnRPALmfc3tFwdI4Rsp1xaOOfRc/Ep1QM7BndA3xvC/wDEXaYt1/xQZUgIgHtwbU2TnfGEzcXhYhb/AJAHefBPqTqIlDhxUBEholNip9kVjCc3JNELZf8AmMqQEXk+yBPESo3RE65WayKqCplsGE/ya0NEDRgsgOi4nWB6YbPcx1Osm0AoIgk2/E0nRChUw+d7F0acuAD0u0Ggdl1o0bygTN4MozO3ARNyYQMqLnhDf1OPpdInhqPjYBBBpHDkFOvLfgYJVUxtafRnXBu1wJUJ5LehoYCOxo+P7ZWMxs2Y30RvfvQE0qoJ35M97RvoK3tvOjKzpQOyZH4F+o6qtXBPrBnY33s+oGqm7IazYdIHSHwttG63UOvsp0krtDWBbIdIdInDpi/UbzcgFOptd2NkV8P2lDvjE6haEdrSE6CFT6UaHgkbMBA0Y7zwFoG6edpUl0QzrQ9mbYVOngIWQBjQHHKL9cDW4i22qUZlTZwlBqcD+MaY3jTvw9BNMi9WoGiExubd8g04gasATKqPe10B9UMTq9X5QANeWqoB0miFChQgEWSFibOBPQ60TqInhcSOiYEpjsgqrWzJYZC+N/yTphdKVvKc0OUcBbOjIWIBKDt4RcAvxUg4fy4Y5sxMWqRiqLmhuz2h26pR+aK1UsGzTIRqkPxWO/OBI3U2LAbgWhQt7TqLou1saSTN4CayE9zRsQ0AbGlJTWBuh7iBtSJcPso1FyHLKY42AM2yU6CJTW4jUekzL9XWlr5s0g9OY11vkHSph4O941eQ6oB9GZFm4lFri9DR/sMD8NUAGxEpjce5CmUTCDgVUaT0AYUKFsn5/msNUgdaolBoaFTpnKU1jg7c0t5QWQ5y6E10r4GF2XC4ZBMZiLYymsDVICyTqgC7Uaw2Vs1OdNjMJkxvc7qn/SqNybCoMNPtf7X/ANMLfF9stBTRwVHYhU3ZBESg2NTKZaZ1udCBm5aDc1WtMIGdHSy1sDgPsXgL495TRCJv8LJy4IM2Gk7qI0zCBm83Z8gfuSU3L90BwNzSaTkgnTGwsZ/NZEp3iZIbbaCY7FVpGzKgd1of5LGOxM6z0mmbTryMrAl08MrrlJIR2Rftt473u/k/zAx+K70V2ZsIHi+KWA5U6QZoKNBr6mTgLRwRadVF1TMzqy9GFiFsneOxzsiLVfJZTMFrg4SNeN3ODU1wK/yNV7Bt/j3vcz72y3Q1mxMIFSjkVRaWDfXjvpjUTATa4cUfMaHYqZtNq3htqPyLW4iND6mCD8um3lFFuQTGYpzGvG4aB1bHgJTagf0mCpneoxxOw0DRGiFF6lapliyqX/HtQLns+1OgGFP8MF+Sb/SCezNC3k+f8L8VS8lj2yu7Op5djFuyBF3scXIdc8KjQFJV3lipS77aBTd+mq0GCZTU54amVC9C4FnOdnCGjbgr+fg/EUvIz3XleAK5yVPw3U0wQL1Q4FU5IQ5ekKkmxQvWMKnu1FxBU5BBuKlOYyZOX9Amd3NzMhjYRIsTiJLXA9LZP8otdCZUyEqV5dd1MbeHXc/+V6vkhuyZXLimnZHyGAwqvhNquyVOg1g209oCOfAA3yCmz6eSDg3ZFuSa3FESnnBqYfkQZCNOVTpBihea2pnt4wOH2rU82wqFI0xCKlVaQJlUttkFUpNqDenRbT6ReUNwqvjOJVHx8AoVXxqhqbUmkNg+wSsZQs8wNmUy8yoi0ItlNphqAvKIB0lYynjAKhWJdBJhCqLFiGiOMHhd0mOMoaP8jWqfLiPDy+IZWa3JMpgBPQaqhI6Z1vCapU6Cp0PaHBMoBplVBsmtKGqeONUKFFgwWi76DHGTELyfJc0wFTRcv2/k+WKAXieWK4t5Dnj+AJxQ0QhqhAepCA5fJ8IVdxITV5FX42yvGrGonW8zxPnC8PxfgFyE0WNTdNM6arsWyvnflKovybKHKazvkx4JUqVKnhLoTXSq7X5KjOO9ZocN6VMM6Ke7ASaX+Qa52Os00xsC734CUPMkrEPaj4O6YzERzRpB1koO4CENrBETeqzNsJvi1Q8BN6v5dc09h43lOLsXIDR5DC5kIMhsKgIYi5E+k+SIHj06jD9tccQuTedHk+P8oXj+LgZIQ04NROgmEHA+gUarpVJ+Xpm8IXJQQCKgzeUTprkqj3zHyGhAz0nMcCqLMR60oWJsxtvNe9olvi1M2bonW+mHplHG7awLseKqDito38YHHf1CntLugnuhfJumWKa2xdCIDkdummRoqH8QJaUNWInQNbqTe1T8ppOPp//EABwRAQABBAMAAAAAAAAAAAAAAAFQMUBwkCFggP/aAAgBAgEJPwHcgzRjc1vPGoM8WHGaKxja1n2epcOF2XbQinwydgO8uev/xAAsEQACAgICAgICAwACAwADAAAAAQIRAxASIQQxEyAiQTAyURRCI1JhBUBi/9oACAEDAQEIAasSr62c1uzkWW0NjZJjEQRBC3ZY2LTGTGMSIIgPpaih6ssQiMdxZOyHov6fKrrVbvVk3rG+vrZKQ2N6jEhEQ2WXuhrUmSZLVCRBEETYhdIlI5HIirIoSF9ld/T41d/TjZVbkiiHQxsvTYx6iiMdIf1QxkiQ9URRBHpD9kCcxyLF2QiJFfZK2fBCiXTF9kSEVqtyF0OWpDEQiJaQ/p+hSL0xj0kJECch5D5DkI4kIkUIX25di8jqiTti3e+VCle2WWWNje3qKIL6XpFa46ZIerOcUf8AKij/AJn+fM2LUI2ca1COlq/s/rixOZP3qR+xFljZyL0kUSGIiiOmMsRRW2MYxsnMnNvSMcRQFEihkFZFFCRRQtu7EMWuRZgyJKjkXvkcjkXpFaZJ6iRQtMaOJFassssYxk2SPjsXiyZDxf8AceKMSRFXvHEX8L2yiixa5Fl74lEUUPonIbERX0/LkcTiUPbHIsbORkl2RMEET603SPZBUMirEhbX2YtIZJ6U6HkF2cShpkMPQ4UcRIbJSG9RQuhfdlDGMcichyJZOzFIweicrESZjiPWNfT0J/V6WkNnsUT4YseOmRjpIUREtSkSmOR7IxEhIW+QnqtyGyTJMmzJOkfJcjxyPUSyxdi6RdkYkY6sskLojJP6SZff0ZFbl2y6LEWcqOQ5kpDYiMSMCtTyqBCXIo4CX0Y2SY2SZIzeiMfyPFiSYiTMSJMRBajHk6MmFwRHVEYVu23Sd/vi3pEnpOtcixsRZyOQ5DeqMWKz40iitZMPMx4+OrLL0xslIlIkxl2TiRxdnjxok+z0hdsSpFWKBFaxy4MyZeX2Yp8XY5ubvfpDEiSInIsYmNlll6USMCHRaQtUMQxImxOixskyUhy09wiL8UWSkYV+9JkO9Mi70y+/pIYh5COTsbIi03Wk/q3qKIwKrfov7SjZxGNkpEpfRiIonIT/AGJ2yH4oj2cbMar7V9Ge9cBYq7GR20WLdl6USCoi/o2LVi3yLJMlIlIb29r0N2yTMEbdjZjIL+CUmiLLJMjqJJke2X+hboiSkcj2JEYCiUKH0rTFrlpjZOZKQ3pae5ypCP7MguESCshERYnpmKEeJPp64lUMl2L0LU5fohEWPu9zda5aUSMCOMqtLcrMd/vUkJD25EpkpjekJaekTlbG6PHhydkjHEhpI497Vr6MltIkxRFv0T7JMqyMSMBKi9L6Vq/o5HIciUiUhvVEYlEmSY5Ep1ETFcmQXCJBWRVECxFfwSekWexfSUiDKbFEhErXF2JaYhayS4owef8AJk4kfRY2N6ciUi9RjZwFGiTJsnOhTslKxLo8XFbtsxx1FFEdNif1k6FpypEXYtYocia4uhsg1JmeSj64iiRK2t0R1JWR8aEZckuixyGyUxy1RRiQ0SJMySMk7ZExxtkIcmRjxjRCB6Idsjux7UGx9DY3YtcrZBdGDEp+5w4sUmvTd9mSZ8lHcyS6I+hfRP6P6OQ5DkOQ3pRIYzgRVDJsnIy5CiGIUOKMGOu9RRIxxdkfvDNFRMkrlZJiIkkyMCyMpL1d6lMysUORGNaX0ek3qUqIzbLHI5DkOQ9cTiRRFD1Jk5GbIRjyZHEY8dEcdlqKI9kEceyK+71KR7PRG70/pkyUhzsjFv3Ff59LLL0iyUjkcjkXqjgcBRJdECIxk5GXIU5shjMeMUTjQ8dmPFQ27IR+rIjGyUqPYimxdFneozil3kydkpciGMUT0Vf15HI5jmcxy3QonHSEkUSiI/WpyMuQb5GLGQgVRBFWUXQu2L68T0JcjJ+LJStkIiiJN+pproXRzsj26PKh8aO5MjCiLs5HbMcTkfKj5D5DmPIj5DmK2KIoCicBRGiWossYhskzNlolJyMOKyMSMaEtLUjHHd6WmxzonKyGN2ISPkr1KV65USyU+rlk9qNCMsYceowsUa080RZIr1/yEPMzm2K2KJHEKFCiS6IIrTKOJRZdnolIzZeKJ5HJmHHZjhxIoXZJdGOLGURXYlqy9uVDmN2RgJUR/L1kddFjkd1Z2yMBLSgLcsfEpnFixsjhZHx2QwkcSRxK01ZFV9fQ2mMiibMmRRVvLneSRix2YsXFEUUQiJFVuMSU6LMk6E7EMmyyEdcW+zHJ31lyHyluRG+NEYijR7FGtJJa9dilyVn/ABYi8eIscUKKGiMd2eziXqx2Y7GPrTdGXKoq35PkvI6WHFfvBirt0LoiQmrHT9PSL02OiOpyHk7oiWPKl082eUVRjzyRO5ulDAJJEY2dI9iiMvc4WqcI8VR1riLbYsifRR6G9yIiJDPRlycVb8vzHkfGPj4f28GH9tI/qiKsfogpci9fsrWCMZf2zqMZdSd+sN13KdGTJ+zCub5EujLleKNkfkzSsWBtdxwJFRiK2KBRFL91p/ZxbYhiWkSVox4XGV/VjEeiUr1lyqKPM8x5Xxj4/j13LBgvt/8AxRjR7ZCP6HBo9biNjkj5CU7MeVSdL5e6JSZ1nfFZMkfGxkfm8js+HkqlDHGI2cm+lHF/taX1X1tDdIU7ExkSzkORHsjBy9evb3KWs2ZQVvy/Mlmlxj4/j8e5YMF9v/4oR/Zdi6INpjlerKZFD79ThMb/AERiKEYdq+7PM8tt8IeLg+GFun5WWyDS6RKX+xg5EYqJYvt7+iWljoffRjx8Stci7Hf6ljciC4ohl4k527L1KWs/kRxRt5/In5MqWHx1AwYP+0saUuiONIcuXS9EY/tqasYyEdx6Z5GVEVbs/Vkp2eV5HxRpeD4lf+Seduf/AI4qPxrjHHDihy/Shi/bSob/AMUf4Xty1XepSo+dSdJdiX0Q9SdDlZ5Plxwol8vlSMWJQ6jjwce3G2RgoK3y5kKuhx/ZCXQod69no5XrLmjGPTjKXb/qSyN+ss1jjZg8SWSfy5G6VLHi6s4JDd9KEEtpfxPTY5JFljZkTZ43hThl5P0iDLGIslI5E5nkeYo9RjglkfPJjx31GOBY1ZjTbKWNWc3M4v8AUI0JHFIiic/0QQ3fQlRLLFI/sxypEpubH+Io/wDIlyalSohB3b9DZBfzPUmSPkOWkihnwfjy0i6OfZKqMmVRJ5Z5eoxwxh7hhc+5VXSji67lOvUu/wC0MbmKKS161OXEgr7c8ldLGqVueS+lHH/rqCG3NlJEryy4rglGljxiVE5UY4CRX88nRObMuPHx6jEdabHI+SVUIuieQ5GTyP1H4m+5q/UYY0hY5MXGBbkNqPrHhb7klX1n2yT4ox9dunIUUhzjEk3NkI0ibv8AFQgoojGxIbojG+2kL+O9NnNDyJE58l1jxclb25IlMS05UTmSypD5S/tFf+scf+qBHGkOQkP3UcWDj7X2cD47FCKLJHEUSX+LiokI2JVr2V/+hMuNEeMhLXIcj2LTnRkzIlb/ALR//mGL/fjIw1JnoV5PUMaj/DYz2UUSlXSul3CPLtpbiqF/CyDtbs7Q8tHJzRjxObFGhRHOjlZenOiXkf8Aq5/+8eUv6w8f/wBowFFLcsn+eu3DG8jtxio+v4/QyTo9duMOfbSraWltv7T9GGX625UZZ8USfJdY1L9Y4vGQg8jJKnRysTHmjEllk/Upr9pZJ+sfipe1EUStN0OfP1/Ux4uXcl1/LJ6lJIhBy7a2lpiEMX2Y+na+aiXkDyWJORxceiGOj9EZcRkeT9NP/s8qX9Y4cuX3j8aEBIUfpKaR+WRj/HqOLD+3/K2Nk8iiYsbl+Uvrelr39Ux6kuh4mLGl7h8dO1/8USt8ojzyfUYePkyf2xYIwFEUSt2Zc9dLHilLuTddLFirtr+VkmZM3/WOHB/2n/AhsiX9KvTlQ5kpsnxf9YYrIwoSFqiOBKXIjgivSiUV9JSMmVt8Y4cHHtzZjj+3/NkyKKHOeZ8YYfHWP7sWm0vo9+hyGxM4WQx0RQ+hbUhFFfSyUkjP5HfCOLFS7foXchfyymkfLKXpYHN3KMVH0JfX0WRGyXbIyTGK7GejoaGURgKJWvY2okFfZJCTI/WcqPSM+VxR/wDjsfOTySH2jg/ZGf8AvJP+K6JZL6SxX24xS/gen7JLiSlSMfcbeHUfeptNHovSFLrSaPbJS4kfyEP7z9mQzY+R4GRY24SbIy3xRRRRX0cjk2cL9pVuivuh+yTZlfR/0MLfAj9GRjYoNnHsojCycaZyoVzKojtaQ1pqxo+Mn4sZCw5I+l8ovkFyFerFqyxyKsS1e/f0uhsY/WpypkPz95hf0PGfTX0cj2LoUnqxZHRkaoinNkIcUNFC3er1Q0cSmUxLXQu9qXZKaG2ziJHHuy6JZL9KJY0ei9JEktyFJn7FSRkI+iP4z0pNMnLkzg6s9Hss6oUSUqEnMhBR+qPYy9UdnZ2dn5acDiL8RsgyhR1F2XRd+lFv2lQ9eixsWvbJdDHIhGzLPjLqMW48nVsUTiRen0fI6oxY4yi2443P1wVO4KiUqQk5silH6rSL1FnM5nyHyHM+Q5n5Mgq9tREv8WMUUi0hZbOMmLEKKX09ab0t+yX+E+iEnROPGXalDhRBCOi0W9MVkOSOH+yYouQkojkJ6Yp6R6H9PZ+I3E5ROaOZcmfG37UIoeaET/k2vxj80yOD/YxS1ZyL1ZdF2WLVldau5GW2zHk4ujN3IiiJ2cSGMqhxtCQo0WSkRhbEkiRQo6k7IxP3rJMc6OTOTLkLkcWxRZws4RRNxiPyYohlcmTx5Zsh4cU7cYxj6RRaRyFFyKSJS/z2OWnO+owQqaF7JEZMyTEm+1PI2RzdUR/IUBKtJjda4lbURbjpyEtylSP7MoXsdp7lkUT5Wcps+LI/a8VftYYRK/ymUkc4o+b/ABc5HD/bSOZx/wBuKG79NqPbeZ5eoY8VHErWXosyOj5nE5WYsD9v8P1ti9kdchmGMb/KdX16FKPEoobELBJx5afRJ8mTfFHNHM5MVjipHBIS1TOl7eWCH5aXr55z9LFkl7hgiva4ocn+qbKS9uaLcjijN5kYdJQyZnc8eJISGxDdHKyU6JTcmZZqUOIoqSINpUI4vVDiKImN6RQ2exIZKZFNnojnko8dZJWf1QoubOLYsZVFCiOjmiWeiXkNlZZC8Vv3Dx4oVIuyrOKRzQ5sps40ZfJhjHPP5HrD4igKNEUSYiyc7dHMyysxy4ysn/5HZCFCw/jYj5fxrdlnMvbkexIcjH+TJ40mR6PepzEv23+ToxwrTdIhkUjkhzJZT85+oeLf9lhjH0UIo5JHJy9dkYlGTNGBKeXN/TH4iXclES1KQuy6M+Reoksn6EuRjxEYFCySqi9Irbh2RR6HIoSG9Lo9iQ+iUiMf9nK+lihrkN2LocxpSiY8CXuor0UVWnMuzhZG10UKUY+5SnPqMPHX/ZRWkhvSVjlRKdEsldkfJasjHk7IY6IocqIy5+pQaJY5RIrVlkcTkij0NiR6L0t2SkKJOX6UMYlRZ1R8qSo7kRxij9ZSHYoiiUOSQ5uXpYv9r/K16OW7ocrMl8u/Iik+sfiOUeRDHWlItSMPGErM2dP1LLyL2jlxh05l3q9piESLYkNkIf6PXIeKPE+M9HIWuSRdlHEo9Dn/AIocvfUdN6ujtl0SkPJxRLITytlykQxNkbjGtUQwSmj43F0JbW3KiWR+hCQoNko8TxlZ5UUmRW3bKocr9RiPIkXe4wEhlFpE8ifpyZQlt5KPykKkiTbfS/8ArkIlM9kpUcyeYlks7kSxcV3j8ZuPIjvmY/J4Roc+TvdGPHzJx4MbPYoEYajLiycuQp8H1/bvfZ6HciEKJSSHj5EVS24yh/b5OyeTH8Zy1gcUu6EjolNI5SZHH/t0ezkkcrPRLIcyWc+RscyMIcbljS59yST6y3OPWHLJQ4vV0KPdiMHiqcbeXx5QY2WRyuBOcpuxdkUlqGRJfTJiblZDpbbKsiq1PHydkdWXZ5Gd5TxsKn7yxS/EUDgJUPLFHco8kp2cbMeO/WSHAbSJZTnyZzSJ5yMo/Fb5t6o4ixyZDEKKKJulZDO5SrePx+cbJ4+B4fn8FxlPzYZCVXZesXFxJxUX1uKHtIujnpbcOijlR7EcEYImRVIhGyU+JLPfp8mY21HiLH2PjxpRn8aMubkyU2OdinXqc5WJCi2Y/ETR8VMUTBiUmZsSh63Hx3kQ/Ejj1wk1Zj8iWNUTnKZFV9EKymxLXR6G2R1ZIjERySLLObob0k9rJxJNvslnUCWZ5GQjXbjLlKhr4yWU/wCTxMnkyyDlR404Nd5K5dRtSsa5sWMUDC+jLHUZOJKTlpR1DyYxVPJm5sbojnjwG7f0SEvpf0svS+ksXJ2V0ehvUYt+r/RQrLM/mRxxoWV5GY+MVbll5esf49mTNZPMc2yLHGyOMl0JEI1tS4ilzM0eKsg7OLLOZZMTL0kIW+ZyORzOZyOZyFu9WJqyXHicy7FrxILgeXx59WSlR5Xk8V1PPKcjw49W82fujxqfub/zJMlji6qGIWJ2KJLokzGjmWWWfJxZOcpmPpjkq1ZZRxFEUBRKKKZX8PItnI+Q+Y+Y5nyM5HMUzmQ8iUFS5378fBBxt55viZbb7xYrZH8MQsdyIY6Rg8V5jyvDeJkMZhhFvvirJOhuyEOzijh2ehzOViVlUWWWSuhOVkI9CgcdLVrUjkIo4/SzkcmOTOymKDFjOBwOJW5M8fzpYunktk49nh4flnR5OH4ujBDvXjeT8LPJz/8AIZ6RF2NjdkY2Qxj6JTSJZf8APZBEauiUI1RlyOMqULkRgcBYFYuhaYiT0mSZx6sju9UcTgcBQFjOAkiivpRJHGxxMLjx78quXXiNxlay5HN94Y9CXJ0ZfElFWYyrKUUMQsqToWQyZaJ5bIdkES8efElmcWLypNCx8nZjx0cf4GrKFEaOJOfAx5VP6RRRRIitMXsrTKI6ZTKs4mXuRiVCVsjGkQlxlZ8sOLZFq9OR4uBZO35HjRjG48FdmTIkZMtkeyBDLwkfLGrJrnkbMWEhBLbdEX961Q4mXFzMWHgIXsyzhKNJba+iiVqjgJFFHE4E+kNWyJijb0yhQXslrxs3xsz+TzVLJLijLks9kEWNciONsx4KF0LVkiLF2V9f1qijiVpI4ixocae0MQt2NierFLWV6ijDEe7okxacqM2SyxIQo2QxmPFRQ4laxoyiIse6+7QsEmVWk0yTvVCRRxK1IQ0RiPVUJk+9Y4kF0Pb0iUkjJkJSs8OEJSqWSChOlCJDGQhQharSJdnEiiWGo8iiKK0/o2Y5fkI8h/l1ErVbv6NWSTIfaRFdmOJiko3ciMbHj6JexD6MkyUiEb7K76hG/eOBGJ61jVlKh/a3X0k9p6kJdinL0T8OVciK+1C2vrxKKP/EACARAAIBBAIDAQAAAAAAAAAAAAExUAAhMEBwgBAgYKD/2gAIAQMBCT8B/VwZl+EIV6Tp7J23EvwtNCFufZZlCHO9447UJe1CXNDAo+8ucS+Lfz74vPSYyx0FMPEIQ47CZuegJgz1DPIZ1hz1/8QAJxABAQEBAAIDAAIDAQEBAQEBAREAITFBEFFhcYEgkaGxwfAw0fH/2gAIAQEAAT8QUc/I405f8ZHCfIfT8H4mDBh5MZQZnjcvIAP1f48u4Qjwng658AwQy4fF6fEYJjjjVw7oTLeJ8V+Exl+ET8A+QIeq9cIAGoeFZfB+3IBtKRZ1fJTzLDFhSWALH+T8wcG4vwoGTcE78fKY3MPx0a7z6dciq8zmM4XAmmhxk3KEQejmqHlnkDlwNMVgxi+Dz+GPg4yaXD3BhPgygYFU8G5z4Fz3JxyfBshrkyjPzPgNN6ciqnyHzlhlGMXOLRWz4Em99TkujjhvhuSgEyMoy8HOBy3HGMDfZkPMn4XQ+AVxx+EMWAG4McwGebs4VTADiDI611a8mvLfhNIwBuDeekc+IHuPSGteo6irxYf9TKeB5Oh5DUMAJQTtMjhh545sUblcsJ5cLjKXE3c0N3+CqjnpgqODkhijmrGo1OCn/ruHgtJ1qaBBQ9ikcHwPtpYsCQxIuhnzIaBcmMpqfAvcYAzwdVGIb25zP/QmUR8K7lHwHcMGfGMcESUMHkVMsMr9upmtXwDon1nyw5Lj4IR1vDFcRUj8Ubz0V/xA1Zgp/vRlTguBfgOHwDw44zGgZCg7zho7yGauPxgDh+CGjHTfh1zvWnRoUw55QL483FrDqUVU+/4iI8uBCCJDrCej++9XIFSmKt3ZYcH7PgJMEAxYkxZjhy5nJDNZc4rrsSUdRx1DHMDlx55NGx+AosD+C4YWwca78cnKDmcxlzjR3mMi5b8IZU3M6YLLE+JNsDFcHcIMC5Lnwhh8FRN4jnruqrn4szXwluVPj0uFz8FycxAOSZ84wVCDPq8yfD00wf4ovxkamGQMEyYQyRykjoDvKrrN1+GKWnkyTMu5Yp8IJ8UPgaTUqsTqH3P5yuiLQS9TiP35wGFoEbFTinrxTuLDSdBvOAJIhBwNAEiWi+b/ANHQCUZH6X4C+IY/j4vgM+QSwd1z4zSoPnK5XDCLnFVdRZ3DLw3MhuhzjvCR/WiZRoDXF34XXHoZeOXLmMq5uf8AGXxnEzPXEw38ctc5bzfg3LNTlyxhw5y9XDj4oaOqaLvGJT7yYUuVwX5SCCmPkDK6e644GGHyYRjkaPwDg3IOAu8OM1NHDJh3prmlEUA/y4VIq0X6H1ciRgg/9uziHXzMHBVCAgMbX7P6srjR8VP7mZlnDIT4iOm6JDIHF3DiMddyilcuOAfEqhk/0fHgXO3KuKdcqYomn0mEugZz2Y+3OuTnmTLkcuoY+Hxlv+BiQqmEM3n3zshaLR6aO3VJv0oCTR7jK/C+HT4PjQZhrcjgqBUwDEL1xAxBvlO3WbQAAiD5tRp3IX3dpHmima0xjPMuEZFcb5TyX7nuYaCVX+Ofl7lFABgsf5j3PwNMr8JcBqGPw7YMccMZ4ZvhLofD5brNmEyPgvTMUfoDTAuFzHwCAWgBann/AI4QUkBQYica8HsdxqVsjDiI+TGvQKmApQJQvGipeGfBIRAQXqFPAqYD4hOIvVzyyG4fAyOcPgtf9ukRzWNMp7Maa2otwTQhlBXNYMhfQmEoBpohzHtTQwA0LhrdWLnPOZcwy8Z1p83JT5mmMekIwoVP1Q1PasJC/vgl8w4O5OcQrHgVBQPockRFQs/VAMMYfAXut+XChDdbxq1wkAUHOzUVEJ2wZ3j5g6gAKlOvfwgrmgNKNf7JyfycyHRaYEKXnV1fjj56r7mCSagwKJuhVpKVq+gm9blS0/1wtz+UChFZ9EPiO/Dica4DFH4RumIxhHDuWMUcYdIUxArm+SmKuKNM6bzx4wm4c5Ob2x3+AyYricBqg+E9Pu6RboqJVXovtH+kMqwMIqp7Tag/RkjUABsT7IpyuDVKfB+2dmD0Q4zeTNyu+/w6whr8CfhVi+5gaLoDNKxkHEPH+tJzIMI+M6WGUMA5lw4DGDpVcdVfjccWYz5/g4f8TKmEUiI40rHhTCNFPP3nskkI0bHhSIiYFzgENgQ4fCg/At+LpcI0yjDceXCiDAcCxnYAQgygh3npd7UVEsDz0fOBMwAJQLJDt+0eZUaKGOp+VnwrgmG/CD3FyjP67zeQ4QBYXzUqQ8uDoiAp1Z+MJI5RZFShoHyCA5G4rqERPvi6sCOQwpZkKAf2D8GDT8HxOph+IRV1G7IfDhjrzKcFcUyzRPlc72MQxWpw+2+LjzvyD/8AEcNaLFHEbIP/AJuDigoBAWoPa4mmcSpR54CRURYmpxUTtF/of27pxCBrD8+PJhwzDh+KlPjNXPXMucTNaeI/BuF/4R02jXYB8EaZMA57e5Jl9M7jVDFl3kDLlz3Hlf8AEnP8Dimr6m7mO1CiJhr/AHD8bMq5H5ndXOgCBCqGtNcnIIoERPsbnnESARfaxTcJ41gqhSU4LmvbAhfgnXJu19fKUfgVk4SAPv8AcdigYgVj+nLPTzXKB8URPRzzcsSWIq6/0pD+B3k2qiFA9BDX8u8Md/AafCY1zfH3ymX4T64DmuOr4GDdF1/MCYPi/CMXcKDBUB5KsEyiQgUKqX9s0ggiDE4J2/d5rAECr2fs+jJG89ZPgKMjH2HwTE8G6XjvvQzQjnAQZuOmpsEz3QUPLgkgGYpjNAMW1mIybyKmIof+nxq5wrvMvly1+FXdfA7ocxkjvLeTTPl3n5Qy/Alw5TPL1f8AA3B8LTptQBX6icPVHK9aiHhHXFwPeuMLIdA5ymPxL8gHXSZIjGoeZ4n9ZBJUiE6vjh6Jjwd+oFEX0jY/deEx0kHYJ19Arw9Y+pvL/Mudn/AXzngLlbmJn47cDHccWh8Q7lDUCr8Dkvx0XLhRprkWKakWvw5MYIylD73ewExvoxxcFBciYiC/vErMKClx9wYIcN6DMb6Ma5yJ/AbshgMsd+pn4HLwE62uD+ssKwyXfeQniRWWCyw6y4WGLwRB/Y5zF+PmsN5JhDTnHGMB34DEuLDSGQx85PgPDm3Apl/WRRoPtg4Ly5oj9dw2Zhf+IQQ+BQxZusADj2YdQCEyZDo4OON5Ybukx+nVFCY1GPvGmT/Knx5/Dw+FyUXLQzc9cY5RwYMGmka8r4FZVcsYwwfFIGHNEtM8se8XuaMi4zxiJSY0AMASVNIYup4MLuV1/pyghIKOqxd5rlMBQq5kdYjgPwEDEPJMG63kYypAIi/ffrwZWuXLIAWhnj51/gMXR4tF/B7jzOXUVzju+l8MmW49ueAyH2OAZbwej2Les8YYDViEJ+LwWwNPg0RroTDuaqDSNMnwpm+0wfrGhh0Jj/GGcurvDNXNg+FlBcrVdS4ZO/BJ8luJnA5zKfC6qrl/GY+D4fMwww5gF+BwwXXwiyARHSt+jDmEPTLTxinU+k0MK15NEcNlG6JNU5JgCLhV7jjINbUbllDN6mX0y/CzXlVblH/E9TyWLkLdxn3Acu8/AoNJ4xJDUnMUZuuKinOryZotgLwV9D4zoq1YQt6yp8jhRpmm4yCbreXTdfgjAwfE+E/wXKuR3v8ADti0zH+ELnOOXVzywa0xoHAxhnzi4V/wZH1k3DFy+JN4Dj1hamFcpMUMw6ZRM8zBDeGj7TJ7Kdf+4g64NQH8sBAKfTgxILj1PfgCYl1WqwDAHwa56/EmecrnFcD6w913j5Pg+R1by4+Hcs52mcHcumjjVn5XEVMrg4EOtyfA34k4eMvGAwaaYMGNM8cvMxp0BkYb8VxcDjhvWcxRHebNLqZx1Y4c3NmHANPwh5+dmgCoJBTyH25ALiijwDz0OPr5B8TfhGYeCGPMMMPu5sABMppkDD2usxB9IjuD/O1EaZBBGbrl+8gVyXDAZM4LkSAulfJX1pFMdzu6DrYu5y3eHTOUOnxMY+D5POAwG8Uwhlmq5HDAEajwMnsYIpSnCvD+0wQSJHPdebp0N84EKqgB9uDkGFACsEHFuAGHQFHyyr2v8z9TJnFr4h7gsO/VHB73E6TC+AcGnzdcfFvxvejJxcWGVZOG4TKfJAbo51XPTnEy7xmlFdzRqN+h+L1jnVz04Db7nah/A6iIseQFOlRSCHjMCgo8rOXwPZaZs9ABPALVVVL3GA4+EWcNxjLOIoBifEmfJBuDe5tExaC/15c3onhkfNdWjBCuSZpB86Tp3BDes4QiWOmansvlz2wV5A/06Ma+ZLlDrLl8C0uD5f8A+P3vDBuGZMBhFiBjlZV8pRpYeCn9uaQ6l4j364C9wQ2IEF+JMqgQX7QDLgRBU2A8tBMaor9CDhtUULQoe0cVNQiCQfpSv9K3IxkexRB7iqf0ZFW2IQS2wYtf0Jps4CQj777jlvzmzFYfvEEY11w/HJh/0x7prkWaZnN8ID4eKZq5q+H38E6tZjkCk0wFX4KeH4EuswXKMaChBRJG8jlYnkkIHlrzdRXjV+hkRxIpkAFB5r5UfInMHwDXFPgm89zPiVwh4MN8bu3ymEIF3TjMDeL+25NzNTEPwEgGMyscyMg3mWkBR9RcAIIQ60C4IM/LlEiZlXLlXKr8Pbjy48Y+Hnc+Mf5HzHwOZuCnhcnA7cqlglJF8j2isMHagHizS+VB5iXwjVUnkaUa4V3fCogjgpr6hmoD7CUQGSZAgfqqD9w8ftyQ1DwZx+30aJC0gqATgJKfqFySV9AgvunlMHxzXgCDeCIHppxxk+Hel/8AVZmBo2VDUaGQXOGuEM5AVUADM6j5C0VETc5Ice55wzrmV1q535owrkNCZB1uDn5+M4aZOu9OGcmVc4v4Vf8AA2Mg9FWrIjQwRW/aE83/AKBcMSpfQH+jAcE+AHN/DXW+EdPry44iuKwMrszdEDhk6GZqz5VzYgA5O5PcrMMDz9RV/jP4JFqPKntUrmNQ1KIgL4JxcTqMD+18iC0vfN0TplQZnCMqoOfw9X5LuFw5uj/+Y7jvBkxyvVcG5NJ4NGGr4GY6qq58WLNYMRKovQcAeQjbn6MrAC10rH2YmcUCggH2cGT0aAHPKFhqQ+Wor/KBDPMKv4sPvg8ye0r5rweGej9TJgfuD9n2f37eZzAgEAipxqcTBfyDF11FuNkdVQAe3qWGjkxE0T/i/mRqWSBVPsTfMqszjZqQgeeKL7HUKIiMR0a8hw5XBCBlxX4gDUy9+JgKZ06Ys8ucX5VcILnT55pjrnFMtZurjsSvr+udDxkjP+g5qgrB0XcseHXZi1iGQFxBJkTj3RPhzE5MMqYJlDPZXmEUTHbgcO3jzHY8X2gf39T6RySAktgxXyl95s4AIJI//T7i34oDI3LLlj8eNPi1i6mOZhT/APiL3DHK0HgCuGOFLYf25cq/ofs+z4yPWQZThLDT2QzQ1arXLrQYk8RKUCDP4Vc4nupwPT9NwPpRDrJcRkfT7uVJsoGAFFbfAZgLGIgnt9SHZOGbFlAKSv2ohPoSZXLQoGr+1j/IaDRF/sop658LOSYUIAnax67t3UKxZA6kT8mSAn2iL7ElSeAXQ39sgDfN4P7CRM0Ge71WvSgDrrgX4bjkZAkFweTFgRz4zHy9j8exmfGq45jBcz4N+WHtMw/DgYoUPgTKfI86iafUbW47AAl/pzn345n9e7FSzc0XphfAw+AAcrnmLrkmACCQ13xP2aCoYC/rgU5DhkIMZuhlB1BhKuJEyihVeaYnqz91tHICqhvTweA8UmIUPfHf+gdOcru3i/3NQxgguuZ1c58/Ecxo/EAYZgF0z/mG45fgjoKqcD9xWl9hXv8AfA+8hBFH7X4RMNwro5RoSAY863lHQ+2Un93KAv0bvLq5bnECBekB69OqANuaSQHgJ/uIXrIXwqaGlAKCK989HieMvR4EVIr8Hg/c8+wxF+JAU9o2slypX8MR9ohz7B3SePFrD6XvfDFsz7UlAX+gf/LMU6eJRRPJznnKZ0WWsBRVxzQY6lQTi94fYuUwjBaD3qqgfotyHuEYY8gUvvrDMw1kqvVwnDyOIAdchmCuWR0huPnDFXOEExi5nzLePwe9049ziuYkx3K/D0g4IzfYDxPpwuR86EIV6LF5Li8mEwBeVPR9AK8yIo+R0uPeOG5UwVi4BXhvv+Ss1zoR5uof+p5OPjKdBzLDKYeg3oQgbvnbNFPM0OgjQsoyFXO9fLrK4zcGtJmBEqmmExyPg1R2IYM/5VpN+ngJuoNE9z4qbz8DcmYPikaYQyWB1syQcCuRB/xrCsfnEcq9g/0/j+ZziU1Af6HnIYEIAAAxl+BLgTZAZCQCgqCI+whZkqAz+z+hpf0jkREBSIfedfm6Fo6LSfqN/rmZZo/QIeylTnsc2K7VDgL9osP1zATZr4a9+lLgy+WoIqeBbw/ItdwgAQlFtUeb+jMOSERLGrI8CE4mOTVQgD30Ow+nKDreGV0deNtDR0FboIKChOQDPTh59H4Hj4w+EPhGEYA8YMu4PgjQdf4Rv2uSsFyr4XWyHXcZcsUl1RF189zmvfmsqFgpXhrXE5UBEKhCocsAzcfCgDtEAD+lEt3vlnSFVSvX4DH4GcU+F5MgYFMU08O4vMXVFs8mBl9ZEtEDMgPA3Z0Xnh+0+S2TMmTRzj10Z3hAHkNAMRGlVc6zr8AUVACqr4ABXGrECgNRVOCaa3wDjOdClzUAEdTf8Vnr83Ae/igAvHXsA5pGPebcGBK4zp0E/wCCeUPXSbvjSFAX7Z2jkBVqrcq0+TdqQgFA8CiAg8azAGRBSAfQV14xMgoULKoe2EqFyATKwb/SeA/Lcq5ADgMxQCvQLX7rXACj/wAyaroOnB+sTvI3D73EeXDlzL8IhEJgDGPHFc7hV3Wr5O5pB7AwP2qCgwMaDLrMnw2qvw58ua4dEvkT7EyYFpYxEKLxFeSpgNNHVBYYQntOQuta4f04EwwfGGOfGDXe8wbtrJF+KYMXRhkoHDUHzis/u/EiYX4nK6TGJOmbIBTDMFXqYVTPjPhZ8CsfDrPqkhC9gB/qrgMTSsBEBUKdQXBiaVGVVDdsz4nw5urC7x8hji5wcMBFAF+1YOkzzWKfwTjkmZEcswPxmhmS7Ow8ygxLDdGrVMg55hy1SiFIcW5ynQAXgHoPAbwFJgPCLhxmH4caqkAik3EHj26nQU8hrK1/BHLhxDiOGEGuVDDuu7RwQ+BjfwPCe2dWAa88yEItZxse7z1IMd/MX04eHBmB7gc4xI/AvdVY57r8TeL8OMaY9hit3I+QCGt2HziuCGC5xwzxGhhOJl/1DEYCq5VDwXmR7oDNG6zg4Myprwb3ujekcDloh8QP1w0n5UK5PQy/YIiiQjRBrQ3jYEUW6GLXyubEIzADCD9nlQ+Crkv+BMZeurn0fIefgkTd2XceT7QYkxtIxsIGAvmD1hgJr2OOQM8zKmD4zjRM1iJcDRUMlyzBR8mGYIaqDH6iYr5anDw+cfpP9K+g9TU+mPkTBoDUnIWYrQCMaKB7kP8ARcrni/Taa2yR8ddAVSBgGPIxprYzjgB13NBzoOaAeWL/AB3JqJQBy3i0CvupA0WmgGKBrYe0hTI7WzRQQCpxWsWCORQiP+k0mo9YQ1zyGkdMPFc2q/GCdNdDJvGbllZ8DD4O2J0BTc9xnE8Ys3Bo8GClwDPiGVP6bhjioHeQPjcGMqJkmCfDusBE+LDee7jSWR1x5hlzlB3HMKwvDGqqq5bqNe7jSLdEaMRBMeIUA6UghjMwlXKquXHjRz/gL58vjTmxwtRrOvgmO369Y+CjyXEG5N2sa/Eg11Pg2BBmZc4lvoUamGwNHjx7+LMHUVVYsMw1N4YIfh9P1NVpaeFEzLOC+K40irwiIfb5mKNYv0I/wve/dyOIMivX8B3CIHDRVGfUMjw+jD0ZPQ1PBsw8T6wcJozk/wB3lMishUGF8x47ukKAUA+Y0F9XELEEiKqVAJXjbcGMgWuPaVKgK9MbYUIoFL9HDKY+ECOU4Zi/a6Z848/DwxqzT8A+DhgMpUVcKGRwmPxGZ1gYR8PwqnMYFPVOm6GCo63c2uNxpFMf+3cpephSsbTxc1pgjhRmIQwBsytD8Zljz3UZtZXD4K5ExIxNGX4EBytDCjP8TzuXLmFY4JlzBSr8IplBqwb+A4ZC59fF6sKsifCvcpH7GP7TBRQIAIrlJAolNH+l0Qp/8PpXA2hTHqnVUC38TzoE5EThQPoOxxJHZ+IP73t+80gRh+I/ZktWr8IwCo5PaziuafL4/wCaJlDIwBnWjiy3oeOiaC0EKicFYxJ/DkqiqKKAUoHbwTJSDSkIo0aqFUAyZulE3A+BjdmTJ1PivQarAac6I4WKk+B83xEjk85XJ9GmUDD7RLzB8HCdXSvASQ0nIIMNwd+CHI+c8UyRF8ZAo4cxluDz7lwC63y5lV5YOBkQVHKkGUpEMjRMkWddMwpcgEwS5lTPl+DFpjgdd/y1kjrpMIfCcUAgBlEYrp1f6yVwB8HYl6AuCyF+iOeOPgBcYfCAy0DkVf4DxoaPXwB4/wDbgmOLClG+79+/JjVog4lwouQKILvCj4YSGkIth/3IAChfvHcMyciWtDI3wAkdEtvfD5DQLlPjIFXWZd6DLw4nRwNDEHzMR+HPgJlVwJ8V8Jc0FExp6Ac3DYsXwXahnHCGHRVROFanjj47lXyCW0P+GHn9yAm9t4nwU3SfRlypj160UxShhCpowwhcw1M6opVMfZoGf0ucaZAVc5I5ld1nOMqSuXT5SOCMZPh0/wAAdzUyCbwVd31NimbV3GUQ0emGIuCBukwEFqthK/V8yZhAKNZH3F034s+BvyS7imb1N0tf2ZGnVFpYoaeZAPp7/Q5xi4i6g+3TRffxAPaDO46EoUgc9K189p6h1xrUT41z4vLlC4Dct1K7yK6rvZwmDWYGu4NwisKQke9VvMiMAGBVXj+PgzmCHjUh+mY8X4jlOj7cPhXImvGdUXcfLVWTBq5RC3+k/jznVTmc+TIYLjkAdPYf31OUwFozkS6gh5xKhj8bmBjpzTGV0AVh3GFBLlGa8mIMmiSnQYbg93SJpFc4aRWYmg534uSYPg8/CfN39YqaPwifB4+BKYJdbAhXzqlI+ngP23eCX6Xj/r2fAnDLlWuPPgayrQWhKP79mIKCQRCooNIF8x1yJTj5IJpcVqRIjQuDCT2rzmIUD0QIfYezAFLDwph0nieXgplRhtKCB+maPcKnhCh9N8TBolzqtH7LHuiI+AIRF9jKzEOHCZRn43nbnVda4I4wY3hrDrVDIrh4CAAKB+i+K1ng0BlmNwlHU8FDvl+pd4YL8D85w3GMn1j8YPgPfoY1U0gaABmxTvce5joj/wC4ylNTA6bjOAG8N2XTZgwg2prQB3CCHsf4mAYCi66J+qFia8L40kPQRzO5QXMZFuc094N7fldNf8Aud4OpmNPjvwPGljCS09kB5/fNRoIhE6npXwf7Mx8ShAOpORfD8Q+bc6MAMo9S5CUG7j/GlzzKPQtbjIIiPlP7OsJ+d3apjwFD9LlVFn2g/aXnnUe8dAc8ARO+RT9HXMPA9Dqfh9fqZJDo5RG/ZvCH6TqD++3noxrgaZTDj8GA46iTQXBeruzGGaPgbuNcGV0DShPp+XJsViKgZ/Dc0MMAtwYYZHMHTPLqacKOC+9TBjKfCiVzUNCQCAf+9dAM+MM/AANxG+1xE3hmMTeekMu3MrGHsLvGn6oOdDO6Yh+4FHhn96ta957N36beYza3RwupMvJ/gC6vEukNZrP8J8JdE7kTMYPKwwQJYPKgrlCkPICwee+TX0C54LruUJUMJg6DkDqkDeBCbL/v9808RxAhotUv+vOkuJYbqmT8Glo0Mo7tcFw0y60rEliOsMHT6Xz9+rmQnnyUlPalpfD0/jAY1GVIE/h7/UxrFiKCAFPaoeOvjQVBAxeP8hAjjiOEAo/7h1f75ilaWvg6B5YdM100BUB/N7LhD4FBPjWq/CMnD3OVn47npNDIKGcY5BxwTD3ecjhB8gg1pm1nBMsDAINDcGAjvo0DHBDFfCjWX5vKrmhNLj9/oZ0009gKAgzxC+dKOsAeXEKeg3YsebuHUR3ZXq6Zu8OGkU/g3RHCDiVjhXADTHy/wgyFuq9BKrE4omV51EBAggdgZ1rS6oOi/KrHIudIOYp6Rcp4jwhLe8DPjpHpFAp4W93/AHcYhGC6zITEkV8CUU+wwUqwPgg+eAmGYAVAb77HP3pCcPThdWAVGvB6HAPUJrIVgVXyTkW0xhB6GbecjkMwlS7p1ZRjCXFCmaASiqeDIANFUREZx8eX8O5LOYosrPT7o/tMxBCjE8/KKA1++6SAjwSpx9nkX74ZRU9CVGn8ia1XhBQTnr+zxTV0QRVT9c/QqGVVmEuUccQcyRdC8Mt7LkMqwcpVy3AucvXUzTRdyQ4EvwMU8VT6Mqqt65yZVdZxzJzgTBky4TPIxmBV3svhORxpjI3dHUx8RxVmhgC+3KDqdFmhBA6S5+4o+8YQf0ahkT6Hnxsx9/8AzB2DiVb/AOVyfLkNYA6VQM8lcAPnMfBYnwYfg/4wJaV8ge2UKTVyCtICF0G920ADMnfmXfywOHvJ4HgRP9O4iucvirySuVilFSVOl4+HfQPgQ9srT/TcMmoIrOvbzBcnRzPnTU+N+tcyjj4XCZI6TeyZiMOkJzuLqK+UVSeajf8Ao6CSgEj48VvOekwKBVPAS+hiTnuaiieVT6ueF8nhCOUqq4DCXuj7wlyvxV8Fmr8CK7pjA1MrhisSmFT6dX4L4WTHIbFgQFxKnxy8B1MSqYO5L8EDK4Y8adEuS1mOXdeYNDIDebPc5+TLtKjrcAVyXeMjGOHEcV5ncRaesyW4S8lZGrSYkhlOGVUuYFUxEalPj1ZxHKLQINQf/wBV0lDxR75Mj7xCoDle6bzdOO8YBqDpgzTGweEyIR4EZxFDN5dVlwmfLr8BdUUwKghkbxjuDKGDID4KcLMu4MIh5c635KY+Jxfjps4AZWgH89slndEA/Qh8fYvgct/7iCL6Hvcqzw4r9+Y3KrcwYtJ5j8q/BOg/GzinPeM4YMj8Mw/KBxxqDNc+X4PgdxBkyBB0XA1zGllvFwOjgJnTfZNBOaHIObGHQwTBwXlKOmo6jx+BBkrg/EJLibS6A5nFZonHxuTU74uGKY4bsgo5/rDlgzyNJLmQxkKaK7ir0tPFs45xU4QqZ1RzHqu7bj4f38XDg0fgMfERNwrvIcZVmBuUN5jdrhpwVl11+Cue6YN46sCwMyFGAGRadSgpPsMcFJ4lU/Xh/augKUSqwQ9cXt9OCooJPo1QyPg4ec5Vci0XNrlnD3OmW4d1fgD6xmWZHxnKeJkdH4D5rETT93cVI/Kz9G6fA6mAeqBngqj049L0zJ0BGAHAvwDMahlm1Naxi+Q137ddZBivgMNxxSQ3DcTIqedNBzcGLoigGGE7oqkzNwBV6M0FzlFM48MUBxW4tKHCGCGNAcvGa3Lz5PgxzzuMdwwQwX4CZAMCq65k/tyLpqTSKjAXp33Tt8bwejH42/lLhwxXwurq62eAgiezr5mVHoOipH7AK8yhSSiB7+RZ6j2ukAUsQK37nP8AQZh4ZM5kuWoOZMd0HxeeHIQ6z4OvcSYz4fC6ucK5R8JDfQ58j4C4F1j5AX4TQxQIvvKRqBvCH94KTG4Y7kCOXwEMfrQG8XDG5K52kTKgwBD4BgoZ2JVQwRMpgiv9R3FneBjPG64ZHWl0zQYfBvI3Mvwwdd0pjlcAdDAL9OSKf4p8H+AuOD8Xg1sIX4esYQcy/jpj0IR4Xy08ZRiAiqAj3/ZojkaFXgDSe3RU8JB+iqj3Bn4NwfB1jDMAMGKUP/XQxiBeFoAD6CxyU8GeCcHoShgMAxR7i7kaG5QcL4XArFIv+5Pu4rVT7d28jXzrfmPGZz49ujlfMEzYYKqOdowHAWfIPKuhxiGXPjzmWT0mm1yCudwANMINJa4jw51vjc5FmVwc2de5kDDP3KXPJnqIyaRqjhGvgxjQ5gVPBwzR6GurRTIq7o3kQ2VI9LBGR3KDdcENN0W1yJhiJgTSr8HwyZ445l53h+BnDOLXxGC7kGOEfiDMoNacrLelUKgvoUeZLlIfgYMvhHKiDwJbOcv65FAr6GV/I4hQr4Awdci2SAWwID9u6zUqEQekTiZtJ8BJdQPtdVnKRssRAeHkjHXoR0UCEKRq/gbp6bOjJnSr4cNwdc7lI5bDJ6vwcHw58o/GBdDcvwFcXNMjoz6JgbjzvNmSuIapdEQO/azDLMwSONWGkcDhbi4cswAaLmcE+LjhOOgYc4hlHDOSXIPN97uBBcqqu6kyqTdQ+BcvU1A/WEPE0cd51zCzeTyKGjLDQUQcrK4wYB6D8TMEEBVTx2GVR9Z1riBLAMSBhmkddFjRDKOC3TUTC8DBraDCj4JdB3AyYMAY0ATAOrvWHdUVZ9oCH74H5Ebtj8C3GfkMNcCTxIP0/bkUEM8o0xPc63n4NMUBoCCCIOHRMgCRn0GlUgPfOqYJ5EoPqBAH6dMFwJzJgCLQdxOwFKQBZaI/R53J9EQHn0nHX6kw1NAS5eU5Zlg5xy7iyNbhW5eMnC5WZPa/BxzoLybJzjlruVmFUSY7DIPDkyT0Zyo5MF9YfwBuTDBvDOKaW56frJoa67w5m+8gtyuMHmZ6fEB0gM06AvLliecJhj/toTxF/wDyHnAMciSakmCEwt6EXI6sLqNcNVzAJXoLKjDB0AQ4H/w9HwEsBBgjl66px+Bb8DN1c44yxBTRv/REKT9hNBhHDhwvPQQKuWrCgUZZo6n6gcDVWpP1MCwHX0r/AKXB1WBjtdMmRDMajmQPcnMLa2u68Gr4DBnUCsR9go5nnwKDLM+iiP0m4XqKAT9FGXeMIwNFyyCuOimZBklo1n1wjPYYIABIhUV91i/0TJEAtFX+Cr8Dq+fh5kOa+K+A3oY3GS5Y8Od54OfFGQaLqZzChlmRNZoouPo5HFWHj4P440Yfr8BrQkyhhkdHBPgDCYp46CDVd2zL8DMGmYenRzFJ0qGA/P8AHlzLlQcTtg9c7EL9v1iIOjKZSGMbpQWhliEKjwfX8+RuVbVwuqcNXGej53s/N3neMfBfH227ypqxml6UAA+gFX6Arg5VJ6IyNyQJwv0kg/SQJITDDudb8QmsuUMhZhBGChVXzMyM0INfJ6RKn6OkAMA93QdVwxiJ2yZMGgI6wngcQWnpAURQf0TPcYENEzRNHixcJwJqKf8ARPP0+cKWv8KuAuXQOdwy+es+BKzPZcf4hkbp3Uf4J1kMO5eYhaONMrFdHGm2TEPGNVfGhhlcDDWGD6dH4jqZLjFVEzb8A4UUxLhz+Ug5gj9QzQPH/f7xDj7iYuHCKNVYBmVK3EsAhHKocXd8AytSw/6/+zI9dbiCmUZMXG90/vzuz8hXCzvT8GGZvCHXCy+6zMRhmsStGgRD2pj8HxKJoygESwqUxuGNsUVoYDUYQwzwwLWgBVR3R/wCKfcfP9LndZBaoVI/fEy+h1VGAX7nSnrX7Zgi5qrkcgZuEohL+I53vyQL9sVXBickMFw0AilUrPQKVwWDBWicPYpE9Nmaqhg5MoOtwcnDnsZ/LOVYblc+XC3cYbiup8LkHwfCdw3BNUwVw31i/Bg/WPgBwHCcoWHxGGoa+LBjmEGdcYUHN3CQuD3rjy3eGO67xhnXIEjkCOCYMiMWz/10A4qKwBcSHMyEWN1K56LwzWcI8nZmXl7h3AMCTBVbDdWfgE0z5wOr5NH7xkEnj1vO+ALWw1bUH6QhrukoYJ+nqp/Zn5LqgAF9AZlo4PrCCJvQZEC+uHSu4Ih0Snj/AG3/AJMBWsECKbyxgAqx13VqA1SekQS68yVDKXwnMwIZ9wOpvGM6dKokqrX34N3Co0AqIBeEIepzzTNEBX7s+i1v9uIoOVQOUqugmSYVM64XcvJcYecb03smQ9OcY3Vobx8U3PxkPj3gmMFgwc+TP4zmUxRgY46tG9A5cues0LlVVcMgMr4GB0jvxIiF0eRQdMFkKmGw9+vuGvAw9v2uiIeGigP/AIp9/Zr1386i2Yi1zIFA/Gcxuy45kKhSYZ9HVPVBLkbgEQNHAasTyZ1UcqK6muMJkk+E+GXwZwLpfAfE5mIfEVUw1jKqExf0A4GiDGUvF4sxURNAFUvtoh+e3PJc1cl+B4aBB65wxwzld0AUP+4ATalKlD9tHSajBIKB6IADegY0B66xDOEeKquFvxAHgq3TewMItwS6Ywrn8A7gJXAqWaYrdMI0p+wHP90dYGY+QBlfhEHg+EcMBgDCazPwRn4mZdcm5fgX1JhcCvwhvAOcgOOgqiNA/to7t4Jbu1PFVwNTqdRxqlcMQcza4+zmdVx6zRMnmYz3Wxcw+rI4cAOEaAIs81ttM9fsCio8jEWdSXlc0LnXePwGNT4D8AvBnBH5D4EwS3ArAczfQP8AzCM4s0DPyZq4aJA0xGcB9UxBeZg6YeRb+VSaSkaQopPsHmDHiZVxvD4oqfAAljuCuIoZFDL3h9BwNrvU+K5HPvwyY9+EwG64c+BLEmHw67toTVlOV8CHUNCwwYIcwFwwB7zORkPvLyHKBosE3eF0c0+MX8dEcGfmcrnXQMyhuV8s71IGpdf41D6CzOp1mRzgE6GziZaV0hrsHN1ginZHA3DQCgrlcMmeYCxgB/1aH+o5GoVFeo+PK2flzJQZZ+KbzkZx8XvyhQXKUuKO+gBcfyRSISjEGJhHHXDB3QlVKvl6mE8BgsNigRH6fwiMLjRNNIluAabDNc+g06GTgXGGFYjqCDG9Rr/ENeQYqKAq+WBn7M1WuEQRoni0DJuLCFhYoQ0fQwNelCgRFPADXu91+hQjiEMwKnmTUZlLk7yVkCEr5cNyLucKXXPjQWuAdGRmtRuSp8OnwDzkxl5gxbuPTJnNbTwmPxhYwDBufCc4vwIaBkuMznVA6PEaaurvN+A6Rgww3bXRS50rLwEHBgmLUcj6wYLVczQXPHEYXKr8YuFrOg536/3lbELgkebgCHsR/hy1LrMtzj5VXDm8QmZWEcRQhMsr59taAJYfCjzHJguY/Y4fTFPXn/zBGgAIA4KwDiXtRbrtcuLoohqVu4ZYy41yrgziVCKCQfgee4hHYVAAB5UVH8TNuB/CJ9icTeT8A1icSoI+RnZg8BahIM9UBSccA5vStdX4QSF+LvEuCFqvoyZFwwyCh/vTxit0UTJdIORPghMGhgwS/ILkcaLAaZ3CHkxpTCt4+OPQ0nQfhOlzqDITjc1o5+MXkxfToklRWLC5EDQUGS/THxnK7jMsGHcdNR0dVzKXDkCDDA0SrOoPeY1tlfhB+/trr7iq6m47hQgpq+XIDLSr/W6+HMaDC5Ui7rKvzM88rX8j7fES+zWhE0vA/l8o8gZldzotcaP05rq24H9+DRy8tWtORJwB5YoXKNcq7sIZmwNRy6q/AYQzzAQFEWvOjSJk0a2gnrzwKpTiDcalVCqiF8HEgnoHOE6aUtFEJ+Ii4xAWuEQiHZQ7ZVuAwMKtI3xJ2z7mRKHccjMIOFpY7xsvc+n5GhyDisNC4QOGa/D8CYTBTVApDDxowD6xLj65RlN+B8MApkxyFyXyvwaYTB0zi0ymVg/DbzRCv20xvGHmDwiK+zIKYbrbl7iuQMMedydpBM4FQAmM1jOKEa64yucEBzWrqCmeYn0FwsHCfGpkVYbtjJV3sdAxoKq93n8jPgygiPgfAiPGez7zy1WNnU8B5Th9T4Hhp5WEp8BXqlXrw6HBepOGuGDCVAnEiAN8SOlgUlWqz+XkfsMS6LzYRrKZVzWXR3Ex7biFYXD1sSP8RS5Rny5cV0RifiPkT2fjhwRDwK8PoMYO4bNAAoN/twkK6ckPloCf14chKUCgGE4VhOpgveHjvL7Z9uKZ9VFcQMoByZ7TKugYDvJcd50ByLGGF4P3h4/PwjA4CmhYRWMXp8IrHK8DKxe1gCQwyz4eMYbh5yomVjPCb27lDLaeHUaA7uj9TJfAT4I6TcFm5UzFuQ+Ofp+G+rnV07uGGnzJLjMADwJMSZP6caBrIci5AwDXrKVsNAgaSFpY+qteK1VKWgH51hICiUYiPErkBmsCsBVYAV/oynkRTdbgHPL6jjbPYPwDCfAtDCDAmSA4JnMavwG7ndaKiNMAo4FAxk8hD0+AuHsrQAAfQHAwV0mPWBnKsxBHEIQRjVfgAqAqYA6v0ZmNqDIFtqCERHupUEiKCjp4F+vJjv8AL6foiQIvnWU1WUX7V1dUxHU0y3R/o/8AXwYzZYoiJ7HHAeIhEJEjx/QOaq7zg5EaofAMkKqB/LhzxKMD6BRXTewEJb8VmRhhVz9yxK5VVwLYmamV63YlZX1DETEAARC0EuNqD7B/2Wm7MNwvzyJ0GOqmCJ8S+DSbnRMf3jeFdZjhV8Ihw016Vw6quD6w5hpOYkzgzH45guSGkPI34FXQM+5wwoML6r1dK9xPXKIc0cpVSrkKjokPP3T/AOexjgISirXlex+46MmIO7gX8s3VK+1VX+31lVjhwfMqh9k7vtdAxO6P/wAn6nozVrrurlM7rO/SAq/UO6dcoCiFPTnq/BxrVDPxzszNAA9rBm8r1eB4f68n9g73veBieNHPm84ceAxgJZlb11MxTdAfA++eLj7x7dFnqAgQqphZjiAI9eHsRBNWdgKqoEP+GuAsKw1kpPpM0aIIAhvkCJMXpAKnkevYc+sTAArRb2Qx8qDxAv8AA8f2juESxLBiRohPtjuJ9gv8/r7cd5HvdXRJhXWQeGjhWmYY/Q3LRkCQoKCv3rAOrQc6sJX4YDiFTizxguhjEmr7ZUvVSigDVYLg60pwgD2ike84GsYt5WM9RjicDRSfpX0+PbushgBhfWgdDILkXEcEnxy8k1zAGVploxTN0fEsq5NQjlXU4cwDRcEzl4leIrgLGhkuc7MzvLTKt08fM3lZXGUdzdLzFZ0hctn+9brnOcywDKurHuvJJkXlK0CJJbR82kQmB11rJWZZzpq9XCc4jCNEaWf04kpInVyMD8TTEkDoQTgPFGQVXMSraBCVFCCqNsZkVUPB8/hi9MPiLd1mHp8AQRA/UO1cA8EEqor/AH5M/IZQrh/wGP8AeWbxilBohPAT2ImRDQiSDwnWNlqZ/wCvg0gzolBHhLSt4kxXmkRQYvogIWnSmbc2gBA4EPAdmi/dQIntPAfijvf0r2o+KnhnrKbAQ0Qs6KxwGhI+gU8T/wDI6S0xHy57AyulcXwgT1xA4yCamSys5isWL5hgsmsijT7TyOjjjEOrkDzuYxmfdGExKImcolVqCifSnv8ACGUYABqIE8rWGc0EWdVf9rfjU+jO9m4xi40dIxnl+It8B5QXJunc5uCudecKYXBTAbg1NcnBuMC6oQkWO7RwGGMM6qV0DOZIGYDLoz6M56bulUMSBmm7S1qn39C41JqFoQfEG3C8bu6JnFM4Lo5mDERN1dZ9CLrc8q4Hk9oX+3KCM/H6ZpMfF78ibIqQaiMSiOkMU0CiQEAFOuBVLpXKDEZbcLbUMSDBndczfmw3hZFcPYrDXabwKoADnX8qQBFKRAHtQc/AxapD2uHmJlJRfZ5eTrMvTWAE7/yAf0ZnAh/K/wDrlUFD+FwnkihAVCoLVGBo5+r0R9LETeTgGJQMZlgrhDC8KxUS5+AAMldXG4IOOvwmNsjCMQWOcuirvU8Cq6+w+BGDvwcZeoPsQR/keOCg/AAOSKBZiYzMe8bLgCK570u81wy3quWPlyHlwJl5+FATByLi17gzXA+LM4h+UjTMn7jWKNdVQMLQd1nDDqm585OQiExmBAcNVO7Yr9sDiMSVmNgqFqhfGYllT+zzW+7/AA4uV5+AqGsq4zBuaLqqrjXPJEV4ifT6chswwwkcgjHOo/JEXB+Er1kGYDLg42OrQMp8Mw3U5XFiBA8aFIMN6GU2zcKpgX4xyNv1lQUQejR9gonRSshi4PVDVatAKAfA5/rhUg7AMAMJMvBCy9Yqj3rxnTgOO4b4zGf+VPYahAl4CrPw7lGIlBomGYA4HP8AjgMFSiVB1+2mjgCsUAAyPB1yNl8HFwDCUPJlarl/09fAS0TUeM8cH0eOVF5injPUxUQBpDspPxxiJXGKQBoFjuwmM+pzJzE3mGcu+9cBzG9j/ZuViwiPwFxVp3KtNb8HBy9ldcF3lesuLVyrgr84GXK1em4XXAWkuYjAFBUQzSplFHr7NFlXIxZZiEwOyUw4AB4MIuUpWBTKuUlaYxvgysVywGrmrVVrlDzgqC5pcdfg1hzMLHIqD8DF0mmiuDgKKCYCNOGgltDn4aTOGWrouBiGKsUwJdwZaTdjl6/C7wayf6AauLkVLRSeCRRDoXOy7Cgr9qeP2wqhhr54WTE49o5SOJFoooA90BZLlJKcLgH0L2aSIQ1BRBRPIX7tuFs01UVVIo7orDBcQNLFQHhcyKqDlRp5DHWPCSLGUCrD0e8y1GmQAYQvoUutcBSD0Ucnkv0VXLmEUU4oWNQLbK5SSaETA5BtdBWcUGWkcTTw9VdAXCBAV9PjH+9NCULj6cGcTjvDHDBVy1gxnVnvV/tyrVcN8OrXdnwX5GVlGIw7mNF57hO8OGKznbE1Zk7ZjH4SsJlTeWMNZlZXhmf9mCq73J/Bg6sMXF0wOGRQAAczZA61RB8rkVeLhap3KEH1Fwwpz8dVyicyCAKJH6EFErqIiSkwAQWHGw3WHDecGKEzrMirpk20q5Lr8ZwQG665QXMr8BxMpdkKZ6jp5skQd0ssKC51ELkeBikgN6IRiF6Y2ekWIv8ASor5qFFO6Z7JnQIIBWQf4ypAPBVf6AQwPooYtwECFoPEuCZ9qL9gilP6cLQTU0OcUaucaKZXAf1xhD/tR19WDhgAjO1+ANyIwr1+ud7/AA4ZAjBAqP8Acd98CwCKf35zig8XGOR8qNf6540L80ELZX1c1VYEZ56R4A++q5URKRRifoC5XAgUftNNAcNJ6GcsblDzMaH6xBrlre1VV0Hr4LwnHPTKa4nBoTy7rmUw/PvBuFxgglcvyz4gaZA5GenwODgscr1wUTM5nhkO9cvgyQMGLcxGHqKnDScAf93AOA7uPFi4UKxy0XOqq7jn6sy8pg6ZHS3d7gQQQPkRojlVCEhOPFVV3ljjh8B3pbu6WMCbrq4AMCKCgxQX4UhmFMMPdsVkIfDY/imvEqgqCTAChEHmFQ+O/EZezJc4mcQZCocF8xRhS4aVzRBOiNSPlER1Xc+CVAGVUUVxiM5h4vJwf6AZgAVUAPD5EaN8SYTAkoJZVAqwwi287RSGZkpEAfcb3nN5XV4Cs/tylU5zxmklVDK9dZCWOwX0Mi4FlDkqMsQcQHYtVS/XDFB2nIzJFCtVymUugQKj6XFfEUCcq+iVcVMARKodWr5cI4IZ/s5jlU844hZZHxFcSyq9cp/bu3PQ/Qmhr+DqGJMlyaxzritcPwYFyzWrhmri6rgfgIfAmZ3bUMGZOYxdXuVYa7w5GmOc3nS185lDNwwfKwVnFnK51JPvRKnGeceXF1HGJfBjqOWzKr4mc+LC9TLSVKQEsgvtzjEqA2YzonwXy/EveYuMArMnYdcZEvkxQcRVCPrUqsCqT6Djs979G6K9hBAFneI++yaNoyruCP6CRyq3lvzzU+l/3MoqsURPzUISm9z4MibiFW04+YlHX5oMquaNFTSBP7FwuLoIqcAJVfBIYDCIMROr4CXVjlpl6RsILIY80PyIR/rCiwf9YyqRpQf94kkMEgCJAcUoQ1dlwfa+Cv2w0CkpFQXz9Ijik0vTECMPow2Bk1XlXymYWHlfeDvkCVSe4+Fzr6o3yvV/BzQNg1C/RBVxf29EIj0R+nMzoAHaL7R3T/vhojOnq+sUf6txdN759/sgZVnhBEqWMrvAUngKsNYAYGh6SkszxVYfDeUDRGdPCOKlQBaA9C5TAqBVYG6NpLYn8MVrDxnziMAcjDKFN2YFdAYYbl5JufNTByUI63MEFJqefOgNAZ+uXThdJruAyViYW4mmCuYxy5rdXqZVgYOGn1l5FRWTFAMyslmrcL+4stlkCuMC/c+q/eCbEAKAP+Bf5c7T3VL/ACaaG5oeNY4stLUlPtNSa4sPu4DqvSazAVBJlq6PlZTPinXcFSAFqNrlLUnoVVAVUqkOk5kLiDwAVKmZ7Y/3/wDEc8kP+f7/ALGUmY8XkuHkAAa+WzKxDmOh6D0Y+EmXj6yEuuBz/UQMRTwHRDooFdYXBBCAQaqkAIEcauapBRyaVGBVyopF3KOK+HVbooKqHXh+FzkCSBBSgyoP8Ok9NQBNftMLgI6qLnGTsA0mpUyUTwOig5OlhVQA+1YB+rk0UPcYfsHPL+r4QLFk9MyylC+dPYmCt8AIIgG8ofeGIe8QPtTNnjUBYYU8i+TH0bmgPQK0DV5OXh3JiuKgKAXBI8O/hEcxY8Kin/ByUZDkxBP9Roz79aAcXy5cEkJbTKslXlwFTESYgwyuuscIOXmYLliyixWAJT+TyZRNDIjClaLAyfuZU0q40j4WfBQ5HGmMHPhTZrYrB9a7DADPI9cnANW7+mKILBuoEMiQn2ZTVzrs9tzJeNAxsLGY2zD0yDqkMC6MFD1gv2WsiPtiBRq/Rj0APsA1Opua/V/klZlCC6U8o96YF0l1LgEzU4MJcYfDyY+QWAPxGC1vEMQDmK0+wEUV60SMqmlhCfSEWD48WirndD0H6vdJTzTuuGvXkescCEMZKqABmprm0FTUKSw3ZJcg/ZZrFf8Ag0xuUUE1jQQWAimhqIorFMrSRfvOqane3LYpQqUstzS9jwQKDHpp/QTgeKCIMHmMcTg+lK0CVYHRcFUjRV4QApiHMbleZXjQvSD4P1wfuIIke2FX+oZ1jNQACD4HzcqTUBuISz7ZXe0xBIj2AFUx672YI9IeUZaay9CKICCD1vlaq5xgXgoHp4j2amAD4QKF9Xw7rV6uBzQkUSBMVAbURQ/tbhOlQKijAgwB0jwVV3hB2hNegwKxY4SSoQkO4qZQF/A4ZEZk1nmRnhKI5OlmWuBTTFND3lWuRYdr8QvwcaLoMQZ0rxcN+Gd4XM0ymVrCQWg+DBOIieRJPgoYW7hbv4dNyxCGAxPp5c5wxt7nKCwUmfeAzM7naq1crevyZKip0iGZAd9uoQwVMCiFyKosMVqY1MmHnchYwAdM+qVCaG1H2NTJuu6TI7ULQIdFW+PsNSVesPuT+e5ZXOXDL7ISA8rPBnHAfjkcMfYPor5eHTEMBBYECBEaiHRBrr86PFXheIdRkeroS8qCANjeU53M4Gt4+UTygZfNlH+RmvG2FQw3DCoRjKJopyFf+SCENbAqvn+cKPx0Jrff3M+SeC7wuqcSLOUNQS2FHFVUhDBJoAbENVtgAeEVUDAvApFKfccKQyfFxoQvkdiSDhXJV2g4wVI9QVdyYuCAm2woHoBXT1nV8CUS/Z0M9Z2IfkEQPRahmqlv1q+wfX0nkwm+nBqBAFwRIdR4NingPtUDKF1oqVvFMFntAuV9PamHwo6zsFyNUaBRpHgEIoiFNUnoFElVyS6YPlx3qSF9ABmhQSLB6WQe96MzrXAdPB4A8BrEfNJA+x7bkZuoArlEPAYOUaJCU8QW9O04aZCjAD+fORV4pf8A4auJ/wABzHkUiPYLllOfFMYSThQzDaTyIg3ehAkYmQpYgqCPtBYZqnwLlxF1/WNVWJlsdTA1dMuoPgd0+IcAMs3mDJcsNWUhhkg0BRYeweCj7Kaj0wGiiVqMZwhhr0AAOE6ZDY9HNvBd1mw/gwhk5uveGY8priwNgrLWAGcNyMV594knL1Qj91YeMq+7Z9G+EsZI0o3CMii5VUwVhqF5PtrhblfWxhh6UgdVigzykUcpK6C/EVQKowpqW6EIWcQKvnq4xFVzfYOAw1W6VZNGwllTyNaOUYC1AQrhhtN0HS5JSgqjA/ZwRZMrUU4K0gSrzr3syg3wr9n2fT8NGxy8TKRFf1c66q39XRzGbpP8UYgBQVI5gvTbEBIB1aA6EyDOYriu6C8FjF+OQjiZ1d75EenkuozwCqF8DKisDG7UdQ2/iEOtemmmKGHjGOX+hEB+h6mUdEUs8CKr9Aa+FBVKnYCn9bn6BwwBADKS/D77BK3wIonRbHRpMokacL7R4FfbAUvH/KkBLGUY+AYfV7jW5QsHjAlQqFMsbIJJYCVqABokH1FyZ5RV+izCznIho9eKx68pgtJRVKVAYfa5mrE3hRjBFiU7ivXLDQqICxeUrm7vqFX9VwoO18QVX6JkP5xxfEFQj9aZJT9NMOGmgmKzfwj5fqRMB41glKvXj2+I64MAkBw8qvAyCk4bPQcea5KHuBBydKFoohiieS+HU4FfreGhEgmOhw+cCXJ42tZvLPFJA+iSrfdMrA1lTIscMI2jWUMQQbya5jpgCYEnxByL8QmqyHLIkM+cdqsAC9WHDOM99pUYkBQv2Gv7Xoov0I44OUFOoFV8oopfZoIJAAYRw3scIGfcF+AxnPjK6mKnPFTWGHL8MnCYgWLk6l+TCLVC1CjaR8RvRHIUA+kUD0VXMVcqoO4BuuxxPWr6ImmJC/GqKGrHcjkIgpeJKORUcylRCkThQXuVUtHVsAhoIosomM5SLlZN5O4OfvSAhYKqsAAVVAMghqCkn/BxhdLNBCJUPJogWClUCuLVJvLrQXiR9nfJkTHLcOucRFp+4EX7fueDWFAFcZUsGZy0zVEgB9rhIgRD3ghAfuUaCav/AMCrdtOVaOUAMoxwvhPa4U6wYwOABVhjmVitDwqh10UMxO0QUM4cVzxWEYhAoANb9Yh/sWn3AOMeiv2ubEVectyZKByAQGEFqHZnLbyQAhZxLHOAjmh+fgtOMdKfYqPtcBistQQVgrj94ptP80EBSJni7qiniAwaIma4QoMrBAVWIdaXmtKDh7dj4sHBRKUuVKonR+17k7QglgZ1jBbH+sK3l5oy2pXp4AgGPPWqZLvwp/KqwA8q8DHRUxIQFRS+RCjkksv0bKd6MvY4OZNGUK8WiMRDyO8oitR7fN+3NvwQ5agpJ5PFu4NReRar93HUCfEEMAa2mu30bJPIh1GdMuYl5ZC/Q+8KYDRH68J9OrVKr7XLDXI94f3Ns3Cy/YPrLpeoh0fBXpMvjnlxmHP8Ox8eUIIvxO+WVb8BJh84HAVmIgCmMSAgeAT2QBM0T6cmddqgs+hc+LmLqF7lP91wDTHs8H+XGaKoS9Qx+RsqLVI0HkAOrcqaVB+weFOxfxdOZEwVxAyJrcq4dPk6wJYqmOlHNhGuxNNH4W4NdbvU42yhRCtcHvY9EGKHojxHw5EhxZnnFQ5a/wAXsr3EsAAARe/7XTF0wqQMhQys4pYaoSbUPFwgJtfE6l8zUBhAoov3xYWXxuIuQOrcvVy7gfBIdpaBiv6JivAnsFAC30IhYuG8sSwLQsBiADRR0eKiLoEVSAn08uspByuk78aA1PXf4MhZUM79FKhvLfRQFXJK7x+DTRPSUrhEpj1P9G4tsiEQbUZ6LSmMSxZBR6KNSoPEhlLEgSosAF69ANMuBNc/kmU86Cgvb0K+3BhTsUS8WHFkKT1BWfHgMdLuYjSX3fsZzNRQ1PsMFjKVybCnVwOZihBv2In1CIRWvh/TlctBSliCNd1n/VEFKAB9ueIBdEquCVAiNDBwIKR1QAQKUEYgYCFK7g9HoHgHvQUwynYIaB9A1fAImVHAWw8Dja5DWhCgq9uVW+3J0ASyFVhmgSRg1q8RqfYnHeTyxjvyB4HirX2GMXGgCjWKkV5DFZP/APDosRXi7yV6SsAeICP3RdHAFgoL4U9WBhtMGDyPhWNB1LnoWFKAZ+rpSLKqQvlntUx4CrQD7XIlE8KOcrUPColPsu8QsYCq4ISWG/hlGjvlEzJyK4FcaNbz04UP7eK6wJ7UvP4QT+zCwaDwnU/rwmNFCLrObt84Rjqq7mC5V1fjAGGhfYpmVVVd4sC4jfdcrlWjhwx8DS9nuuPFDOer8Bk7pYGpr4DfxMpz0tEFQgFgVC1EQNQWR/3VdWpmVFVEy7v/AIWmHYb7Q/0kyKRD6p/6usg1qXGmeapGABn0fior9VIObSRQP40HRyEYojHFcIZ6Mx2WOwq0EFzMLnhgFEA+K4jPuuP0qYt4moirSIrjl0gLQtPRIiCQVoYwZAKuDwFBlTfY8cQcgJj5fWXA4ay0cyFBiIP5FD+i5GBFfOX0sAZCF6fN1lzMpVXHHTixhYfVR0CsFg8OpiXgAkeD6cjI9HxPpzxHgZCsKlhUDP2csESqXEGApkfN1BYj5CoAwUDGz1PL/CWdx/uDSIlq8rIZWEaIiWUlMlyPlIOLFAYyIAKQgjSBcKGKksnQBCCeUq+gKKgieUQNKIn/ADCRl3hOxCUiD+sA1SnAaCPIcQaDUMsSL5qEvF7G9xchAxiKEKiPLfxyz5pElWeaDTJO4XwAA9cSBM0SiIz2Pfsk4TERJEhB4PqZ6IAaFCgAtfBTMSi1R7T9M4eajaiVKDRRFwc/GCCPaFLFQjHNElwtPhiiK+VYeQcsxuZc1+iIvsVzqtoBSDPZVl8uHsZWk4+BJmBL7UHAMWYMwCRED/SnH9O5nvgAVCqT28IBmpHsrQ+fN6Gu6rV799zNEB1RfpFHKuXgVz4FEhq9cVvvga5Y5wgZGfswuMrmZn7ZzdoA1Ch48nrSWFB4hX09RT+QN5FD5Ff38Kua4JmMrl5NWAg/BfDMRcENMNOudIOFEAgBu4b9j4z51rnKgDXD5Pu5xn36xAsAwWeGp3O/W9METDYSjH59oIdBVBfKGUT99RGJEERTMPzyITzxBqP4xRsvCRvB6riLqk5VmGVR6Jwn9jgXetQICCEaD2o2yBhjNpIIv0IID9jrmMKkOUymCjGcoPYnTEstWgXyAANX4wy5TkBq7M1QACrpWGABIBLbH7A7o4oLUAfIGAoNoxmIAAGZvwV10SxBNAei+DAI2rIEox70RM5p3Gx8iU8deznjHIl1XKytMNJKsdDWuGTFf6fq7qUiLaBFCJXkLDdTWRaQogRp1mWj42gLKvAAlWAa0krUWKpcQnQki4XcVgGJRKSKnHJ0pxKiIUi/d/oyI7jIKIJUQadIopmWYfCg/oAGcgZfG4VbAYVhZ4rwwLV1ZAAECEVUD2+BVMiC208oKnGUDyBVXTdmSGoQoIhEULjodWWIOSgI1tcOCS5b+Aqw0znSgYkaFSQDUfU1KiNRFtAImsShVlXEHGhtFlQiPYZLiJREqhog6vBytkhAQObjUVEJAqw+iuvyjBDm+HsWojmALOUYTp1FdnLc1sroRWI0BX7IKZY50R0ArFFpfK5XO7xquxL+u9X9CAPLR5X6zojIqFMxQLLBQOTgQ/owErt5wWv0RB7j2SB5bFBHG86RJRUFEn9YS1djhGHy97cnWgiACv3xZ2+9XL4h/wCu/d3tL+ut+nintxLR2UAd5Gq880Jgo0UVSJ0EafAxPgeWCmd6mbgMfTeIC/x95VgRBHRXXQx4vcMw78RBlDWYZcYzossJireNcoU0w5jUzfHlNQgBkAB9msuuZv0YKKmQjAPBvTRA/WWYPeGsmOYmCCeVAYHtdJzxTAb1mp+F/Ef5EcyxT0FgvmDnSBDLDdiF+qoiIhhRbnoC1aqq/Ek/Qd9iVyWGDbGIZAlBRDpysdbs5QvQI8RiJYQyyTkQqj0AgKFiesOKgVsCB+GksyXAuI0SjKudf9Cg3UKGTzXI1WS3UC0EDaC0PJmuxWmZUA8GnnbkQZEE4mX8ModZ+AJVLAA6tfAZNCq5Iq+GhlvhQCBAVLAAD6zHMUUOOROHaGKCUPlMpSuPcSAB1XwGB+RIYIo9RKR+s3c8I66QFlKh5YaIDnVRQVBFojHImtUhvgLVAMM6wL1oCXghKRVIIRbqwVXYqfQC/wBKwzNkVqAESi2oVK5T35ECiSRBo2hkOBMyfsqEMhGrik2gYo8Uhm7pBWTFgIvqgN5lt3BQRoQG7SCtTyXvrQwMQ4AfIYGKL53wGcL+5tWBdlkKq8ClY7rgZxeGeopZFFHyYUmvNMAIFCIEgasZ4VVs8v256pAopinWKRWxxuPo8EbVdBwOBtRQK2B5meoY1EFPMfcphI3UD0AQTyUdRd9GBRSdB8Ll4vRG5oD1hiiYkwwOAUUQKInjK8utDhwAxPLZcXdx0QQqhGj4GmYGc/U4r4fVMGZITQhUCqDMJKzRFF6GC9jV5m/Wq+jtQBcjJUR8juw2OW8UGtHrNKqhUGegAZBRcwA/dvvB5vlFFffUX7Hjr0vVRI8qmjmbzB/aglkDEVkTyFVoKH24wKuF8Cc2bkoDHM838L3ReGAIBjbgpPLu6DkUMnboL8dhElAKv0AVNcImDVP5GI457BBR4OrRr9BMaMuL9Uoh2M8ldbKcLMtANEwuZC4QjjCyfz4DS6NKn1nvXxVylVTIULEC/wDsxylJK0hgOPDSgNgoBVn3Mm69QuVOU+1WCJEb6bmS32eKKgC5xRSqVVXO7I3xQXUwuBycPOIUUM2EwZ+AxAOuFgJALlElYOo/T7PI+nW+SViJOBUYqpRkxodtJGL1bC9r4PKZwEiauM3ClaMPtmRudXFMgCtoDCEOeFQdLRrgQBgRDCYlp9gIfHGkFs4vXD8rxgfQHMLmtHLgLTRQM96oSqVUPKqus5iKiQZ1VAMG49j5KVHSISLYlRzMlV5XLkFWQp5TOXPKAIuLlauogXiiC+4+Ge9Ts6GgfAf+GOq8EUOleUFFzWilVi1UadKNyepSyAW/aALq8hITUBpVCA/1qBtU7qoWJ5hQqqgYxjZ9DaCR9RzQxQwEg8eD8OLdMooDeEAB6M4D+qQ/UcLRFVIpKMSMTqDDcpUa8z0CgWKqkpaiUV1GgAgiOKlVyApGkACCSyBFyAyrbRdQCgqwHLCK7PwMMjEADCKWVHyijkWoJaW0o0pXca4sKBwPYTgSGsEOpYFZX2Gs+4V54MwflZqsiSzNpU6U0lEUVwW9UxpZhB76UkKnjJyhDVRYIKC8KOCTQDggbQA79czTCgApV4qiJxpylbBGYDigsPIHxXsGGcoB0BwMxsBIMC6iCPgSBTK/MBIQCAgHYBkdmI8iI9RTWBSSr3qqkA1ZKCJfIIJyG82lGN7VQEXD1RgiK2oQEUTUuUKFAfT5D7nk1m5NTMPZSqudoBkDexnBCUemSSBKUXw0FH7KY8gwAQjQCVbHEySgoIKJJYZHHocJdd8YDJYPmUssxCuJl6YxXTJhfx9GaukNMGoYeWyEAUCs4nhh+OZRZHFFCsqdDCIJJHSHsVetV53EPIN/Ves8GXC7qYAJgnx1EwhwysDjzpiywZjnjfrr/blyJfGHkzKsez+YZiYieFcQwqm2BWekvg4mke5Oi6AfYI5UoM8VjTIzzXB9Co/KOAUQw+gTwkwi+9fPmvbDdJ6A8GcCtHqj9lif4cQUvAfOIioEx8XqOUCjRILvLPn4SUnpdXLoUWWFBwUgXtFe6ScxKZojgXFTyZ8TOiFDVy2o3VXCBBUESZQ6WEjSE9fx6yBsKyUAarqIbVwx4CICoDWGSgXYVUoSvRA4jFY5nTVQC1vg55XHELk7o3CWFMp5lQexigQioqWIIupzZg8RQHvsBGdHPlfAM7nJHIJeqrq4nq0kSlWBAYqcUB1ptn6AFHkCEpYayGgcF4BgjnIIQVUSJnrvzP0pgY43TTIM8VolQAdZilUpFaiQKAgM9ETkrxZgoi/sDzfBMUKqwegAYHAxlKe1NUBYtUcHIDWDDkAWVEEQqTXAxdVraXD/AK42jMKu0IihSHQr9CEj0wFbS6FG4vOY8A1Dce4X5INn02D+OPYiy8VRIPBaj9RTFDi2RfaTyw/nKhejIRRR1IFHwsMrBsBpr/kzUUH/AOopuvKedR6IVLWullCoUgVlXwGAZRwbYlfEB8EuKTlx0ItHCegAcrMZAPScNI0QoiOB4GCAIkR8pfONIVEqAkYLjwoZmSqq1auYQX2mJ1YicCpHRNVYD2QQAB9whhpdmIH0Uh/CTABuqRqESBDvpxuYvXnjx9UYQ7Hj58GI7SIMGmxVf5ANExAFQPnwkUTykwMIVFCvIXrPfAygLAyiDgk8gUjrPzooivCIsfx3cAn2w8K0hWHXuaoepUwaWlgE+sCDjA5KKofbjSuVArMQhxghD753r+a4J2oKh/RwxR9MdBoZQ8cs32LkaDhObKmbqiKfcCzIBB5AiYd0KF+nQqQAKrA8GUzgVyrgbFCqcA9uQMvIKiqzwtTNpE/6fZ9jkxgVf6xQRuABAjWVLQ8hzpETzFh02kLNIoT0L6y+l3wYEwLQROHsfB+ncPQ4pI9IIjmpzUHSFVVgZVRcXMUDyUVYGWuT+kwAnCRYquosySNA8l8KYIs6Au78glQh4Ign9mJ/qVILyCiD7B1pOggKL2uq+VyDRiY3Cf5fgtxLgQjbQOoT7NMiNVVpvuJmmDV4YIqqqJoWXn9F7i5gBgZeSq42R0FWGoHoFft9mVcJwxSFgCh4YOj4TDHwCH9lf9quVpr8HCVQ7SpeJ5N9DY1DBM/GiiboSI8KfxpZujnkLH7QQQcfSqgAYDh+yw5e+7JhqHToiifaZ8MLM7lAJFCeQSvoxTwPaiipEQVClouQEogAJMYFKrXOLkZWB6HwoCDyzDfqL2CgCjB5AubvwSQ3jwkKBguO2nelAnBQRiOnU9OVRPSisRVhj+uIjo1FAIqwhio887PVd8PI+QyWgIz0tAyJ5UVmpfWJ2aqRUJ1+004o1HStVoFCw4aRe2QKkiwU4d9Jr7LOU1yCg18CmpSBXwEm7e2OdibQA1REBRMQAzPHHwAoRsRaOdCJC1RRo6JuE0I0R9gf9poqWts8GUWCw8ZFAKBSgEBQUJwhl4ltwkQL40wk2sEFDgEUuUsfjAaaWZp5b0gA6lAq+FDeL/VVE/KDHAARwElBFFCl8hjOR2WlDRRVQ6I5goWLWgTpE6NOONe71Kqdoh3BKZNktEDFA8o1cWRkOHsig/25k7wJ+EioAXDYyUAqoBE4xa3I/GLEnnoWHmVDMRaROPYIoMZ7OYuCpdgIPCj98RNWjcTqFRi/eR/dM6hgFQY8S36HUZA7ZB5RV6iRmB782xzEhhH1ikJigjfsF0J4J4Vn/fJnSKMUQpPfTOFMXoCp/atzOq6nxK3X5GKZDbqODVtCMDL9XtAM4jFqMAGU+UVmgYSsWVATn9hmo2BWWNUsWxAfdUpEYFyVIAAKnPKD0FVM2rgil44ZGBamE/tNquCpDfeU8A6sh4zFSg+lkM46YLoKEX1cb7hGvp4T3KM1929BdDqCmiHshQSI/FwQ8+dFZYEq/wAOmswUNjUTyzLVh3qB9ujcUSoJabKN699UajhLxhAvP/Tw/o4WKqoYfRiYUoBaqYfBkERO1V8TVcaj40PwAgF9FUDIZaX6TItPBUsh93z/AKTIGxar9uQJuimjyJQGFGycRCN9uN9Y8oP0A9H242HyAFABcytgCoqnTinZF4jheakBIn0n7dzsAQFi9dbBQFAyz9fRn7A6HdygvjBUbIw8pptABf6POKtplQNtOAACtTEZstKVFA9FBiuHsCrkpDI+cvWLpnr6Yy1wlCAqgKASrj8dWCKQcp0VAKGNA3IiQi0IACqypWqoMhcqUNg/26KOfuQDIKdGkI046ihd9IiBgBUQaZRMSIv2SIgTCAAZeM2IwIgspEdN8tGEhQEUELGqQm4/ct4AUjRoLhLCGIiMAFqowxpZfAqIEAhAEWGu+XhGLRidM2uDcHRGkqKBQIKqeCBuWquoaL7ggsHVpWeUeETo5SSqqv6+XU3S4n68j0aziKzYCiBJXsRpnnMVTVCIIcbXnMOKbp5PpHkdSq82lPIeKlKXLAQpeRFCso+z4S/NmSIWDDpLMSsq1iSHdgSBnNu6C0J4GjViJm/rULixUkF5Ps1JeLzIMFgX2xEnEXwPRxAEWUsi+15+cdJo6ODSg+1/4TE6iSBAVSoIBTlHEeicQClSjaxCrgM5CEdPp6tU8oE00iMigOk8oPsbhFwGCBz6Q6P3bnJS6JAqgMSVoDakAFb5RKGGvTJrBnRFB+sK90HFIgLYCUDHSUb0CUIKKyrg5F4TLtQdBDwhHGudjgh3K/8A2Gd7eMYh1BXVqkJaNKBRrBxpKZAmEI5BSVgr1gCDK4z4RUKBZascjYrKeyUf7HOW/B3J5c04ZiG0R4obRNBp+i/560G7+JnWuN4OkMXx5IjIDx1iYD/C0hDWsM3VPvCLsC5ggQhFcXqk8PRgkzQhixCkIwtnlMGxiBRSwQHyLmhuBB4U5U8r/wArgXoPmoiAvBKT1ik3gOhDBWzwYYgpsQd68HEwRitbWvmYXsHSQwoD16KMBSYWDPSKr4WqvlVymx8Sq3yBOriuPcKgesFQEYurPs0SwEKColXO2Suo7SZOTaEqXqr7W5gVUqKDSyfOdcZ6ldCVhnoJquBCiDVBckI6iM+1er7VxNCQIgR4iqQmQJBQfTkcussxCFFHI2IZPL+ZSpoIkR6KWAZzzWkvLaUH9KZ8OhBULWjTJ6FSBaSiFXrlEVSuIHmncFL4VoKQni4eKpqLHECsAdbApfCeb4T03OCuhC14F8LmubaTLglqUKqoK5MCRBo2nqJf1lwU8PgGNDt0lba9iKJ+GiqzEIiIhnZJUAKdWMbfqJRECmAvPLNxU4UE1QGD+ISRKRj/AApms8wkxRDQRFynHSj8oWUsEEUTJjBMUA2M4AoWVcTfQAi4AaIgK3zmdut22KtBEAAMQzwtEaNiyFD8UKudyWoGhJWJH2FY4rVcGayg0QqpIsUAQXUGFCkPhCIfqChgRZOkAoM8LF+C1fZT7Y+DW8LzbGVeEVYoahD50ghC5TboWD07UaOYQw9gHgQ4YLWjwkWyxO3LsUUnAmBrmFqI+WKB7Jmuo5LotsPFwIR7AZ+C5kGFBALyHoK8G5BUhDSh6pTqeHyYhWqGn8Qnjq9WAgQQ69dsDEHiWIORDKlt0RBQi/auZBkUpWhWPb/7S6/+jcn1AAfQfzlHSbA0X0I0M7JGwAG0UDfY2U1G66zD2IRE3peAQPhQAI+KExGxgInkUBHO7dKzCSLgnd3r/UaioQzuKHaLKGcBKBmAK4kWV5VRRIqBMfeUoU/goUcRdUYd3E9IRn/0Aycm1NnX1VrlmgyxAw+mn7/pMJsoVAHtl5DG0C6BYfR1u7cYWkVMKikoAqvonq6GjrTOLXjguVcvlwegOOS3zH9XShdBPhMvFQIMqh6zTFoeh5xFKX0UQ9KpzminyJY+UEsEQ4jlefnoAQpAWApxcxv2tAhUERTzVJjQhCGJOrg561LlJoj9GSHgV8PtEHzXnTEf0EqrAA6uBUoo43RBQ2CCj7XMlb5BBzgiIpEgQDGVpTK0tY9Z51NAElxCoZ20iAqBH+yWGnr0i5xbb1FU0gFXeXQETFQPosuOiVckASAvVtv9YUE29pHogSh2Mploo/P9YVJv2S18udfN7Dtx9JIkUMex0Ooe3SIR7m9kRKQQ7+ORVd+JgVBK2z2+0cBB5PgHgPRu2NkAMSwVM2AjdQAKqQVLfNxW9Ky0+FlhWs15ukqA4lPH/k1yM5X+jrhowKGRve3pMhl1gsb/ACB9gg4jiIsCgPrhyQzlwMKkBVeUIRr6O43JmlFCj7Ao046R8iO59a9amUX+gePbk/UVNBCggLVyM/UnKFEhNKYrnMRoRCVUo0nA46XsDJWJOCAMRuroegjgukDyEU4pjuALuT1Ch6KwPo1Yj6YYQYcFFWABdULTBQiskVBQVgGEQnqoRVoB0U8iEaAGXP6oghRIHkNFBAyrZoKUCoiTgzLePjE7QnnpJgMslVQkWDwmHjQmCIM/c8eYiIiJBFEQxEeRy0ubLosC+xfKUMIBPUEgVKGL4Mg1ItJqAAR9grExvhAAqtsAAnozuJ6nlMfNQPAKPgBiCCUuA60AAnWqWNCHcVqaaCjNNaCSpZKIEMcGD7FEDFX6vlHe3iTyKny2s0S6BUVqKgp5kuQVYFBXl4oCCoLk6q+fwzipb0VOetUAqqphPISwomqqSaPPibEGpa5RImxQaYgo10c6INLkaSUAhumWR8hCJ9GZT+hgxhKVfSsATUgVqP2IPKxXGyIKgiBnmenA1IEV7VtiveBFczrrJUDVJQ6jCYTH1TzRQKyWewIIRVAKMYNcFpo8XIgAAAEWZlPiPzwhBBWsx/xOgD2sKv21wAAkpad+0g43P+aFP0mjOKuqa34ByOb6xh3IKv00HnonL/u4b+89+AIErlNdLovxkdAEyPgZqj8apuHX5GXU3/fc9Z7XBhTpSlYF8DvAtASNoFR/Y49fiWjoiwcgBGNo/wALLC1gCJmQVUsAY+ABYSM4mPK9Sfv0B5XNHkDCD2j5R5cI3LsX4U3+X/DXzE8Sv7eS6njSVHICDgKgAKucdkExp+20MG/bhk0+6qXiHgqoYvUgrV8FJ3GEzHBUBEgIN8Bnavl1uhy8j/lSINXN6av2p/8Ae2TLrcCCjAF8q5+PlJgKpgjpaAi4l9HnthvDRWw0L5ULRSUyLq4CgoVw7ZwUFMg68v3oY0oRcSoQhl6KXgL1XLncGJS0yUuIB1LAD25Y1o6JQsYtfjHP2P6vgPtcwTXvYTyQjw+mDkqfLB1FyqooKhxHyr589dNIf2te4A5T5MKPzoSqQFOkWJTzqpDBdEQYKIoiCiZcadRRlVnwOt1lhFvUj/Q1RLgEkCJ0eePGA/eUSvRRGCCPmcysj6cWk4FCjXF11UVG1RuEIKhYOAzqwBLSQEERRYiOVV3qKoESKShVKuaKpFVYeBV/68xfcipEkEKtVVdPIAFhKslAUaRUjwzKAgaWqQARGj/zIGWARGnQNjLiQpqh2IjiItA+QA06dSKAvBZ180fBhXtPYvgCikYg0wyRkUVo+BhBLAXMYLHKdXQqthwkAzxiywCvlgAbg69oWxACeFyAtIEAnG8VSP0jnl4KyMBmebABBSpQHypXpbotSO1g8BfAYi1TABVwOz0IUAi+Uh4VDc5AHWIdWT0KQLBVgL4D3XmIkEKDTlPGCAsbunTdakvQ4hCqMNfAaEQSC8VNMtRAH2tUCCAwcUrdgAB6NvnIS4WMBFUB70YNU3sA8qgbMWuHoDAUrwL+yZ/fC09rwn4iSjgtkBCiB6k7fY0zcjcWLdECoo21ujg5AEJ7KOGD7wkoREU++OmcZI0D4UWr9wTADpAoh9RM0gBiLMcD/wDjjZIjwJFFYqqZ+ZsFASooI/UHGc+kCJFRVSAp4JzF8HNbA+q0ZUZnFCC/9uF+meRD4XPfLourJdfHOmiGaEHOEMrzVgUzPSBmIIf0a/eFU/TAH1gU3FK+XWXJSO4sdgiA4L0ZUFBmCNqOjk7BtBmux2IVRQAS38BQmUPNmQqJ6CdeFmOjLDQLUAgInEUTLdXQl5VAoKCqZs/4jiGofpPOagyPEN9g1/ghTynNLLAjSsFQAIAUPGMjjgDAUEkERU6Fyu8ir0SrAYA+AiAZmOb5EIrhV/jH7LXLUQViFPWpigwC/wBjCwQMOhBCkij4coqmAKIlpQDUF4X2x3VDCHM5SV0bWFekXgAoB9qrhWYTgGiPpEHFT8jI32ABVAugB0HZWvttRv4zLcyWAA4RStpf6szFGRq2QPLlfXjS3vb0fXPDnTCsoAFX1OTfWaHhcNFd62IQOuhbAorSwFw1rOomQa8GAt2ARP6Bq+kUSMM4+b0SPROkdz8moAVAAEKBwyn0Y+FIOCZg0PBrjKieqM2HShdnAyWV5rbVAIhVXAMT6e71CQEmEImAfQsSiCAAPQ4dSRiCNwdQeoAOS8GFIiJIDQEAqCpGHTR8AQIHpIXXbuoAPkRtURpJkbyBxaBAiUXK6mZKasPBlgcQWVIpHyumzKrApfwP61GVOsaUQSGrO6IgFItPTKyEaJK9VQtFSAX1AfysMpZaeoGAGAj4loiuXpY6ggoWc9oQMv4GKi0YUY8OkTPFYwxqoWrUGATgGdZSU4rkfTlqLidtyKIwaBD4kFe1DABEyRVPNpoA2VXkID8DgeA1vkXpQQB0EERMi45hB1oPwkjn1XgBg8KvYRZ3K6wiqefNTJ3VqwLkGNQKgXcMHPKK1/auOvbyBD6VJVv7kjYTEwopC1OdQxLgmCGTgpKj9ihUTTrNhBCiIjxEwuGLXNRFSiWMRNBCPCBn1HHSGVSigoguq/Yg4QjEiAF8IWtjYZCapXgeEHsU0rwryeRQinoQAxE5FXUEYxDidMLli8azsTwHGRY2QRQOgSuLrwGSqkgeosDcLBSiJPcPWiqlTHVjC1lCAUBHgK7iBiDQB7H6xnpYwACApQHw5b8/2G21M6Mse7+QhNUS1x18SAgDz0Q79uvwGtx8Eujmc6k3V3re/wDtEf6PKfoOVGiqQ+GNPI/iDhC4clcGn+zrMDmJllVo6P8ArzuNF9ha1kRmLZumJBfXk/eWpPU+xsEsNRwJQgErISP7byClNrYCzahCI9Wc4jgD2g+wQFaj5FM6KkIwgtAooABD24DJZaPCcV45UGvGmCcvar30RRcBjwqgGN5FFcB2AhVWkBzA3zZXQgJQSSh5TBaRMRGcXAwoAAAMXIM1u9UEVRYKq5G7qQB2CJEvqoe18ijgCmqqhBBCED4RhjyZk0oQl+0WHC44OEp4QsX7guI4j6RR99AYPigxjmxmXYtAgPk+wRHArufSaKIN/o0dqocJQFipWQRr5yxXQWYzLF0IiUGoiIin0jqCDipEUWQLczzYtwIcisDTFKDU0Mlecio1kDwXH5SLYJLqqLpqGEjhPFcFpIGkfsKeByW5dVeV0Frj6BO0QiyFqmE9VEiC/j4e03dUCCH0AjAR9rmHv1fYFRhyDc4e+CRPsnT2io4vXxcyQRBxtJTLqoAZhJNgAigOYThpaIGMTyeGmG40dmEEEK2IQQBIo5q+wrCXirKVUzDSdgpFhQEG5YmEZdy3eBRWnpUx7awpT7lPAD3YGF4+GroVNBCCK1XBQpI08hAlRjYVTBSJK6dnwEFf6HCJ3jjRNFQh1PtjrZ3M36s8QiCqdc249PBApVX7R17dAznFCiqRR0KCKa7HwBA2HCAAACBiyTkoQEFHFAVAuUXo7hkjV4BAgtxEMXAQL4BJz9bl9FaC0wH02OEFUgwgAKhC5NV4VBRg8kiKDcKJrGktPAGVAVb4+IfeuLcUq7agEZDrvEUmAJoKKg9D6M+91BsF8su8OQtqNOiwAVzqqaOE+xiNtEzhVq0uvV59Ey3jQksvRaepByI0lGRHprxuezIXyawQiQhcBppoLrCvngNNwrtqniPgDAPScfopxEcXyNyPhyrVIcECpc0FfMXEEAxCcQiThMQwIERCnlFGUQf13WcIpEj7MZ1HEODGpK6fauaU5DC6UEECeEF14QE9idE/h7qoYXAD6VRfyxfZktllDlqcaLEUmdiTSwNiouLbwKrEUXgXmJwPMKOEKr7Tud9n96IQohIxzRfABFSeCBQUHXjf2KLu/wDqvvE+kFVOH1X9zwnntMimQQr8B5sN0ANTqAqcQhxBQoKVB+wQQ/mu8M7juTdwNW4kVKHgKF4KBy28GZiKh7Gg18P0m9uDdkcaPxiFzzT9WlwVJ/gCr/aAZctgbVuiwuYDYwQmVgKeHBaJ3U60hBa7lkFUQQYrCLknKqI2oaviuGPtVQg2YAORf48WWBKD4QMmpMk3InWlPdQ5CKeyhDI8ARXv0ey/6HPVVGI4ALXOuYEBCgIAQipAzkPlqiaWtP0KFQ92ZEFVZ9pKoo24LeKRQWJhT9x4k6wSAF+6VTK3hxcOaCBRAQy1U0tAtEqUjFUwAZIFPIlEwi2J4cE/V94waRUa9CapIZQGHRkj9P7So5q2DSEKZ3h7kxE4B5bGYEBGIIpkLZEhKBH2DJPIbtzL4iiNEejqYpUWhqqQjCVVx0bgCRGI32ZsuAiKFWC+B4ppMPAmQsU+UU55RgX9NTxohaIq8oQOjJmog6lIVI8hARa5xU4LF9QtWAcVDDhCAAFKiAUNSqoIpMEmUalBCh1Ik4XGC8h6i0LO5LiYSCG9BoAXFZNTYLxSyhIIxgn2nh1EQJD5P4UKToAuf7J+iAFIIqCPkcECQGLIgq5Ags+sN1oNS/JVjOEkFCtVygyEOMgq18Ab0bVIUoo8QOt4GPQoyQH+gUEIKi65enTo96CgipxjjkRkwMSiVFh1tc92ymBq7BEBD+hHLAa5LRaBQQAQ6gZh1/vx2IKoALr7DToJVHVT0CrArk7FR8zRSAXheMoqR7MVEFUnQhc1A42V9fQxqkPSEIafSMIJQCn5RQz4G1ouFuEwXY04DU0ip0yOqpqvw1OjoAAyt/UMeJBKFseuq+SDNCIg74TrUVUVAA+DzBSqhEcALQbHinUMPeXNGPmIKOR+HFCgIApF/U3VCliPP5YVwyhtSuGKRaplRQ4Qg9oUGdcFIwFBZYWLgiBAooeFDI6l0x6FA/aA03vbhKqiUMVJTgwjtB5Aj+jjki2taIKqWNpfJp6ec/c8i7AhV0qxBR1XQllkac1uxKDD8LPIsZnoeR0GttbBQ0/TzFIFiNRHgsXTVIFBBT8suWcUHCFjQgfsdKlgXT+xhftx/KTmYqoRBKjl3WRDKMlqT9jDSO+gC0v2KMziwkIg+ajXQi+tVP3RAOPJ1wKGIF/7q0eliKEOwPTjFNU+ljMjkc2QckZsSjoJXtqJ32cyC14v9WBXoORz1cfD2GbRViQnNXgzZdFBT+7kIHYFH+FNTyNRcRZ/w5U8jYDkEgJaNZQVgDmBigjy+Vg0Y+RDKPViILGoCtC4eQSKen2WHv052sy60pGlf1U1pVc84hPENFcjlpGgffFlKoFHK+tpCNQzgFUB4g7rbOGtLsDkfwhfBeybkogSlJA2d6X6zIz1xHpYVVtV18GploBP3TQlWlAUXjLKJJy0IsfoAeAarT8BSqvFOACY3jQq1nt4qM9ppOQLAeIZAVKlIPkT9MNJCFftVVcYw64IqgC8hwRbXEsomTKLD3bXDQKGTlRGgYCRFzceFatTzFKxdRO6NACVfwjqOFxQnBJxIsHxK9zOGlHuk8iK4FipA6qAyJwAB8zA4LtaBgAqr9ZPZQ2nYH6y/m0HkK9Slipl/CGgHinsenyGHj2oQp5F0kTqZaxNsiWVFBoilIQNbVAKBT15ppZ3CIRESARRKQzvRYEpXwB1XS+g0KpIkao4EDNHITKESKQAPTQerkgwoCpqK0HAUdACq+gO3Gu5pMgqQDRCqBvBfqSxaFaCpZxhh6xStgCA2Ai/ueDPv6KTCjAiKgCK4mJJEbW+cXiCBTCNIFCoF9ROc/rOvVixIrEAKBVwnTogFioQBEORVQI6NRYVUigpVOhifnoBUPFETyHkTIO2wgJOMGvAoOQUr2KtldEFjfILZo0fCVCCQoFVFQyTAmhh4UBSqVz+SGZgoh4ADaLUKU652uXYbamEUsYL4DK8QKhIKilGipiKIQAD9Y5rxx0JqhVoA+xQIUL9gIpvyQHgQiE6omaM9Sqnyr7ckw3PCFjK0CgfseXgHJCYFR0VGgKq2qOdVfPl+1Vf+uHMcQQuPCiSy6IZAgxFPsp2GoeKSt5k/PfEL7AAZXizpJD7XMBgFpKGZ9IcKE4BHj7N3vInDtVgEQTpzyahArYECqwPRj0AE4i1683GVgUIMMSiEKfbY6xqFYKgPpX0GIxtboERlralDCRlg0GADwaHbjxYkoi1RpH6qZXZyy6eAxRsRd2b+KlGCoFEkFcDw6qioBFSeq6HEErEVVKXr94r64FMQQJVEFEuG69NrdaKEUM3a60qFBAfhD+zkIRQCRVfB/LnaGLKsenVYNOG/EuBPAjqWqAcSrgsemBgmwKAkYXlPOmbQSphHxF1OWJnKsSoAvpR47q7vFwVSuExooxf9ZKmfgR/sNXj3gJZEM0BMi1J/wCGcPxtGTlog3yKDjLaK6ygMRO/pkrXU1C2jy0VygGzR4FBUD6HUESLqibaiA08UcTFfLUyIRRVogAZmGr6gsB5I2CV14F4kC9MWIADV1WEij1CfVCgBXDF4PlgsVRYHMbOEjA1Feqg9TLjk2SgCdmyCCgzSfMJEpVVGK+WquGI6pkM9ID+nZPL7IYBsmxUIBgjTLBcDI2lAVBQms2BAaLUaARIOAqrQwg73wrVa3JJOks4+vu7lr+slitfAY6pdKtYwapEqGMkVUFyavSIpBFyrCBIvVW0yUZoxVWPUU94cOsJKdF/kRyifLJeUIqAOkq5bKvQKFUFhumIBVAhJPHnyI4I7IQLCys8FQypFgJCREmKoDQ1tIF7zgVIiMczP/0OVABftYqq4j+RSx+xF/paZOGvYnKoVw2pQVjgMBHSBBQRBSophSQVYHfPBCoohYhjSYU4LvIhDQEc+BlqHYU8g+M1pKy2BMJVLwaJpKSCc7VGyikkEXJsw8qgUVBQxogg8WEIZNRVlAUDyoMMNVC6B7UIBgIaapcXeMBDYlryZemNCCIgUREVO9QcRPWO6gQHqDwXHvBpaXRjxZT4lCNUHu2hrCqAhKD+8FXPxYUboWrAIUxQ1PBUkMUSJChQW5pKAFexAolVQWzIjKQilIN4ggsW1xnWVFMgUIEFCgKZpM5FFVgFVVQMQQtkWDJ9lU74VzJ3ucnCEFY/Y0xamRGsCRKBAEjLUCqVrV6v8vcIVtKgcIASAEciRQT1QAD6gAGdLG9rFdvKiH8AZneNs/F5re3CxagGWsxUAEVCpChQmifhE0BEIEFKHZZXIcUjFTAPaQiZlrAGHjFRVH5E3f2HARKAmgmsoQVh9GQtCCiajzScQekU0vVBWN4aaq2kwWcMDKoB1qlOOYNTgEeXae6fpiA3ADXo8FKh0LlJRpiEaMaCIOomSiiqtV38ph/IsrXK7qDSvhiCDk7qsVQP1dzAQI8FrjBndZatOAcFqAojXP50Z1TnofDH6XVfCCNI+R0T9ygxq+Z0iqmvRAK180hBFqKGIMYpRkidKSoZiBFxu0QaKxy+apBBIGIoqPBn94n1gsVrzLSw/g3YP0Z/+KFLfNs/7c+Ls6qRbQ6DVwXYjL/TT9G5ilcZMsQQgWcFbrMRIXeR46CEniu40ySXRO3gyc2RNB6r5Sfw6AohiJMEfB6Y0CluFJVcFbBqzXlF/wChc5O4R436UVP9Z+m8Ir/tx40lGb9DyOhzxEcj/wA/m1ytXgivrzj+JQXKwI0EWqKqtMLnlHFlQrxxwVgVDosrASxtbnKxEDb6PBdeEXOwxABbxr5C0qlxGwiBYYIVAPIoMmC+ChDpaqC6hRnhMCFMEsOg8cpZ1NoCCFROhXTUxXbNWmLYRubVBQQ8oo1KQBxuJjaPouJDyEX0aLE3ZpUIoSVVyl+INRpANBD7SKCk0L1CFj1AvaiQzmeyhMcU8J7BDAcIuuDMUHLKVD3jMOtVogcAHuqCGANuGE1o0HJyVqZrqieGDhaohAFWeQKQepehhd/QALzqsD9dRjgLAd8/SZTHElV6LT+svOOKAJSn0AtuVDxTr1kBAgFUsAyBFRAaLjPvmdLwEZi0VQDgVbLrK0Uej96aBQZEERKekUTJ2tBlEixa+ACnSncVStvTYGL/AGAvtcdWVUlWQLAId9wBOh/EdagXohQCxTcKyCnqgVQoW96gB3iSgtWwcMVkbgNxQRMtYCrIC2AZXvjBdiggoRQqZesl6SAQEg1N2AiWAAoRAiCCZIKuKVBqhAIoRAj5VVopP5ACsEVR081AL6i6VQDhCtVDBJ5bhXRABQAL9hj/AF8hKTyhpgCJEDOle4ngEIRaRZBFMWrhCyUR+kBvAoGLuuRLcgAr0PYBTgB4TbOeJQiDAAf9DCdYh3BEyAYMWwlQ0r4RGkcAm6QoLSvAjEdHmUJ+PAUkWpQRQYqZRsQMMqACgFWEK5XNcUQjCEjVwgjad0jEj2KqeRx8Pwxb7UIgtNZPCq/auT5aAZBOAA9Wiro/CEUoXxxHYuBi+S/qAI44UCQqK/a3zzVeswDHVcioSqxBqReafxp2UKNQqcJESD26/DfQp761QrSHkDFD5IqcREH+g0S1VUAq9XnM+XGDLekSKn6+zHuosUsir9AdzKQpKIU8C9chJd+YKTyoqSstPq3XzgUo0f0cK2IKgIKLBf6MdMxnAj/xmHUSFxVbVAEPRmIvWpwr1ac0U4UxFBQj08mj61lwxvElif8AH8xLjUWrKJOImKmNHXCpSjCorqs/FEqlIWFhpaGQwwxsegLWthHXPGoQUInRPIICaxfipS7UeVkwOOhEAFsEB8q9cbQIGhD0p1PxUy6E8M6LtAQ/b7YYKkElgCoVVI+hxdv9uYogD0pX8gq1uNIuNqsqp6xRrqn2zfrARiwZIBVojw/TEYUUEon31XVVxJh8XWrQ/AuBnu8o39YWjeJND9g5qDjgGfwBhGgQCfLE6B/y38wAfiGOg8KA0+o6f34CpfalCiiAphNFQ0/uiN+/W77DGqe1RAo+XLtxMCjvLRQ+wLhNXAQH3EAISQcQIm0CesQqgLBQyy41ITEBaX88ZSGihLeEKh9quXT7U8pGFUxAEmUSKECIAAFMCghKB46XgUnQfqzyF6lRlaqqqsAFyziZlJAqELBkj1HXz6w8g8VABWCsFPVUsiAQqMFoH3lvtMGNBhIpKAKhkIxgSoJVoaINfCf64bOoQQiGlX8+0WTFCGBLVMmP4LwHg40k6gC/QcDG+fImngR4FojnL6qwU0AAFHwwDK6gE1qCqQVZhHc9pngomkrSxVAPIEKD9mCKLRQqH3KZO8JwotNcfEIiWohUKIgAEHel6ZJk8WuBQlT9oxIgkfOXzIBRBKIlMO5zRVAqC+lVcm9egd0pgHTce8wIPwUj5zu3FgpUCnlKDlxH4Hs3hWCfSOJPFW10iALwImqZ89wJSEUfCDgLgsRBARAHtUVhJGnEmJjq9oANaxM/EYChrSC/04DI1ooQB4Qi2KuPUBXogqWAaBevV5k6msEg+lApQemdJeCqCxAFF6gwUNDPNUKFQQIgFE83gYWBdVOYFghEtIATgsrcXyARGIEoPUyw8Uegl0Aqogqi8US35CQt2x6lBQmdXgMbSwVIgIOmPknxUuCEVoKoOf7bRRZGeAov2uvxZCFhJVU8qG2YB2G3mnsAAP2aMXi7T4ASIeIZfP8AciR9IjQ94s9mshsVPFT2LjpPGwhFSDFBDhXGkS3k1S4UFew0zj1KguoJfLAfrpgBTHEIINEEBghoJTA39Ed7HijxwqyoWBPSvCzjFDM4SxRBVWcG9qZUUyMPEIKDxCIuSry+k/qFmKzMCNIJRRfKKUKhuN6BZHiaUXnkBaGFTSqI/aKG8LKFKa8AoSWrXAzCq4vVAqoCCnhQoODJ6dQq2np8R6S7jWqriRe6qBXxfyzMv4S0RTj5Bvc3yUEVWt44Fwr1yDzqtQh4ODl7KgeVxrQhOBVdIrZxQkhkSmLRE6JqUf1HsBOKL0dWUxWCjVkz6RHKW0jJIiCQBk/hFEzRV4q/gAgGmHOGCi0tHhqQ17s6OyCq5MrCZK5YYcoInrSD2tTLajziP4M6IaEvz0P0EyKGOpBASFEaIoo/pHA/DtWqX2r5fXgz3YkZ8/qeLiCdhqAqh2EH6yesYBTRmqrlTMlxNPQFVfwNL+6zT/Aqf6z4ni66J+eRnY+kcf2nXImRqyYYxeY5keBvJbRUQ/oxNcBCKC8U6/2rrGSZXAXyMpeI1EWGgIlFPONeolqPKcA+jy6BuijU+ABVVynOm9qAqokBiafiqmRFQoe/oLmFtoYG9FR4TpcIcRPKtUUQErg+QkMg2qOEhxK6/o6mRCgAJ5VFerjsMQpCoSiP0mnysGKlRALjUlAdBDhQV8LAUMsTgFSoooIKn5DK3onWCIjoKKCuP1FFKB6LKv2DFNoGLOUIEGngA8q5gtoprNVVVWZt1wS9hAFbBIqEz5r9CC+AJVBrxcxCIeUfaoD9UMFcRVeiR6Xoxeyk4Bm0pSSJ1Ig28zZScyDC9RILPSmus8yI0EaFD1lay5ArPEIgwFKfQ6cVVQ9CwIPl4U8hU0/g/Vx7GyQIDi1FQYM1UhGCkVgwKwKhK4iIWnZny1CZACwbIiEQDAsI25RFpVTgKEFBcGc4oQUVSCIgIbyZNK/WdQyn/cB4ChwDIq1OAYR9iixz9SAqOUFaqqq47cusgIE8iCP03JN+v1IAQRae14R1upCpiggIhYKmEUfnRAvi1Av0O6ykGhCVRRThUM0VCI6vAnFX5QHDnRUHNDENBJVCBAFU0F9aCCV0FpahWiqKTGzOHhhGCEhAxQFDCx4CiFFZAiAv7BUGiEhaOoDAqREQRMg8kfVSLPLBRYisc+h5/HYFEQFaC4KCm8KFFERF8nL0zLbclo6oUHBPTn0HZORhDzSIvn3p6apox14or0Cudv4UkBOwCIsGRHRppAHQFSqQAXRcA2QxAKoDBIIv1m8ggtEekgkKUUVCMqGFwh4wLoZ5T5PYzGLLtiiAQ7BBVIJlKkJsWi2U0eyIBYLXyouCCaCsPgAJxBHLoT/NipPRGY4GxWQFgVX4FycZMkaEES+1THQ2KRGRUUQo4b53QAsV/AVc0MMGZryhpAs1MATgAyHUrhS8QP1ZqWClUfLuiGcKCUZa3w/XK3OLc0BQugQp6/ZS6hkSNYXiCMzJ3WowF6GJp6qnHiDDp4co50Sp9K5WKoFsBSrqUqGkAdUqCMFEgxioFvf3EFoYrX6xBNyifnJSBPO4HaCoLFA6y1DsymimwABaAwjfLwH9ECY24CxKlnUeZ8+YkURrCLOeRHXsmlgXwLkmrkN+8j0CHmmcOq0UTMP0Eta91ZFfKoAfaukQECIiJ9ibr/iD/wAXsv7TFuyCG0Psf/WVHRiKf0eXFoHU1cMQVH+Uxt1CQA0SIRCed5G7Raj9a/8ANKy4BE/KdWgpXOkLID/mgJ+h/rB74rqWqlRXsQz44kY4IAtAfNEzldS3lCwNEJStmdDUBYaxEFftWubPWyCVEaMUB8Oq9g4AANIoRIdJubpiAkWIkACrul8o8I7KosFUFNV/yohWIqPpRg2VMUVexIF7DBAqp0MU8lEFznlRpBZ0OH7F1y7UVEIoIiCKhUhhAJ5p7okB+ok1L2yAAHrf57ygYA4R6CxOkVC4sgKUhQ+k6y2XpkQeEUYKnkYLl9EyUxQUQCJkkjSWcWFnLAszdt+YgTAqNVKDH4pQkCInpQBFfrV3gbd49IEoQT2Gg9EqEVKL5KJTdvODgwVi9YyvWGCCYAyjTSTki9tt1VKKk4lREVb5VCLMyoZXkDWxqPKdPMwBwUVIqoqvnKMlhM+ILTg5dHpaMgtMVOLJZiufvWEjgFfJOIYYdTsD1QABpaKQBGijQYo7ogwFAoPJhPZCJL0p6+gDU8Hhj5MkQo8DHHjh4DEAUBQBLUyAq47QKCo6kaCOoFRCRgCCcQKiCnd29US/EBIIYFBd5QfgWBuBN2AUyKQPJVSZuXhxOAkGlQelHFBoU7yqYThwA2puPXE6agAoJSzTnGpSSCVKoGo+XAa6nFNlCgCJCau6mp8qdCRglcN9+nEkSIUzGmtWMKjgq1GXMLSQaB5bFeo0uC3YoJCgkoNj4EWDm+ZCjeRaKICrwJnYYflXxQBHps6LFvkhNSxqLyi8FWLNV4duQnQOrA/5qlCxDyAAZlThPQqH2JeAn9uCsoCVvnttyrqapAK1gcC+iGtH/XSbulqO8nCKgYMNGXqjk6DkDwBgPwcUv5crRViCMRQ/TVypDQDyU4g8MVRRBUTFALBld5bL8zUIlDxbhx/EYE+xKnXyJceGoC8V8v8ALpjqiPC0Z3zLHymrqMsUgT6MkIooicRO0fThPGqiqvlX25eKaxXnCuWVF4vUaHR4+TK0gCRY3mOl45aiEagCfijBfM8mRZBQWT0Do/QxyiAolT7ASI6b+0lUjZABQCuPUUg7+wHYGhyFtULKgyUOzBcbmw3laMf+DjgKPFCPhYSY7IikIpEE9IRMBeRqgn5n+qFpX8/hibSqiyngFKA9lmb6h0qZHwmNSUxKFjLjw5FlgpmsmjT570X2Yl5fIgAfEmCkXzc/cXyn1TiJfQEt7xUg/QLA37f/AE6H9FLoFGlMX/R/4pluGUIXJRQDp60wHXlTtAh76I7uT1dx5VIiUGOM8tSsXiUSHvT2MwA57Z2v0gmK+lUPKQACrAtz97Jw5WQP9kXVNZDhGqlqLSnHAgVQx8yHhXUlpIVQotgIxyLvwtVBJYPaEWZiNq6QeABgUydmcyzbxUogK3LeuBUHmo0Z3hhy43paIIOAb2VwjSkh5AE9KpEqHoML55Vo0ihacU4FtgFggFfwUzNVyEKeUWs5FhnkKo6BCQaRGmvpVWAfxEGv9Pr95doHjwThIuQdD3Clj7IcAchooBDWMo609MATS+9dYUygTghxADe7Z61lkE4u570/WYFqKtgguYJ91KQL18/ZG3SiXow1iCVFRQVKQgpISZTUR/B56cPVeQjT0XCkxLaCLJ0EioRfGDlrvIPL4Jh2A06h56K+Mr7RPerIjBVUJ1ys+uGs+DQkD0KZRnTABMEAWq0SE+8sOsGSGqjV6gDMYpCaRUjRSjwQcj0EexDhwpewGZSjU1n+iNv5TTaQKQqvwFRooYofDgiEFQKoHlq3ESIDIUpaD3pQe3oYJntuaew0O0pTFIlBsKwCSKGlBAdQf8ic2HwXq0GuLt1fooEBg7a0E5nEQRSItUcRhRETMKrcGGwMSBVVtNI+5vwlFABCQpic0+/KvtqAkrA4dyD/AOE+oqTr6FAKw1nAfIZQUoRMYiDqkAsvgFiHgKpXtS4KT75JAJ0xjKnjEB+PUuVXgoAAVQy0thBKaJARJ0dYrkz4d6paq+2q6TwgTikeCexEvXEa0APlUBP0uGUCEKFPKJ5TUtQQrvOUxq0iCWAhgv0DnG3IjxDCxfxQyiU9FBFHzwH4L+sOg0BWAGCyGFbCD+lwOKiSCvwdRRQIomj9WslWVOFRDGUtIGiIGoQRMPzUYxIK9X2CuBT7vKB+vT6+BsNaCQHD3aFwaCiSCGRMEAMCpFBtFjJW+DRLzg3mboWABVXCKYrUJ+nwpmZxHTy04o60pAABMlCYWar7W8wo7wEAJFKZVx6qr+rXP0CSigoVSUFlM9xgk1+AK58fpI8DyKeEuCZwnuCxR8OawuQYDWlg97a60YsgEAIg6iQipl5nlNU8xKlyencAYRiIFCXwOixCGxWuccOy5iBxPcfysOay50hT6XLjuMhhPtdOR2xkOOvsxAVz5LopyDzQL/DcHZtYFDQ1o+lz6j2dQH6hX7HE00EpHkCCdjRgZvjpUZItYkVU7uQ3I5o8hFSegQuaElKJ8S7RZbl1ukKLRHwgFBw5sYSiD2WP9CuPPh814EQB/LihuE3AOqErEdtABIJIM7785eGSQ5WCkHE8gIDMeAWHFzfUCEgMnrgvTOuIfdxBGop0EMNJBHqHogGn8Ac38jeWLGNbR7UovMheAIlgggAho3grf7IGGHuIEGyeAEgusUAoFETwZzICgQzigoRwEY6V0iKco9f6MhN6tInCCiQACBvKaFMBUFVU0B6uO9Gb3QBcDZcuPUdqoKJao0OGIWmAFRYlsEPcVyvAIsK42Pn1QUXiBZWKGTa7kX1KADBBgIUMq1EBvD6bftzuMVCR3uFCBUByN+xYgnEREEfIlHNWV8Qh5qw5HCB+EwCBCIqINE8I6CGNUJWKgJXhmciQBBX28X/pjwwhE+0rA7L3N0zKBYyjFUlWhrENAOBUUeApBUFwhPX8FUsKACrBQUw7+dwVJUUcPC18dYqRb2uSMVwRYFV6taEgImccdBWYgJ4AXIILJreWAlQ7BHUv+WkiJ0QRQKglzzmdyIoP74hAEdJp84SmqpGgVhFTea/5JRExV8I8A4Rog7GMZFIQtHNkihVIBRQIIjEzl+j41sFBAIUjpWzwMM6ZL/WKLMZthxgBAQUGEeqvlXJBq5LyBqqT4AWH209PcHEKL1T7DndYDcUkTsEV+wZNbGLCCiAAAIBiGZ+zuiBOzaF5OTEnDhIoVQFFDNtGiAch0gCWxhzE7nl3AQei8YzNgAFfTiKgKsBcGYgXMCjwoIy4TotUBD3F4OinsqkKrUIVvWGVVvdFSAxU43D+LKCqgkDhUGn/AIBAHz7BqzPZtOkIQlBHs0uBQayKwQSDoZhlGr/PpQPmLmfnWr/AJVVI8MGtQoqtQBYsSDBBPoXcUcNXAqHlBIXE0cCaUiCAoArByJqD/wCXHo+CAD6BXWe76EMyVRRCHM0EBEUHCbL29oVksfmiMgAaNYEo5yJvDnYdhBQLFDS6/MIT+hAciVKUqKPkfsxyGFKgLoUaPsc0i0WQXy96rrvQLRrWcTKAcDQxJs6PAAMsPP8AKjc/iOOaEFBR/vX5q19KquAQyrqP3Xb3+2uXY59+BGSqxg9QcPxmX7jLp8PDj32REbnlZVCqoAfdXI0t8Kon2OG0IgVft8rmZeD5CdCCo/Rjr3ISJsRiB4gaD1zsoRiiqpUU1M2GRrIIK5hRgih5Igodg5B0A8QDH3BZXT9d4JxzeGss1KAB6hMjwNqqVX1bk6kCiN8JDeSpS+4Aih+Dn/BASxepQ/tucPtAH66Xw9LUwSWSy+7pBTVY/RVYkIxGBrPnhmPpaIn6XPq4SwDyFVCg7gxUcP1jBgQczctcFn8SLljlezgngkhMnPOB1vmAAGakhEqloEIUNGKOQQdSQeyM1WlS4i3iBAYCCIHgxcwKLqeIMJ6JKWT6UIOSwDYXx2dvjOqaRGk9icT6TAouq7QkirxGtJyYFSlXr31FI/Q5svqwLHxSIKeEblDN0KpT+BxUXjnmxSCUSmVpiEUUsWPZcKL1IwWxF4QIqpyrpnkCanRJ4ERGmeVlDr19knVtdfXdyFctPCwcWmP/ADIyhvUweyijFTCwJqqa5W5aFAIBekFT66OZwrlpwOha2AGxwySEoOUFAV6BTN4WCxPYAUBZSDu/0fSD9KsEF644wAv7NLVFHCBvCkPFVJ+gC5qYIGR2+HsAquUzF4v6YIRg3JlQBpEKBInTy3GUdDASKoKFGtBZYAVaKKqsPIr7VomkPMlEQAdAGiyYcl/oQB4CNXVIGMvUqNApKsOD0tguH7vtQTZl3cHiAI1JUcJ1wCCIJKIUwu9bGwwQf9gDgsxt1gDEFSkATPmRxbFaCYl8qZsbFdSeKCAeIGByYTQOIEijaNGA4WgdcJ8hSeV8KZfNgk9xKA8T1bR4mr+/VJERdIIBZxjjs16k1AtIAVa7xDRTo3yBKvP0DEdRLvIh/aHozlxAJCFESiIiaafxQCih+v4ZIGmM1cFMJVpnk3B+mghbNLRedqApUigjKMzNtOGWlWUV9H0G8jXMUwgA0g9BEBcdY6WW1IKAZROZIWg1F4gohYmn7FBtIFRCrC3OdIpKGFEI4WKuAVVYAeW4H19JETyJ9jjEkWhCrUALOERbTNhm3AiI9E3GEwqEQt/FuAbIRTKUDIFWGKwhIVU7k1ITyOB0cT2aLAWIZapE0AEA8GNVIkNQHJYD4LUOzhp3gYNwKLCUTo6OnYRfBc7zY0wiZAqDFVYCsGE6CAfhDKpgX6x5q4oZXFTmtwAXoKcqtedKFm7TQIshfc4cyITN3hOWftRAX2OYppLR6hQAcmhR4F4BwAyd1KraqtVXr/auI2MSpxRAp5hU02D+EoKIBUSjUmd5iQ0BbCqw9VdacsKIRol7xyq5xUvKrmzPOiHnr/7Byi1ZIfSIW6pz1mR6JVXCIXQdUjKUFHyKGRT8gpGlR/tGszHiJ0hS9EU4tCF0kkwMwopYNIyuQ6yD9R9p2BnTPAwf4tM2JrwM5aOLVO6hGPXfVopegcB0oeQyAiAa6Rtx7UFhc75X2GE+Bs0viwHUX8AMxoSUiArBVwP9MTXNnsVWIP0HTzlCvomoMStaI5d0YSk8YXSjdr5Kp4SNN3vzy3+E+1POaQ8CRUqxUIg7lYd4MBFe/wBEm6ZKjxB8Ebz+1OGp9hgA2tO8fAEmOHCBCWKqg9ii+hyJuhp4Oh/I00H6JgA0BYgxjcNyaJFfIBQ4D950S5GAlKLE81WONeeipwrQB8Hq4uuu5MfoN/gRM89XVDqKH8mtsgLP5EESPQfvAhTJIaRWRiGXCPbpBVphDy7yDwGNqBoiOWgK+QBVNfqQYgNUKCh0FKgDrVvDXEKJ6A8ZEKawKDCGJx8NKKOAY09J/wDAMbuQuo9OcWwRRDBcMDoXpBEEKSeQxgI2qZQgpBJAAhM1eqAbilEACgDA7lt9G+DVRIq/Rr1s0QQeFCgZYlI4apCqpC/RQwVHTtFiq8QCpfrAN/MHgWBaaH53MIWnQJOgADfMAMDCvOAGIcEWkG+zFfepKChXzGAdAq4+Zg4gL4PBu7RnzMrhHKoOoBU6An4nJE/SxHKCmKwIiMHqKNHKUMl1Vq5pEAWuljKIldbvRUn4ABADB/lubF1XP3gVI0XiUM4He2oHRFOFK9BV11X0tEDBPFE8HV1RKoibEIqvKKo6aXU1B8lEUcWKVExVeqo9VVW69+8CCjGq2UQwPdqPaQJKtQwJEcAtwBA5I7DvkaaTKaAX7qtxmjGgr7f+q+M6xrBncfLkKxSWHhEcEoUBYKVnA6lyNwMRy3QLhwJKrHTrHA4rOw3NUCaME4rH+MQinJ4xtGAeyt4776jyplgD/bix+R+IIjdMQMURehqTG+Ni4h5CdT+S3CNShrRNzvJiTS+0Rv8A+L4cCwDE9H9YIYHgdRF0pMYEB4UF/D7cmZZCGhOBwTGPwP7tiA+AFSGZDmogAiIvaJeOucoEGAABA9sri7/HSHFUFB8g5ggKj9n4e3LvrEEkXgnDEafg8or5r1nhmv1HkDQjBZlULdeM/wAi6Fan3E94IwH2YkeOpUIIxUYkdw4Q9CNSlpTJh08LDqZAAVgGuWgUCJEVQI+ShjEraHoxvkIREF+QM+GC1AXohI/0zO6soAWFAD/IFwBCMCEOytMTwwl8h4J4JCeiY0RlTTCAigUQ0AnBFv05PQFAHAAgARvGt1K5GjNGlEL4HJLg8gBRGAoP00Ew2NElVqDxX6rui3dyRVEQRAJiJU7pJedFQbQSW43wSEUYojRHMFdSiqkJICB9GBkWBQCyoP2nC4tjrGD9QjAOyBgLBLKUxPpn+x3iyYaUFICQaXX53mQoXuPAS8RwmHboMAAS0ptRHBsfjWlLQC36JxM5wNIVA6YeFj+TLLtbVUggAgy0i0xu/aysgFOCRqR6m7bsUBKBwjKhxwOF0qUGDCNSAoZYfmiQogHBLrSAqjUEqkSDpvlCipQFSv0gx5hXkyyQsY0RbBKmMHpNhDw+Jw0a+SoU4RBgimFSANhhVVE4QP2B503dlkQBFVooRGgRV8GlAgoBFUSjRE02s8AwgipUWMFQkg/rcX7ITv1wwVycKo1geAyvR06piN4oB98WanCdglBJYVWIipmBDkJTciSQPsGE3GXhUOO1W7r9tkD2BFq2MeAHvcaCZggRUin4oZQQ5UVVat8q7iRXQAlUAUMvjLjyVdG5wc3SFJfABCTze4qZk9gAo0ADQjCJVHkJIL0OzPdExD8+MKjW9FEYIyTW5S3F4BSpIlEpccdu4j9goSIuQOPNXzECGxvFo59U4tAKmCQi8lBNealqJIXNs2Foi9TNEaES1D1Xxj+LjgyRRrRbDBl98eJjx3CRSwC9G8QWkgw5rby6mC+R8m6asNECsVCDADCoSFeqppMLVCiBiJ9YUKAl8ct3mkjg03N6vsJl0XII4SEOBAXNNxk8Kw8C8Puf3kYAQynPe4GA0wvBAOBKAfq8xoAmUQ8OPF1498YBBwIuEPhZZxVYQq/we3AQIjwRfdG4ltggpUEUxGU8cH6BCt7VzBJFBGZwXwri6L2MVf4DJULUxS+UGg6x1X255i6EWzyBRUExzqVMAjx6KpKDmwwRBWeAoeQKqmcKIgO0dV+iVvdfVekl+eMG/qKOo/4NS8PMdWqBRCCghCvDQFJuhCK0T9CdN0WroAAfwEAyjCAdjc7i2A8pYGM/gwkPWlFtAQgBUwStIU2zCghkwk4Akq1KvDEOAGATp1AQY36tUlPGNGFnwVB9EgQKwUJnQAUAVgVefh8KZMiBQwRV6EoZ5ioPRTDgAV9C4G80AiKGqrxwsyjIiFB+kzTRg43oaIRgA9GLTaiEhI+oVvJlP6NREfCgqH0vx4XTIgCNhGPVp0cmibCFQARAGR8+LcPsepFyirfNEgAm5WFiEQtL0EoBauHHxJJY2p1XuG6VPrhCVQfLKUHzrp/zlUSqIrjb5gMTgg6sVcptL59fqKfIEUMC4q2oAoACpwA04zrUogIiInh5HE5CPgDNm1igwFormjsxKgemESiCg3dlplYBB2vhTww1u76OiUlRHfrBi9F4NUYdCY3p1teIQJOUsdzx4HjzYpVxSAjeGKoJsoiLIP8AtM9HmfJ8PSV6ABh6koowQT+AZscIZ0GxYKcA8q5A3gsYGrAAv6mKfrFUC0iSiAquOJVIf9uEV/tDMbVebEBIBxEX7Mdz01hAlPRWpnVjHIJ1AXg3wiPBuXpsElXqrRapuUaQ8EpEFAUFBcASa8RFL5lY5/8AuGMUAeAoIIoVsSYRVTF8llX8VZisJXBljFa6mCPoF8OT0+C9IQt6AQMf5q9IAoXwCgLji+bvEQshRRworHwawAAv1XKtaAUozi5UN7VcGJ/ZU5vstAHlXdP/ABKiT7GC/wAmVi6BXKEYsf4NaFCIGh/D1LuFd2YEoyqpzKhJnWRQF+jRURExcrhlUDT0YR1bkjKP0AK7i/l76lEEwCBQAfrpW8UoKOIj1jyi4SZwbglcsUozASNpX1HKrMt2s8aTPR0BjdJ2TqmA+lWc/S4iHB1qB7UVR/WZlo5pmHttfx1A+podDhSS6vewdEj0SnIUB3lmoHt/S+VNDGMCNfoPcYSEEiO/aCDksCAcBrAxog0ZktvRS9GX6H8sNfdolU8AIKdAXGkxUE/CAEKoTE5IiwEPqhVRKrw4GbmQklSCwfKKl+zGCwlB6Oto8PeuWtVPogB4ACAYO4dBnk7/AMwx2MZQOIIoAGAOeeVFSUPudNzlTUSeKBovERzp7WsAqq+AA/oNywEAvkH/AE1n8uMCqpQodF8oghSi4ol5wk/VFRrAZWQMaNgA/iPkxFohLWjRQSg+BMQKmyeSgLwv0rgSLYuwKyoBa4xQ9SpOnr/SOe5xp5EPtoefUXKo8YaB4fOGARVpDCDADUVCud7Gk75AkU+k6A4oF9pnS9JQn2mt1Ryo0C0CRWj5n24T7w8iFEQ/93dkippYBhK2KreJmP2eJVCugFDIbA/fDxGBH00NTE+3UhfV/YCaOknA+AlAcJD9mI3qkEmhSoBO6IASgAAoFTKr1RXQUoi8Foci2VEHCga2Z5ioBQS8pS5vVpcAwYJFUx+ZYyhUQB6QtPrcWte+ImykC+cZjv72k8gowq0U9CURZqIQABALBxt7qagQCH5o6yVFtfVdIVwJIT2BOPT6Oaob+iKIeaezC/GpioBNUeDyCmn5Q3VC5wMRLAz5W/hX+fImTHkBK9FCCv8Aty+2Vwj0qAfAo04QmAgqi3yIiYUFFwgigPAHVCBhqmpFEKggBPBiZzlsalEFHyatYnsqwFhVx0uaCiQrBaRXruquXVVwJpjfa54SyoypXA0zHNSiOz6v8rm0mOhVScFQUMLoEaYiz7F44FZgIiqMPBALVU1s+AIdPILOuI75VnEuHV9bQbQPEer9uq0QFyBwAc8I4UwoxsQ7zOzr1K/sU1yuHWUudUIFE4E8kyHmshM4sCQUBcpGIYxx6dxZXCyeh3EqA5QKKUf26KDC1/UxrIYQ9aTIGbwby1xr/GgQVQcBDUeIeouomVNSeQKT1IpcBJKBOxe0K+g9pcXYE8haHlDi5UpUagAllO9MXhxCQ9lWeL6F/wCZsCAhIwt6Kh+pkkpX8n9PLj8w4azcVU14US6TpaokzUUlPAcpVfDckQz1NIPQS9f1emuOICjlhFfovX+QypLokB6A4B/AfD3NEKBariznXqm3wnH7a4QEjkCPTx5J5+zObVrAAX6AA/oMxxFJAJ7KhHuwcLB7GQSqgAAWwCYGeCUVLAq9L1hZnqX8aZ5QRilLm5RyBVrwQJPa4c8SEJw/TzWulWchOr4ImAQ+aAAMR94rQOLSxXEULAUi0FM1TKAIZaKoW1nXMmCAEoeQAnj7ExH3XRW0KcEEXPBEgLAHoCaIKWFK0qQSiTpjV+AAZAgBiAerMlZhf6CQoX8xvju6RAwM7wTNDXQhUlQVLTBDqP6yUMiwaCDBYxRc95YtzQCpSq+V67y8xL4vArgrYQM79WAUoypQxg085FbSb2k5AtKr14mWrpQU1hzpRFy4WGXfkUwvsFHF04h4qCaUaKJ4TH1T50ABCUOKHaTCdSsGh6s38c0M0AJsQKkgxaLkU6YBOKEE0+hV0bKm+AREY4BTNkA2ItEheTnQtFNQbB8Vv6+r3800+KA0o1IIHHarhL8K0JTRVuLXP6DyaFVPsAQVyHXBvGGwBAtFzOn2ZbYp/MQsfC42TRIJIBADv7QJU0/DTIBQVEYAAAswQCEg6S+BnPzjiaRyMVVDAqg9CcymTLFSWBgDPVeCm55bAoYA8UOg58Ro6EgQfnkGXLHi6lRFSqUKKagBgVKwj5+xcJnVToj5AOFQTDNIAL4DIl8MEQUAqA2Ark/k2x0CnoGuQyFQFYVZ1sDNN+YloxIlEETUE8MEqwGpr5Pogw8tMXVJbCJQ+HExEBgIRToRUQEwD0bePtLLp8joqfa+jETaQNKMz5UgC2FcVbIsABMRLSJzPIkA8AVweF4AJQAAnlU8zPaHA6ft6n24JkuiVi+wXhiuGx1A+k0r/OwQTzFDkDOVWJB6Cad0bqsEWQvsdSAcKzwdQL757OZVTKpcUIQResvqGpwylgwIeAMMnzADJlOFYoHtUzA8iNABPUmQviHwxB/i93FFymBkShSgtPZfH+nWboJaK/fWuDFfjKoLQB5L3OFWoqwHogAAeHM6WMgID0lh9D5DOJzmVq7uwQ+W6FciE3y+0r8J03CXRAKAHt51/RwE/LRHo9IfuDHAJFh7cCgRoHwej7dG/wAcC+2UVDwCaoXoARHkY7jzn2tBpefSAhFgBTAGKVSkDwkiVttxqYPCkoO5SWCSxHGwKVegYyiJdPPUwAKEFAR/lc1RWsimhFC5hhVYRUIIkEf10hPax0RVYXJJWtTT+Y5XrbAF1AAvVi5h2lAAPsj5+r5M5HwoP3Mw/wAsEEgbDd8mKADGn2J4FqH1vL+zB5RJvRKrpf5BBIQCSC6WAXlGr7AOA14YirihioJSJl4zEUkt9KmDCnQ3AgiwX7o5pEZQlF6iBH+0ygXmIqeiACHTiP5gP/CBa0pggrazlT6UNPdU0idciiChlgUilf1MESysqZxAIiyhyZQNca2hlFUPxlji9m1moi4CRPAp6HUES6GijRYfSouB5QtM0kIRBGuWf+7CeUAsDxqkoghUrKznHxTBQxsoYVMCAO573+CWiBYKhwNP87SyRSLREREzX9m0gjqIBZi+97bMGjQRqYCMQi68gXqkV+sVI2gCIFQFYFxPC6w2qdBlhoNfQk8GhFGe4NMCjlKO2tDgSo+bmjXz0mlhyE6++ZiCpYQ0p0UeI8eCa5r9yuCghChUc+WY9igwBUVVRmKhAGEkABeArgMfIEGoNCGbh0dFSjEBAa/Tnp+fEWLo1nI84FGnAn4ruam5l7LwgZ73kiwihQIMTDr12ElAhVEHWhOgP6OWWMgWaCvwUukwQmSsqx4XuKEIUJSBST0oDz60tXoUB1Qjt+1I46mlL1danz+Bv45jAXgK9FPKvUBzgQgNUEUyAjnvor1fZMoP6ueeaKSIqIlBvj2ZV3IBEfoA/sOITSSMf/T2aChr/wATMcIxVXpUdFTwMwX6mRC0kh2n8WuU2qRF/CSB5XCsYf0RNwuGh+ADAej4nwaZQQKZFwwl4/8AZkHT+l/4HgMy1e3OqGpA0gmq/kvf9OVfb6ENA6V0fecuWTKkChmYs+DJYAwVND17ckcEfBQD760N1wj4UFP4UplggX25KAUYpqmyVh4DyuJ2SIoeE+K/Ri+yQRA/oKIZM3ZphD/oOLiQ1EUfVeGo2ssKsPRXzNExjoWr99iGcJLJjTEDx2OIB59VnXSxS4x/KpHnoBwkkrDVqnkCXIQL7q/zhAdRY8IVqPhAKimBHK1MQmFwCqvC+9VnqSmC9E7YBooJY9MapAfBSdAgrrVTXsG1gOiP5xzxfrTA9E1B945cvmlBQ8gqgFcPRtEIUpi2pCAgV7fKSCD04qYMPmQCkLBrCJVDTqMiLyAo8QwRGag5TURFOcrkMUkKslFQkZA86GIAJgRCBPYJTTxjx5rwEJIiha4dI5AYHgUU/pMn2capexHo5ovJahWUEjkckdfRgSj6agM/Hd8ibO8SmLS9HlaRB+kUegjgXnAKVhL1ev0Q0r5ayt4qEL2MdEUFUDsASKL9uI/1HwYRAc/tW1vaBsfs+kbiqWsQVBakloGQznvyxcRInioCZRXdNcxOiKBKY5f7xCqnFX9Ex50iijGg2jffumirgEAVbAVVaqrlcJhGRKIkEzFDNUCR+BqP/NToEgCEoLQrKCq4yFGRORXE+ziYmyVQUJT9KKmoQ3sBhUhwQTDiLxaoAmxDAgoTrRTz4nnK1X9KsCBWrADuJhZlEGiJ0RBxHEh22CgrwXIoS10gKfs8OWl1uqhgVfpABEdAKoWUgBV544a8pEQnTavt1lilEYymrIsBOmGwPIq0edtj6mAnYO9JfDT6jodzKN4LxQ+2FcmZMi75WYXsIAADAntaTsz6SSOlxoVXPo/t6qCACQOBFziAjCCuR/SQS4oVCmDoAFgqDS393HjNMGLD5ScVI+kTVUDQ6Vs/b5+5v7g51FrIGxFfrGUUsEyouUFQ/QS+/EctIbyiq/y46R0VmNXvwFwTCphVp3ZLKnUt2fsAwZ6pmkhyShng0yiTDiij8XXWFoQUFBbD+w1Z29UD+UHNrGAGk+wErEa3IxoLSM9nngWarDG8159ZeuDK0PN3cco6LMaOQjQKiAtklcQg3JQf+3rjQqr/AECL9WmXaEH1unVUFIxe24A11fc3J5AVTwAxNNigRLCLPuZcQBBF7iqBjp9yfMWcN4l9evHn4nhy8oUPoiQOvXeIWY1FoNqF/lqn9mWaKqo7lfQosECH1E8h47kuSDtCloCS5VMgUEel6P4mLU0woiMofmVXpsP9XRxR8gwBAwBa0TXM9BAwMRCMDxKA0Ii4FrqhtsKE06rz261CfgdDMWw6oEtKrAHF3DHupTyY187CRTDL33Mn6FC5qCREUA9U8BERqN0NtGUVj4cEwdu2+whcav3Es0UYqH0uKOlNwKBChWCtZcB6pND0RHzURMPrKzBgIqxI1FFEzdJ42gWIIIF+Zu0I7fXKALFVcSDACwIBIiMIaS3pEkcWgUAKHWllyolUgIJAMOJQCFroIYmUe4xoCqNHsTE53WiFVOkFSgunpe+SDJQWCwrla5D4lajkcGBiYtn8VMPjwFYheoKJW1cLe1BdOABHhvE1eI8oBRaVIiiuHhYONOWcG4mdQlx8IBLZazLDL0wQRCpUS2erzP3ChYPkVWfquG+BHHoSeVFz66Vs7UUqg5BeYKkRHx27n9vwoRogAKgqVemZm6Oj+KioYPVFB+fZ/KQyXXUQIgYiXDhsH0gReiNMfTasAIharj9/xRMqjUVVEUmno4ZEKIgjEonlHIQ0VohBVngWEyu4io0PEGgm7+imXQfT/wAwvOiKReNPP6GZvx2iKXvXrzxkdAvAQ1rvWMKh7ZkCECAI+XlYPfMbMYGC/EuHDgmRwBxBhNs1BJ+8lEHF8QyVN/cye2nKqtXLcRpoDDERlFDEH8GDytgkC/Q3DFLlEH2CMVzJlPEqh5n2zIA2Q9NV4cZ47em9+QqzpCGenIYOu5wiXDMry5XXLUByIonjW4ZAQCJUmY7vyPdTd8XI0RPCKTCE8SAEIKgKh96Rfpp/JoV2G06UJQWi5DnwUGYsZkoHriadBrEyj9gBzL6SZg0wgVBMhuV4TUcvizPP3Ji0CKlQCAucHopfSggg/wAwzIocHzVeEt71EHQVYJVKghfCxHAUI/cDnWr2BXcAwAd6XplamTraRqUcMM2r7a4onWmGC7XJfKNAMGrPFi/okRMv/iIL7ishtMmiAkFt+zRAsBKJfDQBxf4CrfXEUMXwwHAjQsFFPvEDOQPkKpSgWsI1ymCluoKwFw9tCOn8SpLBlqaKiTvSBVWhDKU1oTpVK6gmRgiwrZAQSLaLiFQJrJpcLSPkW/Qq18DMCNSxbBhqcXE3rLAxVGIFVJg4QAEGw68ABfB2EK5Q6sl8M1mfieuwKgiQVSEBUWkRy8MmygQKCkHCD9vhHEigYFWC53rBEnoB4Bn5x+JUg8gNaD3FPtZ1Go+avD9mWgVmA7VclolESI4WuZBBcGW9l7FD6yO1wJMegr4oQsLginoamEowJhoH+uP2Bfoq4oCigpfYU708mazQngoAmQOcUFCsFfRdUggVWhJT10zRMWlQAqKHoo+JukEDj/L4MYsM/opCigQVc2EOTQKDDUOunJMDLERQI47BxSEBs/0+90V6MVuCmBUFUhiJOABchERIlWjqiCDits9jzm8F/NFnxgEtKI6gjGHrAV6FM7vkXPpXweAKnOQIAB1uKjaABQCvjzDzNIYQAWLYPLAXNqqJfyB7rC4eUgQrVYQ0QoFIqdMAxEGMFB+rJ478GOGszaLlaJoInAZ0T8dbnmJvHEJ4CeZRj/xnnPccfJV/6q5wODAAg9eTwWUhlNQeyI2++ABbDNt1eJllVzj4L1qKR+8cBC8YmCtXAImvkrdFOUK8iN0xcBoqzmYqIACrQTM280qjHolKffTDf6A8QABIJKlP7jN5ggwOYG2JLvD2eeVdS+EYj6gsA60Lm2fRtw3IHl+u6IsmLL9QZ17aBK+pqRR/ztzVUJlBGKqrXtB5f4M2M42IaMCOSYJiCEU1hoUpCEK2QgfcAM6gYhGFtKHswT4gMpYxM6ObagKCR3pRppy2ClVAGs6/blrnUNAlCl9OMjIAj8AUADOlha48ZaRbm/nMQLiajQRCR0pTgAcFSgvT4E3bTjzeIowvVXO7JyBUQbVCERuRYYfiRf6QKrlGbCPWAsU4dHF9uHgyAwGKACFUXLIpI2dARwQhQyxgi9CvFyQNEfKCYbRuEAEIAooAGUttaBHq0qKxWvc8FUVr+17vrMauNjocEGXFL7+CICqR1x990bwbaOIv8A1VZA8uJNaBqHSEKBBNyRViBQA6ahA1dppXFokWK+kiBIrcK2SEvQd8Gfdmb3SAzYHk7IizB3pzaceQg9+jlwRQNFFtQlzDdFzqtgRAdqZF6JJxfHgIGSlaoAAKqoAZK5QxEvCjia5V8iuMeFrCVriBH7BRi304EPEgwgeAh1xrMPBMRPNPfvAERhVEHkE6XPvI6KfBFfJShyXJrCtSeGYHLgjZAgERHPzmAY0QD6D7rnGjIeSEEGlESgI57D51UBGGCRFz99cIqvRfABVYBnl+CIgF0UWIOO5R6QIohVVHy6CZGECAoHIDdl5x1YeHTeM2CgoQCvV7w+8iBVu/TOXxRgRanwDktbMa16AnkMlSAiWCsGPQnsbTMdCsJytezBmduFK+MIboplynQ2OvHglbA94WH+gy1h/6ekd4wjPgVb3mMJOeUIun+LI1UzvVyq6bg/wGbzlmW442DkEfsv2aKdSAfauQ+MQowSnRTCmBbAqRKJxMmhZoAeyDxcfDFBB15ByyXGU1ELBJCiTOUKCEks5Eb5e8caPkcC4qYPSeu5Wf0cAKqA8hgIgVRAWSP2QCYFPyvFNRPRlhhG2wowILwWC5nOZ0FWqD4roMjKlPiL7IBG6rUw+zoeNxVGQAFVxsDvkgh5R9x45rKSpq/wD1xWViqGvqoFzADykAqd/O5RsyzqwYOC5n/gUFFqWwPLMDTaT4gAFpUHLW7B6KCIITjMVsgKiqMS+oeXPgTZC8B8gHB8LKIcKCEQSxBHDhdFBRUS9UScZpiAuRAkjAoAAJjWFRfmeg9VfrNQCgwai5OpACNYjSIKnOiRYDEWZnzNkGaaGNO+BBFd1kCWqYwV4IUDVc4R4Zq9JFPpp7MwBahVftXy42hpcaWhSDQPmKL9GrDpLQMp7H0/AcjKqdGoGwDXxB1lAaH2gg31BTMfDMqISQwAEZm5DKQoxj0ULn4M7AQEDkOBu3igoIiIoeI6ikz4A8AeAOufocZHMOMB2r1foDI/dqlQD+3xotQPtZ4LnsE8CCHeKHcrsCoeDvh8h+kd1QJACvmBAPwMCqulg+PchZfJRQDsygQ1w3FAaFAAogI4kUBSoAv5htnFIBn+Malmzi0IACgfeFQJkZCWg8AfAbnf2fcqr9gFH7r+B9OYmukJyi4gdbrlDCm7EUZRl54+AOAYooDyv5UM7RSXi+kQR3TAYpIbuLzEhoPgHTxIRrR/IJrO9NvdCg6lzyDBM4kY8iucfHgmcfBroDIcsnlytBT6dOOH8sEsl8kVTFuG8PxSqmhDHOFW8Fp+j5N5C9kVB5vHuXJC8W476omAhokqI/Sb//AJeZckcii2CjPHkjq14/xxNFQiqaqhV/VdasohCliz2ZySgHiff5hupJBeh4H7Oe7oBVxpg2CeHn/UbkiApyoCsFB07l8gqeaQy2A/7ZfPFE/vHliUBB0fPLdA1j/Qh/YmMEVioSm9hJ98NAbGvH/sAydzi5RCIjDETXmuoAgRAEcNRtaIRIIfAoOfoQNqPKGtGCDTsBxUAFs85hT1IU8hUQiIII+dA7QDWAVK6p1PBjnaQ9R4g2I9SajsEqpDAavD0YiWlGCEdCLQfC9d0PxXwQJiREXY6E+rF8Doy/wlxHkSqIimm/iQbQQQ82U1IfQZH0VAfquvNQmokDYo+EudQBRMnbir1+1q5I0NESJ4/24ThaUQPL2YJCXPF0oSFUVUAMUZhEBFKJxGMQLokXeZqZa5lVhRQGSI99Llg5Wwop6lQh7ONcsQsRQL4rU9gZ2GQFIRfaHq4UP3jWrioU4CfSI+RKOXO4gp1gGpnMlYLWSBUo+ePguU3LEkGpjDpH0M8I/pv6jgwl7cAoJfAOQLtCiFCBVFpOrkb8CrEIOGKIgBAdg4CuHgZAwb2HWY7BKRKV66lhZWDh2YmUJkeEcSm7NNeGXXhe3U1NF7mVJFpEKNNSYVNjQQALA1LTwChVgXJ02LHowodBcFN0m/b20AParwDJrlxKP5YJgDI5lmxIAZJXkzscq3Py4FMo0TG6fd45W4DQOAKQovcRqo+m/fNUqP8A6fwBhyHlkooSlSmknGUKGoAFAbwMsZ22QPKV5/Ec1fwa0hQUhrOhQIqhUAM0XkdAjER8JhHjEFSIOH2dmHJzAXoeqYqT9OuiggwKB3wA1vrrMxLIUPT6pwZ2Pco+f+89boC/0GAm2hig6iHsM8P1P6RERERyq7kE15WvTOcQRQR6IiJl4AKACGAWoh1ODlGrTyaBnHq4wt5lhHnsAXDhFwVgfTHdneCpfsY9QPKGVBgEAhSXlvOp3U6AVFDzDPH34cJ6CKOrVNp/59joWbzRYiiJ5A1TFIcIEAdgG/RiysPtMx4DmEGCNa1VOg4fF2nYo01/9HKhNCsCIgRYCkVNBboEoKylgmKiiQ+hI0BPYo5RcxRCUQFSiDnClVELPsAHGUxBAz7D6xom8EQH1YL5+jNJC8wI0bB9D0HBVUBC1J+1yDVyIiayrA0+HBlSiiAe2bn/AOeUQQSoJ4d1lIn9NgYxSbYhHs94f2m8PiQIcL5ZMetAQV6tGfQjJhshCCrx+zDKYYRpYPGEDlgK5WHCv3SxFxjV0o+BBQKiFMf099dUkADcvwqq2yH1wMkVV6CofYUr+Uzy6MoANACIQowDsD0VWHK4tIi6hgB7VQDHT7DUQqKJEBaYvfLQIVCERwCLoErJhhOWiSIJ7AqCRQ3deJRMwYf/AEFw0K9tVoeGoP8Awwjyo6hdTIqOEFOhouE1ClBhhz7Lp6g8KYRRCiKfjuwStRniekcUhRzSWj7xEXP+8AqL5U5ExegyolX6nA1QbqAvCRQzfLGlgG2uN1+i47xExHH8X8LmHrMkM1Vfh+3IihnC/CN4ZgKvoPLrMTHwEU9MOOWxERj/ACZ8yPwEVRnquJWfoSjIAa/zDLTDjlAFAHyf3C5ouSxIPNCFybM1mxbA/gKKaln9gDAVKLf5MKD1Yz+QRczOBlVWC+0Ia1DweBEBUUBRhqrvggT1WiJjXMlUaq2QkJQS5+27BP8ACpM76CKH/XMdSgroxRQZd1YVc3e0POdscqd9M+6prnso8J93MZzvwIdVDqxUDJdk3ooon/0QcpPfpDBEVAEA3QO32vsB4lYJkBbkEUv9JLltt0sngAcZ0IYL4qKcUaZ5SHUAPBDfZ0gVCuRVWBofsmgfw4aH8Fj+M14X08E/odAIVhDXoXCG0YlKZgSJfgXhYWHuGNiQoFAcIwwWkygqFDd9OTsKPVOjlk1LUUoIPkfYmp3pUp8t6BqQwXuo1fgQ5F/PRJeb1miI4ign4ymbT6iofKrVf5XMr9Y50Y2ok4iJohX4Qtv2u6EgABbA8Fzd+kCR6FL2Xtipr65ZKRQRaWy4rh4jCbAcScjrmoNiiDHsXJVTMOYnMYFROr6dFpUDwBwngwcZZa8LeP6YLtLC/Rn4+FsfoIYIOyVBwc//AABqmzgZktGGCMRPxEx37ysh9t9AmWB8GUHjKtDUFAqrFe/2u4P2zVZUdgFV8kExc1oKooiqqdIrqCABbLZ+V6zKEZnmtH4fxwAiXAGkZoKdQfTPaMY8xcg8g9p/Hf8AUl0ikQQAAWBFr9r106hrqh3lIiUpVJf4XRIqg4H2Ps0tXEQJIwA9Au6FVTVeW/bqvMgR0iBUES0VUZnX9ziRoyamMM4LXPwEQAsCf3b4HOdP7ROhZUjljSiBuPD8AD+2l/2uZPRVX+XIOQD7X/jPhNbXdP03GiIqKGKZHRvCeMLFMEVVh0oZVCe5iVAOZlCxTYZIzkYMlNYOFCOl5SfRVf8AqbkCBPu5Pt9R++zIilPkf5mm8f6lIxNVr5q19q1cEIL2BD5+r9A5SlfS6CgE6Vf7ef7HDkEPl+xXEc3X4WRgdXyzCX6IhJoNzSHB/pjj+IA9I0OnUmCtYABLxiZZUiquqvlX25wmZUAKwqoGWhnlK2/TQ1nuEEE/sCGlEgOccQquVQ6LBAFS/bIHtwzzIbQq0IFVckC1ID6cW+49M+RQURUBMxv1ep4ACifjuYSiLlVFXK9VzzGmHm5QK1WpFBTgsUHqZHAwyxjALwCCZyjlrJJVZWAvqaEfAPmJmAqKv2rdPeQH0LeukMIopV6l8cP3dAW4wYP1cKLwYB1WPr6sNFEQ3O8FXOCeCv8ALNyjNatMS67nCz9CGaSVJ0BvJxSh9mfSvxFmotcmA8sx+iXxdRQCqrgTu48r3oWP0McRwKRK1+r4KdqmCVqyAIxsRon8jgw8IYltE0KwMHCz49GhfZjXlbloVaeyIjug8xYf0Cr+quNMQDyIQUp9KJwzFAvR4TtW9geW5rw4mHqgVAF51eGX6MK4k3Crv9I5wq4L/Pox524AQTVagqZS3oPEaW9ExAOeUsqr2BiITc+srJXOsMZJmy50hu11zQw+BN5LDBwW8lKHhPr246QZIE66qL4k3jlwupJusi3lHck+yiXc5cSRx9oTKhgqYrYnkn2mbJQM8YNEyTvZ5tbuftj7nm/V37uNaND4FZp/r7H7QMyCpLAV5r5tD4rLFwTb8wgR1BiAUE9uWEbfrUhYVHrBABghv2vZhUEeBZ/bcWFMRY9pwy1HPUrUGhJ5BkusoCxGJSa5BJCwWVgsPPDRSRUo6URQx9kwh+xBxs+ICgjxg5r+AnAPlULYCIiZoirkGa3Xd0+GYHyGqraBQRYpYpWX4NV3aDFfgaTkaJVCInrukli8UVPSh4f7zVVcrSCqAqnsHMWFIk50PHQMiJ7N5Kh7pL6H+XIghCAEIZgwQEXHamFYEAyBKFKUf0cHFxrmasWDQf8AfWlXCn1NEZzARIQfiT/wwo7DpYFVWZ//AAe/1xJM/d9Awd3YaGmMIMmfeiU0UUSrICIQxNhjRTQ16GUW4pYoz/j5NDECHwcx8Hv8yKEN1da1M4LIqj9AVXN/Kx5fsQcuggrxR5L5EU6YC7ahEREK2r1wi1yqg5XK3AuRjrHA4Oq3UrvP4gmPuYFLev0TWmUeCuRlcynUJjcMl3NEhCLX+jxvuSQCEh+e0zuDjvI53uFTCVqvpC/9AznTr/E8oeUyLINH4RFOUE9VzMiUUUMVrx15H4zHvEGqPEfHS0rM6XO7XrQHDhLTIftPQcilF95UA3FU2o/cH2m8qYM45QxE8Rzc8QsEeluAnkgpBI8QZMLKqKAMLPNjI3Q1ZIhC31xwTC0QGl8VARDCL85R+EEFOrwywCYEDSvi1UKg5F9FYE9gqQxkKJKAPFFdHCD9KatdHPmOi4f1gCqiczWlMZRu96kef9ZDNRuQKIYfEUvqZ9XX9cMikdOe+lp8KfGEx7M8y4bTER/JChJHsh+A17hMZTqjKB5GQdWoNzpDmp1JygKFVgV5j8PEFCwHOprqhAr4D0H87hWZofMghISJ2DPAARAwinnOQGrcH1UGGciMIkfv60kpkZRwl9LK+DvlzMe4j9qo4kxr6ODtTGqgLK8XJG2vLQImlrm62aCwyKAI+sgKKZe0gJyQFAAcC/blsvkMTmp2IKoX2qYdfQRSrAgYwoZKHsQww4xIn6KKKOE5xQii+gsTEZrSy4VilXlV3JmBkCAz2XLYIi+M/QyJo3tPmKc0PYeIHlY2mZZiZ0fQuE41RdDL2kZ7XCTIGdHHHUag5gqq+VdRf/d1I6roiUvYIL45fPecwxDyMd1wBjQHNiquqaWIUYWCDutJrMavZqPh5UywFMVau6GXsQyWCT4GZQ8oMUYZ+kQ8S5giKJj/AGryKhxSlDCwgvtQMWXE4oiwcMMWCRqFSDSXJMFaAbAWp6MqcKw4QcjBiIMYlHBH/wCIiNEXP/sdb9oelx0M+CH8qTKXCKkp8wXgnhwLG3T4tcFs4W4CcVUuD64mIJ4PjAfSNU8sLg4GgCnfxVuAmMQl8gIY5iuEiT0KZOF5UvEcXPR09QKoGQBQCBig9nqzXAXGH9IAuHHYtDw+GWg5F3ZZB+wAVyvnAqv1J9E/NCzCR4b/ANNd3vDjhXQECCfzI7zr1ztZXedRTDUU8o8M+z3LzTxtz6dXLeHVBiGXR4IQnox+GKgEMYKkOyhdXDIg8AjxNFDAnCXLVcVoYT7/AKMtO9qtH0D0NPurFT+vdmctX7Vq45UmV9FuYb37CSKnovnJ2nasCv3DmMsi8YlPWsq9y4g0klLU959CIfs36C1nuBATzMV4ZFAAVRVPKP0vTEJ71cWTNotVzUjA0zV9FN36qrg1POCMFUdVT3Nzz0LkgP0azGg/6RHiIoiImU0k1keCqswA0QocCr31DfX6jU1jA4s4DR1mi0M+1QOlClCo6hXDoETinlTKiLjBLmSDllDetfPx4bM/UeVXgfaoYCHLFPzCJcBEVL9OD4ahyJpqgP2J0/py9MatS/aqrlZMoeDUk8NLkcslQvTAqIiFEf6qH+tenVxBAMRxm/DvHUYcVuGsBBGgV7KRO9jVzjpgDQ/0NaGKuUG5WtSZz8QRKRH3gfVNZQ0fhI0jZGp9E9uWB9clEfz7fwNOHpmRnFMfnFT+jLYyYrABgvAMPkBXy4mQPCVU9zDJH4uKskrAQvKdmNRJkE+AL0TPUxPCOGm+VVB4K711DwXPmycK6aWZlqoXVphpmMSBFIPlQz9ruIurksivldUm8cK4MRg1BOgnhwSW61pglQmPwkf6b2+imXyJHMlZgeIhAyjXdSVXRPFxWgdUAWQANX6MRZwjFHwggzLOZxXKvtzdgcpb1whTBWuk9DLqgzjxPs3gsLmoO/bQSof3yB8PA0HJEAiPpjR+xiZps5qgISAz2SUcpoZUd0ohFL0L5n1lPpBVADSn4nHIt5IcAAU4Syzsw+JjlPITEZ8RPL5K44gkTq1PBpllHceYl/UAslCpwrDxtSgxMqcakhU2x7rmAiIsejcFIF0LwDOAgEJR6P8ADgY3YmAyoCepYB+qhpSlr1CorhNCbOnRyn1qFX+3uKiSHiv/AIeDMi/CIr8K3Q64oDAqArz+W0yGgCpLUnt+hvHM0RoCrG4Dkt2Q2imEwZ3zdb4CrhMoIB4GC0PTOaCVDIEH+8lau4MnPUA7CqPcDrPeCYR+yFg9Iv4PMABTYCIPFiCfxXAfgkwmFeGTp0OME3XIbpmaFAFSguMoULSRP9FcC95rkOuVQwRZhcAWqoUDKEc7RXdBuNQf4XKu8XfcQnoAEMmmyqQs8CIL98HLFVHwxL/T3CUjBAh4L4cX6wsx8vQKZPHwGf2VgGJMqdyhjh5+KtEcCKg5eocNeGwCCQwhq5xqi5IqXwY0q1/XQ6mfNXLRcJpn5nrDD2wd1QuiAhz985VUSuc66KltEJ+hjqb9yUcaUalFiKoudKx9Lw3VxePZE8i+MGBR8OeSWVqLhpgWvFWzeoCLZ9IJ5yXGyJ6TIEF0CwQoCkAVyf8A1mhJQRxWQHQMZQUpHcYTSj+mYwe5cXUKPA4C8SngUQs6I9VEfumXF63De9cyA7yxNX+VXCaOuRIaOKpBxJ4Dhi7FeDgCs4q/gOVM9QwjEE9WzKvIPOGQwVyQR0Ron0iDlSKiuFIpHn+84Uu7ihSg84XiZ2kqHAXHogPwFAlErXHy3g/RmW5fkM5g8OhYXoLgE8olfeiwDuRprNZf4HQ8LhSmtp6fN/BHrooscqgEviDMCcKq5MY/AIgKMfI7+GS2gAIKlYdBB1xAbCCAEEAFFTyoZlS6j8IM6s7AZKg7qwQxA7rhTwzVXM8YiUMhwzUYX6QPtWBhNMdcQnkeEcbL5HC+vpU9ae35lA9EeieEcgvkRxfgakCr9rvLcNg+2gaBGDBAEfADT+UuSaoAgWqrVvk4OLt1oS9idbigETYlH+RMlgMmOmvRb6PzDf0qB4QjaTWDcVoPlRMrP64h81auAq6EVXCRP95Dxco456GBD7aigH0Ur/Zk66gtIPWDxmfQAAC0/XwXJ3g9BlirL9VzsFj65YF/pg9hvODWa+tJ+DMnKzdKvx4HIkLYChZ58uboIov8DYPpxsEFASL2V8yeSXIl1d5ywTCT03QNER4iCOc7UiX+hK/rmtxcgiwAFwtRDmCDmopcYwM/AHCiL5O+Uy1cGUy3vPajgo3r7ng+jDGq00dhjgEpr7mlIIxB3EAvu1zdTUFGVB/LjmTgjoYB+rhmjwugCgocUyLUDqLKHkH1dcpPGf2ccd0P6yUDwV1JURgKqg0/49yaXAUCFWpCQG6oRqSJTyZ/LWGECoGLyrUjIcNH5EDAMt1qubHMrkzNXIsoFInwB6aAhu8jwmW0IQSGRoHRoC/bkZbnRiJYjmZGolCqUOw4ZbLMYvQMIB7Vit+kcKDEhieFgKqj5yGQx8XMXBMMQzq6X3YBT+/0PrCQmvaIfVyelw4HMFOaf6xFBwYPaGJgimSUW3PNjsDGe/bws/VETMR4dKcDVkgBYnaJ9kxFkEaBBM41eAwvUAQyGiY0ECi9K5Tjj9qvtXNIALgTUS4fFw0XinROAdV+jCMWHokm8NFMK/lIbgjDyN0IgFDOwlBIIFPwcs/AfGvVvMFdOXp9Ykz+oJNdNIInE48x9Sg3f7DUxBIGFHebXAubgnMNf7gy9VgqJNXQi8V6J7pnPFDKF7XCEKu/+ucILPtmAkB9P6Ij/TcmIIc1YnBzCK8wMI8wWDN96fXAawf9cV08MQceXBK4B+GVZcJ9DjfgLwNT56Rq0eOeFwHHgyMaRgb0CNMTexQCuKqq4A9kyNgUW0iVGAkDHr9GzpcTXYljawAYJkFHMM8jjavrWt6o2CP9IYT1Nali2KdEG8c2j2oeUW8yTv8AxzBXVwAJ/wBxDKBuXGGmHXjp0N1fhXJ6Rjromnjoh9we4gTK1uUw2PrUysByf6WDfExZGKfSP+k4m5jkUPxV0zLCkQT2GAaLxlKuHXGfbaYL/VFmL22zgotQzjNgh7KY7udDFkjXS6PtMfphMgvIfH/CZWANQeh18ecLL1CP99w5RhWsX7gkU4u6Qcvx0NoxH04J3gNEPxcbSkAr/QdXIlU2ho/QhjvigqKGUDroXBKmh2qPgMTNISkAVInik7FMNGdIiOYtOpoE+XOL0j0D6I69Bxk9W9BKX2nPP8zVOqr5V7rVHdMPZ+hccSiZYBHw1cgRBxTOC3rUmRl+PKre+3e9WJjzmUfUcspcI9x9W7oXPA3GgGfDXMlX4t+WTOKTQSa5YB7Rb/AY32gvjdgfE8i5C4cZdAJic/jAg6SqRXqp/P1c4OAhhZXxiSfD2OA6AQoN62TKkxVwj5w+hrnqE84Ul9nZ4A3gt3oAEYAnkgOqV4RVD69DkADFiU7pKFCg2sivgrMF1fAVX6Dyud/yoIP2g5T8qhD9r1wnraFCfLWXaBb1Vq3dtXWKCONw76+sEAYQBL+r5X+XeTOwiUNC8K+DNSXiOYuW+Xc6ufQMO6Smkn2Uv0+Mi9w4BZ8L8FmymDwymbwGgFQpTyGSoL9gF/ecx7dVz3BHWcSxyPfSJq59aieVJAPhUKjmRpKik9IJQyBzKfAYU4IKZQMi5bDVPoMSQ4CaniI+SVcRJpEEpva+TniHxMuOEaCkAcI0QiqgHyolAfcjmRJFKPGOXBynvQwPVVcbRoWL91TLUA6pMtcuhXXAuqZYN9nQ/uJV7I/dLN3GY5Mlxh/DGD94UYtTq0y0KnBAudAJ9Y7RD9uWRZXPYgXkv6YuaUvA2h4GxEdB4H6xug5qYNULTdKal3jW8wgZG3TC/Q25YsAoFge2YjDJNbqenVBbDF1tTBzUHUyZIs/6ZpSvauQDV66/VVwVWeIqg8CCj+AOtRaTUA8I4BvRpUOAvxnV3R4AAqsNcPD/AAif9NY/6wej5SN5mdTARUT1xe20LHK+61uN4qHpxlay88Eo/wCpcLplUxQZMFySqwzUK4Sq+BU/wHctD/KhP5EHNuuK8GkoKIQH4GMNUKDBP0Tlc4eoEC1QF9n64mkR9j0/EYnwM1ZuvA3mJeIUieOnty2GggQqwePIrL2pUJYc1hCafCa4BXXyneVGHdOxr5QrfodziBOqCKv08hlCvwRVcrjDrlpU8kAYempglMiIYPk1LVw6plEEnCIUb7cxdudgD0J5ftqbrSU+EXN4VMc1+ua7iRCBiYPXKque7BQxD5Ez/KBbQYKoDD+01CIGhKljwXVbCAC1Cf30/GmVSvla5MXqbs0f5V1wzET4L2cxfGXKVAB5cGg/QYqP97yYnEkEVV1w7BeRcrVH2I/2Oja0/tWBgaHi9G85VxsFfJjeRX7MsYMoNcjrXJZG0Uk1vO/yWH1XzM/TAcBks5oCH2I0j5P3REAr4ZxzoOgo66pEUMUCGCkBiPojAmC1C8HgZoez5zy6DL3QHytxsKlvgPXwaOBqxOX6RER+xM9O8rivlaquIxtDKtM70AMSQcwn6pzc8t+jJfFU8qStD6irrRDug0MkIVDQXw0Ay0gCAifiPsaZQ8I5OzidHJ5OKoT7ElVj0TCMWyIdV9EmdRyypfmgpMxp+QQBUYYh6+VeAYSopq1ZWioifTlKqq65mcVQP9P3zp9XVoqhxqw5ypA58CD6iTpdz/DB03TQpP6nscOe+FIggPYFUWy5rmfSW5SaOoOqxTORxjwaCYgcCCUOr9L045QykDIqrgV+EQ3IGi8KhUVPZbOZKdSCILVjwqR+AZcwIZpgXWYyi4AaJXLBXHosDnbXL3OOcmH7gouV30gqB9C9QVyYL4Nw0tTilMBUdQ+svQxG8Pt15IY7QfoGBqJ/buzV6USjiiSoN8zPGgPlwMOyUoCjU6vBFziggVUBA/oDKlCvKuK2Q70RomClICUQfe/bMmYdIL5qdDqEFti+MtGC5ItFfIamEN528ZPKnDXIOMy5Tk9DlV9BiZwi8w0qAQVoyS7ErCb3Vv3gWb7c2U4JpEMrj3RE4swnPRQf/o+HObXN7lAfysMz2I4BnteB3gRXIeQACYDYE4FtsidHJnzNFTRECiUBosUDPyveFMI0Yd+gM7IkWFoNGogJfpzRmkHxuDupXPrFTmkB3UgNK+gKzBIhEzlYqSh+zWLRQyC/WCI0XiFrjiJEiD7Gdv6VmIQaYVzvEZuVig3hgPWCyAhg8nLuI+TH55UGYj7sgtDyk6hdyJOKPgUhaiPOeDUopxQxqIAqQK9AvBxMgQavYdjPGNfeaVQRGFf9XKpIP5wnRP4/LjM9OR+EOPGhmC9IhFfyPHCVp48B/QQMOcXLwXU5GOsYgwBwWJ/brtMX8WRRn4Tzd/kgBjqqvwAPFyr+idHH4UyvkMQkMAEMVYbzWSODGw0WtDBqzKszfC9R8J6RcSFMxVT+kT7COO/WIFBUAA5lUF0S8k4+6zn25OCOC/d/LL+3KTOLc+klBD7HH0MCItHxAFVPoMX54G0nD20hrWikBC3UVPeVNTKcDjFnKKQYrkwD4M/oTNfcAWGdVl/Xd9dyYzPMBGoi3yEIZbtZq72rjCiEVFe875h3HCAAjOV+2csmdvczBhuEcbfxSAHgAuGorAJ++bhdIXrgfCURD2qGdB1UMBSHspEbeScfCNHPDQQrCEBztblVMXE4w1RzgxJo/ZGn03x9cmV0H/YHo04LgTIMrwOdJoqDdKg89WOvfAAxjlGaMChgtRZ6qT6+x94SiB5KP7CwHJWZkDIYepVJwi08pEATqXr0wggKSKk+heplDiHo+BTBcujNBnVvw/G3+C6LVxzGVMYjVMCVYCoQX9O60GCUAPjq97lcrcajIZAeBFX+JzI4a03KS/2vxGV6GBl6n1J5VdFGYYg1iis0oZlqLytQOMcTtGkAwOh+kOpgqyyyoGC5CnoXcpAA+ALKRHq3IdMEEo5P0tWFhDDHVAqBX9eZ6xGNmWSzBRHpum86CgB4ReI4UruxGNL7NeCqvWuqhV6LQH39d0e12+IJEw22aEr/AJJqNxyPxjKbX4UFAB/6mKVDGHhGJ/I4oDw3Tz2cwTwq5S0SBzkq69a4qXqKCgqgtg+sTwbrxXCFcBmrVXNsy/Bf4y5Nw91l+A+zNl6tVtWCfVs8vtxvv4oi0CRswXNVWQhEIvF3D5bGFUfSJd4MlWvIlg+qGMOHbnoFyVByrnD5vwZ+FVyrHKd1yu4/WDAYncaqyumKUq0JD7OBgzroicTy7tR8+Uep7HQMPQcqrhOW4T4tzi4irgLMMQaSX+j28bgnylJ8Wc3XgMBGAQcDAMQXIY7x4n4F+jhXGwUDysq+2BjS4Zi0JTgEANwwr6D/AOOBB9sXLkVASh6l1UxeYFKOYyA6/wCSSU3zEyaXHLBeAyvJ1hZ5oCiQJ5L1z8dSqJWxqZ0r1/tVd7WMP95bjK16SlTsRFD+MOemwYcfYeOJDIaIHjjBawOnJwuHlPzHmqQ3N5TpmcYeJPkBVcp+BqlG0STEVWGpgQWpS/afb9jguz0RkSqrjiuFzDdYF3LyBGf7MzzyYTWVuq5HDCMp1fQf0bjU5cGeKVuE5g8cJV3OBhhM0IuKkA4PsNH7EbxJgPYEz0Z9EbmGBtECUCpjIRoB9gvpoUVHUEWuQMMubABQh+98ulypG8Xx8LjkzYDIhSV8oYYjEVgAVV9ACrms9YUAfTvEREUR4ienWXNTC+AcBjxoTFJ3eUb/AOuLvNRYrnPDCSRGJoGBjifA2dUBfw+C03A9WHCyvLmghAiIifyc0nOutV+EAaBl+DDGREoT34Hv1IDjDQLDos8UYq+eZWqHVYECvgPBiHdYSzU4L4/10wg30K1An5euOBjmMAcK9tJRhhoqDqucC/CBiUzaOp9udBVKSg/cXCPGcQSxBc7sGoH4ABy3iVxsxIA51aq8ObsI0KsU6leXIZIjwfo1FbPbO5A7mGQVKyhShFEyHtXJlrozwRMNlCIYh8mEg4jKCv8A3ZhiwBU176nK0YYTFNQQoF90inxq5vYZxkxVV6oQnALUwQJT1iuhkA1wrkVXc2+FbhGpjDCnAuTymBqrmdQTJhONKBA3DIdc8rqOFBVUAEC1xYAytjK+UMEa9fQf0oPjEMmFS8Fhg7GPDj7ARF/JOHg4vwQGYEIRkVTx3COUFH7Pkaohk/Dih9mp0ExslhCUU+nF/E9AUalMkJfbQ1+yGVMBdAQFzgM7Y4FcFwVTQD7578ysY6lQZUMPhl5EL+vlxHJVNVB9exxl7QAgP20zErVP6q5Hxl8uCEDGQUEQAF88Bn4s0mPaikioRn2LouNMADXKZWjhfBaFIPCKJ/CYoAxpSzOuFSvgpWVuAgCDrEVugQAxWoP/AGTSYCpnCmVQP9NYS883eGm+gf8Ad8TyecgGAQZF+IvxSHwSg6pVj7fvEDY1Ue3gDG9fLcQBgFzya1XEAMMCEOnyq+p4452oBaAhlXIuAPhTKBH8FZiFgKVC6L+4TwYOjria1AegYSp4G0lQKG45QjCKp++DF1rbHiWREUxiqRxWISA/oCtTQGWuVVx4rxyUSZRMJzlAP6GXquG7hdLEEMpyMToDeecrnXxABa3DTXR8FMyK1CA/z3wZCylWHQmVdb7xUikiyFLN8IQDxlQxwihgeSYeJS4v/wBZg+EQCOY+SQdg/wAjrERAeqvgTEgDv6WHo724pry9TTU8IHBnfyKlAoQIiCZ5lWplylzrh7tEAqZmWIyZCKPlASxU7oE0I0SairVcYjrmzc5rAnk/VTyncTkpiEQPfPS/7mCbgZJRwVnQJlRXjXpViFgqhjrgfKAT2T032uWoHEHR3jTM7SnjGU+nShVw/BZkvwYHwmSaWVm7l7jHXEBjVV3rxiNzJprx8q04BBP2LuZP7G//AD68h/K4whlTXGeL4Lk7hugrq1PUsP6IgPh67glWFhpNdAAlId8ebhaLBQiq+jhoJCBiJnfKYMUGVU1D3pgF64Mrhf3gXW6AyGLLARoW54QyJl6nxfiScoUKUU+vOUh+B5ylblYQrrmrk4M9UBDIAAZrl5QG3PsYPYg9LkkvDFVXH5TCC8Qd3nubu5mu9eNYZf4iSBGiI0R7kf8ACAFTwwKH73GCYVz9AxlADTp0TGFHETvoYBobrlZcNPgHAd9NcqEdbddTeXxXlrMC+Y8USmDTEFcKivQCsOrD6Bc0d2YSUfyIn8+P60ASdoKJfKWRGnm+ExslHI39vCSLUI7oV5aQA/iGEGmfgG43vzDhsqgGEFMLpDF3F3AMOdXN27+79DhpNFBKZHVbkBmoNRgQbT9Kv8Bpx1T2vWX18+AVA9Bciq5NfwGt+JiFhoXS23jEGZc4G8oEFzGUq7iV7VXFKyqquEbxKXeJEilCB9zFZ80Gx+F7N05mm4R4PMV3nOlXB/p7/TlyGn4jkQVRQMRC4R81jmvhXQJP51yyggmjZ6TuYo5Gqx0yUvsNQDH2ycRMBXIdTkcFK5mUTrdFwkBJmEDwBdc/QjhTMIqXWcRqL0xQ4AhlYoq6WvQLiudRZ/hQlfPoPtxFTlUgGT7ZPAEpvI58tV+DHALxv4Hlz4orwgOrLIEBaF6zBkZAgrothFAQeiS0dIqOLQz6YL4Rns5hKVKEDyxqvkfCc5iRE/gABikmTyXCkM5JbjMZNDYXw9J7B18qSmEfaOp/ITLy5DXkEyvrGv3NMgLjzo1za5HpnGAAIj/YJ1yIzlAAjZWpB+oYhaAjl/GR0oi7vW4Zz8sNBkNuDeTROJ8GpUOfBuy5zFxCpQpUxJjU8muAKKBEOSdfGig0EWJQ8HY86ZV9AqxctOBFUgPa3lPpM/4KEkXrZ5ong/jM27UzQ8GLWdKmYUTFYHsKwMgVRhVKA2ZYIA0RzS1vSqGUZM6GcBKEqn3NJUatJ/z8fsvMrZkS45CKwi/ZBGmItiUFEFgxr2fOlX7csmB2QwRIVByUUWCuMJMH5kRcqrpUo/poDyAKoT6U6GIbeKmrRupJhXN5TIBAyXCdN+db/wBX7Xy6L4M6i41Jm/qGNRcYzGsZXy4aByJMLTWKn4ZRiOXFXA6sj3TtRP30FNFNLC90/PiasYd6Qynvcdb4wt1Tu1soD0UPKE6XRRYFoUZ6Q6YL5D85HCEAxcAVTGvc9BhTjm9LnjAHJ1WcVPQeIJRMj6IbOAxkWfoQWLoZqUDEkSh2gW0zGRplvlXHb/5VnrruW4pQTCZAgGEjkACAqD76LDxEyJRCIoUFjA5u8Nc1WujgNU5nTi8OdbhmBGfrgZMNwPwwZxCQRpAXwqC5EmHPQPh4HDGCx1FVqN/sShecRz2sVUQavIq08v8AQHlzkrRBQUNTAWIgK+qPImrEXGCIfSYCcFFDEmAkgn0p9KFTSH218B4IqBPu8cNV2dDRFqGEIFyOKpquRAHB9zu8eteGLXRlWP8AI+EcduKCEgXoy2Ux1mAQwANDe9jkGS65iY2cGOmsqpE+UMsi1I5bVdFbQl5POY4lYGHGknmYAbkeCIaN85nCuco5vBmY5R4iuA8HjALukN5f8B+j2v8ABXC1YClDaFQ4TOvwDNBPCDrjku81vVOVcIigLroh9JoB7Oh2rPTrDPAkXcd/TgfAwrRMt1MPsOEF+rpoZyM6vgy6ogXyFPsHroqiI6bZlI19C2GIyuEEOGlOoVFDOF5yWLzBaXtWp/EIYouDwpk6VcqcRPXgDq/wG5KYDNQAIMJ2CHLmMHEKiKRSqIdAwZSiVIx/TI1N1Vq7jIwZghhqWTNfgwVxBkeTm8OYZmdTR4GI5m65tvcuvgKorjOHwp3APF9s53wf2hgkRhFBCTvjz/NmYzJiHU/a4wDz6Xhz2uv1FLQn/gGiuismGo0QNgH9HdUtZIqz8BGQeCntDl1EJVdxUHvkTfisK6TgFSy6GlQijV6VVJuo/wDQR8mNwGeXO2+FPLlRQLAFgL+plVOnHSpeHnIIIp4RSOdoZXWFYZ2kIYxByprNAFR4K8wKhUECMGPimYVMauEeN1VXFYSYJqZnQ1+BchHeW8fGQJgWEgYTwnK3iiipxLDbCUKJgWXiQquXMZVgx9icTNiUj+CIp+9yUUlVEQ/GrqNLgEUFa/y1xqun4I+TD+NJ/tKUzweDrnojPL/wv1LkWFdWBpLowdyosK8STKH+Q/YYXTAHrM8Irp4pZSjf4jRHJFEROImdbcznNmhQC1v/AMK5pAWeFEtbVfQ8fUygvWih36SHibgexMtDw1GZKEgEiRbDGkKoZhi0dQcRVcRkbkz2WwgghnHAFGBQ/YxX+DBz6B9DdTHqLIijRR8zVO/0/DAZ+JG/eu1WNiA+gwCblcirlwGoaGSq5GI1xzEEEz0vbmuDI+BRDKaCH4GLNRdTE7FvAJ10wBAAqvhg+D10w36VmyoLWf3+cY7rtWCIKvufblFfzkfxgPD2s07HlFI5/rMFmGCYVRIAgVB9VBcYVkCCePexDr7TIi48AlSf9pkZFg6URy+9EbCqSyzAr5Gp9u8ihFAhOccg5DWN7hIifY8T+/siZQckCaAEALw5pUUyP4IdaRnWLdo6jwmlMhzH4q7q62SswkIuWd6QwmZyxigEA1FLhNFdN4lGxn4H7bj1NqwA8NclV+sBVUD0FhkTbnpQj/FA3iWeRGPapgNkv2ZKQyUYutoXJRKm5VaooE8QfFCAInjLUEeeHU8x9FEx4qnIEA49jPOpvIyBw8F3kfhccwiMTbXTjjkwhKQQE9786PsFyuY8dKoejChD0cjIPCORaq5nwZWCSUCrWGTLw50lfrjxy0QvqEIfcXn4b3knnjy+POgpETP0iKU1VPRprrogUSn9dH6d5xvuQ/Qhln1dWci4NVzmdFo5EHIKeLgDgDEZqzBXK4NQ5XxlT8BjLqhkrzmaR5hSMAntdwh0CKWvs+zMG8YjGjSpCo9ELHIUFUEfav2YDDLWjVfck/03MlsF40VRICctvY7xsMBLP7hOvgMJBhATosqko+mVyW4ArDL6hUMnTIEBVh9F8GIIOoqgAzPRAHBACqqi5fNTAKARFXrOCwNJbGFEE17OFhiVaCIEZ4tB8KXQ4PUKaeScOeeHDBNbNcDKmoGC/DUjqPYi8OlnhzHl/iifyJ4WJnBAVgKj4qgOUWbihxjMza0wm6X21/4FwvPFJIj1OGPUGeR0ue9WAMiU+goRX7IGD9P1LbHzQ4kIOgzAtctMAYBgwUK/vHgSKUUddyqhkbmUVueK5GMYFtuqRVUF/TnRF9zGKoqgEi+DKkQAymNvcsVfAZhd9r1BGCoAD+1ByyPBSOpPQnHIRZmXgVADcuIgjF4PKzsxzt1GIoFpTFDbNWf1Q3n4mC2YEigY+yjoILLUVI8HVKiWYAn4oe5bgYCvDMzsWzrVECsE686ta6KoIGzwSgznFPPd0rinwFwBwMwxG8vfwXnxV0ZqZEzj6vgV6mM0DJkAzMVrgv8Ah8M3pDIS7kGA+ACVxVIMK10/BI/0ahDjQNcwNXFJAQBT8wawUhLQjQ/9XDzgJI5fkRzQVFX/AMJg9NbEqvtSq5bc9fFyx1KoayoO4Ir76p49wcwDvxKfyObN+SK48FdMuzbkUS0Jj4yFaBfK6zOgFO+CKtMJUSUWJ/SP/cBsBlACPkIDMx4ZipWREqtpnTKgk+84d1hYLQURx49tNV0EBVGGQa1AWMXiD7nkaYk4sAIQ+1QCrXxgbisfesBg9cV1i+oB+Ho/Ye3uLyBHQZnIEJh9KV+G+Hd+t1z9FGZBFOGW5gVDM4D8wZOVccgRc1lXKNMtknxcHjDmAjm5oGRxWuXH0Zg9PcUyIgTnfNkzexaZBfIFkMfOMKHBSrPTTBgyD9PJk7yyjUQbE1OXsrU/c8/9zjFqv8+g9G84pyG8IBHKCWY+rcneBqJ5SxxyYhR0vpPjlJ5MS4MIIaNs/DNkRSyx/wDfMHWwJ7K9X9nM9wouoPXF8Ejumrj8FDKlHhy3EMEN5ouV7zuO1wcjOZb8DnxbhpgAK2oaDLXiwN+0n8k0ldkUSC8Z0cJxivMSJIaCvxHmcuUwA1AgVeB6MsfOcHsQSHk8d8hjuOACqmN/RaWXWzPB9OKT66Zv21SefFnufQ5Wgp/YnpNwUlAIn9rfzAa0iCJ9KjpHyAbm9Gp4RYW4nrU6kCuKLCaKM8jGxOOOB1EtaPpQhowBFt8QVP6MjeEVU0kHgKocVxT4GqIHg8gR/G6nslsRsPCIi7n71sD6C1P4yE+qdh9hBX+XjkVdarArkr2yesczVVctEwWzDblRTI50FMS4b3rUxw3dx9Cw+3Vd+yIg+4L8C/MdgzdEBSFCS/yHbSmLiYUFUVaeCOnnGQD+pmqZMJqdXQaY3qo4MgWR4YZA/d/t4FfCYguPt9SiPsUmhpRKCyqMaXmLBMb5cyKMP1LNyMdAq4R8IVlS7icqqHutboowZlyHCbhHJbkBwbpiORVz3f1eSsT6d1g9U8H4HwguNgMmQcWR+MjkWz+tBgaFE4H6u8gJVoyX1J+TID9xZRMro4zGYJTD4cMsMnA3uFqDOuajgSI4IwJ2WSTnBcj9uilQH7hXJm0ov+B8tFVK+On+lvHKqOV3dRQhgCm0XFR8lCZ8EACGu6xmyCinT+xNzJe6gf0h3L2MoJR9lQvNTscusTAVI+SPgxdplSEACq+wntMVlAPgEeZlBmUHW0BQ9AWCHsuqXXylA/TBGgoi4DilQvgVQG1dKzyyHEFBjjUVwvkkDP8AqwDS/fHrX00EzB/5+OQoKvtR76Gyf7cbFsN2ts0oOXIccfnITc1EAyJ/aPDNz5lbmfI5Zi8S+dLVtPtPOYEL1SK1MeQSew5HyL51MyXICfYhlRkP2ngfqsLkuT7FH6vZzQuiz6aGgxAjwqPnx3/a5UKhEeIHE/ETIBYaPAp6cUCUTUGLw/7gRX4GA00M0p/H5U3VlCT0+3ICE4YaNQJAAW1YKiyxeuFUj4RChLw8QVJzO+QsSt4EZzpfDcNyknZXMe4SqlZ9NTIbVIiRHfzyRmGblN33DA35NMsMbBlXOSOTN/Dfj8Kbro4FcLF4zgHhMDwGZ1VAHgACBgDJ0fwhPGAM4nvFFMQYlTLptqZwZKBruucNTR1LlPjAPlHFoooCVhctF4VERPxuRRCESWH4+LhQoJ5QL6A8Lu6ObCilMWRACjgTiASvAa5MYI8BiB9wJ/RirDeEy2/EInT5ARBJ9l06nCNIokRJKMQl4LgIIYSChV+g9/x3rl1CztA+miJwz6CjYDF8xSguKpCjThHoWF+qmqlGIVsW/iMElmNV56NgUBoGL46nkcwOhSEKIxAAHkj1wuSyBefl8xa4KVY+SxkkHwOGq9CKC8Y/iJrKeItP8EJgFER8kDA/iSH6HlyYeKgw+j1hBcCTE/R8rijTL6iPr8bmq4E18uD8ZKWFLTI21ET8zdfvQU40+njn+28Kijn0ntbMAAgFVRIP9g/fOaanaqkFOiOKyiR7Dez1otKqKMfRaJlS8kQoh6H2X8zLICCJ7XpDzOPZ51Ka8cqNBij6RQznuIGAJLKq625rVWqvlz0I4OCLhayILwBWeVmdgBcNQ0iiImDMUjAE4gr2F/e5vcVIPkQgfp96xGkJ++Gu9cAidUyDGr5XrrtH6F4FsMLcGUsX+VbgsraK9MREkF9uqK/FGDAGdZgDBlGcfgLytca1a31v0fCfiYQyjIMJvscAMGX4F+HBDMkM3BgK+QwIamEJcgYMsSbvzHKdTD8CDdSfeQmH9FiepTVaEVAcf5JbhDSIzTqut9avrEmZg5ukKAWKuPgkUFoD6cggO4JaIoyjumLEK2GRjjfETkRJ+nl/hmhQhWGpsQIPNilOyeD6rgnY531D5eXoRug1nUU6ui8GMRCy1W9qexnOmq2ksaVTweSFAEmBGk+nAsM05GL5cA+k8mXHX1A/taiaZyIFUTkjvXc/JA9DEcJdZUgL/KZjRtV1mPBg8/tl1hqVFHil/qfyM0UQf1YVV0BR65WeFHyw/mTIo8SCMRVi+jEfPDJTPuPP9OKqDzk+g0zVgMHkMoaDLxMatQFAReUUCzx5+xyhQyW6L04UgCegwMESUUVaisxNMAdwH2J7E3r44Gl/FTIX6tX23CZy6V41r3VDFfZiZaeZBRjBbmruIVV1U65MhmGQHwqnxFfgBcVAf+kZn/WTTrg+SGh8XUy7vPDC4eAYJ4MHw/AWZ1X/AASZXT4NrDMLnb9fjOGQavguXXagWg4uFjwbMUZNGUX+a5KZwhkDhmP4TVArAA6uG1OIosWMStx0CCgNUgH1/KY2oAri54mXUE/MMuVgxd6oakecMITiUEcVZaCUPcgbq9yZkYGSzoH6/wAyb0m80CmCeAaCA+MHwKZRz8i59RmusyRcANy2XPlVrvG6H6g/imEXZoQWKssqfUyKrIigYnVH7gC8HHytgPnyICQAJWd10Tfg6HvnBG/n2TW2woSykQA8RpYZi3QsciRQ5XHTLM6rn4aA9EqpF5UoT9HLBCqeAzrGqseQjn148FWH8vcfRjaeEzmp0xGPqfAMAW5iOX4OJmWW4Mh8CZMj8FatNGx0cuioFXhC13k6hXkss8X7w8LAY+jBMZbhPhXNmTJdWmRjTD61FgsDRgFUECpOvlX8mDjyNWSxEr0wk+EJ5MEyh8KXRcBlXFw0kTKQanwJpmQ4vbms7NFEiINlMsx8VsUaDev9QwkBxGTvMkUF1fQPWQyCanmbkSuI64AARmekE+sn1JoFFzIq4OiVrIut7035z5i58kcxw14Nxfozp+QFFr39G9CVosU8fz6mUNJABOAPBCRs65WjRa+jnZe4elB+426hwqVooejgUMVHrIsYumIzmMUbAxYSujy4VFVYQRpRG2ALibqH2Z5UeeHAGzEseHt+j26FQVDGHwQwozV1wPiAMoZDo+tJhz8AcOT4oaaaDo05HwkfG/gbmk7VJLJaeHJKJWcKX0LwP17cJ2II18q+e+zE4ZrDJPg6k1Ov61TJ016tWBvPiAbFNSX+EzoUJSFQ9IAWcbcbwR94pesEEp5a6AkNBp+ZXJc4FzZ9w1HN9t8j8DhXFmCuVuIvWAK3ScKZg4rNBWL2KmMRFfox4bP6hAfqBkQZB9NRxizYJ8Vaogw7VFFxbyTG2PVw3cFFznBcuBWOjHUyW3mDU/eITcD4KNETHOC8qEWcn0U+gzqyngKnPHnrmM3Zl/mooCD7HLy/5l14wBfAY60uBXoCjTqIcYTznEywVKqsikkOEO40ndKQCtn6v5DIR5FT7BxWMuMCYcAaM/XfZ8KpkmTeufY5LOAYKZID5jgFubZR4JuNBuO2/L4p0fWRg6fo7iMFRPYf9fcwClhHUqeKCvDxxrhWHg/gn4ToePLj5BZ33YPQofrVaAL4HWOmmmjO26jeYYw9NHia2loiACeJbM2qfzggymPE1pnChrxHgNeELOWZAHXpqqu5y1wqgoBgoEnAQV+wFMBpImh44DezjNTwYkHdk85LPIvHCpRQwtuYMZg5sKgKkRQTQUskilIr9q5DCFwpRwM4K62RgQZMslZaxTI9LmflcoQzJoKUrMMM/wDbRVx+CS8kR3cg2W1SEAffsk7zC2OC/ulM2e9+BUxbWM+rX0YHJBDLXE1BR9UpAGjR1yNqnUYHktuSFGSNPmqKpjBwlwGMJ4GAbw6pkTDvYXD6x+i5Xy7icahKUuUkuVPbrwlB88cjhTLXXdMLkyGGMZjXCJFCG8Fw5wYxjLcD6us36Bqq1LfUOfBL8AV4YTxmWuDBgdDeABo+KHzn6OF5M2wCTB+jIMn4uF+HBM3usozQpXkE/Ea5z8jVQpeoDVFCTJe5SPMpmgZ6MQ8kfhY8sZwWpDoVcZbi8Sye0QQzA/MsXUBXRxXCcG6mBX0BV13QSUctWA4XOkLx1iTUHg96ligD/wBTI2iT1GqVgQD7XxyjCdTxpQHOgKiVIJKZpox6ChiNVMq4Zi9MmlRuE9ToUUBMhubO4AgYSc0cAym33P8AhNTdc6i85OHANxgW4xQDG2FyWmJhcDwudIqZXg5PgcV8Bb8aeT4CMOF1w/COGWPrpY26j+yty2GVqcIn3bc+59RcfFL36Oo1MneGmcNCcNiDj+jGPBg+jB0ZGcoMPc648kVyTTiDI/4RdOJeGF5MFg+M2r5MW50S4P2s5+luT+iYrBKXERg+FxHl12XPyfDhA39LA+irmC3cMm7i/wBY+KRQGyrurrAiPVmnOegFr9ZZv6IGngwrxC5Oijlabr1hA12HsaEqVUmZgER9AAB/YaIULSZVPTzupgC8BLfc8SByj4XGHFFApCv3YKfiY4Qwwm6m6W54XgpqOFTLXkx8H4DDSfAsJk+Ia7+RrMPCOugYDEDTKTOASfOR+Z/nqw4wKVYrAnGf8Moa4wci8wCzIfHkmbeyHkjuSIQRMZQvxNdcN+PUxhZtT/AEGIcHDMI6fCOg9mT4DEXF6XPlF1vLgPLk5Mt8T/kF0exwLBMjAvG4pVuNaY0wA+xMNlzOZhca/bBVf6MbUzBfOdX0ZpIXCFyU7htDalGNg4mgMlqDyOkEoH2v0GQZFpWpW5Emacx6zoMZA4Itf5DBKNoqtg6HP0uOMZ0JEV+IkdF6xvKxh1hXwF9riBBFQDAxJmCEeRI4XJzZFUbnauMdMgZh8SZ55QHlVgY3yxSoR9E8uXC3wio/iOQyiY6mZZcOAUwmLCuC46eQH7r4y8UytWpM/ITCYHwMGBjn7c8afHhdMDk2uuvANDHUpTPHOmGuO/AmG6DZgHrTqaBjhDGmomMDpmSPwFfD+uW+Moi5XtrhfNOjV80r4Kw9xpGL9g5FUJkb3F70VS+yIYCRyaY04VhVKkQGAOA9/MsfsuKEQSDlu42hu2JEcQ5XXVbftcrdyNwf5GjoN7xfD7gc0DIt5DlDIhAViZ7oquQ2hNT2H9ZGei42i491wVAX7ehwfDdQT2iKoh4hUBT6MtKFOiqfqWo/bnXdRcSuMNGgvw9GEyqgOdhQ2R/OI8JWsvirqKKBINvdCiJoRY0X/afGKPU1NX4POGfudXwJSPw2uuf8E+IVxumb1pofgKJXM5mw1Wi4TjsaGhvMKpk4Ok+IBgMhlM4A85B5TfQ5IVcl5Xm9R+FSYwq6PBc+fcjuufEHPMPxNDLp8CT4KPxWXLrckA+xRyeRtvC/0ESf04LEMKKIr76wD8D4QbfwwthdeikAG0fUiTHif/hXzN4TOvWodomUG16lV8umyZd7+j+EMhfe73DcXJrQcN0x6YFwzhWP2iFELXHauTk5UuPgMgCgSWAASdyRS1AZEX6Stl9TQ1EItNCUFGMr5HMJS5yvjIMjPHBAZ2xy/RUNC401Ux9jxMbQh0Kv9lUgZAGB5PY2AlV0zzJ9BVr+q48rntKuFgZiGC5HBg+3IZh+GWiOl00zj4F+zJyuWWddU4soz1juvEoA/qe7pJBfixO7JmtWkyDC8MsYxublOcWanO00nADK9ZErl3XrjMsCSqof9cSGdq5TRo+FuA6ZGIORYfIuZRcycZkFg9lpSSQJ3IAARIYn2vcv3jVxoToiq1Sv9AwcuQFVTEDBd0eCadsT1kDQA11XQI8ZnNrYKDzKAH0VEtdgDnFzLV+G8uEOHxGrlrjZQCw1oAovTA1F4Du9QIigFvnoXJXIfwifDMN3yquA5Vg4LCFUqGCwxzRTPMKQTIqBl0a8IifwjcnWvbLEDjpuPFZdcuS5Xwauu6ooE3Vu8mSvwK4Urmyz4w+LhmdPVEwuvgGKLjBXrmx3fZQQcyBAU1O9OSuqo438yM8qORFzwctcx8OdZyDVcWfXGpuOOkWP9pTmleamp0GUq3R8Kw8FMhMuAyrj4Uwg4zAOpfpyKq5xDi4KXCMRqGQ4alHJlfLgEGfhdV09z4AouSzEjxhpfK1zirjppl9dMhjBzG/FJZeU+mAagYET6AmfyqKyETB3nKBLgczrlISaLAUxI5gjvNHOrqceyFpraVK3HGRduDk+BS1nCXXcpXDjCrhchSabTLLhyJ8VT4L3KLui4Rk+DpPiJ+EypFdGHKyKgAI52UGAVi58Os1DAeKD8AsXObnD2nGa5y+SATzuvZkcuCZOnBVR/VT8D19uUEAOi1h/LgcDHA+Gv8AWGlNE3mFy5TAfivCGLhHB38s/vJUAHpcwQSHQTjDsXXXeEGjUzKYSr53iOVFQNEwLsgF8hkNGxXF2UCf+GA3q0mqmAKHg1lpr+lyYIJhSDAOfWmgSCCCtj66zeTcX/GHDfjJ1MZmQukVdfVXNrvMYsWHXsAWIuApmpSuJX9VfW7FdMczRJlV10crI65fAM+gGNo45RrvwvwufAtc3QyPgVHHxD/EBqEy9SJi6x6FcCPUPKSj6J7rgyIO+sLvGFugiJxE8I4KbkEFn65461SrnDVdwx6/IcOXL8DmYKcTHRSfFytJqzWEbu1OO5+Ltan4C+M5Twj7xA57MpizEl1EGZMQOZauRcyoKjm5ScdJa4ouzIJ2AfgYX263VPj6ypIIB5ZqnwQVVDtAQTXWXKUQA+SpAxfyyfvGRj8SAqYAZCLka/D0/BHoz9M2LZIiziVNriKrlsMXGmnw4/A45gQ8JH/d84SZH4BBc+73/AMEsLhh5rw5vPhumZavA1Qx/B75ZLQcpX+UTSGpyhBYa0q1y3KXLfOXIyccOVRfOK9hpDoYYnx/DzjogAlF9OAeEV8K7zj8eUzfhY/J8O6XMmqeM4UP8AXHoMEz8Kr8dfWTmcHEY9F13XEDz8F+zSLkwmjtpeoJzFu1fokyPllcnyxB1cuFWudxu3yX8jx3f78iH8MDHl3Es1Xxi6TGVN4Mo9HB3Lu6u9joGbTylDK0JR3lYf0vxPl7luB3d0qy2oRHC/B2ckcbowm4RvP8A4bjeeoOYMqUyzNYwRhfCzHG5ZL8XHwfp4xPAn1SRxwVX9yshHT8NBmouPilYWNG3JSwz+Uf3vXIit/A8HwPyK4ETBc8MnwdzimrJfBIM8aY57defoY3SkDGWZ+EeESmUKGGUzQ0CGXMDU1HdcAEQXEuRRZqWMqp4K/b9GFEQHlbxW+FuB0iODcXLAJxGmwVnm9eOG1Eq2LkiYzsxkwYexQHy4JBU8oMfsF8s6TKBrBRb/d8joTBVxpHxd8WsqDl2j5cZXKdPPyvxJcWuP83FaZ1NuDVcjimEYejnZpoAEkapPfZJkFxRw8Zcj3OOHPwgxqyqVyQyk5WGV9rIQUy81NsOUyyuS5qmTPgTLK3DbjZFAcsYRAMCzq76YGos34IcPmG5M/GNjgY7ri+OIVK1ny/ALij4Hmgweam7JgruCuM1HwjFz1Z6uAQfgnGPa6zoZgQ12WrzXhDFmFNUDqsBTV3VLiTUv23yZHT1cqwBg3GrQ3GCPmTKXpnn+2YHyMHGunOYYwzoICGgoRy5+RUv+0+nCnFfF0tDIXGEMNVcOFd6WZ1WXET4qZjKZGMs+UzmMg0qX3PiWSlROgs/n9nd5pP4CE/T9O7oBgeKFZFr7ji/0z/QGckONz0egcXtysA0vTTncmvxHlXNFjwfgjmvDo9RXBdHGVIZZzwAVVwzMx/9gDXwIdF0g+wBECRK5eaos0A+E1aS45cVHk+N49Hw6+QDk6ZRlHBncFc18C6vt+FMpE+Bmm7xfgq8qaHwmrAS/CsoPLwNAaphmULHqKC6YkfaZNXqF/MsGoGZqq5Raq1syfgEHGtMtU3HDYDNE3jhhl5hn7+VoBYYtI6gjr906BghfAeAankAdFCkr+sECYQ1AXK8HgM+1Koap9sNwuHpiKx0KDhLkTcquc9yu4XBMfdzPFd1hXHi+GmK+AgpUw0IPBmmU3mFAKuoq0YQqQK1QyEQ6IC1y9mFjAmqQcsPDMXo3t0rnpFN4wFjiM4Mfc+EI40AV3aE8IxiZHry1RPmcGU7rI6h5CL6rxBvJk7IYxHqBguZGZ4vxucuRmTKXKCGW/Ew8zTTOdPgVz0K7z5rXVFNWvnCGtNerFUv9GgKFTWIn/O3dJAvkJm5Fr2KItng7c+ECvMv9jeYjYrH3MeAxjd8U+BQRdVVxVq+cBxwxroKX2DzPv6MS15ERPx6udqNDLEr+3poYKbgwoQ9HUr2iOJMQhFKSHAX3haWErKxCDnAXSwAMKl9Ov8AN44LM2RHm2GRZ3kDEiaRiCHrOi5efhyT4RCogaMYKvwGx1y3ysakg5zyNEaDk4Lrh4KlqZolK8TLUnhVDM6n+EP4fLjCVWfZyRTUkctPkA4MQJhPhroAHgxw3eyyXjooW2vXLXzmiQKFN/ovLmdcgogWCgLXpVwTEmPcw5aa4Ux8BdfgBwaQqmTOkfgF1TKOgMuA81xhwiuk96ajUMioIDyiuQVGj4EyGLarihBkkIqIiJPxTDIa+VBNJlQ3cudcba2Y00G9S144wRoMHON0xAjSQfh7AM1jz805UFlYiP8AZgyTynxUWmFuKrfBkSglCIIH8+ByOA8n7/VrpzGvIGmMMGezk66IxeHN3T1VrIOCRXUfJfDkuupY/ccHU0Mz7vLfkYgrAfZ3E2FSvkKIIRHqesQ1KSAAL5PKrLw1qHP43VAoIobrScM0aY4pvUddcMy8ZhiYYPTkTv1c5X4PxHBuz4gbVACxFv4THLABUTQwfrso/Tbb/G8SHZV9m+nPydn+GB+4fMr0HNoPIrVzzZql1MEl3ljq3KH+HjKvxHGcuGvcs9fga7oa84aY+EWiK56+VXyvwVU0RmOGL4yrr9mCILD18DgKZjjNkjmXd5XR8/bwuEvx60vCn2eMRZcen7XHR32ZgRV/l/3jcfNNR7YAQEh/53GtpXFcEfzGZF84NfhnK9n1lN9jjvmTMBtvrODnWuHrlVxgaXAUWAoCD4fcw/xcRSd5qpKFBJP390iNgAM9aCAQDx1gMefE845Nddca/Feby+FnGMn6CetScualQxW1tMAwUNLK5JWHxQj4LqnLiW4Es86oVftzx2CxMn/9Yrqm7fn65c3n1+AvyuM4/wA//8QAHxEBAQEBAQEBAQEBAQEAAAAAAQARECExIEEwYVFx/9oACAECAQE/EPzlljzb3q0AR8hZ1w/jZbZcCPnDj9/C8DmS/oz8lkSvRjhxO5w+QRBEsvnTeoJZbsEEQd3j4R86BwPLb+yn7y23m9YDAd4w2bd4FlkRBxZfwd+ZHMRFvkfhj5wILLfLSX8HdBk/TyfpzOkHV5/Z+vWxZYQnA4Rxlj9eizGIiIttlmCDyz8tvn4GOYIjKd2IYW/gR4EE/gNk2yCDoc2XgfvEBEQRzGGwbJZx6suQnDgf4EDn1IG8Cz8ZgkHFtjm+W9GDu/giCIIhgCHk5aWy8WZDLOB+8/GctI8iEYeZAWLDm2nCDm9ODKWvN6EEEELYxDLyWxME4ugkcOZZ+EkBiAZdwlJibeW22w29IIJ/yHMgiCPCbLJxZEoFox95tvR/G/kOoszCFN8SmyciCJAFk1kY/AQv5LZPP7b+MsObEEEEgQzk4Sg1gnp06cXIDFhFlgT32x7I3nzFUsyc1YIgiPlrxf0OzMZ+MiwQR2eeL94cERbee8H9EFJTj8hIOkQmfGy/YA82XdSADCxgYLMttf0RJ4S3oQQQQ3mLPpHAlFk/ehtXMe5+FHVGb+GeWdjh/JCRCQWOAWQcb5tWQROjb+DmwbBBHCWM6JXYOPQy954J9tqx+jdRYIju/jqTlpgweWxFsvk76Svy8H5zu9EGSiIfOFsweQTPn5LD8H4+OBZH2Uy2yICWeweThCRYwt4thAHN4WfgOELIQMcCXyDerrZxh5n7G3CNNploxBSKfeqcMbOBj5Yc3n97lkWfkLIwcxYOHPsEE/LJel/LbQjgbzG5EkAvMgbaZ+UE9Y258jAtt/B3zg894cCDILPwcOrvG3mRMP0GfL6Id+keoJtIHIw704BbpHGAWmS2xzP1/bPwfOAOLaW8IOBnHxe8th8ssIFgGBhD0/yT9RUsz2DP8zYY4FlkEBBxQ28CkCRt2TJwJS2zY/4kFrbws/OnNvyD9CyOhC9TfwHAWBAF4Wk+wZEEVlwYTLLhDvd6sa5pbvA/AQWJQBOKif4j9Yt4czv84G8VtLYgsgYM7pKGItmxJzliWqy2CUWdTmJjFvmIALbO5CZzJ9tsflADCyA4YwIltiO5ZHQshAQQfhW2+8INsiSHFeZw4Pzk/LTkxwMJZIVn7XgcCw6QOGHEkeCH63g82CyyCCyAgi3i29IL1sBAnB7UJxvA6weDw6IYzG3OkFlMYPH84OdOHlkEFsQJBFpa28H8BBe950O282wftgfh6/YIBsseqBNedIDmMF/JYl5kdyBgseB+S23hb0GPD5MW05v61GXYmZNGjWECW2VcJABLbaf/AJmQzMhzdbLTJYGAIYBFFCsJzLbZbbUKxY8zhwjqzJ5zN83vT5b1eHUwhPMHCH/yh8NsyQEBTPLbzkDbF/Utf4tt5uTLWxMsOp4Xi6EW8LOEygCbuyjBHNIS0/CrsFkC3uAFvAPZCj6eWUeUssEtvbeMuERc/nMsCyJMu1bbwGbYjhB0J1yM7z3kbBloWj8mIM/AbJZwzItvkxn7Aj+7fzYkHI2222JPwiyEeFu3LlYbW23hbZEEDo66whOtu+Tp1ScisSteB+SeEcXyP47Ev728bFl5xSX8aRi3CMEA6f5BHNiB46joNhZXLXptsfg5dVD7fXkEHUsOS8PktrzWY/8Abf8A0JFHLFLeDv6DmRsfY/Gw9IMtlWEFH04ZKcZvbx8L+Qa2Ze8dCW7AkGy4Q7awp9kj4nsYOk16PIv9lg5MPf0WNvTuN5+SYX1eD4wQ9jmRK8IRfo+N9Qtf2WOJ+54B3QFY+N2Bm3xlJl7MiB+d4B8l8/p5sKGRbY6dPxnFhnV/YbO5Irf9Wku30IcUBwOYAv6QtEPl8RC+SWZxBy2E/EGZovVPiKMggF9j4W7+ZA9JUywsWjgf45wLPwHKd2DoxHAgmI/6U794MwE9COC28sjXxYd+0leUQcGwJ1xdyx+If5HAsUtvscBhBsmEotRFzhBEZ9+IiP7vBBNWZxe2wksJvGCYxlmHJ8S5jwszYI7LhBnxH14ssG2/7bwiT8Ww94NttlebxIIXyVzyYoyMHq39Ty9A9ses5fTLZyAIDPwG3yNZBDbwi0Eautka/baVltgLQ5vT/ILYiaweWtZHT1pb+fsHM0sbP2yfJGa+w0vtjbBzLPwGFsmljPYkfIYT9n/WVbbf8Dp/gEuSGLDXgWdQgsgtCf8AubultswP6z13vgtv7LUMQywC2y2/7hPNtt1ZYbzg7n4Vvn2P+Sn9lEgzmxrwHplPGPwYfvHSP6Db4S9A93/I4Fm2URW0Bi12AssDsOEG3/cBniwD2/gW22xEAtOH9H5OEO2gd2yADux04J+BtyLU/beoJdf8jEkaSZFtj+kH/CPRF5hKtvQ2BPf8GcPyEcLQ4sa4fghD85FsasLg+U6NyGtIzjYMv+oT+IX1Y3PXgbbb0IAI/wC2/wCWe7wgttORwl6c237FlCdfyReN/Pz6fLe2M8lieV+Q+PsgsLXcgn2fPFJbf1uHyJeH+u2TYnRAr+Mb2LFhwnxscIgjbKiyYe9BI0az4wlI+YMlghzQ4tt239CGsunN/wBd4bCNrPAx3YSt+TfXLPW+WgYPkRwiyCSBb5GLNIY4Ngw/YWZq0iepvBH5+TmzC5BrGHy04Ec3pIvZscPbaMwq8ADbehBzRySQ7P5B4n53d4HBi+EO2C0g/AB+tLS3h5OC+x+jchM1nWWGcw+XxH2flnmWqLeA5t/7pPL6JtGN87/ayfkYI6LGWDDp8/Xlpl/C2X6g4uSf5fUSL68lzm9bHkP3BGwXj0I4ELCGH+5hxKRDNowWYSw8+SQWfkH6tuDFrN4ZU2DI/wAhZjqf/SzfrGuiw8QIO4F7AFp8/L7Ac9mk8s+CLSTNSv7KBsBgi+4ROH5DGENsOrFcHHh3OK/yy/8ATh9/AyS1eHsI3p9jFDMwBFtkVlml2yC9s9vRjmc3r9pwhy9HBs8siSl79vufX8a+POBsBNbfySYLtpbjdiOecwfYPY+Rq0hNgWZzwAT53b2xNmcXC3yOjv2fZL3syLOQCwbJO+bYZJhGaAkdGNNvsEhBfJdjmyByHT8YJbDWQjYP2d/2X9JM9iyYJz+WZzBzDGW22JW9bI4g8/GWW9P87PI9DgB+Mev8vhb1LAREK9F9ggB8g4v5BbBHECL2BarEriz6sg3UNtsfI8568y9c86cGIM4wcQoRkFsmYxllhOi0tANlJvM4TroFuS29OFjFnKZOOI6wXiWRZEcFsEC222jHfLDZpku9YIOMHJ8/EW7/AKHZwXpbfI5vGb6bVDiF+QcDObAeR33gWcLUY5uQj5N/IqB05/8AAtJF6OkJSPDo5MQdZ9jihshHuxNL5q/I1Ylr9J/58hlMyXDBzFgE8HhNOsyPiHHv21v8hhkRx9F70ILIYZ1kCXqVZHkCCVfkTpD3zGHYJR8ikaWRwLzjpJMu93gBZCSsLf8AQnyvIfCBGucG22HY4cXI4PCMB8nRnAd3+dIUIcPsEgoxGEgsvyRxhn3qwcxbMOE0E/fWX/5ttll/9X8eCDbPc6BtYWyyTytjD1a5EfL2Te9OBPH0JdGMxHCIPw/Wt4QMGwXhONCQazErqR4c3t94NOBGfcpP/LbeDbJozLUtizrBsclrwDy9kiwgD8KX3Jv5BAeCHgWzhIObwExaqfyw1vON/wAmdQgObce3iNfn2Z1rbwLbGCxJeV/i8ybbwQq8JsvctP8ALfPrGjSISw/DRZMPeYjrjHPiyc43zu93gJD0EdxbcP2lmYSBs2/6t3MXcINvsOES0j5btu5Zhe7E3HLHDsAYWR6iUIYk0gDhzrbeHEc8lgfO7CdcOZDpYc8IR5uXnToWbBYTGALB8LI3sMi137APyeFvArvQNYHxi5d/1lxA5lhHVhbxaEwCksNoeZ0kEjId4DZJpGPOAsEEGQos+DgWYOyTgb7QYPh3SIbMdgc6kfsnPIMGIWYOxODDoN2LZfyYRavZfLRXxY5CwddgPebzRu8zh67kLgM4+gWvuQFQNhLLOGb78hhnCwEY39hBJEIwxKt5rT5A8QWux+A/A80CEZLEOMRoXk/jngWiOPsh2CTesk4Wj6x3raOGQYJ+TQXgPwJNbns4xh4cfkHsShb4SZH9sC+ywDOI2TuWiJeyKH6Oh0lBLhDBY4WcH+dmAnnJA8LZqwE0mYvSS7D6+ZNPbJr9hfWPfY9DCL1XmSg2UQOrGfkHiyqOQRm3tibZaZeQdQGJCMLfxix4R1eBFgkbEW3tl/xwjZ9YWZ2DzxnEcA5fIiYXvIp/q0bsTJyXIKsQFiIRl+QmcK0+MHpHjLcwFB1bbX9nd/GnTOGHrktaQwskhv0E5MYiONs5awczIQZb37nGbQ4eMbNchEgWAFkQT+gWWQTJsEHcs7oeS6PLA5uSfSF/3MMcCqZuHICaY+Nl92STNGCOo6WDAFimyyReSmKFkFnWCJ/hkmkd5AWW2Hbs/kB2DjLLFRYIwnqZlkcsTJVu4Sj2D1IMxYm/ZrEss0YQQE2kEVbLUtbW16PSB5rw5kDEGwItt75wjgeTH9bF9ZGaW99QKpLy2+V9t7e6WJLhP8WfYNgOKytF/SUV9n5K2vN/BBeWQZed8RZwPLISEgQfx9bWFt5vBnj6keYglwlD2qFfkXh1onnQLSW3fI8LAs8iVx455H/2rGiA/ltv4ODZEZbwO7kuQjDba/23m/jA8tjmxb3bYiCwZYQ0AJXbfuYfBjgH7MHe6h7a2WGSaSgXyPsgDBac3mWc2+HTuy6QZwJha7R0ct4mkfkfn6iLI6FbdsYML5H29fhDLSLJNv7ZfxJs84A1vmMpD37HNiDhDzclgs5ZKeC9P3v4I4tOZ429g5E8TtmXzCQ0LZi2sMsRnJpNt4fo6uElkZ31JokoAl9unTpzO4xBEykZfySMxLcJLFsDe/UB+5SAleaFowbwT2LtH/4h6cHoSHloR9QKwsj8n4AOH4IOKytZkMLDaZ8cPE8hWMZjY8xYXmeTDwBadczgxsThbIZiL+wy7elFhZ8t2OEdz8H4yOf/xAAiEQEBAQEBAQEBAQEBAAMBAAABABEhEDFBUSBhMHGBkcH/2gAIAQMBAT8QErNHn7DYPs/KOwpLmdQSa2fPSwWXzAFpDImrnpzJb6NdYWPB1mBLIyzbYL4AWYeCxyS9QP8AH/y/gYLY7t8L5pGVy2Gf8DgVm8CBcYo5b6wf2ELJdSSUk/4bdEgrEgtZjEXpiCwSACwZ4M723zO/hB4KLURaluOL4lgLcJ5YS+2W7FYB5EmQxB2EeSh65HlGApKoEYYTPgqsyziBhEe4BCZzsFiG+vn76AsyRQyUy1BWsfwtlKOwWZJpEJclhhS+RrWTOcDbPIoEYZsA2wlMFuoywIQfR9URCkRjzxzJ58yI0MeA2BNTDkrY+8sXfEOS42zMWDlqAye9LEJ57ZIJL1mbuLes1tZYAQTZGBPb4RuIGC2w1kQax4t1LB7CkTbmjJu7r4hLG55D4YLZTQhbdxTiJlOezjCUtC1bciyZZxhK1WBnnMkJcx54T4FrOyjKBJia44yl2xONwnBOSXLfDsEgkBBssJ82EEJUhTxhM3JnxxO4MNtPhF/Jx2CbIt1mElkbCCLtkT5hLCOsOFpIWxiXstlMlS5TawL4POXAtbWPkGEEX0/kQoCHZ8U+y0jNnwsLMdywMC+yYRMU/FmQs56P8uJskzLGvp+yIOWlatspwmOpYGEhC32dYFZyep7BFyIhITABNl2ysS4sa7S53ImeSrau2At3xCDkmk4IX/Kl7ZyXxyYGDIJMIAs8Q3ffkAeWjY+FY8jDkvJY5MnjgiWWlh98cfFFtR1k6dM4I6iWqbxBAXMFgpF6uIe7cLBN5CrfCOnmAXCykQmRFXwS/RVhrawZBsC+5GdLWWFsCPt8LZ+J2baz5aXLH0szJbd8L9W45HWPIOTZLcQQuZZzIGp65pZORbt8MjJCsU3SXYhtW8hzUnlYbIoJyPQ/qyhKBBsBBXxYf5eVyY2G187VQkbgvCecJLq2HCDCHxPEBc7bNCBLrCQtYslXkEMbKxGbHkMqVPlElYgywS2DkGAHkKSDJueAWeI4338ll4mw7Mk2w/LVikY6yIFwTt0gL4hMH3SeeTbvkTiPIaxAywvmhTxUWLZTPEVZW2IIgkhxB8wY8IIMdZYRhc3y3WbIRMj2yMsh8MjGTBRRFhkAeZpB/wAPCXVmEbWJRdyOQm+C+Xt8ctyatIN8xHYdw8Bg/WDfG4eXpbbIm5nvq+AvnIMJZrzMzLuLpCHIwhGLQh31iVJpgw2VhAHgDuPa29jmwEphY6+GEbsmyEnpbgwnDWOHjS4bIuHmkxgwhbFwJ/srJ4yqIJ4TG3I8M3AUPENgS5JVknUGFpMSyr4QjPEwnBk6szL5hmRbbVljnizxGYujzciuflqykNfNMJBbMtSMXYS1yAIcgc8dG4ZNmWDk79fdssINdmbJAt3WAGWEhYCTvPLSlTzKBLdg7MMFm4eR9YuW4+G83g3xyEAQ+IU6wwkZlqhEcszE8Bb4sMspaMcIyQyBnMdLfCBI8fZhZCRhPAGT5KZnm6yNmW69BZKQhK7KfUUplfWEPiZZORErpyxl1wny3FDzDwHSUi2MXbseQtOHhl1nURhLtnMmiSOQEsBuRMkns88uPtsZRmwdlifagEzKw23DkNgPIQnyky6MuEOS0dbASIHLCELFhZdiH0LSxsydwwvhawhJo6gcHxT6U/SX8sCayTf17ZYct2Lb6hwllITxxn8PsjYEjbFMCEIgbbQhszHhJH1zze88QcmJizzIMKCVjduQOQnWwGF9VKWtsY5Ys6jEkIYRnwGWq2UOROtnxX4pJ8ExBgSMP+Mkjaxbb9ZyCatLhYghBhN8ljsGEpUjCOoAX1Ed+ygVgwtip1K7BDIGfYliAWMmLKaNkkzV2rDYjByVEMPLw8gB8Aw8NHLjklYwsE2awJ4z8tbaJAQ5GJV3JH2RBO3Cz9QzIgiyZX6vlpRzJHYlkScsWM7tyF2BY8hcAkSrOQQAvk0x8TNNnWWZtvBGQht0glgRNI4RLa7DOmAEbdZCBLkT5AGyORuM6nCQGoCRmmLWZdnJhY1iayQ+2ig2pifE1b5HfEnngoTxqSkFJjGys4ig9lJFrfEgML1hHhDC2W8uXYM8VbfVvLnIJIjUQIEkcx1rIptmPD9XhGOSNxsl+5FrGJQs2bLrHKQ89Adnjh5AHlnLAb5trbnNxBgg8AZWZyKEQhvljxbNY4XxCwA8QFjG3WNIREzrJE18hVkUwzDb/wA0bxfWfLNcIvrYXIAh3ls7aQ02b+QPsPiACDcCJWK0CXbCAnBAMux7sJOoYZJC2fsazkycLV7AE6yWBaMI2SKcRmlqsth3WMCQv4IiVd2Tbp9tn8IOmBeEcAT3FOjgR9GwUP8AJDMs3DxUgSyURohDsk5LaGeOWn2YuRIAtikSSP4ydCGHcWDesXuaxfk8ifYEgsJNfZQ4WY28EDWOdLoHbKXlpE6r/sbbu2BAwiBGPA1iSjzWzNuXZykJAEhiUsYPJFgMh/LSYwLBPYQQomE3TktmEdcIyCoTjzBkLuwbMZZNIpoOQJMLAQgpk2fJg65fqm38CRjzDAQJGXlqmPyGQwKyJ9ttX75wlyXRYyQJVCUJtAt2DSD/AANBsilkavyW/C/6q+SvsZtbK24vq2AcgZZkGRCcbjOmbfQjCMr7A74Lvvtp1whj3yBwIQ5K8b9rkLGBHuyZ1+2u2wXa7k2p/wBlpfEkkQj2wLYibSdsw4W/IkySJOQj7N/FlpDhqU8IE083bL1nXCd7E2CMgnGUZy7NIYskyvoJxft/soOmM4c+/ZYnrwjOSIL9ggjxsXZkI/ZyB7Zbt2IGDrLNgSD5LhzDLjs25vYIMhmiX5zuq9hpCSpDWRfjGHJ9rhS05fEv24Fu2wbPra1zFFaEP0H8m/Wp7/8ASA77z9tX6t/8xCJfkw6x/lIMPFkwgS2Q58IzuwwBSaIoAnAl2EALRhNq2S91ktXCFz1/sA+7BcPnkBSwkMIei0RbbsCEeQ4kKEyIFM/jKCZz4ly+32ofnmbCX1iLP13VgP8AZ5sNt9eTZvzIdJMnLKVsS7CwTwjtpusS95rDkmTyYB2xn5No/wCclcPiE2slcse2BizNYNQT1snvYXSDpYE+SBq/J/i/K5zyDg83XSMCBg/8N9VsGWJH1sPyDYcskBLjJtdhIE6iod1m0+XbgpphHy5jTgGVv0vtcmSuNwQ6xhnbX/dytLahN2LRcd8gsfxj7AQTvWERjJE18jwf6w8++bL4ItmeZAv4QgQB4jwZIkXCSdW/7zCf/wA0Vywkfmsr2A/1l/flxOmdoxnjy3ZwdtU+JA30Vg9RGD+eIz//AFswSzAsjaYALJLBCf4WY9bYT4ZoxPro2MsAhSPCdNYDIpq4N8F1gOrFjz/7rR2rmBA62ohbrJfriG9twZ5wLdLMJNJWccY2YlZ348EBNfrPAFti4wYQeBPr5sO7bLLDPY5rPVvYirYls4my1hLQIRasOsi1Yi//ANoN3tv+Cx+wWMoNYtnxH8/w7GZfkE4WfySxEecn6wUjv8PDPEn14E/IYT3ZYMMLLOiX4T/Uq5LUnGNgRjBtK1kPYzq5fQO23f8A6C35kWbq1hzM8QmI50xor5RgGQs9SLfE2TLNgB4Ucgy/adUYw8Wy8dmwha8IMJj1bOD+iVZYPCfFdlOLCH0lMrQbhC/ctP5IP3q5Zwu12xhgQRnwRrMMnDn1mVg/82LZkISkD1m/xgBniYW3WyWEMIk8Im7KePxh5bPjbmQIfhJU8hVIX3Ez5bdZfJ4tNBrM7yX3DWE8Aw80CD62fxRA/ax/vB/55Dh4bMT/AFkJDCDzrbnh6+CEDHm42iMW429nEurl/dPRH9kdS79Y/FgFhCaDrO4yGvCM+RBfs2YMJ4SYP6bpdmzsv7f+TLPNlYt1ekb+jZBEscJZcg01iNiMcNbAXwn7biwBbm7AvcMSItYB4iY0TOI6IYJE+QsuFj44P9LYmEuQf+R5syDWxph+t3/r/fAgttuJGA32Ey4luQ6z5ZptmzsWFkNtQYI5DxUIf3zWkEg2EviC+pI/apjfuAXWLHng/wDlueM6btHkdgz0z0lBk3L2AWRDOE9h+sI1SKLPHXgRAywIIJK9Th5AhJZ5khw+y937O2b6CTGCkm4mOGICW22+b5viRqyrGRawPCPAslfXkKtuIJEsIkdFt1tUXbhpcS1mAXweC+3OEAgvW5MICQZb/jewws1JhcwrU0gTzN9Oi1CsyIzIAgDkNaox88BYX7CbLYksc2RyYef7paOU3MFNYISXCxjdOeaOGZby7Jiv/LJyb4sN+yXRYknN8SujYbr/ABjs1iCY+2/2QHYWBLdtQm5l3CF9WNmFizSOQKjhLa2Om0+S0nk7mzcYpWCGzqfyEg2dLCVUWE+RJLk5A14o4BsB4+tuQbEY3OfkG1bRATCn2w/so/ZHw2hbEfVs+y/IWaxBdQDptvNt1sfJEgxN1fNBjHCV2UzkZzmxd3t0w5g6R0tlJtDKKQ2YPtncYPrEWd/5GW5b48gHWwixWCkg2yyJmC5cUHMfsn9n87dvt+sK9nTBZhoWKTNwBRiyDWDE+mOFrAiAiZnsnTMklw2S7ljYSIbjNT0tSvYds3YY7j5CZCeaWOKSk0YJ4Gx/J3+TUZ8sb8n/AJhnwlOuW07V2tdtfiZL6kaJNgRP+0DKFpJraRc2WHfOjy+Qa+311BvOJacV9uu3J4S+Q1i9bgmuENcfs9bBDJyA54LDpczZkNqUGsPC5YRRflkPHNr4R0PzeXs6EbD68Ig1bDWhMZ3c+s/gkiVHbhCHGONu9S5a5XDZdpY3J4IQTbAvZKwtV2dMiEEm3CbZhJG20mjhNxYEDBwszBmSFvHjM7KvGn6gnYTiXALIJKfgtE7coTXgQ/2QTv5ESSX5NQQF9NnVLmsUQ2LBs3fDa/GcVmOEHxGJcgWBQbCuZUld5fsyRkUkZduE3wv3YIIKx0k3eI8lvLQ+3wO38SRuRpj7Ht+ZAPmH+2DV8T3zaNj+1jy1uE67FuW6jKzXy/qITox+RkwuFxyTgE6g7lttwfCwAGEy0CXbQzWAyTCRLZqgGPmEjMzTDDkWdwM5MGz5EOR9tDbMNDevkPwlj+WP5LfWO2vP5Ufi3aeXde+HBxAtbFsAcmyBrfp83Xh/IGzvwIObEFldN2WqgnBigHfIAsAbBAyNYxjCd+QQjEJCqzkBZM7I8TP8WyrCM0tHEM/sH4uiAkJIjGl8/sRc2h9y/CW+C39RBCVwj74A1ievZvI946/2OjusX5GYWCQO2/lkfUDkyIZFqogPO0hJiskjkBINgizIFxkZDk+TSuWq1hCT4RhDcEJnEzLefASnDzH5Lbqn+LnwlfkH5ZCyO2Jfid3HWCRNzhh/ZegT7fwMLAki/Ulxz9JUHLUjqPNbA5bLoXyKkXIVkplpqPIAX8ITZmsFm2vhtYdgeH6TRAHWJjjGBO2Fiv2a2JsEYXcCaY2EuKhCJy19z/xIXVrGIA+X6tgYSuSKAxjW0alcH2XRGNsSGks7bGElO2ZaBJyVNkljjCGdljBbyLpsIALNuYW3XxEesMYnXZRxCuRh2IPMYO2gWJhb2/2Ig+KxkP7eOCwGt1uC6LQI7JDIlWwI+Qje3W4JuWJ4nPj13Czwh2ztNVbd3CL9tyCEJAMs4WZrceWzsACUSlySU+wB5CDy5QJpsMJicEoNb84i2BB0hPl1mthETYoN6yHJb1vsT/kwLby1haShgLQl4JHFEKtmTOE31DtzWBZ4mBLhslgds6yfs3DYy08DYztvsm6+2mXMyIb9iCAJcI5iw7vCRk/AnjsNsE5ddWElUKZJpMY+Wjng4QVyfQWxBusVeCTBu/LXx5m5ZL4D8YhezsAEvjQyRsWspjb9gws8ZyBOJfB2Ws6zUPbauSZcQE8pF9ieCd+pHyW4QQnCTurAGE0V8SLx8W/qyeDwFzIgxQDbjlZnLFyHM6eSBXiCWFZdVkYLNG0BawH7fiS4Il8UEMhnEKKbl0ZqiDYMND+Rs+Mn3ZWsnIixrajsIQ4S2GgyU3ZgCw5acmLHr4gQOLcLYn7ZtdiYNuzk0pnLqwzNjIDsE+QIZGeQJKwbALGDXL6rAWFaqOEEQ9zkyRabZGMElxkweNl1EfWw9eWpkInc/EVhletxrQymIbtpLfA+OdkNtZzR5S2qwiHJVgjYfG/R5gEitxyRF/bQm6SQY8l2L2TkbeXweL1hG2tpKo18ryHnMo+xUr6DYpzSl5F2M88bDDCO+McnNbCBv182EyQwuGNUi7kDnugQHrWNuWCf5usGAsLTJJnyjIt1vjtuTRjYlE71sdZzCYixWIdfbPg2nwUWVji1eRiAjLVAsjwWOwNmCCbpbMncGyQchZCjEDBsQGcE3b44QkC2+IWGQ151CWEEoWVkAMbCsRuylkcoptPUXJzhHJ9lDxCyYJFv3YO5Gi0SYWhG4x+0ZSkx6uo8Kyy8h+Gi5HmwWuSMGFrwMSCTOy0/sIYsC3PnrgddUR6bbGSYKXWJhNWGSjdX5pCoPJI026gDLnUIIy3FgBZnzYSSO7fXiEsA8YTtGZICRHSPNM80JNrZpM6hnzNFIUdiWYSlv2hcnFpGFIBYHchlraWLAbMJ0hJlKoAhqAtHIL9QhrJDUFxVTHbh2ymZG1EEjPSmyJybGBrU9LW1lwrKbfhgsP8AIJbLMTLSA84liCMFAgn4qZKZalA2Juw1kjGMgnrHwPAi1KsIM3cuhZP9LNTbOrYvkQwLNLGHxOQds1uQLWKB3zAUsvn5aFmzBHkrAhNzIMJkXLWx08Okkw1OBYRl33Jwqq1+kB24bI7OPrK8WZuRVHCIVnpjIjfkjCwGYWTqNkMmINLD7DYmwwBYcndnIBt+XFJuSMgMhYA8RWeJk7JEITSofLFjgYeRmEIduj5njNvzwoEkbAqzuSRXO1jGtgYEoW6LQ2LIFog9CCY7FdHlzZkCeDnbWtwtdgr7s8UCBOT2yQtYlTJPPE2EnYkC0hZkIZdGzp9rzVhEHIci5C6t18hk4y54ayggb4WRwjshaOEZtrY2wkDsPbmBCGPCdtTSTbQ30yCoJas1y0bHxzbGcusCFvvMmdS5bS3e2kYgQs84TxsC3IMg6iDIsviILMLEjRsuifIdxbEwiBBk06RaTQXy0nZk086keN9RfYPDZ6sSjEzdENnifsq2KCNR1qtrEjBbH1KInjksPZs0sjmXkBHC2QvpHhuw7ZzCah9LFYfD3PpXYWEAFlljbFi//9k=">    </p:cNvPr>
          <p:cNvPicPr>
            <a:picLocks noChangeAspect="1"/>
          </p:cNvPicPr>
          <p:nvPr/>
        </p:nvPicPr>
        <p:blipFill>
          <a:blip r:embed="rId1"/>
          <a:srcRect l="13793" r="0" t="0" b="0"/>
          <a:stretch/>
        </p:blipFill>
        <p:spPr>
          <a:xfrm>
            <a:off x="5681664" y="148133"/>
            <a:ext cx="3279456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16159" y="1780694"/>
            <a:ext cx="496671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 Introduction to GraalVM</a:t>
            </a:r>
            <a:endParaRPr lang="en-US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Incorporating Advanced Technologies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074655" y="3214959"/>
            <a:ext cx="21945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artificial intelligence to provide personalized recommendations and improve user interaction.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074655" y="2639921"/>
            <a:ext cx="219456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Integration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60943" y="2639921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1077" y="266389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pic>
        <p:nvPicPr>
          <p:cNvPr id="8" name="Image 0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783" y="1368395"/>
            <a:ext cx="1056593" cy="105659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309775" y="1110780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IoT Integration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309775" y="1458252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Exploring integration with Internet of Things (IoT) to enhance connectivity and functionality.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3896063" y="1110780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966197" y="1134756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305203" y="2270589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AR/VR Integration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305447" y="261897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Integrating augmented reality and virtual reality for immersive and engaging user experiences.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3896063" y="2270589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966197" y="2294565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309775" y="3460874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Blockchain Implementation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4309458" y="3808346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Exploring the potential of blockchain technology for secure and transparent user interactions.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3896063" y="346087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103428" y="0"/>
                </a:moveTo>
                <a:lnTo>
                  <a:pt x="413712" y="0"/>
                </a:lnTo>
                <a:lnTo>
                  <a:pt x="310284" y="413712"/>
                </a:lnTo>
                <a:lnTo>
                  <a:pt x="0" y="4137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3966197" y="348485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481314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Adapting to Evolving User Needs</a:t>
            </a:r>
            <a:endParaRPr lang="en-US" sz="1500" dirty="0"/>
          </a:p>
        </p:txBody>
      </p:sp>
      <p:pic>
        <p:nvPicPr>
          <p:cNvPr id="4" name="Image 0" descr="data:image/png;base64,iVBORw0KGgoAAAANSUhEUgAAAMgAAADICAYAAACtWK6eAAAAAXNSR0IArs4c6QAADm5JREFUeF7tnUt227gShgtS7+PayUJiryTW/PqensmzxDN7dk+755ZXEvVCYrP30RH6gBZtRaHIQqFA4vFrlBMDIPAXPlQRLxrCDwpAgZMKGGgDBaDAaQUACHoHFBhQAICge0ABAII+AAVkCsCDyHRDrkoUACCVGBrNlCkAQGS6IVclCgCQSgyNZsoUACAy3ZCrEgUASCWGRjNlCgAQmW7IVYkCAKQSQ6OZMgUAiEw35KpEAQBSiaHRTJkCAESmG3JVogAAqcTQaKZMgSiA/P5yc7bb0ZU19tO+Wmey6iWQy9J2uTC3/z+/axKojWoVnJ1+EF2oFjphYZao+fP8bhvzkeqA/O/7zVdr7JeYlZ6h7IaMuX04v9vM8Gz1R/735ebCWPtNveB5Cmwo4iCmCsj189qJnu2INGLfZmnMZe6epDA4Dk3WGGue/vh491WTUzVArr+vH8nQlWblUivLWHOrbYCp23j9vH4honxD3hHBtG2kAkjBo9KxObYPH+4vp+7UWs+7frm5ImsftcpLtJzGGrPSejdRAaTw0Oq9H1jaPHy8XyXaMUarVQkgTofm4cP9+aggjARagFjGs7JPou2+pxakIk9P1phLDS8SDAhGpam7ufx57bTu6+xVse8gnTpagxkA4fU31biW98g4qSoa0FTeF4MB8Vj3yHGhzU0d/pX7zNUxantI3FpVyZ4kL0C0YsI442o6pXar22ZHZ7sFbTXi6L7Wuef8Q3RmcoSENxMHQNLp1jo1OTEbuF0as8p9gVJHoddSrp/XnEkhAKIp+txljUyVF7GKr6UxANFSMpNyOO9xWrMymUgyWE0AUoIVPdrA3KajEjJ4VCvZpAAkWdPEqRhzf5Ta6nCcVkxXKgCZTuskngRA/MwAQPz0yj41APEzIQDx0yv71ADEz4QAxE+v7FMDED8TAhA/vbJPDUD8TAhA/PTKPjUA8TMhAPHTK/vUAMTPhADET6/sUwMQPxMCED+9sk8NQPxMCED89BpM3W3rjrVtXKOquQPSbdF3F7n9RtTE3nkMQBR6Xe8GQEubFG9JzBWQ/RFed0vKz3ehRdYZgAQCMrL5L7mt4zkCsofD3bF16hftHAsACQCEeXNHUpDkBggDjlcLGrOKcV0rAAkAhHO2Yl98MpDkBAgbDidypHvEAEgAIMyzFd0TkoAkF0C84HhVOMoZFgASAIiHB0kGkhwAEcBBsU5BApAAQJjvIMdPmNWTMK9une3AlASONsJSut3w2FgAJAAQl9UzzJrdkzDrGyVcGZNaCkes8Kq1L241GTPb8N9Pzs+PFzuLJ+FcCRprNB6SJEU4AMh4J2alyA2SwXenSLNBOcIBQFjdn5coN0j270/d9zvctaCz3AmcquforI4Qi9f/Walyg4TVqIiJUocDHiSC8QEJT9Qc4AAgPFt6pwqBROtrRceVdiGV+z/OBdLdTlmXPtZuWeZ083EzJp9dQ4jl3f15GaSQhC54tZ8bcL+d/USm3fmq8dkB9zmJ9pMS7hMN7ib4kK3mggVW9+jJ4YAH4fV1cSohJN6LdPtvcHye4bPYW2vMrS8sAu8xCxwARNz1+RkFkLAAmRGKU43fOu+yWNBmLCzzBGQ2OAAIv58HpfSCZGQdIosvNhmzWhJtT4HCXM2fLaw6NDbeQYK6Pj8zF5JT7yAZfu+vIWNu+0Bh7mGb1XN0lgUg/D4enJIByS+dYt+Z3Df+fj5qGlybyQrYkjFPx4eZRl7Uk4ADIdZkfeT9QQ6S3Y6urLGu07/9+jyHZ6w+Q2u8HvnLsdi+cDF0Fs+rRozE8CAMkWIkcaC4ct3HLY9vQTnYBqIxRRuj+vIye47GdlqMvdzLHyrPCUDk2kXJKVwjiFKXWIWm5iWG2glAYvUCQbkeszu+pW/J7hf6yPxtF6//PvVzn4V2f7PGftqn6TyZnkeLfF2Pr0Cn0gMQLSUDy1F937C0oYX5a2iqVVLdNvTb2c+KK/TRruuRtK8vDwDRUjKgHBU4LG3swjxNdaujg2WxowtrrFvBD/Essxwc45oLgHCVipQuGI4EQhWFxctkIQEgkTo+p9igd44EwDhu436CQepRkgy3AAinJ0dIEzBb1W4QnCqUkjRdCn6Ks1tZAcLcokBLY85TnFPvOhu3HT2dM5kV5jFwpN4kNUiyAoR7Cu3hw70ZM+Bcf+e24bh+qXUcjn7SBc85blUZmOb9NrrNR+miC5VOO+q+I11izOkQnDSSl/KUOgynjYdpONcM9ZWZShTA2SSqZR8VQAY3/CmR7NsJuOkF7x2z3DTCbY9PutGB7aiwVDymZIOpjy6HaVUA6QpsyX49VnrWHQNN+cVVElppjUxSg2nnY94L/PbYVLyIzwbTEM1UAQmpyBx5vb1H4qGiRENBuJXUpISrv9tc6toeYzCuFhBv75F4qCiB4yfPb9ut/qzV91S8SEibuXmrBcTTeyQ1anKN65MOevSrVSUgnt6DdWGDT2dMNa3XS3uB4WafXaoExGe0TGXmZgqoPNdIqhg4qgSEuRLr+mQVneAQPh8vUsO7SHWA+IRXNXmPDhKfWa0a9KkOEI/wqjrv8Tar9X39SIZer0sd/hU/eVEdINzwqobR8VTf9/EipYdZVQHiE16lvLlybFjX+Dt7f1rhs1lVAYLwio8OZ0PgvrSiw6yqAOGOijWHVx1CPudjSg6zagPEcsbQkg3Oaf/by/rz+oWz/aS0DZyHGlUDiMf7R7WzV8fwsNdECn4PqQYQbsiA8OodE2jWfh6vjh/3BR2A+ANCBe90BiBH4wMAeReEHZYCkPy9DDeeLvmFU2JF5sJqsVO91XgQACLBg4h5JLfYiQ0ActRvMMX7syBMQKjUnQf1APK8Hr9LiahYQ8v8R+tBqtYNgBz1nFJHQgAiUwCAAJDBngMPIgMru1y1G1pqsNp1gweBB4EHGVAAgAAQAAJAMBuDEEumADxIgAdpDxW5L88SNb8RNSl//0TWPTCwABABIKduF3f7uBYL2pQECl7SpUNLZvm0DD22ga+0zY5aumXWXd6qCw/i6UFY2+YLOkAEQHJF27PeWoZmlVPQ9m9WewveogMP4ulBatv+DUA8R+Jck2sZGoD094BS97DBg8CDYKEQC4V68/nwIPAguUZRk4yEAASAAJABBQAIAAEgAORNAa3JjVw7FV7S8ZI+SWgKQBJXQGskRIiFECvxri6rHgCZVzfZ0+fPhRALIRZCLKyDYB1EOhZreV7p8+fOBw8CDwIPAg8CDyIdieFBpMr15HOHidx//yC6WBJtUzpZp2VozGKlN4vl+l2svqYWYvUeJLK0WS7MbazK+7ANQHzUek+rpZvs6cO5jj402rjU1pjVn+d3W63nqQAycsouiZu/tQwND5KGBxmyp+ax52BAWJ/pSuCEHQCRjalausme3p+L0ecaLU8SDAjrjDbR7F5Ey9DwIPN7EI4ttbxIMCDcD9PMfeKMI6oz/Vg9AUgSgHA+T63y1atwQDL5fgQAkQU5WrrJnt6fa8pBCoBgoTC7hUIAojnc7MvSGgmnNE4EGbyL1NLN+8EDGaa0ATwIPAg8yIACAASAABAAgr1Y0hAHIZZUOeXYPrAao9m1DD1l/DvaqAkSaOmmWdUpbYAQCyEWQiyEWAixpCM4PIhUuUJDrKUx50OS/LDWreKO/bbWmNuxRDn83Vj7SETtMYah39gOhLH8Pn9HiOWjFjMtd0sMszgk8wxNNQUDIJpqdp7u+/qRDLXfFMRPXYFJN6MCEHX7ETG2SEd4ah1Fau2c5aoFQLhKeaa7fl5zdoF6lork1phLzVN8Y4oCkDGFhH9nnl0Rll5ttknDK6cyAInY1+BFdMWd2nsAEF37/VLa/jPO3zhTl5Grkn3xc8ABQCboNoAkXOS54AAg4bZjl7C/NuYLvAlbMqIErnLCO4iHvTSSuingxY4uXFmW7H80yiypDEPmb7ug5uH8bpNCuwBIClZAHZJVAIAkaxpULAUFAEgKVkAdklUAgCRrGlQsBQUAiKIV2j1YO/uZTPsSPrptW/HRtRW1JWOeprjVH4Aoda2j27+VSkUxIwpsl8asYt7oD0AU+uB+MZBzuEnhaSjiUIHYu3sBiEJ/w8ZEBREDinAnM2N5EQASYJguK/cstcKjUESfAsasYi0sAhCFLgdAFEQMKQKAvKrH7YhTHupv64UjtiHdOzhvTHvDgwSbhwg7dhVEFBaBl/QD4VL1IK0Xebm5ImuxW1fY0YXZVD5cM/RseBChZfqyOU+y29GVNfaTYrEo6lgBS41dmKcpzqYDEHQ/KDCgAABB94ACAAR9AArIFIAHkemGXJUoAEAqMTSaKVMAgMh0Q65KFAAglRgazZQpAEBkuiFXJQoAkEoMjWbKFAAgMt2QqxIFigSEjFnlZj9L1EyxdWJOXdxWnDmfL3k29zN4Dx/uLyXlH+aZ7Cu3oRWdMX9jrHn64+Pd1xnroProdqfzzn4p/ItbKpsmwwGp5NxF7C3cqgQMFFbNl7YsbR4+3gdHLcGAVHT2u1kacxnrnPVUgHCPJ0xVn2jPSQWQqm4PiXiMNFpHOSi4qmuQlGwV7EGc/rWMSrmHWTUBonXkVwWQaryI0qg0hbfoe0Yt7x+aH/dRAaT1Iq/HWx/nMv4Uz41519MU9a9kIFOZversoQaIK7DoESpz79EZvOhJFaUXc9V1kOOR7+AMuLssoYRfY41ZlbJgWKB9XB+LZiNVD9IHyz9EZybTW9VLXklvwy2iC9rleZmF+yyc62+LBW1iTr1HBaQE94E21K0AAKnb/mj9iAIABF0ECgwoAEDQPaAAAEEfgAIyBeBBZLohVyUKAJBKDI1myhQAIDLdkKsSBQBIJYZGM2UKABCZbshViQIApBJDo5kyBQCITDfkqkQBAFKJodFMmQIARKYbclWiAACpxNBopkwBACLTDbkqUeBfJU9nfeROeAQAAAAASUVORK5CYII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1267877"/>
            <a:ext cx="914400" cy="914400"/>
          </a:xfrm>
          <a:prstGeom prst="rect">
            <a:avLst/>
          </a:prstGeom>
        </p:spPr>
      </p:pic>
      <p:pic>
        <p:nvPicPr>
          <p:cNvPr id="5" name="Image 1" descr="data:image/png;base64,iVBORw0KGgoAAAANSUhEUgAAAMgAAADICAYAAACtWK6eAAAAAXNSR0IArs4c6QAAE/ZJREFUeF7tXUGW3DYOJcu5x7jjg9g+Sdz7eN7s7J3tXXs3L84+3SdJ9UFiV+4RF2eoksoqtVQkPwGIpFDv5dlxURQJ4AMfAKWyRj8qAZXAogSsykYloBJYloACRK1DJXBFAgoQNQ+VgAJEbUAlgElAIwgmN71qIxJQgGxE0bpNTAIKEExuetVGJKAA2YiidZuYBBQgmNz0qo1IQAGyEUXrNjEJKEAwuelVG5GAAmQjitZtYhJQgGByS7rqP9/eP/cX/GPMc+v/O5ru/+c+zrh/WWP/djtz8N87c/rzJ2MO/7256/6uHzkJKECIZO1B4AGwO5pXnWFb99KY098JPyeAOLPv/tzZRw+g32/uTv+vH3IJKEBAkXpAHI/mDRMQkFUdOuAoaBDZLV6jAIkUZ4GACK38DJgvN3f3ocH6/bwEFCBXLGMEig+VG5CCBVSgAmQiuBEofjFmOZkG5V3CZT6PORhrHzSyhNWhAOll9Ou396/s0f1irHkTFlszIw7W2YfdztxrhUwp1qwE/v3X+4/OulajRSySOwrmdvZBK2KXIttkBGkot4gFQMq4g7P2VoFyEtnmANJHjNqT7hSDR8fCQBkao74M7m/el8L9X6cN0qGvcyg1em0GIAoMFCcmCJRxk5SgL9TlRb+9uPsIr5jwwuYB0iXfzv3RaEWK0BQCUzlz/2xnPw3JvEBfqAigNAsQr8DvJ2BQH/eQM8ry7nTqp5zIuVS1b1WgNAmQt9/evzEncKz5OfUbnDkMhw/9uamYQ4fjw419onji7kf30tiOx28R9PsvP39+La3QpgCyYtTowGCdfTzuzF6iAtTt1ZhX/mQwAe+Xtjv0fodn1r6W7Nk0A5AVosaqoX9qYQNgNhBlREHSBEDefn33pwDtOEeJUios19ywQBKNRgGK6w5ffv58QzFRaI6qASJEqYqKFCGFzn3f5PkyZ+6/vPh8i8gj5ZpqAdKXb33kYPlYZz+1dkbpTMNcd7Sm+kTf64g7mlcJEMamX/XRItZbdGA5ug+C5drYpaWMY6da1QGEK9+Q8EYpmpcaWz1QmKlWVQDhAMdWgTFbBeNtrA4vnBj+9P2cxZdXJDgI1qpWNQBhAMf+mbW3kjX1BKWvNrQvl/vDnDnG21HVrrcZ6AtRnKzmdHLFA4ShUrWZPANFGWi0nVxDgFhaU6ae2brsRQMkU2hPdcHMV1GDLPW6Xv6+UrgUTUifSMzR95efP7PYMsukVAonpFXBI9tUa25tnoVowhaFI0A5L2JrbzmesS8WIITgYAu/rYHh2n76vtMHiZc9ID0urjykSIBQgYNLaFsCxhp77aPIt8R7szjC4gBCBQ5n7WuJU7WJStThkRIA7KB9gBB1yDXfiDTCkocBtsDSVS8mgiC8c0bBLEIq2ZBaXRsAEMNRySoCICDnnNqGgqMhtChARsoE+ObUFFj4Z0P2Vt1WgAfgWBzk6hFEwVGd7Yos+O1f7/5IPGncHkAI8g6NHCLmKn+TzQOEIO9g8RjypqB3nJPA26/vfB8k/sAk0zGi1ShWJrVScDSOq7df37mkLbYEECABu5CVNgGTTKe6wZB9tHQWK9k7jFSs4KjO3pMXDOQfhssuxCkWsvlBwnq2KtnWqrwgOf8wxjyz9obj4TdRgGRWrbRiVaW5py8aYBhstiEKkJzEnMtDpKtPr+CUAJR/MCXofp9iAIE23muCi19yKlrnxiSA0CvDlKDLAiS1rv1DvmzhE1Nh/FW+18PBi+NXUNdIlIJzHFI8570SIsyJHpyb59673zfHY6Dc615rfqiAw0ivxCIIFDa737ar+6Enn3Ot8ZsWaxl47n0hO2GkVyIAyYge1VKrwVB8NUaLC3GwQe2EW77sSTrkFVqIHv2vXNUeBePMO38UZCfM9Io9gqBewQhsPF+l12cYHvjR5mZY0rCdMNMrfoCAP2zDHTbDKssfMUo4q6eK+dK4PgPaH5Mo4LBRLLRk10L08OYwogx68vgKPmA7EaLhbACBSnaMZ2q4veB0/vFxCQlPJ70/qvuh0aO/P3t05gNI6nl+v+MGco8uekx+hloT9Xk4wbnHaDpu2bIABN14C7nHHEA0UV8ACJijXszG7FR5AIJsnHmjVJQgZp4ZeslOBWLWVdIY1InO7KG+H9ABjitX3zUfK26mpq+J+sSyob7HAsI5IzR5BAE9Q1MGNOcgNFH/Yd3IS+EC0Y/NfugBgtArgYaPFL1YKltyJ5NS+8u9D8HbbGaXwCVfDoCkvY2iodLuXII+aJOTBuQareT1mWXd5aUy5bCkAIHoFdPGJJV+kX8svBFQAWJMTlMwQp8sNIsWIOmvizScT4NFCJV8yJXkc/OVLLbo0WuRg2bRAgR4arCV3seAtCsVPBYPR45wpgkZEvO5lZI7IWqApOUfjdGrUALK4eGY7Jl0WmZqNV4ruRMiAwiSf7TGy0My2CpAuKnVGCHUMqYDCJB/UG+G1O0Bk4UOaLbmEGJElEmtDkkvsPav6XH2028v7j7GrC1mDB1AgPyjteZZCCDGGHKOHKPktcaEKGeo+eesvbXO/Zm4flIZUwJk0/lH1wMJOwlyjpxoPKLDc6iVZxc/GXP47lzqz0GT/lYhCUCgJKyxBL0HSNBJtFa1W0JcFrUa2QYCMkrqTgKQUHI6K8SGjpd04Jg8A7JkOJTKEw0HCTeDHOaP+S+iLAI0yjyEBCDIJlrxpJ5n/2PMc+vch//nGK8i7GhvrH14Zsy+1bcuIl5/kNvUgYBgI8tDSAASkZw+sZsaE/Qu6TTmlT2a5866l5GAuIYZX6U5GGcOZmcfnTGH32/u9hEgK3YIYgujzTwxbDDRJ8v1aAASTk6nCiXbAJeleMUcj+aNn58IDLFL9aDxjx/vawMN6O3PcllymkhEomIo6wCkoAR9oEi744keCYMhFjR+nI80xYIG9PTn/V/LzRAKT5XrUQEkWL0ZWwJlEpViYWMwFAyElC2dQOM/O/u4Zl6DePlr1GosBCQyUdlYNkAgzyFYwRqokrNdEr2Fz946+7jbmXupIgDi4ceKCNEhyMaIWErzABkrYkiyu387upfGdrQq/re4y4NXl+R7QBx3Zr9Ggo9497EYY6kQ8J4DkkpWNkAQAcUKRcIez2VaD5QTaDxgYsq1Essb36OjU9bYv9cCw3TDkGe/nCTaiCNOKUyXR1IIygZIbIMsJaRKW96c4v2/+ZLuSqDxUeGhC3QrRYYYHWTmHUkGDNwraf6l/SpAYiyhH3OmaHSR5kyRSgfDVEyZ/Y7k1zwh9wvlNjGqV4DESOnKmAlour5J4LN31n5aI18ILSz2e4RWj+dGKkxIIYCCyitAYq0iMC7aaAQreERbu5gmep/LN4/OO8ZTIFReAcJhAeCcsQkrRdgHl5h9Wewer9wIzgsQYCpAslVOO0FMKbLGM2iDlIBE+ULAOQaLgDPnfsPClWIRYiRoQETNK8IlR08V3FtgplxjRQBC8UopBUi0iYQHBhPJSgES3FdYNFDeMZ52UwDJ9SZhfawzIsiTK0zQg3sKixrOO3IBglTLptvJjiCIAFsFSMjL1ZagI7qdGhiVrqG1EDgkBUjYAyaNuJao15Sgh8AeIxQqcPh7VQsQSJAEyI5R0BpjriSz2Txccj+5STkFvRnvd1MAoRaepOGE7rWY0FaUoOeCg+P9X9UCxBtMTP1/YlhVedMQKMbfLwKkkqhJAA6SpHwq82o76T1A/NvvUo6INwuQJU9XQ4JOUM5l+0HNrQGExcukeHqusUs5WekJOmKAXBWrOd0g66NwStlVLL8ZxPNQLJ7LyHPnnaEpRTsEiN9PhERZsZqT/1o2RgIQBN3cAs018pzrnwCk4ASdAhwURzpC8kaeB6GI2iQAQYS8qUpWoQk6orcnhiwE/mofufUCg3ohDf8UwBPDKxAgoM6m+BArtiRXSomASxJBwEpW0bw8FPKvfT81vtLyrdrAAUW6BgCS/FxyjtFKXzumBBRcmGr9PTj+SCzLT28v6tyQHJeKwpNFEKTKIJHcURlW6jznRJ3Ik6Xef248ETjEHRuSoFPZFhlAoDDYcB4yOAwqT5YLkFrB0dF34PcvqWgtGUBAXisaqnONLOX6s8MoIEGvGRx9fut/hi3pDZhUtJYMIGCiLh6uU4w8Z+zgMKg8Wc5aCM5XraqntSpYXua0AIn8GbILZRfE0XOMcO5ar1gqT4aujQIcVHwe2cOaCTo5QJRmXZqAV+6Xm7t7xDAorqkdHGj+QQlo0giiNOvSrL3DkPoJgimgKMBRQoEhmV4ZYyhpLTlAoHJvw9UsikiQMgdVQm4KoL4IvaJeNzlAwHLvwVl7W/P7alOMmGtsS+CA6RUxsMkBgtIsauRzGWGp85KBo6Bovja9Ik/SB+MBaVazPRFuUIHFkblliR0+DMkEolfGGOqqIUsEgRVGHB5DSmjhe1jWTzdfDDhKoVdsEQSmWcZoFElALZjvFR05hsUh9IqyvDusgyWCdABBmob+Qo0iURBpGhyg7VDTK9YIkhH6NYoEINIyOHr2kXz2isuxskUQv1EwWdcocgUgcGQuPOc4UyswenC944AVIBpFothS9CDk2PfC5EUl5OM1As+ed5dz0CtWinX2CMBZ/u5azUUubJvi6EjpcoWjI+MjBawRxCskI4qsesQ62q0LDNwCOODcg/js1VSd7ADpNo5GkY2XfQm748VHZDh6MDMNEYDkRJGtUi3CSpUp4VRuKNCiUZIrOWfvg0wFAle0jNncQUZKcHA0z0LGnvp9qdFDJEkfhNVHEf8W+KRni/vrN9MbyXAkT+2SMXlNBcG18Wjlijt6iAKky0XAGnfp1RcqY0Fpxtz9JYyHYt8ZexYpVYvkIJMogr20jDkZo1A2OgdpMu4r5Na+ruHZmhwqKbVHUYBkRZFK6EIqSHKMpObI0Zd1Xaq8+vEi0UOcYuWUfLk6paCCSC7LopxPV1BVMSODWolGSPkI8vVd+kG0BqNHRm9oDpxVFTGyHIMw1RYFCCoYyrdUkLj+jEmo8w2OX5TN2F7w0qyeGOOZq6WFywIE6agLe4yghjMGUOcbNTZRc6jVGj0dWYBsmF6R9je67NHervlSOsRPZNJKscR8vDcxgKDes/bknIFSiSapCBDmrsl1EFJl3enaxQAC5R+V0yvUKVwxyqoqVcM+IN2PhLDmWTI5gCD5R4U0YtBrrsecAUlVlaph/QROYhVqNaxfDiBA/lEjvco8c7YUPFY1EpRmEYBjdTopCZC0rmmF9IohahT/HMcSeHLLuX7etfIO8SQd4aBr8s5Uj8mRiJdiIKmy8OMpwFFKf0ckgkCetZL8A9pb2OoOz6x9vdZPJ4SXtzyCglaVAo6ump4jjNhrkfp36d1zrqhRY/OPqlrVz1OUcygWICUn6ExRo8rmH3XVroS8Qz4H+frOP0n4Kjbi+HElAoSIPsyJocr+xjlyAPqdE0Jp4JCjWOkCLKrmz0anTlZSZQl3lIxjD8BNEVJozilDsSoFiAfG8WjeOOs+pES/2LE1Veqme6KMpiXLoVSArE6x2PKMk6VVS6nInUbh/S4ZgADHTNbioz0wfgHfvhITPKqlVEg/KyCQ4mUhAhDIGwtz0l75nkohryWKAcbBOvvw24u7jzGDSxrDkoMVHjkG+YsABOSrIt5FIGJUnYhDzi2A7pJzjie1AwlPhR494KJZ5Dx6WYhV5xrfnUNf9LcsEWFmkGvfIhHELxL6zTljSLuqgsCo4n24c8bDGVG5HF4uCK5dLwcQIFHvF57lhSVBQbFeTmUvzS0goywdriET0RzE3wzMQ4Z1Howze7ezD6E3Bg7K9hdy9S+WFFYTt/Z7EABG1fmXX7xYBOlpVvKRkxljPPg+gnHG/2mssX87617245KOsxB6pqo8ZJcTHt0HY80bQhk8naqSSlURFKsDSM7Lq1k1mTe5jxzHndmHolveXfCrR5HCOxIZJ1JZMr7ICnCxY1dmvRcJu6XkVR0VNDv7uPYreUag4Gx6zsl2/8za2xqfZZnbjCjFGnjvd+f860db//yggjv72OVExhyoo4wHwj/GPLf+v6N53tNNmSgx0WBtOViMAYoDxC+Ko/kUs9mCxjwBz7W1eWD573fHEz3qQeA7/lxd/1RRkZbjU2/OOX4VgChIOFUqOne1x2dipbQaQFjO98TuWsdlS6BFOlVEDjJehFAdPtsYdIILCTSVhId0u1oEGS+sgJzEc/xS+HxIZ2t9vylgDEIuAiB+MStQro4/D/0LjWbzuPNUarcz962UbVO9SzEAGRbO/FzGqXpk7cNSn2LF/kGq7ljHbx0YxUWQaW7y3Xd8j+5l5nGIDhDW2cfUTncX0WjWwGrIxJM3X5VKlVdxEWRuAxfG6gfYLl8YcoauR9D9szs15DwYfjLmQEULzvd3znelV2nCpSo2YXwHii3TqGuyqgIgCcpmH7rKuSb6XV3kX/TTtzOjAiRDlxMa5iNLyZWwvY+wNT4Tn6Gi7EsVINki/DHBBDAeLGvRsS5CDHST+vwXociKn0oBwqyiM2g6a+2fWznlULngORcg/NRuZw4chyGZxVP89AqQFVXkwTO+vT+Vu7QcX3Tw31EVHlbcdlW3VoBUpS5drLQEFCDSEtf7VSUBBUhV6tLFSktAASItcb1fVRJQgFSlLl2stAQUINIS1/tVJQEFSFXq0sVKS0ABIi1xvV9VElCAVKUuXay0BBQg0hLX+1UlAQVIVerSxUpLQAEiLXG9X1USUIBUpS5drLQEFCDSEtf7VSUBBUhV6tLFSktAASItcb1fVRJQgFSlLl2stAQUINIS1/tVJQEFSFXq0sVKS+B/5Z+8jBy4sIIAAAAASUVORK5CYII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1267877"/>
            <a:ext cx="914400" cy="914400"/>
          </a:xfrm>
          <a:prstGeom prst="rect">
            <a:avLst/>
          </a:prstGeom>
        </p:spPr>
      </p:pic>
      <p:pic>
        <p:nvPicPr>
          <p:cNvPr id="6" name="Image 2" descr="data:image/png;base64,iVBORw0KGgoAAAANSUhEUgAAAMgAAADICAYAAACtWK6eAAAAAXNSR0IArs4c6QAADh1JREFUeF7tnTGPI0kVx6s8+xUgIrBnLiYjvrnoEgKQCJF2Jr7xstKxZ58Quh0Bwr4A7a0H0p3TxQgkAnQR5gMQEMPYPgjhK4wL2tOetb3j6VflrnrvVf0nWWnd1V31r/ereu9VdbU1+IMCUGCvAhbaQAEosF8BAALrgAKPKABAYB5QAIDABqBAmAKYQcJ0Q6lCFAAghXQ0mhmmAAAJ0w2lClEAgBTS0WhmmAIAJEw3lCpEAQBSSEejmWEKAJAw3VCqEAUASCEdjWaGKQBAwnRDqUIUACCFdDSaGaYAAAnTDaUKUQCAFNLRaGaYAgAkTDeUKkQBAFJIR6OZYQoAkDDdUKoQBQBIIR2NZoYpAEDCdEOpQhQAIIV0NJoZpgAACdMNpQpRAIAU0tFoZpgCKgHpz4dndmm6YU1GKW4FOh1z/ao3WnDXg/J8nYDMBo7SOFwjVAFrzye90bXQ2m1VSx0gz+fD7q1zcw3ioo57FHDmenIyPtegjzpAKvfKOPdGg7io414FppPj8Qca9FEHyLOb4Utn3WcaxEUd9yswOR6rsD0VldyUuT8b/MUYcwrj063AkbU9DYG6RkAQoOtm4672SgJ1VYAgQM+BjLoNSgJ1VYBczIen1rnKxcKffgVUBOqqAEGArp+KzRZoCNSzBMQ6e7nsmKkGc7JulZFrTDo4a1WkRVfhxV0avnGng4ZAXRUg1AyWhpFpDW+WbboZvDHWnDUOUAoCdW2AUDJYi8nxuNfYOUIuyBIQ6mKugkBdDSAeGSwAwgy/RzJFfKCuBhCq6FX88fpk9JLZRsiPz3EGqRrfnw2q/XKNcYh0d1gNINQMFgAhsxn1Qiog0gN1NYBQR9oq23PVG6nIYNUjLWnrjPSRdpe2fiaBuiZAspiy3zEk4t4ydYBkEqirACTXAD3nGYQaM/5/DUh0oJ4bIKLFfsjpp7qO2maQXAJ1FYDkGqDnPIP4ACI5UM8KEC1bqDdnkqxnkAwCdRWAUI1IWwYr+xkkg0BdCyCULSZGqZ+eZZq3gj+HQF08IDlnsHKfQXziEKmDm3hAyKOQgo1vpWWxfACRGqiLByTnDFYRM4jyQF08INQtCxoD9CIAUR6oywck060YOb8wtelKkl1koSvqGgChZLBUvQNSyjrIxiCgdh+daEA8MljqtpiUMoNoD9RFA0I9h1fbOyDFzSCKA3XRgOSewSohSF+1UXGgLhqQnLeY+PrnUtcJKK8lag7UpQNCCdBVbTFZfx3LWfc+5TysHQOcWmf/Wp359cSYhYbDn30HAmkr6mIB8QjQxWewVi7G0r1POiuKMiS/vWYFjIZPmml9R10sIORpWfAWE7Lv7QfFg1dXiQrJoFAXfKW9siAWEM0Beg1GdaRo47E3LbCxfQtrz4+MmUpzv8iDhbABTz0gkraY1LMe6azd1sHYvuHUWXsp6XQXskcgbEVdLCDUDJaUoI48QkYmY/P20tyuPvHrxFL6tNJSMiCUDJaIAJ3sXyeEY+NR0yNrzyW4XBoDdZGAaMpgUWc6HjbunyoCEvJAIujUd5GAUN0V7i0m1EQCMxzrxy+OrP2Acyah9qsRFKiLBIRqeJyAeASdj/PhzLU19hvXMYvqQmfu/q39365dmm69qFhlxA7KinHqVbXHQzMxm09FAkJ1W7gyWB4u4MNwOHN91LGXvqN59dzl0pw5656GwsK9ZUVboC4VEEqAzrbFhArwDh0LZ+15W6nXA1LKrK6WtkBdHCAeozNLBsujfvd8xHRtalBI3wS8d90Yv6GiLVDXDAiLn0qNj9bGmMINrKGtzteixigsg0ulibZAXRwgVAOMOSrvi6p9Z48UcGzWleq+rJIBTN9R0RaoqwWEY1MbFV4uA/SaSRhTqZoCdXGAUANgjmwMtW4cs9t6JvGBmGtLB3Wm4+jjXe9BIiCUDBaLD62lY6XXU1OgLgoQDx+fCxCx8G7FIsRDErhGaGqgzjkTbyzWCtkI4bHSyiGcB7ws2bUtQKiHJDDtedIUqIuaQaj+Mwcg5E5lDH694xAmQFbpXiVb30UBQvVNuVKUxE5ln0GoAw2XjjUgpNMWudxAkS4WNbhE9uVxt5iabeM0PupgyJHO31RX1gxCm3ZZAvR61CN9DYrDBVx3qkesxLaXzWdFnVPLeke1jCDdo2PZXBjyqGcM24ZA6uxhjGEbaDRtfRczg1D9Zs4RhRyoV+8yMxzDQ9VwNTIyblhcD8nEmI51plMHCLdPSo2T1kaY6qwq6trC2ji54riQvWOcsZIYQKiuAWfmpepcn1G6Nobo74NTtbs3TgGp6FUcQlzQ5BwUJQFCWaVmnW43XANSinJjtFwYay/bPtAt9IA67kHmXkfigianOygCEI8AnTWw9F6Iezf/MTXWfnkoKDUY1Wu3p74pFk5j262rR0zHlpgRAQhZKCGuQaCrtWsf5JPaV/pUL0MdfgC2iAFmJw4R7TmIAITq10sa/XxWg4mjfHWayf2JJhtvB1LfEmx8jBTXSlOgLgIQarAmrYO9XlBqNN+4F0jT7j4OER6oywBE8aeeNUAiFQ4NK+pSAKH4oeL8553tHT6HJsSdLjbuLhkODSvq7IB4ZLDYMhkUa67bUR2/451Zotw/4Bpxn0DY1wbJK+rsgFBXgKUF6Hs7+y63z/PxnLtKtXpAXQCY3kWouxM4VtTZAdGawWqygjrxUM0mrWWhmp6pZRDZbQc1ScOxos4OCHWbhHRfep/x1gNA8Fm6TVCsfg8865d07wQXSfYiJABCCdBFbDE5xFZWi31L99TYVYxy2KxSnwifaiPkIe2mlCUvFDN8no0VEI8AXWwGi2IAu9dUBlH9X2dpTj0+bRBlP1dI/WOUkRqoswJCHjkEbTGJZByUzY9ZDRLvxCGzAUUDkzpQZwUk1wDdFyJiFidvQISuqKsARGuATgUFgNBPfU+dqWMFhJrBkvD2G9XYQ64DIHI/z8YNCCWDlbVrUQEFQO6GFYmBOhsgpWawHpphAMg9IOICdTZAJC8OhbhJh5QBIDUgAgN1NkCQwXqLFACpARH4jjobINQAPfcMFmKQtwMFeV0s4Yo6JyCUAF39FhOK64UZZGs2FWUXLIAgQN/GBoB4u5vJVtSlAyL6JSnK7EC5BoBsACIsUGcBBAE6ZpB9A4e07KZoQDhekKGM+G1fgxlEbqDOAggyWJhBHhtkJK2ocwEiKlPR9ozgez/MIEEDRpJAPTkgyGC9iw8A2QFEUKCeHBDyYlDmL0ltmgQA2QFE0Ip6ckCQwcIM0uSCkgfRBCvqyQGhHvFSwhaTtaFgBnlw0BARp6YHRPE5vE0jX+jvACR4Vo0eqHMAQhkZVl+JDTU4beVunaveg2j6K00T2jGu1p5PeqPrJvFCf08KiEcGK7Q9KFeYArHfUU8KCHUbQWF9jOYepkDU/XpJAaFmsA7TC6VLUyDmoR5JAaFuMSmtg9HewxSIeZhcakBIL+UfJhdKF6bAKnnxqjfa/L5jaxKkBqT6CpOUD8y0JiJuxKtATjMIJcXLqzaerk6BmIvKqWcQAKLO/BRUOOJaCABR0P+oYoMCBQIyhVFAgVqB5pi1MECiLvzA7PQoQF5YBiB6OhU1bU8BAPKwlphB2rMx1XcCIABEtQHHrjwAASCxbUz1/QEIAFFtwLErD0AASGwbU31/AAJAVBtw7MoDEAAS28ZU3x+AJAak/68XJ+bWfku11Qir/O1t57+/e2/0zxjVAiCJALmYDz60zvzCGPO9GB2Je5q/uY75+VV3/Oc2tQAgCQC5mH/6A+uWf2iz43CvhxXodOyPvuiOft+WPgAkASDUk8Lb6tTS79Pm++EAJDIgH928+H7Hdv5UutGmbL9buh9evff5H9t4JgCJDMiz2eAjZ8xVG52Fe9AUcNY8v+qNv6Bd/fhVACQyIBezwY+tMV+10Vm4B00Baztnr3u//pJ2NQDZUoAYD7S2m7f/j0++Y47sv9voLNyDpsDSPOn+9vhX39CuBiCsgFQPfzYb/tIZ97M2Ogz3eFwBa83odW/8aVs6wcWK7GKtb9+fffK5MfZFWx2H+zyggDO/mZyMP25TGwCSCJDqMT+Z/fS7S/PkQ2vct9vsxOLvZc1/nDNfT47Hf29bCwCSEJC2Ow/3i68AAAEg8a1M8RMACABRbL7xqw5AAEh8K1P8BAACQBSbb/yqAxAAEt/KFD8BgAAQxeYbv+oABIDEtzLFTwAgewBx1l4q7ldUvSUF7NI9NdacNd6usLN5G/XABVBgSwEAAoOAAo8okBEg+IgnLL19BQBI+5rijvkokM83Cm8Gb0hBVz59h5bEV2AxOR73Yj0m6TcKn8+H3Vvnqk9Bd2M1CPctSwHr7OXrk9HLWK1OCkjViGc3w5fOus9iNQj3LUqBqLNHpWRyQKqH9meDahZp/jhjUX2NxnoqsHDWnl/1RlE/+MoCyAqS+fDMuNVMAnfL0zKKv9yZ68nJ+DyFDmyArBt3MR+edpaYTVJ0tvZnuI5ZHBkzfdUbLVK1hR2QVA3Fc6BAiAIAJEQ1lClGAQBSTFejoSEKAJAQ1VCmGAUASDFdjYaGKABAQlRDmWIUACDFdDUaGqIAAAlRDWWKUQCAFNPVaGiIAgAkRDWUKUYBAFJMV6OhIQoAkBDVUKYYBQBIMV2NhoYoAEBCVEOZYhQAIMV0NRoaogAACVENZYpRAIAU09VoaIgCACRENZQpRgEAUkxXo6EhCgCQENVQphgFAEgxXY2GhigAQEJUQ5liFAAgxXQ1GhqiAAAJUQ1lilEAgBTT1WhoiAIAJEQ1lClGAQBSTFejoSEKAJAQ1VCmGAUASDFdjYaGKPA/6YBYUHtPMrMAAAAASUVORK5CYII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267877"/>
            <a:ext cx="914400" cy="914400"/>
          </a:xfrm>
          <a:prstGeom prst="rect">
            <a:avLst/>
          </a:prstGeom>
        </p:spPr>
      </p:pic>
      <p:pic>
        <p:nvPicPr>
          <p:cNvPr id="7" name="Image 3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60" y="1267877"/>
            <a:ext cx="914400" cy="9144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  <p:sp>
        <p:nvSpPr>
          <p:cNvPr id="9" name="Text 3"/>
          <p:cNvSpPr/>
          <p:nvPr/>
        </p:nvSpPr>
        <p:spPr>
          <a:xfrm>
            <a:off x="45720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Adopting a design approach focused on meeting evolving user needs and preferences.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45720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User-Centric Design Approach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252984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Providing flexible options and customization features to accommodate diverse user requirements.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252984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Flexibility and Customization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460248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Ensuring systems can scale to support growing user demands and changing usage patterns.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4602480" y="2489245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Scalability Considerations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675120" y="248899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Accessibility Enhancements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675120" y="306462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Enhancing accessibility features to cater to users with diverse abilities and requirements.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537667" y="2282861"/>
            <a:ext cx="8068235" cy="0"/>
          </a:xfrm>
          <a:custGeom>
            <a:avLst/>
            <a:gdLst/>
            <a:ahLst/>
            <a:cxnLst/>
            <a:rect l="l" t="t" r="r" b="b"/>
            <a:pathLst>
              <a:path w="8068235" h="0">
                <a:moveTo>
                  <a:pt x="0" y="0"/>
                </a:moveTo>
                <a:lnTo>
                  <a:pt x="8068235" y="0"/>
                </a:lnTo>
              </a:path>
            </a:pathLst>
          </a:custGeom>
          <a:noFill/>
          <a:ln w="28575">
            <a:solidFill>
              <a:srgbClr val="6DDE77"/>
            </a:solidFill>
            <a:prstDash val="dash"/>
            <a:headEnd type="none"/>
            <a:tailEnd type="none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4TW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U1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yNgAyMDI0OjA0OjA5IDExOjMwOjI2AAAAAAYBAwADAAAAAQAGAAABGgAFAAAAAQAAEZQBGwAFAAAAAQAAEZwBKAADAAAAAQACAAACAQAEAAAAAQAAEaQCAgAEAAAAAQAAJAk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LVjG1XYpFfgjrXq4eVvcZyVY3V0WxH8vqOxqzbN/A3WuhLlkcM9USyw7+R1qlLAwyQOnWs69N/EiaU+jKrFgCR+Iqzp7gygrx6rVUnzI6KivBm4WDxbT+FVjCsjYb5X7H1reS5kebBuIk0Dx4LLlT3pDFiIsnIrlmns9zRTukZc7knHX2NNt0KzCSJirDqB1rG1ztWkDo7W63rsuEB45IHWrC2aBWa3fCkfd6iuxPnjfqePNunJroyjPbIxHmx7Tn768iqOqafK0CmIhlHcGuapC8XY66Fa0o32MgwPAnzqQal0+4LOVz7H6VwQbjJHoySnBtE6/wDH0c5DRvn6VvBQnmwzLnD8MO4PQ16cWm+bozkxH8NW3RjwWK/OYnzlulVPJvVuW2MwGfWsK0GoLlNoVYyb50a0E06KA6Zq0LjI5Qj8KwV+pwzgr3iyN7pV9fyqnLqeOEUn8aTLp0ObcpS6jKeuBVdrq4k4VmA/KoZ3QowjuMFvJIfmJNSCyRfvED6mlbuW6ttIlFxg/wCzT4TtNdS92R025kdDp6RrayS3LERbeD7+lNVVdd6dK9C/MvM8ht80n0LMRycN1/nWtpuli8ulVhhT944q46rU48RU9lFyMbxFaWtrfbbNi237/HQ1mma2FxF9m3bsfPn1rgjPkqWO/DupUoxlLtqa3m5TPetrQtPTU5lRv9X/ABeq16KtuedipulSc+xppa6d/aMlgbhWRR95ux9KyNb0uKywbOYSZGStc1V88brdHFhq9VVVGa0auctGUnmMcqmOQHvW3puiG7uI4pI2IY4Dr1FTSSqK/wB57OKrexhc0dd0uLQGhU3Szq5IA/iWokjhTSG1JbtVUSCMoTzk01OMW0edCrKrRjU5fidiql3lsOB14YdDVp4IpQCrbG9QcfrSlrFmk06buh8ehXGoSCBBDJu7N8p/TiqN/wCFTpMiSzxtDvbaCDlSa45JX1ClmMYz9it30Kl7pD/LcwupIGG/pWzawNeadllzLEAr4/u9j+HT8q6KPuy5XszonXU6XmjOGk3IuTHDE7l3yoA9ajn06+0t1F3EyF8lecg1GIl7NqAo4mnJ8l9WTQQzyQPP5Z8pMbmx0zVee+SIY4NY86YQiqkmo9Cm16rcuvHpU9rZSajv8i0dggy20dBUSqRSuzol+5jzN2RA1rbJN5bIfMzjBNRXhWyRWa2ZVfhWboazlOCaXc0hKU5JN7mXLqDHgNtHoKqNcMx4yfrUOR6NOiokwOSRj6igjaM/w13y9+HMiouzsW7jVGltIbZRtROuP4jT7C9KSbc8elVSqvnuznlQUabXzNxdrgOvTvW/pmrJZWjxmItKfutnpXc9Nup4OLpOrDlOZvzK9xJLLyXOSaxzGPPDL61wzj71merh2lGyNNyRD6cda1fDfi230iGRZ45GmJwGXGCPetlVcdDlxOEeKoOnHcQX/wDaWoSXmQru2cD0rTk/eRYI+oq2tLo4qtP2bjHtoZE1j8+4qGXtn/GtPQfEB8P3u94hPHjHly9vcGsruDujWrH6zSdMzfHmtWupajb/AGMfu44+W24yx61y4uDIvX5h1HrXFVnebZ6WXYZ0sHBT3Ret53CCRCducOvoa6CG4Ah+cceorppzvA58XTXTc6Pw1e6ek0jT3caMqZUSZHPsapeIdVga9WCCcSwBc8cqCayfxHhww9V4xuS0sV7S4t2G0rgH+7yK0bdILeYOrJ+eMjuDWqNqjqU5G9p+iWNxOkk1/JDbEEjDDP8Au59azPEOl2a3EK20m+MgkBpNxH1qasnUmk0cca8lVSS7mHeefHatbJIywtyyAgA1hf2bvfc+72Fc84OOx7GGqKEW11LUWl26fPLn867Lwu0cVleR2weGMqPMmUAhR/tE1wYqT5LHLj6tSpTfY878Q3Wk/wBvzzW0nnxKQAIk2KxFZWt65e67cJJcHEca7Y4l+6g9qVOm3yyluj6DCYeVqdSrvFfnuZnlOTwpqRLaUn7h/KulRZ6DqRRo39k0L+Yg4qGICUYxz3FenGPJUcejOWE+ampDJ7V4/mAyhqBdyEEZwP0rGpB05G8JKcTbsbwhRnpW7CBKgKGu+hLnjynjYqHJK47ash8qVeT0rG1HTJbaTzovmjJ7VnXptrmW6Iw1VQnyvZk0ZWW3AI5xWDcwPFKWXkZrCqm0pR3O7DNKTTL2kz4fGcc9K6+1lyAGGQRzV4eqnocOYwtIklUL0wR6Vk30UUvB+Unpnv8AQ1tUjocmHbTujGmspkyoIdP7jiqR04lsxZRv7rH+RrzqlN3PcpV0kXLCJ45SkqFWPBBHUV0TQYtMY4xV0dmmcGLmudWM9I3T7vzD0NTDZjkYrRO2jJk77ETtGpyjAN7HFatvM1xalWfJHTPNCtfQxrR91SZqWcrxWjpMoeNh8yj+Y96zriSS0jMqgPC33XU9fr6GprtppowpQjUTt0ZhjVWuLnaVZQOp5xWj9sSGLewU8cDdiojUUtGddXD8toozJtSkkfcbfI7Ak1Dcajf3MBty7pbnrEhKqfqO9RKlGTuzphh4Rab1sUVs/VFH1NSraqP7v4DNPkR0SqtkqxKv8OfrxUqbR/zzX9aG0jGTbLTosqYPIPesa4s3tZvMQfLmvRqxulJdB4adnyPqdjpmn6ZcaUtzcyp5bod6huVx7VxN5bG3kLqrCFifLYjqKnENTSaMsvrVPbTjPa9kRQSbX9M/ka3LG5eBgy/d7isKMnCV0dWLgpJ36neabpNtrFjHKZER3OACeTWNqES2F9LalxLGp278cGvQnNN3R8xQrTlVlRa2KUunRyRbocKT27VzF15lpdFJ0O3PXFclZezfMtj3MFU9o3B7nTeHfD8Ws7nt3A28kg1fvbF9Km8ouGIGcilOEY2nA8+vi3PEOhJaoqT3Alj+U4ceneqAuw4KSruHcd6uNVG9Klp5ongsTdYFrOvP8D1qv4O1WOAzvZPsC7yyc8evriqq0VbmT0M6mMhTlyy0ZUtrUOQPldewNa4so5bbyxlGA4zyKxjA5cRWaaMp9NniJwgcD+6aoTJIx2rE5b0281m9NGddKrGbvczLuGaH/WROv+8pFT6VP5m6IMQcYrG+p3ySlR5lqdXbyk2nlyH5gvesHUb2fTQyKodGPzIehFOvJ2R5+BSVew2xitriEzRAxs3LRt/SszUissxjcBcdQeKwumer7OXtnOOyKiWsa8hyPo1TY2j/AFh/FqpabFym5PVDGnVeslRteL2LGk5MI0myJrs9k/OomuZD3x9Kk2jSXU2t8kBz2q5E8N5FtOMntXsU5a8kjzaidueJViiXSr3zpomlt8HKKefaqGra017aJbRwLFGHLsBzn05rmxHNBOKOilT9vVVZvRdPMyI5MHg/ga2LGYHjOM9jWNKSZ14mPumpDcyWlwkiOy4PTNbtxqNhNbSLAGLtgDevbufrXZCeljwsRRlKcZx+ZBaPgFQePQ1V1CFJDiRAyn16f/WraSTgTBuNW6F0aK40+V2sLh4d4wyeorZMkbxzSXzYIXO7uT7DvXIlyehlimp1eeK99/icxd3CPcu0MZjjPRc5xUHF0p52yr0Yd65ufU9OEXGKb1sWLN5YpBnhwc5Heuwg8Sajd2z2k90BFINigkrsHcDB6GuqlNP3ZHnY6hCb5u3/AA5bn0O1020llZpHljVSVhIYIW6bvQcisyK7Al2lsfWqk4qVo7HBCU60XKSI7i6O/BAJ9R1psOqG3mRwrNtOdu7r+dc9XXQ3VDmjYp+ItU1LXtTZ1RfIOAkLj7uPwqNNGk0yRJ7sQLkhSoSQHJ7Z27f17Vyqfs7RZ2RlToUo0Y7teX37m40UMirIgYbkwcGuf1AWs1+InaTBA4AFb1VdI5sI58ztujYtbLTLQxSSBpFTkowABx61S8VX+k3E6wabpkUcGNzyqWLMx7Dd0Ark9nJzT6G+CrV5V7ydo9Tm/wCyJZWf7PFK5Rd7JsO5VxnJ9sd6pPbFeoI/Ctkj2vaxb913K7RqD0J/CtLRdJOo38EUmY4WcB2PHFZVJKMWwr1vZ0nPsb+peCIbDTNbvprnYtq4Fou4HzVLY/ka4U/iaxo1XUTbIy/FPEwc+z/RX/E6lAs4K9G9KpSwSW0u9Mj2r36kbpTiYU5JPkZo2t7Hcx+VMPzqlf6MBmSHkHtTaVWHmTTm6FSz2ZhTWbKT8pBFNt5XhlAavMqQdOV0evzKpGxvRSiSMA8ginxEocA5Hoe1bwl1PLlG10alowc4zzS3UjxYyMj0PQ12xl7t0cXL+8sy7p4jZcj5fY/0pb3eMgDep7d//r1nON9Uc3/L2zKH2KK4GVBVh1x/hVY6ZNA+9BuXviuOdPqjshXt7sizDEJBnow7GrAK/cbhvQ96IvozGbbdivK0iSko7ZPBBPWmzXTxsrmk5NMtQUrCXkokhE0TlSRzg96yRqVx0V1J7qeAaKj7HTh6SlG0lsWItcvrchoyFK+satg/lV+LxHeandEXkEEuW3tJHGqsT+ABrmb1uyauBpWdROzR0enXlvMwUqVPQjH61SubC1fUFk4zu7//AKq6b80LnjwdSjVlbsF2bRCQzrxhep+tMhm0dSGlAcjnAzS6GqjXcPcLl54otxFeLbW0SLcQ+USAMgYA64yeK42e/s0OJAWx7VgvcR24HDVYRcU9WQDVrBD8sLmph4jKjFvbkHtzWUve3PQeAnP45FG5ubzUHBuHfA6ByFA/Cr9vfWOlaRNsSCa+d12+dEH45zjIOO31rKauuWJdSi+VUaWiur27dSaRDHJuU4ro9H0yLWLZvPKxqOC59favo8PJWcWeTi6rp0vaLdHNajZ/2dqU1uWz5blQ2MZxU1teMo2tyKiLcWdb/e01LuTS2sNyNygZ9Kii8PLfSeWq4Ynj6/0rV041FqZxxUqMbvoLqPh660WNWm27GO0fMNwP0rN8zYwz09a82a9nKyNqFeOJh7SPUv2sw3jP5itV4/OjAbkdmFddCXMjlr+7JMsW1jOqZiQyD/Y6/lVSeSVZMYJx1U8EVpZpnNCUak2X7F4bjhsbvQ8GtD7IVO5fmHp3qJRUtUctaThLlZXntrfdlhsb16VRu7BpkIjdWPbsa5pwNKNVppyMWNb22uxHPGWj7EjpV69WKSLaCAewNYq+zPQm488ZQ2MqFH+eB87T0rEvYJbecgZGeRjpU1E+W6PSw0487XcjS8lU4c8jo2K2NJuWa4+dB04YdDWPM7GmJpJQbR1+nYEm4AjBzWg6RGVX2jjOfauulrA+UrNqehjatbxsSU67vX2rn5lCZ45/3qlvQ9XBzbgkyo1xJGfuA/iaZ5qS9Ylz/u1zT1PSULapkb24Y/KoH0UCozauePMIHuayNVVtuN+y7f8AlqKZ9nQHJO4/Wi5aqPojpSRInrUdvObe5j8x2EQYZI6r7ivWhOzueUo3TiXtYvdMaBo4m+1SON3mjdwxPqfb9a51ZWjbKnK/3TVuacjTCU5qnap/wxp2tyrj5Tg+hrZsL97WdZkxuHcjP6d63hLQ5cTRunFmpdWFzrNrHPJMHVSTGu35T6/Q/WuV1SwiiuGjgYnaMNnpu7ge1YYiCexhgayi/ZxWiKMe5DhgRitqynbAwSD7VzUZOMjtxMU1c6Sy1eGKARyQOZlYESRNjj3FNvtPu9fvpb9dkbOQFXgAcYAz68eldcryVzw0lhqjqSejMu2G2UxyYJU4yDnn61qmWSKPcjbgOxqYzvqa10nLXYibWoR8s8WQevGa011Hw19kjVbZ5JmGWaEjC/gcHP41bnzK1tTJ4arH4XoZNm1yWdp7UmLJwQvQVX1O0tJiCAU+grlnGy1NoScK16buihDpqFlMc6nB55/ocVaufC8l6gK4J7Y61im0rHTLG+ykpNWLVp8LZLq2WWecxhm2g7DgHHc1kz+HJPD2vT6fIdzREA9OcgHtn1rCEuaTVjWnmcsRGUbWRuW0KodynGO1IXYyFT2P+f61101pY82/NJtmRqL78jOG4OKp22l3eqTCC2haWRum2ueUuWN2enRnGlT5pdCle+HdXtrI3j2s6W4fYXdMDd6VhsJkODkH6Vip82x7FCtSqrQBLcdmz+FPXzn+8CfoaLXNZKC2J47fceVIqYWqeh/KrUDmlUa2LdrJuQDOaS5UjkV0u8TntaZQY5OQcGnKqzDaRtb+daJqSOnVK4BZrZs43LWjbXqPxu2t6Grp1bPlkY1oKceaJoxztgKWK/jxVjy4p1xIuD/eFdDSaPMmnB3RXfTXBymJF/WnW9q8UvAOPQ1zunZ3KddSjYsXludgYAg1csNbvobRIPM4RiyuR8wJ9+/49KxlNxdjmnCFalaXQoygIdwOD1yKadUZFw3PuKIysaqn7RED3MN0pBbBqJWaLrGkqeoraNTqjojBxXK9DrdE8S2OkQwSLYz79/74rLjCcfd9SefT9eOTbXZ13eZEJEz0YdqzrVr62Oehgk3JylqySK7sL3lN8MnoDWpBDM1uTBdnK1EbS2FXUqfu1Few6G81KH5DO31ErL/WtPTJbWSWWW9aIyBSxEkxyx/PnmsZpx2Ry1o+6/ZfkXNXubJIrc2sUQ3R5fYcjduPr7YrBXUUW6xJD7520qc2mkzOjSlKO9mTan9mjUSm2Dqyk/dP1FQ6f4z/ALJkElrZorjoQhrKpFttHRQwlTEU172wzU/FOra7pA0w24EPnCXzCxLEgEYJPGOajj8KA2aS3t5FAXjLguny8Z759uwNQrU1ZanQ6scJGNOPvM542seMoAaidSnRP0rqSSPRjNy0YQx3c8gWGBmJ9BXUab4c09bZLjVr5opVfc0YAKbfQn1rDEVuWNobnNjMT7GPLT1kzkNOlBbaDz6GttrFriL92Pmx0r1fZ+0job4qXs53Zg3EDRTFHBU+9JGrKfWuJycGdSknG5pw7JE2nmq9zpzjLxLvHoOorW3Oro5oVOSdnsRW1xPEducgfwtW3Z3kUnysdjehrelU+yyMVSurxLzLKmHjOR7Ve0+7Eh2zxg+5FavQ8mrFShdbo2JLG2uYsKdvFZc2jyRA+Xhh7VhVpqSujioYlx92Zy+qTTWbnKMB3BFUbe7W4BAOD6GuVNp2Z9JRpp0ueIjptl3Kdp7+hprSSwsGGdp9KLuOqNlaWjNhbwfYv3ih1I696rRQw3EZ8tiAexptqRxxjKndra4xLBom3AA471pWcxD7H3KSMZFUo2Yq8lUjcjuJbqJzskDj0am2upk7vPt8YOMiplJon2MZwvHRmtdXEBjjUhhx2rOu5IEMcolIwcEGudSXMc9CE1Zbm4jwXGmI3nFgMHNYztaxE7mLY9K3cbu5lQU7yil1GjVraE5iO1h3IqK71tbtkNy7y7F2qcYwM5x+pqeRXudccJPm5nuQC9tm5WFifyp41AoPltlP+9Q4ORq6EnpKQ7+2bnGFhCfQZqhdG6vT+8kz6BmwB+FQ6UY6l0qNOlLm3MSCZSwJ+Vh0Nd54c1Ky8rF5vZl+5tHB+vevSw9ZM1zfDzdL3Nxmu29xq8+YYoyE+75UO3d+PX8658QNE7RSqVdTtYEcg+lcmLi1K76nNhJxVJU1uiOTdEdyHFXLHUVLBZl/4EOorHD1eSVnsdFSnzwutzt9P0DTdTsxLd7fLcYjlAAct6AZGa4fVktbPUZIbVpniRipaVQpyPoT/OuytJXvE87L61WpVlTlshbTUZYmAV8r6Guo024guCPMTYx7itKdVNWY8dR5VzRN5bfC/KdwPcVDJb3WC0TrtHXfx+vSteXS54MZxv7xl6ifK2x6lahQ4ypYZDD1BrHbw7p1w/mW0hhc+hyKwcYy3PXw9epQjzQ1iyGfw9doMoVkHtVP7DcRtskiYfhWDi0zup4unUWm5NcWbfZsFCPoKgsrZ4DlWz7Vm49UXGqnTaHTzFJCOUaq41F4ZQd3fuKuMmjSFFTRJeao0UivsRg3rVqyvbK5j/eQtGxPVTxSlJNkTw8o0lODNYRwTk7XJA9RTLnTIZLZgGXIOeaxUVzHnKrOEkTaZBi0eE4IB6A9jWbNayCd18pyM10WLp1F7SVyFtMifll5+tQtb20HVUH1OafL3OuNacvdRA93bx9Nn4LUJ1YLwiZ/4CaznNI6I4eUtxRqMsn/ACwk/lQZlb73lr/vNXNKTZXsVHZ3ObBrT027eGUYarp1HF3R7WKgp0mmdvBqp+xhFiQcZBPJDetYE0REjENknnmuiq/apHy+Hh7OUvMg2knDCkMG3kVySVjt5raEsV7JbEFXIweOelaVvfaVeQSNe7lmXLs3XeB25PUmtqVTSzMKtCfx0tzn7SYS3blYwiMxIQE4UeldbpqbCCp49Kal2DMFyqxo3d+1rFvDMhHcVb0zxSLyya0mhguAWB3HhuO1dtGd1Y8V4Pnpe0XQbc6Ta3jtI6G0i9R8yr+fNYV5ax2EwW2vo7hCM7kDDHsQQKVRJbG2Fryn7jV13HwX0yj7xNaMGoFiN8auPcVle6CtQW60Oh06700yR/a7OMx5G75e1M8Rz+GLeKdLLTQ9xI37t1Y7Y19fc+1Yz5uZWOPDc6nyNvXrfy/zOGu7eCZQRuFZz6arfxgr71V00e7QrShGzJ5dBa6slEbBivHWl0zwzeEgY4B71EkrlPMYxpOMu512neDLx4pJzcJGq44JqtrOjXukSRwySRyedHuXae1Ye0vPlPKhio1qm2hm6YXt7krOudwwcGnardQ27h1YjcPwrtvyo35HOuuXZmM+rFjgP+vFRNdu/Ug/8BFYSq3PRjh+XdETRSyI0iqdo6ts4FVJRcKPvkA9MLisHNNnRTlB6FSQv/E7n6moTj+8PzpXOyPkimoOavWyfMDSk7HXWl7h01lIDFg1VvdyNlTWik7XR4EFaq0wt5wQBIPxqyyI65RhVpqovMJpxlpsYt+JEzgHFZYmcN1pKLjoz1MOlKBt6QizHd0NdRbsYV5ovZnkY/WfKF5Os0RQ85Fc2kElrd+ZGxxmtea2osG+SEoPZnY2Gs3UdoYw4ZTyVcbhWHf6ixuWeULlj/CoA/KqlVbepyYfDRVWViGK8jzkHbWpbTozDkGqjJM2r02kb6zeXb5+8MUWmt2EE2LtXVRzkpkGlNu2h431edVNQ3LF54g0Q2F4LYqZJo9oBTGN3Xt9a41YbVvuTMv0auaCdnc7cDSr0YNTRfsYSG2LcZ3dM1sW4uYCEDp9cVqldGeJcW7SRYbUdYQGKK6AhJ5XYDmpJIL7U5Y2uJt8gUIpI6D0rNxjB85yOVKklKK1MfUPD00NtcXbXgV4SCsYXrziqMlgb+02GQBvvLUwruomehRxkZQU1G1mZB0CYPteVPxWtGy8O2qsGnkBHpnArKdW2x3V8wfL+7R3Fnq+haVoclluhDOw3AqCCvfmuU8fazot9Y6ZbaOItsCnftXBzXHShL2ikziy+nWlWUpJ2/4c44abfSR+YNPmZMZ3CI4xWexjOex+ld0Zxl8LPoqU4zbUHexGtuc9Mir0cBVeOaqrHsaVat1YuWk2x8Zq/NH5qbqUfhPOq+7O5QYbOPSqc1y6H5SRUU7pnTShzsItQEnyTDPvSS2MU43QsAfSu9WqK3U0tKhLTYv6ZbSW6/MPxraMw8vBrmkmnZnm4lqdS6K65d+vFRzRleaTZMXZ2J7G5Xd5bd6h1G3G7PVTV7xuTG8KvqZrQkfd6VYsy6yjBJApRujrm1KGpo3GoyxKAh6dRVFtY5+b9avnOelhU1dE8GowyjbIiMD7VG9rZSMdu5M91NLmTY0qlKWhYsdNcXCtDdsQOcGukjWdYXdzz0q4HBjKsZyV1Zme95cLcY6Y56cVHLr97BcDy7jYU7gVjUV1YI4WnUequVbrUr64hkP2vcHOXB71RtdRuYzsMoyORz29KzpxS0R208PS9m4qJalvJZ4z++2uO+ay5ZrncQ9z+tHKi6FOC0aKzRLI2WuCT9KmgWOEgpEXb1aolex1Sk3Hl2NyfWrltDkgW4dZiwCqhI+XvzXOpY7vvJj61hSShc58LCNCMrdWJbxY5HIq8ixOdudrV3Rkm7M2qyd7omXSJpG3LGzADJKjpWtFpdw1v+7jaTjOAOcfSrlC2xwV8VCyuzm9QJgkYHIx1BrIkl3HOa54rU97BRThzEXWp4ZGDAZI962i7M3qQ5kdPYTHy1DAMKtyRxyrkHaa15lLRnzdRONS6GQQshP8QpbgfLjFZOLTJ5rzM8LslDD1q7doZ7Lcp5AppaWNpu0oyOaW+mhm2sMjPetywlhmBYfK1COzF0eWHNHqQy/NO3cVVuLcOuR1oM6cuVorQwOr5H5VeKOuGRiPUGsZuzNask2amlSON7njAq5eau9nap6uea1hJpHlVKCq1uUksdQS5U8BgcfhUE23zGZogVJ64pTehmqbp1HEYXs042jn0qtNHbIdypxWKdmbw9qnq9xI7m1ztMQDD170y6kii+ZYhj3qnvc0jCalZsom9jbhVRT7iq8t3OPulcfSpcTshRSdpFZ7659QKhN3ct/Efzo5UdcaNNGjaSAIAanlCuMihO5yTVp3LlrrupWsCwI0ZhVSNpQc57k9c1pReJJ2LlUWKR02bkY8D2pqo+axwVsDSk3KPXc5zWQ0gL5JJ5JNc55hDYq2rHvYF/ubEitmrMeDjPWi52WN+wYgAdRWvsBiyKmUj5jE6VCj57wv8rH6VKL3cP3iA+9awqWWopUk9UNMlpL/ABbTVy0gEiMiyBga3iovVGdRyhH3kYl/pMiXBwuRSQWssUbEKaiUGjv+sxnSSKC3EsdwQ4JGa0osv8ynIPaspOxriKcY2ktmPKLu+7zUybNm16ybuckm2i1bBFjIDdTUOo28k+wDBUDvWiaUTGEuWrzMm0yFISwThhj+dTXIKuwJ/AVF7sznJyqtsyXhMjHblT6dqbiZQUcGlOJ2KSaszPuxInzDPHcVPb3bTW5V+SvrS6XOqUFKmpLoVJBGXI4B96YQyfT61purmkdrMaXX+IEfjTcRH+KpsWk1sTtuipI7slwprCDaM+VSVzWj2tHVSdzC+R0px1lc5oK8rMkY/aLf3xXM3UZimIrqZ24J2biMR8HmrKScjBqGejfQ6bShuQE1rTNsiyKwk7s+XxGtUxGnDykHirII2YrVM6JxskjPuMhuOlSWd5JbyqyscDtWkJWZ1uEZ0bM2rmb7RCsgODiq0VxMqkZBrVzZ5UILk5WVjKGkPmQir0H2Zx9wrWc6ie5rVUktGWGjtCuS+D61AbZJDiOVWqEkznjOa1kjRtNIYKpLhj6ZovtPuOm0dOADU2bOf6zF1NRmm6LNc3GJbhYlIrWu/BrPEJItQBY9jWU6jg9EZ18xVKqko3Rj6j4WvtPg+0C7jcdSOlY9veu42sVcD9KunVVWO2x34etDF0+eKtYfLiVSNinPY1krKLa4w8JUdDTSumjtoJyTjckuoY5F8xFqgH28bc+xNEJaHTSblGz6C5jbrGAfrR5Q/h2/nVl3a3P/2QD/4THk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A6MjY8L3htcDpDcmVhdGVEYXRl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Dw/eHBhY2tldCBlbmQ9J3cnPz7/2wBDAAMCAgMCAgMDAwMEAwMEBQgFBQQEBQoHBwYIDAoMDAsKCwsNDhIQDQ4RDgsLEBYQERMUFRUVDA8XGBYUGBIUFRT/2wBDAQMEBAUEBQkFBQkUDQsNFBQUFBQUFBQUFBQUFBQUFBQUFBQUFBQUFBQUFBQUFBQUFBQUFBQUFBQUFBQUFBQUFBT/wAARCARkB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8wd1OWo6K9GMuU5CwrVMvy9Kpq1WFavQpyOWUS1HcVcjb5azVqaOVq9fDYmUfdkYSjzGtHKu2pvvVnxyrtWrEctfR0qsakThlEsL2p9Mp31rr+yYSI9u2rMbbaTbuqP8AirklS5fhJfvFz5WqGa3/ALtOhb5asferKUOaJlzcsjKZdtPharlxa/3ap7WVq4ZU+U6IyjKJoQsrVLVKGXZV6Nt9XE5ZoSmMtTUUGXMUZFptW5E3VA0Vc3wm0ZcxJDKtWo2rPjbZVqNt1bRkROJpRtVuH71ZkbVet2rsjI4KkS9H8v3atL8y1Vj+apo2+WuynU5Tz5kjRblqFlbdVqm7a6eXmMoyGxtuqbbuX5qh206NqIS+zImXkNki+Ws+a3rYX5qr3EG5qipS5i6c+UxZLeqbRbWati4t6oyQV4lWkelTqFTmkX/aqRovmo2/LXDKJvzDWWo2WrC01l3Vlyj5inItV2XbWhItVZFrjqROiMiHdTW+Whty01W9azjI1JI2pzUyk3V3Uqv2ZAO21FJHU3NHNdfxfCMqK+2n80ki1HWtOpy+7I3LMN00bVeiuFm+UtWM1Hm7a9elVjymUqSkaV1a+lUZF3fKauW98rbVepJLdZfmWunl+1EiMpU/dkYzI0dKvzVcaDcvK1VkgZelefXoe7zROqMuYZ5TK1WbeXbUccv96pvK3LuWvK5eWQpf3jUsbrb92ugt9tx935WrkbdtrVvWdxtr06NQ8jEw/lOit121oR1m2NwrL81acKb13LXdE+cq+78Q9W8urlvLVdfmWhflrpjLlOKXvGxG9Tbty1n29xuq4rfLXZGXMcEocpDNDlWxWfcL61rfeWqN4tZVImtKX2TDubXb8yfMtVVba1acny1TnRW/h2tXKevCX2ZFmG43VDfWC3C/JVVWaJv4ttaENwtaxlGpHlDllTlzRObuNP8ALqs8DCuvuLVbiP7tY91prK1eXXw3L7x3UcTze7Ixdv8AeplXZLfZ96qrRba8/wCE7oyJLdttaEMv+1Wb/u1ch6VUZ8pjUiaUbLRNFUMTblqZvu1106/8xwfDIptF/dqHyquNUbLW8uWXwnTGRX201ot1WNtN/wB2uaUfsl8xTkg21Ht2t/s1obd1Rtb1x1KX2olRqFf/AHqkVaPLanKvzVwy+IOYkj3VcjbdVWP5qtRrtWiNTlOaZIqq/wB6o5IKdu+lO3e9VzRqR5ZGd2Zk9vt3VU3NE1bUiqy1nT2/92uSdD7UTrpz/mCHUPm+arf2hWrDmTa1RreNE1FOrKnLlkb+wjL4TYuIVb7tZNwu1mqxDqW771OmZZVrujKNT3ol0+an7sjIkNQSfNVi6t9rfLVPfto5f5j0of3SvcWu5az5LXbW196o2j3K1cdSlzHTTqyiYbLULRfLWtNa1Vki2159Skd1OqZjLtarNrN5Ui05oqiePbXNKnKJ0fF7p2Oj640W1S3y122j68u5fm+WvI7O4Za6LT7+RV+Vq9DDYiVOR83jsDGoe2WOsLKqrurQbbcL8teXaP4i2sqyt/wKu10/VN235q+1wuMjiInweLwMqMuaJqSWatUbWrRVYhullWrUbK1d/unlc8o/EZ+1mqS3uGj+X+Gr0lqrfdqu1vSiL2kZEzQx3Vc7rXhdZFZlWt6FdrVc2/L/AHqdSnGtHlkOnXlh5e6eP6l4Z2s3y7WrHaxktfvV7NqGlx3Xzbfmrm9Q8P8AqtfM18v9nL3T6fDZrzR5ZnB2t7Jasv8AdrotP1eOZdr7ar33h/8AurWVJZy2rcVzQlUonpy9liInZ28W75omrZs7xlVVNcPpmryQtteurs7yOdf9qvVpVY1DwcVQlH4jc3Rzx1RurRfmpu/b0o+1butaS974jyoxlHYzbix3NVG40vdXQNtao1Xd96uSVM9CnXlE4y40fY33azprVlr0CS1WWs+60ZWX7tctShzfCehSx38xws0dU5LeumvtJaJm2rWTNEyt8y1xSpnuUq8ZR90x9rLUkdWvs/tTfs7dqiMTs9pEuW9Xo6owrtaritXdTPOqGhG275aJPumoYWqSRqo4uX3jF1Lq1cve/erqNS6tXK6g1ebiT6HBmVcfeqo33qmuG+aqrNXh1D6OnH3RaXdUe6n1ylkq/eqxHVeOrUdPmMahIlS80xV21Ivy1OpyyD/ap38NH3lplGpAc1e0q42sy7qoM1Mt7jyp1alGRUoc0Tpbj5o6oxt+85qZW3R/LVWRtsldXMcEI/ZOgsbratbmg3ytcbd1crZy1Zt7g2d+p/2q9XDYiVM82vQ9pzRO91i33WbY/u1yNm+24/4FXYW9wt1p7bv7tci0XlXjf71fUxqc3vRPKwfwypyJtS+aOuduHaJq3rptsdYN426uqMj18OTRv5lU7y120xT5bfLV1ZfN+Vq0lGNaPLI7P4cuaJz7M0TNVi3vN33qtahY/LuWsOZWt2/ir52vTlh5cx6FPlrROm0+4Xzl/u7q9c0v97Yx/wB7bXhGn32yWMf7Ve4+G7j7RpsbVlGvzG9DD/EZ+uR7mrHhg2zVva5935VrDt5f3lenSlzRPksZTlTqyOk0+P8Ad09rT5ql0vbtWtD7P825a7Y0oyifJVKnLIy5LfbWTeRfvK6xresm+s/mrOpQLoV/eOfaP5a4zxCuyRq9Faz+Vvlrj/FFh8teZiafun0mBrR9pY88m61SZd1aV5bsrVn7K+TrxlzH6Hhpe6SQruatqxWse3WugsYq9XBxOPGSNKOnM1OX7tNZa+gPA1EjkZWq/DeMn96s9fvVMDTInEsyat5VUG179581U9Sb71c3cXDeZXmYqpynXh8HGodqmvLV231lW/u15r9qZW+9Vi31Zl+61fP/AFg6qmU+77p6hDqit/dq0t5urzW31xl/irYtde/2q0jVjI8irlsqZ20cq1MrK1c1a6srVp29+rV0+05jyqlCUTajqxGtZsNxuq9HLU8x51SJcjWpFt6hjlqxHLVHDLmHfZVp32OpFlWpPNWgw5pFf7HUbWFXlZafuWp5SfayMz7DR9jrU4o4o5SvayMtdPpv2OtRlo27aOUr28jNWzp32Wr1Hy0SiT7WRn/ZV3U7yttW+aY1QVzyK+2nfcqRu9Rs1BYfw0lFIzUFRFopm73o85aB6jmpaia42/dqPz6nlHGMixtparNcf7VNa4pB7OUi3RuWs7z6a07UaleyNL7R/u1G0q/3qz/ONRtK1GpcaRpNcKlQyXn+zWe0rbqGoNI0o/aLn2z+7UMl5VPdtprfepSN40okzXW6oWuG/vU1vlqHcv8AFWZvGESRpGqPdUbXC1C1wtRI2jBkzNS1Ua6Wo2v1Wsjb2ci/T1uFSsmTUVqvJqirRylxoSkdB9qFNa/Vf4q5WbWfm+9VWbVGo5TeOBkdZJqyr/FVWTXv9quRk1BmqvJdM1HKdlPL4/aOmuPEO37rfLWbca4zVitIzVG1x81HKehTwdOJem1JparyXFU5JKb9oqzsjRiWGlWoWuKrtLTd1RzG8aZM1xUbS1CzfLTVXdU8xtGIrSelN840vlUeRSL90hoqx9l96m+x7qCvaRKOzdQsVaH2X/Zpy2v+zT5SfbGf5NOW3atLyKd9n9qnlMvbmVTKmZajZa6alOUZHTGQ2pI2qOnfdqYzlErlLEbU+qytVhW3V6FOpzHNKJYWXbVqGWs6p45P4a9WjVlTMJRNaGWrG7dWXHLtq1HPXvUMTGXuyOGcC592nL81NVvNWj5v4a9E5yRflqxG1Vd1SRtWXszGUTQ27lqrNb7qmjb5asbd1ZSpmHNymN5exqnjl21YuLX5qq+VXDKnym/MpF6P5lqTbVWFmq5H81Sc0vdI2WoZFq43eo5IqmUQjIz5I1ojbY1WJF+Wq7JXPyyibxkWlfdV61l21lxtVqOuiMjCpE2reWrkdZNvL/erSt23V205cx5VWJbFPjptOWuynI4BzQ1Dt21Y3bttEi766eWNSPMPmIY221J9+otvrSq1T8PugRzRVRuIq2Nu5aqzLurKrS5jWnU5TFki+aodtaU1vtqq0NeNUpHoRkV9tG2pvKprLXHKJpzEO2q8y1cqORa5pxLjIz5FqvItXpIqryLXn1KZ2RkV1b5aPpTWX/gNG7+Gsoz/AJjp5RVYrUu7fUHNKrba9CjV5fiJ5SbZ8tV5F21MrU7bvr0PdkKMuUz2qPd71ckiqjIu2nGp7M6oy5g31ah1JovlNUWbbTWbdXr0qpr7OMviN6Nllj+WhresO3umjrYt75ZfvV2HHUpyp7EM1vUas0X+7Wx5S3C1WurHb92uWrhoy96JnGqvhkNtmVq07X5fu1hruWtizuPm+avNjGUTKtH3Tes2rYs5dtYduu5flrUt/lr0qcvdPm68TahZZNuPvVI0XzfNVGN9q/LVyG69a7Iy5onlyjygvy1et5dyr81V/K3L8tNXctaxkc8o8xobty1DcLuXmiGXdUldPMY8vKYt1FtaqclbF5FurJmVq4ZRPSpS5ivJuVf71Rq235hUtQSL/drM7Imla3CtVqSBbhaw4Zv3nzVrWstbRlzfEc1WHL70TPvNN2rWXNa7P4a7Lasq/NWbeab/ABVx1qH2omlLE/ZkcwYNtSxrVqa1aOo41rzZUz0fae6SR1LSrF8tTLF8tY+8cspFOao1lq1MtU2rSnV5TWHvIk+WnbKr7vepo5a641IyK5R3lU7bUi/NTlWiUTLmI/LqOSCrm2neV/drkqU+YXtDPVdq1YWpvLo8jbXnVKcoilMhb5aj3tU0i7art3rAqIebUcjbqjb71Qs1axmbxgNmi3Vl3lrWp5tQyfNVShGodlOUomA7SR9afHqTJ1q5cWu6sS8t2Vvu1yclSn70T1afLU+I21ullqvcQ/3aw475retC31TfXTTxMZe7IJUJU/eiSeVtoVvWrHyyrUMkddPxBzBt82q81r8tTr+7/vVIrbqylTjKI+blMaS1qvJFuroJLfdVWSzriqUTqjX/AJjNjgVelaFrUf2fbVq1auXkFUnzRLSs1a+keIHsXwfmFVLe3WVabNZ/3aunKVGXNE8qp7Op7sj0bS9Yhuo12NXQW95u2141p9/NYyfxba7PS9d3L97dX0+Gx3tI8sj5jGZby6xPRLe6qwyqy/LXL2OqLL91q2re+3Ntr2o1D5erQlTkWvs+2poW+Xa1O+Vo6a0W2uk4+Yka3Vqq3Fn/AHlqxHLt+9ViNlZdvy1MuWRHNKJzN5pat/DWLeaNu3V30lqrVQutLb7w+avMqUD0aGMlE82m0PY33aktbeSBv4q7C405fm+WoP7L/wBmuGVDl+E9f69zR94xo7xlWnfb13fNV240vb92sy4sG/hq/e5SqcqdQuR3ir8y1cjmWRefvVysjzWbf3lqS31Zv71RzmtTC80eaJ1EkLL8y/MtN3f3qp2usq3ytWlG0dwvy0e7I8+cZU/iKs1vHL96su+0NZ/uqtbU1qy/cqqzNF1WplH+Y3pVZR+GRx11oskbfdql9lZOq13TeXL/AHaq3Glxy/drm9l/KerDGdJHKrFuqby62m0fb0WopNPZf4a0jT5TT6xGRnRxf3qdJVxbfb96o7iLavFTKIRqe8c7qW6uV1L7zV12qR/LurkdSTburyqx9JgzDmaq7VYuF21TavBqn09MdU0dQr2qwvauYJEkP3lq5HUMabatRpS5jjnIdGtOX5qFWn09TCQySo2qRmqGRvlo1CJHI1VZG+apJGqnI1Sd1OJ0mn3XmWq/3qdcf3qxdFutszRn+L7tbjfNHXRCXNE8+tT9nULVnLU979xWWsyzl2tt/irW2+fasv8AFXVD4ThnHllc6rw/eeZZrt/u1T1D5dU2/wALVU8Jz/6yHdVrXI28tZU+9H96vVw9eVOJ43s/Z4iURdQj3Q1zN42yughvFntfmrE1KOvoKdSNSPNE68P7suWRUj/e0+NmjbdUEbMrVaV1Za6Yy5vePRkWo5FnVVaqOoaar7mWpY/l+ar8Mqyr822tZRjWjyyMOaVP3onE3Fu1rJuH96vavAdx9q0uOvO77S9y7hXcfDP5rdo/m/d/LXyeMw0sP7x9Nl1eNaXKa3iBvlb/AHa5e3uv3y11nia3k8uvP2laO8b/AHqnDV5RPIzXDe9zHomjz7lWuhh+7XDaHefdrsLO482Ovp6FbmPzHGUpRkaWzdWffR7mq5HLUNxt3V6PuyPMp/EZv2f71cz4ms/MVq7aNVasfXrXdC1ctWjzRPUw1flrHjuoad975axZLNt1d7qFr8zVjSWG5q+Yr4XmkfoWHxfunP29uytW5Z27LU0Om1pQ2bVthqHKFfE8xXWPatQzVqSW+1aoyQV6MonHGpzFeNfmq033ajji+apJF+WpLlIw9Uf5mrnZv/Ha3NW+7WDJXgY6R9FgYlOamVK3eo9nzV81I+hBW2/dq1b3En96q8ce6rCrRE5anL9o1LXUmWtqz1T7vzVzsMXy1et1Za3jKR8/XpU5HY2epf7Va9vf7vvVxduzKtakN0y1vGofP18NH7J2VvfK1XI7jdXI29+1Xo7+t41Dx6mFOmjuKk83dXPx3/3atR39axkcMqEja8ynefWWt5Ui3W5q0MPYmh9oanfaqprLUm73qzP2cSx9qp32r+9UFJtqCeSJY8+m/aqh8pqPK20C5Yknm/3aj83+GjbTWX5qDXliOZqh8ynbajaL5qnlKiIzNTfMp22ottBSBm/vVHuapNtG2oNSHdQtS0ny0AMZfmpNtK0i7vvUxrpaguMXIf5dN5qtJeL/AJaq8mpVZvGlIv7lqKSWsmTVP87qqzapt/irOR0xw0jYa4WmteLXOyat/tVVk1n/AGqnmOyODlI6RrzbVeTUq5eTVm/haqsmpSf3qk64YE6ibVKryatXN/bJGprTsy/eqInVHBxibzalVeTUqx/NbvTfNo5TaOGiajalUEmoVR7U3moNo0olmS8ZqjkuGqDd8tRM1M3jTiTbt1Rs23+KoWlqNpaDeMCZpab51VWlprNQbRplhriq7SUnNIq7qyNOUXfTF+9Un2dmqZbWgfNGJBzSLEzVfjtal8qgy9sZ62rVJHa1eWLbT1j+bFVymcqsiktrUn2VaueVR5VXymXtZFXyT/dqRYv71WPK21J5VHKZyqFPyqPK3Vc8qnfZ/agXtCr5VHlVoLa/NzUn2Ogz9qcjJ8q1Dtq0y1Cy19DVoRPZjIrstNqwy1GyV5NWkbxkRt8tOWXbUeKdXNGXKX7si4rbqkqjG2yrUbbq9WlV5vdOWceUs1PHJ/eqv/u0tejTkc0omjby/NVxZd1Y8bVchb5q9mhifsyOWpTL22pF/hqvHLVj7yrXpR974TkkWIWq5DL8tZqs26rUMi0zmqRL21WqG4g+X5amj+7VjarVEqZx83LIx/K21NG2zpVqW39KgaPbXn1KfLI15+Ynjbd/s05lWq6/K1TRvupESiQyLVeSLdWlJFVWRfmrGUS4yKTLtzU8bUMu6kC7ayjE15i3G33a0rWX+9WPHV6OWuiMjlqU+Y3rdty1NtWs2zn/AN2tKH5lrvpy5jxakeWQL8tSL2plJt2/3a6IylEzJGXdVdlqwvamyLvrp92oESOOpPvVGy1JG1SMrzW+6qMlvtrWb5qjmt91c9Wlze9E2p1OUx5IqjZavTW9V5F215FSH2TrjIp7fmoZasMtN8quaVM15im0VVnXk1p+XUclvurjlSNY1DHmi+WqrLWtJBtWqckVebOiehTqFPd83zUvNLJFUf3ayjLl92RuO3bamVqr/epy16FOpKISiTMtU7iKri/NTZFr0I8tSPuhGXKY8iMvWoWatG4i3LxWdJHtalGUqZ3U5cwbvm+apo5ap7qkjf8AvV61KrzGkom3aXzJWzb3Udx96uVjbatXreXy+ld8fhPPrUTemsFb5lqJIWjbmn6fqn8JrYW3jnjVl20pUo1onkzqSp6SIbGVov8Adrcs5lkj5rK+ysjcbqnt/lZa5JU5UTzqvLUNyNdv3fu1NVO1uv71XlVW+7W9OXMeVUjy/EOjuGXpVyORZ6ostC+1dJyuPMXNvlNz81SLJuqGG6+Xa1OZd3zJQYyiEnzNWfcQ1c3f3lqORlq/dNqfumTItRtV6RflqrIu7/erCUT0IyKbRfNU1rdNFTttVZIttYS5oy5jf4viOgtbpZf96tCNty/NXK286rW5Z3m5a6YVeb4jza9Ll+EkutNWWseazaJq6aN9/wA1NmtVlonSjUM6deUfiObjX+GrHl/LV6SwaJuKb5FedUoyN/axkZ8lv8tZ9xb7a6T7PuWqNxa1586cjSnVObk+WjzKuXVrWfJEytWEpcp6sZRkXoZfu/NVyNqx4221et5a3p1/5jCpA1I6dt+aobeWrkddnNGRwy90h27ak8r5amWKjyqwnT/mMucoyQbvu1nzwba3GWqNxFurhqUjenU94x5PlqnNWlcW+2su4WuSXunq0veK8j7aatx/DUcnzVXZqIylE9CMS8zKy1TuIlamecy0v2jdXbTlGXxGkYyiZN5Yf3ay23W7V077ZKqXFhurCeFjL3onoUq3SRmWepssnzFq2be6W4rBnsWT7tRRzSQ/7tc3NUoy5ZHTKlGp70TqWiVqiaFlbis6z1b+Fq2IZVuK64VIyPPqRlT+IYm6pdqtUn2fdR5TLWxzcxHJa7vu1D9n2tVyNqm27l4rnlT5he0lEbZ/LWhHFuX5qrwxVet1rP2fKcdWRRksFZqfZ7rWThq0WgZartDU/CZ+05o8sjWs7jcqsv3v4q2rfUZI+u6uXtW2tW5assirur2aFbmPIxFOJ1Fhre4r/FW5DqC3C/erh0gbtVmC9ltq9WnVlT+I8CrhYy+E7Pbup2ysGx1tZPvtW1b3St/d212e0jL4TyqtGVMkWVu9SLL/AHvmo2+bUbRbaUjAdJbxy/71V/se2pc7as28u75WrnlGIc0ombJZ7lrJvNN2txXXNGrVm3lr/d+auWUTehXlGRxtxZq3ystZN5o3/PJa7Ka1qi1rWHLE9ylipROKkt5bWn2+rS2vWuqm02OX+Gse80H/AGa5Z0pfFE9OGIp1PdqFqx8TK3ytWpDcW94tcLeaRNbtuTdVOPVLiwk/irGNeUf4kTSWBp1vepSPQ7jTP+ebVW8ua3b5lrF0vxlt2q9dTY6xa33Dba66cqc/hOCrTrUPiiQRtu+WnNbq3Va1FsI5fmTbTJdLK9K6eU8/28TIbTVb7u2ql1pfy8Vs+RJE3K1GzfLWcoxOiNaRw+qaay7v7tcXqVqys3y16xeLGy1zepaRHKzba8ivS/lPpcDjOX4jy26taz2t67nUPD7fNtWsS40mSL+GvnqtE+xoYqMonP8A2d/7tWI4q0lsmXrUi2dcMqZvKvEqxxetSKtWvsu1qPs/tWXKc3tCPbSVLIv977tQNT1EMb/ZqrM1TSNVOZt1Gp1U4kMktVZGqSR9tV2fdUSPQpxHRzeXIrf3a6i1uPNjVv4Wrj5GrW0W8+Xy22/7NXTkZ4ijzQ5jZk/cy7q2dPk3bf7tY8i7o6vafL8tdtP3ZHh1Y3iaOnt9h1Nf7pauskVbgFf4ZFrlLpd3lzLXRWM/2izjb+78rV2QPExUb8tQwpo2s5JEb+Gs2S88z5XrrNfsfNRJwv3l2tXn2sbreRttb068sPK53YPlxBobdy/LRHuX71Z+m6l5q7WrWVdy7hX0NCtGtHmiddSMqfuyJo9si0bfLbio1/dVaj+Zf71dcZcxyyLELK67WrrvhzFt1hof+elcWqsrfLXR+FNR+xaxbyH+9taqqU41qfLIVGrLD1oziei+LNJ22+5a8Z1RWt9Qbd/er6g1TTY9S0lZE+bcu6vnvxtpLWupfdb+KvlqmGlTl7p9Dj5RlT5hujy/d+auw0+4/drXB6W22uy02X9zXoYaR+dY6Btrc7ZKSS63NVNXqOZttev7Q8GNL3jUt7haj1Ta0LVnW0+2T5alvJ/9HbNbxrc0So0+WocnfRfvGrNks9zfLVy8uv3zLUccqtXnylGUj6inzRiNhs9tXo7f/ZqxapuatBbWu6jSOapXMmSz/vLWfcWfzV00lr/vVnyW/wA1aypCp1jHjs6juLX9222t6O321Xurf9392ueVM3jX944HVrdt1c/cW/zfLXcapa/NWDdWe6vmsZS5j6rCYnlic3Jb/NQtv/dWtb7A26pF031r5+VCR68sZEyVt6uR2taUem7quR2NT7I4quKM2G1P+zV6G321ejs6sR2rVXIeZUr3KaxVYjiarkdrUi29V7M45VCBFY9afGzVN5dHl0csjDmiItwy1PHebaj8qhYt1axM/dLkepNViO/rN8lqk2stXqZShE2I7zbViO/rDjVlapMtVcxzSoxOgW8qwt0v96udWVv71SLcMtVzSOWWHOg+1U77VXP/AGxqX7U1VzGf1Y32nWk+1LWE1/8Ae2037ZU8wfVpG41wtRtcbqxf7QNN+2UcxUcNI2muKa1wtYcl9/dqP7a1HMaxwxtNdLULXm3/AGax2umqNrqo5jeOGNaS821Xk1L/AGqyZLiq8lxuo5jpjhomtJqVU5NUas2Sf/aqrNLSOyGGiaUmpM1U5r//AGqpyS1XaWjU7adCJYa8b/aqvJdN/FULNUOypOyNOJJJcVE0zN1p/kU7yttQa+6QqvzU7yqm27aSgOYZ5fvR8u6n81CWzRcNxWamUjNUbNUSkaRiSM1RtLULNUbS1JrGBNuqOSWq7NTKg3jTJWlqPdTlVmqRbepL92JX27qkWLdVyO1+Wpo7eq5TKVUpx2tTR2q1e8r5fu0bP4aOUwlVK8cFOWGrCpTvKqzLmIViqRYamWLbTo4qDL2hC0S0bPu1a8j2/SpFt6rlM/aFXyt1O8uri2/zfNU3kVXKZSqmetv/AHqk+z/8CrQW13fw1NHBRymUqxnra1Mtn/FV5bfbUnkrTMZVSitrU0dvtqxtWnbqiRl7SUjzONt1O2Uyn7v7te5QxManuyPtpw5dYkbJUbd6sVDIu1vlqqlMiJX202ppKZXn1aRvzETU6NqGWk/hrh96JXxF2OWrUfzVlqzLVyG4r18NW5vdkc1SH8pa27akjao423U5a9PlOQtQy1cjlrLWrUcu1q9ChXlE55RNKP5qfVaOT0q1G26vXjKMjikW7a4x13VpwtWLV63uq6o/yyOGpD+U0tlQyW9WIW82rCpuonSjI4eblMeSLbTY/vVrNZ1Tmt9v8NeVUp8prGrGQ2P5vlaiSCmr8vSpo29axKKMkVQ7K1Gt93zVXkirGUSo1CqtTR0bf71OjXbUlykWreX5q1rWX5qxY6uW8lb05cpwVo8xuR05qp28nzVe3fLXZGXMebL3SDmkVqkZflqPbW9OXKBJ975abtojapa648tQOYhqVfm+9TmXdUe3bUyjykcw2S33VRkt9rNWnUUkW5vlrCpSjUNYz5TJ27Wpu2r01vVXbtrzalLl+I64yI/Ko8qrCruqby/l+7XP7L+UPaGTJb7utU7izroGt6ryWtc1Sj7prTrnMzW+37tU5Iq6KazqhcWrdq8irQlE9OlXMTbtan1Zki+X7tVfu1yxlKJ3c3MP5pd26m7t1JXfSqcvwgPkiqjcW/8AFtq9G396nSKrfdr1I8tSJUZcpz9xHtbd/DTOa1ZLfHSqM1uyt8tTGMqJ6EKkZBD2q5C3zVRXctWIf71enQrxkTOJqQ/NWvp980DKrdKwoX3/AC1qWrbvvV6Ef5onlV480feO0sbqO6VasNpqnpXNWMjRdGrp9P1Hd8r10/xI8sj5ivTlTl7pXaLa1Wre4aKrzW8cse5apzWrRVwzw8qfwnHGpGp7si9HKsq07yvm+Ws1flq1Ddf3qKdTm+IwlD+Uds205ZWWpm2y1Vmi29P4a3Jj73xFj7R5nytTWi2/7VVqRZdtTzFcn8pNs3VVkiq4sqsv91qc1vu+7WnLzBGXKZX8VJJFuq9Jb/7NQ7WX/drPlOmNQy5rdl+YVNZ3Xlda0mt9y1n3Vm38Nc0qfKXGpGp7sjas7r7vzVpRtvrlbO4aL5Wres7hW21vTqfZOCvS5fhNRf3n3qJNOVvmWo42rSt2rr5YyPLlKUTJa1Zf4ajktd33a6T7Ksi1VksPSuSrQ/lIjiDjbyzrHuLP/Zrurqw3Vi3mm/7Py15FWge1QxRybRMtEbbZK1riz2/w1Tkta8epTlTPXjVjIdby/wC1WhDN0zWOuatQtVU68omFSHMbkbbqsL92su3lrQjl3V6dOrGXxHnyhyjmj/iqnMny1o1BItVKMZERlyyMW4XctY9xb10V1FWTdRVzSpc3unrUKhz91HsqizVtXEW6su4t9tccqUonuUqkSrI1Q79rbqkkVlqFv9qpO6JJHcetTRy7qo1Ju/u1006nKDiXJolas2601WXctXI5v71Wo9rLXTyxqRJjKVM5mSzaL7tTWt1Jbt/FXQNpyyrVG60vbXm1cLKn70TojiI1PdkWLPVN3ymtaNo5a5Frdomqzb3zRN8zNWUasqfuyMauHjL3qZ1f2VWo+ysv3azbPV/71bVvdLLXdTqRkeVUjUp/EQKm2r9u33acsSyL8tTLat2rX2fMcMqhcji3LUM1nVqBWWrDRVEqJ53tOUxfs7LVi1lZflNXJIV/iqFov7tZ8nKa8/Malnebfv1ofLLWHb1oW7stelSq/wAx5tWH8oXVrtbcrfNS2Wsy2rbW+Zas7vNqnNb7t38NdkY/aiRHlqe7UOq0/XI59vzVrRyLLXnMbta9K1tP1xom+b5q3hV+zI8yvgftUzrpFqNW2VDb6otwv92rG1ZPu1r8R5bjKPuyL0bblqG4X5aSFmX5TT5JPlrKUTn+0ZM21m+aqciq1aF1FurP2stcko8p6dPYhZNtDbW+VqmVqbtVqy5uU35incaWsq/KtYN9oKsrblrqxJtpJFWWiUY1InVSxNSmeY3mgtF9yorZp7VuWavQ7izXb8y1l3GjK33Vrhlhf5T3aeYKpHlqFPS/FE1u3O6uu0/xNDOvztXIyaMv93bUX2Ga36fLW9OdSn7pyVqFCv8ACelwtb3i8MtQ3GhrNu2VwdvqVxat96uhsfFUiffrp9vTqfEeNUwdal/DkQalpE0W7bXMXsctvuzur0Fdct7pfm21VvLC1vF+XbXLVpRqfCdOHxVSn7tWJ5t9p/vrSfZ4Z/7tdVqHhLdu2VgT6DcWrNtVq8irTnH4j6GliaNT4ZGfJoCN93bVK40Fl+6tbcfnQfeVqsx3Cy/erilTjI6frFSBx0mmsvVaga12/erums47hap3GiL822uWVD+U6IY7+Y4uSJao3EJ/u11V1pLL/DWTdWbL1WuaVI9SliIyOdmWs+Zttb1xF8tY9xBWEoyPZozM+RqryVYmVqryfdrKR6lMip1tM0MytUVFZnRy+7ynbWbfaI/71WYB5co/hVqw/Dt5n91J8rL92t6ROjLXbTlze8fM14+zqcrNu1X7RbtHVjR7jy90bVQ02XlWq/cR7JPMX+Ku6P8AMeJUj8UTp7eFb6zeFv8AgNebeJrBoWbK16Fod15u1lqh410nzY2mRflb5q1nHmp8xxYOvLD4jlkePRytb3DV0emapuXa7VhXlv5c7UW8vlt8tclDEyw9Q+3qwjWidsq7loj+Vqy9J1Ld8rVuR7ZelfZ0K8a0eaJ4FWMqcuWRJH81WLdfLmVhVPay1es/mauyMuY4pn0d8M9UXXvDaq/+sjXy2rh/id4fXzmkX+9Ufwf1z+zdca1dvluPu/71eifEDQftVmzKv+1XLyx9p7OR7MpSxOA5o/FE+dY7BopPlroNJX93Uk1h+8arWn2u2pnhfZy5onwtev7SPvDm7VDM1WLhfm5qvNUnDTIIH+ap7j57eqa/LJVpm3Q7aUZfZN3H3uY4TWpWinqhb37eZVzxMm2ZqwY2/ec15spyjI+xoQjKidtpt/uroLW6V64nT2aty3nZf4q9zDVZcp4eIoR5jpmZWWq/lqzVn/bNq06G8+avQ9rE832UjUWzVlqne2reWy1ct7rdTbi4Vo6qpy8plGUuY4++tW3NWTJb/NtrqLxVZqz2t1r5/Ew94+go1uWJhrZ1IthurY+x/wB2pFs68yVM3+smbHYVNHYbq1FtasR29ZezOSWJMtbH/ZqRbP8A2a1o4Kk+z1n7I5/rBkrZ0fZa1vIWnfZ120vZmftzJ+y+9N+y1sfZ/wDZpv2XdT9kHtzL+yt/FR9l961vsp/u0fZaPZB7cy/stHkVqeRTlt6j2Ye3M3yKctv/ALNaX2WnLa/8Co9mZ+3M3yKPs/8As1qfZab9n3UvZEe1MtoNtRtF/drU+z+1N+y0ezkae2Mtreo/K+WtZreo2t6jkNY1jLZdtRstajW9R/ZfejkNY1TLZdtJV+S321DJb0SgbxmUWqGRqtSRfNVORfvVlym8CvJLtqvJL/dqSRaqyK1LU9CnEbJLUMktNkVqjaJnqTpjGI2SbdTAd1Trb1IsDU+U15olXyqcq1a2qtNb2pE85Gy7aSlkaoGkqC4i7qjaWo2ao2lqOY2jEk82o2ao2b+9UbNUmsYkjNUMktRyS01VqJSN1HlBn3U37zVYjtd1WI7P/ZqQ9pGJRjh3VYjtavR2vy1NHb1XKYSrlFYNtWFiqx5W2nbaswlUK+zbUmxan8jdT/svpQZ85XpyxVaW121N5FamTqxKa2+6pI7eri29SLb7qXKZSqlX7P7VItvVz7P7VIsNM5pVSqtv/s1JHb1a2qtDMtBm5yIVtamWLbTWlVajkvFX71Rzi96RNso3KtZ8l+v8NVZNS3fxVPOaxpSNjzj/AHqja6WsOa/2/wAVV5NSrKVQ2jhZSN6S/wBtQPf/AO1WBJqVV3v91TzHVHBmXJQrVNJF/FVWT/ZrsnGVGR9ZH3oliNqHRdvy1CvyrTvOX7telh8RGp7sjmnHl+Ea3y0zmpWXdUbLW8okDWSo6l5pPv1zSpcxrGRHTlb+9Rtptccoypmpejmq1HKtZcbfd21ahbbtr0aGJ+zI5alH7SL9SqtQwsrLViOvbjyy+E8+Xuk6fLVlZarqlSL2rqpy5TklEuxzVZjWs2NquQy/NXq060Ze7I5ZQ7Gpaysta1rIrVhwtWtZ/K3FehTPIrxNZYt1V7iz3R1oWfzL81Wmtdy1VSlGR4/tfZyORktdtV/utXRXVjWTJa/N8vzNXh1afLI9OlV9oNjba3+zTpLeoV+9ViNv4WrnL+H3im0W2jZV5l3VXki/vUpRKjUI1X+7U0fy1Gvy1Iq/LU8opFu3mq/Dcf3qx4/larUclaRlynLOCNb7y03ZUMMu5atRtu+7XTGRxy90rt935adG1SSLTdldEQLEfzfeo8uoY22VYVq64VOb3TCRDtb+7Qv+1VrbuprRf3aJRkHMV2VWqrJa/wB2r23bR96sJRjL4io1OUzfKZWqxHViSKhbda5vZcsjSVQasW6j7HuWr1rFWlHZ7v4aPZcxyTr8py8mm1m3Gm13jaXu+6tVJ9H3fw1w1sN7pdPHcp5xcWP3qx5rfb96vRNQ0bav3a5fUNN8vrXg16HKfRYbFRkcyy7fu0bv71WLi32/3qqyL/FXmRlKMj3I+8Pp8bfw1X3f3qkjb5q9OlW/lCUS55SvHUMlnVq1/wBqtKO1Vl+Vfmr2YTjUickqvszmJrGq23ZXWXGm1k3mm7N3y1nKn7P3onTSxMZGbG37xq1rOVayWXypGq5Zy12UK/N7prVj7p0lm3/fNa1r8tc/ZyfMtblm3zV7NOUZHzdeJt2t55f8Vaccqz1gx1bjkZa3j7vxHiVIfyl2az+X5fmqmyNH1q5Def3qkkiWWuWpQ5veiZc0o/EUY7hlq0t0rLVeS1ZfmWq+75ttcnNKJryxqfCXJIN3zK1VZNytQs+3r92rCt5tae7IOXlI1+apobplbn7tQtEy/MKkVN1XT90mXKXo9s6077H/AMCWqaq0TcVoWd4v3WrpjKMjllzR+Eg+ytS/Y91bkdvHcL8v3qd/Zv8As1r7M5PrPLucrcaW392obdWtZFzXZf2bu+9VObRd38Nc0qH2om0cZH4ZFWzuN23+9WtCvpWUunvbyCtOzb5vmojLl+I5K3LL3ompb1ejiVvvVVhXdV6Na64xPDqyK9xpfm/drJvNLb+Ja663WppNNWX+GsqlKMjKGMlTkeY3Gk7t3y1i3Wmsrfdr1a80b/Zrn9Q0Nfm+WvIr4U9zDZjzHm8lr/s03yttdRfaTt+6tZsmm7a8GrhpRPoKeJjKJmrViOXbTvs/+zULLtrhlLlNeaMi9Hdbad9o96zfNo8+uyliTP2Rcm27ay7pf7tWGuqrySqy16VOpGRvSjKJmzRVn3EW6taRao3ENV7M9WlIyZot1U5YP87a2JI91Qtb7v4awlQ5j0o1DIIptaLWvpVeS1+b7tcns+U3jUiV8/7NWrdqasNOVdtVH3QlLmNC3m3fLVz7Osq/KtZcPy1qWcvzV3U5xl8Rw1Fy/CU7jS1b+Gsu40tl/hrtI1WRac2l7l+7RUwcakeaJjHGSp7nn7W8kX96rUN1JF/FXSXmh7v4aoyaGy/w15FTC1KZ2/WqdT4iSz1b+9W5Z6orfermvsLR1PGsi1VOpUicNWlTqfCdta3Ebba1oYlZa4O3vGWui0/V/u7q9GnWjL4jw8Rh5R+E1rjTaz5rVo62re8WWpGiWWtvZRl8J5sas6fuyObXcrVetZdy/NVqbTlqr9laP7tZ8som/tY1C5937tDbZf8AZqOP+7RIrV005cpz/aIWi3VDJE0X3amWXb96pvlat48tQ6OblILfUpItuWresdX+781YE1ru+7VVWkt5NtXGUqZlOhCsj0a1v1nXmppG3fxVxun6i3y1vx3yyL96tubm+E8GrhvZyJZmqvI26mzXG3+Kq63St1+9WMpR+EqNORNt20bab5vpTt1csompFJGy1F5vlfeq98v8VQzQK/3amQKX8wiuki/w0z7L/d+aq/kMvSpLe4ZG5qYz/mNbcvwjmsty1Xks/wDZrYjZZaka3Vq6eXmiZe3lH4jlZNNVmqvJprL92upksf4qqSWrd65Z0zrhimcncQyQdN1Vl1ye1/iaunuLVW+8tYd9patXl1qcviierRq06nxk9j4y/hkat+11a1vlVfl3VwM2l4/hpkJmtW+Rq5frFSn8RrPBUanvUz0eTQ7O8j3LtrMuvBrbtyCsHT/E1xbttbdXSWHi5W/1rVpGrRrfEebKji6EvdkYc2i3Vq33W21Fukjb5lau+h1Szul+bbTbjR7O6+7t+b7tOWHjL+HIzjj5fDVicDJtlX5qz7rS45F+Va7K+8J7fmRqybrRprf+GuaVGUfiPSo4qnL4ZHB6hojfNtrAvNJb+7Xpslr6rWfNoyzL92uWVCMj3qGYcvxHldxYMv8ADWfNZ7Vr0q+8O/e+WsO60Hb/AAtXJLDH0VDMIyOFkt2/2qj8rbXWSaT/ALNU5NH+auWVCR61PGRMe3l+zyLIv96u2tWW4t1ZW+WuVk07Z/DW3ocjKvlGrpx5ZHPjJRqR5omza/upNtbluv2iPbWPtrU02X7u6u6mfMV/5oljTZ/st95Z+VW+7XYTWq31i0Z+bctclq1vt8udK6jw9efbLNf71dNP+U8TFaqNaJ4/4q0v7Hesu2sPZxivW/iFoPnw/aFWvLmh2tiuGvS5ZH2OX4pYihFjLfdH92t7S9R/vNWMIafCzLVUKtSjLmidNWMakTso/wDSF+Wp7dGV657S9S2ferpLV1nZa+uoV41o+6eBXpypm5pd41ndQzI22SNlZa+ntLuIfGXhGG6i+fdH83+zXywF2V7L+z/4s+z6hJoty37m4+aHd/eq6vve8b5VXjCr7Gp8MjkNfsG0nWbi3dW+9/FU+m26tHXoHxo8K/Z5Pt0S/d+9Xn+hyt91q9XDTjUj7x8lm+HlhqsohqFn/s1kzRV2FxF5q/drGvLNmrPEYb7UTwqFc5eRf3lWVX93T7y22tSW67vvV4/LKMj1+bmjzHEeK4PmbFcpG37yu88UW+7dXE+XsmrzaseWR9fganNRNzT33VtQfdrF09a2Ifu16mH+E46/xE0jVDGzeZxTpGoh+9XVzHL9k0IbhlWobq82r96nKtZ+ofdqpy90whGMpFWa/wDm5amx367vmasu43bqjVmrwatWUZHtRoR5TpIbjdV6OVf9mudt5WVlrQhlasPbnDUpG5Htapl21lwy1ajuP71HtInn1KcjQVdzUbarx3FSefV80TllGRNso2VH5qtTllXbVe6TaRIq07bUe73p26j3SB3l0eXupFapVaoIG+QtSRxU6Nqd/tVBEpDfK/hp3lVItO20+UiUiu0X92m+Qv8ADVvmoqOUIyK/lfNTfKqw1JzRyl8xSaKmtFVplqORanlNoyKrKtRyLVhqhk20cprGRVk21XkWrTLUMi1HKdkZFKaPjdVSSKtCRN1M+zbqnlOmMuUypIN3/wCzVf7Burc+x09bMVEoROj6zynPNptH2Cui+y1G1rt/u1PIV9Zkc+1jt+7UclvW80S1XkgWs5QN41zn5ImWoWVq3pIKrSWe6suU6o1zAkWoZI62pLOofsdT7M641omN5belRNHW62n0z+y91ZezkarERMPbTfsrNXRLo3qtWo9GWjlCWLjE5mOwZqtR6dXRLpqr/DTvsdHIc8sZzGGthtWpltdtbH2P/Zp32H2o5TGWIMfyGpfJatmOwqT+z9tVymTxCMVbVqkWz+X7tbS2e2neR9KrlI+sGUtntXdT/staS26t96jZT5TP2xn/AGdakW1q4y1GzBaXKT7SRH5VO2qtRyXO3rVOa+Vfu1MqkSoxlI0N3+7UMl0qVl3GpVnzal838VZ85108PKRvSXirVOTUVrDkv2281Ve8rKVQ7Y4Q2pNS9GqrcX3+1WU03zVE0rVPMdcMNFGhJf8A+1/49VdrxmqlRU6nTGlEstdM1R+a1RUUamvLEfu96ZRRUjJZKryKtXpoqqyLtr7Cvhx06hVZvmqPftqSRfmqGSvBlGVOR283MWY5d1LJ861UR2XpVlX3V6FCvze7Iy5PtCc0z7y1NTOa1lEURB7UgX56KfG3y1HxFR3uRqv92rUf3fmqOFalrklT5ZHTDllEnjq5C1UV/wDZasK23bXpUKsonDVpcxpR/NU22qMbf3auQt5q17VOpGR5E4yiTbd1EbMtSKtSeVXQckpE1u1b2ntuZa5+NdvyitjTZPmWu+hW973jzsRH3TrrODd92ty101pah8LWTXVegQ6RHHD8q/NXrylH7J8BjsZGjLlPP7zS9q1zt9a/e216JrEXlK3y1wuqbVk+WuKpy1DswNeVQ5+S321Ht21oSLu6VC0NccqUj6GM/wCYhjqRlVqbspy1hKJZC0NNX5auLtb+GoWi2/drLlFGXcj27qF+WpPu0VOouYkjlrQjl3Vl1Yhl9aqMjGcTUVqdt3VVjlq1H/DXZGoccvdG7aF+Wptu6neXWxnzArVYX5qh21JHXVGRzyJGjVlqNoG21YWpPlatOX2hnzcpnqlSRr83zVce13URwbWrPl5fiD2hYs7Xd0rcs7P+7VXS4vu122h6T5v8NXyRPBx2J9n70jLh0bcv3aJNB+X5Vr0a18Prt+7U0mgrt+Va46kj5X+1+WR4zqHhxv7tcjrHh9kj+Za+iLjw4rL92uJ8SaMqq1eLioxlH3T38vznmlynznq1j5TN8tc7Mu1q9I8XWCxM22vPbxfmr5OpH3j9cy+v7anzGbIu7c1ENxtb5qkkqvJ8rVhGUoy5on0EIxqRN6z/AHu2um0uzZv4a5fw/ua4/wBndXqGk28axr8te9QrxlE+UzKr7H3TPXRmlX7tU7zw+23cy16BZ26+XWfrG2Jf+A16Dq+7yyPmqWOqe05Ynj+taT5W75fmrAVmjkrv/ECqytXBzL+8rm+0feYOrKpT941rG63MtdBZy/NXJ2bba3tPuNu2vVoVuX4jDE0zooW3Vcjb5azbeXd92r0bfLXuU6vMfPVIlpflqxHLVWNty1Iv3q2OSRa+0bl2tUNxErL8tJUUjtEvy1jUpxkRGP8AKVZlZabHcbak+0K33qj27m+Vq8/l5Tsj/eNKG43VJGu6s+Fmi+9WlbturWnI46keUsKu77tRrFtarUfarS2vmV1xicMqnKR2d0ytXVaXdLdfK61y62rK3y1uaOv7xd1awlKJ5mKUZR5jrI9DWVdwqT/hHT/zzFbnh2Hztq7flrurPw+twu7y60lKJ8Dicylh5crPIbrwv/0zrFutBkt23Kte+3HhtWX7lYWoeFflbK1w1ZBhs++zI8bt/wB221vlrYt9rf3q09f8P/ZS0gWsGK68lvmrCnifsn0PtY4iPNA37e39K04LNmqppEi3G2uws9L3KuK9ONSPKfPYqv7L4jENjlfmWqFxoiyV3H9k/L92om0lv7tHNGR59PHcux5fqHhrd/DXOXnhxkZvlr3L+yVl/hrNvPC6yK3y159ejGoevh869n7sjwe60fZ/DWHeWG3+Gva9S8J7d2FrjNc0Hylb5a+XxFDlPscHmkakjy+4i21TkbbW5rFr5TVgzV4cuaJ9nRl7SPMQyXG2q8l/81R3DVk3Fxtq44mVM9ejRjI2Ptho83dXPrf7WqxDf/7Ve3QxkZG8sPKJrMu6m+V/eqG3uv4d1X4W81f9qvYjy1DGfNT3K3kVC1rWstutO+zrUVKZl7flOfaz21D5HzfxV0UlrVWS1/u1ySpG0a5lrFVqFfmp3kfNU0MXrU8o5TL1m23bW9p7K33qwbeKtixb5q7qVSUTyMR7xtQ2CzrUknhnz1+7TrGWum03bIy/LXqRp063xHzlevUo+9E4mbwa38K1VuPB8kX8Ne4abocd03K10EfgOOddyx7qzqZfT+yePLiT6vLlqHzDJoMkX8NLHpckf8NfRuofDJfveXXK6l4B+z7v3deVVwnszuo8R0ax5Xb7oquR3TL96uh1Dw79lbdtrAuodtcPtJUz0o16eI+EmW8qxGyy1gySbG4qxb3Tbq66dXmLlR933TY+yr60Na7lqG3ut1aELK1dns4nHUlKJk3Fg392qexoWrro7VbhaG0Hz/4av2H8oRxkY+7I5+3/AHi06az81fu10dt4Rn3bkWtFfDMix/Om2tI/D7xzSx1OMvdkefLA1vJWray7o/vfNWhqmjfZf4azY/3TVnGPL8J1+1jWjzRG3ErLVSPUFDfM1Xbhd0dc7eRMvzLWVX3TooQjU91nQR3X+1Vhbj+Ja5G31Bo/vVsWeqKy81xxqxKqYaUTejvFb71O8+s+Nlk6baG3L92tjh9mjS3LJR9nVqylleKrdvqXzfPWRMqcvsmhHDs6Vaj6VDb3CtV5V3V005Hn1JS+0R7aayq33qsKv8NO+y7lreXLKJz8xk3FmrbttZN1YMv+1XTyQNis6aKvMqwO6lXkcvJa7W5qu1grfw10kluv8VRtZru+WvKqRPTjiTmZtGqnNpbL92uw+xstRyWqt95a5pUoyOmGMkcX9qurPpuq9a+MJrf7+6tq40lZPurWLeaHuXhaw5KlP4TsjVw9f+JE3bLxwsnyu1acevWt4vzba8xvNGmh+7u3VSW6u7PqzVpHFVKfuyG8ro1PepyPWZLOC6+7tFZ82kqvSuMsPFky/KzV0tj4g+0KqtW8a9ORx1MHXw5JJYf7NVbjQ45f4fmrWW6WWjzq05YkRrVInI3nhX+6tY914aaL+GvSo2Vv4adJp8c6/wANYypcx2U8zqU/iPI7jRdit8tV49H2yblr1S68Pq68KtY8+g/e+WsPZcp6tLNeaJgw2G6NaWO1aCX7vy1v2dr5bcrWhJpayLVezOaeM5ZGRbx+fbsjr95ar6HO+l6l5Mvyqzba6G303b0X5qg1nQWbbcJ97+KtPZyMI16cuanL7Rp3lqt/ZyRt/EteOeItJaxvnX/ar2fQ2a6tV3feX5WrnfHXhzz4/tCL/vU6tPmiVlmL+q1/YyPI9tG2tGayaKRlK1A0DV5Uon3EakZEK/LW5ot9tmWsny/9mrFn8sy1rRqSoy5omVaMakbHfRsskfy1c0m8m0vUIbqBtskLblaucsLzb96tuzb7Rtr6mhXjWifLVISpPmPrqO4h+I3gOO+i2tI0e2Rf7rV4LcaXJpeoSQv8u1vlrqPgN40Xw9rn9l3bf6DqHy/N/DJXXfFTwb9nuGvolrow9T2NXkkejmkY5jgI4qn8UfiPOVao5o/MqTbUfzK1fQf4j8wMfUrOs9YNldNNF5q1Rks/m+WuGrh+b4TupV/d5ZHG+ILXcrbq4OS32XFesa1YeZHXAahZ7Z2+Wvn8TSlGR9bl2I93lGWcW7bWpGtVbOLb96tBU+Wt6UfdNKtT3irNTYfmqSZfWi3WtOUnm90sfw1l30tajfdrHv8A+Kpry90qhH3jHmb95RDTZF3NTo/vV8vVqS5j2vsl6H5qvRrtWqdvVyNttYxqHDULUK1YVarwtUyy1pGRwyJlanbqj3L/ABU5WX+GtIyMJRJlajd71Du+anbqvmJ5SZWqRZarrUypRzESJ491SxtUarVhUquY5JEitTt1NVafV6mWou7ZR5lNaoZJaNQ5Sbz6j8+q7NULS1PMaRplprj0pv2qqLS/NVeS4+WjmOiNA0pLxaha8Wsv7VVeS4pe0OiOHNj7ZULXlY8l1tqvJeNuo9odEcMb32xf71R/aN1Ya3DNVqOVt1HtDX2HKaypuqxGtZcd1tXmplv6v2kTllTkaSxLTtq/3qzf7SX+Kj7fUc0TP2Ui5IvzVCy7qrNfLSfah/equaJUaciSSKo5IN1H2pf4qd560jX3yq1u1QyWrVoK26pljVlrLlK9rKJi/Yt1O/s1m/hreWBamW3Vf7tHKEsRI52PS/8AZqRdN2/ere2qtN8tWqOUn6zIx/sdO+y1qeSKcturVPIR7cx2t6Psu5vmrY+yrR5C0uUPbmStnTvsvvWttqPbWfKP20jP8im/Z/arzfL9771QySrSFzSK/lVGy/3aJrpVqrJfKqtSlI6IxlImbvVWS4qjcal/tVn3Gof7VZSmehSw0pGlNeVRmv6zZLyqcl41YSkelSwxoTah96s+S8aqrS1HJL8tZ8x6NOhGJJJdbqhklprNUdTqdcYjt22ms26iipKGUu2nU3dVFCUUySWoZLpfu0FxiWGam/aNv3qz5Lr+7UbXG75ak3jSLkl1UbXFU91SKu5ag19nE6ZqrzLuqTzad/vf+g1+kS5ZRPKj7pRkiqrJFWhItV5F2/eryK+HOmnIot8tO3fNUkif7NQtXhzhKnI7IyjIsLLUm3d81VY6mjl+Wu6lV5o8sjKUQ205flqTbRt/vVUoyiEB9PVfu7qZU1VGXMb8ou2pPrTd3y/dojb+9VxiEi1H/s1aVtq7qpx/e+7UytXXSlKMjzqlM1LeXdWlbxfLWLb7vM/i210Gm7Wr2qUuY+dxHukn2X+Krmn2f+kLVq3tdy8Vr6fpzLIGVf8Ax2umVPl948OtieWPKdv4PiW3Va7SS8VY64PS7j7KvNXrrXFWP71THEcvxH55icNLEVuYNcuF8tq8z1i62ycVqeIvE6qrKslcTJqX2qTc26umnUjU+E+wyzAypx5pG1Z3W6rm3dWBG2zo1aNpebvvV1f4j06lP+UuSW+1qrtFtq9HtahlVqynS/lOb2hn/dqSNt33qmkt6rsrK1c0omkZcw6SKoasLL/wKneUrVz8oXKrLT6e0VN27agLk0ctXref93WWv3qsRttrSPumU4mtG+6po6owy1ehauuEjz5xJI4qk8qnR/NViFa7I+8ckpFfY1SR/eNWvK3U37P/ALNX70fhMvacxJD81Wltd33ar26VrWq7q6Yy5viOOrLlNHR9P3zLivVfDek7YVbbXE+HbVfOVttepaTtWFa5qvux90/P84xMvhiaUNmqx1VuolWrUl0q1z+qa2sbfeWvJqS5T5KjTqVJE10yrG1eb+KrpV8ytzVPFEaRsqtu/wCBV5r4i15XWRmavMqyPtspwNT2nNI4PxlcK26vOLqHdJXT+Ir77VcNhvlrns141SPMfuWX05UaMTIkXZVWRf71a1xFWfcRbd1efOnyn0tCoXvD9wsU3zV6DY6wsar81eVQ3H2WStSPxGqx/M3zLWUavszz8dgfrEuaJ7Ba62vl/erF1zXNzferzmTxpIvyqrVVk8VNL1rpjjOb3ZHlUsjqRlzcpua1q21du6uXVt8lVLy9kum3UW03zc16FCv73vH0tLDexpmzbt/erWs/u1j2bbq2LVq9iPLI4a5sWrba0oZd1ZMH3auRtXdSqyjLlPDqx5jSWX5qtLLWfHLViOWvVp1eY8+VMuNtbpUbVHHL/ndUn3lrp5TLl5SjdL/dqitxJbt833a0pl2tVG4i3dawq0+Y7Kb+zIuW94stalutcrt8qTcGrT0/UGVl3Vx/w5e8RWpe77p1tuvrV6GH+7Wfp95HMvDK1dBZx/3a7KUj5iu5U9xsdvurf0fTtzLtplrYbq6PQrFlmX5a6ZHzmKxPLFnd+D9J+WP5a9Ks7FYo1+Wuf8LwLFGtdX5mxa8urKXMfjeZYmVSsRfZ17rWfqlrG8NWLjUo4l5aud1TxHGqt81edKuc2GpVqkvdOJ8YW8fltXjWqXn2e6Za9L8YeKIXVvmWvIryb7ZecMrfNXNzc0vdP2TI8PKNP94eg+EZt21mr1XRZFmjWvHNDuPssK13XhnXt03ls3/j1d1Ovy/EeLm2HlU5pRPTLewWVasSaavl/dqPRbxWjrQuLpfLreVbmPzmc6kanKYP2PY1RyW61YuLhV/u1DHdK1T7U7I83xFHUrGNrdvlWvM/FGjbm4r0rWL/AGx157r+oxruBrlqe98R9NlUqsZXieN+JNP2yMrLXG3lmytXq2pRR3jM1crqmh7tzIv/AI7XlVcH7vNE/Y8DjOWPLI83vF21i3ldlqWlsv3lrl9QtWT7teDWoypn2uErRkc3cS7WaoftjLVi8i2s1Zc3tXDzSpn0tOMZGxa6h833q37C/wB1cNHIyNWtY3+1q9rDY6UfiOfE4aMo+6ehW9wrVoKqtXJ6bqS/3q6Sxulbb81fU0MTGpE+Vr0pUy01rUMlrWlD81TfZf8AZru9nGR5nteU59rNqb9naui+w037DWcqEivrRiw27VoW6Vd/s1uy09bBlrP2comcq8ZFiz+XbXVaK37xa5m3i211Ggr+8XctdNOR4GMl7vMereD7X7Rtr1nSdHTy+a8+8D2/7uP5W/75r1nTV2xrW0qsj8MzzES9pyxIJPD8LR/dWsLVPBsU3/LNa7TzFXrTGlVqwlU5j5eljK1OXNE8U8T/AA8j8lsLXhPjbwzJpkjV9k61FG9u33a+dfitHH+8/hr5zHe7E/UuGc2rVakacj59kuvm2mkiudtZeoXSrfSKv96ljuNy15tGtL4j969h7p01neL/ABVrWt4u371cXHdMv3atR6o0dezSxf8AMefVwvMehafc8jDV2mg263m2vH9N17a33q9Y+H+pLeXEa7lr2qGJpykfI5rh6lGnKR6lo/hVbiNf3a1c1TwXtt9wXbXbeE7NWt42/wBmtzULOP7O1VXlH7J+JVs2qRxHLE+UPG2mtYlt68V555qtN8te0fGRY7eOb7q/er5th1n/AExtsn8X96vDhiv3nIft+QRljMH7Q7LZuWsPUovL/wB2taxvI7qP/aqO+t99enzRqR909qlKVOfvHJyQq27+9TYZWWrd5aMv3azvmi6rXmzie7B+0ibFrf7a1rfUt3365WGb5qvRy/3aiMpHJVoRkdRGyyf7S0SWvm/MtYFveyQVs2eqLK3zV1RlGXxHnVKM6fvRLMcctu3DNtrQg1Rh96lt2WVadJYKy/LWnJL7J51SUZfEXre/jmq9DOv8Nc09qyf7NSQ3jxVPNKPxHLOhGXwnV/u5arzaarfdrJh1b+9Wlb6orL/9lWXtInDKlUp/CUZtP27vlqv9lkVa6Dzo5V+aj7KrfdrCUIyKjiJR+IwVh9ak+yqy/drW+xq1N+xsv3a5JUi/bmPJpv8AdWoZNLbutdEsVWI7dW+9XPyi+tSicTceHvM/hrNuPBbSf8s//Ha9QWwjZq2NN0mNmVW2tUypj/tiph4niMfw3mZvlj/8dq0vgO6tV/1bf9819SaH4Pt5Y13Rr/3zW83w7s5Y/mjrz6lL+U8Otxr7OXLI+O20O4tf+WbUnlujfMK+q9S+FVrLuxHXGat8H1iZmC1h7WpTkdWH4qwtf4jxizsPtFXG05oF4r0H/hXklpu2K1ZWpeGbyKP5UZq3+uHfHM6NaXuyOFmuPK+/TVlhn+9tp2tWs1qzLKjL/vVzvnfN8rV2063MfQ0aUakeaJutp8cn3Kkj0+Tb1rIh1aSD73zVuafrkbbfMrojyyJqwrU9iLyGhk+7WlCqTQsrLxWjGsF5H/DSR6Ztbit405fZPNnXv8Rh2tutjef7LVs3Glx3lmysv3lpuoaaxjWRF5Wp9JvNy7H6rRy/ZkTUrSlH2kTynxJ4VNvO3y/drmJNH/2a968QabHdR7ttcDfaWvmfdrz6tCPMfU4DNZVKfvHnMmlt/DRb6a3mV2kmlr/dqKPS/wB5wtcvIe39e90wls9tXNPZoplrYbS/9n/x2mx6btk+7W9OUqcuY5pYiMo6mrZ3DLtZW2svzKy19U/D/W4fib4FaOdt2qWq+XMv97+61fK1vD5a5r0T4UeLJvCPiCG7Vm+zyfu7iP8AvLXs+0jVjf7RngsdHC1eWp8EtGXfFGhyaJqUkLKyLu+WsNu1fQ3xI8Hw69pf9oWW1lkXzI2WvBLqykt5WRwy7fvV7uFr+0pnz2bYL6nX934ZbFP+GottXPs+6opIGXpXceLzFTULXzbeuH1fTv3n3a9G27oWWsHUtN3bttYVaUah6eDxHs5cpxNvb7W5WrDR7V4WtT+z/wDZpslrtWuP2Eonue3jIwbhKLdKtXVv/s0W9u1c0oyOnn90bIvy1i3y/erqo9Nmum2qrVr6f8N7u/8AmMTV5mMrxpx94x+u0cP71SR5c1q392ljtG9Gr2dfhPIq/NG1QXHwvmi6R/8AjtfIVMVTlIX9v4WXuqR5SsZqeNfWuj1rwpLprtmNlrE8rymqo1Iy+E9GGIhWjzQGfdWnjpS80VuDFZqb5rUlN/iqtR2J1lqRZahjqSOPNO8jORaj+9ViOo7e1aVvlrq9J8Jy3ihvLaplU5Tza9enRjeRgRnd1qwrV09z4Pe1j3GNv++awri1+ytVU6/N8JwQxNOt8BDu96a1xUUjVBI3y1vznRGPMWGuKrtKtV2l/wBqq811t+9RznXGiWpLhaqyXVUZLqqcl1S9odlOgaEl5VWa6rPkuqpyXX+1R7Q9CGGNRrpaqyXlZcl5/daq/wBo3VHtDsjhzUa6306P5qo2/wA1Xo/l/wBmo9oVKPKWo0X+Kpt61RaXbUbXVHMc3s5SNJrjbULXFZslx/tf+PVC11/tVPtDSNA1PtXzVH9qb+9Wf9o/zupvm0e0NfYxNL7Y1H2xqz1bdVqOLdRzEyhGJaW6ZqsQzNUNva72re0/QWuNuKUqvL8RwValOn8RWhkqzHcba1F8Lzbfu1HJ4ZmX+Gs/rUf5jzfrFGX2in9vWj7etOk8OXC/wtVObTZovvK1axxMZGkfYy+GRc+2f7VOW6Wsdv7tH2hlrf2hfsYm0t0tOW621h/afemtcN/e/wDHqftA+rm415TftlYDXLdj/wCPU+NJrj7q1jKtylfVomvJfKtVpNUVerVRks7iqdxptxu/irlliomsKNP+Yu3GsKv8VZ82t/7dVZNJumX/AOxrNvNIuov71YfW4np0qNH+Ys3Guf7VUZNWZ/4qyrpJIm2t8tVN3vT9pzHt08LT+yajX7VD9qZv4qobzSbqnmOqNGJc801G0u6q/m0M1SXGBIzU3d71Xa4qP7Rtpcxt7MtUbqpyXFQtef7VTzFqlI0GmWo2uFWs9rrdULXFEpGkaJpfafeq8l5VXzaiqeY3jSiWWnaoWam5pKk1jEKKKKOYoelWEX+7UK/3Vq1DVRDlNb5lpyt8tEi7WqPd7197GXKeITfLTZF3VHG1S11+7UiGpWkWqsi1pSJuWq8i15lfDm1OoUdtEf3RUzQ1Dtrwp0/ZyOyMuYtRt8tWI13VRj+WrVu33a6KVXmjyyFye8SUbvepP4flqOrlDl96J0Rl7o5Wp9RU7d92iFUUolqNqmh+aqatVyz+bbur0qMuY4qsZGpbrW5pcW5lrJs13NXSaPb/ALxa9in/ADRPksZU+I6jS7FXWuks9N+VcVDoNnujWugki+zx12+090/OsVif3nLE53UF+zxt81cVr+tyRxsu6un8SXW3cq15jrlwzSNXjV/7p72V4f2nvSMm81RrhuWp1rdLurPkX71NWRlasqFaVM+8dCPLyxOqt7jdV6GuZs7z5q2LW6XFfR0q8akTxq9GUToLO6ZW21pQsslc/by7qvW9w0UldkTxqtI1pLeqs1vuqxHPuWpNtEqXN70TjjLlMlomWiNq0JrfdVWS321w1KfKbRqcwblamyR0m75vm+WnrK1c/wBoCPbtanRtVjyt0e6oWjZWpSiHMTR1chb5qzVb5vmq1D7VVORhUia0LVoRturJhar0Mv8AdrupzPNqxNSNd1WFg3VVtW3N81bFrDur0I+8eRVl7Mrx2f8As1sabprSbcVYtbDc1dNpOmqv8NEo8p4uJxfLEuaDpO3a1dxaw7Yay9Pt1WPitqP7orhlKR+fYyvKpIoanvWPivOvEl5Mu771eoXkW6OuF8UWf7tvlrz6/LI7srqRVS0jxjXPEk0Zb71cZqWuSXX8VdT4yt9sjYrzeb/WGvFlGUZH7lllCjKnzKIsi+a1QyW9SK1Sfe+9Q4xkfQxlymXNFVOZVrYmirPuIvvVyVKfL8R10ahizRfNVGRfmatiRd33qz7hfmryqtLmPcoVfeM9qj21YmXZVdq8+VPlPXjUjIcrVJH/ALNVW+9Ukc21q66VXl92RzVY/wAptWbMtb1jJu27a5u1bdtrcsflZa+goVeU8HExOihWrS1n2slaUa7q9qnKMj56oOXctTLLUP8AvUf7tXGXs5HMWt9SR3FUVlpzS16VKvzGfsy95qt1qG4jqn9o21Il1uWuyNSMolez5RrRNTvs/wDdqxHtb+KpI4vmqpU+YPacoafcSWsnFdzoGqeZtVq46O33Vs6Su2Vdvy1h7Pl+E8jGRjUies6PGtwq4rstH0ltyttrlfA8bN5ea9k0Wwj8tflo9rE/Hc3xP1eXKO0xWijWrk2pNEtaS2sfl/KtUb6y3fdWuSXvHwXtKdSXvHF+JNeaJW2tXmHiTxk9vG2Wr1XXPD/mxtXjvjTw/sWT5a8yvSj9k/QcljhakoxkeZeJPGDyyNiSs3R9e3TqzNWf4g0lopmrGj8y3k4rjhGVM/b6GDoyo8tM9s0vWVlh+9WjZ6u1pMrK1eSaPrzRsuWrstP1JbqNdzfNXTLlqRPmcVlvs2e4eH/Gn7td0ldE3i2OVf8AWV4bZ3UkUe1WqxJrNxF91qx/eUz4avkdOpU5onq994lDSbUakj17bH96vL7XW5O7VpLqzOv3q6Yy5jGWVRpx5TqtU1lpVrhNcvGbd83zVburiSWNvmrFuk+bmiUT1MHho0TNklZP4qrtdbvvVauIfl+Wsq5Rlo5j6anyyIry3hnXbXM6p4f+X5a15bplaovtiv1rlqRjU+I9qhKpR1ieb6torLu+WuZuLBomavZLy3hulauZ1Tw1u+ZFWvIq4OJ9Zg8x+zI8zaE1JGrfw10l3obR9VrMaxaNq8iVCUZH0McTGpsLZ3TRSLXSafqWzbXMiHbVy3ZlrelWlTkcdenGod9YX+5a6KznWSvN7G/ZWrqtL1Ra+swePjL4j5XF4WUfhOyhi3fw1ajs1/u1n6beK235q6C1dZNtfVU5RqfCfJ15SplePTVqZdJ3fw1tW9rurTs7Hc1ayonj1MZKJzEeg72+Va6Tw/oLfaFrptL0NWZflrrtH8NL5i7VrKVCJ89jM45Y8ppeD7P7LCvy13tvcKsdYmn6S1uq1emi8ha8qpH3j8sxlSOIqcw681RYlqiviCNfvNWHrF1/drktQuplDY3LXDUjKPvHoYbLo1I+8dj4g8UW8VuzeYtfNfxa8Wx+XNtkWtrxh4muFjZdzba8A8ba3JdTNHub71fMYyrKUuU/X+FeH406kajOZmvzJOzH+9V+zuv7zVgySUQ3flNXPH3T9wlQ5o+6dQstEkrdqzbW6Vlq5/DWvMefKnykkd80TV6X8M/EHlX0O5v4q8nuPl3YrT8N6w1jMrbquNaVM4cdg1isPKJ+hXgvxBC1hH+8XdtrW1rxFDHbt+8Wvkfwz8VZLW3VfO+7UniT42eXbt++3N/vV1/2jyx94/AanBeJqYq8S38ffGkawyQxNukb5a+Yo9Ukt7jcWZfmrqvEniCTxJcNM7bv9muP1C3rhjzfxD+g+H8tp5fhY4eR22g+I/M2/NXVf2yrR/NXjen3TWsy/NXaWd/9oh+Vq7qWJlErH5dGnU5jqvtCyNTZtNW4j3LXIzapJZyfK3y1taP4ljmXa33q9KniI1PdkebPC1KceamJcabJA25aYs2xtvzLXSK8d1HWfeaarfcpVKX2omUa32ahTjm3feq1HL83yVR8ny6mj+8KinL+YqUYnRafetF1augt79WX5q4+3atK3l216NOR4dejGR1CtHLUf2Xd92s2G63L8zbavR3DbaqXLI8yVOURslnVdleJuKvLMtEjK1eVViEZy+0UodQlt25LVrWOvK3ymsySJXqH7P6Vw+0lH4Ryp06m52Fvexyr96rCsrVxtvLNb9GrWt9T/v1vGrzfEeZVwvL8JtbVqRfvVRjuN33W3VN9ob5a1lGP2TjlGRqQtW1pcm2Rc1yv2rZWppt+u6uWocOIpSlE9m8N3C7VrtrNty15v4PuN235q9Dtp1jjrzpVOWR+T5lT5avKXdqt/dqjeWsb/wANR3mrR261izeJI/M27qz54y908+jQrS96JNcaTGzfdX/vmqd14ZheP/Vq3/AauWeqLO1bW9Wj+9XNVoRkdjr1qJ8+/ErwKiW8kgX5ttfNGtO2l6g0fzfer7e8fxxzWcn+7XyJ428OtdatM6dKww8KlOR+4cH5hKtT5a5ztveLcVcj3fwNWQ2ly2fRWqa3uJIutevzH6PKnGX8M6bT9Qmtm+98tb9rrkisu7dXH2N+sv3q6Cz8u4jrspyl9k8HE0o/aidhZ6pDdLtbbUc1tHHNlP4qwIY2hbitQSyNHXTz83xHh1KXs5e6bP2X7Rbsv+zXE65pslvI2RXU6XrHkvsetPULeHUod38VTKMZRMaVaWFqe98J4/JcbW+apbe5XfXQ6x4aX5ti1zjaPLDJ8tcMoyjI+sp1qVaJo7I/7tEcS+ZVJllX+9To7hlko5Rcsvsmr9nXbV7SV2t8tZsd18vzVc0+6rePuyOGrGXKfRnwT8Wx31r/AMI7ftuXbut2b/0Gsv4n+BW0+8a4ijbbJ96vJtJ1ybT7mG4gk2zRtuVq+ldB8R2vxL8Jqz/NdRrtmj/2q7o1fZ1OY9PDuWZYSWEqfHH4T58NkyN8xpJLPdXTeKNGk0nUGV12ru+WsbzFT71e5Gr9o+GqKpSly1PiKEdn8tV7rS938Nb1vLG38VWmtVlX+9XXGoY/WJU5Hns2ktu+7ULaNI38Nehf2bHu+7R/ZMf92rlI645nynl8nhtpei1paX4Pa4kVSrV3X9lqrfdrU021jt2X5a8iqOtm1T2ful3wT8M4G2yShf8AvmvVbPwXZ20PEaf981i+HdSht41ropvE0SW/LLXwGZxqSkfleZ4vG4isYuoaDbxt91aba+F7e4X/AFa1ja342iW4+9W34b8Rw3Cq26vkJUpx96QpU8ZTo8xy/jT4X295ayMka7tv92vl7xl4Zk0HUZIyu1d1fbura1btbtub+GvmX4utBd3G5du7dWuBqyjU5T7rhHM8V7T2Nb4TxlY/lpu2rki/NR5P+zX1XKfsfMVdtKkNW1t6mjtVaqJlUKsdvu+9V6Gzq1b2dalnYbmX5aZwVcTyk2g6X5twuV3V7N4b8Pt9nX9z/DXOeA/DP2i8jytfQvh3w5DFaqrL/DXj4mr/ACn5VxFnCpy5YnkfiTS2gt2/d1454hXybhs19a+LNBt2s5Plr5W+IVr9j1KRR/epYOrzVOU34Zx31v3TkJG+WqcjU6aWqdxLtr3D9Vp0xsku1aozXG6iaWqMktQenTphJL81VZJabJLVGa6pcx6dOmOmuPmqnJKzVHJLuamrues+Y9CMeUd95qtW9vTre1q592gyqVPsxBYttNkamyM1R7qLmHKEku6o2ams1QyM1RzG8YjmaoWfdRtZqsW9ruqTX3YkccTNVqG1ZqvW9ntq5HEqrQcNSv8AylOGz21aWLbUm30qWC3aRqrmOSVQvaTa/aLlVC17h4H8EG+hXdG3/fNcZ8LfBUmralGzL8tfZnw9+HJkhjWOLG37zV8rmeMfN7OJ+WcTZx7KpHDYf3pHjVx8NCse5Y65XVPC8mnyNvhbbX2ncfDeGKH5t33a898WfD+P5leNW/2q8SnjKkfiPhI5pi8JL/aVofLX2OJvvKtYmuaTbmNvlVa9D+IHhGTRFklh+7XimseKPKVo2b5v4q+gwtT23vQP0HKubHfvaMjndat1tZm2fLWU8+ymatrKyyN81YN1qyru+avoI1JRj7x+n4bDVJRjzGxJeKtU5tSVf4q5241n+7VH7c0jUSrHsU8D/Md7o8i3U1d/p+mwrCrMteQ6Hqn2dvmrqm8aLFDt3V4WKrVJfCeFjsHWqS5aZ2l59nt/l+WqEk0TfwrWZ4TS58XXyxpu27q998PfAhby1VpF/hr5uvmSw0uSZ8pj8Zhsp93Ey948WtYVupNqrurak8DtdW+7y/8Ax2vf9E+BdtZybii10N94DtbGxZfLWvNnmz+KJ8hiOLqHtIxw58E+OPD/APZrM23btrzyWf8A2q+gfj5Db6bJIqbd1fOEkm+vsstxMsRR5pH7zw/WljMHGrIt+fTWuKoq9N3+9esfT+yLzXVNkuKq/NTW70FRpxJvNb5qj8+o91JU8xrGI9paN3vTKKIlBRRRQAUUUUcoBRRRVAFP2Un8VSVMogJH8tWo0bbxVdatR/dFES4m1ItV5Fq3u3Uxl/u1+hyifPRkVKerfdobvTKzjKVORsWKRoajjarCtu/3q7eaNSJm/dKcibaj2VoSJVdo9tefXwvNE1pz1KvlU5flqb71RyfL92vnqlKVOR6VOUZE0ctTfeWqcbf3amjatadb7MiuUcybabu96sNtlWoWWqqUvtRHGX2ZArVatWaqP3amhZt22s6VflkKpDmidZp7b9tdt4dsGuJFrhfDqtcXCrXsnhfT1VV3f3a+uw1SNSJ+Y51V9hzHQaTa/Z4VpurXywR1cuGWGOuF8Sap5at81FepyxPg8NSliqxz/ibWl+b5q8/vNS+1Sf8AAqm8Qas0kjKrVz/nH+9XzksRLmP2DLMu9nT5pGhJ833abt+b7tQx3H96pPOrupyjUPWqU5RHKzK1Xre6qlzTFb71dEJSpyOGpGMonUWt1/tVrW9xu2/NXI2tx/tVrWd192vew2J5vdkeHXoHUQyt/DWhDNu61g2d1WpG1epGX8p4NamaWyo2XzWpscv3asbt1Eo+0OP4TNmi2tVeRfm+WtplVvvVTuLXa25a4qlHlN4VCrDKytVz5ZVrPaDbT4GaPrXKauMfiJZLf5qdH94VOkiyLS+V/dqeUw5iSFqvRy/NWaq/NVq3l9WrWnI5ZxNyzbey10mltu+WuTs2211uhruZc16FKofP4z3YnV6fb7tvy102n2bfL8tQ+HdL81V+Wu4s9J8uNa3lUifmuOxkYS5TPtbdoo6vR/LUl1a+VWLeXEkTV5VSR4kf3xrTTqsdcP4qvFWOSptQ1xolrz3xV4lXaylq8yrUPosry6pKpzHD+LrpWkavO7j55K3PEmrfaJm2/drnVl+auSNTm+I/dMBQlRogy01W29am3b6GX5aJR+1E9LmI2bdVe4iV1qaRKj3Vl/iNYy/lMu4t9v3ay7iPbXRTfNWbcRVhUpfynoUqn8xgyLVeSKtKaJqpyLXnzo/zHsU5lGSmbjuqzItQ7feuGVLlOnmLlm21q6Gxm3ba5y3+9W1Zvt213UJSiebiI8x0lvWlDL8vNZFlJ8vNasP3a9ylU/lPma0S4vzUVDH8tWFZa9KFSMviOGRDJULbl+9Vpl+9tqvItX8JrErtLUMlwy0TfLWbNLt3VUa/8x206fMa1vqXzferc0+6WVvvVwbXG1uGrR03Vtki5r1aOJ/mJr4Tmj7p6Xb26y1rafZtFItYPh2/83b81eiaXYfaFX5a7vdlH3T4XHVJYf3ZHX+C38vbXsehtuhWvI/DdhJbyL8temaXeNbxrmvMre6fjudL2kvdOw3e9O2q3SsP+1N1WIdS/wBquGUpHxkqEifUrVfLb/drx74hW8flyV6lqerKsLZavGfiFrKsrfNXNOXMfU5BSqe2ieE+JJPKumVqw7izWVdy1peIv9KumZf71ZCXDRtUR/vH9GYaMo048pF9jaKtfS7xrdlVvu0tu0d0tP8Asu3otTy/aiOrPm92odnpepLLHW0sKy/drgbGVoK6zSdUVtqs3zVvGUZR5ZHyuKoyp+9TL0lqy/MtCytHWpHtuF+aq9xa+lYSjyy908eNX7MgjvN3y02RVaqMitE3zU6O4rWM/wCY15P5RbiH0rKuLdWrYaXcvzVTuFXb8tVI3pS5Tmby1+98tYt1Hs+7XWXEVY91a7t1YSpnvUK38xzclw0X96iHVP71XLy1rFurX71cMuaJ71P2dQ0mjhul/hrPvPDiv935qrLcPb1p2us7vvVlJxl8RtarT/hnNXGhsvVaqf2ayV6BH9nuvvbaZNoscq/JWUsLGXwmscfKPuyOE8plq9Z3DLW1caG0X8NUn01o65/ZSpnR9Yp1ImvpurbfvNXW6Vre7q1eaKrRN/FV611JomX5mr0sLjqlGXKeVicDGt8J7ZpeqK235q7LR9srLXhWkeImRl+avTfCOvLcSLuavscPmFOpE/P8zy+pTjzRPafD2mLcMu0V6v4R8Gtf7cL+73fM1ed+CW89Y6+lPh/bx/2fC21fmrLHYr2dPmiflMKP13G+wqS9053VPBcdhY7h/D81ed68vlK1fQ3iBY/sMn+7XgviKJXZq8bC1ZYiPNI5M4wNPAYmMafwnC/YftUlSXXhhZIfu10Wn2K+Z81alxEqx16E/hPNljpU5csT5p+JXhLyrdmVa+W/GFn9luJN33q+2PitLGtrJ/u18U/Ea+VtQkVP71fFYyUfaH9C8D4itiI2kcXI1QtLTZG+b5qhZvl+auHmP22nTL1veba6CzulkjWuPVtv3a0NPvdvytRGZhiMLzfCdJMu6su4Zlb5a0Le6WWP71V7yL5WrSXvRPNp+7LlkU/7UuIl2q7VDJdSS/fZmqO4qv8AdX5a5JHt0qFP4i9a3TLJ96r0irPH8tYPm7Wq1a3jK3zfdrenV5fdkY18Pb3okd1b7JK3NHvNvy1VkRZ49wqOz/dtXSctR+0h7xuXy+bH8tYXmSWs+4Vu7t0dZN5FWupx0ZfZZuaH4qZNqyV11rqS3C7lb5a8sjQx1r6fqUlv/F8tdtDEyj7sjkxeBhU96B3snlyfMKg27WrJtdWWZfvVcS6/u16Pu1PeieL7KVP3WblqitV6OL5flrDt7r/aratbxdvzVvH+U8qrGUSxGjLVyNmWo4WWXpVxYlpnmVJfzArbql5qJoP7tG1lWsahh7pHMzVD9oZW5qaRqjkVWWvKqU+b4TWPKC3VWI7hap/ZfSm+Wy1zS5oy94coxkbVvdMrcNWta3St96uXj3LV61uGXbWsKpxVaHMddDZrcfcrSsdBm8xaydBuN7V614T09bqNdy1v7SnKPvHx+ZYqWEiHhm1mt1rr/tkix1dtdFjhj4Wi4s68yrSjL4T81r4qniKnMcH4o1q4VWVK4iPUr1ptz7q9bvNDt7hvmrLuPDlv/CqrWEaHsz6DB47D0qfLynN6X4gkt9u+t7/hNFhXlqy9U0aOKNtledeJp5rMtsbbUyjLmPQo4OhmEzrfE3jeOaNl3V5jcLDeSM396udvNUnll5ZmptvqUitXoUI8kfePvcHlX1On+7NS48Pxyfw7qw77wqrfdWty11f+9WhHeQ3H3q6eWMj0Y18RRPPpdBktfuq1S2qzW/zV6A1rDcVRk0aNv4an2X8p0rMeaNqhl295vVdy1rWdxG33qr/2N5f3actjJG26q96PxHHUlTqfCWrixXzPMTpV7T5G+61V7dvl2t/wGpIbjypOau/2jhqc0o8pHqULR/3trVj7l875lrtFhjvrfb/FWFfaL+84pSiFDER+GRnNYQ3C/Ku2qM3hxWbcK0JLKSH+9UlvLIrLlaR3Rqyj8MjHm0ORVqG3s5FrslZZV+apI9OhlrTl/lI+vSjH3jlEikjbmuu+HvjWbwh4ghm3N9lkbbNH/s1C2i+ZVObR9sma05TWhmEadSNSO6PoHxto0PibR1vLNtysu5WWvD9StZrG4aOX7y16F8JfFrWrLot+3+jt/qWb/wBBrQ+JXghtv2q3j3f7tXh8RKlL2VQ+mzChRzOh9ew/xfaPG2vJI2rWs9X3R/eqjeWW1mVlptvas0de9H+6fDVI05x942P7Xp39ubf4qwLiB4qzJrhk3V2E08JTqHYNrKv/ABVImrbf4q4WO6bdWpa3Tbaj2UanxBPAxjE6f/hJZbX7kjVQvPGVzL8vmVkyI0/T5qZF4fu7pvkjb/vmvFxmHpxFDD4ePvVCvdaxJJJuLMzVf0zxpd6d0ZttXbHwDc3DfPG3/fNbdv8ADFvL+eOvkcTHDy90dbF5fGPJUMW8+J1xcQ7drVwmu6hJqsnz16fefDlbdfu1xmtaCLCRhtrhpYWjGXNE6cvrYKMv9nicJ9gaj7A1dF5Sr96hYlrq9mfUfWGYcdg26rdvpreZWvHbrurQt1Ws9Tmq4qX2SnZ6S38X3a3tP0yONl3VDHcKlSf2osa1J4tWpUqHonhO6hsJF3bVr1bTfGFvHb8yLXzBJ4gZPusy1TufGGobfkmZf+BVwVcNKp8J8xiuHZZhLmlI+hfG3xGtYLWRRItfMXjbXv7W1JmX7u6q2qa3d33+slY1h3DfxUsNhfYy5pfEfW5JkVHK4/3irNLWfNLVi4qjJXpH3dKJDI1U5JamkXbWbNSlI9OnEjmlqjJL96ppKh8hpW4rKUj1YxjEYhaRqu29vU1nYbfvVcaLatSYVK0fhiQ/d+7TW+apPs7N92pvsvvU8xhzRKfzVG3er0kW1aq/Z2fpRzFRkU5G306O1aVq0rXSWf8AhratdJ2/w0E1MTGmYtrp3y1oR2W1d1ay2e1ab9nZqjmPNlieYo7aFgaStaHS2Zvu1rWegs38NHMcs8XTp/Ec/b6W01dNo/hxpZF+Wui0nwv935a7rQfDkcW2uGrX5fhPl8dnEacfdO0+DfhxbVVZlr7D+HNjCuko428/M1fMHhO4jsNtes+HfHj6VD5aMGT+7Xydf3pSlI/Ho5iqGa/Wa8eaJ3XxA1Y6db4ibazNXlF94ieRWWWVm/4FV7xX4yXVl/elV2/7VeVax4gBkZUkryZSly8sTgxk5ZriZTh8Jk/EzUjqFpJDCu7dXztffCnU9YuJJEjY7mr6N061j1OfMvzfN92u5sdGtYrdf3cf3axhmNTBx5YH0uDzyWRU/ZUYn59eMPhzqmgxs0kbDbXl95cSRyMrfer75+N0Wn2+jzfKm7bXwnr0KzalKyfd3V9PleZ1MXGXtIn79wlnFTN8P7SrEx/mlqxGrU5VVaGavdlI+9lLmLC3G1eKdb+ZcTLGv8TVHb2rXUnyrXc+E/CZmnUuv8VctSUYxPOxNenhqfNI9w/Z18OpF5ckq19h6PFb29uvy7vlr5p+Fdr/AGWsf8Fe1R695Vn97+GvgMTT/fSqSP5O4tlUx2OlOJ1Gqaza2Me5mVa8d+J3xk03R7CbFwiv/vV5/wDG74nXGm2sixXDf99V8f8Ainxjea9cN5kzsv8AvV04bLamNfM3yxPrOE+BfrvLisRL3TW+KHjw+K9TkZGym7/vquBb7ooZv71IP3lffUKEcPT9nA/p7C4ang6MaNP4YiUfShflo2ba6TqDa3rRJTloagcSKiiipKCiiigAoooqmAUUUURAKl+Wo9tSLRIBrfe+Wn07mjmgBdv3asw/dqtHVqOgr7RpRy1MrfLVP7lOjavrMPieX3ZHhyiTSLUbd6k3UMu6vVceaIokNSRyU1lptZR5oyHuXI/mpzRbqrxybWqyrblr0Yy9pExl7pA0W2oWWtDarLVWRP71cOIw/MdNKvylXZt/2abu/hqxtZqhaJt1fM16Eqcj1Y1IyiSK1WI/mWqO9qmjl20Uq/2ZBKJJIu2odzK1TM26jau2talDm/eRCNT7MjqPCcqrcLur2DRdRVbf71eC6PefZ5lruNP8R7Y1+aunD4n2fuyPz7O8DKtU909NvtYVIW+b/wAerzLxZrm7dtb5ah1jxbuj2q3zVxeoX7XUnLV0zxXtPdMMpyeUZc8ivdXHmyM1V6d96hq4pUub3on6HT5Yx5QVvlqSGX+9Val3VlGUqcipRjUNCO43fw1LVCO42/eqSOevXo141PiPKq0pRLkbbGq9bysu2s9W3VajbdXV8Pwnn1Im9Z3X+1W9Z3Hy/wD2VcdbvtrXs7qvXoYj+Y8SvQ5jqo23VajZqybO6+Va1I2VlWvcjKMo+6eBUjylpfmoaoY/lqZfmpSjzHMVZIleqskVaMibWqJl3VyVKRpGZTj3RSfxVcjk3VG0VL5e2ubllEuXvE6/NUirVdWq1HJ/eo/vGEi1Zsyt81dz4bZWkWuGt0+aui0e6+zyLVRkeLjqftI+6e+eFGXy1+7XbRsq1434b8TLEq7mrsI/FUbL96iUj8ezDL63tDqrxl71y+sXEaq33ao33ij/AGq5vVtb+0KzbqzlIrB5fU5veMXxVqnlK22vI/EV/JLM3zNXaa9ebmbc1cDqm2WRq4alPmP13KMPGnE5u6Vmk3N81UZPlrauLes2aKvOqQ5T7elUKqybasR3FV5I6buZawjVlGR08vMXtu6qs0NOjn+Wpt2771b80ahn70TNkVlX5qqyVoTRbqzbhWRmrN80Tupy5irJH8tZ81vWgzVG21ulEoxqHo05cpjyJtpNv+zV+S3/ANmq7R7a45UpROuMxkK/NWna/dqlD96tG1WpjTMaprWda0MtZdrWpCnzV1xjKJ4FX4i1G26pearK21qmjb+9XZTqHDKI6NvVqJKa1N3f3q641P5ieUq3S1h3S/eroJvmrHvIttEo83wnoUJGDNLtpsN1t/ip14rKzVlyNtrONWVE+gpx5onpng7Uf38fzV9GeBYluo491fI/hfVvs91Hur6Y+GfiaPy49zba6Y4z+U/MOK8HUjT5onvGl6TGq7q1NqxLtrn9P8QQtCvzLTbzxEv/AD0rWVdyPwGph61Sp7xveavamyXXlx7t1ca3iZVb71V9Q8WRrD/rKJS5jojltSUh3jDxL9njZVkrwvxR4taeZlZq6Pxh4i8/dtavI9UumuLrdUU6UuY/WMgyqNOPNKJrqy3FV7ix3fdWqNndbfvVtW863C/NXdKjGUT62cZUTMS3a3atO1uv79WJLP5fu1D9jZa8+dKVM55VI1PiNK3iWX7tXbeJo3rGt2aJq3LO6VvvVnH3jza8XE3bHUvWtmO4WWudjt/4kq1DM1u1V8J89WpRl8JpXFqrLWPcWrRfMK2re6WWP/aqO4i3VMomVOpKn7sjD+1UNLuqxcWqtWe3mK1Ef7x6MeWQ6T/gLVn3CK3StBfmWq9xF8tXqdNOXLIw7q33Vk3FnXQSLtbmqskW/wC7WMoxPXo1eU5e4sd38NZ8lq0dddNa1Rms6450eY9WniTDhlkiatqx1Zl61Tm0/a1R+Vtasfepms/Z1YnWQ3EM/wApqO40mO46VgwytF0rUt9W27c1tGrGXuyPKnSlTlemU7rQ2VvlWse4sGWu2hv47jrTbixhuKmVCMvhNaeMqU/dqHDxtJB/erqfDGvG1uI8tVS+0Fl+Zay/sslq3y1zfvKPwnXU9jio8p9bfC/xhGywq0n/AI9X0h4T8ctptuqoyyR1+b/hnxvNocy7mbatezeF/jtEsarJN/49XX9ejKPLUPxrOuGcXTxH1nCH2tqXj77Zbsqr83+9XCXkomk/vV4/p/xltrr5VmX/AL6rtfD+vf2p8wbdXq4WVLl/dn57mGDx6l7TFnVwR7aq6zdfZbdjWnax/u653xlL5FnJVYmpyxPn6EfaVoxPnb40eKPKim+b+H+9Xx9rl+15qEkhb+KvdvjxrnleYu6vnWZt0lfCVJe0qSkf2Pwbl8cPgo1P5hsjVCzU7d81Rt935qjmP0+nTDdRHLtk+8y1Hu96burCUjsjT903tPvtta3mrNHXGwy7Wras7z+9W8Znh4zC8suaJYuoqz5FZa1JGWVflqncRNUziThqnL7silzTPN21JItU5GrCUj0JSNKzv9rVrR7ZfmWuXjbZWlZ3jR/7ta0q3L8R5taj9qJ1Vn92qupW/wAvFWNNuFljVq0Li1WWH5a9b4vhPD5vZ1PeOTjb5qtR1BfWptZafbzKy0oyPQl70eaJchnb/drTt76Re7Vjfc6VYtZ91dtGpKMjjqU+Y6q1ulk24ati3uPlrlLX+8tbNvdf3q9WNT+Y8GvSOihumiXitK31L+/WDby7vvVejXdWv+E8OrSj9o6a3ulbbtq55Sy1yizND0rRs9WZfvNtrmlP+Y8qpQl8US9cWP8AEtU2Vlar0d+sq/eqT5Zawly/ZM4ylH4jPjqaPa33qm+x/wB2nR2bVHKKVSJCtutTRxVMthJu+WrMOnyM3zLWEqRhKrH+Y2PDsQ81fm217x4Lt1+zxV4loelzfaF2rXtXhPzIYVytefVjyn5zxBLmj7sjul+7WVqEjL92rP2zYvzVm3F0rVyylL7J+dUacubmM2a6aqNxdSLWt5SyNRJpu+rjUl9o9eNSnH4jg9c1hoF+avLfE2uRzs1ey+JvD3mW7fLXgnjTTmtbhsf71aUuWUj9EyD2FaXumDMyszMtM2rVDdItHmtXo8h+leykaUa1NGzLWWt4y1JHf7etHKYSpSN+C8Zf4v8Ax6rsN9uX5q52O+WrUN0v8TVcThqUDpoZ45P7tXo4ll+WuXhulXpWtb3X91q0lI82rRlE0vsC7vlps2nbl+Wpre4WRa0reVWWp+I86VSpExbXdatWhIv2hVZasTWdSWtvtZVqzKVWMveMO6iWqcdurNXS6lpn3m21z9xC0MmK55HVRq+0j7pP9jXb8tSW8Ddqhjutq1cs7r5aqnIKnNyk8cJVvu1JJCHapY5VarEarurpjI8+UpRKkdqYZFdflZfmVlr2vwPrkfi3SfsN5ta8jXb/AL1eSLHzmtTRdQm0rUY7qAskkbVM4+0R62W5vUwFW/2Zbk/xA8DyaTdNNHG3lt/s1x1nYeWcFa+l/s9n468O+Yqr5jLtZf7rV5FqnhOTS7+SJ1/i+WunC4iXw/aN85jGg/rFL4JnGXWjeavyrXP6l4fb+Fa9Wh0bctTf8Ir5nVa9qVePKfJ0829ieL2vheaaRdq123h/4Y3V4y5X5f8Adr1Hw74Hj85XaNf++a9q8EfDdbyOORl8uL/d+9Xg4rM/q8TnqZ3icdV+rYKN5HiPh74Lo23MLSn/AGVrvNP+DJVf+PUL/vCvo7T/AAvZ6fbqscaqv+7Tbo21v8vy7q+MxGbVax6suHsTKPtMXXPAJ/hi1jGW+zblX+7XOano6W+5du3b/C1fQuqX1vsb5lrxvxPGt1dXG1ty7q5aVWVb4j4XNsLTwNSPs6nMeP8AiS6jt1ZV215F4mk+0SNXr3jTw/JJuZN1eTappbW8zb6+gw1D7R9hkcqfLzRkcm1mzNUbWDLW55NSLEtej7E+1+sSMOO1bb/FUi28lby26tTvsp/u1ySoRM5Ykwvs70xrNv8Aarovsq+tV5oVXdXLKkRHEHOSQMv3qoXEDV0k0S1m3Crt4rHlPRpVTm7i3as+aBq6S4VaoyRLUnr0qpzs1u1U5rVq6aSJapzW8bferOUuU9OnXOXmt2/u1nzWbbq7CS3X+Kqv2NWasZTPQp4rlOV/s1m/hq9Z6M38S11Fvpcf3vlq59ljWo5iamYfZicz9h2/dWo/7NZv4a6pbBWq0thGq1PMccsdynJx6W392hrBv7tdY1vGtQrZq1TzE/XJHJrpMkjfdrQs/Dm7+GustdNhrSjt441pHLVzGXwxOXt/D+3+GrX9kba6DdH6VNGsbVPNI82WMqdTnY9CZ2q9a+Gt3Va6S3iVavRtGv8AdqeaRw1cdU2iY9r4ZVV5Wt6x0GNf4akW9jX7u2nNq8cX92spSPIq1cRUNa1s47df4a0IbxbeuPuPEar91qqR63JdTKo3ferz6pxywNSp70j2Tw2smpbcV2kXhu7aPdEHf/dWuU+GzL5Me9vmr6G8Latp8VikUhVSq/xV8diJyqSlynwdaMZ4z2EpcsT508UaLrEats3V53dafrKXHzq1fXnie10q+VpIZo/Mb/x6uHuvDttJJ91a41KcTSGafUJeycVI8R03UrrS1+dWp2ufFeXT7ZlVW3V67J4BW+VvKh3/AO6tcrrnwthdmV4fm/3a5pyjL4onXRzDAVqntMRTPkP4pePNa8T7lCyRxV4pMkkcmG3Zr7g8W/C+1ht5P3a/d/u186eLPBEcepMq7V+avrMsr04x5IxP3rhvPMFOl7GhHlieSxxSTN8qtWtpvhya6kXK13Wn+FYYm+Za6Cz023tV+6te1Uq/yn0+IziMfdpmDoPg9Ytu5VrvtH06Gx21kyatb2q/eWsXUvGSwL8rVxyjzHy1aOKx0j1zT/FsOl/ebbSa38aLe2s2XzF3V86at45kZWVW/wDHq4rU9euLxuZGrm/s723xGuG4Pp4iftKx2HxM+IbeIpmUSfLXmsjfxUPuc0jL8oFe5QoRw8fZxP1PB4Sng6caVIj3U7d70Kvy0bK7InoCfxUm7dTvrTKAHx05moX/AGaGokBG1JT1/iplZ2AKKKK0AKKKVaAEopWpKAJVpy01ak27aCIic0ipUjLRsoiXzAq/LVpVqCrUC8VZPMTyVDuqxItV5Fr0pHmwJI5fWrUbK1Z1T28u2vVw2K5fdkKUC4y/LUbJtqRWVqcy17nLGpH3THUr1NHJTWWo6yjzRkBoRtQy1VjarUb/AN6u6M41DnlEryRf3ar1oMq7arzL8vy1w4jDcx00qvKU5FqPd81Tt1qCRq+ar4b2cvdPTjVjIk8ypo2XbVNm+bbRHL/DWVKr7MqUYyL3zLJuWmyX80X3Wao/tH3aGXdHurerRjWjzRMrx+GRG14zN81H2jd96q8i1Hu/eV5vvU5HVHl+yaHmq1G75v8Aeqmsu3bineburup1zCRY3bKa0tR+buprNXbyxkYc0okiy7ad51V2+98tNrPklT96JUpcxpQ3G6tS3lWudjbbV61uq7qVf7Mjhq0joI6uQzbfu1lwTqy1pR7a9CP80TxqkTYs7qty1uq5eNtv3a0LO4ZWr0qGI9nL3jxa9LmOqjl/d1NHWXZ3W5avRt8te/TlGoeNUplvmoJFqRWqTbuqpR5jl+Ep7ttOXa1OkiqHd5dcMomsfeJmio+7UkMqtUzRbqwlH+UmUuUjt7jbJWpDcK3zbqyWi2tTo2Zawj/eMJwjI6i31ia124q8vi2b/armYbr+9Vnh615YnlVMNTcveidCvipperVHda8zrXP7fmpyt/Ca19mR9Vox+Ej1K8a4rFkStqSJXqjJFWEqR6tGUYx5YmPcRVRmgXbW1cW9U5oN1cNSmenTqGHJb1Rkiaty4hqjcRV5VWB6lKqZyttp/wBop0kdV5F+auD3qcjqj7xY84VXm2t92o922m+ZXVTrx+0axgUbi3qjv21rSPuqpJbjrWko/aid1Of8xBG26iSLdTZE8unLL/eojL7Mjf8AwjRDVy2XbUcfzbauQwfNWvso/FEwqSNC1rSjXctZ9utakPy1cYni1ZBtqSn0BaiUTkchm/8A2qG70SVDu29aI1OUqJDcfdrPuJfl+atCRty/LWXeLWsa3Kd1EzbxVb7tYtwm6tS4l2/eqizK33a19pGoe9R5olKORoJNy/w12Phf4iSaTIqu1chJH81V2T+7XnVaUo+9E3rYajio+zqxPo/SfjTH5O1pv/HquyfFxZ/uzf8Aj1fMi3DRfxVctdQbc3zNRSq/8/D5Wrwpg+bmifRDfEjzfm8ys3UPiH/dkavG4b9mXlmqwsu7+9Xr0483wyOaPD+HpyOy1DxRJefxVXhuvN+9XOxy/wANWoZmX+KuyFSVP3TulhY048sTpI1+X5avW/yt8tYNrefLWtZ3VdlKvTl7p5lanI6SzvNy7Wq+kat0rIt3WVflrQhZlrp5YyjynhVoFj7HuoWBo6tW9x/eq9Hbqy1586EfsnnSqSj8RXt7iSKta3uFkXnbVFrP0pvzRfLXHKMonHNRqGwsW1dyVJ9oZfles+0vWX/drRWSO4/3qWpxSjy/ERSLuWs+SKtCSBl6fdqrJ/tUamlMoyLUbbl+9VqRdlQtS5TrjIpzRbqozW9azLUckW7/AHaOU6YVOUwZF20fK33q1JrPatU2i+as5HdGrGRVktVaP5apzWFaW1l6VIrK33qylHmNY1JRMGS121DItdFJaq9Ubiz21yypHVTrxMlZWi/iq1b6s0Xy1HNFtqnMm2sPej8J08sanxHRW+rRt9+pJIre6WuR8xo/u1Lb6pJH/FVRr/ZkZywv2qZp3mife2ViXFlNb/d3Vt2+tq3WrfmRXX3vmquWnUKjUqUviMnw9q89leRq0jbWavqn4V+KI2t41dq+XbjSV8zzErpvDvjCbQ9uWZdtYxlUwsuaJ89n2XRzSj+7+I+5rXXofIzurgfiN4yhhtZF8xf++q8SX44JDa7Gm+bbXlvj/wCL0moLIscm6ssTj/aR5Yn5zlPBOIlioylE5H4weJBrOuMFbdGtecbvmqfULxrqdpH+8zbqob91eHH3Yn9VZbhY4XDxox+ySSN81NZqbu96az7amR71OINTd3/fVN83bUO7d81SdUYkm/bVq3l/u1QqWGWojIirGMom9a3VWG+asWGX7tXobqujmPna9D2cuaI64hrPkStZv3lU5o655fERTnLqUfutTo22tRItNrI6DZ03UmgkXBru9NuFuo1215ar7K6bw7qzRTKrfdrvw9fllyyPHx2F5480ToNc0vdGzVyjK1rJXpMfl31vx/drk9c0nazNXqyjze9E8vB4j/l3MzY5ty1NH96s9WaJq0LVt7VVOR6M4mxp81b1vF5ke4Vz9mvy10Vi3y16tOR8/ifImjVl+7WlZ3n96oY1VlpWs9q1XNKPvRPIm4y92Rrxssq0rwfL8tZMUzQtWnb3iyLWftY1PdkcM4SjsRGeSD+9U0GsbPvNtplxtasu4g+b5a55Rl9kqNONT4jrrfWVata3v4W27q8z+1SRfxVYh1ll+81ONT+YwqZdzfCesW9xC1bVj5LMteN2/iZom+9Wpa+Mmi/5aVXtDxa+U1vsn0d4XsYZ5I/u17B4f0KO68uNAtfJng34ora3EavItfR/gn4gW80cciTLurhr1o/CflOe5disPU5qkfdO+1bwXNZ2/mjbKv8As1xd/pflnjrXdT/EJZ7Tadu7b97dXGahrlv/AM9FzXlc3c+bq+zjUj9VvYzobVlatK3X5axZNet0/wCWi1VuPFlvBG37xaynU5QeHrVPslzxF5aWsm6vlz4r6p5M82Plr1Xxp8Q4fs8irIq18yePPEp1W+ZQ25d1YUJSlV5on6xwhlFaNT2lQZZ+IN3yvWtHdQ3H8VcCrbWqzb3rxn71fR06/L8R+u1cHH7J3f2fd92o3tWWudtdekj6tW1a61HJ96uqNSMjyp0KlMdtanLcSLVqOSGf7tSNaq33a05Yy+EwlP8AmK66lJF/FV6117a3zVVksKqyWrLWMoESjSqHYWevf3q3rPVl+9uWvM43atC11CRfl3VEfdPLr4CMvhPWLe/jlX71TQ3CrJXnNpq8kP3q2rfXGbbW8ZHgVsvlE9Eh8u4Xa1Z95pKv0rFs9d2VtR6ss8a/3qqR40qVSjLmiZNxpO37tV4bCRd1bk14rR/NUNvdRs38NZ8sTojVqcvvGf5Ui0RyyJJWx+7f+7UbWqs1Eoi9r/MVftjLWla3/wDeqFtNX+GnQ2G1qXNI56ns5HdeBfGTeH9QUtJ/osn+sWvUvEmh2/iDT47yz2s33lZa8BhtX6ivTvhj4taymXTbxv3Mjfu2b+GpnGUZe0ietl+KpVKcsDiZe5L8CvHa/ZZPLddrL95avQ+WrVveMPC8n/H5a/Nu+8q1xnnSRH5q7o1PaU+aJ8HmuW1cDXlSZ3eg+X5y7vu7vmr6J8LpGLOIJ93bXy3od98y5avdfAfiyJrVIpJFV1+X618jmXNKJtwtiKeDx8lW+0dzrmpfZbeRh/CteFa540vri4dxK0Sq3CrXr2vahDcWcm1l+7XhuqWKtdSL/tV5WFpc3vSPS4wzGcq0I06nulc+ILi4b55Hb/gVG77R96mx6cu6uv0Hw/Ey+ZMea65ctP3j84p05YypywPO9Z07zIH+WvDPG9r9nuGr6j8bW9tbkbdua+bviK8clwyrXo5fXlKR9ZkqnQxLpSPO2o8ur0dqv+9ViO13V9T7tQ/RZVeUy6kVtta0em7qJNNrmlS/lMPbxMvf81U5pa1LixZfu1m3Fqy1nKn/ADHVSlEy7pt1ZNwzLW1NbtVGa13LWHs+Y9elOMTBmlaqclw1b0lh92qM1hXLKgerTq0zBmuJKpzXDVvTabVeSwX+KuGpQkenTq0zBa4ZlqW3VnateHS1Zqvpp8cca/drllSkXPEQjojI8xo1ojaSRq1ls1Zv4auQ2EcS1jyHLKvGJlx7k+9TZLiTbWpJ5a1V8qOVqJRMlU5veZm+ZI7VoWcUn8VaNvaxrt+Wra+StTymdTER+GMSiu5aRpHarv7vtU0drG22mcftChDbyNWjb27LHzV5Y1WmySLt+WpOaVXmIdzLSb2/2qVpFqvNeVMuWJEY8xN5rL/tVXkaST5RUX2vc1T286/xVw1asTXl5RsekzXFdJougrE25qz7fVIYKnbxUka8MteRVlzHHXeIqe7E9P0PVP7JjXa1dAvxI+z/ACs1eDSeNGY8NW74e03UPEDqwWRU3ferx6tGnH3pHzGJyWnb22KPZbf4jLcNtXNdVomoPffN81cZ4Y+HzW6q0ytXoFjp62UaqtebGEakvdPzzMPqlP3KB6F4bS3hsg7lTlfmrnPGd/aeY3l/Ky/eaue1LxMthbt+82rXhfxU+OEGkW8ypMu6s5+9Llp+8elgMPic2jHCUaZc+J3je102ORfMXd/vV8weJPGcN1dsdy1x/jr4nXviO8k2yts3VxLXjN1Zmr6nA4GVGPNI/pPh/hRZfh4+1+I9Hk8YRr91qz7rxkzfxVw323/aqtNebVr1vZH2sMqpc3wnUXniiRt37ysC+1qSTq1ZklwzVX3bq2p0onr0cHTp/ZJpLpmqCkbpR/D81bxjynpx0iLTKc1G2rEN+Zmp9FIy/wB2l9ovmG7/APZpP4qdtPpS7aZPMLSN96nRruoaJqBEeymtVjbTfLqw5iHbSVZWKjyqA5iFVo/vVa+zmnfZ91RymfPEq7acsVWvIp0dvVcoc8Suq07bVr7PQtu22r9mS6sSFYvlo8rbVr7Ptp3kUvZyJ9qV1WrUP3aI7Vt1Wo7dquMCJVohcRMtU2X+9W1dW/zVl3EVelVpyjI4aNQpUi/LT+airn5j0IliOWr0bLtrJ+61WoZdtezhcVy+7IwqQNGomiqSOTdUm3dXve7UjzROLm5SpT42pzRfeqFk21l71ORp8RejZaJFqqstXI23LXdGXNH3jCXulOaP5aoyLtatpoqo3FvXDXoc3vRN6UzNk/2qjZmqxIu2oWXdXzVbDy+yejCX8w1ZamjuKqt8rU3+Ks6c5UypR5jQb5l+Wqsi7adHLU3+trrlCNeJlGXsyju96N3vU0kG2q7fLXjTpypyOmMuYsK+6pN1UVqZWrrpVzOUSxupaiX/AHqkWvQjUjIy5Q20KzK1P5ptXKH8pJftZ63rO6XbXJqzLWpZ3G1q1pVZR904a9LmidZHKtWo2rFs7rdWpDL/AMCr1KcvafCeDUp8pqW9xtrYtbr5a5+Orlvcba9GhVlTkeTVp8x0kLbqmWsm1uq0oZd1fQQqRqRPIqU+UsfK1QyW+6peaWiVMw5uUo/Mrf3auW9xtb5qSSDzNtRNFtrklT5S+aMjS2rKvy1DJb/3ahjuNtaEcqyrXPKPMYS5omf8y1at7rb0qSS33LVV4itc3vRkRzRkaiyqy/NTtu6suOXa392rkdx/wKt41eYwlT5ST7rU2Rd1WPlkqOSLbWhnGRRkt6p3FvWts/2ajki+Xms5UzpjU5TnbiGs+a3/AL1dRNa1n3Frurza9E9KlXOZmiqnNFurcuLX71Z81vtrx6tI9ilUMWRaqyVqXUXpVGZflry5x5T06cin9o2/LTvMqvMtQ+ay1pTryp/Edvsy4y+bULQ0R3VTKytXpRnGsHvRIVba1alvL81UWiqxGreZXRDmiZ1PeNy3XdtrSVaybGX7tbVvtb+7XXGMZHg1/dkOVadU3lUMtTKmcHMVWSoZIquNFUMkX/A65pUzeMjOl71lXMjZrYuF+9WPeL96uKfNE9GhuY98u6smRttaF4zLWXI26uf2x9HQj7o5Zfl+amyKvaq8lRrcbfvV008V9mZ3RgSbakXtRuVqcqbq3lCNSPuhzBHLtar1vebf4qo+VTWVlrk5qlGREoxlE3obxW+81aFvdK1crHI3erkN/tb71ehSxkZe7UPPqUP5TsIW+VdtXLeVu9c/Y3yt95q3rNlau3mjKPuniV6fKbljebK3rO6Vv4q5eNf7taFpMy9a3p4iVP3ZHz1elzHVRurNWhaytXO29xWtb3G6vRjUjUPDrUuU3oZVpzRLJ/vVnw3FXI2/u1Uo8x5Uocshv2Vom+Wpo22VNDLU3lK1YVKH8pzyn/MNjl20SeXJ1WjyttRyKzLXJKnKJmV5Ldl+792qM1Xmdo6a0scv3vlaszrpyZnr94VYjanNa/e21H9373y0G3xErW6yfw1UurD+Krkb7am+8tP4jKNSVM52S38v71RMtdDJarJ1Ws+401l6fNUyp/yndTrxl8Rnx/LTvv8AWnMu1vmpf4a5jbmKF1ZrJ0rJuLXbXRMtVZol7/NWUqcTqpVpROTuIttUZK6S8tVb+GsO4tWrhqU+U96hVjIz2lZafHqUkP8AFVe5VlqhJXNzHpxpxqLU6i18Qf360I9Qhul+bbXn/n7Klj1aSPbVRxH8xnPL4y96J2N9pInXdHXManocgZtq/LVuz8RMp2s1bEOqQ3Me19taXp1ImcXXw8jze801k/hrLkt2Xdtr1S80eG8VmWuU1Tw+0fRa5KtA+gwuYxl7sjkJG21CzLWneWTRNtZaypo9v3a8ipGUT6ajWjU+Eazfdo3VXZtv3qb5tc8pHfzFihWqv5u2m+bU8wXNCOX5asLLtrJjuP8Aaq0rbquMjz6sfeNaG8/hq9v3LxXOq22tCzuqOY8+rR+1EtXEK/eqmyba1V2yLUElv/s0jCE/5ilU1lP5MitUTRfNQq/NQbS96J6F4b1T5V+auivLVbyHctea6LeNbyLXoWk3nmx169CrL4T4/HUJUantInK6lpvlSNtWs+PdC3y13WpWa3C7tvzVzN1Y7Wrv5Tow+J9pHlkWNPk3f71dFZrvVWrmrNWjaul09t0dd1OR5+L7mpbttrUjiVlqjbxfLuq9DuWuk+eqSI5LPdVOSNoq3I13LVe4t91clenzaxMY1fetIxZL9o/vU37arUuoWrL/AA1hXDMrfLXne2lT92R6tKnGp8JtNtaq8lqrN8rVmx6ky/eq5Hfq22uynVp1Df2VSJCyMtN3ba0FdZV/hahrNWrfl5hc/wDMVo5mjO5Wauu8P/ES/wBF2qsrMFrlfsTK1GQvasalKNT3ZHPXo0cVHlqR5j2GH44XHl/NI1Vrn4zzzfxtXlS07yt1cn1GEdjwv7CwEZc3sz0hvirM3/LRqqXfxIupkbDNiuC8uj7la/VaZ0xyrCx2iaWseILrUxtd2K/71czJY72rX3D+Kl8pWrSOHjH4T2KXLRjy0zn5LNqb5TVvNa1H9k/2amVA6Y1/5jH2VJHIy1eksKjazb+Gp5ZRL9pGQ63v5Im+9Wlb68y9ax2iZf4ab92jmlEynRp1PiOytdcjb71XI7yOVa4Hc3+1VqG/ki+61P2sjhngY/ZO22xtUy2qt92uPt9cZfvVqWviBf4q29rE4Z4WtE6JLdqtWtuystZdrqyt91q2LW8VvvVcZRPIrRqR0kaTRMu1qks7xomq5btHNH/DSSWybvlrTlPGlOPwyLMzM0e5ax/tkkUlbluv7vb96qN1pPzMyrRye6Y0pRj7sirHrzRfeapv+Eo2yLuasW8sJF3Vh3iyKy1nKJ6cMLRrHpVr4oV1rSt9ehavJ7e6ZF+9VxdSkX5t1ETmqZVT+yeyWerwsv3lrWs9Qh3blb5q8bs9ekVfvVr6f4kbf96umnGR4NfKZbxPrHwH4vh1azXT7hla4Vflb+9WP420FdNuGuIf9Szfd/u14dpvii4sLiO4ik2tG26vc/Dfi238ZaL8+3zNu1lapq0pUZc8fhPbo4X+2MN9Ur/xI7M4+31b7LJ96uk0/wAaRxbf3m1v96uH8ZaTcaXcSSRbvJ+9/u1w13rj2/Xd/wB9Vz1KEa0eaJ8TiOHpQqeyqr3j6Dk+IKtHta6bb/d3VR/4Ta3ZvmkX/vqvne68TTL91m/76rKuPFV12kb/AL6rw6lCVP4SI8MOr8Uj6lt/GFq3/LRf++qtSfEBbeP5bjbt/wBqvkhfGV+n/LVqk/4S68k+/cNWHsvae7IqPCMoS5oyPe/FXxGhWOTbNub/AHq8c1TXn1S7aQ1i/wBpNc/M7M3/AAKpY1r08Pg40fejI+hweV0sBHT4i9HdL/wKrUNx92snbu+7U0O5a7oylE7ZU4m9HdKtSfbI6wWuNvWoWuttXGrIw+r8x0ElxG1Ubho3VqxZr9v71UpNVb+9W0avN8R0U8LLoadwq1m3C/8AfVQtqn+1UMmoK3/7VXyxkelTpVIkdxLtrPklqxJOrLVOZvlrCVKX2T06cSGSWq+1pWqSSprdf71c0oyO3m5YjY7dljpkkTtV2S4X7tWLOJW+Zq5ZU4mEqko+9Io21mydd1FwzKtbE0sax1mSMsrVzSoRJpz5pc0jIkjklk4q5Z2TVpWtqv3mq58qVhKgFTEfZiUDGy1F5MkjVe+833asR2/zbqwlSkYe05Srb2DN96r0cXlLUjSrEv8ADVG4v/7tZezkYc1SoTSNULNt+9WfNqW2su81rbWMjsp4aUjamuP7rVRkuFrnZNZZmpq6o396uGfNzHpRwconRK1K13srCXUWb71Czs396uWVMf1f+Y1pLz/aqCNZLhtq/NS2dhJcf3q9D8H+EN1wkjr/ABVx1fdjzHFicTRwceaRq/DP4StrVxHNdLkbvu19ffD/AOCsNtZxvLD5ce35VWvPfA7W+jRwt8q7fmr1mP4wQ2VntVAGVf71fNTjzS56h+VSzOjj8ZKWPk+SPwxH+LdDsdEsf3caqyrXkviTxRb6XbyNLIqqv+1TPiV8abKKJpZpkLKuVVWr4l+MHx+uNTuJrezk3f7tOlTqYn93SNsu4brcQY3moU+Wmd98YPj/AB2ayQ283zf7LV8q+JvG134iuGkmlbbu+VaytS1K41KcyzFpGb+81U/L3V9bg8tp0I80viP6dyPh3B5PR5acfeCS63U3z6d5P+zR5W7+GvW5T6v3SFpWao2WrnlU1rfd/DVcpfMVVXdRtq15H1py2/y0covaRKflUeVV77Of8rR9n/2ar2che1RT8qj7O1aH2X3py2tHs5EyrRM9YttO8pq0Ps3tUn2T/Zq/ZmXtzL+z+u6pPs/tWqljT1s/VaqNIz+sGT9l+apfsrVqx2NTfY9v8Na+wMpYkxfsu7+GnfY/lrajsKmjs6v2BlLEmGtg1OWwreWz/vbqkW1pexMZYow1sKd9hrc+x1J9l9619kZ/WTDXTad9h/2a2lt/9mneRR7Iz+sSMX7DUn9n1sLAtSi23VXszOWIkYi2FSfYK2Ftamjs91HsyJYkxV03dViLTv8AZraWw2/3qtQWfHFHLE5pYowLq2rEuoNu7bXUTK3daz7q13LxX0tehGpH3TehV5TkbiKqtb11Z7ayZoq+Yr0ZU5H0VGpzFdvlp275qbTY2rCMjq5eYvW8u2r1vKtZXNWbeVq97CYrl92Rw1aZobd1RyR7qI2qzX0MeWpE5fhKG3ZU1u1OkX/ZqHbtrLl5Ze6X8RcjfdRJFuWoY2qxG26uunL2nxGEvdKM1ruWqMkW2t6SL5aoTw1xV8Ob06pkMq1HIu1vlq5Nb7ahaKvnq1DmPQjMrq1SRy02RdtR1xe9Tka/EX12tUVxb/3ajjl21cjkWSu28a8feMPepyMtl+am7qvSW+75lqrJFXlVaEqcjpjLmCNqmWWq3NPjbdU058vxFFin1ErfLTl7V6tGvzGMokm3d92po91V1arEddbjGRzyNC1udtblndVzcfy1oWtxVxlKmebXpcx1UMtWo2rDtbqtS3l3V6VKrzHh1aZqQttrUs591YcctWoZtrV6dGrynlVafMdJC26rH3qx7edq0objdXuU6sah5FWnKJJ92nfepy/NRt+atuU5yGSP5uKdHI0VTbqGi/u1yVKX8o+YsQy07b5tVY90XSrEctckomEv7pDJB/vVD80daG73qGSJW6Vhy8pUZDY7j7taEdwrferJZWWpo5aqM+UmdPmNLyt33ajaGoYbr5quRurV0x5ZHLJSiV/KWq81ruWtJrf+Jaj8rbRKPMXGrynO3Fn975aybyz2/wANdpJF5v3qzbywrza+G/lPQoYn3jh7q1+WsmaLau2uyvNPrBvrP5mr56vQlH3j6PDV4yOZuEqjNFurYuomWs+ZflryqkT3qUjP3bamhnqORaj+7U06kqcvdOzl5jWhnVquwfNXPpNtrVs7r7tezQxMZe7I5KtKVjatV2NWxatt+9WXZsrVrW67q9WK/lPArs0oW+7/AHamaLd81U46sRtW8f7x5UhskVV5l21oL81RyRbqmUOb4QjIx5FrHvoq6K4jrJul+WvPq0/5j0qE/eOR1CKsO6Vl+7XVahFXO3kVeHiKR9XhqhmNPt60zcrU6ZaqtuWvM9rKPuyPZjEsfdarUN0rVnrP/C1OX+8tejQxPLsEqfMbC/NTmi3Vn29xtatCOVWr1qdWNQ45RlEa0VR7dtW+aTyt1TOhGXwmfMFvLtrpNLvq51Yq0LPctZxlUpnDiYxqRO4s7rza1Lf5lrk9PuttdFa3VdNPEfzHytelyyNq1rWt/lrBt7jdWxa3G77zV6tGtGR4NeJqQtVpbjbVWP5qm8uu7mkePI0Le63ferQjb+7XPxttq9b3m2tY1f5jjq0v5TaWXc3NSeVuqna3Cy/LV6Nf9qtuWMjzZx5ZFO4tazbi1reaq8lustckqH2jWnV5fiMWN2iqRZVZdrLVqaz+9VOSFoq5uWUTrjKMhzW/92j7lNX/AGWpfOZW5FZlEu7d96hlpEZJvlT5WpdrR9a2jUMyrcWqyLzWfNZtH92tr/WU1ot1EqcZG8KsonPtu/iWoZFWti4tay7iD+78tccqconoU6kZGfcKrVk3lq3ati43R/eqnI3y1zSienRlynL3Vv8AerHurdq7K4tVl+8tY95YMv3Pmrz6lM96hXOTmXbVWStq4td3Ubazbi1Zfu1wzge9SqRkZ++p7fVHgbhqgki/vVVkrl5jv5I1PiOs0/xR91S1bkOqW90u19teX+ayt8tWrXVJLdvvVrTrSj8Rx1cujL3oneahokN4u5Nu6uS1TwzJCeFYVo6b4mbdy1dFDfW94u1ttdP7uscUamIwktTym801l+8tZc0DJ0r13UPD8N0rMm2uS1Lw61uzfLXm1cLyn0GGzKNT3ZHEsrfxU37tbNxpm05NZ01uytXnShKJ7UKsZ7EP3etWrdqqt71JC22kaSjzF771NWXymqSGmyL/ALNUc3900rO8+Va1F/erurlbeXypK2NPvP4WqonBXocvvRLUlvtqHy60l2yrTZLf+JaZxRqfzEEG5WrrdBv2XburmY7etLT28muqnLlOPExjUjY75m8+PctZtxbq33lqbSbpWjXNWry13fMtenGX8p8r/Dqcpkx2f96tKzj29KLX721lrUjs/wCJfmr0qXvE1qv8xYt2+7WpGu6qMcTJV63+WupHh1ST7tOZ91Sbd1RyLsrKRxGfqFvuWuX1C1+81ddcN8tY99Asi/LXJVpxqHrYWpKJx83ytUazMv3a1Lyz+asuaJlrypU5U5H0tOUahat79lbmta1v1aueqePcvSuulXlEzqUoyOqjlVqka3WX7tc7b3TL1rUtNRz96vQp14y+I8ydKVP3oliSzZWqP5l+9V6O4Vqc0StXTy/ynN7SUfiKNPqZrb+7UXlMtZ8pXNzDdtG2n09fvUw5iP5v4qcu2pttN8n+7RqS5RG+StNa3qTyqd/DtoDmKclrUbWu6tD+GhtrL93bWUqcSvaSMdrP+7ULWrVueSKja3rKVI1jXMGSJlqP5krcktV/u1Vktf4awlSOmNaJXt9Qkg/iatXT9ekV1+ZqyJLf5qIV/eLU8soiqU6dSJ6Np+vfKrNW9b6ssv8AEteb27NEq1pWdwy/xVvGUj5ivgafxRPSLe/Xd96tCzulk+Vq4WGdmRWq3YapIslbc8jwamD/AJTpby3Xc25a5vVLVf7tbC6l9o/3qx9WularlMMNGUZcpm+SKm+yq9Z816qtVi11JW/iqYziexKFTl5i9Da/NVyztWWSqcN4vmcVrWc+6SvSoyicFV1OU2LeJvLrc8L69N4b1KOZN23d8y/3qzbOVW/iWpvl8yu6pyyjyyPEjXlRqc0T3pWtfFWlqysrbl3V43448HyaTcM239yzfL/s1teC/FDaHcL83+js3zLXp2qabZ+I9L8xdsu5flrxpRlh5f3T7H21HOqP8tWJ8uXUPl1kXEf92vSvF3hFtLuJNq/u93ytXE3VktcFePN70TxlzUans6m5g+XTctWo1qtR/ZVavN5Do9rEqwyNV6G82/NSfZVpPIo5pRMpSjI0Le63VcWVWWsuOHZU2/b/ALNdUa/8xySpxl8JYmfd92s+4lqRp6r3Ei1tGpGRpTiUbq8rLkvKvXEW7dWbcW7VXKexRjEjmv8AatU5NS/2qjuIm3NVORafNynrU6US5/alH9qVksv+1TY4maT5a0jW5To9hTOjtbgSNWizL5a1i2sTRR1ZiZ5JNtHtonn1IK/umjb2vnyfLWo0K2sdMtI/Jj5qK8vN3yii0ZHlylKpKxQvJWkbjpT7OKprW1aVvu1rR2CqtT7P+UupVjTjylVflWo9+6rzWe7pUsGmVl7ORye1jErQ29SMyxL81WpLfylrNulZmrCUSIy9pIr3E+7dWbcS7Vq1Mu2su9+9WEonq0ImbqF03zKtY8nmNuy1bDWrM22nLptckqcT3KdSNMwdrVJHbs38NdFHpa1ct9LjrllTCWMjE5+3sJJfuq1dFpfh9pWXdWta2dvF96r39pW9qtcNSnL7J41fGVKnu04mlo+hw2+3dXUWutW+mr8rKtea33jSO2VtrVxms/ECVtypJXN9RlUPLWUYjHy/eHt+qfFVbCNtk3/j1eZeKPj3fpuWG5Y/8CryfVPEFxeZXe1Ykimb73zV0wyen/y8PrMv4VweH96tHmNLxN8RNX8QM3m3Mm1v9quQaFpm3MWatf7MtIbP/Zr0qeBp0Y/u4n6DQVHDR5KMeUxvs/tTfsu6tprNaPsv+zXRGgdP1kx/svvTvstbC2q7fmWnfZvaj2HKR9YMX7LTvsdbH2X5akW1o9iT9YMVbOnfY62PsvvUn2b2q/YRJ+sGP9l/2adHa1s/ZVpfs60vZGXtzJWw3VItnWp5Ip21Vq+SJHt5GatnUi2daC0b1quWJn7WRVWzp32P+9VjetHm0csSfaSI47dad5C0bqk3e9HukSlIatutO8r5qKkjWqM+ZkflU7y6mVW21J9no5SHIr+XR5dXo7X+9Vj7Kv8AdoMpVeUzY4GqRbWtRbWpo7egwlXMtbOrEdn8v3a1I7dakVVWr5TnlXkZq2dWI9Pq5ujpn2paJRMvaVJfCMjs9tWI4Qvaq7X9N+3K1RyGbjUkZt5Z/LWPcK0NdbcQ7lrKvLPctfY1cP8Aaid9Cv8AzHNXEfm/drEvLPbXSXlmy9Kz5l/havIq04y92Z79Cpy7HLyW/wA3zLUNblxa7vu1jzW7K3NfOV8NKnLmie9SqxqaCUscu2of96nfw1hTqcpvKJoQy1oRyrWLHLVyGWvo8Lif5jzqtM1G2t92o5IvlojfdVhV3LXvx5akTi+Ez2WpoW27almg+aotu1vlrHllTkVzcxeX5qjmgVqbC22rka+atd8OWpEw+Exbi3/2az7iLbXTXFrurNurXa33a8yvhjspVzEqJovm+Wr00VQYxurw6tD7Mj0IzKtPjl20NFUfzfxV5soypyNviL0cny802a33VVV9tWobiuunONT3ZGPLKPvRKckVQ/crWkiWWqc1vtrhxGGlH3om1OqQ7venRtUbLTd1cNOcompcjapI2qrG1TK3zV6dKqYSgXo6uQferNjb5qvQt81erGUZHDViaUbVpW9zWXG1WVquWVM8upDmN+3uKvQy1zsdx/erSt7j5a7KNf8AmPKq0jchlrQhuKw4bjdV6OX5a9elV5fhPJq0zoLe48yrkbb65+3m21rW9xur2aFfm92R5VWlyl5oqFqSNt1OZa7pR+0cPMRqlO203bUy1ySp8xMpEe3d96o2+WriruprRbq4alORPMUflajb/dp00TL0qDzNtckvdOgljapoZNvWqqyq1TferSnIUomlb3FXF2y/w1jR+1XY5f7tdMZHJUj2LUlrULRf3qsW91/u1cVVlX/arTlicsqko/Ec3eWO5flVa5++0v71d5NZ1l3lnurir0OaJ6GGxXKeY6lpu2udvLVl3V6dqGl/e+WuV1TTdv8ADXzOJwp9jhMZze6cTMrLUNa95Z7G+7WbMrJ1rw5RlTlqfSU582xXC81Zt2ZagqWOnE0kbmn3X3a6axuN1cfbdq3tPuNte5QryieHiqXMdRGu+neXVG1uq0o2Vq9eEo1D56cZRG7qdu96cy/3ahZSvzVXwmY24VWrLuovvVpbveq9x8y1Mo83xHTTlynL31vtrnbxK7K8i+9XO3kH8NeZXoSPo8NVOXmi+aqM0Vb11b7az5E3LXz9ehzH0dKqY8i01W21cmiaq8i15koyielCUZE0Mq/xVcjb7u2svbUkcu1q3p4mUfdkTUpc3vRNqG4/vVajbd92seG4q1HL/EtezSxXMebOkai1pWtZFrcetbNmysvy16MZRqHmVuY0rdf4q2Lb7tZNvWtat93dWUoRPArmlbuy7a0rWT+KqNv92r0cW5anllH3jw6xsWt561rW8u6ubjVq0LW6216dDFSj7sjxq1L+U2mXd92m/wCytQx3FSbt1evGpTqHDy8pYhZoq2LO8+6rVixtV63b5q1icdWPMby7WpslvVWF2WrS3Ct96t4y5jy5RlEqyK1V5IlZa1GVWqpNbVEomkZmVJBt+7TfvL81WJkaKq8jK1c0qcTujIqzWzbvk3UxdRktvll+ZavBtv3vmplzbpOtcsqUvsm8Zx2kJFdwTL8rbWqX7tYlzYyW7bhTIdZmg+U/MtZxq8vuyNfY83vUzcZN1Z91b1Yh1aG6+98rVNJEtx91q392p8JlHmpy945u4t/71ZcyK1dVdWvy/drFurVWauapTPXoVjFkib+Gqsi/LWhNE0TVVZtzba4JRPVhIy7qzjkX7tYt1pjKzbGrqmXevy1Xkt65pUz0aWIlE4e4tfm5Xa1Zt1Yf3a7q4s1b73zVk3Gm7d22uGpRPbo4o4ma3ZfvVCy7a6ybTd3VdtZ9xpe3+GuOVKX2T1qeKjIwVdk71o2mryQUyTTmX+Gq8lu1c3vROn93U+I67S/E25V31vR3Vvfrtb71eXhmhrRs9Zki6tXVTxHL7sjy6+Xxl71M63UPDsc67o65LUvDskLcLXTab4k3/Ka21lt75fm21tKFOpH3Tkp4ivhZe8eQ3Fh83zLVNrdlr1LVPDKzruSuVvdBaBm+WvPq4aUfeie/hsxp1InO27NVj7y06SzZW+7RHEy1ycp6UqkZfCV5FqS3bbVhoty1C0XzVPKXGXNE1tPuv71bUbLKtcnC22trT7r7qmtEeLiaH2omstrU0cVSW+2VauLa/wB2t4njTny/ETaXceVJXWWrebHXJxqy1uaXcbWr0KcjxcVHm96JcmtWWTdWlp7f3qd5Szx0W9v5TV3U/dlzHi1KnNHlkai2+77tSLblaLP5a0lXdXoRlzHjVKkolJaRqtSW+2qsi0tSIy5indL8vy1jzNtrcm/1dY95FuZqwkenQkZsiqy1RuLPf8y1ckXa3y0K+75TWXLGXxHrxlKPwmHJZ7aau5a3GtVeqs1nWE6XL8J2Rr83xFFVqaOmtbstOj/2qzKkWI7qRf4q0Le/+7WWq/NUiqy10U6konNUhGR0EN0rVMrLtrCjYr0q3Hdf3q6adX+Y8+VL+U0vs6t96m/ZajhuqsRy/wC7XRzRl8JhLmiV/s7LTl+WrdLtVqOUjm/mK1G1al+z/LTWiZaQcxGy1Gy7ak+f+7QzbaRfMV29moVvlqZm3VDJSkaRkR7v71QyMtSSVXkrM3iNk2tVfbtk3CnSK1VW+9zWR1RR0UKbo1apkPltWbZzssS1ejn3UHn1I6nT2Lb46sx2+2bdWVpt50rb02dWm21rGPNE+erc1NyJo49vzLVfVLXzY9wrWaL5d1V7hf8Avmq9mcNOp73McTqVm21mH3qzYWkirtryz/irDm0/5qw9n7x71DERlHlkZ0d5Kv8AFWzpupSN/FVf7Bu/hqxp9rtk216FGPvBVlTlE6qx1Jl61abUmrPtbfbHVr7P7V6DPmakafMbGn6k2371dt4R8ctpUn2W4ZvJb+Ld92vO9Pi2yNVu+jbYPWsKkeaJhRqfVcRGpA9h1z7PrNu38StXifi7S5NJaSRP9X/d21v+FvGz2NwtleN8rfKrV0usWUOqWu5drMy18nXlKjLlP12jhMJnFD2sfiPB5NZZZNrfep0evNWl4u8GyW8jTRL/AMBrjJA0LbW+9XN7Y+dxGWewlyyidTHqy/xVNHqSv92uRWdqtQ3G2svanmSwcTrP7RqGS/3VzzXm2mNf7aqNQxjhDbuNT8usi61tlas281QVk3F+rfxVcZcvwnp0MH3N7/hIPm5qGTxBG38VcvcXK7fvVmzXW37rVvCvKJ6lPL4SOwk1SNv4qrzXkbVxv2+RW+9TV1Jv71dkasZfEd0cBy/CdU1wv8NXLOVV+Zq5WzuPtEi1vRsqx1XJH7JlWo+z902Gv1atjSdrbWauYsLNrmbd/DW/Iv2WHdUcsonjYiMfgia15qUcce2s2G7WeSuauLqSefjpWjp6yRfNT1I+qxpwOwtZVij+arH9oLXN/am21JDM33qrmlE8yWG+1I6y3ul21ak1SGNf4a5GS/8As6/N96sW81lmbhttXzmMcv8AbSO0utWjZvvfLVGbVIdv3q4yTUmVfvVhah4kZG+9S+I9Whlcpe7E7a81yH7u6subVo/71cDca4zSVH/ajN1o5In0FPKvZnef2yq/xUf8JBGtcH9vZv4qT7b/ALVZSoRNf7Oid3/wksaUf8Jaq1wLXBb+Kjzv9qsvYRK/syn1O2uPGTfwtWRd+K5pOjVzbSGomqfYRidVPL6MfsmhcavJdfeZqotNu+9Vdu1N3Vry8p6UacY/CTNtoqr5tHnGjmNeQtfLR+7/AIaorLR5rfw1nKRXIXmpu9ap+a1N85qjnH7Mvbvlo3rVHc1O+ajmK9mXllVaPNXbVTmjaanmI5Sz5tHn1XWKpFiajmHyxJPPo8+m/Z2apFsGo94z90Z5xo881ZWz3VIth/s0csjP2kSluak+Zq1F0+p47Hd2o5ZGbrxiZCq1SLbt/FWwthU0dn/eqowMpYiJix2rVMtm1ay2q1J5K1XszKVczY7OpltavfKtHmqvWnymHtZSK62tS/Z1Wla6WoZL1VqCf3ki15S07aq1nyX++o2vKCvZSNT7Qq037ZtrH+1NSNcNTD2BqtqVRtf7qzfmanrCzVRfsoxLLXtN+1M1Njs23LVqO1+aoD93Eh+ZqkjjZquR2v8As1Yjt1XrU8xhKrH7JY+996oZIflq5Jb/AN2oW3fw1+gyj/MedGX8pi3lqrLXP3ln96uwki8ys26ta4atCNSJ61CvynFyK0dUZot1dLfWHzVhXFu0XSvGq0ZQ92R9HQqxkY8lvtqq3y1sN833qo3FrXi18PH4ons06v8AMV1arEcv8NVdrK1SR/LWFKpKnL3jSUeY2LeWrsclYkMvzVpW8tfS4WvzHl1aZpL81RyW+37tSRtVpfnX5q9+PLI85y5TL27Wq1btViSCofK21HLKnIqUuaJejXdH81R3Fru/hot33VoKu6uyPLU+I5JSlGRy91Z7f4ay5rWu2uLPcrVkXmnbRXlYnCndQxRyuymba1bi1+aqEkW2vDqUfd949iFTmKbLtpeanaHdUbRba8qdKVP3onTGUZEkcv3am+Vlqmv+zUyy1rSq/ZkKVP7URslvt+6tVZIttakfzr81Mnt/lqK+FjL3qZMavLLlkZW7ZUyt/ep0lu1R7fmryPepy947I+9EsRt81XIbj5qzVb5asRt/3zXdSrHLUpG1by1pRtvrBhl2VqWtx92vap1OaPvHkVaZoKu6p45GjqK3aplSqlT+1E82Rehuv71Xre4rDX/WCrUc/wA1b0a/LI46lKJ01vcfL81XreVlaubt7qtS3uq9qjVjI8itSOmtbqtKNty1ztvNt27a1LW6r3KFf7Mjw6tI0ttN27WqSFt1WNm6vS5faR9086Uiuv3actSfZ9tOVfmrklT/AJiZSK8lvurPurP+7Wwy1DJFXBVocxpTqcpzsm6KpI7pl+9WheWe77tZNxayRfw15sqconowlGpE1IZVq0vzVzcd00Un3q2LO/8A71aU6v8AMZVaUo/CaUfy1at7hlb71V42WX7tSeVtrsjI82XvfEa0dwsq7Woks9y/LWbG3ldauW91trePvHHKEo/CZd9pv3ttc7qGm7lbctehbI51rNvtHWVeK5qtCMjsw2M9n8R5Lqmkt821a5e8sNtesalpLrurk9R0ndu+WvnMTgz7XB4489ki2tSRna1b99pbL/DWXJasleDKlKnI+op1o1Iklm1bVm1YcK7a2LNq3pyOOujct2q9HLWbbtVxa9KnKW8TwakTUhuPlqRtrVmxy1ajuP8AvqvQjV5viOGUB0kVU7jctaG5WqrcLu+7Wsv7pVORj3DVk3EStWxeRbax7hvmrGR7VAybi1+asu4tdv3VroJPmqrNFu/3a5alKMvhPYpVZROZuLeqrQ1vXFr/ALNZ81vXh1cMevSrmS0NR7NtaUkVV5Iq8qpQ5T0I1eYhjarEcu2o6dHXKWXredq2tPn+7XOxs1alr8rV1068onl4qnE6y1uNv3q1rVlauXtbhq1rW4r1KWK/mPmK9I6a1ras2rm7OT/ares7j5a9CNWMj5zEQNSNdy1J5Tfw0232tVrbWvKeNKQ2NttW4maodlPh/wBZXZSOWXvItRtVy1kqrGtTbdtd0akonHOJtQy7qm21k28u2tCGfdXTGr/MebUp8paWXbTmZah3UN8tdcZHPyhIu5az7qz/ALtXPtHrTW+anKPMdFNyiYs26Omx3m371aU0Ssu2s26tf4lrmlHlPQpyjL4i15sdxWbfaTu+ZKrtK0LfLVq11Tb8r1nKManxG6hKn70DBuLeS3Zqjj1aa1b71dVJDDeL/DurA1TQ5F+ZK4qmHlT96md1KtTqe7ULdn4mjb5Xq/i2vl+RvmrhLiKS3/2WplvrU1q3JrKOIlH3ah0PARl71E6u+0ll+78y1g3VmyM3y7Wq/YeLsrtYq3+9Wr9qsdQX+FWrXlp1PhJi62H0nE4uRWipv2j5a6a80H5dyNvrCutNkg3ZWuOdKUT0aVenUKm2OVahkst33dtG1lal84pWEonYuZfCUJrP/ZqnJa7f92ugWXcu1qhktVb7tc0qX8p0xryj8RzzWMU/+zVK40Nv7tdDLZ/e+WoPmWuOVM7YYiS+E5S40dl/hqhJprbq7pljk+8tV5NPjf8AhrD2UTtp46UfiOHa3kjb5d1X7PVJbdud1b0+kq3Ss+bRiv8ADWfJy/CdX1inU0ka+n+IFl+Vq1mjt76PnbXDtZyW7cVfs7+WBhmtIzl8Mjhq4ePxUzR1DwurfMn/AHzXO3GhyQM3y12Wn6v5nytWl9lt7xaqVOMveiYRxlbD+7M80fT/AJfu1SuLVl/hr0i68N7mZkrFvNDZf4a5KlA9KhmMZfaOH8n5qmhbymrWutL2VV+xtF/DXHKnKJ6vt41Imxpd5/erpLf5lWuMtd0bV0un3HyrW9M8PF0/tRNr7PuqS1/dSU63ZWWrS29dUTwakvsm1pcnmferW+y7/mWudsWZZFrrtP8A3sarXoUpcx85if3cuYht121oR0Na7elOj+981d0YnlTqcw7crfeqvcQelWttRsu2q5jKMjJuF+Wsm6roriJWrFvIvvVnKJ6tCZiyfM1R+V6VJIu3pRHWUj2ojVapNu6jbuo+7VR5okjZLPdVGS1rUjb1p3lq1EqfMKNWUTFVdtTL935q0JLPd92q7W7fw1hKMom/tIyI1WpI1ojXb96pFXdUE8w+nqzLTdtLW0ZGZPHcVJ9q/wBqqlI1VGpI55QiaXn0eatZbbl+7R9obb92tfa/zB7E1PNWm/K1Zv2/+9R9sX+9Vc8Q9lIvSLtaq8i/7VQ/bP8AaprXn8NTzRLjTkEny1XkZt1OadWqPzFag6YxI2lqDduqWTbUO1f4ayN4mlY/NbrVuP5Wqhpv+rZat0HNUj7xs2K7lWtG1m8qdaxtPuP4WrSk/wBYrVrE8WtH3uVnZWrebb1XuN0XWq+i3X8LVcuNskfy1vy+6fPSj7OpylWT7orPkX5q0lX+9ULW+5anU3py5SvHArVNb2u2arFuvzVdWzKyV10iZ1eUljt6m21NHbttqHayyV2SkeZzc0i9bxbWqxdRboabb/NHUjPvj21mcMpS5jjtciMciyJ8rK26uj8H+NN22zvJPm/hZv4qy9aj/dtXGSzeXIu1ttfO4ynHmPusnxlXDcsoHut5Zw6lb/3t1eb+KPBHzNJEtaHg3xtu2291Jt/2v71d80UN/DuXb81eD7Plkfo0p0sxp8x853GmyW8m1l2stEcbL1r17xF4Pjl3Mi/w/wANed6hpLWsjKy0ezPj8ZSlhZ8sjAY1Tuptq1rzWvy1i6hF8tZezkZUeWUjFvLrb8tZNxebf4qv3kTLWBqG5amXMfUYanGXujLjVG3cVQbVm3VVuG/vVRkao55H0tDB05RNb+1KI9QWVvvVh7qsWO5pN1X7aR01MDGMeY7fSmWJd1asNx5si7fmauVjutkddB4bVpZPMreNeUT5PE0uXmnI7rR4vKhVqj1S/VpFjFUbzVFs7fburHtbxry4y1d1PFfzHzkMPKUvbSOk0+wWVtzVsLZqq1n2MqxxrWlHdbq6414y+I82vKpzCR6fupZLfyI6uLcKq/erNvr9W+Xctax5ZHND2kpGPqErM20bqzfmX5jW15Sy1m6htjX5aOQ9mjKPwnP6tqXlfKtcrcXDStW9qFr5rNWa2m0cp9ThvZ04mb96k/iq79gprWbLQd/tIkDSUvm05oGpvlN3qZB7oea26l82jyTTPKpB7o7zadu96j8pttG2gqwSfepKXymaneU1ICPbTfKqz5Dd6WOCo5Yh7Qqtb0Lb1ofZ/ahbejlI9sUfIp32b2rQW3apFt6nlJlVM1bWpI7X+9Wktu1SfZ/aq5TJ1zP+y+9SLZ1oR2tTR2/8NTyxMZVzNWy/2amjs1rQ8rbT/LXvVcphKvIoLZ/7NSfY6ublWo2l20SI9pKRGtqq1N5K01rj+7UT3X+1TF7xZVVWm7lqm1xUbXG6pH7KRea4Vab9qWs1mo3M1Ua+yL0l16VD9qZag8tqXymapKUYkv2o1H57N13Usdq1SfY6XKHuxKvnNQ25qvLYf3qmW1X+Kp5Q9pEy/JapFtZGrU+yqn3am8paPhM3XMmOzbvViOwq9sWnblWjmMpVpFeGzWrEdqv92j7Qq077Uv8AeqJSiYylUkSR2u2pPJFV/tVO+0+9R7SJjKMi0q7acq1TW6+apI7hazlUiZ8sjV5qKSLdTvu0779fpvxfEcxnyRbaqyJurWZVaqc1v/drCUJROinUMW6taw9Qs933a6iZdv3qz7q33LxXLUjzfEetQrcpxV5ZMvzCs5v9quuvLX5awbyz+b5a8Kvh5U/eifR0K/N8RkzRf3ar7WWrki+VULfN96vHlDnPXjL3SOFttXreWqe2nRs1OjKVOQpx5joLWXft+b5q0oWrm7WX5q3LW4+7X0+Gr8x41enymkqUSWrU63+ariw+te5H3jyJT5TL8rbVy3arn2X+7Tfsu3p8tV7OUZESqxkWI4vNWobjTd33atWv3vmrWjgVq6ox5onFKtKnI4S+0n7zbawrjTtn3q9SutF3r/DXO6poezdXk4jCnp4bMI/CefyQbWqNYlZq3L6zaJqy2Xa1fP1KJ9LSqxkU2t9v3aj27avN3qOSLd92vIq0JfFE9CNSJXVqtRtvqHbtanL8rVFOrKn7sipUoyJGi3VVkt6vRtUm2OVa3nTp4iJhHnpy5THaLbTo6vNZ1Xa3215FWhUoyO6Mo1Ik0P3auW7baz4/lq1G1a0q8jjr0/d902rWX7taEb7qwbe4rUt5flr2adU+drUy996mtTo2/u1Jt3LXT7svhOP4RsMrVpW94y1lsrLQrMtOnUlTkZSjzHWWd5u21sWsu6uNs7zb/s1tWN5ur2aFfmPGxFA663k21qQy/LXM291935q1re4+7Xv0K8onzdWlI3I/mpzW/wDdqvby7q0I/mr1+aNSJ5MuaJVa3203yvlrUWLdUbWtYSpcpHtTHaJv7tU5rXzFrovIqtNY5WuOpQN6dflkcZeadtbctUstE38VdjNa7qy7rS933a8irQ5T2KWJjL3ZFWz1Hb96t63uluK5eS1aJvlqa3uGiasqc5U/iFVoxqe9E65o93So/KqnZ6ju+9WpG6yLXdGR40oypjY7jb/FVyO6VqotFtpvzR1uRyxkXLizWdfmrmdW8Pt8zJXSR3FOk2y1NSlGoXSrVMPL3TyfUtNkiZty1z95p26vZNS0mG6Vvl+b/arj9W8OMu7ateHicH9qJ9dg8yjL4jz37Gyt91qsQrtrYmsNvWo1s68iVCR7n1nmHW9XY+9RRx7amVaIx5Tz5y5h3+7Ru20K22nN8y1vzGQ5bjbUn2jdVVqhkl21Uakoh7PmJLr56xbyL0q9JdMtVZJVb71bxqRqHdRjKJjyfK1H3qsXEW5uKqsu2pl7p6sfeGyR7lqnJa1dWSl27qXLzGsZSiYtxZ1Tkt9v8NdE0H+zVeSz3fw1xVcNzHZTxH8xzckW2o1Sty4s6pPaba8erhT0qeJ90rR1oWrVVW3q5axba8+VKUSa9SMomta/drSh+6tZtrWparu+7RE+erGpY7q3rW4rFtV29a1Let6cpRPn6/vG9a3FaVvLWDD2rQhuGr06deR4dWmbC7Wo2/N8tV7eRWqcf3q9SFX7R5slyl23b5avL81ZMLVoW8v96vRpSjUOKpEseV6VJH8q06OpvK+Wun2X8pwykOWb7tSecKh27aa3y1PNKJlyxGyVX+0bfu06bd3qnI1dNOt/MdVOJa+2f3qJG3LxWXJcVH9qZfu/drQ6fY/yli6t1asu4t2i+7Wgt55n3qG/e/d+7ScYyOqnKUTPhnZG53VqR36yLtb7tU5Ilaq/lMtEYyiVKMZli+0uO4X5a5bVNFaNvlrpo7po/lanSLHcr/tVlUoRqROijWqUZHmlxbtbt/Fup9rrUtn94ttrq9U0lvm+XdXK32ltubFeVVw9Sn8J9JRr08RHlkb2m+LFb7zV0EepW95HztrytreSJvvVYtdWmtW+bdWUaso+7ImrlsJ+9TPRbjR4Lj/Vbax7vQ5o+i1VsPEzfLuat231lZVXdtZav93UPN5cRhzmpYWj+U7qZG3y11s0dpeL833qzLrw/wDxRfNUShI6IYiMtJGTu3LUclqsq1PPay2/VaYrbfvVzSidUZfaiZs9g3aoN0kX313LW39+myQK38Nc0qX8pvGr/MZO+OSmtF6VbuNL/iT5aqbZIOq7lrnlTlE3jKMvhIfsu7qtNk06Nl+7VyPa3/xNO2Vnyl+0lEy/7OaJuKu208lv8p3VbWKnLF/eo5eUiVXm+IvWd+rfe+atJrKG8X+HdWGsez7taNncNG1aRn/MebVj9qmVtQ8K7l3KtczeeH5Lf+GvS7W68wfNU1xp9vdL8y1dSlGp8JnSzGpR92Z481iVb7tWIYmXpXf3nhVWbclZM2gtG33a45YblPWjmFOoUNPuK3rdvNWslbBoq0LVWjo5eU46/LL3omlDF/drodHm27VrCt/mrWsflauimeDifeidhHbrLH8tU5rXym/iq1pcm5fmrQuLPzVr1Iny/tPZy5ZGKtDLuWppItrVG3y0cprGRnzLtrJuvm3fdroLhdy1iX8O3disfhPRoSMKaPdTPLqSdmj4pYZFb5aXNzHuR+Erx/LU0fzVI1vuqPyttWVzA0VCtt605f8Aaqby1arMpSCN91DW+6neXUkfy1RlzfylOS12rUP2dlrYXa1Nkt1aueUP5So1f5jIoqzJa/3aq7WWsZR5TqjKMgakopN1Zljd3vTWams22oWl/vVfMXGISf7NU5DtqZriq8jbqg6oxI2uGX+Ko2vG3fNTZPmqCQVn7x1RjEn+3Uf2gv8Ae+aqLd6ryfeo9pKJvGlE2Ptm6nfaqwGkZe9M+1MtZ+3K+rHXabebZsbvvVqecK4G31Jorha6Zb9dtbRrxOHEYWUZcx0Gnyr5lbW7cq1x1jfDzFrfjvPlrojVieHiKMuY6jS/9YtXLqZo5GWsbRr75lrT1b/j38xa64y90+fqU/3tpFhfmj3LTrdt/wAtc/Y6oyfe+7Wxb3Sy/Mv3qOaIqlKVM1I4vmrSt/vLuqlZSK3DdK1beJdy100pHiVpFzyt0dUfK/eVsQ/LH81QS2vzbhXVKR5kZ8otun7uoGba1XYY/lqjdRMslH2Qi+aRm6pFujavPdQi23DfNXo19uaOvP8AWl23W6vFx0fd5j6fLJfZKcbNE25fvV3XhPxk1vthuG/3a4TmpIZPmrwj6SjXqYeXPA9/t7yO8t1Zaw9c0NbyNtyr/s1xfh/xZJZbYZG3L/er0Cx1SHUoVZW3Vz+9E+mpYijj6fLP4jy3XNBmspG2ru/3a4nUF+avetY02G6jb/0KvN/EXhVW3SJtVvvVrGX8xz/2XKn70Dy+8Wse+i3bq6DWNNms5G3Lu/3a5+4lbc26qOyjTlExbiy/2az7iw3f71bkjVVk8tqylSjI9ujiKlMwWsG3VqWOmtBHurQs7FbiStj7Gu3bWfsP5S8RmEpR5DBt7Vri4VdrfervNLslsbVWZf4ah8P6GrSbmWtTWFW3t9q/erL2Uj5jFYr20vZROR1i8a6uPLWtTRbPaq7qgs9Ha4ny1dLb2X2daDPEV406fs4grbauQz+Uu6q8cDVV1K6+zw/7VVzHk8vtJcouo+IPL+VWrJj1hpZOaxrydriSnD9xHuP92j20ons08LThE3pvEC2sfzM1YN94qVpPvVyuuaozM3zbV3Vzsl1J5laxxdSJ9BhcnjKPNI9Ej1yNmqxHfwy/xLXmq6lIv8TVJHrMi/xVvHHy+0dUspl9k9M3wt93bTfs8bV5/H4gkX+Kr1v4mb7rV0xx1ORxyy6tH4TsPsa01rBf4a5uPxR/ear0fiNf7y1vGvTkc8sNiImp/Zv+7UP9m1HH4gjapo9Ujb+KteaJjy1okbWFC6bVr7elSLeR/wB6kTz1Cn9gp32Gr/2iOkWVaCfaVCl9hZuq09bD5auectN82gn2kiBbP1p62qrU3nLTfNp8pHNIb9l/vU5bdad5tN3Ucoe8O8laPlWm71pOakLD/NqPzKSoaNQjEnaWo/NpPLPpSrFRqX7ozc1Jv+arHl0bdlSPmKu35ab5LVe+VaPloHzlNbVqd9jq1upvmrUc0SeeRDHZ1J9lWj7Uq1G14tZc4e9IsLEtO2rVH7ftpralU+2iP2cjS+Wm7lrJa/Zqhe6Zqy9uONCRt/alpn21axTcNTdzNUyqmsaBsSakv96oW1Rv4cVm7W+81O2VlKrIr2UYl77d/tU37Y9VVhpazlUkV7OJZ+0NRHK1V91O3e9TzSFylrzf9qnebt/iqj5v92hpf71RzE+zNH7RSfaqz/NVab53zUg9jE7pJN33qc3eq9TK396v1qJ85yktMkp33lqKtBFa8g3fNWTNE1dB96qtxa7l+Wsp0/d9066VTl+I5+SJWrLurP8Au1vXFqy9KpyL/erilH+Y9elV/lORvLPburHuLdlau0uLXdurFvLOvHxGF5veie9QxJz6t8tOqS4tWVvlqHdt+9XjXlTly1D2v4nvRLEckit8tXrO42/xVRjZWqSNtldlGXL70TlqR5viOs0+43bd1b1u3mrXF6fdMjV1Wl3G5a+nw1bmPmcVS5feNqOCpGs6tWMW7/arUhs91fQxjzHzdSv7M5/7K0VXtPj3fera/snzf4asWuhssi/LU8nKclTFx5feG2+m+YtVdS0HdH/q67bS9G+b5q2m8MrLH/erolGNSJ89LM40Znzj4g0Not3FcbeWrRM26vpbxB4HZlbEdeU+JvBs1r5ny18fjKfs5H3WVZzTrR5eY8x203yttXL6zazk2n5arV5XxH3sZxlHmiRSL5tQsu3/AHaubfmqNoq461Dm96J106pC1OVqay/3aP4q83mlTkdXuyLkc396hoo2+41Vd1SRsq/drtp1Y1PdqHNKHL70Qkt9q1Ht21aWZZfvfeoktfSsauD+1TI9v9mRDHLtrQtbis1k2tUkcu2soylT92Rx1YxqfCdBHLVyNqxbeWtK3lr0KdQ8arTLtDR1GrVKrbq64/vDj2GruWrlvOyVDtpv3aUeamTKPMdNY39b1ncbq4W3umWtyzvP9qvZoYk8XE4c7S1uPmXDVtWd0u6uPs7zcv3q2rO6+avo6FbsfMV6B1lv81Xo4lZawbO621vWcqtXs06kZRPnK8ZRBrD+Ko/sfqtbVuu9asf2bUyp/wAp531jl+I5G401qy7ixrvJNL/2ao3Gk7v4a5J04yOyljDgbixrOuNP2dPvV3cmk/7NV5ND3fw15lXD8x7NPHROHSNoWq9Z3jLWpeaQybvlrInt/LavOlGVOR3xq06yNm3vFb7zVIyq33a5+O4aKtK3ut1dVOrGRzTpOPvRLjJRHLtoWXc1O8r5a6YyOf8AxEnmq1V7i3WT5StNbcrVIsvzc1UveHr8SMDUvDqSqzItc5caTJbt8ytXolV7jT451+Za8+rQjI9KhjpU/dkcDHAv3Woa3ZeldPd+H9n7wLWVLamLrXlVKEonpwxManwmS0W2o5FatSS3WqckFc0o8p1wqcxRaq81WpKqyVhI7KZm3Xas+a421oXVY95XJKXL7x69D3iZbrd96nN+9rDkuGik+9Vi3vq66WI5vdkd0qH2olySLZ92iFv71OWdZKk8qvSjy/ZM+b+YkVN1DW+77tNjbbV63+bbWsY8xyylymfJZ/LVWawrpPs+6nNYelTKhzExxXKcn/ZtSR2G37tdJ/ZtSR6b/s159XBmksYYcdm1aFvHtrWj0tm+XbVqPS/9n5q8qeDkcNTFRkU7Vf71a1v/AA02OxZauRwMv8NcsqMonl1a0ZE0K1cjWoY1q1GrVdOJ5U5Fi3XbViNqjjX5akrpicEveJFaplb5qq05d1dlOpymMomta3m35a1LeVWrm1lq9a3VevSrnHVo/aN7bu+7UbLUdvcVNv3LXd7sjzeWUSncRf7NZtxFWxJVG6WspQOulI5+4lZapyXW2tO+t/l4rAvNytWcZSie9Q5ahcW6VqdHeMv3fu1htcbWqRbr/arSNf8AmOx0Doo79W/3qsfK1c2tx/31VqO8aL71bxrROWWG/lNhod33aqyRMvzUW+pK/wB75atbleur3fsmPvU/iKq3H8LVVvNOhuvmX71XpbdWX+7VdopIunzVXL/Ma05W96Jyt9o0itWPdWFehbllXa61RvNFVvmTa9YTwsah69DHSj7sjz9rVofutUkOpSQda6C40b738NZdxpbR/wANeLVwdSnL3T1o16dT4i9Z64rfeatm11L0auIktfL+7T4rua1+63y1yXlTMZ4OnU+E79rxZfllXdUFxp8Mi7k+WuYs/Ef8L1tW+pRz/daq54yPPnh6lEjmsGi+9US5H3q14Zd3yt81Nks45Pu/eqOT+Uj2v2ZGatHkq/3qmks5I/mZajX5az5f5jXm/lK82nqy/LVf7LJH/u1sK1O8tWrL2JUa0omOq7ulLtatdrNW/hpv2Nl/2qxlTH7eJRjWpFWrH2X3p3kVEqZHPEdC9aFvcMtZ6xbasQ0R5jkqRibUN4v8VXPssM/3lWsNVq1b3TLt/ireMjzp0vtRLlx4ZVl+Ws2bw80f3VrorHUP71bkPk3C/NVezjI4ZYutR+I89hs2jb5q07OP5lrrZvD8M6/LVdfD7Rt8tP2BMsdTqEdjujZa6C3/AHq1n29g0XWtS1irpp05Hi16kZfCUb6zrNki2rXVSWu5fmrFvrPb/DVSiRQr/ZMWRay7pd1a9wtZV0u3dXNKJ7VD4jDvIN1ZcitE3y1tSVVkj3VyyPepVOUq291t+VqvR7Zaz5IKdDM0VXGf8xtKPN8Jekt/7q0eVtqS1ulb5Wq15W75lrpj73wnLKUo+7Irr81OaKnNE1Nar1I5iP7tO8ynb93Wo5Fo1GO+VqryQLto3MtC3FBXvFG4iqnJurYk2utUbiGueVL+U7qcjNaWoZHVqmuIttUWauSXunoU4qQSSVG0tRs1Rs1RzHVGJIzU1n3VCzUjNRzGnKJItV5F21N5lNba1Z8x0RKsi/LVWSrjLVeRaylE6YyK38Vb9nL5lvG1YbL81X9Hl+9H/wACrEK0eaNzXjbbJW9btujVlrn1+9Wpp8u6Otoy948OvH3TYs52guFaut837Vbsv95flrjW4RWrodOut1urV6EJHz2Kp35ZGJPM0LsPu1c0vWCj7TUWsRrHcfd+VvmrNX5W3VhKUoyOpU41qep6Np9+su1lrptPulZl+avN9Futu3dXYWM33WVq76FSR8ljsNyyO227l3VXaXb96jT7jzY9rU68i/u16Upny/Lyy5ZFiF9y1V1D7tQ2tw0bbWp2oS7oaqMvdHGny1DPkZW/3q4/xJaqrV0S3H7zbWT4k+a13V5eJqRlT5T6DCc1OpE5XbUkMX8VUftFWobr5a8DmifSyjIthdvFaOl69caTJ8rbl/utWYLpWqOa4Xb81BFOUqcuaJ6Lp/iiO8hX+9TryWO4X+9XlEerNbTbo2b71dPpfiiO6j2tJtb+6zVHLyn6LlmPjU5adXcNc0lbjzNtee654XZdzJ8v96vVmlW4X71Zd9pvmr92lc+nlg6dQ8PvLBoGql5WOlem6x4c83dtjrj7jQ5Le4+ZflrTmPIr4WVH3uhX0+12x7q0reNpJFWmxptXbW5oNh5km5qD5avV5YykzasYls7OsG+uPtl1tH96tzWJFt7falZWlWfmSbmpHj0paSqyNHT7BY41rSWBe1Ece1am27VpnmVKkpS5iC4RYYa5DUv9IkatrWNS+bav+7WPH+9k+aplGJ6eFhKmuaRQi0/5tzVma9+7jZVrqLiVbeP5q43Vp/PkasvZRPcwspVKnNI428tWlkaqP2I10zQruqNrVaylSPs6eM5Y8pzclqy1C1u1dQ1hUP8AZtZeyN4445vymX+Gja3+1XRSaXTf7Lp+ykV9ciYPzfw05Wkrc/sv/Zp39k/7NTGEgliqZkx3Ui/dqePUHVvvVf8A7J2/w0f2XWseY5pVaMhkeqOvWp49Wf8AvU3+zP8AZp0em1pGVSJzS9iWo9Zbb81TR6tVP+zamXT63jVqHPKNEuR6puqaPVKox2DVItq1aRqyOaUaZeW/305byqqxU7ZV+2kZSpxL32ynfam/vVn07cy1Ua8jP2cS95/0p3nCqG71o8yl7cn2Zo+atDXS1m72pvnNS9vIPZGp9qWm/aqzvMao6j2silRiaf26hr+syn7G/u1MpSD2US415Uf2yofL3daNu2p5pFckSRrpv4aj896csNG2sveH7pGzNR81SMlLzRYfMRbf4qNlSbtlNZqkBu35qk2r61HRQBJto3U3dTd3vQA75fvUbqj3U3zKgvlJN3vTd1Q/aPem/aqOUrkLHm0ebVGS8Varyakq/wAVBrGlKRqeZTftX+7WK2pVDJfs1HKbxwxtSXS/xVVk1FVrHa4ZqjZt1Ubxw8T27btoZf7tXGVWqFk21+pcp+dxkV/u0+kZab81XEscy/3aF+b71R7vepP4q2iMhktVlrLurPbW3UUkXrWcqfMbU6konK3Csv3qpTQqy10t5p/y/LWLcW7Lurz5RlT+I9mjWjI528sfSsW4tWrrpF3Vl3lr/s15lehGoe7Qr8pzfzRVchfdGu6pJrVVqv5XlV4fLUw8j3Y8taJoQ/Lt21uaTcfvFWudhuF21safcL/u17GFrRl70TysVQ933j03Qpd22uv02z83b/FXA+F7jdIteueGLXzY1r7LDVeaJ+UZrL6vzMtafoO7b8tXpNJWL+GuqsdP226/LVfUbFm6LXTUqH5/LHSqVOXmMexVVkrrNJtVuK5FrdopPm3V3XhP5ljrH2hw5hLlp80S9N4VjuI/mWvNfiB4Pigt5Nsa/wB6velZVt/mrzP4kXEfkyL8tedif3kTzMox2I+tRjE+M/G2krBcSbVrh9zL1r1T4hKrXEm3b96vNbi1/wA7a+UqU5R96J/VGVVubDx5iustOb5vvVCysrU7d+7pU6sfhke5KH8oMlQslWlanSL5tXVoRrRCNWUfiM/5lo3fNViSBqryLtrxalGVM7qdWMiRWqxHLtbbWfu2VJ5u1q1o15RMKsI/ZNb93L/stTGtWXpVSG4rQhum/vV1y9nW+I82UZRI49ytV+GT7tJtjkWl8lkrL2HLLmic02pF2NqtRtsrPjqxGzVcZSicU4mijVLs3VRjlq9C1dkakZHFJcpG0LVNbysrVIq7qbJb/L/FuquXl96Jlzc3uyNyxuv71bljdVxNvKytW1Z3n3VZq9WhifsyPKxFA7izuq6DTbquFs7rdXRabdfdr6OhWPlcVhz0jS5fNrpLW382uJ0O43bfvV6HpEe5a9ONb3fePzzMP3Mhf7L3VVutG2/w12FvZqy09tJ+0fLilKpE+cjjpRkebNo3zfMtOXRv7q16I3hdvvFaqyaG0X8Nc0pROuOaRl8MjzfUPDm7+GuR1Tw1JFuwv/jtfQFn4c+1dVpupeBY2j/1deRi+X7J2YfiCNGXLI+Wbqxa3b5lqqrbWr1Dx54ZWz3YXbXkt5I0E22vIjUP0rA4iOMp80TUhuv9qtC3uPlrnbe83VehuP8Aar0KdU6KtE2tytTWSqcdx92ritursjLmOKUeUjVtrVYjkVvvVGy7qPu1REveLiruqrdaTHdL8q/NViNqtLtZaylTiY+0lTlzROOvNGkgbheKyJo9n3lr0iSLcu1lrD1DQ1l+ZVrhq4b+U9Shjekzhbi1/iWs+4t2rqbqxkg+8rVmTWqtXkVKR9BRrnJ3kW2sO8+Vq6zULX/Zrm9Shb+KvNqx5T6PDVOY528b5qq+btb5atXi7aoM22vMlUPpafwmhaahtbmtm1nWT+KuR86rlnqDR/xV3YbGcvuyMq2H5vhOwWJWWpo4mVqydP1RW+Vq3rdluFWvo6NSNSJ4daMqfxFi3ata3VWrPjtf7tWoVkVq9KnzRPIqcsjYhsFZasx6J6VBp9x821q6rS9stbxjGp7p4OIrVKZjw6N/s1ch0Nv7tdtp+kx3H3Vrdi8K7/8AlnUVMLE+cq5t7OR5pHobf3f/AB2nf2Ht/hr1BfCv+zS/8Ik392vNqYWPU4P7Zj/MeUf2Q392m/Y2WvULjwiy/wDLOsm88NMv/LP/AMdryqmF5fhOqnmtOocOqtTmWtq60Zov4az5IGi61ycp6Ea0anwlPZTl6UMtNqjX4gqSOVlaoWajzauMiuU1rW8b+KtCO63Vzqy/LVi3utvWu2nX5fiOSpR5jeZqrySetVY77d/FUnmq33q9D2nN8Jy+z5SvebWrn763+81b1wu2sm6+XdWfMenhvdObuIttUfMZWrWvBurLuI6PdkfR0pc0QjuPm+WrC3VY7Ptk+arVvLurCUZR+E6ZUvtGot1tq3DqRX+KsnmomZlaqjXlH4jklSjUOst79ZfvVdjkV/8Aariob3b/AHv++q0rfVmVfvV6dLFRkcNXBy+ydE1rG33ah8qSJv7y1Da6tG1a0MqstenTqRlE4Zc1P4jLaJZF+b71U7jTdzfKvy10Elmsv3flqL7O67ty7q09mVGvynI3Gkxt/DtrKutDb+Fd1d+1is/T5arSabJF1XdXNVwlOoejSx0onmNxprK3zKy1CDcWrcbq9Im0mG4/h/8AHao3HhXd92vHq5ZL7J6lPMqcvdmctZ+IJoOu6t/T/EEM6/N8tVbrwrJ2WqMnhyaL+Fq8uVDEUfdKk8LWOyt7qGX+JWqZtJjuvmXbXEJHdW/96taz1m7tfl3URqfZqRPNqYWUfepyNS40W4h/hZqq+XKn3lrWs/FX3Y5o62o30zUP7qNVRjGXwnE61Wj/ABInLRy1Yj21vTeF42+aGRWrPk0G4iao5JRI+sUp7SKf2cf3aGt/+BVL9lli6q1Pjb+8tZ8pXtP5Sv5Cs1CwFWq58rU5Yv7v3afLEzdQhWKpI7erUe3vVyG13UvZnPKqU7dW3VqWtwy02OzarEdrR7M4alSMjStb9v4q2LW6WWubji2f3quW7Mv8Va83KeVVpRkdZbwQyf3auLpe5fkrnbO9Za3rPVFRdprrj7x4VeFSPwk66a1UtQ0vdH92t63vI2/u1oLbx3C/w1rynmfWKlGXNI8n1DTWVm+WufvIGj3fLXsWqeH1kVtq1xOraCyyfdrjq0/dPp8HmEanxHnFwuxqrV1GoaM277rVi3GmsrV58oH1lGvTkZ7Rbqhkta0Vg29ae0W7+GsjqjVMlYmX7tWYbpl61LJb1TkVlanH3fhNOb2hqR3CtTmWslWZatR3m35fvVvGr/MZyp/ykzRfNULfLU3nq1Nk2t92tSUV5GVqqyVNMtVZJNrNQddMj83bTWuN1DMrVVmqOY64xJJNrbqp3Fv6UeZtpy3H96olyy+I6IxlEy7i1ZartuWtz5W/iqjNbrtrmlS933Trp1f5jLZt33qbuqaa32/dqjJuXrXL70TvjyyBmpvmVH5lNZqzlI6YxJPOpu73qHzqazVPMacpIy76ZbytBOrf7VN8ym7l71mXy/ZOjjb5t1X7GXbL/vVjabP5sP8AtLV8ll+YVtE8itHXlOpt18y3ZavaPL96Os/S5d0K1bH+h3qn+9XXH+Y+cqx+KJb1iDzbfzF/5Z1hwfNJtrroYVnjZf71cvdW7Wd2V/2qmqZ4ealHkNXT02tXW2czLGtcvpLbmWumhi/drW9A8fGfFys6TS7qtyO481ea5Gzl8qta3ut33Wr0eY+Xr0fe5jYW38z7tUdQVoo2q5Z3G771Ovolljrb7J58ZSjU945FZV+0Uala/aLWRf8AZpdQtWtbirEMnmLtNeRU973T3FLl5ZxPM7i3aKYr/tVEysvT71dHrFgsV5J/31WZJa7a+aqRlGR9ZTr80TP+0Mq/erPvtUZPlrSuovlrm9S+VmrCMpHpYaMakiC41ja1Ul8R+VIrK3zLWXqUu2ufuG+at415RPrcJgY1PePWtF8ffdjlb5q7ax8QR3Ua/vFavmf7VIv3WrY0nxhdWbLukaq9t/MfWUKEqfuykfRjJHdbd1U5vDkNwu5lWuB8P+PvtW1XbdXo2n6yssa/NVe0ibV6XNHlOZ1Lwh95k/vf3at2Ol/YbX5lrtbGJbySpNc0uP7O235W210RlE/OM2wtSVSNOkeT6hIbq6wOlbGl2/kx/MtWv7Ba3uNzrV9bdVX7tacp81ip+x/dMrfxVX1C8W3j21ekgCrurldYmaWTatI5sPD2kihPN9olLVPDb7Y91QW8Db6l1C4+yx7aR7n2uWJj65dfeVa5WZW+bFXdQumldqpbqR9Fh6fs4lfY1O2t61MvzVIq1PKdnMVtzLRn5uau+SKPJFTysnnKtScVY+zrR9nq+Uj2iIdi05V3VN5FOW3o5SZSIfJFOWJan8mn/Z9tVymXtCusC077OtWPKoaKmT7Qj8paNqrTttN20ahzBtX1qP5ak2/7VN8qjUZFRUvlN60eVRqPmIf4aTlu9WWhpvlVIcxBsNJtq15S0NtWgOYrrDQsNWN4/wBmhtu2oDmIfKo8r5adu96buqxjtlFRs22k8w1AyXd703duqPzqbu96iUiuUkzRuqLzaikuKkajInxSbveq/wBqVaha9VaRrGnIvbvem71rNk1JV6NVdtSpmsaEjY+0U37VWG2pVC1+zfxVHMbRw8jc+2rUf2xVasNrpv71R+c1BvHDGxJqK7vlqGTUv9qss03f81H+E1jQiXmv/mqJrstVbbR2oNfZxRJ9oZqj3UKlLVliK27dRlqNtLQAUUUUAe5xz1MrK1ZMcyrVqG4/2q/Sqdb+Y/MZUy0yVCy1PFNup7LXXHll8JnexR2/3aFqxJF/dprLVl8w3dTmXdTdtOquYZHJFWbeWdbPlr/eqKSLdUyjzFU6nLI4+8sdtZslv/ertLizVt1Yd9Yba82pS5fhPcoYg5e4t1qnJb7fu/NW5cW+2s+4i3LXDUpxqe7I+goV+V+6Y7RfxVNZ3DRSfeqxJb/3VqrJFs+7XkSpSw8uame5zxrU+WR6J4NuvNkX/aavoLwLb/aPLWvl3wrqX2e4XdX0h8M9ehZY9zV9Fg8VGUeWR+N8V4WpTjKUT2rT9J3R0680Zdv3ataXqUbW6/NUl1fx7fvLXq+0/lPwCU60ahyV5oa7ua0dHt/sfzf7VSXGpQ7vvVVutUWONttEpe6eletUjyyNTVPE0dnaszNXh3xC8eK4m/efNVvxx4oZI5Pm214Hr2tyX1425vlrxKtX3uWJ+g8OZBGUvbSF1C4bU55GNZl1pPmr8q1oaftatqOw81fmWuj2MZRP1L231f3Ynmd9YfZ2b5ay5EZa9K1jw9vjbatcTqmlzWrbitfO4ql7OR9JgcdGp7vMZPm+V96p45t38VQN833vvVDt8r5hXLTq1KfwntSpxqRNRWVv9qo5LVZfu/LVOG62/K1Wobj/AHa9GFWniI8sjilGVP4SnNEyt8y1CzVsNtlX5qo3Fh/ElctXAyj71M2p1eb4iqrbauW8rLVPaytzUkbV5t5RkOUeY1ref5a0obrctYMbf3atQ3FehTqnnVKXMb0aq33an8msq3umrWt7pW+Vq6eWNQ82rGURq1ahbbR9nVvmWnban2co/Ccspcxcjlqb79VY/lqxH8tbxl9k5JDWj9KdH+7apvvU1l/u108plzGpp95t27q6jTbz/arhY22tW5pN5+8Wu6hX9n7sjysVQ5o8x614duNzL/vV6t4Z/e7VrxvwvLuaOvbPBMW7bur2vb+6fkGffu4yO80/TfNjVq2rfS1X+Gixljijp02qRxfxVze3PyKrUqVJcsSxJZrt27ax7iw3SVa/tyNvutU9q32h/lraNUyj7SjrIv6H4faRV2qrU7XLBbWNlb7y12GhrHpuntNL/d+Vq8/8aa4qxzSbvvV5spyqSkdUsO2qcvtSPB/ikyr5leAamnmTNivVPiNrn2y8aNG+XdXnk1mslRGhzH71kNOWFw8faHN/MlWIbplqxdWe1qz2VlrPllTPsYyjUNi3vV3fNWlb3VcvG+2r1veMv+7XTTrfZOarQOnik3VKvzferFt7ytS3uN392u6nU5jyKlKUS0sNTL8tEO1ulWFi3V0cpwykNWWnbd1Rsu2o922oJG3VhHOrLtrmtS0Hy/mSurWZdtDKsq1y1KEZHTSr1KJ5feWrK20rtrm9UsN0bMteuapokd0vyr81cRrGjSQfw/LXkV8MfXYHHRkeXahYsm6sK6haOvQdUsN33q5XUNNZa+axNA+7wmJjL4jmW3UK+2rl1bstUZImWvIlzUz6Kny1PhL1veNE1dBpeubflNcer7qsW7bWruoYmVMwr4SNQ9W03VI5dtdFZ+XLXj9nqklr/FXWaP4o+7uavrMNmMZe7I+Px2WVKfwnpFvYfNure02zkjaub8P6xHdbdzV6RotrHOq7a+lo+zqe9E/PswnLD+7UOh8MLudd1el6Tpf2hV+WuV0PRNrK1eoeGbPaq1c5cp+QZvi1F80Smvh9V/hp39jKv8Nd5HYR7ap3Vgq150pnxccylKRxNxoy7furWHfaIvzfLXoL24rPutM3xtXDV949GhjpRkeQeINLjijb5VrzXVlVZGr1rxx/o+6vH7yXzbhq8ap8R+p5PKVSnzFFl+Wq8lWm71Vm+Wsj6ymV5G2U3zKbJ941Xkag7IxNCOWhmqjHcf7VSeb8tHMEoFhbpo6uQ3m6smZty1Ctw0Tf7Nb06vKL2EZHSebvWqNxUNvebv4qsSMrVv7TmOaMZU5GLeRVg3jNHXSXi7fu1h3irt21MqnKe1hpGLM1Nt5v9qnXlv8A3az/AJlqo1/5j3oxjKJ0FvNVjYrLWHb3m371alvdbq192XwnJUpSjL3Rs1uy/dqv5rK1an3vu1TuLdt1Q4S+yRTn9mQW9/t+9W1Y6sy9GrmWj2NTo5mirenXqUwq0I1D0Kz1tWXmti1uI5f7tea294y/xVtWeqfd2tXuYfGRl8R4NfA/yneLZrL92po9P3LzXP6frjK396uk0/Vo5FXdXuU5RqRPn60K1MZJ4fST7q/NUX9gyRf7VdRZyxt021t2tvHN121vyRPIqY+pS+I4CHQ933o//HauR+E47r78dekW+hw3Fbmn+FVZl+WolRj9o8yrnnszyBvhrFcdI6qXHwl3fdj2/wDAa+irXwb8vC1aj8LsrcrXlVaFGXu8p5f+tVan8Mj5WufhbdRr8sbVnXHgi8tf4WWvsT/hFbeX70dQyeALOf70NebPA05fCdFLjWS92ofHy2+oWJ/iq1FrEi/6xa+nNW+EdrNG22HbXmvin4MzQo0kKV5lWlKj8J7eG4kwWLly1PdPNlv45l/1atS/6JJ8pXZWVrNld+H52WZWzUVtqSTL97a1cca0ZfEfVexUo+0p7Gz/AGHbyfNE3/j1MbRXjb5DVaOYn7jVah1GRfvVryxkYy9rHqV/sckPWOrVqu1v4lq9Dqit95atQvbyN8y0chzTqy+1Ehg+7zVpYldavW9nC33WqRtL/iFaezkeZKrG5RW13VItrVj7PNH95d1SL81YyiZSqEMcW2rkfy0LU0cW771axOaUySG6Zela1jq22snyqNu1q6NTjqU41PiO0t9SW4jWq+oWsc/8K1h2d00VaX2rzV+WlI8uVH2cuaJj32jxy1z974ZrqLqXa3zVAL1f4q46kYnq0a9amvdOGuNBZf4az5NJZP4a9IZoZf7rVXk02G4rjlA9SnmMo/Eebyad6rWfdWHy/dr0q40Ff9ms+40Hd/DUygenSzKJ5ncWbJ/DVb5lrv7zw5/s1g3mgtH0WsD2qOMhUOb3svSj7Ztardxprr/DVOS1ZF/iqeaUfhPSjKnIn+0LKtQyRVRZZF/vU1bxlb5q3jV5viN40v5QkqvJLtrQ+WVahksN33aDeMo/aKbMrVDJVhrCTdUbWsi7vlqZSOmMolXzWo+0+9SSWsjfwtVWa1k/u1HMbR5ZEjbZaqzWu5ab+8ioW6butTKUZfEdEVKPwmfcWdUpFaNv71b8jrLu3VTuLVWX5awlS/lOynV/mMVpaj82r1xZ7ay7iJlrjlGUT0KfLIc0u2mtK1VWl203zd1Z8x2Rpmppt/5FwvzfK3y11Ucu5a4NW2/xV0mi3n2i32t95aqNQ4cZhvd9odvoE25Nprbvot1urfxLXH6PdeVcLXaW7LcR/wC9XpUveifFYqHs6nMXNFm3Kv8As/LS+INP3/vF/iqrpcn2W9ZW/irqWt1vLerlHmPDqy9jV5zl9JVlkrrLdt0NZCWBikrVjX93WlKPvHLiZxqe8XFj2x1NY3X7zbUCyYSooW2TV1SkeZy80TpLeX5flqZbz1qjbt+73U2Rq6fsHl+zjKRY1BVlX+9VFbdlXctNuLzbHViwmWePbXkVJe8b8sqcTmtehaOYM1Zm1WrtfEWmedabl+8tcVIrQV4eIjyyPawtb2lMzdQt9vSuR1SL5q7C8kDLXN6ou+uPlPp8HL3jg9SVvM21g3XyV1GqW7LJXP3Fv+8/iolE/RsvqR5eUy5KjqxNb7ahVazPpImpocskU25a9E0HxG3y7ty/w1wenxbY66DR7dmk2itTxMZjJUZSke8eF9Sja3+981XL6/a6m27l+WvO7e/k0uzXa1XtD8R/aLjc+6jU8DC4+NaUp1jvo7VfL+dd1UbzS/3bNHu+X+GtCzv1aNdtWJNvl7m21pGpKJw4rC0cZLmZwOtXUlrC3ystce15uk+eu68RL9qk21y9x4faX7jVrGrI1/sSOHo80RLeVUXcawtav1lZvmqbWI5rC3ZVauDutUk8xt26q9rEzwWV1KkvaGtIsbNTfsq+tZMOpf3t1WF1Ra054HrzwdamXvsdH2Pb92q66kv+7Vhb9Wq/dOOUakQ+ztR9napFul3fw1Msq0GfNIh8hqcsbL2qwsqtU0bK1VymUpyKe1lapNtWfl/2aTcvpSJ5yCipWVd1N2rQRzDKOaKOaCg5qP8AiqX5dtN+6tBcZEbf7VG5ad8tRyN83FGpY7zd1NZqjZqbRqVykm6ms1R7qazbaNSuUk301mqHzfmqNpVqJGsaZY8ymtL/AHarfaB/eqCS8WpNI0pF7zaa1xWTJqVV21Oo5jeOHkbTXC1C118v3qxJL5m/iqJrqT+9U8x0RwxuNerUMmpKtYrSM1FBrHDxNOTUfSoJL9mqnRQbRpRiTNeNVdrpmp1Gyg1jGJH5lOanbKNlAyM/w0f7tSbKNlRyj5hnNFP2UbdtHKTzDKKfTdtUISil20lMoKKKT+KgA3UM3zU1qduoAN1DNTV+Wm1HMXynritViOWs9WqRWr7unUPgJUzSjlq5DcVkxy1Yjau6lV5TklA1N2+nMtU4bjbVqO4r0I1IyOWUZRG7fmo21N8rUeVWkYk8xGtO207b/dpyrVk8xXki3Vn3Fru+9Wwq02SBaylE0hUlE5G8sV/u1g3lqytXeXFrWLfWKtu+WvPq0P5T3MNiTj5F+9uqm0Vbl9YMrNisuSJl6rXlVPd+I+no1vaR90r27fZZN1dx4T8atpci5bbXF7V3bajZdv3a45QlH3qZricJRxlP2dU+nPD/AMX41hVfOWtS4+KS3HSRa+T4bqSL/loy10Gk6pMv3pGrooYmpzcsj4DF8I4WnL2kT6Mj8aNL8xanXni7zLfhtteT6fqLNGvzVPPeTOOGr1/e5T52WT0YzLXijVmuty7q4O4sd8m4V1Mdq1xJ/erWXwv+53MvzVyyp/aPoaFang48pw+mwtFMqla9C0HTftEa7q524sfs9xXUeG7zbtXbW9Cryy5THMK0qlPmibjeHI5Y/wDVrXA+LvCv3ti17FpsLXS7TVzUPB8ctm0jLRi6Ua0T5TDZtLB1vekfG+taTNptw25flrH83+Fq9i+JGjLbyTbVrxu4XbI1fGVOajLlP3HKsZ9cw/MRyLUe9oulSK396hqPi96J6v8AiJob/d8rVejuFesFofmqRbhoq7KeMqUvdkZypRl8JuSQLOvNVZNPZfmFR29/urUt7hZVrvl7HFR905Je0pmatTR1cks1l+ZV+aq7WrxVwVcPUoi54yJoW21oW9xtrJX5vvVYhbbUxkYVInRW91uWtCOVW+9XN28rLWlb3H/Aa66dXlPIq0jcWLd92pRHt/hqpa3G2tKNlkrrjGNT4Typ80SFV20Vaa3qFovmq+WUTLm5hKt6e+2SqbfLTo5dtVEmUeaJ6R4b1ZYmXc1eyeF/FsNvGvzV8w2+qNb1rWvjSa127WbbWvtZRPjsyyL64fWknxEhij/1i1yWrfFFVuNqyV4C3jS6vPl8xlX/AHqkhvjM24s1ddL94fO0uE6OH96ofSXh3xZ9uKs0leq+Hb+OVV+avkrw14ga1K/NXrvhvx4qRrub5q7n8J8ZnWRy/wCXZ71qGvbbPy2b5Vrxb4ieL1VJFVqg1z4gebbttkryrXtWm1S4ZmbcKwhGXMc2T5LL2ntKxm3kn2qVif4qrfZasLEzVYjX+9XqxjGR+lxly+7EyZrPzVrFvNO2q22u2WzVlqncaM0vyha5qtL3Teli+WXvHn7QbabG22up1Lw+9v8AMVrnJINrbWrypRPfpV41o+6Edx6VpWd581Y+NtTRNV058oVKcZHXWN5/tVsW8u6uNs7r5q2rO82fxV6lOoeHXoG80W6oZLei3uvlq5u3LWvxHlc0qcjKkTy6b5tX5LfcvzVRmgZPu1lI3pyjL4hrS7/vVVvLWO6XmiTcrbqhNxWMjsipR+E5XXPDf8US1xOpaW0TbXWvWpLjevzbay9Q0iG8+6q15dfDxl70T6PB4+VH3ah4rqGj/easG8s2X+GvW9W8OmHovy1y19o277y14NfCn3GDzKMjz2S3Zaj+7XSXmktF/C1ZMlm3zV4ksPKJ9XSxVOoV1lq5DcbfmWqbRbadG23burKMpROyVONSJ2Xh3XpLeRd1e6fD/wATea0e6vmuzl2yLtr1LwTqX2Vo2DV9Dg8ZUpn5txDl1OpTlyxPsrwm0d5HHXpem2vkx/LXhXwv15bjy1Zlr6C0uaGW3Vty/dr6eOM9pE/kvP6VTD1uUn+1+UvzVkalr0fzbmq9qnlrH8tcLqnzSN81YSlKR4GDw0a0uaRpSeII/M+9TbrXoVt23SVzbWu6ub8RXUlqu1WrCp7SJ9Rh8vp1pcsSj421SO48z5t1eZyRbpGrZv7iS6f5t1UJI2WuONPm96R+lYGl9Vp8kTNkirPuFatyRao3FurfdqZUj3KVQw5Plaqsjfu62Liz/wB6s24s2rCVOR6dOpGRn+Zt3VJHPuqvcKyVU87bXNI9D2fMjY3f7VQSNVWO4/2qczVHMHs+UljuGjardvqW6suT7tV2bb92rp1OUr2UZHSNLuWs+6s1lXctUbfUf7zVqQ3G5f4a6+aNT4TH2cqMtDnby121kSrtrs7q1W4rn9Q09lrCUZRPVw1dS0kYrf7NEdw0TVJcQMrVTkZlpxq8p60feNq31H7ua0lnWVVrk47havw3n91q7Y1zlq4b+U2bi33NuWqkkeyljut9Sebu+9VxnGRz8so7jY2q1CzVV2ru+Wpo91bkSNa1umX+9W5Z6lXNRtVuG4ZVr0KOJlTPLrUY1DubHWNrcV0+m69J8teX2eoBW+9XT6VqKt95q9yhjI1D5nF4OP8AKev6DryvtzXpnh+8jn27q8R8Oyq0i16v4bLLtrrqVD8szjDxp/CfR/gfQ7G/t1kiVdzL81dVqXw3tbqH/V/N/erzDwBrn9k3as7YjZdrV7XpvjbT7yPatxGzf3d1fDY2piKdXmpnrZHUyzGYb2OKjGMjyfXPh7NprSMnzLWf4f0tvtixyx/LXqXijXLNbdmZlryu68QN9saRG2V00cRWq0/ePks3wuBy7FRlRlzeR6pY+D7O6tVV4127f7tcZ48+HtrY2Mk8a8D7ytVjR/ijFawhZhjb/ErVzXxE+LMN1p8kaNtTb8zM1eVzV6dT3pe6e1jMTlOLwnLRj+96HyL8dNNt9NkZlVa8OURbsfdr0P4zeLv+Ei1Zkh3eWjc7a83VG7rXDTnzSkz9PyKhUo4CnGt8RoW77W+Vq0oW/vVix/7LVajaRa7o1OU9apA2Fib+Gp4ZGVqzob9o61bW+hm+Vlrf2iPNqRlE1bO/rat7pm/irBht42+41XI1aKt+aR4tanGRuLcbv4aGWNuv3qz45Wqbzqq558oFj7P/AHWqaOqPn1YjuN1CMpRkWttO8n+9TY7ipFn/AL1banNLmBVq5by7ahj8tqk8r+61BlLzJLiDzI6xbqBo2rajb5dtR3EW6uecYhSqcsjmZJGiapo9UZasXVr/AHqz5LeuOR6seWpH3jSj1RW61aW6jl+992ucaJu1RfaGirKUpC+rRl8J1nlQyrVG60aOXptrDj1GSP8AvVch15l60vdF7CtT+GRVvPC+7d8q1h3Xhbb/AMs67KPWVZV3UfbIZax906qeKxFM87uPC7N0Ws+bwk392vVNtu1SLZQy/wB2s5cp2xzapT+I8f8A+EZmi/hq1b6HJu+aOvXl0O3l/hWrEfhm3/urWUeaIVM9/mPNdP8AC32ll+Wumtfhkt0vC/8Ajtd1pfh+FZFZa7rQ9LjXbuWsKtSR8xjuIKlPWB4u3wTa4X5YWqjefBGRf+WLV9heE/Ca6tciILtX+Jq6zUfhBH5O6M/N/tCvGq1/ZytzHJg86znE0/bUI80T89L34LyDkRtWHffCO4Vf9W1fbPijwrHozMJo1BFef3TaazMp2VH1yR34fizHc3LKPwnxvq3gO6sNzeW1clcFrWRlNfXvjbTdNaxk2+X92vl7xVpI+3vsX5d1ejh68qh+p5DnEswj++ic1JKrfeqtLbo1TyabJH/DUPkyJ/DXpc38x9rHl+zIzbqz+X7tZslqyt8tdJ9ahktVb/2WsJQjI9CniJROb+ZW+bdVzS79re4/2auTabVFtPZW3VySpSjI71Wp1o8sjtNNuN8i/wAVdtpMv7vbXmOhyssm1q9C0mXbtrupSPiMzpcuhuuv7xWrp9Hl3RrXP2/zLtatXSW8uTbW/N7x8difeibclr83C01Ytta0MKy29RyWvy7q6aX8x8+qv2TJZflqnHP/AKRVy4bbuWsmSX95VTO+lHmOws23W602b5ap6Pdbo1Vq1Lhf3dd0f4Z5M4+zqGLcfMrVBp1w0U2KfcLtkbbVKzbbPXjVviPQjH3Dr5LjzLNlNcvqVmrbl/irb/5Y1zl9ebJvmrzsSYYWEoy905nVoGiauXvLja21q7i+kjul/vVx+sabuZmWvP5T7bBTXwyOfvFWSsO6s/mrTm327c1F53mfK1I+soylT96Jztxb7vurVeO13SV0klqrL8tR2+n/ADMzLWfKe9HMOWmQ29v5W3Fdb4Zs/mVmrGtbNmkVa7bR7NYLXdT1PmMxxXNEqa3NtjWNafpNvtjX+9Va6/0q9rbt4tsarQeLUl7OnymnZ6hJCF2tWnJ4qVY/L3bm21g7TGtYt9Z3F1N+63baUpF4Cv7GtzSl7p11vcfam3VpQ2q/xVyek2F9b7d0bbf9la6ZrqS1t9rf8C3LUxqRkfdf2phcVKNGEveOX8UWq3G5a891Dw38zNXoV5cLdSNVeSzWX+GrPradKnTp2ieU3GmyRM392qbRba9QuvD/AJq/LHurndQ8MyJ/yz/8dpR5TjrxOR+aj5l/irSuNNki+Xa1V2irU8ipKJX+0Mv8TVPHePUHletNatfhOSUYyL66ky1KurMtZVHNV75l7KJr/wBsU7+2axuab5dHNIX1embi6tupf7UWsTmjmtOaQfV4m7/ai/xNTf7U2/xViZNNzT5g+rxN/wDtRW/ipralWD81P5pi+rxNv7cv9+o2v6x/4ab/AOg0F+wibDX61H9vX+Fqyfmpv3aXMV7CJqSX9QtqVZ7fepu6olI0jQiXJL9mqtJfGoGao2aszojSiTNdM1QtMzf3qTbUdRI1jGIrNSUjUvNSWNLU7mk207bVcoCVPtpqpuqZVq4mcpEe2m+VU2yn0BzFbbTtv96ptv8AFS1QcxBto21J9abUhzBtpKKKB6ibabJTty+lNZqA1G0UUygB9MopN1HMWLRSbqj3dqjmHyjmo3U3d703d81QaRiOZqbuprfLQv8As1JfKepK1OWWoqK+31PhOUt+b/dqaOX/AGqz91PViK0jIzcTT83dViO421lx3FWFlrsp1TCVM2Le6q9G26ufjuNtXre6+avQpV/5jhq0TW8ujb81Rw3G6riqrV6UeWR58vdIdu77tNaP/aq15W2m7Vq+UjmM+SKqd1a7l/8Asa2TD8tVpIqwlE6KdWxy91p/zVz99ptd3Pbbvu1kXlnvrzK9CNQ9zDYqUWeezRssn8VN3K1dNqGl7v8Aern7q1aJvlrxKkZUz67DYmNYrsu1atWdx5Ui/LVT+KpVZd1ZR5Ze8d1SHNHlO40W68xVX/2auot4PMWuB0O6/eKtet+DdEk1aSPA+WvZoT5j86zTlwvNKRb8O+HPMbzGX/x2t7UtP8qHy0Wu80vwr5Fuvy7ah1DSY4FZjtq6h+YTzZVqx47eeH2kk3FdtWtL0lrPbXUao0MTN93dWVFP9pmWNP71cEZHvRxVSpTOp8MxSNJu/hrpNcvFt7FlZtvy1j2dxHpNnurzjx945aGKRvM2qv8ADWVfFRox5jwaOCqZhivdOJ+KWrQL53zLuavEJvmkar/iLxJNq19IXZtu75azFuN1fMe3jiJc0j+iMqwEsBh4xkRtUe7bUzfNULLV8vKe1zEisrfeoaJW+7UP3acslVGXN8QhrKy1Pb3jQnb/AA0qsrfLQ0S/w1NpU/epil/LI2LXUv8AarSjljlWuTXcrfLV61vmWvSo437NQ4KtD7UTam09WX5ar+U0XXdU9vfq681ox+XKv3a7pUadaPNTODnlT+IzY2/4DVyGX5qJLD7zLUSxtG3NcUqMqfxESlGRs28v3a1re4rn7eWtKFm+8taRlynlVqZvW8tWtqy1jxSN8u2r1vK1dlOr9mR5FSn1HSWtVZImX+9WpHLuqOa3WWtrfaiRGpy/EZe7+9/31Tf4qszw1W+7TOqMuYf8ytuFaFnflG27v/HqzVNJ9zpVRlKJMoKp7p22m3/3a6uwu5D92Rq8s0+/aKRd1d1oepebty1erQq/ZkfM47C8up1ouJJetWbOx+0ybabYos+3FdhoOk7V8xlrucuWJ8Via8aMTJk0H7Lb7qxLi3ZJP7td7q0sax1yN4qzyfLWUZe9zROXC151PekVbdssq133hvQY7i38x1rkNM01pLhfl3V6Db3S6XY7f7tEq/2ZHJmNWVuWmcb420mOJW2V4/qC7bht1epeMPESvujT5q86vIFnbdXN7Lm96J9Pk/tKdH94ZEke6odu2rk1u0XSq7fe/wBqspU/e94+ojIkhbbWta3FZKx/NxVyGtaceUwqx5onQW8tXo7pkrFtWrQjfdXXzHi1afvGpHcbl+aiRVZaz/utxTo7hl61fMcfJ/KFxa7qybq3Zfu1vearVVuLdWrKUTqpTlE5maXbVf7Yyt/9lWpfWf8AdrBulaOvPqe6e3S5ahofaI7hdr7ay9S8PrcfMlQ+eyNVy3v9v+7WHuyOqMalP3oHKXmi7dyutc5qHh1W+ZFavVJFhuo/m27qy7zRtvzLXHUoHsYfMJU/iPH7zSZLdvu7f+A1mzWrK1erXWkrLu3L81c/qHhfb8yrXkVcHzfCfWYXN/d5ZHH2/wAtdNo+pNasv/xVVf7J8n+GpIbNlkrh9lKnI2xNeniInrXgv4gtpc0fzV794X+OEP2eNWmXdt/vV8gWP3q6DT5mXbhmrWNSpH4ZH5hm3D2Dx3vVIn1rqHxkhuF+WT/x6sX/AIWIt1Ju3V4DZyyN/wAtG/76rYtZZF/iau6nVrfzHyP+reEw/wAJ7xD4yjaP71c7rWs/avmWvP7W8mVfvNWhDdM33mrup15S+I445XTw8uaJqL+8anNZ7v4aqw3C/wB6tO1mVtua7afLL3TWfNTMu8sWX5lrIkVl+9Xpdlo66ivG2qWueD/Lh3BaupS5feiZUsxpxl7ORwccW/71SNpqyr92luFazmZauad+/baq7mrKMoy92R68qjjHmicnq2hnqi1y+oabcW/zNG22vpTw74DW+h8yZf8Ax2uX+JHhe10+3bytvyrXlYilyx5olYPPoOt9XPBFZl61N9oqveNtuJKh82vN5j73k5tTQ3bqZJ92qq3K7e9S+b8tQLksVZPlb5d1WrPUtvys3/j1V5m+WqbfK3y1ManKdHLGpH3jrIbpZV4p1xbrOrfdrm7O/aNq2rW9VvvV3U6/N7sjzZ0JU5e6UbzTaw7yzrtmVZI6zb7Td33Vqp04nTQxMo+7I4WaLb/equt00f8AeroL6w+9WDcWu2sPejI+jo1I1C9Z6p93dWxb3Cy/drjf9TV6z1Bo2+9TjVkTWw3N70TqtrdqFuGVqq2eo+YvzVpfu5fu11xrfynkSjy/ETW9wrdauKu6stotv3alt7h4vvV1xr/zHHKH2omn5cif3qt2d9JBJ/FVa3vFl+9V6NY5a7Iy5vhOGp/eid14P15vMXe1e8eD9SW68ta+W9Nlazk3LXo/hH4gHT5FV2rs9vUjE/Pc9yqWIjKVE+m7zVl02xaTdtribf4xRxat9m87a397dXnHi74refp+1G2/L/erxOTxFdPqTXO5ss1ccsRL2h85lPCbrU5Srn3tY+Lv7WtVPnNJT5v9IXhq+Yvh38TJIvLhnb/x6vb9F8cWtzt3SL/31XpU61OUT5DNcjxGCrfzCeJ4761t2khZvu/w14N408Ua1JNJbPIwWvp6TULO8s23NGysteBfE+wha6aSLb/wGuKrhadSR7PDeIiq3s61M8fuFl8z97Hu/wBqoF8lvvLXWW9rub5l3Va/4RqG5j+781VLL5fZP1X69Tp/EcfHYQy/dbbUn9msvT5q6aTwWy/6pqh/4R+7teis1c0sFVj9kf16nL4ZHP8A2WSiOEq3zfLXU2ukSt1iatOPwpIy/NDWf1ep/Kc9TMKcfiOTtZpIm+Wtq3vvlXftq5J4ZaL7qtVVtLZKy96JzTr0a3wl6OVW+7UzL8tZsccitu/hq1HdMq/NVe0OOUf5Qkk20Ry/N96myPHIvNQSQsrcNRzBGJpx3TVaW6Vqw455I+tXYbxWX5q6adTmMJ0jXhm3fxVY81l+7WXb3FXFlrbU4alP3ib7fs+9ViG/jk/irJuPeqf2jbWchxoRnE6C4t45fmrLmt/mqNbpmX71QyXjL/tVySiaU6cojZrdqqyL/eqx/an95aa11C1YSOyPNEoyRbmqrItaknlt0ZaryWv91qykdMZlHay1J5h/2qma3b+7TViasJGvNGRGt1JF/FU8eruv8VJ9nVqhktawlEn93L4jRh8Suv8Au1o2/ij/AGq5VrdlojibdXJPmInhaMj0fSfEm9l+avQPD+ueYy15Bodu3y16V4WtWaSNa8ytOR8VmuHoxjI+h/hncrHcSSH+6tdfrvxHs7JTFv3N/s1594cdtO0qW5+623C1wHijWGg8xwa+fr1Lu55OCzSvhcLHC4beQnxk+JFutlJK7LHtXaq7q+Wbrx/LcXMjrNw1Znx08cXElw0SStXjEfiSeJvmZq9vAcrhzVIn65w/w3KeF+sVtZSPatQ8Sy3ke15K5q4s47iTc1cPb+Kmb7zVcj8QGT+L/wAer3qcqf2T6ynllTD6ROik0mF1+7VObw3DJ0rL/t6Rf4qP+EmZa1kdMaGJj8Miabwr/dWqUnhmRf4auw+LFXrVyPxHBJ97bWZtz4umc82ht/d+b/dqCTQd3WOuuXVLeX+7Uiz27L8u3bRGRX1ytHc4mHQ2jZWX7y13Wh2Hnwr8vzU6NLX/AGa6Tw7FCsi/drSMo8x52Ox0pUyJdOkVlxurTt7Bl2ttrpl0uOVVZdtadloysu01rKJ8RXzFGdpv3V+WtJrP5avQ6N5TfdrYXSd0P3a3pRlynztbFx5uaJ5nrFr5Ujba526+Vq9I1zRm8z7tcfqOksu75aqpE+jweKjKJDocv7yuguH/AHdYuj2beZ92ukms2a35/u10UpfuzLFSj7Q5uab95VYLtuA1W7qzZZPlWoAjLtzXk15HZGUeX3Tbt23x1yviCP5WrqrWLdHxXN+JImXcu2uap70TPCS/fHD3F+0Dfeqv9vW4+81R6h95lrJkWSKThq4+U++pUoyiXryxWeP7tYF5pzRNxW7b3n8Jq99lW6WolHmOqNaVH4ji4227a2rOFZI1+7Vu48P7m4WpINNe3/hrPkNKuJp1I+6Tafpe6bdXQ3UH2Wz2qtSeH7P7u5a1NWs/N2qq1PKfNV8TzVuWRyen2DNI0jVsR2rL/DWtY6Htj+7WlHojf3aRy1cdGUjlrxfLjrR8I6W15eLlf4qvzaCZJNpVq7rwV4eW2kjbbXn4iXunm4zMIUcPLlO38L/DGO+t1bydzN/s1N4o+CP2q1ZUjaKT/dr1L4d3sNjNAZF+UH5q+itN0bT9XsVdQjqy+lfOT9tH3oyPgMpeNzDESlQrcson5S+LPhTrHh28bbbySws3ysta3hP4Y6lq21pbWRVr9KdX+Deiap963Vf92n6X8HtE0uMbbeM/71bU8ZX5eWR+rRz3iaOH+rx5eb+Y+GbX4N+VCu+13N/vVR1T4TwxR7nt9tfdniLQ9B0q0dpFgVV/vha+RfjZ8UNH0m4uLfTmjdv9mqpYipUqcsT5dZnxFVxkcMq3NKXY+efG3gvT9N3bVXzP7q15Dqmh+VI2zbXpmsatNrNw00rbmrFuNPWVfmXd8tfVUYyjH3j+hcDgalPDxjiJc0jy24t5Fk5XbVZvpXc6hof+zXP3mhtF8ytvrsJqUJUzFoqxJbsnVdtR7dtBzXIdtJU7RfNTfKaq5SuYh20basNDTfKo5Q5iHbRtqx5dN8rdRyhzEO2l5qfbspNq1XKHMQ0c1Iy+lR09RpkUlMqdkqPyWrORoRUx6maLdR9nb2qOU15olVqjq55XrR9npFcxTo2Va8qjyqkOYr7abs/2ateVRtoK5iusW6pdv+zT9tLQTzCRrT6RaWqiZSCjmijmiUhxG0/yJG+6rVJZ2/myLXpnhfwkt1Zq3l7v+A1zV68aMfeODF4yng480jy4xvH1VqjYkrXva/C1ZY2byf8Ax2vIvG2i/wBg6k0G3bzXLSxlOtLlic2BzWhjqns6fxHO0xqN1EatM21a7uY98Tj1o49a7DTvhtf6hbLOFYq1Fx8NL+HpG3/fNcv1mn/McP8AaGF5uX2hxrSUxmq3qmmy6XM0M33qoVrGXN7x6UOWUeaIUbvlo+7TOao1H7vemc0m2j7lBQvNHNJto21JYvNHNHNJtpC5j1BomVqSrskVV5Iq++lT5T4KMxnNNp3NM/vVh8JY3d71MstVW+Wo1l+aj2hXKakdxVqO4+asXzKtRy/NXTTqmFSmdFb3HzVqWt1u61zMd192r1vcV6tKrKJ5VWhzHURtup22su3uq0oZd1erTqRkeRUpyiO2/wB6myRfLVjbuo8uteUwjIy5rf8Au1RuLf726uikiWqM1r975awlE7KdY5O6s91YOoabub5a7m5tKyrizX5q8+rQjI9zDYrl1R5zeWbRSbtrVT835q7TUNN3bq5vUNN8r7q18/Xw8qcuaJ9hhcdGpHlkO0O68q8VW/3a+qvg+sK2sbfLXyGsrW8yt/dr2LwD8QVsLdVaTbtqqGIjH4j5PinL6mMofuT6yvNUht7fdu/hry3xZ4yVZGVW+WuE174xRLa7Uk3fLXj/AIn8fXmrSNsby1rLE4qUv4Z8DkvCVaVTmrHofiLx/b2+795ukqfwb4k+3zb2+Va8CkuJGk+Zmb+9XSeGfFa6avls22vIp4iXN+8P0zEcPU6eG5aWsj37XPEyxW+1ZK+fPiB4qk1G8aFG/dr96tHXvGjXVu0cTfN/ergbrczMzferjx1WVT4fhOrIcljhJe0qGezU1m21JJUMn3q8iPun3hNHcNViNlas+nKzLXXSxMo/EZSgaHlVGyVHDdf3qsfK1ejGUanwmPvRIf4qkWWiSNvvUyj3oh8RZj2tR5XpVdWqxb3HrWnNGXxEcpJGzK1alrqG371UY9rU5Ymb7tax9pTlzROOpGMviOktbzctXNsc61y8MskValreV69LERqR5ah5dWjy/CaX2Nl+ZasQ7lb5qjtbzd96tKOFbj/ereeHpy96medUlKPuyCFv9qrkbVV+ytEy1YjrhlTlH3ZHDMuRtViOWqa1Juqo1DjlEtSMrLVOa1/u07dTvN211RqxluEeaPwlBlK/w0zdWgyq1V7i321ryyOiMivu/u1t6PfNBIvzVhbdtSwzeVJVc0iatP2keU938Cs2pyR4+avaIdJ22aqteDfCnWIYWXe2K+gbHxBatb/6xa641+aJ+HcRRrU8RyxicR4i0mb+GsSz0uTzPmruta1S1ZfvVzP9s2sUlEajjIxwtWtKjy8p03h/Qfl3MtZ/jK3a1tWx8tdJ4X1mG4hrn/iJqkctvIq0VZc0fdPLoSrSxvLI8I1XUGa8fd/eqGO63Cmap+8uGxWb80VOjWlTj7x+wU6UXTibnyy/eqncWG5ty1Vhv/Wr0d15q16UZU6w+WVMo+U0Tfdq5C1WNqtQ1h8u5aJUpR+EUqkZElu9Xo2rPj3W/WrkMq/xfLTjy/CcNSJej+ZadIny1DG3zVYX5l+atJROKXuldmaP/dprXlWmi3Vm3Fu38NZSNqfLIkkkV6y7y1WWmyXDW8nzU1b/AHVzVPeO6nCUfhMe6s2Ws+RWiauok2y1n3lhu+auOUD06Vf7MjJjum3VpW9+rLtasua3Zar7mWs5SOz2cahuTWsc/wAw+9VGS0K7s0y31Bo2rTjuI7laXuyMPfpmPJpMdx91aoyeHGXotdX9j/uVZt1VvleuapRjIr65Up/CcSuktF/DVq3tWj/vV2n9krL93bUMmh/7NefPDfykyzCMviMex+Wtq1aoV0tlqZbdoqw5ZR+I46lSMjUh6VehrJhZlq9HcVrTkePVjIv1YhmZaitXVqvfZ1Za9Kn/ADHmzl9mR13g/WI/NWM16BeWEepWfyr95a8VtZms5lkWvWvB+rfbrPa1d0Kv2ZHxmbYeVOXt6Z5l4s8PyR3jbV+bdVzwr4f+zsssv+981ei69ptv/rn215r4m8Ww6XCyoy151SUacuaR6OExVbHUY0aZ3V54wtdHs2VZNu1a8H+I/wARF1KWSKFt395q5zxJ4yuNRkZVZlSuSmbfXjVq8q0v7p9xk/DtPCS9tU+IhklZm3U1mprfLS1hzcp92JuqaO4qm1OX71Z8xfKXpG+Wqcny05ZabI1Z6hGJDv8Amq1DdbWqizbaFbbS5jWUOY6azv8Ad1rUjZZY65G3uPu1tWd0y7a66Vf7Mjyq9Dl+EsX1j5tc3faXtausjl82obi1WX5a7PdkTQrypy9485urPbVPbtau01DSf7tc/dWO1q5pR5T6WhiY1CK0uNv3q3bG43fxVzqxMrVpWcu2piRXhGXwnSRt/d+arCqrVn2svy1eX5q0jOR4dSPKSLF/dq1G0itVVWbdViNt1dManvHJI0re/wD71aEdwslY6qrLU0astejTryj8Rw1IRkaklr5/95qpzaS38NSW960Va1vPHJXpQlRqHG51KJlWsclrJuTctdFp/ia9tfuu1EdqsvQVPHpa11fVYyPPr1adT+JE6DT/AIkahBD5ZZttUtQ1+41WTdJuqCHTV/u1et9JVq0jhpRPG5MLTlzRiR2P3t1dFY/NVWz0Ft3y1vafoMn+1XdHmPLxVen/ADGhpek/bOla0/hlYI/nVa3vC+h/Z49zUeKJGhj2otTKfLrI+KnjJVK/s4SMWx0W1f8AhWt+x8LC5bbFHVPwvpc15J+9Dba9r8KW+jaNbrdXcitIv3Y65a2K5Y+6ctavKVX2KqHH6T8FpNUt/Me3+Xb95vlrzf4oeBbfw/DJhVSSP722vcPG3x4sdHtZY4JEtoVXb/tV8veO/igPFsjRw/LHu+9/er52piPafEevg6FepiIvDyk4r4n0+Rx0eoqzbWqx5sctZ62u7o1MaFouhzWep946cZbGi1urfdqvJbsvRqp/apF+981PXUKkfs5RLSzbfldflqVY0Zflqkt4GarMcq9q2pyIlGRYW3dauRyN/FUdvK3y1eVFf5WrqOCpL+YozXDVnyT1sXWnbo/lasK+tZYm+7WUpG9DlkPjv1qxI3mr8tc3NK0TUQ6oytXLzyPQ+rfaiadwrK3vVT7Q1Nkv/NWqMl1t+98tZSlE3hSlsXmuG7NR/aU0X+1VWOdZf4qk8rctYSNeWMfiLkevbfvrVqPWbeT+7WDJbsvWqckdTIPq9OodlHeW7fdap/Ohb0rz5ppo2+VmoXVriJv4qzkQ8u5vhkd5I0dV2khVvmrkofETfxNU/wDa6y/xVlKIvqNSO53en67bWTLuavS/h/4is7y7jjWRd1fOlxIZv4qk0fWrrQblZYZG/wB2vMxOHlUj+7PNxmRxxdGSjL3j70utYt4tCjiRvmxlm3V49451SNLeYhv4a8aufjTrDW6xr/6FXGeIPiJrF/bsuW+avn5YOtKXvRPnsv4VxarRnVkjhPiZqTahrMvzbvmrhJq3tWiu5pmmlRtzVh3Dbfvq1evGHs48p/ReBpxo0Y049CjIzUi30kf8VOkkXdxuqpIy7qrmPZjHmNm31v1qyt5HcVy+6nxzSbvlLVvHESj8RnLCx+ydP977tIUdazLO4n/uM3/Aa2rWO5kX/VSf981tHEU5HDUiqe7IFuZU/iqaHVnX+KtKPQbi4j4gfd/u1KvgfUrj7ltJ/wB81p7SH8xxyxGG/wCXkkVI9blX+LbXTeHNflEi7mrH/wCFd61977LJ/wB81YtfDeq6ZIrTQSKv+7S9tTjL4jgrywlaPLGUT1/RdeZo+a6bTdb2t81ed+HZ/MjrpLdvm5rs5vdPzXGYWnzSieiWurRyV0FjeRyrtrzWxm/eLXUWcjLtrsoSPj8VhYxNvUo4XWua1C1hYN8taV1KzRtXM3103zV2TjzBhKUv5iaxs4Vk+7W4tnG0NczZ3TeZWxHqDLH96ohH+U668KnMU7zS4/MqnLo6t/dqzeagytVRtSZq8rEw946aftuUvWenKsdZPiDRlnq5b6zWXrniDyq5vsnRQhW9t7pxeqeF/wB41ZLeGNzfdrYvPFcfmc/NTYfE0Mv3dtcMpH2dOWMjH4TH/wCEVb+7U1v4cmib7tbUfiO3X+7Whb69ay/xVlzE1MRiox96Jn6foLS/eWtSPwn9ob5Y61NP1e17V02l6layyL92n7Q+fxOOxFP3uUwNN8GtBHnbTh4ZaS4yVr0uFrXyV+7RDb27/NSPmZZrW5pSkcrZ+GVb+GrzeHVWP7tdRH5K1DdajbxxtUyPNeMrVJaHMx+Gv3m5lrqNH0tbfbWf/bUP96pI/EUcP3WrmlT5iK8sRWjynd2V0trtw1ekeC/iFcaZtjDbod3zLXzpN4vbztq123gu+kvPvV5OIjGJ406OIy//AGmnLlkfQupfFiKD/VBmrjPE3x6m0+0mcssSou7durjdQmY8V498aNQa38O3Q3fw149vaS9nE9TAZjj8zxEaNSrbm7HJfGT9q3UNZaa202Yn+Eybvu187XPiS61C6a4upmnmkb5mZqzriTdI3O75qhZd/SvtMJl9LDRuj+j8ry3D5XFOlH3v5up0lnry7V3NW5b3kdx92vP1bytv+9Vy31aS3+793bXf7M+wpZhKPxHaSKrVn3FgrfMq1Vs9ejZfn+9WpHdR3C0ezPQjWjW2OdvtH3L9371YN1ozRfd3V6I0SsvzVVuLBW+7t3f7tVE5qtL7UTzf7LtahreuwutGVvu1h3Fh5TfdrTlPKnzU/iMv7P7U3yqubfKamt3o5TLnKrRU3bVjbRtoLjIq7absq5tp22oH7Qp+VUflVoeVTWiWgPaFHyqb5FaPNM20+UftCh5PFJ5VXti1DtqSo1Crso2Vab/apuymaxkU2SjbViTbUdLlK5iFlpuypeaOaysVzFeinyUypLCnt3pq1JtoiBHTo13NU6W+77taFnYtLItZTkZyqxjEs+H9Le4uF2r/ABV9UfCnwH9p0+PfH8tePeAfDXnXUe5f4q+xfhrpcdnpsIC18ZnGIl8MT8U41zqVGn7OmNt/h9DFa/6ta+Mf2m9CXR/GCog2qy7q/TCTT1/sMsgVZPL+9X52ftdW+7xrDt/uV4uTVJRxvKeHwJiK/wDa0VUl8UWfPOz5q63wT4ZfVNQh/d7vmqlo+jtdTL8tfQHwj8Gr9qt2df4lr7XHYn2NGR+2Z3m0cDh5SR7N4F+FKNoNv+7y23+7V3VPhLH5bN5a19D/AAp0iH+zVVgrfw/drqfFXhm1azZvJT/vmvzKpWrR97mP5vjVx+JhLGwqH5EfHrwz/wAI/wCKdir95d1eWMtfR/7YVusPjKJU/uV86nk1+m5ZUlUwkJSP6a4bxEsVldGrL+Ug2fK1G2pqbtr1T6XmI2TbTVWpmX+9TdtSHMR0VI22m/dXbS1AbRRv203zaDXlPZGXdUckVWvL/wBmmyRV+oypn5vGZmyRfNULLWk0Xy1XkirhqUjeMzPkWoZKvSLVWSKuGUTrjIps+2nR3VEybaqtuWs/hOlRjI1re6q9Hcf3a5uO427quW91XXTqmFSgdVb3W3722ta1uq5GG6/vVpW95/tV6dOoeRVoHYWt1uq8rVytne7f/wBqta1vK9enW/mPDrUJRNjbuqOSGi3uFarH3q6fiPP96Jl3FrurLuLXb92umaL/AL5qrNa7v4azqUzppV+U4+6td38NYeoaXu/hruLyz3bqx7i1rzqlPmPfw2J7HnOoaX83y1kyedas21mr0S+sFZflWuZ1DS/vV4OJwsfsn1OFxkZfEc/9oZvlLUbt1F1asn96qqybeteZFypy5ZHte7L3oliS33VTaL5t1XI5abIu+qq0I1PhNac5RKe7+9TZPm+7TriH/wDaqq26KvLlTlTlyyOzmjP4Rs0VU5FrS3K1QyW+6uWpQ5o80So1P5jOoqeSPa1Rsu2vPlDll7xvzDKlW4ZaioojKUfhKL8d1u+9U23dWVUscrLXdTxX2ahjKl/KXGh20rRmmR3G6p87q7vdqfCYPmiMhfbWhb3Hy1R8qpI/lojzRkZTjGRqKystO2+lU1bbVqG49a7I1Yy+I45RNC1umj61sWd5u6NWLCytViH5W4rrp1JR+E82tTjI6y1ut68/NV5Yll+7XM2t0y/K1bFrdfd+bbXZTqxlH3jw61Ll2ND7Ptpu2rFvcbvvfMtTNb7vu1MqEfiiedzcvxGf9ajb5auSW7LVeRa45R5ZGsZEPm/3ad5u5fm+7UbLUbblq6deVM35eYsSRKy1VaLbR9o21Msqyf3a7Y1I1CveiXtH16bTm+XdXX2vxSu412g1wflr94UirtquQ8+tg8PiHepE9Am+JV5cfeJ/OqX/AAmFzK27dXIRt81XoW/4DRyI5f7Pw9P4YnpPh34hXFmu0ybf+BUmveNJL75fM3f8Crz2NmVqtLNT5eU82WWUI1PaRiaX2jc27+9TtqtWestWFn/2mrpjM3cOXYJrdqjWWSL/AHauKysvNRyW9HLL4olRl/MTW+pfwt8ta1vcZX5a5mSLa1WLe4aOu6jiJR+Iwq0Yy96J1ke2b7+2myaarfcqjZ367ea1oZt3SvSjKnUPIqe0pyKa+Zat8wq3b30bf6z5Wqz8sv3vmqtJp6yfcbb/ALNPklH4TPnjL4iyvzdKJE3LzWdtntfu7qsw3+7760Xj9oiUH8UTPvrPdurnbyCS36V20nly/dasu+sN275f/Ha5alDmjzRO7DV+WXLI5GPUmhbaa0IbxZY/vVX1DS/7q1jyedZyfLurzZU5R+I92MKdb4TopIFkWsu6sqbZ6t/C1aCyrL81Ze7IjlqUZGHtaL71SW8u1q1JrPzfurVGSyaKspROj2kZGpZ37fdb7tbEcUdwvy1zUG5etbNjcbanmPNrw+1E14YZLb/drUt2Sb79UrO48z71aUdmrLuT5as8KrL+Yd/Zqt91ahm0b+6tW4JJIfvBmWtGGWOesZQjI4JVZ0zl5LBlqHy2WuwazVlqjcaWrfd/9BrmlQN6eKjL4jnhcNG1a+n3/m9aq3WlsrVSjVoJl+996sPepm8lTrR909B0fw/JqzLtX5a7qzs4/DtvuZttc74N8TWtjYfP96uf8ffERfLaOJtzf71dMq8Yx5j42ph8VjcR7Dl90d48+IaxRyRpJXh2ta9LqUzMW+WjWNSmvZ2Z2+9WMzYryKkpVPekfqGVZVRwNPT4hslV2arDd6qyfeFYH0sSNl3UtM3fNTm/2an3Tcj/AN2m7qf/AA0m2spFCUxm21N935arXFIuIyRt1N86oWk20bt1Zcxvyl6Nv7talnLWHC3zVpW70oyOarH3TcjarEcu6qEDfLVlV+X5Wrqp1JRPFlEmkUPWbeaarVe3N6U7dXoU6sagQlKn8JytxpbK33ar/Z2ibbtrsJrdZKzrrTaUono08V9mRmwSba17eddtZbWrRtVi3bbWPLyhUjGRtR/NTvKqvay71rSX5lpnl1PdI49y1chuP71Q+XTvK+9/FW1OUonJLlkXo/LZatQw/NkVmxq1WY7h4/71dNOv/Mck4/ym1ayPHWtaXv8ACa5qO+29auR6pH8uflr1aWOjH7R5lWjKR2EDK1bFjb7mrh7XWY1/irrND1aNmXcy17NLFxqHz+KoVKcTuNHtfVa7HSdNErqu2uY0e6jl27dtemeCbD7ffRx/e3NtrsqVo048x+dZhOcXY6rQ/A11dab50Ufy/wDoVYWq+GTDdMtyu1l/vV7lrmtWfgvQQNq+Zt2qrfxV80eLPihDeapIiTK0m7+992vDo4p4ip7xz4vLXRcYYeXNP7XkdE1mtnb7oFrx74ifEbWdLmkt4A0a/wB6vWPCutQ6t5cUsn3v4v7tXvHXwX/tqweeKPz127ty0Y6jzR92RnlMY0MQ54qnzJHxxqGt3mqTM9zM0hb+9UUXbbXS+NvAN14VuWDxskW7722uYjfa1eHHl+E/ZaFWjWpxnQ+EvRuy/dan/amWoY6JKvmJtEc15H/FTVaOX+KqN1F/tVnybl/irKVQ6adGMtje8hW+6y05VkWsCPUJI/4qu2+t/wB5f/Hq1p1IhKhUiblvdSRferWs9Q/vVg2uqQy/erWt2hl+ZWWuuPvHlV6f80TWkulZflaqdxcL/F81O+z71+Ssy+ilXdiiUZHJSpx5htxDa3X3vlrGutG+95UlLNcyR9Vqo2pn+9trml/ePcpU6kfhYxre4tW2sGqG4Uyfeq5HrgVtp2stW4b+zuvldVrklynVzTj70onLzNJbtU1vrMi/eaukuNBtblf3Ulc9feGrm2+aP5qwlGX2Tqp1qNb3ZF2HWdy/NU32yGXrtrm/Kmi++rLTkdqnmkVLDx+ydE1vDL91qry6Xu6fNWP9oki+ZWqSPXJom+aq54/aFGhU+zIln0tk6rVWS1mj+6rVp2/iNW+/tarkd7Z3H92o5oyD2lan8UTmGkkT+9UX2yRerV1jWFvcN8tU7jw4sv3amUJG8MRT+0c7/a3lfeqSHVIZPvbamvPC838CtWJcaRcQfw1zSjKJ30/YVPhkb/kWt5121DJ4Qs7z7qrXN77i3b+Jau2+s3Ef96spGjo1qfvU5FmT4Ww3X3GqtJ8FTJ0NXY/Ed1F91mWrEfi29X+Nv++qylGIe3zGPw1DNj+A6u3Lium0P4B2vy+bItVYfFuoN92RlrZs9e1OTbhmrkqQicGJxeacvL7U9C8J/BDRGlVZVR69Q0/4OeGbLaZIIv8AgQrz/wCHLahPN5krNtpnxm8X6voum7bLzPNb+7Xg16vvcsYn5biP7Sx2OjhY4g9ig+Hvha1Xi3t1/wCArV6Hw/4Ztfuw23/jtfCEnxE+Il1wjz/lTW8QfEq6X5ZLj/gIqOfEx+yj05cEY2X8bHR/8CPvuO18Lr9/yNv+ztrkfiPF4Pj0e4YLbbvL+X7u6vh+41T4j2/zSzXirWHN4s1u6k8u9vJ5D/EsjVrRVatL3rHp4LgGrCcaixnNy9j1vRpoX1B1hb935ny108lq3l7q8k8L6s0M0bbq9d0+/We1/vfLX2dGpGUeU9nMsPLDzJNPnbzFzXXafP8AKtcLDceTcV1Gl3W9eK9ClLllynzGMpe7zHSSfd3VzeqR7Zm/utW+s3y1maku5Wr0jyMPLlkY9qu2StRV/d1n27fvFrWh2/3qUInbVkZV4Pmqhu+9urcvrdWj+WsOZdrVwYg6KEuaJVWXazVh+In3R1eml2zN81Y+uT7oa54fCe9hqf7yJw+rbv4ax47qSJvvVqahLWE0n7yuSrGJ+g0I+7ymnDcNL/FVqOWXd96se3uNta2nzrJItc/LEirT5TesbyZdvzNXY6DeTbl+auYtY1bbiu00S0Cw9KiUInx+YSjy/CbTazcRbVDVrWOuSeX826ueZfMkrQiX7q0RpHydWjTlH4ToV1JvL+9XPatqUzNw1W5JfLjrPZ1lb5qPZmFClGMublKUN1PuXczVs29w3l7jVeO3j/2aq61eLZw/LU+xOyUY1pcsTSt7iNJNzNXpXgnxRp9lH+8mVW/2q+brzxNJ5ny7qozeIbpvuTMv+7XLVwcqxtiOH5Y6nyylyn11feMNLY/LdRf99V4p8dvE9ndaDLFDNG7N/davH5tR1FuftMv/AH1WNqLXN78ssjN/vVw0cplTqe0lI6co4VpYHERre0vynMSRU3dWpNYVVksNlfR8p+txqxkUf4aa1XPsu7+9TfsretHKa+0iU/mVvl+Wrlrqkluy7WZ6a1rTVs2/ytHKXGpynQWOuKzfN/49WxHdLL/Ftrivssy9VYVPbzzW7feanGH8p208dy7nXMqyr8tUbywWX/vqq9nqjfL5u5q1Idtx935qnllE61Xo1Y6nN3mkrt+XdWU9nLH1r0+x8K32sNts7WSX/dWquueBb7SV3XlnJF/vLSjWjzcp5U8Rg/a+yjUjzdjzFlahVrprzRNv3VrLksG/u10Gcp8vumbRVxrNqT7PS5Rc8SpTWq1JbttqFoqJFxkRc0xmWpGVqhkiauc1jykTNimbvenSVXk3LRqdEYhJLUfm01qhZqxlI6IxJGuP9qo/PqFm3Uyp5jeMSz59Qtcbqj2t3p3lVJfLEPNo3ULA1WIbXc1ZcwSlGJHHWlDa7ttSWenNL/DXRafozd1qZVOU8yviY0zPs9O3t92uq0PRN0i/LVrT9LWP+H/x2ug0+La1edVrykfK4zHSlHlidt4LsFt2X5fmr6Q8Et/ocdfPXhlv3i7q9v8AA+rLEqxu1fGY7mlLmPwziaMq0eY920/bcaGy7W+7tr4M/ac8I3l/4ySeC2dotuN22vvzwvqFldaasayLv/utXC+P/DNjNMd8MbeZz92vKw9aWHr+1iYZbmX9juljV73u2Pz58L+EZY5vnjZf+A19BfD/AEsWfl5Wu+/4QXTfMb/R1/75rY0vwvbW5Uqu2vVxGOliDszfiiOYU/hPWfhPJ+72/wCzXZeNPn0e6Uf8864z4evFa3DRj5fl+9XWeLbqNdJm/eL93+9Xh4jmjE5MpqRlldSPqfl1+2EdvjGL/cr50Zua97/bA1iC58erBDIJHiT95t/hr57klr9Gyj/coH9J8KUZRyfDqX8pN5tN3f3qr7qbur1+Y+xjAm82mtLUNDd6nmK5YknmU3d8tN2t/DTlib/eple6N3e9FSLb/wCdtH2egd4nt0dSMtOaLbQrV+uyiflHMRyRVXkWrzL8tRtFXPUiXGRmyRbmqnNb1sSRLVWRa5J0zrhUMeaKqc0W2tq4h/u1nzRV51SnI76dQx5PakWRl71ZuLeqkkZVq5pc0T0o+8X7W8rSt7r5a51ZatW91XTTrGFShzHWWt192ta3vK4+3vK1rW6r06dY8WvQOstbitS3uv71cra3XpWpb3FerSrnh1qB0kbblpzLuXcKy4br+GtKOXctehGpGR5EoyiVZLXdWbdWH3ttdBt31Xmt9y1MqfMa063KcbeWdY95Zq1d1dWG5axbrTq8+pTPcoYo89vtL+98tc5fadt6V6XeWfqtYN9pfoteZXwsah9ThsYcAVeNqnjl3ferWvtN+822sOa1aJq8OVOphz6GFSNSJa2qy1Xmtf8AZojl2/eqwrfw1Xu1ole9EzZLdovu03dWpJb7lqjJasvSuKphpU/eidEKnMQyRbvu1Vmt6s5aNqeu1vvVxypxqfEaRlKJl7KZWnNb7ulU5ItteZVoSpnTGpzEFFFFcxqLU0dwy1BRVRlKPwkyiaMN5u+9VyPa1YdWIbrbXoU8V9mRhOl/KbGzbTl7VXt7xX21cjbd92u6Mo1PhOGUZR+IkjatK1nrN2VYjrWMpROOp7xvQsslWo9yt8tY9vLtrSt7j+9W8anMeVUpm1Z3v8JrXt7j0aucjbdVyGVlrrp1ZHjVaSkdBu3feqOSBWX5arW90rL81WY5a35o1PiPP5ZRKNxb7WqrItbH3qqyW+6sJUv5Top1P5jHk/iqLzPLars0FZ8ysvWuT3onfT94tQ3lXI2V1rB3balhvCrLmumlif5ip0f5Te8vbSq1Vre+WSrse1lr0IyjU+E8+XNH4iSOSrG7+7VXyqI91bHPyl6NqmjaqMbbqtR0uX+UxlEtRy7atRy7lqitSRt81EZSOWUS0y+ZTPL9qFapVrePKYDrf5WrShnZdvzVTjWrCrtrePu/CYVeWRqQ3+7rVqO4VqxV+9U0cu2uynXlH3ZHnypRNjd8tQyRxydflqmt0y1J9qVq7o1Yy92RhySiOa3aP7nzVC11JF8rVJ522m+ar/f2tVckfsyNY/3irN5dx975ay7zSVb5l+atZrdW+41VZFki+asJ05faid1Kpy/CcfeaX5HzLUEd5LbyfN92urk2y/fj3f7VZt1pccm7FefUox+KJ7NPEc3u1AsdUWXburSVVlX+9XOtprW/zLuq9Y37LtV645Rl9oyq0o/FTNT+zf7tLDC0VXbO4W42/dq8tqrL8tZSgeXUrSj7sirZyfNW5Z3DL/FWf9hbtU0e6JttY/CedV5ah0luyyx/NUjWX8SVmW89aNvdbaOY8apGUfhE86SP5XqWO4WSpm8udfmqhc2bR/NG1KUjOPLLclkjVqz7qxVqb9saNtsi1J9qVl4olyyOmMZUzLuFlhVlRmUf71czqVvJK247t1dpIyv1rPurVWrmlRierh6/s5Hnd5b7aoyR7a7TUNJVt3y1h3mlstcNSlI+noYmMjBbvUMkVaUlmytVeSGuSpHlPTjUiZci7WoVqtTW9V/K21znXGQirtp1L/DTT2qCA21XmWrRFRyLtpSiXGRlzLUG75quyR/NVeRd1YSid8ZDo2rStZax2+Wr1nJUkVY+6b0LelaFv1rJt2rSt2reMjw6kS55W6m+VtapIWqTbuq9ThuV93vTvllpzRf7NR7drV106v8AMWRyWCt92qclhtb5VrWjb5qk2rLXTHlqFRqyiY9vuVq0reWhrD+7TY42iqZRFKUahpRruqZYqq2rVpRtuWqiebU90jjiqwsW6pFipypVHLKZC1stQyQVoRrTvs+6p5SPacpjsrL935alh1Ke1+7Iwq3Ja1Wkt/8AZo96Pwm3PGXxHR+H/Hk9lcKrszD/AHq+xfgT4isZIYbuaRfu8bv71fBsi7eRXU+G/iXq3huPy7achK3jiakY2l7x81m+S/XFGphvdkj7G/aR+J1tHpsnk3C4WPaNrfxV8R/8JZcxXbyeYzFn3feqXxN441HxRJuvJWZP7tc/u4rCEpc3tPhO/KcpeDpyeJ96c9z0rwv8WrvRrqMlm2bvm+avtT4F/GCw16zjiuplYN8vzN92vzf3enWun8JePdR8JzbrSZlVvvLW8q9Tl5ZGGYZHCUliMGuWa/E+5f2krXw9c6fNJbmIsybpNv8Aer4lZl+0OF5XdVvXvinrPipVhurhvL/urWJb3g8zjrURl71zHLstxGEjOVa15a2WyNmFqc1VYbj5asbvetuY6ZRIZqz5vmar1x/FtrPkb5qylI6qRVmX+7UX8VSyNUO73oid0S9b1oQ3DRdGrLt5a0I/m+7XZTOWrH+Y27XVHVfvbqfcax8vzVmW4pbhdy1pzSPL9lT5h0l5bSfe21RuLW3l+41Zd5uWSs+S6mi+6zVE5nr0sN/LI0rnTW7VnyQ3MLblb5ai/tyWL73zVG3iJW+V1rhlKMj0adGrE1LbVp4vlNacfiCTbtb/AL5rnY9WtWb+GtSFrW4X5flqf8Mjmq0Yx+KJak1iGb/WxrSxyadcfLu8tqqTaWs6/K1YeoaTcR/NEzVlLmCnSp1PdUuU6yTQ4bj/AFUm6s+68Nydl3Vy0Oq32nt826tq08bzw7d/zf71c0pRNJYbE09YS5itdaTND96NqrbZ7f8AvV0sfiy3uF+eOpPtum3X3l21nyx/mKVarH3alM5mHWJrf+Jq1LXxJ/fq9Jpenz/ckWq0nhhW+ZHWiPtIg50J/FE1bfWYZf7tWv8AR7r+Fa5r/hHbiNvkbdVi3ivbdvmVsVXPL7RwyoU/ipyNO48P2s/8K1Vbwbbs3y1Nb3kn8SstaEc7NRKUZGXtq9P7Rkx+BYW/5aVah+H8bf8ALZav5k/hqxD5+5fmaplymEsViP5yzo/w3h8zmRWX/dr0LQfh9p67d21q5rRo7j5eWavQfD1pPLLH9771edVlGMT4zNMZidb1D0bwh4JtYbNjGi/Ku5qxPFGl6FLNtvVi+X+9Xq2h6abHwfPcleSuK+N/jJJrepeKpVsxMIl+X5a8VS9pU5YxPmMtwFTG4qPNU5bq/MeneT4Qs24W3p9vrfhaFtu63r5zj8LeJbpuFuGq4vw18Ty/wz/nW8sPzR+I+ylkeG/5e4z8T6K1fxF4Oh0mZpPs7/L/AHa+I/GkdtqXii9ntI9sDSfLtr0TUPhx4mtomaaOdo6wI9G8mRkkj2sv3qrC4WNOXNzcx9bw/hcPlKqTpVvacxzmm2bL/DXoPhi5byfLb7y1XtdLXb92tOztfscisq16kY8suY9DGYqOIjystXCsrbquafftbyL81akdjHcw1V/suOKT7telT5oyPmva05x5ZHSWeoK0dWFmW4+WsO3g8qP7zVcs93mfer2YzkeLUpRj70QuLX7PN/s1chg+Wp7mzaaD/aqO03r8prWMjGVTmiMmgbb8tYd9bstdZIjVm31vuX5lrmxEeYqhW5ZHmeqStFcVj6lcM0LV1HiSy/fblWudvrPdC1c1OJ91hJ05RjI8/wBQuGXzPm/irBuLiRZq6nUNLO9sVgXVhIrfdrmrQkfoGDnTl7pCs7fxVpabesslUVt22/drSs7XZt3Vx8sjsxXsfZ+6dPpOofvVWvRdNv1W3XdXm+g2v75a7hV2w0faPzrMYU5S5TctbxZZN1XIb5fMrDsV8uOr1v8A6vdVRPnKtKJJqusqsdc7/bLeZw1GuN+8rJt/9ZWvKelh8NTjTudZp+rMzLmqetX63Hy7qhtk2QM1c9eXTfaP+BVUS6OGjKpzRFuLNWb5aoyW7K3y1oQ3m6pJIVm+atj1YzlT+Ix/OoZVlq5caa1U/KZetQdMZRl8JXktVaqMlqtbC05rNpelUbxrcvxHOyWtQ/Z66T+x2qSHRFRlzUm/1qMYmBY6LJeSbQvFesfDv4X2uo3cf2r5qyNJsVjb5Vr1/wCGNsWvFO3ivHx1WUafunyOeZrWp0JezlylP4nfDPRNH8L3UsUCrJHH8rV8uywj5lzzX2Z8Z7K4uvCtxFErMzfLXzfZfDq6mbc8L/8AfNc+W1/cl7SRz8K5nfBSniqnU4mz0+S5k2otetfDv4XtfSRzXnyx/wB2tLwx4DaCRSts2f8Adr2DwtoM8YjUQsv/AAGt8Rivd90Wd8RctOVPDyPZfgD4H0u1k2izicxx9468v/bWtbXTobFII44tz/NtXb/er3/4L2MtulzJJGyLsUBmWvmD9uXWPM1LTo16q7V85hZSqYyJ8/kN5vDTqfFKbf3HzTNbqy1n3Wlxt92oYdWb7r/+O1aW/jZfvV98fu/tKdT4jJuNO8laoyWu2uobbL/des+6tVlai5MqP2onPyJVdol3VsXlm21dtZc0TVEpExjKPxFFl21G0S1YkiaodrelYSkbxkQyQLVdoN1X/KLUn2dqx5jWNQzWs1qP7D/s1s/ZzUq2dZSlEr6y4mD/AGb/ALNNXS/m+7XTR2FWI7Nf7tZcxMsYcr/ZP+zUi6N/s12Ediq/w1ahsF/u1nKUTllmEji4dBkbbWla+H9rfdrrI7Nf7tXrey/2awlI4auZSOfs9DVf4a2rew21rW9h8taUOm7q5ZHiV8dzfEYtvZ/3a1rOzbctalvpq/LWla2cat81cdQ8WvjC5osXlbWrstP1Jrf5lZvlrl4ZYYP4qLjVP7rV5dSh7SXvHy9ej9Ykeiw/Ei509dqyMKkk+LN3cfK4ryz7Vu+81O+2ba5/qNM87+yMO/iiesWfxA3/ADOtb1n46t/4vlrwv+21i+81Yut/EOHTrdmM3/j1Y/Ueb4TJcOLFS5acT6R1H40aV4Zhaee58jau75WrwP4tfttT39vNp/h9Hb+H7RI3/oK187+OPH954olaMyMsG7+996uLbb/er1KGSw+KvqfqOQ8C4LBx9tivel/L0DW9Tudcvpbu7mae5mbc0jN1rM+z+1aG1absWvpYxjSjyxP12nL2ceWJR+z+1O8irW5fSjitB+0kVVtVp3kLVjcvpRHumkVVXc1IPaSGeQPSjy9vavQdJ+CXi3VreOeHSpWjkXcrf3q1V/Zz8bP00tvyrzJZhho/FUR49TOsBTlyyxEf/AjynaF7UcV7HZ/ss+N7pv8AjwA/3jW9a/sa+NrpdxihH/Aqy/tXCR05zinxNlNP4sTH7zKpNu5vlqOOXdUy1/QPLGpE+Y+EFWiRd9O2/wB2jZtrmlSJ1Ks0Tbarsvy1qMvpVW4t/SuapTNKczNkWqs1vurSZf71RyR7q45ROyNTlMGaKqM0VdBcW9Zs1vXDUpHpUqpgyJtpqtt61pTRVTki2tXnyhynpxlzBDcfNWtb3m2sHdtqaOVq3p1CalPmOwt7z7vzVqWt5XG2t581bFreV6FKqeHXwx10N1trWt7z1auRt7qta3uK9OlW948GvQOohnVttWm+7XP291/tVqW91ur141IyPHqUuUmkj3Vn3FnWorf3aaybmolHmM41JROXvNNX5ttYN5Yba7u4td1ZF5Ybq5p0j2MPirHn95pqt/DWHqGl7v4dtehXlh96sW6sN3+7XnVaMZRPp8NjDzi7sGibiqkb+U3Ndxeadu/h+WudvtJavEq4WVP3on0tDExqL3irDKrU5l3fdqq0Ulu1TR3H96so1fsyOmS/lK9xa7qrGFo62V2tUMkFZVcPze9EuNX7Jmq+6mtbq1TSwelM3svy158oy+Gob838pQmt9rVXZdtbDIrLVWa1/u151XD/AMp0wqmdRU7LtqH7rV58onSJRS/71JUgSxt81Xre6aKs+Nqk3VcZSj8JlUjGRvW9551XoW3Vzcb1et7rbXo0cR/MebVofynQR1ehb5qy7W63LWlGytt216MeWUfdPIqx5TQjZqvQy7qzY/lq1HWsZSieZUiakdWoZdtZsctW45K2jI8ypEurcVNu3Vnq1TRy7a6I1DCUR8kVUri13Ve37qjkWq5YyHCUonO3Vqy/NVX7tdBcRbqo3Fqr1xzofynqU6v8xRhuNta1nf7W5rJa3Zf92nRtU05ypyNKkI1Drre4V6d5W6sG1utv8VbFrefws1elSrxl8R49SlKn8JJ5TLUkctSfKy03yq7o/wB05+Ymjb5alqovy1ahl/vVfKYSLEbVYVd3zVBzUsfytRGJxyLStVyFvu1Vj+ZasRrW8TjqFjbuprL/AHaPurRurWPvGAK1M3Gn8U1lqwG7mVflqFrzb96nSLtqjM21aXtJROiEYyLkd6r/AMVWI7z/AGq52SXb9371Rx38kTVvTxn8x0/Veb4Tpykc0f3dtVJtNb+Bt1U4dWVv9mtCG6VlXa1dvNRrGPs6lMpSW8kfWoPs8bN93a1b0cit95d1O/s2OVvk+WuSph5fZJjiOX4jIt7WSBlZGrbs7rb96of7Nkt/4afHH83K1wyh/Mc9Wcahv2u2WrDWCt/DWXZ7l+7W9a3G75WrmlTPDq81P3ome1my/doWVovvVufZ1Zar3Fh/drjlTlEwjWjL4inHeVN9s21n3Fq0fSqMlw0TVzc0om8aUanwm5J5N196sq7sJIfmhNV/7Q2/xVLHqn975lqvaG0KdSnsUf7RZfll+WmteBujVozfZ75edu6sK+0uaH/UtuWq5pHfS9nU+LQsSXW771V5Fjkqg140fyyr81P8/d8yUfEdnsuXYdNpqy1n3Gjf3a1o7j+9VqNo5azlTjIr21SmcXdaX5f8NZtxa/N92vSJLNZV+asu80RW+6tcc6B3Usw/mODW32/7tEkeK6O40Rlbj7tZ01gy/eWuSVM9enXjUMnbQy1e+y/NTWt6wlE6PaRMm4hqnItbUlvVOS3rCUTop1DNZKLf5Wq80VR+XtasuU6uf3S9ZyVqQtWLbrtrUt5d1B5lWJqRtVqNt1UY2q1HW+p5VSJaVd1I0PWljq1Gu6mckpWM1otv3aI91aTQbqryWvzfLW0ZcpXtOYFlqb7OrVX2srVNG1d1OrGXxES/ujvI/u1at6IWWrHlVvyxkc1SRYjp22o1XbViOsuU4ZEe3bU0dO20nK1XMZ8wrLuqvNB8tTblp9XylcxlTWv92qMkG3+GugkWqM0CstZSidVOqYbVHu21euIGqjIuysz0qcuYiqVfu1VZqd51RzG/KWt+yrFvcbaz/N21ItxWcqhlKmdJZ3ny1d+1VzlrcVejuKI1DyqlD3jQkn/u1VklqNp6haVa0jUJhTGyS/7VQtLUc33qrs+2tYyO6NM0oZa1rO43VzK3G2tC1vNtdNOoZVaXNE6i321aaPctY9ndK1bVu26u6PvHg1YyjIwdStcVg3EPzV2WoW/3vlrn7q3rCpE9PDVTm7iGsq5jro7qD+Ksu4t/lrz6kT6CjUOem3R/MrU201ue1bhmarN5FWLdLt+7XDLmj8J7lOMakbSOtsPFj/dc81sw+JVf5WavM1n8npVy3vd1EasjnrZdTl70TvrjUobj7yrVJmtW/irmGnb+Fqo3FxcJ91qPbfzGVPA/yyO4WwjlX5JFobTbiL7rfLXnH/CUXmnyfN/DWzp/xIZfllWsvaU5G9TLsTGPND3jp5Li6tfvKzU6HxNJDtzuX/gVRWvjaxulXeq1ZaXStQ+6yo1T7svhkebKny6VqZet/Fq95K1bXxVCy/NItchN4bik/wBTcLWXcaJeQfd+b/drP94ZfUcNV2ker2uvWcvVo/8Avqti31fTpOrJXgElxc27bSzLtpq6pcr/AMtmpc8omU8hjU+GR9H2+o6Ov3pk/wC+q1LXUtC3KzXCV8xR6tc95mqT+0Ln+GaT/vqj20jinwzzf8vT680/xR4ctdv+kJ/31XZeF/iB4ea6jjE6Bv8Aer4Jk1K9T/ltJ/31S2/ia+tHz5sn+9uqJSlKJ5GI4FhiI/xT9cV+KXhhfDaWvnx/6vbt3V5Rfa94X85pGmt91fAtn8SL+SPMl5Ky/wC+1adv4wNwvzXMmf8Aerkhh5KXMeRiuCcTV5fa1fh00R9syeNPDNr92SKi3+JHh1fvTRV8Zx600n/LZv8AvqpFvWb/AJat/wB9Vu8LKX2jzP8AUml9qpI+yfEnxa8MLYt5Cpu2/dX+KvlvWWbVtYubqOPbHI25VrDgmlduJW/4FWxYvMOpqqWF9jLmPawGT08o5nSlzORbs7ORV+7Vz7O23laktbiZV+6tXPt7Kv3VrpKqVJ8xb0aT+Bq1bizV13BaxLfU1jk3NHXT2epW95Gvy1tSlGUuU8XE81OXMomb9n/d0yHdFJW3JDb+XVTybfd96vWOWNXmNK12yR0sln91hTrONV/5aLW5Z2fmx/K1dETyqlX2crmKsXy/NVS+g/d10s2lsi8NWfdae3l/d4qKvwkU68eY8x8SK27msOSLdD92u38SaW7H7tYK6WfL5jY1wx5uY+2wuIj7OJ57qEarOx21lTRRt95a7DWtGbzmbbXPTaa67vvVnUnKMj7HD4iMo/EZy2sL/wANa9npUHl/dqhHaSeZW5bxMsa1hzmletLpI2fDugw/eroZNHjb+Kq/h9dtvurZjBZ1o5o/aPjMVWn7T4ipJo+2H5Gp39ltFbt81aL/AOsC0zULjyoflqvcOGNWpL3TjdQ02SWT71NtfD8jVeml3NWjp8nStPdPXlXqU6Zn3mkzQWe2uTn0aVpOK9F1S8VY9tYfyt81XGMS8LiakY8xyy6PKv8ADVm302Zf4a6SNlqZdv8AdquU3ljJGLDpcknVakk8MtLXQp8lXbeZanlPPljKkfeicS3hKRfmp0ehzL/DXoUaxt1Vak/stZfurRymP9qVPtHAx6TI33lqxb+HZGk+Za7iHQd3/LOtnT9CjWTlawkc1XNuWPunMaL4NaTbu9f7te4/DHwXELmGM/KXbFZej2EUYXaq1638MLBZdYj+X7qs1eHjPhPh8ZmFTH1o0P5mUPHljo+gRFJ13f3ty/LXBjWPDoGUhTH+ytdZ+0VLFarCv3Sx+avn2TVAo+QbhXHhcL7SHMOGWKpKaTtqev2/iLQ7f7sca/8AAa2NJ+Imm2k6tBBHJ/vLXhVrdG6k+Zq6rRYU3LWtXD+zic1bLYYf3uZ8x9XeEPGx1/T5x9nSFIxgba+Hf2yL43niy0QNuH7xq+vvheqw6Deu3T5a+Nv2mGW88aH5vup/7NXm4CHNiz7LIsVOtiMNKpK9k/8AI+efsretN8quiawjqNrGNq+394/WfrJl29y8P+1VrzVlb5d1WWsY1pVsFrORvHHSiuUhkijZeNtZ82m7vm2r833q2vsS/wALU77Gv96oCeP9oczJpv8As1H/AGb/ALNdZ/Zq03+y1qZRMPrhybWHy/dpv9n/AOxXVNpdN/s3bXJKJX1w5lbP+HbUi2FdB/Zv92j7LWUg+tmOum/3qmj02tL7O391qkWF/wC7WEjKVeRTjsPlqxHZ1aW3apI4m71nI5pVpEcdqtXI4dtNVdtWF2qvNc8pHHOcpFiNavL8q1n/AGpVpsl58tZ6nHKnKRqfbFipjar6ViSXW7q1R/aFX71RKmOOGNhtSklanLft/FWK1/Gq/wCzVK41yO3+Z2+Ws+U3jhJVPhidRJq3k/xVjah4tjtV+aSuC1jx2ke5Ym3NXE6lrtxqEm55G2/71bRw8pfEfQ4PIXU96odx4g+KDKzR253V5/qniC61WTdJI3+7VI0q13Qoxp/Cfa4bA4fCx/dxGeZTd1SbabtrbU9Ej3e9H3qdtp23fRqBHTKs+U1PWFpGXarbqNRcxAqszbVr2D4P+Axeapbz3UasNyttauX8I+E2uriN5Y6+g/A9iuktDhV3V4mYV5ezlGJ8PxFm/scPKjR+I+nNJjtbDSbf5V2rGvy15hrnx6XTdUntkso2WKTb96uxhnkuNGT/AK518ueNI2g8UX+d3+tavh8Fg1iKkoyPwHIMsoZhiK31r3j2mP8AaIl/htI0qC6/acvrQ/u0RQT618/3GpR28fLba43WfFG+bajdDX0NLJacj9DwvCGBrT0pmlHcbWq1bz7qy6mhl21/QuHxX2T7eVPmNpWqRao28u75m21eX7te1H94cMo8otLt3LTl+ajb/drCVIw5incW9U5Fra21VuLX5a8+pSkb06vcx2WqdxF83yrWtcW+2qMi1yyiehTkZM1vt+7VGaL5q3JLfdVGa3+Zq5J0T06dQxZoqr7f96taSKqckVcMqfL8J6FOoV1l21oW95tqiy/N81FEfdKlGMjprO/rWtbr/arjbe421rWt/XXTqHkV8P8AynZWt5Wpb3Vcja3la1vdV6dOqeDXoHVW8/3c1cWXd92udt7r7taUN1Xq06p4dSiaki7qpzW+7dU0dxU3ytW/xHL70TBvLHdu+WsW801v4VrsJLfdVG6tf9msJ0j0aGJ5Thbiz2/Ky/LWPdWO5fu13V5Ybt3y1h3FntrhlTPo6GKOFvtJrDuLNovmFejXFqrfKy1j32k7vu15lXCxl8J9BQxnL7sjj45du3NWo23VPeaWy/MKz1UxtXnx5qcuWR6vNGp70SeSDd/DVO4g/wBn/wAdrQSTctOa33VpKlGoOM+UwW3RNUm7d/DWhNb/AOzVOS1aP5lrzZ0JUzrjOMirNb7qozQ7a1lb+9RJEsi159WhGp8JvGrymGy7KXbt61bmg21VZa8qpTlGR2RlzRI2p1DLQv3qzGTRtU0bVBzUqtQTKJoW8rL91q27O+21z0LbdtaFvL8tdNKpKn8J5demdRb3Sy1oQ1zNvKy1sWd5XqU68ZfEeDXpcvwmstTLUUEytU+3+Kus8qRJG9TRy/w1TzzUi/ep3kY8pdpN1QrL/ep26tY1DPlBv7tQyRf3akLetNZq6eYuJTZarta/NxWky1C0W1qylGMjojUKaqy1bjkb3pV21J5X92sJU+X4RSlzFqG621et7rd96sXay1Mrbf8AZropV5UzllSjI3lVX/u07yv7tZdvdba1Le6Xb81etTqxqHDUjKJJC397dVyFl+Wqu3d92pFXbW8TjqRNKH/Zq5DWXay1rW7bq1jE8+rEk8r5aY61dVdyrRJb1fs/dOHmM1m20LL83zVNNb7apyK1HwnVFxkWG2tVO6t9y/LR5rLTWlqeaMjaMeUx7hdtZ8km1q3rhVZax7qD+7WMonrUZEKy/wB6rVreNG33qy3U06GXa3zVnGUonTKnzROts9T+7urbs7qOTbtauLt7ita1uPmXa1d1PFSj8R4tegdpG396pvssc61h2d//AAt81bVrdK22uyNWnU+I+fqwlTJP7LZPu0+MSQNzWjbtuq15St95a5Z0Y/ZPMlXl9oq291/tVoRt5v8AFVOSwDfdqPbJBXJKMo/EYS5anwlqa1Vlb5aw9Q0vdu21rx6h/C9PkaOfptrllSjULpznTkcDfWrRN8u6s1rpomrur7TVbdXL6lpHotcU6Eo/CfQ4bERqe7Iox6l/tVeh1b+9t21zl5avbtxVZbpovvVz88o/Eet9Wp1I+6dZMsF9uX5UZqzLjR5bf5ovu1nQ6p833q1rPVv7zbq15oyM+SpR2KMd00e5Zl2tWhbyKy7g1WmW3vOq1A2hyQ/NE26mTKdOXxe6TwzsvWrnm7qyo55I22yLtq3H8y/LT5jlqQJpLdXqjcaSsv8ADVxWZamjk3VMoRJjUlH4TmbrQ2X7q1mzaayt92u62q1Qyacsv8NYSofynXTx0o/EcDNZ7f8AaqjJZ7eld5daH975axbjSWX+GuGpQPVpYyMjlZLeoWg/2f8Ax2ugks9v8NU5LVttcMqZ6ca/MZvlbamj+WrC2rbqGiap5SvaElvJV6NqzVq5by1epyVImlG3y1ct6z42q9C1OJ51SJoR/NTvs6tUdv8ALV6Nd22teU8+UuUoyWdVmtmXpW35W6oWtf8AZo5SY1jJXdD/ABVahuqkuLX+9VWSLbXTTnKJtzRqGpHIrVNHWLHcbdu6tCG6/vfdrsjOMjmqUpRNBaNu+o4ZVarS/dolE4/hKrLTd1WmWqsi1lIqMuYN1Nam/dpu73oNYxIbhFasu8td1aklVZPmqDspSlEwZomWq7fLW1cW6t96s24g/irGcT1acypvqWFqiZdtLHXHI3NS3l21oK1Y8bVpQtuWlqefViTM1VZH21Y+9VeZfmp8xFOJTmuNrVD9qVqLxaz5G2tVxqcp6FOnGRpLJViOXbWItxtqzDef3q6adQcqLOmtbrbW9p95/tVxtndK1bVndbWr0qdTmPFxFA6pn3R1g6gnzNWpa3G6Pb/FVfUI9ytW55VL93LlOfmZdtUZ/u1cuF21mzNXJM96kjNvLf8Au1zt3b10lxLWPcSr/FXHOMT38NKRhXELf7tVo5WiatSZlqjJEv8ADXJKJ7kJe7aRYt7z5fmqbdurL8nZVqGX7tZkSpx+KJDeWa3CtXO3mntbs1dcy1XuLVZFbctYzpnVQxLpnL2940XWtqz1Asv36o32k+V8y1nxtJA1c3LynpTjTxEeaJ18eq3EX3JWq5H4qvYPlfEi1zdrdK3Wr3DURnKJ5NShT+1E6CPxZaXXy3NvtahrfTL9cwzeU3+9XLXFq38NVNrx/dbbWntpfaJjhYf8u5cp01zoVzF80L71rNa5urP/AFyyLt/2arW+uXdp0lYr/datWDxejLtuYFdaOaEi/Z1Yr3o8xT/tgN1YVFJqKt/drY8vR9S6Ygb/AL5qK48F713Wtwrr/DRKEvsgp0Y/F7phSagtLDrhi+7S33hu7tV+eJv+A1iTWjR/eVlrGUpRPTpU6FbaR1tr4o2t96ti38XL/wA9NteXtEyt8u6nLeSK3zM1VGrKJVTJ6VSPunt+l+KI3Zf3itXZ6Xqkci/er510u6bcu2Rq7vRdSnjVfnaqlif5j43McnjT+E91s7qNl+9V75f4dteXabr1ysf3q2Y/E0ir81THERPhK+XVIy907kQq1XtLk+zzY/hriLfxQ22rkPihdy/L/wCPVrTqx5jzamDrcvKeoeV50Py/3azZLdopKo6H4ohnjVW+Vq1pLqGX5t1fQRlGUT5yVOpRlyyGw7lrc0u6ZflrFjuI/wC9Wpp8q7vvLWtKRxV480feOmjbdHWfeMy/LVqzdW/ip11bqy1vKPMeFF+zkcbrFw3ltWTb3X95VatzVrP5WrBtbf8AfNXLKPLI+pocsqZV1KVd3zR1gXUcO7/U10+oWbbd38VYs1r8tc1SJ7WGqRUTCjhtPM5h/StKGzsty7VqvLZN527FW7e3bzlXbXHKJ6NSpzRvzHVafZWsdqv8NXYNNgdvvVUWJlt1Wr1nHtXdWZ8rWlL4uYb/AGfbtcfeqjq2m2/l/LJV5V/eM1ZOsNWhVHmlU+Iyf7GhaT5ZFrSs9Dj3f6yqEcJaTite3i2qzN/doPQqzlb4jL1jS42mb99VKHR1/wCetO1Dc0zfeqqqt/eNanZT5uT4jSXR1/hlqddB/wCmtZCyN/earcMrf3mq+YiUan8xqR6C38Ui1bh0Tb/y1rMjdu0jf99VZjkk/wCejVJxVPafzGzb6WsXWRa1rdYV/u1zMczf3qsLJt+81KUpHmVKMpbyOsjaH+9Vq3aPdXF/2vHF95vmqT/hJtv3Kx9445YGpL4T0L+3rfTY/nZVrpPCHxq0rw7O8kuWJXbzXhtzdNe/ekaqM0IxnNcVSi6isyqOVU4yjUlL3j0z4vfFK38dXUQtV2JFzzXmfm1RmuEh+81UpNehh6fNThD2MeVH0VHB2VonT2M/k/MWqa6+JVpoa/L+8k/urXBXeuSzrtDbVrDuYfObd95qUqftPiOynldOrL/aD2q1/awvtJ097a0sAMrzuavFvGfju88ZatJf3OFdvl2r/CtZ8lrVRo1j7VNLDQoy9pE9/A5bgsJLnoQ1Ivt1DXjf7VDRLULba6JVJHuRjGQ5rxqPt7dqrsyrTPMHasZSkX7OJZ+3su6j7e1UmuFqJrpf71ZyqSNI0f7prLqLd2qRb/8A2qwWvl/vLUbaoq/xVPtZD+q8x1C6hTvtm6uT/tlf71NbXv8AdqPbyF9Rkdd9sXdUn2yOuLbXKjbXP+mirUyqSH/Z8juft0a9aVb+GuBk1z737z/x6qsniH/aqOaRrHKqkj0j+1IaP7Wt/wC9XmM3ibyl+9/49VGTxht6NSOmOR1pfZPWm1aGmNq0deQN43kX7u6qsnje6/hqDaPD9aR7I2qR/wB6o5NUj/vf+PV4y3i28l/i201vE143WRqIxOmPDdU9ek1aFf8AlpWfceJoY1+WRa8sk1eZvvSN/wB9VB/aTfxNWvLE7I8PSj8R6DeeKmb/AFVc/eXVxedXbbXPLqjNTf7Sbd96tI+ziehSyyVH4Ymp9jX1pv2D/arNbUm/ham/2o396r54nZ9WrGr9g96X7BGv8VZP9qPTf7Xb+9U80R/V6psfY4/71H2WOsf+1PlqP+1Gb+KlzRH9VrG79nh/2aFSHdWJDdSS/drc03SZp/mdamVWMTnqQ9nH3pFqzslum2hf/Ha6zR/D8KsrOqt/wGqun2a2qrWrFdsPlWvOqYmXwxPm8VXnL3YHY6S1vZr8u2uw0O/824j3f3q800+Rm6tXW6HeLHNH81eLianuyPhcfQ5oyPpvT5v+Kegb/pnXxz8Y/F8ejeML+L5d3mZr668Pz+f4VtmX+7Xwj+0bC0HxJ1DPy7gGrxskqSqYmUGeHwDg6eIzOtTqHL6p42nvjw21f96sCTUmZv4qotS1+hR92J/SFLB0aPuwiezyLVfdtq9NFVOZa+8jKUT88iTWs/zVrW9xurnVfb92rlrcba9zDYrlMqtLmOkjap6yre43VqRyeZXvU/3nwnkVI8otP2/3loVfmqZfu050TDmKdxa7vu1k3Frt3V0SpUNxaq1eZVw3N8JvSr8pyci1DJFW1eWFZs1vtrzJRlGXvHr06sZGXcW9UZrf71bUkW6qslv/ALNZ1KfMehTqmHJFULLWtNb/AN6qskX/AHzXDKnyndGoVKnjl202SOmr8rVl8JfxGxa3W2tazvK5mNqvW89bxqHnVaKkddb3n3a1re6rj7e8rUt7yvQp1zw6uGOuhuKuW9xXO29/u+7WpbytXq06x4dWjymtu3N8tNaGq8ctWo5fl+auyNSMjhlHlKNxa7qybyw+X7tdIyqy1VktaylSOqlX5Ti7ywbtWfNb/wB6uyvLLdWLeWG1WrklTke3QxPMcndad5qtWHfaM392u0kt9u6oZLVWrlqUY1D3KWLlTPOJrdoWqW3krp9Q0fd92sG5sWhavNlSlRke7TxEayE2rLVeS121NC2371WFi8371EYxqFc3KYc1vu+7Vfay1vTWa7vlqnJArLtrhrYb3vdOuNUzfL8yqtxZ7elaTRNE1G3zVrgqUeb3ZHVGpy6nPyLtplbNxZ/3VrNkt2SvHq4aVM7qdSMiCnxtTdtLzXGaFmOr1u21qzYf7tXIa0RhVibELVoW8tZNu1aELfMtbxPEqRNa3uK1IbrdWPbt8tWo67I1JRPIq00bSyq1G2s2ORqtRy11xqxkcMoWLC/LUtRLtanVoYgzU3dTW/2qjbvT5iuUm8z+GnVV3VIstaRqj5STbTl+VaarVPzXREgVfm+9Q0H92nU77tKUeYgr/MtWIbjZUi7ZKj8nb92p5JR+Ei/NuaNveVfjnVqwY9y1ajl212Uq0o/EcdSkb1vWhb1z9reNW5Z3Sttr16dSMjyq9OUTWt5avLtlqjb/ADfdq1HXZE8WoElvu6VmzWrLWxu+Wo5FVqJU+YmnUlE52aKqc26uimtVasm8tf4lrjlSkerSqxkY8jMtU5p/71XLpdv3qybhf4aw5pHs0Y8w6Tb/AA01YvmqvuqaOWjm5jqlGUS5HHurRt/lqhbtWlbt60jz6xoW8tbFnNWPCqt91q0reL+7Ve8eLXjE6KzuGX/arYt7xWX5q5e3ZlrSjuKqNSUTwK1LmOgj2t0ahqy47hl21cjut1bxq/zHmypyiNms1bpWdPFLB8wrX8wv0qrNRKlGp8JrTqS+0Zf9o/N8/wB2myeTdL8tPuoQ38PzVl3EMkfzCspUpRPTpxjL4SLUNJ3fdrnbzRf9muh/tJo/v1P51veL81cdSjGoepSq1aJ55PYPE3FRfaJIq7y40lW+7WLeaDXDUwso/CevSxkanxGba6ky7a3NP1zbXOXGkyR9N1MhaSD71c3NKPxGtSlTrR0PQI3tr5dp21DcaGy/NC1c7Y33+1XRWOreV/tVrGcZHiVKVSj8BDueNtssdPVF7NW2s9veL8//AH1Uc2gq3zQtVnJ7eP2tDI2sv0qeOWlmtbi1/wBYu5aSMLJ/vU+Y0lystR7W+9Uc1hHLRt2U+OZqn4jD3o/CZV1o392sW80ll/hrtvlb71Elmsv8NYVKETpp4yVP4jzeSwqP7Gu35t26u6utDVv4ay7jRmi/hrhlQPVp46MjkWtab5W2t6401lqi1rtrD2Z6Ea/MVY221oQtVNrepIW21lyiqe8bULVet2rMgb5a0bdq3ieTUL0dSNF8u6q8bVcjbzV20HnS90qyRVVmt9tazQ1Xmiq/sl06hhzWtVfmib+KtqSP5apzW9B6FOr/ADENvfbPvVqW9/urBkipq3DK1dMavL8RUqEah2EcqyrRJF/drm7XVPKati31FZPvfLXTGUah586EqY2SLa1VZPlatRmWVflqncRfLWcoFU5fzFFm/wB6o2aibctVZG2Vid1OISVXk+anNJ8vLUzmkdUYkElqtQ/Z/artSxxbq5ZRNvaSiUVSrkPy1N9nH92m+X81c3LymMqnMSVHJ81TKtRsvy09TKMjNuFasm5+9W5cLWPdL81Gp6tCRTZqj3UNULdaNT0eU0Le621tWd/t/irl42q/bzbFrrpVDlr0YyO703Ul+WthpVlhrg7O62/xV0Vne7o9telGqfNYjDcsuaIX0X8VYdwtbl1cVh3Eqt1qZSOnD8xk3S/NWPeL96ty6/2ax7pf7tc1Q+hw8jn7ptlU/Par2oL97NZMjVxyPoqPvRJvtjLUi3i/e+7WfijFYcx0ezidFa3UbVc8hZfu1ycczJWlZ6sy/epnHVw8viibElmrLtasXUND3LuVa2Ib1Z1q0rK1KUTmjVqUZHCSWUsEny7quWl438ddPdWC3C/LWHcaXtb7tYSpnoRxMa0eWRNDJuWkltty1DC3l/Ka0YV3LWUqZnL3TFkg21VaKumayWTpVO4035qz5TSniV8JhE7as2eq3Fr/AKuVlqxJZt/dqq1m1HvHVzU6itI3bPxtPGdtwqyLWr/aGi6x/roVieuKaMr1pFyrU+eX2jnlhKb96n7p1N14Hs7xWaznVf8AZ+9XN6l4Hv7P7qeYv95asW19LH92Rl/3a2bPxJdR/ecyL/tU/ckEauLw/wAMuY5SysZ7eRVeNl/3q7fR2xGu6tOz1mzvDtubUf7VdBaaBpt0u+3k8tv7tZSpc3wnj47H8y/exsQWf3Vq3V2PwvNFHuibdUFxZXEPyujVySpyifMyq06kvdkRR0/zG8zik2/u6jbdVXI+I3NPv5IGVh96uv03WGkjrgrNvlWtazuGt5N38NfQUKnunkYrDRqHZm+/i3Vp6XqnzVzdncLLt3fNWpax7ZFauynI+arUo8vLI7qzv/3f3quf2t71gW33agvJmir0Iy5j5mWGjUkaWpXW5flauYOoNFPt+WrbXTMtYV0376ipE9jDUOX3ZGvdaluj+bbWbcX6sv3ap3lwyx1kfbv71ckonq0cLE2FvF3/AHas2t1G10m2ueW83Crui3CtefNXNI2qUPdkdtJfxxKq1ahvI1t2rnbyVdy1NJceXZ1yHhSoc0YmtFfJ81YOqajD5n3qal0qwMa5HVNQVpm+atYnoYXB80jp7W/i8z71ay6lEtmx3LXn1jeqWrQ1DUFi0/733qfL7x2VcDzSjEsXWrQtM25qi/tKH/nov/fVcJdaovmN81Q/2qv96t+U96OWe6ehLqUP95f++qcupQ/89F/76rzf+11o/tYdqOUr+zD06PWYV/iXd/vVYXxHbrXlH9sFf71M/tplb5aOUn+x+Y9ak8Rr/DVSTXC33pK8w/t6Rf4mqZdeZlqeUX9j8p6J/ai/e8z/AMeobXI4v+Wledtq8jVXk1aT+KjlNY5V/Melf8JasXyr81I3ioy/KG215i2qSNSLqUn96spRL/smB6JcX/n/AHmrNuG9K5ePWZF6tVxdU81fvVlylRwcqZea8aKm/wBrrWfJub+Ks+4ik/halqddOhTl8RutqCu33qoXF4vzYrAkklVvvNUTXjf3mqDthg4/ZNSa92/xVRk1JVX71UZJd1ZtwreX96sOY9Glh4mpNqyr/FuqjNriK33qxbpWrJuN1ZSPYpYOnI6aTxJGu75qpzeJo/4Wrl5I/eqsn3hWep69LLqZ00nij/aqrJ4o/wBpq53d71G1ZHdHL6JvSeJm/hqFvEclYv3fvUtTI1+q0Y/ZNWTxBcVH/blw33mrN+9TW70G0aFOP2TUXVpP71H2ySX7zVl07zdtB0xjH+U1PN3fxU1mXbVFZf71DXH96j7RsXGpuyoVuP8Aap3mVQRJFanL81NjpzMqfdoAds+Wo5F+7Tllp27fQBHsqNkq0sW6nfY5G+6tBlKUY/EU9retNZdv3a1o9Gml+Xa1XofCszfwttqeY5Z43D0/tHN7ab5TNXcWvhD+/Wpb+FbWL73zVlKoebVzahH4Tzu302aX7q1rWPhWaVvmWu+h06ztf7tSNf2dr/y0WspVZSPJq5pUqfw4mLp/heO3+Yr92tiO12rwtVpvFFpH935qoTeKt3+qj+WsOWUjzpRxVb4jcW3x1ahrqG3XltzVyk2uSyfeao0maX5i26o5A+py/wCXh2tvrG5tqV0ek362/wC+mbatefafcLBHubbWR4i8aSMrQw1ySw0qkuU5pZbLFS9nA+kpP2qNH8I6LFYraSXUsa7flNfMXxM8fSfETxRcaq9ulsshwsa/wrXKyStJIzO25mo2/LXVg8soYSftIfEfQZPw3gMonKvQj+8l1I2+7Tlakor1z6w9zVty7arzQfNViRdslR7t1fcU5fzH5PEzZF+amq22rk0VVdlbxlynXGRct7r+9Wxa3S1zsbbKtW9wytu3V6uGxXs5HNVpcx1luytVpawbG8ratZfNr6mhVjUieHWpyplhl/u05VpyrUixbq3lTOGUirJa+YtZN5pddIq0SWqstefVwsahVOvKmcDcWe2qbLXcXWk7q5+80tot1eNVoSpnuUMVGoc/JFuWqc1rWtNCy/w1Cy7l+7XH8R61OoYrRN92ofLrWkiqrJBWFSmdsahTVKkj+WneX707bXNyl8xYhlrShuPu1kLVu3aqjI5akeY3LW621sWt5/ermY5auQ3DLXTTqe8eRVocx11vcbq0I7jdXL2t181alvdf7W6vTpVTw6tA3I2/vNT6oRy/7VWFl216Mah58okk1vurPuLD/ZrUjl3USKrVpKPMEakqcjkbqxrNuINrV2lxZq1ZN5Yf3a4ZU5RPXoYk5lo1b71Z95pay/dWugms9rfw1X27WrKXve7I9enW5fhOGvNJeH5ttVF/dV31xZrL/DWDfaNtbiuSph+X3onsUsZGXuyMmNFb71NmsN/zLUrRGBqs28u6so+98R0ynL4omHJalVqnJa/xLXWNZrL81Z9xpu35gtZVMLze8b08T/Mc/t3fK1RzWe5a1prX/ZqFYtrbWrhlR+zI7o1usTm7iz21TaKu0ks1uKzbzSGXoteRXy+XxUzupYyPwyOdXtVqFvu06SzZabGm2vI9nKMvePS92pE0IavQtWbC1aFu1axieRXjympbtV63asuGtCFty1tyyPIqxLytT+aijqWq5Tz5D45WVvlq0t1VRabWsZypmUoxkafy01lqn5u2rEdxu/irp5oyMuTlGyLUP8Xy1c+8tQyR/eqXHlCMiNZNrc1ajlqi1SRs1XGpKJUomp8rU+qUclWo5d1ddOpzHJKJN/u0+NtowaZHU0a7vlaumJhIcqLJQ1vt/wBqhVZasK396ny8xlzEKrVy3maJqb5St/vUCFlbdVRjKPvGcnH7Rvaff/NW9b3Csv3q46JvLrVs7hv71ehRry+0eLXoRl70Tptm6m7ap2958q7qvblZflr041Iy+E8iUZRK7r6VVmTdWlsqvNFVFU5anP3lruX5awbyz/u11lxFWPeW/wDdrmnGMj3MNVkcnJAy/eWnRrtrSkiX+Ko1t91c0qfKe37ULdvlq9HVeOBqtRp/DWepxVJF61lZa3LG43baw7da0rVdtPm5TyK8YyN6F1arSqv8NY9vLtrShuP7v3aR49Snyk21lqx59V1uF/ipzfNS5Tm5f5i0twv8NO+1fLWW25fu1G1wy1PNKIew5jQkmV6o3H8W2o/tW5ahknrrp1pfDI3p0uUhmVW+9VNo9vSrEkm6o91dP7uoehTHw30kPX5q0I7qK4X5qzPlb7y09Y933azlQl9kicYst3Glx3G7bWXdeH/9mtOG4eLbV+G8jk+V12tXHUoxl8REa1Sn8JxsmkyRdKdGskHWu2+wRz/MtQyaN/eWvPqYX+U0+v8AN8Rz9vdN8rVtWepMv8VQyaH/AHai+xyxNXNyyiZTlTqI6RL6OePa431FcaJb3X3PlasaGZ1b5quw3jK33qUZnBKlKn/DYybSbqz+58y1VaUr/rF21vwal6/NUzQW15u3qvzVf+En28o/xInPx7W6NVuPK1LN4c/ihbdVZrW6tfvozLRzS+0ac1Op8Mi3Gyt8rVJJZrLVWG6XdtZdtaVv838VM5qnNT94yLrRd3asS80Vl3ZrvFXd96o5LJZfvVnKlGRVLGypnmNxpe2qrW7LXo15oitH92sG60PburklQ5T26OYRqfEczGuyr0LVLLprJ8tQLE0VYezOyVSNQvRtVqOs+NqsRt8y1JxyiaCt93dUjLuqpU8cvy1ZzSiNkiqnNHWlu3LVeRd9KQQkYdxBurNmj27q3riL5azbiCsj1aNQxWbbTo79lb5vu064hrPmbbU83KevTjGodFZ6z/tVqR363Fee/amib5Wqxb64yttZq6Y1/wCYzqZfze9E7qRVlWs24t2qja64v8TVoLdR3Fb+7I4fY1KMveMtmZWpqt81aE0Ctuqm1vtrOUTrjKJIvzVajWqsa7KuRrWEjCoWo6c0e6nKtWFWoOGUiqtvTZIP4qveV81HlVPKT7Q5+6i+9WLeLuX5q6y6i37qwby12/w0ch6+GrHNzfL1qrI1aV5Ay1kyfK1ZSjynv0/eGs9WLe4+as+SXdTVl21MZHX7PmOotbr+61bmn3lcbZ3lbVjdba9CnL3TyMRQOsk+aOsHUE2tWhZ3HmR1X1CPctaHk0v3cuU5+4b+7WddyMtX7j5ZNtZtx8y1jI+iomLeXW3dmsma6WtTUIN1czeKytXDOpKJ9LhYRkXFlX+GpeawPtEkTVIupMtc3tz1ZYWX2TZwaRflas9dS3L81TLeK1VGpE5pUqkdzWtbzyq1re682uZW4VqsW91t/iqvaHHVocx0y3DL91qk3LKvzVl2t8rLVxW+X5auMjypU+Ur3Fqu7iq8cjW7Vofe+9VO6s/4kokb05fZkXre/Vlq5G8b/erlWaa3arlnqn99qCamH+1E3JLONlqrJYLViG8WT+KrG5W/hqOWJyRlUpmK2m7v4ajk02tpoqjZf9miUYm0a8jBk02ljt2Vq2WX/Zpq2+6suQ39vIm0uL7vy11mnw/drF023XctdRp8XyrWconzmMqmpZ3Fxbx/LIyrVpdWb+ONZKLeLdHR9l3VPvHzUpU5S94s+dYXX+tj21Xk0S1n+aGakks/3dVJLZlbhmWlf+YUP7si3H4fmj+5lqsf2bcQx/PG1ULG8uoJMCRv+BV1ljrLtH+9UNXq0Ix5Tnr1KtPzMOxuGt7jDrtWu101xMq1jSXFpM37yLb/ALVdBof2R9qpJtreMeWR42MnzR5uU6O1i/drVHUlrpLHTVlt/lZapatpMix8LXqxj7p8hCtH2hyDNVGZ/wB7hq2ZrB1blayryHbJVuPun0FKUZBeWvmQ/wDAa5W6tSsjLXbR/Nb/APAaw9Qtf3jVhOJ3YWtyy5TBjWtTQ7XdecVD9n+Vq1PDa7Zq4akTrr1P3cuUvXEG6apNQg/0dasNFuuKsahF8tcconh+096JzU26OzkzXD3zbpa9D1GD/QW/u15/fR7ZGqon0mXS5uYTT15qzrzbbFcf3aisV5p/iT5I1X/ZqvtHp/FWicXIv7z/AGd1N2/NUtRfxfK1dZ9OEkW1ab9ynSVHuoLBqj3baN26oWbZupcxfsxzSfN81Cyt/DUO6m7t38NI3jCJaW62/eqT7Vvqi1Q/aNtLmCVD7UTUbvTfM+Ws9b/b95qmW4Vvu1lIx9nKJY8ypFuNq1VZv4qj+0f3qykL2fMbFvqO3rVpbyOT+Kub+0f3aPtjLWEjOWGOgmt1asu8s9v3abHqjfxVYW8jlrGUgjGpTMKYNHVaS43NXQXFustZdxptYcx6FKpGXxGdIqu1ULi13VektZFbbtao2WT+61ZSkehCXL8JhzWtU5Ldkrpvs7N/DVeTS5G/hrPmO+nieU5dreoZIv8Avmulk0OVv+WdQSaDP/zzpcx6EMZE53yv71G2txvD9x/zzp0fhy4+7tqTb61R/mOfZKa1dL/witw38NM/4RSb+7REmOMo/wAxzeyj7tdQvhKT+KpP+EV+b5qvmL+v0P5jlWWjazfw12C+GY1+81SLodrF/FRzGcsxh9k41beT+FWqRbOR/wCFq7L7HZxbdzLTvOsov4lo5jKWYS+zE5ePS5m/harUeg3DNW5JrFnF92oW8TQr91agylisTU+GJVh8OSd6vQ+H1X7zVUm8UM33FWqkniO4ap5ZSM/9rqfaOij0uFfmarS/Y4v7tcVJrE8vWRqgkvZG+8zUcsjP6nUqfHI7ptYs4P7tQyeKoF+781cTv3UUuUr+z6X2jrJvGDN9xapyeJrqX+LbWJzRT5YlxwtGPwxNGTUpp/vSNUKszN826q/0qZaOaJpyxj8JMtTL2qFac1wsa/M1QZOPNsWo1+aiS9htV3M3zVj3GrN8ypWbJM0rbjuqo0+Y3p4OUvekal9r0kvyp8q1ls25qTmk27K2jGMfhPUp06dP3Yh/FTpKFWnfeqjfmIfvU5V/vVJsp22jmMpVOU92mt91UZF2tW5NFVGa3/u19rKJ+RU6hms1QzR7qsSRNUO6tYz+zI7olX7rVLzT5F3VBtKtW8TXm5i3by7a2bDUPu7mrAj4qaNmXpXoUK8qZzVaSqI7iznWRVrUjVWrjdPv2X71dRpt15u2vrcNio1D5zE0JU9TQ+y7mqxHa1at13rV6Oz3V6UoHgVK/KZy2fmfLVK+0HzV+7XUQ2u2rn2PzY646lGMo+8c31yVOXMeM6xobRN92ubmi8ltrV7drHh3zI2+WvNte0Nrdm+Wvk8VQlRlzH2GX5jGt7sjktq7qjkiqaRNtR7veuONTm+I+mjIpyRbagq+yq1QtFTlCJ0xkQ/dp0bUMtP5rllHlLJY5avRyq1ZqttqaN6g5pxNiGXbWhb3X96sWGSrEctdFOoedUp3OmtbqtKG43VytvdfNWla3W2u6nVPKrUPtHRRyrU0cu6seG6qxHLXo06n2jzZUjUXa1Q3FurbqiW4+7Vn7RuWt/iMOWUTFuNPNZtxZ7a6xlVqo3FgrVzzp/ynXSxEo/Ecq0TLTWiWVfmrWurPbWeytH/DUxfL8R6sanN7xj32jeb91axZrCS3/hrt+agutNW4X+7UzoRl8J3UcVKPuyOTt5a0Ft1lWi60Zrf5kqtDNJG201zx5qcuWod0pe096Atxo25dy1lzaTtrqrOVWX5qtNYR3FayoRqR5omccVKnL3jz1rdoGqxCqt96usuvD+7+Gsm60OSLotcksNKn7x3RxdOoYdxoayrxtrFutDktWbatdhFmH5XWrn2WO5WuOeGp1jqhjqlE83+zsv3lqaFtu2u2uPDCyfNWTceH5Ivuq1eLVy+VP3onfHMKdb4jNt2/irSt2+Wqf2No/vK1Wrf5a5uX3jCfLIvR1YX71VY2qxHRHlPPkSKtPooolymYki1Dtbd8tWaYy1hIiMhsd1t61ajmWTrWay06OTbVRqyiU6cS80a/w1Hs29ajjuvWrEcqtW/NGRnaURy1ItG3d/FUm2q+EwkHm7atW9x61TZab92tadWUSJRjI3I33VMq7qx7e92tWpDdKyr81ehTqRkcNSnKJYVdvSpoW+6pqOOpo49zV1ROSRajt1l+7U0cTR1Xh/d1ehl3VvGJw1JSJI2q5DcbWqH7Lupu1l+9WvLKPwnHLlkbENxuqT71Y0chT+KrMN592t6dX+Y5JUv5SS8i+Wse6Wui3LL1qjeWO7p92tpR/lNKNXllyyOTmiqHytta11ZstUWXb/DXDKUonvU6nMRx1ch2tVfbU0bVMZkzkXoYv7taEMVUbetKGr92R5lUkjWpo6I6sLErfdo5f5Tz5SBW+WnebUbLUbbt1RKMomXLzEzXTVXkmVutNkqnM1Yc0jojTiTSNVdrhqqyXDKtVZL6r5jtp0i99o3U5W/u1nx3KtUkbbv4q0ia+zLyy/3qtRtWbG9Wo2+Wt41ZROWUTSjbdVpYlZazYZdlaELV1RnTqHFUjylmJJoulaMF1/fWqdu3rWhCitUSpRl8J5lWX8xYWOG4psmmq1OW1/u1IrTRf3mrklR/mOTm/lKEmihv9mqE2jtG25PmWumjuI5fvfLUn2dW/irjqUIhHE1KfxHH+VJF/DQt0ytXWSacrfeWs+60ONvurtauOVKUfhOmOKpy+IzYb/b/ABVqQ6krfe2tWTNpMkXSoAr27cq1Z3lH4jSUKdT4TpPsFrefw7aT/hH9vzQyVj2t8y/eras9RLfxVXMcVSNan8MhGtbqD7y7lo8w9/lrYivA3SpWWGT78a1Wpw+3l9qJjAq1QTW8ctbM2lwS/d+X/gVVJNJmX7jLTNYVY/zGHdaSrfd21j3Whsv8Nde0M6/eT5aiZNy8rtqJQ5jupYqVM4KSwZP4aYsTV202mxzrWbcaNt6VhKkelTxkZfEc+v8As1LzVuTTWX+GoZLVl/hrmlTlE6eeMiHzdtO37qayVH/FUcpXLzDZqz7iKrzdKryLWcjop+6Yt0tY91F8rV0VwlY94lZSPboVDnbis+a42tWtfQfxLWHeLsZqx1Po6HvDl1Fom+9WlY+INv3mrl5mqH7RtqPayid0sJGpHU9Os9ZWX+Kta3ljlryfT9UaKT71dTpmvbv4q644j+Y8PFZfKn8J2/2VWqaO3as3T9UVv4q3rVll21vzRkfNVuan8QQxVaW3qxHbq9TfZ9tZch5kqpR8vbTfvfeq40NVZI9tOJMZFW4Wse6j3ferakas+4Xctano0ZHN3lvuWsO8tdrfLXUXkVY95F96spRPo8NVOXmi21VkYrWxcLWfcQLXLyn0FOfMR29x81bFjdVz/l7avWcu1q1pyCrTjKJ2FjeVpM32ha5i3n+Va2bO43L96u6Pwnzlaly+8U9St/vVgyblrrrqNZI65vULXa1YSOzC1Ob3ZGPcfNWHqFruX7tb03y7qz7j+KuOofQ4eXKcjcRbaq1uXkX3sVkyRV5VSPvH1dCrzRK6t/ep3m0bKbt+7WZ0jllkVfvVJHfsn3qrsv8AdqNu9WTKnGXxGpDqzRVtWPiBfumuRo3MrU41JROOrg6dQ9Ejv47j7rLUy3Cr96uDt9SaKtS31Ld1at41TyKmB5TppLeOdaybiz8ttwqJdQkj6fdqVdR8xdpp+0MY06lMjhupLetez1jd96sK4aqf2/yaPaG8qHtonfR3it96pvlauJs9cX7rNW3b6oG+7J/49R7Q8qrhJUzXZNtC/M1Qx3itU0bfNWnMccoyj8RtaetdFY1z+nstdJYr8tSfPYuRsQ/dqSP71NjX93To/vVifPSLDbdtR+Vu/hpzfKtCt8tBBVji/fc10Vjaq0dYcK/vF3V02n/drvw0jlxUvdKdxa7Wqzp67JBV2a33UQ2+1q7JfEedKrzR5TrvDt63l7Waty4umZfvbq5PS/krcjuv3fNelh5ny2JpR9pzRIprg7uVFUbtrdo+Y6ut826qt5b/ALuvQLp2iR29vayx/L8tULrSYWk4kWp7WPC1Q1EPHJxurOpE7qfN7TSRG/h35W2/NT9H0GaCVvlxS2906jq1bOj3Ejbq8ypGJpWq1oxZW/s+RZujVLqFk21flrQW6bzPu1Yurpfl3KtccoHne1nzRON1S3ZbNvlrhL61ZpPu16/qDW8lrytclcQ2jyfdqo0z38vxjj9k4u1tGiZfvfeql4o+WvQY7C0bbj+9WN4o0a3bd8y0o0/ePaoYyMq0eY8lbvUe/wCauqk0OFv4lqvJoMf8LLW+p9dHFQOZkb5fl+9ULNXRSaHt/u1C2ibW+X5qk6Y4qmYLN81Rt/tVvNoeym/2QtSb/WoGCv8AwKjb833a3P7NjWj7BH/tVEpF/WomDtao5ImZa6L7LGv8NRyW61BX1o5lrWT+7Tlt5F+atyRVX+JaryXEar95aiRr7aUinDHJ/FVhbNpajk1CFP4qb/bkMa/e3f8AAqyDlqS+GJJ/ZbUf2W1NXxHHTv8AhII2+7WMpC5cR/KSLpdTR6ftqi2vN/Cq1C2vTVhIn2VaR0ENv61cW3hb722uPk1mb+9Ua6zN/DJWUiJYOpL7R20ml27f3aqzaNb/ADfdrmY9cuP71W11LzP4v/HqxkR9XrU/tF2Szt4v7tQ+Zap/dqu0vmL97dVS4tQ/3a5+Y3hT/mkaX2y0/wBmopNSteyrWO9qy/3qrNGy1PMdUaEP5jbk1S37KtV21aP+Fay1+9Tv4qDaNGESaTWdv3Y6pza9Mv8ADU0kS7aqyWqs1TE6Kcaf8pWm1ydum1aqSavcMv3quyWYqs1ntX7tbxkd8PY/ylRr+durNUMlxM38TVf+yt61DJa/7NB0xlTKLeY33mak2tVz7P8A71Ma3oNueJTaJv4qj2t61e+z/wB6hregv2hR20Mu2rTRU37PRGRXOQqvy07ZuqT7PTvK3UBzkOynbf7tTeVTKCZSE/hpaXzVqNp/RagmxYVN1O3Kn3qp+bIy8U3ypH+9uo5SuT+YsXF/tX5Kz5JWl/iqz9lanrZtWsYmsfZ0ynto21oR6e393dUy2H+zTkEq8TL2U77OzfLWt9jqRYFX+GjmMvrH8pkratUy2daSxLTvKqJSMvrEiitnTxZrir1M3f7NRzGbqyPbGSoZIt1Sbqbu96/RIzPzCJQuIflrMuLf+7W5J81V5rfdU8vMddKpymLu/hahl3VYuLX/AGaqq22tacuX4j0I+98IbdtTR1JHtlpvleXXXGJLkWIfvVuabdeUyqWrBjatC3ba1ejRqSpnDXjzHomj3Xm101qqsted6TdNHJXdaPP5iqtfS4fFc0T4bHUvZ6mxDa7q1LGz3fw1Y0vTWutuxa9B0Dwn8qs610zqxPh8ZmEcPH3jkofCDXkfMe7dXO+IPhe1xG2F+avorTfD8PlqvyrReaNCysu1Wrxa/LUPmafENbD1OaJ8K+LvANxpas3l/wC1Xm91F9nk219ufFbwvb/2TIyx/wANfGniaL7PqUq/7VfJ1Y+zqcp+78L5xLNKPvGRuo+/Td1N3e9ONXlPuuUdtpGjpFmqT79dHuyH7xHspyrtqTbuprKy1jKAuYdG+2rUctU/uVJG1RymUomkrVahuG3Vlxy1ajatYyOOpTNq3uG/vVejuvlrn4ZauR3VdNOoefUom9Hcf3qsQy1jx3C1ajuK7I1Tz50zYjlqb7y/NWT5m1qtR3G6uyNQ45UySa1Vvu1m3lhtrYWVWp0kSyrVSjzEwqypnJyW7RfdoVvm2tW5cWf+zWXcWbRfMtYe9TPTp1Y1Bvlxy/eVazr7RVfdtWrscrQtzVyGVWrpjy1o+8a+0lT1ichJaTWsnstXbHUlj+Vq6SawjuKybzw/t+ZKwlhqlOXNGR0xxNOt7tQ0LPy7hf4amk0hZawIWms25rpdJ1JZdqu1dlOcanuyOOvGVP3qZj3nhrd/DWXJoklq3FetWtnHdRrTbzwruXcirRVwcZe9E4YZv7OXLUPNLe3+7u/75q3/AGLHdV1TeGW7r/47T4vD88f8Py150qMo/EXLMI/FGRwGoeEPl+Va5q70Frb+Gvbo9KZvlZWqhqXhX7VGzKteVXwtOp70Tsw2ccvuykeI+SyfeqzFhq6zWPBskTthWrnJLF7WTa1fNVIypy5ZH0tPFU8RH3ZFdqkWnXG1qj3e9Z8xuS0wrupy0NWUjIryVG3erEi7qrt3rE6YkbNTluNtRyLUbUamvLzGvb3n96rsbq1c7HJV63uGVquNX+Y46lI2GVm/2qhZdv1ohut1WPvf3a7IyjL4Tj+Ep7anhn2+tK0VN21cR/EaVveN3rWt51Zq5mNttXLe4ZWrrpV5R+I4qtDm+E6q3q4sW/7tYdjf7a3rOVZF+Vq9qlKMjxK0ZRJI9y1MrbvvVIsSsvy02S3bt92uyMeU87mGyW6/w1D5TK1S7mj9ql3K3Wo5YyHzSKsdw0TVejv1b5aryWu77tVWjZafvUx8sZGs1rHcVRuND/u0W94y/Kfu1sW9+rLWnNTqe6Y81Sj8Jyk2nNH/AA1B9nZa7z7FDdf7zVVuPDm77qrWEsPy/CaQx0fhkcrC+2tCGWr8mgyQ/wAO2qjWclvXHL2kS/a06mxYjl3VYjlrNCtHUiy1dOoc8qfMaHm7vvUSbWqn5v3dtO8+umNSMjPkJJIm21VmWpvOoZlajljI0jzRMe4irJuN25ttdFNErVnXNnu3YrKVI9OjV5TCaVlp8Oosn+7UlxZlaoTRMtTyyierHlqG5a6krfeatS3uFl+61cNvkiq/Z6oy9aqNT+Ywq4Pm+E7qFd1XI4WrmdP1lW210Vreq392t/d+yfP16U6ZfgZkrRt5vmqnCyy1cji/iWr5pRPIqcv2jUharkaq1ZMK7avQy/3qqNX+Y8mpHsWvsatTfsbL8yNU0cq7asRtVctOocnPKJS8ySP761IssclXdqtTW05ZfmX5a5qlKUfhJ9pHqZ8lurfdqrNYRt95VrQm02aP7lVW86L5WrjlT/mOmnU/lkZ0mnj+Gmx2bK3FaLS0Lcfw/LXNKl/Kb+0kQ2/mL/u1cjlkoVo26U+suXUwlLmH+c3+1S/aP96k2LTfKX+GnqZ8sR32xlp32iOX76rVWS1ZlqrIskdLmKjCMvhNb7Lay/7NRyaMrfckrLW5aPbmpo9R2/eb5qZXs6kfhkMutBnXou5ay7jT5I+sbLXSQ6xt71ZW/huPvqrUpRjIuNerT+KJwUluKqSW616DNpdlcL92su68Ixyf6lyKwlSPRpY+n9o4iS3ZarSR+prprzwzewfw+YtYt1DNa/6yFlrmlTPYpV41PhkY1xb7ulZN5b/7NdK08Tt83y1UmtY2X5a5pQPTpVZR3OLvLf7y1h3lr97dXeXWlt/d+WsG8sG/iWsJQPocNiYnB3lvtrJm+Suy1DT/AL3y1zt5prbvlrllE+pw1eMtzLjZlatSzumVvvVn/ZWVqsW6tu+ap5TuqxjKJ2ml37V12l6l93dXnOnsy11GlybdvzVUZSifIY3Dxkelafdb62I9rda4nT7hl/iroLW8+WuyNX+Y+FxOH5Ze6bDRK1Z9xa1NHdL/ABUNLurpjKMjkjGUTJmi21n3C/3q3Jl3Vn3Cq1XynpUZmDdL81Zd0vy1u3dt6VkXEW3dWUj2qEzm7yDazbay7ha6K8WseaLdWR9HQqGWy7qliXa1LJFtpse5Woid3xGlbfdrYs5dtYtrLWxa/PXZE8yuakbblqjfWu5W2r81XofmqSSLzVolE8qMvZyOJvoKx7qPbXaahZtXN6ha/wCzXDUifQ4aupHL3X3mrNkX5q2LyL71ZM3+srzKkT6rDSKslv8A3arsu2r27dUckVc3KerGRSpki1YaKoWSpN4yI6ZT6KBSGVJDcNG1MamUClGJt2t/u+Vmq4u1/mVq5lW2t8tXrW/2/K1Bw1KH2omyGz1qK4s1lX5aI7hZ6k+ZelWcnvRkYtxayRNxTY7yS3/iat5ttx96qN1pv92g6qdWMvdqE1nrki1uWOs7m+Zq42SJomqxY3DK1LmMq2Fp1I80T1bS7/za6rT7r/erzfw/ebtvzV3Gmy7ttZ+0kfB46hyyOst7z5atW90r/erJj/1Zqxb0e0kfK1KcTY81WWnLt21lfNUsbNWkZnJ7M0I1/eVvaa33a5eG4k3VuafdMtd1GpyyODEwlynSbflpsa/NUcNxuj+apo5fmr1Zcp4kompYrWl95aybOVVZa0o5VrpoSPIqx94Fl/eVYki82Fvu1Xk21NHL8u2vXj8JhL+aJRt1ZWZap6tDW1Gu6Rqr6pa7Y6DanV/eHM/cra0WXbWTNE1XNJb5q82sehV96mbny7qdfL92q6yfNVy6+ZY645HkfDIz9RX/AEWuTuIt0ldhqCf6PXIzPtkametg/h0GwWu1uGrL8SRN82371b1u26s3xIv3qiPxHq0J/vonnt1HIvRmrOkedW6tXSyLVG4td1VI+xo1Y/aOdkvJ1/i/8dqP7fN/C1atxZj0qg1ruqT0oTpy+yVW1Sb+Jqj/ALSmqw1vVeSCmdMfZ/yjGvpW71BJfyf3qka3qrJb/wCzWJvCMQkvJv4ZGqrPdTfd8ypNu1l3VXmVm/hrPmPSjTpla4uJP+elUpGZv4mq5MrVXkirPU6o8sSqzNUbfeqw0VRstRI3jIrs22ljuGXvT5FqFu9ZSNC5HeVYWXdWO3ahZttZSFKlzGs1N3e9U47ypvOVqwkZezlEm8z5qk81lqrtob71InlNCG8ZfvVYj1BW+9WRS7qyIlSjI3FlWWiS3VqyVlarEd038Vc8omMqUo/CSSW60xodtTxzq38VO+X+9UEe8U2WoZKvSf71U5NtOJtEjpvlfNTmmX7tNaVao294GiWmfZxT/NWjzd1A9SFrVahaz/urVppWpvzNUFxlIqtZbfvVG1uq1oeQzU1bOrNY1TLaJUqNlX+7W5/Zu6iPS/8AZoiV9YiYLK3Zaj8qRq6ZdL2fw1J/ZarVcwfW4nK/ZZGoWxZq67+zVpv2NV/u0+cn64cwulmnrpddJ9l96b5FLmD61Iw/7LWpPsC1sNb1H5VHMT7eUjN+y7fm20eR9K0Ps/tTfKpcwe2KPlU3yqveR81NaP8A3qXML2hT203bV7yKPstHMXGZR8v/AGad5TVc+z7aGWp5g5yntpvl1c3LUbSrupFc0j2BkqFlq7UUi1+iyifm8ZFbmoGqZl21XalGUonTEjmTd8tZ8lr/ALNaDd6hk2961jLmOqnKUTN+aNqtQyLJ96iRaqsrRtxXZTlynT8RofZ/arVvVG1uv4TWxa2vm/Mld0fe+E5KsuX4jRsWY16D4Ps5LqZV+auU0PSWaRdy17P4H0OO3aORvlrupy5T4TOsZGjTlY9E8F+GVSFWda7iREsLf/gNYuk6pb2sP3lWqPiLxRCsLKsi/wDfVV7Y/DK8cRjMR7xZn8UCObZuq7Dryyr96vNo7sXlzv3bq6vR7dpVWt/snRicDTox1Mn4qXm/Q5P92vibxSrNqkzH+9X2n8VIvK0dv92vkvXtLW6uJmH96vKq4b20uaJ+t8DTjRoykeft96mtWpfaa1v/AA1lvDXkVKUqcuU/ZKdSMtSOnK1N+7Ue6pjKUTcvRy1JWb5lWI7qumnV/mMnTLW2kpY5asKu6t5Q5jKXukcbVZ3tUDL81KrdawlExkWY5asRy1RXtU0bURkZSia0Mu2r0Mu6sOGWrlvcVvGRw1KRsLLU0b7az4birUctbxkefKBoR3FXIbrctYqtViOXbXZCoctSlzGx95ahktd61Db3VXI5dy1083Mckoyp/CZNxYf7NZ0kbR9K6dot1UZrNW+6tYezlH3onTTr/wAxm2t5t+/WpDLHcVmzWe2o45Wt2rppV5R92RvKEanwmtJoq3C/dWs2TSJLWT5VatrTb1X610lvpsd592ux0o1PePPliqmH92RiaDqjRyLG9el6Gsd5Cv3Wri5PDmyRdq11vhhHtZFVqiMpU/iPmsxqU6kOembsnhVZfmVams/DcaSbXWvQ/DOl/bIFDL/DVy98Ftnei81hUqxkfnlTOOWXs5SOKbwDayx7lWs6TwHHu4WuwuLW7sflG5qzZNRureTc8Z2/7teRV933olUsZiZfDUOQ1D4XrdR/6uvKfH3wtbSbWSbbX0FJ8QrKx+W4Xy/96uC+K/j7Sb/RGWCRN3+9XgYqpRqR/vH1WTY7NFiIx5fdPkm8VopmU1Ev3an1KZZ7ySQfdZqrbq8SMj9/j8JYX+9TmqFfvVMtEpEyGstV5Fq3zUDVBUSBv4qrSVckWqsi1nI6YkcbVYjb5qqtUkbNWZcomlG1Wo5dtZsbVaVqqMpR+E46kTQjuP71TfK1ZnNSx3G2umnX/mOSVP8AlLzR05ajjuN3y1YVVau6Moy+Ewl7pJCzLWxY3m2seNNtXLf71dlOXKcNWKkddY36t96tiPa6/wANcXayslbVnfsv3q9mliP5j56vh/tRNiSz3/dqjJZtHWha3iyr81Wtiy16MYxl8J5/PKn8RgrK0X3qsK6yVcuNOVvu1T+xyRtxVSpyib+0jUCS19KjRWjapo5WX5TVpdrVhKnzEuTiNt7platyzv8Ad95qyPsvPFWoY2j60RlUicNWMZHUwrDcL8yrTpPDkN0vG2suzndK2rG8Yba054y+I8Or7Sn8EjHvPBrbflWsW48MyRL8q16tZ3Ucq/NWgujW94v3VqZUKcvhOWObVsP7tQ8Hk06SL+GqMisrfNXvV94Bjn+6tcnq3w5lj3YjauOph5RPWw2eYep8R5b5/wDeo+0+9bOseFbiz3fu2rmpopLdtrKy1ye0lTl7x9PSlTrR5olj7QrU3dVGSWiO89a7KdeJ1+y/lLjIsn3lqndaar/dq1HKrVIrV1x5ag4ylTOduLCT7rL8tZ7Wu3/Z/wBmuyaFWqnNp8bVhUoR+ydtPGfZkc7DKytWtZ6oy7d1RzaWy7mqH7Oy1xSjKmaylTqHXafrP+1XRWOqK1eb28jJWxY6js2/NSjXlH4jwcTg4y+E9Kt7hZauR2+6uN03Vq6Sz1Tcq1vGpGR8vXoSpmosTVPG5Wkt7pZKuLEsq/LVf4Txpy/mI45atW8tQNb+lEcTK1X7WRhLlkaK/dpslnHcVXjumVvmqxHcK1aRnGXxGEoyj70TNuNG/u1m3GmyRfw11W6mtEstP2EZe9E2p4mUfiOR8plo/eL/AHq6ibTY2X7vzVTk0v8Au1yyoyidUcVCRhtdSL96nf2lt+81XpLD/Zqjcadu/hrklS/lOmM6ch0eqRt/FUn2pWrFutNbturNka6t/us1csqconVHD06nwyOokWOWq8lnv+7XNf29JH98NViHxSjN+8bbU8xv9VrR+E1ZIGX7rU37VJF/eqGPW7eX7si1M11HL93bRzE8so/FEdHqO2r0OrL/AHqyZFjb+GoWt/7rUcwpUaczqo79ZV+9Ucywz/eVWrl1lmi+7VqHVGX71HMYfVeX3olm/wDDVlc/MY9jf7NYN14L27mt5W/3WrpY9RVvvVIzLJ91qylTia08TiKP2jz688P6jB0j8xaw7yGWP5ZoWX/gNesSKFqpcWsNwv72FW/4DXNKl/KexQzNx+KJ43cW8Mjf3ayLvRUb7rK1evah4RsLrdtj8pv9muY1D4fsqs1vcf8AAWrllTPpcNmlGX2uU8uu9DPpVRdN2tytd/d+G9Ts/wDWRNIv0rN8v5ts1vt/4DWEoH0cMdzR92VzAtbP+7W9Y2u2p7eyt26NsrVt9N/u/NU+zOOviOYdYsy1sQy/LVO3tWX7y1b8ujlPnqsoykWfPpWvKpN8v3aryS7Vq4+6Yez5jQkvqha8Vqybi6as+S//AL1dMKp2U8LzHTNKrVTuIFlrFh1T5vvLVyO/3fxV0xnGRr7CVMp3lnWLeWrLXUecr1VuIlZayqQj9k7qVeUdzj5F/vVG0Vb11p6tWfJZstc3KezTrxkU7dWVq1rWqar81XLdfu1vTkZVZcxrW7f7VXlrPt1/iq9F92uw8aqNuIFkWsHUNN3btq10NRTRblrCUSqNWVOR53qWnfermb61ZWr07UrBW3Vyepad975a4alLmPr8Hizi1Xb96nfe+WtC6s9rVTaKvMlCUT6WNWMokLRfLVdomq8sVO8rdWcoFRq8pjyLUdbElqrfw1Tktay5TsjUjIpsu6mstWvs/tUfl0zYrUVKy1Hs+aoBklvdNE1bFreK33qxOaVZWib5aImNSlGodMvzfdqRW/hasezv2WtaF1lWtTyqlOURs1msq/LVFbHypNy1rhWWrNvbrK3zUuUlYiVOI3R12MtdtpNw0W2sOz037rLW5ZwMrc1zSifNYypGodVb3W6OtCzk3LWHCu1a0bB2Wo5T5KrTNepo4ty1VjlrQh+Za6oxPKqe6JHH81adt95aht1q4q7a6acfePPqT6Gxa/MtWGi21T06tbbXsR96J4dWXLIjj+X7tXNzL/FUarU23dHVQ+I45SJPNaj7Qy1CtTMu6Ovcpy5omXLEjh1RluFU/wB6tia4W4t/vVyd5+6mrTtbhmj2mqjIdWhH3ZRIplXbS6dt8ymblbcrU2Bdsgrz6/wmv2S9cNtb5avNL+5jrB1JmXbUzXkn2eP5q8zmMpUuaMTUvG/0euPvP9Y1dBJebrfbXKX1x+8aqjI7MHTlEt2slR6980dVbe621JrVx+5p80eY9KNOUa0TmZk+aqsny1M14rNUcj7q05j6CPN1KcibqozQf3avSPtqrJLurOR30zNkWqrNV6Zt1Z826olI9Sn7w1u9QyLUbNIv92oWmbb96p5jsjGRJ5W6oZLdaSSZm6GovNqDePMRzWq1C1qv3vlqZmqPd8tQdMeYryRLVeSBatM1RVEjeMpFCSKq8ir/AHa1G21XkVf4qykdUZmXIvzfdqCQ/wCzWqyrUbRq1ZSOmNQyN0n92k+0SL/DWo1utQyQr3rI6faRIo76Sp47pmqP7PTli21MjOXKT7jS/NTo9q1cj2t1qeU5ZS5Sj+8/2qPm3ferUW3VulO+xLU8pn7WJmbZP7zVPGzVea3Vad9nWspRIlViVKTbvq95MdN2rUcpn7Qo/Zab9lb+7WpxTl2/xUcoe1kZP2Nqd9iNbO1aZtVqsn20jNW1qRberkirUbLtrIXPIasCr0qTy1/2ajprbu1Vyi1LC7acvaqO9qPNapF7M0aZ8tUfPaneetQHsy5/FTWqr9p96PtSt96gOWRNto8qoftSrTft0a/NuoK5ZFjyqPKXdVVtUjX+7UMmrLQXGnULnlU1olrP/tao21Dd0oNPZSNL5VqNpY6zWut38VN+0f7VBrGiXpJ46jadf4ap+cvenK69qNTX2ZI09Nbc1N3U5Wo1GR7WpvlVY3rSNJQO57PG25dtDLUEclP3e9fo/NGR+bco2RaqyW9XvvVHIlEolxlymSy7ahkrSuLfb/DVGaP5an4TuhIqtUdOZdtR7ttaRqHZEayfN8ta2k6j9nZVaslZqdu/u1006ko+9EJ0/aR5ZHrnhvVrXcu5lrrpPHkemw/I22vnu11Oeyk3KzVqR6016u2VmavQjifbe6fK4nI41qnNL4T0O/8AjJerMyws23/erGuvihe3TfOzf99Vy8lnuXiq7W/+zSlRlE6aWWYGPw0z2n4f+LjfTfvG/wDHq9/8L38LQr8y18ZeG9Sk0m43Bvlr0nS/irJZRqoaumNVxjyyPg8+yCeKl/s56l8aNbjXT2jVl+7XzOs+6Vs7a63xd40m8QN97ctcb5fO4UUqsoy5j3Miy+WX4T2ci3daTHdQ/wDj1cfqmiNbyNtX5a7fTbht21ulXLrRftkbYWumrCniI+6fQ0sZLCy5ZHjlxBtqrItddrmgtZzNuWubmir5+pS5T6+hXjUjzRM9m20bqkmjqq3y1x8sonfEuR3G2r1vdf53Vi+bTo5ttb06vKTOlzHSR3G7722nbN1Ytvef3mrSt7xZa7o1IyOGdKUSxsp9LHtapPK9KJU/tHLzAv8ADUiy0lJt21ly8pnIvwzVbhl+WsmOXb1q1G22tYnHKmbEbbvmZql5rMhuKuxzbq1jI4ZxlEsxsy1Yhum3VR3bak3VvGUjCUTYhulf+7VhVVqw422tV63vK7qc4y+I4alLl+EtTW61n3Fnu+7WtHLup3lK1VKnEzjVlTMGFWt2rqdB1PYyrWVcWf8AEtOs18q4WqjKVMdflrRPUNLWO8j+7WvDp7QSK3l/+O1heFbj5o1r2rw34ehvrVd61rUqxlH3j8xzTFfUpe8J4Q8QW1rCqyNtb/arq7jxVZ+X/rFrG1L4fxCPcu6L5a8u8SeH9QsbhvKuGZd1eTKUub3T5ClhcLmVTmjU5T0a8163upG2/NVeNo5vlK7lrgNIM8cnzs1dxopVmVn+7Uy+E6q+FjhVamcx8Svh/b32lyToNjfxV8ieJtPkt7x4vMbarfd3V9RfGz4ix6ZZtawyKW+7Xy1eXzandtK38XzV4dSnTq1PhP17g6ni4Yb2lb4Tn5tNZf4Wqt5TL95a6uOLcvzUSaOtz92uSpg+b+GfpMcVy/EcntqZa0rjRJreqPlMv8NefUpyj7sjsjUjUj7pC1RtU22o5PlrnKiRtVdqm/2qbWcjeJTb71NVvmqST7wqNazOmJYVqtRtVFamjagwlEvRvup9Vo5asK1BzSiTRtsqxHcMv8VVV7VJtrSMuX4TCRpR3StV63+f7rVgxvtq9b3TK1ehRrfzHHUpfynQR/dq5C3y1l2twr1qW7Ky16tOUZHkVY8vxFyGVu1aVvqjRday1XbUld1OpKmeZOnGXxHTWt/HKv8ADWhHFGy/LXE7mT7rVo2OryW7fM1erSxX8559XCy+KmdK2lxyL92qsmjN/BU1nr0M3yv8tbFvcR3C/Ky10x9nUPLlOtR+Iwo7SWBuVq/aqJPvf+g1uR26y/3auQ6HHcfdo9kcFTGR+0ZEdmT0q7Z2bVqx+H5Y/ururRs7Db8rLXNOmeZWxcbe6Z9naSM3FdNpN0trIscrKv8AvVe0vS41jaRv4VrgPEeoSSam2wsqrXNGUoyPLh/t0pUz2/T4Le4jXaytVyTw/Hcfw14lpPia+tiu2VhXpHhPxVdXU8cbNu+atvaS+0fNYzLMRhffjIk1r4dx3UbbYlry/wAVfCNmVmSH5q+1vD2h2WpaPAZ1jZ2X5mrnfGHhXT9LtJrjG1V/hrwq2Ipylynp4atmOApRxEZc0T82/E2hzaHdtBL8rViRtXonxp1CG88WTi327Q1eeGPgFa56VTmifumAqSr4WnUqfFInjl+WrENxVLml3Mtd9OvKJ0Sga0c6tVhfm+9WPHcbauQ3Xy13RxPMclSEi59nqGSz3L92po5WqxG2771VzcxhzSiZcmm1Gtm0f3q6LyqGs91YVKUZBHE/zGTbs0TLtras7xk2/wANQ/YPm+anLastckqco/Cc1SUah0VnqTKy1vWOpbtvzVxcKstaVvdbdtKNWUTwq+HjI7iG63feq0rLNXI2t4396tW31A7d1bxqnhVcNKPwmy1utQtbsv3ajhvqsLcK9b+7I4/eiNWVl+9U0dxu/wBmm/K1H2f+7VxlKJPuy+ItRzVNtVvvVm7ZIqmjuv4WrpjV+zIylD+UsSWu6qk1h6Vdjl3VMrK33lrSMI1DL2konPTWPqKpTaHHP93bXXSWcci1Vm0PcvyVMsNL7J2QxXL9o4LUPCbfwqK5vUPDc6dF3f8AAa9Um0u7t+m7bVOSR4v9dAG/4DXHKhH7UT2qGZVI/DqeM3FjcWrf8tFpI7+6t2+Vmr1m5tdPuv8AW2rLWbceGdKum/dv5X+8tZfVYfzHvQzSnKP7yJxdvrcv8Yq7Dq26t7/hX8cjfurhG/4FU9v8Nbh/mX5qP7P/AJTOpjMJ8VzAjv8AdTvtVdDJ8N72P5kDVXm8H6jH/wAs93/Aa5pYGpA544rCy+GRnR3St975auQyf3WpjaDPF9+Bt1RtYyRN91lrmlRqRCUqctmX1uG/iqbzVastWki/vNU8d8rNtZawl7vuyMJQ/lLclurVXksG/hqxGytVyNd1Ty8xhzypnPyW7L1Wqsmm2tz/AK2FW/4DXXNarKv3artpP8S1HsjanjeU4ubwPYTfc3R1Vk8DXMDboJd3/jtd6dKMbdaX7LItYSonWs0qx+0eefY76z+WaFm/4DQsifxrt/4DXonPf7tV7jTbK6X97Eu7+9is/ZG0cxjJ+9E8+kjhb7klZ00B2812994NtpF/cytG1c7qHhW+td3knzF/2aylA9WhiqU9FI5K93LWPcyZrb1QXtr/AK62b/vmuduNQhb70bLRyn1eFg5LQhaRt3DVYhumX+Kqu6G4+5Iv+7RHE3+y1SelKn7vvGlHftU326s35v8Adp2ysvaSicfs4ml9qV/7tRttaqP3aPtDK1VGr/MT7P8AlLn2VWojt9rfLUcd1ViOeuqMoyJlzFy3iq9Gu5ar2rfLWlCqtXZT948qrIqyRVGy1qNbq33artBt/holEyjUMe4t96/wtXO6pZMu6uyaL73y1n3lhvjrlqRPTw9flkea3lv97ctZclutdhq2m7a5q4t9jVw1Io+xw1fmjoUPs601YqtbKNlZ+zO72hA0O6opLXdV1V+Wn+UrfdqJUwVSUTFks2/hWqv2dlrpGtd1U5LOsZQOyniv5jBaLb96o/KrWkt/71V5Lf5qwlTO2NeJmtFTvLq99lo+y0cpftYlOONlq9byyKy/epy2+3+GpFio5SJSjKPKaVndbm+ateGBXbiuejXa26tjT7r5vmrblPDxEOX3onVabFt+U10FvaxyLxWPpe2Wukso9q1nKJ8Zi6krjvsrKvyrVizXY1XI4vNWrVvp9R7M8OpX933iFYvmq5DuWj7L5dWI4q1jHlPOnMuWbfLzV5e1UYasqx7VvGJ5szTsW+Za6KNVZa5GzuP3nzNXUabMrLXoUvh5TyMVGUfeLHlU6Nf3e2ppKZH97bXVynlcxUkba1WIW3R1VvPlam2cu2T5q9CjI35eaPMQ6nFt+apLf5oVqTVF3W7VT0+f5dpreRvH3qYySRrefb/DV2xkVpKz9SXa26obO6+z3i7vu1x1zf2ftKZr6xHtj3VSVt1utamoMstrWXbrut68WRjS+Adu/d1zt8y/aGroPurXL6w22bipjI9HCx9+w6P/AGabrDN9n/4DVezuP71XNU2y2e7/AGaR6PLy1InEyT/NTftjLVe+fypmqH7QrfLWnMfTxp+7cuNeblqvJcLULf7NR/eo5jWNOMSRplf+KoZFVqbJb7vu1XaNovu1HMdMYx+yE1v/AHaoyW7VYa4ZW21G1038S0cx3U4yKbKy1Du2tVxrhd33apyOrLU8x3RpykMaSoN26mzXCq1QtKrVPMaxpyJN1RtQz7qjZqy5jWMQao5Kc1N3VJpEhb/dpKezUyspGpFJTGb5vu0/b81MqDYbu20nmU/atM2VMhhu96ctwy/xU3ZTWWmMuR3m2rkd/WNzS7qkzlSjI6BbhWarHmrt/hrno7ht1WY7pl21lI5JUDWb5qjqut5TvtG6oMuWRNu96buoVqdt+WrEN82jzaGX+9TJNq1A9Cb7QKTzapyS7aja821HKXGkaG75aPlrJk1Kom1JqfwmnsJGyzLUbNHtrDbUmpv29v8AJqDWOGkbLTLVaS6rN+0SN/FR5u6kaxocpakuv7tV2upP9qm7qfzTN+WMSOS4dt1QbpKubflpNtIqMoxKfzf7VMZWatLyV/u0eQv8NMPamf8ANto3NWj9lWl+y/7tHKHtYmbvbbTt7VofZaPsvzVXKHtIlHc3pRuq79lWlW1q+UXtIlHzWo8xq0Psq0fYv9mgn2kSirNTtzf3avfZaPsdHIT7SJ6wv3qkVqjVqlr7WJ+eSJVams26k5pN1dEZGPKDJVWaOrW6oW+atTaJm3ENUZottbUkVU5rfdWMondTmZLfLTVarE0W2qsn96s+aUTvj7xY3bqbuaJty1XWRqdurpjViHKdJpOpebtjNbn2Bbr5lrgY7hopNyfLXYeG9YWTar/er3sLXjL3ah4+KoSp/vKZY/s9rdvu1MtruroltVvFq/pPhV7qXcV4ruqUuU8CpjI0481Q5q10x5uitWta+FZJOq13S6Xa6dGu7buqpJrMfneXEtcko8p40syqVf4UTDtPBMkkm4LXd6X4VhWz2yL822t/RtPaDS2uJl2/LurzHxX8R203UGhhb+LbWH1mNE8SNfFZpU9lS+yaPiD4bx30beWq1494t8CzaPIzMu2vavAPjuTxBfLbyLvq/wDGixtYdBVtq+dUVJxqR9pE9TA5ni8BjI4Ot1Pk2a1rPuLfbW5NKrTNj7u6qc0W6uZwjUifsNOpLqYUi7Ki37a1Li3Ws24i2t8tcdSlKPwno05RkO83dVqOdlrL/iqaO421jGUomkoG9a323rWtb3Sy7a5VbirlvdbejV3U655tWgdUu1vu05ot33aybW/rUhulau2Mo1DyqkJRG+X/AHad/DVrbuoaKp9n/Kc/MRxtVqGfbVPy2WnL8tHKZyjzGtHLVhWrKhl21bjuKuJxyplxadUKy1Mrbq3jI5y1b3W2tK3ut1Y1LHK0TVvTq8pzzpRkdEvzU2S13fNWfb31alrdK1dcZRqHnzhKmami60+lSK23cu6va/Bvxa0+GGOOVtrV4V5SstRS2rfw7l/3aynQkfP47LcNmEeWqfUd98V9Plt/luP4a4XVPHlreSf6xa8Mkadf+Wj/APfVVz9oP/LRqwjTlGR5mG4XwuH96Mj2W48UWq7mWRaxdW+KUlnbssG6vNY5pvutI1Wo4Fl+/wDNWsqHtInr08noU5c1T3jl/FWr3WvXTzy/981ziR7W+avSp/DK3C/JXP33g+6VvkXdXmVcJKj70T7TDYzDxiqa90wLf5q1LRdtVv7PksJtsq7Wq/b/AMNc1M6asoy+EuLax3S/NWRq3hfcvmRLW7b/AC7a2LNVuo/LZaKtCNaOp5X1mph5cyPILi1aGRlNVJIq9kvfhZe6wrSWkLNXnviHw3caHctBcR7XX71fPVaUqMuWR9Dg8zoYj3Yy945GSKo926tK4t6qSR/8BrilE92NQqSVVar0i1VmWueR1RkRrUytVepo6Roy0rVNG3zVXWnbveg5pGhG1TR1RjbbVyNqs45RFqWOm05auJiXoXbtWtZ3TVh27fdrQhauylUlE4K0Tore43VaXa38VYcLMtaEN1/er16df+Y8ipS/lL3lU6OL+9Uccu6rka769CMub4ThlLlI13Vat71oPut81R+XTWj21fNymUuWXxHTaX4maKT5/mWu70PXILroyrXj5by61tJvWSZVVmrpp4mUfiPExmX06seaJ9C6XEsq7m27a1l0Rbj7q1514V15o9sbNXsPheJrxVb71byrRkflOZU6mDlc5jxOh0vTvLX7zV5q1uskpMnzV9X3nwzt9Ws/NuG2tt+7tryTxN4Btrd28plxXHDEU5Ssb4PGfVYqNeNpSPLF0mRf3ir8tdx4IgkhmWUr92mw6TPbfIQGSul0eGOCPbVT5ZGuOxnPS5Ueg+HfEl1byKsUhx/db7tc/wDHn4lQ6b4dljkmWOby/lX+81aGmpHa28k0jbFVd1fKXx11y78WeIpYomZraJvurXg4ylKWlOJy8O4epmGK9hKX7qOrPJ9Uvmvb6aZm3NI26q602XT54fvo1JH8tc8f3fun9EKMVG0CXbRtp6tUmytOczuV270fMtSSLTdta8xRNDdMn3q0re6Vqydv3amjZlrenVlEwqU4yOkt2WrkbVzdvdMv/Aa2rO83ferrjVjI8irSlH3jUjiVqm+x7qLV1ZvlrQjX7ta8x5FSpKJnx223+GpFt9taHlUfZ/7tZSp8xh7YqxqyrU0crL96pPK20bawlAjmJI7plqxHf1TaKo2VlqfeiZ+zjI2o7/8A2qvw33q1cd9oZN1TR6oy1rGtymE8HzfCdtHdK33qk2qy1yMOrf7Xy1qW+qfL96umNSJw1MNKJseW33lak894+vzVUh1LcvzVY+1RutbxOaUJfaLUOor/ALtXIbxW6MtYrKrfdqJht6My10xrSiZSoRkdbHdbqm/c3C7XjVv+A1x0d7PE3yu1WI/EE6t/C1dMcVH7RzywcvsnTnQdOuPvw/8AfLUz/hA7C4+5Iy/71ZVv4o+7vh/75at3T/EFs332aP8A3lrTmw9Q5prF0fhkV/8AhVnnN+6uEatKP4O+ILWPdaxO/wD1zbdW9pOp21wy7J0/76r1/wAE6ktxIsasvy/7VcmJhTpx5qZlhcZWq1vY15HgVv4a8S6fJtuLacx/7UddDp+jLeR/vVTd/u19e2ugQ6hpz/d8xl2q1eRax8B9TWaR7e4il3c/3Wrw6ONjKXLKfKezmmQY+EY1MPHmjL+U8fvPB8P/AD7r/wABrFu/Accm7bDtr0/UPhT4ltBgRSN/1zk3Vymq+CfGdijNbrP8v/PSHctddSr7vNGXMfL0oY6jLln7vqmecah8OXb7kea4jxto/wDwjWmy3M9v93ha7rXPGPxC8KyN9o0GO8iX+KOKvIfif8ZLrxXAul32nR6cY2yy/wAVeHXxMZS5eX3j7jKcLmNetHn5ZU/JnMWfi6Nm/iWuk0/X1YbhJXnkNvayfMJK07exk3bopP8Ax6uePMfe4jB0Geo2Orq9bVvcRy15dZy3dr91t1dBp+szJ8rq1bxqHyuJwH/Ps7+O1jl/iok0tWrF0/Wg38W2t63v1Zfvbq15j56rTqUyjJpH+zWfdaWy/wANdRHdK1OZIZVqJRMo4ipTl7x5/eW7L0rJuJZFr0a80lW+7XO6h4f/ANmsJUz2sNjKcviOHurz++u6uf1TRdM1H/W2qbv7y/LXX6pobrXNXmnzL/DWEoH1+ErL4qcrHHah8PLKf/j1uHjb+63zViXHgvWLDd5Ekc6/w7Wrt5leNv4qg+1TJ/FWEon1dDMcVT+1zepwSvrGn/8AHxaOy/7tXoNahP8Ar4WWu1j1Qr8rKrLUrRabef662jb/AIDXDysqpjoy/iU/uOTjltLjpJ/31Tn01JV+Rleuok8G6TefNEzwt/sndVOT4d3CtutLtW/2W+Wo5SFjMPLaVjmZNPmj+ZVpI/Oi6itufw3rtj0i85f9n5qzpLq7t/lubRh9V20c0onVGqqnwyUiaxuq37OQNXNw6haSNyjRVt2Mlu3+rnX/AIFXdRrnDiKf902o0bbxTZF2VJaxSbfl+b/darEkTbfmWvUjUjKJ4UpcsjJZqa1uslXJrXd/DUPlbfu1EjpjKJg6lpO5d22uN1TRmWvS54Wasq807f8Aw1zSiexhcZKnL3jy1rNl/hqGS3/vV3F5o+6TdWbcaIzVhKJ9PTxkZHJsrUba6CTQ5Kavh+Rv71YnV9ZpmMrVL95a2ofDLN95WrUs/As10vyr8tRKUYnPUxlGn8UjjZLVX/hqvJpq/wANemR/DeZv4mWnSfC26b7jLWPtImEc3wsf+Xh5T9g20v2U+tej3Hwv1RV4QNWfN4C1W362kjf7tVzUztjmeHqfDUOJ8ht3zVItv/s10VxoN3b/AOtgdf8AgNV/sVXFKXwm31mMvhZk/ZV/hq1b2v7yry2a1NHZ/Mu2tfZmUq5oaTujrstLfd977tcvZ2+2ug0+Ir81ZypnzGMlGR0kMVadlGy/LtrKs5GroNPb7tRynyFeXKSSWu5aPse1fu1oeXUyqrR7TVxieR7aRkxxVJsWtD7Lu+7TWtf9mq5SvbRKca/NXQ6TWN9n/u1saam3bXVT9048TLmibTfdqr5u2Srm3dHWbdfK1dh5FP3vdC8esy3uPKn+arN592sO6umiuFrop+6enQpc0eU6iZvNj+Wse3/d3DVYs7zzY6q3EvlXldz+HmFTpyjzRLmoLvt91Y8nyyR1uf623ase6Xb81clc1o/ymtJJtsai0u6Vo2X+7Uqqsli3+7WBYzNDdSLXh1BU6fPGSOk27q5LxBHtaukt7jcv3qyfEUW6NmrljI0wv7uscxC22Sr7Sb7Ns1lr8slXo/mt5KbPfnH7RyupKrSNWLcKyyVtak22aqrKstbcx9FQlyxMuO929atR3Ct92q91Z1nyNJayVPMehGlGpHmibSy/LTm2y1l295uq5uqZSMpUpRCa1qrJb7avefTW2tUSkXCpKJiyQbapyWu7duremX/Z/wCBVTkiWs5HoUq8onN3VkzN8tZskcit8tddNErVnzWq/wANYSPVoY3+Y5tpJF+9TftTLWtcWG6qclnU6ns0q+HqfFEp/wBpNTW1JqJrXbVdotv3ajmOz2VGRM2pbqG1KqLJtqPbUykEcPRND+0v71N+3/NVFd1R/do5ivqtM1G1Jf4qP7SXdWTu+ahm+agn6vA2P7SVqj+3qtZO6nUB9Vian24eq0n9oR1mM3zU2Si4fVaZqf2ktH9qVm03dQX9Vpml/a9C6y1ZbUbdlTIPqlM2I9eZf4qkXXGX71YVLub0qCfqdI6JdcZqd/aW7+Kub8xv71O+0MtSYSwMfsnRfaGb+Km/eb5qw1vGqaPUqixlLDSiajRU1oqqx6krfeqb7aKOUy9nKI7yqa0VSLcK1Tblo5SeaRV20bau7VpfLquUn2hSwaX5qveQtH2WrjGRHtEVF3d6dzVv7HQtnt/hqoxJ9pEq7v4aFbbVz7Hu/hoWz/2afKT7SJX3bqkjq0unVKlj1rSMDKVWJSp392rn2NV/hpPsu7+Gq5Q9rEq09fu1Y+xvQtq1HKR7SJFn2p232qb7K3pR9lajlM+aJEu6hqsLb/LTfKo5Rcx3kbVYjaqMbVYVvu19NGR8jKJbpPu1Crbadu+atuYz5Rzd6ZzT2+Zaay1fNyhEjb7tQyblqSoWaqjUN4lWZao3EXy/NWpJVWZd1Eo8x105GWy7aj3VekWqskVZyjyndGRDuqazv2tZlZf4aqyJtqP7taU6sqcjfljI9q8B3v8Aa00MY/i/hr3H+y00/Sd23a+2vlj4YeJ10XXoGuG2xM21q+vLfVNP1rTY/LmjZWX5fmr6Whi41qfKfjfFNCphcRHlj7p41rF9cTXZjXdt3V2nw38Cvfut3cK21fm+au4034cWWoPu+WuuMNr4bsGj+WPatV8MfePkMbnkfZfV8NH3jy/4q+KYvD+ltawff27dq182w6ffeINSaR42bc1e2ePJLLUb+R5plaNf9quF1DxhpPh+P9xt3LXg1V73tJyPtcijLDYW1CnepI7TwPpNp4StftNwyq+2vN/jJ8TF1adraGT/AGflrkvFHxUudTDRQyNtrgLi4kuZdzszNu/irz62JlP93H4T6/LMgl9Y+u4v4idbj/aqxHcVm7qd5rLWtHFSpn3Dpmk22Wq9xb1Ct0y//tVMt1u+9Xq0q8anuk8somfcWtUZItvSugZVlWqs1r8vyrVToRkdNOr/ADGSr7atQ3G1dtNktarsrLXDKnKmb+7I1obrb0rSt7r/AGq5mOWr0N1tWrjUOSrQOut9SrShulb71cjb3W3+9Whb3W7+Ku2lVkePVw5033qa0G6s+G6Zf4qvQ3W6uqNSNQ82UZRGtEy05W21Y+Xy/wCGhrf+7Wnsv5TLmHRy/LViOX/vmqO1l/vVJG+2p5eUylE0lbdTlqrHLUyy0HNyktPhuJIm+WmUrf3qvm/lM5GxZ6sv8VbVreRzr96uN+ZKmt7yS3aumniJR+I4KuGjU+E7f7LHNUE2k/3aq6Pqyy/eauqtVW6j+Vq7Y8tSPNE8KrKph5e8cnJYMv8ADRHFtauybR1kqlcaEytwKXLKJEcdGXulfT7cyMqrXpGieHbWKxaW4jUnbWB4N8PtcXSs6/u1r0PVLNms1hh+WolP7J8rmWN/eRpRkfP3xF0eJ9Qkkt0wv+zXGRR+W3zbq+k/+FaSapH8+3dXIeJvgldWqmaD5v4tq15lWl9qJ9Pl+f4WMY4epM8rt1xXQaHatPcRqPvM22suWwks5zG6srLXqnwp8J/aplu51/dr92uU78xxdOhh5VWes+HLex8M+FfNutqsse5t1fJXxX1qHxB4kuZIVVI938Net/HD4gLa266XaS7SvyybWr56kk847mry8RP20uX+U4eFctqU+bMK3xSMia1+b7vy1Rkta6BlqrJb158qZ+n06xzslvWfNF96ukuLX5vu1nzW/wAtccqR6VKsYci0LV+4t6qNEy1zSpnfGakSRtuqZf8AaqGP5akj+9U8pEiTbVqN9tQr/u077tSYSLkbVLVSNqsRtWupySiWI6uW71RX71WIW+Za2hI5ZxNi3qxH941Rt5f4avR13UzzakS1G22r1rcbW+aqMfzVPEtdlOUonnTNmGVZfvVY8rcvG2smOVlrQt7r+9XdCrGXxHnzhL7IjQbaWHdE25flq1GytQ1vu6Vtbm+Ew5/syLdj4jubCRWDblr1bwX8dIdJ2rdxH5f4lrxaSJqh2turPlkefisrwuPjy1Yn2RB+0dpN1Z7Bc+UW/vLXJah8S9N1CRtk618ypKyVbjvgtKFJRPAnwvh+bm5mz6C/4S2xb5vtEf8A31UE3xE06x5M6v8A8Crw+O4E38dOk03z+klaypVPsk/2Bhov95I9J8U/HCa8s2tLANGv8TV5zHrn2iT98u5m/iqu2jyR9KRdNdOq1dONSme7hcFg8JT5KMTahs7O+/hWnTfD+G8Xcqru/wBms+CNoWX+Gtux1KaL7taSdOp/EiZVJVqetKRzV78MrmL5oW/4C1c/eeGdQ01v3tu23+9Xt2law021ZY91b39m2uoR/PD97+FlrCpg6Mv4cjm/t+vh3y1o3PmFo2jb5l206vcvE3wmjvo2kt4Wjf8Ah2rXkmteFL/QbhkuIJFX+9t+WvIqwlh5e8fT4LNcNjo/u5e8ZKrupyr81C/J8tTR1MZHpSkNjiq5DuVqjjWrEa1fMcspGjZ3G3+Kt2xvP4a5u3+Vq0LeXbXRGrynk16UZHVQtHLVhYqw7e421rW9x935q6o1Tw6tPlLHlVC1vVqNt1TbVatPiOPn5TLZdtRyfdFaklv/ALK1Vkt/9ms5RN4zMmZVb7tZ80W1q1Lhaz7ispHp0ZFFppIqmg1R1blqjkaq7fNWfL/KdvLGXxG5b641Xo9cj+WuTZW+8rVXkkmi67qqNSpEzlg6dQ9Ah1lW/wCWlWI9SVurLXmP9rMv3qf/AG7t/wCWjV0xxEo/EYSyo9RW6Vqmj2tXl8fiaSL/AJbVqWvjKZeu1q6Y16cviOapllaPwno0dv5m3bVyOD/ZrjdN8eQ/deNv++q63R/EVlfSKom+Zq6oyp/ZPBxGGxFH4onS6PZ/xV3fhrzre4RkZ/vf3q57TY42jXYy16J4LsNtwJnVfLjXzG3VzV5csT4bF1JTnynren/FzQfC9vbWOq6pDZ3nlq3lySVS8TfG7SjZf8S3ULe4lb7v7yvg/wCMHiY+LPG1/dfN5W7y4/8AdWuDaSaNsrJIv/Aq+cjh483tGfrVH69XwUaKrcunb/gn3m3xfv8A/n5hZa0tP+L100iq5jkX+Kvz6XVtUs+Y7yZf912q3Z/EDxFYybotTn/4E26uzmhy6wPGeQ5gvepYs/TXSdZttc0WSe6ijCKrE7grba/K79ojUE8UfE7Vr+zjWK3M2yNY12/KteixftEeM4dHuNOXUz5U67X+SvK7q1a6kZ2+Zmbc1cEqMnLmPsMlpV8LNVcTbmirep5/DLcWrfeatzTdeuIm2s1akmhq38NV20Hb92r9nI+wniKNaPvHRaX4j3ferqtP1S3uNu7bXnNvYSW/8NbWntIrUuU+dxWFpy96J6XbrBJ93bV+GD+41cTp+oMv96t6z1Rv71B8liMPKJ0kb3Ef+1Tv7SkXqtUIdU39as/bI2WrPIlSl9qJY/tb/bqOTUty/wANU7hIZOlZc0bL9ySjmNadCnI1JriOXqq1m3Fha3H8K1nyS3UTN91qpNrDRdVZaylI9Slh5R/hyJbzwrDPu2NWDeeDZF+6v/fNbK69H/z02tVmHXFb7zVhI9KFXFUTgbjw9cRt91v++aqNYyxfeVq9TjvIbj7y02TTrK66xrXNKB1xzScf4kTzOHdE38S1fhvZlX71dnJ4TtZf9U1VJPBr/wAGGrL2Zp9foVPiMWHVnXrVxb6Gf5ZUWVf9paSbwrcRf8s2qq2lzRN8ytUyphzUanwyJptD0e+b95aIv+0ny1E3w60y4+aCeSD/AIFupVikXqrVZt5pY5F+8tRGJXtq8P4dQhj+HmoW7ZtblJP7v8NJNpOuWK/PbtJ/wHdXT6fqEu5fm3Vv2eos3ytXZE8yrmFem/fipHlc2oPH8txaN/wH5aiS+0+RvvPH/vLXs0sVleR7ZrdH/wCA1j3ngHRL/wCbyRG3+z8tHMVTzbD/APLyLicBFa290v7qZW/4FUU+hsy8Ku2uul+EMX/Lld7W/wBqqb/DfXbP/UTLN/uyVh7WR1Rx+Hl/Dq/ecTceH3/u1Rk8Oy/xJXev4f8AEFt/rbB5P+2e6o1sbn7s1hKv4VlKuehHMJR2kjhV8Obuq1et/C6v/drtLfRlkb5ra4X8K6XR/C8bbf3Mn/AlrmeJOTEZv7OPxHD6T4GjmmXP/oNdpaeC4I1XbG3y/wCzXe+HfCK7lbyWrtNN8GrKyr5VeVWxEuY+Ex/Ecua3MeV6f4Ls2XdIrRL/AHv7tXLfwtoF5/qNStpG/u+Yte3+Ivhsth4GvrmUeXJOvkIu35vm+WvIrT4C28wVku3ikP8AsrXDGUqnvSOWON92+LqShKWxB/wrdJv9VJHJ/utVeb4X3G3/AFX/AI7XoNn+yL44urFLnStchiEi7lWQMrVE37Pfxz0CTzLbUbS7jVv9Wzlt1Xyv+Y9qGX5lOPtKNT3fNP8AyPK9Q+FrvC2+23f7y15z4v8AgqzI0lvE0Un3vu19WX2n/FjSo9t14Cgvtq/M1tKTu/SuP1fx9qunxsurfDTVImX+JOV/9BpU61WnsXhcVnmDq3cfxX6s+ILzS5LG4eGQbXRtpWkW12tXVeLryPXfEN/fR2y2Uc8zSLD97y/9msdbfZX2tHmlCMpH7JDESlTjKXxD7OL7tblmv96s+1iratYqconlYmoaFrFWxY/LVG1i+WtSzi+asuU+aryNiFlZamZVaq6r/dpyttoieJIkhTa1XPs6tUNq26tBYv7ta8pyzl7xRaw+b5amt1ZW5q95Xy0LbrV8phKrzFq3b93VG9+7VyP5ar3n3a6Y/Cc8PiMuRvNjrB1BdrVuK37zG2qOoRbo63ie1QlyyI9Pl/drUmofwtVOzb+Grlx+9hruh8JrKPLULlncfKtU9QXbIy1JZt+7qTVIN0Kyf8BqKkfdMY+7ULWlsstmy/7NYDfLfla0dBba0i7qyNS3Qal/wKvBqxN6Mf3solwSGKSmX1x59u3+7Udw/wDFVO4m2xttryvhkb06fNLmKEke5uKkhRl3A1nW9/8AvPm/vVuWrLcba3l8J6VSMqZxuuL5UlZMcu1q6vxJa/xba5aRauJ72FnGpTJFbzVqncWStU23Z/eqVJN1M6lKVP4TEktWX5v4qdHcNF9/+9Ww1ru+aqNxZ/7Nc84yPUpYiMo8siHzfSpldtvy1ntFJFJ93dU0NwzVHMTUpfaLe4N8uaiki3Vcs7P7ZIq7tu6tn/hEJf4HVv8AerOVSP2jz6lenRl70jkJImWqkkYrtJvCV2v3drVz1xp/zNuWo54y+E6qOIp1PhkY0i7qrTW+6tSSzZKpyQNu/iqeY9KFSPQx5rOs+SzZa6SS3bb91v8AvmqslvuWpPQp4iUTm2tartFW5NZ1Tmt2X/arKR6tKuZbQ01oquSLtplB3RqFSSKm+RVpvmplBUZyIPIpvl1ZooNfaFL7P7USRN96rm2msv8Au0FRqFfbuqNoqubf+A03ZV8xfMV1WnbflqaijmD2hVZaNtWGWjb81AcxXmT5qj21ekX5qjaLdUGXtCrtp22rG2nbavlJlUK/zLUi7qk8qpNtVGJnzke5t1TLK1Cr8tO21XKYy5SSO4arUd5VWOKnLDRymEoxL0d0tTLdLtrN2t/dqba3rVRic0qcTSW6WpvPWstYmqxHE1XymEqcTSWVasQ7WrMjVv8AaqzDuqo0zmlE0vlWnf71Vvm9Kesv3q15Dj5SwsS/ep3krVVZWqRZWo5CZRkTeSPSneVUe9mpyy0cpn7w5bdad9m9qPtG3bR9sqOUn3h/2Ol+xrUP200n2h6OUVpGvC3y1ajb+9WTay1oQy16sZHDUgXvvU7dVeNqkVt1bxkccoktFNpd1XzEgy7qrsvzfNVjdUMnzVUZFRK8lV5KtMvzVXkWq5jqjIqt92o9tSSVX3VrGf8AMdcSOaKqckTVoM1RyLRKPMdMZmduaM7lrodJ+I+r6SqrHPJtX/arFmiqhNGV+9WHwm0qNHER5a0eY+lfhT+0QdNRo9SfI/vM1ZvxU+Os+sXDLYTbU/2Wr54DFOlSJdH+9XTGvUl7spHza4Wy+OL+txhqdDfeLtSvN2+dq568uJrj77s1S+bupWUNWvJE+mpU6dH4Ymcq06rHlVCy1zVKX2jr5htG73oXtTK45RLF+ajcy06msu6iMpRAkjumWrC3CtWey1HuZa7qOKlEPZxkakm1v7tV5IFaq8d5tbmrEd0rV69OtTqRJ5ZRK/2f/ZqPdtbbWhu3VHJErUTpRl8JpGf8w2G421ehumX+Ks/yqdG22ubklEylGMjore6+b71aVvL8tcvbtWpDdbf4qqNQ8qtR/lOgjlarUdx/erHt7rdVyGXdXZGqeVUpmorbqGWqasytViO4/vV1xqxl8RzSiOVWqRWp0bK1S7VqvdMpD42qZW/vVTXctTRtS5TCUSx96mt96hactRIzGxu1vJuFdPoPiRom2u1c01N+ZKmNSVP4TCrQjWjyyPatLvo76NfmXdW1Zaa15Mqbd26vKPCeuMJ442avpz4c+HVuNPW7lX5mX5a9KNfmifmOef8ACXHmZQ+wQ+H9JZvl3ba8w1Lxzew3TeWxK7q9U8caXe3kn2eCNvLrh5vhff3HzeXXHKpzHkZZWwvL7TEy+IqaR8UNQYrHwDXp+k6jPqmk+ZcjaWrhtE+FstvcLJc/Ki/NWr4q8YW2kW62Fu6+b935ay5v5hYynhsVUjDBRPN9f0Qa54veO3X5Wk/hr0LWtRt/h74Qkb5Vk8vatXfBvhlbS3k1K5ChmXdub+GvEfjR4wbxBqslpCzeRF8tcVeXJH3fiPZw0ZZtiqeFj/Dp/EeYeINam1jUpp5WLszbvmrOWWppLX5vmqPbtryoxlE/ZqcYxioRH/w0yRaSmM1SWNZfWqs1rVz71NZaylE0jLlMW4tf9mqslrW9JEtVZIvmrCVPmO6nWMOS1o27K1pLeoWt/m+7XNKmdkavMVVp/NP+z+1O8qsOUnmI1+Wpo2pu35aWnqRInjarUNUY2qxG1OJhKJpR/erSt5ax42rQt2+7XdTkebVia0LVajX5ao27fdrQhauyMjyqpIq+lWF7VGqVPVnDIfHKy/dq1He7fvVVVajkWqjWlTMJRjI1FdZabJaq/wB2sfzpIqkh1bb9+umGKj9oPYS3iXJLdlqFl21Yh1aGT+KrUfk3H92u2nyy+GRMnKPxFGNqvW9xItO+w7vu1Itgy1tySOepOMjQsbrc3Nb1nBHOq7lrFs7Noq2rWPDLWkZSPCxDj9k0o/D8Nx92nt4Sbd8tWbF2X71dT4ft5L6eOJV+9Vc1OR89XxVaj73MS+DfCS29u01xHu/u10Ca9oGkz+VdvHG6/eVq6K6iWx037v3VrynWvCL63NJKYmZm/irhqRl/y7PlsPUjmNSUsVLlier6L498HvIsckkMi/7J27a6XVPC/hLxPpTssMUisvy/xV8zW3w31WO9UxozR7vvbfu16/DrVp4D8LiW/ulURR/dZvmZq8ypKX/Lw2xGHpYTljgZc8pfefMfxo8J2vg/xlLaWh/dMN6/7NcPG21vWtj4heKp/GPia51GRfldv3a/3VrnlYscV5Makj90wFKrTwlONeXvcuppxvVyP7tZccvy1cjuP7tdMahM4F6NasQ/LVOOSrkLbq35jhmaVu1aEMuysm3b5q0I60jLlPMqRNS3uKuRy/3qx4/lqxHK26uqNQ82pTNiN91DLWat1ViOat4yOV03EbcWq/NWLeWbVvN0qndVMjppVJRkcvcKy1n7ttdBcW+771Y91brXOe/QnzECT4pJH3VXkVl6VG0rJT5jujAbcKrVl3Fq33lq5JLu/wBmq0svpVc0Tup80TKlaSL+9TF1R4qtyMrfeqnNbq33aOT+U9KPLL4i1DrjL/erZ0nxhJYzq4/h/vVyogPaoWU7qj95EKmGo1vdkj3rw78cPsMkfnw7l/2Wr1y4/aM0J/BV7Z2fmpf3C+Wu5Nu3/gVfFa3DL0arC30sfRmqvaSl7sj5jEcK4GtUjUirSPWGvYbrcxbczfeqKS1jkX5WWvObfXJo1+9Wla+KGXrXVGdORvLLqlP4TqZtPftVKSxkX/lnUdn4tjf79bFnrVpOv3lq/YRl8JzSjWo/FExPIP8AEtRrGa62H7LP/FHVqPR7OX+FaX1P+WRn9cUfiicWsXzfNVuO2Vq7GPwrbt/DVuPwfE33dy/7tT9VqHLPMaRxS6WrVNHo3zfdr0C1+HjS7cTMq/7ta0PwxmZeJ/8Ax2p+q1P5Tz6mcUY/8vDy9bBlqzHE616LefDe8gXcuJP92uevNCms5NskbLXLOhKPxEQzGjiPhkYkdw1Wo7xqfJY7aga1Za5pU5GnNTqFj7VuX71Vprrc3y1FIrVDu965pFxpx+yNkuGqjNdL/Eu6ppk/u1n3C1lzHoUoxIbhYZP4VqlJAqt+7kZaWY1VaX/gNZyPXpxkWftV3b9JN1WI/EdzE3zp/wB81ktcMvek+37f4d1QayoRl8UTqbXxdHu5Zl/3q17PxLDJtxIrf8CrgPtCM3zLSbYt3yttasuY5KmX0Znq1vq0cvXa1Wla1uPvqrf8Brym3e4i/wBVO3+7Wlb69fRdVVqOY8qplb/5dyPQ20eyn+6FSqknhWH+CRa5u38Wbdquki1s2viWOReJf+A1funDKhiqJbj8OtF/DV+301ou22mWuubv4q1rXVlb722tIyPMqzrfaIVs220/7K1a8Nxby/wrVn7NDJ901ryxPLlXlH4kYsMcit8rVbjlmT+KtD+zt3SSpl0lv7y1ySjE55V4lOO8kX+Gr0d5u+/GrVJHpP8AtVet9HVvvNXHKJxVMRApwrbydbdP++a1beGBf+WSLU9vokfy/eratdChrjlTkeVXxkBdNSNV4Wum0Vt1/b7f7y0mk6LHLIkQWvWvA/gGyaaORoFZvvKzfw15ldSgPKMrq5ziowpHnPx08SJo9lpGnE/NKWmZV/z/ALVeb6R4sjupo08zbj+9X0b8UP2f7Px1eQ35vZraaGPy1UfMteG6t8HZdBvWRLpZCv3WrOjtY+z4mymphKjqYladGeteH/iqLWzitweEVV+9XW6X8TFvNq5VhXztb6DcWfXmuw8E2M39qRyPwq1M6bj7x5WW8U5lTrU8PGpzR2PpHR9QXVI92wY+lcX8ZtdtvCvgfXNUkRQLOzmk+7/dWup8Kx7LHdXz3+3J4p/sv4UXVlG377UJ47f/AIDnc3/oNccVzyjHufv1eo6mXxlU+KR+Zl4slxcSO/zNI25qq+Uy1uy27L/DUTWv+zX6LTlyw5TCNePKZ9rIy/w1tWdwrNVWOzXdWhZ2dTKRzVakZGxZtWtZ7azbODb92tS3t9rVnzHzlaUTSj27abs+ajym2rTvs7Ucx5ZJb/K1alu33ayY1bdWlb7ttVzHLVNDbuWm7NtQtKyrUa3XzfNV+6cfJItL2qOZdy03zqb5/wDDVRkHKZd5E0bbqrXH7yOtm42tH81ZPy7WWuunI9GjK6MeH91NV5X+XbUFwu2Snxsv96uyJ6Eve94ks5f3m2tQL51pIlYfm7Zt1b1n823bWv2TmrK3vGRp37i9Oaq+Jo9s2+tW6s/J1DK/dqDxLat5ayD7teLVjyyNaVRe1jIzpPmhVlrPulby2rUs4vMtqp3lv8rV5FWPvHbTl73KcBfSNb3LFf71bej65/frK1yDbdNVaz3LUcx9VKnGtR1Ow1iWOWP71crJF+8+Wr95dN9mXP8AdrEW4bzPvV0Q+EzwtGUUObvRuWhvmqPdV6nfylqFPmWpJLXzPvVDHLVyH5qRhPmiUZNNZt392o/7GZtuK6S1tftG371dLpPhdrpvu1x1ZRiclbMfYx945fw9ockl5Cvl7vmr1TT/AAhLdKv7lsf7tdH4L8Bx/ao2eNa9x8KeCY9SuVhSNVH+7XyGOxkublpn5tm3EMqlaNGjG8jwtvhzJ9jZ/L/h/u1806jG0eoXCj+F2X/x6v1UvvhRF/ZEywxbpWjZVZmr4x1/9jvxra3s8yww3Ks7N8j1jl2NcZS9vI+hyPEV8G6jzD3eb4T55isTJ2rc03wqLmRcw7v+A167p/7NPiuyk/0jSZl/3fmr0Xwr8Fbu1kjFxYyqd3/PNq9Srjqa/hyO3H8QU6UbU3c80s/hPby6Tb509GDL/drG1D4Q2vzYsVX/AIDX37Y/BC0fTbbeCp8td1Y2ufA6FI5DEyt/sstfOVMVWp+8fNfWs8pfvJQfL6n5Y+OPDqaTrk1si7VTbXLyadlq9z/aJ0JdJ+JmpWqLt8vZu/75ryi4s+a+sw0vaUY1D9gy3HSq4anUl1RylxpfzVRm01q6+a1qCSz3V0cp7tPFSONks5F/hqPyttdZJp3+zWfNprf3aD0qeMic+y0bd38VaklhULW/+zQdkcREoqtN2fNVzyqa0XzUFe1iVdrNTdu2r3lU3yFoL9uim1Nq6YcUq2+/71Xyh7aPKU9tHlVoeRTlt/mqoxM5VzPkVt1N+zs1ajW/zU77P7VXKZ+1Mtbf+9Un2dq0vs/+zUi2/pRymUq5lra1Itq392tSO3/2af5LelVymbrmYtnUn2M1pfZ2p627f3a15TOVczltam+yruq8tqzVJHatVcplKsZ62q1JHbrtrQ+xtT1s/lq+UxlWKCxbak8r5fu1eW1WpVjVarlkZSrlBY938NTRwVbp8daRMpVSPyKPstW1Vtv3ad5Z9a01Ob2jK3lbaTmp/s9SeQu6jUXMVfpR5TVc8r+7RtpE8xT8v+9R5dWtq0bf7tRIOYrrF60MtWGj/wBqjYq1nIOYht5a0IWrBt5flrSt5V210lVaZsRtU0bVRhlWrUdb8x5koljd81O3VFzRRzGHKPplFJJV8w4jWqGalpkjVUZGkSrJVWRauSNuWqclaxkd1Mh3e9G73qORqj83bVRkdUYlpl3VTmi3VJ51DPurTmKjzRM2a32tVOT5a2Jk/vVRuIflqZR/lO6nL+YrxzbasR3VUZEZabuZaI1JRN+SMjWVty01lrPjlq1HcK1d1OpGoZShKI7bTdtWPlanbampSiZ83KVdtR1cZKj2VwypSiPmKrLUci1akWo/L9q5vhNoyKLLULMy9KvSRVXkX+7RGUonTGQ2O+2VcjuvNrLki/u1DuaJvlr0KOMlT+I09lGR0CtuWpNqtWHDf/3q0obpW2/NXqwr06kTmnSlEuR/K3FWlqrHLVqPa1VyR+ycMi1DcMu2tK3vP71Y8a1Yjas/hOGpTjI6COXd8y1Mr7qybe421oQyq1VzHmzp2LUbVYjnaqu6pFat41DllEvRyq1TfLWb/u1NHcV0xq/zHNKBeXtUi/dqvHcK1TRtWvxfCYSiTL8y0UL/ALNFTKnIzHW8zWdwsifwtXt/hv8AaL/sbT4beS03eWu3cteHUVzyjI8vHZbhsxjGOJjzH0LN+0pbu277EKmh/actVj+awNfOGz5qdt+aseWX8x4v+quVf8+z2fxL8er3WY2jtoxBG1eff23cTXy3btudW3fNXPK47irMNxSjH7R6lHLMNgo8tCFj1PUPjJf3+kfY1hSNGXbuWvNL6H7VKzN95vmp0c26rUfzUcpGHw1LBfwo8pz9xptUZLBq6xrXd92qs1hWMoHq08UcjJBtqvJHXTzafVC4sG7Vyypno08TGRgt8tG73q5cWrK3y1Vki+aublPQjKMiOTbtqGpGXbUe/bQaRDbuWmyQfLUm75qmj+aspRL5uUo/Z/lqPyq1Nu5eKa1vWEqYe2Mtoaa0W2tT7L/eqNreuaVM09qZuzbTo6tSW9Q+Xtao5TXmLEMu2r1u1Zv3asW7ba6qZzVI+6b1vWlb1j27VqW7bq64nh1YmlDVhVqvb1cjraJ5lT3QWL5qay1aVfmoaGiRzc5lzRfLWfMu2tq4Ss+4irlkdlKZjzNt+7TI9Slg+7I1WZovvVnSR1PNKPwnq0+WW5tWfiqWFvnNdPo/iqG6ZVZl3V5u/emqzK3y/LXTTx1SmZVsBRrRPoDS5be6jrorPR1m+ZK+dNM8TX2muuyZtv8Adr1LwX8SlmZY5flavXpZhTqe7I+IzHKcTRXPS1PTrbQ2Dfdr1j4beES8Ml3InCL8q/3q4fwfcHxBNDHEvmtI21Vr33W1Xwb4Q/dhVaOP5v7zNRiKsYx90/N8T7StzQqbI8y8X+OtI0O8ktJWbev3l27q523+JmjmTau//v3Xm/iH7fq2pT3DwuzyNu+7VXTdDvbiRVW3k3f7tccatQ6aWTYONHmnLX1PfND1qy15cW0m7+8teV/tH+C47XRbfV4p3VvM8to93y16B4F8NN4ftWuLplWRl/75WvHvj98QIfE95HpVi3mWts252X+Jq5cZLmp8sviObIsPL+1ovCP93Hc8Lktar/Z62JIqhaKvL5T9zjVMva0dTRy/8BqaS33VVkj2tU+9E3jKMjQjuPm21ct7ra1YKuy1Yjuq1hV+yYSpHUW89akcu6uVt7rdWpb3VdlOrE8itQkdBG9SLWbb3VXFnWuuMjypU+Um3elC3H+1SVWkar1JjE0I7r/aokuN33qzfNZaj+0bWrTmK9gXJNrferLvLdWqT7ZTZJdy1BvTjKJk3EVU5FX+KtSRaq3EW5qD1aczJmt91UZrdl+7WvcW38QrOkZlqD06UzGuJGj67qqfal8z5q2Jljasm6s93SrjI9elKMviHLcbqsKyt1rH8qSJvlqRbpk+8taxn/Mbypfymo1nGy/LULaey0W91vrQhuN33q1jGnI5pSqUzN+zsv8ADTdtdBGscv3lWpv7Jhl+7VfV/wCUy+sRj8Ry/wAyVJHdMrfeaujbw3u+41V5PC8v93dWsaFSIfWqMviKtvrU8XSStiz8VTqy/vKzf+EeuV/gakXQ7r/nm3/fNbxjUic9SOHqHb6b4wlX+Kut0fxVJ8rFq8w0/SLjdzGy10+m2s0X8NdMOY+YxmFw/wBk9e0fxV937rV2Gl+I45duVWvHdJ3Lt3V2mjpNJIqj5mateY/PMwwNE9q8K6f/AMJNqEFnBHuklbH+7/tV7af2efCtxYqL218+Xb80jNya8k8CasvgPTpbuXb9qZPmb+6v92t7wb8YdV17UtRaebFvt/cx/wB2vnsfGvUl+6fLFF5DicnwMJSxUOeT+5HgH7RHgiy8B+OjY2C+VZyW8c0af+Ot/wCg15g+1mFewftTalJqF5pepSfNhGg3f+Pf/FV4IuqAyVyx5ox94+jw7hi4e2ofDqackW6q7WdQrqS/3qsQ3it/FWMom3LUiU5LOqdxYNW8skbUNbq1YcprCtKJxV5ZelZE0DK1egXGnK1Zd1of3vlrDkkerQxkftHEyKy1Xk3V0t1o7J/C1Zk1gy/NWUons068ZGHJLUf2hlrSmtW3fdqjNatWR6EJRkL/AGk69GarMOuMn3qyZIttV2qDf2FOR1lvrcbN8+2rkd9BJXDrcMtWob31oOapgY/ZO9gvFX5o5yrf71bdnrNwv/LRJK8zW99GrQtdUkVvvNW1M8utgOZHrNn4gdVXfF/3y1akPiaFV53rXl9jrjr/ABVrx698vzLurrifOVcs974Tv4/Gdsv3nq1D48tP4pK80k1aFl+Zaja7tW/i21hUgcjymjLeJ6zH8QLJF+/VqH4jWXZq8ZkWJvuy1XktWZtySn/vquOUTP8AsLCy3Pf7f4kWf8LLWlH8TrdV+8tfNi21wrfLM3/fVWI4bz/ns7f8CrHlOSpwzhJfaPpez+Ly2MyyRNHuVv4q9T8G/tZaFp+2PV4/IP8Az0h+YV8M+TdJ1Zm/4FUU1vM3ZqwqYdVPiPSy3Lo5XU9phqnKfpTJ+1R4B1CzYJrUcDbfuyqVry/VPiho2qXkkkOr2sis38My18ONvHJLULI3eQ1zxwPLLmjI786wdbO4xjXq7dkfbJ8TWl18yXCS/wDAqn07xV9huFkRl+X+9XxOmoXUf3Z5F/3WqwPEeoKv/H3N/wB9tUywdSXu8x8XHg906ntKdbU/R21+PnhrwzoRm1PU4LZlXmLd8zf7q18gfH74v/8AC3NeVkVotItdy20bfeb+8zV4xJqEspzIzP8A7zUw3T9KvD4CFKXNI/Qf9plRhRq1OblL0mn27/wrSNosL1Q+1NTl1Jlr1tRclX7MiwvhyFujVet/C/pVG31R91dHp948u35KXMclepXpx+Igh8PyLVpdGkX+Gt21kZv4W/75q/HFI/8Ayzb/AL5o5zwamMn9o5v+zZtv3ad9jZf4a7OHSrmb7ls7f8Bqz/wjd4//AC5yf981HtDjeOXU4H7OytytXoYv3fzK1dO3h6dW+a0f/vmmrZRxMyldv+9VRqcwpYtSOaki+WqLJ81dZJpsbfNVK40mP+9W3OXTxETnt1S1otpK7qhk0ll+7Ue15TqjWpyKcke5ay7iNo5K3Fs2WSo7rSWkWt6dfmN6dWMZGBNbeZ8y1QeCSOt+OwlVtu2nyabIy/dr06dU71XjE5eaNtu6trQbhm2q1WG0aT+7S2Ony2tyu5K09tEdWvTqU7Fq+j+61Q62jSaWpro1sPNj+61LcaS0thJGVrjxEvtHjxxMYyicFpL7oWWn3UeY61NO0loLh12/xVZk0T7y7a8acj1Z4mmp3PMPENmrMrVkWtn96u+8QeHGZflrBt9Ak8z+KuaNQ+nw2Mp+x+Iz5NN82xauVmtZoLhq9St9Bm8tq5/UPDc3nN8rVpGpE6cLjoxlKPMczaxM1aEektL/AA1s2mhyoy/I1dLpult/FC1V7eJOIzCMNYnDx+HJP7talr4Zb5a9Is/D+7+HbWzb+E1b+GuWrV/lPnq+ecpwmj6DtZfl3V6L4b0X7v7utPT/AAuq7flrrtJ0lYtteTXlKR8VmWb+0joXfDWl7ZFZq9z+Gel+W3nN95q8u0uFYyTXsXgLb9nj/wB2vGr0+WPMeJkLWIzOMpdDv5pEt7fe7Korhdf8QQQtuSZD/wACo+MGrHT/AAXqTo+0+VtFfKi+J7nIxK5Ncqpc5+h59mVWM/q9CJ9MW3xCjj+9taui0nxlZ6gq4Cbv92vl3TvEF43WRq6vRdZuvOj2yN97+GiSjE+Io59jsJUtUfNE+q7G+W6tflWqGtMsds1QeF5POsY2b722oPF119n02Zv7q1xV5e4ftssR7XA+2l/Kfln+0Xff2j8YPEcn9248v/vla8xaJWrpvi3qn2v4ka/Ju+9dyfzrkY7j+7X3OE/3enHyO3B05Rw1P0Q2a1/2aqyWtaHmq1DbWb5q6uU741JRMmS13VXkgVq2pI/7tV2t6nlOiNUxZLPd/dqnJYV0DRVHJb/3aOU6415HMyWe3+Gq7Wu3+Guqks91V5LBaIxOqOKOc+z/AOz8tJ9nT+7W5JY/NUbWbJVcpvHEmT5C1J9lj/u1pfZR/dp32etYxF7czI7aP+7T1t1z92tJbepFtar2ZEqxmyW67vu0v2cf3a02t6FhquQz9sZn2ValWL/ZrS+z+1OW3VafIR7czfKp3kVoeVTvK9K0jAj2xR8qneV935avbadsqoxJ5yj9n/2acsTVc2bqNla8pPtCr5TLQsVXPKo27aOUj2hV+z+1HlVcVd1DU9Q5iusFTRxVIvy076UjLmHeVTvJ+WhZVVfmamtdKv3arlMveG+VTmWq8l+tV5NS3fdo5ZGsadSRe2U1tq1lyak38NV5LyRv4qOU3jQkbDXCr/dqu15GtZMjs1N2s1Tym8aETSkv933auafHJfswXsM1S0/S2uG2tXr/AMPPh+19HKzR8bf6ivKxmJjh4cx5WY4yjgaTnLoeHxtWlay1lr2q1bnbXsSjyntVIm1btuWr0bVj283y/LWlby0zyqsC8rf7NPqCOpl/2qr7RwyiLRRRVk6kTd6gk71ZZajZaiRpEoyfdqvVxkqo9P2h2RZUkX5qqyVckqnJu3VpGod1Mb/wKm7vemtSVrGR08o/d70feplJu21rGQhksf8As1Skt60eagZd1Vy8xvCXKZbbl/vULcbauSQ1Vki21PLynWpRkWobrb1ar1vIrVh/dqxb3X/jtb06vL8RlOlzfCbm3fTfKqrb3m5avRzLLXT7sjhlGUSFoN1QtFWh5VRyRf3awnSCNQzWhqvJb7a1JIqryRVwypm9OoZc0XpVOS33VtSW9VZLWsJHZTqGOy/71EbtHV+S39aqSQ1PtJR+E7IzjIsW9+ytWpb36t0asHbTo3Zeld1HHSj8RlUoxkddb3G5auR/NXJ2upMv3q2LPUlbbXq08TTqHk1aEom9H8tWo5azYbhW/iWr0LLt+aunlj9k8mce5oQybv4qsRt/tVnx5/hqZZWap5eU4ZRL9KtRL/DUlHMc8oj1apFuGWod1G6tI1OUz5TShuqtR7W/irF82rEN0y11Rr/zGFSka22m7aqw32771XFlVlrX3ZHHKMojdtNqTbRlqylAOYbto3baN1NrEotRy7avRz1k7qmjdlo1OapTNpZd/wB2pAu6s2O4/vVchloOGcCZrXdVO4sN3/7NaUbVJs3VEomXtJROXvNN/wBmsm4sf9mu6ktVl/hrPm03/ZrlnSO6jjP5jg5rVlaqc1u1dldaX8zfLWTdaXXNKke5RxUZHO/dapI2+arVxZ7ar/Z9v3aw5T0OaMixG1TLVOPdVqNqjlMJRJvs+75qa1vUkdWF/wBqp9mYyqSiZ7W+37y1D9lrY8pW/hqGS1rCVMqNYwZotslEda0lnuqq1rtb/Zo5TpjVjIsWcv3a2rWWsOGLZWtatW8Tz68TWt/mq9D92s21atK3roieLViXI6m276jh96tLUcx5spFGSKs2aKtySHdVG4t/9mspRN6VQwbhazbiKty6i+9WfcRfLXNI9ulIxZFqKr80VU2WsJSPRhLmI93+zVy1uGtZFZPlZapq1WI6n2hUon0r8A/itofh7zJtYujb3Me3yV2s26vb9V/aP8I61b+QdRRlb72Ymbb/AOO18GW8gHetO3ZuzVr9YqH5/juHMNiKk6nPKPMfXM/xa8Fr8wu1b/tg3/xNZN58b/DdnHutIpppP9mPy1r5vhY/dNW1+an9YrHhLhXA0/ilKXzPQfGnxi1XxNC9vB/oNo3ymONvmb/gVecSKxb5qtbfrUckW6s+bm+I+jwuHo4SHs6EeWJVao9v92rDRVC1a8x6EZFeSKoZIqtNTWXdRKPMbxkZskVQ+Uy1pMtQyRVhKJ0xmVY5WVquQ3/3apyLtplEZSiayhGodDb3/wA1aEN/urkVuNrVYjv2X+KumnV/mOGphTso7z5ak+0bv/2q5eHUvu1cXUP9quyNY8+WFNhpVaq8zVTW83UNdVt7QmNGUQkuGSo/tXzVHJLVeRvSr5jrjTiXvtW6jcrVm+bR9o21pzFeyLknzVRuLXcv/wBjVhbj5fmpzMrUi480TBurWsuZWWuqkiV6zbizWspR/lPSo1/5jnZJ1X7603dHJ/dq1eWHy/KtY81uy1lzSie1T5ahoR26/wANWoVZf4mrnvt0sfRqsw+IJFb51Vq3jViXKhOR1FvL/eWtKH5vutXNW/iKH+ONlrQj160/vba7KeKieRVw9T+U6eNpF+61XI7iZf4d1c5Br1sflE6/8CrTtdch/wCekbf8Cr0qeJp/zHkVMPU6xNqO/bvCtbOnsssi5t6xrG/t7qT/AOJrs9HW3+Wu2FZS+E+fxknTj8JpabY2km3fDXS2eh6e3WNf++arafbwMv8ADXQWdsm5Vqvanw2LxMukh1p4V02XgKtereDfg/FY2I1O7/0beu6JW/u/3mrW+DXwpGrSJrGoRf6BC26NW/5bN/8AE1Z+K3xq0zQdc/suH980a/vPL/h/2a8SvjnOp7Kl8y4ZfUeE+tYmUrS+GPfz9DzbxpDdX0zWtkXlto2+aRV/1la/wt0m4i1Ro5YJNrRt/DVnS/jVZqcppx2/98123hD4kw+INUtrT+z2i86Tbu8z7tFWpP2fuo8jD4eF40aj5dex5h+174Vaz+EMWqImHs72Mv8AL/C3y/8AxNfDS640bfer9Sf2ovDC618BfFcCr80dm1wv+9G27/2WvyGuLlo5vvNXzCrSkuY/dcryuGHpOgdvH4jZdvzf+PVoWviNf4q8z/tJt1WI9W/2ttT7c9OeWRkerW/iBf71aVvri/8APSvJYdZ/2quQ68y/xVft48p5VXKP5T1yPVI2q5HdRy/erye38TN/erYs/FH+0v8A31TjUjI8irlVSPwnoElnDKv8NZt1oKt/DWbY+I1b+Ktq31aORf4armiebKnWw8jnrrw83zbV/wDHaxrjRXXdxXonmxy1VmtY5f4ankOmljqkfiPMbjS9v8NZ81j/ALNenXGjRt/CtZN14f8A7tYSpnt0cyjL4jz2axqH7I3+1XYzaOV6VSbTWX+Gs/ZnqwxkZHOrFJ/dqSFpEb+KtxbP5vu1J/Zqt/DVcpUsTEp2d01a0M7babDpf+zV6PS2rppnm1a1ORRmuNq1RkvdtbVxpbbfu1i3lgy/w1dSJVKVOQ3+0tv3Wamf25InSRqpSW7LVOaHbXHKJ6MaNORv2/iiVZPvCtyz8XBfvha86wy1JHIw/iasNSauApVD12z8S2c/+s2rWnHdWc/3WWvHLe4dW+81bFrqbJ/E1B4tfK19mR6fJpNvP91lqnJ4ZVm+WuRt9cmX/lo1XI/Edwq/LI1M8/6niKfwyN1vCszK2ymf8Ifefw/NVCHxldx9G3VoW/j67X+5WcpGcoY2PwjF8G6k3/LOpo/AepS/8s6tQ/EG6+X5Uq4vj68bb8yqtZ80jklPMf5UQQfDS+mb51rYsfhGW/1rf99NUKeNbmXpLV2HxHcS9ZmrJykedWq5hb4uU6HSfhdZWu3zWTdXaaR4V0aDapVWrz6z1iWQcyN/31XW+F5jdXcfpXLUqcseY+Rx31pxlKpUPVtN0Hwraov2u1K7fvNj5a3La6+HC9Nu6vPvE18trpMrb+WXatcVZXR+XBrnheprzHFgMTU9jzSgpeqPoa313wDbt+6iWT/gO6tmw8XeB1dQLRc/9e9fPlncV0mkL9ouI4/7zbaxnB/zHZDPKuHmlCjD/wABPqeaw0ltDN3DbxhGj3L+7r4J8UagLrxJqMyLtjkuJGXb/vV9q+ONUXQ/Adyytt8u2IH/AHzXwlNLJcXEjnkFt1aZfeUpSP0PiCpTqVacIRUWo6/MJLhlWqN1dMlTSVnXbV7cpHzFKMSb7b/tUyS8rP8AMprS7q5pSO32MSabUlX+Kj+1l2/erHvKo7m21NOryy5Tujh4yibza0qzbt1a1nqUd5H8rLXB3W6pNL1KS3m27vlr16dQ1qYGMqfNE7prhV/u1N9ojZfurXP/AGrdHT7e4bd96uo8uWGO50+eOSFfu1pR+W0f3a4vT7qSP5d1dVo9w1wu2ol70TwsTR9n7xlSLDFfn5V+9VyRYcfdWsvXo2ttQVv9qkkuG8tWrxakTo9nzRjJSF1S2gaP7q1ipb2g/wCWa1a1C4k8lq4+TUpFkZa8qpzcx6+Fo1KkfiO5s7e1/urVe8srPzPurXP2OrN8tGpakyrWfNylRwtT2nxHQW9nZr/CtXoYrNf7tcFHq0m75map11Zm/iquYupgqkvtHpFvcWkX92tC31G3/h215d/azr/E1Tx695fzeZWXPI8+plkpHrUN9H/DWlb36r95q8dj8aJH/H/49UrePNy/J8zVnKUpHnVMlrSPc7HxBa2/35NteleC/iRo9rGsclzHEy/xGvjaTxRdXnWRlqJdYl67m3Vz1KHtI6yN8FlFXA1vbwl7x9hfG7xxpuoeC7iGC6jkkkZdu2vnCwZZGrl11szIFdyy/wC9V2y1q3jbmRUrOlS9lHlPRxNOvXlKc/iPRNLRf71dbpBUTL/vV49/wn9jYx/NMv8A31WZdfHqHS5N0W2Tb/tVEqEqnwxPn55LjsVL93E/QDwbrUDaei+avT1rP+JmtQ22g3bCVf8AVtivgiP9ri/sDmG3wfRZap65+1pf6tYyI9m7My7cNJurgqZbiajtyn6LShnDwSwkqHle58+fEK6luPGGrTKzfNcyf+hVz8eoSqo+bmtbUrh9QvJrh1+aRmkas4x5/hr7qlR9nSjE/VqFo0Y05LYlj1Vv4qsx3+7+GstpFj+8tTQ3S/d21XsxypR+zE2Y7taljljb+Ks+O4harkfltRyHFKPKSMqtTfJFSRqtTLErUchhzFHyqPKrQ+xK1NawqvZj9qjN8hW+8tNktVatH7H/ALVN+xj1quQv2plfY6j+y7f4a1mtf9qmtZt/eq40zX2pl+VtoVavfYmqNrVv71aRgae0K7LTttSNF/epOavlK5hm2lpPlX+Kj/gVHKLUWimblprSqtVyj5SWjJqHzhTGuFo5R8si1upu6qf2qo5Lr0p8pXs5Gh5q/LUbXC/3qo/aGao/NanymkaRofattQyX9UmZqTyWo5S40olpr9v71N+1Nu+9UPlNTo4quPKacsSx9oZlqNmb/ap3yqv3qa08a1Qox/lE2lqZ5dRyX6r92q8l9u+7UykaRhItui92qNpI1rovBPg+fxVqUcW1lRq9+0j9j2TXLb9zLIH29lrxcVmmGwkuWrI8bGZ3gcvqRo15e8fLX2pas2Ia4k4r6E8SfsW69otrJcRM023+Ep96uO0X4V3+nXnk3Nsyurf3a5Vm+GrRvSkQ89wEqcpUqhX8C+E5L+4jYr/47X1F8P8AwxDp2nkNHyVFcf4L8LrYLH+7+avYNGh22+PTiviMwxcq9TlPxDiXOZYmXLH4T8246mjqnb3G6r0dftMoxkf0bU90mh+WtCFttUVq1H8u2uaVM4ahpQt81Wo2rNhar0bVlI82pEnopI2qTb81UYakbJUbd6sNtqFqmURlORfmqvJV6Rdy1VkWsTsjIozL8tUZFrQmX5aqyLRqd9ORnyU3dU0y1VkpxkdsSTdQ0m6olk20u6umNQfKOopu6krojIfKFMZVanbqburTm5iyvJFu+7VWSJlrU21DJFupyhzG8ZlGOXbWhb3ny/eqlJb46UxW2VHvRLlGNQ6S3uvu1aX5q5u3utu2ta1uty12RqxPPq0eX4TQ8rdUMlvViGXdUyxbv7taOMZHBzcpktb1DJb7VrYkt6ryW+3qtccqRvGsYc1ruqnJb10TWtVZLVv4VriqUzsp1zn5Iqh2e1bEln/s1Wlt645RO6NUzmqSOVlqbyvmqPy6z5pR+E35jQtdRaPq1bFnqyt95q5lV205ZdtehRxkqfxHHUoRqHfQ3Ssu7dV6GRXrg7PUmi/vVtWetfdVq9mljKdT3Txq+DlH4TrI/u1J/DWbZ36tWlHL5i16EeWR4tSMojtu6jbTlXdTtm5ttTyGAykWnMlJUgSrLU0dw2371VKfG1VGpykSjzGrDc+tWY5VZaxVlqxHK275WrqjUOSVI1Nu6m+XVeO62/eq5Gystae7I5pRlEj20tStFTdlZygRzDlarEcn+1VfinLWXKZy940oZf4quQ3FY8cu2rUcvy09TjnTNhWo21Thmq1HL/eoOOUZDZrVf++qzbrTd38NbStup21WWlyjjVlTOLvNJ/2aybjS2VvlWvRJLNWWs+60lWrjlSPUo47l+I89ktdtN8pl/hrsLrSfvfLWXNpbL/DWEqZ69PFRkY8bVcjoktWXrQsLLWPKXKUZE0dTbdy1HH8v3qmjqOU5pEbW+5aqzWv+9Wltp3lbqjlFGpymPHb1ahVl+arn2WpFtdtXyjlVjIIa0oaq28Xy1chjo5TzqsjQhq3zVSNfu1cWg8qYbaq3C7quVGyVEiYy94w7yCsuZa6C4XdWTNFXJUPVo1DFkWqc0XzVrXC1TkiriPXpzM3yqmhqRovmp0cVY8x085YhrQt6pxr81XIVo9oefVNC3+9V6Fqz4/lq5GyrVxqHmVIl6OpNv92qscv3ak86tOY4pRGtH975qrzL/dq03zVGy1rGRpGRmyL81H3KsSRVVk+VqrmOuMuYNvzVG/3aGfbUbS1ZtykMi1BU8n3arsu2oOmJHItQszVYaqrfeqZROmJJHcNUv25lrNk+9UXnNU83KaexjI3I77/aq1HfK38Vcz59SR3VbxrmcsMdFJeVH9srBkvKh+3tu+at41QjhTpo7ijzFZq5+HUvm+WrUd5/tV0xqEyw0om0stSecf71ZcN0tWvMq41DmlTLXm01vmqv5lHmVpzk8gTW+6sm403dWt5lO+8tHLGRvTlKmcfeaT/s1lzWbLXdSWqvWbdaburCUD16GM/mOPjZlqxHLWleaTt+ZVrNktWiasJRPSjUjUJ1IbvTvLPZttVl3LU0bNWJPKTw3F3b/wCpndf91q07PxVrNmy7b2X/AIE26suOVquQqrfw1anUj8MjnqKm178TuvD/AMYtX02aNbjFzD9Pmr6z/Z7hsPildRublIraHa1wC23P+zXw/HEo4xWvpd5f6Xg2l3NbbvveTMy1vHFVIx5eY+PzDJcJi3GcY8svzP1B/aA+NGjfBH4dN9haJtQkj+z6fZxt1bb97/dWvzJ1Xxhq+ranPf3N5M91cSeZI+6lvL691Rla7uZ7tl+VWmkZttVWtf8AdriTlDVHfGNNO84l2y+IOtaa26K8lfb/AHn3V7h8Df2gkh8TabFrMkcIW4XNwzbV+9XzvPajvWXd27qfkraGIqQMq+VYLHRs48su5+tfxU+MHgm+8C6tY3HibS8XFnJGV+0q33l/3q/HrUJ1+0SlG3Lub5qfeNIpPJzWJcM21/4K4HypWifUYPCThN1Jz5m7FpZPmpVb5qzY7j5qtRyq22uWR6kqXKXPNZaa14y01mqvJXNKp/KZRjGRY/tba3LVah1zb91qwris6SVlatKdWRusNGoehWfiDZ0auh07xMV/iryGPUWStOx1zb95mrsjVPPr5VGcT2+z8Tbv4q2bfW1lWvFdP13bt3NXRWPiDd/FWsa3vHyeJyjl+E9SXUlZad9oVvvVwtrrPy/erUh1Td/FW8ah4s8DKmdFIkclU5LOP+7VOPUt3y7qsR3m6q5jKMKlMa2mr/dpq6bVpZd1SLKtV7o/aTIYdO21pW+nVHDLWtZyrW9OJwVakiq2k7o6y7zQfl+7XZQ7WWiSBWrWUDihi5U5HmNxoLL/AA1k3Wi/7NepXFnH/dWs+40mNq5pUz26OZSPJbrSf7tVvsbLXp9xocf8VZtxoMe75a5ZUz2qeZxl8RwHkt/dqWPzF/vV10nh/wD2aqyaC38K1hynXHGU5GTDLuq1G9XP7IaL+GrEel7qRjUrUzLk+7RHKy1vLpLNQ2h7v4aiRz/WaZkxztWhbszUf2XJHViG1kX+GsDOpUjIvWayM3FdJp9nIy1j6TE27mut06FvlrjqSPmsZV5TV03S91enfDnwrNfXzbDgqu6uK0mHla+hPgxpax2d5cMvUKq15GIqyUT46UXi66oS6nkvxSdtLjhtH+Vmf5q4+xutsa1v/G7UPtvjBou0WRXOaf8AdWu2hzeyjJkU6EaNCMUdJp9w21a73wHE1zr1iP8AporV5/ptey/BjTvtGtNKw+WKPNclefKjz6VH6xjKdJdWbH7Q3ib+zfBb24+9N8lfI/2s4Ne6ftP6t508VqjL8vFfO7SLtBrqwC5aXMfaVX9ZrznLvb7i/Nefu6yby8/2qJrj93WPeSt81elKRvQw5N/am2nf2olc7JK3mUfaG27q5qkj2fqsTUm1JaptqUdZtxK3zVlTXDK1c3MdlHDROhbVI6jXUI/l+b+KuRuL9o933qhj1avZw9TmiehHAe6enWeqRtHtq5Hfxq33q85s9WZV9a0I9Y3V6p5tTL5cx6tp91HcR/eroNBuFW427q8i0fXWjlX+7XV2OteVeRsv8TVH2j5nGZfL3onfeKLdZI1krPjVZbdat3V19s0lW/urWDaXnyFd1cNen73MeFRpy9ny/wApPfWfy/LXA6lH5F4y12899ujbdurzzxVPtuNy/wAVeVVgfRZZGUpcrL1nMqVNqk6+Tu3fw1xMOrNu+9Vm61fzLTlmrhlGR77wMufmLEmsJG1QSeIM/drjLrW0jmZWakXWY1/iro5D6GOWS5fhOqm16aT5VqP+0pperVgf21Cv8VN/tyP+9UcppHL6n2aZ0cM7N95quW+oba4lvFCr03f981n3XiqT5tjUezkaRyivW+yeqLrcMS8tTbjxVbxL96vG7rXriX7sjVTbVJGXazNRGlzfEdceGZfFKR6pfePFi/1X3a5zUPH1w27Yzf71cpHceZ96rHlLLW8aVM6I5ZQw8veiJqHiu/uusjVkSaldSfMzNWtJYbqi/s8elb/CepTdGmrRiVI9SmWrEeoyNR9gpy2e2rjIuUqchy3zd6d9qXvTo7X+9VmPS/N27VquY5pSpxKDTQv/AA06Gz+0NtVa6LTvCDXTcq1eh+G/h/Gu1nWsp140zzMVmtDCxOI8LfDO78RXccaBlVq9j0v9lV5lXzLorXZeB9Ht7G7h2L81eq3mrf2bYySL95V3V8visdXjU5Yn5HnXFeP9t7PCS5Tx2z/ZNt1X5rtv++qvR/sp2a/euW3fxc1Wl+NGsiaRVMe3d8vy1fsfirrV1t3Mv/fNL22L+1I4KlfiLl5pVhP+GTYrpf3NxIzf7NcJ45/Zt1zwvC81sJLhF+baww1e8+EfH+oecjSN83otfQlr9l8WeG1+0xr+8TDVlHMK9KXxHRlmbZm5yhVq+8unRn5TS2MkEjI67WXqrfw1D9javV/2jNEt/Dfj64W1CrHKN3y15Ut01fb4SrHEU4zR+oYXESxVCNeP2iFrVqZ9lf3q79opu6urmOzmkZ/kNTPsrVfZvmqHd71XMaxqSM+a3aq8lnJ2rUklqOSX5anmN41JGS1rItQtbtWpI1VZN3aq5jpjORS8hvSk+ztU0jNVeTzKOY6Yu4fZ/wDapv2f/aqJnkqNpJGo5jblZZ8he7U3bGv92qTNN/eqJkk/vVXMaKn/AHjRaSFaia6jWs9opKj8pv8AgVHMbxpxLzalGtQyaov8NVWgao/s5/u1PMaRpUyw2qVH9vZmqP7Of7tC2rUcxqo0ywtwzL96iTdt+9Ulvas38O6tC30aa4b5Vaq9pyilVo0zFWFppOK6vw34Te+mXctbGg+CnkmXMdev+EfBqwbd0deHjMdGnH3T5HNc8p4eHLTNL4Y+FV02SGTy9u35q+wvhHrltafuJmVfM+7ur590e1WzjXC7a6ey15rH5lavzzFc2Iqc0j8Ix2Oq1cZHFrVxPry+s7K8tWUhSrLXgXjLwXY2eszFIl2t8y1i2fxcvrNfL893X67qjuPHTalIJJmLH+81ckafK+YyzjM3jqMfZ0uWRLb+GbeNvljrcsfDrSKfL2qMVk22uRN/FWhD4jjhU7ZF61oo0z4b97Kf73Y/KK3l2tWtb3H/AH1WJGvNXYW/ir975T+5KsVI3o/mWrUdZdrP8vNalv8ANV8vNE8irHlLCrtq1HVdfl/26sQ1zSpHDIsK1S1Xqdfu1hynHIdtoZaN1ObvRykldl+Wq8i1cZKhkWspRNIyM2Zf++apyLWlIv8ADVOZfvVhI9CnIy5F+aq8i7K0JFqnP92kejTkU2+9Td3vTmqFvlpcx2RJN3y05W+WouaZureMyuUsbqGXbUKy1Irbq6Y1CeUbup273qPd/s0z+Kt41CuUlbb/ABVDJFUitUla/EHNylPymWpreTZUnlbqPI29KiUSubmNC1utlalvcK1c7GdtXreVt1Eakonn1aXMdEvzfxUSRK9U7W6q9H81dMZcx5UoyiVWg21C0XzVsNFu/wBqoWtazlEI1THks1qlJZ7Wrekt9v8A+zUElvurjlTOqFZnMzWrK1V5IK6Sa1qjJZ/LXJUpHoU65htBTWXbWpJa1Vkt/wC9XLKB2xqRkVMbakjlKtStDTdtTzF7l611Fo627LWvVq5b7tSRy7a7qOKqUzmq4eNQ9EtdUjlrShuFavObfUGT+Ktiz1rbt3N/49XuUMfGp8R4FfAy+ydorK1DLurHs9Z3f7VakN1HLXqxlGpH3Ty5UZUwaOo5F21c+9TWt9y0SpfymEZFVX21NHLTWiam7dlZcsomhcjlqaOb5flrNjZlarUNxWsZGEoGpHcf3qtRssn8VZcbfLViP5fmWtYzOGcDQ27m+WjyqhhuNv3quRyq1V8Ryy5okP3adu21YaLdUcibawlCRnzE0MtWI5P71UVp275azkZSiaUctWI7j+9WXHLU0ctHMYSgaiy05drVmrLtqZbiq5jmlAuNaq1U7jS1arEN1/eq1GytVcsSeapTOfuNG/2az5NJ212ixK3y01rBW/h/8drKVKJvHHSj8RwrWDL/AA037Ky12k2kfLVObRtv8NYSpHXHHRkc3GtO8utiTS9v8NV/sDL/AAtWMqZr7eMimq1YjiqRbWpo7f8A76pcpEqg2O1+WrEcFTRxbf8Aaq5HDuo5TiqVeUhhiq0q7amjtamjg21MonDKsVdlV5lbb/s1qNF81V5ot1YSiEahi3C/LWbcRVuXENZtxFXHUielSqGLcRblrPkiZa2plqnJF/erhlE9enUMllqSOLdU0kHzU6OLbXNKJ1OQ6OKrUa0QxVajirI46kgjWpo6PKp22iMjmlIcrbelTLLVdqFat4yMuUuLLQ33ap+fTvtHy/8A2VaxkZ8hNJ92qs3zVI0tQyNW8ZGlOJTmqrI1XJPu1Rl6tVHoQIZJaatwrVDcN81VWm2tRGR3xp80TQ3VHN975aqrdU7zd1BXs5BNVORd1XagZKnlN4mfJ8tQrJtb71Wpl3VTmXb92spRO6PvE/n/AC1Umlo+ZaryNWcpGsKY77Uy/wAVTw6i26sqSWoWuttVGqdfsOY6q31StS3v91cPDdba1LW/+7XTGqefXwp1i3W6j7RWPHeblqRrpq3jWPM9gaX2qpI7r+9WP9qpv2n3reNYv2B0kdwrfxLU21Wrl47ytC3v/wDarf2kTmqYaUfhL01qrLWfcabuWr0d+rL81SebG1XzRkRGVSmc3Npu3+GqbW7LXXSW8b1TksFb7tZSpHdDFHN+W1aVvVr7B81SLYf3a5pU5RKnXjIIYt1aEa7ahht2VvmrQji/vVj7x59WoOjqTdUixf7NNkTbS5jz+YpzbdtZt0v96tC4rLuG/ipc0T0KJn3Fv8rYrDurP71bVxK1Z8067vmrOXKe5QlKJitYN/do+ystam6Oplt1Za46h6Eq8vtGRtamN8tbP2Vaiks/lrhlEmNWJgzVm3DfM1dBcWbVj3lj96rjE9KhUiZu6nLcfNtprW7bqjZWVvlqj2oxjKJqW91t24ata11Jvl2tXMrKy7d1XIbj7taxOGvhonbWerNuX5q3rPVt23dXntveVuWd1/tVXNI+YxOEid1DqFWo9S9GrlbO63fxVoQtWsah4FTDRidVb6pWhb3itXHqzL92pob9ov71dMav8x5tTCxl8J20MqtWrZv/ALVcPb6tt21sWOtfMvzV006kTyK+Fkd3a/NVrbWDpurK38Vbkd0rf3a9CMvdPma1OVORRuIttUZmatyba1Z9xbq1Zzia0pmLNO26qrXW2tS6s1rJms2rmlE9WlKMh32iN/vU75WX5aotEy0zzJFrDlOvk/lL/wBlX+KnfZ/Ss1dQkX+GpP7WZPvLWUok+yqGpHFUnlqtY/8Abrf886f/AG83/POo9nIn2EzV+zqy01YlrHm1iTd92qdxq03bdWMqUpFRw9SR3Fj5MX32Va2bXVbG3b5plrxi61y8X+KRay21q6aT+KueWFlIuWSyr/FI+o9B1rTppFVbiP8A76r6Z8Cz2uleDfMa4RWcM27dwtfmVDrV7A26Nmjb/ersbP4reK4rf7ONWlWNV2qua8+tltSavGR53+rtbC1fbUJJ+p7F451KO+8WXsrSL8r7ao2+s2dv96Za8cm1a8u5Gked2ZvmZt1TQXMrDO5v++q644bljymTya0EpSPdrDxdpvmqPOWvf/g/4h0mzsbi6e5jUsNoZmr4ct7k9jXSaVrV3FH5aTyqv91XrkrYOMo/EeZ/Zf1SqsRQl7y7nqvxv1iPWvEzGCTfGu4rtrym4t2Wrn21n+81Ubq8rejTjTjymmHpygrFOZTtasm6RqvSXy7qq3F5RI9qlGUTJmVvMoMOakkul3VPb3KS9awqHpOUoxKFxb/L92smaJt33a65mj8v+GqNxbxt/drA0pV+U4XUIm3Vkq22TbXdX1lC392ubvLGFJK6aEuWR9Dh8RGUSTT/AN4tTSR7elSaTDH5ir/eram0ldu6voacuaJzVasaczN0+42zKrV2MLbljauW/s3bJuFdbpcHnWa/7NB4+OcfdlE73S23abt/2ayY28i6Za1vCsXmw+Wzfw0uoaSftHy1NSPNE+F9pGFWVORnuvnbq4rxlZsse6u8jtWjk2tWb4g0X7RZt8v8NeZKJ6ODrxo1onjiw/OytU72vmW8i1tSaG3nfdqxDoMn+1XnyifbvFQ35jx3WLVorhtv96qKsyN/9lXfeIvDMyzNuWsNvDLNubbWn2T77AZpRjTjGRz7N833moZm/vVsSeGbhW+VWqFvD9x/danynuRzHCy+0ZLNUP8AvVtf8I5cfwq1N/4Rm6/u0cpH9o4X+Yw2Wj/dre/4RW62/dZqd/wiV1/doM5Zlhv5jB3MtWLe82t81bC+DbxmqaPwRctWnunm18dhan2ijDeK1Xo13Vct/BFwrVsWfhVovvVfNE8WriqEfhkc+tm038NWodDkk6LXbWegwrt3ba0rezhi+6q1HMePUzPl0gcbZ+FWZuVrotP8OR2/zNW1tXb8tNWJmqZHk1sZUqfaLmn29va7dqrW7b3n9wVlWOmySba67RfDjNtZlrgqny+LrU4+9KRs+D4ZLq/j+Wu58QabcXGnzRovzMu2rHw/0GP7dCqr/FtrufHFvDoMRl28bdzV4FX3qh+d4qrUq1vbUo6RPme3+FuotJ8396ul0v4aXUTLvrbuvixpdmrM/wD6DXJax+0dZW7MtvBJM3+ytd/s8TUj8J70ZZ3jvdp0z0rRPCaWci7mrtPEXxN0/wAD+FW3XaQRxx4Zz/D9K+T9W/aN1Sbd9kt1j/u7hXl/izxfrHi6bdqN3JMv8Mf3VX/gNZ08qrVJe/oevlvDGYTre0xVTlj+JJ8TPHz+OvFVzqBJEWcRK392uWjuty/w1HJZN/tVE1u1fZUacaNONOJ+x0aNKlSjSp/DE0FuFqbzqy49y/3qsRy1qEqZeVt1Hyt96oY3VmqaOgwl7pHJFULRVc20eSf7tAc5nstRyLWk1rUclr6VHMaxqxMuSKoZIq1Gs2qFrOo5jeNSJkyRVXkWtprOo2sKnnOmNaJhSL/dqJlrek0vdUf9jtVe0ibxxEDDoVa2f7Ef+7T10OT+7R7WJf1mmYnk7qVbWukh8NyN/DWhb+FZJW+61c0q0YnPLHU4/aORWz3Vfs9Fkkb7td7p/gvdtzHXUab4Qjj27lrlnioxPHxOdU6fwnBaR4RaTbuX/wAdrs9H8FqrfMtdnZaPHAvKrWnGqxdK8+ripS+E+MxedVq3wlHSfDsNrt+Va6a1WOLbWT9q2/dqNtSZq8iopSPl63tMRLmkdG+o+Wvy7arSahu/irD+1bu9RtebfmrD2ZhHCm8t7mrUeqeV/FXJXGq+V3rE1DxlDZq26SsvYyl8J008tqVvdjE9RbxHHAv+sWuU8RfFqDSpFXzuSf71eNeJvic4Vljk+b/Zry3Vtcu9WuC8kjDHat6WWc3vTPrsr4PVR8+I2OeVquQttrPX5auQfdr9plE/aakdDShatS1l21jw/KtXrdqnlPMqxN63l+7V6Nf7tYtvLWtby7q05eb4jxqseUsbakjVttTKu77tOWKuadA8+Uivt207b/eqbyqbtrjlTlEXMQ/eqNlqZvmamstYSLKMkVU5lrSkWqc0VZcp105GbItUZlrUmWqM0XzVGp6dORmyLVeRauSLsqrNWNj0KciKmU5qbU80jeIU3dtanU3bVe0LJN1LVZmpyt8tbxqhyk9KrVCrVLXdCpzESJY2WplqpU8bVrGoZSiWPKpyxsvSiNqsRrupHNKQ2N9rVpW9xtqqtvUkcW2l70TkqcsjYhuN1XVVW+7WJHJtrStZ91VGp/MeZVgTSWrbaqzW9akbbqc1urVUo+6YRq8pzskVV5Ldf4a6Caz+b5az5rVlrmlGR3U65iyQVVkta2JI9tU2WsPdO6nUMmS3qu0Na0kVV/KrKVLmO6NQy5Ivmpu2tBreoWt6z9nynTGoVd1WI5f9qoWh203a3rUR5ol+7I1bfUGj+WtWz1Zl/irl1bb1qZZWrup4mVM46mHjI7q11n+9Wxb36tXm8N41aVnqjL1avaoZh/MeRXwP8p6Au2WiSCubs9Z+781bVrqiyfer2Y1KdQ8WdCVMc1vQqstXvlajyqqVL+Uw5/5iGGXa1Xo5ap+RUiqy1jymU1GRoL81Oj+VqrxtVqFt1PU45RLUdxt+9VjerVV+8tOVdtOMjklGJY2r61G0dCsy1Y83ctT7pmVfu0ed81WGi3VVmt2VqylAqPLImW4qZbis3dtoW421mV7M1vM/2qmjutu2sdbqpo7j+9VRkZSpHQW95WhHdVzMdx83y1Yjuq19oefUw51CsrVN5UbVh295t6tWhb3lVzHmVKUolxtNVvurVeTR933avWt0rferQhZZKOU5JValM5mTQ/8AZqv/AGWy/wANdstrG9H9lq1ZezCOOl9o4uOzZf4asR2tdN/ZP+zTf7JZf4ankK+uRkYcdvtq1HDWl/Zu2hrOspRMJYiMjNa1Wq8lvWx5HrULW9ZyplRrHP3EG77y1k3Frtrqrq3rPuLX/ZrjqUz06Vc5G4i21TkWuiurOs2a1+b7tefUpnuUqsZGO0W6hbetD7P7UnkVxyidPtSCNflq1Gv3aasVSKu2ublM5SHKtJVjmk2/7NRymXMV9tRyVYZahk+6KCoyKrNtprXFOm+WqMzbauMjspx5iz9opPPrNkuKj+2bWrpjI3jRNJrj5aqyOtVftX0qNriq5jWNIJves+ZqtTT1Rm+aqPQpRI/N21IstVXojag6+UvR3VSearVn+dTvNZavmM/ZlqRPlqnIrVYWWo2+9VfEVH3Snt3VHNFV3atRMtZcpvGRh3C1mzV0VxFurJurOuaUD1aNSJnrcMlaFpeVmTQsrVFHJtas4ykdkqcakTsIbqry3G6uVs7z7tbUN1urSNQ8irQ5S5I3zfLUMjbaN3vUcjVvGoYRiR/amVqsR6ltas+So91XGodPs4yN6PUqvR6pXKrL/ErVNHdMu35q3jVMJ4aJ10epVajv1f71cat41WI9R210065wzwZ2kcqy/LVyONWrkbPVN3y7q3rPVF/vbq39pGR5VehKJtR2at0q1Hp/92obO6Vq2LV1b+Kspcsjw6s6kSj9lZVqvNCy/NXSeSrLUM1mrL92sJUzmjiTi7yNlrFvP4q7bUNNrntQsT/drmlA9zDV4nIXjN/wGsmZ9rV0F9ZtWLcRMrVlKMj6qhKJDG1XoWqisW2rVvWEom1QuK1FOVN1G2sDk5irNt/iqjcRRtV6SJqo3C1cTso+Rm3FmrVTks9v3a0JGqNmraJ6Uakil9jb+7TPsv8AvVpK1TLErVfKa/WJGXHHt+7Whb7l+7Vj7KrfdqaOz21PszmqVoyLFrdMu3NbVnfbqxY7dq0LeLb96olA8etGMjpLeVW+9VhVVqxoWZelX7e4ZauJ4lSn/KXGj9Kmj+Wo45N1PrWPunHI2bG8ZdvzVvWupMq/erkbeTbWtby/LXoUqh5WIoxkdF/azVH/AGy26seSX93VGa6ZWrSUjjp4SMjpm1RW+9VeS/Vq5lr+q7attrGUjpjgTqGuFqPcrVzP9t+tWo9ZX+9Uc0TX6rKJsSKtV5IlqvHqit/FUy3UbfxUXJ5ZRI2XbUe7a1Wtyt8tNa3Wp5ioy/mIfN3fepzbf4aX7Lu+YGl+ztUBzRIJIVb+Gqn9mx1oNasfmp4tWag1jV5ftGf/AGarN1qzHpq/LVj7Ky1MqMvWpkZSqy/mK62dWIbXbRuarMP3lrKRhKpIfDb1tafb1Xt4t38NbFnFXNI8ivV90jki21k6huXdXRTRfu/u1h6gvy1znPh5c0jmri4ZWqCS4bbUtx9+oJK5pn0kIxKM0/zVJb3VR3UVQx/erCR6HLGUTajuPlqOaX5agh+7TJm+9WRyxpx5iG4fdHXN6o1b0jfu23Vh6htauqnI9bDR5ZFK0vGiZfmauysdQa6t1bdXBNt3fLW/4fufn2M3y16tCR1YygpR5jZmuGik+Wtjw/qTbWVqzbi13LuWk0n91ciu6R4k4xqU+U9O8H61/pG3d/FXWXk25lry/R5Ps2oD/arvZLjdDHJWUanLLlPhMww0Y1uaI+63RyA1WvJfNt2X+LbWjKnnwK1Zlzb/ALt/92uapH3jjpSXMcFqFw0Fwylals9S3MtRa5bsty26qlrE33q8+pE+zjGMqIeIG3bm21ysjbW+Wul1iJ/J3VzSqzNt/hqqfvRPUwfwEf2z/Zp3mq3zKtOks/MX5flqL7G69KvlPR90Rpf9mm/amX+GpFibutO+y7qOUrmiQreFf4RUy37f3VobTZKb/Z0it/FVezJ/dk0epN/dWpvt7f3arR2T7vu1MllI1HszKXsyeO8kqT7VI1Nh06ZquQ6S396iUTmnKnErxzszcNV+DzG61bt9G2t81aUNnDH/AHaz1PPqVo/ZIbO0Zq6HT9IVmXNZ0d5HFViPxB5TfLWMuY8Wv7Wp8J2Wn6XDH/droLVoYv4lrz+HXpGq4viOOP5nk/8AHq5KkfsnzlfB1qnxHuXw/ulOq257rItXf2gNS+zaLdsv3lhavLfBXxR0vS7xTLOkeGzuZqPi18XNM17Q7mKK7S4lkj2qsdeM6FWVePunn4fBYinW9hKm7OSZ8xahq1zeOd0jbao7v71WXs2kJqL7G1fcxjGKP2+Ps4x5YkVJtqx9lkoW1ar5i+YptDuqNoa0ls2anfYf9mpKjW5TDa3qLyfSt9tNpraXS900+sxMP5lapo321pNpNH9kNWftIle3pyKay7m+arCtup39msrVJHZ/3qzlIzlUiNVakW3+WrUNrtq9HZ1lKoccqsYmWtnuo/svdW9HZ/dq5HZ/NWEqhzSxfKcv/Yzf3aF0Nv7rV2C2C7qsR2K1lKrynNLMJRONXQ91TR6D/s12S2C1Itmu2s/bSMJZjI5OPw+v92rUfh3d/DXTfZ1qbbWEqkjmljqhh2/h+P5dy/8AjtaVvo8a/wANXtyrR9oX/ZrnlzSOOVepUCG3jTotWNyrVNrpaha43NU+ykYckpfEaTXm1f8AZqFrzd0qgsw/ipjXG2tI04hGiaHnUNcKtY82pKq/erH1DxNHCv8ArKXseb4Tsp4SpUlyxOrm1FU/iWsLUvE0drG26Ra4PWPHP8Kbq46/1y6vN3zNtraODlL4j6PB5FKXvVDttc8eHcyxNXD6l4hnvjy7LWY0jN2aoZHNdcaEaZ9nhsvo4f4Ygx3/AO1TH60xmqFmanKJ68YlJV3VKq7ahhn8yrS9q/SOXm+E7Je6WIZavW9Z8a1et6fIcNQ0rdq0LdmWs2H5vu1eh+Wo5TyqptWtxt+9Wlb/ADLWDbtuatK1l21rE8erA0vs3tUbW9WrWVWXa1WvK3LRKjGp8J5spyiYslvVeRa3pLOqNxZ/3a8yrhZRN6deJkyLVOZa1Li3ZapyRNXnyp8p3U5GXMtUZk+ata4hqnNF8tc8oyPSpVDHmWqci1rTRf8AAqz5F/u1nynp05FFvvfNSVLItQtWUondGQ2iihe1TIsay0yp9tNZakXMRrUlN2/LTlWqjIY6NqsLVdaVW5rpjVMmXIzVmGWqastTRtW8ahzSiakbVZVazoW+ar0bf7VbxqRkedOJMsVTR/LTo2/iWplXdVcpySkTW8taEMu6s3ZtqaNtrfNU8xxzjGRpbd33qjuLPdSRyd6sq26t48sjk96JiXVj8zVmXFqyq1dhJErLVG4s91c06PN8J10sTynGzRNVVlrpLyw+98tYt1Zstc0uaMj2qVWMijJUdPkVl6ioGalz/wAx3RCSJdtVWj+bK1c3rUf3vu1fLGRvGUinItN3N6VckX5qryRNR7L+U1jII221NHLVfay05e1TyyiKUTQt7pl+7WpZ6o38Vc+tTRtWtOvKmctSjGR21jrP+1W5Z6osv3q84hmZOlatnqm1ttezRzD+Y8SvgYy+E9CjZZam+z/3q5Oz1b/aresdWVvvV6tOvGoeDWw1SmaCxbaeq7afDcLL/FVhU3VvKH8p50pfzDYWqxHUflbak2/3ay5ZHNKRJtprK1SR/LUtZ8plzEEbbf4qd96pPK3VG0dHNKJPMQTRqy1SmiZa0JGZagkaol7xvTlylBmanefUk0W77tU5ImrOUJHXH3i9HdVajuqw922pIbrbWXMTKidJHcNVq3vP9qubhuvu1ehuv9qqjM4alA6a31Blb71bVnffNXFw3Falrdba3jUPKr4bsd3a3m6tO3lVq42zvK2rW8q+Y+ar4dxOkjVWqwtqrLWXa3W6taGXdVcx4tSMoi/YV/2aibS1rQjarC0HJ7aUTn5NLqjJptdd5StVeSzqeU3p4uUTi5rOs+4tf71d1NptZtxpO6spUz0qOMj9o4W6sKy7ixrvLjSW/u1k3Gmt/drhqUj2qGMOJks/9mo2ta6i407/AGaozWDf3a82pRPXp4nmMHytrUeXWo1rUckW2uKdM6Y1eYz9tLVvyqhZNtckol8xC1VZKuSVVk/jqTeBTkrNuK0rhazbpttR8J6FEzbhttUZLjbVq8asm6arjI9yjAk+37aPtm6sO4l21W+3ba05j044bm+E6X7V81NaWsOO/wDl+apo7zd/FV8wfVuUvSPSVU83dTlb+KtOYPZlvmk3VHG26peaoiUSXdQzbajjp2yiJmCtRUMi4pu/bV8xXKSSLVW4iqxHLQ1KRrHmiYdxa7qzZrXb81dJcRVTki3VzygehTrcpgx7lrWs7httRzWbbqjWLb0rKUTpnKNSJsRy7qk3e9Z9v92rBbdWXMefKPvBN8tU2l+birUn+zVOatY1DemCy/3qkWWs2RqdHPtrT2hv7M2I2p1Zsd1/dq1HPu61fMc0qfKXo9y1pW90y/xVn2/zVoQr81a8xw1Td0/UWSujsdW+7uauPt1rStW21pGrI+exNGMjvrXUlZeWq4t0rf7VcTDdbatR6ky1vGr/ADHz9TB/ynUTKrLWTeWqtVNdZ/2qkbUlZavmjIKdCpTMXUNNVvurXPXmmfNXYzSq1UZreNqiVM9yhXlH4ji5LDa33adHa7a6Kaw3N92ofse2uaVI9X60ZccXpTvJrS+ze1DQbelc0qRl7Uy2t/8AZrNuLX71dF9n9qrT2dZRgb06/LI5SaCqrRba6K40/wD75qjJa1rynr068TLVdrVNHVj7LtanRxf3qvU1lUGx1ahamrFU0cVByykWIW21ehZf4qoqtWI/u/LVnFUiakarViFf4qyFmK1PHe7aDhlTkbkdXI4lZqxbe/8AWtK3vFZfmp8p51WnKJejtf7tXreKRar286tt+atqz2stdMTyKs5RKsnyr92s28Vq6hrPctZOoWG2t5GFKtHmOZm/irNupWX+9W1dWrLWTeWrLXHKMj6GhKJkyXTLUbalIv8AeouItrVRk/2a5pHt06cZGiutMv8AFVu38Qf7Vc3JUbNS9pIuWEpy3O4t/EfzferQh8Rq38S15v8AaGpy37LT9oc0sspyPUodZjdf4asR6pH/AHq8rj1ll/iarEfiNlb71V7Q4ZZTL7J6xDeRt95qvW/lvXk9r4oZZPvV0mn+Jvm+ZquMzzK+WVKZ30catUjWa7aw7HWVlX71ai6l8vzMtRzHz9SjUpyIZLVVapre3+aozeK38VWLeWplIJc3Kalnb/7NbEdvtWqNi33a2EZdtc3MeBXnLm5SGZfl+asHVFropG+WsfUFrCQYeXvHI3EXzU37KrVoXEXzU2Na5pH0cavumTNZq1VY7P5q6CSBaq/Z9rVHKbxr+6U4bP5abNYNWxbxVLJbf7NZcpn9YlGRyF1YSLurnNSs3+avQ7i1/wBmsfULNW3VrGJ6+GxXvHl80UyVZ0+6lt7ha37rTf8AZqr9g216EZcp9P8AWI1I8sjp7G6a8tVo3SW1xuVf4qZoI2sqtXSyab58X3a9WnL2kT5atVjRqWI47xlmhfbtru4bxpdPXFcxb6arQD/Zrr9HsvMs9v8As1hOPvcx8tj507JlnTdR8202n+GrO5ZIdzVT0218qRl/hrTtodrbao+eq8sZXicF4ut9vzba5+xvF+7/ABV6Vr2krcR/Mv8ADXG/2D5Ujba5KtP7R9Jg8VTlR5ZEN4qy2e6uNuF2SN8tejQ2H+jtuWufvtHVpPu1FOP8x6ODxMacuU5eO6/h21YWVWrUbRf+A03+y9ta8h6Xt6ctij8rfw1J5e75lWry2e2plt6OUwlWiZ8fy/w1YXb/AHavLbr/ABVJ9iWp5TCVVFJUVv4V/wC+aXb/AHVq59l21J5VHKZ+0KOG/u07cy9qvfLtp21fWpI9oU/tEjU3L+tSSSqq1Tmum3fLRymsY8xPn++1M+0RwferNkuJN1VZCf4qOQ6Y0DUuteZflSsqbULidvndqbTKr2cYnZTpU4/ZFWT1qWMmoaN21qoZcW3VqPsa9lqGO421MtxTuRLmG/Y6PstWluF/vUvNZGXPIpLa/NTvJ/3as1EzUFczGrEtOWBf7q1H51H2j/arLmKtIm+zrR9lX1qH7VR9sqBcsyRrVaX7KtQNdbv7tN+1VMoyHGMibylX7tSR/L96s+S6qFrr/arP2ZfspSNyO42/LU0d0tcu15UbX7VEoB9V5jtPti/w/eqaO/X+9XC/2oy/xUf2ztX71T7CUiP7PlI7xb9ak+3VwP8AwkH3f3lO/wCEiX73mVUcMZ/2bI737WtI1+teft4qX+9UbeLlX+Kr+qSHHKqh6B9v96hkv689bxg396oZPFUjNxuqo4WR0RymoegSaiq/xVDJrka/xV53J4guJd1UZNSnlrX6odlPKf5j0iTxNHF/EtZd54v29K4f7VK3VqbIzfxVpHCxOynllGPxG9eeJpLjdt3VgXl9NP8Aff5ahZvSoml/2a09jGJ69GhTp/DEjkWq7RVM0/zVDJcNu/2afIehT5iFoqhkXdU0krVVaVqylA6YxkNZagZaVmb+GoWZqzlE6oxMGOXbWla3W7burJ2U5WZWr6OhiZU/dkfRV6EakeaJ1EPzfxVah+9WDZ6h/C1blvL5vzLX0FOpGpE+drU5U9zQt/lrQh+aqMP3avW61r7M8WqaFuvzVchWqdv8u2tCFan2Z5VQt27Vo2t0y1QhXO2p9v8Ado+E8ypHm3NyBlk+9TpLNW/hrNt3ZWrUtZ91bRjGXxHm1IypmbcWP+zWTdWe3+Gu2+yrKtU7zS/7q1hVwfMVSxfLLlOBuLXb96s2Zflau4vNL/2a52+01l/hrwq2GlTPeoYmMjm5FqjMtbNxa7W+asyZf7tedKJ71KpzGbMtVZFq9MtV5FrCR6NORWpVSnMqrTVqZG5IsdHke36VJHUi9qixnzFVoqb5dXfL3Uzyv71YSBVCrto8urH+7TlqeYrmIV7VNG1Sbd33abt20RqGUpcxajb5qvR1lx1ehlrpjWOOpE0I221ehl+Ws+Nty1YjrsjUPPqRNRfu07yqqxy1ajlVq6Y+8cMo8o5PlqxC1NVd1G2r5TmkXI2qbZurPjbbViNq0jI55RCa13L91ay7zS91b0bf3qGt1kWtfZxqF068qZwd5ptYdxa7a9MuNNVlb5a5++0fd822vPq4aXxRPcw2OicK25fvU1Za3L7SWXdWLcWrL/DXH70ZH0FOpGpEFm+anfeqmysv+9RHcVvGt/Mb8n8pc2fNR5VNjuKsRvXT7sjH3iNY9tTbfmqSNd9SRxfNWcqZlKRXqRZam+z+1NaKsuXlM+ZFi3umVq1LPUW71h7dtSRystVGtKJzzpRkdpY6tt/iroLPVPVq83t7pl+61alrqjL/ABV7FDGSPDxGB5j0y3ullqxGm6uJ0/Vv9qugs9WX+9Xs08TGofOV8LKn8Jt+WaVYajt7pZauR7WrfljL4Typc0dyFV21Jtqbyt1N8qs5UzLmK8lvVaa221p7KbJFWHKaRqHPzRMtV91b01rWbcWtM76dWJmyRK9V5I9v3auSW7LUbd65+WJ3RkU1ZlarMd0aRlWm/Z/7tRKH8pcuWRpW91/tVrWt1XNqrLWhbytWfwnBVpROqs7qtyzuNtcfay7ZK3LO620e0PBxFA66zuPlrWt7jaq1ytrcVrW9xVRmfMV6J1FvdfdWr0dxurnbe4rShuK3jUPDq0jYjapazo5asLLW/McMqZY21G0KtTllp26mZ+8UZrNWrNuNL3V0NQSLuqJROmnWlE4+40n+6tZs2lt/druJIFaq0lmrZrllTPTp46UTgJtLbd92qMmn7a76bTdy/drOm0nr8tcNSjE9anjjiZLWq01r/wABrsLjS/8AZrLuNNZf4a8+pQPTpYuLOVmi2/eqjMtdNcWDf3aybqzb+7XDKlL7J69GtGRg3FZdz3raurese6WubkPcoGHeVj3jVsXi1h3nytUeR9HhjLvH3Vk3DMtaV01Y9033qOY+joRG/bNtTR3/APtVjyNtqH7RuovI9WOHjUOrjvv9qrMN1833q5GG82tV631D/aq4zOSpg5ROwjuFZatRvurm7O83VrW9xurpjI8erS5TSjqwv+zVWNqsRtWkTz5kMi1Cy1cZKhkokVGRV27ab51WGWq8i7KDeIbt33qay1HJuqPd70GnKOaKo2t6kWX+9U3ytU8pfNKJVWKnLFU3lVIq7an2ZPOVWWq80W6tRot1QyWtc0oFRqHP3C7aoyPtaty6tW+9WTcW9R7x6tKcZDY7r/gFWobj/arJdNtPgkbzKmNQ6JU4yOps7jdW1avu61ytncbVVa3rG43fereNQ8LE0jordK0IV+WsuzbdWtbruVa1jI+crEtMaXbUjf7VVbhvl4quY5okclwytUbaky9WqC4kas64lqvacp3U6MZGsuqf7VWodS3Vxsl0y/xVLb33zfereNaR0ywcTt47hWpy/NXO2upVqW95uq41OY82pQlE0li3U77LuqOG43VcjaokcMpSiUZLOqslqyVubN1RyW+6p5YlRq8pzclvu+9VOS3+Zvlrpri1+X5aoyWfrVRpndSxBz8lmrfw037H/s1ufY6Y1mKOQ6frJkfY6ctv/erSa3b+7Qq/3lo5C/bGf9n+7TvKrQ8pWprQf3anlJ9qZ7LUf/LSrkkFRyRVHKaRkNjlq5Hdbao+VTl/2auJMoxkb1rf10OnaltrioZfmrUsbzY3zVrE8rEYaMj0azv1ZakuFWVa5vTbzctay3G5a6D5epQ9nIp31mv8NY91Z/3q3Jpaz5qxkd1CUonM3lh833ayZtLrrLiqPlK1cconuUa8uU5G4sJFqjNbstdtJZq26s+601W/hrPlPVpYr+Y4uTctV2uK6K80vdWLdabItSevSq06hWa496gaWmyW8i/w1TkZlasT0Ywj9kvRyssn3q27G5dStc1byt5lb1my/LU3kc2Ih7p1um6my7eTW2us/u+WrlbNvlq15u2iMz5etQjKR0UevMrfere0/WVlrz1Zd1bOns3y7avnPOxGEp8p6fpt/W0t/wDLXC6NO22tySdhHXL7Q+OxGGj7SxuSaktZd1fq1YdxqTLWZPqn3qwlUNaOB6m3cXS0Q3CtXKyatTrfWdrfM1Z+0PT+py5TsNyt/tVXb71YserejUf2t/tUuYwjhpROgjbZtq433a5e31RWb71akeoqy0cxhVoSiWplrLvl+WrMt4u2s68vFZdzVcZGtGMuYwb5ap/LUmoXnzNWb9sSu2J9PShLlNSzuNrLtrtNKvFnt/8Aarzlbxa6DRdU8pl+auylLlkcmMw3NHmPQtPbdG0ddJ4fl3R7a4vT7pWkWui0W68u6Za6px90+HxlKXLKJ0X+qu6s7ttxWfcTfvFIqeSb5l/u1P2TwJRkTah80dcrNKq3DV01w263rjdYyk1KceaJ3YOPN7ppL80bbawtUby5qu2d5Wbrh/efLXNCPvHrUKco1OUrrcK1RtKv96smS48tmoW8Vl+aur2Z7MaBea4Wo/tS1Rkulaqcl1t3VHKbxocxrSX+2nLrK/3q56S8qCS6Wp5TpjhFI67+2Vb+Kmtqke2uJbUtv8VN/trb/FRyl/2f/KdnJqHpVSS9bd97bXNr4gX+8tH9uRv/ABUcpUcDKP2Tfa8pn21awW1SP+9UMmpKzcNQbxwsjomuo6haVa5+TVNv3Wqv/bO371PU3jg5HTbl3VHJKtc3/b23+Kmt4gX+9UcppHB1DoPtG2o2uttc62vIzfeqFtYVv4v/AB6iR0Rwcjpvty9qj/tFV/irl21lezbqqtrPzVHKbRwMjtF1Zf71TLrK/wB6vPZNbb+9UMmvSf7VEoGv9l8x6Yusq38VO/tRf71eWnxJIv8AFUq+KmqeQP7IkeltfrVeS8WuBXxQzfxVIuvM38VHITHLJR+I7Rr+oW1Rf71cr/aEjfxVH5sjUuQqOBidQ2s/7VH9sx7fmauU3SNTG3f3qcaRvHB0zrP7Wj/vVH/ay/wtXL/vFoXdt+ar9kV9TpnQyav81RTas23isdcrUipurSNOI40KcSWbVH21Skv5P9qrHlbqha3+aqjTidMI04lJr+bd96o1vZf77Vf+y1H9jrWMYnVGVMrLdP3LU9bhqkaz2t92o2t9rVUYj/dliOXdtqwstZ/zLTllquQylA0lb+9UiyrWdHPT/tHzVPIY+zNCOnfLtrP+0+9H2za1ZcpHs5FxoqryRU37ZR9o3VMioxlEjaKq8lvVxm3dKb9naVvutWUpGsZGdJH71WkWt6PSZJW+78tWofC7StWEpl/WadPeRx7RN2py6bLJyFr0C38JR/Lu21qw6BDCMbVrklVMJ5rTj7qPAmt2prJtrQaKoWhr6iVI+1hWKv3fu1pafqTJtWqflU3btainKVP4QqctQ7LT7+ORfvVtW8lef2900X8X3a6bS9XVvvtXuUMRGp8R8/isLKPvROst/mrQhTbWPZ3Cy/datq1avSjHmPl68ZRLluu6tBYqrwxbl+Wr1utX7E8WrMFi/urUqqytV63t91T/AGP/AGd1KVCR58qsRtncN8ua2oVW4X5qx1tdlaNi+1lroh7vunn1f5oj7jR9y/drn9Q0T/Zrvrddy7WWobzS938NRUoxqHHSxsqcjx/VtEZfu1y99Ysn8Ne0ahof+zXF6xoP3tq7a+fxWD/lPs8DmUZe7I8xuI9v3qpyLXT6pprLu4rAki8pq+cqR5ZH2lCrGpH3Siy1Gq7asMtRsm2uWUjrjIFqwtV1qSOsyZE9Ltp0dTLFurKRhKRV8ujbVryqPs+2spB7Qh2UbKseVTttZylykc5V8rbUitVjy6jZf7tYcwcxJHLt21ct7j1rN27amjbbW9OvKPuyMZR5jcVt1SQtsrLhuqvQ3CstepCvGR586comlHLVqN91Zcbf3atRyba9GNT3TgnE0PK3U35lohlq0u1q6Y8sjkl7pXjkq1HL/dqNoP7tR/Mtax5oyI+I0I2VvvU2SzWWqsctXIbr/erspyj9oxlGUfhMm+0NW3fLXN6h4c/urXpEbRy0SabHcL8q0p4WNQ3pZhUo/EeK32jyRfw1lyWbLXtV94XVl+7XN6h4P9FrzauXyj8J9Fhs3py92R5p5DL0qWNttdLe+HJLf/lm1ZMmmmLqtcPs5Uz2o4mnUQlvJuq0v3qqLDtp67lqo1f5iZGku3bUn2dWWqcc1Wo5a3jKMjjlzDWtd38NQtbstaSsu2hot1HsomcajMvay1LFJirMkG6q7RbWo9mac3MXbe621q2eqbGWufX5asRy1rHmiclSlGR21nrO2t6x1avObe6P96tSz1Jlr0KWJlE8TE4GMvhPTLe8WVauRtvrhbPVv7zVtWeqf3Wr16deMj5qtg5ROkVN1HlVVt9RVqvQyLLXVHlkeVKMolWS3qrNa1teVuWo5LWspUgjV5TnZLf/AGao3FnurpJrOqMlv/s1zSp8p6NOuczJatRHuVvmrektV/u1VksKwlE9CNeMivHtbrVq3tVZqh+xtFVq33LtrP8AxGVSX8pYjgZavW7bf4aLVlb71aUdur1HJ/KeVVq/zFi1uPlrUtbistbXbV2NitZcsjxqvLI3be4+b+7WhDcba5+3atCOWjmPHq0jehn+WrUdx/easWGWrkbVrGoeZOma0cv+1U0dxWWstTLLW8ahySpmh5lNZqp+fR59a8xn7MsM1N4qHzd1G6puVyD8VF5S0vmfLTN1ZFRjIjkslas+40vdWwstIxVqylA1jVqROWutJ+WsW80b5f8AarvmiVqo3Fgv92uaVKJ6tDHSieV6hpMi/wANc7qFgy/w169eaSrbq53UPD6t/DXBUoH0+FzOP2jyG+sf9mufvbNt1eraj4d/2a5bVNEZf4a5JUJH2mEx0ZHmd5Ay/wANYV4vytXoOoaSfm+XbXNahpLfN8tcsqUj7HCYmMjjbhaqt92tm8sGVm3LWZNb7f4a55U5RPqqFWJT3e9SLcMlNkXZUbfKtYnqcsahsWd/8392t2z1Af3q4yOXbWhZ3jLWsZHkYrB/aO8t7rcv3q0reWuRs7z7vzVuWdxW8ZHy1ehymzTGWo4ZakZq1jLmPM5eUZ/FUUi1NUclaGkSqy1XkWrjNUcm1qg6YyKLU5WapJIqjZf71WdHMTRy1aXbWfuqSOSgylE0FWnbd9Qw3FWlZWajlOaXulOa33Vl3dhuLV0W1d1Q3EG6s5UzSnVlE4u4taz1jZW+7XYXFn/s1myab81ccqR7VHEx5feKdr8tbVjLVFbNlarlom2sjCtKMjorG4rctZa5mz/hrct2+WrjI+ZxMDU3VXuKasrbahmlquY4ow5ZFG6ase8atS6b5WrDvG21pzns0IlGaX+Go4ZfmqreSbWqGO4rXmPcjT906K1uttbFrdblrlbe43VqWsrLT5jzq9A66zuGrWjl+WuXsbity1uNy0cx87XpcpqRy1J5tVY/u1Jt+WtY1DzJRJvMU01lVqryMy1H9o962p1Bxh2LMlsv96mNa/8AAqr/AGqpkuvWuqPKVaURrWf+zVeS1/2a0FuPlqRmVlphGpKJitbt/DTfKathrdWqGS1/3aUomkaxktF/s1Gy/wCzWo1vUbW9Rym8apm/Z1pvkVoNb1H5NTymvtSitu1TQ7l21Y8hqmW3/wBmj2YSqGhp8tbUcvy1i6fFW1DF8vy1vGJ4eJ5eYbM1VWlq1cRVmyfxVlUiTTjEbcNurPm+arEzbapyNXFKJ6FKJGzNTftW1vmWlpkkW6pOyPL9obI0ctUbi1WWrDRbajao5jpj7vwmLdaWv8NZdxpf+zXTSNVWT5qk9OlXlE5uPSfmFaFvYMv3d1akccf92rlvbrUSiVUxMvtFO3iZVptxKy1vLZrtqneWfy7ay5ThjXjKRjx3XzV0mj3m6sX+zfmrV0uzZXXbU8pOIlTlE73S/urtrS83bWHpe6JVrSaWuaUT4mtD94Vbz/2WsO6ib+Gta+bbWf53nVw1Duoe7G5izbl3VUjfbJ96tu4t1Zqy7i18qSsPePXpTjImjuGqOSVqbGlLKu7pVIfu3FjumVvmrUt79lWsPZtar1u3y0SkRVpxkaUl+22qF1qLeX/eqVvmWqN1F8rfdojIzpwjzHO6pqzVl/2vJuq1rFr8tYbW/wDwGvVpS90+2wNDD1I+8ay6v/dq9Y69tkX5t1cz9n/utU0K/L/tNXVTNa+Bo/DE9c8P+INzL83y7q7mx1BVu4/m+9XiGg3G1tu6vStNumaGFv7tep8UT86zXAxpy0PS5r3dGtJJffuFb+7WbG3mW605V3W7VnH3j4P2UYm1b3/mW7f7tcr4gutqt/s1oae/3l3f7NY+vW+5ZK3hyyidOGpRp1jPtdU3KtR6xqfy1g2cu2bbu/iq1qC+bb7q4+X3j6VYeMahRk1Hzfu1RuLpkb71U2by5Kk3LLXSe1GlGIp1Yp1qJtSZlbbUdxa7qobGWrOunTpk8141UZL+SpvvVHNa1B2QjGJTkvHaqU1xJu3Vdmi21Vki20HdT5Sm11J/FR9uf+9TriKqcny1J3RjGRb/ALUdf4qlXVGb+KsndSc1BXsKZs/bN38VH2j/AGv/AB6sPzGWnLdMvWoD2H8prSNvquytuqut5TlvKA9nKJJItQsjL/eqx5wobbuoCMpFRmK/3qZuqxIq1H9n3UtTWJH5lG5W+9Tvs7e9L9jZvu09S+aJB5S9qT7KtWvsbr2p/kNTjEPaFRbRu1SxxMlWlXbUvNVyke0Eh+T71Wo2qvGtWI6vlOOZMq7vu1I0O6iNatRqtRynJKRRa3oW3Zq1lt1qZbNWWrjEy9uYnkt71L5X92tj7AtN+wfNVE+3iZflN/FQq/erQktWqA2zLREPacxW8paGi+X+Gp/ssnYUv2eT+7WpXMVmhqKS3rQ+xyNT/wCzXb71ZSlEftoxMSS3Wq7Q11C6Hu+9T18P7v4aOcf1ynE47yW7UeVJ6NXbLoMa/ep39jwrU+0D6/A4lbWRv71TR6XI9dj/AGfCn8NRbY1/hrKVQPr3N8JzsOjM1XIdHXd81aTNt+7UbXDVhKoZOvUkOj0uNfmq1HbwxVntM1RNMf7zVhKRnyyl9o21uIY/7tO/tGNPu1z/ANo9/wBaPtH+1WEpRM/q50P9o7ulP+37q5tbz5aPt7LXNKpEX1Q80pfvUlFfdcp9+I0NR/Z/ari7f4lpdgo9nzD53EoeV/eqaP5W+Wpmi+ahVqeSURyqcxqaXqjRsqs3y12ml6ktx/drz+OPZtrW026aJq9ChXlH3ZHjYvDRqR5onqFi1blom7rXE6Lqytt3V22mssu1lr6OhKNSJ8HjKUqcjWt7f+7Whbr/AHqhs61I7Xd92uz2Z8rWmV/sG77qrU1vZ7fvfeq9DE1WGs/MX7tYSgcEq/2SWxhPy7fmrqLHQXul+7urj0tLu3k/dtItdb4WvvEHmKsEfnL/ALUdc8pHj4xS5eeEkWLzwO0sf+r3VyerfD5nVv3Ne+aTb38sa/booo/o1WrjSLe4+8q1zT5ZHytPPq2Fqcp8ha98MTInyK2f92vPtY+HM8O7aP8Ax2vuq58L2LK3mbVrxv4ua54U8L6XdCK5hn1Dbtjhjbd81eBjIUYx5mfoWScUYrE1o0KcXI+QNW01tPuGhLbmWs1o8Vp6lcNeXMkrfMWbc1UZPuV8pI/dqUpcseYr7adHTqXFZSkbSkTx1YjqrDVyGs5HLUJtm6jy6kVPu1Mq1JyORX8qhl+WrXl0NDXLMOYq7absq15VG2ucOYpstMqzJFULLS5jSMiPd81TRz1X+ZabuqoylEtxNi1v9v3q0Ibjd/FXNq1TQ3jK1erQxX2ZHLUoc3wnUxmrcNxXP2upfd3NWlDcbvm3V7dGpzfCeXUpSjublvLuWrHkq9Y8NxtrSt7qvUpy5jzKkJR+EJrDb0qHa0Va0bKy1J9lWX+Gt+Qw9ry/EZcdxt+7Wha6ltqOTTdv3VqH7LItaRlKJEvZ1DorW6jlq59ghuP4VrlkkkhrTsdXZfvV2U6vu+8efUoyXvUy1eeFY7j+Gud1LwKu35Vr0DS9QW4Xa22ugt9OjuI60lQp1jg/tPEYOXvHzrqXg+a3+6tYtxo8kP3lavqC88GrcL/q65XVvhvu3YjryK+Xfynu4TianL3ah8+/Y2X+GneUy/dr07Uvh7NBu2xtXO3nhea16x15EsNUpn1FHM6Nb4ZHLxy7f96pllq5caXtb7tU5Ldo91TGUqfxHZzRqfCS0wx7qj3Mv3qcsu6t41IyDlG+Vtpu2pt3vT6ZXMQfdqaOXbR5VG2okQXre82/xVqWupMtc6rbasR3FaRqSOSpRjI7Kz1mtyz1n/arz2G6q9b37K33q9ClipRPFr4GMj0611RWX71aSzq9ea2erbW+at6z1rdt+avXp4qMj5+vgZR+E67yt3zVG1qrVn2+rf7VaVveRy12c0ZHmSjUplVtPqvJZ/7Nby/vfu05rWsp0jONeUfiOb+y05bLd0reax3U1bPb/DXFOmV9ZMmOzZfu1ft1Zaurb1Mtou2uOUZRMJ14y3G281Xo4VlX/aqvHZ+m6po1ZWpc38xwylHoWFtasRxNSW7NV+NVZafLGR59SZDGm2rSt81OW33UeUy1PKcspRkTRtUm73qvHT6InPyj2lpvn/7VQyVGzVXMXGmXPtR/vU7z/pWXI1N876VXMX7KJref/tUnnVlfaqPtnuaOYn2BqfaNtO+0e9ZP2yj7VU8wvYGt9o3U7z6yVvKkW4/2qQeykXm2t1qrNarJUa3HpTvPpco4xlEz7zSVmrndQ8OK3zba7JmqGRVao9melQxNSmeU6l4X3fw1yuqeF2+b5d1e4XFgsv8ADWPeaGrfw1jKlE+mwucSj8R8+ah4ZK/wVzGoaCyfwtX0ZqHhdZf+WdcvqXgtW+6tcssMfa4PPo/akfPt5o0itWXJZyLXtWqeD9rfLHXL6h4XZf8AlnXDPCH2uFziMvtHmbReU3zVJG1dReeHGX+Gs9tJaJv9XXNLDSifQRxtOtEhs5WVq3rO6/2qxfsrLVi3Zlap9jI8+vCNT4TrLW6q5HLurn7O4rWhaqjGUT5+rS5ZF5W/hpearLLUm73o5jklEG/2qip7Uyq5jSIjVXkWrNRSLVcxcSNVpaKeq/LVDBamVqjqRUoM5Eyy/LUyyK1V9lH3elBlKJYaNWqr9lP92pI5WWrUbbv4aOUnmlTM9rOpI7OtDylqxHa1hKmTKvIo29rtrSj+7UkcFWPsv+zWcqX8pxzqxl8RX+7VeZttXpI9tUbhdtYcpnT96Rn3DblrGu2/irTuKybz7tQe1QiYt796qqt81XrhdzVTaJu1XGR9BT+EsW8lbFrLWDH8taEMrVXMc1aHMdJZy7dtdBY3FcnZ3H3VNdBZy1rzHz2KpnTW7blq9H81Y9nLtrSt5aOY+aqR5SSSL5az7i3rU3bqr3EVaxkRCXLIw5G2VD9o21euIqz5PlaumMj06fLImW621NHfstZ/+1RurXmNJUom1Hf1N9sXbXP+ay077V/dqvaGP1aJuNcLuo+1CsP7ZTWumqvaB7A3GlV/4qI6w/tlOXUttHMV7CRvLU0a1jx6lVyO/wD9qteaJzTpSNqzi+atyzi+WuVt9R/2q6DT9SXbW9PlPGxFORcuLX5axbq1re+1Ky1RuGjqpxictCUonPzWvy1m3ETV0UiK1Z80S1wzpxPZpVTH8pvlqRU+X5qvbakW3Vq5JUjf2pRa3+X7tVZLOtxbVad9j3VlKmT7flOVks2qrNatXYNpu77tVZNG3VPKddPGROZhgbdV6G32rWsujNu+7U0emsv8NEojqYqMjPXcq/7NV5pfmrcksPl+7WZc2P8As1gZU6sZSKkbb/vVraesfy1QjtWSr9nGy7aQVpR5dDqLNf3dWG71n27ssdSNcMv3axlE+elGXMF0qtVBrPc3y0+a6p1vfLu2tXHUpnRGMoxK8lmyrVG6tWrpN0bLVWa1VlrD2ZpTryic79kamyRNtrejiX+KpJNOWVamUTf6xy/EcrIvzVNb/wCzWtcaT/dWoY9N2t92j2Z0+3jKIbdy1XuLetmOw/2aSawqYxOSNePMcLqlv8rZrmbi3+avQtU05trVy95YNur1KET6fB4kw44qmji+b/0Gri2f91ad9n27crXdGJ6csRzBp7eVcKzV6N4ff7Rabf8AgVed+Uy7a7Xwfclvl3V2Uv5TwczjzU+c9J0e43Wu2tK3+bcq1h6b8q1qWcu242tUx92XKfm1ePvS5QjXyLr/AIFTdUg3L/vVYvF2yUXX723WtqXuyMYy96MjzS/ga11B1/hqWRt1rWj4ottk0cq/7rVmQruWuarHlqH19OXtKcZHOXDfvOarbttW9Sj2ztVJv9qt4y9092n8Jct7jd96nSRK3zLVLmnw3G1qByj/ACkclvtqPd71ofLKtVprXbUyKjP+YqSLuqjJBtrQZdtDReZUHTGpymDMtVZIt33q3JrDdVOSwag9CnWiYckf+zVeRa3pNNZvvLVOTSZNzfK1B3RrRMzJpK0P7Lk9KP7Jkb+Gp5jX2kDPo3e9ai6M1SLoLN92jmJ9vT/mMlWanRs1bUfh9v4larUfhz/ZpGUsVRMGOTdU0b/3q6CPwvViPw4v92r5Tmli6Jz8a7qsRx/3VroF0FVqxHoiq1XynHLGQOdW13fw1Kuns396ulj0tVqaOzWjlOaWM/lOV/stqkXSWrqlt41+9tqRYof4a1MpYyRyf9jtUn9kstdVsjWl3RUGf1yRy39lyf7VPXS3/wBqujaWOoWlWolIPrNSRkrayLU0cbL/AA1e81f4ajaWs/aC9pKQRrVqOJWqn5jbakWVqjmMJcxa+xKv3aa1qtMW4apFk3N8zUcxn+8E+xq1L9nj/u1KtNpakc0iPyo1/hp3yrQy7qjakX8RN5y0NKtU5G21XklasvaFRpGgzf7VNas1rhqj+2stT7Y1jSkXpNtQyKrVVa4ao/tDVhKsbRpyJpFX+Kq8m2neb8tQt3rCVU6IjWqu1TNuqFlauaVTmNokbVC21aseU1N+yyNWEpHRGUSv96mP96ra2ElSf2a3eo5ivaRieX7vmq1G1ZcdxVhZf9qvuadeMj9Bnh/tF7dUit81U433VNGxau2NSJ5s6ci396k27qbG1WI/mrf3ZHNyjY4quQ037v8Atf7VSRxfN8tXynPUkaVjLtbctdjoesmKRVLfLXEW/wArVsWcvzVvSqSpy908PFUo1PiPYtHv47hV211Vj8/3a8m8OXkzSRqrM1ev+G4llVd3zV9HQr+0j7x+YZrS+r+8alrYfaNu1a63w/4IlvpF3/u1q/4d0ZZWXCrXo+n2q2dv92qqTPyzMc2lT/d0zJ0v4e6ZYrukj89v9qpr68tdITbbxxx/7tYHi74lJooaKG2mml/3dq14v4k8faxrUjLuNvG38K15lSr/ACmOBynG5jL2leXunq+rfFC30kN508a7f4d1cBrf7QxgRlsYPMb+FpOFryPVoJ9+997H+81ZStXn1Kspe6fpGD4Zy+nFSnHmNTxl8WvFHiTzI5tQkjh/55wnateW3wnmkZpXZz/tV3UlmJqy7zR2P3Rurxa+DlL3on6JgJYfCx5KUVE4SZf4qrV0WoaNIvRaxJImib5lrw6lOVOXvH1VKrGpH3SuvSnLT8e9Ls+7XJI15hqr81WI6FX5vu1NGtRKRlKRNH92rirVeOrEdZ8xw1CRUoZd1OjX/aqTbWUjCUivtprL/eq15VQyferIIyK7JULRf3qtMtQyVnI3jIoyL8tV2rQkqrItSdlORCrU3dTajZmWqjI35S0suz7tW4NSaOsrzKPMrrp15R+EmVKMtzrrXVo5dvzVqW90rfdrgY7jY1aVrqjLXuUMZ/MeZWwf8p31vdVs2d392uEs9YVvvNW9Z3it91q9yliYyPnsRhZHYR7WX5qk+xrMv3axbO//ANqtuzvFb71erTqRkeDVjKmQTaTu+7VRtLdW+7XT26rJWlDpqy/eWrlT5jhljJU/iOQtWkt2VvmWuy0XVNn3mpW8PrKvyrUTaFJA25N1VGMqZw169HER5ZHf6XdRzqtb0elw3Uf3VrznSb+S1kVZd1em+GZvtjR4b73y10858RmFOWH9+Jj6h4PguFb5R/3zXF694AEcbN5e5f8Adr6N0/wjJqDeXFCzN7VJrPwznWzk3QELtriq1afws4cHnGIp+9G/KfFeteCNqs0a/N/u1w+qeH2t25WvsfWPhQz27NEu6b/erjLz4GXl+jM8ar/s15NWEZH6Dl/FlDlvUqHyTdWDL/DWdIrxV9Q6h8FDZ7sWhP8AwGuM8QfDa30mCS4vIY4YV+80jba8ep+7PucHxLhMRLlh7x4hHJ/eqSORWq5r82niVksY8fN/rN1Y3mVnGvI+wivaR5jVVt1O4+7WbHO1Wo5Vat6dWP2jKVMsNF/dpv3KFlqSt/iMxqtUiystN2Uza1Xyk+6XY7qtK3v2XbXPq1TRy7aqMpRMalGMjrrfVtvVq3rHWfu/NXn8NxWla3W3+Ku6nipRPGr4OMj06z1bd/FWxb36s1eY2Oqbf/2q6LT9WXH3q9WGMifM4nA8p30e2XpVqO3V65fT9U/2q6Czv91dPtIyPmq9GpTLn2IU77Ftq1byq1XoVVqmVOMjzJVZRMtbepPsu+thbVWp32OuOpSOb25ira7amWJlrU+yj+7TWtf9mublI9uV45atK6tUbWtN2sv3aqMjN8si19l3VHJbtRDc7etXI51ateWMjCTlEy5LdqrtF81dA0Cy1Xm0uq9h/KaU68ftHOzVVkZlreuLDbWfNZ1hKlI9ClViZcku2q8l5Vq4tWrMuEZay5ZHo0+WQ/7fTv7SrJm3LVP7VtrPmPQjQjI6RdS/2qsR3n+1XJ/bG/iqb+0PeiNQmWFOsW83U/7Vurmo9S+X71WFv/l+9VcxzSwsjeW6o+1Vj/bqd9qrWMjP2BsefTWZWrL+1fNUn2yq5SPZcpckjjlqnNYKy/dqT7T705bhaOUqPNH4TFuvD8cm75V/75rn9Q8IRyf8s1/75rvll3USW8bLRynbRx1aieN6h4H+98tczfeDdrN+7/8AHa+gJtLjl/hrLvPD8bf8s6ylSifRYbPqkfiPnm48M+U3zR/+O1nzaN5W793Xvl14Sjl3fLWDqHg3d91axlTifU4biGMvdkeOrYbfuq1WI42Wu7uvCTxt/q//AB2s+Tw+8X8Ncc4Ho/2lTrHNL2qQ/wANazaSy9VqCSy+WuOVMr28ZFJlqFvlrQ+z7VqCS3auOcOUuM4lZW+ahvmp3lNTWWs4m/ukLfLTd3vUki7qhZa1jI0LEbVNH96qay1NHJWkZGcol2l202Nqmj+aqOVkO2pI1qZl3U5YqgmUx0bbavQy/NVNVq1Cu2rOOoaFuqtVzyt1U4Vq9G1QebUkRyRfw1n3FvurW/hqrJFS5Qp1OU5u8tfvVh3lrtrrry3rJurXd/DWUqR72HrnIyL81N8rdWxcWXzVD/Z/+xWPs+U9mNeJm/Zfm+Vd1TRwVeWz9asR2tRykyrle3XbWxZytUMdrt/hq1HF6UjzqtSMjYt5fu1pR3Hy/wCzWPb/ACrVyOX5aZ4lSBsLcUfaN38VZvm037Q26qjI4/ZcxauNrVRmi3U1rrb/ABUeetdUZG8YSiVZItrcVBVuRqryLVcx3RkQyNULNUkny1XZqrmOmMQ82nedUFI1HMa8hY86o2lqPdtqNmo5gjEm+1MtTLf1myNUbNVxqGvsYyOgh1L5q3NP1T/arh47jbWppt581dNOp7xx18LHlPQIdS3R/eqvdX+2suzuvlpt5LXV7Q8GOGjzE0mqbf4qqyattWsu4l2tWXdXX91q5ZVD1aeEjI6L+3Pmq1b64vy/Mtee3F+yt96oY9Ub+9WXOd39mRlE9Wt9XjrQh1KP+8teQx69Iv8AFV638VMv3qOaJw1Mpl9k9ejuIWX71Wo4o2ry+z8YfdVmre0/xUG/5aVPNE8avltamd5DYRt96rS6MrVg6f4gjl2/vK6Kz1ZWX71Hunz1enWple40bav3aybjQ/m+7XXLfxstQs0b1lymFLE1KfxHHto3+zVi30Xb1Wum+zxt91atQ2a/3aOU1njpcpzv9m/LUMlg392uqa1Wq8kC1hKmc8cXI4a6s33/AHagW1Zf4a7GfT1aq39l+i1zSpHpwxkeUw4d22nbmrcXSajk0muWNMPb05GDGv7yrkbMtWGsGWT7tXI7Pd/DV+zCdWJm+bTlhVv4a0JNNqL7GVao9mZRqx6CRxL/AA1JJAu2rFvb/wCzVhrNtvyq1HszmlU945u+tVZa5m809fMrtNQtW8uuV1KFlau+lE9zB1TFawWmtYVYbzKN1dR7ntJFZ7FTWroEf2W8H92qJkapre6aKRWraPumdTmlFxPVtNt927b/ABLVhovKmWs/w7f+YsLVtXny7WonH7R+fVuaNTlkSTRbl+anR2/mx7ad5qyW61FDc+W+2qjLllzHD71jD17S/OtZP7y/MtcxFa16LcMsu5W/iri5v3Fww/utVYiH2j3MDXlKPKcxrGlt5m6sVrOuu1Zty1zs1xWMfhPqcNVlKJV+yt60f2b/AHaseeu2m/bKR080yOO3aKrkduslV/Ppv2ploJlzSLUmlq392oW03yqfHfNu2mrO7fUGfNUiVY7VaGsFb+7Ukm5aasrLQVGUiq1hHULWa/3a1vvU37N71XKVGtIyPsMf91aZ9gVf4a3Fsad9l/2ar2ZX1ow1sl/u1Mtn/s1s/ZlWovKVa05CfrEpFGOz/wBmpvsvy/dqxu21H5u2teUnmlIFj20fLUbXFQyT1ZXKWGo3VRaVqb5rVJXsi55tNaX/AGqp+a1R7qn3jWNItNL/ALVRtcVBSNS5SuQkaVt1N+0NTKKg15Yj/P8AWjzahbvSbv8AaqZRDlLfnCjzhVFpdv8AFUbXH+d1RKJUaXMaiyr/ABVL9oH96sBrz/aqNr//AGqXuj+rcx0X2qo2vFX7zVzMmpN/eqvJqTbqylUibRwcjrl1Jf71O/tSNa4lr+Rvu1G2oP8AwtXLKoa/UDuv7UVv7tH25P71cMNQfvUsepSf7VZyqE/2edk10rVCzK1c3HqTf3qtR6l61zyqGf1WUTYbbUbLVOO8Xb96pPtSt/F/49WMpC9nKJLSff6037RH/eWmyXi1HMHLIlWHdT1g3VTbUlX71V5NcVfutWfMWqVSRsR26r96neVHXOtryrULeIGqPeNPqtaR1WyP/ZprNCv8S1yMmsSN92o21KZv4qnlK+oy/mOskuo16barvqka1zn2tm+8xozmp5S44WMfiPMI5fm21YjlqjTlavcjU5T9ilTia0dx/dqxHLWPHLVyOb+7XdTxJxTw3Ma0LfNV7d91ayYZVWrkcvzV6tOvE8+phOU0I5drL/8AE1ajb/d3Vl/aFarELbW/2a9CnV5onjV6HLI1oW3bavW7fxVj29xWpbtuWt4yieHXpyj8R2Ph/VoLL/W7t395a9h+H/iXSZ7iNJ72KA/3ZG214DbtWjbMe1ddOrKJ8fmOWU8ZGUZSsfefh+Wx+zxtb3EUq7f4W3Vr3GqJHH8r18H6fqU9m26G4khb+9G+2uktPHviKBfk1e6Zf7rSbv8A0KtfrEj8qxPBDdTmjW+9H0treqC8kZfvf71YMul2dx9+3jb/AIDXjtt8TNZjk/eSrJ/vJXRaf8TZ5f8AWwI3+78tbU6sZfET/YWKwsf3bPQLfwTo+pNtlgjry74xaJ4e8P3UNppKt9rXmVvM3LXRz/Eab7HItvb+VN/C2d1eYajHJfXEk0rM0rtuLNXJiI/ynsZPhcVTr+0xFR8q+yY8bfdqxGitUclqyUsb1zQly/EfZS974RLzS1uPurXN6p4a/u12cR31K1utwvzVNejTrRLpYupRPG7rTZLVtrfdqFVr0vWNB3RsyrXE6hpbWcjfL8tfIYrDyoyPqsNjo4iJQVd1SRrS1KvavKlI6ZSCOpo6ZUtZcxlImjqwv3aqxtU2/d0o5jmkPpki4p9FEjIrSLUbLVqRartWR0xkV5F2VVmWrklV5PlalqdUZGfN8n3aqsu6tCRN1UZKDupyIKT5kpaZt+amdJIrbqmjfb92qu2pI/lraNQmUTQhuNv3q1rPUGX+KsFWq5C38VehSryOGrTjI7Kw1jatdNpt+tx92vN7e62VsWOoMrcNtr3KOKPnsTg+aPunrGmyt8tdRp86/LXlWj+Imj2q/wA1dvpOqR3W1gy17lLE8x8NjsFKJ31rtatKOzWVfm21zNjcbdrV01jdNL8td0a0T4mvCUdhkuiLJWh4bmn0e+j3crura0jTZLtgsas3+7Xpfh34MTXsazX7C2i+9t/ipTq04xuzyJV5VlKlbmO+8N+ILO10+3m+6skf3anvvHGlyKyvuH8NcTrcNtosa2dnuKwrt+auI1K8n3V4lSipfvDxaWYYmEfq0LcqPTLXXNIjmVTEGX/aqXVPEWhww/aLiSCKGNd25vlVa+fPFOv6jpdjJLYwtdT/AHVXdXzB8XPEXiu8vBHrOozGOT5vs6/LGv8AwGvMq1/ZyPqcj4fq5pLknUjGPp7x9F/Ff9rPw34faa08PW8es3y/L5v/ACxT/gX8VfIfjr4ka34+1BrnU7liu7csK/LGn+6tc9Njsc1XeMmvOlKVSXNI/dcm4by/J43oR97+Z7jGam7qazUlI+s5SzG1SbveqO6plloJlE0FnapFuN1Z+6nqfm/u1vGpKJhKmaqy/wB6pFbdWOsvzVajuv71dcav8xhKkXGWk27WxUUc9SL81dcZRMuUsQt/FV6Nqox/7NWreg5pmpbtWhby7ayYavW9PmkeVVidFY37LXRafqn+1XG26/LWpbysu2tadeUTwMTQjI9Cs9S3fxVvWd5XmtreMtdBp+pf3q9SnjD5XE4M9CtbjdWlCq/xVx9jf/d+auis7rdtrujUjI+WxFCUTW+z7qbJa0W8tWo33U5RieVKUoma1q1QyRVt81Wktf7tYSpGkav8xjtDTdu3pWhJZtVfyttZOMonTGZHG0i/xVaj1Er95d1V6GWtY80RuMZbl9b2CX7/AMv/AAGl+y2t192s3yqPLb+Gtoz/AJjPk/lkTXHh9Zd2ysm88Kydl3Vp/a7mDody1NHrzx7Vlj3LWv7uXxG8Z16fwnEX3hmRf4WrDutBkX+Fq9lg1CzvPvx7f+A1Ybw3YX3zKVqJUKcjqp5zUo/xIngM2myJVF7eRK9+vPhzDccoy1zmpfDGZei7q4amD/lPXoZ/h56SkeO/aGWnrfFW612mpeA54t3yVy2peGZrX/lm1ebUpSpnv0cXh8R8MhseqVaj1Je7Vzk0M0TdGqBrxovvVMakju+qxqfCdkt/Ui3m6uPj1arUerVvGoc0sHI6xbz/AGqmjuq5uPUt9Wob3/arpjI5J4aUToFuKsR3FYcd0rVYjuPl+WrOKVE3I7ipNytWRHc+tW47j+9QckqbLnlRtUMlgsq/dWiNqsRy7axM+aUfhMm60GNv4aybjwzGzfKtdluoZVasZR5jenjalM83uvCS/wB2sW88K/7LV699lV6qzaTHLurCUInpUc3qR+I8XuPDjRfw1m3Ght2WvaLjw+rfw1lXfhtW/hrhqUz2qOdHjk2lsv8ADVeSw/2a9UvPC/8As1j3Hhnb/wAs6wlSPbpZrGR53JZ1BJaH+7XdzeH9v8NZ9xoO1qwlTlE9GnjoyOLktdtR7dtdZcaM392s+TS2X7q0cp6EMVGRlx1chanfY2WnLbstMJVIyJo6sRotQwrWhbr8tWcNSXKEcVTRwVNHFVqOKr5TjqVSCGOrKrU0cFTLa/LUHDKoUm+7VaRttaUi/wANUZofvYWoLpyKMjVRm/iq9Mu2s+ZauJ6dEqyQq38NN+y1NU0f+1Vcp180olX7H81TR2W6r0ce5asLFSlTMJVpFH7H/s077PWksVSeV81YSpHN7aRmxxfNUu3ZV/7HSSWbVhKHKZurGRRpGqw1vtqvIv8AerEuJTuG21Va621NcVm3DVcT0aMOYvLdU7zlasX7RtqxHdbq6jeVA0JPmqjIrLUyy06T5qvUmPulNpdtNaWnXEVUZNy0anZGPMWGlqNriqck1QyXXy0+U6Y0JSL3n7qd8rVktcbmp32rb95qWpp9XkaS9qtWrbZPlrJW8VquQ3VOMjCpTkddYzfLVyb5lrD0+Vdq1sebujrsjI+dqw5ZGPffLWPcfdaty++Zaxbj+KsJnqUDBvG2txWf5rL92tTUFrHkX5q5JSPo6HwkkctOWVqr7actRzHZyRLS3TL81XLPUmVvvNWSrVJD97/gVHMYVaEeU7jS9ekVl+Zq7DTfEDfLuavMdPb7tdFZysq/eo5z5XGYOnI9Kj8QfL96rkOvf7Vedrfsq/eq1b6l/tVXtD5qplsT0631ZWrWtb/+9XmNnqjbvmauksdU+Vfmo9oeHicv5TspLz/aqvJdLWL/AGl8tQyalRKoefHCmt9oqRZFb7tYUd5u+Wrcdx/DurmlM0lRNqFqmrLjlq8svy1HMefOA6a3VqI4l/u1HI3y8UW9x83zVrGQWlylxbej7KrU3zlp32j+7WsZGPvDo7NVapvsf+zUcN1urQjbctBz1JSiZNxpqtH92uY1TRFb+Gu6uPu1jXnzbs1pTOzDYipGR53caM0VUZNNrvJFjZfmqnJax12RifS08dL7RxMlmy1D9lauuksPmqFtNq+U7o4wt+D5GEe1v4Wrubhd9nuri9Dt/s9xXoVrb+dZ1XLzRPk8xqRjW5zLs5d0O2o5vl2tV2G18uZo6S4tWZW+WspR904faR5ii0v8Vc5rn7u63f8APRa6Pym8tlrE8RWrParJt/1dayj7SmenhJR9oYWoLvt2rlbhtrV027dbstc/eQ/vGrjifU4X3fdM9mpu4+tSfZ2X71OWKrjE9UjVqsfLtqNV3VIqtVcpEh22po2ai3tdzVfjsfm71XIc86kYiRxebU39m7v9qp0g8ursbKq1rGB58qsvsmatn5VWFiWrjNu+7VWTdVcplzSmP2rVaR9u6m7m70bWajlNIxIWlquz7qtNbt/DUbWrfxUzeMolGTd/FUfzVpfY6b9lo5Tf20TNaJvSmrF/erS8hVqFlVWquUuMyj5PpQsVWmZVqvJdKtSaxlIj2/w1H5W2iS6Xb96o5LxajmN4xkO2U2RqqteLVeS/X+9WUpnTGnIublqOSXbWfJfr/s1Xkv171nzm8aEjSkuqqtdVnyX6/wB6q8l+v96spVTrjhjUkum/vVDJcVltqS/3qhbUo6wlUkdUaEjT3e9MkasdtWRf4qbJrMar96sJSN44aZr1EzL/ABVhya58vy1Tk1lqy5jpp4OpI6RplWj7VGq1yf8Aa0m771QyX8jfxNSOmOAkdc15Gv8AFUf9pRr/ABVyP2qSm7pGqJGscDH7Ujq5NaT5vmqJvECrXM+Uzfe3U5besjT6nRidB/wlG37tC+Km/wBqsNbf/ZqSO1+b7tRIX1bDm8viBqkXVGl/irHhsmq5b2rf7VSzllSox2NJbppf4qdH8zU23s5P4q0LezqDgnKMfhK/2Xd92nLa7q1IbVVrQjtY6WpxTxHKc/HY7vurUy6W3euiW3jWpFWNak5pYqX2TBj0v/Zqyml8Vqs0a017hd33qDL21SR4DRRRXoH7UOWrEdRxr/epzd6suMS1HLViO6+as1fu1JG1dEasiZU4yNiO6/2quW8v+1WHHcf3qtQ3G6uynX+ycNTDRl8JvW8u5m21ct7hom/2aw7e4VauQ3W77terSrng4nB83unVWd1/DWzbSbq463uq2rO6/efL/eruhVPjsVheU6i3atK1asWxuFatm3FdkfePmK8eX4jRj2t/vVbhVlbcGqpD/s1ejroPHqGpp95/C9XpNNW6j3IvzVjxp83y1sabeNG2010Rnze7I8qrzR96BmXGmtH8pWs+TSC33a9BXT11D7i/NW9pfgu106BrvUPur822oqUPtHG80jQjaXxHlml+Hb68kVYbd5P91a67T/hbrV0vy2n/AH01WNX+I8lq7Q6TbRwRL92QrWKPjH4ptv8AVzxr/wBsq4ZVadP4i5vMcRHmoqMfU6Zfgnr1wvzWqL/20Ws+/wD2b9YvBxFEp/2pKoWnxu8XSSKovI8e0Ne1+FfE2o2/h6TUdduRhV8xsrtwtZzlh60feieLisVnWWKM3KN/K58r/EX4F6n8PdN/tC9ntvKZtqxrJuZq8zj7V6N8ZfidP8QPEEkgLLZQfLDH/WvOVXgGvz/ESh7SXs/hP2DK/rcsJCWO+OQ/bUlN3bacvauQ9CQ5acrUlO5qCJRJUbFPqCOnbveriYuJJ95ahkWpP92mt3o5SoldlqvMvytVxqryLRym8Siy/LVORa0JoqqyLRyndCRRZfmqHZ81XJFqFlqDrjIh205adt207bS1HzBHVqNqhjXbU0daRkZSLUb7avQzN96s1asQt/ereNWRxziblnefNXRaPqjRN8rVx0TVft7hovu16NHEyieRXw8amh7j4T1CS/ZU+Zmr2Pwn4VluNrP91q+YvCnxAfR5F3RKy1734H/aL0SGBY7yCS2/2sbq92hi4yPyPiDLcfHmlhafMfR3g3SbPSf3kkartX5d1aXij4g2+m2bbpI4I1X5mZttfPviX9prS7e1ZdGR7u4b++u1Vrwfxn8QNd8aT5vruRk/hhj+VamcuaVz5nKshzLEQ5K37qMt+59KyfE7Tta1NoLe4875v9Yv3a0ZP3lfJfhfWptJvo3ZuFavpbRdZW/s4ZlbcrLXoRq80feM83yOOWSi6Pwlu80maQs8P3ttfLXxy8QDW/ES2rW5ga2Xa25fmZq+w9Lv4UfD7a+af2j/AA1a2/ij7ZB/y8L81eViafNLmPU4PxajmPs60emh8+TWCt8y1QuLFq6WawkXdhapsm37y1ySpH79TrnMTQstVq6xrNZ/4fvVUuvDvy/JWEqEvsndTxMftHNM+2lWarV1pstu33azmZkb5qylGUfiPQjy1PhLi3FWFb+KstZamjuPl+9VxCVM0vvUbqhhl3LUtbHNKPKPjb5qtRy/NVVf/Hqmjp83KZSiaEctXoW21lx1ajbb92t41/5jhqQNi3atK3rBt5a2LO4reNWMjyq8TYt60Iaz7eRWrQt61PAqmhb1pW6/NVG3WtK1Wo948atI1rG6Za6DT7/bXO261oQ10xqyieDXpxkdlZ3/AN2tS3ulri7eVl+7Whb6g0dd9PFfzHz1bC/ynYLJup/Nc5b6tWhHqit/FXoU68ZHmSw1SJqbd1RSWatUUd4v95asR3G5fmrujyyOaUZRKsliaqtatW5G6utSLbq1HsYhGvKPxHO+U1O2V0DaXuqCTSW/hFT7Av6xGRjLD8tT2+nrI33au/2af9qtGz01lrKUeUKmI5Y35jKj8ONcN8i1t2WiPZx7pG2rXR6PY/d3LXIfGLxCum6b9it2/eyfL8rV5lSpLm5Ynm0a9XHYiOGidPp62ssfyXCt/wACq79ljb5dwr5Re9urdt0c0sbf7Lbalh8Za7Y/6nUrhf8AtpWXtKkftH00+FZ1Pep1j6nk8Nx3i/MqturnNZ+F7SqzfZ2X/gNeOaD8dvEmj3UbXEq3kS/eVl+b/vqvUtN/a30+ONUvbKbO35vkBqJ1p9DmhkOZ4OW/N/hOZ1b4XvHuZbfdXlPjrwmbHdKm1Av3lr6Cvv2kPCWpWkuUZJGX5cQYr5i8d+LJfEetXMtu7x2jN8sf3a82XNKR9bkVPM5V7YiPLGPc5GSXympsd4y1HMvzVXk+Wrifp8acZGtHqX+1Whb6t92uVWXbUy3Fb8xjUw0ZHbW+rVpW+pbv4q4GG821o2+pNVe0PLq4P+U7uO8VqtR3Vcbb6n/tVoQ6ju/iq/ankVMIdZHdVahuP71crHf7f4quQ39V7Q4amGOqjl3NUyyVgw39XI7xaj2h5k6EjWVqdWfHdfLVpbhaZyShIsNtao2iVqFZWp1ZcpnqivJZxt96qNxo6t/DWtRWUom0a0onM3Hh9W3Vk3Hhz/Z3V3TRbqjktVasJRO6njqkTzm48P7f4aybjQfm+7Xqklgrfw1Vk0lX/hrPlielSzWUTyG40H73y1Tk0vb/AA161deH1f8AhrHuvDP3vlqOWJ7VHNlL4jzldNZWq5DZ7fvV1Unh9l/hqNdJZf4anlOuWOjIxbe1/wBmrkdn/s1rR6b/ALNXI7Cq5ThqYsyYbX+9UjWdb0emrU39m7qOU4pYs5WSx+VvlrPms22120ml1Tm0n/Zo5DenjInB3Vm33ay7i12131xo0n92su40Rv7rUcp7NHGxOL8n/Zp/k+ldDJpLQ/eWq7ab/s0cp6P1mMjLjq0stWPsDVG1rQKVSMiSNqsLtaqaqy1Ivy0SMZRL6IGqfyvlqnHLV6G4rKUTjkpRK8lqrLVG4tfvVublZaryRVhKmFOrKJyd5b1i3UTK1dteWe+sG8s6cYnuYbEROZkpnmba0bizqjJb7WrT2Z7UZRkOjuqtR3XrWe0W2o2ba3y1XKaeyjI1JJVaqsy71qvHcVN9o3VAeylTKc0VZ8y/vP8AZrab5qo3FvRqehRq/ZM2T5fmqPzatSRbd26qsn+7Unr04RlEb5zbqtQ3lZ7N81OVtrVjKRzVKUTrtJvN1dJb3G6OuB024ZJFrsNNuNyrXTTkfMYyhyyJrz7tc/dS/NXSXSblrndQt/4qqROFlExbyX7zVjyXFat9H8rVgXTbWrimfXYGnGoTfaG3U77R71l/aNv3ad9o/vVhzHtSw0TUWWrFu1Y63H/fNWrW62t96qjI5auF906Wx/1ldBbdK5SxuvmroLO6Xy6rmPksXSlGRpbvenR/LVX7Vvp0dxRzHmezka1rK25a6CzuGTbXK2su5q2rOeiJ5OJpnQR3396iS/3feastZd1VbhmX+KrPPjQjzG9by/NxWtDL8y1yNnefNXQWd4rL81YSiclehKJ0ELVcjb5ay7STcvy1oW7fNWB4VSJYZqrrJtarH8VVZPlatImEYlxbijz6rx/NRtq+YVok32qtK1vPl+9WI1SwttquYidOMom5JdfL81Z9425ahaVtv+1VG6umxWtOoRTpe8Vrp2Vqrfatv3qhur6qEl4rfdr0KdT3T3adH3TV+2R0zzVrGa4qP7Zt/iquc3jhzoLW6VZlr0Tw7efarX71eOx337xa7bwnqm2TburWNQ8rMcJzU+Y7S4VYrxf9qpmjjasfVLhljWRadbaj5katQfM+ylyxkWPsq+Y1U7zS1mhkjNTTXm2SnLefN/vVtS973S4+0j7xxTaLtZl21jX2jsrV2epXSQXbf7VZV9PG9cXLyy5T6WhXqfEcv/Y9NbQW/hroIWjrUtY4WX+GumMDsljKlM4uPw+392rEeg/7Ndx5dv8A7NV5Fj/2a15TD6/Ukcv/AGSsX8NO8hY+lbFxtZqqyRKzUcpUa0pfEZ7bf7tQtWh9n3dFoWzajlNYziZ8bfNViNd9WGsP7tN+ytFRylOpGXwkLWe75ttR+R5VWNzLUUzs1HKEZSE3R96hkljqncLJWfJ5n8W6pOunS5vtGhNeKtZ8mqbKgkV2qhNbs38NR7Q9GlRp/aLE2uKtUbjWar3FhI1VZLOT+7Wcqh6tOlRHTa596s+bXmqSSwb+Jaryabu/hrKVQ9KnGiQya21QNrD0+TS2/u1Xk09l/hrL2h2RjREbVHbvVdr+Vqf9jb/aqPyGrOUjpiqZDJeO38VRNdOzfeqdrdv7tQ/ZW9aylUOiPKQyXDf3qhaZ/wC9Vv7K1M+yt92spTNuaJTZm/vVCzVpfYW/utS/2Wf7rVhKoX7WETJLNSsrVtR6Szt92rH9h7lrKVQPrNOJzflM1Rtat/FXWLobfd206PQW/u0uYX16MTkfsRqaPT938NdhHoNWI9D2f3ajmMZZhE41dLZqsR6WzL92uyj0mNam/s2Nf4ay5pHLLMTj49Db5flqxHoNdZ9ljVfu0fu1/u0cxzSx1SXwnOx6Dt/hq5Hocf8AFWs0sf8Aequ1/GtQZuvWkQx6TGv8NWPsEa/w1Xk1RV/u1Vk1r/aoFyVpGp5Sr/do3KtYEms7uny1Wk1Rv71BccLUludN9vWKoW1n+61crJqTN/FUMl5v/ip8p0xwP8x1Umvbf4qj/wCEgb1rlZLr/aqNryjlN44GJ1X9vM38VNbV938Vcr9tam/amaqjE0+pxOdqRV3U1V3NU273roifo3KNZv7tOpq06qLG7v8AZpy/LRRQBIrbqkjbbVepF+7VRkYlyOer1vLt+7WOtTQysrVvGrKJnKnGR0kd0vyVrWt1+7/+yrlY7j5q0re6+7t3V6dLE/zHzmMwkZe8dlZ3W2uj0/UfmXd92uGs7r7tbVnefN8tepSr8p8DisMegWrLIq7WrQh+auR03Umj/wB2uos7hZlVhXp060ZHyGJpSps0o1q3G23bVSP7vNXoYty1vGR4tQ67wPeR/wBqQRy/xN8u6vYda8LjxJorxRsFdv71eE6Rpd1dTqtvFJI275dq17BomlaxYWKy3+qyWkCr/q661U5o8sj4XOKdq0a1OpaRwN58HNThZstE3/AqzZfg5ezfeaJf+BV2vib4nQ6fugsy17N/z0b7tc54d1XXfE+q/wDH08cf3mMf3a45Rpy907qOIzNUva1JKMSXwn8If7N1RZ7xkaOP5lVa5H9oL4meZ/xTmlSf6PH/AK+SNvvN/dr0T4peO18GaB9jt5N2o3Ee0N/FH/tV8rag8l1NI8hMkjNuZmr5zMavu+xpn0HD+FrZjXWYY7Xl+H/MwGVt1N21ekt/+A1VkWvlJR5T9XjLmGVLUO3bQvy1zlk1G73pv3fvU6gjlHbqP+BU2m7qCOUsebRu3VDu96duroDlBv8AZqOSnUMtXylxK7LUMkVWtuymstKUTSMjPki/2ar+VWk0NQtF8tYM6o1Cnto8qrHlU7bUFc5X21Jsp235qdtpahzAtTR1Gv3hU/NGphKQ/d71YjlqvsoWqjIwlE0oZauQ3TR/xVjxsy9KtRy7q6adXlOSpTOgt9S21pQ6krda5eOX5asRytXp08TI86phoyOtjkjk6V0eneL9U0uFYbe62xr91WO6vOY7pkrRt9WC/er1YYiMjy62CjOPLKPMenW3xa121bc/lzLWB428aXfjHyvtMCx+X/EtZ1rdRTLwcVdWzjuFrtjTjUPJhhcLh6ntY0+WRx/lVDJYLL/D81dhJoPzfKtVpNFZG+7TlQkerHGR6HEXFg1u3+zSRtXbLorXDbfLrW/4Ujqdxa/bBiOPbu+asJU/ZnQ8zw8P48uU86+wwzL86q1c/rHhX+KJa6e8gaxu3hJ+aNttW7HbcNtb5t1YSpxqHp08TUo+/E8cvLWS3kZZFZPmqBW2V9N6B8AJfiFG0kX7mNfvSba8t+M3wh/4VXdRwtP57NXnVIezPVwPEGCxlf6pGX7zsefQ3FXI5f8AarJWXbVi3f5qcT6CpTNqNty1chWsu1lrWhb5Vq9TzKseUmj+9VqOP/gVNhXdVyOKsZHmVKg1Yvu4q9brtanRwfLUyxf7NZnn1KhatZa1rWX5vvVjxrWhbq1bxqyieZVjzHRWstbFr81czZsy1tWcvzV1068ftHz9emdFb1oQrWXazfdWtS3auqMoyPnq3MXI6kX5qbHT6Z5jE3Mv96j7Uy/xUSVVmarjzBGPMXF1mSKrUPiZovvVz8jVVkuGSuqnialM3+q06n2TvLfxRG38S1uWOuQy/wDLT/x6vIGvCKdFrE0EnyyNXpU8ZL7RzVMojU+E95s7yOT+Jf8AvqtaNFf+7XhFh4yuLZvvbq7bQfiFHIyrL8v+9Xq08TGUT5vFZPiKfvRPTotNjkq/b+HZJGXy491Zvh/WIb5VwytXsngfTlvLeNtuyP8Au1y4rERpx5jxsFgamLxH1eUjko9K/wCEf0ea7uk2sV2ov92vBvGOm/8ACQalJK3zLnC19l+LPBcWuaWYFPlMq/K392vn3xX8PH0u5ePOf9pa83BVaOI5pS3PoMXgJ5FVjKW3c8CvPBLfwf8Ajtc7f+Fp7bd8jV7rJ4dlj7bqryeGWuvldFrtq0o/ZOqhnzp/FI+cLqyZflK7aoyWv+zX0PqHwck1P/Upt/4DXE+KPg9qmhQtcPsKL/D/ABV5NRRifWYTPMNW05jyJoGqnNb7q3prfy2O6qskXzVzSifVU6v2jn5rVlWqNxFXRSW9U5rPdUHo065zsi/3aTLejVpzWe1vu1Vktf7tB6EakZEKy1ajnqr5VFQVKMTUhuNtXIbpv8tWLHJVpZaiUjknT5jcW8q1HqW3+L/x6ufjlqxHLtqIyOGdCJ0lvq3+1WhDqm6uRjlarUN0396q9ocNTCxOwj1Srkeqf7VcbHdf7VWo7yq9sefPBnbQ6l/u1ajv1euLjv8A7vzVaj1Tb/FW3tDzp4M7L7UKmV91cjDqzL81XodU/wBqlzHFPCyidFT6xI9S3fearEd//tUSOWVGUTS/8eqTarf3aordVNHcLWfKYShItfZVamtpat/DQt1VqO7VlWspRMJSqR+Ez5NBWX+GoW8L+i10ELqy1eh8usjOWKrUzj/+ETb0/wDHakj8Ktu+7XdQrG392tCO3jZvu0Rkc1TM6kTz1fC7fwr/AOO1MvhmT/nnXpkNhH/dq1HpcbfwrV8xwSzioeUt4Zk/55t/3zR/wisjf8s//Ha9ej0iH+6tXIdDh/u0cxzSz2UTxRvBcx6xZoXwGZd2Ya93j0GF/wCFa29M8Byag+2OJUFctSpy/EaUc8xWInyUY3kfL158Nd3SP/x2sHUvhzJbruWNq+4rf4G3F0u7KL/2zqDVv2f5PskhGGk/3a5Prkeb4j66hLPIx9pKhLlPz/m8KyqzfK1Vm8KyN92Nq+p9X+F0dnfyRvF5Z3fxLVT/AIVvb/8APOuv28eXmJfFUaXuy3Pl1vCsit/q2qFvDM275Vb/AL5r6n/4VWt1JtigZv8AdWpf+FMyQq261k/791hPExidlPilSjzRifJcmg3ETf6tqh+yzRN8ysv/AAGvqLUPhWq7v3P/AI7XC+KPB8OmRt93dWUcVGXunoYfiOlXl7NnjfzL/C1G5lrXvLJfObbVRrX5q6z6ONWMjPk+as26iWtqS1rPurVvmpxOyjUOduoF/wB2su4i/u1v3Vu1ZVxF96uqJ79CoZMi7KhaJauSLULVR6sZFNotv3ablqubfvVGyUezOmNX+YhWhvmpzJ/doVaylTDm/lKcluzfw1n3Fvt/hroFXd96o5rNWrmqR906aWKlTOVkWo1+8a6KTTd1UpNM2t92uM7PrMahFZttaus0ub93XLx2rLXQ6PwtdVM8zGcsonRt80dY99EtbVuu6P5qo31v/s10SPDpS5ZHL3FvuVq5vULXY1dbcLtZhWNqFvurinE+owdeVORyci/vKbV66t2X+GqrJXDI+1p1YyjzDd1WIPvVX2NViH/x6maT+E2LNf4q3LNv3dYdn92tq1+7TifG474izuarMbVW5qzCtPU8WRcs/wCtbFuzJWbZxfNWxGtWeRXlqTq7f7VQXD/LVryqr3S7q2icMOXmI7eX5q2LOWsGP71a1m22okFePunQ2d7t/irRhv65+Fvmq9HL8tYng1aUTeW8/wBqiS6rNjbcv3qZM21PvUHD7GPMbMN0v96pvtHy1zMd4y1cW/o1CWGNhpakhkXd/tVi/b/lp0OobWpRkZSoSOkb5qz7qL71NjvPlqO4uNy0cxhTpyjIwdUX5vlrHklZW/irc1Bq5+4b71d1OXun0eG96PKO8+hm3LVNpd1Cs1bHd7Mmb5Wro/DeofZ54uf4q56H5q2tLipnHiVGVPlkeqNEt5Z1TsrX5du77tXNBfzdPjpi/uLtv9quk/P+aUXKmRXFqzR1BHG1b8cHmx01bDa1a0viMY1/syOS1uxkZVl/u1kvA3l16DeWatZstclcIqblqqseWXMethcT7SPKc1J+4pv9reV0anagvzVltFuq4yPoqcY1I+8aa623dqlj1TfWOtrVqG320glSpmos7N/tVNG396qKyqtNmutq8VRzyp8xsLcRr/doa6jrl7jUmWqj6lJS5jSODlL3jrZNSjqGS8jf+Ja5Fr9933qb9ukqeY3jgTppLhWb+Go2Zf4WrBW9b/ap39oVlKRpHDSibm2OT722o2sI2/iWsX+1Nv8AFTl1zyqzlIv2FT7JqSaatV/7Ojqr/b27+Ko5NZrKUio0qxcbTY3/ALtV5NLWqsms1D/bn+1WXMbxp1iSTS1qrJpa/ep0msq3WoW1JWrKUjspxrELaatV5NLX5qsSalVeTUqwlUOuPtivJpK1XbRttWm1Ko21Jf71Z8x1RlWKv9kU3+yI6mkv/wDaqGTUqy5jeMqwf2PH/s0NpMdV21b0qNtZqTeMa0i8unQr/dp32OGsv+2aj/tisuUPZVja+yxr92pvKjVa51tY/wBqmyay396okH1epI6BfLX+7UbXEa/xVzMmrSVWk1Z/71ETWODkdd9tjX/aqKTUo1rkW1Jv7zVXk1KR/wCKjlN44A66TVlqvJryr/FXIteN/eqNrrdV8p1xy+J1UniBf71U5Nb965trqm+e1HKdMcDGJuSawzdKqtqnzfe/8erJaX0plRynTHDRNVtS/wBqoWv6obWp+yjlNfZRLEl1833qb59QrDTvKo90OWI7zWpu7dRtqTbRzFjP++qdzSbaGqeYOYXmlWmqlMPWjmJ5TMj+6KTmljb+Gjdtaqifag3yrQtN+81OWteYB1FFG/dRGQBTl+X71H3qPvUzLlH09fn+9Ue6pKOYJRLEbVet5az42+WrELVpzHHVidBa3Hy/erWsbj5vmrm7dt1alrLXdSqnyOOoR+yddY3VdHpt95TLXDWcv3a3rO6r0qdflPisVhz1vw7p8/iCRVs42nk/urXqWg/DFYYluNYuFtol+ZlrwnwX45vvB959osmX5v4WrZ1z4h614qf/AEy7fy/+ea/KtevHFR5T86x+XY2tV9nSko0+/U9o1X4n+HvCMTWmi2y3dwvytIv3a8x1zx9q3iOZjcXLCL+GNflVa5KOQd+anU9ccVm68qnxEYXKcNhfeUeaX8zOr0LT31y4SKIbmavWX+x/Dnw61xLt87b/AHvmZq8S8P8Aie88M3LTWuxm/wCmi7qTxR4w1DxRIrXkwdV+6q/dq5V+WPunHistrYuvGMpfujn/ABVrE/iLU57udmZmb/vmucuIMVtyJhaqTweZj5a8epHmPtqEo0oxpx+E56a3qnJb7a3Jrf5qoyRVx1KJ61OqY8kVR7a0JIqrtFXn1KB3RqFVl20vNSstNZa5pU5GsZDOabSNTf4qz5eUsduo3VDup26qjzD5SZakqFWqRfmrczkhzLupu2nU+gZFtqNoqs0u2spC5ii0VR+VWlItQtFWUjWNQo7Kcq1YZabWepXMR7ak2U7bRtqJEDafTKfTEO5pd1MoqtQJ1l2/dqaO69apUvmVpGpIiVM1o7pWqwsu6sNZdtTR3XzfLXZGqc0qBuQ3Ulv0atvTvEQiZd9cgt//AHqkjuFavTo4mUfhOOrhY1PiPWtL1aO627q2o4FnryLS9Ta0k+98tesfD+f/AISC6hgT5mavdoYv2nxHxuZYV4WMqsfhOy8F+EF1C8WZ4/kj+b5q1Pit4oHh/RXs7ZtsrLtr0nT9Bj0bR1WFf3m2vLfFHw7vvEl+8shx83y1dWUah+bYTHUsXjfa15e5E+ZbjzGuHZ/mZm+Zq6Dwno82qalFBGu5mbbXql18CJ5TuzXZfDj4Ur4Zna7uRub+H/Zrj/h+8foWM4lwUcO3Tl7x1dne2fw38DtPPti8uPd81fAXxd+IE3j/AMV3N87s0Sttir2r9q74uNOx0Cyk+X+PbXyv5vzV5FWr7SXMfUcBcPyoUpZriY/vKn5EytViF/mqmrVNHL81EZH6rUh7prWrVsW8tYdq1alu1EpHi14m5ay1rWq7m4rDt221tWbfdpngV4mpDHViOKo7etBU+7USieJUlYrrFVy3WnRxbqsQxbWqTjnULEMVaEK/NVeFfmrQjWg8qrIuW7Msla1vcbay4Vq9HWkakonkVomzDcVZWWseNqmjuNtd1OqeVKl2NLdVaWmfavlqOS43V2RqRkTGEiG4+Ws+4ar1xKrVl3TfK1aHoUYmfcXGyqv23bRdN6Vk3DfNW0T3qNKMjYjv60LfUK5RZ2qzb3m371dNOXKVUw0ZHr3g/wAcSaPNGHdmSvpTwD8aNOit44/OQj+6zbWWviOzv63LTUWHR66ZwjWjyyPlcTlSjV9vRfLI/QO4+L1g9mxRyx2/KorzTWvFS6teNI7L833a+YbTWbuHG24df+BVoQ+JL5elw1ZUMLToe9E8LMsHjcf7terex9BLeRt/EtM3R+1eHw+Mr+L+INUzePr9e4rtPmv7ArdJH0b4d8TWuis5lCye9cH8WfH0etwvbW0Sl2XapHavJJvGl9Py8jbf9mo4dfEh/eVn9VpSnzyPYw2X16MIwm7pHL3nhaRmZgf96si48NXEX3Vr0qHVLeStKGK1uP7taywtOR9FHM61H4onhtxosy9Y2rPuLORd3ytX0Qvhyzuv4Vps3w8tbhflVa5pYGJ00+JKcf4kT5vkt2ZapyWtfQl58IYZVbatctqvwhmi3eXurjqYWUfhPZw3EOEqacx47Jajdu71Ukt9tdxqnge/01myjMtc3NatD8rLtrhnTlH4j6ahi6daPNTlcx/KZadsq80VR+RXNI7facxXVqmWWjyqb5VZCLEdxViOYVm7dlSRtWfMRKnGRrK/y1NHLWbDcVajaq5jjlDlNCOWpllrPjlqZZaqMjjlAvLK1TR3Tbqz91OVqvmMpUzWjv2q1HftWGstSRy/NVRkc0qETpY9UP8AeqzHqlcvHcbamW4arOSWFidZDqS1cjv64+O8q5HeNUnDUwh2VvqW2tCG/wB1cTDeNWlb3/y1EjzKuFO0t9S+7Wpa6pXD295Whb6ltqDyK2DO+t9SrVt78dq8+t9SrUt9S+XhqDwa2BO+t7xWrQhulb7tcTa6l92ti11Kjm5Tw62F5Trre62yLXovgnWY7i6jj+7Xj1vf4rovD+sNY6hDMrcBvmrkxMY1KZ1ZTiXl2MjUfwn1no8KfY1YCpbyOM27bqxvDWqLcabGQ33l3LWb4n177KjfNXzEpRij+x3mGHo4GNaXw8p5N8VrEfb0ljX7vBrn/Dfh+TWLxVKssf8AE1avijXrbUrho5Xfb/eWpPDfiK2091RD8q/3vvNXXGvUp0bH8s4qngcbnMqs5fu5SPWfCngTT7CFcRLn+JmroJvC9iqfNEn/AHzWN4d8SJdxK3QVlfED4lWfhjTXllm2kLXnSqqW5/RVCpk+Ay/2vLGyOY+Kkel6TpdwzGJSFbDV8L/EvxbDq2otb2PzxK3zSf3q1/jN8d7vxtqE1taTN9hVmyy/xV5LDfbeTya9zAYXk9+Z+ZTwsMVi5Y50+X+Vf5ljy1ahrVaIZt9T7lr15HU5SiUJLCs24sNrN8tb0m3+Gqs0VB0U6sjlLqwrIuLGuymirPmt933q6IntUMTKJxc2l/L8q1Rk01l+7XcSWu77tVZLFWWrPWp46UTh5LVl/haq/lNXZXGk/wB2qM2jf7NPmPSp4yMjl/Kajyq3JNJZartprUcx0xrxMtVZamjq01g3+1tpv2P2rmq8pcqkRqqrfepzWav/AA1IsW1qtRrXLymEqnL8Jmtpf+zU1jZsslayQZ/u1Yhs/mq4mUsRLl94ks7f5fu0XlnujrUs7OrU1n8tdPLzHjSxPLUPP76w+asW+sdy1319Yf7NY9xYfLWFSB7lDFnm95assnzVRktW3V3OoaX6LWJNpe1v71ccqR9Zh8fHlOda1/h21JHat/drYbT6tQ2e5fu/NWfs5Hof2hEz7WJlrWt/u/d21Nb6c38XzVoR6b8tHKeDiMTGRVjirQt4qkXTa1LfTflWjlPHq14hZ2/92tSO3p1nYfdrSjs61jE8GrXjzFVYvlqrdRNW9HYNUMlg1VynJGvHmOY8n5qu2du3y1qLorTSfdaum0fwozfejasqkoxKr46nTj70jnIbd6uxxNtrurfwPJJ0WrX/AAgcy/N5bV5/t6Z85UzXD/zHBxo3l0N92u2k8GzL96NqqyeEpNv+raj28CY5hRl9o4X+KrEa/LW1ceF5IpG+WqsmkTRfw1p7aJ3/AFmnL4ZGTN8u6qn2h1kq/eW7R7ty1myVfMdtPlkaVrfsy/eqSa++Wsu3ai4b+9UfaF7KPMNur/5dtYN1dfNw1WLpWrFuomWSuyke1hqMS4txuar1q3rWPCzVehulrujGRvVp/wAptQttrS0+42ybawYbjc1bFiv7xWrXlPIrx933j0vwXebkaJq6O+svmWTbXF+G5fst9D83ytXoF5cL9n3VvT+E/OsdGVOvzR+0OtYvlptw3lSVRs9U/hZqsXDeau6qcuU8uVOUZe8Nkl3VyWqWvl3TV1e35eKy9YtflV61n+8p8x34ap7OocTfWDM3y1RW12/w11Vxt8uud1CdU3bf4a5oyPp6FWVT3Su22L73y1TmvFWq91dbqy5Jd1V7Q9mlR5viL01/Vf7YzVV/3qj3bay5zsjSiaH+tprRbao/bPLp39or/FU+0L9nIkb5ajkb5qja63fdqrNPUSqm8KfcmkuttV/tPvVdpd1RyNWMqp1xplr7VuqvJcVX3U1mrCVWRvGnEka4am/bG/iqNlqOSL+GolUNYxiWPtW6jzd1U/KZaI/es+Yrkj9ktUMzLUK0/mlzByibt1RyU6Rf7tRsrVPMXEhkqvJVzbvqNoqOY6IyKLN/eqNmq41rVeS1aszojKJVb5qhZatfZW71G1q9BvGUSrJ/s1XZqv8A2Vqi+wtu+7U8xvGcSjJLULXVXn03dUbaXUG8alMoyXDMtQs1an9l/wB6o/7N+9S5om8akTNZmamrurUax2r81SfYhTjMPaxMfazUeS38NbP2VaT7Oq1PtA9uYv2VqkW1atbYtG9aiVQr28jL+x077HVzzlprSrRzE+0kV/su3pTvs/8Aep32qo5Jd1QX7weUu6m7ab51IzNQV7w7atM+WhdzUbKChlHNLto2/LS1KG7qSn7ad5VMOY59e1OVv71Noqz7GMiRX3NTvmaoadvajmK5iT7vzfxU6od3/Aqdu/hquYOYkopqt/tUlHMHMTrUn8NQ/wB2pF+7RzEEy/7VWreqa1Yjo5jGRpQ/e+Wr1vWbC1XoW3V0U5e8eHjI+6bVm3y1sWc9c/atW1ZttrrjI+JxETorOSti1l+7XP2bVrW7VvGsfMV4m1HLViNqz42q1G1dUa55VSJc3U1mVqr7vejd71pzmEYg3eqsnzVYZttV2qvacxvTKcy1RkWtKaqMlTI9CnIoyL81V2iq9ItVWrOUTvjIrtFVdoqvMlRstZSpG0ZFGSKqsi/3q0miqOSKuWVA6Y1DNkSo/mq9JFVdoq5pUpHRGQif7VSrUe2nViIsU7bUcdT80cxjIVYqm202On1UTCUhm2m+Vu/3qm2/LTtlc8ieYpslRtFV5ovlqFlrGUTaNQp7dlJU7LUe2pNeYZRSslJUl6jKN3vRTW/4FTiMczU3dTd2yo2atC4xJPMoWWqsj7aa1xV8xpyF77R/tU77VsrL+0U/7UtdUQ9ibEepMv3q63wT8Qrnwrerc22Gb+61edLd4zQl1g/K1dNOrKJz1sDTxFOVOpH3T6T/AOGkNbuI1Xyof+AtTE+Pmt/88ov++q+fbLWHhk+Zq7bw3CdYnjRPmdm27a9KlieY+NxHDuXYWLk6K5T33wL8Q9a8VakqvCixL95lrqfi38SI/BXhmYmRUuPLqPwZodt4L8PtdXG1JNu6vlL9oL4jSeLNca0hkb7LE3Pzfeqa9f7MT4bK8poZ5m/LSp8tGmeU+K9dn8Savc39yzO8rbs1i7qnl/3agevM5j+oKUY06cadP4R26po2qqtTR/71XGQT+E1rNvlrasfu1z9r96tqzquY8XERN627VrWtY9m33a2rP5as+armxZfw1qQt92su27VpQ0Hz1UuRrV6Fapw/erQhX7tB5lSRahiq5CtRwr92rUK0Hk1JFiNdtWo6jhqxGtVynnVJEm35aWl3fLRtqzlI5OlVbiXbVqRao3FVzcp0U/iKs11tas+41Ki8bb/FXP38rL0at6deUfiPcoUIyL1xeK1Zs0i7qx7rUmSqLa5821m/8er0qVeJ71HBy5fdN9pPnp6yVhx6srfxLV6G/Vq9OPLIuVCUTetbqta1uv8Aarn7WVf71alvXTGJ5NenE6S1uq1IZ/lrn7Vq1oWrXlPnqsPeNSNqk2bqrW9XYfu09Ty5e6Q+U1Hlf3avpD/wKn/Zd1RymHtTNXctTQ3Ukf3asfZfao2t/mrLmlEfPGRfttenh24aug0vxJPIy/xGue0vQZr+b7rba7zR/Ddvpu1nX5v9qo+syieLjp4aCs17xtaO11f7d0Py12Gl+C5tX+6q7f4mauTm8c6ToVv++uEXb/DWJcftPWOkqy2iTSf8BrCpiqnL7p87hsDisXW5o0pcvketTfAGHUo/3pjP0rhPFX7J8FxGzJCfu/ejaubtP20J7Ob5rWV4/qK77wz+2BpPiAeVMy2sv9yb5a8+VbES7M+5p4P6nT9oo1YfifMvj/4H3vhJJJrdvPiX+FvvLXlTR7X2vw1fWfxg+KGjXWnzk3EZlk+7HHXyne3S3l3JIq7VZqw5pfaPqMhxeLxVKTxK+ZT2/eqNlqb+KhqzPqeYh21G0VWNtNrKRUZEa/LViNqjqSOoJkTq1Sq3y1Eq7qftoOVk26pPN9KqU+tYsnlLkbbqk+7VHdUy3Hy0Gcolxad/vVFHJUsf+9WsTlHK23pU0dxtqNf92neXu/2aZnLlLUN0y/7talvefLWGsTVNHurI5alOMjpobpW/iq9DdVy8LN/tVet7jbSPMq0DqLe621oW95XL29w1Xo7r/gFB5VSgdZb37L/FWtb6ltriVvKtLqm1fvVlynlVcHzHoFrqX+1W7Yah/tV5bHrhVvvVqWfihY2/1lYVIyPFr5bOXwn2N8NfEvn6DDGzfMi7WrK+IetNbtsVl3NXkvgHxs1rBlG3L/FW14j16PVpllVmddtfO1KXLV949zFcRVHlP1KXxx0M24umaT5mqGO6+b71VLi6Cqzbq43xJ42i0mGQmRVC0pzlL3YnwOGwtXETtD4j2eT4sRaDpbABYhGv32avk/4x/Gi+8cXr21tK62at8zbvv1yXjj4mX3iaR4EkaO0/u/3q4c3m3o1d2FwPI/aVD9tyvLcTyxnjZczW0eiLu6nLJtrP+1f53VIt1Xtcx9NKnI1I7jbVqO4/2qxY7xf4qtR3CtUykctSiaX2j5ahkn+X5qh3fNTZG3LU8xnGmNkuKpyXVOmas+Rq3jUO6nTiWPNVqPNVqz2lpqy/NWnOdPsjSVVokgVqorcNU0d022r5ieSQSWdV5LDd95aufafenfaN38NQVGVSJmyWCsv3ahawWtRmX+Gjcv8AFWFQ19tIyP7LX+7SR6XWtU0cUdQX7eRkw6ay/wANXobBt1aEdutWoYqXMcdTEyG2Nq1ay6b5sf3aLFa6KxhVlrppyPDxGJlGRw+oaLtrBm0lkb7tet3Olo6/d/8AHaxLrQ13fKv/AI7RM1w+Z9JHlN9pPy/LWHcaS392vXrrw/u/hWsO88ON/drmlI+kw2aRPM/7OZfvLTo9Nb+7Xef2C39ypY/DxX/lnuqOY9GWZxOQtbBv7tbFrYf7NdRa+H9+393Wtb+HP9mjmieVXzOJycOjbm+7Wtb6Du/hrrLXQf8Apn/47W1Z6Ht/h/8AHaLngV81ONt9B+X7taEOgtt+7XbW+h/7NaUOifL92nzHg1c1ODh8Obuq1oW/hHzpPu13Vro3zfMtbVnoyr/DXLUqHkV85lE4jTfAqsy/Ktdxo/gmNVXKrXRWOlbWxt/8drsvDuh/brlE/h/irxa8pcp8viM0xGIn7KEviOc07wQGj8xYWdf9lahvNDWH/lnX0ZpHhmCG02rGPu/3a47xn4OeWTfbp/vf7VeJ8UuU78ZkeNw2HjiebmPFv7Ijf/lmv/fNP/4RuBusK11cujyW8m0qy/8AAadHa/7O6uj2Muh8lLFVYy5TjH8A2t10j/8AHao3vwpiccpz/u19CeD/AA/bNaxtJDtf+Kusn8M2bR/NCrfL/driqVOWXun3mAyfMcVQjWp1bHw54m+FG23ZkX/x2vDPEmlyaTevC6/xV+hXxE8OWtlCXTao+6Rtr4v+MllH/wAJAVi27tvzba9DL8RUqVOSR72S4zE0sXLBYn7J5pbs26r32fzY6Lew2SfdretbD93X00qfMfaVa8Y/CcrNYVn3lh+7rtriwXb8q1nyaS0it8tdtOmXSxZwc1r/AAqtSQ6azN92uuXw+27lasLpcdv/AA/+O16sYnoSzCPL7pg2em7PvVpRyrbrTrh1j/hrJuJZG+7urQwjzVvekdFDrm1Y2Dfdr0fSdW+3aerBv4dteK2cbMMV6H4HuG2+W1Zx+I8PNMLT9nzR6G0tx5F5XRQy7o653WLX7PIslTWeqbY/vVconzVWn7SnGUToLeVVXbVXULhWt5FrDuNWaOb5WqrNqDbm+b71RCX2TOnhJc3MZeoXnzMqtXN3zN5lXdTuPs0zVlXWoxtH81ebU5oy5T7PDUeX4SvuVvvVDIy9qz7rUlXdtas2TVPm+9Ue0Pep4aUjWmas+a6bdVX+0t33mprXStWEqx3QoSj8QTXdQteMtRyNVWRqy9qdkKcTRj1IbuWqx9r3fxVgM1OjnZW+9WftSpYeJsSS1C0m6q8d1upzfdo9oR7PlJvNqPdUO1lpGZveo9oa8sSfzdtSebuqjuam72/2qXMHszQb5qa1VVnanee1VzBylnmk831qHdRu2tQTylrctG5Wqn5rVGZNv96p5hezNBdtO2rtrNWdqk+0VEpD5C18tNZVqHzjRuqOYOUc0S1DtX+7Tt3/AAKo2+9RzGkSORVqNu9TNULLUmsSHcq01mVacy1Gy1B0RI2aoWapNrVDtoOiJGzfNULM1WNvzVHtp8xvGRX81qjaWrDQ1G1v/s1PMaxlEh82o5Gapmt6b5TUam94lak21Y8pv4qFho5iuYr7aNtWPLo8upDmK6pS81PsH+zTtqrU8wcxV27qdtqbcq0eaq0+YOYh8pqPKapPPprXS1HvD94Tyvek8qo2uqb9qp8silGRz9G73obvTd1dJ9oO3e9FNWnUAFFFFABT6ZT6CRVb+7ViNvl21X21NHUCJlapo5d33qr/AHqcvag55yNCOXbtq9by/wB2s2P5qtRrt+7WkZHlYn4Tet7jdtrYtZa521rcteq10RmfI4mJ0Fm1bFu3y1g2f3q2LVvl5rWMj5evE1rdqtL2qjbtVyP7orfmPIqRJt1H/oVLTJKvmOca3eq8jVJItV5Go5zaBHNLVWRqdI1VZmrf2p304gzVXk/2aa0vzVC0taRqHZGJLle9J8tQ+ZTvN3VrzF8o5u9DLuo3e9FU4lELQ01oP7tW1XdxS7dlZSpcw1ORmtFUbRVqNb1G1vXFOiaRqlFVqZVqby6Xy6450pBKYyPo1SL96nKtPrCXNEy5hirUi/7NG2hfu1HMQG2ozHuqx/DTWWoAoyR1Cy1oSLVeRag2jIqt935qjZKmZartUnTEbsqFmqRqhb7tBvGI1mqFpaJGqrI1VqdMYE0ktV5JajaXbULS1odUaY7zKb59V5JartK1bxidMaXMaX2n3p3n1j/aP9qnfaq1iV7E1muCa6rwN41/4RjUlndGkVTXDxXgC+9OW454raJy18JHEU5U6kfdPdvG37Q0+vaX9jtIniXbt3M1eG30jXUpd/mZm3bqb5m+mtxQc2Ay3DZZHkw0eUoyRVXkWtKRaqyRVJ79OoU6dH94VIy06FafMaykXLVfmras6ybNa2LVdtHMePiDYs/lrcs2+7WHZrW5Zr8tHMfOYg2Ldvu1pQ/LWbbtWhb/AHq05j5yqaEf3q0Les+H71aFvRGR5VU0IfvLurQh21mw1oR1Z5FQuR1ajqrG1TK1aRPPqRLC/wC1RtpsdTVsc5G3yrWfcf7VXpKo3XzUjopfEYOoda53UP4q6a8XdXP6hFU8p9LhZHH6h/FXM3knzNXVapFXJ6gu3dTPuMGUf7Skib71XLPxGy/fasO4qi0u1q2p4mVP4T6ungadaPvRPStP8Tf3mrqtP8QRy7fmWvE7W6b+L5a2rPVJIm+WSvXpY7+Y8bHZDHl5onvWn6tH/eWuksbqOX7teC6X4mmib5mrstJ8WMq/Nur06eKjI/Psdk9Sn8J7FaorVpQ2u9Vrz3S/FStt+aus0/xFC235q6Y1acj4rE4StTOkh01v4atR2DVV0/Vo2/iresbqOX+7W/LGR81XlUp/EZf9mn+7VvTvDrX06rt/3q6S3tY5/wCGus8OaKrbcL8zNXLUgeNXzGVOOhiR6THpFru215t4u8bSrNJBb9P/AEGvY/Gdm8FnNGF+ZVrwi70XzpWY/eZvmryvZy3N8l9nWlKtiDi9QnmupMzMzGsiSL+9XbXGh1i3mktF/DWMoyP0mhiafwxOVmt/9mqM0Z3fKa6C4tWVvut/3zWbNF81YS909yjWMiYu7fM+7/gVVvmStaSKqskVZnoRminuo8yrHlelQtFtoNbxF85aXd71XZWWmNIaxL5IlupI6orcU77V935qBSpmlHUi1Rjn/wC+auRtvWjlOaUeUsfLupfL3LTI6mj+7V8pzSIZIdtRVpbf9mmfZ6kI1P5ivHLViO43LULWrfw01VZWquYUoxka0MqtU0dZccrVahlqTkqUzSjqwq1RjuN1Xrdq0OGcZFiOL0q5b2tQ27VpW7LTPNqzkSQ2u2rS2tSW67vvVoQqrU+U8qpVkZ/kU5oa1Ps/tTfsvzUcpy+1Mdoqj2svStZrWo5Les+U1jVJdH8SXWktxuZf7tdEvxKxt3oVrkmiqNrXdXLUoQqfEYVMLh68uacTptQ+ISPC2zdurzDxNqFxrVwzPu2fwrXT/wBn7v8AaqNtE3N92ohhqdP3ondg44fBy5qcTzG40tl3fK1Z81hIv8NetSeHd38NV5PCquv+rqj6Onm0V8R5HJBIv8LVXk8yKvXm8F7v+WdVZPh3ub7tRKUYnbDOsP8AaPKFuH3VLDeMjV6mPhHNIu4LtrH1H4cy2LcruWueVeJ0QzbB1JcsZHILqTbqmW8Zq6CHwbJu+7Wlb+C2/wCef/jtYyqxiRUx2FicY1xu/hqpJKv8VelL4Fb/AJ50jfDWS6bakfzNWX1ynT+IxWa4WO8jyxm+amqy/wANez2/7P0k9v5krsv+7XnPj/wPP4ObcG3x1pSzGhWn7OMveO7B5tgsZU9jRqe8YfNLG1YcerVaj1RWr0+Y9yVCcTU3VKrVnR3ytUy3StRzHNKnIt81E3ehZ1/vU5WVqwlUIIdzLUi3DLUm3fUbW9TzlliO/bzKvW9/8tZO3a1TL8rUcxz1KcZHRWd/t/hrpNP1Jflrg4Wre0u427dtb05e8eNisPHlO6W4V491QyLHLWfay7lp0j10y94+c9lyyLH2VWWqdxpa/NtoW6ZetOa63L8tcNQ3j7SJltpyq33amt7H/ZqaS4qxDLXKdMqkuUms7BW/hrZt9MX+7VazlrYt5auJ4lepIkt9NX+JVrSt9NXbUMNx/erQt5121ryniValQkh05Vq5DZrUMdx/dq1DLurKR5tSUi5b2sdalvbrWdb7t1acKs22uaR5FaRq2e0Hiu68D/8AH4/+7XFWNuzbdteneCdCeNVldWVmrzMTKMaZrk9CpiMfT5Psndfblt7UP/s1wfiT4gCKZoY1D7fvV0uvWsi6bJs3L8teF6v50kzMeteNSSlufe8R5picLy0Ie7c6K48VPddY42X/AGhTrXX40k+eBGX/AGVrjF8xf71WoWZmrslyn5nKvV5vacx7H4V1uO8T5E212EkjLb7q84+G8PmbmP8Aer0m8Xban6V4tX4pH7Xw/Vq18v8AazPCPjD4k+xpcMW4jXc1fGPiTUm1rVJbh/4m+Wvqn4zYf7d9a+ULiH/SJP8Aer3Mppx96R4uTSjUxFevL4rlWFf71bFr8y1meQzfdrb0u1ZV3NX2HL7p9FXl7vMH2Lzv4akhsFi+8tayqqx/NWPqF/s3Yren8J50Zyqe7EjvmjiWubvJd3SrV9dNcLWTuZmrsjLmPcw9Llj7xXkTe3NEem+a3zVft4ualkuI4F/hrQ7fay+GJVh01YpFZq29LuF066XH96uWvtbVagh1kybW/utUykOeHqVo+8es6pL9s0/cv92uXs5ZPM27q0vD959ss9rf3azbz/Q7xt1TKR4NGn7PmpGjLBuj3UvleZb7qSC8VodtJDP+8Kmubm5ZGfvHKeKLf92GWuAvLiRdy7mr1zWrNZ7dtvzV5zqmn/vPu1hiPe94+uyuvHl5ZHF311Iu5vm/u1R/tJmbb96tzUNP+9tWsG4s9u75a4D9Hws8PWjyyHfbPvf3qPt7L92q/lbf4adt+Ws+U7PZYePxEy6v/eqT+0o5V+981UZLPzf9mqslgyt8u6p9mT7DDS+GXKa32hW+61RSTqvWsjbNF93dTtzfxVl7Mn6nH7MjSjv9tXIdU/2q5+RmqFpZF+6tHIV9Q9odlHeLKtSblauLj1KSJqvW+uf3vvVPKc08rqx96J0ny0My1krqO5aPt6t93/0KjlkcMsNUj8RrbVajbWX/AGgtSLf7v4qCfYSNSOpNu6suO8Wplut1X7xlKlIuNb1G1rTY7rdVqFfMasZGEuanuQR2e75a1bHRGm+ULurQ0vSGuJF+WvV/B/gNroRsY683EYqNGPvHgZhmtPBx5pSPLo/BtxL92Nv++adN4DulX5Y2/wC+a+rND+F8bbf3O5v92unf4Ot5fFmTXzVTOpR+E+HfF8ub93HmPgvUNFuLFvmjbbWf5Y719l+LPgpDPHIpt2jb/aWvnjx98J77w88k0MbNH/u16mDzalX92XxH1eVcSYbHy9nKXLI88206O3kb7vzU2GGRpNrK26u18J+EZtYmX921erVxEaceaR9PiMTHCx55SOQ/suTb92oW01l+8tfRVr8G3ktv9Xz/ALtUr74PSxq22OvKjm1H+Y+YjxPhZS5eY+fGtdvytVd7Va7nxl4Tn0csXj/8drhGlr1aNSNaPNE+vwleOKp+0pyI/s6/w1G1uq05paj+0e9dJ6UeYj2r61G3eiSWoZJf9qlym8Ykny1CzLVeS421XkuqIxN40pFqRlWo5JaoyXVRtdVXKdMaUi41xUbXFUWuGqNmkar9mdMaXcvNdVG15/tVT2yNTfIko9maxpRLX2qhrrcu6qn2V91S/YjR7MrlpjvtPvQ11QthVhbNaqMSb0yn5u77tG5qtfZVp6wqoqieeJz2/wCWl5pWak5rI+pHf8s6Raa1OVVoAdRQ3zUUFDlp0f3qSlWoJJF7VIq7abt+WpFXbS1MZSHVIqVGvaplX+9RqYSJoflq5br61Xt1q1CtHMeVXkaFvWxZtWLa962LXvVRkfL1zet2rWtW+WsW3atK3bdW9OR85XibVu1XI2rNt2rQhaumMjxqsS5H81LTI/anN81aHEQyLVWZavSVVkWlI2hIzZvlqjM33q0rhaz7isuY9SkUJm21Uklq1cLWbcNR7U9OlG5I1wy06Of5azZJWWo1uK6adc7PZG9HcVNHLurDjvPu1cW6rujVMKlI1o6mXtWfHcbquQyq1b85wyjIsKlHl0K1TR/NUcpzSZXa3o+z/wCzVzbR5VYypi9oVfLprJV5YqGi+auaVInnKO2o9rf8BrQ8qo5Iq4alLlNIzKVFStFUVc3KbcwjfdqFqkkptRIqJXk+Wqci1ckqrIrVmddMqtVdmqaaqcjVR3QiNkb71U5GqSSWqszbqDvpxI5G+VqqtLRI1U2lraJ306ZNJLuqFpaja4qFpfmrojynZGmTM1N86od1Nkaqib+zLiy1NHLWX5qrUi3FaE1KRrR3FTbvesmO4/u1YW4p8xySpl5m20zmoxJuqTmkYkSwbqsR2/8Aep0a1et4v/HqmRnUqcpHDb/N8taVqtNht/lrSt7fb/epHm1apas1rZt/urWdb29a1utQeBXkXrf7tXrb7tUY6vW9VGR4tQ0IPvVoRtWbb1oQtWvMeVVNCH5qvR1mwtV6GWq5jy6kS9G1TebVNZam3e9axOGUS5G1WFl+Vqz45ak+0e9bxMJQJmaqs1O8+q8j7qs0pxKN4v3qwdQXfW9cNWPeLu+ajU9rDS5Tk9Qt65LVbf71dzfRfermdUtfvUj6/BVdTg7xdi1lzLtZq6i+tW/hrBurf5v7tZSifouX4mPwyM9W21etbjd96qMi7adD/rBRGUj6GpyyidNb3W371dBpt5XG2su2tqxuNu3bXVTqHxeYYb3j0DT7r5VrpLG/Zf4q4HT7z7tdFp95t213RrSPgcXhjvLPVpE27WauhsfE00XeuDs7j3rWt566Y15RPkcRhKcviien6T488iRfN3V7B8P/ABhb3RjZJFZkbdtr5gjl9K1NL1260edZbaZo2Wt44rmjyyPkcdktOvH917sj7C8VNa6ugliKlnXay15PrPhEm4Zo/lrD0P4xq6rHefK396unt/HOnXi/LcJ/31WXt4xjyxPjJ4XMMLVlNxOcPhKR/wCGrVt8OYrpv31bsnijT0X5riP/AL6qhefE7RdMj3Pcx/8AfVc8qx0e1zGp7tGLKusfD2wsLNvLt97f7teEeMrGPT9QZUXb/s16J4w+PcckMkOlxsT/AM9GrxbVNam1S5aWZ9zNXFze97x99kOBx9P95iiJqhZahkuP7tN+1eta8x9xGEiTZ8tRt3p32haa0qtU8xrHmIWVWqGS3qzzSMlQaxlyme1vUbLtrQZVqGRaDeNQp+YytViG6Zf4qGiqNoqv+6V7sjSjuquQ3H91qw1WrEcjLVnNKlE3o5Vqwr7qw47pqvQ3W771I4alI0NtN8qo1lqbdU8py8soh5dOWPbTlarEe2oM5SIY0ZauW7UKtWI4lb7tXE56kixby1qW7VmxwVet6OY8usbVq1aELVj2rVoW7Ucx4tWJqR1J9aqxy1YVvlquY8+UeUGX5arstWGaq8jUwiRsq1Ht+anM1G73pXNySOKrEcVQx1cjrLmiYVJE0Nvu/u1ajtVpsK1oW8W6spHn1Kkokcdmv92tTTdLWWRfloht/wC7XSaPZ/LXFVPIxOJlGJJb6HD5fzLXM+JPD0bxttVa9Aji2R/LWTq1n5sbV5nLyy5jyMNiqkanNzHk8Okru+7Whb6Wv92tKa38q4Zas20W7otbVIx5T6eeJly8xSh0jNdj4X8MLdXEa+XuLVHpembtrGvTvh/pqeY0zL935VavExEfd5pHHh5Sx+JjhlITVPANnZ6S8rllKr1r44/acmgttPWGH/XSNX2l8R9c8ixe3Xb8y18JfGe8/tzxA8a/MsJrDBUPaV4yPusso4annEVQWlPc+e2t5F/hpu6Ra7aTQf8AZqrJoP8As19ufskcdTkcqt5ItTLqUlbUnh5v7tVZNDb+7WcpG8a9GoV49ZZasR65/vVXk0llqFtNkWuSUg5aMjYj1hV+81XI9WVq5f7K607bIv8AeqOYylh6cjql1Jf4qmW8Vvu1ySyyK1WI7qSqjI55YWJ18N4rfxVrafeRq33q4FbxqvWuqMrfNXRGRw1cHzRPWtPuFb+Kr0yrXn+j65tWuoh1bzI1+au6MvdPk8RhZU5Fxl+anbdq1lyajtpsepr3rlqGXsZGpsq1bxVl/wBpL/s1YtdUj3VzSMqlOpynTWdvu+9WtDa7aw7HVI/l3VsR6pG33Wqonz9eNTmL8cNXLdKyF1Rf71SLrK/3qvmPNlSqSN6Grlv8tcv/AG4q1Iuvf7VRynLLC1JHcW7LWhb3Ua/erzv/AISbb/FUMni3b/FWcqUpHHLK6lQ9m03UlWRWRvmX7teoeHfGlvHAiysFP91q+Qv+FgzW/wB2SpF+M1za9WDV5mIwtSodmX4HMcBU9phj7Q1bxlY/Z/8AWr/u15Vruo2t7eNIiqq14I3x6i27Xj2t/stUf/C6ILiT7zLXnxwtan9k7MywubZn/Hp2PZ2mjoWaPd95a8eX4rWzf8tRU0fxMgb/AJbL/wB9VEqVb+U+dlkOKjvE+jfBfiOHS5NrttVvm3V2GsePLZLIlXVjt+7ur5Pt/iXGv3Zl/wC+qj1b4tLHbsqNuauSWDqVJe7E9/BTzXCUfqlKPum/8W/Eyy2swLfPJXhMNq0zc/xNWrqOvXPiK63y/d3fdqeK3WFRX1eBwvsIWke9gqMsBS5JfFIzlsFX71TRtt+7Ul1Lu+7WbIzK1euehHmqfEXLi6Zl27qw7zc1aS7moks9y80om9OUaZixws3y1HNarB96rd5cx2fymuY1rV2ZW2fNXTGXKetQp1K0tB2oassH3a5+81aSX+9VG6uGl+9UK/NuolVPrsNg4U/iJGuN33qms2+8tUWZf++ajkutrL5f3d3zVlOoerHByrR909E8K6t5DKpatfxK29VlSvONF1L/AEr733q9AjmXUdP8v+JVqef7R8ZjcL9XxHOVdL1Jm+U1pfaG3Ky1zMbNa3Fbkbbo1ap5jlr0YxfNE3I5Fnh/4DXDeILfyLhhXV6e38LVR8T6d5kfmCplLmiY4WXsa3Kea3jVh322ukvrfburn7y1+VvlrzvhPvsJKJlttp3y7ar3S7W/2ah81kb/ANlqj6ynQ5o83MaG5f4qkVlasv7U33ad5/zVRM8HKUvdkajW8dx92oZNJ+X5aoreNF91qmj1bb96mzhlSrU5e6Nk0r5vmqP+z/8AYrSj1JW/2ad5qy1Bn7atH4jJk0lZW+7VWTQ/7qtXQfSjctTym0MZWp7HOtYTLTo4mro9it1Wk+wq3SqLlj+b4jB+xs22nNayfd+auijsKv2+l7uq1PunPLMfZnJQ28n92r1vbyN91a7Sz8MrLt/d1uWPg1W/5Z1hKtGJ5dbOadM4Gz0uaVl+Vq7HQ/CtxIV/dttrudH8FruXdHXoHh/wrHFt+WvHxOK5fhPicz4ijGPunOeE/BLKysy17n4N8NrEsa7aoaHo8cBX5a9B8NxKt7brt/ir5GvKVaXvH43muZ1MZU5D1XwT4LhtYA+3czfe3V11xocKp91aPDzbLdafrl8beGRj0UVySox5T9ZwOEwuEwMWonIa/wCG7W+3KyKa8Q8feCLfzJoZY90bfdr0LVvHslvqEkcW19rbax9W1aPXI1Z/lkWuH6rJ+9E/Mc0x+ElL2mH92cT5O8RfBtY9UMtvH8rN93bXonwz+Hi2239zuf8Ahr0m40RZ/wCGuv8Ah74T86+WYLtjjau6csRVj7OZMc6xebRjhFI1vDPwySSzBuIfmbov92otc+FMMdu7Rryte16bbJFa5xWD4mu1tYZCcVx1aHLG59/V4dweHwfPUPgf49eDxHpN0yxqrxq1fFM00nmulfoD+0Fq8N1puoN8q7lZVr4QuLVfOZ/9qvr+Heb2UvaH0vA9WX1SpGXw30MnEjUmyStJYFqTavrX13KfpHtTJ+ztTfsrM1biqtO2ruqRe3Zg/wBnt/dpv9k7uq10TKtG1fWgPrEjm/7F/wBmj+xf9muibbUbMtBX1moc/wD2StOXS1/u1tMy1Cz0Fe3qGd/Zy0n2KOrUjVDI1BrGpIr/AGdVoaJakaoWZqDVXI270zmnNu7Uxl21ZpEhkb5qhklqZlqFoqJHTHlMKl3UlI1c59YLT1pqtTl/2qAHUfeobvR9aAH0+Om/fqZdtZ6kD+afTKfRqYykOVN1Wo1+Wo46sRr8tRKRzSl7pJGtWIV/vVHGrVYjX5vm/vVnzHkV58xah61qWdZ8NaFu22lzng1TYt2+WtK3fa1Y9u1aVu392uiMjwqsTat2q9G1ZNu1aVu25a6YHjVYmhG1TL92qsNWF/2a6YnmSCSq8lWPvVDItUESjMtZ8y1pXFUZlqZHpUZGTcL81Zdwta1wvzVm3Fc0j2KUjKn3VUZtrVoTVRZay+E9emEbVajuP+BVR3U+t41ZRLlE1YbqtC3uPlrDjlq1HLtreOJOOpSOihlq5HLXPw3TVoW9xu613U68TyqlKRsK+6rEfzVnw3FXI5a3jUjI8+ceUsbabspytT+aRhqRbKa0e6plp235qUqcZE8xTkiqnJFWsy/LUMkVc0qJtCoY8kW6oX+WtKSKqskVcMqEjsjMoyVVk+7VyaKqci/LXLKnI7qZRuFrPmrQm/u1Qn9KnlPTpszpm21Tmlq1J95qoz/equU9ekV5GqnJLtqaRqryNW8YnoU4kO6o2b/ap0lV2+9WsTsjEkaXbRu96ZzTas35R7NQrbaTmk+9QTKJNG3+1VqOWqP3WqRX20GUoGpDLVhZay45dtWoZaNTjqUzYh+8talutYtm27bW5Z/dWmeRX900reL/AGa0reLdVW1XdWtZxVnI+er1Ca3t6vRxU63iq1DFWcjxqlUjVauQrTVi+b5qmWKqOOpItW/zVej/AIaz4/lq5G1EZHn1ImhHVqNqox1YVttaRkedKJc86po23VRWXb8tO8/bWsZHNKmaCy/NQ0tU1lo82t4yM/ZlnztrVE0v+1VeSWq8ktaxkaxpE87/AHqzLr56kkuN1VbiXdVndShymfeLWDfRbq6C4+asu8i+ZqD26EuU5G+tfvVzt5Z/NXbXlv8ALWLeWvpRqfVYWvynHyWv+7UK2u35q3Lizqm1qy1yyPraOYe77xXhWtS1+XbVVYvlqaGiMjnxFaNQ3tPk2/xV02n3FcfZtW5Yy10wqHyeKhzHYWd1/wABratbquXs5fu1sWsu5a6YzPk69I6a3l+7VyN91YdvdVpQy7lqZSPBqUy0z1BJIy/dan7v71RyVhzGUYlG4uJP+ejVnXD/AO1WjcVl3S1hKpI9KikUbhvm/wBmqskvzVJcN6VnyS1POexTjzE0lx/tVH59UZJdtV/tVae0O6NA1PtXpTluqyftVH2qr9oV7A2PtVH2qsf7VTvtQ/vVvGZHsDaW43U7durHW6qaO6/vVpGcRSpSNDbTWWq63XpU3m7qrm94y5RyrUm2o/vVJD96mSO2VIu6hdrVN5Xy1ZhKRJDcMtWo7qqaxf3am21RzSjEvRy1cjasmP5auLLUnFUgXo5fmq9bt/drJjl+atC1ZaXKck4mtb1ejWs+3rShapPHql6FdtWo6rx1YVqg8upuWFapt1VVlqTzdtByyiTNLtqNpahaWoWuFpe0CNMm86m7veoPtA/vUz7Qq/xVlzHR7M0FuK0IZawY7kbvvVoQ3S/3qiVQ5atNnQW7VqW/8NYVrcp8vzVr2sqt92sJVTxK8Wb9jHuaut0+32xrXOaHH5sm6ur2/Z4V3VxzqxPksXKXNyi7stWrfaDH/ZP2gM27burlm1BVugm5a7nT7+G60loWZfMVfm3Vw1ZS+KJvgqVNykq3bQ8l1qz23ORVjS7H+Jq2tSsQ03O371EarEvy0Sq+6KWI/d8pLGvlLXZ+F9T8i1Zf4v7tcB9s3S7VrqNNf7HYtI//AC0X5a4a0uaPKa4CpLD1/aGB8Q9aZbe4ldvurXyNrjfbtSuJz95pGr3r4wa41vp0iK3zP8tfPMjbpK9TLqfLHmP0nhujLkqYmX2is0K01rVWqVnpPN2r81e0fbRlIrtYL/d/8dqNtNVlrQVlanbl9KxkV7aRhyaSv92q8mjL/drpPl703y1asOU0jiqhysmjL/dqvJoa/wB2uwa1qNrNdtTynVHGSONbRqjXR9v8Ndg1jupv9n/7FRymv16Ryv8AY23+Gnf2N/s11X2U/wB2pPsY9K1iRLHSMGxsWXb96ugtbWTbUlvZ7W+7W5Y2q1005HmYjFfaOZvLWRap7ZFb+Ku+k0tWX7tZdxo3qtayiYUsdHY5uPzm/wDiqdG0nmV0Uel/L92pv7J/i21HKXLGUzNtbqRa0IdSk/vU3+zzUy2dI4pzpyJP7Sk/vVJHqLN/e/76qq1r81SW9r81BhKNM0I7qR6kWVv9qiztd1aEdnQcFScYmbJcN5bVl3lxJ/eaugks1rLvLP8Au1XMbUJx5jk7y8mWse4upq6i4sN3zVT/ALJ3fw1EpH0dKtTicjJ5zSc7qt2UbblHzVvyaLt/hoh0tU6VPN7p2yxVOUbFVYzU0atWlHYfLU0dn833ayPNlXiVLOOTzK1Y7bfHU1vYbPvLW9p+m749zVfKeXiMTGOpi2dv9n+9VqS63LxVjUodsm1abZ6a0vzVpKRx+0jKPtJFPbuWqckfzV0zab8u2oW0uo5yY4mJm2sX7v5qqapeeTGyr/DXQ2ul+Zxto1Dwqzx/d/8AHa5KmMjT90I4mn7T3jyDWLqSeTispVaVfmr0DVPCTed92qtr4T2yLlar63Hl5j7CjjqMafunnF1bsv8ADVLypm/1ULM3+7Xttv8AD37YyqI//Ha77wr8I7ONVklhVm/3a82vnVPDxJq8U4bAx5panyo2h6pKu5rWRV/vbaz5reS3++rLX3Df/Du0+ylRCv8A3zXz18VPBC6W0kiLtWuHC51HFVPZyjyno5HxnTzCv7GUeU8psbhotrf3Wr0DQ7/bt+b5a89jTbXZaD80K7f4a+qpVPsnvZ1CnL3omtqkG2betWNLbcu2ppLf7RCtV7eJoJKr2n2T5Hm5qfKa9uuyQ1fmi+1WrKf7tVbePzFrTs129anmPIqy5Zcx51rWl+Wzf71c3eabuX/7GvXNW0Rbhm/2q5K80Rl/hrhqS+yfR4PMPdPLtSsN38P3ax5LVq9QutB3fw1zt94cbdUxqfZPtMHmsY+7I43y/wDZaiOH725dtdF/YLK38VOXRm/irTmPY/tKn9k5loGqOS3b5a6r/hH2qRfD7f7VLniZSzOmcmqyL/eq1Czf7VdKPDrN/DU8fhlv7tZyrROOpj6Mjn49zN/FVr7GzNXQQ+GWXb8taVv4cbctZyrxPNqY6nH4Tk49Lkb7u6r1vpM3+1XaWeg/7NbVn4fX+7XLPEnkVc1jE4uz0Zm27l/8droNP0Hd/DXWW+gx/L8v/jtalvpaxbflrkqYmX2T57E5rzfCYun6Dt/5Z10ljpKrtqzDBtq/bx1wyqSPmK+LqVC5p9qq7flrpNPX/ZrHs4K6LT4Plrz6suY+TxVQ2rD+Gu38NQtcXdsq/e3VyGn2/wAy16J4DiX+0lZv4Vrzz52MY1cVTh5nsujRMtuv+7WV42do9PmZf7tb+msi2/3q5/xvIo0+Rty/drjn8J+6YyPs8tly/wAp84Xl0zag25q1rFvlWud1hv8AiYVpabdfd3VvGUY+8fgdanzQUjtNFtY7y4WN69c8JaItnGqp92vHdAvltbuGRq938N3ySWsbLW85H3XBVGjUrSlU+JG9NAbeGvGfi/q8lnp8ip/FXsuoXyNbtg18/wDxpvFltwm75tzGvMxkvejyn6JxVUjTwjjTkfHfxu1lpbOZd396vlie4/etX0b8Ym3Q3FfNVz/rGr7jJY/uT3eEaUY4KyF+1U37Vvqv9Kbtr6E+9jTiTNdUv21qrbdlJQX7OJZ+3N/eanfbmZf/ALKqe2m1IuSJoLdbqPN3Vn07zqiIezLzM1NZqrrLT/M96snl5STmmeVTty7aWoAiaKoWj/2at0c1BfMU/J/2aiktfWrzVGzLQVGUijJBtqPbVyRagbrVm8ZHHN3o3e9TSRVHt/vVnKPKfaxFp/3VplP3Uhjlan0zZTl+aoI5iSOpI/vCmr2qbb81BlKQLU0dR1YjXd92lIwlIkVKsRr92oY1q1Gv7ysJSOGrU5SSOrUa1Cq1YjrnPIqVCaOrkLVXjqxDUxkeVUNC3rSt2/u1kwy1pW7fxV2RkebVia1u3y1pQu38NY9u1aEbV005Hi1YmtG1WFaqMbf3asR/NXZGR5k4lio5KXmmSVoZleaqMlaElUZFb5qR105GbcJWXMtbEy/vPmrNuFrnketRMu4X5qz5lrUmXZVOTb/drCR61ORRZd1CpUjd6KzkdYL2qxHUapUyrWXMRKRNG9Xo7jbVGOpaqNSUTjlE17e4q9HcfdrBjkZatR3G2uqnXlzHDOkb0dxVpbhWasOO6q1HLXpRrxPOnSNZWqTdWXHcVYjuP71d0ZHNKmXN396kqBZd1TK2371a+6Z8pDJFVWaKr9QSVPsuY1i+Uy5oqz5ovlrakTdVGSKspUD0KdQw7iKs24i210Fxb7v4ay7i3rjlQPXpVDn7hduaz7ha2ri1rNurfbWEqUonuUZRMmSqslXJlqrItTynq0yvJULLVhlqFl+aq5TrjIZzTGqTb/dqNlp6nVqH3aFam0UahqSLR/DS80qvuoMx0bbqtRtsqrUkbUanPKJtWcvzV0Fm26uXs2rotPb7tB4eKidJZ1vWq1z+ntXQWtSfI4k1rddy1cjiqrb/ACrV6OoPnqkhyrUkcVOjXdViOLbQcspDY4qcqtuqbyqNtZSMeYdG1WFl+WoVob5aDnlEm82jzaptLtpvn1vGQ/ZmlHLTvNqisvy/NR9o963jIn2ZYklqvJLTZJaqtL/tVrGRpTpjpJdtV5G+amtLVdpfmrfmOyMCSRqz7j71WmZmqrJ93/ao5jrpx5TPmXdVG4gWtKRaryLUSkenTkYNxa1nyWv+zXSTRVRkt65pHq0qsjF+y/NQtrtatJrejy6y5jf2pXji21pWfy1XWKrkK7av2hz1Zc0TasZN1blrJ/ernbX7y1sWrNXTGofP14m9by1oW8tYtu33a0I22VrKR4NWJqebTWaoY2pzN8tYSkcPKRzVn3H8VX2bctULiuWUjqpGTc/erHuK2Lism6X71Y8x7tAzbhqz5patXDferNuG21pGR7lGI77Rtpv2rctUpJKZu+laRkd/s4mot5TvtG6srzD60+Odt1axqE+xRsfaP7tO+0Vlx3G2pI7iqjUMfZGtHcVNHdVj/aPepI5a1jVMJUTeW43VYW4rBjuP9qrEdxu+7V+1OSVA3o7qrkdwr1zcdxVyO6reNQ46lA6CNqnjb/arGjuquR3G6tIyPPnSkaK/w1ZWs2OX0q1HcVrzHLKBcVauW9Zsdxuq5by/3as5KkTat2rWt6xbVq1rVqk8OvE1Lf5qtbflqvbtVyOlE8WfxFdk21DJKy1ekWoJLcNUSiOMl9ozJLyqdxqO2rlxa1k3lnWfKelSjTkDasv96q9xrO3+KqNxbtWXcW7baylE9mnQpyNj/hI9rfeoXxksX3pK5K4t23Vk3lnJ823dS9nE9Snl+HqHqNv48jVv9ZXSaP46jeRV8z/x6vnOa3m/hZl/4FTItSvbORWSZq56lD+UdXhzD1o+7I+8/COswzWcbbt1b2seII0t90jKu1a+NfB/xuudDjWO5DyL/s1Z8XfH641WAw2qtGfu7mr56WHxPtOXl90/PKvBeNqYq0fhPcG+IEDa0yrJwrba9N0fxAssasrfeWvz6tvFt9Dc+d5zbt26vV/CPxy+xwql2zfL/FXTiMPUjH3Dvzbg2tGnGVDU+tLzVI/vHbXKeIPGVvYxsvmLu/3q8Q1b4+200bLCzs3+7Xn1/wCPrvVLvzWkYru+Vd1cdKhWlLmqHkYDg/ESlzV48p9XeFtYW+bzXbcWrsbjWwlvtZvlVa+UfCfxVbS2VZ922uj1j43RXVr5durbmrGrhqvtOWJzYrhnF/WLQj7pL8VvES32pCJG3KtecPcbqoahrkl/cSTO3zM1Unv8V9JQj7OnGJ+kYPLvqtGNKJstKrVHurJ+3U7+0t33WrsO/wBhI1o220ebWat5Un2xf71c5PsZGostO3f3azVuqkW8pGUqRqbqN26qMdxuqRZayM5Uy18u6m/fqPzlp26gjlJlVamVflqqstTLLQYSiWFX7taVnWWstXLOXa1bROarF8p01vErUTabu/hpun3G5q2PL3LXXH3onzlScqcjFWw2/wANTNYVpeVUm35afKT7dnPyWe1vu1C0CtW5cRVmzLtk+WolE6adXmKLWvzVYhs/9mpo13VetYlasyp1ZWCzs/8AZq39nqe3j21PIq1qeVOrLmMqaGsu4t/mrcmWqrRf3qiR006nKc/JYVGtnt/hroJIN1N+y+9Ycp2RxJgyWdV/sHzfdroms91QSQbaRrHEMzI7OrUNh/s1ct7fdWotqu2szCpiOUoR2O6T7tascX2ePbVyzs/l3balNvukrQ8qpX5pWMaTS/tDbmq5a6f5fy1tLa/LS+Tsbms+Y5pYqUo8pUjsV/u02TTV/u1rW9v/AHqsR2u6uGvV5TjlXlEh0XQV+8y1rXmkx/Z2+WtjS7VVjX5ak1BdsLV81Vqe9zHhzxdSpWPLtS0lZ7pvlpLXw6rSL8tb80Xm3LVo2dntXc1VOt7p70sbKnTsN0XQ4Y/+Wdddp9vHuVW+VawY5vLq/Z33zbVrxakub4j53EyqVPekb2rLbLHtiX+H5m/vV84fGxVa3kXbXvF5Puj3NXzx8XLzzbho/wDaq8DDmxPNE+i4ZUpY2MjxBtH+atzw7a+VPtam7ams5fKmVlr7yMpfEfuVWrKpT5TrLez/AHdIbP5qt2Mv2i3jb/Zp1b1JfaPlJTlGQ6zt9ta0NqrLurNt22yfNWtYzq3y0e05jgrykTSWqtHWXeaMrL92t5VqFlrCr/McdOtKPwnITaOv92s678PrJ0Wu0ures+RVrk5j1qWLlujgbjQVVvu1H/Ya/wB2uyuLXdurNmj2SVlKpI9mnjKkomKuhr/dqRdHX+7Wou2pI6mUglXqGbHoka/w1YXSY/7taG6pI2rKUjCVeoVY9Gj/ALtWo9Nj/hWpllXbU8b1lzSOSdaoJHYL/u1ajtdtOjarEdYyOCpUkSQxbf4auQruqvG1XIayOGoTQ2u6r1vYfNVeGXbV6O8VaylI82pKRoWdvt+Wt612rXNx6lGrfLUn9sr/AHq5KlPm+E8irRqVDtbW9jhNdHofiP7HMsitXjs3iTb/ABVVXxdLC3D1j7KRzrK60pc8dz6v034kQJH87MrVzHjDx3/akLRp8sf+9XzsPiBcx/LvpJvH01wvzNXNLDyPZqU80q0vYzl7p2OoagslzuqW31RV/irzmTxQv3mkqnceMlRflatfqsjKOUVJR5T2mz8RRq33q9F8L/Ev7BH5csjMtfHF38RGjb5WqbT/AIsyRNteSplg632TqoZDjsLL2+GlyyPui8+Ktk1vxMf++a8Y8f8AjJdVkkkZlVfurXjH/C1vMXmasnWviBHcxtukWvPlg6kpXkdlTCZnjZRjifhOY+K10ssM21q+dLj5ZWr0/wAdeKFuFk+b5q8rml3Nuavvssoyp0T9s4ewssPhuWQf7VNpvm03zK9g+q5SSio9zelCs1HMUO2/eplP2Sf3W/75pNr/AN1qjmC6G0UeXJ/dak+yzbv9W1RzKJSaG01pdtStZTt/yzb/AL5qtNbyL95WqeZFLll1HfafenfbKos1JuraJr7NGj9spv2qs/dR5tHKHsoml5/+1Ru96zVlqRbhqx5Q9kWpGqIiovtG371N+0LRIv2cjFki/u1H5VTRtuqTbvrslE96NSUSiy/LRtq41vtqPyKwlA3jU5iGpFoaLbQq7qwNOYkVvlqZajjWpl7VnqYSkSR1YjWoY12VahXdUSOaU+UkjqwqVGq/LViNa5pHlVahIq/LU0a7WpqrU0dZSPNnIlX5qljqJetSr2qTlLULVoW7Vlxvtq/H96tacjhqxNWNqvW7fdrJt2rQjbZXbE8ypE1oWq1G1ZsLVcjau2J5VSJcVqKjjapK2ic3KRyVVuPmq3zVaarka0zPuKozL/erSmXdVG4WsJRPSpyMuZaoyLWlMvzVTkWuWR6tORRkWmqtWJFpu7/ZrCUjq5hsa1JGtEa1Mvy/w1hIiUgVakpq06o5jAd92pFamUrfLT5hEsc3zVPHcbapUu7bW8ahHJE0o7qpluKyfNpy3G2u6nXMJUjcW6qaO6+WsFbpqmW8+WvTp1zCVA3lnXdT926sJbyrEd5935q9CnUjI5pUJGhJVWRPWhbrdRurr+IIxlEqyLVGaBa0pF31XkWp9nE66cjFuIKy7qzrpprfdVG4tawlQPTpVeU5G8s/Ss2aBlb7tdhcWX+zWXcWNccqEj2qGJOTZGqNoa3Lix+98tZ81qy1ySp8p68KvMZ7L/epnNWZIqjaKs9TujIrt/tU2ptu6o9tGpvqLS/w0lFGoaj1apoarx1Yt6NTKoaVmtb2n9qxbNa3rFKiR89ijesa6Kzaudsa3LOpPk8Qb1q3y1oR1l27fLV6FqD5yrE0IVq5HVOFquR0HmVCbbR/6DUi9qNlBzEe2o5FqZqjkokESnL/AFqFmqS4qu3y1MTvh8JN5u37tHnVVZqb5tbxNPZlr7R71XaX5eahklqNpd1aGkaZJIy1CzU3dTa1N4xHbqjk+anU1qOYvUryf7VV5Fq41QslRKRvGRVkWq7LVxlqFvlrI6oyKrRqy1H5PtVumKtZyNOYrxwNuqwq7akVd1SbaIhKRJb/AMNa1t2rNjX5a0Ldq3jI86qa0K/3auQ/LVO3b7taEK7q1PDmTK3y1Jupqr8tDLSOMa1VZqsNVWZttYyibQM+4Wsm6XdWtdNWXdL8tcsons4cxbxaybpa3rhKy7iLdUnv0JGDcVVZttaVxb1nyw7a1PZpyiRrL81SLcbagpVquY35S9HLUyy1RVqmjap5jmlEvbqdu96q7qcrVUZGHKWVk21It1VLd70bveq5ieQ1I7rdVqO42tWGtw38NWI7itY1DKVA6KG4/wBqr0N1XNw3laEN181bxqHmVKB0S3Xy1JHdVjx3W2pFuK3jUPPlSN63uP8Aaq9a3Hzf3qwY5flq9by1r7Q4atI6a3n9a2LW421y9rLWpa3Hy/NVcx4NakdRb3laUd18tcnDcbavR3/y0cx4tXDHRNLUbSf3qy1vPlo+2fL96q5jm9hIuXDLtrPmbdRJdfL8zVVkuKOY6adORDMqtVG4t9y1NJPVeSejmPVpxlEz5rNd1Z9xp9bEk9V5Nv8AFQehTqSic3caXu/hrPm0uuwkiVqpyWvzVJ6NLFSOLk0mqs2k/L8tdpJZ7qrtYLUcp6VPGSOLbTmXotH2WRa66SwqNdN3fw1PKdP1w5na1TLu3V0DaSvZajbSd1YSiT9ZiZscrLTlumq8ukt/dqGTS5ErmkHPTkVZLxqrzaky/wAVSXFvIv3lrLuFb+7SOmnCMib+1tv8VOj1tv71YNwzLVGSdlrbmPTjhacjto9c/wBqrEesr/ergVv2Wp11Nl/irLmM5ZfE7/8AtRf71SLqn+1XBx6o396rC6s396g5ZZed1Hqi/wB6rC6p/tVwK6s1SLrLf3qRhLLj0SPVP7tTLqNeex65/tVcj17d96g5J5bI7z7d/tVJHfrXEx6srfdarEerf7VBxywMjto71atQ3nzLtri49UrQt9S+781XE4amD5T0bR7xflrqrOVWjrzLStS27a7XS7/cq/NXZSkfI47DSi+Y6L+GofO96ja4+WqM1xtauk8WnS5jQkbdWfMu5qj+2U5Zd1YSOmNOVMFXbVy1aqlWY6WpNQ0oZakaWs3zNtEl1tWkcns9SxJLUe6qf2rdQtxSNvZlrdTd3vVX7VUMl5tqJGvs5Glu3LUMi1RW/wB38VTR3HzVzykHspRL1nH83Na1vHuasu3lVa2LFqlHn1y4vyr8tJ/FUUku2mwtukolI4eX7RrW/wDq+aa3zSVC1xt+Wneaqr81ctSRx8sviLS1fs4tz1jQ3S7q3tHZWkX+KvGr1TmrqUYnTWdvtjWo9Si3xttrW0vyf+WtVtWaPc+z7v8ADXkSlHlPn1zX5zjPsqrJ81OkZY6mvJFt9zM1cjr3iBU+VGrCPNUPeoUqmIlZFvVNa8vcqN81anhlmki3H7zV59HeefNuZt1d94duFit1qMRH2cLHoYyh7Gjyo3dSfbbt/u182/EubzNSdf8Aar6D1a+X7HJ/u183+OrhZdUb/erTKf4vMexwrS/fSkcey03bU0jLTdy19fzH6vc6Hw5eM0bQmte63KqtXKadeC2uo2Fdn8txH8tbw96PKeJi4+zqcxVVt33angn2VBD8rbadJHt+Zax5uU45R5jprW482FWps3y1l6TeL5m1vu1sSfvV+WtJSjUieRUh7OoRqyyLVO4tW7LTvN8qSrYkWZa8+Xulfw/eMSSKqdxb1sXEW35qpybf9msOY7qdT7RgyWrU1YmrWmXdVOT5Wai8j0I1OYreX82alXdSectKsq1lzF+8SL/s1Yj+Wqq3C0v9oR1nIylGUjRVttWI7isVtSVajbVl2/erLlkZfV5SOk+2baP7S/2q5OTWv9qqsmuf7VHspFRy+Ujtv7W21G2vbf4q4f8Atn/aqGTVmrSNGRrHLDum17/aqGTxG396uCl1jb/FVC48Qbf4qfsjshlUZfZPQ5PEe7rJVS48Rr/erzO48R/7VZN54mk/vVpHDnp0sj5j1C48TfN8rVk3Xi3b91q80uPEkjfxVUk175vmat44aJ7NLI+X4onoF140k+75lZ9x4wkb/lo1cTJqit96qsl1uX5a1jSjE9WnlVGP2TsJPFX+1VG48TM33WrjZHkaq+6Rf71bxpxPSp5bTidZJ4kuP4JWWq0mv3rdJWrBW4NSrdUuWJ0fVYx+yTXlxPdf6xmas9ty1oLKrU5bVZW+WteflOmMvZmXuapoYpJei1tW+g+a1dBp3hz/AGazqYmMfhOatjqdOJmaB4Ue+kXPy16v4b+FdvcRrvjWm+EdB2SL8te0+GdH2qtfK4/MKlOPun5lnmfVaf8ADkcTB8G7Db/qVqVfgvZN/wAsVr2K301VX5q0rXSV3bq+WlmWI/mPzapxJjI/8vDxSH4H2TdYVrStvgppkXWFf++a9pXTVX+7Ve4s1jzXHVzDFfzHC+JMdU932h45qPwn0yONsW4+7/drybx54Bt7VW8qPatfUuqQq8bbm/hrxT4keTBDNuZa7MvzDEOpyykfV5Fm+Lq1oxlI+Tdas/sd0yis/dXReKGW41CTb/erD8qv1fDy/d+8f0bh581OPMV93vR8392rHk0eTV8x0c8Srtp2zbVjyqcsVTzC9oVWVqjVKvNF96otjUuYv2hjK1Sbv7tDRUbK7j0OYmjbfUm3dVeP7wqaglgy01oqsR/dFSeVWcqYRqyiU9tOjT+9VryKb9n/AIl3VzVKfKP28R0a/u6sQr/dqNV27asRrXHI5KtQmjWpo4qbGvy1aVa5pSPKqSHRrtqRfvU1akjrPU5JSHbfl5qRe1Mp9GpiTR/LVqNqoq1WI2pxMZxNKNquRy1lwtVyNvmrspyPPqRNiNquRtWXC3zVehau6B5VSJpK1TL81UY3/vVaWuqJwyiSM3y1XkqWmMvy0wiU5FqjItaEi1Vki+VqzkddMzZlqnItakkW2qci1xyPRpyM9lqHZV5oqhZa46h1xkM27f8Aep69qKfWACfdpaXbS80C1G07mm0UBqMooprfd+9WowZqb5lRs1Rs1axNeUmaX0pv2qq7S1XZvWuqMpRNY0zQW8qaO/8A9qsGSao/tW3+Ku+nV940+r8x1Ud/VqO83fdrj49Rq9DqVetTqnNPCHULdLRu3Vhw3+5qvQ3lehGXMccqEolyRf7tQyLTluN1Sbt9aGfvRKckO5aozWa1rN3pvlVMqZvTqSiczNYVmzWH3q66S3Vqp3Fn96uapSPRpYk4u4saozWu2uwms/8AZrLurGvPqUD2aOKOZkWo2Wtq4sNv8NZ81uy1xypyievSrxkUdtC/eqZk21HtrM6uYav+sFWoarqu6SrUK0akVJe6aVivzLXRWK1g2K/drorOokfNYqRsWq1uWdY9nWxb1lI+VrmnA3y7TV+FqzYflq9C1SeNUiaUbVpQt81Y8P8AvVoQtV8x5NWJoK1SfeqrHLUytVHFKI5u9V5GqaRqryNQOJXmquy1NJ92oZKDuiVZGqFmqSRqqyNWsTsjEN+2oWlpzNUHNM3jEfu96mVqq7m9Kmhp8xUok1Gyhe1O20cxnqQVE1TN8tQtUcxpEhkqGSrfNRSVMpHRGRV+WnL2p235qbWfMbgrVNHUa0bttVGREixHV+3rMVqvW8i1pGRyVYmxbtWpatWLby1qWsvy11QPHqxNKP7tO21HC1Wa35TypFd1qhdJ6VqyLuqpcRfNXPKBrTlqYNwvzVm3FbV1b/M1Y91H8rVzVInuUJGbN71RuPmq9NVGT5axPaolG4i3VnyRVsSLVWSLdURPQhMxZLf+7Uflf3q2JLeq7W9B1xqlLy/mpdu2rHlbabtqOYvmGq1G6hloZaIlC0m7dUVSrWsZDH80qtUe2n81rzESiSxybWq9b3jBqzV3VJuZVqoyMJU+Y3I7yrUNxurm1uNvzbq0rO6+WtYyOGpQ0Oit7itK1k+7XP2826tazl21vGoeLXpnQWrb60LeWsezl3VoR/71V7Q8OrTNJJ91TLcVl7v7tOkuP71XzHH7E0mvGX+KmtqX+1WPJeVnzX/zVXMaxwvMdN/aW7+Kmtf1y66lt/iqb7fuqeY1+pm5JeK1V5Lr/arJa8/vU37T70cxccOaUl1/DVf7Uf71Z8lxUH2pqr2h0RoGv9qpy3n96sb7SaX7VR7Q09hE2PNVqj3R1m/aqPtH91qrmF7I0PlapFVVrJa62/xU5b/ZRzB7KRtLFuqRbVWrPh1Ldtq9DextUyOacakST7HRJYK38NWoZVq5GqtXNI45VZRObuNGVv4ax7zQflau+a3Vqq3Fnu/hrLlOijjpRPK77w//ALNYdxoLL0r1q80use60lf7tVE+ioZnI8ruNJliqnJayJ/C1eoXGjL/d/wDHaz7jQVf+GjlPap5nH7R54wkpn2hlau2uPDn91dtZ83hz/Zo5TvhjKMjm/tlL9tNacmgsv8NU5tJZanlOqNSjIrrftTo9Sb+9TZNPkT+Gq8lnIv8AepHXCFGoaUetMtXLfWf9qub8lqN0i1I/qNOp8J21vrP+1Wxp+pb2+9XnMN0y10Gk37fLTiePjMv9nE9Q028ZfmrttDvvu/NXl+m3XyrXVaXf7VrrpyPz7HYXmPSo7zfHUNxcVg2OqK38VXJrpXX5a7j5OWG9nIc11tar1ndVzskv7yr1nP8AMtZGlWj7p00fzVYVdtVbFvl/vVYkb5ag8aXxcpHNLVWSXd92obi427t1VftXzUpHTTolyRttQtcVC118vzVTuLqs5HVClKRckvKryXVZ7Xm3rUMl5trKUjpjQNVbpvWrdvcbq5dtS2tV611T/arEqph5cp1dvdfNW7DfrHH96uN0+83fNTrrXFVvvVJ5FXCSqS5TqpNU3yVq2s6xW5kNefWOpfaLha0tY8QLZ2qxq3zVP945quBlzRpxOh/tYPL1pLrXFVfvVwP9vbY926si78VNNuxXn1OY7KeUSqSPR4/EUat8zV0Hh/xbC0yr5i/99V893niC43fK22kt/Fd3atuEn/fNefUw8qkTvq8O+2pn2Lp+vRvH95f++qo6x4mjhjZiy/8AfVfNNj8UtSt12+YKrax4/v7+Nsy/9814ssDV5vekfOQ4Qqxre98J6n4j8fRtI0cUit/wKuXuNc3fMzf+PV5Z/bMnmbt26rcerSSR/er1aeHjTjofZUsjp4eNoneR+Jo4pPmau60PxdC1uu1l/wC+q+ddSvZk+6zVBY+K72D5Vlairg41om9bh6OKp+6fRXibxxDbWbL5i7m/2q8Y1zWPt11JJurktU8RXV43zzM1UodUZm2s1dOFwccPE9XL8g+pU+aJvSXlVW1L/arJuLr/AGqoyXG6vTjGJ9HTwfMdHHquP4q67wz4jWSDy2b5l+WvJpLrb/E1XNH1lrO8VlZtrfLWkPdkGKyn2lOR67fahtdX/hpIdZWWPbWAt59st9p/u1ki8e3k53VdWlH4j5iGCjKPKde2reRJu+7XRaf4gjuI13MteayXnmR1DZavJaybd3y1lTj7wqmWxqxPVLy6X7waoYdX2t96uVh1lpY9paq8l+26sqtL3jzY4D7MjvJL1ZI/vLWTeXXlt8tc7ba2ysqmr0l19oj+Vq5PZhHB+xkWm1Rf71Ubi/X+9WTeSNF92s2S8/2qr2Z6VLCR+JGlcapsaqsmvbayLqf5vvVlXEu6r9lGR7VLB05HTf8ACSr/AHqa3iD/AGv/AB6uNkaqrzstR7KJ3Ry+mdtJrzf3qqtrzf3q5L7Y396ovtj0ezNo5fE6xtc/vNTW1zb/ABVyclw1R/aGqvZcx0RwNM6xtcX/AHarya9/vVzP2hqa11/eq/ZROingYm5ca4zdKz5tSZv4qy5pWaq8krN/FRyndDBxiaUl5VGS6qqzM1R7qo7o0IxJpJarybmopsjbloOzlG7v4aFlqNt1ItIlltbhf4qlXy5OtUo4marENu38NSYySLH2VWo/svd92rFvG38W6ta1t6zlI46laVMzYdIbdWpZ6Xt/hata1td38NbFrZq3+zXHKcjxa+MkU9PsNm2uo0+zVdvy1Vht1q9G3lVxTPnK9aVQ6TS7iO1/3q7DTfFjW+3bXmcd1tarkeo7erVw1aEanxHzWJwMa3xHrlv42Ztvy10Wj+JvtHFeHx65t/irsPC+s+Ztryq+EpxjzRPl8dlMY0+blPXpNc2x7q808efFj+w42wv/AI9W7cXTPD/wGvD/AIsfNHJXDg8NTrVuWoc2R5Zh8RioxqxK2q/tCTzK2xGH/Aq838TfEG+8Qbs/LXPSL8zUzy/avuaGX4aj70Yn7zg8owWDfNSpmZJE0sm5t26mfZWrTaKmrFXqcx9D7Uy/s+2j7PWt5FOW1+WjmD25j/Z6kWKtT7KtO+xCj2gSrxMnyf8AZpphGa2PsQprWq0uYn2yONaLbUe2tJoqja3r35RPbjVM/bsqSpmt/wC7TfLrCUTWNQarVYjZah8uplqDKRaVKmW3qGNqvW7fNUy944akuUh+ze1SLBtrQjiWp/su6uGrSOSVexnRr92p6n+z03bXmyjIycuYbUi0bdv3acv3az1IEp9FCrT5SAqSNqbt/u02riLUuRtV6FqzY6sRtXTE5akDWhar0bVjwy7WrQhl212QPNqQNSFqvRt8tZcbVajlrrieZUiX6Y3eiOn1RzFaRarybvvVeb5mqGRazkaxkZ8i7vvVRkXdWo0VV5Iq5qkTtpyM1otn3qryL/drQkiqvJ/tVwVDsjIp7dtO205lpu7ZWBsDUvNIrf3aXmgrUOaiZqduptADWqNqJKhZq1NoxCRqryNTpH3bqqyNtrWMTqjEGeoZJabJLVWRq6YnXTgOkl+Wq8ktNklaod396uqJ2U6Y7zjTo7xl/iquzVGzVvGXKdPsTbt74Vft7+uVjm/u1YhvGWuunXOSphTsobzd/FV6O6/2q5G3v60re8r0Kdc8qrhjpllVqd9KxYbyrkd1XZGoeZKlKJeaLdUbW9OjuP8AdqTzd3SqMveiZ8lqrNVO4s/vVtbKhkirOVPmN4VuU5u4s6y7jTf71dhNb7l+VaozWHy1zSo8x6NHE8pxNxprVRktWWu0uLH/AGazLjTa4alA9mjjDmFi2tVqFavSWFC2bLXHKnKJ3SrxlEt2Cbq37VdtY9nFW5Zr92sKh4OJka1rWtb/AMNZduu2tSGsD5uqXI6vQ9Kz46vQtQeXUiaELVejb5az46sRtQeZMvRtuWplZqoq1SbqDm5S15tRyNVdm/u03zfWriHsyRqryfNUjS7qjkatOU0iU5qpyNVyaqci1cTupkbNupv3qTmimdIVLHRtqZV+WlqZykOjqTb/AHacsVSKlSYcxTkjqGRa0JFqvJFWMpFxkUuaY1WJIqhaplI6YyK7VG3eppKhbvWXMdMRlPXtTKKIyLJqfG1Qq396jd71rGRHKa1vP/erYtbquVjm+7Wlb3X3a7Kcjz61DmOut5d1XFb5q52zvdtbVvcblruieDVpcpbqKRd9TRtTm+ajlOP4TJuolrFu4Plrppoty1k3kG5W21hKJ6FCocrdRfNWbItdFdW+7+GseZdtccon0dGpzGbJUbLuqxItN21nynoRkVWWmstWKKUomvMUZoN1V2irW2/LUMkVSaxqGXt203bVySKoWi20HTGoQbVpFpzJRtqoxNeYXmnqtCxVIq1ZlKQ3b8tLUsa0MtBPMVasW7bdtHlbqmjirUJSiaVnJWxbtWHbrtrWtWqoyPFrxOgtW/u1oRy/3qx7dqvRtWnMeDViaHm1DJOv+1VdpdtV5JdtHMYRpklxcferHurqrFxLWPeS7aOY9WhTHNeVJHf/AC/erFkuNjVH9p96OY9X6tzHQf2h/t05bzf/ABVzf2//AHamjvP9qjmI+qHQfaPeoZLqs1bj/aokuqn2hPsDQ+1U77UP71YslxRHebarmL9gbi3FO+1H+9WGt0tTR3VXzESoGt5tNaeqK3FO+0LRzmfsi9HcMv8AE1Wob3btrF8z+9UizbfmWjnCVGMjqIdS+7WpZ6ptri7e6/vVpW9581RKR5VXCxO0j1HdUn2pa5eO89KsR3n96s/aHlSwvKb0kivVGaJWqk15jpUDXrd60jIuNGXQsSWq1B9lWmNf06O+Wui50xjKJHJpq1Xk01W/hrS+2q33akWVWX/apcpXtKkTnZNHWqM2h/7NdltVqGs1qeU3jjpUzgZtD/2aoyaCrfw16M2mq1V5NJ/2amUTsp5lI81m8OLu+7VGbw9t+7ur06TSdv8ADVeTSP8AZrLlPQp5rKP2jzH+wW3VqafpLKy1266J833as2+h/vPu1MYmlbNZVI+8ZOn2rL/DW9HE0UdXLfS2X+GrzWe2OumJ81WxMakirZ3G1q2FuN0dZsNr5VXrdfmrspnmVeWRJHEzNVy3VlarVra/LVpbPdWnKeVUrfZLmnyttq5I3y1XtYPKjqZvloPIny8xl6gzLWHJdNF96t68XzFZawby3/u1hI9XDcvwyI21L/aqvJebqryLtquzba5pHqxpRJprzdWfcaj8rfNTbhqpyfNXOehSoxI21Ft38VWYNWfcqiqX2XdVnT9P865X71OJ2TjT5feOqTUmtdP3H7zVz02rvI2a0NcXbCsa1k2tlvkX/eqjz6MKfK5s67w7JshaZqw9U1drzUm/uhq05JPsemNXNwxctI1ZSM6FOMpSqMdrmqeTa7Vb5mrCtdSbd96n6p+/nZf7tZ23ypK4pn0FGlGNOxfubjdUEcu6pvJ3Q7lqr8ytWJrDlLStVpW3RrVWNd1XLeP+Gs5ROeZTkj21Jby/w1aazqFrVl+7WYe0jILhfNj+b5q526Vreauqhi3fK1Z+qaXuXctVCXKb4evGnLlkYckqyr827dWXcM0TbqvNE0cjblps1qrR10n0tCpFS5ZFWO681fmqOa4Wqslu1vJ/s1Y27loZ3RhGMuYpyXS7ajW4/d/8Bp01uy/wtVGS3atT06UadSJ6F4Z1n7Rb/M3zL8rVoaoq7t6/drzfRbySzvF/ut96u/gm+0QbWr0IfvInxmPwf1avzR+EW3uv4WouE/iqjJuVvu1NHLu/3a5pROP2f2ompZ3Xy/NVma42/N/DWJHJtkq95vmR/NR8UTknS965c85ZPu1btLzb8hrAjlaJqvRzeYtccjKpSNy4VbiOsK8tirNWnayVJcW/mLWfMclOXs5WORulbdWXcK1dVcWe7+Gsu601q0PdoV4nMyStUTzeZWjdWDeZ92qMlnW8fePajKEiqzf3aqtK3atP7K1RfY938NTKJvGpEordetOW4VvvVYbTd26mf2Wy+tZGvPTFXa1DW6tt206OyZas/ZWquYj2nL8JQkt/71QtarWwtruqRbCplIn2/KYP2XfUbWbV0v8AZ/y0q2FQH1w5f7BI33Vanf2WzfdWuqWzqRbNaXMH145NdJZqmj0NmrrFtVqaOGNaylUMJY+RzMeht/CtXLfRv9mug+Vad9oVaylKRySxdSRnw6Nt/hq9DpqrT/tS0xrxVrI5ZVKkiwq7elTLLtWs9tSjX71V5NWVf4lqeUz9jKRtfamWnf2pt+9XLzax/dqv/aLN8u6p9mafU+b4jsP7ZX+GnLqTM33q5KG4Zm5q/bv6VPJEylhYxOmt5Wbb81ekeB1+WvK7Fmr1TwGu5VzXi46X7s+WzePLRPRGXdb14z8VIv3Mn+7Xtm5Vh+9/DXi/xY2tbzV4mBqctaJ8tkEv9sieDv8AfoWqMl1+8am/aq/Q4n777KXKaW9Vo3L6VRjuqsLKu5aq5HJyk25fSm7v7tOjZW+9U0aq1TzGcpFfzqPMary26tUkdhupe0iZSqxM3e1HzNWt/ZftUi6X/vVPOR7aJw21aZ5VSLUlfW3ie/zFPy6a0VaG2mtFRKJftDP8qmrFWh5X96nfZ/7tcsoi9qVY491XIV205YttWI4q5pGFSoSW9Xo/uiqscVWI9y1hKR59Qsbaa1vUkbVYjXdUezjI5ublM1rem+VWo0VV5Iq5pUJFRqlL+GnVK0VR/NurmlHlNuYF+996mtTZKZREuJZVttWI2+aqO7b92po2+aumISiaUbbquW7fNWXC1XI5a6oHm1YGxC26rkf3qybeX+9Wlby/3a6Ynk1YmlHU/NVI2q5HWh5chvl1DJFuq5tpsi1MhcxnyL/s1VkirWZKqyRVzTN6dQy5FqrItaUkVVZIq4akTvjIzWqNlq5MtVWWuWUTtjIj/wB2jdQyUlBtqFMZqHprVcYjiQyNVeRttTSVVk+at4nVTjzEcjf7VV5G3U6TdULVrGJ3U6civI9VZm+arElV5Iq2iejTpELNULNU0i/LVfay11RPRjS+yG6o5H/u05qh3f3qvU09mLT1/wB6ofvUK3zUaj5S4srLVq3umWs1akWWtIyOSpSOghuqvQ3n3a5mOVquQ3TLXTGseZVoHVQ3X+181XI7iuVt7qtCG83feruhWPKqYc6JbipN+6sWO6q9Dcf7VdkasThlS5S00VRyJQtxuqTetaGHvRKclvVOaw/u1sMtN8us+U3jVlE52TTaj/s6ui+yq1OWzWsKlI6PrRhx2G1qvQ2u37tai2fzVYWz215VSgc88TzFO3hq9DUi29SeQ1cMqfKefOfMSR/w1chqrGtWo6wOOZchb1qwrbaqx1NuoPPlEsK3zVJuqqrU7zaDLlJt1R7veo/MqNpf71XEqMSbdUbS1HuqORqo1jTHSNVdvmprNTfNqzeMQZaZUq05YvmoLCP7tWo1+7UKrUy/7VRKRhKRYVaftpI1+WpI/u1PMcsiPZuqORas0rLUExkZrRfLVe4hrSkWq8kVZSOyEzLkWq7LWhNFVWRflqDrhIqstQ7verDd6hkpSOmI3zfWnedVWRvmo82qjI35S4stWI5fmrNWXc1TRz1006hnKB0VncfLW1Z3Hy1ydvcba2rW6+Va7qcjxcRROmjm3LVqNvlrHt7jd96rkbf3a6uY8OpTLjfNVO4iqZZWqORvl/hqZEx90xby3rDurf5q6a4Wsm6irllE9mhUOdmiqt/FWrcL8zVnyLtasT2qcuYr7aNtO+7Sc0uU6Q5pjLUlG2plEnmK8kW6qskVaXlVC0VBvGoZbQ0bavNFULW+2rN41CvtqRe1O20bflp8pXMO201qkWm/xVfKTEbGu+rUK/dqGNavQrRymVSRYhWr1uv+zUMK1oW6Ujy6sia3rQVqpxrsqUtQeZPUlkaqs0tEktU5pfm4oKp0xtw1Zd01XJpaoyNQerSjymbcbqps1XpPuiqckXzUtT1aZVklK0R3W3+KiSJqoyIy1HMdkYxka0d1Un2r/arDWZlqb7RtquYPYGl9q9aa11WW1xTftXy/NV8xUaBrfaqkW8/2qw/tVH2of3qQ/q50SXX92pFuq59byrEd5S1OeWGN5bpamjuKwVuqsR3W2q5jmlQNqOerkN1t21grcVYjuKy5jmlROot7qrC3G5q523uvmq9Hdf7VZ8x5lSh7xtNcVXkl+Wqq3W6mtcVUZGEaRM1x/tVH9o+aq/nU1m+aumMzaNMvLebfu7qmjvKyd392nLJtq/aClRidBDffdq5Hef3q5mObb0qwt5S5jjqYY6aO63VYjlWVa5uG8q5Hebf4qOY5JUDY+Vv4aGt1b+7VNbr7vzVYjm/vUcxy8solqGzX+Gr1vZr/ABLVW1atqzWriefXqSiOh02iTTV/iWtaFf71SNFureMTyPby5jm20v8A2abHZ7G+7XRSWtV1i/ecVpE2jiZBZ2/yrWpb2u6obeKti1i+WuqMjy69Ur/Z9q1TuFraki+Ws26i+9USOWnU5pGLcVRuIt1XrpfmqmzVke5RMW6t/wCKsW6+9XTXC7qxL+3+9iuSR7VCeupiXDf7VU2l+arF4u2svd+8rmkfQUo+6akP3a3tDj3Pmubt2+aun0791aNJRE4sV8PKVNUbzbrbV21tlVV+X5qxI52uL75v71dDHJuZRV/aOerH2cYxKmvS/wCjxxr/ABVm3DeRa/7W2p9Yk828jX+7WRql1+7bb/dpSOvD0+aMYmT5u64bdTpE3/3ay5Lja3zVYW83LXCe+6UvsmjbN8u1qS6X7u35azor7y5OasyXnmx1EjH2coyJoW+ar0bbawVv1WSrUOpLWQqlKR0UbblqTarVjw39WlvKxlE8+VKReW3XdU0lqs8dVVvFqaO/X+KspHNKNQwdW0nazMq1lrb/AC7WrtLho7iOubvolik3LW8Z83xHq4avKUeWRi3mnqy8VmrF5Um1q6RXV6z7yJf4a0PVpV5fCyi1qsi1RksNrVpR3Cr95ttPk2su4ba0946o1alM56S3+aut8Pz+ZbqrfeX71YU1LpeoLZ3X+y1ddKpKMjbEc2IpnV3Vv827bUa2+2rUN0t1Ht3VGsy/dZq7Jx+0fP3l8JD5VWIUprMtLHOv96ub4ZClKQlxDTYWZWq00qstV2Zd1c9SPN7woyNC3lrUjbdHXPx3G2r1nfqv3mrz5SOKrSkW50qtsVqsSXCsv3qoyXG3+KtYyM6cZENxYK1ZNxYbWra+2RtVe6mVl+9W0T0KU6kfdMP7KtM+yrVm4ZVqm14qVfvHpx5pEn2Vf4ab9lX+Jah/tRVpv9rLRymvJULH2X3pfsq1V/tRaibVv9rbWXs5FRp1JGgtvTvKWsltc2tSf28PSp5ZFewqG3tWhdq1h/24rfxU3+16nlkT9WqHQ7lpm5dvzVz/APa9H9qbqjlD6vM3t60z7SFrE+3bv4qd9oZvvUezK+r/AMxqNeL/AHqha+X+9WezUeVuqfZmnsolptQ+X5aryX7fw037PuWneRRymsY04laS6dmqL5vetD7L8tOW1/4FUSkX7SMTN2t61NHGd1aS2q/3asR2q1nKRlKvEq28Va1vb0QxKtTR/LWEjzqlTmL1q22vRfB995Ma815h5qxVp6X4pFjJ/s15mJw0qkfdPEx2EliKfLE90m1JvJLbvu15J8SL/wA2GTNFx8Solt2WuF13XH1iRvvEV5+DwEo1OaZ5uUZTUw9b2lSJwslqzTNtoWzat77HTls6+q5z9L+smGtm1TLatW0tnUy2H+zT9oYyxJjx27VajiatJbOrC2G1qx9oYSxETPh7VcjqwtnU0drt+7UykcMqsSONqsR7actrU0cX+zWXtDmlUPJualWoV+9Uy19f7Q+3kSbflqTbUcdWI1reNQxlLlI/KqaOKpoV31MsNEjnlUIVt6kWKrS2/wAtTLb/AC1zSic0qpV8qnbatfZ6Ps9c8qZlKoQqu2rEbU7yqb5VTGPKZylzEitUyqrVXXtUkbf99VZlIbJb7qozW9a26myRq1RKlGRcakomCyt/FULNtrYmtaozW7N8tc0qHKd1OpGRUp+6o5ImWhW2/erE6y9G22rVu1Zqy/3atQyrXTTOSrE2LeX+7WlC1Ytu3zVqWrV0xPHrxNa3atKFvlrJt2/2q0rf5V+b+KtdTw6sS3S7aFqRV3LSkcMpFdv92q8i1eaL+9VeRa5pGsZGbcLVOStSZflrPuK5pHoU5GfJVNqvTLVORa5ZRPTgV2ams1DVGzVlE6+Udu96jZqN1R7vm/2a6Im9OHMDNVe4+WP5Vp00u2oZJf4as9WhGJX+83zVDJ94VMzVVkl+atT1aECFvvU2TbQzfLUMktWerCmRyVDtqST/AGaZXUaxiQbajki21NJ94U1vmVqsqUSv9yj+KnMtR7aDPlHb/moX73/stN2/NRu+b5aowlHmLCtU0c1U1apFbbTOadL7RoLL81WI5WrPjlqwrVtGR504GpDef3quQ3lYcbVIsjLW0ahyVKMZHTQ3lWo7rdXMx3W1fmq5b3n+1XdCucNTDHRR3HzVMrVgx3lX4JvmrpjVPPqUeU1Y1VquQxVm29wta1u392tTzqvulqO3/wBmpo7Vakt13VejiVqwlTPKnV5Sj9l+X7tH2U1qLH8tP8muSpSOb28jI+y/7NH2fbWs1r/dqPyK4Z0Co1ijt29KXLVb+y/3ajZK45UpBzRI1aiRvmp22oZKylGUSogzVDJLRI1QyN8tOJrGJJ5lEjVX3Ubqo19mDNTVams26m7qs2jEsRvtqxHVFe1Xo6ykY1C0q1IqU2H5ulWlX/vqoOCUhqrUy9qatTL92gwlIj2U1qm201loEV5FqORasNUclT8RpGRTmWqNwtaki1VuIqjlOyEzJZdtV5PmWr0y1TkqeU9CnIpzVXarknzVVkWoid0WR7vepI5dtR0VrE1NK3uv71a1ncVz9u3zVpWstdkZHBXp8x1VnLWpDLXO2ctbFvL93dXZE+br0zSVt1NkqNWpzfNQcHKVbhqybnvWxcLWTdVlKR30DHum+aqMjVZvPvNWZJcbawkfQUo8w1m+Wo9+2oZLio/PpnoRplyOWplbc1Zv2j5qmjuKoJUzQ+9TWiqOOX5qkWWlynNy8pG0VRyRfLVxfmoaLdVcpUZGa0X92o9n+zWp9n+9ULW9BrGoZ7U1fmq1JFUOyteU3jIkt0q9brVeNavW61Bx1ZFyFa0Lddq1Vhiq9CtB5FWQ7bTXqZl+Wq8jf3qkwj7xVmbbVGaWrFw22qNw3y/NQehSiQST/NUW6on+9TNzLUyPRjEdIv8AtVXZam3b6a1I2iVWXdVOaD+KtLb8tRyLQdEahiSQ7agrWmiqlJDuqDuhUuU5H3VWk+9ViSL5qqyNVRO6ERu73prS7ac21lqORavU6OUkW6/vVNHeVnUu6pH7OMjYW6+apo7ysVZWqxHcUHNKgb0d0rVajuK5+O4rQhuq55HBUom1Hcf3mq7Hef53ViQy7v4qtRtWUpHn1KRsR3lWPtG7+KsPdtqRbpqOY5ZUDUa4py3FZLXX+1Qt1WsZk+wNhZfmqRf96s2O6qZbjd92tPaGcqcjQ+7/ABUK1Qxybqk82r9oc0okyy1NHdMtVP4qXd71HtCOU0o7z+9V63vf9qsFWq1byfNWsZHNUpROusbjdtrorGX7tcXp8u2um0+XdW8T5rF0jqIW+WrCtWbby7atLL8tdPMfOSgWJG+Wmxruaqc1xUkNx8v3qvmJ9nLlNKFNrVrWdYdvcbmrYs5q1pyPOrxkXmXctZd5Wg1x8tZt5KtacxzUYy5jHuId26s2aL5q1JpVaqM1YSke9SlKJntF81V5rPfV5qdFXNI7vaOPvHL32jbv4aw5tHZZPu16Q1urVVk0lZawlE9ClmEo/EcPb6a277tb8lq0OmVpx6Pt/hq1qlnts/8AgNIdXGe0lE4fT7NvtDM1a9nG25jV+PTVWP5Vqe2stsMjUFVMTGZx94u64leue1Dd5f8AwKu3ubH93I3y/M1c1qVhtkVamR7WFrROZmtWZfu1HDE33a6L+zd38NV5NN2yVyHsRxMfhMG6tWWiHdtrpl03zY/u1TbS2WT5ayNI4mPLyyOdmVqbHKy1vXGl/wCzVFtNbdQdMK9OUSOG4ar0crf3qqx2rK1WI4v9mplExnyliOdqtLK1V/KarEcX96sJROKXKTR3TVXvP30dTeRTtv8ADWXMZR5Yy5jl5pmt5Kk837Qv92tLUNL3LuFYao0Mm1v/AB6umMoyPYhKNSPNEq30Tbty1XjuG+61bTRbo6z5rXymrWMuY7KdSMlylO4Vv4d1Zcm5W/irpIVWVdrVDdab/EtXGXKddLERpy94bourSNH8zbWX5fvVqXUzH94lYMdk0Em6ugtV3R/3q9KnU5o8sjlxXs/ae0gOhvGkjpk8rUfY2hk4X5aux2vmx/7VEonnylGMuYpw37bakaVm+7TZrBomqxb2+6uaUuUJSj8USr57d6d57L/eqzcWP8VMjt656kOb4SeaJNBeM3WpJJWZabHZsvzCrIta4vhOaUoxfumVJKy037QzLWhcWFQfZ61jI3jUjYzpt1UZo2augks/9mqclnXTGZ0060TBktWqNrVv71dEtnTzp27+Fa3N/rXKct5TU3yGrqG0ao/7L21MpGkcVE5lrVmqNrBv9qup/swelKul7v4ay5i/rhyLWbL0pyxSf7VdY2krTW0n+7WXMV9cicysX+9uqRbVmre/sv5vu05dN2t92s5SD61Ew/sp/wBqplt5Nv8AFW1HZ/N92rC2atWUpmEsSYK27VIsDVuLYLUy2C1EpmEsTEw47VqmWzb+GtpbWk+z7WqecyliTKW1b/K1ItnWptpu2s+Yz9vIo/Zad9n9qubR6001BHPIh20yRttStTfLVqOUooybmqHyK1PKVaPKWka+1M1bWpPIq9/vUcUah7WRT+y+9SeQtTfLQ1GouaQ1Yqk8uo93vR5tGpHvEtPXtVVrrbTftPvUhyyL9Ju21mtqFRteUuUv2MjW86kNwuayG1KoZNS+b5WrL2f8xX1aRxflbafUuyk8pq+oPrOYZH96rEdRqu2po/vGj2kSZFuH71XYapx1ehqo1TzqhZWOpVg/3qbD92rkdb8x58pcpCsVO8pquKtO8qqjHmMOcotDTfK/2a0PIpv2f2olTJ9oZ7Rf3qb5VaDRbqjaJf4az9maRqFH7rVJ5tTSRNULRURjyl80ZD6iaBWpMtT1atPiH7xRmsP7tUZrVlroPlaj7Ksv92plQibQxEonM+Vt61JD8tbU2nelV/7NrCVDlOn6zGXxEcLfNWxat92s5bUrV21XbWfKcdWUZGxb/NWpbtuWse3atS27VqeHXNSGpvvVXjq5GtQeRMj21XkWrjLUMi1zyCMjPkX71Z9wlaklZ8y1nI9ClIy7hdtUbitC4Ws+4rjketRkUZG21DuqaZapt96sj1qfvDvN/hpu7726o2l21DJKy/8AfNaxPQpU+WQ64b5vlquzfxUSS/N8tQtcf3a3iepSo/aBmqq1SSNVeStYnr0qY1mX71Qs3zbqazUnNaRO6MeURmpu6ms1Rq33q25ivtC0m6n/AMNQN3qjKQ1qSiigz1Cmf7NPpGSq5g1I6cv3qT+KnrRzEcpJG1WI6o7trfLUyy/LV6mNSlGRejapt3tVGOWrEb1pGR5lSnKJYX/x2pFaoY2qStYyMJRLEd1tar0N592smpo91bxqSOaVOMjorW6Wt6zuq4+3l+6tbVnNt210xrHiYiidlay1rW7VytncVtW9xWvtj5ivSN6OptnzVn29x8tXoZarmPInGRY8ij7P8tSRtvqbbuqZROSUpFFreqslvWw0NQyRbqx9nEqNUx5LeqskVbU1vVGSCueVKJ206hjzRVVkXbW1Jb7qpyW/96uWVI76dQyW/wBqo2q9JBVeSJqz5TtjIr7vmqTzKjbvUbNWZrylyNvmq5bpWbC1aFu26okYTNS3/wBmrCrVW3+9VyOsjyqnxEvNPVd1Crup9EjmkM+lR7W/hqf5u9Mb/ZqCYyK7d6jkqw1QyVZtErtVeb5qsSfLVWSr5TpplWZaozLWhJ81VZKOU76cjNkWq8i1oSLVWRaXIehTkU2qPbVhlpu2jlOmMgj+Wr1q1UY1q5DVxM5m1ZtW5btXN2bVuWbV0xPnsTE2I/mqWoI2+7U9ankSIJqy7pa13rOuovlrFm9CXvHN3y/erBuPl3V0l9DXO3y7WaueUj6jDSM2SWq7XW2m3Dbaz5paiMj6CnT5i9HeVNHefNWC1xt/ipv2/bWsZG/1bmOqjvKsx3QrlI9S/utVq31KtDknhTrIZ91WI5a521v/AJvvVqW91u/iqjzqlCUTWXbtp235aqwy7quK3y1Zwy90rzW9V2s9taH3qkWLdVk+1cSjHb/3asQxf3qtLb1NHa0GUqoQrWhH90VHHFUyrUSPPqT5hrVTuGq41Z9w1QVSKdxWbdN/drQmasuZqk9ahEqs1Oj+aoZPvCpI2p8p6DiSbabtqZfu0Mvy1OplzEXNM27qdto20amnMV5oqqSQ7l4rSqKRak1jIxbi3+Wsu4i210klvurNvLelE9OjVMPdj71DbWqaS3ao9lXqerGXukLfNTWWpttDLS5Q5il/FT1f7tS+TUUi0zeMoyLVvLV6P5qx49ytWhby1zyictWH2jUhrUh+asm3atS3bdXNL4jyKsSx5VN2VYjp32fdWUjz+YzZPlqH7UytWlNa7azbi1ojI6acoyJo7zdVqG8rF+ZadHKyVfMayoxkdJDeVajl3VzcN01aEN1/tVV5HDUoG15tO3e9Zsd1VhbrdRGRxypyLitViFqz45avQ1rGXvHNOJ0Gnt92uo09q5PT/vrXUaf8tdcZHzOMidBG9Oa42/drP+0f3qbJdbVrfmPn/YlxrrdR9o96yjdHdxU8cu6r5jX2PunQWcv3a1o7j5awbNqvebtWt4yPKq0+aRoSX+1azbjUt38VZ+oXm3+KudutT2t96j2hvQwfNqdFJebf4qha43Vz8eqbm+9Vhbzf/FUcx6H1aUTU+0bqPtFZn2o0q3X96sw9ibkdwv3a0LdlauX+1VpWd592g5qtCXLzHQwWqsy0zVrXdHtWjT7rdIu6rV5taSlyxPI96NQxZINse2jbttatTLukqG+bba1nynZGXMYckS7aw9QtVlkraaWsuZtzNWUj3aHNFmfHZ02bTquLL81TblZaxkdvtJGbDaqtOk01W+arEi7Wq1DtZaylEUqso+8Zf9mqy1Vk0ld33a6Ly1oaBWqAjiZROVk0T5t1N/sll6V1X2dWo+xr6VBr9dkcuum/7NSLYNtrpls91L9jrOREsYc99gaj7BXQfZdtHkLWBP1o51tP/hZax9Q0H5tyrXbSWu1qa1qsi/NRH3ZcxvTxkqZ5ytn5cm2pJNL311l9pKr822qa2vrXVGR6scZze9E4+TTWt5KsRW3mLzXUXGm/LVH7H5UlHxHT9b9pEw5tN+b7tSWUflttNdA1qrrVeSw2tuFb05cpP1nmjysFs1uF20tvZeVJtarVr/49Vvy1kXmumNTmOKVWXwlf+y/OWq7aS0X8NbNs/lttetFYlaP+HbUS945frEqZzK6buqOTSdtdN9j8vpTfIVl5rn5uUj61I52O121ehsFb7taDWa7qsW9vtrKoKeJ90xZtN+98tZ8lht/hrtmtVZeKo3Gm/u2rmj7pFLGHLrZ1HNZ/LWy9vtakaLdWkZHdGv8AaOb+x7WqaOLa33a0ri321WreNTmOuNXmGeStH2NWb+Kn0+OVV+9RzEc0iu1hTfsfrV7zV3U1mWkLnkVvs60xrVamZ/mqNrilqVGUiL7KtMkt6ka6WoWuqjlN48xG0SrTWWmyXS1Xa6Ws5RN4xkWN2ynLLWbJebf4qqyaptrKUTf2EpG79qWk+1L/ABNXN/2p/tVHJqH+1U8prHCSOia6X+Go2uK5uTVNv8VR/wBrMv8AFVcsjeODkdM1x81R/aq53+2P71N/tijlkafVJHRNcL/epv2z+KufbVvl+9TW1T5fvLU+zLjhZHQNeLTftlc22qf3WprX/wDdaq9mVHBnSfbKa1//ALVcu1+38TVH/aLUeyl9o1jgzp/7RH96mNqVcu2pNUbak1V7I0jgzqG1KoW1L/arl21L/aqNtUaiNI3jgTqG1Tb/ABVC2qbq5l9R3U37Z/vVXsZG8cGdNJqVV21L5qwftW7+Ko2uqv2ZrHCm5/aVRvffNWP5+7+Kjz6r2Zp7CJvbNtGzdUipTttd5xcxCq05YvmqxHF/s1MsS1zyIlUIY1q1H/s0LHtqTyvSs5S5TmlLmLEbVcjas9d1WI5P71VCr7xx1ImtG3y/NU0bfLWXHLVqG4r06dWJwygaGzdR5FRxy1ajbdXXGcZHJ70SHyqhaL+7WmoVuvy0nlVry8xEapktDUPkVsSWtQta0ezN41TJktartb1ufZabJZ/L92p9kaxrmG37qiOWtKaw/wBmqbWrK33aOU6Y1IyJoZVarUcay1nxxN/tVchZqowqf3S59hVlp39m7amt5Pu1sWojb71RKnGR5s68qZix2Lf3Wq5DEy10Udgsyrtqb+xP9muaVCR508ZH7RhwrV6OrP8AZLq33aZ9lZf4a5pU5RMJVYy+EZUEi1a8qoZFrAUSjNVOatCb5lqnItYSO+nIx7hKy7hfvVsXC1l3HytWEontUZGTcL8zVRkl21oXXasuasJHuYcjZv8AvqoZGpzfL/8AE1Xkl+aqgfQUaHMEku1dy/xVCzLtpsjf981XaWuqJ6tKmOZvlao5Jab5tQs1aRiejGPKO3VG38NG75aburUobu+X5aa1O3VG3+zREsfUElDNTfvfNWpjIds+Wlpm6nH+GgyFooooFqI1C/6sUtLtoDUZRSsvzU1k21Yakn3amjaq6tup26lGRlKnGRe3VMsu5vmqirf71TRtWvMefUoSiXl+arEfaqsLVct/4dtdMTz5RLkKfNWlb/e/2az7f5WrStvu0SkeRXNS1bata1rLWXbrV6H+Gp5zwKvvG1b3H+1Whb3VYcbNVyGX5qqNX+Y8qrTOit59yrV6GWufhuNrVehuvlrpjXPIqUjY3rTW+Zqpxz1ItxWsahy+z5SZlqGS33VJ5u6nk/LVE80omZJFVea3+X5a1vK3VDJBU8sTpp1Dn5LOq8kFbklvVWSL/ZrKVOJ6EaxgyW9V2t2rektaryWu2uSVI7o1zHVauW7fxVN9m9qdHb7a5pUy5VIyLVvLV6Ft1Z8K1ajrCUZHnzNBdtOX5W3VXjaplaoOOUSXmopFp26hqDOJDJUMjVM33aryVcTeJXkqq1WpKqtVHXErs1Qt7VNJVdjVnZEhkquy7qsSVD/wGqOuJXaKm7d9TMtNqOU3jIj8upF7VJ9+jbRyk8xYt/4a2LOWsONq0rOXbW8ThrR5jprdvlq3WRYy1qRtWp4NWPKOaqs0W5au1FIlEomEZcpzuoRblrmdQi+9XaXkVc7qEH3q5ZRPocJVOLvo6w7z5a6jUIPvVzt8lY8p9lhpGPIzVXaWrEy7vurVGZqo+qoUoyiTebtWpI7z0rP81qFbbWkTslhIyN6G/ZW+ataz1SuTjlbc1WobhlWtYyPIxOB7HfWepK1alveK38VcDb3m3b81bFnqm2qPl6+D7HaRy/7tWo23VzNnqW7+Ktq3vN1B4dWhKJsQrVyOJWqjay1pW9WeRU5ok0dvQ0VWo1+X5adtqDh5veMu4Xb/AL1ZNx96ty6Wsm6Wg7qEjHuP4ttZdw3zfNWlcLWXcfxVB71AqfxVPDUVSr2oOxlhWqWoo2qTdUnLIJPu03b/AHafRQHMQbajardMaL5aWpcZFNl3VXmi/wBmrjLUbLuoOmMjDurf71Zs0W2ukuLdazZreqienSqmOybaNu6rc0P+z/47Vbay/wB6kdynzB5dRtFVyNN1SeVS1J5zLa39Kkhh21oeT/s0ot/9mokDq/ZGW/y1pWrbapxxVct1+WuORx1TWt2q9GtZdvWlC1ckjyKsSTZuqndWvy1ep21f96oOaNSUTm7i1qnJEy10k0VU5rXd92rjI9KnXMVW21YhlqaS121GsW3+GtOY6eaMi5HLViOWs9asRvtoic0omhDLurUs/mbmsW1atyx+8taxPNrx5ToNPX5lrqLP5Y1rn9Nirorf/ViuyJ8dipe8SSS1XuLjbUklZt5L/drY5aUeaQ7zd1XrOVqxVZq0LOX7tBvUp+6dJZy/LVqS42xtWXby/u6Lq6VY615jxpUuaRT1a92/erkL/Uf3jVf1y+2/xVxd7efM1Z8x9TgcL7puxapitOz1Ld/FXCx3TVpWN/tb71HMenVwfuncLdbqGuqxbW83L96rXmVpzHjSo8pqLdVoWdx81c6sv+1WpZzL8u2g5atP3TrNNuv31XZL/wDftWJpbbpmqS6bb5jUHgzoxlUNa3uFlkajWP8Aj3rF0u63NWlq1x/o+2gylS9nUic7cNt3VhtefvGrbu/9Wa5iRfmrCR9HhYxlH3i011UkN/8A981lyfLUazfNWMju9jGUTckuPl3U61uvmrNjl3LRv2NWUpGUqXu8p0XmVIrblrLs7rctWo5NtYcx58qfKXPu1IrLVXd/tVH9o2tUcxl7PmNLcq0NKtUftPvVf7Ztph7KRrKy07cvpWP9v2/7VSLf7qy5Q9jI1Plaq8i7WbbUMd/TpJt1ZE8sohIvmrWTeWvlSVpfaKhuv3q1UZ8p00+aMjPjbd8rVDcW6srVHeboulRrdeYv3q6YnoxjL4ojY28ptrVYkVf4az7ptlRw3/8AC1PU6fZ83vRJt21qtW90rVm3Fx8tU2vfKb/7KtYyNfYe0idRuXb8tT2995HyvXMW+rbv4v8Ax6rX2zd/FXSc08NL4ZHYearLUL7e1czDqzQN83zLWpHqXmruVqiUThlhZUy41xt60R3i7qotcbqp3EzK25awlEqNDmOot7xafJPuWuUtdW2yfNWl9v3LXJKPvGE8LKMixdMrVnsyrTbq4asuS/2t81EYnbSoyLlxItZNxcKtTNeblrJvJd1VGJ6dCl/MTfbdtNa/rFkumX71R/bN38VbHqxwxuNf/NR/aVYfnf7X/j1H2j3oH9Wibn9pbv7tQyXm7+KsvzqfuagXsIxLMl1VWS8ZaXmmNFuoN4xjEha8aq7XjVJNatVeS3ZaDqjGJHJdNVWS4+9U0kTVC1vT5TrjylWS4b+9VdrpquSWv92q8lq1RynZGUSq14y1G19UklrVWS320+U648sh0l41R/bG+7TWiZW+bdUflUam/LEk+1H1pv2yo2Wm7aZcYxJPtTLSfbZKZtpu2lqacsSX7bJTPtrVHTdtGo1GJJ9qo+1VDtqNlpmns4lj7SPWl86q1Dd6A5Iljzl/vU3zarUVZXKWd60bv7tVdzelG5l6VAcpY3Um81Bub0o3f7NBfIdxHU0dVY2+arUNdB8vIsRr/dqZYqbGtWo1+7WUjjnIbt+WpFiqZV+apFSsJHNKRD5C03Z/DVplpvl1NjPmK+7ZUi3Hy0MtRslHNyle7IuR3H+1VqG6/wB6sX7tSRz7fvV1U6/KRKlE6SG63dauQy7q5mG8/wBqtS3uq9SjXPNq0OU3o13LUn2Vf4Vqnb3VaEMterTlGR5k+aJD9jpv2X/gNbEcSstSG13LXRyxOT6xymC1n/s1Vk09W/hrpGs6dHYbqiVM1+tHGTaaV7UyO3ZGruv7Ba4baqtV6H4dzS/MVrjlHlKlmdOn8cjhY4P7tX7fdHXQaj4Vk0/5sNVCG3/hrDmI+sxrR5ol3T7n7u410+ntHL97bXLw6e38Nbthp93H8xStY1OU8TFcslfmN3+y45fu1VuPD/y/LVqzuvL+/XQW+24qvdqHz069Sizz280Ro/4ax7izaH+GvWrjRvtH3VrndS8MybW/dt/3zXDVpcp6GHzKMvdkebzL/erPmrrtU0OWPd+7b/vmuZuLdopPmVq8yUeU+ow9eNSPumPdLWPeL/eraulrJvFrHU96hIxbysm4atm66ViXT7aylE+jwr94pyS1Vkbb96nXTfNVOaWpifZ0I+6SSSrVWRv7tNkl/wBqod1dMT0KcSRn203dUe73pu75qo6ibdS81Bup273oAk/hqOT7tDNULfNWpEpA3/j1H3fvUNTaskdu/vUf7NNoXtREyJPuUK22j7v+3Qv96qIFp+1aZzT17UC1DZTWX+9UtJt3UDIdv92j/epzfLTdtBZJG3zVNG1V/u1JH8tVEOXmiaFu3/xNaEP8NY8bVehl+at4yPPr0uWJsR/erUtfm61j27blWta1+78tVzHyuKp8sjYtvu1oRr92s+1rQjrI+aqFpasR1Xj+7VqGlqefUJo6sRytUK1MqUuY45FhbirEd1Wbu20+NmrWNQwlTia/2jbUi3Hy1kxs1TfaPetY1zCVI0vOp/NZy3Hy07z66Y1TL2RYb5qhkWm+bR5taxnEqMSNo6hkt6s0jKrdGpG0ZcpV+y0fZR/dq0qVJ5VZypj9oU/I/u1ItvVxYt1SfZ/auaVIz9qU1j207bVz7PtqNoaylSM/aIhX7tNZqm201lrCVPlK5ivI1V5KmkXbVeSjlOmmV5PlqvJViSoqZ1RK0lVXq1J81V5KrU6YkLUlPZf4qTmmdMSJlqNlbdU9MZamRXMR7qFbdRtpv3aZoThaswtVFWqxHWkTGUTcs5fu1uW7bq5m1lrcs5a6Yni4mBqLRIvy02H5qkb7tHKeUZ94vy/drDvovvV0k33ax7yKplA9HDTscTqdvt3Vy+oRV3GqW/3q5W+i+Zq5uU+zwdQ5W4XbWXcJ8zVvXkXzVk3EW3dUn3mDqxlEzW70VIyVHUnvL4SaPdVqNqpx/eqwrVWpyVfhL0bMtWo5aoxt8tWIWpnj1aUZSNazvGVq3LPUmrlY/vGtO3m2nbVHgYihE7mxv9y1vWN1XA2d03y10Vjdf7VPmPlMThjtbef5al3bqwoLr/aq2t1to5j52VGRYuNtZN8tXGut33qz7iWkdNGMomTdLtrJmX5vmrYuG+9WTNQe9QkV9lSRrR/FTloOqRJGtO206OpFWg55SK/zLRuqZl3LzUbLtoKjIXmlpq0tTyksZJUcke2pylMalqXGRRkWqMy1rSRVRmt6UTtpyM2SKq8lv/s1oSJUeyrkd0ahRjTbU0a1N5XzfNTlWokXKQLFu+7Tvs/+zU0dWlrORzSmUVt/mqZYquLFU32fdXLIwlVKsa/3quQrTfs9TxrteuaRyzkPWpI6FWpFWsjm5iGRah2r/FVySKq8i1cSoyKs1vVWS1rQZqjZas6I1JGb5e2hUq9tprRbaf2TZVAt1+atzTV+asm3i+at7T4vmWtYnn4mR02nr8q7q3I/lWsfT/m21rK22uyJ8dX96QSNWbcN+8q9I3y1mzfPJWuoUiONfmq9br81V1Wr1utMqrL3S9G21az9QuNq1eb5VrF1Rv3bUHNQp80jkfEGpfe+auRuLxmb71a3iCXczVyNxK3mVMj9MyzCxlE0lvKtWt/XO/aGVv4qtRz0j2KuX/ynaafqX3fmrchvN33q87tbzZt+augtdS+7T5j5jF4GVOR1ytWpp7Vy9vf7ttdFp8qtWvMfOYinKMTpNHl/eNVq8b922KydHb941WtQk2xtUHz04fvR2l/eq/rLN5f/AAKs7R23SL/vVo64v7taOYzl/FMZpf3bf7tZOzd/vVsSQ/uWrMC7fpWcpHpUZfylaSz3Vn3Fq0ddFH81E1msv8NYSN4V+WRzsLMv3qsN3p1xZtFUK/Ktc0js5oy94khuNslaUdxurBkfbU1veeXWEveInR5veN5ZfWopZNtUPtlNkuNy/eqDn9iWPtn96oZLys+4l21Va6+b726tYnXGgabXlIt/taseS4pvn1XKdMcMdMt5ViO/3fxVytvdfN96ry3G6sJROaphjekuP7tRx3m7is+O43fLUMz7ayMI0PsmhefMtYs0nlNVxbjcu2qd0m5a1jM66UeX3ZDTP5sdZ9x+7bctN81reT5qdJ+/j3VvE9GMPZhHdblqnduytUe9reSpJF+0R/LVcx0xhyy5jPa6aKrVvqzbdtVJ4cfw/dqo0TK1axkd3s6dSJ0C37N/FUkepNFJxXPw3DfxNViOXdW8ZcxhLDxOst9WWX733quLcebXGxu26tC11Bo2VW+7RKX8x51TC/ymtcRfNx8tTWV0yR7ajW4W4VWWhflasJQ5onJKPu8si9JLujrJvF+atDyty/LVO8Vq5I+6FL3Ze6Z/m7ahmfd8rUTN81QtWp6cYmbfLsrNkfbWne7qxpJf3nzVtH3j2aPvRJGuNtC3lVZGqvI1HKdkacZGst5tqaPUlrnWnalW5akOWGidOt5Uy3n3a5eO8qZbyq5YnPLCnSfalahnjasGO6qZbzatIy9gaLKvzVWkVahW63LR525agcYSiOZfmqGTa1Okf+7Vdmpam8QkiVmqvNa/3akaXa1NaX+7RqdEeYpyWu6q7WtaG6oWajU6IzkZ8kW2o/KZVrQaoZFo1OmMyjsprR+tXJFqLmjmNYyK23bTdtWvuUlHMacxU2t/FTfKq7SfLTK9oU/KpvlNV3yx/epNq0B7Qo+Vto8qr21Wp235afMX7Qz/ACqd5DVcVVp9TzB7QoeQ1C2rVc2U+q5iPaSNmFt1aFvWTbturShb7tVI8SrE0oatRrVO3q9HUHmVCaNf71WFhpsf96pFpannykG2m7am203ZUkcxXkWoZF/vVcZajkiqJRNYyKMi1DJVxlqvItHKdMZFXcy9KsW+pMrc1XkVqryR1UJSib8sZfEdVY6krfxVu2t5Xm0d01v/ABVtabrO3bXo0q55+IwPN70T0a3uvu1pW90stcjp9/8AaNtdPpdnLcSL5Ss1erTrHyuJpRp/EbUMJl/hrc0nwjNftu2/LXS+DfAMtxtkuV2/7NenW+h29lbqqqqba2liYn51mGdRw8vZ0viOD0vwjDZqu5fmrpLXS4fL+6tR61MsG5Yqq6XLNL1qfac0T56pWrV4+0lI5vxxYR+W21V+7Xkyx/6Q3+9XsPjR1aNv92vNrPTftV2FX+Jq5o/EfZ5TW5cP7x03gnQv7QuFZ1+Va9FvPDlvFZsyqq/LVLwnpq6fac1D4w8TLaWsiq1c05HzeIr1sXi+Wkef69ItldH5t1afh3UFuJlVmrh7zUGv7ppG+7uq9pN5Jayblqqc+U+vq4P9zyy+I+gND0uO6jX5a6iHwrbyx/NH/wCO15v4F8USXEkasrV6xb6ysVvu3fw11+1j9o/I8zhiMPW5Uc5rng21ePmFf++a8r8UeCLS3jkZY1/75r0Hxd8SrXS1bfJXluufFC1vI22steVW5eb3T6HJaeY+7L3uU8l8UactnI21a426XdursPE2sf2pI21dq1yd0lc3KfumB5o04+0MG8WsW8+9W9eLWHdLU8p9ZhTJuKzZmrSuF27lrJuKmMT7nCfCV2am7/lprfeqKtD1ox5SXdTd3zU3dSVXKBLuo3VHI1N3VYSJN3vRUO6pFar5TIdRRR97+KgAoooqCApytTV7UVYcpIrUtR/xVKtUZyHL2p9RL96paCQpGWn80u1vloNCNYqk21Jsahvu1XMbxGr8tWoflqrs21Yt/mq9TKpHmNa1b93WpZt/drFt/l+Va1LdttVzHy2YUvtHSW7bttaUf3TWDZy7a2LeWpPi68S9GtXIaqxt/wB9Vajo1PLqFhan5qBan5qTjkIyUf7tG2nbaggFp3zfxUbKdtrLmJlITNJu96k21Gy0e0kShTLSebULVCzba0jXlE1jAvfaNv3actxWW11tp0d196uynieYr2JsRyru+arEbVix3G6rUd1XVGrEwlSkbEf3TVhayY7qrkdwtafEcM6ci5tpskVEctSbqqUTm94ryLUbLVmmVn7M05ijNF/eqrNFWsy/LVeaKpdI3p1DHkWqrJWxNb/NVWS3/u1lKkd1OoZci1C0W7pWo1vtqP7P7Vh7OR0xqGWyVCy1pSWtV5IKnlOqNQpUxmqxJEy1XkWp1OmMhlJ9+j+KlquUsKerU3bSUxF+3k+atizl/wBqufjbbWpZy11Uzz68PdOkt5atL93msm3l3VoRtW2p4dSA6Ss+8X+KrzN6VXuPmWjUKb5ZHL6hFXL6lF96u2voq5nU4PvVzyifUYOqcbfW9ZNxb7mrpLyD71ZcystZSifa4OtyyOfkt9tV/KrWmt/4qqyRfNWfKfVU6vNG5VjX5qmVad5FSeUzUglUG/w1Yj+7TfK+X+KpFXatI5KkiaNquW/3qpxr/FVq2+9Vni1Tat2/u1tWM7Vz9vWxZ1J89XidBDcf3atLdVjxvtqT7R/dqeY8SVHmNKS6/wC+apzXVVZLqqcl1RGRpToE895/tVSaXc1U7q6WoVuPSqPThQ5TQqZW3Vnx3H+1ViOVWqglCRcVqmXtVPzKmjloOaUSxuprd6ZT6DIZSrSUm71qRkyrupHj+amqw7Gnq25uaQiHbVea3+WtDbvoaGjUuNTlMVrWoWt62JLf+7UbW/zUuY6I1jHZaaq1qNZ1HJa7az5jeNaJRXtVhW20NBto8plrKRfMWI2q1HVGPdVq3b7tZSOWcS4sX96pliqGN91WlrM4pS5QWGnMtTR1Mq7ulYSicsplPbuqGSL+7Wg0VV5IqiJUahmstNZKuTRVC0W2tjqjIq0bN1SMlN21cTfmLVrFW5p8XzVk2dbmnr92t4nlYiRuW67VWrm6qsedq7qc1dUYnzkvekSSN8tUf+WjVNM+1arxt83zVeprCPulhavWq1nq1aVrVmFUmuPlWuf1htitW9cN+75rm9Yb921ORrhI+8efa4dz4rmLpdrL/wDFV1mqLukauduIvm+WspH6dltSNMzdh/2qdub0qaS32r8q/eqFoazPqvaRlEmhlrSt7r/arHjVqtQq395qDjxNONSPvHSW918y/NXWaPebo1rgbfdurrNJ3LHVRmfC46jHlO+0GXdM1XtWWsLwxP8A6Qa6HUG+b5qOb3T4avHlrEejp83/AAKtLXvur/vVDo/36ueIoNscbVlKR51SX7+Jl/ejas2Zavfw1ms1Y8x3Uh0bbatRyr91qz5Go+0bWpG8ocxYuFVqybiLY3y1ckuNq/LVOR91HKb0oyiZt18tZMl00TVvTLuWsXULX5eFqeU9mhKPwyHQ6p8q5qb7dXNzbrdqkW8+X/aqfZno/VYy96JuSXXmrVFrjb95qoref3qhkl3LzRylU6HKai3FG75ax1umVqsR3W5fmqSpUZRNJWq1Def3qx/Ppyy7qykZypcx0Sy7W3LVhW81a5+3vf4Wq9Hdba55HnzoyiWt/lyc05m3VDI3mx7lqrHcbflNARgF5F5v3az47jyW2tWhI33v7tZd8u1ty1rGR20ve92Q64VWqvb3G1ttNjuty7aq3TbW3LWx2Rp/ZZeutvy7apyfNTobrzY9rVUnfa1OJvTjKPuiTNtao1n21RuLiq/2r1reJ6MaEpROit7pXrQjbcvy1xsd5tq9a6ttb5mq/iOWphZfZOut5Wibhq1I7rd1rl7fUvNX5a1re6VlrLm5TyKtD+Y6S3dWjouLdZY/u1i2t01vJ/s1tW955sdYM8ipTlTlzRMHULNomrNZmib5q6y6i3R1jXVkvmVVondQr+7yyMaZPMWsG8t9rV1s1n6ViX1qy7vlrWmevh6vvHOszL96o91XLi3+b7tV2t63PcjKJDJtqGRdq1I0bbqa27+KjlN0QGTb1pVlpzLuqBom7VlymqsW47jbVj7RurH+Zf71OWXbVcopUjYWWrEdxt/irEW6apo7nd1qeUxlRNlbhWp2xXrJjuKmjvaRzypS+yXJIqhkipq3G6plZWqQ96JXao2q0yVHsoLjIrsvy1H5dTMtNoNeYhaKo2iq0zU1m3LSKjIotb0n2erlMo1NeeRSZTTNlXpF31H5VEjSMivto21Iy0nNESuYYy/3aGp/NM3UalgF207bTd1CtRqQO20baN1G/dRqBct2rUt2rHt2rStW/vUanHWibFu33a0IelZsNaELVHMeJUL0L/LUi1VWrEdHMefKJYVqNtN3VIrVepgRsv3abUn36GX+7RyjKsi1XkWrjVDItSdEZFGSKqci1pSL/DVOaKg7ISM+Rf4qhZmWrki1VmX71B6FORr6HrHkzKrN/wCPV9K/COC2mjjmk2s1fJLbkb5a7nwn8WL/AML/ACqvmKtdEa0uU+Yz3Ka2YUOXC/EfeBvrXT7Pd8q/LXmvi74zadpc3k/aUVv96vnfXPj/AKnqlu0aBo93+1Xmeoanc6lcNLNI0jt/easJVJc3MfB5XwHLm9pj5H2Bpvj7TtakULcI7N/tV3+n+SsKsrL81fCfh3W59JvEk3NtVt1fQ3hf4p28ljHuuFVtv96uj6x7pzZ3wvPC/wC6+9E67xxdeXIy7qpeC9PE8nmN/ergfEnj2O8uj++Vl3f3q6fwT4qhWNW8xdtVTxRyzy/EYfBcqietTL5VrtX5flrzLxhp13fzbU3ba7H/AISq3uY9vnLTftFrcf8ALRaqVWJ81g3UwdT2konk/wDwj91BVzT9PlluFj713GsLCsPystZmjyQx3C/Mu6phVifS/XqlSnzcp2/hfS/scK/L81WvEniX7BaMqybartrMNrZ/eWvK/HHihpW8tG+9VTn/ACnzWFwNTMMVzVDE8Va9JrF23zbgtc5Nt2/ep25mqKXtmpP1OhRjRjGnEpXFZdz3rUuPu1l3FB69Ew7z+KsO8revFrDvPlo5T6XCyMG8Zv8AarLue9a11WTcVlyn3GD+Ez5GqPd81Ok+WoW+6tB7n2STd70b/wDaqHd/do3f3qqJZNI26o91R7ven1ZlKIu7ZU26qtSbqLmRa3U7d71XVqduoiA+n0yir5SfhH0n8VNoqAuPpyvtqKn1YiWpV+7Vb+KpVqjPlJlqxGtQx7asR7mXdRzGsYjtvzVG1Weai2UFDVXdU0a03b81TRr81EpBJk0P3q04fvVnRr81aUdTzHgYyPNzGpbtWtbvWLa/xbq0reX+7RzHxWIgbEMtXoW21jwy7a0oZaOY8arE0o6mWqsbVaj+aq5jzJRJKcq01VqaNPlqJSMJSDbTtlSKu2nKtYSMuYh2U3b81WtlRyL81Z8wRkUdtVZl2tV6RaryLUSOqnIz5lqHdVqZaqMv3quMjuiPW421It1/tVT/AIVpK0jUlE09nGRqx3lXLe8+781c/wCcakjuttdlOuYSoHUR39Wo7yuXjv6tR3+6u6NY4p4Y6P7UtSectYC3lWI7z/arpjM43hzY3LtprVSjvPmqVbpa1jIw9nIkkWoWiWpPN3UlUV8JA1vTZLWrXy7qftWs5QL9pKJmSW/+z/47VeS1ra8qq8lutZeyNo1zFmtf9mqc1nXQSWtQyWu5amVI6oV+U5mS1Zahki2/eroprPdVGSzrL2J6EK8ZGWq0bKvSWtRta/7NHszT2kSr8y1ct22txUXk0sastaxiEveiblrL/tVqRy1z9u33a2LdvmrblPIrQLvNMkp336Nu+oOEy7pd9YOoW+6umuIqx76GlI9XDVOU42+t9rVi3UVdNqEX96sO8i+9WEj6/DVDFkXatVWirUki/vVTkWsJH1VKr7pT8qpPlqbyqPKqDSVcj8unbam2/L/u05Yvu0GEqxCq1ahpqxbf4amjiqjz6ki9br81a0P8NZdr/tVrW60pHjV5FlW9qSSXbQvvUM1ScMV7xDcXG1fmrLmvfWrV01Yt03zUonq0KUZBNef7VMW8/wA7qoXUq1XjuP71XzH0H1GXL7p0UN0tXoZa5u3uPl3VqW9192kebXwsqZuRtUitWfDPuWr0bfLS1PHqRJ1kpfM21GvtTvmpcxzDvNpvm1DJTOaeppGJbVqmWs9Wq1HL92okZyiXo/uiparRtViNqnmOWURskVQ+VVz71NZKnmJjIp7KPKq1JEtNaKoL5in5C0ySGrflbfvUeVtqOY15jP8As+2jymWtDylqPyvlqSvaDI2q3G26qu3bViNaz1MJFyNquQfdWqcP3auW7L8tScNQd5VN8qrS/N92jyqy5TDmMu4iqrItbUlvuqnNa1pE6YVPsmTIrVFWjJbt/DVfyK1idkZRJrNa3rFaybOKtizWumB5mJkbMf8Aq6Oai/h+anR10anjcpDdfdqutWLio5F2rTN6fwjY5f8AZrWtZf3dY8fzt8taEbbVq4kVYli4l+X71c3rEvytWleS1zOrXXy0jqwdL3jD1D5m+7WPItaFxcbqpyNvao1PtcNGUSnJb7qj+y/M1aCxbv7tTR26/wAVSd0q8qcjL+y/3fmqZbVv7rLWtDa/3lq5DYbqxlIwqZhIz7O13V02m2u2Oq9vYba6Kxtdsdc0pnzmKxPMTeH1aK8re1aTymX5qzdLi8q8q/rny/MKOY+Xqy560S3ot0rSLW54gbdbx1xulz7bha6TWp/9BVqqMjza9LlrxM9vu1iySbWrS8/5ayZPmkaqjE9ChEikkamLP/eoZah/io5TujEsM1V5G21NH8y1HIu+rKiR7qJIlkWoGGyovtXlN81B0Rj/ACmfqWl7vmWufkWS3k+Za7SOVZV+as3UNOVl+VavlPUw+IlT92Ry+75qdu3fLU0tj5dV9rI1c8o8p6vNGXwkMytUccrRNVpvmqrIm2s9TeMub4ixHcbqmW4rPjbbUm73qOUmVM0PtHy7l+9V+zvPM+VvvVhQz7etSSTMrblrKUfsmEqXN7p1MM/8P8NMuF2/MtZNnqHmR7WrQWXcrVzy908+VKVORIrbl/2qhk/eKymo2bymoZ/4qkrlMu6ia3ao2bdHWheRrLHWT/q5PmrqjI9CnLmiQFmhkqeZftEe4VHdLuWi1b5tparZ1fZ5jJuN3+1VGRq2NQt9sm6seZfvVvE9ahLmG7vl+ajd71Cv+zRu+9WspHo+xNSzv2ibbu+Wt2x1Lbt/hrjt33a0LO4+WspHl4jCxkd9DdeataFrL92uNsdQNb1je1y1D5evQlE3vtDL/u1XmuFZqbHcKy1Xul3L8tZwlyy5ThjTjzFhdrVXvLVZVrPW6kt2q5HerJ1rsib8kqfvRMG+07+Jay5ItrfNXVXSq33ax7iENXRH4T16Ff8AmMnbUclurVckt/7vy1XbdFWnKd0ZfylVrWo/s/tVr7Qu75qG2tUG/NIpyWqt/DULafV2lbbQaxnIyvs7UqxstaHy1HJF6VEjX2hV2t61IvaiilzFaki/LTxKaj3LS7t9SZOJZWU0+qu75qdG3y0GfIWvK/2qjaBqasu2pll/vUyPeiV5IqhaKr3ytTvIWp5Sucy/morQa1X5ttR/ZWpF+0iU6jbdVxreo/KZaDXmiVW3U3yqueXR5dLUrmKLLUe2tDyKPKple0M3a1N5rS+z+1Na1/2aRXtEZ1Luq99m9qPs3tTK9pEjt/8AWVqW9ZNr8zVrW9Yykc9U1Ler0PSs2NquQtU8x49SJoR/d+9ViNqz42q1G1HMedOJeVqk3/LVONqsL2rSJzSiS0jU3d/eoZqvmIG1HJUlNajUuJVkWq8i1cb5vu1XkWjU6YyKMy1TkWtSRd33aoyLuo1O6nIz2X+9UflVckipu3bRI7I1Cr5VOWKrHlU6OL5qwkEqgxVq1DIy/dZqRVqRV9K45SOaUiVZZG+ZmY1oWesXNqv7qdkrO29qkVdtZe0lE5pRjL4jobPxhqdu3y3LfnW1a/ETU4v+WtcTGw9KnXpWkasjz6uDw9T4qZ3MnxBv7qPaWqbS/GFxbSbn3NXEQtV6GWuqnM86pgcPy8sYno9z8RpLmHbtZa56bUGvJt7tWHDLVuNvmrrOGng6OH/hxL6tTZGqNWo82uqJXKQyfdrNuP4q0JmrPn+7VnXSMe6X71Yd4v3q6C8rDvF+9Vcp7+Gkc/dLtasm8Wtq8Wsm6Ws5RPscHIx5lqDmrcy/eqnJWP2j6inIa1Rs1O37ahZvmq4mkg3U7dUdO3USkY8pMrUfeqHdtqTd/doIJFapFaoafV8oE+7dTt392q8bVJG1AEtFMVvmp9QAU+o91LQBKtSLUK9qkjagC1HVharx1Nuo5iyb71OX5vvVH/DTlbdQQSeVTo1psdSR/wB2r5jCoWretC3SqcK1et4qg8PEy5S5Gm3bVqGq8f8A31VqOokfJ1fiL0bf7VXoW+7WbDVyNqk8yrE1reWtCFvlrJt2rQhajmPIqxL0bVYXtVWNquR/MtQefUJl+aplVajj/wBqrCpS5jjkQstQyL81XGSoZF+aswjIz5KqyLtatC4SqMy0HdTkUZqqtVq4qrJQehTI2qKnyVHupxOqINUbNtoZqa3zVrE3jEcrVIsu2q+6j73St4ilEvLdbWp63dZ26m72rWNSRn7KMjaj1CrUd/8ALXNrLVqO4aumOIMJ4eJ0kd5ViO6rnY7rd/s1Mt1XTGuccsMdEt0tSR3HrXPreVIt/W8avMc0sMdF5tO+WsOO/q1HefLWvMYSoSLzU3bUK3W6pPOqjPlkNa3qGS1X+GrSvRuX0q4jjKRmta1C1qta33qj8rdRym8asjHa1qNrPbW55FNa13UezNfbmTHbslaVun3VqaO1q7DaVXszCrXiJHFtWnNb/NV6O3WpGtaPZnnSq+8Y8kVZN5a11DWvy/dqndWe6sJUzopV+WR5/qFn96ufurf71ehX1h8rVzN9Z1hKJ9VhcScfcRVVki/9BreurP8A2aoyWtZezPqqGK/mMmRfmpyr/eq5Jb7utR+RU8p0yrRkRstCrVj7Oy/3qctvU8pn7UhjX+9ViOPbUi2/96plirKUTjqVB0MVaUa1VhirQhX5amR51WQCq81WmWq8y1OpjDczbqsO+/irevKw7xd26me3hfiMO4+9VWRv3lXLiKqMi/NSPu6HvUx0cu1q1Ibr7tYu/bU0MtGpVehGpE6i3uttakc/3c1ytrdbfvVrW9xRqfI4rByjLmOihlqb71ZNvdfLWhC1SfPVKfKTMvy1C0VWo/mp23dUcxhzcpR8qpFWrTW9N8qolIfONj+Wpo22fNTfK20tZSM5FlbipPN3VVp26p5jHlJt3vTt1V/92nb/AJafMHKT0VBubbTd1IOUt802oPN9acrVBHKSbad5dR7vepI5aWoyRVqwu6q69qsb9tZSOeRchbbVhfmqnG1WF7VMpHDMlqCRan5pjNR8RMSq1vUf2dWqwzVGvat4m8ZEkNvWlaxVVt/4a1IVrrgcdWQ5lpypQ1SR10anCVZF/eVHJF8tWvK3tTZo93y1UfdLjIrwpVzb8tNhiqy0VacxnOWpjX3zVyesL83y12d5F81cxqFrukqeY9jBz1ORm3LJVVvlkrfutP3NVBrD5vu1lKR9fRxFPl5SG3/4FWhaxU2GwatK3ta5pSObEV4/ZJLe321oW9utQxrVqP7ornPDqSlIkjj21taf/q6yVatDT7j/AHqUjz68ZcpqWq7bxata9D+7qC3b/TErT1qPdb7hVRPDnJxqxObtPllWuj1JWk0n/gNYlvb/ALyunNv52l0isRU5ZxkcvBL+73VUkbbI1aUNv8u2qN5AyybqXMdcJR5g276hmt/7tSQ9asSbdtaRka80olALtpWqRl21GzbarlKKdwtZt0laFxJtrNmlrojE9GjzFZLoxNVtb1ZV+as2ZfmZlqGFmrTlPQ9lGXvGhNErVRksP7tXI23LTlb5ttTKPMEZSj8Jh3Fgy/dWqskVdY0Ssu2qdxpf8QWuadPlOqniv5jk5FZWpy/7Va11ptZs1uySVielTqRqRI2Spo13LtahPmWnL8rVnInmINrWsu4Vq2d1u+81V5IfMjqGFWt2rOUeaJMuWpE1pP71Q7qmt3W4j21BJEyybTXPy8pxx/lkCPVS+j+XctWJFZabt81acTWPuu5lrJ/C1QyN826p7yPy33L92qkm5vu11xPTh72pak23Vv8A7W2uful8pttaUM/lyf7NVdUXa3mLVxjynbh/3crGXJ/rKZzSyNUPm10xPoY0/dJP96pIZWVqh3fxUM1HKKVHmjym5Zy7K3LO4+Va5O1uP4a3dPm+7/drjqxPm8VR5dzp7e4q5525ax7dquK1cPwnz06ZHcLVeOprj7tZ/wBo2tXTTqRkb0480S1JKy/7tU5LpV+9VjcrL/eqjeW+6P5a6qc+U3pxjze8O81WqORFes/e0TVNDe7vvV3Rkdns5R96ITWf92qbK0S1rK6vTZLdW61MolRqyj8Rk7qbWhJY7vu1UktzHUcpvGcSBlprbqm3f7NN/hqTXmIqYy1Oy0xl/vUcpSkVW3f3aFk2dqsbab5VZSNeYYsxp/2gVE0LbqZtK0h6FxW207zao+c1Sbt9STyl5ZdtSLdVnrLR5tBnKkai3S1IsqtWSstSea1Bk6RqfL/DTWVdtUY7plapI7r+9QTKnIseXUbRULdLTvNVqCfeI9tDLUjbf4aa3elqVEjb5aP96hqbto5Sh3FNf5aNtNpllG361pQ1nwrVxe1cUpGlQvRtVxWrPjarUbVPMefUiXo2qwrVRjapo5aUZHHKJoRtUyy+tUVapFlrWMjjlAvK1OVqp7qk82tjOUCx9aazf3ah82nbvetCeUG71FT2amUzSJFItVZIqtSVGy0G8ZFNovmpvlbqueVQsX+zSkdHtCr5VOWKrXlUKtcsyPaFfyttSKu2pttO8quSRHMVqfUjLTWWsJCG1JG1R0bveiAFyNvlqxHLWerVYjb5q7qZjKBqW8tWo5azYZasLLXdTPPnTNRZadvWqKy1MrfLXdE5JQJJPmWqdxVpm+Wq8lacpVMy7j/arJulrauKy7paep7NCRzt8vzVj3C/NXQXi1j3UXzUpH02Eqcph3HytWfcLtatS4/utWXc/erH7R9ZQqlWRqh3fNTpG+ao2qDs5haVWpu6hajlAkp26od1O3VYEytUlV17VJG3zfNRzEyJ6RWptH3aCCf+KnxtVf7tO3UByljdS1Fu96kX5qv7IEi9qkjqFasLWMi4ky7akjaoqXdUmnKT0qtUO75acrVUSZRLUbfNVpf9ms9Wq5G1ORyz+E0Ler1v8v8AFWfbtWhC3/7VQfOYouQ1eXtVOFflq9HRI+VqE0NXIarwrVqNag8+pItQ1ehqrCtWoVqJSPNqFyNqvRtWfH8tXIfvVHtDzqhpQ1YX7tU42q0rVlzHnzFpjLU1RtRzGUSnMtU7hKvSVTkoO6mZsi1Rm+XdWhc/erPuK1PUpFdvl+7UO73p0lQs22tYnoxiDNTfvfeprNTd392qiaxiOb5adu9Kj3f+g0bttaRCUST733qWmL2qTbV8xA3bRt/vU+isuYQu6pFlqPbtpOavmkA9rij7VVVvlqGRmWtI1ZRK9mai3m2po9R21h+ZTftFdVOv/MH1eMjp49U29Ktx6l/erj/tm3+Kpo9S211xrmEsGdkt/wDN81TLeK1cbHqTfxNVqPVP9r/x6t41TklgTqvti/7NSLdVy8epVNDqn+1XVGoc8sLI6ZZV3VYXa1c7HqSt92r0d/WnMclShKJuR7auW61iw3ny/erSs7r+81WedVpy5Tat4qsfZf8AZqray7q1IfmpnjVJSiUWt9y1VuLP5a2mWo5It1KUSI1eU5W8sNy1zuoaXu3V3l1b/L92sS9taylE9vC4rlPPrzTfvYWsuawruLyz21kyWdZch9PRxRycmm/7NQtYf7NdRJZ1D9jqZUz0o4o537H/AMBpy2db39n/AOxR/Z/+xU+zK+smKtrUi2tbH2CpFs6wlTM5Yky47X5l+WrUdq1aUdn/AMBqwtnWEqZyyxJitF8tVZIq6KSzbbVG4s/9mp5C6deJzN5FurDvl2/LXX3lr7Vz2oWdLlPdwteJy8ytVOSty4s6oyWf+zU8p93hK0eUyWX71EabauSWvzVH5W1qnlPV+IkX+HbV63l2r/eqjGv+zVqGp1OGvTNaG4+b71alrLWHH90VoWrbak+RxlP3jehbd81XI+1ZNvJWlDL/AHqxkfPVIlrbR5XzUsbVKtYcxycxH5P+zR5W1asKtSeXUGPtCjtpvl1ea3qFoqC/aFNvloXtU0i/7NV9u2lqaEi/eo2/3qbG22plamA3b/dprLVhVoWLdS1J5iv81P5qXyv71G2jUOYI2+WpFl21Gq7afzWUjMnjuqtR3XzVm7qN/wAtSZSpRkbH2im+b/tVmrL8tO+0bqsy9kXGlqOOWqskv+9RG/8AvNWkS/Zmxby1qW7Vg27f7VaUMu1a6YnnVaZoM1OjlrNaWpI5a35jn9n7poRyfNTpH3VThuPmp0kv+1VRMvZlyGrX8LVm28vzVe3fLV8xhOPvFe4i+VqwriDc9bslUfLXdWE6nKdVGXKYslhu/hqv/ZtdFJEq1DIq1yyrHfHESMWOz2/7NO+z7a0mXdULLWHMa+1lIo/d3Ub/APdqaaq7Voax94mW4/vVe09t1Y6tWlpz7WoMqsfdN61b99G3+1XUXi77Vf8AdrkYW2+XXYRt5tmtPmPmsZ7soyMSOH941dTYrusWWudkXbJW9o8v7vb/ALNTqceK5pR5jKNuqySL/tVT1C1VvmFaN8/l3jVRvJv3dRymtKUuaMjF27aazfLUlx2qqz7auJ68feGyNtqP71NmaoVn+aumMjpjEjvI961k3EW2t75W+981VbqBWWt4nZSny+6YM3+9UFaM1v8AL92qrRba2PUjUjILdv8AvmrG3ctV4121ch+as5GchscnlNV63dZF2mo5LXdUMa+W3FZyOaXLItTWe75ttZt5pat92ti3l3dfvVa+y7qylEzjXlTkcHJZtH97dR9n3fdrrLzS91Y8lm0TVhynqU8VGoZscTLTZLf7zVpNFR9n3L92sTX2pnW7NBJWpMq3EO5fvVUa12tU1m7R/K1ZyiTP3veiQ+VuqPyfm21eki2yblqORdrVmKMyjdWvmr92smS3+b5q6RfmqneWfzbh92qjI6qVfllynNNGzLSeStxDtb+GtSa321B5G18r/wACrq1PTjV+1E5a4j+ZlqmytXSalZ7W3L/6DWPNa7a6acj6fC4mNSJSo5qVoqPKrU9EarbWrWs7r/arJ2Vat2VayqRPOxVKMonWWNxuVdta0bVy9jcV0Fu26OvKqR5ZHx2Jp8si5J8y1l3UW1mrSX5qq3UXy1hH3TmpS94o27VJNLuWqbfLTvN3LXTGR3cv2ircbd3+1VdqLx9tUftDV6dOpzHoU6cpRLysy1ajvPWsmO8WrC3CtWrCdH+Y2I5VanMivWOszL0qxDqH96i5zSpS+yWJLJf4d1U5bVlrQjvFlp3ytRykxlKPxGOvy035WrSa1VlqnNasvSp5TpjUjIryL/dpu3bUjfLTd61BvEZUTLVhlX+9Ue2suUqMiGSLdULLVqmt92r5TXmK5/Cm7qmZajZaXKUg3U7zaZzRzUhYfu96PNqHzqduoDlLH2ipFuNv8VU91G6oJ5S8t1Uy3VZe6n7v9qnykypRNNbhaduX0rL8/b/FTluKRHsuxqfLTWSqMd1Un2ygnkkNjX5asL/DUcfy1MteTzBImXtU0b7arrU0dHMcsiwsq1YWXbVPd705WquYwlE0FlqRZaz1lqbdTMOQuK1Sbqoq1O3fNXRAz9mXvNp3m7qprcVIstbxMvZlrdupu73qv5tG73rWIcpM25qF+amr81OWkMdTli+WnRrt/hqZVrORzykQrFupy29WFWn7K5pGcqhU8r+9RsWreymbawkEahT21HIu+rjLULVzSNoyKrJtqP7tTSVDItETeI7d8tSRtVdW20K1dcR8poRy1YjlrNWWpll+Wuymc8qZrRyrtqxHL8tZMMtWo5a9CmckqZoLL/eqNqarUbq6TDlKtwtZtwta01Z9wvy1R10ZGHdLWLeLurpLiL+9WPdL8tRqe7h5nN3UVZNwv3q3ryL5qxbhak+nw1QyZFqKrcy1Tb5ayke1GXMLRRRUG4Uv8VJTuagBN/zVJUVO5oAnX/ZqSq+/bUkdWRKJJu+an0yioGSLUm73qHdUi/e3U5SDlLUdTLUK9qkX7tRzGkYkm5abupqtS80F8xLu3UK3y1GtC0ESLUbVchbdWbG1Wrdvl20HLKJrWrf3q0IW2t81Y9u3zVqW8vzfd/76oPnMYa1v/Duq9Ht21m27bttaUP8AtVB8nVLkK1ehX5aqwrWhCtKUjyqsixCvzVaVKhjq5Gtcsjyqkh0a1aVflqONamVawlI5JSJo2/vVZVqgj+VfmqXmlqcklcl3U3d71HuqNpaCOQdI1UZPvVNI1QyNW0TppxKdxWfcVcuKo3DVvE9OjEpyVTk//Zq1JVdu9a6nr04ke7ZUFSfxUyRv3n+zTO6MfdHbvenL96oV/hqSP71WEqZYVqsKv96qsf3jVqNqDhqe6OVfmp22nKtO2UHNzEe2oWqxtqORaCoyKci1Xkq9JVWZPloOqnIqyNUbK33qmaq7f5WiJ3RjzDW701mok+6ahb7zVrzHbGmSeav8W2j7VtX71U921qjZv+BVvGcjs9hGUTUjvGqSO/Zaxd7U5Za3jVkH9nxlE6SHUv4a0rfUvm+9XHx3CrJVyO82r8rV0xrnlV8slE7aHUl/vVq2eo7dtcJDeblrSt7z5a6Y1z5yvgz0az1L7tdBZ3leZ2Oo/d3NXTafqlaxqnzGKwZ20dxuoZqx7e83Vc+0bq19oeDKlyktx81ZF4v3q0pJKz7pqOY2oe7IwbyOsuZa1rz7zVj3DVMZn0dAryKtQstOZqh+0URkenGI7bU0cVV/NWpI7jb96q5g94sLAtOjtabHcK1WIW/vVMomEuaI6G3+arS2tELVcjrKUThqVJFVrX5apzWu6tr5dtRsq1hykRqyOVurCsW+02u4uIF2/LWTeWvzbarlPYw+KkcDcaWy7vlrLuLBt33a7y4s/wCGs+TTd9Hsz6OhmEonEyWHzbdtQyab/FXYTadVX+zfm+7WcqR71LN5cvvHMfY2/u1KtqytXRf2af7tPXTS1YSgVUzT+8YSwNVqO3ataPTdv8NWI9NrllA8urjI1DNhVqvR7lq0thUi2bVzSiedKvGQ2NqtRtuWo1tWqRYay5ZHHKUSZe1WI/mqvGu1asR7qg5JE23+9UbRVMvapPvUtTDmM2SLdVWaKtpoqjkt91RzG9OqYLR7adGa0JLWoWtdtHMdXtIyGx1Mq1Gq7amX5V+akRKQ7bTfKqRad/FVGHMVfK20VYao2pcpXMQ7ajZqsSVDItPlNYyK6tUnm1Gy7abS5TYkaX+7UkcvzVV3U6FvWiI5RNi1b5lrSVqxbdq0I5K6YnmVY+8WGanKy7aq7vepFb5a1jIw5S9H/s1J81Nt13Vcjgq+Y5Jy5QtVrQ8r5d1Fvb/MtaDW/wC7rCVU8yrV94yZF+WqLbVati4i/d1kzferlnI3pSI5G+WqM1xVi4l2rWTdS1genSiOa6qFrr+7VVpGplbHoRpltpd33qZzTadzT5ihNtWrNv3lVfuU6GXbJT5iZR5om55v7uum0y/VtP5rijP+7+9WjpN9/orLVHkV6HPA2rq8Wrmk6ltbbu+WuVuLrduXdTbHUmSSq5TCWF5qfKdjq8+WWSsqa4Vo6jvr3z7Vvm/hrF+3fL96q5SaGGlyly4lqrJLs+9VGS/+9VGa/o5T1KdCRrNLuWqNxJtaqq3+7+Ko7ibctXGJ1U6MoyNCG8/vU5rrdWLHdbW+98tTNcfL/wABrc3lQLzNuqvMtU2vKd9sVq0jIqNKURzLtp0Mu2q7XStTWl/iFUb8kpG5byq3WppIVaufjvNrVpW2o+Z95qzlE4qlKUfhLirtbdWhDLuXms/crfdpsd1skrM5ZR5jeVVlqvcaWstR295urQhuN33q5Dhl7SnI5+TS9tV2s2WusaJWWq8lmrUpG0cVL7RydxZ1HHb7vmrp5tO9KzGtdrcrWZ2U8TzR5SkYN61BJa7V4rWjiVvvU7yP71c8i41uU53y2WpGi8xdta0lntakjtdrdKo29vE5i4t/9mqO1vumuwuNN/i+9WPdaa3mbhVxkd9HExkYckH2iBl/irn7qLazK1dk1lt+b71ZOqaayt5m35WrenM9fDYiMZWOX8pqj21oXFqy/wALVX8pq7In0tOv/eKsi7abH95aueU38S0bfmqDT2nMWLVvmrobKRttc5bt81blm1cdWJ4GMjqbEdOkXctFu26rCrurg1PAlLlMG+t2XotUY66K6taybiDa1XGR6FKrzRM+4j3LWHeRbfu10jQ/LWfeWvy12Upcsj06FXlkc/t21Msv+1TpovmqvJ8vzV2cx9BGMakeYuR3H96plkWsvcy1J5vvV8xzTw/8ppLJs6VPHftF1rKW4qZpflqjmlQ/mNqO/WWpvOFYXNKt1JE1BzSofymtJErVTmh2/dojvvMWplfdSsR70SjIzK1R+f8A3q0miVqozWe77tLlN4yjIb5q1H51I8Mkf8NQfP8A3aOU3jEk82mtLUbfNTdrbaDXlJN1NZ6b5TVG0LLR7pVojmam+btp3ktupvkNWPKXHlG/aP8Avmj7R7077KzUNZt/dqSvdGtP/doW43UfZWWpPs9AvdG+dTll+X5actvUixf7NBPNEhWpPm7VMsVO8laDNyLdSxtR5XpTj0r52Ujz3Ik4pytUMfenbqjmMrE26nbqh3Ubqv2hHKWlko31V3UebW0Zk8hc8xqd5lU/PXbR9o966oyD2ZoLcVJ5vyrWb5v96pPOP96t+YmVM0N1OWWs1Zvm+Wpo5a25jKVM0o231aVt1Z9u1XIacpHJUiXo/mqaNd1Qx1YjrKUjgkSbadsoXtUm2sJHNKRHsqNoas0jJWUg5inItQstXmWq8i1nymsZGfItV5Fq9Iv96q8y1HKdtORRbvUe6ppKpyVrE7Yx5iwstTRy/wC1WfvWnefXdTK5DWjlq1DLurHjlq5HL/31XoQOOpA1o5d33am3fNWfHL83zVaVq6YnDOBJJ92q8y7lqx/DUcn+zVExMm4XdWTeLuroLism4i+X5vu1Mj1aEjm7xPlasO8WuovIttYd1F8tQfS4aoc/cLVFq1rhfmrPmWspH0NGRV/i+an0m2hmqDsG791DN92j/wBBoXb2oCI771CtRu+amq1BXMS809W3NULNQtAFvmn1XVqkWVv9moAkqaNqr/NViP8AvVIFhf8AZp27+9TKKDUfUi1Hu96KCOUkkam7qP8AZoX+9QMkVqsQt8tVd1TQy0HPI0rdq1IW+7WPbtWlbsv3ag8DFR902reta3+b71Y9m33a2LelKR8dXNK3rShWs23+7Wpb/wANYSkeFWLka1cjWq9vV6NawlI8qpIcq1Mq0KtO2/NWUjjlIdtob5adtpeaylL3jLmIm+9tqGSpGqrJV8xvEjklqvJPRI1U5pa0jI7qdMdNLVGb5abJPuqvJKtdUT0adMbI33qryN/epzS1X3f3a31PSpxBmpsjU2Rvmpsbfu23VUTs5eUdHt2tUkf3vmpsbbmapP8AaqhSkSK392rkdU46sLUHm1PeL0f3TS1ArVMrUHJIGWo2WpajanEggkWqsy/xVe21XuF+WqOqnIzZN27+9VWb7zfeq9MtUZl2tQevRkQyNVeRvvVNJ8tVZGoPcpR5hrN+8qNWpsktJzXRE9KNIfu96bupOaWOqN+Ubu+b5amWXbTW+9Uf+flojIJR5i8t5t21oQ3n3fmrFVty06Nv7tbxkeLiMNE6yzv66TTb/wC7XA2t18v92trT7zbW8ZnymMwZ6VY3la0d1uridNvN22uit7iunmPi8RhuWRuebVeb5qrxy05mo5jzfZ8sjPvK5+8+XdXSXHzVh3kVZe0PXw0jDmlaqslxtq1dJWfMv92j2h9DSjGRJ9qp32ys1t26m+ay1ftDr9jE3I7yrUN5XOx3FTR3FV7YwlQOqt7ytKG8XbXHw3VXo7xqn2h5lXCnUfalWk+1LWF9up32+q9ocn1c1pLiqMzVRkv13VVmv/4auNQ3p0JFqZv71VZFWq7XlH2rd/FWnMd0acokjRL/AHab9j3U7zV/vVIstTzFc0okP2NWo+wir0bVNG1ZSJlUkU47D/ZqZbD/AGavR/dqwqq1YSiccq8jNWwWnLYVrRxbqnFuO4rm5TGWJlExFsKbJY/NW99lo+yj+7WUokfWTn/se2hbfbW41r/s01rPdWXs4l/WDLW3qaO13ferQjtasLa7azlAxlXMv7L/AHqPstbn2Wj7LWEomP1g5uSz/u1Xkta6iSw/iqvJY+lRym0cUctJDUTJXTSWG7+Gqclh/s0cvvHZDExMejf71eks2Wq7W+2r5TeMoyK7UvNPaNv7tRsrLVcprEjbdtqNqkZaPmquU1iV2+aoWTbVpkqFqnlNoyK1Pj+Wipo1o5S5SJrer0f3TTbe13Vejs60icNSpEpru3fNV6OPdtzSLYbZBWnb2dTKRw1asSSzt/lrShip1rb7auRrWHtDw6tXmGwrtq1I22Oq+7a1E0u1aZy8vNIq3kvy1j3DfNVq8m3bv7tZMkvzVEj1aEBtx81ZtwvytWluqvIvzVkenTlymR/FTatzRfNTOas9CMiLd70ebtqvI21qp3FxVRiaxp8xekuqha8/utWVJN81Rb2rWMTsjQidFHdfLWnpNx95a5i1Zq29Jjdrj/epnDXpRjEvySfvGqCFtsjLV6bSJvM3ANSf2HMrK21qfNGJ56qU+X4ieCbzI9tYkjtFM0bV0dvpdwsn3GqjqeiTrKJBG1V7SJNKtTjLlOcuJdslVpJD61rXuh3HysEbdWZNptwv3o2pSkj16dSnL4ZFP7Rt61Y87cv3qq3ELK3zLRH91a1idtoyiDXHlt/tVMtxuX5v7tV7iLcvy7qhjbb8tXze6a8sZRJppaq/bGiqaRfl3VRmp8xvSpxl7pY+2PUy3m6stu9Q/aG/+yraNQ7pYOMo+6bZmpkd0yt8tZ8d1up2/wCatebmOT2Eo+7I6Cz1f/aq59u3fxVyvmt/C1WIbxvu1lKJy1cHGPwnTR6j5TVqW+pblX5q4nz6mt9UaOT71YSicNTB8x3kepMq8tV2HUVauQhv/NX/AGqkW9296wlE8ipgztre6jaoby1Vq5mPUmX5g1a1vq32iHazfNWfKcksPKn70Qa32/dprR05bpf4qN1ZSple8QyfNUfy7aVztqhNceTNWXLym8IuRqRqsi7TUE0K7dpWqi3yq1WpLhZV3Cp+EOSUZGe1sv3aguLNZYdpqzcS7fmqFbra26qid0eb4onN3Gm/e+Ws2TTVrptQdd26s2S4WuyMpHtUatTlMVtPWoWsK2vNWo221pzHbGvUMdbXa1alrF8q07atTW+2sZE1JylE0rNavRr81UbVq1I/mrzpxPFqjWi3LWbeWe7dW4tRzRbqzjIwp1eWRzH2fbUE1nuWtm6hbdVetoyPThVfxHLXmm/xLWTNZ12l1b7v4ax7iKuynP3T2qGKkYLW+7+GoWtfmrUZdzfNTo9q1uel9ZkY62rbqk2staWzdTdq7qfMHtpS+IpqDiplg3VM21qcrbar2kjCU2Q/ZamjiZamjlWpvMVv4qXMYOciONvWrEcW/wC9TflahWp+0MJEklmr1DJpat92pluNv3vu1YjnVqOYnmqRMmTS9v8ADULWG2t75WWmtEtHxFRxEvtGD5J/2ab9nX+KtiS1VqryWbLSN41TP+zrTfs/tVpomWm1JrzlfyVo2bamk+6aZVcpXMRbFp2xf7tOamt92pL1G7aNvzUbqaz7Wo5SoxDbSd/mpGl3UM2eaDXlkazLTdtXJIqh8uvBlE8mMiDmjmnstNb5a5y7ic0xqcrfNUcntQUN3VHuoams1bRN4xHNLTfN+Wod1Rs1dMS+UvLcf7VO82s/dto31vEPZmlHN6VajlrIjlb+GrMM9VzGEqZtW8taFu26sW3lrSt5flWplI8yrA1o2+arkdZsMtXoWqeY8qcTQjqRe1VY2qeo5jjkS7aa9OWj71LUwIWqFqmao5KNTeJTkXdVOZa0JKpyL96jU7KcjPmX1qjcVoSVnzU4np0Sr5vzU7d/DULfeqNmrspnbyl6NtlXI5ayY5dtWo5a7omdSBtQt/ear0cm6sWGWtC3l+WumJ5VWmaCtQ3eo429akrQ4+UqzJ81Z9wvy1qSLVG4SpOqjIw7qKsW8i210l1F8tYt5F/erOR71Coc3dRVkzL96uhvIvvYrIuFqT6OhMy5Kj2/NU1wu2ofmWpPVjIazUlFFQUK1JRRQAu75adu96ZRQBKrVIrVGrbqfzUGpPG26rEdUY2q1G26plEqJc3UvNVlb5qk3e9AcxIv3aWol+aigOYlp+73qHdTvuUEklTRtVdWqaOgykaFu25v7talu1ZMH3q1LVamR4OM+E2rOtq1rFs62rNa5pSPja5pW3ata3/hrLt61LesJSPCrGhb1ejqnb/dq3D92suY8eqWV7VLUUbVLSOGQqruoZaN22kqCSKT5ao3DfLV6SqdxRE6aZQuPu1mXDVeuG+Wsu4+WtT2KESrNL/tVTkuKddN81Z8kvrXRE9ulTLUlx/tVH5x/vNVNpdrVH5tbxPR9gXt275VqRflqmrfNViNt1axkEqciwrVMtV4/wCGrUf3aR5kpEm3atOWm1J92lqc0iRWqZW21WqamZSiS7vems26m7qN1BPKLUElSbqjb/x6gqMSncd6z7itOVazrj71OJ6NCXvGfJ83y1XZKtSLtqvItVI+lw0irJUe7b8tTSfxfeqFvmq4yPZiG73p27/vqo91OVttUUTbt1NX/wAeqP7zf+hU7d/eq4yIJF6NUkf3TUa05WqjkmTR/KtXrW62yVR/hWpI1raMjy69PmOu028211Gn3m6vP7O42su2ui0+6rqjI+OxmGO4huNy1Nu96w7O6+X71aEdxRI+XqUuUtTVk3C7t1aDNuqjcdaykXS90x7iL5qy5ovvVuXFZ8y1jzHs0ZmLcRVVaLbWtNFVWSKlzHq06hR206Nqm8ujy6uMjXmJoatRt8tVY6sR/dNHMctQk840xpiq9aXbULL8tHMQokcl1WfJeVYmWs243bqqNQ76NOJJ9vb/ACadHqW2s2TctN20e3PSjhoyNqO/3VchvK5/zakhl/2qr25zVcLynTR3X92rS3Vc3HeVYjuqzjWPPlhjpo7z/aq5Dcf7VcvDeVcjvFqPbHn1MMdRDcVajulrm7e+q1Hef7VT7Q86phjo45lapVZWrBhvKvR3VHPE4pUJRNLZuo+zrVeO6Vv4qmW4qZTic0oyJlt1WpPKqFbipllqeYxlzEnl1IsVNjlqTdUGEuYPKprW9SK/y05mWo5TO8ii1qtV5LOtJmVqjb7tXym8ZyiY81huqjJptdEy1DJErUcp1068onNyWe2q8lr833a6SS3Wq8lmtaRgdkcSc+1nULWu2t5req7Wu6r9mdUa5itZ1DJa/wCzW99lH92pPsP+zT5Imn1k5v7Duqxb6a1dFDpe7+GtC10b/ZrnkZ1MdGMTJs9N+78takOkt3Xit6z0n7tay6b/ALNc0j56vmHvHI/2X833akWx2/w11TabVeSzrAw+ucxkx2+1fmp23bWl9k+Wm/YKIwkZ+2jIyZGqvN92thtLamtpbf3a31No1YxOXulbbWWy7Wrr7rS9v8NZk2ltuqJHp0MTEw9tRyLuraaw21RuLVqz5TujVjIxbj5aoyS/3a0rq3qj9l+b+KtIwPUoyiZ825qrtbs396tpdO3bauQ6X/s1rynR9YjTObXTd1WIdHb+7XWW+h7m5Wtqz0Hd/DRKRw1czjE5TS/DbTMv7uu90Xwl80beXXQeH/Di/L8td9pegx/L8tePXxEo/CfE5lnkl7sTkY/BqyRruWrUfgpf+ef/AI7Xp1npK+Wvy1aXSV3fdrzZV6kj4apnVT+Y8xj8Fr/dq1/whEc0f+rr0qHRlq9b6QtZSrVDhnnVT+Y8p/4V9C0fzQ/+O1m3nw5h/wCeK/8AfNe4f2Sn92q91oy/3a4p1MRH3iafEFaMviPmPXPhou1tsNcXceA/Jbb5dfV2qeH1ZW+X/wAdrkb7worSfd/8drtoY6pGPvH2mB4mqctpSPndvBbbf9XVGbwNIsm5Vavoz/hE1/550yTwaveOuz+0Jcp7UeKJRPnj/hA5pdvytTZPhpdSr91lr6Us/B6/881rSj8Hx7f9Wtcs84lEiXF9SnL3T5LuPhvfL/D/AOO1g33g+8tf+Wf/AI7X2ZceD42j/wBWv/fNcb4g8Cxsv+rX/vmroZ1KUvePYwPGk5S5ZHyf/Zdxb/eVqasUifKy17brHgtYnb5f/Ha5a88L7f4a+hpZhGUT7WjntPERPP8Ab8v+zQqVv6hpHl7tq1iTL5TV6lOrGoenCvGt8JJH8y1XmiaJty1at6ufZ/tC05E8/s5FGxv2WTa1bCy+bHurHuNPaL5hU2nysrbTWUjKrGNT3ompDcfvNrVbguPKfFUJov4lqW3YyLXOcU4xlE05LpvlYVNb325vmrPVd0dV9zRyf7NLU5fZRkdIWVqq31r5se4VTt7ytC3vP4WqTm5JU5cxjtE22lhuG+6d1XpkVZv9lqZJaru3VEo+77p088ZfEUZpvvLWa11s3LW1NZb13Vi6hZyL81ZROyhKnL3SGe68y32/xVhyXTK3NX5G8tufutWRqi+U1dNOXvHuYWEbg1+396l/tHdWVJcfNtqHza6j2fqPN70Tc/tKpI9S/eVg/aPlojuN7VPLEmWBOytdS/u1tWeo15/a3m1l2tW1Z3jf3q46tM8PE4M7aO6qxu3VzdreVoR3X+1XDKJ4NShyly4X5ayZl2tWm0m5aoXX3flqYyKpFWT7tZt9b/L/ALVaEkrfxVXmb5a6Yy5T0qfNGRztwrbqrszLWpeVkyfeNd0ZHuUZcw1pNtN82mtULVpynVyk32jdTftG2odtDUcpvGMZE32jav3qct4y1TZaj2stHKHsoyNRdS/3qmXUlrFZW/hpu6Sj3RfVoyN77YrU77Rt/irn1lZakjuGenGPMZ/VuU3vt7L/ABVNHq396uf+0M33adurTlMpYaJ0q6gjUrXS1zQkZelP+1SLVcpj9V7G9IytUMm2s1bv+9Uyzbqn7RHspRJJFqvIxWrO7dSeVuo5S4ysUWlam/aPerklqGpv2CpibxnEptLuo3bqmazZfu02S3Zf4aDppypkXNHNS/Z9q01I2ag35onWSLUMkVXmSoZFrxZRPk4zM9lqGRavSRVXkirklE6YyKrfL81RSVPItV5KjlOmJC3eoqlbvUMn3RWsTsiMaomanM1Qsy1vE1jEGam7qjZt1MrpNuUuxtVqFqz42/u1chqZSMKkTWt3+Va0Ldqy4W21ehrCUjyqsTWt2q9C1ZcLfLV6Fqz5jyKkTSjarUbVmxtVqNttRzHnyiWlajdUO6nK1bGXKSNUMjU7d71G1VqVEjkqnNVyRv4qqzU+U6oFG4+9WbcVpXH3qz7hflrWMT0qJmyVVZtrVdm+9VKT71dkYnpwHLLVi3eqa1YjrpiXOJrQy1ehlrJhatC3at4nmVYmpC1XKz7dvmq9G1aHlTEqtcJVyoZF3LQRGRl3C1j3i7v4a3rhfvVl3UXy1B6tCRzd5F833axbqL5q6W8j9KxryKoPpMNUOfuFqnJWpcL96qMkW2pke9TkVKKftamVB0hRRRQAUUUUAPVqG+9TKKAJVqaNqrq1SbqCoyLXm1Ju+aqfm1J5u2suUsteZS1Bu/u06Nvlo5QuTbvlp273qH733adu/u0cpMiZWqaOq8f3amh+781BlUlyxNK3atazrHta3LH+GsKh81ipG1ZrWxbdqybKtq3X5a45SPksRI0retKFaz4VrSt/m21zSkeDWL0P3auR9qpx1aj+6KzPKqFpWqRahjanK1BzSLC9qa1N3U1mqoyMuUjkaqMnzVakqnM1axOymZ8/3aybrtWpc96y7pv71WezQMu571kzS1qXlZNx/s1tE9+gV5G+X/aqNZW3fNTW+Zmprfe+b+Kq5uU+gpxjyl6OXc3zVaW4rLjba1WN21f7tXGoZVY+6a0LVcjfdWTDL8q1cjlrTmPn6lMvLUitVeOWpN3y0cxxyiT09e1Qq1Sbt1XqZ6ktMo3e9DNTDUazVG0v8VDNUbN8tBUYjZGqnMu6pmqGSrOmn7pRkb5vmqvIv92rU1V2+WrlH3T2aFTll7xTk/vUzmrclV9n+3UHu0qhTZKctSSQ/wDoNV/7u6nzHXzE1O2/3qjX5ak3bqXMLUNrbafTPlqSP/2atYyOecSaPbu/+yqb7v8AF8tV4f8AWKy1Yk/1n+zWp5tYtWcvzfNW5Zy7a52P5WrWs5fmrenI8LER5jqrO4rUjuNtc/Yy1rRtW58tXp+8aSy/LTZG3LUKtQzVEji5SCas6brV6aqE33qwkdtKJWkqFqkmaod3vU8x6ERu3dTWi+apN3vTfvVJrqOjWrCrUMfy1YjoMpAy1DItWaRl3UcxlGRnyJWfcW9bUkVVZrf71TzHZSqcpgyQNuqHytrf3WrWmt9v3ahaLbUSkerTrlH7Ozbt1R7fmq8y/wB2m/Z/71ZcxvKvGRCq7f4asRtTvKp3lVPMcsp8w5WqxHLUFKv+1WXMc0ol6GX/AIDVqG4qjCtXI1ap9ocdSMTQhl21chuKzY6tR1Ptjz6kTQjuttWI7r+Ks1akVqI1DjlTiai3lSR3nzVj7ttOjlo9qZ+wib0d+1TLeVzsd0yU5rxqr2kjCWGOj+3j+9Sfbq53+0D/AHqjbUv9qt4zJWDOia//ANqj7eu2uZbUqrvqe2t4yN/qZ2H27/aoW8WuP/tnb/FTv7a/2q3iH1GR1zXC01pVZa5mPWv9qpl1b+7WhH1WUTaba1N21mrf7mq1HdbqCZU5RLUcW6r1va7mqrD81aVu22s5TicNWUolq3s/9mtS3s6q29wq1oQ3H+1XDKR41WUi9b26qv3auLFVGG6WrC3VHKeTUjIkkiqu0VTNcbqkj+ar9mTGUolVbOpo9N3N92tK3VavRxKrVXunNOvKJjrpf+z/AOO1HJpddEsStTZLdaXKYfWpHI3Wl/7NZdxpv+zXbXUS/NWHeRKtL2Z6dDEyOVuNPqnNpu77u2umkj3VXaJacafKevTxMonI3Gjq38NU5ND+auykt1qu1utbcp6FPGSOZh0atC30na1ay261NGqrWMgnipSK9rpq1tWdmvy/LVOPalXobpVrGUeY8qvUqSOo0eBV212Wnqq157p+rLF95q6ax1pf71ePWoSPkcZQqSkd5ZsvarW5a5Wz1xf71aC6ov8Aerm9nynytTDVOY6CGtK38vcu77tcnb6ov96ta31Jf71HKcNSjKPvHYSWtn5e5W/2qy7y3X7yfMtUY9S+Xhqhmv8Ab/FWEuUU37T4Y2IbyJax5rNWq1dalVX7arVzSpx5vdOqlGpEh/s1f7tSLpqt/DTvtS1NHeL/AA1lKBpKVQdDpq/L8tXPsC7fu0W90rVaW4Vq4ZUo/aOKdSoZ9xYL5dc7q2mqyt8tdZcXC7a5vVLhVVvmrz6keWXundhKlTmPN9c0Rd33a4fWNGVd3y16ZrEqturhdblX5q9XDVJbH6TlteoeW69Ybd1ef6x+6kr0rxFdLtavL/EEu6T5Wr7HBykfsGUc1T4irHcbf4q0LO/Xd96ub83btqaO4/2q9w+sq4Xmj7p2iqtwtVWtdslZen6pt+Vq2luFljrnkeFUpyoyJrX5vlamSQNbz/7LUsLfNWl5K3Uf+1WcjkcuWRXt2ouIPSmxq0TbWq55Xmx/LWEvdMZe7LmM+OrX8W6q7L5TfNViH5l21MipEkjeZb/7VNtbrzF2t/DUlu21qrXkTQzeYv3Wo5jOPL8Jo27K/wArU64s1lXbWas22RWrQhuPu1BhKMo+9Ewr7Rx8y7axL7S/Nhau4uNrVRkt42k/3quMj0aGLlE8nvLVopG+WqPzK1ekaxoKt8y1y93oe35l+9XdGXMfa4TNKco2kc7uo3Vek01k3VVa3aKteY9mNanU+EarMrVpWd1/tVm7f4amt22ttrKoZYilGpE6izvPu7q1re63Vzdu22ta3avMqRPk69GPMbkNx/DViTay1lwt81Xo2/d1wy908aceUq3Vv6VTkVq2Gi3VRmi+aqhU/mN6dQyZot1Zd5a/7Nb0kdVbi3+WuqnU5T0aNXlObki21BWreRbW+7WfIu35q9CnLmPbp1OYiop38VKzLWspG/wjKXbRu3U7d71BlzDVio8r+9Tt3zU7dQPmkRrb0eV81SbqN6/8CoDmkNW3qTyV3Ueavehpfl+Wgy94kjiXdUy28dVfNVad9q20EyjItfZV3UfY/wC7UMd5U0d5U80jLlqEkduy1Ivaq/2ql+1LReRlKMi6qrUnkiqP2ij7Rt/iakZckjQW3VqGtVqn9sZak+3t/k1ZPJUJJLNaj/s1e1SLebqk+0VUQ5qkTXYYaoWoorz5HmxIGUVWmoormkdMCnJVWQYoorM7qZBN8p44qr3oooO2I2Sq0lFFbROiBA33s96ctFFbs6iSOrsIoorORx1DQt60Lc0UVwzPMqF6M7elXIzRRWUTy5lmNj8tTKxoooOSRYVjT80UV1ROMXcaY1FFaRKGsdtVZGNFFbxNaZSk/edaoSCiiumJ6NMpXH3qoyKKKK1ietTGVItFFbxNZF2GtC1+bGaKK2POqmhDV2E0UVueTUJ6JB8tFFScZUkrKulFFFB6VIybhRurFvFHzUUVB9DhzFuFFZ033qKKyPoqBTao6KKg7ohRRRQUFFFFAEmTUdFFABT17UUUAOahaKKAHRyFutPU0UUEsnVjT87elFFBQq1Yt6KKiRz1TUtfvVt2IoorkqnzeJOgsxW5biiiuGofJ4g0IV+atOOiiuaR4lYuLy23tVtTRRUHmTJM06iiiJzC7inSmZooqyiNzu61TmNFFbxN4GdcVm3X8VFFaRPWo7mTefL0rIuFooreJ71AqN83WomY0UVcj26Yi/eqWM4oornkXULEcjVdtmJoorWn8J5VYvR1PG5ooroPOqD1Y09TRRVnPIkzSNRRTiQMY1DN8vSiimXEgao2+7RRVxOqJVmqu1FFWd1MgkqJfm60UUHp0yKoJPl6UUVB6sAWjeaKKk2iSbyvQ1Kp3daKKqJnId/FUq8tRRXRE8moTL96tCzY7qKK1ieRV+E3LNivStyA0UVtE+ZxG5a/hpaKKs4CCas+4oorCR10fiKklVm+9RRWB6ERtPzRRUlE0ZqwrE0UUGEh+6pR0WiioOdjZBmqzKKKKk0iVJqryIDRRWJ3xIWQUgULRRSN4jlUUu0UUVAxoG2hUHy0UVnIUi9DVxR8y0UVB50y5GKmUfNRRWEjkkSMNvSn0UUjAZIKTdRRTiIY1RSMV6UUVrE0iRGRhUMjmiitYnTArSORVCSZieTRRXXE7aW5Va6k9aaLhx3oorWJ6PKuxIt1J61dt7qTavNFFdETlqpGvayNWxaOTt/2utFFc0jwsQbNrxtq6rGiiuWR8/UJBO471PHeSj+KiiqicskWYbqQ/wAVaEMzHvRRWsTgqpFu3kLdavwudtFFM8yoaVvI1Xo2ooqGePULCyFewokc0UVcTnRn3Tmsa4Y7qKK6Inq0DPkY1DvNFFB6sStI1RSMaKKDsiVvOf1o84+goooN0L9ofGM8Unnv60UUCJI7yT1rStdSnH8VFFckjlqJdjTs9Yuh/H+layavcsv3/wBKKK5pJHh1oR5tie31q63ffH5VvadrFyV+8PyooriqJHl4iEeXY17XVLhurD8qLrUpwv3hRRXm2R4XLHm2MqbUp26tUa382771FFOSR6EYq2w8X0y/xVYt7yUfxn86KK5ahLiuxdt9QmPcflWktxIf4qKK8iseZWS5tiG8u5NvWuZ1m8kWNsGiiuCPxHZg0uY4fUtQm+bkflXIa3cOd3NFFe9RP0XL4rm2PN/EF1J8/NeaatKzXWCeKKK+uwZ+x5MvdKysflqWE7utFFeifWix/JJxWzpszt1NFFB42K+E0fNbrmtXT7ht3b8qKK5z5+p8JfvI13Zp9me1FFYyPMfwlXUo1XkVVhYhqKKk6af8MtSHLKalm/eW2GoorKRLKMJymO1T25IaiiqHIsE5qo7EUUVMSVuRu5kt8NyKyJ1Dbs0UV30vhO6kZt5Co6Csy6tIj/DRRWx71FszJIlFU2XElFFEj6Sm2aFqa2oWPy0UV51Q8XFfEXYJCK0LeU+goorhqHg1i3GxomGaKK418RyIpXAqpIMLRRXXE66Zm3kantWVcKKKK7qZ7NEzWY0zO7rRRXae1DYapp8jEdKKKDSJHuNL5h9aKKoUhvnNSeY1FFTEkduNIsjetFFAwWRvWnmVj3oooAGYlaQSMKKKAJFc1IszetFFBlZEizN61YViaKKDlsh4YikzRRQTIdT45DsoooMz/9k=">    </p:cNvPr>
          <p:cNvPicPr>
            <a:picLocks noChangeAspect="1"/>
          </p:cNvPicPr>
          <p:nvPr/>
        </p:nvPicPr>
        <p:blipFill>
          <a:blip r:embed="rId1"/>
          <a:srcRect l="0" r="0" t="0" b="1961"/>
          <a:stretch/>
        </p:blipFill>
        <p:spPr>
          <a:xfrm>
            <a:off x="182880" y="148133"/>
            <a:ext cx="8778240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Innovation and Iteration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182880" y="1762963"/>
            <a:ext cx="8778240" cy="2214251"/>
          </a:xfrm>
          <a:custGeom>
            <a:avLst/>
            <a:gdLst/>
            <a:ahLst/>
            <a:cxnLst/>
            <a:rect l="l" t="t" r="r" b="b"/>
            <a:pathLst>
              <a:path w="8778240" h="2214251">
                <a:moveTo>
                  <a:pt x="0" y="0"/>
                </a:moveTo>
                <a:lnTo>
                  <a:pt x="8778240" y="0"/>
                </a:lnTo>
                <a:lnTo>
                  <a:pt x="8778240" y="2214251"/>
                </a:lnTo>
                <a:lnTo>
                  <a:pt x="0" y="2214251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67602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Implementing agile methodologies to facilitate rapid innovation and iterative improvements.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67602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Agile Development Practices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252435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Leveraging user feedback for iterative development and continuous enhancement of user experience.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252435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User-Centric Iterative Feedback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644538" y="233867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Staying abreast of emerging trends to incorporate innovative features and technologies.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64453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Embracing Emerging Trends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64718" y="1763301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Collaborative Development Approach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764718" y="2338925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Fostering collaboration and co-creation with users for innovative product advancements.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1166586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236719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3013934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084068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544352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51365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7563702" y="1335654"/>
            <a:ext cx="413712" cy="413712"/>
          </a:xfrm>
          <a:custGeom>
            <a:avLst/>
            <a:gdLst/>
            <a:ahLst/>
            <a:cxnLst/>
            <a:rect l="l" t="t" r="r" b="b"/>
            <a:pathLst>
              <a:path w="413712" h="413712">
                <a:moveTo>
                  <a:pt x="0" y="206856"/>
                </a:moveTo>
                <a:cubicBezTo>
                  <a:pt x="0" y="92689"/>
                  <a:pt x="92689" y="0"/>
                  <a:pt x="206856" y="0"/>
                </a:cubicBezTo>
                <a:cubicBezTo>
                  <a:pt x="321023" y="0"/>
                  <a:pt x="413712" y="92689"/>
                  <a:pt x="413712" y="206856"/>
                </a:cubicBezTo>
                <a:lnTo>
                  <a:pt x="206856" y="413712"/>
                </a:lnTo>
                <a:lnTo>
                  <a:pt x="0" y="206856"/>
                </a:lnTo>
                <a:close/>
              </a:path>
            </a:pathLst>
          </a:custGeom>
          <a:solidFill>
            <a:srgbClr val="000000"/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633836" y="1359630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4Ttq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zOjAy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1MgAyMDI0OjA0OjA5IDExOjMwOjUyAAAAAAYBAwADAAAAAQAGAAABGgAFAAAAAQAAEZQBGwAFAAAAAQAAEZwBKAADAAAAAQACAAACAQAEAAAAAQAAEaQCAgAEAAAAAQAAKb0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jghRWXzeF9BUN7dqGMcC7V9cVTaR5sYuc7vYjtJvsysxALN69q6TSdXuLOHzd7xOTwykg1MepnjYc8fM9XGn6d4l8JzyRtDc30SIqTiTBU5547596888Q6Rrfhc2Ecl55SzI0kPkycx59fQ9q6K8VOKk+v+R42VtRtTkrOOv4uxxjPFL5lvErqgGQHbJLdz+NKlt5unKvmIzAEgEkYHpz7ntXO+59Bdx37leFywXPDdD9R/9ao5MwXAKtjHKn2qep0LexbkZikTRk748vEevuV/mfxq1uW5gjngbZKvzJt42kdv8+1DE9iC8t1mT7THFhZDiRF/gb6dh3qqjZARmwwb5SOMN/8AXoDePoDxSwxi+ilCMJCoCuQ6nGT+Bq3ZRw2thdXT389vcSIUihjBBkVvU9Np5FRJ6aIuLT3K0enGRkVmO9uiqMmrt7oU9i+weaI3GV82MoWH0Nau1+U55YhLcpNayLndGcY4xTYZJrO5juLeRoZ42DI68EEUpR0syo1FLY0YPEV4lzdTX6/bHuAdzSnJye9V4rrdBJBDKY0lPzJjrURpRWnQJJxfNEtX5hl0u0ghsljmhz5kwPL1j4dfUU4Jpau41UjPYeokY45rRGkuYFfeCT0UVUpWM5zjERdMKt+8O2prjTIUh3rMCawqVZRasZxrc2pkSK8Z+U5qe3vjGpQgc+ta3U1ZnS11RNEg2NIG/Cq5AlJB4NOG9jO/UtT3VvHJmEb8Z5NUXZ55C23k+lTCL+KRs2krIu6dax/aFe7OI15x61f1PUI9RuVSBVjijXAI71peyOCUJVa6l9lG54D1z+yLiYyndA3BBPWu78aaXBr9j9utFSMJHvUZ/HrXbTbnScex81mDWFxyq2+JrX5HkEttJNqVukYgQ42/MQgPU8n1qif9Evwp5jLYYKeqmuO1kfVwmp6eRsXMMUpkuZ54/ssUghjhUpHJgglW2gcjI5PvVHU/sEiziyS5CiTdB5mMmPHIbHcHFQka8zdpFC3kJBj7g7lz6j/OKtwFIpiyZW3n5BK58s9/8+9Nl21aLKyCFvMKExP8kydMH19iDVC7i8m5ddzMMZ3E/fU8/wD16QoEtiu+9hQzpDudQZnGVTJ++R6UXNnHaXt3At7DcLBK0aPHnEq5ILLxjHGefWkxp9Ds9F1GK28La41klvBqqW0eyUqWd13fMV9CAevtXKHxBc397LdazNPeymAxoTJgqw4U++Kz5L1JSW//AAEZ0UuRKepVi1G5X721x7irYubO4X97Hsb1FdV+jOepRcXzU2Rz2DEebAwdTzWe0JDhmG3nmpaSNKVXmWu5YMrQTfJJvjrat77QZNHkiubeRb8tlZR0AqHuYYmlVaUqOjur+hueHtP8I3nh7VJtS1MwX0KbrdM43HHp35rmV1e3tJR5S+YFPei1zNUqlR8rK9/qhv5i6x7AewqCM/KQ/Q0ctlY6lBU42RL9ljYZDVBJZkD5eaajcUKzTsyrmSFsc4p6yK7DPFCOhpNcyLVutoDmU5xU84Aj82CM+UON2Km75vIzabWpRkmklAUKami064VwJVaPd2I5NXp1G2oR0NIWk8Nx9leJrcINx3jBNdt4f1lbrT2tbiT5AwVa1pTTV1szws2oOUL21i7mF4t0y3tNUkFv80RAljLDqe4rm9csDBPGweFvMhEp8skBc8457ilNJN2OvLq7lCm5btCi0a+t4HLxRMYiwaZ9qnaD39eBgdziqjRSpHDLIhVZB5iE9GGSD+oNZXV7Hpw+H0KrAxTnHTqMVoW8jMsixfekUug25+cDBH4gmhmj6Mdaz7xucLtYbHwO+Ov41JJC0sBhOfNiG+En+Ne6/wBR+PqKCHpJlPb8qYIIYZGM5X1X+v41e0remp27pZLelZATA4OJR6fiOKTTasgnJR1exq6HqMGleI/OWLNk2+OSBnJxC4IKk45K59O1ZcmmtaQXM0apLHHc+T52eOQSODzyB1xWaXLK762Mea94r1Kf2kZwQG/4DU8U9qSPOh4zzitmn0E4SWqJEJjm8y1kGzOQhNWbhre4RftEBhZuhxwacZLZmM4ycueG6MybTzE29D5kftVXa4Us6/LnHvQ1ZnXSqKcfMCY2j29DTdqADnJpF3Y4ZHNDTEjAoFy3Y5JHXkmrUcx7nNUjKpBdB7okq9BVGW2KHK0SVxUptaM0l0+1hjDSy5bvzWg13bRab5SYZPTFElFHO51aj00RYt59NTSzII8Xatlc9OKqanr5vrqG5lVRNEBtEfY9c1nOHO1IrBupHnU9ddB622u+KZpbyRWMcSfOwAGFFNt7mKKRY4yQqdCO5qo2iuSPQWJftH5Gne6gL+eMAgsi4FYOpW8j2plJJ2njPOMdq1epyYReycYsq6Uv72RJZNkar5ikANg9hjvUcss13fTSzEGR5CThQo+b0A4HNYrc9a9m0VrmMqykg5U7T/SnwSSQklSVkiO9fw61VjS6cS1Oohuzt2hLhVZcHgE88fQ8VYTMtuJVYi4hPQDsO/8An2qSZbJkdxASVuYQRFLyMH7j+n+exFTKTFbxzW0zKxILIeCrjtx29DSFNJx1EjjhaGa6kuXWdRujj2ZDnPzBj24ye+SKuFbaaOK4bPlu4WaONCML2bdyM8kdO1TqYytFplCOGDzpWhUiMSHbvOSAOmaln2zqNqoD3461vbYynJufkUWjMZzgqfUVox3895shnVJlVdicYIqJwua89o3GXdpJZPsR+euDVQ3PO2aL8aalbRmcLVFzLRgUtpOFwDTFgWNsnBFPlT1NFOSXKyvIMsccCmAc4AyaWxvF6E0UBkOZDtWri/ZIxjOTU6vYwqSk3aJIkcTglXqvJlThhxWiIi23ZkLIBzJJk1Pb281x8tvCTjueBTSNJzUY3eiJvsMg/wCPiYIvdRWz4es9De9ZL+cxIFyGHVj6ZrKvOUINx1Zkm6mkdIlnWdaht76ZNBaW1s3TY4JI3e/Oa5N7tIciLk9zUUYyjHmnuaqKl7sdiawuXN0Jf4UHNegpbabrfhSSWCCO3uLZAJEHJkPHzfjXXSScWmeTmjlSlGcNk1c4DTJ00bWY7qeyhu4lLxmKbO05BAPHcZz+FW0mS0N5aSWMMjzxqEkkX54iDnK/XpWCPWqS5rW7GXcLkTDjoHGafbSltPjRoFEXnYNxtGeRggnGfenexoleBJdbJ9NkYxFLmCfaEReAp6j14IH50RyiKWOctJiQFZM8EHoR/n1qSkrwsWlh+/CxHkzsQhLDIcYI/MH9faqQYjerYyeCT2I6GkJO6Ldvc/Znjk2xSbiCBIu4I2Qc4PGeO/8AWrYuHlnvI5njBkYsywYCEk5wAOOOo+lK1pXOetfk9C3/AGTHJbST2rhBwhidvnZgPmI9q564ZoDleDmtbnPhqntJOMiVLjz4+Mbh1WmJJHvyCUcU73N+RptC3DzScuS/+0OtNilCxbSofHrUTjcuFlGyIpriJmB8vZj0p0c1uwO9j04pK6KlGTV0QuYSMb6YLiKH7nzNRuaKMnoRl5524BxUq24QZkb8KpDk1FcsSVHjQ/LmrIlSQYb9apMwnF7l5dNto5WWMiWRRk5NQrd3pDC3URgcGhTXNyow5faQU6u3YqOo+9cS5bvk0w3yxEeUuSOhNLRam8YOastEVrmeaeTMhyT0ApEtyeXO1aS1N1anGyOj8O/2L/pcWrLdcwH7ItuAS0vbd7Vas9Rl0uCe2WRkllwJFx19jTTabPOxdONSKh13ZlavZuyPMgG2NhuOe5FN8vzLyHaTu2knJHak9LmlOXNBfMilX923chWQ/h/+qs8xCCHZPDKk5IZCwwNhGQcH1GCDSZ1UXpYv26+dcywkEi5hBwO7Y/8Aiqht4x5EkPmKzkeYoByRjgg+/wD9al1Kjs/kW4pRLZ5dMvGNo7Y54P8AMUlzsuBHckHEo2yezjv+PX8TQxR0dhwB+zqjIrYdklOzAVvTd0OcZFWJLW4uC93HE7CFVNwUj2hD0GeMDIpoyrNR32L6XrXFlcRwOghVxOnmt857YHqfX6Vi6hGHQsOh+YUzjoR9nUMjdIh3KrDHerSTR3Qw/wAknr60J9D0px+0iRJDbtiVSVqdpbW5VVSMIw7+tPqc8oyvzx2IZLR16cj0NVng/vRflTaNIVE9iPy4x1jNPXYv3YqVjRuT6kgaV+FXaPYU5bZurn86aRDlGOw7dDHwefpShoZehwaLk2luC3K2xLI7bzwcGoX1CbBCHaDU6LUpUub4i1Y6Lc6np13fRzRhbb7yu3LfSqAhA++fwFRCak2uxvL3ErFp1RI0KNyRzntWrEdNuNLhgEDx3iMWkuGPDD0q1exxYjn0cX118y3q/iVLux0y0hsbS2lsIyn2iFMNL05Y9zx+tZkfmSMbud85bPzHlj6/SjYU/wCdrV6FiLz5wu5M28sg8tmHBI4J+lVZJQ+sSOQhVGKgKMKST29qnfUinbmaXRFyw3tMZ0jV4/PIAIyDwTjFYVzKWkk3gMSwAJ/hHoPwqmbYf42XRdTO+mSMU/dp5KYAB6nr+fenAvp+urFJAFBc8MvJVhj/APVSRut36Fu6itrTW7i3tjItu4AXzSrEEgdSvHWokj3yS2pIxKNy8Y+cdv50nuSn1K6NvkjjeUpHKwR26rvH3WP+ematW9xIHJkdwjMEuEXjIB646HFCFVV1Zk1wkEF9Otl5zWTN+6M6gN2znHGeh4qN1V0ZFOQBkf1ojfqcs97omutUjk0a1t5LSIG2BQMi4Z8+tY0sVpPCJEk8uUtgx05Nt3Lw1OVNN3ursV47i0WMTpvjk+7g5NNa3ViTGTG6n7jcGlGSkdEk4e8tg+1TxnEgzViG+iaVMrjnBz0qr2RnKhzaxZPeNbxzkCVTnngVEpjZSysuBRGelyHCcdB0dzFGcl1qvLcQFiSxb2FF9QjTk5XGR3MUj+X5QANU5SI52UdBQzopxabTGhGbp+Zp6xqp5+Y0JGkpdEXrFBJMsUk3kxOwDHtj1NXNY0+3s9QMFlcCeIKD5mO/pSu+flsZPa7ZQ/cxfeO9qmijuLshUG1OmewrRvsZSdlzSNP/AIR6FLe/mfU7QtZor+WWw0ueyjuRWSokvJAm4RRjjLHtWCnzNq2wRlzRVRr5GlHIttBulDYAKQoD1J71Rmlkt7aO3ZgzKTsUAZy3Uk1pYzppN+pqafcWdppEZFsftsMrSvK0nyum3AXb65J5rnTH56Tylgirg8g8n04pPQ2o/E2Pt5Xhe0eMkOshwfxra12JLuzt9UF4rXORFLC7EyHC5Dgf3cDHXrQjRtqa+ZSvVOyGYcZ4J/z7EVYu2laKG92BFJBjdexGM8fXmkSnt9xXvkRiXiGxJlEiDsD1x+eR+VQxT7pVkfkSj5sn8DQipK8TUW6/dx7Qoa3IyAeCRxux6kYp1hLHJeiCaJ3ErHYIsAlz0/DNUkefUg7OxDf2MkUksJQq4PQ9QR1FYDjDGh7nVhZqUSVLyRGTLE7Dlc9qnfF6ZLhpj55xgdKzas+ZHVflXkNE7KuJl3KKkWKCbmIg/wCya0vc55Jw1WwPaRY7g1HDFaiRlmkZVxxzSY1Um1oUCCz4TJGeKlW2kPXge9NK50OSiiUGO3Gc7nqt99i3Uk0MmKfxMnAJ68D0FaGnaVcai7rAFUIMktRKSirsnd2RPbXUemQXEEkSSO/GT2rOMks7bUGF9qErNvuc8KdpSnJ7ksMUEcyi4fAPU+lWReSeU8UWBGTjd7UX1sOpDnV2PWzSKBWI+Zud7HjFRfaIo3xCnnS+pHApq25n7020xSAubi7l3TfwJ2B/pWlPZWOnDcZ1vNQdcs8b7oowemOOTioldvlQ1Jx1S02MueaL7NJAY/3zMreZvxtA7Y70mt2I0a8fTYr6C8UhJGlt3JRsjOPwzTlvY6KMWlqVIP8AW2YOBh93T3q/LDb3Eqrc3X2YLEWB2FskA4HHqeKB/bQSDFgVaIhlVTh85BOQT/46KfbSCWwRHiDxiXnBw3I6Z7UienzIEzNp5UE74ZMfgf8A64qvFErLcK0qRmNfOjDfx5Iyo9+/4UGu+hcQjbFKWByAkmDxg9CafcIUlDR5BGOR61RxzVpI0YnS8sRksbpTknPUd6qX1vpiQWH2ZZTe7m+0K/3T6YqJ82ljLDylCo4/1YpyxRukgaNVLfd9qpy2b28YkRsg9cdqFdHbGqpaMEuoms2ga33zs3yvUEvmmXco8tlGCBSSs9TeySt0LNneBiUuWGAOCallgimXMThs9q0ucsounO62K0S+RIVcYz0yKbcSnbtOc+tO+hqlzSuVCTzWto2mSXu5kXcVGcVIYmoqVJyZs+Fbyw0m8lm1G1E6smF4B2n8ap3mpf6TLJYBoFcnAQ4wD2qfZtTbezMpS5rW6GdHbNI2+U8dTmlZ/m8uAfjWmwN8zt0RZW3hNuCWLT55z0Ap9+1nbzrHZytcDaOSuMH0qdU0TG873/pD5rS4gt45L4hI5Vygzzj6VTM2yI/ZomVBwXAz+tDZFNqorr4TX1TQbWys9LvUujMt5CJWjLAspzhgcdOartay/wBnXF7bwhbaB1VvmHyFunuadJ80bicpaKf4GUZbiK2bcGWGfDfMv+swTyD9c9KQFbiKGFLdVn3HdLk5YHpn0Aoukjr5bao0bO6itdQeFre3u4ooniUnONxG3eCOepyKg1kIuwB0aRW2nDHdjH8qXQiN/aL0Jvn+zSea+5jAmWZt2SSWHP0qKz2/YZmOdwKkDtwaA+y/UdAQbm6t9oCujsMDpgbh/wCg4/Gq8cbPeW5jiL73MZQKSTn6fWpNVuPs0JuJLRhu3ZXjP51v2shvECSrLLdDMK+W5JWUHhvx6/XNWmceJTWqIYY59KmX7REgS4x+9Izt56g0/wATW0EVyktmpWMqCDuzk96EtzjU/wB/GUdncyHAkAkbOAuari8VflK5Wn0O6EXJW7Cqbd3Do2xwcio57WV5GkDhifSlyrc1jUlD3ZFTyyCEkXbk8titvWtKsdMa2bS9RFzvj3Pgg7T+H8qhtoJ1Ze0hCKvF3u+xmx3yTHEyjPQGlkh3DHVT0I7VSG06cipLF5bY6itPRtSksWZY2ALDHNFh4iCq0nFlYebO2OcVq2IsrYE3ZycflVHPXvy8sNxNaSyN5GumXDSwlAXyOhqOCJAu1RjH3mqIOUleW5Va0FyxImLXEohhwqZwWNPtYLVdVitZbpIY2bD3BGQlObaTaCmryUPvJotMlu9RjN3O62DSbBeMp27c9QKvWd+PC+pzPpF0JkQsollTKOORnafaqjG8bsznUvP2VNe6uvnfYwZbskkIT/vd6rliF+c4B7etB0whyoke5utQSGGad3jt0KwRsSQoznao9zVlrlbG18iAq9xKhWZiudoz90e/HWp6lTV2ok2mWwSN2kQ4XDO/oew/z6VX1OCQ6w0KgyMOgA5HHTj0pSdnYim7zci048m0md0XBl8sITyNqgZx/wACHPtT9KtJrzTb7ySoEMIkYM4XIzk4z1prVik1Gnd+RWgcDVLc5IVnQNzwR0P8zUL4gkcsocxuGKnoccEH8xSNkOuxIGtr4523C7gT6g7T+orRtZAt6nzlVuAOV5Icdx7kfrTRhWV0aN0z3Nq9rHfxtaLM2zeNpbA+Vsc4yOOvWrEdvJqPh7e80LNExjES/wCsXA6kY6H19RQ5Wsec4JK605Xc5tM/vIW4Pas1owEZiehxiqPRpPVk2nWTajP5MTBXwW5pVt5omILYwcdalMqdSPM4MmUO4w6hh6mmPYsQTFkHuKtq6IVRQfkZzRtE+GXmp0lktzhuVIrN6Ox1NKcSXdHOuO9QPC0RyOnrVMzi3F8rNC8kFvJ5cXUVXSJ5TvkOBS5rq5mlyLXcsKmR8vyoOp9aN7TusMXC5wTTM99X0Nqy0WO8s7ordxQm3UEI33pT6Cki02z0m9DatbGdDGcQq+0hiOCatWVr9TheJlKUqUdJdH+pWv8AU759MtUnEjWMZKwLjCj1Ge9Ry2Sa/rEqaFbyRQLF5gS5lUEbV+bk8evFZTqa819Eelh8PGlG1tX+pis6x/d+ZvWowGdu5JqmbLTVk3nfZUIj5mPG7+79KsafbsHMjKrykEqrdvf6+lCIm7Rb6s39HiVbyGUxRvFAwcpIDtm2kEhiAeAOT9MDmsiWdNQ1651CG3EEDO0qxgkhQO2frWad5MiOkWMvdyWsaMw3AZYZ53Hn+oH4VbtY2t7VywUCROinPG3rz69fxqupb+BFGUBJ48crs3AngnFWL7H9pXHzYEgb7w7EZHSl0L6orxvFJ4faMwM80U+RMHOI1YEFSuMclQc5qS0H2mwfayrJEN6s3HK84+uM/lVCmrmrZNZypJdXcsip5eVjjQHe5PTrwAc889qVb2azuHMLskExHmRq3DAHIz61Vk1Y82cXe3yDXLWKC5W6tjuhkAYHH5isS9gdAswU+XJypxwSKLmmDm5Ri2bHheazsoL66m3fbPLxAu3Kkn1qhLHIsX2koH3vt69/pWMbqTbOmUVOdluaWpeGryy0Sx1J723Y3TEG3Rvnj+tV7LTLsTxxksGlGV3ggEetOFVTi5PTcmtGMfcWoy40x/LnZ1BELYcg1jTQsvI+ZfetNJrQuk5Q0kVclWyOKspPldr8ikjacb6ltIgMyzHLGlUGQ73+WMdvWhKxyylzO4k05mISMYQVa0i3s59SihvbiSC1P+skQZIoleztuVBKNlI25dLk0ZEvZBMtvIS9nKwwXAPDVUHiUxSXN1JHHeXVzG0T+emQoP8AEPfilK8oWOfDwi67qNbaIxYywhiju5ZDbo25Yt3549Kr3EwMreSCiZO1c9BTSSR2KTnO/QS0iV50aVCYVYb+ccfWkneNXaO1B2k/ePX6Uh3bnboJGgiYZAaU9B2WuisdPgGk+Y2orDeXEyxiMqSNmeXY9gOPrTekWRUd2k+pW1SaS2tltDK0Xmw/uimMSRZ4BAGck85Jp2jWkAH2e/3Qq2WIOVLKvO3pxn1PpUU07BLl5U11/QyriRLi83PIQGf5jjOAO/51qqLeKwigWVg0g2szHgZI5+nFUXL7KMmdszgA52p39/pWhdgPqiBWJ+5kgcjgZo6Ftar5lK1aSGK/hWUqHX51z97aQecU/TLoW08tuXCxM6vv8sMV2nr69M9KHsNq90a1ratHDcfZ5N0TNhV5JCsM4JxjkfqtSXMEUQMKS+aY8fOvQqQCCP61ezR51TV3NzSkstdtLbS7q7SG5JMablCIqgZBLd+a5ybTrtn/ALMP7xwxEIU5BOe1J2TMMMnTvHu9CpaiSC4ktpkKSoSrKeoIpqRFCXYkktuAJ4FKNmdcm4Ta7le61Bmk+Z2dvQGt/X/GGt+K4tNSaG3s0sohEjQrtLdOT+Xak43asbpRhC8upgTW10hZBeFlbk89ahEc6fxhqpaAqsZLYaYxIfmG1qjaF16DNDLU+hfjQsPNlOF7Condrh9i8LQYK179EOYCMbF69zW3/Ynl6RbX6zxkSnBQHkfWqSMK9b2ajdbsh1Oa8n02Pfcl4ID5aIz52+wHalbUY18Mwac+nWomSczC6C/vWGD8pPpz+grKceZq2lmbU/3cLdzAllLsecn1qW1iiR1muwTEDnZnBf2qmbSvGNo7j9Ru01C+ke2tltrcn5IUPCiixsZ7wzrZorvDEZZGLAYUdcZ+tUld6Er91TSk723YkMQii86Toeg7t/8AWrTtb6OytJrs+SLpAHhlZS+5sqQoB4GMZ/Ss6l9Ehpc7d/QwDPNeXklxKxaaRyxPTknJrcvL6WRp55ZnllKLArSHJP8AeP6AfjVIdWC5opdP+AZdpbSXUjGMFtp+bb1CjqfpWzdeW93DbLGs8US+ZJ5KlSwxx+mOfU0Ic/iS7GNar9ovjtYje6opB9Tj8sZqzvkvdTPljPmzHaoA7mk9jRrX5Bo1tcXmqtYQpvklVlEQ4Mhx90e/HSqiM1rqMTunIIDRsPTggj8DT6Dt7xpESx2rvbtI32SUeYwPAGflJ/HPPvWmrxOY7uMFjJ0j27gR/GvtjgjHY076HDWiR3ssn2wyNCkToeFjXC46jArpdQ0q5vbKwudPEU18sAmC2Z3vt6/Njowptpq7OCcXGUJR9PvOVhhgnvJLu5uvK3IW3MCSz+n41BdDdas0fdcCpi3zNdDtb+GTM1RHbYAG+U+tPlM/lb3cDBxszTbtodSjzPmkOhljQKzrv/2aJI2KCX7O6Rno2ODS66ktWYxwkcaOrFm7qaWGYsSQvA6+1K73ZTjdaEkshmlESHCirWpalNeyxtLs3xxiMFFxwKfIpST7GcXaPIQ2VnPdF3jhkkSMZdlUkL9fSt6xhgWxA8w+ZI+CmOgq3JdOhz4hNtR7mZ/Zplv7poxujgG5smsy8mJOO56+1Zxd1c2VnVcV0L2lWf2ezk1WdYmhT5Ujk/jPsKyppGu7hpDhQew6AU0Om+epKfRaDraF767is7cqDK4QMxwMk45PYVbudPfSLmWG62l42K4Vshvx9Kq2ly51Epez6siSR2k83cRIfuAdhV7V7v7RoVvHdTqzQfubaCMhfKA+8XXHJOeue1ZcvM+bsaxfJJRSM3T7YDNxKwWONGcdCSw6DH1IpJ5CtukZ+999s+tVcTfNMl0yIl1eJiZidgXb0JwB9e9SzXDI15cxyBfmZRtG3I6DA9PamFrzZHZxrFbNdOcusLtu3gnJIUZHUH5ieeuKjtf9bCC+xSjEOykD36dRx+tJmvVjdJ/5CsaqHk4OAmQT8p5qrO3EL+mRn8T/AI0wt750yR2V0bSO3ZzNew7ZWlIVQ2OMf8CUc+9Z9lI8En2S4UxiTDKXGNrdj9DRHY5qivdG8LQXOkNcRtaxm1lEbRSShZWBGTx3UHOD15qbRdSl8O6qs0N2m2WLnymJ4Yfd9jTS904KqbTgt31G6jaWttLNmDzLW6Q+Ud3+rf1rPstNn/seW6do/Ljl8oqXG7P09KlvleoUJe1o+a1+4yNRtfIVJFzuY9aQnzCpdcvjGKprW52wqOVMVo3HOQPYVd/tO4msorORl8qP7vFJxu0xc3u6EDwqRyBUAg8uTlysbdcUS1Q6NSzsyKMlOe9SwxtPLtGSTWi01HJpXkdN4Y1+88P3EkUEcUkMpHmpIuQ2P/11X8Q6n9u1KS4tbdbZXIwkfQcYrFUlGbqX3MXVc2o9tRt3Dc6PpRWcJvuRvJB+aucijM8xLfdHLGmrWugw70lU7sLi5eYiNSfLH3VpLiCW3SNGjZfMG4MRjcPb2qktLnTFRjaJc0e3iFytxctJHZxNl5ETdz1Aqzd3n/CRa9HNfXSQC4fYWSIlYV6D5R1+gqJyaWgoLnrOXRFfVIJtFunsXybkDEmV6AjgexwelYvMkvzknnnNKDTVzpirJs6NLe7vLIeTa+cyohcQAEeWvOSV/wB4A1kXbGSdgQ28sBk9xTWxlBe8aemyR2loRtSWRi5KsoIUBeGB9cn9Kz9QEESulrM80fy4eRNpJ6njJ9fXtVPZBTXvNkkIVNMuCDuZ3jUDGezZ+nrSaddta6gkys0ZiRsMkYZhwecHqeaRcldSQuntBFqrI5893H7uVHICkjOcY59KoSbfIjDf325/KmNfEX7C58h7PAUr5mSSOQAe1GqKkOr3UcTM0aSsEJGDjPHrQtjNr3y/Zz/a4sDm4Qcj/noo/qP1FTta+ZG80AdoBtDORjDkdBT2ZxTTi2dJo0tjq1hHp96DERkGRPmYnHBwffFc1q1pPZXJDqyyxHDqe47GjXZnFh7QrSh/VmWpLUTW0YmXkAOOe1Zt7FHFckxZ2kcZp+ZtQm3Ll6FRp06Fqg81Wb5Sc0XO+MHYsRyv9amEivw1BlKOuhTrS0W//s6+84wiUFSuD2pNXVgrw56co3tc0r+4gSJpEQLJIckDtWNAzyzjnhTuP1pyWiRz4aLjTcpDtWuXlKq7EmqxYw2G0dZTk/Sk1bQ6aa9xLuyqnyq0h7cCrcl7f6otpbzzPMYlEMCn+Eegp3srG04xb55dDS8Rw/2UyaLb3KzRR4aRkBALkc5z6dKp6P5Nuk97e2clxbxKY4yjFAJSPlOQO2CcVjIVBL2XMuuv3mbcXV9HfedcNKt2j790gO/PUE5qEyPJJJM7bpHbJJ7k8mqSXQ7OljoNL1d7PVkvXLPIUaSTsCx+bkDgg4HHvWL5ytco84MkYYsyhtuRnoD2p2srGFNe83/XUuNL/ojbGVFjiOEzy29sHnvgAVXeEeTG06lVlBePawGSMj+Y9qbHT0JBMTpS8qT52AMdgtMj2NcuTj5k9RGAf8KTLXX1ItMwNatAz7V81QzDsMjNF3hFljCjCylevp/jT6g/jJ8KYLF9uGZ2JPY/MOgxxRqzA6vclQQPMOMjFCIa94hgmaORXVirA5BFdJFqIvLFbeOJEmVi7hSR5p9euMj0x/hVM568dblxLAw3qPp9wboqw3SKhVAvHJzyME81uXOlLeWX9tzp59pC/kz+W43HI4x7e9PRHj1nJ1E46O3/AAxx8Uhtrxo8sYycx7j/AA0/UogYRInTFJdjr2qRl3MOKNGVnftVyTR2XTItQSRNjvtC55qJSS+Z6Scru2yKEjvGwwMY61NHcJJw3yt601oKUeZcyE71o6fDkmRug5rSKOes7QK15cNLKcdBwKsWcRSMMf4uTSe5Mly00ijMxmuiPVsCrOsrFFPHFDnCIAc+tS9zRXU4R8mZ0vyxov410ng3R7vVNdUWlpJcm2iMzKgyRj/69KTLrKUqTUd3c5+6uHnup5nJLsSST71s63e/ZfDmmaLa3IkgB+1SFRgGQ/UA5AyPSspK8kb07RiomJrMeoJqTjU5HkuiqszPJvJBUEc5PbFElhPaSW6XKBPMiE4ycgowyDx61cbct1saTdtC9F5Vq8kgZZJ0zG0bAMmAVH49/wAqxzhn+VQBjoTVJ6EQjZ3L14klvAqyqqMSBt6Op75HX8/fFQ3Hkx28IVzJIy5PUeWckY9+OfxpscL6CRk/YFQLuPnHHvwKRZCY/KEaHGWzt5PsfbikyrBaXzwalFeFI5HVt22Rdyk+4NS38cjz3BC5Bfzfl6BTyDx9RQKStNMkg8wpZqkfm4LHABOMfT25/CodRd21O4MhYtvOS3WiOwvtD7C0kvLhIYl3O5wBXQXNlottIlp9tkS5UYklAym7+dWkrXOHE1KntFCmr9WaNu97p6GYOrrKpi8+J/3cykY2nHRvr1rQ8P3cmnFrUupsL0+WHfICnjP5ZpXaZ5uIpRq03bS9vwMfxHYta6hPaRzRzfZz+5li+66+1WLCLT0S2/tCYzQTRFnWE/Mh7A1Er7LqbuStG+upy11C9vLIiqdmeD7VWhVnfYHI9BniqtrY9GElycxca0uIrcTT27eSxwJO1RXmmGFI5InDhxnA7VHMr2Ki+XXoz//ZAP/hMeRodHRwOi8vbnMuYWRvYmUuY29tL3hhcC8xLjAvADw/eHBhY2tldCBiZWdpbj0n77u/JyBpZD0nVzVNME1wQ2VoaUh6cmVTek5UY3prYzlkJz8+DQo8eDp4bXBtZXRhIHhtbG5zOng9ImFkb2JlOm5zOm1ldGEvIj48cmRmOlJERiB4bWxuczpyZGY9Imh0dHA6Ly93d3cudzMub3JnLzE5OTkvMDIvMjItcmRmLXN5bnRheC1ucyMiPjxyZGY6RGVzY3JpcHRpb24gcmRmOmFib3V0PSJ1dWlkOmZhZjViZGQ1LWJhM2QtMTFkYS1hZDMxLWQzM2Q3NTE4MmYxYiIgeG1sbnM6eG1wPSJodHRwOi8vbnMuYWRvYmUuY29tL3hhcC8xLjAvIj48eG1wOkNyZWF0b3JUb29sPldpbmRvd3MgUGhvdG8gRWRpdG9yIDEwLjAuMTAwMTEuMTYzODQ8L3htcDpDcmVhdG9yVG9vbD48eG1wOkNyZWF0ZURhdGU+MjAyNC0wNC0wOVQxMTozMDo1MjwveG1wOkNyZWF0ZURhdGU+PC9yZGY6RGVzY3JpcHRpb24+PC9yZGY6UkRGPjwveDp4bXBtZXRhPg0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PD94cGFja2V0IGVuZD0ndyc/Pv/bAEMAAwICAwICAwMDAwQDAwQFCAUFBAQFCgcHBggMCgwMCwoLCw0OEhANDhEOCwsQFhARExQVFRUMDxcYFhQYEhQVFP/bAEMBAwQEBQQFCQUFCRQNCw0UFBQUFBQUFBQUFBQUFBQUFBQUFBQUFBQUFBQUFBQUFBQUFBQUFBQUFBQUFBQUFBQUFP/AABEIApkEng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zXgs3bqK07a1PpUsMe3pU0beX0rblPmqlVzHxwgdOKkZttM87b0FW9P02S/Gc4+laWRx1JqKuyi0UkgwAcVYt9Jdjk12Fto8cI5GTV6TRwse4KAadjyKmPinZHNRWYh+6tWwrAAjGB61YlXy+uKxtU1ZLaMqrdKHoRTc6rsT3d8lupJ5xXIalqhnJO7k1HfalJICC3Wsd5KxlI+iwuEUHeSLDSbmyauaXYyahcJFErEsf++R3zWYMk4712HgJT9suWUhmEZzn+6f61x1ZWVj1JRUX5Gza6BFAkYMhKsMmUdPyrYsbd9MnX5t0Z+61LGpDjBxxil1i+ii09MDYdwG0jtXNRqScrnh4uhGpGSfU6i31PzIQO5rS0u+MMuQTXnVrrBjYAvkCuk0fUGZ/vZr2uY+DxeDUYyuj2jR9YaO0IQgZr7E+Ef7a2maNpNvpXipJIZ4IxGLuAeYrgDGW96+GNHvQINpHbNTTakMAH5SO68VE43ldHzODxFfLq3PRe590eLP2ntN+JesDTLCF4rVWz5sn8VQ6hpMGsWjQXK+ZGwxj0+lfHXhfXXj1pZxMcluNvavr3wvqUWraHa3MT71ZRuPocZr6zJ3Gf7qW5+RcbTxVTF/Xpyuz5k+K3geXw5qUsY3tExwrleDXjN/byafdrPDuiOc5HJ/QV+ii/CGy+LN/a2t87RW8LbpChw7L7ZBrofGv7CPgPXPDs0NhBNpWpbP3N2sxI3f7Q9PpXDj6NOhV5Ln6hwjRxeaYBYhRuup+bOr+MtW1ax+yT3LNFjHU15VeRSWOqM7cKTk16n4k8M3fhXxBqOkXybLqxmaCVf9oHFcT4pshIm9Qc15rV1c+uwPJh5ulFWTPWPgP4F0HxxcXb6riSWJcxxMRz9eK674veD9A8OabG1tDDYTBtphQ5LV87eEfFOo+HpZZrG5e3lxjctZPiP4gavrGsB7+5klCtkFia+fq4ap7XnUtDnqZRiq+O9pGr7i6HtH7N/gvwLqX7RWlQeNJrcaIySvF9oIELSL90Nnsfwr2D/gp18Lfhr4f+Huhat4ZtbHT9eF35IttPKlWi9WA5z+NfE2twyahAlwJGaRPuENjb9MVyGp63qWrDbe31zeyKcKbiVn2+4ya4KuX1Hio11PRH6rluIUcP7OXQwNKunsrpXQlStew+G3N/bpPJICe9cf4a+FGteKreSewtZJUQZJUVCzaj4dme0k3RlTjDAivpKcbK5x4z2OMbpxlqjqPHmmRalp7yqwfaM15ZaMY5GjIxivVPDuntqmnyiaXCsvPNeeavaDTdXlRP3oBwKxrR1uistqezUqPYyLy0NvNvya9R+EOrafea9p9rrMoGnBvnyOa86uv9Ihz/ABUmh3Tw3SxqdpZuvpWFj1cTD21PzO51v7Po/i64aH/SLFpWUf7Smub1K3tbPXZBMrCxc5IXrs9vevS/FHgR7bwLZalvWYn7zJ2rg9RjGr+G45EjzcWpKue5WpvY87CVVP4XscXIRDcvsHyg8fSu30gW/iHw7c25jaTUIv3kcjHPyL1FcxfW6yWcM8RVSPlZe9WvBuqf2VqlvJIzeUsimQL3TuK2TuetWjeHMtx3h3UrnQ9WgmiGWRgSh6MO4NbHiCOe9vL5VgjAm/0rYhwqYUE7T/31+VSfEqx0+18R3MujGQ6ZMRLCJF24DdBUFjrl1qmljTTD5kqugikRecAMMD2O7n6Cs7WOa7a50WPCM1odOvtOvLae4urpRHZCOXEccm7DO47+1cx4m0ibQdamsjLHNLbtjzbeQSK3+6cVr2kw8P65bXkSi6SF1fy2yBJg5Kn0rV8RaXN4yuNV17SNFaz0qKXe0VuuViU/dpF058s79DnlubK3t9KurFJDf7mFxCwyGIK4wcem78qydUtZLW7kMsJtpFco0ZzuDf3SCBgjvWn4f13UNBnW7099t3G3mfcVsDBHQgj+I/kKZJqEviDUL2XVLySXULh2maabJLyN1J/+tT3O8v6TrEd34du9FuPLRGkF3DcMMtE6LtKHjcQw7A1t/C/Vre7ll0XVZGFlf/uUfOFimb7khHoO9cFCWilKksrKRjDHgjofrWnqmrC61JbuOBbQuFUrH0DDv+NUYVqaqR5Tf8UWFl4D8Qa5phSLWImha1juipwjEf6xfxru/wBmW6+HFxqOrab8SYLmLS9Ts3ttP1a3kJGlXn8MhT+IHvisbVktvH3gWzvIESLU9O/0WdIxlp4vvGU+4PUelcb4DvpdG1yG+itLe7udPcXiR3z/ALoBOu5T94e3X3qXoY0aicGnujNvraXwrrl0qwrcrCzRFpFLI+RkdMUzw54k1Lwhrdvqek3txpuqWMwltLu3kKyJMOj59a9V+JV5c/G/UPEvjZ7DT/Cj2ItZ7/TLc+WrpIzKrQoTl8KATgflXjOoRxQ31wlvOZ4M74nPU56fjQd9P3o2Z9EeKLPVPjL8P/E/xVv/ABVDdeI7XUIhq1neRpBLMhCokqL1fgndjj0xXHeDPHMcsa2urpJ9ittk8KxKqFJUhkVJCWGSA4TIzyBWF8MfHSeE/FsN9f6fbX2nXaLaah9vhaRfKLAuyqCBvAAx/KvU/jKfBPwt+LEs3gW4t/Gnhe4sIZLKXU4zIoJQYLKNvzDt29Qazk+U468InMTWdt5N3o2oyrPG02W8iYmNWKZWZMZRj/Ce2O2ea83uo9S8A+IzGAourVxInR1YkEBh7Hca9QW40mOPRo44Zl1h1ZL63uLfEQzJ+6O9mDbTGeg53KRmsbxN4bg1XQkaNQtza/JAyg/v12q21iehUHIHoyjk1SfNscNGq6UrSKfgjxnceBfE1h4i0ed53t5VuLhXUrG6nb5ocDgo0hwVz0ZfrXpPx28F2PiTRbfx94XEMuj686yXNnDH/wAgu5A+e3z3Gfu14DZXsunpfW8k0lozx+W7MAScEMEIIyMsq/TAr3X4AfEseDry/wDCOvwQ3HhPXgtjqVtM3yxMxUx3a+hTPGPxzVjxlNwksRT36nh2rWMn2gAXCyzCJDIItwO4naQTnrim6nq1rcahC1nBNbWkfIs7ifeqc5wrDGB9K9G+NHwl1b4a+Kr3S3b7TBcEXVrdQ4KXMOcpKnr71wUWnaSuj3Mj3V42qyTQ/Z0jgV4ShTMgY9Q4PRQD+NK1j0aFaNendEutaaLy1e6WMW0gZSsb8FkZchl/vfpXL2909nMkyfu2Q5BAHHOa7dFfw3MdOuHSaRpRE17FIJkEe3G1Rjgg1zniLSJLW4VjGyxsCyHb95e38j+VPQ0T+yze8fa8/wAQ9QTXLbSks3W2hivGt23CSZU2tMw7ZPU9KPA/iDym+z3LMVAwdpxuQjBH40vwr8c3vgXXJ5beO3nhurd7a5tLqMSRzRsuCrZ/MYI5rG8SaPeeEPE13Y3CotxayYcQSCRFx2DDg0jCpTVSLpv5HW+LND0+y1pbokJp19E00ccZ+aMt91frXBtGbO+ClgQO616fosNl4000afGpfU7hmMW5gAsnZAf61w0mjBhOhJS5iO3y34Jx1/Kpsc2HqWXLLc+pV/bK13xb+yvdfBu80K11LyokitdSlmJeOFTkHH973/SvkFJPs0wVs8DFa/h/UJdMvl2yNH821sHqPStH4geGxo97BLbnzrOaMSJL6+1F2jeMlGfJLYztTuFvbVHX5pAtc+zbVPqKt2Mm5ymflIxTbyxNuxJPFbLU64Wg+XofXX7Av7Ymkfs03Wv2HiK0luNJ1by2FxZjMiOnQZ9PXivPv2zvj5pn7Rnxem8TaXp7WFmlutuPMGHkA/ib1b3/AErwW2Yq5GcZOeOP5Vdurd5Yw6jLe1eYsFThX+sdRyqNOyMmrdh/rt3eqrgq2Ks2+YzmvT3HKXun3V/wTj/aT8J/A668SaL4mePT49SZWhvSufu9s+lN/wCCkn7Rfg74yap4XsfCc32+600OZtRHG4N1BPoO1fFNvFcXCN5cLSRqMjapIFVppB91hx0I7V4Cy2n9beJT1JdScoKM1dMkknaX77Mwxgg96ryKB3phm9KXazda9+SadzKMfZ26EO6nbqf9lNL9nk9KZtzog3NU6yFaPs59KNm33+lHWxnKUWXrGZTOA/3TXSPDAbdWVdp75rkEyrA4xir0eoTiMoW3A+tZun2I0I74mGfjNSW8hlXIqpI0k0gJOSa1bW08sY6UK8dx6EDrUfkrVq6j8qPcOvvVaN9zhT39KLmb0IGtdvamtBitpbUydsVSdD6U07i5rGW8LelABFajQk9hVdrfbVmvtFIrqxRsivZv2ZvE9j4f+KejX2oIrwwyc+Z0/GvG5IWXoKda301hIskLsrqcg1xYrD/WKUoX1ZHKpSufvn4X+LGg3nhmMOyeUi7QNwwRX5xftgeJtH8TfFNH0t4mMSkS+Xxk18y2fx68YWel/YY9XlEf97J3fzrl28U3l5qD3V1cNNO5yXc8mvh8p4bll+JlWlK6YYuo8RT5ErHvOg/ES90mze2d/tETEA7s5xgjB59zVuTw/f8AjtYru8DKyYEQHTnvj1rxTTfEDXE4VpMozfMe9fYHgG7srnTUdF2bVXC8ema9/GRWFlzQWp4Xs8RJckpaHgPjn4cSabGZbYMVxggivJrq1dCwK4IOOa+2vidp8EOmxyJKoBTcwwK+VNW09bi6n2bQpbjFd2XYl4lWZEan1eXKzz+S3K9K+rvCNlaroenxQoHjMMTgjofWvnK80cp9zJ+tdD4b+IWpeGbUQDbcQKML8/Kj0Fa5hhZYiNkz3sLjIxPYPiFbwR+FtUM22MrC2FYfxDpivl+IbTkcV2XjL4i6p4stxaygxWfdV/i+tccqlaMBh3h1aTNa9ZVXeJp2sZuGCoNz9NgHOfT3Na194D1y00/7a+l3SW+M7zESK9G/Zj8H2niTXL3ULpFk+wFEgRxx5hONxHevre40m3utLFvIqpC2AFIyoyrEZHXtXl4/OfqtbkUTfDYD28Odn5stlGw/ynpTQxHevVP2ivBtv4R8ZxmzRYILyLzjGvRT6D2ryqvoMPifrFFT7nPUoqnLlJRIwbOaet1IvQ1Buo3V0czOaUIvoaEOpSr/ABVPHrbisjJoDFe9VzGMsNBm/DrbDqKnXWif4hXM7m9TSiQinzE/VYnRNr5PYUxtcZuorCjc+tO3H1p8xl9Vga82qOehFVWvpW6uar01QWp8yLjRgi0bhj3ppYmolBanbjnGQTRzISilsN3mjdRtI6g0vlt6VHMjWNkQfNRtPrVjyz6VHtPpU8yLvEj2mnbTU6wk9qnjtSyjI5NQ5JEupYqJC3vUnkmr0cJPRamjtPMPQ4qHWitznlVRl+W1NZWHatL7G+0kjbj1qGSFuyGj20Q50UXdqPMqWWM9gfxqCSMr0rTnibRsO8w+tPjbd1NVWk29ah+f+8au50ciNIMx6EVYVs1jxzsO9W47wdxTehlKFzQ3ButSxQCZkAH3jg1Qjlz0q5DN5bKR/Cc1Mlc5ZXWx3ItS0K8ZCptX2HpSvAfl+UcjNGkapDfWQAYCYjG08VaePhTzwMHmvnKsZcx6VOtGHUytatRcWdwsighU3CuE+aPpXaa9rEfktaw/OzrtZ/auVkjFehQg+XUmVaEhYbry85xyMVoWc643YOa56UMZNuMjOOK2bW0mWPkmupS5dzgqUlPY2d6suTVTUIVkG4dajaQxjFSmQNDnBoU2zidJwMWUEdqjL7u1WpBuqq0JHrXZy8x3U5sqzvt6VnMzsSS2cnNaUtuW65qtJDt7URp2O6MzYB20u4noKmjs5JOgrUt9PXuK1seHKoo7lS2sHk6jFdZoFkqR7cCs5QF6DFWrO6+y/MSc1toeXXqSqrlR1CWqoN2AfrUV1cCOFsnAFZMviaKKLlhmuS1zxc90DHCSAfzrJzSdjgw+AnUnqS61ryxthGBFcfeag00hyc5qO4kdzljmqLsd2awlUTPtcNhYUl5jmkLdaQoGo2mpEjMn3axldnpN9iS3QmTcRW5prPYymSFihPX0PtVG2iG3FaEfy1EkpHBUqM6OLxYqrl4GD+x4rH1DWZ76QO7kIO1Z00m3oc1VaduhO4e9VGnGJlGLm7M1LXUD5nJrtPDt95j9a86s1eaTgV3Phu3eFssK7FqeNmFKmoHqVjqBWPcOuMVXv9TO7G6sOHUjCm3PFUrzUA3Oeapux8NHCc09j074eaRe+JtZhgseSDkt2FfZHw50OfwzpAtJ51n3sGG0dOMV8vfsw69a215fxuyi4I3Rhu49q+odJ1+KNk8x8A+orTA4p0a9z8a409u6v1aMPd7nq/gTxEnh/VEllP7puvqK9e1j4raTZ6QZluVkO37qferxHwLp0fiLUoUDBoiMnHUV65r3wqsF0nzIotrheoFfT4/6rWqwbPqeBcRnVDJ6ywsLxifmF8XbK/1TxzrOr3cBSW+uZLhscD5jnivLr7TxNGwIyq8Z6V93/Eb4a23iaG4jESxXit8rDj8K8i+Cf7NNx8TPijc6JqLSWmkaei3F1KMBmDHCquQRn6iuPHYX6vrHY6shzh5tX9g3+87Hx3/Z72N48bqyof4tpK/nXPeKLMpmQDkV+zPir9gT4Xa94dezttLm0y725S/t5mZ8+4PB/Kvyv+NXwxv/AIZ+MNZ8M6oQbqwmMRdRwwA3BvoVIx7188pXP2H6vVwk4yqK1zzvw/cNdWITGT3rMsdEgm8Ux2s7+VFI/wB7I6Vc8Jwyy6h9lU7WY45rQ8eeGZ9LjScN+8UfeHWspG8avLWdN7M9r0z4k6Z8EdM/s6NIr/7ZD5iyDkr9a+dPHXjBPFWuS3wAAdvugYFctqF5c3WPOmklwMDcc4HpVCKQx3IB5APQ1UZWVjuwuV0aE5Vlq2d14f1ZrfKbvlIxzU2taLDLbtduwPOaztJ015oPtBYBa3buFb7RZIx1HpVuz3MpfuqycfmedyzoGdVHyjpVdbadZFkSJsA5BFXDbm3bLqMA4Ne6eE9X8EzfDLyLu2VdZVsBuOayjTUtj0sVjHhqfNGF0cj4V8WXmr2a6PcyGOBgEUdgaxxC+g6xPayjMUhMZz3969R8f33gi08L6LPoMYj1FRiXkYPueOtYupeCdV8f+G5tf0yydobFA1w8SltoH8RHYVlUhyuzPBo4iN3PlcEzx/xNpLaNfSQs3UbkI6VgQSvuypxzn/61el3vhufxD4b/ALQQea9m3ly8849a86vbf7LNsyMUon12FqRqQ5ZHd6LbW3iDw/d2rzst9bp56F2ypUdUGe/pXNaPqMuj6pbTRSeXIjgh17Unhm+a31C3ZY2lXeAVUElvXAq14sshb6k00URihm+ZUYY2+tD1M7KNRwezN7UNJshqCSfb0urO75aYcFHcZYke3ajwjrFzp99d6QguNQsrpjC1lbybVnY/cyRnis3SLGzuNDvJ3ulS8iCkQN0bjBqXXpdPtbqwutFecMsaM4kH+qlHXHtWZl1sZXiHw9qng/U/s95bTWV4oyY5VwStY811PLMLltwJctu2fKPUA98d69W8ZXXib4peH5PFN9HLd2+mxrbz32AcE92ArzD7XeXdjb6cgMsccrSRRquTluo+lOOh14efNHXcS8jVreG5jbezn5scYPpUlg0IhnSVB5kifI/900adNafZbm3mV5Z5gohAIAVycFjVTa0cnlN/CxVvf0qzc7T4beLrjwfr25ZxDBKhtrrKhswv98Yx129D1zT/AIveCofBPipo7ETSaZLEtxZ3FwAHliZch8An8qydU1bT73wvo1vFpyW2q2LypcXUZz9pDHMRI9U6fSvQfCelH4qfDnUbOK0aXXNCjFysvmooNqBhvvckr6AiheZwT/dTVbp1DxZ8ZI/jp4+8K6l44sNL060sLO30y7k0myMDTQoxDSMu4kyYJOeme1cZ8XPhvL8O/FNxZFLlrCVnn065lh2Lc2rHEcieorl5ITayEBSB94NnPHpXsFnNe/F74fXUOq+IYhqnhSxC6RaXbEM1qpzIiSMcYXsCM1JtKbUlKOzPI9Ga+1f7NoMMyLDJObhFlwFR9nXd1r1X4R6bD8TvDOs+EV09ZvE8rR3dlrE9wIoreGMZkRySMfL0HrXjNzavEqsWZo25DbSMcYP1rptA8WW3hjxJoOsaba+ZPZPFcT211h43mVjvBHGVYbRg+p5oqROqrHmhpuekfDefw9pN9anxxp7atpWpySW6LYXaefBIq+XHKTnIAYkc9iT15rS0fVZ9DvBY39vZ6jLAsLW95HLn7JKyI0cw25RiDtO1j/DVv4kTeBda8KjxMWuv+Et8QJNfta2sAitLd2uUbyAAMhAnm/PnO4DjGQec1DxpL4v8Qxz+JtMnSZZIrS4uLWAIfs8SMGVo1ChmG9fmPoK5qdzyJw515nN+PfDpmgOsja10znz06tMGwwmwBwG3L9OazdB8QWa2uqSXts13qtxapb28jcxoeQWwBncP3R64wH45GPQY9It7HU5tPv4biKdUa4i81ZN9wqxvm0IGeGIHzcbdnuK888Vaa2j3jX+mmQaZcneiqxZYXPDQlsAF1yV6c5zXSdOHqqa9nI+hvhfr5+PXw6Pw/wBQksLLxNoiNcaDrNzIwkmiX/lzXOcg9hjNfOviDR203UrtJ3a0mtmUNJLGVcYOCCoAKsD1xg4rW8K+IdR8O6lD4k0i6+y3Om3MVxC0aEiCR9xRcnIUkIeua91+MXg6D43fDWL4taCy/wBoTXK23iC1UndDdbctdYHSMnk8fjTi77nBeWDxH90+X7OKGaVYrqRrFEDlnKHcD1VivueMdhWzpt4l5p81sYEuH8ry184sXVR5hyg9QHGc5rLuoSby6uJWjutlx83zFAzH5ictz19qfDrk011bK8YtYrdQPLiLASYVVIBJJywX17mpPal7yvExbq1e1mEbRyIPvbWXnFdVY2/h/WvAeqiVblPFdtcx3FvN5imCW3OVkVu5kDtGQRgbc8HqINW0d9TR5bcyTyqhnZmfAEXrnvjuKwtL1KfS75LmKV45lOQ+cnOR/gPypgndeZLoeqTaXeBlcxFW4IONpr0XX7eOS1svEOj24g8pPKuVZg37zu2D2PesH4o3lr4s1j/hI7DS7XQra/TfJY2km9IpF4fA/hBP3QST71V8Ea9Fa3Yt9QV5LKQ4miDdaRyV4K/tY7lLXLGO3mint51njmjEzbRgof7v1roNP15da8JtpFxB594rBoLgnlV9Ki8R+FTpOpfZfPSVJkSZGhO9fm6VhW2/QNUSUg5Bz/8AWqTJzVaOm5jNA+nXOHB4654rVuGjvLPzEHzDqK+lP2ev2ffCf7S3xMm0fVPEbaDG2n/aIvKVHaWYdUGcAfzrxL4neBYfhr8SvEPhe31OHVrfTruS3S+tzmOZQ2AVrKGKi5+z6nVGoprXc87+7J1NdV4Mso9WnaCaYRgDIyaxL6xNvJgjtmo7KZoJN6MUbGOK6pWtc6NJRuiXVLNba9mjBztOBXVeHPhP4r8UaHJq+m6Df3lgg3G4ht2Kke1cvJmR97liWG8nbX6c/se/tkfDTwZ8DdM8M69NDo2o6VGY51cBluR2PTk142PxVbDUv3Mbs6MPCFSVps5b9mP9n3QdY+FcWoXsMDmdGBLsu5WHbpXxN8dvDtp4V+KeuaZZENbwyDao/wB3Jr3bVP2pNT0zxd4v1LwfaxQeFbq4ke0si2BED/dGa+Y/EGvXXijWrvVLt/NuLly7v7kY4riyyjifbSq1nuehiqtL2SVPdGbDDu7Vet7FpOimrek6XJdMAo612tnoa2y5YV9nGF9z4/FYzk0OPj0WWTotTr4dlbsa66Se3tx/Dmq/9uW69hWnJE8tYyq1dITwL8J7rxrrH2SN/JjRTJI+OQtdX8R/2eZPCOj/ANpWczT2ysquZAO/0Ao+HPxKTwjri3SputpB5Uy45K13/wASfjlbeLPC/wDYtjAWSUgyTOPT0rxqrl7XTY7VilGi+bc+ZW0ORv4TVWTTZ4mxtr0hbcbcsgA9aqS2kUzZGK9PlRx08xk7s88W2eFgWBq19qK9q7GbQVbtWdceHz2qJU2zvp45Pc5yeYzLt7UlmoWQOeSK1ZtBk7A1Vawki6A/jWfIzojiIvdlxm+XIIFZ5+anSK4XB3VHyOorOMWgc+bYVKUqrUKpWkWItVgp2CaAHpVOSzx1q152GwaJmDdTQbRkzLlh2tnFV5IzuzWq6+Z0xVZ4D6UtDpjJfaK0Nw8H3T3zXrHw/wDjVNoNv5F6rOygAMpOTxj1ryeS3degqLy2Q5A5rCtQhW3KXK5XPdfFnxxm8RW4ghV13LtOT0rk7bUkfOSOua87jumTvzV+11Tb3qaFGFD4TzcTg1UdzvDIsnQ5qBreNuCi4+grnLTV9p5bitmHVEk6kV3aPc8qVKdPYZLpI/hGPpWfc6Q8DcAkV0MFws3QirXkrNH0zUySWxKrzpmj8GviIvw7164e7VnsLhVWVlH+rYHIOO9fUVx8aPCVnpaXY1m2JQ7yvJc8Ec/TJr5C/s1RyF+bGAx/n9agk0t9rqhXBGOAK8HF5XTxVTnZ6+HzaVCPKi38YPH/APwsXxU99HD5FnAvlQq3LFfU+9cHsNdHLoLjPy9azJ7MwNz0r1qNGNGnGEehf1z2zuzO2mkqzJCV6CoVj9a3saqSlsMpOadtPpS8+1TcvmQ2ikyfSn7aYOVhFbbS+YaZz6VJ5RqxNxRJ5hqWPLFQqnJqJUZmxitvS7EtcDdk49KltRV2ctWpGIWuivOVAPJrUt/C627FpQxbjC49Vz1rqdD0VVYNjOPWuuk06N7VxvUjj5ce2K8qtiOV2R5yrXPL5vDpG3KYyM1lSab5e7n7pwa9PvrLbjA+4MCucu9LDDhRndvqaVZyJeI5d2cZ9jPpSrYs38JX611H9iv+uKnt9NLMRIvSurmMXio3tc5SPT5GwFXcxrTi0kjax65xXRR2qrjy1AxTjAoABXoc1lKTexzSxXmUbLw+G6/pW0nhiKCNQFBYjNWNLkXC4XJP96t632SSq23K4wa8jFVZQOvDz59znv8AhElljO9Bg/xdqpXXhuK3XhQzV6RMiR2uAFx6VzGpANM5GAF9K8b65UvYMTXdN2R55f6GFP3cCsG408D+9XeajmReMAYzXL3ilWOAMCvVoYmcj1MHJVFc5mbT9/SqEkLx9a6SVQ3t9KoSRg9RmvYp1r7no2ZgbmXtTFlZu5FaclqG7VVktT6Y+ldyqrqCsxIbl16NWgl6vrWV5ZXpSbitbppkSpxZ0drdHcG3ncO+a0RrN0yFTKcGuWt7zb1NaUV0G70vZxkvM4alC2zNLjJPrTXhz0qCO4DdTVqBtw5PNTypRsjhacdy1pemqq+Y4LNnPNaDKFGAKmtmDQgJjJpskLb1UdcZrypzadj0KU11K80IZclaw7m5bbsDYro5m2xt6qCx+lcpMod9wzmtaMr7lTlGWw5ZNvepk/felZ+81Yjl9DivUjI5pK2xM0OegqCS0Ldq0IJFbrU21W610LUyUuXc0Vh2dsVN5gj6kVWe5aZsRI0g9VFZtw93JNsWJvyNZyqwjuzlp4ec9zRm1COPPOaqLJPqkxihJAXq/aoJLPbCSzZfuO1dNpenrZ6XEQOWGTXDWxiWx6eGy9c12YUnhuSR9pueayNQ02TT5iJAcdiK7QsVYqTlx6Vna6vmaerFckHBJrzoYiU5HsSwsaUbpHDXClWAx3waqGPdWlfKfMPTk5qr5deotTni7EKx57VcijC9KaFC05W21tYnmLUPy9KlkuAB71VWbbUDMWOSay5WYSjclmkLVGkckzBQM59KRUZunNdr4H8LvrF0gCk+tarU5sRiY4Wm5voL4a8PSTMp8snPtXa2+jtbL8w2mvY/CvguxsbKON4FZz34rM8a+GUs4fOjXA7r3rtjHS5+WVs9WJxHs0jyDVN1u2BisCa9Jk4PFafia5AmxmuYkuAvSsZan1+DpqUOaSOk0fxNd6HcJPaTtFKnRgf0r0PTfjxrsxVZrxyFrxB74e9S2uoMJPvVPLyu6IxOU4fFRtUimz9If2bfjwkN5avOQd3yv14+nNfYOpfGCG60zyo925l44r8hvg54sey1JAH+Ut3r7z8C+Iv7Y0mFmy7KMZr6fAKlinH2q2Pw/Psxx/C8alDAu0JHWTyNNI0jnczHJJra8Aa9B4P8TSao0YEdzGsM8ij7pByCR3rCGZJAoGcnArY/4RXUvs/nm2YjHHH619ZiqdGdFUpPc/JMhxmYYXGyx+Fg5OO9j1/xR8e/B3hvQ57++1m1VY15WGYNI30UGvyb+P3jSX4pfETX/EEkflG+uC0ULdRGFRYwT9EH5mvtvWvDtlrlrJb3FpGCeN+3Dj8a+P8A4weAxoWp3CQj92hKjnmvjMZlqwyTjsz95wPHdXPqqoV1yyifLszPourRyqSpDcmuh1y7n1axYO2fl4zVfxhpXzBx65pmlzGa38t/m2jFeJONnY/U41I1acavVHn0kO1mBHNYd2vk3XFeyeAfhZJ8Q/F89iLpbS2ghM8smPmK+3vVX43fBY/DuG0vbe5a5gmk8v8AeY4P4AV5cq8I1PZt6n22Ei6lH2i2PO9N1OZYvLDnb6V2GhXGVZH6NXDaSy7gPWut024AkyuDXbTfNueVi4KPvGJ4mXyb50QfKTnmofDqx3WpQxzy7IWf5mz2re8ZaezW6XCrgdyK5K1s3kYMpx7Um3E6qD9tQetjsfiJoNr4fvrY2N2LmGaMSKM9BXofwg8b+KvDekapZ6Bc5i1WH7PcQ43eYv0rw7Wo7/5GnkZwigL7Cuj+H3jC88P3kM0Em1om3AN0P1rKS966OPFYWUsOle7RoaXqE+h67c2NyjLHcbomhfOAx7muD8SWjWOpSRSDO1iB9O1en/EPSb68jh8QSwfZ/tHzkr2Nex+Cf2KL341fs06x8VNH1yOTUtOEzSaKY/nIh++M9m9K5alVU9zvy9qorx6HyfoupTaJfWt7bsPtEThkyOCwOOfaunvdSn8WWLlojLP5hYso9e2PSvtTw34m/Zq1z9iGWx1O1sLPx5ZaZJbECMi8kvQcqVbkbTx2/GvhvwL4sk8L65HcwQx3C7uRKCQf1FOjW9s7NHbiKOnMtyDQY4P7UW2vH8uFiUZsYKmthYbS1j1PT54vMm3YgnVs4Ktg8e9Z3iqC4j1uS/eDymuJDIFHTP8AhWj51u1vaX9tB/paMry55Xg5PHvW1jinb4ka/wAP/GGs6fZ6l4YsN0lvrAWGSAnC7vXnvXG61Yaj4N8SyJkQX9s2SYyCFPfnpWlrM00erR6pbx/Zo5iJEaPI2t3xzXeaz4d8L3vwcg1qLUmPic3bRXFlIMswP8WfSpbsQqnsZprZnjNxtW4LxEkHLKzDHfP54q1dbbqFLlP9ZtAK+471ZuNWA0H+zpreMlbjzo59p8wgrt2k5xjHtWbZz7XCgDBOc4zWi1PWWtmafhvXBoOu2eoGJbmJSDLEy5DeuRXULpmoeCToOvz2Y/srWC8tqEkDLNGr7HQ+hJ9a4m9/dyRuMBHBYevNaljNd6xa/ZFkIS1V5o45HO1ecsFBOBzzxSuZVIqSsztPH/haXVtLm8a6Zpos/Dlzetbxxxn/AFbhdwT2OK4zwtf2+na1ZS3UImslmjeeFcjcg7cV2/gDWNT1rQ7rwcjZh1SXzIYZJAifaOm/noccVwOvaPdeHNWuLG5jMFzA5R0J5zRe5w0W1F0ZfI6z44aN4fs/HV4PCV5JqXhuciewkERVkR1ztK+oNcFpkkMRuIJo/kuI/Kz3VwQQR/3z+pr1f4aQ23jPQ9V8HjRv7Q8Qam6yaZdbjG8Tp8zJ16Fa8p1jTLjS72WO4RopEkKndwAy9unbvSUl1OzD1Lfu3uehfCK50W41DU9G8Wx3MVtJZzLbTRI0j21zjdHhdwHzHI+pq9pfjW7s9Um0nWby4stI1ry11YrCJpirKgkdQw3bwUGVUjOTjHby66kkk23asROW2THOSZMfeye5PJ9/SvddA8M65+0BoNw9rPHeaqsk19NE0awQRmKKJI4UOQC8hdyABnIHvSaXQqpFR1KD373KW95JPcSSw/6Xa3F/bENdqrxqr5OeBgErnohPzE4qmJdNna50u9kkktL598eZgsdtdNDxcEj5VVW4YEn5ffmoPDbTXmi3ejatqH9nTaTulht5LUeYQSUaItgFWV9rKn+0zDBwRchkt9T0oaZf7IjbQrImLdY5xuCeZnIJb5GY4PUgfSg8nWnPmOLsb6+8J6heQS/ZbuO0uN0sEj5jeSNZESQgY3D94cfQfj6Z8Ffii/wV8cj7e8d94Z1PZaanbXQLLPav/rHEanhgvT39a5TxFpem6/4NtZ4I7a31fTg4MKJtMtqG+87M3zOH4wBnbzt71yfh+8guobyyvZ4YXmC7J51JMe1WkypUjk7Qnf7w4ojodclHFU+Vnrv7Qnwyt/hdr8WqaKi6t4V8Q2j3uk318A7vbOvVyANkq+h/KvP9S1DwZHqerLa6Rd3MU1uVs2Dgm3/dA72HBLJIHB4GRjGOtezfBDxZaeKPCupfCzxcFhvn3X2hX10GknivBGfKgRD0EpaPg5HX8PI9S02/+GPxPhbxP4eFzcWl/HJdabeqEScxyqxhlVOqttwRwSCeavQjB1HCX1eZy0M0fmx2k8zRhTkQEgDeWwyEjoDkHk4rP8RaUdLvnt1Kuy8ZXOM/iBx712fxi+Kk/wATPil4g8RzeHtO8NyagwhfTNJtxFbwKiJGAE5wSEDE5+8SeBxVCbfrWmyOW+0XccfSZ9ztB2XHrUnbP93PyM/wn4yOiaXrmk3FjDfWOq23lMjpzFKrbkkU9Qynp29Qa5690650W+EV3FJbSsA4DDBwfun3B9RTZo2hmyyEAYzxjOK7fxF4ntvFfgLS4b/MmuaU32W3k8v55rdhwrnvsPTp+NFi09fIs+Hrq28VaE2kbFXU0/exTscZUdErm7uOaZzHJzMh2sp7Vj6XqE2m3SzRsUZeQS23b/8AXrrL6P8AtDT49VtRkhds/ru9aLHBKm6UrrYs/D/xAuha1ZvcRtJBDOJnWNykhH90MDnNdN+0l8QPDnj7xsNQ8LeGF8L6VAhCwHJdyTncxzya81nkVpY7hBtbOT659a6XWBB4k8PwzQxk3sXyy7e9c/soqfOtxX5ZX6HLtcLeQlR8z/dA71kMpi+8GQdOVzivYv2T9W8FeH/jRpsnxBt1m0FkeN2lHyq56EirX7X9j4It/i5dz/D6eOXQ7qPzNkWdiP6D2qJV71/Z8p6tOEYxumWtF+GfhjXPhSmqC9Ees43E+YOvpjHSvKJ7FbNMv/rAAVOB2/Cs3S9Unt9sInkSEnmMNxWpqyyG3BzuwvWrjTcXq7o5ajfNoZwluJleKMM0eOVTgUlmW8wRbNpBxyK2PBd9Hb3jxSReYX7DrU3iK18nXAyReWsnPFbU5/vLWKqP3Tp/DFjtjEmOlM8Qa99nbZH0960NBVvsaquSzVBr/wAM/EM1mdRWwnazxuE207cV7DTtdHxqrUfbWrSsclHJLeyDbvfPQAV1fhH4bat4s1iDTbSB3uZTwmOcV9R/8E3f2d/DnxQ8R+IdV8UQfbF0jy9lnJ0fPXK9fyNfcHxU+DPhDwTolz4u0HTrXSb/AEuDfmNPkZfcdc/jXw2Y59DB1VRtqz34YaVZc1N6H532H7GXiq4ktLW05vbhwpQ4Ix37V7pff8E29V8M6Euqf2xBqtzCA8lnGuGK98e9cv4X/bi0nw78UtK1C42z2CzMsoQH5VbqRz1r6v8AGX7c/wANNL8F3WrWus295NsOy3Rxu57V89iMwx6rpqDszp/s6lVoSTerPiX4m/DnQdK8Lq8BihnXnGOffNfPf9nAN7VS8ZfG7VPEmo3crS4t5Z3ZY9/QHoPpXM2vjaYvtKlvUjJI/DvX6JhKtqfNVPi8NlGKoKSbvc7f7JLng7h7UjQlesdYtv4uCSLFKjQsTjaylT+tbVr4htrpseYtelGpCa5oiqUa9J2aGNZbuoqs2mBuq1uLdW7fxj86kVY2XO4VspJmCxFWO5yVxo4ZchKzptBPo1egwwptwVzSvpIk6Co5EzZZhKO55jJpMi9FNNa1aNsEV6LLouei1lXnh9mbIDYrL2KO2nmEZbs85uIyG4FMVdzYY4rr7vw2VZiM8Vi3GjSW7ZKnFc1SLjse5h8TTn1HWuknbkqKr3lgbbqRW3a3CNH8xIrN1SQTVy3aO7mg9mZbRBuoqCSzParkfzdRikZgrMM9Dit7hzOO5j/YXbotQtbtH1FdVaxoy5I7ZqC9sQy5xU7Aq76nOqxUYFWo77yuppslpt6ZqvJGV7ZqtTovGXQ3rXUWUjDcGur0q+SSNs54rziEsqgZPFblnqWyM7WIzRK7OKthovY7wXSqM4GKkTy3ztwM+lcSNabbtLcVcs9ZZP4hU6nhVMI47HWSWxZc1lXWnBhhkFWINYVlwetWIbmOYcnJqbtHJ79Pc5e408jsaptY7unH1rt5NLEtUf7JYSbfL3fUVXNY6KeMtu9jkGtiO1RfYz6V3lv4F1C+Yi3tpZR2KITWfqPhq60uQpcW8kZ7KwwajnVrnVHMqU3yqSucr9jPpTo7Vm6rWz5P+yakjtQvatOZHRLFmOunE9jTvsJ9K6GG3DdRT2scYwre+RUuVjllitbMxYLHDZ21pWG6OXOAv0qUR+Wfu4FC/wCs6YpTmpKyMpVXPQ7fR7xIxyea22vfLVhuBBGRXnlrJKGBGcGt63aSVQSTwMVwyoRlK55lSt7M077UkbG0Z3DNN07R5L5s5OKWzs1bG4ZwMV22j2KLH8oXPbFaRpqCueFicbKOzOebw4duVXvnmsq9sPszE4JHfFexWvhVrqNJXJjhOcgfe6f41xPjrR4NPiP2eXcWGTmsPbQvYwwsq1WVzz2QbTgHBqpJeA9fl+tR3l4I2kYHcV6Vhz3DyfxZ4yM10qNz6KlQlI24dYW3kGHxitOx8WRKXy/fFee3DNu+ZufaoDMy5wepzUywkam57dGhyHqv/CaQ3Hy79tQXGsIysSwy1ecadM27dJya1GuPMXG45rzKmX01K6IqYd1JXZo6lqyhdqnjGKxZrwSKQp60XcZZNxrN8tvXFb08LCJ6GH/cRsh7zH2qs8lPkB7VA6n0rf2KWx3fWBp+aoWX5sVOyle1MaM7s1rYuNSJUMe6oZrcnpVzyz6fpSMmKFeO5qpJmcYWPanrI69KveWPLz3qv5ArWNWwmr7ksc5WrsN0FbINZWGXoKYsxDYNdKaZjOipbHY6fqXksOQR71sLqVu+0h+cY6Vw8N5xjirsd4Wx82MelYzoqUro4J03E3L6985fKjwBkkv/AE+lZc0ZboAKVbhc9ePTtSrLuojT5TL3kUJIdvTNQ5K9KvyYNVHWtInRH3h8U3l1owXAdcmsdiW7CpIJ8LgcitlLl3HKmmeq3GnrosPlROHYYy23mqkUk0UySbFfOM9P72K6DXAb6xiucbduN3vXNvIu3DJuJIxz2zmvkYudTZn0ShTgZmrab5N5KpGEOCtTaNqUe37JM23YMKxqn4k8RRXF1HEhXdHHhjXN3GoKm5mfaB0713xoue5g6nLsdndTJCzO5VB7GuT1/Xluc21q3mKTnf0rHuLia5z5kjHPvUO1fSvQpYWMZXZnKvKUbC/NuyTmlpvme1N8xvau5pdDnH7qiaYr6Um5qi2lu1FxWJd7e1Sj6ULCW6LW1pum+Z1XNSY1qkYFrwv4bl1KZUUFs9a+gPhv4at9HysrKJexIrkPAtvBanOxQa7xb8R4KjBHfvTi0j8tzzHVK8nSR3kLfZ2VVJ46HFcv8SvFFvaaa8TMpkPfvWHrnxAl0uxLM3z4yK8R8T+LLnW7h2kc49uldbmrWR4eUZFOtV9rU2Kutaj9rkzkfhWRsln+4N30qPduk5bNdFa2TQorquFKhq451FDc/YKNBQVjmbiKWFmDqwIpsbGNsg10VxD5ikON2e561z0y+XM6DopxRTqKR0Sgo7ndfD/UWt9Ribd/FX3P8GfFmbERNIACM+9fA/g/P2pO2Gr6Z+H2v/2esYBxkY5r1sJUdN8yPxTjbL44uNktT7X8K6lDdavYrIV2tIAfoa+pLWGybSVB2fd9K/NzT/HktjcReVNn5hyx5H0r6T8L/F/UNX0YJGwJUAMcHOD+NerPnx8oxTtY+K4XzbD8K0KscTTupbaXL/ji2it9dlEGBGfSvlD4k25vPElzHcJ8u85zX0ndXst5cPNKdzt19K8y8feFWv8AUBNHH5jMMtgV72MoP2EYvdH5vhc2oSzWpiaasnsfGfxD8IyWLlmj2xMTtGOcV5fZbrS8KNyCcV9t+OvAba14fkZrZlmReCR/9avjnxRo0ulapIhBDK3aviq0eWV2j+ieHc1jjqPs29R2n+JdR8D6tHqumuEuVBU7hlXHowrnfid8T9Z+IAi/tLasMR3LCgIGfzNdHNbi4teRuriNW0vyZWUJlhXjVqNPn57H6Nl2Mkl7Js4lGaGUEcYrqfDd1GsnznIziubvoHt5AGUr6Zq9pNrcSPiOJ25ycVvTPfxMY1IXkzvtWVdQ014l5AGRXm/kzQzOm7aFr0XRvMWMrIuOMDdXF+KI3t7xvlwDWtS2x5eX1OWcqaKt3ePd2JBOWAxWVZXDRSdSKvWDbsg42mqN1GIZ9q/rXOe9Dl+FnsXh/Um1zww9hO0lwzEIuPm2sVyAB3NVNJ8Y+PvhzpupeGtI1rUNEsNQBNzYrKY1kB+8SDzz3q5+zL8R9J+HfxQ0HWNd05dT0q2n/ew9umN2PUV7r+2x8XPAXxb8UeH9S8H2ZT7PbmO6uzAIfMPbjFYyhGauz5xzqYLEuC2Z8VTxyQXHkhTuY5C4BO71+tMms7nT7oxXEctvKDysqFGB7gg8iuy8X+H5fD2qW97ANyELKhbnOPWu1+Pfi64+PGu2Xi7S/CtxYNHZJBqUlvAWjaVerkgYyayk1Fn0lOsqsC74Z/Z/8e/EX4I3/jfTdElu/DmlvIrXaNnfsGWx9O9bf7L/AOyj43/aMm1GPQFhttPswYp7y6PyBj2FR/An9rjx38Lfhnrnw30qe0k0HWTIjR3ERd7bzV+doyGAGR6g817n+xH+15pP7MWreIPDPjCGaTw3qsn2pbu2iDvBL0wVB5XGff3rop66s4qnLGSpvqfO/wC0B8E/E3wD1o+E/FFskc6Ibi3uFbKTKTg7TWN+z74Z0Lxl4+s9J8Tm8XTrjjFiu9yfToa97/b8/aa8NftGeMNGvfC9vM2laXbtbre3EWxpiTnIU84r52+GfxCn+F3xA0nxJpkcU0lpIsiwStnI75xiiSTOKtzOnNU9+hH8ZPAsfw8+I2oWCQXEun2t0whFynls8a9M8dfpXnlxdR2esvdw2/kR+YZY7eTkBfQ+v4V9c/tPfGbwb8ePBGl3unaNJY+LbZy1w3UOh65r5DZmvliidgiwg7OOfpTjodGVYipWw69qrNFu6j8+6ZHh8tph5iR7vuZ6DNVrdmt5lO3ft+/z19qfYJLqUDQxQqfs6NNLKSQQg6jrz7VHMgSRSowrruH0qrI9eSudDq15FD4ok1PTbI6RaTSedbW4k3GEAc/rXRePrOHXtK0/xLAkrTXGY7ySSRCGm7Y9B9c1xumXsB07UbeazM07ov2aZW5gKycj3BFdR4B1BNQll0HUJJhZXZ2hN+MTfwk57etKNkcFeLjLnRyWjalPp+oRzW0jQyxNujeN2VlbPUEHOe1eq/GvwrZ+JNPh8ZeE9B1DT/CzRxW9zJcbmRb0xqz7WP3txJry/XNJbwzqs1rI6SSxEBmicSJnvyK9S8D+Or+68Pr4S1nxI0HgS6vk+1QyK3lpuQJ5+ApPyADp1qbImo2mqkDxezZWeaGcmONsBpB1Ujofc10HgPxVfeE9WSa3aaO5t5I7i0w/+puY3HlylGBBxjoRUfjrwi3gfxdfaZ9phu3s5sx3EMgKSR43K4PoV7VDfXJ+1WOtQ3xvtRZxcXyPGI2im8xsL0wcgDp0pHp3VSB7X+0J8Xrrx5480vx7a+HLbQLjVtPiOoLbMs8Go3SbknmA/h3K2PUYGCDzXD2Grw28kl7FGty5TNurzb2SRSAHJIGflLcewrb/AGc9N+H/AIq+KWmab8SHv7TwddyPDHdWcoBtpnOYySV27D3wv5UnxF8I6P4F+IPiHwvpmpDXNJiv1fSdfTOx8ZCFhg53BuT0yBSPPqU1LY0pLe6jsDf2kbSW8twIB5alTPIYiuDzuMZCsDzjGOh5rzfxt4av9DuE1NdOa10+9kkaAcfIVkKlcdtr4xnqFFd54P1dLzUILO/uZoIHRLBXwCISWAZwNwwBzgnPU1U1bw+TeTWus3000N5kozbtqRSAPBOW+6mXZdw7DOaZwYabpT5WYUF07WB8YWuv+Zr1teRZicN5isyoY9jHJyCko+kY9a978cWdp+0N8J0+I2mzxweNtIP2fX7NM+dcsBvF4B2UD736Yr5c0++m8L6y87lhc2reZDuJKCVWXaxUjkY/l9a9H+E/xGv/AIR/EGPVEmjlsb0SW9/EwDrcWjOyyxkDg5A7HikdeKpXj7WnuefLbeIfGGqX9zHYy6jNa2jC8kghJ2xAY3PtHX3qhol0lvfRGdpAny48vjp/Dn0r6m1Xx74l/ZQ1rX9W+HNyt34S8aaZ5Vtf3unq4eGTrjP3ZR75HtXy5PbTK8kCSKwRxuVfuBSuchvQd6djvpVo16em5peK7FcQTLdecJ4hIxC8KWG5V+oHBPrWJoepf2XfxzGJZQrBjHJkq+DnB5zz7Gt7Qb6bUtPTS8xBpHXypJB8zqBu2ZzwCfx96566tJbNgCrMw+8pABHcd+mO9O4deU6H4pXnh/WPGFxqXhXS5NH0e5Eci6ezeaLeQpl0Bx0B6dao+E9Y+wXXlztm1l+V07H3+tbHgnUraaG60e/tIrmLUE8mKWSTyvskp+7Jn0Hf+lc/4k8Py+F/EF9pc0sU8tlM0bPA++NyO6t6UyNJLlka+veG5bBhcKQbKb5opAR09xS+EdcGg6pDcSQm4h3fNFnr9aZpFx/a1vFazOflcBdx6CofE2nwaPrE9va3S3sEb/u7hBxIP6VHKzi39xk/xG0mX7emrR2/2ayv2MkOPu8Vk6Sy3EDRzAOc5BNdXo1vrHjyx0zwvZp9rmmukhs7dR8zM/Cqv419r+JP+CR/ifw98M11bSPEUeq+J4IfNn0ny8LIf7sbev1zUX6WOiLfJyo/Om8tXtJiSOM5rodJmF/Zur8uBgVH4gtXjkZHjZGRijqwwVI4Kkeuaf8AD3wfrPjbxRbaLokEl5qNwcRwRjJNVNqC5maR/fLzM2RZtJvg8TbZF6Gte9bULy3t72eMhAMZxWp8Svh7rvw91ZtN1/Tp7C+jG7bIMZFEPiyObwuNNmiUTLwHxWCrKXvxKs7OLO08EsnkwTOMop5+lfctn8S/BH/CtobGdLdoTabGiUDdur4H8C3obTXjbk4xirNvqk66j5DzMIt3rX0UKloXR+UZtk/1+v8AG1yn6g/8E+vhT4Z0v4f3XjS0VpNX1G5milkEhwqI2EwPX1z+leB/8FEP2qNd0HxNrfw20aZYrOONBPcRn96SVyVznGPwr0D/AIJvx61qtp4qQanNFoNm8caQRsARK5yeoPH4V4X/AMFJP2X7nwTrS/EGyuJdR0vVJyk7TNlonxhQcAcV+RVI4epm3LXWvQ/U8uTp4CEenU+DzO/mFwdpPpUjXkrYDYxjbtxxUMkbJ1FWbONXbBr9DUEmm0baJ6bFeQ7mzjJ69BX0n+xL8N9D8d+NNQl1eNZ5LFYzBDJg5JbB4718/PHH6V1Hw78c6t8OfEUWraJceRdJjKtkq+Dn5gCP51zY2lKrScKejLoVo06l5LQ+2f2vPgL4eh8AXmr6fawWlxZpvEkYA3N6fSvz2jupITlWxXtvxU/aO8T/ABC0EaTdOlvaEZk8tj8x9OSa8P2GuLKaVfDw5asjqxlShXd4I0IfEVxH94mta18WS7cE/wA65z7P7k05YyvQ19ApNHi1MJRn0O8sfGYH3jXQWHi6OQdRmvJgzDpU8dxLGcq5q1UsePXyqnPY9vtdWhuAuMZNXvJSRcEivJdF1iWFlLvxXSW/ihlm2lht/Gr9ufPYjK50/hOsm0dZVJx1rG1DQ2ZOFzWhZeII7iHJOKuteRyDG4VvzRk7HmqdaicFd+Hn24UY+lYd5o8sfQE/WvVfLjk7LWbeaT5nRamVKLPWo5jOn8R5VLGYuxrPct5jY9c16DqWgE9Erm7/AEVkYkKRmud0kj6TD42NTdmZb3hjXDAdMVY+1CYYzVRrd4WwwqPcy9sVlJI70lLYe3zdRVK4jI7VeK+lNkQyfeG2pLUrGUysvQVraRpT3gHBCmqxiBrsPDcQaFVHWtNCMTV5YabmNfeHZIIt6bmFYpkeFsV6be26rb8tg+gFcPrGnrDJ8pzU3Rz0KzqfEitBqUgbO6t7SrwzFTu6nFcpsaPoKv2M7QY5xg5rCehrVowqHpNrfBYwznmuv8F6aPEfiC0sgEDzyLGPqa8otdbXaFcAAVu+FfGD6JrEF3DLuaNgwI4wRXHKUj5LHYGcqMvZ7n6S+FfBOk+FdNWztbGEMvBkZQW3fX0rjvjT8LdG8UeG7m5W1itr6FN6vGoGR71R8C/tLeGfE2mxG9uF0++6sP4f5/1rK+JXxpsNS05rHSZMowxJLnt6CuiMozjZH86U8JnWHzPmk3Y+Sdd8EyabIw6isZNFkr07VrpLoMWwa5+F4WbouKr2Z+30MbW9neZhaX4audRuUggRnlc4C4r7a+Bv7BVp4g0UXfiGR5LhxnyY2wB+YNeF/AuO0b4jaYtwqNEJuc9K/W/4Qwwf8IzbNGEKlM8HrUw96pZm+ElUzHG/VW7I/Pb45f8ABP8Ak8N6VJqPhp5bhYuXhkUZx7YAr4/k8HSW8hDqQVO0juD3r96PFmn291p7iZd4ZcHPpX4+fHCztdL+JGvQWqhIPtDFAvQZq5RVPY1zGnVy2v7GMro8eTRvJIU4wKsqqoMHAqTVL5IyxGK5i/15Y+hq+Uypxq4j4kdStwsfda6Pw/4hittQhLhGTv8APXjM/ig9jUS+KJv4ZtuPQCnKN42Oj+yXPdH0/N4wSGM+X8rdsNx1zXm3irxMuoNjlgdynd7dK81fxvI0GGkbK+5qnJ4m2xlmk8xyc4ry/qr5rn0OFwcae6JtQvVWR0Bw7DJUf41lTXBbbtONq1Sk1FZOG6Yxio5rnf8Ac44xXpRhY9KNNR6DpJyW3Hk1G8lRli1I3PStoxaNlHl3NOzXdV+NGU5xWPYzNG3TitZLg+1YzhzbGEmo7ly6QmGNFGd3Vu1VFsSWxU4vc4GBgfw9qsQqWOTWcY2OKdXsUBp57DNMOn7u1bsNvU62obtT0OR4ho5g6bmoJrFl6A11jWar2FVprXc2MVtyxNI4k5RrRl/hqB7VvSuoksj2FVJrUJ2zVSpxZ1xxJz3kmoZIyrYAraktSvaqk1ud2cVz+wR3QxL6mU7H0FVXHzZxWlLb47GqkseO1RyOO52RqKWxV3NH0qxHcEd6glVl7VGCVq+c6vZxkaaXg9auw3G7uKwwQKmhmaPofzrZNM5pUUzZMm6g4aqkdwG6mpY5N3U1UbI5ORxHtF6VLDassYI280xGq9bqJIwOmKUiOZo2NW8bSR7La0bzEjGWbs30rBuvEl5MzEMqbhj5QeP1rJ3H9MUlctPDRp7HoupJgzFiSSS3rTOPT8KUsewpfLY9BXUrLZEe07jPOPoKj+erMdgzdc1b/s1s9sVVyPaRRm7SemakWGQ/w1sQ6WF65q0livoaDGeJtsYcenu3ar9vpnqtbKwovQVNHFnpUnn1cS5bFKDTFH8NadnGsHarEduFHXmq904hVj3FBwTqObsdNpOoizXOcVo3Hja3t1yzGvMrjWJNuA9Zs97JMMbs/WpsYxyqFaXNI6TxT4sfVZgEY7AMVy8l03PPWq7XGBjNV3mp8x9DQw0KEbRRuWMIUqWiZs4PXFdtZ31vc2QhbCPgCuMtJhcRQsQHIQLtHWrEcwViTJtI9RXFUi5nUo8u5pavcJZtjINcs0gmmZh1Y5o1K8a4nYbiwFS6bZtJJ04rtow5dzOs1GPMzrfCNuyzK5HfNesaNqhhKktjFefaMgt4xx0rVfVBAua9D4Y2PzvMKaxU7HpMfiwx3SoH4znmvoj4P+LjNMkbyEK6Y4NfEcOumS7BL9PSvdPhZ4oe1nt2LYwMV14Ss4VLn5xxHksZYXbU+0kkDrkU1l3NkqOmK5LQ/FUdxbqxfkjNbS6whGT09q+2niYyjaR/OFbBzo1OTZFi6toLqF45ApRl54r4e+NfhaKHVbqSBf3atwRX1D428d3FvC0UCGIEYz3rxHxNYjWLObcNzOck18rjpwm7I/WOEPb4Opzyeh87WEqyQtGxIYHFZV4yQXhkkUMp9a1ddsZNH1R1AIVjk7qz9VtftFsSoyQM14FaKP6IoVFzKcdmcV468qaaKSMJgdfLr6t/Y58E+Dtc0W4l1lYZLkdBKRivkbVrORGcOCQtL4X8ban4ekKWV1JBnqFJFXgqkaM/ePdzPBVMzwPsqM+Vn0T8cdJ8O6J4+lt9EKLZt/CnIH0ryHx5oka2/wBo3A/SsmTXNQ1S+S5mZmbuTV3Xrw3Wlvkk7fWrqzVSVziwOGqYJ0053fU5OFY5IT5SAsKytQhbzN460R3D28h2sVps0rSrk1wNWPtIp81zV8J6bJqF8I42r1u8s4L/AMFPEExdwMCW74FeMeGtUbT9SEwbaCcV7P4P1CLUJ54HHEyd/Wr05bHz+axnGcaiexx15cvrWhmMszyW4wM+npX62/shfEz4OaP+yd4dS61Lw/p9ta6f5WrwXJQu9wepYH5jX5I3UbaN4intj8qMcYNcr4nt30zUHkRmWKYl3UHCsT6gcVyVafOengZKL06m18QdR0Y/EjXLrw1C9noT6hcPp0LsCVgMuYxxjtx9Km8YCTULS0v1REV48kxjAzXPeIrrSrpLOXTdyzSQ4uom/hf29q2fDMEviDS7u2EjmSGMyJEORiuqnG0bG+IhZxn2Leh3FteeF7yCXInj2+X347isKGxnureU28LSeT95gPujuT7Vo+DNYt9C8SRS30AubVWxJCw61o3urH/hIdTbR4fs1tfBkW2/2T2FSckW4TfZmf4Vvbu3lBhIKkEMsgyDmsHxRpd3o948E0bRTA5MbLg81Ms1xp900Y3I2cFTwa6C+uNX8bJczzk39zbxbpZjgMqjp9TVHRCXs6ntEtDirm1utPEE0kckAmiBSU8Blzg49RTo83kGF+eSMBtqDnb3FWrq7n1ZdPs728MVvagxxPIOIlJzjHpVOK5/snVpTBcLKiMU3qPvKaVz1F7yuh8Nx5MkU0PEyEEE+3+NbX2O/ltTru1lt/O2PKg4WQdBj37ViuFjuSMcMM1p+Hplkm/s65upbWzmcOUjBcGQfdbrSsc0rNWZ1PjC3XUtD07WYoLWJJg0U/k5BV/Rh0JPauN0S8WG5NvIzfvBhFXgBz9w4rs/AM1h9pvdG1RGngukdLfbNhYpx91jn0rjPEFg1hqjscRSqdx29Afaixz0HG/s2evvob/E74R3V9puiiDXvCu59Uvo7nAmtD9wlGY7pFPGRgY7d68Vs7qSyuUlUK7RcKsgyoBJBBHcHJr0X4deJrO38S2WpX2nx3mnFYo9StpCypMg4fcEIzkc/Wk+Ofg/RPC/xAvB4ev2vvDtzEt7p8zBBIsLcqCob72azuVTqcs+RnLXJufAuvWfkmeG9t/LeWC6jGY5BzgqxIxgqwPo1dL4sa4utP0GG30y3s443kis2fbFcXNtJJvh88BsAjoCNvH51kt4k8R/EjxVLqGpm612/mtGjnlEZnkZFi8tWPBGQu3nH8C12Pw18XP4Q8O+IPI8OaZ4h0vxJYf8I7cDUVWae2ugu5Ht/mBDgcqeVPTrUnU42Ofs9WmufPiu5potTsXZJ1jUyedGpy7OWb7w9VFdfZ3E2uadFHc3c5jSB5jHIFKjewDndjcd27gHOMCvLv3ui6ol0JEMTJHI62bgArIsbFckABsSbWwOCjV1+m69PZXUd2h3Wjyeetnj9w2Sh2jsc9x29qq55uLp2XOit4t0eW6szcPBI11CXMksjFN0aKgZSO5B4yOD1rH0W6Or6XPYXVzd4tU8yBc5WGMsWmYhiMhielekzRTzPb62W8yK72ySRRpsTy1IjaNwCM9APp7815h4q0c+HdYe5txmxmJIaHIABxlckHsVO30ZadhYKtGf7p7nvPwQ16x+IXgnUvhZ4kkhSe8Iv9C1K5mbMd0B8sKg5xvNeDeKPDd74Z1LVrG+X7FcWd19muBNmOQNjDLtI6H6Vqfbhpl9cav4flu7ZdPvRJaRtGxaCPLNExY9CoAr2n4rabb/AB6+Gtn8UY/Kj8QWLpYeJIIzvnmYLlb3aWwyt90kAc1Q+b6rWv8AZPmhWihaIxtLHOp53ccltq4yB/DXSaxf3OuQjVSI3cBbKVBCo4EeCMeg9a5608yO+eVvM86Mb0WVQ6Kf4dxY9Nob8a0dHm/su+33FtnyCpltMnDIAodW5+XdmpPRntzowlYphj8q9w3NdtqtrdeOtLGqWWnwxRaTZxpfNbnk4ODIRnknvWB4h0vyLkpHLFcIYlkLxjAGVyBTvCupJp9/Gly8iWUzLHcrG2N0ROSOKoyl8PMiqVXTprWaGX7QpRZG29m7rXQ37RyabFc29kAtxlGbIzv7YFV/FPh+PQtUbyI7hNIvQbiwmuEAZ4SW2yEA8HA6VX0y6k0bVoQ0QuDbyLIEkzsP15pXMZLm96JoeA/E154M8VaVrtjKsN7pN3FeQZbGHRtw4+tfsRaf8FLvhbJ8Iz4qlvWXXktfNPhxQRP5voD0xX45+OppbzxdeXTxWtuLmTesVnzGgIzgVb8MzWEV1Jb6oUSCePYJQv3KzcX0J53TV0EurL4s1HUL27KpdXMz3DHHG523HA+tVfh38SNY+DvxB0/xLoTCO90+Xem4ZDr71i3lrN4f1JoWBB7c1pXfh86nYi/j2sobp3qrKcOVjpzVGafRnq3x6/aG1D9pbxJbaxqWmW1lPaw+Ti1yfMPqck5ryPQbaCTxDBaXxMCO+NzdAff2qDRLptLvEOAOccjGPyrY8XRWclxBeWO/Yy5bI6N9cVjTpRoQ5UJ1Gqr7M6660mHw5r7QW06yQ4yNpzWdqw8i8WUcbua5jS9Slkug7uzMBjLGut1dFutHhmXl/wCLFehQt7OzPDxUFGtddT6Z/Ym/aSsvgj40v4deLJoGspGssoyRC6dG+vrXo37fn7WvhD4jfC9fCXhZm1cXF0k9xeLGRGqr0KmvhfRZjMGjY7vXd/F9a/VTwD8Fvhd48/ZjsZIdLtEtrzSsm8ZB50cnuK+BzylRwWJhjKiuz1cBVqSvRWx+Pk1mLqNmUYxWNJmObAOK67xRZDw7r2o6eJBItvO0SuvRgOhrlbwZkyK+zoTjUpKa6narxfLIQ3DN6VZhuirZFU1RmbFXILV5PuqTXQrdRy5Yq7A3hZducr6ECm4PpV6HRJv7lXk8Ozt1U0aHM8RTRkYPpRg+lbTaBMvakbQZ17U7oy+sx7mPin+XWi2izJ1U01tOlX+H9KuyB4iD6leOdo1AAHFK10zNlTzT2sZF7UGzdei1Ksxc8Z7l611aSOPhiBWhH4ikXvWB5MqjABqPZIvc0R3ucksPSkd7YeK1Jw3WunsNTjvYw33c143HdNC2Rmuh0HWnWUK78Vr7RnlYnL01eJ6VLCJhnHFY15pIk/hqxZ69C0HJqeO6Sb+Ic9K1jU5jweSpRONvdAJOa5+80Zo+leu/2P8Aa14X5j0xWRq3hd4o9wXPOKJQTPToZkovlkzy6O1bzMMDirdxa/Kp+V8/hW/daS8P/LOs+6hEkR3jla45LsfQUcRGpsznpYVjbArX0C++yuGyMj1rJvNytnHNQx3DR9Kl3R3StUjqd62tCaPmud1KZJmyACKxZNUkxjdj6U1b7Ix1pDp0eQnMYaoGVh0p63AapQ6t1q9HubFQtI3fFWYrkgYNKsWaZ5J9KzlqKSi3qW4tdubPGyUgitex+IF2q7JZHZf7pNctNG7dRTGRqUYKJhUwdCpukdvP4+luFKjIB9Kfa+Ltq4I5rhDI69DTzM6tkMa0OeWW0WrWPU9A8fTaVfx3EMpjkjbcrD1r9Av2cP299JsNKg03X5CrxjAZRivyvhknkU7Q27GRVn7Zd2YWRXdcDJI61jJWd4nnSyhKftaMuWR+wPxf/br0L+w5o9Il3SOu3c3JH0wa/Nj4g/E4axrVxcrIZGlfezH1rymXxLfzIVe5cg+9UGu2bOcnNKMZSd5GcMolUre2xUuZnSah4qluM7WPNY02oSSfefNZzTM1NLMa3PfpYeFPoTvcP61ELh19KY0hajy6q52Ril0JJJmbPPWlBYHOaZHGe9WkjLdaWgny9BFTdU+D9KCoXpTozu6inc520hsaFutWYYAWxikjGKuxIN2RUOdjmlMWOFAMYpwG2nKpWmSN5dZKVzl1kPVwtaNvdBeuKwvOqRJ/etuUylTbOmjugvepvthXoua55LwetWV1Lb3FRynHKkbBm3d6GYK2azlvA3pTheBuoNWZSo22LTAL3NQ+UO/NKZQ3eneYtajScdyvNb56Cq01mPetDdQy+Z/DWmhpGrYwZLUt/DWbNZn0rrHt/aqM1r7VMoJnZTr2OTmtmHUVRktyvSuqurUntWbLZnbkisfZo9SjiL7mIqnvxQMrVuaHb0FVmyvasJRS2PRjNS2HKxXpU0cxXvVbdThlad2iZRTNSKbdVuO429DisSOUrU63QxWia6mEqdyRUZ/uip47Qs2DmtCO3A6Cr2n2JmlG7pjJxVt2OSeI7GMlkd3TitS30uR496xEqen/AHznpXRQ2sLEqYhjOBXRf2eslnJLB8s5/i9OMV59XE8hkpOpscZZ+HZZFZiNqrye9aa+G4XjYLNu2j72MDNdrpdrEuloEQb2jINYl8s1vtjZtxHzYUDBrlWMbHOlK1zl72xexkCOMlhuBWoMbe1bGvyj+z2dfv78g/0+lck15K3VsfSvSoy5ziUH1NGSZV6Glt74bsKPzrKkkLd6YZzGchsVvY1jSvudI8zbsk1UuHJjO7vWbFrKdzmq95rAIwtXoKnR967RUmchsA5+tQM1QvI27OajMzN6VmevCmlsNLE1GSTUvl05YQaqyNdEPt5pbaVZEchlOamkvpZs5bOajjjaTotaNlpLSdQafIjnqVYx3ZDZ2r3DEgHBrsNJ0nyVBY8mjT9LEa4IxWuoXyz0G2tlaKuzwMViHU91FiFgsfXFZGp6lztDcVHqmpLGuFbn2rnjM11LgtjPeplK5y0sPze9I1tNmaa6HWvYvB+p/Z9nzY29K8t0Wx8lgdu49sHNdlptwLdcnIroou0rnjZpTjWXIj6O8OeMvLijTzO2K9Y0PWxqEC4OcjNfIGieIm+1RIHBr6E8CaozW8R38Fa9uNZyPwvP8ohh/esdB4ysUkbc3zGuCa3ZlKiNn3A9DjntXe685kTeW3DtTvAvhOPxJfTT3A2W67WbaMYP90e9YSj7WdkeXhsUsHh/aSPmf4peE3ObmNDge1ebWMitGY2HPSv0E8ZfBfQ/EmizWsETW1xtYxtu4JHTNfA3inSZfDXiCa0dSpjbad1cmLw06Pxn6nwznVPNqMoJ6xKmoabZyWVwnlqZWGRmvJ/7PSHWvKf5RnFeqywzXqkxA5xiuE8V+H7zT7n7Y6kAnIxXkNe9dH6pltS3NBvc+g9L8BaDJ8PTO6Ri52bg4614xqFmrpLAgyM4qbS/iZctoq6cXwNu3oc/zqTR5i7MZ0YbuRxzW61Ta6HBRoV8LUnKrLfY81v7BoZHAGNvrUNnbtcqwAGBW34w/wBHum2jGaxNLuGjYjjmueWp9vQlzUuYoTZt7rkAYOa9K8E3kkc0Eg5AOCTXnmqr/pG7FdJ4P1gRqIXOPm60dbHNmFP2lG6Ow+JumXUGpR38kDRRsAwO04/OuX8SWkl1oUF0ydOCa9H8ca5qeseDYI5cSW8eBwOePU1w+m3k2oeHZrT7O0/lZYledq+9VJHkYOo/ZKT6Hn9nFLdSeWkTTOo+VVHIHdsAVt+FdVutH1aNbOQR3DkRkE46nGDVjwJ4y1L4Z+MLfWdOihaeAtmO4jEkciH+Eg9vxrL1zxFJq3iO81ZYY7R7iZ5vLhXCIWOcKOoA7cmsoyZ9TOKqR0L/AIk0270zUpBcLskJ3Gta9uhd6NYXltEsNxbfK0ink/WszXNXn1q3gklDPKi7WkbvVjwbZR6zNNZTTrbjYWBY8FqadzglH3U+xT1mOQPFdTTCaS4Xfj+7V3w7qF1azHyFwZVKY5w1VrqKGOOeBzmVX+VuvFV7e8mhZNh2lW3LjtV2FLWNiPXtLnsbwpcxNE7fMfMGCR27VX8WaPpmk6gI9J1T+1rNoYpRN5flYLJllwe4NdL408Tap4m+zT3zrI0cSwh9gGcdz71yb3FsunypNbtJdk5WYHjrzUNWOzDTbiMhkEtjnrLHx+FPfCbJoyRjGSDjGKpafJ5M2G6EYNaaRhWkhP8AEMiqNpWNVrG502107UmKtBeFpIn3AsSOu4DpXT+P9BjvdF0zxFYxstpeqUly4JjmHVcY6Vxmk25vVeJX2uq7lViduO/Fdj8P549aivtEuLVrua8Q/ZI43yVnHRsH170Hn1vdlzxOM8Oamml6kFmjaa1mzFIq8fKRjI9x2/rX0bbrouvfBXxh4bvdO0CDV9Gii1DTvEd1etbXl1H5ikQRRkYf5d2B8vSvm/VLOSwuGtpUdZY3dXAGeR1wa9R+BfiDwXaa5GvjbSrrVdOWTEojkOVhMUo3DORuU7cZBHsawsxYj4VUibH7Jv7RU/7M/wARl8UzaDb67o1xbtp9zaSMF2A9GVypCt9QR7V5trPi638VfEq78QnSLO0+26rJqDaXany4UV5fM8pDnCqDwB2HFSeJrMaW2p6ZZ/bLeyvLkNbpcx7TJH/yyLDA2lvXp7Vwz28lvDFONwBJUHbjDjsfQ0HfSkqkeZH0t8fLX4SatpeiWHwv0vXjqu2a6u5dVCbZhKSRGoH3midjyMDHUGvJvDc0Fwx0SRgDJPiwuJrkJHalnAcv8vOQBzxUfhe4iuPDd5BHBN/almxu7eaNAFjgZcShmLAgHqAqsc9cVn31rJDptteRJshkYwBiSBwuSo3Dp36596LGEov4Weg6Dew3MdxpV5dCJU3ohVid7Asd+O4JAHHfnpVi91r+zfDus6LqOl2+oWl5EYlaSUxvbXhJdblOeWALKc8bW6ZCkc/aeIrua307Xo9TtbbULUC0WzhhETpGEKrIQo53KSv1rpdW87xJYw3/AJEXyxxv5yJlWACjMhOcgklTnvWh4VSDw9bmWx5Rp99P4X1JpHVBPCWaOG9h3BiykKWVhzhSevf8q9S+EXj9/hD40W48uHU9B1DdZ30F9GG+0WZZllUoeh4yCMYPr0rB8R6Ne+LvCLeITDCJ9LHk3chlzNcxM2RLhmJO0/KcLx1rk9MuLa5heG4u2hus/wCjvOTtQHexDfKSdx9CKD25xVen5nqH7RHgdvhnrk0WhIJfB/iCBbzSr2eEeZdW43sCwOcMN5BxjgDpXjN1eTLMXeT95GVQqcnftxg5xyDjjOa+kvg5qVj8W/hxf/DnVlt4dcijbUPD2qXl4R+/TrZKMZ/eLwoH8X5V4HqmmTWlzc2k07W80LbTDIrh9qgluOeVwOM5oehnh6n/AC6nuXNPEWq6TPbGKO3FuWnaU7mLsRhYeOtY+raadOaC4A2xXEfmr/31ggjt9KboOs3Gh6pZ3AaT9xOt0sSkkbl+tb+u2dre2L6mZJmmuGWZoVXCQM+4lnOCMAo3QjtxSudLVpWDw3jxJp82imK3fUGdWgu7mU5iVFI8tQT3J4FYscMsyyR3ExVodoKsMbgTjr2Pt2qDQdUuNB1S1v7VlS4tpVmj3KGAZTkda7P4kakPFmpTeMLSyt9NjvJz5lvDx+9I3SNtycZNSZS0dihYXX9uaWNHMcazBvOWXADYAxtz61zkyzHzMgiSM5bd1NW/tCyRxTQRNDKmWYqCT/vewrbu9OW90FdVEiSTLIY5YicsffirOe6g9SvLFaeIPD7yBmOqREsyt3Ttj3qLwbqXkzC3m5jzyh9aTwfqkWha5a3F0hubRZQZYv7wHb6VJ4n02Wxv49YgiENrfsZoVzwAGxUR0IlFOLp9OgeLtOFpeLMuBu5IHSv0p+Gn/BOv4f8AxK/Zv0bVbfVbmbxRqdh9qTWEnzAJ/wC6Vx9326+9fmfqd0dTsgy7mZVr6p/4J/ftZap8MfiFpPhTxP4ikh8C3BaJY5mzHbMFyB7CvIzSNb2blQlsd2CjCV1U3R8ta9od34T8QXmnXaeXPbOyMvOThsV0nh24S5hMUhyhr7D/AOCpFx8O9VuvCV34an0268Rs0jXZ0l0IaMnOXKj71fC+i3htyBk+9deWYmVejeW55+YUY3fL0NLc+magynjB5+lfor/wTbs9I8UWPjCy1O4mvbuIQvBZzSsIxCy5faueoNfnvrtsbqAXMak7Bhvevdf2HfGen6H8efDDavqcmn2NxK1vIUk2CQmP5d56bc1xZ9hvrOGdlr0MMFPlqwn06ml/wUq+Efh34a/FnS7rw7HHbQ6vaG4nsY2H7iQdh6fjmvjhlLNk1+sn/BUz4a+F9S+Fdh4miWGHxHa3scaGMhnniYZbPPavygVTuAKHp1HrWeSzmsNGnP4ke5WlTlUbg72LmlaY91J6/SvQNL8K/Z7VJ5QEjPVm/wAKr+AbGKSLzGUE+9X/ABlri2eIFfL98V7ylfQ+WxVapUrckSGSa1tmxxSzatbR/wASmuFl1CWc5zk1NDBLL1quVD+rfzM6htYgL4H3aeuowTYAPz965tbN/WnxxsmTnBNPkF7Fdzp45kkzuUe1NaOJuhA+orAFw64+ZuKmS+m7nP1pWMPYvuay6WshwOtSN4bkbGPm4ycVnWeptDMC+cGuhtdWX+9jcMUO/Qwk6kTKOht3X8qpjw/JcS+Wgy1dda3iyFgFBYetaegrapqW+TapxnDdKylWlHoVhq03UtI4+b4dmODMjEP6jGP5Vx15ayaPevG4IK88/wAX0r6JvLCJkTlSpODz8teV+M9NTUNQLxAYhHl5HrXPRqvqe28RCKszjodWkVdueK09M8QlZFD5wKz5tLePopqm1vJC27kGvUjJdDGVOlWPbPDuuQzQxckkda6+O1t7y1O8qO44rwHR9blse9ehaT46DRhJXGAMVtTlfc+Kx2WyhPmpmvqWhrcfcArlNR8Mld21RXdWerWd7yJAv+yRzUd8iMpPykmujlicVHFVqDszx/U9EwDkYNc3daTJB90E/WvZb7S4rgk7cZ9KwNQ8OlugrKVNPY+qwuaNq0jyaS3deopgjxXX6l4fdf4WrAubJ7bqKwcbH09HFRqdTMZjGcDk1pQ2crLnI6Zqvbw4uBuGQa6C1VRgdiMVx1Jcp6K5ZbGVLvt/vUq3Kn0qxrG3y5CDkr0rnxMRVU3zbkypI287vSmmJTWbDeE9MmtCObf7VvdXsc/IyM24amtZs1XI9rdadtz0NQZuUkXLG3FvGm3958v0qS6jVoz2JGMNSwXCOoDfIQMU24mX5/48dK5tea/Qr2kTmpojHJtHSo/MatKWMs24jmqv2X2NdUVY25okHNLu/wA4q4tiD61YS3LdRUvQXtUZflVIqse1XJLYK2BQIwtMnmuQqu6n5NOJC9Kj3ZoehOoNMzdhUkchFQBS3Snxv82DSTuOUblxZNtXYJAq5NZy4bvT/M+XHaqlG5yyjc0/PHtVO6kJPJ4qLzKhuLjIwKzjGxMYA022mi4K1VLFqbvNa3Ov2cS6J2FP+0N61S8w1KshaqsjOVFGnDeFati52/xVkbqkWQtVaHLKijXWcN/FU63RbtWMJCtTpM3qaLHHKmjaW4Dd6njlI/iNY8WTVpJjVHPOC6GoGDdaZNHnpUEUwbvVhSrd6s55KS2K00O7qKo3Np8uMVsFg3aoZF8zqKqyLpVXDc5Z7T2qjc2g9K6mW229qzJ7QntWMoJnrUa9+pzklqY25ziom3L2Fbc1uduMZqi8PtXLKLPSp1E9yltK9KVQVqw8dQ7j6CsLtG61OuMir0q5ptwqySDd94YrnXujUf2lo5A6tgiuqWp46o9ztLe6ZZwCeA1b0d/5O1c4DDJrzkeICq7gnzZzUkniSeaPYvyjGMnrXnVKKkdlKKjud5pPiBLdp0kuPl7N2FNvdegWRvmBIGK88jvJmyC/B7VNarLd3Sxgli5xWawsYq7LqVLqxr6xqy3UawoOQcnFYpYr1H4d69S0DwXaaduNzCs8m0Od3TFT6t4R07UrIKlsLe4Ztu5OMfWuiFSNN2OO3U8heU1SmkduprR1LT5dOupbeZGEkZCn61nMrN0Wu+L5ldHVHlRBuPoKUtnqBTjG3ZKctu7fwmmbKUEV2Zm9KVYy1XY9Nlk6LV610WW4lSNFLMxwqqOazl7qbfQiVaCdkZMal+i1ftdLkk6g/hXrHh39nrxbqmnreRaSyxt/z2YIfyNZ2oeEdQ8MXBg1Kze2kxuXeMBx7VnGvTk+VM469aUVzWOZsdB2rkrW1b6elr2qbzAgwSBVW51RIE3Nx7Guy6tc8FyqVnZFie4WNTgYPYk8VgalrYjyiZOf4gOK9u+FvwHk8caXHrWttNDZzKWtobdcs47McjpWx42/ZL066055NBlmtr8fchmcGJv+BADFeJUzajGp7Ns97D5PUdP2s0fLjXD3D8fMa7Lwb4Xa/vEkmA8sDO3tWJaeH5tPv5be6jaKeFzHIjdVYHaf1r0TwzdJBasoHzKMDFetH30pLqeTjq3sU4QNq60e1hjzFbfZCvA2H9fpXPaxI2nsUYnPatu6uz5ZYkZPH4en0rgPFmrGSZUEm4jvXXB8u54OGpvESvI2/DeqbtQT5q+m/BWrLDZQD7xxg18meEkMl4rjNe6+H9b+zqq7iorrhPl3PluJcHGouWKPZbrXstFkqIc48w8gfUV33w88RRafHNbXLhRM4k3L/e9a+dv+En3TRhSo5yfeu00PVi6wsHIDHaVJ5BrSjXcal0flmPypyw/IfSt9q1vZ2rTGYbVGRivgr44WJvvE15fbBGszlztHAJ9K+nmunu7HYZGZNvrXi3xc0hZVbPIruxtR1ldhwhB5diWk9GeG+Gbr96Ym5PbFT+LdMF9Y3AdwDjIFYrLJp94AhK470zUlurmMlpGYEYNfMH9AUpKE1NPRlH4LeE7Xxd8QLLSrmZYo5pNpY8YH419q/FL9mDwvo/w5vdTsd9rc2UZkEjMNrDt2r4n8K6bew+JLd7J2iuRJlXXg19HfELxL8QNW8Fw22qXr/YvLG5V43gdjXp4WdONOUZR1PFz729bG0Z0avKuqPlXx9Y4bzBzWD4a8M3mtMxhThetdp4mt2ntXXG4rWR4N8YR+G2uIZUJ39+9eRipSjsj9Cwdao8NaGrOX16xlsZnimGHX0qhpcjR3GFY9c1v+J9TXW7l50TbmufsQFulye+DWVGT5OZns025UbSWp7p4dZ9Y8JyWoi3uoJyW/pVT4WeOI/hvrt+Lmwjv7e4iMMkciA/iPevarj4beC/DfwctfENjr5fV5AB5ZIIfPXCgZ/WvnrxPZ/YdbguNhMMzbqqFf2p8hh5N1pU3omemfAT9jXxN+1JqGt3fh+a10jSdOl2PdXhzhsZCBR3rxT4wfCvWPg14+1bwjrsXkanpkxik2/ccYVlcH0ZTxXuvwS/aw8WfsqXmpR+HrSy1PSNX2yS6ffb1QSAY3qUKkN9Sa8S+NHxT1r41fETVvF+veUdU1Bw0ghBEaAKFVFBJIVQBjJP1rgpyqqveXwn1mFneOhT8Papbv4fuLGaAvOylkkUZz6c9qw7Nvs9+u4EbW+YAHOPpxXpf7KPgnw58Sfjz4Y8MeLbl7bQtQm2XLRyBMkLkDd0AP0r6A/wCCjX7LPgf9n288J3/gxprVNWE6XGlzTmVht+4655Cnvkn8K3lX5aqh3NHSUXLzPlCS3jOqwMg2W0+OtVdStRp+pSQ5VwrYDDpihXlutNimCErA4UtVnXFtI57WaCfzVmiDMrclW713XOXrY2IdZ0S68Ox2VzAUuROMyD+5/jXF7dPh1qQXBlOnh9uI1+Yj2zWxo/2ZpG+0IHG5Tz+tQ+MNFe1uhKkTQQTAPFuPVf730qZal0OWnLlXU5W6YGd3iVvJz8hI5x71oq/mQJODyoxVmZtKXwnHAkEn9sNdMXnZvlEezIx75rP0z5t0BOM89aD05WZOrGC4VslVbqw9PStE6g1nqSS2xaJFOUZDtIPqCOazSpktyn8SdKdDK01qq7fu/wAXp9aDmlFSVjtPiKdO1q6i1PSrT7HbyxL5kAJwkg+9k55zXI6ZdTw3GIZthZdrejD0NeieDdQi1zwNrHh02CzX8jJc29yzAeWq/eFeZzR+RNj7rKcEioOOh1pS6H0t8aNQh+J3wv8AB/i211y3vvFOi2SaXqNjZWLobaKL/VTSvyGPqcflXzaktzql9PBPceWs7tKUYfK8vYfU9q9Y+B2sW2o+LY9H1Y3raXq0f2CeC1uTAspkO1C56bVPXvjuK4f4meB9V+G3jLVNC1GGS31PTbny5EUhgpVsBwR9Vx67gagrCS9nL2TOd0HU20jWrO5eBbj7POJDbXCgLJjqhz69wevevSb7TZb2L7VJfWU39rW0upQ2umyF4rOVmyYmTcAhx8o+9x+deeatbpYpaXMF9Bci+h+0SLHyYW3FdrA5OeO394V3XwnhtvEd4NHvYZDPdzxtBqQuQn2RYwzSFdzBclRxk9aZ14hNRujH8P38Wh6uslzaSXtpk+Zas/lbu4JI54PI5612GlvLot9e+Hrq8jsg8iwXFxDKtxAE3ByPkyCMgdD1rkdf08wXVxNAk0kUzloJJ4yrNGX2oxHPBG7/AL5NXdKuTrmgxCKzE13pMbSfuIkQLFv3PJJJn5iOgAHT86o86pT9tG7Nm5Y6DrFpdTW0b5jAWFwD/opGOQMcgDBB67hn1rmvEFvL4V8SPdWIkisJJvtFkHCkiMAhQ+0kKefU4712enx23iDRbiICFWYoyF3GVLMAQTnKjBTOc4IGcAMRa8GeDJviVr3hv4fXNzBpuq31+kdtc38zpFaB8ZRwAcBty4OOOaDnwtZxlys4jw7q97oWrW2v6E80M2m3EM0dy0fMMo2lH54UeZu2ggnA5z1r2n4+eHU+KHgWx+L+jb55rxhbeJrWRgTb6mAA8xUABUl2jAA7mvEtU0+78BeJNZ0bUFtrmOyupbS6gWRnhMsLsm4bXy20tlTkjgda9M+BPjaHwD4kv/C/iK1e+8LeII1sL2znzEpy2EuTkn5o/wDIpR1N8RT5X7eO54hfQg6hNG0qRozfIY3Hloz9Pmx92uh8Ka9c28c1mlvNNb3tvMJ4YSpD9SrhWBGRknOM4J571Z+Lnw3u/hl4w1HRbz/XW0pQmMBlkjzlHXAKsrL0IPWsKGzvdJuVulEiPb7C5g+ZNkiYTaem1hwckcUnoejSnGtT50dv8YPhHYfD/S/CGo6V4nsfEdp4g0wX5NtlXs3zhoZUPKsGrkfB8llJqlpaatK9vpc0qrPNtJ8lWO1pQvsOtb+m6vJ4m0WTSZY7USbg1tM8Z85Thcx5B4BySSVPNcVcW5jZwh2pGw/d7s9TnjvzSWpjf2j5WbN5byeE/EWo2UdxugzJC0jJtM0Y6MFboD2FXobz/hF9daOC4jvbXj59vytlck1Wh/srUPCErl5YdfhuVKjOVuIiOfm/vKfw9qq2H2e+s5LSZmW6AzAo5HTBBqzCaT3H+JtMj0u7URTi4Rhu8xRw3+FafhuSx17T5rPVLuRDBC32VF5y2cgfSm6Oy6hYyaVIqQyZLGQjJc9kFZPkTeHdQjkiDBkcFWYDHH54qDHmVuXqS6WH0+8ME0TEsMbW4qjrWgXGn3XmIjBG5DtkBuMA11+oWLa5FHqsTqJUbbJE5ww98Y5FfVHw3/Zli+LXw4TUtRvUtDKoW2VRnGPXiunD4f23NFHi47OKWVxjVq6J7nhPwN8B6P42W4Gs3mwJHuXzG52+ma4Dx5pMeieIbiC3bEKnCkVo+MNH1X4Q+NNQ0WSSSKS2kMcmD2FZ+u/8TbT0uQTJISS7fyrjVP2M+WOx00pSlUVZSvCWxpaFdLfWJhZuD1qnFYyWV+xjcxKvJKnB/A1m+Gb4Q3G1jgZxXb6jYpND5kH45rZtSjys560nQnZbH2R8E/hf4c+J/wAJ7O88QXF14gusski3Fy7C3OdoIGeOPXNfFv7QPgbTvAPxG1PStMuY7q0ifCPGwI/Suh8GfFnxT4Tt5tK0bU5rSO8cI6r65zkVg/F/4b6l4Vkgv7y7+2JOR5kwycMRn8q82EI053Wx5WV4bEUMZOrUqXUtjM+HDNNE0SbncH+EZ/DHc1l+Olkg1iWN1aFlP/LRSCfoK9w/YG1DwjD8ZRB4s8mO3ltWFtJdY2LMOhr2j/gpB4Z8B2+leGdT0BbJdYkm2Si1YNlPUgd65JY9xxap8m59n9TXP9YctT4U0+zOMkcVeuLhLdfQ0W5KwcCsm8mMk2D0r6SyOWP7yeuxbbVM9KhOoM38NUQcUbj60jq9mi59vPrUovmHes/8BTtvHJ2n3qrIh04ovrqBOOelWF1IrjDdKyVUZwDk07y2pWRjUpQOjt9baPOH696u2uslrjeWOcY61x/J6GpIbpomzuNDinuYywkJO6PRl8RTyx7DcNtznGaX7RG0fYluv+NcFHqzL2q3BrXABPSsvYxWxyVMKzrJLNJWTHRutZeoaOpkKo+7jcMDtUUGsbQo3D5eladvqCzY28EHr/SspQcTBKVIwv7HYZ3HGKjCtbybe1dQ1uszAbdu78aq6joRLEpuZ+wpRq8ivI0VXmdmitY69LDyzHPrW1a+Kty7WfJqxpfw51GO1W5urZvLbkKowa5/xJ4am02AXcO4Kp/eJ3x7U6OYRnLluXUyyFSPNY6q11lJOCeauC4WZc9TXk9nrUkcm7cTXQab4mydpYge9etGalseRUy2UPgOvu7JJlziuZ1LQFk6JmtW11qOY7QeKtyMr/dyaUkmclOpVw7szzK80WSGQ7QcLVbzHt1AIPHrXo15apLnjrWFqGhrL0/SsJUlI+iw+Y92cJe3TTb8fxdaoiPJA5ya6268PMPurVeHRWFwMrwKwnDl2PfhiqcupW0/RiI1Z/lJGeaZdW7W/bFdT5a+UAwXgYrC1lvJYgDPpmuT3uY6VOD2Zi/aGj6GrMN5hsGqfl7uuaf5J3ZrqJlFM0luhI2f51Msm7uB9KxTvXpSid170XsY+xRsrh/vYFN+Wsz7ST0Y077Q1O6I9ka6Ee1OKkd6yEvGpzXzt1FZydyPZFm4kAbOarvcBelQySNJ1pfLz27ZqrmkVYNxapoYyOvpmiOHbVnd7dsVlKQcyIFj29OaibIk6CrDNtqE/M2a0ijRO4CQrQzlaTiozJurZuxPKS+carFi3WjcaXbWa1LiooZ5hp6rupqpuqVEp2KegKhapliK1JDHtXIqZsL2qLs5pSuRU+Oo+R1pFmArUUtS3tz0q3CuetZscwHerCXQ9a1OWcLGkpC9KVGql9qJ6LU6MaDmlEtxtt71YSSs8SFalDFad0c8o3NJWLU7NUoZtvQ1Os26tE7nPyj2+bqKryRqasbhURw1SVH3TNuLU9hWdNaFe1b0iHtVeVd3UVEo3OynUaOdeFvSqrQY7Vuyw7e1UpIdvaspU0z0o1jPeQ0hdmpyxNN0U1pWug3FwfuYFJRbOmVWENzOVGbuasRws3XJrcXw1KOoNWbfw+/cNWnszgnjKfRmHDbOWwK6PwxYmDVraeXhA3Oa07Dw+GbJSuisdEDOuUzg5qZUE42PExGYxh1O+t9BkkUZUjgdOp+XOMVWuNLblGJDSKQSB+v1q/oXiObTrfyZ4ftKIMBh948Y607VvEyzW7La27Q5XbubGRXmSwsua5j/AGtHlsePeLdJN5rNwyn7uIyR3PrWCuglWxivQbi3U53DJPU9/rVRbNC2cDNerCPLGzOT+0ZNXOUh8Ohv+WdaMXhVnGVjH5V3ug+HzqEgVV4Nes6F8L4ZLPfIu0/3eM/yrpUUzwcZxB9VfK2fNMnh17fkrivVf2cfA1nrPiq7v7mNJotOjV1jflXdmwqkV0fjPwDHYrlNx+qVxPw28eJ8NfFVxHdr/oF+FR5ef3TA5DfWvLzBS9lK257uSZlHHVU5PRn1deO8MUqwoY165D5OPbNedfGfT7fxT4Rv0uFVbu3iaSC4kXkEduO1dZY65YavbxXFt++i3blWJw5b2+lebfFzx3Bpfh+7txJHLeTbkWD73yt17/lXwNGpWhWsfq9TDUZUj5KutdaRgsYyT0Hen2ei3N+DNcTbADjYea3dF8PxTfaGkAjeOMyBiMnFSWsYt5mcDvn5q+zdZ1I2PnqdKFGV0j7k8C3dvdeGdMawBMbW8aYhDAED+HgcEd66W8RPs+ZQ+Hdo2Kjjd2z7Dua+OPAnxW1r4fpO1l5M9m4ybKQ5UE9SOmCateMv2r/EGuaLJp9nDFpgkTy5JI5C7le4U+/0r5CWT1amI509D6P+04xo+zSOT+K2qW1/8QtcubZVWJrjaGT7r4HUfXr9a5D+1fsPKylT7GueutcdcKsmfc8n6/WsW41CSaTrmv0aglSpxi+h8fLDe2nKbWjOsvPGU8ke1f51mwtLqMhJ+YmsmxsJJ5OFJr0Lwz4fMRyVz9a1WpzV/Y4OHum14W0w26ByMEV1cl8bNQd3IqrbwfZosCsm/ne4kEUYLlj29K1bUdz4mo/rVW72NWHWWkkyZMfSvRfB+uGeZd7scD/JryWPSJY/utuf+7XW+Ebp4LjaeD71hRlzT0PKzHCQ9loj6O0vVMWYAG7IxXFfEKPdDtZcsQWLZ4xV7StVEduAGxiuY8aakrxMgG8Z9f0r1K07xPz3A4V0sTc8S1yH/St+MDOK6LRdJgvNPyQC/oaz9Yj3RtvjKMrc55osb2SxhyuRXlxSlsfqUm50opboztST+wNSilh4ZDmul8SfGy41rQY7B48YGCT1/nXK6hMbqQmTkmsG7sFCb8HNXT0O+nRpV+V1Vqh8/wDpUEjYzkZrzPV7Z4b4r0zXp1j8tqw6nGOa4nxjZtHMJwPrSqe9ufVZdJQnydDNjsXhUlySKwp8wXORnGc1qw3Uki7WckVDqUIPzL1rinLSx9PCyeuxrab4ju3SJHuHZIsbFLHC49BXpF5H/bnhaOcHdJGM8dq8Vs5drYzXrPw11SOa2lspm4cYpqEYq6PCzGh7P97BGTfhtc0F43OZbfhRkkmvpn9jD/gn3Z/tMfD3VfFGseJ5dHihu3sYIbWISN5qgctnPy5I6Yr5ovreTSdcZIwUjY4PPBr1T9n/APa28ffsux6vD4WNnc6RfAM1jfRM8SSEYDqEdSG+pNctfml8O51YOrGLSex5Z8bPhHrH7PfxZ1jwhqUySX+lzr5V3buwVlZcowIwR8vX3qh4i17WPHelrqerate6pd23yedeTtIyx/3RnoKzPih8Ttf+LXjbUvFPia+bUNZvXLyzFQoxnhQBwFHQe1R+Fr793cWkqkpMm3HWrhSUlFvdHp19FzId4bumkkaxaQLBMMEt/OnyW6RiVF3PJGxG4DIKn2rK8l7e7KdCDgDBFdjNaXFjf2U0TIHu4QobGRk1uefUdndHN2rhLgq3QjFa+v3Q1DQ7XzLlprmE+WIm/hj9M1l30L290wddrKcFa3tBh02Tz4tUbbG8BMfru7VXKzNy+GS6HBMsjtIPmA9Ksx6rbf2YLT7CguhLv+2DO76dcY/Ci/BiupUVsgHn6VAunmRLh1dQkeG2scZFS9D2Y+8rl1V3SCTKhX64pNPmW21HypATAzYcD0qKFvMtNgXlDnAOSR35ovGO2J04K9adjLrY3PDt/Hp3iKJ5VZ7VJcSKrYyvpV34gaYlrrUk9rbta2N0omt1YjJT3965y6uIWjgMEZSQL+89zXX6vdJ4g8G6e8oc3VqfJ3ZyCo/lU8rOKp7lRTW3U1fB3jrw3Z/DDXvDc/g9LzxdqF7BPYeIYrorLaIv+sQp0w3Xgjmu4+LmlDx98MdF8XxWF619psC6Rr0yW7mIyRkJBLLIScsYyoPTOxeOufn21ke1ulIwCpBHHHHTivoX4XeMH8SJdeCNU1qTR/CuvqPtsRyY/tSoBFIw9d4GeelTGL6nPim6co1Y7I8Cs4xc6XcWnypKjNcQBYtzOyrgpuznG0BunYVX0jUGhmCzXMlvaSOvnbHO7bgqTt7jBrT1qwk0HxA0V3HIGhk8uWLd5chXPMe7qCV+T2rP1yOBdWuTaW7WtnI/mW8W9ZPLiblFLjGTjrUnt05KrC56xd69qXjLQL22i1CG80/wzawQWd08a29x5KSOEKR7tzkNI24knAP3a4fR7qCw1v7RcQy3enCYmazWdopJkU4KZBrvPAV34c1LwDrdjqovF8XGa1fQb+BS1vGyPmWOZd3ykryGwST1z0rgtURb6+vVmumaeWcv58yCMqQWJDKPulsDFXY4Y25rHY6DrUnhHX4biGKS1064IngVmDAw8oM9fm+Z8AjgOw6HFavjy0l0uS3voLdVsppFSSymPmMVVA24sGzyW4wQeBXF+H71b3SX0S+1FdPSHzL63LWhkklnK7RFvT5gH6gY4Ndn4VlsNe8L3tteN/p8K5jjVd+9iAvmFugCBQMZ5LD6VHMjycVH2NX2yOM1rR/tuhpqsEc26zYremXy4wu+TMWzGC/vk53flVG1uBeaW7lJZb6A581GLAKTmSRy2ScY6AD7wroNIt7fQ/ETadrGmySWybo5LV7h7UZIUq8mSNoXJf8ASufvrPV/BmuSW09q1vJF+9ltm5TYvIJXoRgDj/ZFKJ6kJKoku57qPK+OnwVSKXdc+M/CMGyK1t4ihn0lRuDMw4Yxn2+77814BdXV4s0y3GoLD8sCCDB2ShDtQMoGCAPUV2nw78Z33wn+I1jq9tbhhDKJGs7hEVZ7Zmw0UoGQFccEZ4FdR+0d8N7bw/rWmeKtADyeD/EqG/sGhyPJ3NhoMnoUbt1xVRd9zjozeHq+zex5F4f1QWdyAysLObaLqNSEZo/k3DJyB7cVp+Lrdfty38NvBY+ZGpFrFx5SAbkJOWyzKe3908Vi6jp39iX1zZ+ZDNCuFkuLaQvHjjoxHsK6LwxKdYs/7Ea3mur2WZYbdxdlY0cj5EWPgAEkgk54Y4xSjoejJJe8jH8J66vhrxRpmqvaRalBZ3UU72kh+SVVOWVh6N3xiu1+OHiDw94h+I174o8E6S3h7w/fFZEsdyultMUy8QIxkZ6VwOqabNYyz20ispRxGU2jiRW2lc5HBrp/AN9baha3Hh7UY7c/bmzb3t5cSRixlHRxg4yfcGi6MpWtczmc28lpqkICyMwkI/usO5+tei+CNa8N2vjLTfEnirw/H4i8ONKv9o6XuaMlTwWTYRjDfWvMbeRtDvrvTLtvMjVjGwZCyZH3cAHP610Hh+W3aO4spnDNtZ1fnczbf9V6cnnNCVzz8RDl95HdfFbXvh7p3xGvD8PrW8i8IXEY8mC9c5R2XLKCedvpnJ967H4Y/tK6/wDCvRXsreKOewlOUaYFgv8Au4YYr521/TZNNvAZI5Aucoz5PGMZxXVeFfEthfeH7nRr+08yeR1eK4BwyY7Dtj8K1pzlTd4nj47LaGNpJVVzI6D4mWd54+mm8QMzXNxckyySKehPrXAeGrpWEthKQA2PmPXirWl+INQ0uaXTjM4gfCFfSuf1y3msdSJVWjA79DWDbbuzuwuHVOmqDei2JNUt20u+YKeM5BrsfC/iCO4tjBL8zdq5W4Y6xppx80qDI28sfw7Vn6NdPY3K7tyEfwsCD+VCd9UdFbD+2pXa1PQZbJ7XUEdN2Qcg+h9a1/H3jvVPFHha20ieMER7TnaTI+Bgd/6V03wzudFup5/7Y3fPblUK44PY9OtHhjVtI0vx5YXd/amawSTyypwR/vdOlZzVlc+co1XGtGL6HgWnyT6fqaROJLeZW3KxyrKfavWfEOjzap4eguHmeSaBN25nLY9OtbP7Umm+Gl1WDU9Clj8xjhkixs/L/wCvXE+H/Ez6lpYtHPBCsdvXjt9KwpNVpKo46o+mxFR8nNHYwVTbDgda5+5B83Nd3pHhLUfEGrwadp0LXNzM+xUUZPvV34n/AAD8X/DGwj1HV7FYrOTAWQHIBLY5rveIpxkot6srCxc/fWyPM6t2unvdN8oOKihh3lQeprr9Is/Jhziu2KUtgxGI5DnpNHkj711Pgnw5FfQvNcw+aFbYB7028VWHAGat6DqUml3DFD8rfwnp9aitF9Dz44ttXZe1rwLHJ5bW0flu3UY4rJm8KPZyESR7ecDNd1peuveMGkbp7VL4kvIZbUbtpcN2rjjzdTwa+YVPb8kTzK60FI1yVx9KyrjSWX7orr79l8vrmsCab3rrPWoV5yMB7OSojbutbx2mmfZ1akej7ZrcxFkZfWrlvqkkX8VTzaeT0Aqs1mR2qdHuW3GW5uWHiBoWBDAYr1j4RWtvrGoJPcKs6qQAp6H5sV4H5ckddP4N8cXnhO8V41MkROSAffNcmJoe0p2W5EaUVK59s6na299oLbEjjkSMgqoxj/aHtXzd49s0eSaDfjcMfuxSXXx7eSzaGGN97LtLE87fSs7R/ECa1eLNcNlvTtXz+Hws6Luz0J1layOXk8DS6TGolUuzDO3/AOvWLqmmta2xnjG3Bwa9xvriLUreOHy0VAML6/jXCeJtNRrOeEBd7nKha9WnWmjmc4tXZ51DfSwNlWroLHX275rMutDkhwVDe6nqPrUYglgbBwK9P2pwyp06yOqTVlkbkcYzUqyJJ6GuVN40K49sUyPXPLrpp1r7nDLA2+E6x08zouartaBWyBWda64O71pR3yTJxW/uyMHTnAins1ZcYrH1DRjMwJycV0O7PQg0hXzKn2Ub3NIYidI4ubQ5QuQtV30+SPqtduYSVxUb2qSdVFQ6KR2wzB9Thms2b+Gq/wDZso6iu4m0xW6DH0qrc6S4XKjmuaUWdtPG825ycemleuaja3I9a6KWzYdqpPajdgGufU9BVoPqY4jI7VN5Z9asPEF6CneWfSqsPnRAsG7tV62tt/QdsU+0hy2DWvHbhegxVPQ46lbldjINm8YJxwKryfL0rXu1ZYyKyZFzRTjzbipy5isfmpGbFK3y1XdmrSMWjujoLuNNxRzSc05aljeak2mlWPParPlilGLRLkkQiPbUoULT8CmyMF6UzNty2JwwC4pssyjvVJpiveoPOaTqpo5R+zRYkuC1R7s9CajWN5GwK0LewY9Qaluw5SjHchh3v0FWUhb0rVg0lm9B9K04dHDdQd392s3USPNq4mKMSG3kHXNXltHXOSOmRW8NJwuWwtPOm5xx0GKj2jPNlikznPJYdWXpnoac25OorcurFlUED+HniqJsznB61spXHGupbFBFapwxWpFgO7GKetmx7Gtoto09rEZ5ho8ymtA69qi3fNgVfMhJKWxP5hpj4qJpNtDyCqKjFhJGDVSS3J6VcbLUzbUG8W0aWj+GwzYZa6qHSfJXAXFPsYxFKPQ1r8N2rqjFI+UxGKqVOpn/ANnBu1QSW3lNjaK1/MWP71Yd9qkSScsKNDlpe0mXrVQvetWylVWzmuOGroP46sWuuKsgXPBrKVXl3KqYSctz0CO3Miqeif3qztSmMMbkjeFrKbxA/CBiExnbWbeaw0wxvKhutcU8TY6KOVuW4l9rMYLDuKox6wp6GuO1a+eG6lUOTtOKlsrotHuJ5qubS56n9mxhHU908AaxGt5GG+6Tive9M1CKS32LJvbGd3SvjrQfEEliyEdjnmvUtJ+Jclvax+aGLZwGzxVRq2PzjOsjqV580Dv/ABxqR8mTMhLr054r5y8dSLNqGE5yOT6+9d/4p8dRXy4DLz6V5fqExvLnfRZVXrse9kODnhGm+hP4W1i70yYKLydET7ixyEAVe1LUGvJmBdnIzhpDk81zDTeRICvGKttrEEjM0isDjPFcDwcObmSP0v65NQ5UaVrqxsYXlHzfN5bA91pkmoWd1CzJKIz/AHSOa5zU9VjZFRX2Ac/L3rn7zWS2VQ9f4u9dEaMUKHtJ9Dota8RbLd4YnGxhg8VylxqLOwAPToQSP61XkL3Hqat2Ohy3LZ2tXRTikttTp9ymryZRXfIc9a1dL0GW8kHytzXTaP4O84IWXg4B45z7V9A/D/8AZb8V+JNPhv4LSO2t5PutdOEP5YpylGHxM83EY+y5aZ41ofhXyRuKnNdfZ2ItVznFdT4v+Hur/D64+zavaSW75KrJ1Rz2wa4TUNaWFcbsVtTqQlHmTPja06uInyMl1XVBbLgc1m+Hb77TfTqrKHEW5d3f6Vzd/qjXTYBaq0MksTBomKsOhHUe1c1aTmerQwkYLXc9CtfON0AX2Rk7fNxzmt+K4+zakchSVA3bOme9cLZ+I7qVgzhdwH3sfrWxptyzOXdjuJJJ+tRh4uMrnlY6ldWPV7HVRHB96ue8Qaw3nEZ4PpWS2sG3hw3WudvNYM0mSxNejUn7tj53D4G0uaxdup2ZuXyM5NEKs8JDdR6c1nyTK6Lub8q2NH/eMMDaG67axo6ux6004ROc1DMb9KYkZvocAc1reILMwMTjgVU0BTJLsC1cvddjspz/AHfMjLitWhJVgQDWJ4o01pYSeDmvQdY0vy23KOK5/VLUSRYK8USVzswuJtUumeMrmGVlPY4qWbLR+pq3r1r9kvnO3jOa3PBfhuPxHIyPN5ZAyK4atkrn3cq0Yw9o9jgwpjlwOtdF4e1Z7C9SQcUvjXwzJ4b1MxPycZFaHwr8Nw+KPGlhpt5N9nt5m2vJuAx9CRWXtLROuTjiKB9M/Af4R6P8a9UnbUb4W8duglZIwCzjvtzXm3xV+H9v4L8fat4et7hbtIpMLIrDGK6LxV4X1L4OeJlttI1CZYXjZo5Y3w+3sCVwK8pvtYvb7xU9zeTNNK7fM7k5NTD33zHwlDDV6eKnefu9DhL2zSzupY5R8ynFWNBvBp99BMoACt061e8ZWH2bUmYnIf5s1hwfLJ0755rdabH2sZe0o3Og8WXgu9QFykZjRxkcVZs4L240Vbzc0ltbyhM5+4e1X/EGmLceE7K8QqT0OKo+D4dR1Kyu9NtA0quBK0S98U7WOO6lTbfQn8TaLdWMdtczHeLyPzUk9fasq3MkkQbjbGQT9BXRXiX+oeF4GbMsFpJ5S56oPrXN2+7mPopGDWi1MqbTjqHiy2MNxDKbf7OkkYI/2qw7cRQ38E1xA1xbK6vJGrYLL3FdhrGl3mreGxqUs6yJakRrGeoX1riyhZt2TkdOf0rOR6uGnzRLk95bSa1dva2zWllPK5jt2bPlo33QT3NHl7kljbv0qneRwwTRrazfaI8Bjxja3tV0fvGic8Bvemb1LJ3RHaqZIyp5Yetdp8N9REOoXdhKsbRXkTIfOGQD2P1rjuYrwseFPpVq3umt7xHBwQ4P5UzkrR5o6Ca5YmzvpIgwfY+3cOldD4Rvri4jks1l2CEG4iGO69cHrVr4i6ZpttcWc+mT+fBPbrIfUMeua5jw9HcXesWdrbOIri4lW3iLnA+ZsAk9lqHJI50vbUXE9b+PXhGeTStD8amG1itvEcDzbbKQyhZkOycyZHysxG/H+0K8hXVLibw/b6H9gtrjN0ssNysP+kZZdpiDjkqeuMda+sfjB8LfE/wp8M6x8MPGNlavqdhEniDSbrT5mljdT8krDcOVKr09VHvXyv4X1jUfDfiSy1TTJvs2q6dMtxbkxqy7l6cNkGsbhltRpSpz3RnaHeS2l5CPMVRG4OHynIbA+Ycjjr3rrvFEIs5ba807TI9O0+6Ecluom8wrIEJzlic5JPBzjvXMeINWk17Vb3WplSGTULmWYlYwsZkY5cqM45ru/h3a3Hjq0g8IweXPeancRR6dFJK4H2p3woGWEabz8uSCB16VqtTtxFoPnWxylrdTaXqEOp29xD5hY3DMIlmEblsfMpXCk9uK6+21p11iLWEgC6bftl4fNRVDYViGC8IN4LAEdFGc855e80u78M65qWgalFcWmoQztZT2zKQ8U8cm3a4z94PwQc4681Y0SYytLok0s0C3FwqKsZAjFwpKhicgEfNg88DHXrUWRzVqaqwPfNT+A6+Ivhn4h8ewatAjW8cYNruyzZYbs5yTyM//AFuK8k1azl8XaO2zT7y58RW7NNdXDMPLkt9m0uec5B69u+K3/BWuatr+gX+g208vnSpxFC2+OTa5BwQcE528cdawv7Hu/D/icpOLowSW7XM8MLqJ/su1llQt/Cdilec8e/NFXl+weFgVVozcKktVscjYrZf2bOstyIZ7aMTRGRgd/J3RhVU7vvxnnHCv7Y98+BmqW/xT8Dar8LtZAlvrwPqPh2Sa6CpDehfmiHH/AC0NeJavcL4V8TwXdvbwiyLi7itZJVl3RPjbBIQW52jHPqaNB1i58O69Z6rZ8T2zpcWwI2NG6thQVHOFfrznFTHQ9nE0VWp8y3M7WtKuNL1SXSrtmtpIp/IlVtwXzN2CCAMfL3Gazbe83ZAeWJgmSzYLli/y45zx9c19IfHyzsvFnh/RvirYw2CXeso66vZwxCVLbVAWfe6vuUCVBvHH8LCvCrPwlNY6XZ3Oq2N1HBqizW1hM8HkxtL1VxIwO5AfT86DfDzjVp8vU1Natbe8sINThs4rKFh9kkifMh8xUw0zF+M55znrXJwyPaXixJFI6bgQsZwTjuOa2/CcmoTXUmliRczeZbMBP+7XG4lsfdGSMDPX9ax9Y01rG8ZY0a3e3cRkM3zq5OMHJHHvikXypS5ZH2X4Tj/Z9+IP7JN7Ya+YfCfxN0VJTFeQh2nv5wrGLqCCDgZHHsRXyPZXEtjqhMq+VIpI+dT8pC/d29ST0roPhr4rsfDPjLw/d67pba/o8N7Fc32kybk+0w8HCnOcsjnBzjOODX0TqHxb+EEH7NfjD4fX3gSaPxrFqUo0bVXto2uPKM6yRNPc7Qd6ocNhQMdAKItnLUSlLlZ4BHaWXiCzms7iYrfIymOZySXU/wAHtXDzQzaXcAfMki9eMY9B7/Wul857e7tbuGE2xdFkMYZTv98+tX/ESx6/Yx3GD9shTbjG1FiVVI46k/e79qs4YP2L5HsQ6teWmtaTYX1lCyX8I2zsOWb3PvVm8s7PWPCMc7Tm41V2fMQXLYHTgVyvhzVJdDvjhAecFHGa9U+Dnj+w+EfxGsPE2q6Ams6QwbzLOYZwp7getYym4/CKUeWWh2H7AHwT8LfGT4y3Oi+MNxs4bTzUsXbyzdSf3c9cfSuu/wCCjX7KvhT9n/XvD2reDUks7LWhKsuntMW8tk6FQfmC/Umvnjxd8SrxfildeMPDkMnhQzXHm2q2khU2yenfIr0v4hahqPxq+H1vr+v69c67rUOFjmuJMsg7gAcc1484V44j2l9D3IVoezszyzwhrR8kIZtrAAZHXiujvY442LO3HT5T2rynSrk6femNuMHHNepaLs1qw+VWkmxkDtXvRXuHx+OoKjP2qPcv2bv2Kf8Ahpbw3rmsXOvnSrexm+zRRgb2Mu3PzcHj6Yr568cfD7Ufgb8TNW8Kas6PeWMnlMwb5SP8a9I+C37R3jn9nvWL/wD4RuZDb3x2yWdwhaMPjG4DI5rzb4seINd8eeJ7zxFrE32nUb1/OkkIGPw7/rXjUqdeFdtv3WetTq0p0VB7s7b4O+Mm8A/EfTtd+y/aoIH2OO2G6tXuv7U37TXh/wAXfC2Xw7Y27PdTBUWR4x8u05BHvXyz8P8AWxC0fnRiZAQGDHt6Vf8AjH4ytfEy2sFpYR2fl8s6mtqmH9rVjPoisPWdBOh0Z5vajM4xXaQ/La5rj7Bf9JxXXnK2a56n0r6WlY4MY2nYhjja5f5ea0k0vy1yaNKt8fN3qzrF99kjwB81avzPF5nKXLEZCxt+hqK5lkn+8x65rOTUCzY4NaKMsy5BrC0AVPlfM1qZ14rsuKyLizk7V0rx7vSontxTSTOunV5TkpIpY+1Isjx10dxppkrLudNcdBS5TvjWUiot4e9Tbkk+6agksWXtVdlkh65rPlOhNPYuyW4kqm9kw4FOW6ZetWVmV+hqZa7FXZQMTKeBirVjeTWjAozDFWFUSelSG1z91ay5UKUrm7p/iyaGFyYt0nbcTitTSr46rMxMW+RgdvOBntXK2dm0km0j8q7fwzoLSMrAN1B/KnGlA8XGYiNKO46bShON5GAxwT3NY2qaSokOE6HFeoXXh3FqSoIKnOO1cLrEgSVlKndnNTOm+h5mCx3tHZM4O/shlxuHAyOKwbi1mj7V3UsRuJs8AYxVG7sBNnYQ2BngVldxPpaeIOM8ySPrVqHVJoxjfgVpTaOJP48HG7p2rEmsZFzz3wK1jUZ6UfZ1DZt9cPdq0bfWkb+KuM8t068UvmOOhxW3tSZYanLY9AjvlkUHPWrYwehFcbY3jGMfKePetKLUmT72aFV7nm1MClsb7OOxpjybhisUaqqnGeatQagjBcnk1tFKRzui4E8kYbtVO4sA7ZC4+lXfPRu9LuB6Gr9nESlKO5hSWAToc1A1uV7VvNGrdRUMlsG+7+tR7NHZGt3M61j2tnFaybaqGPb0pg3L3pSppktc8rj750WOsB3rQuWaRcGs2WMio5eU7KPu7kEme1MMe6rLR4pGG3tUHbzFfy6f5YqXAoYhakrmEChaczBaiaYCofPDHHeqehUVckkuCvTFQSTFqaI5Jugp/wBhlh+/j8Kz5kaKKjuQhS3WrMELN1qWC1ZuorUsrEv2xU8xlVrcpFZacytng10Fnpu7GSOadb2qw/exV0SxwqOORXPKR89VrylsWbWyUfeFWkaOMMAP3gON1Zp1RB1yKrNq6gk+pzmiK5jz5UpzN9im3DYP1pzSIveua/tQTdyKDqWe9bchX1eRvzXSFSFXORiqTQhm3HrWcmpp6mn/ANpKRx1raMSvZOJdhs2Zs1bW12feFV7W+VfWtLer9DmrOepNxKMtuG6qB9Kw7yAJI20EYrqHx6Gsi+h3FyAKdma4eq27M55waaTuq3LbsvaqUymPpVntQlFh55p32j2qvg03zD6CpNdDun1JI8YfpUcni4W3GdzVxMmpO38VU5Llm74o52efTy1dTp7/AMWSydGNY0+qyyNlmFZTSf7RNIN7daizPWhg4U+hpf2g/rUkOqFWDFzkVnbSegqaO1du2KppvccoR7HXWmvRTR7yxV8Y2mo7vWoo1BUiTFYkOnlW3EnPrVhbeNRgLUfV09zmclHYzJo5LqZ5HHzMcnHSr1pbmJdrdKshQO1Sceta+xXLYipO6si1azGPGMHHrV77e8ibC2FzkAVkrIkfrVeXVI4GxuFJwSOZ0Zz2Nprhj1xVS4uwlYV14gH8BzWTcX08zcFsU9FsdFHB23djZvtTjzkGsW61R3+6x5GKSHT57tvunFbdh4Skl++KrlO391R3Zzm2a5bHNaFnoM0zZKGu30/wisZyVb8cV0Fno6Rfw01G6ueZXzaMHaByGmeEWC5ZTmut03w8ka424rp/Dvhm/wDEWoLY6VZTahPnlIByF9T6Cux1z4EePPDNoLm80GVUzyscsbnH4Ma5HiqFOXJKWp4VXE18RrFaD/gDoNhrXxM0q1voI7iKPfN5Mv3XKrlR9K+3/tKW0Jt4oimDt4xgH2r83NK8WXnhnxJaXVkrpfWkwYDODkDG019Q2f7Tvhu6sxJPLJFLsHyD7xNeFmj5pLkeh7eV0Jct5o7n4/NZal8N9Z+2ojvaQ74CwyVYHaMH/e/Svzk1m9MlwYyCgHrX038YP2gbbxF4XOk2CPHbs4aVpDksAOg9u/1r5U1m4N5fO6cjtRl8ptWkelWwtOEuaw2O4aSfHGK0rdSq5xn61nWNqWYHnmtiMFVxXvRi3uefXsvhLdrEQucmtmCcRLnODWZHIscfJqreaosa4rq5uU8d03VdjSv9WOcB81kSX0i/Mc4ziqiTCdt/mBjjO0Co5bgIoUkgZyd1c1Sor2PRo4OMd0bdvqnRSN2K7nw3IsikfcC5+9z9K8jt77F1hWwK9P8AB915jDOAGx09q6KHxXPIzKh7KFzZ8TQARyFRkD1rktJumt7vPv612+qQPdAwxDeznaB3JzgV694P/YxvL7TYLzVtTTTp5hvFsqF2Ue+K9H6vOtJ8i2Pl6mZYbA4e+Jla55Etr/aViSpywrktUtGgbaRxX0B4i+D998OL1ba5Ingm/wBVOvKtXmfjDw2YZCQGCgZ5rnnTlT0kjkwWZ0qtROErpngXi6x+Uvt5NYmga1c6PceZbtsbGPavQfFWltJC4K4K+leayR+RMVbAxXnzSasz9cwNWOIpcrDxRrVzrV2Jp87tvGTWl4X2yabKIl2X0H7xZFbBI9qytSt1kjVupUYrPt5XhZmV2BPv+lc0o+7Y9+kko8qPW/Dfi3U/Ekzvqt5JeSooRTIc8CsnxHB9m1MSKCMnPNe6/sZ/sY+Nf2htOvPEFlcWuiaBby+R9svVLea4GTtAI4qt+1b+zzr3wH1yz0/Wljl89PMt7qE4jlA+9jNZ09rI+brUatLEObXus8R8W2qTWNrebdxAwfSuEnlBmwEx6DNemfY/7Q8MvuOWQZArCuNN0C48OwCNphrhl2lMjbt9en9a6rWOvC1uWLjLoGgzPfaLPaFSwUZCk1B4P1aTw/4ihlSRohnaxHoa+1vhj/wTe1278BQa3fazFa399bCeKwCZ2grkZavj3xl4FvfCHjO80q/Rrae2mZXD9sVrUpyirs4aeMpVqs6SZ22nabpepapq+lW+otbaXJatPAsq5Ekirnb7V5S/7q54rsPFkNlZtaHTXOxolDvk/exg/nXH6pbta32yTO7GeKmLNMMuY3NE8N6n4jjvrWxO9I4zK6lsAiuEuI2t5ihA4OK7vwrYa3q2pLbaOzCeVPLxG23I965jxJ4dvtH1eS1u08q4Q5ZT0pSR6eFmoz5WyPQW0465ZvqBzY7lEojGDjvit3x8uhNq8h8PE/YVGQG61z2veGtR8NzRR38BgaZA67RkFT/F9KbosqyPKrqWyvSg66kG5e0EmU+WrgZz6mhYyqK5DZzkHbkV7v8Asp/CPQPjF8UIPD+v3MtvbPG7L9nK75GHRVJBH6Vpftnfs+6Z8BPHtpp2jzTPpt9bC5iS6YeZEC2MMQAP0ro5Pd5+h5SzCH1hYZ/EzyqRI9U8FK6RfvoHyzHqVPauE+eNwRwRx9cHIr0n4eyWN5pWtWd982+2JhO8DDjp2p3wc+COvfHLxc3h3w3Cs+obGl2s4UbR9e9c7jzbFU6ypOal0Ow8E/FLUtc8SaBrfi7Ur/xFb2Bisbh7ydpmFkd6sgLE8Yc9fQV538YtBsPCfxA1KPRjLPofn+dYy3MIVpISNytjAyMemK3LzwTrfwz8dar4L1qA2mpRubWaEMGw2cjBFdt4y8BeJfip8DYfHUl1DdWfhc/2ZcxsypJCu75TwPTjmuaUXHcxhUVGvzdJHgM3iDW9W0O00USy3Wl2kjPBbRoCELdcHG79am8I61NZTm32/JMwUkk4U9pB6EDgEdPrWbotnb3N48VxqMmnR7GKSIpYGUJlE+XH3jxntUdpI9jcRymMDy3AZGOcj0+lXE+lqxU6dj0T4iNruta0dQ1MSm6mjVfthYgTsNwWQPj5zwMuTn1zXO30K28lvdxN5s08RYrMhLRSKcHcxUZbHzcde+a9J/4WBqmu/CG38H6hbrcaA2pfaNPnhjM0tjO2d0S4Ib5s9CSPavLtKUSCSxZzC4ctCjABN4G1g3GckcdauVmedSbtZnW614wuNY8TR+Igbe3nvSss9vaFdiyBUV32KoWMHqOOte2+F/h5e/FTwZ4j1Dwvo8d+ml+Tf3UjsN8cCxyB489SreY24HPQdK+ctLuLSOGa3W1lOrSzRrD5TYCKQAVK9SQ4GMnpXfeBfHHib4e6b4gstMvJdOeeNrLUYY5Cpbnayt1HHT61OnU8vH0X8UNzndb0v7PpssTQuI47gTW0qSB9qNmM72HodoVsYJJ4qv4a8PprGvXumavrFtoUkNvLM0l2xUCZVZxBlRy7yAKB+NbeseRNqV/iAJa3KC3mjZ8hQwjIlIXjIf5zjIG1sAVzvia81LUYYtQneSSW3WGC581VUx7VcxKQApJMf8RAPbOazPRw8uenZ9D2P4AeLrHVP7R8A66VsdD8RRCymk2Zjtbre0lvdtkHAjeRYyM5Ks3I4I5/4xePfHWpaLa/DfxdqEdzo/g37RFp1r9nQrFKp2OiyRgbhx8pJPDKeRXn4u5o7OT7OJLOATJLLEs5kySQFdscHgAYUfLjkHrXufxEtU+NXwl074kxwO+taIYNE16OBQshUjNveFjkYZQImOOqjpQcf+7V+ZfCeNeGtY0PSvh34g03WPBEmpazqxtf7F1/z3RbAo5a4BRRtm8xD0PI7Y6U37RB4n0yWWF2jvIIGguHS2QRyRIcq/BJ3HucVRuNNC3FzYtLbQwJOCsaXimGCSRdqSKVbG0D73y8elReC9WtNB1y3bUrV7u3jk2z2/2l4JJEIwV3DoA/X2ouetWXNHmiV9alv7pbW5upvOeFEjQLxsiUAJyB2AGB1NeseG9StfG3wpn8KNpVrqOtLL/aVt4hmuTAbTOWmjnaQnd8qAAA+teda9HLa6hc6e1zaxW1wftJhtZWeKIgZjUN1yv+c1l+E76LT9Yt5JbMXsKzLLLZhynnqpO5cg8ZyRxilY5J+/DzLtrIZtJms3u7WOS1YSorJ8xUfeUNjBx+tXNH1KfT5orhGKyL8y7xuHRhswf94/kK6b4m+B9T07Urnx1oXhfUNB8D3l5t06VgZ4Y2PSEy9mHvXHLM0czRST+cjbZFdeASepHuKa1OWrHmjdC+KtLitfs95Z3P2gzR75QFP7pwcFT9PXvXQeD/AA3qHxMvLbTbBvtGozL8sbHGPak0q4E9vPpV0VjguMJIwHzHjcoz6A1gWOo6n8PfFSTQXEtncwt8k0bDOKJRMIv2keVfEdU2jt5Gp6BqtuYNYtTiPzIzvVgeV5A7VxGk69qOj3T2InkhiVzvi3cCur8feMrrx5rza+5uPtrYN1dbzIfMxjd/jXpHxS/ZR1bwh8C/D3xNmZgmobRdRSY3Lu6MB1xXBUxEKTUZdTqw8bxtI8H1ewEsjT2251Xl2C4ArpfAetyafeRndgKcEGv1B/Y5/Zs+Fvjb9l/RJ9Q0e01m+1KAtqNyxHm2z5IwOeOB3zX5rfFTwnZ/Dr4o+JtD029/tHT9P1Ce2gugQfNjR8B8gAHI9KywuOdas4NbBjcOpUlfqbPirTY5pLa8QEKfvMnr617BoP7OB8XfB+fXo599wqvIIxzgDoOleTeH76O+0Oa3l5lQZTPNdL4M+Mnibwxodz4attQa2sZztZccgexr2+WB+e4lYjlSoy1ieLWcL6XqkkDfIN3NXNetyybhjHpgVvePdEW3ukvISWDJvb61jQqb+32gMW7VEbn0sayqRjVbOTt3MVxkda7iFfMtlJ54zXK32mS2NwN8bBfU10ujsZrVQTzjFd1Nm2KkqkOeLNexTylwOfrWHr07yXOAciuhj/d9K5q+UvdH64qpN2ueVh7OpdlaFCrZPWpDqAhfYc4qaWMpGW7gZrDkaSSTPU1ycx6cYqW5v2975nerIm3daxY8xrnpUyagvmbc8VtFsylSv8JrqS3enSRhu1MtZFuF+UjNWHIrdanDrEz5rVj0AqlcWLfxLWszbaY0it1pOyOqNVnLTaay9AaqNFIntXWNbntVaaxDdBU8qOyniH1OfjmePvWna3vq1Mm01l6Cqy27I3PArJxsbuSqHV6bLE7Kw6mvUPCE8EMa7xXidrO0OMHpXUaX4ja3UAv09aiOh83mOD9pG0T22e4j8htuemeTXkPiKTzLmTaenerD+LpZVK+dgYxxWLeTLIzHdkt1qpO55WX4GWHleRl3F00bYXFQLrHl5x8uRio7zmTisO4dl7msJRufZUaUWdBJcrKiLkDJ5I6/SoZLOKaXZjaQciufW/degrT0m6e8kyTgJ94tWclynXGjKIl9peATt4FZsmjsse4ZzXfQafDcW5xIS5qrcaUdu0HisfbHQnKKuzhrf9z8p6VZaQqpPzN6Yrp10FPM+6DU82ip5amJeF60OokaRqX3OGMhWTklT7inRXbRsD6V2WoaDH9lZ95LKu45jrlp7Eqm4IcYzW9KsmKXL1Jre8c960Ybr3rEh+WrVuGZsVv7RnLKnBmx9q+lNa7x0GKqc+tQyFuxNUq7ZzuikXjMGqBpwvpTYYpZOoqO4tZI1yK05iouKdiCSYt6VXZt3UflRKxVsGp4YsKDjfkZqZySO2Ebq6Kbt83Timl91aEkYWPpWRIxjJHcVippnRysk8zHUVC8tQbnk6kj6U7yy3rQa2Qw7jU1pa+bNxmljhZuq1rafZvC+7GT71lKVyJVIxFisSvQVcWzEzD5dw71o28YmXPApZrhbXKqFJP92sLs56lZS+EoR2aw9ak8wW/oKqPcFerCqE92D1c1qtTljCVTc15L7b/Fmq7ak+7JasObUPcVTk1At3rRQXU6aeCXU3ptSP8AeqodRdv4hWO07N1NKrM1aJRWx3RwsF0NMajIOjYpftz/AN79aztp9aftJHBOaAdOEd0aSag/rViHUmByTWSkbe9WViLdjW0bI55Rpmzb6o3Zq1rXVnHcGuXt43j7VegV1qtDzatCnLY6pdQMnRqk4bPOc1gKzeuK0YZDtzmr0PMlRjB3RYmhB6Vn3Nv7VfV93Wmyru6iqshwm47mDJblegqic+ldHJADVC4sWJ4GKx5Wd1OoupzR56n8qcsLSdDWrDp6r1XP1q19njHRAKpRuelKvFbGPFprntVoWIX+9WkqhelG72p2Rg6zlsQx2yL2qdVC9BTGmWPvUMl8sbYxQ3FGWsti2TjqaYzbayrjVk/hNVftU1w2EJIqOY29i7XkbM14kfQiqE+rCNeCCaqf2feXAyVP5VZtfDM85yd2aFJstOjT3ZSk1SWRsKTUKwT3ByQxrrrPwiVbJGa6Cx8PpH/yzqo077nPPHUqfwnCWnh+WT7ymul0/wAJ7hhkNdXa6akfVavcdgB9K09meJWzOUvhMO10FIRgJWvbWiR/wipWfagYnAPtVaa+jhHDhj7VPNGlueZzVa/w3Nzw/wCHb7xRqkVhpsXnTuQMex7/AEr6G8L/ALE+uarY2k+pa3a6Y1wWCqsbSfc3bvT0rj/2c309UgvXSRrt9Titm2qAY4ymQSc/dzX2Nd+JJX8M28hZp5UV/LG9vvOpJPJ+7ya/MM9z6vRly0kfQ4TKU1esYvwj+CcfwR8IvdJs1LUrpj9o1CCBioU/dU8cY7jr9Kj17xDNJM0DJIIyqqHSNTy3ThQK0vA3xYtvCdjqFh4rAttJuc3DSKmVjYtgv14/GvFPiJ8fvh5amaS08SRyhlYiWAs5wPunCgc18TSljcdLnbZ9LDD0KUdj5v8A2mNNsvD3jK0urULDPdxt9rRFIXzVbG7H+FeT29+RvIILjGGHWtb4oePLz4leJG1CRWS2hURQK3XAOdx9zXNWtpIjZ5FfrmBwcnQj7TdHLLFwov3Szqdw11KdmWJGNx6iq0VkF6ir8MYToPzqVlC/eIr3KdCNPY8WriqlaV+hVSNY8beMVI5EK5JGar3V2lr95hWFqOtecMIa2U+XcdOi57mleaqq/KrDFZy33nzMC2VFYL3LyNkmnQ3XlsT1PvWUpXPXhhIxWu504vDAu6OMhsYzVG+1USEgoCTVf+1vlxzVCaUyNu71zKHvXZtGmkXbKQmbdnmvVfCMpihjJxzXlei25mnxzivS9LVrWBefu+tenQ0Pm82UZLkW56F4V8RW+m+KtLurxQ8UNwjSR+oBya/Q22u4tSsYL20lE9nOP3U0Zyp/EdK/Ki8vpJrgMrbW9Vr1f4d/GDxN4VjSCx1OaGI8bCxK/keK+iy/GLDzldbn5DxRw280oxlCVmj64+Nha8h0zT7WB7nUI5DKUjTcUX0PpXiHifw7LJbETwPG+zJ8xcV9NeBdL/s/w3ZXM58/Ur23jmubpjudi65xn0qx4k8N2niPS7mCaNWm8tvLkwA2R0zXq4rL/rMfbpn5Nh84jllZYT+U/OnxdpphkmXbXi/iazEF4cLgGvpD4kab9mv5lweuK8M8YWe7DqOe9fD1I8rsz+nOHcX7SCd9zi3zMu0dKy9pUkDrnBzXS6Pb/aJCo64yOM1kapam2vpI+mTmuGW/Kfo1KevKffH/AAT1/by8LfAPwNf+DfHMV1Bpv2x7y01K1jM+CwwQyjt9Kr/trftMaR+0xrGkx+HrSaHRNJiZbaS5j2TXDScMSp4RQAMZJr4Mt0kjdHaM4J/3QR7AV61ocxl0ePacjbjBORj0x/jU00cOaYiUafLfQqaarrZzW/IUjHvXE7jDeZHRTXoluwWYgAYNcBqEQju5RzkNXRJHk4OXNe/U/SL4Jf8ABQnw1pfw407TPENtdLqunwJb+ZCpcSKowCcnr618W/tDeND46+IGpeJHgW2TUpXmSPd90dq8vt5nSRfmOB74/lXf+NrFbrwfY3XytJ0ZwBmqdWUo2kcccHDC4mM4vRlGOSbUPBJENgzRQSb5bsDO2uS18SySQXDHO5cCuj8EapqTaXf6baE+TOh8wZ44rC1KJ2t9pP8Aq279qiLsetS9yryjvDN/qNjqEMlg7Rzjo6tg1X8e22qRah5upTGSeVdxkJyaqaXI0d0nzH610fxCk0680uxktZnkuQuJFc5/LirlqdMXGFdabnn99qlxqEkf2iaSYxoI0LuSQvoPap9Im23S544xT3sbeLTba7W48yV5GSW32HdEB0Y+oqBprdL/AHWwcwZwvmEbqz5lex7Ul7p1nhvXrzw34mtr+yupbK5hffHNC5Vkb1GK9q/a8uPCuo6p4fu/DHja+8a/aLANdTX2GeNwc7RgDA9q+d9Qc7w4BGRnIp8UxmgKH5wfXj+VdHOuXlPIlhYyqxrvdGx4JuU/4SK2ikOyGVwhwBXRQ65rnwi8b3N5oWpzabf28jKLi2fDFT7+lcFZOYbqNgdrKQQR/OvTPivFDeJpOp2ljLbQXFqmZCpxK46kVzxujGskqq7M4/VvGGp654lfW7+9lutSmk82W5kbLM3qTXv/AMKf+Es+IWta78MPA6pnxhEs3kXDqIx5aNMzcjrtGPrXzC717X8J/iXefC/XPBHjXQoVGqaFdsJxvJW4jwT5bHHR0JXrU1XpcdejGPK30OB+OPwP8V/s/eMX0DxVYmxvtvmwSK2Y5lzhipFcBc3AlS3KxhCq+WSDlmOcgn0+U/mpr6y/b8/aM1747eItEj1Tw/aaFa6Tb7rX7LL9peRZVDnfIcA4HTAFfKOl6nJDHdWB2+RdhVIKjIZWyCD1HUj6Mazie5h6ka1PmWx2Xwm03UfE2uJpFl/aclzKHkgt9Ni8yRpkVmUhAQTwO1S+O9Nt/wC3n1DRILibTZB9sjNyuxsqMuDgc8fNxjiuf8AeONY+HPiqx1/Qr2TStXsZhLBcxYLRkZGBuzwQSK+gvDOr33jj4Q6t8PLTwzbeJNU1S9j8U6be2s6xS2LoPLukOOSDH0Ucd8GtTlrNwqXWx4FeWt1ps0NzDcBmuo/tCvF/A5OcE9c5967nQfFVppGpWl5bK87XloU1GPUlW5jkuDuDsCe5+RsEn5m9OK4llT7LcQxyqvlsLpIy3zbhww+nf6Va0TWhHplzpNxeNbQt/plttBbFwF4LYBJDKTwMconocuVmFSCqR0PWbPwPJqXhPVNb07TlvtMggW1e4lzKLcuQQxYECPgEYx0Y/hw17psDWpW41ARRhvsLQI6jY+N6yOfubAWYDBB44LYKjrfAHj7Wm0e80aG6uVs9QKTXNrFK22fbzvZQQM9sE9axdWDaNrl3PPHbS2l9E9tKZIVZAhwDKoGA2GUNwBkjPXBEtJHgYSpOnXlTmcNiaxubiwubyONsGyKxp5ikrzGvyfeAI9wdy5zXq37OvxDsfBXjIad4gWS+8K6tA+k6zYqxIaBlYNMmMhtjDzBx/C1cR4o8P/u4JtPhlNnErRm+uCP9OeJmdiCBgEoquEbJwAAWNYXmlUlmRtypGu1g+VDZbI5GQBmQDGflBznrWT0PdrRjWjbqd58Vvh6Ph54u1jw9q4MNxbyAWV1CiRRyQhspKzLuzvj6MCeeuelcDr221uljeO5S+XMV6l82GMwbcflKqyKR/e796+ibiEfGn9nNL+WUy+IvCESWN0iOx87Syd0UhBJH7lvlJUD5eOvNeJXFwde+0SanqGzVGmt7ZIZ5VjWbLOXluN7HeeEAIzwTnFIywdX2kXCW6J7CS68R+GZILZbOGbSy14smNsssZGCS+ednpnmuavLCVbaHUwtviYlmjilG9CpUElM7uc9ak0W6gsdTia5tmlSF98tsG2sQpIIY/wAIyrZznAxkGrmsacdJ1AxRajaTpqECy5spy8ccZIZYuQDngL061R0Ncrsz0bw38Std1j4fXvw9XWL210O9na8XQflNsZkXfuV2BZcgDt2rye2bapgnUBFbIZjtK56j3BqbTLloTHtLFF5K7iA46H5s8ZHFbnjmws7XUbO+0yez2XcK3P2WyLSfZGPJhbcOXA/A+tKOhx7SsNsrqKNRE6M93HuEvmcjOMAirPiCwOvafHdQQs09uv73HOVPT8apabbp51pqVzLvspmLPscbzgZZenBPbNdO0d34ZuLdbq1utOs7vE8P2iBkaa3Y5Dc/7PQ9M1pY4Kv7upeJnfBn4hS+CdWvbd7W3ube+he3eO5j3BWPRvqK6/xN8RPFHiaDTvCevavLcaFYqqw27Odu3sDzg15p428O/wBg38N5bSRvbXCiRGR92MdiVyM/jWja6gPEGko/Ju7ZeT3Zff3riqUKUmm1qjatJuHPDY2Lfxt4y+E91c6Ro+vX2k6fcfNJb2lwwjcE55GaxNekbUAt0uCTyTzk565+tS+INYh1vS03Qlr7zAvqTj0rL02eWNhZ3MbQn/ptlD+Rp06dOEnKO7J55zpJy6Gr4X1OSxuR82ARg5rtdU0c3FuuoW4Yx4yxNebTK1pdAZG0d69w+GOo2Or+Hr7T7o7Jiv7sEZrq1Pm8wi6dq0V6mJbtbatobrI4afBXZkHj86Z8JdDtrzxhBaXXzR+ZtPSqsNxL4b1qaIbg2SrAk5rU0FBpOsrqKMELNu4PGaqLseXXlJYecYddj239ob4L6HpPgZdUt/KhucZCrjBr5L0SR1m8sIfzr2/4nfEbUfGUUenM+6JOAFJ5/Wul+Gv7Jdx4g8Pw6reagtibgbooxGXJHvXQ5q9keRgMcsrwNsxnq+54kqnuKwriMi4zjvmvVPF3gC58JaxLp92D5kZ5x6VwGpadJbybipAIzzW0pJxse3gsVTq2lB6Mw74kRkdiMVm28YVskVqX+7GMVWtQducA1yWPoKctLlDUbgxDArEFywbdnmtDWDtk2jpWO2F71UW0e1QpqSubenaw0MnWupt7pbqPIPNefJJ82cCtXTdUMbYJreErnNiMKpbHWTIUXNZ8lwUrRt7hbiPkg1XvLMsuUGa0lqeRGKTsyvHqC981YWXd3FYNzC9v/HSQ35j6msbs6/Ypq8ToGUnpg0yS1SQYKgfSqEWqKf4qvx3yyNjFUn3M5c8dim2n7e7VBIrx9Rj6Vsbd3emyRh+woshqq+qMT7a0XqfrUq6me5qaaxDdBWZcafIv3arkOmKhMuNdKzZOKqzRCbrx9KpPvj606Ocj7xrKyOiMeXYhltijYUk1d0pdsbqGBI+9gUJMkhyQakhibOY321z1E2bRqtfEdBp920T7/MYpjO4D+lW73UhDKqIFJIyc1z/26eOTfkBsY+UVGtwS25jk4xzXF7EK1ZTVkdFb65Csn7yPYPzq7b3EDRo3mYX61w1xdOv3W2/SqjapImAHIAqpUrmdNOWx6DfahbrH5S4bjaeTXN3jKvAORjFYn9sM3Vse4o/tLPXn61caPKEoz7Flrcdqlt12tk1XS9X1qf7Qr9wK3sQ+ZFn7OT0NKiBpAoHB9ahjudv8VTrdL5oPyjFRHQwlzM2rTT8rnFOvLAeX0p1jqEW3DNirF3dRMMBq2uzyXKopnFalasrbgvNT28f7gEcEDHFaF9sk9PwqpGRGMA8VFRs9ujXcI2K7RFhg/L9ayrixaSUn1rdbbJ945qPy/mzxWEbo6/rDMiPT27irMen7e1XvOX2phulXpitdTL2kmNjt0HapVcL0qo18sfaq0mphd2B0o5WKMHI0Z7zYuFbb9KpXV5/tY96yJtVDd6pyai0npT5DupYXuXbq+O3Ias17x5Pu1C2WXBY0FtnatYpI9KNGERrSs3WlLE0wKzdBmrMNm8nUUzSXIlcI1LdatQxs3UVZtdPZuxrUh00r/DSucFTEcuxmw2bSdRVyOw2v0Na8On7am8kK2aZ50619jNjsT3FWxagfw/pVppY171C19Gv8NLU5pSkL9nT0qRYNvSqjaiq+lL/aX0p3YuRlofLVhW2rgVmrqCHtUy3at3q7szcb7mojVOSGrLivFbvU/wBs9R+Va8xzOmy2RuqFlp63SGnsFPQ0+ZESutjJbAqPp1NVLjUUj7g1lTaszdAacpKOx60KLlubc16kfSs6TVQv3WzWY1xNN0zVmz0ma6YbVODWXM2beyhD4mRzag8n3aj8q4u3+XdXSWPhNmZQw4NdLY+G1jOdlVGLZzVMdSo/CcRY+GJrp8c16P4X+H6xpvmTJrV0/SY4Wz5YFdrpSL9n+7zXTTprqfJZhnFSUbQMePwnag7fJAFVdS8NxWnKqqiuuZdpyTj8KwPFOpRRR7CVzW8uVHg0MTXr1LIwGt0iGAoqMyCGsm88SRR5281z994klYnB4rllNLY+hp4Oc9zr7rVIo2wGWqH9uQq2C9cJdanNMeW/Ko4bh2bLNXPVq/ynr0ctj9o7e88TOyiNeg9uaztSnCxCSMHkfrWPDMpOS+asNcF7cQ5JXOc968mXPI+go06NHodH4L+IFz4VklIDSwzLtljU4+hHuK+lPC/7ZekWehrbatY3V1cLGqAqvYDFfJEdiZF3Y+atfR9GDNuYZOMdTXBUyeli3eoicVmUYxtE9Z+JXxvv/HOn3WmaZaSafp10uyaWSUszrnO36V4+vh/7H823Bz1yfyrtYYRB9xQPwFNvERoDlRwM17OHy6hhI2jE+TnmFSpK1zko7UQ9FApZGEfcVBfagtuxG4cVz17rhP3SK7tErHfRoyrbm/NqEMP3Wz9axb3XM/dIrAmv3k6mqnmMepoPbo4JR+IuXF+033nzUCtuqqVLd6nQGsJanoxgo9BtNPNLupm6oLJdx9amhjLtjkmoo4zI2FFdPoeitw8g5NWo3OatUjThruXtA00wfMV5966C8uDbw4zzUaL5MbfL0rL1C4aaTapyK6bqLsfJyvWnzMtWMhmkya6KO5Nmscgbp61iaRDt+Yjmp7643ShV6Ct6crSucdampy5eh93/AAB+N2m+JPDlho2oTC0vLdfKSaT7kgxgfN2Ir17UtatdLs3uGkjkAXI2NXwb8C1STXrLzeEaUBs9MH26V9wNYQtH5bIvl4xtOPw7V9DSzKXs+Rn80cV5Vh8JmKnTWj3Pjv4gWbX99M4Rhzk14X4ssC0cnGCBmvpz4hwxxXt9Csi7FkKKy9cV4N4mtlkEpHIxivmZrmlc/ZeHMRaMeyPK/DFpNNrEUccn2fJ2nvR8RfDUmkXCS+Ysme61f06SHT9UDsdhDdql+IGqW9/Yp5bDcPSvIlf2lz9ao1pOorLc4mS6EliuWLuowM9q9J+HscmrWaW0Q3SuQoWvK4jsQnbuPpXefDXVpLK48yNtkisGBrrppIvNI82Hdt0ei654A1Lw1ElzdoqxN/EGyK8o1yPZfSEjG45r2LxF8Rr3xFbx2MyrGiHAAGa8n8XW5jug396rlqfN5XKrzctXqZKjJ3CvS9OU6v4DuLcrkw5O415takSW59RXonw8ujcWdxaOfkaM/LWdj1Md7sVJdDkvBOqJpGrnzlLQuShUelXdcSGae9WFcKw3Lnk1lTRjT/EmzGUEldjrUIkvLeeC0a2imiATcPvfjSsVUkoyU+55lbzCO6GexxXpWs6l4Vu/AQhS3aLWF+YybK851CL7PqMybcDdXp3hOx0tvCt7d3WnNdMqZ3E8Vqb4hxi4VDx391a3EE7xma3VwXXJG4dx9KqXl1HNePJEpijZsqh61Z1KcySyxBSyZJAXtn0rKXKtzkNjGay05j6On70bM6vTtLvPEl9pumWURnvL6RbeFQdu6Rmwoyema9Y+On7J/j/9mePQpPF9pai31hWME1lP5wR1XLRPjGG9+leS29xNa2sN1bzPBPCyyI8ZwVdTlWHuK6/4pftJfEH42WejWXjfxDNrdvpCMtosiKm0sMFjtAy3ua5anP7S62Mk1JNLocHcMY7gY7V6hNql/wCLPhjawi3aW30p9omUk7Ffpn0rzC9+8jj+IZr1T4H+JtTt49a0CyiS6XVLcxyQSKCpI6EehrsPMxcbU1Nbo8nmBBYDqDiu5+Hc1xqVpqejLfC1hkQTrFJyGZTwB79q5LXLV9P1KaB1wUfBxVvwjqH9neILWUnhXAJ+vf61k9VZmtRe0o3PV/icp8WfC7w9rMcLNLp27T7uYZKnAyhPvt4r58mtZI5GYKR5eCWyPl9Cf8K+n/DNql1p/jXwSt68sBiF5ZwwlAkjR8nqT1HFeC6N4gvPAvizT9Y07y0vdPuFnh8+FJo9w/vRuCrD2INRHQjKqnJ+7ZjapH5k4mG0+YNzJDk7D8p2tkDBwfU16R8LfiBqXgHUNM1vRdSudE1KwlYtfxOGIhkTa4VGPzcc/WqfxR+ISfFWGbxDdafY2GvvdZuIdHs47S1EJjCK21eA24fw4HtXNeD9Wms7i4t/tDQW14vkTqv8X49vwrU9bERTV0db8QvBeo+APFkUGqadf2Et0sd7ai7hWNri1kGY3UAnG5eK5D7RcaJqcVzp8jRhGEtuytztBOM/99EfgK9S8Y2N34k8DLd6lrRk1zw/IulrptwrmdbRBmNvMPGxTwoHb1rzm4s4prFoUKtPFJslK5C7CMrk9Tn2Wlc4aNRNWNay1iWC+iurcXBspizeY20I5O0v9wkcE56da9A8S6TDq/ht5IdOht7+HZcpffaCm6IIAFVDkBt7L0OOvFeaaFeae+i6kt3c6pHqQCjS44CphZjIPP3qcYGwDHTn16V3Hw91phAkLLJGI5VkSWLarlQSGAfGPQ/UCnF33PMx8VSl7WHQ9O/ZT+EehfGrUtSstb8b2Xh7Vo/Lu4/7ScHz5I8iP5m5wAT0IOOhrwi41C68J+I9R8qENIqyW8sixqqxL/qy8a9AdocDjkOe/NdJrvhEeHdS1S2ls/sq3ExSC8kkKNaNvAUFhkEAMu4DpzzWL4t0lZsvaxxf6IsLyLaiR0ZmjjDOJWO59zRSEDjG40p2R1YaUZ+/fQ6v4P8AxAn+EvxOgubuz8/S7gtYX1jexNG9xYyApMphJHOFYjnrjjtUPxs8A2fw/wDG2pW9v519pV1F5mn6hCqBJ7KTDRT5X+Ip1UY5Vga4a1tYr7R9QEMF1Jc2iRzbvIV4xEWG95mySvsAvc17Xpb2/wAXP2eriC8ZZvEvhDbJBsnLTXGluWaQYLEKIpMknGQGNZmddewqKvD5nhniBpbiaO+aKIXUh/ewW8LokTgDaxJJJZ+SCwySTnNa2nah/aHh26hlmgtryzkF5BM1uWmuW3YMYlztwp+Yf3u2KlsbGS5nuF1W+ljMmycQPOI47kxgGNJCw2gbd+HPy5T3rC06+k0TXYriNNypsnjViSPKK7wrZAyFX5OMc9MUHoy9+PMhmoiWW4W5fyVF387LCcAEdVx6V0Og6w+raTc+Hru6igt5XEiNKqfLLt2jdIWBwB0AyPXNUPFsX9nyRvHs+yXmbuKTYEB38kICchMdCRWLav5V0lxnaFYE7TjbhsdMYGe2MUzGS925p+HrpLO8uNPvT5NtMwRpYl3CJugkIx0A6jrXoviT4geLPiloej2mqalJq9v4XtF06280RI0EGcxgHKlwOnOTiuM8UWZuoLTXIomMV0NtwqKxQTDjbl2bJK/Mc4qlZTajrN1K8MNxfmMFp/JRpSsajO5sD7o7nFWmmc04Kqro3rKKLWNKn0+5lEVxGPMt1Me55COvzHpXFWF9L4f1VWPCq3zK3Q+xrqrgwhrfVbGRUj8wCeFZBuBHXHopqt440mK8tk1mzXEcn+tiLA+W34DpTkkYUbRfI9jv/AOr6F4D+Jvhfxfq+jjV/DMc6yXNs3IK969B/bz+Lnwy+LXjLw1qfw5tkWeG02XssVuI1ZvoO9eE/DKa88XMvhW0ga8u76VYbaPPV2ONozWx8Tvgf4i+D+uRaV4isJLS7mTzEjX5g49iK5Fh+eXthxrRoSdCe7MDT1TVrMAYEncmtrw7rE/h28SWF8FBjjoa4/R5JLG6KMCVP4V0GoXqWcO9VyXrqsefiKXM+TodPrV1Nq0v2x/9Y5By1WW0fU10VNQwxt849qxfDGorqlpcLM2HABUNXr3g/XLbWvBdxoMqqlzGN8bHqwosz5rFSlhFa17HmGi3XmXCbsl1bOfavtHwH8aNAs/CNnFqV39huLePy+QcEeox3r440yxGn+IBDL8sYlw2euK+ovF3gbw3qnwzWayKLdxQ70MRBYt6HjpWabhK58hxDRw2JlThX+FnIeKvF2m/ELxhNcRRnyW4HI3fjXC/ELQFtcSKVKqvG0Vwui6tNoGrMkmVfOPmzkV3eueITq2m7Ttyqc7R3rtTudcMG8BUgqTvE8h1JdvSoIUCrgVpazb7GIGWx6VnQfN1qOVn3NKd4XOa1hd03NY0ow2K6DXIyJc96wZFy2aR9PhZJxsMHy0qyFWyKZupam7Wx3Wi9za0nVih2s3FdXZ3SzKAWGTXnasVbIrT0/UmjkGW4FbKVzyMThVJXW51l5p4mXIUE1zV/aPbyYxxXR2WpJMoAbrU13YLdKSePStdGeZRk6UrSOI3MnSrNveyxtndU19pz2+cAnFZgkOcEYNZnrQ5aiub8Ore9aUF4rdTXILIV6VcivCvQ1N2Y1MP2OpHPekZA3WsW31Bu5rRjvlk9K15jhlTdMhudPWYdOfasq401065rpMgnOaY0Zk6j9KNC415L4jkl82E/OMCpI7ho+hrbmsfOXBWs2bRplb5AWFZzSR1xq05/EyWO8DdcGrHko3Q1jvaz233kYfUVJHcFe5rPluNwT1TLU1ru/irPubT2q0t16ilkuBJ1Ao5SotxMOW1lXtUBMg6k1vgD6/WopLXd2FLlZ3quuqMYXbL1p0d+y96vTadu6Cqkmnt2FI6IOnIlTUT609NROc1nPayQ9s1CPNX1p2RcaNOWx0C6yy9Ksrq5PVj+dcmzSjuaPtMi9zSsZSwdJu51DaoG6tSf2mv+TXKm6btmj7TL6mpUX1LjhIo6ZtVA7UjasB3Nc212x9aRppD0zS5Svq8TdbVNtV31T3FZO6Vu4pvlyN2p8rLVCEdy/NqW7oxqq1xI2ct1pI7R26irP8AZznoDVWLtTiVOvvSrGewzWjb6Ye4NW4dMb+7VGUsRFbGMsTHsas29i7dVzW/Hpe7otXYdPC9qDlqYzsYlvpu3+HP1rSh00p0FasdsFpTIsfpSuefPESqPyIbez8vtVj8hVZr4L0NUbrUC/QgfSkRySkaMl2F6GqE1+fWs5rp264qFt7dao3jQS3L0l56GqrXTHoaZsapFhK9qs6+SEdhp3GlVXbuasrCT2qUQkdqrlMeePYqhWH8RqYbxU32Y+lO2H+7+lVZGfNEhVmXoatRXbr3z9ahaJl7UzDL0FKxDtLY0YrxT3q+t37Vzq5XpVhbxh3osZSpoxo9Pubg9CVrVsvD0sjYIIr1618IW8MWzyxT7jw7HbpvROa0VHueRUzuMnaJwNj4ZC/eSt2z0hIQAExitholjqOaZbddxBA/ukc1ooxjucM8VUrbEUNqI2BAHFXkxH1IrGutcjij3AgnuKxNQ8UNFJgEFauVSMVcUcLUrHaHUkj6nFRf8JmunDAfP1rza88QSy9H/Ksia/mf+Imud4nsdUMojP4j0/UvilIv3f51w+r+KrjVJtxk2n8a507365NSW8LSNnbn61EqntD2sPluHw+qRoR3EjZy2c0Zdvl6g1LZ2LybeCM1rR6btIOOlckoyZU5xjsYX2Vz2Jq1Dpbt1yPpW4tuq9BUoUDtW0KSjucrxL6GdDpYHUVeW1Regp546mia4SH71bOKRzuc5bD1UKMDir1veLaev41gXGsQw9GzWPqHiB2+5TUkti1g3VPRv+EggC5LrXPa94tRYisTlmIxxXDSahMVxuqs8jv1YiplVOmjlcKcrss3V9JcElm6+lVSc9aYWZqN1YSlc9+FOMNkRlc96OadtoyKd2axFpBMy9hSr81IsRboDQtRXG5B6U+GEydjV2100t1zW3a6akP3hV8pz1K9nZFfSdJbG4jmuot0EMY+bGKoNII1wpANZt1qjD5UOa0ikjxakZVnrsddY2Oo+JtYg0rSLG61HULn/V2ttEXcfXFbnin4EfEHwHbR3uv+EtW0yzI3G5mtiUAr7y/4JIfD/RH8B+JPFktosmv/ANom0E8mGeGPbkEZHBr7z8ZeE9J8XaDdaRrVqt9p9zGVdJOgXHXPY15FStUk3KPQ9anlsPZ3ufz7LceSuBwfenWsf2ydcZwad4st4LPxNqdhaSedbW91NBFJnJdVfCt+IrT0GzCIGYYIr16EuZXPlMYlQ23O48M3smkNE8ONyfNwcV7Av7R2sR2IheRD0zIVy3H415d4T0q31FpTPwAvFJ4m0SDTw8kD7f8AZ7VcpuLsfm2KwmFxta1Val3VPE320uXbfuY5Oea5CO3kvo5TgFP1rOkv9sWzzM855FdBoUe61Zuct+VVF82x7MKEcHC8Tze48N/btaFsPlJbrVHx74L/ALChQ+d5o71teLbiWw1ITRHa4Oa57XPEV34gh8u4Ga4akeWV2fb4OVSXLNS0PP8A5o87TjNdR4BO69CdjWBd2r27NnBUelbngOQR6kmacWfRYr3sPJna3lq1nfKQSOc8msbxn+8jWQda6bxD800ZHGa2PE3wsk/4QdNaF2rqU3CMHmnKSjufK0ayhUi2eRaTtYlSGwa7LwXN5OqKq8bhg1xuixlrrZk4rs9LiW11yHYSB71KknbzPVxluWVzH8dWps9dMiDGTurem8TX+o6Lp0Ui7re34XC+nvUXxGtQkiS9S1ReHda8zQZLUw/OmSHIyKb0Oa/PQjLsc54ptTDfeYw2+Z83Sug0LW9Rs/C91aQRM8Mw2k7ScCq/i5JZrWC4c54x04rS8C648en3cDEFfLyAR0q1qbykpUVJ9DidE0mCZtUvLyZYVtEBFu7MkkrN02/I3TvXJXH/AB8HKkEfw4wa3tUupbHWXngPkurErjHfrWLe3Mt1MZJSSx/iVa5/tXPpqDvFSXU2LKMzabt3Dpk1kSRlZiAMj1Oe3U4xn8MVr6Go+yye4xX2xrvxS/ZnuP2K4fD0Wg2sfxLXTkgwunH7cNQHWVrkjJQ1lVrOD0RVKzckfEjfvbNW7qMVteAdTk0vxBaTxzNbv5uDIpwcGsWHnTyR1BxTbSTy5lbJznNdNzirR5oyidb8VdLgsfElwbO6F5bviRZvr2PvXG2s3lTZPtzXpfxV8i/0/Rr230/7FutkVmUECVl6sK8uyWPYU7IjCPno2fQ918DWd3Z+KPCmrSzAWGrYt2mTgkD93Ip9815z8YvDq+HfGep2ShgsFzJEPoDgH860dD1LUpPCUTwvI1rpt0JMZ4iL9CPxrt/i7ZDUPFOmalZwx3La1p8bqtycgu8e1iCMYIPPPeuc82nKVDEpvZnz9DvhYbVxuO3cEB56BcdOtS2cxgYENgn5hxgn/wCvWz4q1xdZ1o3qaTYaPtOPs9gJFi37t2cM7Hr71U1DUvsviKPVLKwj02CUiVbdPnRR3ABJq7n1HxxPXfA1jDe6vod3rOnalrFhri/Z0t5pPLfULhXQFEmzhVDOuGYYxniuLuoTo+uXdrd2qxtvkhe3X94IiRgcjBOztzV3wxDLqei6hcWbTCXSGTUUBlTyYY2O1sKWzu3GJuMjAPFbPxa8ASeDZNEvI7r+0IddtYtUsphcKXeN1+dZFUfI28MvzEfdNaJJnjfw6vKcFa3h0PXPMdZJEE22WJJmiMsZOduewPTiug03VGXVJ95WytZ43mit4+YkXLFQmMqcgDOcc8Via3FDJ9kltZPPeaECSJVYGKUH7gJJ3nHzZGPStPS9Z1O703THfWXkTR5Wjt7OQ5ktYmJkZ0Q/KQSeQc/N6Dis/Q6Z01Vg0+p6v8QNYuvE/gXwrd3OsrcnTYWtorJbPy2totxbe7L98E45OWOBnNcv4ZsvEPjC5j8JaJHP4lmlcww2KwvOmDGQkihh8vl5Jz0yelT+GSuoM9lNLJbq7F1bymLuxDeVhFOcsdoBxkZzV74dfE/xF8EPiBp/iLQEbTNWt3SKMTRrJHJGRh0YEZwe+CD71ty8yueBQn7OTp21RxVxoeqeAdc1LTNbt73TZtMO270aeVoJZXUbo1KAg7SeoB+mK6v4X+OW+EvxQsdX06e3vrCSSS3uYVLEG3dQJ4TnAYHeSMnqBVz9oz4rap8cvHlx461Oz0zSdSu0itZdLs0LbniRfmLEHBf5sfN2rzrTrg3tje6WxJjm/wBJgeUZWJlQOxLEhVTaBljnPUKD8tc7Vj3eVVqfKd58dPh5a+B/GV3Hpskl3p0rx3mnapEFaGayfJikbaWwcEDngeXjGc15rqDC9t7dkgvpb21G2dpXLRrEnEZVNm5cfeOc8V9AaAy/GT9ny4tmtluPEHg8ho5XuAsjaW7M0g+eQqwjlBbG3gMa8RuJry31W41W7umuf+W17FBd+XcXUcpw8RA+YlxwxUYUUWOfB1Oa9KW6L/hGMeKNEutEe88m85urONbfzJZ51XakCgKS24dPm2j0rnNW0XVPCuvXOma3Z3FldR7luLaTKSR7HZcMDkghh6dKntLiHwz4qe3/ANHu7FDwbebzgiFdxAkAXBHqFFdR4k0XRr/TPFGqarrp0/X7f7NLpOmy2T7tWglb55fNHCFVcON4wwyQBjFFjpa5ZcrM7wnfWOoafdaBqDTzG6YvbsdQaGCKZeQ/l4ZZCfu9OnvzXU/Ab4zav+z78S7DxJYO1zPEzWmp6bcRB4ru0YfvIm4wPQe9eSxXR0+73h8yRYKsowRg5BHpj2r0jxN4Y8Q+ONGvvGmm+HdUn0WOAJqmqQ2zSWpk+U72l2hULZzjsetEly7D5OWVj0T48an4E0v4pXY8Gi21bwrqsCXE9naSzbLKZhuMKOyKWCj2696898JLpP8Abg0zV7+W20C5YJLcwxB9kZ6SlcZIHcda5Tw/qC3kd99ok33UUW6GR5TGzMD0+h6cY4rdtZzqVs4eFYyMyRtHwAx6n/63StTy8R+7loZEn2j4X/EiWXSNQjuW028za6ha5CvsOVkX619KfHzx143/AGj/AAFpPjm/0q2ttD0gJYNc2pIxKepfknH5V4L4o0u+8TeE01aR7cJp7raPGu2OTn7p2jk4qz8Ovidrdj4evPCgvJl0O8kUzWmAQzL/ABAc81UeyOXFxdaCxMfiicteK0kCy7huXrU0Lfb7BlJJdelaPiDT49N1SVQGaB22r2x9ayFjeyuCBwGpWHGaqwUl1I9L1B9PvAPX5cGvQLO9urNkukDIFGfMU8VwF1GsF5DMw/dlua/QPwHovwz8Ufs5yXE6afb3KWrs7+YBL5w6AZ7f5zW0I8+54WdYhYaNObhdPc+O5NSN5cC4yS+d7H3r7G/Zzm0XVPAj+Y0Ut192VZzwB7V8UpcLb6hJbuoUNxW3pfiPUtB8yK0uZo4mOSFbGawlFHz+cZWsww6hB8vY7H9paHSLPx0zaSU2dWEWMZ9q5/QLxbqKNXPynrXJeImub7bcyMzu3zDnmpfDGpGJVQkbl6VpT1PShhZQwUIXu4mn4gtRHI2zpXOQptk2jpXU6oftERc/KD+Nc3Ipilzj860eh1YWXuWZja9H82a5iZSvQV2uqW32hc/yrkbtWDYxWR9PhZ2M/bS0si7elQtNtqD2Y+/sPLHtg00EjvVbzinQ5o+1fSqi7GvInua1nqhhxg9K6zT9WE4QO2a88Nxt6AVoWN+0WMHp61pFs8/EYVSW2p6FLGlxnAzmsHVNF+bdGOaXT9fWQfNwfat1WSZcg5rXRnjJzw8rM4aSNk6iowxFdTfaSJPuVz91p0lt2JrNxaPUoVoVHZsWObd6Ves5TWOv7vk8j2q5Z3aL1rO7HVhGWxvW8hLYzXQWlj9ojyeD7VyVveKJeTxXUWt0CuVfP+6KnnseHiouPwln+y9rYHIrp9L0SG1hUvErsf7wrnJL7yfmJya6HT/EVrdQgtIqEetZzlKWx4VZ1ZK8TP8AFGiQXFm8scYV1GeOledyaSexFek6xrUJt5I4zuLjBrkmj9AK6aKfU9HA1qijaZyc9rIjYC1VfzF6jb9a66a23NnaKp3Oned1XNb2PdhXXU5/7QB1p6Te9WZ9IbtiqMlrJD1BrLlZ0xlGWxd3D1ppz2xVHcw60nnstJpI1VHsy20at1GaiaxHYU1bwd1NSi6296zF78SubAHtUU2lhugrQ83PQilVt3U07Fe1mY/9mFei5pf7Mb+6K1gwHY1Js96Vg9tMxhpJH8NSppo9K1Nw9DQCo7GkL6zMzV0xF6LUq6ai9M1d49af5g9KCZVpsrR6eF7VajtAvalF4gpo1BV7VXKznlKbLEdmO/FWfKjj6Vmf2ifUVA+of7VIIwk9za85V9BUMl8q9CKxZr4noaryXLNQaRoc25ryamfUVSm1At3qiFZuppTC3bmnZHSqUY7im5kb0pDvapPINTLHntWnKOTtsRLGWqz5VSJGfSp1gdu1XymLnYreVU0cJk6Cra2uexq0trt6cU9DCVZFSO1c9qnW1DdqtQxkdaljQ98VNzm9uyqsO7tUn2dfSp8Ff7tHHpSujDnkVGty/wB0Uw2ee1XuB0NSbCemKY1UlHcwZbF0+7zVOSMjtXRPFVWazHpRc6oVu575c2vlnOBWXqlwsNu284Iqnq3jiBc7McV514k8ZvdMVVuP9mur2kT8+wGXVqkryR1OlqdevDBE+wKNzsRkKtbN54e0yOMoY2lkXq+44P0rkvhRqLynUgH/AHigZXuy+v0rsZkbzB1wOgFfK4zFTjUsj9RwOW0YU/e3PPPGnhuTT7cX1o7SQk/vE7ge1cOGJjyWZm969y8RBV8LajJPIMtCVHy8Z7Yrx+300nsa3ws5VI+8XiHTouyM63t3n6KTWza+G5Z1yeK3tG0tF6rn610SQpGuAoFevTpp7nzuJx7g7ROHPhl4Rkg4p8OmhGwVwK7KZQY8GsO8/dydK0lFLY5YYydV2KyxqmMDGKkDYqvLdLD1qrNq0cI+8M0c1jrjTnUNI/L1Iqrc30Vr95q5678QFumay5r2Sf75zWXOjup4J9Top9cTsax7rWJZupNZ5mJ7UzzD61EpXPSp4WMCZpGbqc1X8xvXNP8AMqKs+Y64w5SzEjTdR+VTPYOq8cmpLIbY0bjLA/nVlck5rGUrl8pjn5WKkYbtUXmGrF2C21gPmzioo7dpOgrZakcyGs4WlihaXoDV210x5Ota9tpoXtWnKzCVVRMeCwduoNa9ppu3qtXo4gn3R+dEkwj7/lVxSRxSrc/UIYRDTZ7tY+pzVO4vC33TUUdu9wfmzj2rQxtd3Yk109w2en0q5YWYb55BzUkNj5bYI6dSTUsspt/lZSvseCKV1ew3e2h7v+yz+1hrn7L3iK9mtbWHWtF1Aj7Zp085j5AxuRxwD9Qa9v8Ajd/wVP1j4jeEbnQvCHh0+GPtcZhub+a882WMHvGVAAP1Br4PaaWZgAcADAVeB+ldH4N8LzaveLGFJYt1HU/WuL6rHV9GFTHfVqLcnsLounSXU3mvnPrXXJELW3yeBXp2l/B9rfS/NZ1D4ztxXk3jKSTSLh7d/lKnGDXoQSpxsfBwzCOZV3GDvYtWPjyTQJd0bbhjGMUal44m1zLELCh9XrgfOM0nP5VdjkEEeCAB9K5ZtyldHqrL6CfM46myt400wX+leg6LF5enbm44zXmmht9rvQccV6bJdR2ej4J+bGK6qeh5WOjZ8iOB8RKt5ekEdDipLfwbBNCJRGZBjJAFUNbvhHceYBwWr374O+IvDUfgueXUpIUuY93mLLjJHbbXPX1NK1WthaMJU1c+TfE+mmGSYxqAA2B6Vn+EY5G1IeUpODXc+Prq11DU7+ayj8u1aRii+w6Vzvgab7NqQIAJ/wBoVlHa59pSrzng/eWp0uutIkkeTyKn1LxNqMfhxrVpX+zlNu30qHXrhbu4jC4FWfFVubfw7v4+7WrSe55EIx54J9ThfCKi41qC3fP7xsfL1ruta0ufSdai3xSRpu2h5FKj/wCvjvXnfhXUBpviCzvHXekMmSK+gfih8VNL8ceG9F0+1t2NzaXBbz2ADbe/IHevNqcyqRUT3sVThySucT8QrVX0eKZTnnHNcx4Lm2w3cKkDcmBmu58bRpJ4WXA+6civMNCLC+CKzLuOK9GUWeNg37TDNM6y+X7d4bZGXmLowrN8CtGlxKsgzuXbgelbunrusr22K87SQvvWF4QmSz8RYlTIzgA9KIuw6cr0pxOW123gt9cH2iNjFu59ayPFE2nXGpO+k20kNp/AjvlvxrqPHq+ZrUzYwCc4HSva/wBkn9jFf2n7TXbk+Ihov9m7FKLbGZmLdDgEcVNlex9Hh8RGnRhKofOvh990bJVHVv3N18qrk5ySBk57V1nijwZc/D3x7rPhm6kSW90y7ezlaJsqzK20lT6ZrmdehaO6yahW6o6Kcr1XbZk2nt5ljKv905qJGXKmmaLNlZ0PcZpW/d4x2pvQucdbHr3iDxPD4g+EukWL22LrT5Hj84n+FhnHSvHz8rY717J4LvNKvPhXrtndwzPebw9u6vxkDHTBrxu4+W4YHscVOp5+BdpTgdv8PpzNY63p0jSKt1bDbtcBdytuGcj1rs/Fjrq3wf8ADM8ds/naXdXFtJcDOGDFXVSfXG7H0rzz4cvp6eLtNTVmePS3mUXPlthvLJwce/4V714Nl03U/h98VPB9vuuoii6jpk7Jl/3EpyQB0Jjbn6DpWZw4yXs6ql2PnHxZY6dHKt3p91HLFMqOYycNGxHzIfUg9690sf2KdV8Sfsrn4x6P4k024ttP8x9Q0hy6z2kYk24JwQT+A6/WvHL6OyuPDcE08iNe2sskP2SKLDNGfmEhfocnjpWX4f8AFF5ZWF9ov9pXVrp90jCWCCVxHMd2QCgOD+VU9T6SjLmjobPw9/suz8ZQ2Ov6pcWWlN+5mv8AT0EzJ8g2nbkHAIAOD27V6NpOhw+Lfh3q+j2Ph26u/FOiyPfy6lasTCungHzWmXONqPgg/wDTU8dMeB2c5jfllY9AvBOD3/xBOa9y8L+IorfW9C1vUNMuLPwzdAadqrxmYx3MXPmswQrv+QhgucEovB5zrF23ODF0uWXOebCZfIUvGsjqxAViMY++WOHGPm54xVXSo7ZtSWyuWma2mLJGYZFhLMThG+cHA3dc12PizwlL4A8cX2ka7ZX2leTIVktblFhuDbsuQDklUYp0zkZ7Vyeu2J0bVJLeMtG8bD5SyMyDHCMV4Djow7GszenJSOl0G7vrC7tLm4Z0cMy+XOxGx0AUryeDhQMNyueldt8SdBf+z4dde1a3sb8k2zySqCXIBxGN+SBuXkgd685uZrY2qXn26RZbhN5hmlSRxMG2yhhxtz95QOCOpNer+D7UeK/BN5p8Vh9u1Tb50M6+bcSeTgh0WEDaOzHnOAKuLaVjwcdD2FWNXp1OItbybVLRfDY1JYrG4kVJLS4vZI4PtChv3rg4KfewPl6gZzXKBX0eYXnnRRSjeu1oxMQ23bhlycEDoSTzzya1Yo44prgOs0sUkjRyQLiKf5+VJY5Bweee9ReJI1vrqHUxaW8JmQOtpawN5aFT8yZfO/0JDHms5M9mhJWudn8G/iBZ/D34pWGszW8OoaTI8lpe2d0qyLJbyI8cu5QdpP8AEPmxu5xjinfGr4exeDfFWsQqsxiacz2Vwqp5VzprMzJLxnduAHNcIrFrW7dkkk2xxzxNJlvKVpDznOCuD1xXt+pLF8X/AIAWOpTytd+JfCcqaZcTSXZYx6a4JgdR02q5KY5IDLxQmcFf/Z6qqrbqeBaxqEmoWkBTTxE2nq1rNdQq2yRSxKNIeokJVgScDGMAV02n3S+JvDaLePJqGo6chWyjaXeXthklFwwOIyXIwDje44CgVTvpdRu/ETLrEs+mW11cR/2nKg3ssYCoZZI1+9gEk5B5J+lUrG4XQdTaNL1L2zk8yI/Y5zGdqttRvmAGP4gPT6nJc9eaUoc6MHUGxMrLuErjc0eAevTBr68/YZ/bVsfgD4f8Q+E/GmjSa94E1J/tLw26xztDMyqsmUZsFHCjII69MdK8j/aD+Il18StR8I6he+G9H0V7XRIbaS60uJYft6gtm4lVTtR8D7ua8fYLa3G+FmZH+9g9v7pz3pp9yYyTjc09ajOn+IrzyrVYk8wtFHI6kqrDcuSCQfl7jvXR+GLDVfFl5Fo2jWdxf39wwWG2tF8x5DtzgCvoCT9iPxl8Sf2ebL4vaR4isdfRdPMraPAjNdRQRMd8QfPzsAPavmrQ9Wu/C95Z61pU9xZ3Vpefu5IJykyEL2YYwD2NUctWn7ReZ2Xh1dN0zUtQtvEFhNPC0DwlXco0EhH3mGM5U+1X/wBm34maN8Gvivaaxr2g2+tacMwTQTIGKAj767hjNZOjQyaoy67dw+alrNHPqv75vPaKR/vEkndn2PFav7Q2j+Fv+Epm1TwJ9rfw7MsUkcd6QJIMx5ZMEnOKpOx5Siryoy6nRfHrxJ4f+IHirUtd8L6cdN0eZ98dvj7prg9N0iLXtNZFLi9Q4VOADUXwr1i3vtSi0XU50isrqURNcOP9X/tfSvvnwx+wNoei6VJqP9uNq0sqh4EijxCfUbgSXB7EYranTlV+E+dxuKWVR5JXv0Pzy1XSpTZsjDZs+YE96f4J8XS6ZfpbXEh+zFvmjJ+U/hXpvxk0/S7XxNef2YQFMzK9usZHksN3y9eRx1rxDWbOSxvjKBxnNTdrY9fBVIY+g1UXoei+NrNmkW5iABxnKVqfDDTz451yz0x3CzTOIw78DJrH8K6gviDSmhlO6VRgVS0e+vPCuvrNbt5bpIGQ+lRM8+tSm6NShHRrY+sPiJ+zLYeHfAt5qMF75txaR7nJACn6cV8jtBJpeoBirBK9y8XftHa94v0CPTbmSPyceXJsODJ+teW6+i31h5qcSoeQvTFZU5HgZNDF4dShi3e5ZspVmjwp4rM1CEqxPpTPD97tfYa0r2EyoWHeuuWp6kl7KpYwm3mPjBrmdSt/Lk4FdV907R0rG1eHDZA4rI9nDVDlLrKrkVkyMe1bV4pztxxUdvpLzOF2tg+1S007H01KpGEeZ7GIVY9qi+Ydc11s2hyQrlkP/fNVP7HabkIf93vUvR2ZvHFU5apmA6mlhmZa1LzR7m3yWiOBWa1uy04ysbqpGZYt7oxNkN+ddJpeuFVUN0NciIyPWrMUzLjB6VUZHLWoU6qPSbW9S6H3gD7VLdWq3C5wM1wun6s0bZJxXUWOtJMuN3NdEddzw6mFdF3Rn3+jGP8A1eax5I3t2wV2/Wu6aMSrnqfaqV7pKyrjG7371FkOliLfGckJmHer1rrs9uMIx/Gm3ekyWp6Eis5kKdC341nKNz0EqdU2G16aYYZ6lt9RbGN1c+DipUkaPpU6CeFptaI66DUPU7vrVyG4VlyTzXHLfFegq7b6lhcEiuiFTl3PPq4ZL4UdYrbioHJNK0ZXtVbSZgyiQkE5wPSt6ONZumK09sjyajlT3MNrX1FVprPf1C/lW1cQbWxzVaWPHatVZjp4hnPTaZnoKo3GlHsa6dosVEbdT2rKSR3U8S+rORksZPWoWt5B2Nde9mv92o3sU9KnlOyOKT3OQVXj9aX7Q610kmm7ui1Wk0Xc2MYrKx0xrwXxGL9ob+9TftR/vGtSTQXVsA7jVZtHdexosdCq0nsyv9qP940n2s+pqZtNkX+GhrGQfwfpTsieeBW+1P6043Ldmapfsb/88zSizdf4f0p8pXPAr7m9aNx/vGp/ssn939KX7DJ/dNOwc8CvhvWgxbu9XvsMv92n/YJP7tVyidddDP8AKp6Re1Xv7Nf0P5VcTTT6GlZGEq6WxlpCfSpFhbsK2odPLfw1aj0squdpNLRHNPFRTtcw1tGK521Ygsy/UVtLZ7RgjinRxLH0FaqzMfrTlsZgsgOxq2Icdv0q1tUdTUMlysfpSMeeUthFjC9aGwveqM2oKvQ1nzakW71BpGk5bmvJqEa9BVSbVFX7prGkuJG9agO89jWfMjpjh49TWk1Zj3pP7Wf+8KxmZx94YprMwrK7Oz2MDdXUy38VaFvqWa5MMR3qeG6kXvVcxlLDo677SrHGRmpX+auZhuju3Z5rRi1DPU1fMjilh2tiO41CWXPz9ay5A7Pxk1cW1Y+tXrfTecmnyo3i/Y7EPh24utJuvtEDlHxtPoV9D7V6dY+PrOSPNzAyTf3F6VwS2+3pVlAEXb0X0rmqYSnUd2Q8XKL93Y6DxF4on1yFbcIYLVSDtPfHrWHHGsfQUzzAvU1G18i9SK2p0o01ZHFUlOpK5tWM6x9a0jdKp5GR7VwtxryW/wB0ZrMm8UXGMLJj6VupJbGKy91ZXO7vtXjhVgW5FchqfiQSSfKa5661OecktIfwqruJbJNZylc9TD5dGitdzQm1aaTq1UmuHdsk00knsKRl21k5c2x7EKcVshfMP1paZxSeYai5q/IfijcKi80+1M3Megpj5WiXdUZkPYZqWG3kk6ircWm570crIlUjHchs7nblGztznjqM1tQgtzkFf9moIdPEf3gprTtbF2b91Ezj0UcfnS9lFbnNPEdih9gMkmSPkByKsw2PqMfSr1xDJY4M0TIM7QT0zVSe9VO9awSOKUpTJTD5fQ4pWukjXk81nzXjSdKhjjeaQY5rUzcb7mov2i+kCW0TSseioMk0y90PUbNd09vLGPV0Ir7K/Zh+Fuk2fhFNeubWO5v7p2WJ5ADsx6CvUvGXgfR/Fmk3VpeWMKiReJFjAYMfu4PpXE67jufneL40w2Ex31KMD83razZsZHHete2jWKPsfrU+u6bJpeq3Nuilmjcr7VlN5inbhgK64zUtj7uNRVVzXPrj9i39jpf2k7q+1rWbmbT/AAtp8ggYwqBLLJjJCkgjH4V9QfFv/glV4D1TwvcN4IvNQ0jxBCm6A3dwJIJmH8DjaCpPY5rhP+CWPx00Lw3pGufD3W7+LTbyW7/tCwkuW2rMGADRhicZFffXxC+KXhz4a+G7nWNd1K3srOFCVzIGeT0wO9cHLKUryPfo+xjRu2fgNdeD9Q8Naxe6Zqdu1rfWczW88T9VkVmUj8xXXeC9Yj0C+juHUEKc1ofFPxcfHnxB8Q+IjEI/7Uvp9Q29MCVy4X6gk/hXn2paotsh8tvmPavSp/DqfF4ml9ccoX0Z9MX/AMZtKj0zaZMSYxxXzT408RHX9VeVG3AnNc813cXTcu2Kmt4zDkkDn1qJSOfLsmw+Wtzhq2XLddq7z0pl1eeZ8ox+FVri8CLgH8Kk0Wze6lyQSKhantySjHmZ1/he28td7DBrX1bVi0ZiA4FV4WWwtuPvVnyb5mZtwrSUrbHzdSKqT5hNFS2vvEFpBetthaQBtx7V798RPh34bsfh+tzZiO2nRNymN+XHvXyh4iupbe5Vkch16EV0Wia3rPiK1S0uLyWSJRgKzEjFZOSe5ti8vqVFCtCdkuhl3eWWaP7wIr1b4Hfs26l4/wBFuNa+2R2FvGdiNIM729q43VPDo0/TfOMqyMw5wK9G+Efx2v8A4eaBPpgt1ubR23xqW5VvavNxDna0CsfXxP1Xlwr1PN/Fnhe88M+Kp9MvFMVxbPtdTWL4y1V/7O8gkYxjFdT4k8Q3Pi7X7vWL47p5m3u3bNea+LL4TXe1TkCu6Evcs9zvwMJVpQ590Y2kEm8QdAxwa9I1jQhokOmDyp43b5syDgg9eK8+8O2j3WqQRRqzln7eler+JJr6HxBo1vqYjmWEb0mVz86H15rnnJuordD38X8EmaHiiJ/+EUBYEZGRkV5t4XeJNet/P5Tfg19EfGTXvD+teA7eTT4lgu1P+pQY+X/GvmXTMyapGoP8ec16Ej5zK71KE7nrFrDD/b0/kMGjOfvVhL/Z0OvpGsZ83zMHnirmj27x6oIVbcxrmbxXt/FByTnzqzJpR96cbnvHiT9kfxRq2njVoLMPE0fmHDg8e3FeIWfjLxh8EdZu4/D2uXmi3L4SZrKcrkDoDivp/wAQftQeMvDPgfTdLt4bWKNbbyfOYFnYepO7Gfwr5Q8Ra9M0OpCaOG6bUCXM0i5eM9tpzx+Vc0XJSuyclniarlHEO8Vscj/a1xqWsSXlzM01zNKZJJHOSzHkkn1zzUviuP5kYcKwDH5SMeoyRyaybP5bteQOc8179+zv8S/BPwp8f/2z4+8KQ+LNKktGiELRJI0Eh6OEcYP5VtUnaGh9q7QqRaPA9JzHdBcAbl4/HpU9xlZNp6VZ1u+s73xXqF5YWn2KxuLp5LaDPMaM2FH4VFfr+9zRHXc6Jr3j9M/+Cc/7OPw0+LXwJ1bUPEOnrq2tzX8tvOhmZGt4wBsKhCME89c18LftL/DjTfhb8ZvE3hrSL9dQsLG7aOCbcrMyDuxUAE/QVv8A7KfiHXdP8bjTdI8TXvhtL5GWZ7W4aIOQvBODjNebfE6GW18WX73U5nuGmbzJWbcW/Gi55dOUY4l01uYVnmC5ixwP/r5r6X8C3+l6H8X9EXR7Rl0fVrNYJYbvcquJYtjnPXHce/rXzKlwsjKTwV6Yr1ZLxYdP8JavHf3c1wrGORHDbYdj5CqfTFZyizHMIXMZfCei2vifWtL8Q6u+hR2vmiO5S3abfMh2qhUH+KvPpG+waglzatl0nZkOAenrXt3xS0WL/hZ2tWltI0UGowedG03BO5d4JPseleGXKm0uHwfXj0zVWOzA1OaNibxJdXd/rDaneRSQTXv+kFm3HIP8QLnkHI6cV7d8FvhH8Qfjp4P1218H6I2twaYY7m7aJ0jdHC4i2hmGDtBBx1H50nxq/akb47fDH4a+F77wtY6XqXg+0/s99btXdnvIFiSONWTA28IC2S3JJGOlZ/7NP7Qni/8AZ98QajqHhK+itH1C38m5huYhNHL6MQ3cf5FaqzO3FW5LstfErS01HwL4U8V2WnTJHNC1hf3dxOZRNeW7EMrE9xC8LYPP3vYDhfFtjqE1vp95ersM1rmLMbr+6Dbd7FjyS3JJOT617losWvXVp44+Ht9NdXesreR65ZWthmWJ7oRssxCY/jicZx/cX054Txf8B/G/gHRYrzxT4a1XRbDP2eO5vLTy1Ri3Qk5+Xv8AWnY8ejV5dTzvwbc3KzSx2Uapfx4kjuthbyIyAkx68qVZWJOQOcAV2nwp137HrQgN26BXwrKxRHUnDb+QVUjg15zujsdUxJIywlmSdlJXdG2VfgdiuBt9hXUpqEtjqlstoIhHpoMKXkNt5bzRBsq8vcZHr0rN6HVjaccRQ8zufjF4N03wj4s1PT7e8g1eyhCi3vtODC1uQNh3fMx4+ZhnsQKwY9PTUvAdzepeqZ9NmjY/btQjjj8iU48uG3b5iRL8zshwq9AetdTrl3ezeDVVMBpoWjjjj377eHPKKu44DFlY5yeDjFcp4Z16+8PXkkyQWt9NJC+nu17bpM6xBdpXy2ztKj7pYcGspI83CzfI4vdHF2+dMunJjcx4JGWyE6YYjuBuXA6HngV7L8DvHln4R+Ic2i6jeTDw5q8UmiapHGVxcRSEr5zE8YEgVt2Sw2H5hXl+vWSK00lth7UEeXMWDsgcEmJzxg8jOFOMDGKg0ma7uLNwkk0htbV51hV1ARN5LNkkDGWb5QAeTSi7HoVYKrC3U67x94JufAOu+L9NN+mnalZmS1eGSQvJepkeYMgMgxtBxu5DDBrz+NjE00Fy23yy8gKkfeCbVIOPmX2GOPmz2r6C+Il63xG+D/h/xtE0E2o2cEegatbmN5jMYvmhkkLEj54wBkYJKjmvFdZ095pLvUpb+1LreGGdFXypWmx5nEb4K/3WfA2njay1VmVgqntabg90d58Lb7VvH3hK5+F+mw6bNJrMw1C2lvpSHSeFHIVH3hVDL/CwIzXj2r28+mu0U0e143KOSPlLA4zmtjQdavJNQQqJlRpxdCG1Pls3X5Qc5BwSK6r4taP4U0+60m78H3kxstQsknvLC4Xe9rd5zJFnJLKP72BU3Li/ZT5WdN8Ff2iPiB4D0HUvBnh/xLNo+keIJPs1zD8pRJWGHkjJHyFu5HHtXmklvc+HNUv9JvZI/tEchtLmNWV02j5RyOoB7isGFjbkJGBIgG0bsjA9BXbeNPDa6h4Q0zxlYWNnpunu39mS29nK0jCaMZMkm7oJAc8nqrVVy29bG38GfBOnePvippHhjVtaHhfStScxvq11IrRxJ5bOFK5VSN20c+tdLqHh61+HnjjWfC+tTWHiLRrG6ls/tto4CSD/AFazxn0z65ryOHUpbuyhmklZp7aQFHLkgKAozg5/u/qa2tCvbe40+WyuE4dg6secH2P15rRanl4mPXqYPiDS7jwj4geFmUsjcMhyCtfTHh39rrx34d+EkPh/Tr6MaXtMC3SoRcwDtGrg8AduM+9eHapY2+ueF5YorQnULVjLNc5z8mMgVmeBtahtZpNNvo/OtbkbcE9JD0b604zlT2OWvh6eMpRc1do7IR3OsLLdyu8hYFtzg/Mpznn8a5bVtN+1WrnBLL0ruo9bmg0aDSmaOIQFgwyMtn39KtWfw38Q6p4VbXrfQNTl0ZTmW/S2fyFX+8H28ilKpCFuZ7nlYeU6cnyrRHjPh3WJND1VQxZVzivRdYtUvVju4Duz+VcR4u8PyWcyyhWBxuA4Oc9Oa2fBetfaLEwS53p0FEZKSueriYqpFYiG/U7nxBpun3mk2l5ps8b3CLtniQYWNvTp1rBsbhWzGzDaflPGa1/B/ie0sFv9N1UO8NwmbeRVUBW/vdOtZM1ulrqJktWdYCcqWIP9K5otxdmefXipQ50ZUq/YLwN0BrpLeRbi14OaqaxpZlsROvzn2qDw/NsXymPfHNdlOV9zknacObqQTwmN6pahGZIc4FbupQ/NlRWW6eZGVPanYdCocXeW+6WvsD9lX9nHQvGnh2fxBrcTTQLIIoY1bGWxk5yDXyhqMJWTgV9kfsh/GrR/DugzeH9YufsatIZYpmGV3EY5r0svVJ1v32x5XFtbGxypywLal5HSfGv9lnw0vg2/1TQIntryyUySQMwKsg/u8V8WNo5hujGCxfp0x+tfoj8Wvi94ds/Beo2NlqMV/dXMTQosfQK3WviW7tftUjKATGzbscVOaql7b9xsfJ8HZnj/AKt/t6d/M4i68PzNGXaI4PYsDXOajogz8seBXpUsEUJ54HpmqVxZRSDFeLqfptPHyWp5bcab5PQH8azriIr0GK9J1DQDJkoMjtXK6hockWflOcZGTWi93c97DYxVNzlxxVq3unhbKmnSadJH2NRfZZF7VcZ2PXvCors6TSdefbhiT9a6K3v1nXIYGvOtzJ0JH0rR0/U2txjOfrWvMjyMRhFJXiduyLLHyM1j3+ieb/q/l+tOsdcSRcMOfatmGZLj7uHpHmKVTD7nEz6bLCeQcVWb5WwRivQLrTd0eXAX9awrrQlkbKHmhJM76OM5tzmtx9aVHqaexkh6g1X2GPqDSseipRmbelal5caqW+6c11ljqSx4+cc+tebwyMpz0q2t9KuMN0qOQ4q2FVXc9Dk1VJWyBRJKG9K4tdYO7HStBNX9xWkZtHkSwbibhfdSgZ6Cs2PUlbrV+1uhJjjrWykupzSpOJYa3JXIFQvGfStaDa0fJqKaFU75pppnNGpK9jJEOO9b2h6THJD5sybueM+lZTjb05rpNGu0mgVPusoxjtWVXa6IxM5qHu7iXGjwyJhYgp/2a5W9sjbTNGRyDiu9d0j+ZmH51xuobri4kkwQrnI7msoS7mOEqzfxMyzGD/CKabdT2q2VK9RTOfQV06Hs+08yr9nWj7KPQVZ20m360rle08yL7InpS/ZV/u1Y3e1LuHpT2FzvuR/ZV/u0LAp7VI05XsKakwq3oTzMPIX0qeK3B7VC10i0+OYioIk33NW1s9o+6M1e+yhRjaKp2N0FbOc/Wrsl1lc8VzykeXUk+YydQRY/u1izXSx9K1NUkZunNYclpJN0FOMj06DXUhm1Dd0qhNJLN/8AWrVTTc/eFWo7GOPoM/WquztVSMNjAjspZu1WP7JP9010Mdvs/hxU/wAg67anUyliJdEYkWjg/wANPbRsfw1sLcJHTxKjNgkVJPtpo5e60jK524rEurMwt0OK9DmjEi4AFc/rFmW4CjFKx1UcQ+blZx+7FL5hp11F5bEdhUW9aR78bSVyzG+2rAkIqiue1S+c3oKq5EoI64KB2p4bFV2uVXvVWTUgvQindniRpuoabSFaqTagq9GrFutWfsWrOkunk60+Y7IYVdTZuNYHY1l3GpPJ3qqTmm7RS5jsjh4xHPM8nU1Fup1Jtp8yOmKUeg0/NUmxvSoWbbTfMk/vGo5kaWLW76V0vgn4d658RL1rfR7UuEIEszg7IyegJ7muPDMa/Qf4EaHbeH/hpoUVrAskd1aR3UkmBnfImTk9yprxczx7wNLmSO/B4dV6lmfKfiL9mfxr4dsTdeRBqSx/62OxbfIv4HGa8oYssjqVKlcgqRyDX6m28SmF0lRmiTH7wgEp654ya+Dvj34VstD+LGtwWSKsLFZvLXAEZZM7ceua83Kc2njpcs0a4+hDC7M8ohtXk6itC304d81oxWnl9qfjbX2HKfNSrNleOAR9BUqxiPsKbJdLH71Wa4duuK00MbORpKVJjG3l2AFdnZXwsYfs6R4i+b5cenSvOUaXcG3HIIYV2mm363i7y+xgMsrVw4hykdMYx6lrUpjqEciyAOGU444BrhGtm3EdcHHNdrcX0NpGRneF+YJXKsDuJPrmow8ZPcipKMdiG2t8/eFXYYdjZUYPvUH2lYe1Rtes/cj6V6S1OaS59z6j+Bvx+sPCmjJoerAR28bFo5kzkE/jXoHjj9pHw5Z6PMNIupLu7kUrGNmF57/UV8OQySsu0ZA9Kv2sNw5yzMx7c9K5p4dS2Pg8VwpgK2K+tz+I9T03T4r/AHXcq+ZJIxYlvem6/wCGLeW1aaJFVwM4HSo/DWrRQ6akUrhHXpmptW8RwrbvHGN5YYNdCjbYputCryx2OXgVrfy/LdozGxdGQ7WVj3BHNW77Wrm4VTc3MlztAVRPI0gXHoGJFZF1qCwjkjNc7f608x2oOKHZdD36FOpUVmy/qWsFmJDZyc/jWTta6bLk1Wjz35+tXYXEfUVDlroepGiqa0LSKEj+UCqd5eBPunJqC8vMNsjOas6Tok1+6s4O0+lZydwdoLmmP0XR7rVmDCMkfSu107T/AOy4cOu0+9dj4R0y1sbRW8vIHWsTxzeQ+fsiIA/2auOh81Vx08TW5EtDMkn+0vheRTrpo7e2YsMGsy3mEIyxxWD4m8QNJmJH4PpUykmdOHwrnO3QxtRvPt15jqM44rrvC942lJlApPc03wD8Kdb8XRNeWdszQqcliK2ZPDNx4XuHtr5Gjk/iyP5Vnc7cViqGuHjJcy6DtY1htS8u3AxvOW9qv2vhC8msBJHExizu3gVzlrG0mqAZLKGwCetfSfhbWNK0/wAESx3UY81Y/lBxg04wT1Z81mOKlg4qFJXbPnXVn/sexl3HZ2ry68uGmlZyOWrtPiTrH2m/lji+5uzxXDDL9yTnFPRaH2uWU3Giqk92dd4BhuLa+kvre3a5a3HCgcE1r3GtzeItfhdhsijVY44yOgp2har/AGL4b3W0yNNnMqsuH/CqHhNftGpGR8n5+tYUo80uboVjJ2pTZ33jS08nw+oUYXGcf0ryTT8rqKMvUNXonjjxMrWYtgBtAxnvXBaHGs1+AxPXPFdtTyPLy6Dp4eUnszvfCdw0mtKz81jeJJAviZiAB+8zXs/w7+A+sa14dl8SptWzRdyjPJrxHxQGj8ROG5bze1T0uefhcRSxGJnGm72PV/HkkGoeC9NnEqQlY8GPYcn6V4XrFqVkXMg2sq9PbrXu/iDZc/DLTfMKmZejdwf8K8OvPKiaXeGlUKeVHTNRJ62OrKJL3kjlLry2vB5S4A9a2L6MyafGQd2MD5vmwB2yayGXdIzYxg44rUjk8yyZe1CST8j66pvFnPxttuA3cf45rWvPm2N/eGayGB83I59wOK15sm1Q9wtS/I6ZPW5vfDAXMni2wjguDbSM+BITjHGKPiVodxp/iW9haTzJEkJLdc+lVvAEkTeKNPNxMbe3aZd8gH3FLY/OvTP2gtO0TwP8VP8AiR6mviXSohHIJmH38rnnGM1B5EpOOMVup4XHE8bbW3A9AAvWvSrO6u7j4fxRGdWtbW8LrD/Eu4Y61yfjrWNN1nXrm90rT/7MsZm3Ja7iQn0rqfBJtbrwTrkTiRbxFjmU5BUgNjjiqWu51Yq8qfMz0X4lSQ6pf+BdXvpWubW80+GG4kON/wAvyNjA64rwLxJbpa31zGPMzHK4xJwQoOBkete46oq3fwd0C9iH+l2F/JEGIGTuG7HU8Zrgvi9omn6T4q1BZL26v3urSG8gnaHy8vIiybT/ALOCaDgy6a5uU88tbWa6t7mZEDi3TewJGFHfg8flV/SZG3rID7Gs6zZI2cSD90w52t90envVnR3K3Dp/Dg9fWri7H0FZc1Ox9ceBfievw3+Knwk+K9tpc8WnrClpqsiSlhczRAwTAA4wTE0bc5+Yk9OB9tftYftXfCf4gfs+61o+la5Bq+qajGq2tqUdWjkBzuLOmOP61+a3gzwzrHxA+HOt21rc+da+HwNVazlJztfETugOemAT7ivb/E3w3+EHij4F6Rf6B471PSPGtrahrnQdcEhgubhU3TRRyeX8pz93cx981otT5pVeS8EfIuuwrdRi7Ay5dkYqMHcDknHT9a3bK6stQ8ITK1tNN4jlvFC6ibohTAY3DQGMclmIUgk4wG46Yzb64N9HdRGJLcuBKIIwQoZfvYBJ61D4Re7l1CWysdPTUbm7i2LGylmT0dCCMOBkZORhjxWMj1oe9Cx6h8O47Oa1nhury6hkjiEm2GLO3BIIdtwI4wOAegrDuPCF7D4mn0t45otT1IrDa21xdFDJLK+EYndtUno3mnCnqT0qX4U+MLrwZ4o07W7d2S50+ZJUUzeWQoOQBndwe+c1q+PLe3jtItWgiF1PqFvIJIY43hismk/eIVkHyvgndg8fKwINQ/e2PBp81DFOPRlXx14Z1fwFcah4d8RC50bxLoE0PkaeuJYElXIlZjvZVwGjOfmzkngdPNVRI9VhnkZYoTOC00i+d5bEbiSoxkZ7dK9D8EtrvivxZo2n6BFfXT6i72sX9oyKPtEj26wzJvDJnhWCAsCcAZU81xGoWL6XqDo6yPJAgd8oI5EYcMrLk4IH8WMVkfRRR7H+zbqQk1jWvhxrVtJLbeJYPsUUNxIYkt79eYJW5yMP8vX7vvzXBa54dn8La1qF7q9ndT3Om332QRzxqy+citnzW6MFK8xsDwcZxxWBZ30un6umpQytNH5aThnlPmlwMbieoO+vfP2jrTTfFEGifEKKSwSLxdaed5GnlkhsNQV1E5YMW3MSvOcnDH2rf7PmeVKTw2Iv0kfPGp6bqfhzVGW+s57O7WX7UFuLVopGRhuU4K/dZfmVu9ejeHtSn8e+Ep/CNtBp+o6jqDjUba6nzHLbSRIzywhmkCEFQCdwb0AJrhtWuLnVbcalqWsQ6teLObZ4bt5HlWNY8K4Yk5jVfkHYelR+D9Yl02QWM0kkWm3UqLcAZXO3JB4I+YZOG6isbHqVY395HN3DGFyrFXYEg4OScdeK9V/Zz0/wd4u+JOlaR8Rr6+0nwjfOYptQtZwFgm25hdtwbIySDkdGNcj8TNPjg8RTT2+hf2FaTf6u3Xc8bbTtZo2IBZS3Q56Vy1nqLW7bOkZ/h7DjI/KqWpVlKPMjufG/h/T/AAB498R6Fp2oWviKxs7qSzg1S1IaO5iB+WVcN0xWPYv9njdgxSSH5ghGdwr6A/aG+JXwq+JPwS+Hc/hzw8vh74i6Sos9WjsbFIYZohE6sSVGCWkVdvPQnrxj55juC7JNCW3e+PyrWGpxVIqSueh6br9np+qW97b2qS2Z2mW0kb/WKBghq4bxfpNzpOoR3v2GSzt7oGe3B6bc4yD3xW5Y6lFqEUjzgvNMC4KKBtY9vpW7fRReLPBMkF/qkrXmlAR6fYJCSxRmzIu7uFFKZ5MJ+wqWlsZ1ndHxJof2qNwl1EmyQ4GSR3r9pPhL8TPhtrPwN0i8t7/RrTw8NNXzrGSSMJF8uWVo6/C/wjqj+HdZFs/EMhKOr/qfrXeXulf2bqiJDM0VjdEkOsrCOQEYwQOMV5uIwzr8uux2xqRwc3ZXUjqfi4vh/WPEWtNoBVNGN7P9hV+SYi+I8+hxXjekh9N1QseFNdJq1jeaHdSWrksHXjPQ1k3Fuz4cqFPHDZHPcdODXdSpqlaDepwU5WUo9GdD4ktd0Nvcw8BhkMOopdBkk1KD7LGfMuNo+Ut9315qCyvRcaf9mkySOB7Va8KudN1yNN4SKTKycDvVVY2Wm5zU/djyM2dBuPttu0JU5HasLUY20+/wOBurQ1TUX03xFc/Z1WNH6DsKg1wrfR7ozk5zmpptnBGk4VPI042jvLPcpJk9McVizI0M5UjipfDV9Ikm2RuKva5bKG81MmupamX8OpynKalb/wAWTmneH757Wbar7V7CrN03nRcDmsmFzDPyAKhvW6PYilOHLJ3PRbe8ecKWYnPXnpUWoasdMjznc1UdJud0WDXOeMr+RejYo1TvueNRwsJ1vZvYhu/Fi+dtPK0xfFqGuM3SSNnrSKXVsGp0PrY4Cly2PXvCAj8QXGWlwiMFO0+tdNrHhLT9Qt41iUGYjG0cfrXkPgnxSmg3siTAiO4AG7+77/Wu+u/HllbW0pF55p25jRfWvMqRnz6bG0cJThDTc42+0kZK4ww/hNYlxprA9OK2W1wXUhLgbj/EOtEhEgxxXfZnFGc4vXY468tzG2BlvpVQ5Vc4YfVcV7j4V8F2klqk1zGruyBttaGu+DbO7011ngViozkAA1wPGJS5HufQ0VzU+ZnglvdFGzniul0rWkjjznBrB1zSpNHvpLYkMF6HvVKGRlbHau/m0uZVsPCtoemW+twSQ8kouM8nmoo7hJ/uEVwH22c5yeAMd+Kv6fqrJgcgj72e34VrGpHa55UsB7NXR2c2nCdc7c1j32hv2WtrTtSSQYYir0kiSelXzI81V50Tzu402S3zxVTeR1Fd5d2azZ461i3Wh7VyoJpnq4fGRl8RzpBVshjTvtBXpuqeaxlj+8tVmXBwzYNRys9DmhItQ3jDqxrSsdWaPGW6VhtlaA2OlZWIlh4VNztrbXOMbhUv9tDuwNcTHO8fQ077U7dGraLaOB4CHNdHY/2otW9KnnvLuK3tmPnSH9K4f7ZJ610vw91MQ+IlZ3x+7PllvXtU1ar5LiWChJ67Hr+m+GbfyVWdjfScbjnC/hVHxD4di06P7VZuHjbhkxzGff1p1jrTNJl4z5SnazZxz9KZrmtRNY3kjS7V8shQw79jXgRrz9pY6KmW0vZ3icpfQhYw3GScVQ8taz7rXk2hQ+QDnmqi66D2r6CMu5431WRt7F9DRx6VkJrSt1JqX+2o/StOZEOjNdC9tNPW1kfopqvb30VxMiA9Tg1uCYdQcr/s1lUrKO5Hs59jIltmj4cHPeogrDt+lbE95FIJAV3Z7jisb7ao6gUo1eYrll2F+z7uoqcW5X+IVEl/H6ik/tKP/ZrXmCUZPoaNuvl1ZeT5cYNYLawopH15P79ZyVzP6s5O9jVn2HqagO32FYlxraL61Um1wN0NEVY6KeFkdI0iL1YCq8l9CvQ1y1xq7yfxflVOTUHbvWlzup4Hm3OouNaC/des+41o9mrnmmdupqIuxoudscJFbm62uFur1Pb60zSckCuYZitTwyfNmnoVLCxO+sdU87rUl9mSPtXP6PI3rWzNIfLqbHiVI8lXQ5HVl2sxFYvmH1rb1jHPPWud3GosfU4eN46l+OTb3qbdVGKTdVrzDSLmkjSlvtvcVRaYt1NV5DnuaVWzVGMaMYj2y3UmjmkZttI0m3sKi50RikG4+1N82hpNvYVD1pjsh/mn2pFmz2o8snoKkiti3amS7Ij5btUi27HtV6O0C9quJCPSq5TCddLYow2g9K+i/gL+0DD4K0uLQvEUcsunQk/ZLyH52jB/hK+leDLH5dTNJswC4/Dj+VcmKwMMZHlmZUsZUpT5on2r4k/am8H6HpEsumSyaldsCYliiI6+ua+P/EWuXHiDXLzV70+dfXchllkPdj/hWP8Aas5wecYz6UqRzTfdzWGDy6jg5e7uRicVPEq82Olugvc1VeZ2rTj0hj96lOmeWucivXODmV7GT5B9Caf9nPvV9ottRySIvShal83N8JGIwtTeaV5DbTjGRVR7rb0qBpXkqt90VZ9y7LeZbcGJbGM1Wad5KZHA79qv2ums3UGqjHyE5KJVjRpOozV22sS/8NadrpQXqK0YbdYq0jE4p1v5Spaaaq9RWjHCkXTn60NIF9qoXGoLAOuTT0OD3qxoTSiNM5ANZVzrSRr945rLvNSkkGARiqLYZsnmsrpHXRwsY6yLFxePOcjNQY2tmkaUDvUEkjP92sZNM9KMIpaEzXCoPl5NVZLmR/usakhs5JDkitGz0tuw/OoHKcaZX0uzMk6GQEg165pMVlDp4wg3CuIgs1jVSo5FWlvJYV2q5x71B4OMbxCsmbl94gksmeGF+P8AZrnprp7iXfJk/Wq1xcbcuTyax9Q17nanSpTbKw2EUdUtSxq2siONlXtWFao+oXijG7JxVaRnuZiM5zXYeD9EJmEjA4HzbiOKT0PZko4eldbn1V8C/iPoPhXwYNNvVW3uR/Gy9a84+LPiaz8S6881ufkPUiuNYTW55bPtWRqF4RhRwT19aFqfntHLILFyxd9WaPh2MXF0MLnndXX+MtaFnoe1DsbG2sfwfpzW6/aHTanvXMfFDXPMbyFYj6V1xceWx2Ro/WsZGNrpHnGo3cl5eE7tzMcV3GgfB/xLc6GPEx0e4bRYjveXb/B6iuC02RVvoyw3LnJzX6FzftSeC9P+Bp061hj+3Np/2QaXs+UyepNeLiq1SMtEfWZhiquEUKdGN7nxF4mCfblhjYSrjl14ya3PC9p9jt3nIztrn7eE6nqBbGVJzjtXT6xMNJ0nyfuOwycV7FOK5Lo5cRJz5afXqcX4kvjcXBAbPOKZ4dkJvgR171l3MhkmLe+a3vC9ixLN3Pft71jJtuyPTlCNLD2Z7v4L+JmuxaXLpdpPIlmE5jJ4rysSW+oeMgblsRtN830r0LSfB2taL4fudTm0u8hs5EyJ3iKgL6815PYwtLrvzjPz9a2UWo2kfJ4OhSjOrOmrXPsP9pnwX4S8O/Cvw9feHruM7osSQqQWPvx3r4tutSaO1mghXzHcY3Afd+tfafxG/ZfaL9lePx+dZeK4tIxKLN8tG0e/b+ePeviKaQLazMis8j/eftXn06yqTfkepk+HeGg2+piMQAR6nNadjGDZsfbNZUi4rUswRYvg54xXafUVGYF1dSedtBCr6AVd3Zs1IP8ADWbN80mTwavQ/wDHmB6DFQ9DulHS5c8M3xs9Ytpiu7bIGww4ODnBr1b9ovxFo/ijWtPvNH05dLtmt4w8KLgEgYrxnT5mjvos8/NXpHxS1iDVrDSJobcW5jtgrbe7DvUHjYiPLiYSPOpLUeS0qMBLXpnwp8Oan/ZN3f3Ok6hH4fuoXiGqG3b7Mrg4A39CN/FeWOzbSK+rfhb+1tqrfs1y/BGbRrWa1+0+db6sZPmjQS+eybcfe3cA9NvGM81hWcvsnfiEp0WmfWX7E37OPw7+LX7Pgm8Q2H9q3LX8qzKLmSMwsBhcbSMcetfFn7W3w3h+E3x71DQ5bqbUtJ097eFGdhv+zFAVjJxjIUYPFdL8Dfjx48+Gfh3xNbeFtdl02GQrMY1jVl3FsEjI61yXx2+GXinw22jeJfHNw1xL4sgS+stR84ytyy7i6nqNh7YrtulT8z5rBzUa3L1PEfFNpZaf4svVs7doLFZzNBEzBmWM/dUkcZ9eKzIJ1XUvOUBVZs7SR0PQ8VseNrGx03XpI9KvJb7T2AeG4lTa0oIzyKr+JvE83iKTTTLa2dobKyjtA1nAIjKq8B3x/ET34+lQfXxlzR1Pev2UviNqHw/+IlzJp16ljBqFjcWcnnhCsiNGxCZdSMlgMcVS8N+KtX1D4f8AinwlbX8a6dFKdV8m4t1ledlwrqsh5Hy7mOPSvLvCeoix1rT53mMKrKjuygHacnkA8cZNep+H7eH4a/HQadfNJHax3TWdwvnOrGKTKlWZCDyrdj2FaN9j5mtTUar8zzO3t5AyX0u3yvtDedKVP7vB+Ybe/HasqZl0nxKrxSS/Z4Lj5ZYGMLsgPO08449a7jxJ4V1LSW8SaTf3i2Nzo9yJH0piPMkclo5JFPqp2kr71xOshbhLeVG3CWFBJtjPDj5SOSeT6ispHqUZJq5oXVxbrrZW1WQWJYJCqoS6xFsxlio+YlOCRgbu3avSrPfrvg+78PWS6bDN5QvZ9TvBJG+UABiAIYAhy54HevMZJF1a006SbUw0qL9mHmSO0sCRsNpUKoXad68Fiflbn09a+BraFqWuaRpmpv8A2Zpt7eIl1rbA5ihfKyAjDD+LPTqBURetjjzBqmo1UjlvDOi+LPFukf8ACN6PbTa/FpFrc6yRoIkmns9yKrbjjCRY2kqoAy5PWsbxPdadqNjpaafaNpdnJHHJdSzOsh84p++ZMBSseBuEa54Zc4r2T45XKfA34m+MD8MfE+r6dY3Fv/Z1nf2e0Q3lq6jzITMjBWG/p8vSNfQk+b6g3iHVVufDdrpc0FjDdolvpe77Qbe6eDaxQ/e+cAcAHcFAIzQ0kdsK3tYe0Wxw0crXcM0ZdUuIVZmnjiL+aAm9A+D8oY9PSvcvg/rz+P8A4Q+KvCl1JAdS03/if6S08rdYxi4iRMdXQ7/Yqa8Ps9InhWZJmFnbtItq9y//ACxYnoRuXJ7HJOBXX/B/x9L8OPippWtpbSRCxvdslrIVB8gllliJbIO6PIJx/Efaqg11MsZTU6POt0Yn2c3OrytNaWMK3ZaONI7nyYrWYj5XYZLbcjODhcsOa5+GPyLj7RcW+9HbBiJIKMVUn5c5IGfXmvXfj74GTwb4y1jTYpJ2t3uY77T5IpVNtJZSAvHIGPBJQx4I7o1eX6kEuIWuIPtj30c7Ky3CriONVTZjadxcd+1ZvQ0w9RVqKZ6R4v1rw9rXwvsbrWdR1XUfHCXUcVrDI8ZsU08j/Vsw6EdcgjmvEbq1+zySLydr7FPrxivQvAGoeTdTWj2MOpfbYJLOO3nRpNjuPkYIGGCDXHataXdhPPZXls8F3ACskTrh1YHkEdiB+vFEXY0otx909h/Z2j1D4hLqnw5tdN0+/vfE0YtrKTUZjELa4U5SRW2nBB9c1wXibwtqPw+8U634X1yBrXVtJunsp1QhgkqNtIz0I43Ag8hhWXo15/wifiazn03U0uvJEVxHdWe6PYzJuIGQpyp+U+prtvjpZ63/AMJZba/ruqya3c69aRX630speRwV2qHO4/MoAz9BWlOSRhJezquPRnNaJdG2umtvOCK77Q7Dofb2rrvD2uyeG9etNVtVy1u247hlZFxgsB23V59cTCRIZo33MB84xgKf6101k8mpWok8xTuTayf7I6A+wraVmediKelxfiV4Mn0v+zdfW6sZ4tZV7qK3spxI8I3YCsOMGtrw94ol8TeE4tMZIjLZ/NGwX5sUttYy+JPDNxo2naAb/Uo5DdPfQruk8sDJ+Xn5R/eAH0rhvBF5JpviWKF38hGlVHaQfdGcHIrCxMv39CSe8Tt7zVP7ahh+3HMsTbX4wxFe4fHT4WfDXSvhH4S8UeBdTmmubnMeoW00vmMGP8TDAwa0/jt+ygfhX4R03xRZ6vHq9nMyrN8m3BboynuK8KuPFD6bbzafEnmWs6446L749ayrU5e0TXQ8CniFW/hnLWalZQN3Wuog8L6jfWZuLa0kZVOfMCmuWiV47lc8c9Pavpb4L/EDTtK0eXTtRRXjb+JhzXZZS3OfMsVUwsFOkrnzXeSTR3QS4LGQZHzda0dNZrgiIfMfatz4qfYrnxVcT2ShYXbcAvQfSqvgqS3sdUilmUOh6g1ny9jqlW9phlUtqynqGnz6NMC6MoP94YrchmS8sOMMa634pT2eq6fC6KQwAPBH9BXn/hyQxMYWVmj7NjrVRkkcEKir0ed7lK4txG2CCKwr6IiTcBXcaxZhSSvauYu7cspBHStOXS56WFqc6vcuaPdZGAtYvjD52bA4q1o8jQybc8U/XrfzLdmxk1m3Y3ppRxHMcdbx7I+gP1qG+j8sbh1qWMlTtPSobpmK4PNZ2PrafvK6KrfN16elC4XoTn1prblowatWtrua2RPHcMGzurQg1At1NZIG2kQmPoaRlKmn0PaPBPjS2ntY7S4AinQbBIfSun1LWLRbVh9oU5GOtfP1ndOknLd81tR6p9pO1nOPrXk1MFzy5iJYidKPLFEXifGp6hcXDLuXOBWXonh861rltZLJ5ayMAzEZ2jvWvMwnUAYxnNWPDd8mh63bXbgiIMRIvfBrrqKUaVluLDVryvI9h0nwZpmh6ai20cMb7S7ZQNuHvkGvNvib4VgtrRdVtYhBLvCyheN3ONw9q9St9Wt761inhlSRP4EVwxPsa8z+LHii3n09tLtZUnnZvmMf/LMA5xnuK+fw3tnW97Y+jqxpShozz/T9VMXU1rp4iT1rkFjIOM807ftbowHvX1R4M8JTnud5a6tHM2N2361pKBJHwc151b3DK2c5rpdP1jC4atbo8mrhfZ/CbcuniRc7RWLfaCN24da2rXUEkXDHB9qsMizelaHHGrOjucNcafJH2NV/LPZa7q509Ze35Vk3WhEfdOKnlPRpYxfaOa8o0xoyOnFasljJF1AqNrf1qbHYsQnsZ+xqSGSS3lWSNtrKQQR7VpLahu1L/ZRPTNZuN1ZijXia9r8QpPKAktv3mMbkk6+/1rM1zxZdayiKzGFVxwO+PWqjaSV6Lj8BUTWMg6DFc8cPFO50RrxkrNlZpnbqaYsz9mqw1jIO1Q/Z2h7V02KTgw+0Sf3qkS7kbq1RMrL/AA03afQ07g4wlsXrXUWguY3J6HJrqbDVFm+ZJNy4zhTjH1rhmz6GlSSRW+QsARg4PWsZR5jP2cDsdR1YQq5kcMeyjrXPNqUzdWqgyzSfMxZj6mk+aiCUdwUKbLg1CRe9L9sf1rPyaTzq6tDRUYvoXDfyt/FURu3PeqvnCk8wev61ncuNFLoWvtLnqc0/zPaqXmUn2sUzb2cVsi1+NIrAVVWQv0qXcaVxcqiSeZSbz6CmYNKOelMzHMuakhjJbApsKlu1athZljkirsc9SfLuaWkxla0LiULDk0y3jMNVtRuAF244pN2PGa56nMc/rEwI461h7TWjfSb5Kq7TUXPo8PpGzEhQVaqOOLFSsu2pCo7jfL3daTyyvSpvu9Oaa0hboKyuwIWkO7FIfmpxhcnOKnSxZuvFaJNg5pFRVMnY1PBaHvmtCGAL/CKsCNV6VtymE6y6FaO3C9qnWEL0qTAWmSXCR1VkcfPKWxKVC9Ka04j6VUadj0qPa8nXiq0EodyxJeFu1LHG83bNNihJbBFbOn2oFTG4pyjT2EstJaT7wrsPCfg3UfFOpw2Gk2bXM78nB4A9T6Csq3/d9xX1Z+yzotpY+FbnWVgE13cXDQynPJVf4c9q8/MMT9Wo8y3OXDweKq8r2PNbz9lvxda2YnV7Kd9u8xRz8kexIFePeItOuNAuprS+ga2uYmwY3649a/Q+91h873jBQnAjJ3bR6c18i/tbWMQ8Q6ReLtae5gdHK8Ftu35z+ZrwsszKpiavLI9fEZdClHmizwKa63d6q/NJ1qY27dhuq3b6a7feGPpX2cY2PNvGJQSEt2rRt9PJ7Vpw6eF7CrUaeX2FUrM5p1exWg07Z2q5bxrH2qOS48uqlxqiW/Vs0XRycs57GlJME6nFVLjUo1HytzWDdao0vQ1V8xpGyTUOfY6aeFT3NO41Z2/iqjJcPI2Saact2FSQ2r3H3FNZqVzp9nCnuR03DlsKu70IrVj0OZuoNeq/CX4X2+vXTy38Ya3h6rWNSXLucWJzCjg4OpJ6I8eg0q4um4jKr6mr8WgurYI/Ovrq6+F+gtbtBFYiMgZ3DGf5V4j4q0dNI1qSyCZ2vtHrXO6qirs8DB8QQx1Tkpo4BbNYezYPRip/kM1YSMKcENGeuMbiR9BX6hfA79gnwBY+AbG48ZaX/betX8Kyzlp3RId3O1SpHIHWvkL9tv8AZz0z9nfxRpk2hyyf8I9rCM8Ecpy0LjsSAOK+fw+f4fE4h0Fuj6qphanLztaHgAk/d8D86zr2+jtx94E1kXGtPjAOKxpbp5GySW+tfTGdHC/zGje6p5q4BrKG+RsgZp8Nu80mxV3HOBiuo0nwnO0fmONq+9ZyfKd8pQw6M7R9MLfO6812thcPZrw+Fxjb2rpfDXw1bULBbh7lYA3CKer/AOFcj4ktn0W7mtGO54zjjilCSk7Hz0sXHFVXTi9ie61picAqTT/D2lyarfR+YCw71j6PYy30wPUGvVPD+lLpdkJCvzdzXoRpo8/GV44ePLDc9E8O6DpU3htopgiTAkDJx/Dmvlr4oQ/YvFlxaxTi4VDhWU5z9a7bxt44uLfMVrM0eCT8p9sV5/oulza9qRkO55Ccl2rgqxcZeR6WVwVGl7eotSvpOjM0PmOuKu3EhmURRL8n+ea6W+tfssIgjX6+tM0vR1h/eSD5Pet4RjJXaOmeMVRttegaLp40238+Xj61y3ijWnvLwjflQMCtrxTroSPyozgVwskhmkLHvVyaSsjpwdB1Jc8ySJi8nI4PSva/gTb6ZY/Ebwh/wkQjbQm1CBrpJOU8rdhsjrXk/hzTTdXyFx+6XvXTRXRl1QeV8oVsDH1zWNPWeoY73o8qP2y+Mj+D5fg5rsupNZLowsHaNxsAbC5XZivxh8P6WdX8QFYFP3s5rqfEPxC8Sa5ocGhT6tdTWKKEW1eQlMAYxUvgvwXqNlNJctuhOzeGYcZr0K0uyPlo1FRpuU3Zs6n4w+MvF2h/BOLwvNr8kugGUL9h35G3du2/TNfPtmvneF7iZSo/e8L3xWh8RpdVSZLa7vHnhRtwVmyK45bqa3tzGMhW5IryKdOMZN9z7HCxUqMXErO2TWxb5i00sBkn1rFbdvxXXaJpg1KO1tXlWHz5AnmN0X61vKSirs6a0lFXZxWpOsk2QNo9qs2y7rPNfSv7Vf7K/h/4JeDfDmt6N4pXXX1I4miV0fZ9AoGPxzXzZa4+w1EZKSudlGqq1PmRX09gt5EWGfmr2D4tahod94Z8Ovpdq1q622J946+4ryCzwtzGf9qvSfiBqBvvDujDyljWODaNoxu+tOx5+LX7+mea4DNiux+Gkbf8JAGVtp8sg/TGMVyNuwEnzjFdT4DvYoNakkIwvlE8VTS6nRib+yk0ei+CpDbx+I405T7PkZ68HIr6Wm/Z98Y/tdfs++D9d0bWYJH8L211px0+9kAOEwV2FV+UEAdc18w/Dq4El5rKnnfbPxXpfwt+MHi3wn8Pf+EX8N6pc6aNU1kBxbsV8wFFUpkdjmiOsT5Fy9lVcux88fELwv8A8IlfW+nF2lnjiPn/ADhlDh3QBeMgbVU9epNY2qalp954c0aKDT/I1O3My3Vyp/4+gzbo+P8AZ6V+oXjD/gmN4ePwx1LUf7f1O48VQ2MlwrsE8h5Am4qV27uo/vV+Z/hvwLc+MvHNh4ds7m2try+l8qOa8lEUQJ67nPAqnFrc+oweK9tGzM/TWZbeGXOPWvRviJLpsz+H9VstUub/AFO+tll1OS6XaUucspVGx8wAArzi3fyV8phwpwMV6hrFvBq3wf0y8t9Ml+1afdtFdajjKbXG5E9AclunoKVzmxFvaXLvxktdO/tVNXtrx7y21LT4NQC3QZ5HupViFx86gZbzRJ7YHTvXmpthcaA0oDJ5LfJl1YLEzY7MGzu/2elerXU63Xwj8Ma+0EaTaVLdWUcyufMDg+ejFCcZzK/bHyr6HPnuoeH9V8J+LrrSvE+l3FlrMq7ZYbxRE0ZkjDRyAA4zh429OvFU7NXHg5e40+hzek7ryKWzWwa/umZHgESZkUgkngY65Ndl4B124heVWufJhdj+6D4DyAbtuB0Ge9cZpWINYhkkmuLaJX/eSWzBZAucMASR83pW+qw6frEcyTKLRStuVVPn8tRjL/w5PcqevHvXNHSVzrxVONWjynd+NL4NpempBqFz5EUAeBGIMcci5JbHQD5sdDyBVL4V+P73wVrmma3pcnla9pE630UzoWhSKJPMKlSeVbuoAP8AdK1oLNYzeH2EljPNew3Czx3guH2pFn5k8vOOvfcvzflXGXOmQ2euSPiRreZhNZyecsYkRnCBjk5ClFk4J44/G5aps8rCW9nyMs/FPydS8Z6hrV1GVh1h5dR3LAtth5h5jERh2KhW+X5j83bFc+jSTTTxQCS5RIPKEohG5zvLByCCxz8w4AwBmtLXrNINLby7WRby1uDHLdy3GVZWYlEjUEkD5WOQTzjGKp6P4iuNFvrLVbDUHstYj3weZ5asyRmMx7snPUO6/QDvyZjoe3TtKPKfQeuSRfET9nTQPEcMl3P4i8IXK6JfzH5hHZP5jWjlcYUAh0GSe1eNa493pOoxapPfYj1GJZLqXSrpWeVJkUzLsxhWIVsgLtXjivQv2VfFIm8Va14Blkgh0bxhbTaUwuCTBFPhjbzbc9Uk6ZzwTXnWv6RJouo6lp9/pwjnW4XS5BIhjRZA5PmAgYDfu9vT+I5zRJHl4SLo1p0unQyNS0XUfBPiBrW+srjTLwJFcpHNIBIkbgSwuHBwwZWX5hjHPFXviJYtbtBq9rI1yuvWwlusRPgT7syIHf7zbxvJGOGFZuqQMtlldPmgu7KZre9vfM3xO+4iNd/RdoVxkNtIjGAK6PwbDpXiTSTpmvapNpenWsrXMlzawLNLErQsmxIty7tz/Z1yCMZz2qbHfN8j5uh5jYyGGQHcQRz1PY5H6813ttbwa54HvpGvkW/09lkht2X5pYSfmKt0AA7Yrz6QBZODXY+AdTitteie58ryJcxzPMpKqGGCSARk/p7VUVYK23OUbBvtVtcwHl1XzI89sdauaHPtkEZfyw3DSdRVfWLB/DeuyW88MseyXCrIdjOmevTgMKikk+z3RUKEiJyFXkV0LU5akeaJ6R4L8X6j4D8RW+r6RffYru3k2pMBkMhGCGXuh7jpXHfELSbrSfEkl47RO1032kPatuQbjnGRV2FDNHbXTPlGUKzdx6iul8QX3h/WPhjb6cNLdPElpdM51CJsq0JGdrL6j16VNjy6c/Y1VF7Pc7/wH4ifx58Ldcj13xJO0+hxL9gsriclT7KD1xXLabo+m6l4cvb75kvrc7mHGCv09a4r4PyaF/wkws/EdzcW2myL5Rlj6IfU8HIrZjtLWy1+60/7S8tkZGTzo3wGUdM0fE7nmV8HGjVkodSx4k13TtUsrOS3tkt7pBiTYMCpdDumltCsZw471g3Xhy6sZG81HVeqllIDj2NN069ks7jlsKauLsROlCpC24X1yZrrLg5qGG4aOYBTipdfXbIsyHg1RRvm30WO2EYumo20Oi/t6S8VbeQIEGBlc5/U19Z/Cn4H+F/EPw/tr2ZFkvbo7fO37fLP5GvidZmSUMa9j+HPx88QeBtJlsbKZTBIOkq7tvuOax5WfMZ5gK9Sly4OXKw8YeHjour31jJtZraQxsR61wF7blHZQOozzXT/APCQT63qktzdtmSRiz5PUmota08TeXLGMHGD6V03XKl3JwvPh7QqPU4RUMM3pWjdxLNank81FqFuVbcODU1qDJb7aylFnv8APpznDX9ube4KnoKq3C7q6DW9NMcrMTmsK4yKk+kw9bmjZFGSkpZVxSU7HqLUj3Ui/NTmXbTV+WkMexKtkU9ZtrZBx+NQsxb0qNgV70rg7Pc0Vum9cVox3InUbsZFc6kxqzHdNGciiyk/IxlTvsbYeRM7JGUHoFYrj6YrPmsdzZX5uc4FKmofSrtrMG7Y+lS1GLukY+9B6MtaL4Sa5i89hx6VJq/hsLDkRkGuy0O6haAYAA7jtVrVY42gPHbI7V5M6svaWR2wqLk1ep4rJayWc/luKljdx0Nbmpac0jyOOWXpmsjyGXrivTpz5tzGU1IlhvpVbO6tix1g/wATVzy7lbGOKmjiZFyc/hXRzWOaVCNTc7e31KOYckZ9qulRIuflrgEvGt2zn862rHW+drNxVqaZ5dXCyirxOgn02N/4axrrS9v3c1rw6ksh7YqYqsi5BzTOKNSdLc5hoXj/AIasQnHWtqayWToKozaeVXK5NQbwrKbtJiJEknUVJ/ZQbpUIYxdRVmC8I+8aBuT6MqyaSecDpVOTR8ds/WugjuFbOT1pkqg9DQR7Scd2c22m+oFRNp6jsK25gvpWdNKqtjArO520605bGc9sv90Vq+HvCy6rcgMdqdzVF5R7V03gzU4I5pIXYbm7mi48TVqRp80TpV8M6csePs6n8K4bxr4XWxAuLcbY84Nel7srgFSfrXJePNSgh0oW7f61m+73FZ8yPEwOJr1K1meVOu3pVdlK1aZ8VCfmrdO59/Aq8+9LtPrUvPoKcsOag20GeX703yj6VZWMntUq27n+Gq9mYucUVVQ+mKm2g9M1aisnPar8OnfLnbWnKYTroyo4mbqKtW9qW/hrWh0rHXNW4rUR9hWtkefUxL6FO308L0X8604IVj60vmCL0qncXyjoaVjklKdYtXF0B3rndRu2bo1LdaiT93BrNaQt1rCTuejQo8m5E3zNk1NsqGrOak7vhEHy0jNuo3UbTQS9QgVm61bW3x2/Snww7egqzx6VXIc86i6EXle1S+WPU0vmLTGmArWKSOe8pbEh2r0qKS4C9BVVrot0FN8t5OpNFyuVrcfJcFmwKYqsevNSpb/NnFWBFihO45SS2Io4/arKRj0p3l7aXzAvSqSuZXY6NNrZqzDcm3HqazmuGPTFdl4F8C3HiqbcQwgHBcVjVqRpK7OTEVIUYc9R6GB/aDdccfWvSvg78cJvh7ePZ3azXWkTENJHGceUw/i+propvg7p3k7MlW/vHGP5V5p4o8FzeHb8QuNy7dysOhFcEvZ4xezkzz8Dm2HnUtTep9N6t+0d4Qh03zre5lmlzkxRxnefzr5w+IPjC7+I/iF9Ruo/s0C/u4ojyAnGR+OBWJDpxVt2MP8A3u9WVjEfTitcNldHDS5onrYjMZ1lYrR2qR/dFWVVY1zTJHEfpVO61RI1xjmvWukeVCM5FqSby+9UrjUkX7rVlXOqGRiAOBVBpGbqa55Stsd9PDdy9calJN0JFUyxbqc/Wmbj604fN0BpWPQhGMdwX5e2anhXd2NPt7B5eoP4Vt2OmA/w07M561eMditYaRLdfeGPpXV6VoIXAC8mpdPs/mA6ZrutEsYIlEjAEjselaRjY+Sx2YSj8Jz8eiNGuZF2/Wu2+Hviq08MtNBcHy1k6YrK1y+jVSPlOK878Rak0a5ST56yqw5tjxo4eWZJ05vRn0zqHxK0bTbUym68yQjHzEEV8x+PvHP9s+JJLuBtih9wxXI3GtXMy7WkLD61R2mRiWy3Oa5ZQUo2PdynIaGWy5rn6q/CP/go74E1P4f6evii8l0TX7SJYpohCZF+Vdu5QD1I65zXyD+23+1XF+0R4g02y0eKRdF0sOkc0o/eTs3VselfN8OnzykbWIB61p22htG2Sv8A+r0r5zD5DhsPiJYmO7PsZ4z3eVswIbKab72fwq/Ho7dxXTR6akK5H61XkYL0r6dK55zxTlsZ9lapazK2QCpz0rs/+Egtvse3ZzjNci8rbs5JqeC3muPuKemKr2be5yVHzK8mdppfxEbT7I24jZ8PkN3rBktbvxVfvcMNxY5Jq5pPhN5MPcMCQc9K7KztYdPjCKoT1NaUcPGMrs8KpWo4eb9grtjdB8Ow6fCrsMkdazPGHi9LGB4In2t/s1W8S+NIrGF47eQM3tXlOp6pNf3BZ2zW9SaWxvg8vliJ+2qjr6+kvJzlt2a9F8G2sdtYgqBvK56gNmvOtJtWvLgbRwK9D0vTxbxKZs59Qa5HHnPWx0o04ezRaljFwz3Eny+w6Vz3iDxEkCGOPgCtHxNqiWVuQjDJ7V5dfXck8xyxINX8MbIzy/CuqryFuLqS7bcWyaW3tmuX2KDjGeOtMs42uJkiVSXYgALXsngX4ey+HrmS48Q2jW7SRB7ZGIxJ61xzrRT5T6KpJUo+6jmpNL/sHS4k3CR5l37l7VJ4bs/9I85x8q807Wgtzqs8cDMYA+EX0HpVm4caXppQnDEYrtoR013Pn61TnfKVptQLaojo3yqcDFez+IvHUdn8P7dchJ2jwWAwa8O8P2bXV6pI3c59qn+IOuGSSOzUkIi4wK2k9Ls86thI4mrGn2OU1i/n1i+y7l6yWV1k8tzVixmKzM7Y4ps8xuJjIwC4/u1yaH2dOCpxUV0ICu6faOlekaZ8L/EGtfD/AFPxVYwLJo+kmMXMiyDjd0IXqa87sY3kuBxkmvqr9l/xx8K/DOj+L9L+KZuHsb6MLbQKWC8dDgHrXNiJyhHRGc4upLlR8n6x4i1DUoY7e4upp4ID8kckjMF+nNNtgfsNQ6w1vJq159jD/ZfOPlGTGfLP3ScDr61bjjMdnirp2UT0VGNOPKinaf8AHwn+9Xo/i6SWTwxpJeHomOledWWWuEBHO6vTfHEd/beGdIW4gkgjeHejOu3eP7w9RWh5eMd60DzS4+WT7pX6113wx02HVtZmjmk8mP7O7BiMZwuQv1rkbiRpmy3Nd/8AB+30k6jeHV8rAtrKqHcRiQr8ppz0NsTJKg7m58MuNW1FT/z7yAVe0+W50zwqdZhnMTWOpKUHGd+0kMBn/YH61n/Dct/b13jk+U5x07ZNXbOLTpPAeupdZW7S6hlgZVGAAHDZ4pwfunzElF1XfqfS+sf8FOvGet+BNQ0Y6ZpcV3JZmGbUUV/M5XaWHzY3Y9se1fC8VnqHia/nGlWFzf3CAzvFZRNMygdWIUcAdzWpusH1q+i0tp2tDHMY2mb5ioXI3cAZ/CoPAPxU8U/CfVLvUfCut3ei3l3ayWU8ttIQZIX+8pqakvaH0eDw8KZk2bO1o0mckN1Ne1fDiS+8Q/BrxtosV0fsdqsOpm1Z1UNtbaTyM/dcn6gV4vpbbtLnHfdXo3wTv71rzUtOtJVia+spbd0cZDAqCBz9KFqZY2PuuS6HQ+AINN1v4S+MLS6lAu7B7S9trVQzPN+8aKQLgHbgFck1wF9pVxNfSXk+v297dLZRSowdnfeAqi33HnfHGg9sDGc13HwG1qTT/GGpaK1tJeQatZT2UtrHJ5ZfcgIyw6Aso6eprgENpo3ii6n1DT/t8G2VEtY5GRVfHyk4PIB52jqfbirWsTmwr5as4d1cw9cXffNIFXEv70KVBxk5Oc1oyTosllI0l1F5in5pbfaEycfu1zgce/v15qr4jt3t3cZEgjkKGZVIDDLDofpWlZ29teeGrK8ttTkl1m3nZBpckHyQwqFZXVidpJO4Yx1FYHrRV42Z6T8Prg6hcQaTNP5Ed60VtLdyAECKQ5YPx2PIzXvv7W37LOgfCbwDpfiDQ7u5lgW4Fjcm8lV2kbBZWQKBhTk5+vGK+XPCOoN5NxvAV7kgsB95927b+WK7DxZqOsNepo+q6tcSxQukiRzXXnRJk7Tls4GK66M4crUo7nxdenUWMUoy0OS+zvdXyxyRafbJMn9mTlMi3iwimOQkdcgnnceSa4ZmWK0ntv3ePMCjCAu3ysCOcYGGLdOwFdR532fU7y2kkkYQrIEniPzfulHksM8AHAHA6Vn+LmtP7cu5obIW9hfQiZIXmE8gRhuDF9qnJPOO1cTdj6+g3oUbGe60XXTPBDcwyW+2dnxtdCMrkE4/iYc/7S17p+0gia5JpPjTTpoWsPF1rHqBtbWRtltfAqLkHcTtfzVzznhmrwy6N0uoBpr37NNII7aVhkxi3QIDkjr/AKtSfUjjFe6/DTXJfG3wA8U+GprvT7W88K3Ca9pwmVTLIuTHPGpJGc7kkwQfuv7Y0jqc+Ng6coVYfM8ttW1DVtCgEs51KzhAsLXSbMHzuEkaGUqEIaPzHKnOWO81jeFdU/sm/t3dd9tvEU0RPysjKVZTj2J6ev0q1pqxW+uRG7Mn9nB9sjWsoicKpQM6FxtBz8yuc89j0rG1C1jhu5hAGj/e+U8cmMo+Msc55UeveoTudco80V5lXxNYtp99NbyQrG8TFS0Tbhjsw9RVLT7rZIhzyCMGui8TMdV0jTb8u806p9lkUIFEYUbkPHXcp/NWrkI28tgffNUncqKUocrPTvHvk6toui+IDqrXurXYeK9gKMXg2bVj3EnHzAnHpXHxt5lmkgYI8fyH6etdZ4H+2eI7DUvD8Gnwzz3qCRGkk2lTGA+A3TJA5/pXG2qqtykbglHO3k+vSqi2jkgvsPc29NuvNgMbTYjTJCgHLE16B8O/F0HhnWPtEtqLu1u7V7S5hkUEkOMHb6Y7f1rzCzm+zzBnGCr847D2rptJulWSWPyDLG6ExA8Yz/Fn+lannYmGt0ctrFjNouqSoy+W0bEKu7JAr0zR7XRdS+Hv9ofbwuvQXAU2x6uvr9az/GGkaXqPgiG/Wcxa7BcmKa3I5liK5Eue1cZ4OmR9ctrW5uRbwNIqvIR0Hr9aiKsVJLE0ebqj1bxR4wvvEPhvTbZ4laOxXYWjXlvrXENulQtwCK6jX1Twv4hvbCyulurIttWQcg1zs0b/AGwhVI34+WqPGpxUFYs5E9kVfkrWUqsFZO4rVNvJBnI6jPIIrMk+W4JPGau5vTkr2KvmFflNbPhm3Oo6lDagD95II8571kXEW193ardvMLGSO5h/dyKQw29M1JtW/eU7Lc+49P8A2QbFvDnmpezPqzQ71TYu3dtzt9f1r521C2EE0lu5wFOM969P8O/tfatfeFV00WtvHfRxeV9rXIbpjd1+9/nFeQXeoyJqksdwAxc5zXZUlSly8iPzDBYXMKdWaxbv2Of1iyMfQVT0tV87Yfu12GrWKyR7lyTXIbTZ3GR+tc0j62nUcocr3Jtd0dfs7Mo3mvOb6Ixybe1eo3V95lmdo5Ned6vHiasT2svqO9mYUi7qhq3Mu32+tVWUr2p8y2PqYSuMb5qj5qby8uqLyxrf0/wjJeR5ZyknOEx/WolJR3Og5zNRSuy9hW/deHfsq5MjdcdKpvoskpCod8jHhQO1ZqcWrk8yvYxh8tLvNbs3g6+hj3bQx/ug81jS2zwsQwww6r3rSEk3Y6bJK4JJV23vmj71nAbaWtJJMxlFM6S11iW3UqknBroI9Ye+ULPIWUDFcAJGFX4dQaMYBrnlRi3c4qlFpWTOte3+1ZwcVm3Fsg/gFR2mpELnmpmvFl64/Cq5bbHByypmYbfEnIp6qFGOv1qxIdzZGCQOQOOadDpl5cQ+ZFbs4/vY4rKUjvozvuYd6pHXAqgsjKcg1d1i0ureRlkXGKr6dZSalceWmFA+Yk+lVFu3MehCKlG0ia21eaI7d/5mt7T/ABMGXa3WmS+G7eGPBj+b61zmoWkmn3QySFYblx6URqczsmY1sJTmelWOqpMuavjbJGu3nNea6drBU7WfA9q6Wx8RLHGO+PWt/aM+axOBcJXiblxa+Z2FUZrMj7pqS11aObG5hz6VcZUb7pBqk7nMozp7mNuMfrTlvfWtGSFJO1U5tPI6VVjVSj1IGkD9T+tZd5G2cr1q5Ijx0x29qXKdcHFbGBP5i9KhiupLdgysVYd61pog3UVm3Fs3YUrI9WnNSVpI14vHmqom37T+O0ZrB1DUri/maWaQyOTnntSSKR1UVXb5aycbHRTo0ou8UNPzUKpaiNd3WrMMJZsVpBXOmTUVciWEt2q7Bp7seRxWlZWAbqK1ltxCMAZ+tdUaa6nl1MQ72RlJpw/u1ONNQetaAcDtSK4PYVbjY45VJMrLaqvQVPGoVWHHFMmk8uPcAM+9Zk9+VU4PJqHZFQi5mpJdIvQ1UlvVHRqxJNQJ71XaZm6msuY7Fhl1NO41Mt0IrNmunb0quXJoVd3Wp5jshRjHcNxprPtp8ihelVt2/pUWOqPKPaUDsatRtuXJrPLk1chztxSHKJY8oe9KsZbtU0Nu8vata103KZYHNB51SqolZWA61E0yr3qo0zNTQpbrXQZqmupJ5zUgDN1p6w7qnEZHb9KjUuXLEjjhHpVkKFpwULS7SOtOxhKVwChaa0oWmtNtqvkv0UsD029T+FNOMVdiUL7kz3Bk+7UfLVZWwuFRna3kVP8AnoVIFSW8QPo2eARThKLdkxS93crW8ZZ8EV9J/CAQr4ZjSNV3l8sBXg9vYgnIFdf4V8VT+HZCEJCk5x2rnxtB1VZHzOc0ZYqh7Om9T6AmUlcEbv5V5b8VbmBXtIxhpE6+3tTtQ+Lhkg2wwBX9d9ecaxrz6hcPLI7M3vXl4LCTpT5pHymU5VWo1eepsRmTa3JwKpXWoJHnLdKz77VwVwmKyJJnkzk9a97mP0Knhr7l271Zm+6RVGSZ5GyzVBzT13NWcm2erGCp7ArlWJ65oz82CKmis3m6CtK10slssM1MU3uTKsolGGxebtWvZ6SB1zVmO12e1W7eJpJEjT7zECrk+VXZwVKrqOyHW9p5a54+mMmrlvNHC3I+X17/AJV3+k6RaaTabHgR5QuWZhk5rmfGdjEtq97BGI5Y/mYr3X2965li4uXKYSwk5K5Bb3yLIMEcVuQ6wFhxnBrzSDWBnJqeXXGb7r4+ldntWeRVwDnujq9a1yOJWZzlvSvPdUvnups7uPan3V1Jd5yzHNLa6a02Mg81lKVz1MLh4YVeZnW9u9w3CnFdhonhKW4GWU4qbS9Ljt1UFdxNdpptxHDDgEA0RjzOyOXGY6adqaMF9Eis4x8vT1rLuphG2AK6LWtQRojjqPSuLljnupPlzik4JHNRlKor1HYlkuCy43VCsT3J2oOa1bPw9LJ/rMj6V0FjpkNp/wAs/wATW0aZcq8aezuc7YeGZZf9aD+FdRp+nQWnA2k/Sia/S16kCuY1jxl5K+XEcH1rR2Ryv22LlZI6zUNai06L5n59q4XXPG7z5SJyAe461zOoa1PdNgyM1UY1eST5RmsnPsezhcsp0/eqE0100zEliSafaWUk7AAZ/Cr1j4dluCvoTivRPDfgkMyGQbPXIrn1e50YrHUcKrRMLRdHFv8AN0NbN5cLY2xLk4X1rtPF3hWx8J6ZDdLdpdCRc7F65rw/xL4ka5cqh+X3OKuLSTbex42G58wnzW0K2uao2oTEKe+AKz20S+SATmzlMWcbtp2/99YxWv4C0VvEniS1gKM6FuQnJr9Rb7RfBmj/AA9vdGuLDTv7OFoyxxbF3btuVI75rza+KdPVHRmGd08mr08Oo8zZ8L/Bj9nnVNSs4/E2oJJa20DeYsMkfJGMjNdH8XvFFpc20OnwSLMIwJLOQNjEZOCp/wBrP6V13jf4+XmjaLFoI042N19nRJCjbV+71HvXz/cX9x4gvnnmIcs3J2j0/wAmuLC0p1p80z2sTi6c6PNEbptuGPnscKDkZrK1W7a+mKDkZwK1dYuEtYRBHgAfnVXw/Y/arxGcfIDkmvqkktjxItRXOz3L4E/Au58faZd3EDrC0QyA3JNeJ/GbwPf+A/Fs+m6gDHOvTcK7nwz8etY+FeoSHRnTY/BjZiV/QivO/iP8RNS+J3iJ9X1OQNO3XaCB+pNc9SUWuVHn5Xh8bHHSr1f4bOJkhaKMberVHKrwxnIG41bKmaZE7Z9eoHWuqk+EvjKTRxrR8L6t/ZZTd9pFoxWuVzSdmfd8ytc5jR42jYOR0rrviF8NdS8K+H9M1q6lt5rTUY98YibLKPoTXPxQtCu0rjHUd+enNZ/iLWL2+ht7ee4eWKAYjVmJCj0FVLmk9HoZ07yqXRh7ctgcitCX5bfArNt1LTYzWpcLtgokknpsdsm27FSyX/TIz/tV6x8UfFGo694d8PxahL5q2Np5FuAMbVrynT133cYH96u48dSOthZRM4bbHjimeZiv48EcHI1epfBXUNL0261O41Wx/tCAWciqnbfjANeWMobs1egfDTT7y7t9SWCNpFS3ZmwPSh67lY73aF2dZ8Gryzh8XXcl4nmxG1mx9dvFM02fb4J8Sx+UrSPLDtP8Q+/0rI8CRtbaxdHJBWFx+mKt6bt/4RTxK2MMrwlWHb79XG1rHhO3tDzzTYZLTWTEy5Ply7lPfMea5+RB2GfrXpOj/D/XG8P23i97OSXQ5p5LIXu8cy+XjG0Zbg9yBmvUP2fP2FfHv7Rnh+51zQPsdlpUMhhW61CUxiVwMnaMdKlWZ9PGpy6Hzxoefslwp7c16H8B9L1DWviRpNjplpLd3k0uxYY+WIxis7xz8M9c+EPjTXfCniK1Nrq2nv5csfYgruVgfTBX860fgX8QL/4YfEjSPEmklRe2Uu5A4yrf7wzSlpscmMlzU5WLOhTf8ID8Z7QXdq0h0/UgJbR8qWCSYdDyCOK0fitpcunfEjV9LnhWzgtb6S+/c4cR/LmPJA4XkfNyOelZPxb1K71D4nahrF3IGvdQuWvpnTgF5G3Nj0Geldp8TZXt/EvhzxHa3U8NzfadBPGywCXzZ02oEZM8q7RHg5AzVx+FrseZTfLVpyfVWMf4q+FfCGm+GfDd94a8aP4pvtUtHuNWs7iwe2fTLkEYiAwQ4Jcjr2HNeYeEXh/tu2huI7VhI6lXvCVjRsNtY4I4BbJ9wKv6hY3WlarqOm3flC5ZCs0cLCRY2yHCAoSNykYIxwKy9Bj3axADEkoDbkt5FZjcOOfJGFbBbp9axPfiami3DwzxXDScL0VTzgZ5HsM19qfBn9ojwd8Mfhj4g0rxr4cXxBa61avc2t1bxRyyLKybTDIxI24bkV8XzRPJrU9na6cLF2nkVIGOZIRnPlE5wdq9Tjk9K9S0fSNS8SfCO/jt2tGsdHnFxPNcOBMN642KufmHfvz3qos8DHQXtIz7HnWrWS3l1dxW9xHezxqJEkt5gsfkoMMpEnJbuMHpXU+JPhFqb/DdfFNvaXNzotszQz3bLhVlcYAySeMleK4u8F9Z3j3EpkSdpFWaHc4dj0O5ccgjg+1ewr8bPEWg/CvxN8LVaxk0bUb6C5mjSRZ2gbcjgJIMjAKBW4PJPSiPK9zrlKaUXA8CXZ9kg8x3Fx5mx404KxgZIwcjjt+ua9O/Z+8aweC/jFo99exwjTbhxb3Md7E0yRwzRbHYoWySBI2Bn06151qkJtdW1e0knjlnhmdY7rcB5hjO3oM8MPele8sZIhqMc7w6kkwQ2mCQFVEAkz7t71MdD060PaU7HafFDwPd+F9S1qC4df8AiXai9hNHJtguZFLnbNsznacLgDjk8Vyd9c3WpWf2iYrHLHZwbYfJVTLCgwr5Pb1bvX0L+0R5fjKDwl8T9SubfV5/FGjMLmRW8toLu3j8piwRuvyqw9yfpXzlbzT2/ki62t5iK6pIBIrgIDGNxBGGIdducZU8ccqSUXYwwdRVaS8jS8OxpqWn6jpheFXmh863kkJJ3x5cKuD12iRec8tXFTRFWJ7dj/Ouk0jUJdI1iC5RiGtpRKrKB0yDxx3OfzNV/GmnpY67cJCAltIfNiVXD4RxuGSAM8elTHQ2jL95Yl8L609jdR5fMcMgkVDwCenOMHkcdat+OrS2h1+aWzUCzuT51uFBHyt06gdPWuWt5PmJBxmvRNWmi8SeDIriSee51KzYRGHBZVtSuQM4OPxNU5JGc48lS5yTbTBFN527cPmGO9bWn30lxGkAOI4z5gx03VztsqmGVHm8sr8yhlxn1FW9JuGW4VAflY8itlqYVqaZ6j4N1LS4dSI1wNdabd27RzFMZjcrgHp615HqEJ0+/kEZYqJOGZSpI7HB5Fdu0kUi7oUIeFVJ2c7CDkg/4103xWgTxx4Us/G4+w214si2FzZ267XdlG4PjJ7frRc4MNJU5uL2Zi6Ldt4i8NxwQafJLe2pMlxdAFjs/vcdquwEXFj5+P8ASIZFJx6d643wD421DwjqcsljP5PnIYZARkMh7V6BqtjF4e1KJoJlvLW6hEmR79aDixlN05+RPaMNaH7+RUO3HpXH+ILV7G4Yeldzp2nQ2+jves6u6uP3ee1YmrNFrG6QR4b26UXPKoVH7XXY5u1dbq1ZT98VVjY8Rt096dbsbK7KsMLnFP1aERusqZ2mmtT3NBLW+l0/UllQhfwr1ixt4vEWjieBt11Cm589z/dHvXj08Zktwy8sK7H4d649m3l5Jyenv6/WolJrY4cdTcqXOtz0jQdDvNUtmZV3KPauQ8UaNLY3DBhgrXu/gLxBpkWkvHJGkMno3JrjPiVZ299cyTwDKt6VtGSkfnmHx1WOK5ZLQ8mgJMe3Oa5zW9P2yZBzXU+Q0EnIqnqVusvzbea56j5dj7XD1VCVztvh7+zDqXi7Q11G5DorDIC4H8OR1Fec/FT4X3/w51A291G4TOAz/wD6q/Sz9nnUbDxD4QsZLWGGZUhQMqdNwGDXi/7c2k6beabH5SIbhTnKYzXyGGzCvLFckloerUzqhGrToxWvU+B9BRX1iDzB8ucV65psCNGoIwi9jivI1Uw3ileCpyK7601OWOBMNvyMmvo60XM+i9vpcseKIoVUgEbgc9qyPD6rJfOc4bZw3vVTUbmS4uizMRnsaitVlVt0ZKmnGi+U5XiLSudeun+apZk2gdZP/rVxXjLRljuEeMfPjJrqbHWrjywJIsyf3j3rJ1SOS4bzGOTjHtWUIuMtTpljIuNjztoShwRQ0eO9dB/ZDNKSwwP7x6VYHh0yLuWM4rtdRR3NKVVSOX2mnpmtDUNGm05gXUsuMnb1qjkr0H51tGSlsa3vuOW5dRgGplvCKot8tJu9zSH7OEjv/h3pMXiDUDJctmGNsYPdvf2r2e402G2sd0NuiQ4HMfTP0rwHwD4qXw9qBjkbbDN8u7+63rXsh8YabHp6yPKPLJz5ob+lfO4tVOf3djspU6UdziviJoaW9q0mNjt146VxfhURfvlIXzM8Z/lW1448fDWpTDCd8Z7sOa4qOZopCyMVPtXoUYydOzMJaSutjtpf3jb2JrkPE7L5yRhtzA/5FStr14y7S2B9KyrpXuZix5JrSjT5JXLUl1KLEq2QalW9kUYDU1o23YIqJk2+tdt4m3LCe5qW2qPFj5ulb+n+JMthzXG81MkxjbINEXY46uEhUPTbTVEm6kfhWpHB5wyrZFecaFeGeZEz96vT9DnRV2uq4raPvbHyeOo/V/hKVzYBuq4rHudPMbYzmu4u40aPcuM1mLYiTLuoK9qUpKO5wYes72ZxU1vIozjiqsisvUV3s2nwSLtK4HtXOahpDRMQAcdqiMlLY9inXRzNxbk9KzZIiOua6Ca1aP7xqlcQ57VcrM9SnWRlL8vSrdn/AKyopLcr0pbeQxtnFKHu7nXN8ysjr9NVSuamvJFt49x61Q0u6GMEVcvU82PHWuxO54k01K7MyS8KtgVYhk3R5/irNuFKtmprO7Uf/XrKUjVRurosXTHysCufvGKyVtTXKbcZrBv5BJJxWEmzsoQKhyaerFqj3n0FKJCvYVldnp2Qm6pF+Woqfupp3dhiSNuqtx9Kkb72DUGDWtjWKVrkix7q1LW1MjYxVOyiLda6nSbFpGzjmjQ4sTWUVcn0+z9q3I7f5elT2OlkdjVpoTFxiosfI1cVzOyPMFjLVbSGgLtqYNt7VufRyl2ERaeXA7CgMFqFmEjf3SP4c81Dko7sw5XIe03pTGZpP/rVbtdNebPGCDgr1x+IrSh0N/Q1SakrozlUjDc5/wAln6Zr374T/DOysdMt9R1GCKe6mj81BIpO1eowPcdK8mbRH9MfSvqfwfdW+teEdMntyoK2sMT8ZKske1l+oPSvJzGpKlC8TuwdWNWpYbPpUE1qYri2jMRBO3y1/wAK8W+JXw/i8M3kN5aLizuDkLxw3oK+gnhljRV6qAQ4HX8K8s+PF9HZaXp9j1uPM8wLn+H6dq8vL6s6lXU68fGnCGh5EzKvQYqvPcKveoLq9WEcnmse61L+6M19i6nc+ahQdTcv3WqeXzuwfoKy7i+aRiM4z6VTkkMjZak53ZrmcnLY9Wnh1HqJub2NOp3l56CpobNpOoNOxo6igRRxF+gq9a6eZPvZH0q9a2Pl9Bn61qQwBe1aWSPOrV7bFWztc9BirSxGOp1iVV64NF1MltFv++MZrKclA5k5TKV1dLCuc81lw+Inguo3X+BgwzUWoSG4j+U1lE+nNJSU42PQp0El7257XZeKLPWLZbiKcAsMsrHBrmPGXiaJbKS3SUSPK2FC9FFeexmVvuMy8Y4OKmhtXlOXyx9TXDHD2nzHdKahGzI4WZu7VpWtpIzDcNoPrVqx0vdjg8+1bS24jjG8Diu08urXXQoWtmI+qitJTHHjGBiqc10o+7VNppJm+TOKDgcXL4jrdJtTqrBoiyoDj5at6vo9xaw77dy/AJXv71L8P5IktWt5mEcjHNdfqkdtZWEhmYMzAhSTknP0rk5pKdkYVIU4rzPNI9PuJmPmMcVs21pDa9t1MmuUhXG7msbUvESR/d+X6V6at1POUalZ8qR0Mt6sPUgVzuqeLRA2FOa5bUfEE9x91itY8kzM2WYtUufY9fD5bFazNTUNcnvf+WhH0rLLPNxksaWGF5GwqmtzTNBlkkVihOfSs5Suew5UsOtDKtrGRpPuZrpdJ8Pndkj8xW/p+hxw/M5AP0q/cahFp/pUnhYjHSqe7AtaXpcNpGrEDOcndWlfeKIrFGKtk1w+qeJt+UiOAa5651Rps5cnNBwxwEqzvM1PFPi641JQpkZlHT2r039ib4J6N8bfjAdN15o2ghg81LeVwBMfQV4VcSZXGat+FvFur+Cdat9W0O+l02/gOY5oGwR7fSuDF0nUpuNN6s+wwNKnho2R+uXjD4C/C74Dva6lFplnpSZ5mkj/AMa+Gv2gPippeufEaafwzNJHpkZVVbJ2yMowxUdl+tct4r/ag8ZfFfQxa+Kdam1RUOAknA/SvMm33MxKksT1Pt6VyYHBVIU7V5czPkcTltKePliZ/I3PEnia+8bam11dSebIyheBgYAxU67NJtcNjfnNRadYpptv5sv3vSsjULp9QucKSR7V9HRpqGxvbnfKthpV9QuyRyK2biZNF0wpkCUjOe9SWtmmk2vmSj5/fpXF+IdWe+uvlbK4xVtqO5vRj9YnyrYzL68e6uWcnP4V1WreA7jQfDtvqM9zG8kpG6AH7o/rXJw2c15IUhjaRz/Cg5q5qF9qarHZXxlEcOFRJcgr74rzJvml7p9HD2SXJfU1Ph3FpjfETw0usAHSm1G3FyScfuy+G/Sv6KbLSdLl0aKyt4LU6W0OEtVRTGR67cdPxr+bRm3SZXqOg9Pevo/wz+2j8XdA+H6eGLfxjdJpcaeWhZVMyr6CTGazlF81zaFSMY2Mb9r7S/D3hf47eNbHwwka6LFfMsUcJBRWK5IXHYdq+d7qUzNkmtnxJrk2qXks80zSzSsXkdjksxGMn3rCSMs2O1aRbCila7HWkZZt3erd5IVXaOlPt7cRrmo7vDNg1pLU1Wsrj/D0Jm1SFRzl8V1PxAkVbtEHAVccVn/D+xN3rURCk7W3GnePJvO1mRByuThlBPHbA/8Ar0pNRtfqebN+0xaj2OW3N617J8H/ABT/AMIrpOqzeSkvnwmI7wTjPpz1rxvd84AFenaHbmHwVNMBwz44p9LhmbUqai+pe8FMs2pajKeoibHpVjTYgPA/iaY9A8Kn9f8AGpfhR4Yv/EH9uvYx+b9ls5LiX2RepplrZzf8IDr0yA+T58avnpx0q46HhNpVGjgvCfiO8g1C102K4kitpbkGRY2YCTB+XcAea+w/2Of+CiWn/s4/Dm78F694fuNYgjuZLuyurW4UMN4GVbcDnpxgCviXwzeHT/FNhOW2BblC54JADYNX28C6u/gOXxqUgOirqI00yeanm/aPL348v72MfxYxWUZWPrVBXuj0r44fG25/aD+Lvifxtc6fHZHUERVtFb5Yo41SNcsSckhAT7k9K8z0u58vUIz33Z3d6peG7hoftTjAPk46cDnPSvo/xp+wv41+HPwK0v4s32raPd6JdRWt0ba1kkMyRT42HlACVyMgHNOTMKtO6keXfFJfMvtJu47Q2yyWyqCT/rCvVh6Cut8VW6618JfBVwAYTHc3FhJP6LmNlG4fVzXI/Em6kuotE387LVVxnoPeuy0q6S6+AMr43Xdjq8bBuw3xSA5HTqopwfxeZ4E2/Z05roedeJDfTazFd6myPcSwRrEbZI8TxsMLJ8uMFu5PPqa5KdpbHVBNA22eEhkfoQw5B47g8/Wuj1i1tILi3e0huVtLiCNfPuEAIlKr5gTAAK7icAHpWDquftzP0DelQtT6CDNHWLiza7MtnFMti7g7Z3+cElT1zkjJIz6V6p8K/JaPULefw9NrMt3Zyi2tfNKGFlG7zGGOcL83NeWNdTzwpJctb5SzSKFp49paMSAgJxhjx1r0z4N6lZW/izTzqs011p0cyfbpLO4w7Wp+SREJPUrxjniiGrsefmceWlzLocNqcE95cXk7SSy7dsk0iEbwN+0cHByR83XpWhcXkN1olxB/YUdsZrW3aG8ZdrtgEk9SG3srEnAxxXSfF668Py6gY/DmlNFYQTyM3nsS88e/dGH7jC8cVW8D65qGn61ew6dZ2MY1uylsja323y4Y3+Zwhk4iwUfaSTjPeiWjshYep7ShzI4HxJZzwasLmWJbb7RCtxEkEYCEtgjC5wOd3X0qqJDGxgguYtjRMhkhTCZGJNu58dCAAfT86seImt5LHTpIN0k0QeGcMPlAVyV/Rv0FRaXbo1vqLziYNDEjRtCgeJDmND5vPC7X7AlmYAEYOTY9ql70T3DwPdR+NP2aPE+mEKl/4c1CDU4ZN5SVoJf3MyRp3AdUJ57muB1bxbrUOn6jp9rY2MlnrYEpkjijMjxxmLB7lAGhQ8Y6t/eNdT+y/rbWnxGPhoz20Vn4itJtDme5jLR7pBhCVJ4HmKp4x1NcnJFa6HqHiC1vrsvqMDfZ4LcxRtbzqJW85Cxw3OByMUbxuzyaP7rESp9DkJjCiMInkDI54kA3BT93IB46HPpW/rGmXHiHwja3ghmn/s1fs9w8UPyQIxIhZ2HHzFWUZPpTPF9zcXN1B4gvb62nvNcSa5khgcGSAMzhlkXPBO8nAxwBWx8ONU1XUNF8TeFtP1FbG01qyzNBIf3VyIHE8a4PAbIOPqag7Knu+8jyhf3bYr7u/wCCaPx2+H/gu78T+DfHsNmkettE9reXtssqnjHlkkfdr4SuRtdSASK17GQadHpl1bX6yTE72gVeYCrYGT3zSkdclFx5mel/tKN4Ft/jx4ll+HSeX4Ma5/0XdkgMFXzNoPIXeTtz265rzu7t3s7pHX5UkG5dv92tj4oXEmqeIpNaFn9hTUI0mVV2kYKjkBScDI6dawVuhcabGWOXjGB9K6IHNpOPMe6a98MfGHwH03wl4g1uCyk0XxdZfaLW5tJ0nR4iATGcDh8Ec1W8CeC9B1fxQ2m+JdQk0jTLq3ea2vgwMe4LlS4weM8cY4ry3/hItQ1fTbHTru+nns7FSttBJISkOf7q9B+FdDpt9cR+Ta3LGZIVUhWbA2f3Bkc/Wk9DxsVTUXeBweqRrp+pSJGxdUkIDFdoIr174Z6OnxE0eXTLdyNchJa2jYjbKo6qPf8AGsP402fhmXWLe88LQyW2nT26yPbSNuEUpGXT8K5j4e+JrnwzrcE9tK0Lo4IIPemncrEL6zhueO6PSrTw7dTaVfn7QI57N9sluT8xA71g27MzNESUPtXTeMfD+teHdQiv7uOa3i1JPNjmIO2YH0NZ17od9ov2e5ltJI4bhcxyMOH9wPSkfNqSSuupzesWA2tKhyw5IIxTLXbqGnNEQd69K6LC3yySTtww4+Xgj2rl4oZLXVBGhzvODWsdD0KFRSi11RWtmMMnlOPl/WrljIdPvBJGdozmtPxJ4Xu9JVJ54jEGGcnpWQzedCAOGFS7S2OmTVSPKz0+HUnitfMhkPIBzn/ZzWxY6gupWKqxYzDtnivNdB1zbB9mcZPTn6YrpNBvjDeqGOEY4NTTaTSfU+RxWFUJOVtSfWNPeFsnH4ViSRkjGOK9C1TSxdwbxkjGa42e38uTa3StqkEzHC14y0udH8N/jhq/wrEkFpITZyNuKjOV+nNc/wDFD4zXPjq43uGB/useK53WLcspbqp7Vxt8paXkHFedTwVKM+ex9FhsHh61VVJLUqrmW6TAzk44rqbf93CNuSGXjtWX4Zgik1DzJuic4967mW3t7q32+XsJGP8AdrWq0j36jajocqsPnSbmGatJCqrnpViO22MUPUHFRXjCGPirh8NjyW+aXKhNy+pH41HJmRcZrObUNvpSJqQ9qr2avc05ZFpk3IVPKntXU6b5C2a5UMpGWYfw1zEdwjda0IZjHG6RnCMMFawq0faHTTrOkWdS0oXTPINvkgYJ9fpXnuqaWYS5Q7lAz0xXo8d6ssKxspVVOQvasTWo/MZhjIYY6Vz0oypnYsXc87eKq7BlreuNNMfQGs+WzYdq7z0YVEzPb5e2Rjp/WlFxLsCGRio9SalaP1BqNoyvakoK92jvpyT2EUlmz0NSBzuUckHuoJqaws3u7hIV++1epaf4btdLs1GxXGM+ZgH9K5K2IVJ2toVCPMeWrjdgk5HVe4qxGoVs4zXSeLtFjhtpL2BBGYyN+P4xXKx3XrWlOp7RXRhUTjsWPsYlbOPyqCWzCsRjtkVdtph60+aMthgRwMVREZNGBNbeS2Miq3l+9adxGMbsZPvVRo9tWnc6VK5PpFyLe8RugFeiWF8smNpxmvMGyrDb0FW7fWJ7fGH6etb02kefisIsQen3HiCO2jKls496sabrkUtnvU72XqleUSapLISWLHNWbLWJLOQPG/Pv3rOfvbHmxyyMV5nrayBvvfpVK+cTyDGMCuKh8VSv1OPpW1Zass38QrKEVHc4qmGlAsz2av8Awisq801o1yAa3Y5BI3XA96sLYm+TJ4UjPFaSmo7mUakobnBXEZHaqckRXoK7u/8ADKrDuRst71yt9atbthhVRkpbHr0KyluVbe6ePvW5DdeZFycmudeNlbCg1YtpJIse/rW0Z2NJxUtjTuoWb0rIuMxtgcVqibccE81FdW3m/MBzWsrMmFovXYxZJ2PeqZbLZNWru2aDvmqTBlrlkepTUeg9V3UMu2hW21I9ZG1iKnUjLtpV+alF2lcRDNndmmZG7HeppPmXNV4xulya6FJM2jpGxs6dHntXe+HbPdtz3rhtLINej+G+qjtU3Plc2qShHQ7XRfDc+oZEMZY9qnvPAF7uyFyK9V8NadHp2lWo24kkQMWFXroqzfIABms7n45WzirTruK6HxDvPoKTzT7Ui5NSx2pk9a6j9veh0/wx+H198TPF1nolkdhlbdJJ/cjHLN+VfcXhH4C+F/COni3h0eC8uEUES3KiVmyuR94V4d+xB9ntfiFrAnWMySWDCIN944kyUHqT0+lfasOiyecI5H3yoMHaMbeMfpXwOdY2rTq8sT6HA0aVSndnh3xH/Zz0bxlpk82k2S6ZrKJuSWFPLVj/ALQXH6Yr5Qk0uexupra5jMU0bFGU9iK/S2PTN0crSAryVO0nAr4D+J19bap8RvEl3ZndbS3srxBem0tgV25DiatZ+9sfL59ThRdqbOLmj+UnHSr3hXxtqXhG63WbiS3c7mhb7m7Oc49ar3MirCxzzXP3UyR+mK+wqQVVWmeBgqk4u6PVdQ/aCuRbkQ6XDHcN1Z2JH6GvHfEniy51jUJLq9mN1cSfekfqfasvUtUZmwjBR7CsiRyxyea5o4enTd4H0kYusrSY+a4ec5Y/lUG4+tLzSMpWtW3LY6Y+4LtqeOEyfdBqWzsWuDk5Va3LeyXsBTjFmFXEcpmW9gx28HmteG1C9BV6GzEeMjpSSfuVzxV3PMnWctgSER9aiuL1YV7Zqldah6Gsie8ZznOaiUrhTouorsvtq53ZPFPlvUuI8K2BjFYDsZOhNX9KsZb10SMH5jisZRUjvUYUVzCyMfL+5n6Go7fT2b7ykV6VpXw/ght83DZaofEHhhdOiEsR3R4ya0pxcdzglmkObki9TiV0/wBsVZjhWH7wpHn8voa6vwv8OtW8VWYu4SkFs2NrSKTkf3sZ6VMpxh8TOhRnW2MqO+MeMkDHpVW6uvNXC1ueKfh1q/heNZ7hBNbHAEqA4J+nasuHTwpy2W+lEJRqK8WcdSHspWZRt7J7huhxWxb6esMfIFL5gtlxgCs681xI8orZNdOhnadTY1Y5ktW3NwfY0y58RSP8oct6BjnH0rkZ9Wmm7mltpmaQEsaydk7lrCWXNM6Iu8hyxrF1VPata3uFkHBGabJp7X3Y/hUuRMKipyuzkfLeVsBSa0rDw7JP99Wrr9N8LhWyw4rbjtobBcnH41Go6+Ye7amYOk+GRCcyLW5NJBYqAqquKz9Q15I/9WRXI6prkt10fH0q7nJGnUxXxHQap4m2riNuK5a81iSbq5NZ8kryfxGvSfhX8Cdf+LEr/wBnRbIVOC7dKlySdj0XHDZfSdWu7JdzzaS6ZmyWqBrpV6c13/xN+B/iD4b6gLa/hPzfdYDg1h2/w8vLjS/tSA59+lZ8+rXY7aOMwtSCqQkmmcwZyxxV220S/vY/NggZo/XBqGCzdbwIy85wa+q/hTb6EPDASdI/N25O7Fd0KamcWZZksBTUoRvc+adL0meOYqykc5Irt7Gwj02PzZcE1ueNpNMs9ale0VVT0HSuJvNQe7bapyta8iief7aWMXtHoTatfPeybYz8voKuaLpv2dPPlXn0NN0zTPIj86Xp71leIvEJA8uFmC0SfKVTTm/ZRIPFevNcfuY349q51YXK79jFPWof3kz7jyvqa1l1BI9Oa32/MvVq4Kk2z6KjQVOHIj1P9l7xZ4W8I/ECK48VWqT2J+UNIMqG9x6VL+1j408JeNPiGLzwrBGlpHF5cksa4Dv6gV4W8hXlGIb+93p0EclwcnO7Ocisow1ucywMY4n605a9i7ptt50hZuFFLqN6fuR8LUk0n2K3KA4zWLJdFpucYrqilLc7lFyN3R/AGueILV7uz0+4uIYvvtGhP5VkSWslnctHIu1l4Kkc5719/wD7Kvxq8DeD/hZ9m1KCH7X33KCW+tfGnxW1XT9c8cane2MC2trLM7JGg4Geld1ajShTujwMDmtfFYqrhqlO0Y9Tjx/q+Tiqs/zNmrE7hRgVAiG4ZFA5Y4NeXc+oTUY8zPR/hh4dvRZXerImbeJNpavQdDh+Dmofs9+OLzxJPcH4pR3H/EqVS6hVHTCj5TXLWNxe+HPAc0SyrHb3HO3vXk17OzTEhuTj9K5qlJ1HFJ7HlYKbqV5VDc+HPw71n4neLLHQNAspL3UbpwERR0HcmvoP42fs5eMvgF4Ns4teso/s1w3/AB8QPlQ3pXI/sX/Gey+CPxq0zxDqsP2jT2RoJ3Ay0SuOJF+h6ivsH9vH9qLwJ4++Gdp4a8P3n9r31xcCYyLFhYlH1r04Uo8upxZhObrRh2Piv4a+IL7w3oevXFlL5Jurc2svoYz1FRR3E0Xwv1Yq5Ec12nynp8vSo9DYQ+B71sYLybaua1bCx+E9jjO+6umYqfQelLSzfY44/wAV3PKrWxi1KO2jtbOQXsIlaRo8fMANwcjngdxXPNdzCHyN42M24rjjpjH5d+vvX0frviT4faLpXhBvA+n6jY69Dorw67LNMXWW5eP5nQfxDPpXz7Hp0tzpuo3kcatDbuiOxbBUtuxgd+lcSPrsPW9p0JNHYLbXh5yUwK7G3+Kni7WvC2m+E77xFqN34bsZRJb6XNcu8EbDodpPbsDxXGWKlbOUjHPFX/D9uZNSiQdS+P8ACrkrkYh+5Jo734qNp27SRp5P/Hmhm5/jK5/Kuu+H62t58CfG1vMXS6S7sZYMDg/Oytn8HP6VxPxkW1h8RRRWQEcaQRqcf3gtdZ8PdLEnwX8Z3rxMUgls1ZxLj7zsTx3xgVtTSPnJf7tB9zgvFmn39+39p/aDeQwpb5kdtjOZIQSyL/dBGCR/F+Vc3qgBjjbuwyfzxXU+JtU1u603R4tVh3QLpqwWTDaCbUTE7iR/tK3XnGK5jU4gtnbsrbyVP/oVYLQ9+OlieT59Ms3F4t1I4ZRAwYNa7X4DZJxn/ZrqPh/f3GlalY3itbrJDcrNHHLCrAMDncwPVfauYtrxYNP08wW/kXttLlpsFsqT8u7I4wQfu9q2fCoebUI/ObG75QWBIfH8I47Y5/3hRT+Iyx8eahI6z4uSQDXL24intJJopPLaaAsolLHO5FI4Xtx2rn/Bvh869qUkk0kkSK8bPJGy7xGSFlbnBJAzx3ya9Z+P/wALPGth4g0u4vdJnku9QtIp7DyoRIJIVjZ2bHqoHNeNeDppLfxLYSJsa6W6hEMN2PkeQPgJIT93B654xVztGWp5mEfNhvdJPFmhQaTY6nZSXytJa3UbW0LYDPC4kDSPt3YxtTgnneK5/wAOyNcXksCeWk72kgSZhjB2bvLGO7Km3J6MxIwcY9W+MHiDXPEWueJLq8tF0q61C1ikvLWMKQ7RSKhGAMAAg9P7o6149ptrcXUUiwhRsTesmcEYz8n/AAPP+GKzkz3MFO8dT0jX/Bet/CfUvCHiqS806+h1VBe2V1YXsc5JQxlo5FXDRupZQdyjJzXVftSaXFb+NtRvbC0jay1aG3u7WSMu/kLOom2q/fhmB+grx+N5JpLfbdxzSXRY+W0mFSTAQl2HBPAk6dQPpXuvxE1ifxZ8C/hzr8s8ZlsYrjRWKBgIXjctG7EHDMEbA4xgDinH3o2Ry461OvCpHbqeSJZ2jWE8Au1sL4x2rxwnLCeUl/MJJAIbAUdcYJ4rB8O3MVjrFut6rLaJOPtCocOAOHAHrjgV1XgfwvofibVYIfFvi+40CwvY5Zpb+Gya+ZJR9wOoZcKezAn/AHa5bUre4+0Bng8tZVM6sTxIx2knd24NZ2OyceaOhW8babHY31x9nWWK3Wd1hWZCshj6oSPcd+lY2nTL5gB+6Bgfgcj8q9L+Kt5e+JLXQtcv72G8udQshaiOJQrRrENihh9P1ry63UxyFCuDnFOPvF0JKVOzPeLrwFrPj74JR+I9M8NXk2l+HJJItW17zi4aRjvUBeoCjqeleNaWoIlhdgmVOMjPNe0/s9+KPHWrafr/AMNfCerG1t/EltIkmnyN+7umUZIGeAx6Z9K8ZYS6bqTb1ZWSU7lYjinTbvY56ej5BYZPLkypxXYQTXWsWck7u8y6fCqLKiqAi5xgg4zXH3EP2a4ZQcrjcp9VrofD+ptZvbykRzpG25opFDK/OcMO4rpkkcmIjpc73RWTxN4LvfD8GiNqet3EwmtJ4ULPHhcvwOuV/WvHTDLpt8A+4MpI+YYO4HHI7V7B8PviJe+BPG1n4m0P/Q7y1uDNGqrlAoPzLg9R2+lc/wDFTwbrGm3cOv6haGGDXN95BIo+WQE5IHpWUXZ2OLC1eScqUtme56Z8WP8AhaH7P9j4On037Zq+hy+fDeBeRAFyR65rEf4uXWtfDIeEL+0jn+wzF4Z3UeYi/wBwN6V59+zv8QIfAvxE0y7u0WbTvM2XEbDO5GGCOtd18WNG03wR8V5Lu3tRLolxN9piiJ+V4z24rqUrnz2Iw8aOJlSa31Rxtn4gFxpcdjJbDzbdt6uq/MR6EZqhq1mLWdLuMMcc/Mu2vVPCOl+CdU+NmmQMksXhS4mXfGx+YKyZHP8AvV7d+0R8H/BeheH2k0ZIoLjGBGj7hVch5WIzangsRCDj8R8u+IviZd+MNEgspoo42gXaZNgy1efqClwy+lSXkEmm3jJ91AcCpJI96ll6nvWUbH1ULNXWxFbq0d8hB4avqLRf2Ydbvvh3/wAJPFdQtIsP2kWv8RTGT+NfLzMVkRx/DX0T4H/ai1HSfh/J4be3V5DC0EdwZDwpGPWvDxqrRlF0+h4mbRqyjGVJepk6TeC5VoWznGKxdW0aWa4bygWx6CoNPv2iuAwyN1fVnwV8A6TrPhcalcRxzyyNtZWHAr6HDL2kbPc+EzHHRyin7Vx0PjPUbOZWKyR7RjIzXGazAI/urX13+0l4E03QVhmsoEiLDBVa+WNVtgxYEHIpSXK7H12RZpDMKKrRVkzkba6azuFdeSDnHY101rrrysDGfLz973rmb2IRycDb9KsaZKFYhuhrmlFSPuJe9DQ663G5SxJyTms7V3Kw5q7byAxrtPWqWsJmLApR0PIiv3pzsxLdKSNS3QVYjtzI2MVqW+n4XJArZanoyqKOjM6BX71pW8zR/wD16fJAIw2AMiq27HUir5DJr2iuay3A3ZJzRMgmbJrOS49qsxXgbtU8vkcsoNbDLjT/ADO1ZV1pe3oCa31kz3pzKslFkXHESp7nHTaX/s1nTae69BXdyWO7tVCfT8/w1Fmd9HGcpyWmyNp+qRSsPkDYb6V6ta3EV5bxyq3bJcMPu/T1rhJtLOR8ucVA0dxa8xOynPr+lcNXDqoezRx1jX8calHHp72UbbmbC/SuBbK1q3SPM26QszZzzVKW3Ze1a0aKpRsdHt4zGRzGPpVhbgldu7iqbKVpDlelaNJFJKWxZMgYYqNIfNk29qqNIy1d0+dWkJcMMDNRKLWxTVtidrJVXG0VQuLNo+grcVTIRkHHeq1wu1mA5x61lCTZDnYxpISvQmohkVpNbvMyhMfMcc16p4A/Zt8R+PrdZ7a3aCArnzZflWtZTUXZmOIx+HwUVOtJJM8iRj61civJIfumvSPiT+zr4m+GhZ7yDz7ZVyZouVryyQ+W+G45wfWkpJkYfE4fHQ9pQkpI6ax10FcO2TXYQakHjTacAL/DXkyyMrcDitnSvEMlqQrcjGPmqai5tjnrYVS+E9LhmEy4PP0rK1GzS4k4RayoPFUbR5jTafartpqCyspZutVThY8qdGVPYrLo7bmLR7QPcGqE1qI84/hrqoykikRrjNVLjTQc4HWnqEK/c5aTMLbu9TwTBlwaXVICrYxVGJmjk2twK6acr7ndGSkrosXFuJOqg1iXlqYO2a3lkz3qO4tTJ1GauUbnRCry7nL7mHUVKZN1X7iwPYVVksnj9a5Hod8Z82xE3zUR08pt60irtpWNRhXIxVdUZjnFWV+aniPbVxdhttF3ThtxjvXofh24ChG75wa86tX8vHtXW6JdfLjI65png5nRU4n0/wCE/E0GqaVApIE0ahR6YrSuLoZ+UjFeA6br02nqDEzCr9x471KTH74io9mfkdfInOu5p6M8jhtjJ0rUtbQr1FSW9qF6Zq2ma9PlP1OdQ1fC+sXfhfWrPVbCd7e9tHEkUqHBBBzz6g96+zPA/wC2RoVxpaL4hs7i2v06yWqeYJvzxiviiFgq4NTpOVOS31ySc/nXlYrL6WK1luRSxtWgrRPqn4qftfNrGk3Wl+FrSS2E3yveMfn57qM8H65r5oa6YfeYZ7t3POayJr9FABIIByP/ANdZ15rAZsI1PD4Wnhf4ZzVlPFyvUL+o6oqqV5wa528u2m+6aJJWk6tmojGfT9K6rs6KNKMCk0fzZ61G0YarTK3cU6HT5Zu2KFqepGqolaOFpPuitG30zc2GNXrHSzD7/WtCO1HmcCqjE4a1a2xBb2YDbccVpW8IjblRipo4FUkk5x1xVe61BIxjbUuS6HmynKYXk4hzz0rA1DUt3ANF9qHB3HJNYcz596m534fD6XkOluG7GoVy3vUkcPmetatjpvmHgHFZnozqRpRsVrSxY9q7LwnbpZXUDOAfm5qglr9n6ip/tXlMCp24OeKDxcTVdeHKesMpMe4DNc54qvI7axnDkAsMBa5e38YXsMexXDj/AGs/41Uu5rjWJA0x4HY9K6DwKOBdOrzzehgLbyXDcdK+3/Aei2kvh20ls1UwGNSrRgE7SmQo9818kQ2SQrjaK6zwn8WNb8CwGKyuFeDqscoJC89RyK8rGYeVTZn1uHxfs+h7r8Y7O107wjqZlKRt5ewEr95h0Ir5SutWSH7hArS+IHxf1nxmQl9d74hj92gIXjv1rzqa6km+8cfStMPR9jGzZrOn9ZnzSNS+1dpuj1meYZM5Oc1WXO7A5+taFjpkt5IqorYNdV2ackKCuyOGGWbPlqxPbFatro93vU+SyjsWGK9v+DfwztJonvby3EwTojdK9O17wXp2oafLGLSOJlGQwAFVFN7nxeM4lo0a/sIq7PmTTdH8s5YVvRxx238NVdYuo9Lu5YdwO04Brm9Q8QNJ0Y1Mlc7FSnilc6O81xYVYBgCPSuc1DXmkGA+RWHPftISS3WqrzUWPWo4FQ+IszXbSdTVeRhS21ncXzYgiaUjrtFVr6O5sWUTwtFn+8Kyc4p2PTpqEXyp6lkYX0r6p/Y/+MNp4dvm8P3R2S37rHAVGSXJwBXyG94W6A161+yjdW+nfH/wJeamg/s631i1eYt93aG5/CubFVXTpOUd0cOZ5ZRzOg6GI2Z+hf7SXwB1/XfAceoQaedQuLVd8saDMwH0718R6lr2n2Oiixth5jN0Ydhjqfxr9q9S1Sy03R5by7njhsYo9z3DMNn/AOqvxL+Jo0xfHGv3enItvp1xfXEsES/dWNpOFHsB0r53JMZiMfUk66sjwquTYbKoRo0JXRwMOjrJcPIwwc5rUk1ptLhKRSFQRjg1kXmtDJWIcVWtrGe/b5+BX38fdOiVL2sV7XZBcST6jI3JYmtjTdLjtYTLccHsKSJIdMh55b3rqvgr4PX4ufEzTPDkty1tDcSbHcEZA9uMfpVx96XKRWqKnTlP7MTh9e1owwtGisOeNwI4rkfMe6mA/Ov0O+M37Gfg9fh/qWo6Csun32n2sl0qySswkRF3MrZ/ix9K/Pi8xpkkseMsDjNTiqc6MuWaLyTMsNmVNzoa2G3AS1gMR++PSsuSVmGM8dxT5JmkYljkmgWryMByN33cqQCPXJ6CvPla1z66OhFbwtN2NbUaCzh3kfgaltLVbWMM6tkjPzjaPcVm6tfGRtq4A9quNrXM7uUrIp316bhsAcVSJJ7Cn85zmnRxNI2MUOSWx1xio7luxvrq2j2LKyp6A1Oyty7N8xOc02OHylyefrVe5maT5QeKh1OZWbMOVczt8yOQ+Y2BXZeBfBGq+ILiWe0sJ7m1tQJLiWKMssS9Tk/Sub0PSpNSvFhRWLHrivsz4VftDaJ8C/gH4s8IHQ0n1rV1kWO82gjDrtOe/A6e9cVepKmrwRwYquofulufM/xB1hVaOxifKxjG3tXnsnzNmreqXT3l1JK5yWqmOK66T927OvC0VRhoa/hW3abVoYxyu8kL2GTniuh8XyveeIDEi5XhPLHf8qi+Hln5l7JdkYWBC+PepbGaSbxMs0IzJ528cZFdSulY8/EVF7Ry7Hb654fv/B/hu10/UbWS2nuP3wWRcHHam+PleHTfDulIMypaCQwn7xkbooA6k9q7L4vfEDUfix4r0BL22itpY4I7UiJSPqTyea43xX4wn8GfEqHxDYtHM+h3cJt450EiM0f3QfUVFR2jKx4OFUq00pbs8v1rQ9T8L+IJLXVba5sblBl4ZkaN0X2B7fSuTkdlVlBwrEErk4yM4/ma+lfiD+0/c/G7UfFet+LdGs5b640r7Jp5t4Qgs23KNw5JJ5PU181yEM+K4KN3ufbYaUteZbGpZxldNZj1L4rsfhOtonjzR3vlDWa3KGVScfKOtcknyWKIehOa+hv2PPg14d+MGta8niHXI9Fjs7TzYGeRULP75B4+ldNjhxtRRoyZ538dNY0zWPiNqtxpCCKxaXKKOg4xXbeCdNtv+FB+LbuRcXH9oWECSb8BAxlJYjvwK8b8UWywa5cxxyeYscp2ydnXsa9at7jTtP8A2dJkkWRdSudbTy1XIV4kgbIz7GStIOybfQ8qrBRo0oxPOl+y6taXlrcXwt3tLeR4gxLiSRWXbCnoDknnoSa568jC6TbydwGHH+9Xomr3uqP4B8N6dqdra2mlRwX13pl7axq8swaQKySEcsd4wN/TrXA3n/IFtR1zu/8AQqwpu+57n8qNHwT4sPhCzkuIUsr6edzF9mvLVZfLQxuqyDP3eXJwO4FXPCt9dR30MaXD/Z1LLGkwKgMy5ZuvBOB+QrD8PrNqNpqdja2CXkssYmeZjtaBU+YkevPaunuAJF0CVLGDTE8oQny3LPcyo7IZpEJJQnH09qFpPQeKs6Mkz2X4teIfE8vhfwbrE/ia5leXTZo7LFxloVV3jePj7u9fWvBLoo15O2obpZ5I5SjpIMCQt9/AHQDnnknoa9S+I2rWjfD/AMOW8OkwWd75Mq3Wo+czG6XeWCsvRBknoM15tq0+o3GpNNewiW4jtki2kKMKsTMOFA5AHPvW1a17niZWuWk0dD4k8Kax4Y8RNpHiRNRttQaGSOGLYPtF0ZBuiOCSNrFy24E8AV5zYIby6NmsqWvmuFWWZ9sSkBiCT7YFdtdeILu41DT578yX1xazW88l602/cixjy1yc8BQF9M9q4rWIBo2t3lqY5DFDK8W3aCcgle/GcH0rmke5h5OLsT2bQ3CwvDbwWzrE8T/acy+Yx3HeAwODjav417n8LGh179m3xta3Ch5dF1C0voWbDGKORXhkKpkfNuCdfU14Oyi6kuJ5AbGN4VZEYs29vkOMg4Dcb8V7n+yyI9Uh+IPh25tVu59Q0Cd7e18vc800LrKPvf8AAqunvYzzG3slLseQxGXbdWrOI4JnWdrVSAkAQK3mD0O0npjmq2qLdLLZyXEySxTRh1PKADBQgqc9kH45qW6mtLfWpZbi0d4Fl877LCSI87kODnJwVDDGarzSW/k30ix3AvHfzIASGjit8sW3Z6H5l/Ws27Ox1Uvfgn3NuGPSbzwPcXElzJHr1tdx/ZrUIWR4WDFmJ7HO3864TVMQ3zMhbbnIzXp3wp8XQ6DH4k0+504apb6tps1mIeAyOSpVxkE5G3t6mvONWtzjAH3Mhs9iKdPR2MaEkp8hseDdcuNG1vT760u57KSGZT9otm2yJkYJU9jXZ/tA/CHVPhD4otrfUpLe5i1a0TVLSeGcPvhk+6CQMZ9a4Lwn4R8ReILXULvR9G1DU7LT0DXc9pbtItvnpvxXsPxE+LWlfEL4C+CtCn0zyvFHhqWSJtUQFlks3DBA2QTkMAAOMVyyk1V0KnBwnc8cLreabA67vNjyr/TtUmnzlG25wKg0sGZpYQdpYbh9QM1HCSknNerHVXYTim9djtLC/mks1tfI88RnMaouCABlq7+Sx8R/EH4V3ESXH2mx8MsJlgkYbo4pOu3/AGVrzazvJVa2vRdMi/KjqgwQMYNeg6LdroPiRx51za6Hq6G2+0zRMpkt2PzOB0bgHpXK5JTsz57ELklzRPHrXdY3QIO0g5zX0zcWZ+JnwNg1YCSbVNDkEU7ZB/cn7rdM15l+0T8LNO+E/jYaZpPiG28SWElulzFeW3QhhnafQ1vfs3+OhpWpXehXUp+watCbaRew9K64mOYxdXDrEU1qi/8AC240SOx1f+1cx3SQ7rZ93IbNb2pfEiTUrZIZt08vBPJOB3rzrxToM/hjxVd6W4IdJip7ZHYip4ob3RdTEcsTGaYbQrKfmzV81j5vEYGjiJKtP5EXiaxTWvMuLaFlH3hx/SsGCyntY8yocHpivcrPSdL0rR4tP1PSprbUXk82O6kyoaPGcYPeug+HHwXtviTe3Vn58dsIT1yM49qzOb+2YYWHLJe6fM9xCVmJHQ+tUbhnsZlkTha9Q+Lfw5ufh/4iudLlBmMJ4kjXORXnV1AJowM544PbNO8HufS4PEwxNNSWqZ6r8KdBbxbIuZsAHB3EV9N+DdbuvhzZG0VVnhmJIXdyMV8cfC7xhJ4X1Eq/3N3PWvoHwj4/Ouaskl8f3Izt6YpwlySuj804mwNSdRpr3DP+MXi278TX3nSRbVXpHzivCdZh2yEkYzX0n4+0yxubMywjdIe4NeEeJNP8qblfl9aTbcrs6OH60I0404xtY801W3Gc4rMj3RyV0GqRksQB0rFmUrJ0qbH6lRnzROh05/3a45NLqEZaOqek3A3AHtWlPkx9KixyS92qUrGEs2cVoyKsMfU5plnHt6CoNUmYdMV1xta4lLmnYyb/AFIiQ4PWs2S+Ld6huJC0nNVHkrLmPeoUly6l0Xzj+Opo9SZf4qw/MNKJGFTzG7w8TpE1RvUVpW+oKf4q40XDipI754+lPmRyzwilsjuU1AeoqwtwkvXA+lcZHqvqav2+rL3NbaHBLDcp0skaN6VVmsA3aqkGoI3V/wBatx6gjdc0+VHPyziUrjSVYfd5rNm0j2auma4jkOc035JOopchUMRKO5xl1pXsaoSacR1Nd5JY+ZVGbSA38NYyjc9GnjEt2cHNauvaolHlsSG5IxXWX+kuvRazbjSyP4KzUX1PVp4iEt2UFv5VBAI5o+0NIxJxzTGtnXsajVWHWsvZ8pu3GWx2/wAM9EXxJ4x0uwZf+Pm4SIDvgtj86/SjRoYLHTY7eG3MNsgA8tcAH9K/L/wf4gm8L6/ZalbNtlt5VlRvQg5FffPw3+OnhvxppgaW+g06525aOWTABHpXHWvzXPxjj7A43EUovDXaXY73xDpNvr2k3NpfxLPbtldrc8V+bnj7wrFo3jK/sVO6OGZkyPQNivuf4o/GrQPCei3IgvorzUGGIoYzkfjXw7eagdW1C5upTveZixY+5zWUZMvw/wAHjMPCXt7pM5maz8sYC1m3sLR/MOOcV189nlc1zGssqxKo+8TmumnK+5+3qMepTguHT+LFa1nqZXGCOKwfMNEbmPoa646GdTDxqnoFjrQzgkqfetNb0y/xV55b35VtzNk1tWWqEdxVWR4NfB8vwnRzIszZIzWZf6ed25RzVu2vUmq2zCRc0J22PPjKVKVjmDvj7VZjlMnSr91aqfuiqEls1u3AOKvmOxSTLDQllyEx9apXFrv6ir8E5YYc5p1z8q5AqZRuaU6jRy15GY5No6VBWpe2+W3d6ymyvao5WepSqKQRLmTb2qaoYciXJqapeh0S1EDFa1dLvjG2M1js22p7eQRtmnc5qkFUjZnfWF9uGOTVsyE1yem323+KuhiuFkXOa6E4s+Zr4dRlcYq+XSeYF6VXmnI7is+41Ly+2a2crGkKbmaUt0I+4rPuNXK/dzWbNePJ1OPpULMW6ms+c9Gnh49SzJePN3/Knr8pz1+tVo2C1YjzJ2pLUcoqPQtQr5i5PBqysDSfcXNPsbNpgoVTg12uheG98e7YxNJRbPGxOKjRV2crBopZcspq0tn5bYAxXoDeF5AMBDWLfaLJbufMHlntmrvGKuzyKeYKq7Qepzhj29KVbhYWyR+dJeXUcG7kbl7Zzn6GsG/1I/wtSlJNXiz16dGdR2Zq3983AT5fpWHdXz9zmqbahKzbi3NQSOZKxPTo4dU/iGyOZjk5NTQ2zS9qks7NpmwFzXVado+1cyYXjNK5VWvGnGyMmz0w/KdvBrdhsxCMAVcit1gULjcMZFMuXWEdeaSVzxJ13N2KVzlOnP1qh5bztjB/CrrRvcN8udtaFrY+UNxHPvWvKDqKmU7PTwq5YVd+WOP5sU+ZtkfJArE1XVAvyginciF6zJ73U1Xo1c1qGpSXX8ZNV7i5aXqfyqFsn7grJu+57tCioK7Isktk806KJ5Ogqzb2LzN93AretbBYf4c/WpNKlZQ2Myz0h2l+dcD2rvfDOnQ27jcMsKyC0cXOQo96aPEUdr9w496R4uK9piFZHt3hnxnB4U3iX/Ut1BrL+I3x4tms3ttNjYMwwZCf8K8R1fxdNd/KrEiuamuJJmyxyPTNVFs8rC8O0XW+s1VqaF9rMl9K5dsljknvVBrhvUmnW9vls4qz9j3yBQODWfMfdRoxpxSSMxrod6a98PQ1LqNn9nbgZFV7exluj8gJX6Vonc3coxV2fQH7PNvpd3GwuhHub+9ivSdc+Bq/GjxhpHhXw0kX9o3T/NIuCsUY6u2K+XfDdvqunybrZ3i+hNfS/wCyX8X3+CvxWsvEeqo13YS272txg5ZVbuOeorkdFuVz4LE4V08f9bVXTseqfEX/AIJU6v4S8Iyarouvw61fQR+ZJaND5e4f7NfHtnZPoV9gBoZEbG4DBUg5yPev12+K37cHw/0bwFc32latHqd5JDmCBQevoa/IbxJ4obVNUuZ4/lEjM2FHTPpXTGnGzUup6dao6sv3Tuj1nXv2nvGN94PXw9ca3cz2QXaUZ+WHvXjGoalPqTHJ3cioIbGW7kyymtT7PDYnJB/GtaWGp0f4asRy8tk3dkFnpap80gqS81iKxXCDFZ+oeIhGu1BmucmuZLpsFuK35jqpYd1n7+iLeoa5LeSYUYHtWl4E8cal4B8SWesadI0N1A29WXPX3rAj9+KkuJDI2UCj2qFOzujvlQpyg6bjo9z6W+JX7bfibx54Qn0LyLexiuFK3EkO4M4PXkseo4NfL93cNcTMzHJY5NEnmRrgjA9xUCgs2VBJq51J1neUjDAZdhsvi44ePLcfFF5jYGa/U/8A4Js/s8/Czxl8FrjXdX0HT/EPiO4vJIrtdQhV2gjH3QFboK/Mexs0t490vDela+j/ABR8S+BzOvh3Xb7SFnUrKtrMyh89zz1rgrU3NWR6dOq3OzPSv22PCvhj4d/tA+KdC8HvGdEieOREifekbvGjOoP90MzAfQcmvniSQyNk1avtTutTu5Lq8ne6uZSWkllOWckY5NU1UtVwvTVjqhFRdyQIWbArQtY/L+Zhg1BaxmRsgVZvJBGuB1okzKUtbGhcaHqMmiyanHasbJDgy54qh4f0O58QX0VvaxNLLI20Kozmr1rqGr32mf2RA7/YycmFOle3/AqxtPhdr2meI9btlntoXDmFv4l+lZ0/e3PKx2MWEoy5NZEknwV1n4N6Nb6v4j057Rbpf3DPgjd714n4s1p9U1J5BIQhOOtfUP7Yf7UGl/FfT9P0XRIZIrCybzDLIckn0HtXx7MSWJPOTnmt5WT8jzsmpVq6+sYhe8JuHPvSKpaRVAzmolya6nwR4bfX9Zt7ccK7AFvQURWvkfS1qkaNPmkdRpNuui+EZ5jxNKu0Eehqv8O7f7RrnnPgJFl2JGa6n4teEbnw3aW8ETb7fbkMvPPvVPwjaNofh27vj8pddiZ7561tUaWx8k8Qp0HO+sjc8Lzx3niy91edWNtZxPIB7j7tcH8RvDPiNfDcWvyaVPH4buLlhHqG3MTuG2kFvXNdrDcJ4f8Ah3fNIjfatQlCq3oi9frXlOtfELxRH4XfwjNqN0mh+d5/9nyE+WH65wffmvPqzcpWidmU0+eq5dFsYVostvpckn3Q58sfXIP9KzJYXjlUNySM8VrXm9bK1i4AKBsf7VZ9uzteRiTnbxXRF8vQ+qi+VSZoyqWjhXpxk16D8NdPk/sfXL5GkjW2tS7NHn5uwBx2zXN2+hXGvabqWoWhtlt9OCmVJLlFkYN02L/H+Fd94P1i98L/AAx8QS28WIdURLJ5GXPO7efxpcybseNj7Kmo9zgfD15Yf8JZYy6yjzab9oQ3KIcM8fcCvUviZKLD4TeENLtJWMUsl3fpCwG4K0gRQTjriMfma8YtYzJdKDz2B/XP0xXrnxmuWutP8Faan7vydIhDH73LO754xzyKv7MjnrRvWpwOD1WzOm6Xp72mrG8ju7Z3kQxughbOGQD+M479KxdSzHpNku0/MGI/76b/AAFez/E/9nuH4e+F9M13wn4k0/x3o15Y3LSNpsDNLaLvVWaaMkmIBifmPavG9e3R29mjMD+4z8v8OST/AFNYQ93c9qpHlkiXS7VX8M3FzE6RXyXUYik8wiTDK24quORwOpAFbcOlafo+oaeItUt9ahngiuZfJ3gws6ndCc9WUnJPc1kaPcW1j4fMs+lQ3N495E6XTMAvkhWEkJXoQxePJI6ZxirOhfYBJYyW5uPtDhzcpI4VEbnYI8ZJG0p1HXNO/vXMcV/CkfSnibw94Rb4CaVql9eNb6+t29uNPT5t0D/ece47ZyPY182NNFIzGFp31N9z+cxBG3bIJA31+UD8a9X8VW9s/wAO9Cmtkm/tB55klyD5eBt2KCfqcmvJZEFu9wkaf6aGk+1QrGP3YEgyAfTHQ1tW6HzmUp8kkzq7e70qf4d3ukQ6dZDXLedbttVac72thHsECpnB+Y7v+AtXBeMYfM1q5nuJI3luES6yhYDdKnmZ+uK7TQVWPS1s10WPUry6s5BA0KF5o0BMizDbnDfJKGU5+Q44PNcj4wjFu2mujyZmtVMjO+QCjSIQMdgEH61zvU+jou07G94Gh8OatffY9dvdR07wjHC87T2cSzzNeLbgKecDaW2rj0J7811H7LOqJp/xu0C1uFkNveyGymWNjnbNGY2wTk9Gz9QPpXlmnxveR3cURR4lt97qTt6OrAoOm4lAAuOhNbfh3VLrwh4/tp4gbe6sruJ9xYNtZe2R1+oqoe7K7NcZDnoyR0HinSrDTdQ8R6feXZtb60uRFb2UkZxMomcSB3/hZR6A5rnYdQ/tBln89tPuJkkhurguzrIzK7gbM5wVKgcdQK9V/aWhTT/iV4vgtprfULPU5opYpLqItLL5uZA0RYEpyT+FeTubyz1HTmvrNZ7hDAqafPCUE0JjQLkKenykfX8qc42dzLBT5qCJPhr4im8LeNtI1OIRmWzuo5CJl3KwHVSO4Peqvj6eG88Zaq9vHGlvNO5EducoM+ntWQqyR3zq6mKRZCGU9juxj610nxGvhqWvR6kmnf2bDcQxvHEqbA6n+IVnHSVytI115noX7LH7VHib9lnV9ZXSbGz1fTtYVFvNPvF3xybc4PUcnJzXRfA+08JfGr4p+ItL8TTW/g3w94ouLia3lt38uDT5SxkjQMeignAB7d+9cl+y98FdM/aC+LNp4S1bxCugwXNvJJHc7Vy7ouduDjFafxY+F6/s3fHW78NyahD4q0zTrm2nZ9oaO4RkVsFQeoBOcd6mtQSfOhVqivZnkPiLRl8K+KL7TluEuVsbya3M8DB1dVbaGB4yCvSs7UE8u4Ij5XPy7vSuu+NOhy6D4+v4v7Ak8NQNslt9PmYuUjK5Vst1BrmL9RNptpclGeTDQuCRjI6V0UZXVmax95XL+gzs9vOrFegxur2vXf2gLvxp8EfCfw/1HRbQL4XnZ7fW4oybkxkOFiJzjb85/IV8/afOQxGeoxXfeFtUltZLiGw8oteQm1lWTBQBv4sYxgduKmpHW55WJgjZ8b6Dpl18ONG12C7zqU00ltd2pHKbRgN9K8z0TUJdN1CG4iYptYN+Ir1Tw/Joq+GvEOn65AzXzxBrC4jJIWQdvoe9eRzKYp2CrnHP+NXFtGWDanCdGR9K/EyxTxd4N0TxnbHfPj7LekdpB0PrWGvje4u9Z0XVryzS6XTyu4BcLIF9fepfgR4ii1vw/rPhW7O5byEmDd0WQdCPeofDt/ZWOja9o2pw4uk+aFuhBHVa2lqfL1IOm5U5dD2v9ob9ozwf8VNL8Lto+mtbalbS7rjzAB8uMbeAOKw9Q8ZSaJJZ6z4atZbCNosyYJKlvevFPCvh+z1h9Ua8n+zPFHvjZuMmu++H/wAU7SPQbjQr2yW5LH93M3JH61lqePjcBDli6cbpbn0T8LfhhYfG/QLjxN4pP2y4uH2IwfG33wK+cP2jvhJH8JfGcmmwSGW2mQTQ7iM7T64ArV8B/tDa/wDCeSWysGEti77hFIuQv05Fcf8AFf4jaj8TtafVr9t8uAAqghVHoMk/zrsk6UqVor3jzctweNw2N5nL9y9keZXatbyLLGSCeTXpHgTUJNS2RQszSMceWvOK8+ZvNXYRW58O/EEvhXxBFIpxsOa5nFo+0x9J1sNKy1Po2PwnrFrZxNeLJ5TgEkivP/GWkPbw7mXNeteKvjzBqnh+ztIrUxzCMLI+OPwrjL4x65p+5RkEcZ9aFrsflmEliKNXmqRsjwXU7Xy2Jx1rmbyPEnNeieItNMEm0niuJ1C3DSUz9UwFZThcpWchjk4FbiuZo+cfhWD92StWxlBGM0rHo1I/aNCH5elZ+rKVXNaCBt2KrawN0OQK6IL3bHJTf7y5xFwSJKqn5qs32Y5sD9aqbq5Xo7H1lG3KRc0tP203y2o5WbX1sG6kpdppG+WjlZSsx9IJGXvSr81JsJXIBpaESS6k0d1JH0P51bj1CRf4qzi2GwelIWK9KtSbM5Uos3Y9aZe1aEOsK/cCuRMzHvUm49jitec554OMtzuINSR+rVYjuBJ3FcPDcOvQ1ft9SeHrRzI86eDXQ6p8N6Gq81krVkw6tu+8a0ob1ZOrVehyunKBQvNFO3KisafR3VeAc12Kt5i4zTZLVZGzUySZ1U8RKBwklq0Z5Uj/AHaSK7nt5AwcqfbiuvutND/w1h3elbWJz0rmdK+56EK8auk9jOm1S5uv9dMz/U5rSgn2qF449KyJrKRegNFvdG3bEma550rbHfT5I6Q0NyTUHK42frWBrADyAjsM1O96tUpJPNbJ9MUqasdHMU2ixTFXdVl6YFC1tzI0jKwzaz+30q1GGi6H86dGmVzU2ytLmM5X3J7W9ZerEVvWWpLIuGODXL1LDMY2yDSOKrRhUXmdvHiT7pzUrQI4wRXO6dqQVsBufet6O8EnaouzxKlN0ynNZlT8pGKhkYlcVpSKNuBzWe6VtcqlLuU7iPzFzWVPbFu1dB5fGKqzQ+orVWZ2Rq8pz00ZjbIFRec3oK1bm3rMktWXpUSjc9OlVUiNpC1P8w+gpvlGjaa57G+jLcMpj6Gt7T9Q2xkEiubSpo5mTvWkdDmqUYzNS6vC3eqfmO/U5pTlqULtptuWxhFKI1QZOtS+WKamV6DNXbazafqCKFqEqkYlaOEs2BmtuxsS3anWtiI3B6g1t2cW1sYFax0PHxGIa2NLS7MR4+UcV6Z4Ts1mtckAV57bzKvSuh03xQumRbCCKt+R8Vj41cQrRPQbpY4YyTjIruPhr8PtN1a1GtarardQszLFAeh28HP414DqXih50LCfGfeve/hH8QNO1zwPZW1rcL9vtRskizhj827P1zXz+a1alOl+73PT4Zym+K9pVLXxA+HWgeINNktJNJtULAkNCgTH0xXxB408Nz+EfE15pExMjQPgN0yu3INfeeq61Dp8InupViiUYLMcLXw78VPFEPi3x5qd9bgtbllRD6gDGT7142T1q8n+82P1nHUaNJfu9zko1LdavWtq0rYxTbS3aTqK6CztfJbJGTX2Fz5StWa2JtHsxCxLDp61uphoc4B4xzWYP3eecZpJ9SCrsB/KkeLUTmaF5dJHsxgYXtVLyXumyORVaASXkgGMgDFdDZ2wgj/xraKSOSb9lotxtvZhF24qO5YwjBIFWZrhYY9xPNcjresFmwrUXFRpyquwzVtY52pyK5553kbLHNOkZpGyTTrWykum+RDioPpqdOFOF+pHDbPdNhORW9Y+HWABfODXT+C/C8dw26RPl713EmiWiRgCMDFZnhYvNOSp7OJ5sLEW8fG2s661JbfoN1aviC8XT5pImUHacCuG1C8MzYjOBTsd2GpyrK7NOza98RalDY2MLXNzMdscaDqe9eqal+yP8QLfRnvzDDIVGfJR/mrL/ZM1TTdN+MmmNqzLHG0TrEz4AWQ9OTX6XQ3Fj/Zru7qokGS5xhV+tfH5pmVfC1eWET7vA5fQqU7yPx1uLa50+8mt7mJoZ4m2srimI53dOK9Q/aQvNM1L4xeIJtJMbWfmBcxfdJ74rzFIyx2qMivo8PUdWmnLqeZU5ac3FdDQSaOHv2zXQfD3wbqvxK8Q2+l6RA0tzI3YcBfWucttDubiPcqse1fWH7CU+n6B40u11AIlzcQbYJJSBtNehhaKrVLM+XzvNPqODq4ijrJbIzvFH7C/i7SdD+2CWG9lHWCH71cHpPw3TTdPLToA46g4/Gv1B1K7ttOha7ubhIIIxlpnPyn9a/Nv4tfEKyn8UaqNLAW1e5kMYX+72Fe9jcFRw/wM/J8h4izXOualVhZdznZFtNNLKV4H0rD1DxBEqFYwOucVi3WqXF8xJPWn2mlszZcZ+teNyM/RKeHUf4jIJr691TIZiV7D0+lWbLSwh3yNg/SrDTRWMf8ADmsrUPETYwjCqUeXc7qcXNWpqxoX2ppZrgMAfaudvtYluehNULmdpzl2JqLd7kVHMenRwygve3JFjeZsA5+tMmXypOePpSpMY2yDVeSQynLVjzHoRguo7zjSLM3aoly3Y1dtLBpOTwMZqrA3FDI0km++Sa0IbdLRQW5zQyrarkmsy51HziFXOBVJcu5lFSqEl3fEycNWc8hkbJqKRstnNLuqJSTO6FOMVruG01YhgLHpxTYo/O6V7B8Hfg7a/EbTdTkl1mOwntVyqOAM/XNc1SXLuE5voeWPIlnHx1qlbwy302F5GcVLqtq8epTWitvMcpjyO+Oteg/Dzw3FZ3UF1fr+4DBnJ6bf8aqD51c4cRXWHpcz3PYv2d9F8OaPoWpy+IbNTcmPfBI64BP415B8TPG8moaxNDZystqjYRR0Ar0z9oH4t6Dqltpun+GIFtILeDDsowzH3xXzfcTNLIXZuc5qrcp85luEnXrSxVfr0GT3TzMWc7mIxmomkLegprilWIysqqcn2rSJ9n8ELJ2RPp9u15LsVcnOBXqenwx+C/DwuJiEvJhlB/EKxfCHh0WcI1K4U+SnzEVl+KNal1/Ui+cRr8qKtbxsjwMRL65Nw+yjstL8Yan48MOkFfP3thWflq6vX/Dk1trGm+Frd1mmBDOV4AJ+9n6Vz3wdns/COpNqd+inyFLIjd27fhW7qeoTR2l/4smcRXN1Iwt16Ef3j/hXNVbPn63KqrhTXu9BPi1HqEeob9D0q4vNF8N7Ibm4t4WeFHX725hxXjXivUl8YeNHkjkzC5C/dwB619V/s+/FrxxcfBvxn8ONF0e1k0vV0ke81K6Q7oQ4bcxbPYKMZFfNWseD7vwf9m1fMNxpuqW7SWk0Z4zu24I7EHrXkYfEc9RxfQ+vwdJYajpucdq8gW9ljVsqpwtP0WFWuJHc58tc/jVG6YySE9yc5q3Zq0Nk8h4DHH1r1ro9D7Ni1G0rzMRI2x25AOM+1es+MdQbSfhDoWlKVDXU73bBfvYC7Rn8K8v8OWcmpatawAMd7gZxiuu+Ld4Ydcj09f8AV2cQix/tY5H51Dcea6PHxC9pWhB9DI8Lakt9HZ6OLSEyPcq3n7T5nI2bc5xtxz0616F+0W1nbfEe5tLdTdWempHZRLKwRm8qJMsdvbg9BVP9lf4R6p8Zvi9pOi6WyRuJDcyyMchIlOefer2rt4g8K/tFXzJ9gk8Q2mrz2Trdor27TDejBtwxiuqVlGzJlCMsWrPY5Of4jXfgfXPEEPg3VriDS9Y0v+ybxkC/6RbyIhljYEdN3cc+9cp4pkDSQptC+XCgbb3+XJouIVFxbWjqq3CTMsjr6sw/TAql4kut+oyAfdU4/TFclj03eUo+R0Gj2tneeH7TTEsbabW7q+jaG9echlXaQYyv3dpwh3461aN4dc8RTajNHa2k1yWla3tYgiKxZiAFHAHzY47AVRuryaHwpolo9paB1M9xb3EX/HwxLqmxvZdvyjjqc5qfwZDHda0onjdQ0ib2j4bb7ZzzQtXYwxkkqM2z2zxl9lj+D/hq0e2ePUJZJpBfJcmRGjwMR7F+62QOua8PlYOJItrRXEZaOaZic7cqPL/H5vyr7Quv2a/Hvjf4Y6FdWUkclhYRG7t9PMh8wsTnOep/GvjrxBYvo+oXseo747pJGbLIVZnBY5YH/e7Y6CuvEU5RUW1sfLZNi6VVSjB6m38N/GGqeBfEFhqWkX32C6uYpdN861VWm8hwyS/KRgFldh61yvjGKFrPSpBbyRKqzwlOo4lkP3vowrZVbuz8QR6nFcSyzvfxDHnhZ2lZdx+YcKC3GegrP8T6XJZ6S8xjWKO11S5haMyFvmKoQoGefut83SuM+ppv95cefDKW+h6JreqC1m0y/S6tbeO0vFW6i8lkwHTBKfPIpUkEsqtgg8jmbaNdyTsZFlVkAEhyrKw6hvTNLotymn39peTNG6xOZUhkTKF0ZQAw7ggmnGRZpprmSaNz8yIqghAAdw28Yx2oPRrWlGyPoL9pi6/tm18Ja8nmTT3+g2Egu7mNo2aaFGVvKxwRkDJNeP33hi6sdSmtLbWdPvZrNpjFqMNywBSCMOVVmxwTIQv950IFe3+O1GvfAD4T6o9hLqDR/wBoaVLFJd5D4KMqD+6MSN78CvFY/A73Hgv+3bG4gknt7v7O2m7j9sxiNll8r/niCzIG67iTjNa1NTyssa9nKL6HN3shuLnzURz5g3M8n3mfqxx3Oa6rxtpural4F8O+JLoXM9iwlsI7gxfukeFlHl59cOrfTNc5fXT31vH5caw2UVzIkVqX+ePJz1IB4Py8966aE6rrnwt1C1huydH0e5S9ksZJDwzgRmVRnBJIAI9AKwOmorTjI46d7nQbixvLe5USSR+bFNE+HU4wQT1zWx4g1rT9SvLK401b8PJZxpfyX85laS5GN5U9dhAAA5PvXNsrTaS0oeNVhcLsI5JPcU2zkZog+ckDAHYelbXbjZm0qalG57J8Ym0rxJ4P8GeIrO61jUtWktGs9Xm1IFokkj2hFic/e4J4yTXkdkvnW91AVdmIDxhW43A/N+lfRvwJ0fxd8dPhvrvww02/0238P2Eja/8A6VEvmGREGVjz83OBwK8T8UeC9W+GfiYadrtqttMrkMscoc/eeNuR6FG/SsqL5XZnJRlvT6o5W1zG1dRpN80e6AkJFIMHgZx6Zrm7xPJkOFOM8fStHT5M8scleldkkmKtG6uz1DwTr1j4Z8fadqd1ax6hpSXCzNZyKcGMnp164rB+NMegzeOr+88ORS2+l3EhliikGCuey8DirlnDqXjYyNp+n+c2n6e1zceXxtjhGGk98eneuuuvh7qPxY8C2F5oVu19qekJKuoQgKhSMfMsnXkbe3rWR40ZexrKT26nk/gnXpNB1q2uI2ZNj5Fez/FrTYWurLxHp4Bs9QTexXoJO9fPLq9vKeeVbpX0T8Lb6Lxt8N9V8PTAPe2y/aLb1PsPatbXOfNKSjKOJj8y7o3wP+IHj/w6fEOieF7y50ooxE8a4EoBx8teYaGz6D4iDXCFWjk+ZT27fzr7R/ZP/bc0v4WeBV8D+KdLuJUspH+yywn+Fjkhs18k/FiQ3njrVbqO1WyW8upbiOLOAiu27H0Has20cUIrWHc1PHy6bqVrDe6fkSkYZVYBfyxXH6XfCRmhlz1xX0J+zj+z7Z/EzSprvUL/AMqKP/lgrAv/ACryrxz8PW8A/Ea80WV/NWGbYHyOR610KDjHnex5GHxlDnnhU9YnC3No9nMGK5T61XvFcASRkq/tX0L8Tvgbb6L4Ft9atbtZ94yygg14IoDKyMORSkrnqYHGQxcXNbo7HwvrS6ppbQTZd0Bb39q7HwVrEn259PmPyKQckHI/PFYP7MvgE/Eb4y6J4ZmnNrHfSjcQQDgduQR+lfc37Qn7FvhPwT4Bn8U+FZJrLUNJQTzRTTmSOeLdg5yM5/GvBrZpHD4lUOrHi8nnWw9StHZHxj440leXVT0yPSvJ9Wt2hkOe1e/XUK6tpoQDc6jHvXlHiTS1hmYEce9e1fS585lWJ5Zezkzzi4kCydKlsborJtOMU/ULf5iVHSqC5E2ehpn3sbSgdXDMWG7vS3sfmQcc1U0+YMMHpWltG3b2q6cjzJLlmcFq8PlyZFZm010evwlZOBWBH8zYNKSXMfSUJXgWLexeZc4xT3szH1FbNmoZcdPpVPUgFzyeK6bRtcXtffsYswEbYFQFt1Jdz4kqsk5briuSp5HpxTNO1iEnXP4VoqqKuAvFZNvdLHV+1kF1OsS/eJxXFdmdT3U5PoV57dzJ8iF/oKryKVOGBQ/7Qr3/AMGeAbe3tUmu4lkcjOD0qj8Svh7az6XJe2UIjkjGWUDiri2fNU88ouv9WZ4XsNTKharq6bKf4atW+jyt94Yre578q8H1M6OP+8fyqRI5G6frW3HoyJ1OakNpt6ACrucsq5iiFh2qwm6PoatSIF6CoOT90U7sx5uYsQ3Tr0NXI771NZywv6VL9lk9K0TuYNRe5ppeLJ1NDRRzZ3DGfSqi2jr0q2kTVqkmYNqHUpzaerdqx7zSSxztrq1t93rTZbFj2qZU0y6eKcd2efXGntH0zVbaR1zXdXWj7lzg1hXmkNH0U1hKnbY9iji4t2ZgN81Mq7cWLRdAT9ap9OoNZONj0lJS2LULDbjvTmkK9hVRXKtkVL5m447+1TJ8quy5RuKzbe4pnmCP1P0rUtdLaSIO68Gm3Omgx5hOD71Hti+VFGOYq24cVrWupsuOTzWJ/qzg9amSTpz0prU5alGEzqYtQ3feqYTCTuK5gXTr3q1b3hXqa1POlheU39wpAo+v1qotyG71Ktxu9KqLaOJxcdxlxZselUZLbd2rY3Bu9M+zq3rV3NI1HE56S1K9BVSSPb0FdHNbn0rKuLORe1YPQ7aNZdShHTiM04wtHTaFqd3MmXyCO2asQ20kp4XitS10jb1yfrWjHarGuFFdUadjw54hLYzLPS9v3ufrWjBbndgbQKlKAdyKsWITzOaco22OOVSUtizZwRrEdy5K0jYh+YOG4yeKhe8CzMuRtrM1DU3RXVGABGK5ucmND2m5oSa2kPQg/WqNxrElx8yyVy81w7dTTI7h9u3PFXzHXTwMY7o1rrVp/L2B+Kj0vxDqOiXAnsLuS0lByWjOM/Ws5pC9OSF27VnKEZq0jvp2w7vHQ39a+IXiTxJai3vNTmlh/ug4BrKs7MtjIOR+tWrHT/XNaiW4j6VnGnCnsjGvinU3Y23tRH2q6ZBGuetVmYquc1UmvBIuB1rSx5nK5alma8JbApbS1e6k3EUyxtWumyRj6V0dvarAMCtdDCrVUdCxaWaWsef4qmmmRIcs2KqzXSxrkZ/Guf1bWd0e1WFO559Ok60x+ta4p+SMjFcvMzSyetPkYu2TzVqxszP8zA/hUcyPfhCGHjdCWemtc9Rj6V0On2flx8fLU1pp5jGRwKmuG8uPqF+lFjz62IdR2Wxu+HNYi0x3WQgKav694utIbXdHKpf07V5reagWJ2msaZ5Z+Mkj3oSuc8cthVqc8mGsapJfTEks3Oc1n+X82au/Y5O/FHkinys+opyhTjZFSOSSGRXRyrKdykHGPpXdyfG7xtLpP9mt4guvsueRu5PtmuK+yvIR5aMw7/LirMOkzzMF8tvqFrnq4ejPWauzf604KydjS8KeF9R8ba5BZWULT3Fy2BjJOT1NfTun/sP67aaSt3JLEbojJtv4qo/sZw6fofxCifUQisY3WN3xw/avvSaeC2hM086xwAYMjHAr2cFg6dak+bTsfhPF/FuPwWMjhsJFtPc/Pa48EWvh4SQXMXlyRvtYHGf5VwWoasfD98JLZjFIpyGQ4I/Ku7/aC+I1jqvjjVX0xlFs8uV214szT6hJvLM31rjUVTd4n1WWUK2IpKvivtdDr9Z+MvifXNP+wz6lcywYwYzK2D+tcXDZz3UpeQkk9zV2CyS3++KS61SO3+VcCtKkpP4mfQ0KVLD3p4eFkywkMVuuTj8ap3mvLHu2FRisO91p5RgVlSO8ucnrSc0j0aeEv8RcutSkue9VhhutMz+FLwvSspSuexShCPQHxUW40p+akjQydqzua6Crk0sULyngcVat7Is3zNgfStD91bjAp2Rzyn/KV4bERrlgKbc3y25+X0xiq17qLE7VIxWc0hfrzS5kONPmJbi8a4XAzVYsVbIp2R6kUxstRJtnZGKiRhNw561Yjty3WljtznJqx9oEY4AzWBfMr2HKgt48jrUlnq93YPIbW5kgeQbW2ORmqKySXTbVGSTgYruvCvgGWO6jn1Zfs0BXcu8YzWcrSdjkrVI01dsu+B/hjqOsWE2szRP9hib97Oy96PGmrx6TB9jsZMR9xn9K6LWPi1eeH/Cd54ZtJAYnk3Ep3rxu+vXmkZnbcW9a2ilGNjyKNGpiqntKuxJJdGZsudxz3NUpJPmwKhMzdqdGCzZNVHU+ijFQXurQkT966riuw8HeFzeTiab93CoyS1ZXhvQJ9UulKoduckgdq7jxNqsGi6ZHYWYVXx87itlHl3PFxWIvL2MHqZfizxCDCbGzbZAvHy9TUfw10WDVvFFlFfyGKyMi+dJ/dXvWPoek3Wt3RiijaVz6DNdnPG/h22+yJGVuyNsnFLmRw1pRo03Rg9We3/H7Q/BmpeL9E0PwCvnpFagXNwpG0kdzgV4j8QNV/tC//suzfzLPT08pGzgSH+9npWrHqk3hHwvNNuKalfrsQnqiev1q98GfhPr/AMQfF1naWfh68122jdZ9RiiU4EJXO0n1rhrSsceDocur1PdvA+peGPhn+yjr9tY6tcQ+OtUhKPBGqyiTIKbVOM4wT3618SyXV/CJNPvXlWGDlbeUECMsMnAPTJ5r6c/aU+G2m/DjVFs/ClrfWTWp+1S2cu4tbITlA+elfMniLXbnWLqa7vpTNeSnLS4AJ4xXlYClySlJ9T6ejV9r7rRgNkz7RyK9P+EPg3w34+8bWHh3xL4h/wCEY02aJiuoOnyrIOgPXivNrWMTXQx0xk1b+9IcFs5+XnpXs1IucbLc7H7u/Q93+EPgHw9oPxQ8SW2t3B1vw9on2rGr2KM0TtEG8t8Z+45HHf3rD8dfCzxFrnw1uvi49tEnhyfVzpgKzL5gmPzZK9cZrpfh1rVl4b+DXikzXLQXt+Y7YW4x+9VSTg+wyeleH3PiDU5NPl0cX9wNKe4+0fYxIfK8zGN+3pmuaNNx+I8LCy9tiak5bI9o/ZS8feIPhTq+teL/AA/LbRPp1ixm+0DKyK7KuBgg5ywxz2NcX/bGneJdS8Va54j+23U90skqXkMmHivHdnV3BOBkh+/TFdloL6Z4f/Zs16OeMrq+qalarayEAL5UKO8g6ZwS8XfqVrzKz8Xf8I54Mm0iy1CQjWdy6vZunyRGNh5TKw9s/ma7ajZrhoqrVnURkaHum1Fd3LrmRmI54Tg/j2rH1F/Ov5PRmroYPLhkv5Uumuo0iRUkEeMgjC8eq965uzj+2arBCziINIAXIztHfjvWdz04ayfkb2tfZ4BZtp9ncwCO3j86OTcQZMMGcfxBSArD/eFbvhLfJfLeg+XCZ1jXHTPv7Vlv4i1KfUr+YXDXMbRGxfUPLA3R4VE9wCqKB3GOc1q+HbU218tuk3nW32gbdylQW7YFTT+M5cekqEr9T9MPht+1t4T0fw9bWuqwXdre2VoolaKIOAAqnI56c18jfti/GHwr8WvEluvhzw0LK7gaSOS/QAy3TN3KDGKpeTeeJvEHiY6VZrLFBamxeNfvFnfy4wAAOdwQH3Jrg/jH8O9b8L+KPED6uv8AY2qWYt5jaTgpPcl1UnaFyBgEtywyK9fE4qU4ao+FyTLIYat7RPU4iKaK4nhmazhSCGOOGWHLbJ9rKGeQZ+XdnkjHtipfFqwXVlrk8McLCPUUEdxDIzBUZZPkVT/D9cnjrVRrcWF5FFMkhglBKyMuwbMAkqD99M7cMfvZ4xW144jhhbWg2+K4X7LLHCPkZRsJO4D+LDCvGWp93rGaOD0pnW787yVuWhKuIXGd5BB24HXdgdK0dVkkWa5d44HkvzE0awuQsIcrKEUZ4yHUc5wM1H4Y0q61jxLpWn6XHdNrM1zHHDHbxh5dw+7sQkFjTb5IBZ7zePHfrJt+xLDk9cF9/T7q+nYUHpW7n0jo+mz67+xhI0SW8Emh+KdwmBIlzLBgg5OMbo1xgDqa+ep7m70aa4tUuDFJ9oEbzQyloyqsrE49N6A/XP0r3z9nuCXxl8E/i/oiQS3k0dna6rFGswVEEc5EkrDHXa46Yrg3+F8ep/DzxB470q70KDTtKuYdPn0d7pvtk+9FV5Iozy67ju+vr0rWUkeJgHy1qtNnn88dxdebe3k+DcK+/wA7B3yl2cDGf4mRjn6Vo+D7e0vodTtr67uYB9mLQRwJnzpx8yqevGfyrIZ4bHWJJbaAJHjdDGymQRKTlQ+4AEqhPI7mt/4Y3Nrb+OtMjvbmW00trpYL24t8OyW7ttmK5B5K98Vjc9Cttc4GFULzK4bBXgf1qPT5NrbP516j8YPBPg7wj8Q2s/CPiz/hJ9BwAl3JbGGQEpkbh359K8yeEx3xXoK2Wp0RkpQVj6k/YE+HOkfFz4uXfhvUvEeoeGbw6bJPps2nyKryzApujJZSCNjOcYzkD6V5h+0j8L9W+C/xi8ReENbuX1G7sZd0d20hbzI2AlDHP95GJI9T+Fcn4B8TX/hjxxpOr6XdyWN/bTK8dxExVozz6flXoX7Y2g+J/Dnxs1WHxfqMOr6zcxRXRvbdiyTxsg8tgcnoBj6Umle6OeMVGbfc8n1Jd1vbTbuHTHHrVe3mZSTgc1PalbjSGBHzRvuwewqsrKvSukbjdcrPQNCkea8htkvvsv2mHy2eJygK/wB1sHkV0/gO/uYNautKs7x7JdRiaDzIW2qZAMjPtnj6V5ppc0EkcedyBXBkcfwoWx+ddHKos9TVreSRrdHMkLyKVYpvyr/iKxbseBiKSjuclq1rJaX0qyL82/BGa6n4U+LG8L+KrO4LkRFtrfT0rY+KfhGa4lk8T6RpV3D4cnMYW7ZCU80rkx7tuAa8zjkaKRXU4IORW0ZI7OWOJw/Kz2/4tafa+HPGcd9pMm+zuEW5jbPY9RWB401DVvGUi6vNDmHaqtKi4UV1mnNa+OvhG4MWdV0x8l+pMXcVzfhaWXVNNvtHkvRa26jzCrjg4qaqSnpsfO0nyK0t47nY+B/GV98LdMh1DS9fMd1I+028ZzxWD451C/1+4OszSPcSSNuMhPOa5XR9Lj1TUGtJrwWOMlC6lgeMiul8G6j/AGjYy6bL+8J+561UZuUeVnJVwtKjUeKUdepfs/Hmra1o8emzXL/ZwMBCSa5rWNIm0u7yyEKwzk1Cgm0bVPJAKEHA3V0+sXw1DTVEozKowDWpnGMMPL3I6SOc8NeKNR8E+JLHXNIla21GzbdHIM/rX1m37V3xS/aY0OTwTYafDAJo9l3JbqQXVm4BJJr5Ckiyuea95/Y6+OGj/BPxxqJ16FVtNSSNVuiufKdDkfh614OY4Wm1Gso+8j36daUoOlzaPc0rjwdrfw/1b+ztatpLaeUBoxIOGHfBrj/G/h/GWADZGflr3z9qr9orwv8AFi40SDw4ouHtiTJPjHXtmvKRs1rTMBDnGM967sJUlVpe+j82x0PqOL5obHzzrdr5LEAHFc9cJskr07xZoZhYnaeK871C1fdnHNdV7H3mX4iNanuNsZyjYro4ZfNXNciCY2zXR6bNuXFNO2x04iNldFbXLXzGyBxXGSIY5ttejXkYeHI5NcNqdv5N1uzVyV3zHXgql1ZmlYTCqmrYbdUenyfNgmm6pJlSfWtuZch3KF6lzmbg+ZNjOPrUYPGc4FbGl2a3EhZlDYOOamuNLjkhKouGFebKetj3I2SuYnmE9K1NEmK38bY+6c1RWHY2MZrpvC2km/1GKFRyxxxSdkrnJiJxVOSfU+lPBd6mraZAyIS23mjx/eRabpMsLKBLMmAuP4f8a7fwH4NOnaRC6xbsqOn0zVD4ueGorzw/Lc/LHLCN6tjnHcV5dPFc1XlR+WSyjlxPtk9D5razCdhTWUL3pt5fBWwDWZJevJ0r2VqfT04t7styzIKpyXBPSo44ZJuufwq9DZn0rSzOjm5Cl5TTdBVq3sCOorTjtQnbFObEfetkkzB1X0KyWoqby19KhkvI4erVVk1qNVyuCfenpHccVOWxo8elKq7euKxf7eX0pra4retVGSRfsZS3OiTbViBfObGK5ldcX0rc0bUlbkjmk6tjkrUJwjzGodJcrjFZWp6UYfvr+VdHHqQZclapapcK0e48mso1buzPPo1ZqZwt1pZb7orAutPK9FrtZm3dKp3FmsnatJRufVUcS4/EcJNbNH0p1iu2f5ua6C803a2ADWRcWL27blzn3rCpD3bHsUcUpnR26naFGMCiWFVXJAH0rIs9YMf+tXH0qWfVhdLhBivJdOSO/wBrczryz3TZXpVVrV1+7zWkrFfeomjK1vGVjOxQ3ENg1KkhpbiI7sjpTCpjrZSuLlvuW4bzb1q9b3Ik6GsOpkkaPpXQtTnnRjLY6OG4NX4ZBXOQXw3YIrSguM9CKq55lWi4mq37zsKr3FmxXIK0W10GbBxVzcGXHFKVmcTcoHOXVuVOGHNZskZRsCuqvLcs+7AJrDuYisnSojFo9CjVvud5Hp7ybQnU+tPlsJYVJK9PetuaE2cTLj5lG4EelY95cIoIc9fetFXi9j56KnLcyp329TisttVNvJ8pB+tJrF7uyQCAPSsGR/MOSTTc+bY9ejRfU15tbRsnByazJrxrjOD1qvxuzSqPSs7I9KNJRFZt1LChbtSwwtL2rYtbHHalzImtWUCna2jN1FbEOnle1WrWz29qusny5FRdnj1K/NsVYYSvalklEfpRPdCL7prKnuGkbC1aXcyinLcW4ui3yjpUljatN8xHFLb6fJIwJU4rajjES7VAAqhynGKsiW1TyOgAq1JdKq5JxVCa4EPU4rF1HVgVwhqjmhQ9rK5LrGuEnbGRisMuZGyTmmMxZsnmprOFpGxik5JHsxpwoxui1p9o102CPyrstP0xY48HFVtD0vZtb19a32jEUOSKyueDicSnK0TPm/cQ4zzWDfStMMZ/KuiS1m1q9htrZGeSQ4CqOa9+8P8A7E+vaxof2u5uobK8IytrJ1rtpUala/ItjyK2aYbLrfWJWufKKWZkbBBq9/Ze30ru/GXw51DwJrEthqEDRTRnJ3Dgr61htp7TcRrub2qWlTbUuh6lPMKdWKnB6M5a6h29BWfb2j3Eyoq8GuxufC93ty8LgfSp9P8AD4hcOeG9+lTGSlsbLHU4w913Z9Q/s1/sv+HtY8FW/iHXrc3z3RzFEWwuA2DnjP61N+0N+zvoHhPwumv6HD9njjk2TRbuB9KZ8E/2irLwT4dj0XV4XeCMkxSKcFcnODXLftE/tMxeNtHOh6PD5dnu3tI/3ifzx+le8/qqw2i94/IoxzzE53z8z9l+B4WviaTQLiOSCXy5YzkMp5rX1r4++LNf0wWUmp3Dw+mTk158scl1Juk5q8scdu2c4rxlKVrbH6o8BhpWnUipSRAbGS5kaSZizMcnNXGaO1j6gVSutWjj+61c/f6k1y21WwvrRoerToTrqKbskfSn7Of7M99+0B9t1F786VoNnIIXmx88j9wpII/SqH7T37JV/wDBax/tuxvZtS0ZTtkaRQZIjuwNxAA/Su0/Yl/ak0X4WeH9S8KeJrn7DBNdG5t7hl3KGPY+1b37ZX7Unhbxh8PZvDPhy+Gq3OpOvmzRg7VQHOTz1r89niMe8x5F8J9zRwWEp4Tm+0fCu4+tOZgtR7qbICrYIz6HOK+5TVryPHcUth/mUct1pFheRsBGB77hjFaNnpbS/e4ov2MZSUSpDbPMMgcVpQWPkrk1YJis49uDms681MsuAcVWhg5OoW7y/EYIyBj0rGuLtpepx9KgkmaTOT1qAsWpXOqjRSFJJOc08qe1ROxXoKeMrWdjpslsRqpZsVY8sUqqA2TTWk21F2AjSkDrzTVVppAFBOaWOE3Eny9K7Dw5oMduonn6AZwaRz1qsaW25N4U8Lus0c8gGI/nO7+7XUfEr4mQ65ZWtpFB5csK7WKcVy+s+Jjb7ooTt/h49K4m4uHdizHcc5yaVlzXPNpUJYir7SY+6uSzMxOSetZ8tyZKJn3VCin0rZRbPo4xjGF7EkQJrc0TR5dSmRVHXrVbSdLlv5VRFLE/3a9d0XwjLonh2bUXiz5Y6eh962jE8jH4v2S5Y7nqPwjuvBnhLw1qa6yEe+MGEzjAP5V89+JmGpa5ObfLRM52gelZupaxcXUz/vWwTXb+DbG10q1bUNRXzFKkovvTk0z56nhvqTeIk7ykdX8J9Wsfh3M+pX9kl4235Im9feqnnpr2qXeu3yCO33btvasGztZ/E2qMwzFb4yzHotQeLteEca6XYf6peuO/1rnehzKk6tTfUzNc8QPq2sCZF82NX2pE3Q+gr9Ev+Ca3iXVPAPizXPBviLw7PpVzryR6hbX10wVygThMHnFfGnwp/Zt8Y+OvBmpeNNN0x59P0tPtCZ480r1A46U67+MXj/xx44g8aPPdyalp9usBlt922NQMDAHSvFjifbVXGPQ+ljGGFipy2P1B/bz+EPhXWvgf4p8TS2iWeuWMIkS8VtjTleiP/eHtX4fa0wW8YKBgV9T/ABj/AGn/ABD8RfgzpFhrfi3UNU1s3sq3WnkYgFuv3TIe7H2wPavky7mM1wz9jXfTd+h20nGpPngtCzYrtRpB1IwKvadCbi4jULnJHT1qvFGYbZV711/w50oX3iLTw4LRvOoYKMkAHk4+lddjnxVT2cZyPTvis3h/Q/hj4U0zT2WTUTCbi7Yddzdq8LjtfMvESPLZfHNdn8XtcttT8ZXsljH5Fmr+XHGOMKO1N+DPg9/HHxA0bSf3n+kXaI5hXcwTPzED6U4xUjzMLH6vhXUb1Z23xY8qHQfAngm0QQ3y26yzy3DBEWe4fOC3ZRH5B57L1ri/jd9rXxk+mXKaTcyaBHFpD3eix7bW48kbPP3Aclz37+grpfiNcar8ZfjlfjTbB9d1Ca5dYLCOLAe3hRgScEDCxxHgYJGMV51qEN/oemz6bfR3NlLcOsqJNlB5asyFW753AHpXPUl7/kejg48lKL6sRcweHbicgJLLNhWXPA74rF8MF49X86NVaeFWdCxAVflz3rU16T7JotjbDk7Wkbd1yap+C7KW81ZTHpx1ONFaSW3U9V29eoyPamdtLWMpdztvidpHhDQdWhXwPqWp65oX2O3GpTahAIFNxli6qB0XgY7+9W/htIP7c0/zT5KpKjszDL8HHCn17V5227T7ua2aZZNrLK+5sK+CeSBnseleu/BWeG38Q6bqF5Yi8trd/MaGRhsfaFbBbrgE1dO3Nc87Mm1RsSTeJdQs9X8T6lZ3NwNhSb7Qsnkkt9oVlO3ucjf/AMBb8MT4oeL9c+J2u+Jtc1e8nnvY5YDd3BkaXcFXydrHI3Y2rj2JzmpG1hLfU5rqDSxc6Za3ME01nM2QSu75SepXAIxnox5rofjpr2jeOPjB4r1e201PDegaltSG101vNhjnS3QAALt37m54xya2raxObBRjFX6nmOk3UbWLnzvMcweR88mGQgoQ4J42JsHA9TjFdNrGj3J/tyG2lkMUukR3LyX0ZMrhGjZsZGQ3yEdOma0tQ8KeCD8OtN1aXxLcTeLI7iKym0BtPKLDa7VYyGTq3BPPFYq6zJ4g1VpbyWe9WWyuLdH8xvNlxHKybmHcttzjHFckVY9OXxJ9jhNLmax1T7XaXRtWtB5sVxko3mRru+UnJBPqOK6e3/sJvCOsTzXFyniOKa2OnMu0wzQukonEncMDLFsweeetcbbSNDcLLGgkKMcK3zAqvzAHPbt9K34r6W4bWLy20q3ImiWNoSvMDSFeYo8fKdyD6Dp60WO+6Pbf2PR9q8Va74eF7cQrruhXVlIsEeWf5Fk2/TKDt0JrxTUrW9gv543RoreN9jSEEAHcjbQfUYPFev8A7H2vt4N/aP8ACCySfZHN8bafJyFEg2Nyfbp71Q/aM02Lw/8AFjxnp9jbNe6HaXl3cR20UxwHYvtmPrtHpgVu43p3PAoSUMfKP8yueb3rWmsW+k/Y4JYhZwCO4WWYtnaNzyr6Ap2rMtn+y3kbI+4KdyuvGQPpW0nw71eDSfEupW6wvb+H4rc6gyXUY2+eREuxS26TJZVO3O3knNYV5JC7RzWytFD5jhI2GCoHQGsbHr1leNjr/jdofhTw14otJPBmtSapptxaxXUokiIa0mYZaHnrt9a87v8AP2hZv4XXdXrvjL4X+MPFnw+tviTHobXXhmzQWF3e2IDASRnbmQA8Fu7dPpXkV0xk0+CfjCkptzziqptS2HR+GI633SSAx53L+8Yj0r9GfhN/wTpg/aR+COheOb/x5fDXtSsytlFNGskESoSqI5xuwAP71fnNp9le3drcXVpb3EkMCBp5IYyyRIW2rvYdMnvX2F+zn+1/8Tvgf8E9Rj8Ora3ugWF2I2ivlybQuu5SmCCVLccA8VQVJRpyvI+ZtX8G6l8OvHHiHwjrcSRarp00thcxht6rKnH3vTNchMrQyMh4IOK6Dxh401Txp431DxNrFx9q1fUbpru5nxjzJGbccgds1na9Ds1KXZ8wfDL24K5rdajWsrk+iXEqw3EcZAVlBbI6jOcV6BqEd9ceFtL8UXt/aXMUkzab9lV8XEYiRCCy4wq4dfxzXnXhl7OTWLOHUriSz09p0+0TQpvdIz1wveuw0eTT203XYDbTapfqyvp9zGWCwqpw8jIAQQVA6jsK55HBiKfc9c8Cw+N/iz8J9Z+HvhdVvtMtZjrUlg20SvsGDsHWvnKaMwyMpBVgcc16n8IfEU2k+OtGkXWZ/D0ckv2eXULfIeKNvvfUVxvxA0eLRfFep2tvdC8top3SK4wR5ig8MB7iqjocWFbpVPZs6b4K+Ll8O64Lef57S4BilRuQQf61P4lsJfDPiqVShEO8FR03L715xp9w1rdrIhwVORXt/iaFfGvw7stZQ+bf2ZEFzj+6fun611qPtI26nBjIKjWUukjmfGR1DXJI9We3S3hmUCNYsKAAMcYrD8O6lPpOpxeUpLL3IPH1x1rrfBMmn6louqW+qTtugh/0ZSeA1fS37B/wF+Gnxg/4Sez8Yo1xq0LIbOAXBhPlnqVx1Nc1NXdjCM1LmpSPD7zwpdalYQ6+1q7Wpfa0ir8mfrXWat4H0+88GrfW+3cFyRXqH7QWtaD8LbO++FPhq6XUbSCQTC4DK7KzdVZgAD+Ar550vxdqENvLpLkjjChq79D5CVPEVG7v4TjbpTE5TtWfdLu7ZOckmtnVISJulZTj5sGs5JNWsfR0ZvluW9A1bypArtxnGK918E3K3UKwkMAf7vWvngp9nuNw6ZzXrvwj1o3GpQRO5C5x1rCPu6Hh55Q5qTqxWx0PjzwzIkbll6DJxXies6eYWIGDjrmvtnxn4NgvNEeRX3MyBzt9Nua+VvFWhizuJAynPfNOVj5/h3MvaXg3qjy+7siv3RUljJ5b7c1euuJNvasdW8u4zUbH6hF+0jqdPHmSEDjJrnPEViS2VUVq6fNuxlulWdRtxNHu71uneNjkpzdKrfocDCTG3PWpNQG+PikuoSk3pStzH60fZsfTU9XzIqWF0lvlScEnNWZr6NYSc/OfSsy8jx0496rLknJOa5JU/euejGXNHQ0bO3LtnGa9n+EPgDUNT1COa0tftG05yBkV5Xo6rI2CK+/P2UZtL0Pw1EbmFfMk6txmvHzHESw1G6POcVXq8jehqaP5vhvRVW+tzCI4wSxHfGDXgHxm+KEH2W4sbKTLSEhgOwPYV9UfFjWLGPQ5imAoU8cY5r86Ne33/iK82vlFkIB9hXi5Sp4ifNIwxeHp0XZMyY45Lp81oQ2IXqKsw2ojGBUkjiPduzwM4HJr7dWjueY5OTskOhhRelS+YsXasabXUt2wFz+NZ9xrbN0atrxHDDykb11fpCvLc1h3Wubvuc1mTXD3DZZvyr2b4G/sq+K/jbC1/bbdO0ZGI+1zD/WehWuDFYulhY81R2R6uGy91XZI8Zku3l+8armRyMZr6L+MH7E/i34X+HZdetrhdb02HLS+VEUdF+hPWvnZVPpkg4OKjC4yljE3Slc9GrhXh2lNWI9z+tO+c9Kt29hLM3K8e1bFpoDt94Gu3l1scFTE06Zz8KyN3rpNH8yNsnOK07bw+ka5KVfh08RjAFaqjfc8fEYyMlZD7a63KwPBFVb2QyLtHSrUcGGOFJPoBTptPlgXc8UiqejMhArJJRlqzzI780UY/wBnPvU/2f1qVvlbaRkg4OKa0gfqwU12e7a9zfmlexUls9zZIqheaYjdjWu0g25zn9KZJIhp+5LQ6adScDi77T2XtWbJDJB6iu5uYVl7Vh3diT2zXPKmj26Ne+5jLdDuKnWZZOtMnt9vRap+W0XrXBUpvoenGpzbF04YYIqCdS3pSJNu60xpmbrUR0Nrog3UvmGk2e5pK1jKwiYMVbINWILxoetVVbNPx+Na3IlBSNi3ugzZzV6G7b2rmonZelaMF4O9M8+rRN4TCboaintWkbOBVGGcL0NaEd4GXJqk7nJyuJ6trUazw5TCljzj+VebeIJGSYpnFdZfalttiWLDJxXn3iHVPtF6Sg4NeJhk3uenLDU4lC+umZSpPB9KpUrZbrzT44TI2MGvXirEc3KRLGzVbtbVm6g1et7EydQa1bfTxHTuctaslsypZ2Kr61sRxLH0FRpGFqRpVXqcVmeTKpKpsSM4jqpeagqjGfyqpealj7uDVO3hkumxgmtLIuFNcvNIfJI054rT07Tj95l5qxY6KV+9mtZYfLGAKZz1MQtokO3y1AHGKhnlSBcmpJ5BH944rn9Y1ASHap4oIo0+d2ZBqd8ZGwD+VZhOevNI2WbJNPhjMnWque5CnGnuPgtzM2BXS6DpokuQpHy96oWdvtbPQVvaLdRW9wwc4JGRWUtTzsTUk42idbbw28cYUDGKz9TlW2XbnI96STUUUbhWNqF99qbGamCfU+ahSlKfvHo/wA1TTdP+KmjXOpBTZpNlw3Sv0gjZpNsgO9Cu5WU5BX61+T+kMYXDg7HDbgw616bp/wAevF2k6aLC21edLcDAXdkge1fTYDGfVOa63PhOKeG5Z1WhOE7WPTP2wtesNW8YW1vaPHLNb2/lzSx9GavPPhv4ZjvpfOlQnHVduab8JvB978UvFscd1K0ibvMlkJydtfW9r8HdC0yxWGzjaGZf4weT9eK8bGQninKUep5+YZlRyLCwy695HiOs6LZLZkNbqv4V4z4wNpYyERMCR6DFdv8AFXxnPouqXGmBNrxvtOc5/nXiOpajPq1w7Sv8o4NeZh4Sjfm6H0eR4SrKmqtV6MrX+py3Ex2Zyepqstm0mGl5Pp61dhspfLa4WGRo1Gd6qWX8wKydQ1hY0YLzt69q9NSg9FI/Q6dOcUrR3LlxcRxA4IA7etVE0XXdcgM9hpd1Pb4yJljO2sXTbtdQ1uxglk8qCWVEY9wpbBP1r9B9GsbDRfC8VjYWkSwlMkKa8LMcxlhfhPp8uy2Nb4z86b3z7WZobiNop1+9GykEVT8w17n+1Fpdta6lY3UUaw3Mz7WCgAke9eFV1YXFOvS5mdFWjGjPlQZO0qOEzkL2FPVSowDgdx60Iu7tVm2t2uG4Hy11qMWYynyxtfQrpH5nTNfRn7HX7J0n7S3i++hvL06do+lRJJeSY+bn+6cEfpXiNvZiHt+de+/sn/tUS/sz+Lry6ltPt2kalGsV3AGCNgdCue/1zXl5p7VYf9zuKjVhz2lse1/tRf8ABPjSfhF8N7vxj4Xvpnh0xVa9hncOTGTjI+Uc18K3F8sXQ4r7T/ay/wCCilr8YPh3d+D/AAppVxp8F+At5eXJBJAOcLjH6g18HNIzdTmuLJ/rMYfv3qOvRpzleD0Jrq6aZsljVFmZutTMdvaoWbbX0XMioQjHcTdUXNSU7y6k2tyjY1LdRU7Kq03cI+lJIxPSk2kTcSSY9hSw2UtzJtUEip7Kxe4kxtLD2rq9NtItNi82QfP6HpWVzjqYj2ekRdN0GLTbfzpgN3pWdrHiA7fLiG1cY4qtrfiB7p9qHC1ieYZGyTTMaVFzlzVBZJnkyWOTnNV5GJqRmC1EzE9qpRbPWilDYrKCzYNael6XJfTBVHBo0vSJL6YAA4PpXf2NjbeHbYSTAeaO3ato6HHicXyx5I7lrS7C38L2a3E2PN/hWs/UPHd5cWdxaRynyZzl1FYWua5LqMhBbI9u1bvwp+H+o/ErxdYaJpkTS3d3JsVQM8U51IwVzyfYxS9vVep6B8Nfgna+KPh3r3im+1GK0SxH7uFmGWPuMVx1nZ3Ou3aWNv8AcXr6Cuk8ceFdd+FfibUPBt7K8Zik2yQKxAb61Fd6ha+D9EEaD/T5erDtXOp8yujypSnKbe/Yh8Sa1B4a08aZYczsMSsOpNcVaWF1qUN3cwQzSpCAZJY0LBPXJqhcTXWq3ksvMjqDLuzyy9uOtfXXgv48fCr4cfsr3egafppv/HWpx7ZjLCCqOTjO7jivLxWJlB2grnt4bCqlHmluY/wr/b6174b/AAkvPA0WkWt3A0MkEcoUh1L9cnOPpxWz8Bfilq3wB+G2t6rrPw9uL/RNfhP9n6nLEGj8wnCgnHSuX/Zj/ZOj+NFnc6pql82maaj43IBuLfka1/2iv2lbzSfg5D8CUsLeS08PXf2d9YRv9YsL/uyvPU9/Xtipjh3hZQlGPxHDLGUMxxH1VPWO58i+ItQ+0TtsOA3VV6GsmwtGubxVwT7LUEzs8uQc10vhOZLG4E8se8D+9XrRv0R9C0sNSstyGa0dZgGBAr2r4D3cfgyTUvE9xZC7FnausauuQZHGFzXnN8Ir+6AjG0e1e0eLPDbfD74E6Zcfagtzr0jSva5HMSfcJ75/GtD5rG4jmUKa3keB3OqQXHid7m/iaeFpCxjUgZ+lewfAPT7fRfDfjDxbdJeRJp1i0FldW/y7buThAxxnGAx4IPvXkuh6vp39najp9zpyT3N1NE0d82d1uEbDAc9DXtfxI8L3vwj+DPhy2i1VnXxR/wATSWxU4QIgcRZ+u85+g6VVN2VzqxfwxoLdnn/w017w7ovi/VNe1vWNS025srSW70saa21ri6TnyXODhGUlT04J5ql8WrK3uviJJBY62/iEOUZ9QMZjdy6iTG0knIDkH/aU/SsrxRbyeBWg+xajZ366xp5eX7PiQLHIu3yz6FfbBrL8LXUk2oS307F5Y4y4Zjk7+Of5/ma47XldntRioUolLxjeK+oyJGcpGTGv+6O/1rV8FfZNJsZdXnjW7mDeWtqspSXy2WQNKhBA+UoMgg965DUHM1wxzktzXS3CvZ2mjQllnPkFDGowUZyxbnvnef0q3odUY8tM9I+Cug+EvE3jbw74f8e6x/Yfhm+c6hPfWcH71ZGRwibiOUJCc47mvQdM8B+HtNurxoNWZdE0+K9v7O6uI/LkvE83YkZwSNxRVk6DqRXM/Fv46f8AC/NU8Ppc6Dpfg5NA0v8AsxptHtyyPCrrywB5254PH41H4X0GPUvh7rN6WaRtPtkYW4PzHfMg3qPTIx9XFb00krnzOZXlZKW5yUdvFca/9jshJfxz3ojFvH8xnCsQox6nJq98br6xPxE8S6vYaQ3h63OqMlppcz7ZLN0UZ3qeFYEDHFP+AOiR6t8UtGF9Y6nfaRDdLd3KaShknCJ8+4Ac5C1leOvGBuPiZqPipov7UF3fTXUT3yjMx85gC655JG386VSS5bHXQXLU5UQRXGo/8JVJNqDrfTS21vNqkTTqomjCqfLDgHlgYx8nTcfSrtpa3mk+M9OglLaFFcagMTXSuq26TBeSCMlQCcVz631lbLfJeaatvc6hB9o0+SOTmImTKgYOGUqzgg+2MYrvtZ8feIPH/wAQtG1bxZMx1mz+zwOZYhgpHENhZVwCSAM8flWC1O2btueKJJuuhFBuIPBPTIIwcV6RZTeGNc8I6nf3lzeyeLo7mFofPbdaywCP96zSEZBUjcoGchhXmqybZA+eRuBb0HtW/YyXf2KCzZ4xpQJ1CS3ADFVYbHG4YIyoAwCMYGMU3oelZWuXPhnqkmm+ONOvJg0ssV3HNy2S+DntXqH7Umny6b8XfEfkRR2JubhV+yhz5ixSKRsA9wc85rzLSLi00vxtObd4poI7xfLnjBA2DuoJ6V7x+2ha26+OpNYt7xZ4rzT7O7guJY8yOwXb1GOcda3WtI+YxD9nmMH3Vj5/s7Mo1pFPfpb28ttvZgGdS67sREA4DD5OQAOKo3t019ayzOQpe68zGMAe30q55US3Edzc2YmhUCN7JdySIsezLuufl3etUmsYlj1CKKWS78uVSrIuF2EMN3/fe38DXOe69dzuNT1rxDJ8HUkstXuYdDNy1rf6fBM0cbMRuQsgOGry8WqNpcjGRWMb/LtB5zXo3h/yrz4W+IY5vOL2skFxCiYMbEybGLcc4BGOnNedWqtbmaFgVIXO1h7ZHXpU0dCKMlZx7G74A+J2s+ALfXrTTpwljrli1jfwMgZZYjyOD0KnkEfrXqXwjs28Wad4m8N6YLy4ivLRZoLSJQZZJIVLkBiCQFCtnbgnjGK+fYmKNgdMYr3b9lVbuX43eF9DGsHw7LfXIsxqSneYmkUY9sZ4+hNbyfKrsjHUnKF47nkWoQmOZkI2uhwVPXrg1c1aMzabp10/zM0XlsB6rwP0r6O/a/8A2JvEn7OH2PWZrxdd8P30zIuowIVKyMNwRk7c186WjfbPDdxHgs9vMrgjrhhg1rB3Kg9DGRumSeOnbFdl8P8AxXc+G9etrq2lZHkBgm2nG+Nhgrx2riB8tXNPuWgkypww5Ddx9KUomtSKkrne+JPDt74I8R3WmalZmy1S1k3svmZKxnoM8j8xX2f8ZvEXwk+P37ICeKWh0/w/8RNCWC3ZIUWKS5mDBGXA6qRk/wBa+ZPHmkaBZeAfCmt6Xrk+o67qsMy6/a3C73hdT8o3HqCAce9ZXwp1DQGtfEul6/YzX0t/p0kemtD96O8B3RnHOct7VyRlzbHkzlyPnseWg816p8GvEyfbJNHuz/ol8vlOD2Y9x9K821bTbjR76a1uYZIZY+GSVCjA4yMg0ulXj2N5HLG5VlOQfeu+jKxOKoxxFFx+47XXtPn8JeJJ7R8xtHJtI9RXvXxm8f8Ag+38NeA9T+HsMmi65a6esepTWzsjsw6Z5615346tI/G3g3T/ABJAP9IgVYbwL13fwn/GsT4d6HrHxCupfD+jaZJrGqTg+XFDy20VFVeykfOqKqpTe8dzmBrl5NrH22ed5Lh38xpHYk7vWu88SQQzR2up2mcsMy4PA+lcR4s8M6h4S1W70/U7WSy1C1fypreYYZGrb8D+IFvLW4sJ1y8ownGaqM1LYvEwUqaqRW25fuIReWv2kdR1ArFuYT1xzW5Zb7O6ls5VK5zgN+lUryHy5tpHNbrU86m7PyMVo9ykHkitLwfrD6RqUbbtuDkVRmzHIcc5qB1McwcVg9DvlTjWpyhLqfXHhL4oLfaQ0Fy5d2AH4YxiuC8faP8Abd8qL8rDJx1rivh9qkt1cJEoaRh/dr1a7jkmUrJHgYxyMY/CojJN2PyqrhoZXjHKD1fQ+atYtXtJMkfnXPXC4bd3r1fx14fMZYqpxXmN5bskm0ilPTc/U8uxSr0ri2M23pXS26m5jwBknoo6muNjkMPT9a9h+DNra6gz3lzH5hU7VDdjtzxUyqcquejKg6kjybxNpktrJkxMm7oCMVgqzAY4xX1f8RvCtj4g0GZ1t40lRchlGDXyjeQtBOU7CnSnzq56lOPKuVspXi56VDBas3UVakya0YYRuwvNKUjv5uWImmK1tKN3QnFe4fDr4oT+G7ZLaYlo06MM/wCNeOLD03djniul09DJHjt6VxVKca8eWZ4mIrOnLmies+Pfi8+u6e9rbSs+4YLc15FHafvCxHJ6t61fhtC3UZHpUs1qY4+tdGGw1Oh8J5M8S6k7SZmLGZrqGBT80riNf94tivR9L8N22nw7DbrK5XBkYZrx3UdW+w6lDKMhomV1+oORXtWh+JbHXbKO7tp4wH+ZoSwBWuPMJzh8B9ZluHjL3qmx578VvBtvZ6eNUs4vK2MBKo+6B7V5jApmkCINzHoK9f8Aix4mt10eXT1ZZXuiBtQ5K1534Jt1/wCEktHnA8gHBqsLKoqXMz0K/s6cvd2N3RPhreX9t50jiEEHap65r9e/gNoOlad8JvC1tpqRiNrGJiIl6MVyxx6j0r89fDeliRU2hGXOS2OBlsV634f/AGjNX+Beiy2dri+tXY+XYyZJiYjBdSCCPzxXy+c4OtmEeWJ04LMqODd5H3D4i0/Tm8J3j6jEBp7QyGZpRlSq92zwBX4o3egRtqVxJEm238xgnrgdM19PfFr9tTxh8TPC9x4fEMOkabcrsnW3YhpF/ukljwfavndrhYwRkYNdfDuWVMBF873PGzjN1jJJ0kRWemLGMbavxxrH0FUxqEa96+k/2Y/2NfEf7QVjJrk850Tw8rlI5nT95N6FT0x+FfX1cTHDpd2fKU8NWxMrI+d5Jvl4AK+xqFrjPSvuT4uf8Ey7vw74WudT8J6zNql3bRmRrO4UZcD+7hRXxDHamOSWOZGikjYoytwQRWNHGe302DE4KWFs59T0/wCEfhS3v4X1O+i3xkZRW6GvStS0uz1G1aKW3jZGGfujj6VxHw7161k0qGwD+U8C464B+tdjqusWunWbTzzJHGF3bs9vpXz2IlXlWstj38IqPsfM+bfHGmN4f8RT2qDchHmLjg47Vv8Aw88HRavbjUr5f3Tk+WnqF65rnfiB4gi8SeJri7iO2DhEz/dFd98Ptbt7jw5bRW5CSW4xKOv1xXqV5zjR8ysLRpzra7GrqfgbS7yzaNrRVA/iTg14brOnz6PqlxYz8SRtgfTtX0a2rQLCVdtoKltzcDFfP/jrV49U8U3t2nKuQB+FZ5fUnOV5ndjaFKHwGOshNMdd3aoVugvpU0d4ncCvpI6njWlEp3Nr/s1kXdmR0FdR5i3HQVVuLbzOmKUopnVTqs5NoGXtUDblrcubH61mzW7K2AOK5eVHp0ailuU6TaakaIq2KXaKz5Tqvcr7ivSplkLUpwe1CKKQx6Ggnb0ojpWUtVXM9HuTQzmr8V0qrisxU29Kl8w+gpOS6GMoRZ2PiLXVwYkYPg54rk5pjcS5/lTAHkzknJq3aWJLZINYU6XIKrUSG29q0nUY+lbFlprbsnFWrPTx6GtGO38voK6Txa1e/wALIre0Efank4qUtt61nXl6q/dIqbHBaUnYddXKxd6x7nUjJ0qG6umnbH8qdZ2bTbeOtaWR6UacYK7H29u1w3fFdZpOnLCN2Mn3qrZWIQYxW1bkRjBOKk8rE1nJWRKBiqV7ceT3FS3V9HbL8x5rkdW1ZpmwDSuYYai6krsdqOpGZsBsfSshnLtk0hYlsmnRx+Y2KZ9JGlGnG7GqjM2K0YYdvanWtmd2TVplKrngGixzzk6gLJsXGaqTXhLhlO0AY561FNIT0NeufA79nXUvi5DJqMsrWWlo2zzccsd2DjiuetVhh489R2RpRw8qz5Ujyv8AtSeTjOPxzWjYqzfMTmvo/wAa/sTTaXok13oV3K9xCu9oZgG3j/ZwBXzrHbzWjmB12spKtnqGFRhsXTxCvTdyMVhXh9JKzNGOYx1ajR5T90kexqDT4DcyKp7nBr1bwz4OtltUeZVYsM816LlZXZ8djMVDDK7HfBPx4fh34jjuypktxhHAPVTX0n4g/aU8N2Okma0mNzc9kxXyr4w0EaVGJYhtQkAiuDmvZGx82MeldNGo0rI+SxGRYPOqscXUWqNjxz4mm8VeILu/c5eZ9x29B9Ki+Hnh1fFvj7QtDlm8gX92kbM3YGl8O+G5taBm3+XAHwD3PrV3UvDV54b+y63ot4z3tnJ9pXPX5OoGMV5WLrR5ZRjuz9Oy7AqKjFL3Ufpjovwf8LeHPC0Wj2+l24iZSQTGpJ9OcV+df7anw103wT4m07UdKiS0gvy6yW8Zwqkeg/xzXtvg79vrQrzw3Auu21zZ6jboFcQ/OrY9K+U/2gfjJN8ZPFKXi232awt93kR8856k89a+Oy2jjI4i9RvlP0PEfV5UoqC1R5WkjRyAx8FejdxzmvXvDf7SHifQNLSzlxfhRgNIPm/QivKLdAGyRxT2iVv4f1r6qph4VvjPJp1/Z/CbPjLxpqfjrVft2pT726hcYUfSsWG1knPy/hVi1sZLt+FyK9A8CeE4pNRgFzypODmuqFKNOPLE8nGYyNGHM3qchaeHJlj3OrY+lXY4UtFxjA75619BXmj6dDaSK1qoRRkPivnnxZeLFqU8UJ+XOBW8UkeFgsdPHytYqXmohPuA1kNM7tuLc+4z/Ol2tJ1JpmzHWlJcysfTwpqK13EVckH9M9aZJ8vSntMIutQTSZ+6M1lfleiOgSSU9qj2s3WpEty33qm27am4EcduW6nBzgCrD2kqLv8ALbZjOcVo+FlguNftIbj/AFTyAN9K+svFngDQX8JSmK1ihRYTskXGSay5meDmGaxwdWMZR+I+MGXccAHNaek6LNfPwCFroLfwmwnYsvy1oXFxFo8WFUBqSv1OqWM9p8BWkt4NFt8Nw/tXNatrDzfIr/LUOr6tJeNlmz7Csrcd2etVY6qGH05pCly3emCRl9KdxSLhmwATVHo8qiDKWbA5rU0rRJ9QkCqpI74qXRtFlvG3FGArrJry30CxIix5preKPMxGJfNyQ3LUNja+GLdZJcNLjOO1cjrOsPqEpGSVFQ32sT32PMbdgYqvbwSXLFFBOfzpmFOly+9MsaTYyX0wRF3k+1eteEPEl98HdT07WNHn8nVIG80N3Fc/oNpb6HbC4cgTDgxnr97BP0rtZPgj481TQf8AhMLzwxqSeGgnnHUWiOzZ/u9azklJWPMrVJVp2XwlLxR4quvFms33i7xBKbi+um3fN615fqmoT61fFzuxnCgc/SrvijWJLy8FtFzAjbQc5+p+lafgXQdQ1fxJY2ul2Ul5do28W4TJfbXNKSpRt3NqNL2aUn1Pqz9gPUvhR8N4fFV38SfsttrEsMTWh1GDePs5XJKgj73+cV83fFCx0HXviRr+q6BaPpfhee/lNhCw5WLOQAvas740eMZvE3jSRzYtpaWqC3EBAyuBjBx2r1X9lj4N6P8AHb4nWvhnWNb+xafEPPmjRwDN7KxzXgSi6Evbt3PSm51Uox6lDQvj7rPwm8M3Gj6NqX2dZDgheTn+8D0xXzp4r16bxBrE93NJ5ksjbmkPXOc5rv8A9qHwNpvwu+M3ibwzoWpnVdKspwkM4YHK7ckbhxXkQ3DcrqyN1O7ivapydSKk3tsPL8ro4ObrJe89ye1jLycc11WiQeddJEfutWJpsflxmRh9K29Bukt75Wc8LXdFG2Lb5TtLPw2ZtZht4CWMjBeeue9S/GDXr/z4dMvJTILKMQxqCcKPavQPhH/ZwutU17VDut7C2Zot44eQ/drxnxBq48SeKhPcyBLeScCSTn5Vzg0Xs7Hy2F5q2JvJaRIvhf4Ku/GXjbStHgwtzeTLDHnJ2MTnJ4HFek/G65uvF3xUj8N+HrPB0gRaVbaf5pkU+SPmIJPQmvr79qD4H/Df4E+GfA/xI+G94tndxFY4k87zo7tQm4SZPO73zj2r4O0XSZfEGmeKPGEusfZbrSHjcIsmyaVnk52n6VrO0I2Pag/rFdyfQ5nx3rQ1TXNRl/seDSDM8eLWAFUhKj5lUZJGT7mmwsum+FRKSPPunOCBg7VrKuPN1TUoZJQxmmIO9+NxL/f5Per/AItucNb2gOY4I1RfX3zXGexK3uwMG1je8vERRkscbe5+ldB4sureTWttkskMMUaRiOQj93KB8+MY4z0pngeyhl1oT3DyRwW0bTPJHGZDwN3QdMjuehqh9nk1C6mebe0rMx2qQSeckk0SZtL3VqbXhy5uVkcRM26UeUwRiCRkE9O3Ar2rXvFGlQ/CF7KfTVXW5pdqXsZZPKiXJ8skfKQWRWHuKl8Jfs+eJLD4e6V4+Om2a6JfStpsTS3A82RiWXzRGMkAEc5q98c7fT9L8K6RpGnpNPNE4OpyM3liKUAkxmPkdzXVGL5D5DEVo1cTCCM/9m/xhpfg3/hMNZvL2+03U4fDl1Bpk1guW+0v8sYb14+leMLK1v4lS8exE9zYzQh7KWPKzMjAFSP9rb+pr3Lwb4k8Ff8ACj9Z8Ovos9v8QdX1y3azuYvuJAjLkDk9fm/IV5Br3hR4LzTbu01i21i41aEXk7xu0clvNvxLFIGHDggkkZGCMVjVR7GFjecmaukeII10jX9IfTLBoNY1OADW/IJ+xbJM+Up6KuHYkAZITgjrVPTHe18RajKLs3qQ2twPtbZPm4gZEcen8P51mta3TeE4TpN1cSabfSr9otGOAbqOMElRySAsrDP+y1aN80FhB4keyklS18hYozMQX2vs+U4AGflbtUR2udVRa2PPI48yZc7Nqn5ex9K39Hjs4wsl08zygiY2ioTHLGA7eWcYbBxH83bf04rnJy0l60PViAA3UcV1uj+IdV8K2GnXNrbxwK9zLcw3QUGd8jypBjrgcnHT5j7YJI9HlfLYq2s1s2oXBIw5mQW5XgAHqD7V9E/tSTW5tfBtyLIzNL4bt/LYN/y0HQ1842cnnavOZbVodu1AjIRsIOMketfTf7Vtnbw6Z4F8y3msL7/hHrUpGHBhHybuRjPX3roj/DsfMY6yxlI8DOixalPcNL4mhN2lgJvOC7hP8kbeSMYO7O7k56ViXMgmnuTBALNJosmHLA7AFZQPrtz+Jq9oojN5M8dpb6itnGbu7EsmxFG0qyjGM+30qG+iud2mX73Dtb3w2RNvywRP3S59Djmuc92zOv8Ag3b6hqK67p2meT9uubF2Q3TCONdmyXkHjJ2BR7k1yPizxxqnxI8XXet+JdSM+r3C7ZLgrjJAx0HFanwn8O6n418QjQdIiF1qWoqbW2gEu0vKw+Rc+mawfF3gvW/hj4xutC8TaZPpesW7eXPa3SfMmf4wQeR9KmnKKdjOilzyRyki+XKQO3rXQaDdanpl5Z6xEJYmWYGK7U4IkQ54x3rIWwmvrx4oF3sAzHPHyjrV6z1a5FjFYmUm2ik81I+wb1ronZxszpq2cD7F/bE/aM8afEL4b+BtD1nU7O50i7sIr0m3JEzTAY3S9efoBXyR4YbzLqe1J2pNEynb146V6j8StOt9U+E/hLVbbQ723kUPbXOsTOTDcFeip6GvJ/D8y2uq2sknC78N9KdN2PMoP9277mYyhTg5Bzg0mfLbIrQ8QWY0/VLuDHEbkZznH/66zOG61Unc9OCUoH6Z/sr/AAi+DX7SH7L9vpN1eWuj/EfTfOW51SSTy5w5ndo32scMmHx0zwK+GY5rjwB4zRre5hmvtJvtwZWyu6N8fkT+lY/wp1BLLx5osN5fXOm6TPdxQXk0DlWWAvhuh7DnnvW98UPBw8A+M9XsIL3+07BbqVbe7kXYZ4/4ZCCOhPNefzKNSxwYimpKyOr/AGltW1j4ha9aeONR0iDSk1qEGFbTBR9gwTgHg14urFsdsV9E/AX4S3P7S2h6l4Zt9ZittY022a5sLa5ZhHKP4lDAfLXgusaLLoetXmmzYM1tK0LbTkblbB59K66dzgwtRWdJ7o9U+B/iaKae48OX+DZamhiAboj9jWj4F8ceIf2efiRLqWizC21GAvBlkBBU98V5Do942nXkU8TlWVgwx1BFe0/EK1Xxr4I03xTa/POv7m729mHQmu2UfaQfdHk4qn7Gv/dkN+J1vr+s6gni3xZ/pL69uufNVxkk+orzLR9U/sTWI5Ytyop2lmA6/TvW54bvrjxYq2eoXkgjtYyI1kbO32FaekL4U8P2evweItJn1K/lh/4l88UhCxt+VeY58gqSUHKlPqaOvZuIINUjbdnG7HtUGoeVdW8cqE+YwyaX4V6Xc+OdUt/Dtq3mT3TbUU10fxI+G+p/C3WhpGpBRIYw4fqMGu2nO54VSSp1PZdTz64hYtkVWGZF2kYNa7Qsp+bp7VQvYRDLu6fSuiUTrpTZ9C/shaTolxrN/JqMkZu4Qpgt5CAH9c5r2b42WukWtpa3ERhju5JNreUeo96+G9N1e80uZZ7WZoZF4DISK9z+Eng3xh8Wm+0RNJNbQtgzTMdu72rnpUHOpyxPgM7ym+JeYTqWSIfFGki+sySpXIzxzXhniLT3t7ogrX1P4u8B6v4LaG31CFlSX5VlU5HvUPi39nmym8K/bop/9NaLedxGM/lVYiPsnaR15Hj4qSUZXTPjW8hMfSun8A+Ln8N3WSjPE3VQcdsZqhrmnNZXDxPwVrBXKNj07GuXSUbH6fTqc8bo9y1T4gNrFi9vbxMm8bTzXjfiDSSs7Mprc0HUMx5PWrOrWf2hGZVropxUY2RwrETjWtLY83K/NhuKt2L7Wzmo9SgaCTGMUy1lC96zkj6SD54XNm3y7Y611Gl4WP1rkbKYLNjPFdPp8oVcVjFJHiYtM27cAlh6VW1NtsOQalt2+YuO9U9Xk2xEeldEXY8Wn/F1PPdfkL3XWs6xmmhkPkySJkYO04zV/UozNdcc1oaTpG5slTS5FLdH2arKjT0IbHSZbyQtJuLZzuzk10+n6atuOFAOc571Yht1t4+Biia6EfQ10RjGMeU8StiJ1up01j4k1DT4fKjudq8fzzWRrGv3N/dPNeXBmk/vMeg9PpWFcakzdDWbO8srEsx5rG0VsjOFNy+Jmlc6skfChR9KzJL6SZuDxVaSNh1Bp3CrjgVaVo2SO2NJdC1byHdg81+8/wCyxBpdn8BfA0ekhEs20qB18voXK5f8c1+B/wBsVWzX1L+y7/wUO1X4B6PH4b1fT21vQI3LW+yXE0QIxtUk4x+FeHjo1FKNWCvY9vALknqj9ndQmiW1mMpAiVCWZuiivwe+PXiDSJPi54rm0doxpr38xi2/d27sCvbf2hv+Cpup+PPDN1oPhDTJNDiukKTXUkhMoH+yQQP0r4Fu9cuLtpGYklyS2c8knNThvaVKntJqx1YyjHFJJrY79/GjWrBoJzGc5yprP1n4i32pKVmu3fPufyrgmmdmwSfwqzbaXdX3Kodv0r13KLd2jkhg6NFe89DTl8QNICN3WpdJ8cajoNyXs7lkB6qeQaxbjSbm1XcyED3FVxCw/hNLSas0dtKnRXvRZ3l/8WNQvo/LmlYr6Dj8K55tbeZtzNznNYZV27UojK9jQoxjsi504vdm8uqFv7tTrqIb0rnQrL3qVcjrmtIyaMJUYM6aHUPR6tRXxK5rlFmkXpViO8dRjca15zmlRS2OnaRZumKrTWqs2azIr7G3nGavx3QbqarQwalHYoT2pVs4qjNG0fQZroG/edhVaSzMlZWNo15GGPekRTV+ezZei1F5ZXoKzcWjqVRMjVCtPo3N6CnbakfMhM0m4UUzaPU1NibmvZ2jN0Fb9rZhe1JbwbegrUt8DrWp87WrMlt4fLXOKlkVY+9RySeXH1rIvL492oOKnBzG6nfCNsLnNYLyNK2O1WLhnnlzmpbWzLtkig9OKjSXmQ2dm0rZrobWxKY4xSW9qI+igVdUjbnOKWpyVark/Ikj+Vc5qvd3SwfxVBqF4I1wGx9K566vy/fNVYmnh+fcnvNRec5Yj8Ky3PzZ60jSFutSLGZelOyPYjBU1dDY0aRsYrTtbYq2cUtpZ7RubrV0rt6VJhUqXfkMUhehNVrq5GMClmk8voc1Rkct2q7ERQqKZOgr9D/2MPFOkXXwt07TYJIo9UtS3mxZAZsnOea+ArKErHuxk11PhvXtS8L3S3el3ktjNnJMLYz9a8vMMGsbS5L2Z2YXGxwlS5+o2taxpuhaDc3FzJElrCu4tK+0bfQV+YmrlfE3inVbiziZYJbqSRMLgBT6VseJvi94r8ZWcdnqmsT3NuTho+AGHoa+n/2V/wBiyT4g+H4/EOszva2U/wA1vEpwzL/tZBrysFhP7NVmzizfMpYxqNNas+cLfwzFboCjBjnJYc10Fnr0dhGsE3ylRivpb46fso/8K202XUtJneW2j+/G2D+XAr4z8QTt/aDDdnHrX0tGarqzPzV054utKjW0aNHxl4qXUoRHHyuc+9cLcSrGuSakvbj1aua1K+eQYWuv4T63AYSNOPKek+A/EVtdaW+nCQJPFMXBJxlT6Vvaxr0Oj6fcSzcxj7ocjJ9QMV4CLieKTejsr5zuXip7rULm+ULcTyTKOiseBXjVKCnPmPr6PuqyKkrM7FmBJJz6fyphzx2wMcVMct3pYYGmbAFdaWmjNZ1OR76EMcbfdx+VaFnpslxztNaul6Kd29xW8YY7aLGAtM8iti7PliVLGxSx+bG41bbxEmmyLIpw4OeOlYuq6sI1xGcH2rnJppZ2yzGtTmhhfb6z2O61b4q6heWrwLIQjDBwDmuEmZriUyOcsTmnJGVbJNRyTBOmKWp6OHw9OgvcQvmKvSqcs2/7tDv703b+FTzHp2IijS/eqVUC+9PDbe1ReYaiTuUSNIFqB5GY47+1LHbvcfc5rpvD/hKa4l3TDApWMalaFNXkzI0nT7i5ulliDLt6GvZLDXNVbTlgvbuR4FXG1mrndltodvghQa57WPFzyfJG2BjHFTZHzmIhLHys46LY3Nf8RRWasErgdS1OW6kyXJqtcXkl1nzGJqLBznbV2R7OFwioRs9yEsW60057UNkVLawtM2FGaSVz1W4wiMWMs2ME102g+Hmm/eMvyVY0bQV2+ZPxU2p+IIrWHy7YbBWlkeXVrSqvliWdQ1aHTYdkI5rkbq7kumy5z7VC88kz7mbNEStM2FHFS2+hpSoRormluSQwtJJtVc11+i6Ymnxiaf73pVfRdMW1/ey/e9D0q3M0l5Oqx5Zc4wK2iu5wYitzadD1L4U/D+88XeI9N1CXT3uvD9hfQSahtGcQLIvmD34Jr9p/EXi/wRoPw5urvVLzTY/DEdqVZQ6+WU9AnrX5mfA34t+HPhj8LJoLxVh1IAnBx8+ccMO/QV8neOfiNqvibWJ40v7trKSckWnmsU/3duelOolGHmfP5LmFepia1OdP3FszNm0uPXvGDWWjIqre3zwWyt/dZsIK+vvHv7H2rfst/Cm0+JUXihf+EktQq3Fqhwo837oXvn8a+U/DdwPDOrTQ6jC1vcw/6TBOww6FTlcGvT/jZ+0J4g8Wafoej6vqkutaYLdXaB2BXd2Jx3HavkMWq868VB6I+3o+yVJ8+/Q8r8H+F9X+IniCY26/btSut0nzHOSRmsTxBpWu/C3WMNcXOm6rGNqmNzGyr2xivt79j39mxV8Mx+L72+axluoj9gijI9Mb2JB+X8q+L/2h/FF94i+Jmqm9uI7l7aZoPMiPysFOARXscvRrQ+by/MJYzHToQ+GPU3P2WZvh9qvxwspvi5NNJ4dKyySSyElXlAwA+ckj/OawP2goPBM/xm8RD4cxMvhJrhTZ7mJGCMkc9q8v3enHXue9bOjwnbvYfMDkH04xW9Olapz9D7SpU9nAmuG8mMRdh+dWNNhMrrgHdxUy+Hr6+Vp4rd5IVxvkUEqnrmut+GnhuXUdet1aJpVhPmSDH8IrtinZN9TwsTiKcaLaep1niy8Xwb8NbPTo5GW8vszXCkckdhX2Z+zn+x38IfjJ+x3a6xJIqeL5IJrm41b7TiWzuASVQqeAnTgjPPWvgn4nazceNvElwYY22LkJGvYLXTfs1+IrzTPiBpuiXmv3GkeHb+9VNRVZSIpI92MkUWTmceH5cPh5VHuzt/G+ky+Gfhj4Q0HxJe3MMuplJo5bpy8djbfIoYL24Zsj2FeBeMNMsNL1rVNO0rUX1DT4rhlW8jUhZ1H3DivXPjl420q++NWtTpLLrfhjT7yRLMM3ybckhR/s57V4lrF5a+SoijeC7lmkllZThdrfcUD0qaklLY1y2HLByluzp/h54oXTZ9VWbTbPUkk0prKN7uISGHnIdM9HHYnI9q4TXpheanIyHILH9a1UUafoZkPBm4B71zke6SUk5Bz255rnPYpLmnzHdeEbQaf4P8Q6razbpvJWzmQyrGTG7Sbl29TuCgcDjB9Rj2r4veJ/hx8XofBs/wAPfh9N4YbSdNkfWoreXO/Jx1PU9fzrwLX7qXSxZWdlewvFaKHMsJ+UlyCeDnOMDOfSrfhO6ubFJtt06B2VZYo22h1zkg47Ul5jxDahdHq/wz8Y3/hO4S7tJJJ7HSr1bqJLmfh4iSPLCZxkgkkgdad8fPGGifEjx9dat4d09tE0y6aPfaxsW/feUu9zyP4iRWd4NvW8J3Mt89tBdxQMY4/MhDQyEpyu7p8v60vgOA+N/iwr6XbWNhatM98lnqMm63KpiTyySe4AHWumMvdsfIwg5VpVPuL37RU174f1Lw94dbRrfQ9T8M6bbW0lzp8iEXZZTKs5ZOCxWReQeo6VP8Bv2b9e/aB8L+MYfDNppkd7pejC7eG+O6e4lMoJMTZ+U7YgPozdyMeXeKvEf/CaeLtUumslsPtt0sjQR8RWUIYgRgdNqjAGc8AVc8B+KtX8GXOq3XhXULjTbidTFFeC48oRxFygVl9TnPtWFZs+mw0fYw1Lvgvxtd/D3x1oniLR7WBNStL55Y7Ka3Bhtt+dsZD5BXa7knsAOaxfEUif8IjfXQYtLdaiQq9tsaAk/nKPyq5dXdpHr2tkanJeJBbyJZSlAjTFyI8lTkY2yHPf5DjFc94xlW10bRbRJPm8l7mZcY2ySEsF/FAn5UR0jYpe9OxieF9Ku9f8Qafpunor3d5cx20Ss4UGR22quT0JPetu/wDDs2h+Jr7w9fLdSarZTvax2tq4lHnK5XbuxyAyscjGeKxPDaul4Lm2t1vJLaGS4liZiojC/dcEEcg8jvV3XJBpd3AbW5+1ajC5uJL+2mJ+8FKgHGSQSTn3NOR6hsTaLKpg1a41GC8lmvnhkRZP3hKhW3HtjJPavrn4yfD3wr8RFktrrxXa+Grvw74Qs7iyhvlcm/kEXMYOev0r448J6XJrHi7T9MgXbJNdxw/3juYIvbrk17H+1d4gk174va9DbSLNDBMkFsI1+4ifKBj6VtH4T5nGx58dTS9Ty7TbcTeKI0urSFT5rsInyI5mHPkuFOcYqpbvb31vDtDRxyzxoVj+YKVT5gB2BPP1q+00k0880cQiiugZptv7oxsQUeNRnrhWwe5xUNpYm+uptTuZ1s1LQ3cMKEDdCTtaTA6bR1HftWB7ltLmt8D9YutF8faXPbT/AGO4juFMd0BzBLnKMMU/4+/GjxZ8cvHC6r4xnt7nV7KEWfnW8AhJCtjJx1NQ+CdI1fQtR0XxPJpFwukzXUgtrxoz5M7xfeVTntXp/wC1l+z/AKB8M/C/hPxvofi6312TxMzy3Omx7TJbOQGPA6LnIweawUlGepx03+/fmfOeoXssdxER+4baPmXoQetXrrwrq2laFpmuXenzwaRqTvHaX7D91OyNtcL9KzvEDHzoTgRjyV4AOK7G9+Lmsa18ItG8A3SpNpWk389/Zuy/NF5i7XUc/dPXGM57101L9D0Gk46nunhHQNN8c/sm+JJ73xE1tq3hi8FxY6TcOFE6P1aNf71fMNx/o9w6L0VuCeteneCLq1X4d+J4NS0S41O5aKL7Pfwudlo3YP2xXmmoRhblj/eOTVx0PIotc0onYePNYsb3wzo1nFo8Fvcx+ZO+pxhhJcBuMPkkHaemAPxrz1Aa6jUInu/DdhckkiMvBz/vblxXM5207nfRvblNZmsfsdg9oJEuwjLcZbhmHQivYdQ8ZtrnjHwL4z8a6PHqukQta20lqkyxyX8MEirKGTnaWXdj3FeEiQr049Mfzru7Nn1DwTJDpOk3F4bXZPqV+iNKsGWbaOnyg7uT7CuSceV3Y6iPpn46+N/g3q3xk8L638J4pvDmmXdm0OqxWaG1VWDYBAHTI6187/FXwNqngfxJNBqVrNB57eZEZlIMi5zuz3Nc5pOoyQ3UtzKBI7dS3PfNe6fG74sal8bvhv4We9s4GvPD8f2Ga/Q4abP3Wf1P0xXTB3Pnq0p08SpLZ7nTfA/9jW4+MnwtuPE+n6vFFelnjt7ZgNsjL2J7VyXww8zw34j1XwRr0bQLcyPayq/HkyA4zzWB+z98fviF8MJ5dH8KXhcXzhBavCJQ8hOBtU9GNJ8UvDvjnwv4wGu+KtPubPUNQnaZriYEBpCcnNereHImvmeTUo1vbTo1ppp6owPEnh288K+LLiyUNHJC5Q44Den4V9w/Ar9kr4TfGD9m9dbv9cNh4tlWZp72S9H+iujsFyh/hKgH+tfN/wASY/8AhYfw70vxbbCP7ZAPst6sSEEMOjHmu8/Yb+Jnw18D/wDCZWXxHiEyXkUH2Vpo2dcfNuGM45zXkYim+fTY1w+I56blJao+d/B/iW4+HvjCHULKXbc2cpYODkNg4yMdq9K+IPifVfiZEPE17N50zYU4zwB7V5x8TV0i48aa3LoEMkGjPezfY45BgiEyfIPyrX+G/iDy/P026VpYpQURfRu1TTbRyYzDwqKOKj8SKzylod2cnvUckYuoePvVcvdPk0/UHt2Xlv4W4qvGot7nYxrvjLmV2ccfIoRttO3HHvX2j+yT8XPDmi+B5NC1S7isLhZvOLv/ABivjbUIfLbKDiq8ctxEoaJyrCurD1pYeXMtTgzLL4ZrhnRnKyZ9r/tGfFzRdcNjpGjzrdtAzM86n5cmuz/Z5+Deu/HHw/c3V5qTado0B+ziaMb2lOMnbXwHomtuLjEzlh3yetfol+xT+0xoHgvwxJ4Z12YWSRzNLDORkZIwc44/SvPx0/rEryOfJskwuXVY0p/Cup4P+1x+xzqnwZs4dcsbhdT0meQRNIq4aJj03cV8hXehzSOWVSM+gr9TP22vj94f8aeBB4U0OdNTea5SWeVR8uF6YNfDdr4ftzblnjAIrnw9Ox7+Ox9HC1uSg7o8Rs0mspNpOB7111jJ59uVODmo/GljFa3WIlWqOi3BbAzXZ8O5pOTr01NLVmL4o0lldmUMf+A1x3zK20ZPuFr7O+GP7OkXjjRhq2qFzBOm6BVBGfrnNeXfHr9n9PAcLahp8TRRxt+8UtlQPavJlmFJ1eS59VgKNT2HPJaHhVrMyy5zXV6beblU461xYkIbNbmk3LAAZ6V3JpmWLpK1zvdNkMkWDVXWgVjPvS6PNuj5p+sfNHVXPlklGrqchbWP2i4zg101jbi3j3Y596r6fa4bcBzWnNtjiweK2jornZVrczsihdzbVxnn2rPaNpetTNueT1qysQXJPQVN2wjaLsZ8sYHbNVpnC+lPvtQjhbAIx71zmo6vsXjk0j08LRlJ2sXLu+CqcPyKybrV1Xo1Zc11JIxJPWqcm5vel7Vn0FHBxhuW5tSlbo9VJJWkYFiGPap4bKSb7q1t6f4c8zqhNZWlJ76G0q1KivMxIYZpQAsZx9Kux6JcydARXcWOhBOq4rWXS0jXkYPtVxi+jPHrZlbY4PT/AA65bLKTXp+h+HYrKzTKglhmqUNmkVb+n6hDGqrIQQowKfKfN4/HVK8bRM/VvD8NxZyh4+cZrh28OBf4a9Iv9ViZWVeQwxXNTtu71UY2JweJrRVmcu3h0L/DTW8Ogfw10byD1prsv96qsj2VianU5mTw+F6LUL6N7GunaRR3zUTsnqKbVjZYiTOZbRyOxqKXSnHRTXUllP8Adokw3ZayLWIl1ORks3XGBR80fSuiktw3aqctmF7ii7NViH1RTt7v5sNV+GcN6VRkt9rZAp0astaXCbUtjT8hZly3H0qnNp7L0FTQznGKthw3WplqcynJHPSWrL0qOSPb0roJIVbogqlcae/8IzWR008R3Mny6j8v3rS+wt6U3+z39Ka1On2kUdeq+XTJL1YvukVWvrsQg88isSa8Zqux4VOg6iuzUuNY8xcZFUdxk96pxhpG4GRWxp9i79vzpHTOMaQlraszZIrYt7URdBn60+GER9B+dT+csfWg4JzcthjqI+pqhfXQUYU03UL70Nc9cXDyd6djejh+bcdPeF++arD5+tJT44y3QZouerGMYK4RRmRsCti0sTH/APXqOztPKbOCfrWivHWkpJnDUqXfu7CbflxUU8yr0qSR/L9KyppCzYzTSbIj7wkzGRsDmnJCducc1Y0vTzdPlsityLS1YY5rQU6sYO1yhZL8u1uBWhnKgA9KqXELWzYotdzdaaszkqRTfNc0LUb5lJ7HNfpd+y/+1Foem+BtK0i/lFrLbR+UM8cep96/Nezj+bNdRp+oS2keEfb71y1sMq2x4OMnUi06MrNH37+1N+0zoWoeEbjTNNuRdXsw2nb0r86NWuvMuZJM9K1NS1J5sMzksO5NcbrmoARso6t6VvRoqluRgaE6lR1Kju3uULy882Tbu49qo7V8tznLDpVYyEvuzzTPMPrRJs+0p0VE3PCPgfWfH2tx6VoVk9/eSDO1FPH1rvvHn7J/xJ+HuhnVdR0QtbKMsIjuNfS3/BLhtAn1bxUl4Y/7dXy2g8wDf5Z67fev0d1bTdOvPD93FfRwS2jJyZCpQf7WT0Ffm+Y57XwuN9lFaH1uHwNP6vzt6n891vE08gVeeMnj8xXTaXpJhTey811PjLS9NtfHOvnTFUaf9umMGOgTdhcVlXN2kMe0kCvu6MvbU+Y+KxVVyq8kBHmWCPHSsLWNWZm2RkGq19qDyNtVvlqjGjOc9/eunlYU6Ci7yItjzHJp8gEa571JIRH0OKzLq6LLiruelCHM/IkkufSqqs0vX9KYuW61LkR9KnmR2RikMwW60NMV7CnA7aYsJlOFBNYjukrse27eFT5vU1o6f4eu7/btgkAPoK9M+Anwdm+JXjTT7G4BW2kOGOQP6V946j+zn4Js/DM9taafHayQxM6XO/nIXPzHFddOhKrFyj0Pgc74wwuUV44Zazkfnjp3huHSx++5Pfinal4ghsY9qMAfanePdc8m7mjgbHzY+WvOppXuGy7E1znt4WjPGRVeroaGoaxLfdXzWaSWbJJNNC4pag+ihTjS2RE3y0LM570MpZsCr2n6W903IIX2rSxpKUYK7ILaxku5go+6a6zTNFXT4vMm4P6VLDa2+kR+ZJjK1iatrj3SbVJA9quKSPNnKVZ2Wxc1bXg0Plx/KvqOtc47GRskmovMeTqaswW7zbcDrSOqnTjQXmJBG8jYUZro9N09LOESzD603TbSO1XfKwpbud7vMaDKn0qrI5KtT2j8iS4vHu2EcQIFdp4fsItEsftt2ykjkKwqn4Z0GOxh+2XoyoGQGrC8UeJHvJPJiYiJRgAU7nkO+Il7KO3cb4m8TS6pcMqEhG4wKq+FdSGm65ZzPAJ181RtVSSWPpXq/wCyr+zHqv7T3iy/0y0votKsrC38+4u2O4j2Arau/h7B+yL+1Noun+NrVNd0fS7yO5mWPBWaJlyOPWvFrY2PM6aeqPoaODVKnZaJnm3ivULvxp49W1NpJbSswiVJh5bEZweCK+qtc/YWs4Phzc3sepO2vWkDXHlNs8shVyVAzkH8a5n9tr42+BPip448La94C0z7K1nA5uNTa28jzW3fL7VyvjD9u7xHqXgObQ4/LW8niMUt8p+ZgRgnr1rXC1YVIc1RanyOb0MfWxNKOCdorc5GP9srxt4V8BnwVpd4tvZIvkrKqfvAn93OcY/CvnW6v5ry5knkbMkjbmOM85zUU8huJGdurHNMrp5T7XB4GjhV7kdXuLHH5km3tXQRyfZlRMDnrWVYx5Yue1WhMZJ+cVtHQ1q+9p0P1N/ZLtfhvefAjTkv/wCyhesCb4XLJvfP4V85eMo/D3gax8Xa34ffEF5ey2um/L0i9frXzd4V1K+jkjtbeeQI7bdoJANehfGW8OmWelaGGybaHLru/jbqTXTUr88Uktj8zeWTp45v2jafQ8pj1a5t9QeeCTZIxPP1r3f4W6N4W0P4K+Ntf1vyZddeOO30uCT7xYt8zD3FeD6bCt7fRwxhnkZsDFe4/GbVJrXSfB3guLRlstT0uDM+1cvK7ncCQOuBTVkrs+jxl5Sp0I9dzxs6nDaapEmq20kliMmWE/I5YrkfjXNhTqmoKoO5dwA9wK6jxF4jaw0e90mSzR1u5knW6kG6SMqMbQfSsTw+q2sM1w65ULlT6H2riPfguSmrIg8UXSloreM/LH0FHhW1H2oXARmjt1aZ8rn5QM5I9KybqQzyFj1Nb1usOm6PI3myQ3kse4OMlZonCgJx90j5uvXFQdlO0Y2G6K+m6lrjy6tJLbWUglc/Y0BIbZkAZB4JrR8O6ZLNGsyHfI8mAiKc8rkMfY9PrXNW8bnA8tiuQx/hx/jXp3ge8fS7czBwoFrh5Jk28kNsRPfIBB7HrQcONnaloamr61Lpml3+isc213BFcGGJCPJnIxtKn+77VNo3w1S++E/inxdPezWP9ktDDbFVIE8jnDIGHGdteieIvHXgjxB8GfD/AIYtPB8Fl43tr4NdarIgEkyYYkkdcn5e/euo/ak07/hTPwf8NfDOy1Zb9dQf+2NQhtwpXfs+XBxkfjmu6nTio80j5mOIlz06aWr3PjxJ2ZJraJZI3eLJZW37iWUgHjuDj61vaT4g/se4ivNJtYrV4rRbG7iuI0cvKRiRwrd88/WqlnGLmWS9VJLm42yTtDCSGSIKMMTkD5CM+5rql+Fuvah4bXUvJhuLVYP7QlmVBlTK5RFlIHyn7vX1ri+I+rqVIU4rme5iQwpLJaaNatDcCa65uPJw4zmLYSf4SF3jH94/hyfjjVhqGuXLId0I/dr/ALigBV/AKP1rsrRrmzu9TuL2QC40u1+zRMgA+dcQpz34Zj+ArzKZvNk564/WttDXD2lPmNOy3tHexWhHl7POeSRghUDsOe/evQdB1Twnb/C3XdFvNCa88byarAbPXIp/3cNuigPBtGM7iBzXCaG5tI5L5I4GktXTfaz7WSdSdoGMZIB689KLuOO4F9cN5lhc+cGgs/LITBJL4YdNvy9eeaykrndY9d/ZP0H+1Pjx4UlT/RY7e5W+w0ZfAiAlPH0GKzPjprDan8TPFd0xa5uEvZMTJCYxs8xgWKg5ToOua7n9ivxPF8PfGWq+LJdNbU00/SpDyTtiLbVyTg8Abs/SvLvHmvN4k8Ra3q1y0i3Uk0iyYIG4O+SCP4hy2PoK1T5Yq/U+XhermUn0SsXPB/w113x94rtdA8PaTE+t+UdVKXF2I0S3WMSD5nbHyDJx1IJ+tc/Ym2u47mRopFMttMXZ+igtmNFHb5apxLqlndQFHkS5voAIlMmW8krsQluwC/L9K0bK6dVDCVJtyRuX29GMW0qfcDn61ie9Udo2RqeCfEeqapJoehXV5PcaPY3ZmtrFnOyJ5Gw5A9657x3NLb+LL+FpJFihncRqzlgmDt4GeOK0Ph2j3Hi3TI438h5LqMB27Zfqfas/4mi4h8da0s8axTLdSb0RshTu9e9RFRc7M4af8dow9ZnaRbUlixaMA5rXuPh74g0vwhoviu70q6g8PaxNNBZaltBjmeP/AFirzzisvVLcpZ2E2VYOjDaDyMeta66pqk3gizt7jVvtGg29+zJpLS5KMy7ndU6KGHXGK6JanpLWJ9F+BvA+r2v7PXiDxVZ+JNFi0i+KxXXh/wA1ftL7ThSM9z3r5m1jMd9IoG5R0bNd/wDBVX1TxJaWrW32+E3CySQiQIHRfmbrx+lX/Gnw9vfGniTXR4L8PX1/aaPbS3d55SbvIhj+/KxH8NB89Rbp4uVN9TjdJ/0rwfq0bAloWjmUddq5IJHv938642ZjXU+E7hJY7618/wAlZrd1OFJPADD9V/U1zNwoWTB6VpoevR/iWF+Q2u7dtm37cHpivVPgnbeKPFd3deBfCc90+r+KmSzkso5AkdxCBuw5/wACK8jX5uoBrvfhZ4qvPBfjrQdXsr6bTp7K9jdry3YK8KBtr7T67elYVkjpqLS5W8QaFeeC/E2o6HqKGDUbGVre6tmO4wyq210JwMkH2r0X4IavpK+IjpmuQNPp19A9uyx9nI+RlBzzn1zVn9p688BzfE7XYvhvNf6polxsuZr6/cy3D3B5kbcQG5PJry7QdWm0nULe6gJjnicOj+hByKVI8XFU/a07rc3tJ1q9+GnxAstTtVaO8067juE3rg7lOQCPWvpP9pb9sjRvjv8ADfTNITw99j1eOXzZ7mRgdp9F9B9c15N8UPh54l8UeHbn4nfYfN0O8dRcXsC/JHMTj5h2FeN72B4OB3GODXVGXKrI86NCnirVJbo9/wD2b/F6tdX/AIRvgs9jryfZQHxiOQdGHoa5bxv4Mn+Gvjy90m/Tm1uCjqp49se1ee6Hqsmm6hDcQuY5Y2DKwJGCO9fS3xPj074sfCjRPE1kHfxFZjydVK85/uyHv9ea2klONup4uLi8Lib/AGJ7+RxPxYuPBk9npNx4YDRuYv8ASY2OQre2e31rgDrCWN9b3Vt8hCqSO2a1vhr4dPjDxEnh4eWLq8PlQvKcAN7moPiV8OtS+HeuTaVqSeXOh5KnIrgVo7nRShCm/ZNnZTeHNZ8WeHZvE/2ZjaQnDzL0rlZI5b5h5KM8vcKK6/4W/Ey9svCl14SC+ZaXrgFD2+les/s4ad4e8N/EW5s/FUcK/Juj+0Y2E+9dVH95LlZ4GJxM8D7R8t7bHiOg+G9Q10vbJbsZlGcYrG1fTbjRL5ra4Uow619T/G7xV4Y8HeOkuPDaQbJLf96sZG0N7Yr5y8Y3b+Jr6W9ReCMmumpGNN2Wpy4DGVMVLmnC0Ti51aGYMBx3ruPCeuSW8mEYouc7e1cq0Y8tweTSaTevbXG0nArBxUz3q1P21PQ93spG1C3APzgrt/8Ar/WkvtC1KWzdrS2klUHBKqawPCOuCMiNiTX1f8KNU0+68O+QyRrMGy5fFTJKGx+U5njKmWy51G58D+LLO4hvWWcMrL61hQ7rSbg5FfSv7S/h/TX8QNLpcQEbDJxivnHUrc28m0naPask31P0jJ8fHGYeMkfYH7Pnxo0f/hDLTSdSuRZT2abFZyeR781y/wC1R8SNI1Lwjc6Xp06X91dcF0HCr6/WvnDQ78xzD5yB6etbepWpvbUn7zHrXmLLabre2vqfVf2tUoR9m0eNPGYzg9au6ZIQ2Ks65p7WsmQD+NN0yIblJ716ko8p6UZKtT5jr9HkKuE7Yya0b5fMjrG05ism4fxDFbrxhlxWXMm7HzGIjyVLkdnHtXOKr6g5YY6VoxxkR1nXaFmwa6OZctjjjLmkVbddvzEVV1a8+y255GT61pFdq4Fcj4uuz90VpFJK56+Ej7WdjntQ1QzSdfyrPklaQgkk5qBsvJz+lallpz3GMjp6VlufYWjQjdlFYZJmworZ03QDJ98NWxp+gndkjFb1vapbrkDdSUbnmVsc/smbZ6Kkfatm1jSHoo/GopJUi+82PpVSbWI4/ukfjWsYWPIcp4jc3GlSPvVSXVI1OSTXMzawzfxVnyX0kvVsfSqlO2xpTwXNudRLroWq51r0ya51ZmPU5qzEwbqaz5zZYOMdzW/th+xJ+tJJfuy5zzWcp2nHJNW1xtwATS5kQ6cY7IPtTlSz/KO1G6dl3bHxWpounJd3BEgLIozXXQ2ca8GNcfSuWpXtsXddjzYyTMucZHtUMkkq9ciuy1LSUgcGNdoPasq8tA/8IH0rWM7q7JjUXNynPfaZB1Jp63zL1NWZrf8A2RVd7f2qrHR7o+PUD3xT2mEnRaotDimSeYucttHalc0UYy2L0nzelRsDVZFm258t6ekp5BOGHrT5leweyZYgjLNx0q2sbCl03b9m3Z+YdasLz2FYOdjNxsMjYhsMOKmUZ61UupNsnFS290snXirTuYS02LPkqWwBTvs6+lJGxVsnBFWPMHpW8bIwlJnMXd15khzzmoFjZ2wozSKvmycCtzTdLIbJNTc9CdRUo2E03T9qdDW1BH5fbFTW9r5a4xTpcIuaR4s6zqbEbt5XpWTqF8id6XUL4L0aufmuDJ15oOvDUL/ELNdNJ1qGotxbrU8UbSNgCnex6zjGKuhYYWkbGK2rGzCrkinWOn+WN2cn3rUjjXy+eKjmR5dWtrZFcQgVFM21c1PJMI1zWVdTljtB4qoxIp0+YZNIZOpx9Kr7PmzSli1OhzI2CPyrqjGx28ltjoNFTdtVT8xrudF8A6zq8Hm21o7p2bbxWT8JdA/4SHxdY6ccATShGPsfSvvGw0a00O1S2toURAM9BWF7H5jxNn39kSUYrVnwH4j8N3+kXJivLd4H/wBsVRtbQr0zX2H8cPCdpq/hW5vmgAuoMMGAAyK+WFtfLOAKuCudeVZ1HMsJ7S2pXtbfbWh/q4+Tilih2VQvpflwCwrpSUVdnoR/fSM3XNUWFdqnLd+a5G6uWkYkncO3Ne++F/hrYtpi3OpQ/aJJE3fN0rnfid8OLO10SXUrGJYXgG54x0214cswi6vIfbYXLfZ0uc8XZitJ1bAob5qtWNiZ2yM5ruk7luSp/EdJ8OPGWteAPEVvrOhXstjewkHch4cDs3qK9/8AFv7XnxI8ceG5tJ1DVPKtJ08uVYIxGXX0JFeF6VpG1Q7LjNXrxhDH8xrzKmBw9ap7ScNTzKuYVH+7gyhe3Sw9T9c9+c1zGoXr3knynA9qs6hdG6bC9KqrEI1yeK9CEVBWRVGPL70tyGONu4ptxeLCPu80txdCLO0dPWsia5aR8k5FaXPUpU3ImuLhpO9VmU9hTgC1C5WpOvl5dgRaZLhalB20kNq11JtAOPasrD5kldjY8zFQgzmuz8J+F2lkSS4RhGetGg+GxDiSYEYro77XI9NtWVeG9KLHhYvFSn7lLc9O8F+MIvANxFdwhYZIjlSvf61t/Ez9tXVNU8P3WmWEENs8ylGaPhsEY45r5j1TxVcXTFRLlR0zXOzTNJKZH+Zj6itI1ZQTUep89T4WwmIxCxeKhzSWxPeXkt5M0kjksx3Gqe6lGRR5dKx+gwgox5VsFLtO7AwalhtXuPuitvTtFWP5pqrlMZ1FexTsdBmuMMeM1sPdRaTDt+UtVfUNXW1wkRGBXNz3T3Em5zmixyqMqz12Leoak9yxBbIqiQzd67P4Y/CXX/itq7WWiWjTSIMuccCui+J37Pnif4TtB/bloYkm4WRfu5reNKcoc6WhH17DYer7BzXN2PLre3eVuBxWzAq2+M8YpI1S3XHeooo3upMICRWNjWpN2uS7mvJAEBwewrtPC/h3yv31yML71P4V8H/u1uphtjxnmofGHiJIA1tbHaB6darZXPBqVnXl7GnsU/F/iBZJPIt3wijGBXHuTu3dSffimSSNIxZjkmu0+Fej6Xq3ia3/ALXYGyzhs8CuatW9muY9rC4aNOPKi18G/jh4s+BniWfWvCd8bK6mj8qZlwVkX3FWtS1bxL8aPHDa9q13NqutahOqFHyzNheijsBWR8RtP0O38bXNvoA8ywUcH3r2D9kP4l+DvhT8V7HV/Gdq501EcxyMm4xyYwOPSvGqRpvmrwj7zOqtUlf2HNoZHxfhl+GHwzPhbxBoL2us3hjmtJpVORCDlvxr5hJJyTyT7V9f/wDBRT9pfwx+0J440IeEYy2laLaPD9ukXy2mZuox6DtXx+3y104KD9n7x14al7GHLe4rYWmrlmxSH5qmto/Mkr0bHdL3Vc0oYzBak9z60y2xv3d6fdSfLtHSmWyHcFw2TgjIxxVHDJ6N9j6G/ZN+H9p488eIup3EcFjZxG5laUgDA7V5z8WtQj1DxxqjRy+ZB5zhGJycA4FdT4cD+FfhzcalHcNBd3TeSpQ4JWvKmuBczTSTcs3OfxzVqzPlsPCVTGVMQ9lsdz8DfBzeMPHlla/aFsoxukM0pGMKu4/pU/iv4m683xTm8Stefa9Wt5dqsyht+BsGB9P1ro/hjFo+hfDjxTrN9K6auyLb2Gw4IY/e/TivJLnVEins7m3TF3BL5hY/x4ORV1JKMbM6qL9tiZza0iZGvTTXGqSm4DCUkho2GCrd1+taV46Wehwxr8skgyRSTW93qWtfab5j5lw5unOPXvWZ4gujLdbV+6owK5j2o2k4pdClp9q+oXkNvH8zyuqKM43En17cV0uuSyeHZ77RwSCXVJoJlyymNmCYIyON3Y9hTPh/b2qahPe39pNd2ltDI4WP7rzMNka5x6+laDaTY2Wm+Jk8S2Oq2/iBYreTTEZfLjy0ilzKMdPLJIxjn16VjfWx2uyV2R+DZtKU3Y1iwkvlkhK2wjfBSTGQB7V6D4f8N6xZ2t3ay2xmFjbzBVLKxhUkbj/tHDnHTnAFebabp17o8tlc3VuywyFJkPJO3O3rx2r6f+E/xR0Xw34J8QeGdf8AD8c0M0ovL3U2T9+yIQYIVfoAZQG4610048258zmdaUFanqef/Bj4L+J/j54w1I6ezJFZwvd3t3N92NAo64x/d/nXlfjnXrzUNcuhfXM13NBIkcczSE/Ih2kflX1P488beEPhN8M9OHwy8R3UOqatF5Osu/y/Ky4KnAHINfI+n2tjq/iJINQvVtLLc/mXQ53ADcMD/aP5V01IqMOW5GWyliJOrOOnQmksbn550tZrcGMPMfMyRbZ2cg9s19N/Bz9pPTPh38GvEvg6Hw/bzXfiBz9n1C6yREpxgOCPm2BQV54LjOelfNs1iX0O0vU1dZb7VC9u9nIdrxQq+1Qx6Hc3PHSuh8ZPdpoegaZcRTERRGW3m2hEuIGOVk259gPoormpy5Fc9HGUVWUVLoZXia+jt/CMcacTX9y8smepVVwp/EsxP0FcBpZZNRgcwicK2SD0P1rofHV5u1COyXGy0iWAY/vclj+bEfQCuatyxaRo1LMq5P8Au/40rnpYOmqcDS0nFvqH2nYZUhR5NkgBDJnDHg9uuO5r1L4pX/wz1P4afD3/AIQjTb/T/FcdtIniTzrgskk2VBcA9zt57c9K47wf4D1vxdq2maF4W0uXWPEN+ROlnbxh22qhkAH0CSE+2Kw9UsbiDU5vPcxzSNmePYQyTMctHt9un1qXpudTkrNn0b8D7W38PfAjxtrN1qElpdX0kdlDDC+zzQAWdc4xg7v0FeB+ZYahcSLfXdwlwJN0LwgMioBKW3cfeztxXv3j64n8Ffsz+C9CZIy2omTVN+0blDg7QT9Nv5mvne80+4ie/wDtNqYGWBZXjkyhG5wQwwfStatuWKXQ+ey2LqVatZ9Q0u0TUFeKW5uRfLbskUYAIkZWAEZOflH3ufanR3QtfsywMQHVZJAzDG4q2T074q1fXl1qmgaf50kVuljblbUwxgGUM/zAsOpXec59BUM9wTZ2iR5KiFQX8vJJAKsQe4yawPbqJHS/B2zbVfiBpFsu0mS5QfvOmAc4+lcf4wdW8QXpUlv3rYLEnvnNdp8KWu9P8RzX9nbiZ7O1mnOQTtVVzu471m+JtN8IzfD2wv7LVNQl8cTajMt9p0sarbQ22PkdWxknPXnHsKyjJe0OCiubESaOX1O1EOl2RKYZlbPOay7Vm3BeAAfT/PbitnU7XydJsWVtxw2cHpWXYx+ZMFPBxk11Hox+E9M8C+GY7rxTpSQ3ywwXVp9pKwZd4+MNGFBB3Vv+IPHmtfCPxJ4jtPCl7qPh+21i1k06+tZhteW2bqjknoa1v2cfhNf/ABQ+OWh+GPBupRRXQP2xL24+7GEj3ScDBPP6Un7U3wv8SfD/AOI99pni0K2r7tv2iMb45Yx0foaR40rrE+0a0PJvAswk8QRxqcCbcg3AdxisPUozHcFcZIbBrR8JyGx8R2EhTftmXK554ODg1N40sZLHXL+Jo/LeOVgVB9K06XOxSSrJowzY3K2f20W8n2Lfs+0eW2zdtzjOOtW7R2ks26KkJBX15qpdR39rZwRzLNFbTkzwo0ZCSc7d4HQ8UtlN5cwRvmTgn/d/xrKS7nbUXunueoWh8QfCnQtfsvCckMml3E1pe+IITmK6uCAyxfXay8+ua5XWPg/4o8O/DvQPHN7Yunh3WZpYLO8QqUd0zuU8/KQEkbnqAK2vCOpSah8KvE2l21vrWoW1reQ6q9jbsBZxQqCskkmO/QZBHQVxq+KNR1TwvPoU2sSRaTbTm6trCVi0e4qyZVeina7D8awp3vY82KurHuXwq+Jniu++C/jD4e6TY/2tYahCbuaI5LWyoNxZecdfavneRTG2GODzXo3wF8bjwh4406eW4mtLCRxb3nlkZaFxhlrG+KWi2Wj+M9WXRfOm0c3DmzmmXazw5+VunPHoK6k7nk4d+wrum+pysbBWzX0R+yj8UtJ8KeJ5tP8AEiLLoWpRmC5WQZXn29q+cQxWr1jdNaTRyRnDL39fc1tTlySuPH4SOKoOEvkerfFLw1J4P8ZS6loi3EWkPO8thcMpXeg6EdOa9E+EP7PPjH9qrRvE2u2etW819pJANrdOXmmY+mO1dVqV5YfHT9nPTrOOIf8ACTeHVZgsfWWAdW+teA/DH4teLfgnr11c+G9Wm0yWQbZNnRiPUUq0FGXMtj5/A1PbU+Wp8cTI1LSNU8A+IJLS9ieyvbaQqyNnIKtg13esaxN4s0WK+tlkN7axfvpACSawPiHrOq+NJE1263XPmJiW6C/x5yQT61t/A34iWPhLWtmqxLNp9wNkisM8VzRavceIjKdNVeXXqecNq13NdYupG6/eYk11nhrWkhWWOb5lYY5qt4+s7JvEV3PpSn+znkzEcY4rIschs10RqXWm5clTq0rxVi5eSeXOcd6r3C7QJh+IqxeQmT96vNUwxVGU8+1axYobWOr8L6ssMu4t83oa9h8J+LpIQpUsoYYOMivBvB+nzax4gs9PhYb7mVYlJ4+82BX6qeCf2JfBemeFbeO8tpbzUWjDSXHnMDu9vatFHnPl82y9Yn3VG7PknWdJ/wCEitXfYzttrwLx54Uk0+TcyYr688SeGYvAHjbU/Dcl2Hjt2ASVh8xUruGffFeWfFLSrG/t5TEys68qR0I3YrLlPjsoxc8FiPZPRHyqk72s/wB2ut0bUhMu1hxWF4l0maxumG1lCnG6QEfpiq+k3jQNtLVnCSd7dD9bqRjiKKmtzQ8U6X5y70WuR0nTZ7rUEtIlLSs2FFenbEv7XHQ4zWb4Rmg8M+PNMv7uMSWqy/PkdqzxLcad0dWX4lKfsps9S8O/sw6rqGipdG48uby/M2H0259K881zRb3wzq82m38Wy4jPbpivra3+JGnQ6LCBdLGQmNwI6YxXy58VvE0GueKJ7iP5xjG/vXx+AxVede0kfR5tg6PseemYsPzDBNU7lT5nSpbGYSd6llQNJzX2S1Pgb8sijOu2PcOtefeK2Pn8CvR7qP8AccVwHiK3MtxiuhK8bHt5bNe0uYWl6a0zA7c59a7LTtNWFc45qtotmFUE5GK1JrhLcYziiMT0sRiJVZ8qJ2XyOpxWVe6xHCuIzWdqWtNL9w1jPI0nWlJxWwUsNzK8i/cam8n8VU2lZupqPY2cYyfapzay9o356cVn7RI9OFKK2RHHukk2IjO2MnFWJNNuYF3SRMoxmuk8HacPJe4ZQWYlcen1ro7iBbqJiwzhehrglibuxuoLoeYFipwOoODUscxFLqFqLPUpoc5G6oQNtda1IlE3NLj+0Ozv0FbUMMXpWDo14qqYicE/xdq2UYRjLHiuaTl0OSUETafqUek6gwlB2SjA9vrXSPqduqbluFx9a841S8+1TAqf/r1T8x+m44+taKhzmHs2dvqXiKG+VQnFZs2oBvSua81+xxUnnN7mtYxsrMz9lrc1GuVbrTHkSs6MlmwScUvzN14rRB7PWxYLBu1amiaYl9dMZFDRoufxrG3GtvwzqCWd1JFIeJBw3bNZVk7XRtT03OiazijXAjX8q4/xNp/2crMq7VY4Nd021lyXX865HxZfRzMtvEd6ocswrzqPPzXZ2qUWc9b35tlZcHa1aUesRt0FYrbsYqBndeldso3JdNS2NqScTHJP5URt6HFZkcxWrMd0G6cAcHNaRslcxlSNi0ujna3Iq7vz3rFhjlba0aFiRmrEMzgsGG1h2NNTUnZHHKn5E+mWX8RXJrobSEDqtR21uI1wBV1R5Yz2prU8mvWcnZDWbaue9YuoXwVcBqs6jqQhDKByK5i8mL9TT5Wa4ai2rsgupmmYj6Ae5rfh+F/iu8037bFot15WM4KHNa3wL0m0174s+H7HUAr2rylmWT7pITIU++a/Q/T9JgjtAvkpHDjkZ4A+lfM5nmUsHLlSPuMHgYVqdz8uTZS28rxzRtE6Y3hhgqfQj1rRsYPLbOK9v/ao8N2Gl/EGB7CFITNb75yuBlg2ASPWvIUiVa9fD4j29JSfU+fxs+SfIi7HGRH0FDMFj61We68rjPFULq8yuFNd8Yc2x5caXNK4t5cgrhaokktmgsT1xRXVGNjvjHlE5q1bqQ2cVEq/Ngj8q0beNj2qglLl3NvwT4im8L65a38f3oZAwPuK+wvDvx50TXLKJrhvstwRg56V8VLEy8DI5zW9oMknnhMnArKUex8Pn2T4XM4qdRao+kPih8Sode0ttP07c8EhG6X+leJz2MkY3FcV0ljGXUbzlqfrEYWDOADRTVnY+awVOGC/cUo6HFzTbOtczrV4VUkPjFbWqybc9/TFcJql6ZZGTNbTkkuU+7wNFyfNY9x8AfFaw1DTLe1vrj7LNEu07ulYnxY+I1hcaRLpunv9oml+VnXpivFR8vKnafUURq0z/N83Oa8B4GKqc59ssVKNLlHW8LTdq6zRdJaTB6A1S0bSS23INddbxrZwhRxivQPmMXiLu0SWZltY1ReRXK65eGR9iHIq9rGo+WSEzk1hqGkbc3WlY58NRt7zIkQFsiql9crGuO9T3k/k9BisC6ufMfoao92jT5tWRzXDyMQT1qNQc7QOKcY8tmpVXacig9WKUQjUrTljLdFqxp8RvJVRRyTivafCnwLuNWsUnlnWDcM4NZXZ5ONzKlgFepKx4rb6XNM3A4+ldRpOhrZxec/DejV6nP8ADP8A4R0yLcKAVGRmuB8XTLZNtXap9O1UePTzP6/JRp7Mqapri2sWxQBXG3+rSXUpJfOagvtQkuZOTVNvmbPT6UH0GHwkaTvIkXDZz3pjNupB8tKqM1JRbPSuoqxIvzVPb2z3PKIdtSWOnvdPxwtbYkj0+329K25Wck6nYLWxSzj3E8+9Zmqas0jbYm+Wq19qj3K7VyB7VnbjTCnRu7yF8xpDljml8uo1bbV63tzcNxwKVzrbUdj6w/YV+K2heAdY1S21idbMXkf7q6Ycg/WvSv23Pjd4S8SeC7PRNKuo9TvUuPMaePsPavhhbhrWPbE2znIx2ojS41SRVJZwRivQWLao+xS0PgsRw/Rnmf8Aac5NPsQpDLfS4QflXc+HfD6WsXnT8exqzpfhP+w7cXN1jkZxWL4h8QsQY4jtUelcB6NStLEz9lT+E2fEXjBLe18i2O1FGOK87muJby5B+ZmbA/OmzTNcSHLE5qfT5ltZhMTvEbBvY4rCtJqOh6+FwsaPqS3+jXenW6yzQOi4yzEcVPpevPBpxsEgCSM+PO3c/hXrnib4reF9c+DUunjT9uuu23djjFbv/BP34O+HfjB8doNP8S4NjZ2kl6ltJhRO4bAXnqP1rxXimqLlUjsetKnFO0WeX/DnwjfeJ/FUMCW8kkf3mypyf0pvxusLfw3rQtIbKbTpuu2b7yj3HrX65/H3xX8I/wBmfwq2qS6PpUetbf3FnbxgyN/vY/8ArV+NPxm+JF98VPH+p+Ib8bZ7t8iNeAo9BXFgcTWxlT3o2iZPCKM+bc4Z3bdn+IdD1xTXxT3IqF6+n0SsepGInNaWmx4jeRv4az0+eTaBxWwV+z2uw8Fhk0zOrJW5SBv3ldJp6ya1fwLtBZQEAUda5qHNej/CXTluNcFzKdlvAhkZmoPGxc3ToyZqfFiYaPZ6Zpke5PLhG9M8Bq8/ijiuLdMEiTdtYVo+O9el1/W7m6d8gt8o7VJ4B01da8Q2ts/ERcO7gdFxknFaRiziowdPDqT36naeM3Oi+EfD+gxojyzL9rZl6/P90GvMNdd/7SZJIvKaPC4B44r1Wz0XTfiR8QNZjn1238O6bYWtxc289wCQ4hViiLz/ABYFeQXkjTXBc8sTkmsZPmNcJFRV31NOzuJfJmuS2cJ5a7vSuWuXaSUnqTW5dM1vp6R5wT2rMsbNtQvobeP/AF0sqxhf97vmpuepRSTubPh3xQfDdqwt42N+ZULs3KeWOgA/WuoXxrcfEn4mJrXi/UJy17cRrqFwsf3YRhWCr04A44/OuP1jw++m6peW8csM0ttJ5cipJx+B70aMtzDdLLETG6nALHOOc0ox967NMS7wPrr49eBfhq/iZbL4XS3GpaXb2arMkzvII3znCkngfXNeE+KPF+sLbTaVJOqWfkx2ksSqNrLEcg49c962dAvtQ8NeFr+9LzBdQColyo+XeCNy59cbvyr0TwL+zjYfGjwdoP8Awj3iO3fxbqOpPBPplx8pijSNnaT1xgDvXYkmfFU5eyq3m7o8s+KdxpVv8OfA+n6aLV742stxqUkM292lMvyh+y/L715jppKabf7LFZWwmLo7j5JIxtzjGWz/AOOnFdf8WIYbXxtrem3MUNo2mhrJIbJdsckkR8veByCCeayVh1LwnZaZa31tcxWepPb6mbUtn7VbjIRlHXJIkwP9quebbdmfWYaMY01bqeq/s+/BgftBfFqDQrB4dEtYbYzs7r5oAVNzYGcks3+RVz4r/Bm7+EXxSHh7Wb8apFpdrHLG8MZYuhVWVFQgkHnpXH/D7xtJ4B+IE+u2Mk2kyxxy3Fi1tIVaAYby427csADn9KPFXxO13V4dX8V6hqc9xrt5drHHcSMS2Ebc2DnoMIPoTVactjyqkcRLFXT908j1xbldUuo7uGW3u/MPmwyxlJEYnJBDYwalis20mSW3u4prW9OwJGVyCpGefqOlWvFHjvU/HninVdf1yX+0tU1AF55pEHzMe+OmaoR31xPG95cM80uERZ3bmMq3B98Cs9j6mK5Y2N7wj441z4b+LrbxJ4c1e4sNXtHdIri2O2RUaMoT9CjuPal0uzl8UeJrCGJ5bi8v51EiyHLGR26fXPJ96x428q3knC7ZZVYB+xRldGI9q9S/Zd0o33xSg1YoslvpccuqyGXoBHkg/nt/OhanFi6ns6E5I6f9qLxBBdeJINFspvMsbG3gskWPgDYqrwPovPuTXh+pTw3UM7TyTR3quEh3ZcNGBhk/4D6nrW58QdWfWvEWrajPJsnjYuAnHzbsDFYIUTXVzMiwW0N1byMqeZ8qjbkJzyPbn65qqmphltH2OHj5mrpusPeXmkT3WlxX+l2dziTR4c7pVTDycDkAqBnn8qb4iuory9ub2ztv7N0+W9l+yWG4t9nVmZyo9QBt+ua6TxdNpN54d0vxB4R0r+wIbe0XS7yMXZaW4ucDzJFHUKUZV5P3s/SuBs759MvLO5UCR7aaOVFflWKlccf8Bx9CazPSlbqfQ37IPj/wp8Kfibfy+PdOmv8Aw/caVcWN7GsJYwiTA3lSMjgj86479rLQ/h7onxan/wCFZaib/wAN3UEd15G0EWUjHLQjjoOwOT710PiHxxq/xquvHnjrUBaWd5c28MUltawLEu35MYA/3Bn6mvneaQtMxPUtuPJ+96/WsoU053OCg4upKxq3h26HAwBySTVLS8tdAYyrL95Rn+HPSrd6x/se3XeGX261F4fvrjT9QW5giErxozEN0AIxzXUdcfhO2+FPjDXfhv4wsfFXh/UZLPUdOmJjmi+90xtI7g96/YTRfhP8If2wdB8OfFLxesd3qv8AZUcN3D9rMEcT7csGUHPX3r8XPCd/Jb6pFcIhl2yqzA9DXqXxY1zxH4M1qaCO11Hwja30McyaV5zrHIjr97GelKzPNlO1dRl1OI+J2k6R4c+KfiTTvDl59v0O01W6t9Pu8/66FZcRvwByR17fSqvxOj3eKLuQEsZtsvzHn5lU/wBa5uF91wHb5znJ3d+c103xEmt7y+0+5gZiZLK3DFuPnVQGAOOfmHWtLe7Yt6VYnK6tr1/qljp9pdTtNBp8RhtlP/LNSc4FU47hEiZdrF+maJsU2HADfx8ZqJHp2urM90+Dbanfa63hXwXcPbv4m0d7HUI7yP5bpgWdokHGSWAUGvLJ7KRdQe0eLbcNKUZcgnIbG2uq+HusQ6bceG9UfVriK5tdTEE1pACJIrbKt5qt2OXf8h+O58f7Tw/p/wAStZs/CIb/AIRuKYyWszHdIxYbmLMAOc9OlcTl72h5cvdkcMbG78N6zNZ3kXkXNu5ilj3A4ZevPevv/wASaH4B/aH/AGQv7ZkfT9E8a+FNPZgSyxvMYlw6Y/iz2r88bi9a43yTtJJcl9wZzls98mvc/gdpOh+OvAvjPRdXnktdSWxF3proSf3qH5kIHXcOtdkGeVjqag41n0PEdtSLhafeW5tbh4SGV1z94YwQcYIqvuNaHevfppnq3wV+J918P/E1tcxyEWz4S4Q8h4j1U11f7Q3ge30jW7fXdMMf9k61EbyAR9EB7V4RFI0LAqxHOa+h/hfqEfxP8B33g64ZG1KJDPYvKeeOsan09q3+KNmfL42g8NVWJht1Oc+ENiPHmrWHgW+1iLR9Iv7nd58vCh+3PpWL46+Hdx8OfFuq6PcXMN1/Z0xQzQuCrjdgYrmZLO60jWjbyLJFPC42Rnghh29jXSR7PE+gzWyW11qGv+d5szZ35QHPTqT+NcHK1uayTvdP3WfQbeMvhf4o+Ac1l9ji0/X7a2VvMwNxkHb6V806aqzz+WDtYtgKwxx9aXwFb2cni/TrXV5ZINOa7QXJxkqhbDZFe0ftIfDfwf4N8QaVL4FvEu4buDzJbeB/N8s/gOKxU2tjzYU6eDm6afxHk0MbW9wYpjxnAxVS+t/LkYgfLTLq/YsrPw2Qen51ZaT7RDnqDXpQd1c3a6oh0u8k0y+iuo22zRsHVvQg5Ffc3gv/AIKRXun+FYrDUtGW71OJAizB8I3uec5r4RmjeHbvUgEZ5FV5C0ZDenpWql2JqUfa63sfQ2s/E/UvHHia51i+nZ7u4cuzL+WB7AcV7p+zf8FoPjV4imXUppE0+wVZJdpGSxOccg8V8Z+F9ZMciFX24r7O/Y/+LDeC9cu4DEZYr4KJMc429MVy1VzHx1XD0MFi4VcQrx6nq37Sf7DPgy8+HGsap4ftpNN1jTraS5TEpKtsXcQwOc8emK/Ki+t2sbp8qQV9a/Y/48fGC/u/h3q1vpUBEtzD5MkjD7qNw2OeuOK/K3x14bPntKkZG6vKwtCrTnJzloz67+2cvxFVU8I9DH8P6km3DHcMY5qbX9O8y23IO2eK5bT5vslz5b8LXd6fILy3WHhmY7QO9ezGzjrsZYiLo1FUieeS+JtR06Nbf7VJ5SjHJql/br3Dtv5LdTXT+NvBGpWtuLv7FKIcZLbTXnau0fOeemK5YUqbk5RWx9ZQqPE0bSZ3uiXyzetb3DjcOtef6LqTLt7ZrubCYNDnOa2jofOY6i6ctETTKBFg1ymrWB+0ZAzXX3EfmRZBrIuIdz7j1rriYYWrySMmKMW8OehrndYvjJJtB4ro9TVljwBXITwtJJnHNEtNj6LC2+JlOSQnsKSFvM60+aFkXJBqFH8queTPcjLSyOg8M2YubthJyqrk+tddDh1GFGV6cVwOkawdNuRIo3qRgivRLW9tprdJxlfMXIUjmvMrJrY6IxMS61BdD1ExEGOOXMjAev8AhT7zxTAlqfKOWIxzVTxdavest0nO0YK+1c5DCzfwg1rRpqauZSkouwkzNPM8rnLMcmmhHb7orRg0t5PvED6Vei04jqMV6MY2OKWIMZYZMYA2j2qzvnK7d7YrSMKr0FQttWr5YmLqc2xnrau1TLp7GraMtSpIPWo22M3Uk+hWXSWYjBz0B+teq+CPgPda1p6Xl5L9mjfDBcc7fy61w+lTRLfWrvjyvMUt/WvsvTpbW6soDauohcZDKQVC14uOxE6fwnbgoe3n7x87+KvgS+jae19Yy/ao0UOyHG7b37V5lfaKV4AYMBk19nayyadp91POVMCK2QwwGX2r5WvpM3DsEGCMUsDWlW+I5cbBUJe6zhWs2Ham+S0bAkYwcit94R6VG0YbqBXu2TjZnCq3cxWllC43N+dVHZua3zZqfWq0mnDtmoUUtjphUuYbqfSoXjrRnt3XoKquuegpcp3wqJlLBXpV7RLX7ddfN9yP5z71Vl3L2qzo17/Z94wfGxl2GuWbfLZHXG0jsQY4gAg2gDHFUryz+1YG7Y/BDY5Kkd6nWRJot6suPc1matri2aqokEkmcH6CvNhOakauMZbI6xRt6VTvrzyY9oPNWZphEua5fUr7zZfb2r2Yo+FoUfaSuyG+uiMgtkmsyR2k64pz5kbcTk1LBB5zYANaXPoIxVOJNot1c6Xqlve2sjRXFu/mIy/3vWvpXSP2vNds9JS2n06C5ulTBmOfm+vNeAWtgI2ziru0xx8ndxjkCvMxGDpYl3kgeOnT92mzS8W+Kr3xprk2rai4ku5cZ67VAOcAZ6VgySY60s0wT3+tZ01xurso0FGMYrocrvUlzSH3FwJBiqtLupK9GEeXc6lFLYM5bAFIuTU0bBWzgUkS5bFO4n7quzR061EnzMOa1obMquQKh0xNoxWwinbipPGxFZozmh29q6Xwb4evNWm3xREKDgsw4rJMYavoDw/oa2ulQw2/CNgq6jr9a5as/ZbHmVKnNCxyr6Xdaf8APJGdnfFY2rXRmm8vOF9q9n1HTRJpcyHaXVSzE14VdENq3kg5+fYPrThPmi5LofO4elzV15lybw5HHDl1BkwCqt3rzvxt4fSG3a7hjERBGR2I9q94utPtrrTlDzeTcxrtLV5R8SoDa6bcqTkcKvtXz/1yUq1rn63QwsadHY8i3Vo6Za+dJ04rPjjMhAHU12fh3TW8sMFzn2r3JSR5eMrRpQNbTbYW6gntVTVL8KuFNX76T7LDk8muSuJmuJOentUR97Y8GhFVnztgJjPJlzTZpPJXJwKlZBHHWPq12HO1TxV2PZpwvK0SjqFyZOjGs8LuOSTUh5pFXbSue7GKjGwuaXdSVb0vTJtTnSONSxZsfKKycrDlOMFzS2LvhtCNSRwpwDmvr/wf4hsF0S1fzQpCfMp6Zrynwr8EL42KXTjyiRkK3Ws7xNcXHhdntpMxlecCkfmObyo51U9lBnT/ABQ+IdtNfMY+VxivAPEmuNql0W6Cpde1yS9kOWJzXPMxYkk5JrQ+ryfK44KnF9URr8rZ60u2neWKFUs2KNz6Uaq7q1bLTnn5YYWorHTmuG5yB7Vr3FwllCyelXE46s3fliDTR2Me0HBrnrvUWupMdqjurxp5OT+VVv0pcx1UaH8w5mI6Gn7CelRrG0pwBnPpXU6T4N1PULVriGxuJoU5aSOMkY/KqjGUnZIK1WFBJzdjFt7EquXqyzCJcDg+1P1BJbWbyihz09Kdp+nveSdGIos03FmMqseVSvoR2dtLfSjg49q77QdPh0uMTTjoM4NM0/SYtLgEr84rG17XWm+RCAuMcUXPErVJ4uXLHYueKPGD3XyK3yqMYFcbNO0zEljzTXmaRiSc5p9vH5jEDB4JHOKzcuXc9bD4aNKOm4QKd4CqXbGSAM10Ol2mmasFtfP+yui5feMY9ak8EyppWqRXF2NkJGAzL8rfNirnxRi0xNYtG0zAkkhYz7MYLGuGVZylZHpezjGPMzlltxNeSW8DeciyfLJ6/Wut8JX2q+DdUi1TSrybTr+JiUnhcqwBOdv0rntHt1h/eOOM5xWneagzLgDBrpjRjOLjJbni1asub3WL8SPHOteL777Vq2qXOpXOMCW4fcR9K9V/Z9/YF8f/ALQ/gS78UaRJb2GnRu0UH2rObhgcfJzXn3hf4O+JfiPDJNo+nyXCxjlgMjNe/wDwJ/bk8Xfsp+A38BX/AIch1KK0mkltZJ5GDwuxzzhhx+Fc2KoVsPBOhDc7cFjqEqjpOacl0Pjbxd4X1HwX4k1PQdVga31LTrh7a4hYYKMrYOaxpK6f4ieONQ+I3jjW/E+rPnUNWvJLqfaOCznJH0HauaZd1dVNNw13PdjJWuWNNgLS5q/eMWmA4wBim6avkxtIRUHmeY+4nmr2ORy967LNvHuxjnNeuJpbeF/hot242y3zlU9dtcx8HfAzfELx5o+gxzLA15MsQkkICjPevXv2tPh3J8HNWtfCranHqMMMAuFkUhdoPY1mm2fMY7EKriaeGXXc+cbl/MYs3POa9D+GKyaLpesa6qgiCFoQzerjAx715tu82RVHevSbxYtG8DadZRy4mvJvMkj6ZUdOa7L6XO3E/Aqfc5u6t3sYXlugy+dFviYdMYI4/OsCNfOuNvat3xFfI8dvDFM0kcKYxnp7CsXTTiZ3botcpvRj7pW1663TKF6DpTNLW5t45bqJVIjUkAtgj3HuKpXUhklz1q6oC6cInt3DytvD5/h9DU2PSguWOpWjllaYPnJJ3fL610VrYfapE8k5LMBXqHw9/Zzbxz8Ldc8XWfiDTrWTSV3vp08wWaQf7Irmvhj4Xm1zxFbW6ywQhZAWkkb5K0UWzzMRik4vyNjxXq/9m+HdL0KHVJLjTCi3E0JAUxzYYHHH+1+gqX4Q6lrOgajq/iLQNVk0+50bSpbtJgwzgsItnPc7zXLeLLeXU9S1LUrmeF5RPt8hWAJX+8PavXfA37Pt3rf7NHjb4ix6sbO206Rbf7O2ALjBQsp9TnmtY3tc83lp04K/U8Dht7rxlr5T7QgkdmeSec8AHlufrzV+fUNRhsdJ1m9gkmePyodKuXLFIzBIDsA/P8zXMXD+TcyRx9EZy+CeR+Fdxrtu8vhbwxoNvLNcTuzXaQmQhQZXxGFHXcT71jKV5XPoIpRjF9EWbHUp7bwT4muruKGV9Xuli+1y4WRJFcSyKE6gMHOfwxiuf8f3DWei6FpgkVkS3+0sqjB3ShW5/wCAqPxJrQmsbS6k0DT9Lhk8642edHMSf3rYQjntgD3965r4l6kL3xdfsnEKP5Ua+iqu0fpVGdFKdU5uzV5XkjVDKxUjrjFeqfAf4N6n+0D8YNE8EaMYre81BWZJbo/u4gkDSscDGTtX868z06GHZPI0xjlCYiTBPmNuAxx0/i/Kuq8H+KNc+G2vaZ4n8PalJp+tWbO6PBkSW+0lCpPfKkiplqeo9Ny98Y/hn4j+D3jG78IeJLWOz1DTD5bLHIHBQsWwCO3NenfBPQx4d+D/AIx8SyvNA90o02AqvynI8x1z64VfzNeK+LvFWr+NvGVzqmuajNq+q3MmZbq4Ys7V9KfEnyfA/wCzP4H0OCZTNfiXU541fH3ioXPvtUfmauKVm+x89m1Wyp0Y7yPmO8kE2oLM26aUSbiv8LYOeags7q2tpJzNbR3ETwFVQk8MV4ccfwjnFW4olSS4eZzDIsHnW23pIxK/Kf8AgO4/gK6HRtM0PVm07RrKJhq2pJ9ka5uptkEUzXDYkXjgeTtByT17VnJ3Pbpx5YRiT+Ddebw34V8RLNY2l/b6xbta280hy0cituLR/wB1s45OegrN+Hvh3S/FniFdP1XXbbw9Z/ZLiVb+6QuiyRQNIkZAxzI4EYPYnNTfEz4Y6r8M/EV/4fvL+yvJNPvfszvYTiWOVyufMXHauSSRVaYxfd2bRu5z8xH8iRUvQcj0/wAG29vb/Cjxde3F/NbXAkgt7e3VflmZjzn6D3ryRvmYmvfLD4Z+KPE3wT0h9B0ibVF1DVbmPy7Ub5HMcSsWI6hVBPPrXnOn/CfU9S+GereN47zTl07TLyOzntXulW6Zn4DJH1YZ9KVPQ4cLb3pdzmtWha3tbRQhG9N2M96ZpNjPeW93NEwCwxb5MnG8bsYFP1tSq26knPl469KqW8UvlTbAxiACuQeAM55rY76dpR0NzwqsEmoRJNMIV4+Yjivq39sr4W6lon/CBa3r/i+HxNYalpUMcd3bL/q41XjHrXyPobD7YvoO3avpT9oHxV4w8YfC34f3WuwW8WlWVkbTThDgEqh2kuAeuPpVHz2LfJiYnzPIqw3DCImRQxAPtXf+PtWvdV8B+DVmgt0trW1mt4JI1AkcCXc2/wBweB04rzzOG65rstSzL4D02Xylwk80ZfdychWzj0yTVndU0lFnATZ2+9MXKZ28ZGKfOT5nApmT6Cspanr09rs6WG4F48Y0+EwLHBiXb/ER/F9P8K90+Mkfh7Xvh38PvEvhqwurS4uNNFprUXkERvcIdvmbyMcjrXgPhuGe+uJIop1ttsEjsz9GAXJQV+sX7DfxC+F3xs/ZntvhN4tFhbarYwy2Vxa3SohlBOfMVz/Fz19ulcFRcruefWp+0nY+QfBv7Cfjf4ofAAfEnQGs77a8rDTYG/fyJH1GTxu4ryn4D+Om+G/xK0jVXjEsdvcqJ4JE4YfdZSD3r17w1+0x8RP2PvFPi7wb4O1xdR8K6bq11ZQPdQmeAskjA+WcgbioB+vavm2S8mvrqW6lbM0krSkqMfMTnIrqpNNXOLFRVSlys779ojRL/SfilrlxeWAsGvJmvEijX5Ujc5GB6V5jur6G+ImoXmp/DvRPFctpd6p9ssZdKvL29UeWkgGV8th0P1zXzrzXRsceBm50uV/ZLO410Pg/xRc+GdYttQtpTFLC6urDPBH+Ncz5hqZX6+9XFs6K0FWhZo+hvixosPjLwtZePdIaMSXREd9bxcGKbux9BXmHgvxlqHgjxRa63p8ipcQvnawyp9QR3FdV8DfHVpo+oTaTrKC50S+UwzwtnjP8Y9G9/wBKx/it8P5/AfiKQRmSfS7gGWzutnyyxnoadaHtFdHzdFunUlhZ/I6fxZ8L/Fs3heL4mXekn/hHdUmybyIjy0ctyCB0Fem/scfEzwd4J8UawnjKxWa3u4fLt7uaHeIvoD0rn/2ff2kLfwj4T1vwH4xt31rwRqED+VZkk/Z5c5BQk4H4g15J4X0m/wBf8TR6VpFrcX15cPsgt7X94zH1+lcTUY7irUZVIuFteh1Pxfj0efx54gufD0RTRpbuSW1Xj5UPbpXGafd+XcQo/wB3ODXpvjj4aeJPBEUdp4l0K60i4cAotxGcPlsYDdK8tvLN47lyqOeclcc11UpJxsjmoNr3Kisz0jxnHpd14bhntdolVegrzfbvXaelWrOO5v3ECbmB421vah8P9b0mxW8uLCZbc8mQrgYralRk02+hU69KnJRnKzZylncm2uAucAV7B8K/G03h3UoZlf5lPTPavHNQhMcwcD61658M/hz/AG/4dOozXBWRl+RR1/GuSrUVPcyx2Bhj6HKfTd38R77x5o7adaxeQmwCViTzn8a4fxp8J5I9MMyOJAuS1cf4R8Tz+Gr42srfOjBdvrj1r0+88SzaxazKrMq7CFA71rGXtD8YnQqZXX5YaRPjbxVoMmm33C4PvXb/AAPjttS8UW0d6NypyV966P4neDfk81WPTPSvHrXUrvwzq6TwO0ciHOR3+tZVINxsfsOV4uOMpR5tWj7n8ZaPZXegyRtDGOD+5ABwPc4r8+/iJo6aZ4mvkiAWLzPlC9K9/wBP+OGs6tpbWfnbXZMHgc14/wCMNN+0XEsjZcn5s1zYWjKne73Poo46nGr7NROA0/f5gUE13mjTll2npXGWaiC8wRge9dt4d024vGVbaJp3bpGgy1dEpKCvJmuLg6q91G5ExK7e1V5ovmxitS60W90nabu2ki3f3hiqcg3NnFa0qimrxZ8rOEqM7SVjB1C3MgxisuHSfMbJU108sO7qKkhtwvQV0ydzrhiXTVji9Q00eTl1x9K5C6Xa2BXpfiBMWxIAGK83vB++xXNI+lwNV1FcrIxjIIPSu70W++1xBlYnA2iuDyD0rW0kyxn5HZPZaxcOc9mU+VXOv1CT/RpkAyWXbnvWRb2YjqcF+7k/WlZwvetqceRWPHqVJVHdEyKq9hTJrtYe9U5Lw9qhO6X3q7s5VHuTSXXoBVRpietWlsnbtUiabuXJzRdmsZJGV5rL0pySN61dey9qabcr0FZamyqJjY5nHQ16L4Q+MWueGLIWqSieEHIXI49q87WErVhMx9MflWU6UanxB7SUXeJ6F4m+LWr+KwkM8jRQqfuKeD7Hmube4kkzlutZSMI+gq8rhqdKjGlscNaTqSvIeTupirmplj3UoiZe1be0OTmRX59BSYNS7cdRSVfMilJ9CpNAG6is+4sQ3Yj6VtEbqikjDdq0NoVnHc5ie2dfvCqEsZRsnmutuLcN1FZV5ZnbjFRKKZ61GumY0DSTssMYYOewNdDB4HM0KtcTbJD1pvhe1X+2FMnAVCw+tdrt2scPx9K8nEVOWWiPcw9pnO6lfbflJFc9cSktjiprqYyNuaqZ5bNeqly7nzlCkojq29HhBbLCsWFfM610en4j6UgxEuWNkaiKtV71tsfFSbwvQ1n6ldDbhTmqikeVTg5yuZtxMT0qBST2oPPWhDXTCPLuetGNgpdtJTlya1NLiAFas2tvJNMqRozu52oqjJY+wqEc9q+yv2KPgtpusaTc+KtUgW4kaaSC1D4IQL3xjrXk47GLB0ueRpRpfWKnsz5wtfB/iC1s/tUujXkVvjJkMJIqGOQ/xcDP+R9a/UTU/DsEmnvDDbx/ZmUDyWUFa+Tvj9+zTqFrqFhrHhbSpGtr/Jmtk6Rv6rxx+Oa+bwnENOrUtNE43J501zJHzkqhmxXp3g34hT6bZraXKtIiDCnvXMa98NvEng/L6rpU0UajLSqMrVe3XYg+XDKcV9bTlTxKvF3PhsUpUnytHofi34jx3VkYLIMrSLhnrhdEhlu9USYrmOM5J75qlcTfvMfw4xWr4Xula3uVEg8zzeVHXHtSxKVGlK3U0yyjzVouXQ668sZbgJIk+0d8V5P8VNUAtWsicylz+Vegzak0PQnb9a8a8eXQvtcfnlSRmvksHS5q12fpteqo07Iy/DemPqF9EgGcnFfUvhDwXpum6PCk1uskrKGLdq+fPANnJFfpKiFypz04r6SstUi/s9ZZCbcBQNrdK9+o+x+PcTYurzqFM8y+Lnh+GwZZ7ZPLiY4wK8p+z7etepfFDxJFqOyCLlQc15dezeSueK2pPS562U+09glPdlG+uhGrAHkVzTOWbJNWr668xic9aqNha1ufa4en7NeYym7qN1HAHPWsrnYtVclgiaaRUAyT6V9FfBn4brbwxajdxhgpyFPSvGvCei7rhZXBxX0h4R8ZWWm6QbeUhNoz81RKLZ8JxHi6rp/V8Oeu65Ja/wBliaJlij2+uCK+Qfjp4qg1XXn+zMCEXaSO9dD8SPinNceZBZ3DLDjAANeG31w1zMZJG3MTk5pHm8M5LLDy+sV3qVpJGLZJzSbaYzbqduPtWp+oWSfu7Buq7p9q00mccVFa2hupAFzjvW9HGtlFgfrWkUjmq1FeyHPJHYxdcGuZvr5rqQ/Nwam1K8a4bGeKzWbd7VEpJbGlCnZ3YbvmzinKpbtUcYaToK1rS2A+/wAVFjecuQ0fCmki41CAyD5d2CK/Xb4Y+A/DWl+BdKg02ztjbvaqxkVVffkZOeK/J/RtsbKQcFTuGK+jfhv8cPGul6bb6Lot7PNv+WGKNN7dMYX2r3MBWhRleSPyji/CYrMIwVKdjB/a0+HOlaD8Wrm30aKOOF1WRo4/uq56ge1eb2mjR6XDucANX2Bf/smeIdS8Cal4z8T3xtNV8v7SLObl1T3PrXxj4r1Ty2eNX+7XLiNZyl3OzLK1WrSjhm7uJla5rZZdkbYX2rl5JCzZPNEkzSNlqgLcZI4xk4rgukfd4bDqkgY7epA+tdN4P0uy1SxuHk+ab5hyeAKytFsodQgeWXKhW2de9aVxZW+laRPLZXeG3eXnp+OK8+tJt2R6sYWVyG51yRdMn02aLc0RxHJ6c5rPtYnlkV2LOf7zdaqxRtM+CxYk5NdfpekvNa74YnlZeqquTW9CEYK73PMxNbl91EMcZmkWNFBJ7Cma1pd7otyqXcZTK7s1F/b0el6tGWTbs4YNxj8K6jx9qVtrHhqO+FzulVcdRRUrSU1y7MqjhfaU7s+nv2Pfj34X8DeD77S9akS1uA+9ZBgMfYk183ftWfELTPiJ8Rr3U9LhWO1kIHyqBux3PvXkMOpSDOX69eTVK8vWmYBmzzmvfqYp1KMaT6HjYLh6nhMwlmCd2+hXZtpJB59aSJTJJtHSonY1e0mPzJs44ryJan2dT3YmvJGsVqF6Futexr+zzaL8B/8AhYQ12184PtOnFxv/AC614/f200u4rDKyxj52VSVQjrlulOTW74acunm4kFruyYdxxn6VxztJtRZ4tVTmrpnpvwD8NNrmqX1+t79hbT4DcpJna25emDXHfEvxhqXizXpLvUbyS8ueFMsh3Egdua9K8J6PbaB8HdS1l7kR3kzGBI1PO09c14ZPN5t0zsckmqhdnl4SMa+JnW/lJ9FsZb3VIoFTczHAwa7fxs0EviBdOE+LO2iWASEdGCZP/j1dlp/hPwiz+FL/AMN6hcXl19ia51eG5UKLWReoHHT65+teY6rJPqWq3uoLgJ5hf5vUmu96RsdXtfb1rPoc7dYjncL8y7se9TuottJ8wdX9apysbq4LNzk5x2qxrUhhhigIxtGcVzXPSitbIxk3eZ91m5CnaMnJ9B3q3cajJMzpuaNFOAGGNvqv1o0m+k0q9tr2EjzreRZE3DIyO2PSrNrdHUr+Q3KLIshaRscfMe9NanoOyjYsaTeXccbKkzqJfvhWIDD0IFeoaDa2dj4Vv7t9Q+zzJCDEir8zSF1GPYY3flXmGiWkkksYHc4r03xZfppPw+tNOgVWmu5DNMAvzLs3YGf+BfoK2ij5nHWlVjTj1POf9IvNYkRWLxGQxjkc+2cV7p8YvB/i/wCDHwx8G6Ld6y76H4otRrD6XG5Cx5YD5x+AryLw7rF3CumWr2W+OO785AE+aTP8OcfN+GK9d/bX+L0PxW+JCzWVhJpVppVjBYLp8jfMhA3MPTGacXaOpVSMpYinGK91Hz1Dhpj5S48wnOWGdh6/iK9V+B/iyw8C/HPRNbXRG8S6XY3TC0sLzH75f9XH36qeR71wvhTR7a+1azs4rcXV9Msc0SXUnkx7gGZ1LH+FlH51e8G6of8AhM5tWtIobO2tpWvlhPIVAd20e4Xn3Ncx7VT4LI7DxFrll4k+L2o6/bW6aZbyPcai1jEPls23NiIf7vy/nXh2p3T3V9JLIdzuSS31r0Swm+y6L4n1BOAYfsgc8kmRif1ER/OvM3+ZsmtQwkftGvpWoT2GnzRiBUFxLGy3TLkqULHaD0Gd3P0FfXn7MvgT4JfEv4Z+NL3x3rdxZeNLNJ7yIiQIskaDeCox94nr7elfJbQT6fNZWMzfbLFQl9JBECNqldzfiBVi+urK3spJtNklSeaadXjz8gt2QBQMc5G2TPPYfjJ01qbqbDNMsftuvRpEAxkkGCPc4Fe9ftXamw8QaToCQrbvpVhFYtDx95RjJPTNedfs86J/wkPxc8N2kqCWN72OSRX5BRTubOPYGp/j7rEutfEXX7suCyXD8564bArRfC/M8GslVxsIvoef6lcCQQuQIVEZ+6Dyd7ct+DbeMcAfWmt9ujmsLZFyCpuYoyw+42G49DhRTFUst3HI7CRYwqg4xuJyQTT4oRazXLLb/bCLcx+a2QEkxksDnqPbjb+dYH0VjT1zQtSsU03V77TbjT9O1RFe3uGVmWQKMMy/3vzrB+XyEYDDGRhgdMZyK9K8ffHbxD41+G/hTwHqskZ0nwrHJHYKYQkkYfqrEDLAdq85WANc2kQJwyKx+tJa7mc9E32Pozwb8fNc/Z10zwXrHheVf7TjjuhcW1580TRygAjbkdQBzmvnS+1641LU7q4JVDdTNPJHGMIGLbsAdgD0r6q8D/sl6t+0LeQW2j3dtp0en6ZB5k8zFlLsuQv1r56+Lfwk134L+Nrnw7r9t9nvYcMpVtySKfusD6VrGnJJNrRnj4DF4es3CErtHM69N5k6Mo424FUbW4lWKSMOyo+NwHer+tRsskClf4e1UprOXT7xraZQsq9Vzn9aqx7lG3KaPh9S9/HHtLMxwMfpXu3xP+HnjHwP8MdLbxZpd9pi3UjfYkuiQuzOScH+leEaHdfZdUtn6GNwx/Cvs/8AaE+LkPx+/Z10vxB4k8YRL4u0W9+w2vhu3h4uYCVHnE9zjdznHA4rFyseLioqVaLPihutdlG0E3w+yYWM8d6CZRnaqMh+U+/yD9a4yu40Nmm+G2rp5o2peQuUbqeHGa6jprL3Ys4C4zHJ0qLefQVNeSFpOQPwqturOx6dPWBajuGjbI9/1GDXvH7LGs6Xb/EqC11vSLrVtPvreS0aG1lEM0MhHyurE+vtXgNd38JdbutD+Inhy8soYLm7gvofKhumCwswflXY/wANc1ePunLWhbVHZeJPiFrGj+Dtc+GMzW+o6fDrbXrXKw75jMhKO2/rtKkk98964KyjedRtx0DH+td7+0FDe2fxm8TrcaZZ6Pe3Eoc2VjJvhTzIlfCuDjHNcU1nqHhu/uNP1C0exvYVEclvcAq67l3dO3BFFHSJ504uUdD7b+AU3g2T9mjXdM8R+I7W6F0sjQ6RJCGNpMBgPyOM18RweGdS1XXX0zTLKbULvkiC3Qu5AGSeO1e9fsi+IpbHxbqOnR+F18YLqdg8Q09jg/dyWH+1/nFcd8PfipffAn42W3inT7WN5rG6kWWwkXcrRk7WTdnqB0rorSkqd0j5zBKVDE1Yb3PKNQ0+80u7ktby2ktLmM7XjmUqUPbI9KiDFa9l/as+M+hfHL4kw+I9E0T+wEkskhuIcDLzDqTjivF91FGTcNdz6WDdrNGjp961nMHAI5zX0j4R1Sz+M3w0k8MX0jP4j0zL6UzHmRO8R9cdsYr5jVyq46/Wuo8F+LLzwzrNrfWM3kXEDBo3HYit6Ls/I8XMMN7Re0h8SKWo2Nzo17LaXEbRyI2GVhg5HUEdjX1F+wP8QvDfw7+P2m6rr0cYsLize1jvGAxbSn+L2NcT8WtGtPid4dTxzpMBS7CBNWjTGBJ3cDsK8a0XU5NLYMhwwfLKPX1rCrEyw+I9rH2iXvR3R+yX7dmqeCPEX7POs3N5qOnT30Plyae0NwjyGTcCAMc4618KeOfht4FsPhDput6TqYutZlRWmhLgkE9cACvF/ihPpWtfYL7wxLdw2UlqjT6bPIzfZJV+9jJ6Vk+H9UuLy3+zPKx2jABNTCS6HmZlCeKlGtF2a3LHhvVE0nXreZlDojg4bocetfZfxK+MHgnXPg7LCrQG9mtsJCq4YNXw3qEUlvcMPunORUC30zttdmIzkc9K9qhivYxkrbnj4zKIZhUp15Ss4Fy7VZmZex9K1fDXxJ1jwdavZxSEoRgZ5x9Kx2+Vt3UVU1O3MkYdF5FedVpxqH0FB8vunfaVr8l9eC4llzKxyzV7T4P15fsyGRjIQMAetfMWg6kIxtfINereD9aMbIwY8HGO1EbRdj4nPcAprnseuatYjUI8S/ONvNfP/wARvC7WN07Im3Ne92eofbISVOSy81g+LNDi1iwbcN0i9KqVmfM5RipYKty30PnPR7w2s3zdenNdRPai/tsnk4xWL4j0SXRbqRWUgqcVoeH77zIdjHmko8u5+jVZqUfb0zhPEWlvazNIi4Ir6/8A2NPC2kXvh19Tu4457qUsNzMMrj04r548UaWLi3ZlBzjNJ8Lfjlqfwjke2MbT2jElQByM14WaYepWp2hufW5Ni41F+8PvP9oPwHol38PL69jSFZIoS4kwAd/p9K+E9xb0rpPHX7Tmr+PtNbS0/wBEs5WO88/41xljeed1NZZTRqUFaoziztxnUvFF2RPmwOlXFs+FI6EZqtuGc1r2eJIwPQYr6RO58fOTRyXiWHbbsAK8tvl2z17P4m00tA2DXkGqW7R3GCK556H12T1E46lC1j8xsYrodPtNvrVHS7VmbJWujWExRb+KIux6uIrLm5UQSyrCvPWs6SZpOpx9KlupCZOQKhRDI2BVrUzVkrklvGZutbFrYjuKgsbcR1qRNjrTSucdafYQQqKaybVxTvMqGRj60+VnPzSI5VUVVJ3dqsSc1Wb5aNDpjJDGIXtSblodBVdvl7miyNy1uX1/WrUEgVsZrNX5u9OWYq2RSsRKFzoLe43tg4q4pBrnre6IbNaEV0G71PKcVSm1sX5I1aqbJtqYXCt1NNbnpRyswSlHcgpDlqk8sUbanmKGtGG61WmhEnUflVvaaaRurTmRpCpbYwzG9rciRMhhkVe/4SqSFiHiJb/Zp1xES2QKyrm0/ecLWdSjGbuetQxLWxnySbqaq7qYfmqxEu6tpanVpEmt4QK1rdvLrPhzViSUp0qFqcE3zuxalvCvpWXJIZGyac0hbrUa/NXTCNyo0uUKF+Wl20nU471q9Da45U3VOkNSw2jMuSKurbMFyRRzIwdWKdrle1g3NgivsX9j34s6bouht4Uv5RaXcc0k0EkjYRg/XJr5B5ibNaFtqAh+4xj9NpI2+wNePmWDWNp8jFRxToVOdH636bqdtfTQIXX7Oz5MxYbcV2HxSvtLtY7HTrQApEu6QRjsT1/KvyIt/iZ4ka3S1h1m8EO3btEpr6++DP7SWm+ItEtrDxHeNbanBGsctxJ0kAGM896/N8TkFWg70z31nkJ+7UPfLzwvYa7a3MF/ai5tpFJIkAIH3eBx15Nfnj4/0ZPCvirWdKRt/wBiuXh3Eg5w2O1fbfjb9o/w14b8O3H9nzR6pqLKRFBC4Ch+OW/IV8FeItWm1bULq9uX33FxI0sjerE5NfZZFh6tGP7w+JzjEUsTV/dmReTBY9wPPvXKR61Nptw80T4c8n0q9rGoALtU1zUsm7Oec19PWtJWYYGm4e8b9x44uZodgVt31rnY995dGSQ7mY5NM2lugxWvpVhu+YnArz4UoUnc9atiHy6s9f8AhDo8SWstwyA4OOa7jXIVurGUcBVXivM/CPir+wYXg8vKMcnPWtTXPHcMli6RZDMMGolG5+X4vD162L5+h5zr12VumByecZrktavt3yg8Vq6xfFpC7HknNctMxmOWrpSSjZH6RgqKjTjfoVmbd1pr4paiehux9HFK1xG3DtWvo+jveycg7ap2VubyXBHHtXoGj2As4eRisjy8ZiXTXLEs2aCxtQvC471j614hdUKo7Y6U7XdS8mPaDXHXN0833jVnm4XDe1lzzVx1zevMzEtuzVFvm60zzDR5hqT6WMVBWihtTxRmRsAVCqlu1bml2mF3uMVdmZVJ8pa060NrCXPBPrVDVL/cdqnirmo6gscWxTXOSzFmya0fkZUaXtJXZCWJbJpn8WDTqs2cBkbJGRWElc9J2gS2NoVXJ61Zmk2/dNOmYQrhevvVPduOOpp3MJPmVzQs7qRZFUd6/Rr/AIJp6b4Wk1LXb7VYrdtYiEf2IXBH7tD94jPeviH4R/CvUviNrkVrYwtI2NzYHQV7t408F638D9J+0RytbTuCDcQsQ1ac/KrnwebZjRhiIYaDvPsfSX7ef7T2n6Xp8ng/w5eq9yxxeSQ8/L/dB9K/MPVdQa9u3kzVnxJ4ovNa1Oa5uZ2lmkOWkJyTWHI2U3E7Se2Ov41jOq5Wu9z38vwKot1mtWIzFVLdhU9q6+SxYDawxUllZ/boCgOMnGO9XX8N3k0j2FjbzX9wvPl28ZdgMZGcVzTqxV7s+mhTbV0ZFvdNZzOkJwh7e/rVi6lN9KkhHOMYHQ+9Vbixn0+4kiuoZLeVW2uso2lPqOtdD4V0WfVruGGFNxcjHy9RVRlCXvdDmq1OWNjd+F9lpzawx1NP3TD5WOMZrqPDfxD034ceMrmSS3W6tD0XgiuZ+IWinwfbwgSNFOTloXGCPpXmc9y1xIXc5Jq1DnVzhp0favmZ2/xq8caZ408S297pFmtoFi8qRlQDe3rXASXU0tsIGkbyh/DmrmoabJb2iSM2c+nas5mK9hVxikl3R7tOPIrAzFelRHJbNOZt1Ga05jXlImXc2K6PQ7Mxx72Hy4yTXPQK00uMV1L3Ys9JaMKfMYY5o6XOPEyduVH6Efsn/GP9nzRv2Z7jR/HNtZ/23Cbg30FxBmWfJwuxq/PeaOO/1pxbA+S0pKZ67e341ufBqx8K6x4wt08X3kllpIjJMyryWByM5z1rb8EeC18RfEhdN0kvdW5uQsbLydo9eK8unR9jJ2e552Krxoxlfodx8ZbrR9H8AeHNP0xsXHlbp1U9T6mvCrfQb2+tLm9it5Jba3KiWSNSVQt0yegr0X9oBobXxdJawIYUtx5TKRjDd+KyfB/xY1Xwn4J8QeGLQw/2frhjFyJIgx+ToVPYnvXo0onnZenTw3Oupo+CZpdD8IazfsCEnT7OPc1yt3p9yvho6oLiM280xjMIb5xjviut1yZ9O+Hel2SAb7yUygd/avNNUjl05XgnDxzA5KnI6jOa2m7aG+Fh7SUpvqM0tTNcAhW2dSdvGO/NQa1cGS83EnpivRLW18Iv8L7O5tJLl/GS3TmaPGI/KPTAx1rzG9kMlxkLXMnc9qMfeLseh3r6W1/5OLRXCF9wzn6VFp8cMsk3nyeUFjLKfVh0H0psdxcPAY97iIjeIxkKSPanyWs1rIFmieEsFfDrg7SM5wex7VUZJG8trnS+EYzJcRkjvmve/iv4y8MXXwp8K+D4/DTaX4o0+7km1PUpRhpYz0ArzT4U+G28Ra5YWSRylZZVVzGmWVTg5A9cbvyrR8ezWWrfG2Ox8Ra5cNoK3yWd1qgg2yCMNhm2ev4V1R0PkJ2xGMlFPY+y5P2P/hb458TeFLfwnrMgs10eTUNSktp98rqCqxuBj5SW3Z9h2r86fF159u8S6jcSyyXU0sx3yTHJZWO0HjuBXvXwwvv7O0n4kzaZ4uvNLTR7IpYSx5V7yLzGVYz3Aw2cDuB9K8I0jRb/AMU6sttY2FxeTKh837PC0hCNJjdx3HatcROLjZG+V0qtGtNzlddCOz/tPxFqVtsLGeGBYUYhRiEKVA6+hNTeGbxbXS9ZmdiJJIljT5OORjdn2Hb+da8ehw+H5tSmvJJra9tgU0+GePy/tCxnqwI5GPTFY0Xn2/heONZA8F3cu4jGN4KDr+dcFj3pO5d1eU2HwzgXbhr+9dz/ALsSIAfzeSuDsbeO7vreGadbSKWQI0zjIUf3seldp48VrPQfD1kzHItDKy+hd2P8ttcHv+bIAz/T0rQ6MKkonT6TouqXlnqmr2kdxeWWn7UvJkLDZHIcZbn5QR8v1rJtd11JIsJKKoZhu/u7Tx+OT+ddN4T0jxPceDvEmqafDcr4WtHtY9ZmifEYVpMRA/3vm5FcoxSPzPKlZULAIrfeKkYGfp3qTqPoj9jfS2n8c6nq4ibZo+j3V4+1OQPKaIde+ZAfyri9O8Pad8RviHp2mXuqw6DHqVxJ52o3rboYnBcqCBg4OF79zXpH7LOi6tH4G+JOs6bFKyW+jm3nkRWYbX2sQMd8oPzNfP2qyzx3Esa/d+0KdoA+99a2nFqCa6nzOH/eY+o30K8m231I2soMsUE5lnVf4kByef8Ad/WtyxvrCHxFpcOrR3MnhZ72K6NnC6+b9mZyr4OOGMSt1BxxxWUrKtxBAWj+yxMIpbhQSZN7Z5HboR9BSW0k0FvLcwxIFzcRLIQdzLJGEwBnpjJB7En6VzH0dzqfjjqXgvVviPqdz8PrW7svC7sptoLyXe6nGGwcDjd09q4+1/earZgc4C0axN5k8H7qKJVgjA8htw+7gE+/c+9TaHH5mt2gPXKilHQ5KrahI++/Bf7VHhz4D/C3UYrG1jn8V3EkfloB8m0LwW75/GviP4ufF7XfjN4xk17xFeNe3hwittChVHRQPSu58S/CrxF8TviIvh3wjo1xq+o/Z/MNrafMSqqNzdsdRXjmoaDfeG/EE+l6tbS2d9azNDPbzLteJx/eBru9tKokrbHhZNltDCxlXj8TIdYlf7SoLE7RgVVt2aaTMh3nvu5qzrYVbzAzXQfC/wACy/EbxTFolrf2en3UsTyxvfSCOI7V3bd54BxWNz6T/l3dGU2nXNpHDey2s0dtOx2TMhVGx1CsRgmve/iNqFxefs4fD5pfCUOmrDLcxJr0Z+e8UFiUcjuN3HToK95+Pn7Snwl8afsk+FPAOi6JAviOCO1RnWFQ1q8f+tbIGSTXhnxE0XU/Df7Pvg6KXUbya1vrieeGyeHNvGP78b/xZ9K552TseJiKi5oLqfOTNtrt/CP73wjr48hpV3RNvX+ABiOn41wsjGvQPh3MG0HxFEt0kEjWyOCw+/hug966rndiP4Z5/eqFmbsB6nk9iMexB5qttrsrjxHpUfgG60SXQ4Drcl/HdprO8+csIR1aHGcYO8k8ZyBzXGvlOccVlqejTfuXJvLrT0GTbqMBfHk71WQf7Oc4qUeFdaHhlPETaZcDQ5LlrNL/AMv90Z1XeYt39/bzt9Kpafj7RHksFz2qJq8dTOtqrnoXxabRLfx9eyaFZ32naf5MckVvqRYyq20HuOVOMA+ld/8AGPwe/h744aGvj3xNaeJ4tWWx1LUtc0YhwbWTZG3sHVUBxjqTx2rnv2kYfFKeLNC1Dxa8c11e6JaS2kkEgJ+zBflDbf4vWvJGupXXa8jSJ8uBIxbGOgGe3tUUtY6HJZOJ9PfB280z4bftTR2/hy8n1/Q7fUpLWyu4uHuYnO1DxjnHtXB/tGeHZdN+KfiFVtmsFlupLhIJhghXOciqXwTkmuvGWiDRcr4hbUoUtjuIBYthQf8AgX6V7v8At2fDvxzefEIapq+hMt3b6PFc3Mlmu6IxpxK4P+ySM/Wu7/l3Y+X1jmC7dT47XK9On+ead5hqLzD6Cn1nza+R9Ly32J/MNTJIUYEcYqqrhqm3VW2xjKKkrHrfwa+JQ8K6qIL4Lc6VdkQ3cEgJVlPU9etN+MHw7XwlqialpErXWhXnz21zj7w/ukdjXl0EhjKlTjac19B/BvxhZ+MtKbwV4lmRdLuuI7iTGbZ/72fT6VpFJ/EfNYmm8HUVant1POfBviafwrfLqEMUdxE6lXhmG9TnrxWrrfhTUPDGn6VrrIgsdTBeDa4Jx7jtWd4u8K3Hw68ST2FxH5sUTHax+66/3l9ag0HV7W+uktNYuJxZR7tiq/3fQDOQK5pRs7Ilr2keeOx1GqNZa9pKtbJtuAMmuDmZoZsHitcW97o99Gjq8UUw3LnqV7Gu9+KXwH13wJ4c0fxBdxBtN1KMPHPEd65/ukjoaI1Fe0jkg1Rkot7nndiwuLfbg7qVfl+RulZ1jO1vdctgV0F1aEwiVVI9c11GtR+zloc7dK1jNuXp713vgq4e+uIIE3GWVgEA9a5G4t/tULD+IVpfDvxQvhXxTY3U6edHFKH2kd/8K5614xuiKtGOKhys+rdL+H+s+HREuoQLEZhhfmyPzrQ1rwlPYWon270YAnjH1pJP2grTVtM062/1kadfMUE/nXW3vjm38SeHVa3RXO07gw6ZrDC1J1HaZ+PZ5h5YPE3o7Hzd8RPC/wBqjkmGC5OTXkEO/TbraeRX2J4P+EWofFK6vFhlW2toRmSZhx7YFeT/AB+/Z51L4WSR3csgmtZH2iRa6J1oJ8p9nklaVTD8s9jg4WGo2pAxkjFeeeLdDNvI5xmun0C+8tthbFXdesRqFs7bQW9qqOu572Hm8NXSezPHrWR4G2E/LnOK6zRdQ9SK57VrE2tx0OKdpt0FbGazlFH1lanGvDmPS4m8yPcDzWtpsu1cDmuZ0e48yPaTW3aPtbAreGp8ViYcrsbGpWfnQnK5BGeK8p8RaKftDEdq9jtWEtvt6nGK5bXNLXziSlFSJGX4p4efKzidE0lpF+6c+1bV7pbQ2u3y+K6Pw3pqC42kcV1mt+G91mWQDIGa5k7nVXzL96eA3tuY5MU+xj2jcw5rY1yz8m4YHtVBRhcdK2ifTUaiqQLCtt6UvmGq3nN6Cl8w1tGyDlvuWGYL3pjTZ6CmDLdadwvSp5kQ42CRqgfNSlt1Mb34qC42KzyP6CoCC1XHx6GquRTOixWDOtO8xvan7RTKXMik7iw3W3rV2GdcD5uTWZtoUsrAjtTuU7Pc3lkPY5qdbh19KwlunXoavxXgb73H0pnHKnc1Fm3VOSO1ZiyDsacszLU8pz+yRoeZ7UlV1lDd6mVw1LlZjKLWwhTd1qrPDubJFaK4NMkTdU3YRm4HDRpu61ajytJHGBUwULWlz3ZSHq5XpTpMNUW6gsWq4JMxile4bqRflooroXkb3Qu6rdjCJZcsKpr81aWnKRJ656YqKl4q7MKzaTaNyK3CrgCrL2vy4xVu3sJ5k3iJivbAzTbhJIfvDn0xiuRVU3Y+bdVOpZM569j2tgVTUFvWtO8XfLgUtvZn0roUl1PQjWUFqX9AtdrAkZx6111nbhHyM4rn9KiZe1dRHIIYcnFWoc27PnsTVk5aMlubjyYz8wya5TULweWzDq1XdVvvMPy5xWXIn2i2yuDVVJRpx0R0YLDuTu9TlL2ZpXyRVPZubFdNNZxsuCtYclu1rcFT0xkV56qqZ9V7P2cSfStNl1C4EUalj3r3jwf8EJo9OS81EMiSKsiLt/hNcb8K9D83dcnaQeBmvs2bw7aat4LsrjTJ8tGqxuGfnA9q8qeKtUsfLZtOt7Ful0PmjxZ8NIbO1ae1bBUZINeO34aGRwzHivp7xxOmh6PeSXbhGdfkjYjP3c18uavNullfFenTTlueXkcq1aN625yutXG6TaDxWZuqS8fdKx9Kg3VrY/S6VNRjYZJhelRbDIcDrTm+brWhotk95Luxke1Zy1N6k/Z0+Zm14b03avmMDn9K3tSvBDB1Ap8cX2GEAjJ71yuv6hvby1Py1B89G+Iq36GXf3rXUvDkiqTc0rNiohIRWlj6WlFQjZIjop20e9TwWfnSY5xWqjcptR3Lel2ZuRnHFbVxKtpDtPSn6bbi3jCqMkjj613Wkfs9+NfGmkLqGnaPcS2jDcJNmBit405Tvyq9jwsRjKNGSdaSSfc8YvLjzn5/Sqpy1bvivwrqHhHVpbLUbZ7a4jJBSQYI9KxApYjaM1hL3bp9D3MPOEoKcHdMdbwtN1H5VrxKlrDlutR2kJhXPem3sgb5AcisRc3M7FaafzZK0tD0t7y4GRkVT0vTZNSuESIbskA4r6A8N/BXW9P8PrrMunsLfG7lecU1ZnjZjmEMHDlb1Z1X7PPxLg+DOsTXN3B51vcQ+Wzrjco9V9DWd+0t+0RF8RIRa2MRjgHr1/nXlni/VfLHljjjBArzm7naY5ds0pSbjZHzuDyahicTHMJr3iWytvt19FFI3lCRsMx52ivZ9ZuPCOl/DW/0m5to/wC0fKzBMoyfM9AfSvELHUBYX6yum9O69jVnVtabWJQI9yIp+XNebWpc84tPRH6PScacbWMqO4njbdG7Kc5yK/Sj/glLqngltD8Xf2xPYf8ACVfaleOS9C7/ACAn8JbjNfnGITEuSBTtH1K+067aWwuZraVlCFoXKkjGO1cuOwqxNB072HGXs9Vsfcv/AAUd0fwT4k+LHhiz8Cw2t34iuYWj1BdLAZXYHC9OM15H4l+HGv8AwI8JpqOs2oieZkaFgPmjY9UNfR37Mv8AwT71/XdA8P8AxD1vxKdN1W4Ed5bWfll38sjcN/fn2IrwD9uj4oeJdS8dXngfXraOwuNCm8uYQsWEzfKVfr3BrysBWcZxw0HdLcxq0+dJvqfPvxG8eX3jvWHvbxsHtjpXI5NKql5FVU+YnGKW4hktZNkq7DX1ydnpsdFOnGEbCtcyyRrGzllX1qB80/5uPlBJ7Lzio/MzndhQOCetK6NbaXEoopu4+1VY0uXdIjLTZxxWrrEnnSxQRgs+O3r2qPT4RBDvPWqC6k1vqCTL8zI6uPTipnflsjgl70rnW+LvhD4x+GumadqWvaHeaRa6gM28k6nmvS/2ZpLjSNem1eO4htZrWLennH5S3vWj+0L+2Jrv7R3hfwloWp6db2UWjpgyx5Bmf8SeK0dE8KeG9H/Z7udde5A1t5dggDgEr9OtcNGVSSvUR4WcSUqSo9ZHh/xM8VXHizxXf6lctulnkZ2YDGCfSuf023e6vIIV53sBivqz9j/9hPUP2rNN1rXp9dGi6XZ3P2UN5e5i+3OT7Vg/ED9lPxH+z98ZIfD+tQ/a7Xm5tryMEpNGvU9K9CkzvfLhcLHsjyXx3duuqWeno+0WsaoMnoR15ridf1q51i+Mtywkk4UnHtiu3W80m6+Ign1yOaTRVnIufKU4QE4HPOK5DxVYWMGpSNp9wZ7d5JApbGQA+Fzx6VUpKUnboaYOC5E+5Nak2+mXDBiGddoOea50M32lRnOTite6Z49PRe1U/DOmXOv69Y2FpF5tzdTLDGpOMszYH4VEUkdtFXd2Xby4l1K4gggQSu37uNYFLO59lFT6jquoa3qmdTLG8hVLdi4wyhBgKVwOldb4R8Qap+zf8dLHVLqxtdS1Pw7eZltLhAY3bupGeazPiL49n+KnxL1vxXc2UGn3GqXRuPs9tH5aRg9gM1kVUfuHs37L/jaw+E/xG0nxJqMP2qxsdzSxjJwGVlzj2Dce4FeXfGLx4njz4leIdbtIfslnqGoTXkUKgAoryfKn5Vo6XqR0Dw3fTNbiZbiHygW6fX615rGVurshxkt39/WvQPmsJRXtZ1mew6Pp/h6P4A+ItWlmRvE66pbwW0YkKusBXcxC/wAXPrmr/wCyr+0xqX7MvjLUNasdFs9cW9tlsZLa9OPLO/cHX6j61f8AidpS+Ff2c/AFhd6FJY6jf3VzqEeqSIAZ4WXaqZHPHbNeJ6RqmlWJWWeKe5QwyYSOTaYbjGI39wKiud+DalGUl1PpH9rv9qnTv2jLfSLWLwTp/hjWdIdpJL23I3SArjyhgYPPevm3VIxa2mlxogVo7eMnGckv8wP50zWtWuNV0/S5ZYVQRR/ZvOU8ylTnLc1fvrVrjxFY2bMplUQQDH3WAGN1cep2tcquyD4rTFPESW2ObW1ityP9pUA/p+priYEjkbEhMYrpPiPqBvvGGpykhQ0p/liuchjEkhCnaccZ9a3O6gkoq51eqXFz4dk1Tw3o+sPfaRdtG0rQORFdbBlNy9OGrd+L3wg8R/AvX7jwt4u0pbDWZYoL2PnzCiMuSAQcc1xUtvcafcQxG2+zXMQPmKxx3yCfar/jLxprXjrWP7R1zUp9UvFjSAXE8jM+xBgDJNSan1P+z38RNb+Hf7Mfjz7EscdjqdzHaSXJXLj5OQP/ANVfLt5K1xfXscKNLbRFpiCQMovUj3r3vS45dN/ZJjl8xRFe604Kj7xKxqefzNfOc0czTyBSwPzK2OmAuSMj19e1dFR6RR8zlq58RVmu9jVtdUu7TS7jTIjC1rqUkFw7FAXjKl+M9gA5z9BVS1a5kvrJHCyMqrDFzhZADgJ+PrVqHQ7rUoLqfSLWe8is7b7XfmMZ8hSFDE+q8mqNrDE9xEty8sFscI0zKchwu7aPQbvx965D6KxX1He91OxjEIDsSi44+bGBjtWp4eUN4ksV/vOgrFbIYtklickn65ra8L5PiTT/AF3x0jkrfBI9Z8O/tBeJ/wBn/wCNN14m8L3SjUUjNrIbhS4eMhAQRkf3B+ZrQ+FHhyX9tH9pa9k8TaxHo93r0813cXCqAA2MgL2A+ua8a+Jm5vFl+W3FlkwzFcdOCevrWT4b1i70TVILrT7iSyugx2zQOVYZGMAit6TRFOmnhko7no37UHwb/wCFF/FvVPCa6jHqq2ZQi4jIOQy55xivJkmeM5Rih/2T+H8q1/GWuX3iDXLi51C6lvLl9oa4mbc7YGBk1i0WO7DxfsuWRfsJmWbd/F/e7+9fTHxN1Gz1H9mnwHax+IptSvra4n83Stp8uzz6H1+hr5jseZD7DNfT00eva1+yMk8PhuGLQdN1Py31mIgSySHswJyV+mK5qi9654uOio1INHzG9dt8N1WSDW4mgNw32KTZj+Ag531xTc11/wAN5mjutRRZzbiSymUsq5yNucY9K6bnbiLeyuchqi/6URgYznp1psUkX2eQSf6wDK+lSakT9oBIxiqR5x7DFI7KWtI1z4o1dvDY8OnUZ/7EjujeCx3nylnKbDIB/e28Z64qLT5FFwjKA5BzjtVLzv8ARhFtX727djk1Y0tilwGC9KmWsSai909Q+Nk3h24m8MS+H9RuL+caRCNTWUlxbXSllMaegAAwOa8y7Yr0T42Q2Wn69o8Vno40Jo9NhacJKJBcSEFvOyO5J6HpXnStmoobWOaCvE7Lwy2reBde067aGaxucxXdq8g2fxblcfjX3d+0F8avEn7QS/Dzwrp9p/wini2+tLiC4urqUR2t3BPEoZQT/ASgPX1r4Bg1S81K4szeyyXP2cCOEyMW2oOi/Svp79pKQ6p8EPhlrTeKYr+8gtjbDT0ASS0Gc/eAzXZf3H5HzuL93F07ddz5MuLd7W5lhkwDGxUkc803zDUfmOzMd2S3JY/r+NOb5axsfQRViQLt71Mr7qg3U5K0FZFkMVrS029ltZlaNyjKcgj+VZlSRzENmtYuxxVKamrWPqLw3q2l/HHwHD4ZvlSLxXZZ/s+8bjzR/cJrwXxD4dvvDWp3FjdwmC6hYK6MMEYqHwzr1zo1/HdWUzQTxsGV1PII719Lx6Ha/tKeC7i4s4o4fHOkW4kmJIU3sfc+7VNS01fqfLTcsBU/uHlPhfW9C1bwxJol5ZSXHiaWdRZ3xkIVUH8J9q3NY+I/iXw/4du/AGr3JudPjm3GN23iIjupz0rx7ULW70G6ZHEkcyNlc8MmO3sa3rXVoNes47W4DNqrSYFy5yNvpXLy2lc2qYeM7VI6oyryNop9wBx16V0Wh6j9utTbykhj0OM17H+zHb+A/CPxPl074t6TizuYwkc11ny4nP3S4z0NaP7ZHwg8G/Cr4h6XceBNTtZtG1e1NyLSG4D+Q+7AAx0H15pfWH7SwTjz07ngl1A1pOyVk6lH5UiyR8MDnIrrrqza+h8zGGAyKwpLf5djiuyVpvyObD1E3Y6/4a2s2s/K820D1NetaPrEmjq1qJt6sMHANeB+GfE7eHJXTaG3V3OjeKm1K4DOcZ71hBRhK6Pl83wMq0ue2h9Z/BX4n2/gm8lF2Ve2uQok2tzx6VX/AGivF1p8QvC8On2MW6NG8x5GPOPavIfDWri6tQu0Bh7CvT/Buh2/iTAlTe7N1zyPYUTpwk7o+FjjsRl8uSD0PizVLOXR77BGDnBFa2m6h56lGI5r6c+M3wN06TR7m9trfyJVywbj/CvkS3uGsL4o/AHrUQlc/T8P/tdCM5bkPjDRSu5hg8Z4rhov3UmMc+9euT2631qS3zEjFeba5pr21wzBcYrokkz6DAV+aPs57m/4d3zOADkn0rul0m4hjEjRso75Fc/8IYYLzUgsoz9a94aO1uNPkR0XbswDjmuTmcXY+VzXFOhX5EjzKxmNvNgnj3q5rVmJow454ycVlXsqx3RVTnnFb2nyJc25jzuyMV3x9482d4++jl7G8NlP/jXUyeJFmsiMkkrXLa1am1nORiobaQ+Xtz2xXPKNtjslShWXOc/rkfmTFj1NYcq4rqtat8HNctPw2D0q4qx9Tg5e7Yr0/imVFcXAiOAcn3qj1C15wXtUE90I+pFZ0t0duS5FUZbpm6moudEMPzm6LodzUcl2G71lfafMjyp5qJrg9zisuY644dF6TUMHBJzTBfDuKx5rgtLnNPe596epf1dGv9sT1p6SCRcqeawPtBq5bynpnApt2IeHXQ0to96XaKZCGkXJ6+1SK3zbT97Gaakmc0ouO4vlipBHimRurdauogatjB+7uQrvXpU63e7tTto9KbJGPTH0qbmehMknvU0dx61mfOvSpEuB/FxVcyE4pmxHdK3SrO7euaxBnsDVqGZtuM1Nkc8qRgqpWnKxajNIHxUnpS1FpOaTdT8imm1sZ37CUUN8tFdEZI1sKq7a9F+FHg1vFOrYI/dR/fxXnW6vc/2fdQgtWulYhXkOBXJi5uMdDw85qzo4Wcobnt0HhXTNN0tI4bVFIGegzXEeP/BNvfaaZYIEWYJuyoxXpsjJMqlWyuMdKw/EE0cdrLu4AXaDjjFeLGo+Y/D8HmOIWJs2fLI0uQXHz+uDW1b6Rnsa6qTQYrhmYcFjnipxobwpuzmvep67n6LPMOeNjChsRbrkis/ULpvuZwK2dXuEjjwv3q5XUrjy+WIzXbFWN8NF1XzMoarfGNcbuaj0a8UrJE7cqMisi5laZsnmqzSGNiynBIxXn4iXMuVH2eEpRidPOyrHuB5rnprn7ddDb2GKpzXsrLtMjYqxpEJNxurkpQdNXOmvJctj2rwbJHo+kxBQu5hvKt1zXXal4+1DS9PUwSukm4lsN8vPtXlljqDrEFHVFwCetMvtSluVRS+VUY29jXIsMpz5j52pVvGUbbk/iLxRf+IJWe7uWmwMYY8dMVwWvTFY2+YjdXQ3TlYiR3rivEF15kmztXtcvKaYCklK0UYrfMxJ70xvlp9MkqLn18ERqjSSBV6GvVfCWhw29mjFMswzzXnGiwmaccZFeoafeLb26hjgKMCsbnh5nVlJeziU/FLLbxllO0mvNbqQvNmuq8YawLhtiVx5+Zs0rG+X0nTjeQx8bc1BuqR/uqPWoN1bJXPoI2tckUBpNvNdBpNntXLdaydPt2kl34roN/kw5OBWsVY4K0ru0S5p99Hb6tCJR+73V+tXwzv9L1LwFpMukOosGt9pjiIAFfjReXUjTghzwc11nh34z+KvDdibPT9Wura2xgRpKwA+nNergsWsLzXV7nw/EnDUs7pRVOfK0e+ft/XuhXnxCtBpbRPdx2wF08WMMw+lfLNjbnG4jmpdT1a88QXz3N7O9xOxyzuck1YWPyY+teVWqe1qSqdz6bLsL/Z2Ep4bmu0Q3MvlrgdazxukkAHJNSTTeZJ7VqeGdLfUL1fl+SuW56kqkaUHOR6X8GfCJe8S7kjBSNhIVbuK+yPG/wAbPD1j4Blt40USvF5YtwAMV4Z4bsrfQfCofgTdSe/0rxT4h+JpL+aQeYT83UHmlGSW5+T18JPO8wVWbtFHKeJ9V+3X0rI3Fc1cTEVO0hYsT3qlP81LY/W8LRjSgoons7Oe+YmFSyt/FjitS1tUWMoykTRsSfSq2m+InsbNbVei91HNMk1IuzMMgsCDXHK53uyH38oDbF5rW8L6OZ5FkIO0+tdf+z18EdV/aE+Jen+FtJdYXuA0sl1J9yOIDPI9a+y/i5/wT7uvhH8O73XtL1iPVl0+LzbmJ18sgexxXJLF0oVFSm9Wcdf2rheCNT4ef8FQNG8CfDfT9C1nQ7i71zTrWK0jmhkCxsiDALd8nvgivgj4ufEbV/j98UNX8TXsYOo6nJvaMDARAoVfyAFcj4mnLag43ZX0wKj8M69/wj+pNOyBkZShHtW1HAU6M3OG7OqjeUY83QZqGnXPhzUYzOu/a3DDo1VdU1BtSuPNZefbpWh4m8QJrDIke4Khyu6sRmKjANehGL6nVY+6v+Cf3wi+H/jvwjrF54hht7rVo7ry2t7ggYj9VB5zXgP7YfgXw18OfjJfad4Vmik0941kZYmDKHPYY7V5JofijVvC0kkmlahcWLyjDtDIVz71Qv8AUrrVLtrq8ma5uGIJkkOTxXmU8LUhiZVnLRnfKtB0+VR1K/mVJFGZGwBUOz3rS0mPdKMjjvXrnDU900Z3K2Xy4DYzX0R+xj+x5Z/tOW/iOe68RDR/7LXKRkBWf65B/SvmvUZjnavAxitTwf488QeB5Z5NC1a60xpxiT7PKV3fXmuSvCc42huY0bU1dk3iPwqfCPjfVNH89LprG9ktTNHysmxsbl9q63xxqENtoNpZwM6OfmZc8ZrktAka41ZLiZjcNv3MzdTzk5+tXfHurpe6gBHHt2jBFVGD5bSZ4lf99iUux7V+x3+2tr/7LN9qNrb2a6roGoP5k9jM5Uq+MbkOcA/XNfYWk/GXxR+2UNW1/S/DlnpcGl2MtnZfaGDYaTrn3HbFfC/wo/Zc1T4p/Bnxb8QbTV7K1s/DyPJLazMA7hUzxn3r6s/Yp+PHgz4P/BXUYtfna1vFvWuFWOLcZ1CrgA/Xd+VdmAlCdRxb2PN4ilVp4aMKe7Pjq88Tz/Dm18c+E9W0lZJtUAt/MmT57WRH6j0rmPh54L0jxlZ+I5NT8RwaJcafaC4tbedcm8cfwCtT47eNk+JHxG8R+JRGsA1K+mufL9A5yBXnFsW+0Iq9A3HtWc4rmk0e9gpSeHjzLVGjrgNvEsYAxjNZelXUul36XttKYrq3IkikU8qwOQRV/wAQTZmCZyAMVW0tbRbW+e43CRYswhSMFvepO6j8I+R77Wri91Sd5Lmbd5txPIdzMzdyT3qxoq4mwVDLnOD/ACr2jT/2QPiHL+znJ8W7aBP+EWkUySx+YPMaJZNnm7cfdxXkOjx/vlA5YnFRFxm7I58U3GFz3nwr+z74p+K3wu8R67o/2aLSPDsXm3T3coj3HbnC1886bD/pibicE4Ne0+LvGXiLwL8P4dDs9TeDTNai826t4X++MYw1eL2LhrpQx2gty3+Fdt7HkYFydGTezPoD9q658PWFn4G0jQNcl1qws9Gh8weaXW3lfcSo7DgCvnGEL5ikRsNp4x82R19R2r1L456bpNl4ntbHw/DJFpUlrbKPOwDLKIgCwPYZc1gfDvxkfAHjC11u40az1+K1hWOWxvIg8WSu3LDIOce/WsJO+56GDgqdGyMG5YXz6fHHZi3SMLBJtb/WyAgEn3+Zf1resmWTx9AFXdHFckLn+6OgrDubq21HxALsJ9hsZ7rzljiP+rDEk7euMcY+grb8JxrdeL5XEhaKJZpBJjrhWI/kKz5WzoqfCcP4imN1rFw/Xe5JNMsPJZm8zO4IzoR69gfai+jaa9dUVmZiQowckj2p9uqQRzidWSVVwqkYPDbT9CPSrPQp2UYnWabaaVrtnfa3reskXsFxbINPKfvLiFi3m4PYoAK0fGHwV8S+Evhz4U8fXtglt4c8USzrp8nmhnIiOG3KOlc1osGjNdXVxqM86W8UYCwwjLykqVLKSOik5PqKSbxZq+qaPpmi3Wp3FxpNgWNraySEpDuOW2jtmkEnyq7PorxBaw2v7JvhZEEsdxLfXUrKV+VjkJx+AH414LoHii78E6vNqWntAbj7NLbMlwgZSskflyEZ4znpxX0N8SGFr+yf8O4RMrsZrssokHy/veMjrXzjpN+dJ1+a/jW3d7eKSQQ3XzLICmCuPXvW9XTlPm8n/wCXku7JZtQ1S5maHSIbiASabHb30MG4eeiY3Ftv8PAqgLO4muHntoLq6W123FwNhdIj0ZmI6Lu4B9K9L+Efxo1b4K3mqar4UkshLrljd2EtndW4naCMbcYLZw5+bB6cdK5ZfGWueBdL1Gx0zUYvsXibTIrbUIUQEmIDcY2PY59K5T6M4yVSqtn7wfbW74PVm8UafuHIkT9KyJJI5Ji8eTG0v8VbnhHzZPFdoIYWmkaRQkaLkkngDHfmk9DirL3Wdq/xSh8EL8SdEl8P6fq0viOAWkV9cxh309lkzuj9Ce+c15DYZ+1Rf71erab8FfFfxO8a+Mbe1tYbC80K2m1O/i1CUW5SKMhnADdW5GK8ns5tt0nHQ5rSlqb0ko0UuxZ1i2kivpPMXZg55Oap7atamxN4xPO4Z5qnuP8AdrS500/hLNk22Q+4xX0x4dsvD037K+uXNx4jvI9bXUAsWgxsTE4+TEjDHu35CvmWyz5nNfUn7P8AM+ofA/4paaNJkux9iSU3UVt5rQn5sZbI2A4FYVNTw8w2i+x8xTZjdhXY/CUzXPiuGCJ0jeaORPMbG3lfejwz8L9Y8eab4p1LS1tzbeH7T7dema4VCIs4woP3j9KqfDNN3jLTkEXmh5MAZwORitFqdNR81GxY0z4c6v4403xJqelxxtbaBbfbLvzJFU+XnHyjPzH6Vw1ek6L8P7zxZZ+Nb+w1ex0eDQrE3c1rcXHltcw7vuRj/lofavNqZ20P4SNbwt4Q1nxtqo07QtMutVvyjS/ZrOIyvsUZY4FQWOY5lTPU4q34V8Waz4L1ZdT0PUbjS79VZPPtnKNtYYK5Hao7SE3OowpCCzSEYX3qG7RFUfu2Oz+LN14cvtWtZfCrXS2SafbrOt1lmE+3Eiqf7ue1cFCu6VEPU17/APtALHo+pWGk+J/AMngjVbfQVgW3jyTc3Af/AFjep+mK8At2CzJ7HGazw8la5zQ0ibmlqY7iJNxIV8V9RfFC403wp4f+DOsa34RjvtEitHlurcS8alhsc/3a+XtFG/UkTqpevp/4oP4Z8P8Air4YweMNN1J/CkNjbNqWniVskE5Ozk8H2rq5koSZ89i9cZTR8r6tdQ3mqXs1vF5MEszyrGP4ELYAPrVdvmrb8fNoJ8ca/wD8Iz5zeHFv5v7PNyu1vIMn7vPqcVhbqSdz6Gw9WzT4mzVcMVpysV6Va1JsXPMNOA21WWXNWd1WZNJFu3ba2QcV1/hHxfqHhTUFubC7ltZQCu6NsfKe30riFkK9Ktwyse9I8vE0I1I2Z9U+LvBWifFv4c23inRZoz4mhzDqOmgfvZjjPmCvnCfSbzT7oHYY2jJzvO0KfetvwH4/1DwfqaXFrO0a4IZR0YYxzX0j4H0Xw74u8SaZ8RbzTIte8P6bMreIdHRCWihb/loAD0rJ6nztH2mDqeylrA7P9k7xB8Hvi58PfEOi/FY2cfiRW8z+2Ll8MYF+5g9Mj6V8x+KNJi0fR9Qmguk1eAahJa211LkTJGjZV9pP3WFfRP7aXwt+EXgmbwj458D3VrcaTqV2Ib7RLGUf6kD+EdR+Oa+bvG0mia14q1DUfCsUyeH5irpZzsfMhXGNh9SKy5Fe56tdRUdNiWPWoX0+Jthjbb81ZF8vnNvTFal14Zhuvh0Ndi1SM3UF19nk07pJsP3ZPp7Vzul3jTqUbbnNdUTxlh1F80WUL6BioccMPStTw7ryQQrG/wB9ehps9r8mxsk+1YV5C+nzDIYAjNNxsrnTHlrw5Hue1+DtfPmoS7DcccV7h4d8RSaRdQ3NtJhc5K9q+V/COrLCyln+6c817N4e16OTGwlgOzVNj80zrAOE+ZI9e8a/EqfWtDmsYYiryAjcelfIXjfw/JY3zyKuK+hQ32qJCvPtXJ+MtBS+hLmMbj6Vp7GKV0TleY1KFSMJ7HjOj329djZqLxJpP2iIuozn0qS5sZtP1DywMLnAr3XwL8BL7xh4ejvWlW3WXmNXHJrRQ5nZH1mKzClgLVpStFnyvo2sT+HtQ3oxQ+9ehw/FS4vrdYlbYMYql8ZvhdfeAdUaG6TaSMqR0Neb6fcSRzKM/nXDONpan0kaWHzSisRHW56bFeG4YsTk5zW7ot8baVTkHPrXFaXd7cbu9b8Mm1gQa0pS1seFisOoKx02uWq3kHmry3tXMxR+XJg10umzrJb7GOaz9QtBDcZUfnXVKJ5tKfL7rMvVo/MjLY5AzXG30eJsYrvbiMSxEHuMVxmqQmOUkDpWJ7uCqa2MlowtZNxJvlz0rXlyKwr1uc9PpQfUUUnuVLhiTtHSqrk1OWy2aPJ8zpWR6qtBXII946Usm9u1acOnllyQRVpdLL/eGKVkZyxCjsc75ZDZI5qNk9RXTSaUG6Cqs2kn1pmlOupK7MJgVq1bMcYqWexK9M1Tj3R//XqJanRzRfU6G3k/dfKOfemTblm4/u9az4Lpm4DEGte3cMuTycYrmnLkL5ISKu7yqmhvtvU026X93u71lyTbZNo6VtTqOW5yVMPE6aG5STqas7d1cvDdbWwDmti31DPUV0Hl1KPLsXmhJqpJbFenNXYLhH6mlKhvWi5zXsZvnSRNjP51ZiugOtLNDvbJFZ0mVbAFVc3jZ7jqjUbqkpFXbU3NVqJtNG6l3n0FG2gTSQo+frS7aFXbS1rF2FdhtrW8P+IrjQ7xJYmIKnOD0rJ5p6qS2aynHnVmZVKaqxcZq6Z7/ovx4VrMJNE3mD+7SP8AESfxNdeVv8uE9lGK8S02Fq7DRd6tuXg1zxwi5rnxWKyrCUnzQjqelW67u2Ku3Fx5FoxZRgDPNYtjq64zIuPpWd4i14tGVQ8EYr0qcLHzsMPKdSyMHWbxWmJyMCuN1K8MknDZq7rGpfOVBzmsCbd1zk0qlRJ2R9/gsK4x1QrSBe9V5JA1MkYrUBYtXBfmdz6CMeUeqlmwevtXR6TalY9xGDWXo1r5zbmyTXWW9n5caLnr1p/ZseTi61nZCrI6sSGxkYp8e6neWN2KVpBH0relBWueLJ3dinqNwI42A7VwGoy+dcN6Cun1u78lWBPNcfklie5q5M+jy+l7twqJ2496kZsUyNfOmC+tc9z25e6rnVeEtPbbvAH41v6p+5ts5xTNDhFva8ACqXiW82wbRS0PlZy9ribHHXVw80xJOSKq1IrZYn1qOkfVU4KEbEDN8wHpTY4vMbFOfG7NWNNjMjZIraKLnLkibWl23lw5aqurXmI9qmtCRjHBxxXOX03mTYGMVq9DkgnKVyu0hamqS1HFSQwmSTaOlcp3u0Y6l3T4fk3kc0/UJiq4Bq2qC3ix/Osm6YzTYP6U27HLG0pXH2Nu11cIgGQTivsX4Ffsd+LvHXhVNds7JIrRhujaRsZFfL3grSZLzUoVCNIS3RRX7D/BD9orwZoXwj0az1O7h0mWzt/Klgdcc+tFo9z5jN8XTc1RnK1z83fi1b6t4C1K60bUons7mHGY24+U968E1a8eeZmLZJOa+k/20PippvxT+Kl9qumAC1VFhVsYLBe596+X7olpOOawOnJ6EYQ5ralZn21XYPN9yNnHtUjBs8jviut0yxSPS90W1vUt1rnlPWx9hSicXsZeSNpqeFTI4UHrVzVZ4Jm/dDApNItTLcAjscZJ4raEtLsivJRVz3D9mjxVrPwo8fWPivR5vLu4Q3mRPkq6MMENjFe+/tRft8eJvHXg2bwza2UOjWF5HtumRmJb25zXzPpOpNo2kmTBEajacL3/AMK848Y69Pq12zl2Y/7xrz54OlWrRqNHlUK1WrOyehg3VyZpTIwJJqo5NS7iq5ILfjioyu6vX6PyPcjHliMXLdadI1Kfl6Uxtx6YoNlqK3zUUzzDSs22psUOrb0qMxxu5AxjNYqLubHat5sw6eQvUjHNUctaWvKZFxIZJKdCtQLJmSrMK1VkD92Gp7T+zjoOj65rd0usyLHDHCWUuQOa828eSRHxLe+R/qt+Frd8I/6DpF3cszISu0EHFcVqUxuLhnPLMcms7Hg0IOWJnN7GxoXi7WtJ0q70i01S4t9OvRi4to3wko9GHfNfV3ir4keAG/ZG0Xw3/Zhj8YwE7ZliCsf3jMzEjquxuPcCvkuxW1nhtVQ/vy2G44rv/ijNFJNpGnQ4jMVpHG/PqMmrp8tLmko7mePh9Yq04vZHn2k6daaoL43l4LRlikkhLc+aw6LWbp9uVuhnnBzV/wAW6O3h3WGsjxIigsNwbLEZzkVT0fJfzDyQM1Kfc91P3LIqaw26661E8ISzWbcC277hpl5L5l0x7CtfWvDN3ouk6Pe3BjeLUomng8tsnarbTkdual6HVGPLE9zuf2pviR4b+AOmfCiS+jHh27sy6lAC/wBnd2fySc8cgdq8c8Kkf2nDuIKbstWJCsl1btKyvJ5YCliScDn/AB7V1ngfTxql7Dbho4jcOI97dEz3pU48srnn46SVLUvfFbxBpupapDHp0bIkaCMqxyAfQe1ZfhHSbWTWrBr1ZWsFlCztGM4AGW5xT/ij4Xbwf4yu9Le4hvJLd8NNCco3uDX1n+zl8UvhLpP7NfiTw/rOixy+MY7e7mjuJU3M7bONp9K7ku55sp+xwy9mtz4/8d6ta3nirUWsGmfT1lYWyzvucRjG0foOlYtuyNdRJH5lxHMUeWHP+sO7BX61X1KTdfuw/vVbs/MFrHdRx/ZVtSSLj1bOQcVyyPcpRSpouabp8Os+LILS1VbaG6vBDGG4EYZsDOfTvWzoay6Tq2uMGw1pbTjePQkqCPwNWPh78NfFHxM1yYeHtNn1K9jie7dYUOVBbr9apQR3Nja+IRdqUnjgWOYMCDnzFXB9/vflTirHLOpGU3BM6D9mP4w6R8F/jPpXirXtAh8UabDvSaxnQH5T3Xdxn65pvx+8feEfix8bPEnibw5pB8MeHb6Xz47HZkq+zDHA9TyfeuP+FaeFZPiNoEfjmW5i8Kfa1/tF7Qbpli74GOtbXjbwxpniD4geL/8AhXkFxc+DNNmmu7aab/WR2it95jxk1k4pO568UlGxyrXkviK/sbOaWGNVCWcbhdoRd33mx7cfSnalpI0LxBd6Z50V59juWg+0Q/dl2tjcvse1VL65ga0tbZIVR4DJmZeDKGOR+Xap9J8prcNjDmcAewByBTWpjVfuPyPor4zFLP4SfDq0WFo5Rp8k8pMZAbe+QffivntpQ9/dNLD9okkZolXA+RmGM5r6Y/au1awvNC+HcGnzCT7L4ctI5U3jCyeXk446fXNfMfmr5NyTc+STKh2Y9OpretqeBk69xvuOsJo2uIRLCotowGlVeC5Xdzn1+b9BXpvwd/Z61r486fLc6JfaRYSW9x9mlj1G+WEys8LOrLnsMYNearJb2sEttLCGZws8UynG7CqQBnsckn2qa0fUNN+zR2xZbi6kWSBI5AuF579BwcfSuY+hM+4ha1mS2ePDCX+E113wz8RzeDfiJoniGGNJ5tMvY7mKOQZUlW3bWHdc1yE29nxJzMJetbGhY/4SS0Dx7t8m3aPel6nLV1Vjqvjt8a9T+K3xe8U+MEgXRZ9aby57a2couzYilOv3TsBIPcmvLrfDXCkcV9F/Cv8AZh0f4n+K/Dtjc+PdK0kayJ5LhX62Wz+Fy3evNvj58Kbb4L/FTVfCllrtt4kt7Eps1CzYGNty7gCfUDrU06sXLlR1qPLTszhdSX/Sh7rVJpCver+pbvOjcrt3JkZqgy7q6Bwfuk0HyzAZ619nfsMaJ4Y8SL420nxV4kn0ewm01j9ihm8oXAGepwckZ4z+tfGEJ+dSBk+mcfSvuf8A4Jyu7a54pEfha08SL/Z4KfamCmM7sYXPrWMtTw82fLT5j478QSzaTql/bWtzIts7tC2xivmRhujYxkfWpvh3IT4s00k7T9oXkfXFXvivZT6b431mG6sG0ydbuUPZsOYSW+59KxfCMhh8RWDDjbMpH55raJtBqeGuN8RxmPVr0RkoDIw2r7HNYddZ4+ga38S6orBYmE7FkU8L+PeuR3UPQ9DDSTpomRzV2xme3voJY22urBgRVFVO3cPu5xu7VcsYzJdRDtu2/jWM3aNh1Gj6t/bQ+JXxJ1Hxz4Lk+KXh+zt9XsNIje3KkbLyJzkO2Dktn0I+lfJ8cTbndVYjdzxnH3j/ACFfSP7angXxL8OvEvhmy8W+Jh4v1BtDtpLO7DcWsQ/gPWvnm0u7i0R44h/rMk8ZJ+Ur/ImlRty6GEbcpq+F1abVYFP9+vsC81L4beKPF2t6f8Xri8gS18L29v4fuLYbdk6puyce9fIHhVmj1KFh97dnmvon496tqc0cXii80GzudMudGTSRKNu4SFMCbA6N79PauqVvZnztZr69BM+V5D+86lhjGWOakjfd1qFQGON3NPUbelRHQ+j5WS7aWhfmorWJnYB8tWI5N3Wq9Pj4rSwSjcteYat275rO8w1bhbb0qbnHUjc1fL+XKE12Xw7+KmufD1tQGmXjW6X9s1pcx4yskbdiPbtXD2c3GGPFSSRlWyDge1Z2PLqUY1FySPo7R/hjoHxW+EEl/ZarHZeJtIufLFm8nyyxEfKyg/xZ98e1eMWs2r/C/wAQKJrVlmiYSNBcKcHH1rK0XXr3Rple3maPnJCkgdcivoPUPFXhf4xeAN2vSRw+LIf3MMigL5g9X9T9MVFjxZOpg5cs/egeN6pqqeIrufULeNbWO6mGbdM7V98Zr3q5/YN+JmneG4detbWG7Ei+YbVG/eY9q+fvE3g/Vvhzqf2e9hdY3Alil2kLKv8AeFffvwB/4KJaRF4Nt9J8Y2s39oWsXkpeW43CQepHrXTRcXuLEScY89LWJ8YaPpaf27bWeoB7d1nEM4cbShzhhg9wf0r2X9o74MeHPD/gy01fR54zngqHB/kK4T4r+JE+K/xR13VNJsVsJdQufPgt1+Ujj/0I9T7+lcRr3iDXfs/9k6o0x2ZxBJnn0PNa6W5WeC6NWtWp1qc+W26OO026MMm0V6f4QvZhjO7n/Zrz7TtIkn1SGIRsodgpJWvtjS/2fdK0vweLgyr9oEPm+aW4+7nGa5+ZXsZZ/j6OHjFSV3I4fSZEMYG4nC549am1C1+0RsqtuG3cvY4rnNOvxHMY4zxnFe+fs6/BU/GXWb1rqeSDTrEoZChAck9uQRj8KuU+VWZ8RQwtTE4hQprVnyn4w0UWt6su1iob723ivon4S/FjRo/DNnZ306wTWo2/N3Fd/wDtTfshW/g3we/iDQriWW1t/wDj5hmILBfVcAV8Eak9zpNwSpdQTkg1eHr2ldH0eYZG8ZSWDxLcWj2L9pfxJp/jqaEWa+YIY8mTuTXyjqNm1rMO2K9Ys9SN7EVds8YIrj/FmjmP5xz9Kqt78rn0eQw/s+nHCXukZ2kXa4GTyK6m0u/O6j8q4C3kNvJXS6VNJx83UZrh+GVz3cXRU1dHaWN15bYz+dbl5CLmPzl54zXIW8mWznmuo0m8DR7CMjGK6qcr7nyGIhyO6Kfl4+U1zOuWu1iQODXYXUJWTcKxdXtTNDnFW0ka4WryyOBusxn2rmr7Ktiut1SHaMVy9/Gd2ayPvcI+ZXKFaWn25fHHWs5V3Vt6OfmA9KyO7ES93Q1I4BGuAKczbRzjNT8Vg318RJ1pXPKp/vHY0MhejZp1rYzanN5VtEZnzj5RxXPvdN/er6u/Z+8H2Nv4dtb+5gWSWVdzFsEZ9q5MXivq1O56dDByqysj511bwnqOmRl7u0khTruKHFc/cWIPRcV98+IdFsNYsbmGe3SWORdv3RkfSvi3xHo50PXb7Tj87W8zR59hXNg8c8Ua4nDywpxT2rJJkDFW7eT5cVpTWoLZAqhcQsvQYr0pQUzKlX7lW7vQF254rLkk3Nu71auLVm6iqMikNg1PLbY9CMlIlRjnNWYbl1/iqmrbafuNF2P2cZGzBqBXuK1re+WUckA+1cirbehqzb3xjOcGtLnFVw66HaqUk71BLAGbO0VlW2oD+9WpFdLIuQ3NWeVKE4mW2RS056j3UkrnRFiU+mUu6r5WOWpJRRSbqomxIvzVbgh3darQoWbFa1jCZJMAcVpymFSfKXbG3K9Bmuq0e2I61l2NuW7V0Vuq28e49a3ikfK4utzuyJL68EEe0EZrltW1Bo+rZq5qV15rMc4xXJatfbmwDn60SklsaYLDKXvMrrMZpmZsEg4qC4bEnWqvmmNiQe+aWaYM2Sa82pe9z7ClZRshtw+Khj3SNjFJNIGq1psPmNk0RSRVSSidHpFuYce4zW1ES7EscemKzbXtnsMVaWTLAKelEYuWx8vXblK5bXkbu9VLmQRgknpVt/3cfFYWt3QjhYA81025Y2MqMfaTOc1q6M0xGetZVSSOZG3HrTNtZydz7CnFU42RE4q7osBmugQM4qnLxXS+CrBppgxXmsBYqoqdDmZ00MbR2+DxXJ+JLgtNs3cV3d7AYYDxXnGuNuvHH904oPAy+1apzmYvy0ypWXbULNtrTQ+sK5BatvSbY7cmsiNTI2B0ro7RTDH71rFGVeStykOpSCNdoPFc25O7d3rW1SXc2BWQ3zVnKRVGNlcSMbutaumx/vN2KzIVrdsV8uFT61ktTXENKOhFfynbiqNvGZ56mvm/eY7Vf8O2ZuLxVAJycUSOOUlRpOXY+iP2WfCtpda8bu9jVlgTeEboTXu/xxm0mw8JzMYo4rlkwNqqM/pXA/C3wqdI8PpdCTypXHJFeYfG7xpeXt81u87PHFwBnr9a57H4fUozzbOlUUtEeOeJ77zpmwc7jk1hWcqefiXpTr648yTJNVFwZF9zir2Vz9zwdJU4cqLcduLjUmO0+UDnil1qSWz/AHJkJEh42ntVmFZbG3JJB9TWHfXrX15vPy8YrmilKR7CVldEcK+Ydp6V9Efsp/s833xg8caXaX1pdW2gXBydQEJKfn0r58tVLTKFGd3PXp6V+zP7GPxc+Hfh34AeG7JNRtdJmt483H2oAEN6ZryM4xk8LQSprVmapKtdy2R8p/t2fss6Z8BPCOk6toepLNBcTfZpLOSQFw23IbAAr4MkmMjlieTX13/wUQ+MVj8TvjFcJol882jWEawhC2UeUDBZRXx63y125bGcsOp1N2Z06dNSvA+1f2Nf2AYf2jPA9x4t1jWn03TjcPa28cSjczj1yDxXiH7Vn7Ot5+zT8UJfC93dfbrSSBbq0vAMeZGTjketdp+y3+3l4t/Zq0G90G0toNW0eZmmjt7glfKc9SOleXftAftBeIf2h/Hk/inX2QXIjW3t4VOFijU5AXJNYUYYz63JyfuHdKzjY8xkaox8velZt1I3y17woqxHuqZl3VFtqTcfahO5Vy1p8fmzYq/q8hVPLBwKTR0H38c1U1KQyT8mqscN+aoU4wTJWjF97AqDT7OW+u0ihQs78Be5rVm0i40u++z3cTwyr96NhhqOZBWmkuU66+05rPwTHdLIArnBWvPyxZs11/ii+eHSrezB+XG4r2rjGfFI4cGvdcn1Oi8D6fJrHiOytkbl5QM9K1fiJI1r4pvIzJ5vlyBFbvhRgVrfAN7G28bQXeprvt7VWlI7ZC5H4V68/wCzKPF/wC8R/FdtVED2lwfLs8DDqGVSN3rk10qHNHQ8+viI08Vaex8qXVzLcXTszs7HqWOe2Ku6WTHazNx0xVK4t2WZzhsDJJC447VatVK6e/P3utclj35Si4+6ZjsPMPvT5ZpWCBnZgg2qCxIA7genPNQ/ekx3zitjS/D97ri37WcImFlbtdT/ADAbYl27n9/vrxRJXOv7NinaXk0cbwo2I5PvD1rpNCuPs8OFyXbG3bx+Nc5p8JeT2rtdCtdq+cYJLplDYRVweBktj0HetIxZ5OLakrGB4htZob50mzwdzK5yT+NdH8OdSh0iDW72aIyKLCSJG258tn+Xd+Vanhf4ex/EDQfGWtXfiGz02bw/ZC8S3un/AHl5lsbE9TWLp+oS2HgHV4BBlLiVEM+Odq/NtH41o3Yh2lTjE5TS9HuPEmuWun2YWS5upNkfzALn3JxiiGdrHbAZN7JON8bcggVXsQ73iMOH3dXahXDecSAZSc7+9Yy1PTi0o2PpX9kP9pSz/Z58Ua5rN1o8mpRX9ubdRCSuxs5AGT0rzL4geKI/Gd34z8RKkdkuq35mWzVcBFkkeQAewPA9hXHR30f/AAjMsJLfamuRIGxxtC5ouV2+CjIc5mu+PcBSf61F2ebDCwjVdW+rOWjxuweB2xwR+NbUV1f6BFcm0upo4L6NoJZIgVWZc5aMnocd6xGjZcMQRnnjnj1x2rXk8QXl54dstDkkH2K1lkmhjAGVZ/vc03qe4tSnLJFukjUZUquc9eOtTaS2DGB3mzVO3AaY7+4I/OrGjktcxjt5ma0ijCr8Ej3v9o+6LSeHVW2WxMWj2qEDvmLqfevFLCMXk18ogErfZSWLsBtA6v7/AEr179oq6iu9UsGikaVEsLZNzqRyIvSvItP02fWtSis7G0k1G9nh2xQWoZpC+M5wBVVdHY8jK7eyui+lzZ6Xb6lFd2kepy3EEUdrc7+Lckh8gf7g2/Sm6C2nWOu6VJqf7/R9yG6ihkw4XHzYJzjmqK7bNrWSI/a5pI3WSJo84+8ucDuFAqKzYx295DFEs2/y+w3cHOAen6Vz2PaG3372+cr0aQla1bNjDrEEiHDB1Kt3r0/4H/sy618dviRe+EdA1C0W6tYHvDcTPhGQenvXBaxoFz4X8YT6Pd7ftVjdtaTbTkCRG2sAe/PelY82dROXKcvq081nrl4YpGRxI/zBjnO7BqjJI9xMXYvK33pPMYkkjqx5/CtLxXCYfEupoT924fP/AH1XvnhXwz4r/Zc8CWnjnxJ4P0XWdB+IWizWOlNeMkjwFlz5gXPyt7nNVG0Xc9OLconz3qEzT29uzc7RtqhWpJMraWIwmcPnPesurFHaxq6bdWMGm6pHcW/nXMsSfZ3/ALhD4Ofwr139mq68Yt4zstP8GXk1nq97KsQ2ttV8HOGz2rxnSTm+QE5jzg7uhr9K/Af7C9hdfBzw/wCNfCOvXMPixtOXUVVWAj8zbkpkDIP1NOMOfY+dznFRoUkpLc+HP2gtL13Rfih4hsvEsv2jxDHdyC9kyCHlznINcHoM3k6lBJ3Rgwr0j42WumXDaVq8Gvz63rmpJJLq8Vwu1raYPgc9wRXmFk224TjFOJ1Yd82GsjoviNYmHxFfKEYKjZ+Zs9RmuLbIruviSPL1xnQnbLDC+c9flriHqZHfhfgsTRyH7OsOAUU5roPCOi3Gta7pFhCo8y+uI7dHJwFZm27j7A9a5pGNbvhueeG/tZIZCrCTCtnBXPJx+PNc9U2qWPdf2zv2f9e+A/jSCy1fxNH4sgubVXt9QWQsyxDojAk/pivANLm2/OG2FU2D/er0X44aVr3g3x1faF4hu5NWv18qSKeWUvtRlyFwSeKwPid8O7v4XeKDod1eWOpsYI7iK702TzIZlcZXDdjSou0TONuUoeFZDJq0Ixk7u1e6/GrTNKbx9oemTtfWGgTJbLqEqhiFj2K0jquOqqTx3NeX+G/BuqeE/HVtpviDTrrSbz5Xa3uotjbWGVbntX0BdfHuL4SfGDXv+Es0aDxb4d1PSV0i7s5gAUg8sKuxv4WAA+brXoSS9mfOVknmEUj5e+IWm+HtJ8ba1a+F9Sl1Xw/b3LxWN9cJsknQdGK4H9KwN1JfXEVxqE8kEflQMzBF/wBnsOaj5rGx9I9CxHIT0p9Rwrt96krSOhkFKrbaSkXJrW4rky5NWUqBM1PGpLYFZGUrEsbHbnpVpZmIwTmo44ex6VcGlyfwqzfQ0dbHmVJRjLUWxuFikIkG5T61b3S6XOk8bnCtuB71QmtXt2wVz+NWbe6AXy5PmX3qTGdpLVbn0FpPxS0X4qeEdM8M+MJPs9xayME1JVDssQTKr/31Xm/jr4f6r8MdfAdfPspAJLW5j/1c0R+64x0+lcO0ctu3mwHHTn6fSvdvgv8AErw/rFnL4b+ICyXOlXIEcV5keZZkdDk5G32xVPU8KpReDXPT1h2OLh1Ia5breWk32PULXB8pT8zEdwa9a8J+IT8ePHXhLRvFC2tu0AFq99GgV7jHdscE15Z8RPhnfeAL6O/0+b7bo9xlrW9j5R13MBn34rY8H+JrvX7HStBtbGFNUW9Vba7HyOGZsBSw/nVQk1K8jz8VTU6F6J9iePP2XPDlxpDNocItb6KMbB/e9zXyZ4v+LHizQBc+Hbi8nSGMmNoW7DGMV9KeD/2orjQ/tGgeLLdprywka1N5CeWkHUE8ivlL436k/ibxtqGrJCYRcyGQIBgAeo9q9LHyw04wdJep8FkOHxTxM6OYrmj9m47wn4maScFpMknPNfZ37J/x0t/hvfahFeQs+nX2wtNGOQw/pX526XqD2t4vO0Zwa96+GPiQzRhPNCkY/GvMVpH0uZ0qmXSWKw2jR+jfxg+Iy/FD4fahpGif6Q14mwyMMceo96/PH4n/AAx1HS9xubcRtnC4HFfZHwx1GDUvCcIjwzwnbLjqDXDfHqZr+GC3jsw4Q5lk7/hXdUwkKNLmiz81ocWYzFZly4k+BYfNsbvYwwc4rqLjw7d6hpZk+yllwSG/lxVvxpoC2Gq+cOUzk8YrsvC+rWsljGGI5AG4+1edKTP1yjVhXj7SJ83azpz2kxG0gA4Oa0tLnRVBJ6DFdT490tZLy5liX9yW4xXnbXJtTtbgVMkz6OhUjXhodpa3GVyDWvY3jQnKtn61wun6pn5QeK6WxuvM60U20eVi8P5HcyTLPBkferPnjyu3tUWm3O4YbpV/yRJ1rplJHzNpU56nB65YPF2rib9T6V6zr9i0sO8FdxHC55zXm+rWLW5wwb6gZrPmR9nltfmjZs5pd27AFa2l/uzmq0duVOavW6helZ3PbrS901Wk21zepqVk4raaX1xWTqUm5s8VJjh4+8ZTsa+hPgv8VbWHQItJu5vs1xD8ql2+9Xz260zPlyLIOHByGyeK5cRh44iHKz6CnUdOV0faWsfFTStF093lvVkJXO1Dk5r5m1zXDrWuXl8w2PO5kbHqa437dPtAMjNj+8c1LBqDFssc1y4XCfVtiMZUdfc6RZFbrVSbDdaqRXgPepvM3Lk16UW0eHKnykcluW7VRuLEM2cGteNiWwMEVZbTjJj3rS5Ua3JucdNZtH0BqDkdRXXXemsvasO6szHn2paHqUa8ZbszePekyfWnSQmNu+KbSOtOPUljmaPoa0ra+DZw2KyqVSV6VN2RKmpbI6Zm3VHSlqbzXTGLPCiObC0lIRupasskVt1JQvy06OPzGxWtkD0L1nGcg461vWNv7YqhpsPmYyOldFptvu7VSVzw8XVtsa+m2e/notLqV0I1ZQeKtpm3s/Q1zmqTHnJ610xSR8/STqSM3U70LnB61y8zb2yTVrUrgySbQeKzXkNckj63DUVCIj4qs+fWnyPUTMW9K52l1PUpx0uOiJdsYroNKtz6VkWNvmbBzXW6ZattyB+dZnBip22JgpjqexjLNmo5s1bs4yIsirpI8KpJMfcS4XFcZ4iuMylQeDXU3ZPOO1cNqkvmT9a3noduAp3ldlKik3UM22uc+iGFfMZR3Ne9/CnwlaxaNFc3MW9pPu5rwmzUy3MYxk5xxX0t4CmaHR7WOVdgjTHNc0r9D5biOvKnhuWBF428PxLpc01sm1o8k+lfOmqMTdyHvur6T+IGvQWOjXCBgzMNvFfNF8/mXTnsTmiF+phw1zSpc0ys0hao2+anN8tNra590TaegMnAzW5KxC5FZ+mRhWzirdxJtjrpjornFVfNOyMO8kLSVTqWRgzE++BUVc0melTS5bE1uu5sVuqvlxAVj6epMnArbuDiOqjY48RL3uUxLpi89d58M9JbUNWgUDO58Vwf3pc++K9j+Ctun9sW7uxQB87mGBWE5K1zyc4qOlg5OJ9SyaZNo/hYLv4jj3cV8a/ETUnudYnJfI3V9UfETxSun+HpI0lY7kxkD/69fG/i26aS+lb1OaiLUtj8/wCEcNJ1JVai1ZzjMWOTSxgtMoH96mbqkhbawYdQc1Ul7p+xRSialy3l2sy5JG3PNc3ETIcsOa2tQvI2tZ+fm24FZVjH5km0dKxjaMbs6rvlPS/2e/DeleKPi14f0/W5Fg0+W4Uzsw3DA7fSv0g/aB8CfDrw78CNae0trW1kXe8JjYBsj7o47Vzvwh/4JhaJffDfSNV1bxBcx69eWsd1vs9vlxllzgcA4/GvlH9ozS/E/wAOdf1bwhrGtvqyWc2xvmJDAV8nUqwzHFqmnogdR0ItNbnzxrV2bhnZzvZiTluTk96wmbdVu7kLNgmqm019nTXLGMeiM6AbecksT3JJNNk4GP4fTAqRV+bDZB7bRupsyndgqQT0xz+tXezunqdZBSM26n7aTyxUFDdtP5LYApKltlLzYUZpxIl7qbZs2Mf2W13t1rGupPMlya6CdlWz55HfHWubkG56162OGi+Z8xoaXqEmm3yXCHEiNuX2rpP7eufFfiBbu8fzZmOCcYq18L/AMPjvVJLWS/jsti7t8xAFTXXhkeGfEclqJ0uPJc/vIcsPp05NYnFiK0LuPUzPG7eXOq46DFZ1r4H8QX2gya1Do95No6bt1/HETEm37xNHiyZ5LpyWJIr7n/Z9/bu+H3w1/ZNm8Ca54Ya/12GK4thD5SmO4MnR2b/9VY1qkofAd+DgnSPjbwHbyLpusXaK7rbwfvSqk7cnbyfpXXQePtYs/gzqGnQa0yaXcX4WfS95+bIBD4z0yBmm/B7XpNN8FeNLVFiaK+sgkgkXO3BzlfQ15lZ+GNa1y11O802xuryz0+PzbyWGMsIUxje3oK6oVGo6nm+xhiKz5uh1Gj6x4RPw81631O2mbxLLNG1jMr4VUH39wx+WMVxysF0xD/eYj8KyWztAblj3rTmG3TYh7ZqbnpKmoGdbMpvI9w2qzjOfSrD3U9ldXKW0zokgaJthxuQ4yD7cD8hVWONpJ0UjLNwo75pZI3jncOCFGQWRc4oudti3bsV6HFd14B8YX3g+8N/ZNGZzDJB++XeNrjDcHvXB27BmHXHeu48M+H/7YjmVZRF5a7uTW0WeVi7R3OXup2WZgDjOOnpnOPpXZSeItMX4QvpQgJ1dtQM5nB48vbyMVyeraXLbXEvRlRyu4d/StHUo7ZPAtkyQbLw3Mhec/wAa4xj8O9EhRtKMUjlf3e0PyGDetWPsZSxW53DLSGIx5+YH+99KprGzuijqTk1pLDappLFiTerP8yZ4Mf8AjWWx6Vki1Iqm1iigk89VXe7gEBTjGDxyKuX4/wCKKsUYAD7XLj1Pyr/ia+rP2Nf2d/BXxu8H+J7nXL6SwuLFkVJPtATy4j1LZB5r5i+I1taaXJc6bYXX2y1s9RnjiuFGA6jAVh9QBWjhZXPGp4pVq8qVtUel/E6X4LWv7Nvg+18Ji4m+JT3Hm6rPKNvyFclen3fSvnWMnzFUfe/vdqXcSp28EjB79sUW5CyJk/u88+4rM96nHkA8XRHQZxVzSNsd4nXAkqq2JLj5dwDYZdwxxU9mxVmYDnzKuOhFVXgz6C/amvLG+1TS59OnW4gfS7dzMowN3lKCMeuSa8UsdUvtD1C0v9LuZNPvkt9yTxOVZTnbwc+leg/FqRLjTtDaOMoG02JyTxzxz+gryu6leaO3DHAWIgMB75orayueVliUaLTNFVs5lkubW6a1uIbTfKJuTJKchgntg5FVLZVhhtp1VnBlbMWMg7enI61Dc3bzTJcsqI6qoEajoAMDP1rVhE8M9uVieDUEbz4YtymNIdmdwHrntWJ7Fi14f8cax4J1h9R0LULnS7mSFlEltJtfYeqk1D9um1C+S6uJGlmkfczscknqTn3PJrAby/IRdjFy+C59PSr1oz+XFjsc0M46tNXuhPFZaTXLt2PzSPvP1I3fzpNW8W61q2m2GnXup3V3Yaeu20tppC8cC4xhAegq54rsZFvLm7QeZbr5YMgOOWTjiueZd3WrasddLWJftcyW7rn7oyKpsu2remZaV0HVlqrcAxyFD94U7DirOxo+Hdv9uWe+Br4s4VLdTt356fSvb/hj8evF3hlR4Mn8Sahpegm6EFzDHMSYkztbafp0rwOxvGtJhKq/OBgE9vce9aOk3Tf2lHPKxZmI3Fjkk5yfx5B+maUW4nBjsLDEU2pL0PQ/j1pvh/SPiHqdv4UvZNR0JSpgmkILZ2ZIPAzg9P615mrbZF+uK9S+Mlza61HoN/pmiSabax2KQvceWVW4mX7zD1NeWNwwPvmiMkYYVL2Nux13jsm4OmzMu3fZRAfgdv8AKuGb72DXYeILh7jQ9Klb5gsZQ+2HrkZELNmiWp14XSIiZra8LtCNc043ZdrUToZAhAbZuwce9ZCsB1/PoK3vBmh3HijxRpmkWeBeXlxHbxKTjLs3y8+lc9TU1qK52Px+vrG9+J+rTaRaX1lpbLGbWPUyTO0fl5UkmvPZJHdY2Ls7oQq7jnCgYCj2FemftNXXiRvird2Pi14ZNY06GCyZoANuETAPHf1ry+FjIrkDheaqkk4kRfunomn+Nda8ceNrXVfEGozapfAJF9ouGJYqowBXa/F7RdQ17x0fDmlWsRvNR8kAzMMqwXsx4xXj3huZo9Vh2nHzZr1z4keG9U8Z+OtEs/DkFxc6pd28LRRbvLbfjB2t6V2t3g0uh8/Uj/woQl0PB7uzlsbua3n+SWGRo2XqMqcHFOzTLqd5LqUyOWlZiWfuSTkmn8VkfTSsSo9SM2KphmWrB+atLGHKx+6pUWo9tWolBp3MnoSJHVi2j/eU2NSe1aFjZtL83QnpUrV2R59Spy3uWbXTnuGCpyT0r6C+AfwJn+It95O0JDHhppD2Xvj3rnvg38JNQ8d6sEtISUjGXY8AV9M+JvF2k/DHTrG18NFLe8ZNl7NGPXtXo4fDL457H5bn+cS5vqmGd5HmHiL9kuTWbzWI/D9zDevprESR7huI9q+f/GXwv1fwrdeXdWk0JxuAaMjIxkc17R4y+I0/gnxc0ug6zJN9oiDTMjY3MeoNd/4L/aW0HxdjT/HWnw3sLRLEtx5fKADGfrXPUpwvZMwwmMzPBQjUmueJ8Z2/mwtsmjcL34qK4YQzM0b8n+7/ACr7S1D9mzwZ8VLrUm8I6zHG0ZUQxTdZMrk+lfPfxL/Z58TfDu6cXdjK1uOk6IStZOnKK5rH0uDz3CYqXJKXLLszU+DfxKs7i4t/DfiqRrnw5NIA0efmjAJPyE5x1Patn48fBmb4U69a6j4fvv7T0S4AuLLULds9DkKxHANeBNDPp8pfBQr+FewfB344nRbSfw94jhGqeG775ZoZcsye6HPymovFnXiMNKm/b0NV2Nb4cfGCK38D+KPCWpaZbXw1hllivZ+ZrWcfxh/Q961tN1ux8ceEx4a1C2toNUsg5s9SXJMhHSMnuPeuG+JXwxm8K3i6lpsn2/QZ/wB5b3cQ+Ur/AHTjoaltPFya94P07SEsootSsbhmW/RdrmI/wsRwfyrJ6M4KtKNRe1pPU4bXtDuNKvJEZcYbrW74N1h7W4TD7MnBr3r4ifAG48D/ANn6F4tntLa71DT/ALfYahC+5ZWH3o29/evnzUNHuNB1OWKRGQxkk7hj6fWnHQp1FiaXsam59WfC34oyaIY8SsI5RiRSeD716N4m8VWutWjyADbtzg96+QvCetlowWdgy9B2r2X4enUPGWvWOkWaGe4um8tY62lVbhaTPyfGZCo4vngtTm/iVo5e3nc/MSu4YxivDk1iezmaFZGCZxtB6V+pEn7DMOoeGfLu9Yc6iY+qoPLz9MZ/WvzX+LfgO88B+K7/AEy7j8u7tJnjlx0yPSuWNZSdj9IwGBrYSko4hWuRoRqloVJ3bjmvOvFWlGFsqDXX6DqHl/KTU3iXS/tdv5ijFdiS6nfhqjw1Wz2PLbOY282P511+lzb1BVgQfwrkr6za1uPmBAr2D4D/AAxn+JGoSh28qztl3TSZ6fSuGtUjRXMz3MfVp08O60tkUbW4ZMYBBP8As1t29yJO+K918Rfs8aRb6LcS6XLM13Cm7a3Q/pXz47m3mdDxtOOKjD4lYj4T4LD46hmN5UXdI+vvgv8As96FeeE4NV123F1LdR+cgk6Ku3I7V4v+1N8DdK8H2ceraNbeRErBZYlJIGfSvXPhD+0lo8Phmy0zW3NjPZxrCOMqygY5964T9ov4tWXjbSRpWl/vIS4d7kjvXk0oYl4jV6H31KrhKOH03Pi1laGTaelH2pY+laevaa0MhIPIrn3WvouU76Mo1olprov3xUFx+871X+b1qWlZHVGKi7lV81Ey7qtSrtqDbWZ13E8vPSgQlf4TVqzXzGwa37XSRMuWGPpWsY82xhOv7M5mPcvrVwXgUY7Vq32gMv3TWJeWckPVabo2VzONWFQvWtyvmcmty3n3KDnpXHrIUbOPzOK1LTVOArLtz3zWF1exzV8PdXidH/rfeqF5p4mztUc1HHqSt3x9K2tFs31O8hgQ5MhH4DvSlJRV2cMYzgcheaa/3SufcVj3FnJCxwpIHvX0WvhHTILfa9uHPqetcP4+8Fw6fax3tsuFY4cHoPpXNHEqcuVHuUpOKuzyXcfpTPNrSvLPcDt4IrKaNl6g102O+MlLY6tutLSN1p1dsT5+JFuo3UlFQWWPLqxZxHdmoqv2ddBjNs2tMjI6Cun0m29qwNNrq9Jq4nyeLuR6rJtXZnFcfrlyV6Gus1r/AFxrh9eq7l4CKlLUwmcs249agepaieuaR9claOhWkFOhXzGweKSSpLX/AFlZSOnaJtaTaea+4g59q6+NRGnyiuf0Wug/hrI+VxdSXtOUrOu5qvhdkWBxVNfv1oTfcrWkefJswNXmKRluhNcPM3mS5JrsNe/1NcXJ/rBWtQ+oy+KDbTGb5c1JUTfcrnPZsbXg+187VowRkZzXu1jOYrNQD2xzXifgf/kJR17Ja/8AHolc58Nnfvz5XscN8QtWLApk15nJySe5ruviF/x9GuFkrWKPeyqEadBcqIZKbTpKbUnvG3psP7vd3pmpfKuB0q1pv+pqrqldX2Dz461TC+6wAHQ5qGpW+/UVcsj1omlo6lpOgrVu12w5rN0P79aeo/6mrlpsefU1qamJaxtJcbe2c1+iv7Fv7DU/xE8L23i/xHPJZaPcNvtYYuJGT1OQa/PHTv8Aj7r99f2K/wDk2jwF/wBeA/nXBUfPKzNHRhiX7OpsfLv7UP7C8+k+Cb7WvCd5NdNYx+bJYyMCzIOu3AHNflx4gy11KrcHdtP171/R543/AORS1b/r1k/ka/nI8Xf8hzUP+vl6iiuWpYxWBo4OpakrHNVahtjIcL1qrWppP+ureUvdPRKWoWL2yjcw3MMEVHYr+9z0+lXfEn+sSqth/rKqnFSjqXUk4x0PtT4Q/t5fEzwX4GtvC8Lw3kdtD5VvcTr5jKMYAyT2+lfOvxW8Vax4kvby+1eaSbUZn82V36nNaHw7/wBTD/vVX+NH/IYl/wCuCVw4fA0KNaU4rU8BYqrWxEYSeh5FOAWzk0s0Hk28cm5ct1FMmpLr/j0SvUPp4Kx9f/8ABOz9mrwr+0B4i8RS+LJPMttJjjaOxRgDKT1+v4U3/gop+zP4V/Z/8VaC3hQtBaarE7vZFt5jI9MYx+NO/wCCb/8AyU3U/wDrklV/+CjX/JVNL/65yV8gpVP7V5eZ27Hbyr2dz5Aooor6wyG19X/sO/st6d+0JrOsvql7JBZ6aiMyxqA7Z+oP8q+T6+8f+CXP/I0eI/8ArhFW9FXqWZ4WcTnTwspRlqeI/tf/AAVj+A/xIm0C1uTc2zxCaJuC20+uABn8K8Bt1DTYavqT/goB/wAlqP8A17LXy5D/AMfFTW0loaZa3LCKb3Ow1Pw3feD7GxvWlAW6jyNjc/pXr37O8/w31XTfF8nxCuZ4rmPT2bTWRyMTevvXlvjL/kWdG/65Vm+Fv9TN/wBczXPynLViqlPme5leIJhNfOF5zXoN5qnw+k+ANpp0WmzL4+TUGMt4H+R4G9Rjt25rzfVP+Qk1MT7kn0qZK57uEShS0PSfhxZQ/wDCD+LLua4ELx2Q2Rg43EtiuV8PePfE/gfTfEFpo19Laafrlv8AY79VXKzR9lJq1of/ACK+uf8AXBf/AEOpv+aP3X/X0ldVvdOHDr35SPP5G3MD6VpXzbbGBf8AYzWS9al9/wAe8H/XOix3yRShk8uVZB99W3Amun+Htx4cbxxZy+Mori50Ni7XCW7hG+5kY4I6+1colTw/df8A3GrI1LsaRTXzmHOxnKpn07V3/iz4d+L/AIa22nXmtaPfaTaajGGt5LiMoJRjJxXnuk/8fEX1Ffo1/wAFH/8Aki3wW/68m/8AQBW0DxMTNqdjw+x1z4Pw/sa39lMPM+KU98JoiyZZQJtuAfTZz9fyr5p1u6dvDumQGQCJQ5UYOMlsNVKT/j1T61f1z/kUdE+sv/oVVI0oQUXocwjsxJB5xk1s2Ph+71DQLzU08sWlpLHDKjNhsv0wO9Y1v/y1/wB2ta1/5A8//XeD+VZSPSkdH4X8aa14V0e5hsbyazttTYW8whfaX27cZ/M1h6pdS3GhzJI2VW6yv5YA+lQzf8guw/6+W/8AZKNR/wCQPL/18VcXzR1OaFKMZe0S1ZgxybWzV6K4t5Fu98eHZP3QHQHP+FZrVOPvD/P8NQeiXL68kvnt0IUCNBGNowSPU+9S3uny6NqE9jOVNxFJtk2HIU/XvVCL/XrVyX/kIP8A9dqsyn8J6l8RI/N8HeGLkz+cZLAI2R90A4FeZW8K3ccSzXX2ePbKeR0wm5c/U16f4v8A+Sb+Hf8Arz/9nrya5/48Zf8Afj/9F1VQ87Ar3ZGzqHhbU7XTNM1u7066ttH1DEUF4UGydkOHwe2Kggmg+1WSpzFDMQJGyXYbuPlzmvW/iH/ybh8Nv+vvUf8A0OvHof8AkKaX9F/9CrnPTKz7ordu6iXFWdOJKJ9cCorj/jwm/wCvmp9N/wBXB/vUSOeqTeLJPMuETdw0UZZRnhsYGRWFXqurf8k61b/ehryqpi29zWh8JLYSFbgDOMDGe9NvPlnJzkn1ptr/AMfZp19/rq6C/tEfzetdDqWsWuoWeiQWmnJaTWdqYLh4s5u5PMlbzD77W2/RV+p5+tDwz/yFIP8Adb/0B6gJLmifRPwe8Nz/AB78Nr4IS8WPV7TNxpzXUgWJEAy6jvu/Gvn/AFrT30nUrizk/wBZA7Rv7Efzr1b4A/8AJTNP/wB6X/0CvOfHf/I2Xf8A18vURPBw65K0orYsGQXvhWNFQkxyYJ+pzWVeaRLp0kkWoRy2dwsauIZkKsQy7lPPtXQeH/8AkWbz/rslep/tuf8AJXf+4Vp//oirOmnJqXKjwDTZ4Le6ie7ga6t1+8gIBq34X1H+x/EWmakTIiWtzHKWhOGTa3UGslv9ZWvof/Hjqf8Auf8As1RJHoSPUv2mtIsLz4vazceFru48QaVcWsOo/aNu9443iUv5hH90k9hXkNm3lh5ByCMYNez/AAT/ANV8QP8AsVLr/wBBSvFLb/VPUx92OhhH4Tb0/T73S/sl/cWVxFZXBJguWjIjkxuBAbp1U16r8Wr6aHSfCer2GoTLcrYhhLbsVaLHbPHNev8AxZ/5R9/Cf/r5/wDatzXJ6R/yIp/687itaL5oyPJxiUK9KSPlpl3MWPJJzSbjTqZQe7HUn2inRtu60lENdBBYq4q7elU6u1BzyLtqpOPlPNesfCX4e3PjDXLWAQMYy2HIHQV5rpv8NfWn7MP/AB91rh4qUj4PP8XUw2HlKG52txr9p8I/tvh7QgktzcDY9yv3kb2IxXgfxQ8dHQF1DSRJHdTzOGM6nJ49DmvQvFf/ACNeuf7718u+O/8AkOS/71d0pOOh8lw/gKWIre0qasz77xFNdTFndnb171Hb65PDMSGIJ61l/wAdOf8A1lefJe7c/WfqtNQ5baHovhH4r6n4buY57a7kikQ5VlYjHGPWvqH4e/thR6naR6b4us01S1PUuMt+ZNfDsfat3SvvJRTqTgrXPk80yHBYj3+W0u6PuzUPgb8OfjlfXa+EtQ+x3v2VLhYlQMhJ6jGM/rXyt8X/AIAeJvhNrX2a+tHRXzJG0YLjbnGeK9Z/ZL/5HCH/AK5CvqT43f8AIetf+wa3/oVdfs4yp8x8bhcbiMsxf1dS5o+Z8JfDH4m/2ba/8I5r6m60O4cK8LjmM9yuelUvH3hObwDqltf2EgvtBv1MlvNGcgp2U46NXMeNv+Rsvf8Ar5avTG/5IGP+uq15cj7dxVOXtF1G+FNek+KmuWuj61rs1uFgFrp893JuWIj+Fiex9sV0v/CPS+K/DEeq6nHPdWh3wQ6lFH+7EipuVW49eteI6H/x/W3/AF2r78+Af/JjPiD/ALCt1/6LFRc462HjJ3Wh8ZT6bJoV15ayBwpxuHSvS/gv8TJPhz480bXWiMgs51d165U9a4PV/vP/AL1R6d/rn/3a0jrKzPFlKXx9T9dJv2vPh8/hP+04tUDtt/49cfvK/Nv476svxE8RaprksPlSXk7TlQOgboKztF/13/Aata1/x7z/AO7T5EpHPj82xOIqQjJ2Pn/y3sLgjp9a67Tpl1K18tueM1zuv/8AH1Wv4X+7/wABrpPZre9TU+pyvjDR2hfftOK7/wDZ0+J0fgC6u0nhaW0uBtdVOKxvGn/HvXIeHf8AWPXDi6UalPU9KnGOLwkqFRaH1/4s+P2iyaXP9hDyXEibQckV843Fx9omaUfxHPtVSfon1p6/6sVjgaMaWx81hcrw+X80aCsWrW5dTlTjnNa0cnnrhwDWFbdq2LbtXtKnZ3Na2isc/wCJtFDKzha4CTS5GmKKpPrXrOuf8erVxdr/AMfslZ1lY+hy2rJxOa/sgxnD5BxmqF1C1vJtHT3rrdS/13/Aa5vVP9fXmc7PqafvblBju61Btqeoa3Ogkt5/JbJFdXpl8rDGeK45utbGl10UjhxNNS3OxjjVunzfWoJtDN6yIib3dgqhaksq6Twh/wAjBpf/AF3WuifwnzsLxq8qZueG/wBnhLiz36gd8npkY/lXA/ET4O3XhGZri1YvBk5Qc4HtX1rZ/crifij/AMg1/wDdavhvrdT29j76NCKo3Pj7LQkghhj1rrfAuuLp2rRPKeMEZ9M+lY+sf65qpWX+vWvo6fvx1PLlFdj6MtbiO5j3qwYe9c546uY5dLa1TazSMMD09ab4X/48KxtY/wCPhf8AeauGFNKroc2IquEdDh9Q0cqzHb9MVXj8P7og7Ecmukvv4aryf6pK76jtsctGvM//2Q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148133"/>
            <a:ext cx="8778240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0" y="0"/>
                </a:moveTo>
                <a:lnTo>
                  <a:pt x="8778240" y="0"/>
                </a:lnTo>
                <a:lnTo>
                  <a:pt x="8778240" y="4846320"/>
                </a:lnTo>
                <a:lnTo>
                  <a:pt x="0" y="484632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56612" y="2000279"/>
            <a:ext cx="4830775" cy="66565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2886812" y="2653160"/>
            <a:ext cx="3370376" cy="49006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Smallppt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Versatility of GraalVM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37823" y="1021617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High-performance execution environment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937823" y="1369089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provides a high-performance execution environment for running applications written in multiple languages.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4111" y="1030761"/>
            <a:ext cx="413712" cy="4137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4245" y="102161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33251" y="2181427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Polyglot capabilities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33495" y="2529813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its polyglot capabilities, GraalVM allows seamless integration of different programming languages within the same application.</a:t>
            </a:r>
            <a:endParaRPr lang="en-US" sz="15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036" y="2190571"/>
            <a:ext cx="413712" cy="4137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169" y="218142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937823" y="3371711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Native image generation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937506" y="3719183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native image generation feature enables the compilation of Java applications into standalone executables.</a:t>
            </a:r>
            <a:endParaRPr lang="en-US" sz="15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036" y="3380855"/>
            <a:ext cx="413712" cy="4137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69" y="3371711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pic>
        <p:nvPicPr>
          <p:cNvPr id="16" name="Image 3" descr="data:image/jpeg;base64,/9j/4AAQSkZJRgABAQAAAQABAAD/2wBDAAUEBAUEAwUFBAUGBgUGCA4JCAcHCBEMDQoOFBEVFBMRExMWGB8bFhceFxMTGyUcHiAhIyMjFRomKSYiKR8iIyL/2wBDAQYGBggHCBAJCRAiFhMWIiIiIiIiIiIiIiIiIiIiIiIiIiIiIiIiIiIiIiIiIiIiIiIiIiIiIiIiIiIiIiIiIiL/wgARCASdA6ADASIAAhEBAxEB/8QAHQAAAgIDAQEBAAAAAAAAAAAAAwQCBQABBgcICf/EABsBAAIDAQEBAAAAAAAAAAAAAAECAAMEBQYH/9oADAMBAAIQAxAAAAD5fhHH5kh4FNOB3oW4IoRbLM0RgyYHAJmIMZt6lYMyEMISwW62TcA9mlK1jS2FI5XTDMSGZ6ClgazGZwDj4jmEV8Mx4AGKM0F3QX2pX0oL5FN+alssGBogjlM0ES7nKYkkSVBzeq4OW5GTKNh0k4u1ZibdSet5rrKzMwMNKMPlmDaseCDNamtZE6KdcGolXY5OGzk0qRNbtFA/XZhcJblHKRTWMs8ZBBKEX61iy3bVwC6sDIM1b1EwYIX0Q+WVddypCut6lnhhtLaLJwZpTyayAyQg1rpgHPTEXkL7uOoNg2OOltkTJxRDZEYDJbNmYTUALBZ6Z83DdmdSsu6Snfowyi+ctTNW9ywURycgwCyLZNG0Q5tuQafHNmBnxSyMDXik0V1RU2vX0RpnEu6B4sq0dGiKVoNxNipcJDvMZRNEkSp1VL2lMjKBrazNiatx7PFhsZXFW7MLDC5WyNEXkasW0Fbo1rCCbV0TqL1duKvQS1IUoVTJFegd4ThxRKYrZBELI1AGdE2DDBevoSBi66sDIQ06huAtlkIhii1EtLYsJLgyBboRgHDValJd2SnEgEZwj3g6jZohOBBfZQkNsut62Ifd5a5hyEb3n7VjvWWtKUdwYykSVuSHI0QqXE69YyhNLzG2d8wItBNcd6KryJhXy4bZZnmwM75SThj0YHaqXRRIinR0KMl2xGwANs4DCEzJmkejQLLxMNXx+seraTBGM1oajpaRjXMAY1ZW3K9mzE+ZYz4mm02HxsTBI0NRCEjBwCumCM003iBkl6DjECNh0m0gti7srckLsivzI72SUxgRWEFWRReroEgpv0LYa9Go5AW5GOFpwyJfWsxjmbyHJRvUnZsdS7wev87S6fnu5xNBMu661mSyOSjJswCEPQzUo3a1VtWOmwUOfbdee+jebWxaIo9BW9K7kMRc61GPZ2eU8qh1/MWMoWM72cMsw2Sea2aRlycGMQJKSFEVqTHFN8pIaCJBMiS74JzDX0ImFIWMrTgVEcRYxijmc0oZgeMJaDKGFGq28Zp8oWyWhNnryiLdQw0BmzIdhdq3CcgZvnMRchqItNYNgJrLqXVMqu8L61xBAlk1ZzKPVvIKuc2GiIprAn2uOOatmguwAJATq7DsVejI6wWQCSBs1mYJrJxLD3mmbet6J23ooq91tPmqfM6V1Wwl0eUMMwtZrMwvuUWAotnmE1koRJzCRl6W64Kec9RxjgbFV0Qdl2RlKHDQmtfUyrD5AZGwrXSvkfelIFnJqo73jZ9y1qVSKAgjDK5mpY2LZp2vJYXBVKqvQX1vS7dzieJrJyiALuUUktblUBTDLczQ1sEtMK32BqggruVVCgHKI7VNMrHfCywAluMpBbaos4laoIH34vPJehWMr8ub9OE9XGWHQLTPVicVFgJkiGEsWqGnYEzLuNrcABVx0q+hGGyJtUG4itkc1OPuDQ4E97ibTj1CHUJRd95qSnetZE2YZws9EXlQh7w6dZkjJMhIKi2Fl9f8bR8rcL6b5puojKMtdRG1WnomE2GmrGzBdopEmIOZZmuD6xBVMRNyqG946ZmYUzN6DS1CAtKUTDUHKMrZN5uBEEzKprCuUKbha3kuKYRZUSepNRmTyUAGZVdewxGLpihoWxhPQsiWBAClgUUmOM75SHEycRSwJdknKLzUFuYW1vLNbgsbOMSe924llG1VuRrHaKrpiChBOtZKKDWyFaZGvosGGYGQC14cCpAJ1dzX0rtIbEtsZww2tYDUrweRa3WsmGhmZIV9F+UV8CijlZEaJpRhUPrNnLCI+OUrxOvJ799L/A/114fsfKvNkz2nEFqcnkSx26ljkmQWG2AEhJFISyTU63Lcq1uWwIRlEWakLQuMLBBt7GeMVobdnOkTWGjQZLLcJfa67pw2NdEB6hLmiqmNTU1img0hxlMUipJswWizUMzIVTIG2VBs0hIGkSVYyEz5jsAYfIYkCWZC2tfc2YX30GLeXbuUupkvocpVi3ua7iUE29DzAk6u00+JqDFjVoi24HTYUkdtUOtYRTcIMgrvyGRW3Wb1DGUdGyWo7k1CUTMzMJzMwSe4SC6LBiAu5ClAgy1L4MzskAxRA2Z5EZi+HlOV66itvMqM0zt1Q3ne7Ffp5AaY1YoJF0EhhJRQ6lCNLI7DkjrAMCRUaNjEOaWYjbiyai62CbGEswQiVcEKLNem+K8xDfIeQR46hhtspF0cask9LodGqOEoMhLj2VdarVGUDIqRIFsr0WDBr3IhZkWJIzpI8Wny4Y07Me7xW6t5qS71eUR5m65ejujYVtauiXc4PgWMGyDElsbZg1hw59umIyLYMiDsBaa9fTiPYjfmZoOXebKDGdYWQyWmfWZkmZmCb1mGS3qSKRgbD0SVYSBJtcgs6w9Ze4bKTnruj01SeFZW5yKvp112fT87YJiedSrc9iIJ2GyiqjciFtNHI6Aw9V2y1rremx5vS8mz0LzPU7WKauU68dR9ExppjcXGwSb0Z+dLeoPTpea9esSLARrVGyum0UJjW8cJxlmt6kZrUdBpRzckczcONK7ivjUKK3JrElTDibIyt5GT4yHi1bRqxBZvhiRlmznv2zthp4fJ03Tc+m7leY6TncfrpWqz4mlmlTTKxEwKtINVNdwTDNXtJmpW0K1rVcN0Q7GN+D3EXb3GJh9iYCCA8nCPMw2ZmYZmZgmZvUhJQOFMwM0yqqWlctozYYmG5KQSKKwIIXQWzNV4Fkv9gRvwcUcjCzo+nyrCSrKawlFsNW156/UzHQ8i8t3oo2x8fY55R6b5JtWObnvpgabJpg5NtudFkhWxQ3g7K5BiuumaugpplrIDQNcq40DhOK3azcoZzaYGemWsUJpjrOrD8pnoVdWeOzNXDCaIBJkTBzmYgwuKbEWnxSNp3RinaJ2dnOatF763j9OS0H0/K8JzHXchz/VcFVOQw+1cPuUzLx05ITCpymuWHOnrt71uUbBpE3aQmBenoe8F4tlkSHDhhyyq3pW5WOpStaNxWS4Wt6a7MzIMzc1GNQalU2gaGVlHYUvnPY7FCHZRZbmto5a+fQbrtQGPcW1+xHFrgNXctYVvU5zL/O6tTp62q2YNUw7bQbPuWOX3LzqmLuTepYxytSI02mx7Z2dsWa2Bl0puvGyawQJ0WdL4trEQ7JyR+wGXhQ31HNItgwabOdbuVkVlCW53XCdJUbW0rks1nNL6nurkXRhXM8WGzbZG82AjWGs583YM2YtWSNi2S56DnL+7h96vBLqeZ5fiuo4Xme15CxSt8fp8EdOU5YAcKQorTn0vg6My7JCaUdEq9hKnrRjml1bML6/wP8wVX6AfLHPt8lRbT9BlhrNy/exYR0tALBVrNY2jJRKFOVuyGSlYsVAm3aeL0h3hRp0qwmH02KwgstoJ11iVYHZcDJjl/dUqrNWBbGzPUrIpGqiNkoWqhcKC5XG9MopEkQOczGkZ9sPmGfJGqUhiZSrw6jJ0Oe570lfJ1vLoyBvY2LzhZlkZW/6V5QY8+55oqS7Ib0Y7R7aCEDGcyRYyKLDN4H2SJwsmIMHLJjR3xFfi3Zzttacbn5PGGz41m2ztXnOWVmLtk66v08yt4joeUw+tjZjMmkCxyQmkZKU06eiVdc+DWjOpQC9sK8y9XTjmaS4/3H8MdTy7PtDxjnvFeVpWFHfqsmRnomOZkO7Cv2VjmZG2UbKqX1Py1qrP6Bwk1pUoOc7riSnAVqw3OXmcgVsy6Zkxa0/VtCtdM4ZpvzssDjomelSUA2Cz1FIIqW7UaCAnvctFOiyIEGSRWrhPI3LKEAxyKhVGp/sfN+25/Tlfx5fJr4tVhbq1w3mmsLgtQFkMwXQmAAjcUKY+tsQqjZoWgp0Es5XSbPGa9mw8TGYnfJK1A/ZypNY/OdGZdrnG6s3fVPWpGiTAIslilCvL11U0ersFxxds9fZ6fCp850HJJsEWUq+mJJ7A9WpYVq9EQ9wXXkhmImDoueNUY60dGEgUR0bgxmqokgdOszCczNyTaVMtTTirj4tqHgoGWyiaUlr+uBpWtNTWQBVDWuswumzchZLJHhYGnpCZA+camlui3AyFYpYaYV1oOpNIEwzzZsOM2sIB0xaaL6SIRRXoEDDa7NyhNZvY5SaSZhLF9tgjj1rcfcxyMMGGSalkRJbHuEtpUTGe7EhoU7Jo7Ps0WTnx2FnbzZtxsLOVNiJqco56mU1qOWKyUc3pxeQGctY5WLoDcJ3IYKNiM0GI+kaOWpnd5++oOwrxfoyIRp1TspV9MWtwm3M1hk4awzMnAnJawE2hZE3reodZOJOpRkomYTZqYahI4VpFgr2Olgvlvaqu0LDngQkLlYSvTYc70HO13j1vVlpXq7Zq74+2B5OAXS57qIdys7LYzJWTkfbIkU0dSb1EdizXgBdEUpiTcstZqjWtOElunqOSQhrTPtmBhUAuCVlCRK1ktm3ESGysLI7wpeMDxCxKUgRcuzGvRtmbNJnLJufNzHbeVjkSHFGW9rXrWLM8zrNSHjrGpgPNy0Ne7AXvv72+BGySupXnL9JwS6AtYanqV9RY1K7QJsV6dmAZ4mxfTC8eOZljb3m1GoG0BDW9M2b1MQjobQ5KpW1rBZrVnEMq8B9sxIySND+kzo2InSN2mTsLM0Ra3GqJyCakgsKDRrebL5qRAfSWELNPHY1o2TSmm8q6wKPLKY62C5dB0nouMqFSbWAgkmycdLixtVcItzISGjBk0YFgeGP4HZpGtOAumYTIQmQCtWLSkdMCMZEX3KUJpiLKcPhWpkaNo2Aj8H7eVtuBnwbnGS1ZGSpaItYL2GVSyskxzaoMpajpWaN+QVKwSfGw9rUo5/mGMo7zKrVSti1YdKvsgr2xV9ERNEFkANLllNbxtGHEdE+hveOE7P512flvyX6Z+aPbc4c466NZ3a3cqaCOcl1quMlZWxHuwhVLuWuWVa3mNMkwB775indmOCEk7Lb5OugDocjDUDTQZN2C1mc3QsLEz8S43VNiqOxZfm1CK1zlVEi2xhMCw3mEEia5kFgElpAlgtkwXanrcEjjalO6uyq4RwzR1y3rchTqmFJASgAMsCmxuYZSiGpzgw2HanRpPHDllGwu5WOaK+DJ6JK8zSoElxiGqZA7DNmA2cxYmx6YLPJlj3w3GxV8pWbVB53ofOK9YLNRmnrJ1LdOvQEAydfThEW6tWRBCXW06whrSzeNp0Qeyen9f+edY2t6uOaRrJY0hvUiTPJMjPo4HjSbWxPmGaM1sCiddLosjckOPde1MAb0N2R1APM65Yph5kUtspfDFb6OKjlDmMWvGcS6z3MoBVG4oN5NYV3ILcoYWLYyHQgNGAVnmEwyBShBbSxHGGY8IILbUZAaLhMJQNAPJ7kxqDpoFjGzmXLssGM7cOHVjpuzn7c0SzBKWsaqchiqO05KJozFtvpYaXfmc7Yn7MAzFZsy1syXbDY7BR+eNyAFbmuNZll9Qwi3TrcsgUdfXjXP1abI4yQaasTqpvzY8EzM0WzMwnet6LbINpUgNgQQU9GLb3ucqM6MrYtCluSS5UxcPUjI0ySBKxJv7N6Aijl2oy3DhtbK7PGxlD/SUV3jpWBBfdxmQLqPayrBYbJQBIbHJLyFbkFoLXAOxzXmQ0LcMNkrILq0qTGwCaYZvI87BW9OOaX154lf5bx8TqlHrYTycfW5lleNjKc8o7JZji5twVQexx+dtiJXxylDTIQAkktcyshXpfQHCXlbC8aWHgvPzWXsubuWDdwtdz6u6gyyqIyClzvF3vmmfrbtFS0doFI3WV7hE3KbEEiKLts9qThjXsKjTrebNujadWpQfp/m4VTN7e7GBuKgAvJxcNEpGmgvNnlqUTljPAy4USvLA48gKl1NwO1wtfoMPpk/UsO/xwHd8PpzZkmLs5+4ou7w001N11I2HmVh66BnCOjZJUy66QZCA1NRDOCeayCA5wW2O47kKYWojeKTlbCbIYy2TjLTWtS4c/q/HUOm5Q1j6XqCKSZAykIc+Fmw2ZdgzZyiaIazDhZbbPvUQQM6UMGXrXKivpE2qZdRDLunOy+rZnmGt0uhu5RupXst3m1lLBFqxqn5qrfmBpM/UqahawzemOjOqSyK+jDedV2qWVih107BNaG1m8zJN7hKQrtawtX258TDlWwM3G0ntYdVS/NVjYrKNT2w9Gzz1ZihGUBbkHXaXrSWYrcdTXzUHSl19R9jcXrfFyX038wbc2+w5AmhLBDc3qlbBuG5T9imevl5rVLoSjIsyPQRWbUU6VZVGoGR2LizAQqbBmlYRNCLgwsVacCRIhm5wkdRLKQjPotAkiBdSlI1xnOcqgXZ2zyLM75gtzO2OJ8m2acoQKMjAEMRIaKb3S1ZVsarjgF2mBMEmdWfmBmyVvrOQ50a3Qa/NsQADRzjVylXRvLQrEo7bHGWdBT2NsQBVvAjIE2SsEH4zNWatqFeowuO1rW9k5owYkdZNhmZECex5HIVdgT16683t+L167l5b6/ElYBcu5sR7gaoqWEqtSdo1RIW1FlbjHJGmnXWcutU/dcDuZbJ5q2vVqDrqsoJdEgvGjtao2ZD12QnTqCBJV15QyEE1mxI6eEjL4EzCJsLsSqQiaKbFYLkI4TYuixp80Jx6/ljSHDSFopGmaxTMds65mCmgBykbPEuEanZIalJdrRJYGvqOVXYU0gUKum6TC5QDRzYUjQm2zneFYvy2+truo0edanCm08k6iVXV02+chVZ+3YgBV17ZZCwr2LCcRgrIBv6utUZbc4GCnsZ3whmjbucYSEhkxXohCKionFWOpa2bcZE2E1OcjRpuLxyS3NZ8wh5JbzWVaJVu+X3GvcCV0mSvsq9qxWli3TJrZXTWr04t20ptwma8NRLTKagd8l9yNqQpxr6ENxmAfWhLBaJI2B2TcGGycSG5TKRGyEqCRZxhm2Zs4dvzOeuK9kVcptlBmyRqjPMNRMXiWZiqIWWe0pxJjAJb3pBtDQgq4jLFQFEnQIcLAq2SDZqI6KxfmE6NbobuG5bro6OJGlUSr6pa0VHR2CTXWTozHXOV7LS050ByX/N6QG01mq1HVpz1SbiCyI2RzMLTHOMXZwNKjL6Xp9Wbzyi9/8ABWuWJo9tl9Ai+ehQ2O6s0ntwbnLKyjNG5RXFu1p7mmEitIJitaKkjWJG57PtvPeqw6qNZxvZyY3QDX8dusXrWYgcGvQyGTF2SgARPepJvlmiSnQzahgaMoI5MhUZMKUHs0jWDbRHrVI0aUqHYLKCDlpqAx2MWzyAyxdKRFrw1hhmRLalhB5gO5hhLZyBMWN2NKxMb6k1oQx3uaCsiPKJuDefAa/D1lvC1b6y/gB5klCnUlXjr8/bxYJU6U6oySa5zjGXTDoQaGaZFu8Kg1NeGUR1N63oPm81FsNGIlFUxqUYhEYhW1oGL7sJel0Tz0F/V34Y25T6eOCskgurYY6XdLWesUWeUk9y8SlIiihdOvoUI571sn2Dyjs/pvwXmLSMHrez501YMb6tA6zlRYDZWJpixCJpWqTVlfUsZFKa15Xa8z1u7bYFWR3LK1ZuElKU7E7U1Rbchz1hnoMi25gjTgBZNDIk4S9oAllvclWkFhRaiLSxBsQ5IHbPOZDyhAFmlLFty1NOmBEWmYSAYxaC3DJnTTYp3a3d28KdqTNPmYULHIpvFXRhm9ErWEFT1Dg0rLnl8hXcIODe8u5zCAaFNq4UtjTTZrebGzcN4DuZTrQoTZJNaKABeMsa6TkHpnhc1xlykswvXc5+FKoal15aXrxsl+2yXU/fcTRVV9lwLE9VAJdPQuiUGrR1q7TsaWvHf8wKqEZR0G/RMESrd9H+N+7+G8Toc6GNT3OewgAdfRlCTIs6GV43r8uNG5fTIvG7Lls4ovSw3YqU1gJ61okUNkgBUTQyskim6zVTCuw6ogptOVV4iK7SEkdg2mxuASyvGRGNRZi0+ZqVfuF2ACBMiWZSO31CquaIugjcWjjlYC7qzjs9GSW3yIqmfMJpX53ccXqRVrStfQW2VQaMOg3LrWhsKKERlzjY1NacqYWLVsQhjsb9yzUfWbJB0VlzNhnqQzU7KsAWJiZCOkxsBlOEhpMvjisFUu4jml06019bYrvnXO48yoVB8ubcTNIcrVk12k1nKPqKaMLtQAU1ZEap2kjvUMxKDXQXc1lsHtQsthsrK2qR918Eqt+gphH2flbeIBVrUNUtXbbK1FfNV8nzyS7uhQplk6FkmlBOiwIMV0NYtEGcRyjneSkaGEYjFm94aPh4klUsgMgo4DJPoR1O2CabLN4DpxQSKibccBYQFcj1lnHb74x+h4hSmLQJavxZkMnq9RjVZuqyxWNy+dSZMaSbguNO1dSmiZxbWqcx7I0oMJukUlvJQRZFLY2oehbDz8rJMGK5lVtkSDkk7VNu3mbJMkybrcUmjBy2Nknbj0bAnEd9w3V46+UhZVWvKAHQm28zn2mq919Gh5UjX1GFZKW3GUBGaiE2qIVEUk0sKh2LnLNGxSIIi28NETEVip6QYu7Jfjc1cDqFuf0t1wutMPAMQprMwgYlxXawmxw2L5bjsQmTYNaM5gL2QVtGqGyMLYE29mqZMmaVGxMGQrLWojYxA62tbAwcbJAiNA9xsY2nodXZyyetFtut8+Q5k/NUNrinuZx+uwy8KutNJmKX14mExrB2fMEz6/Q/G+g5xN8ziNoo3mjSvSxwsyemRrfNpOcrwm2SkWlytnloixC0J4mrHg2hykctWH4VWgytL62ZhTTO1J63jSnqfaPHKcYO05xbVz2Z3POaKS1FNVtpdQiZekKAauazpxsU2i2NMRhGAJoK0mcWQ6ivSAYQ1EgeDcLq9cPlQnsvj2QCOTjOxobHkLxa6cqmq4rLB6jIWbzeAR3hxIauEWog0jMsNeUxbo0iFCmXyUSDuEdg6TRqmsytIABhDSdlN2VGYERsOB2dlK7DpW5xfbd9H3Pm63GS5ikR5bfIcr2rMoCr6gq8t8muh1Otl+269tbb6pdr1yUojmPWBE2jIzmmDklJG98OZEh6V5z9EczoeSc36j5rowMuiPt4xuZvqRtASSfS3VpK3s4zavT+YHDKzprwdHfQ+z9JRg4JKx8318C2o+Vr09B1tbzwRsuqubiaR7KsRElC+unN1x5c71vnnoFF/H0V/wAxZcS6pzNPfvBT1lbbybjqmLveCJETJwsqSjBqUlyL60pCzGmGcTt0UUgbFOATXOUJLGwRGDJ2uKZ7F55XqtzV9znOnA2SiSjAQJRDMG2WBjVIkSGvQWFIYDkUWTbiy+LBkw1QsY9S+DPdZ9H3vmmuFjy1de+bLwnH9no+yUdsNVJaazurgEgmT03N0PNM+ivmCrQyuMutDMQEK5GzTwSD6ouW2Qk0alN4Z7W3NVZccJM62YE1vbPGbqUo9tWJdTWNisKde0VfXPzfB+Y37u+nkvS2fF7eF69xfE87l71pQBcPTTetFq7TCf1M4q6ou5orkfc/DE2CszV7SaLGSwA7xCOntczGId5BArioGxsoAuCaTj6ZFKV4PbolZDYmtscIwakDYwRGFmmaAK2aK6AHgVW0u2rDDe5xsKUjVQmVuUVoSqC7Wjem59fmnUir0SVbMWjMVgJbKtrljCN3bbZ4SnCVDe12VnPX95Pcd/5nPz1eiobKgPKcb12lT6q7cKuKU1yc2MWxV2SWZ6l5Rma36R+U72jTov5qerIuaZSpT1zjVW/J60NWMgs1Zm7P77VzvnoPSVmjmI1s6+zT3nGLOEOdryh1ze2cWh7Tr4HL/PlnU1dTtfah+IXclGsvqrF6NOmctV6FRZjvzVFgXn8W858Jh1It7sgyZbRgHibtGMeNlKghfBtNji0XYVfSaChgLZWXICrN9Xxxt7OXFnWyYNjlcSQgWlMd/G6/jK/T5SsryB9L810ua9RhleyWZKTMsmFqA4OS51bCtsrkT6jjZPW7TTxNrHsHj0sWrtOExq+lSRd3Uk3g4uHDYSos97bFA2/TLsNd7mZLufM7DzqvzJr1zi6PJ9bznoPI++Ze78+07NPbdGyKszaRM7HCi9YV28mK6DLqg0xS8jNfZmlmu73tAfA44RtOiTHFj3HC+n57fYPMbjk+Uuqg1P6Dzq47P3Ea/Br1iF3LHcpfROrhufOl75aSP3PgOtz9VHmLsyrnnL99T0JUN/0McXAo0jaSfRHzSOroEtbJmJpGp6gtRsVkpaZuHPmMIuxhmkzuRnR4SZfipVQObXY6HPIwGgPBVYMwMEM+5ZonpbjUePlBJNdliuHPGGZLZEm9KVWO0pW5ie11qdJFdrNp3qEWtJmioMPmzVgtBZpFXZkMbMmeGpOlcc2RucM73s+jj0/rAfPOt4K+4QTnO65eRqQZfQxMeqq3E57J1dZe9NU2V50PPdlXafz/AKPjhd6B6x88UldvQ2XO2xpeTm5n6HIFmvuzRepsmqTRImoKxAiz6V5AQOQg630fyvqcZNMjWqyF8wzOaFZj0C7D1fP+jfKOnmpWtZ7Rz/VK+blTgu+Wj3Caq1nV3Ki+V2fOTcso1dDXz/oSFOBaVVM7HxKvtCzBCVMgH4RkY0hGSZSmkE+k9AIC5AJ1rBSQki6DvtPOG2rhjyAE5ncKItX1u+fyaey19WMi7VBGIy1RrmoK/M+s/JOZ5a/zNTEbGf2Q07mtjKOqdNRfS3O16qhVrClzQyZLHi9opxTEWbZ4WGNHJG/vPU9XmhO8zxungWGy8vh7NzR99S4+7wPrvlHMtpeoepjX0O5rqrmZnHYezeHPabnM7mbOCz6A+eE0WKax2l6ipAV9bW1tyqJ1TC1zwfF9Z1t8tVd7SMlp09rDGWefnV6+N2HELP3a86uD9nHBTkcC3npUfDdvGrgt9Bj9HY8lOkrvKmT6Mq6XlEBdYcqnF33npeNV14h0IpV8yy25LRnqYjUMXMjIoKPfSc9WzQkzoKe4kTAcEBw2NAJK02IgMtykFdc+WQ1nVSKNDPsVxNly1St4Kb4PPbodhk6iyNrXxRaiK55wDCXMwBkhGEziWK/upOTf4LMsepz9LkEzwzZ48HmJrlcq+hqUUDxOo2cel9Mtqm/znWeeU18qpuUfa5un5lG8opusKimqxuaYv7BW67jJDWiq6vOga3z7hb6jXuIz2aNJaJIxSHTlQLVa9NJlHubbJFm06QGn5dm4W3mulk+2Z6uq1XzMrQuTph08wPybbl2K6u9v2Sp4XVyC0p7SrqQCDm01aWUva+rOzS78ZneXhxrIsGxpl6NhRgXltgRivJPWlBDlg3CSa4NwEhCRmQX6mS+4ZsQBa52tkvKuyroGNzPBOsdTkYkdOLYoWNkUqrYEpXG6My2Z3teu4s8im4T1vzLzfs+OIkbt4Ok5LpeXp0hjLWqR3I0WLLBlz3jfLjpOwShoWGTKTGx26cBUzbGdO36XsbuXXWnHp2c4jbC1d73MdFR17K9248yGy+qkr6aqq9nZipWsc7uJTg5fixo6FGm6lexzHr/kWy6smgwwaBGKzEy4S4vaF1+bUbX7KWX3JsAGRVpdKarKvBpznvHiXarKW5XUs5D00wVaAdsrluOFIF86Jjwa7OVrcbToObB1EFuAXGzP6h5YSjm5uoPktXu6i2hCiB6Sv9G4awhxDE4DFnAzFpkk9L83jIQViE8QddbgEtKiyRgYUOYrcUz0IAmStDUmfqYGizWj2QzouOerTGX5q9mtsrfH+B3f6HI5GHNb2TGZmDWFokpkaCAajY9aa/eTMa4Wk3H58YWfWvzeW7WqqJltqu02pb3XV9eqVXEU2loWlZpH6LyeKxcuJHOes6tUpb+R89GdBSOHXpXtC8uBLs+C7oTjwkTgeAUJlwhHUSysue22a7s+OCp6C65T1RbPIH7EDqrdYN8bJ6/GodinYgk2fvllFzDY3oO3rghsKjHrU30Nc2eH1vk1uaGc9PX2Z0iW3sWMon0WIgdAOdpZkgbVs1BxsI2YYOpplZWVZkjQckY4rdV4rco7mthuK8rERZ6t6OJS3FOaBvdt6KU8m6J7JzeivbJ+vFj/AJN30s8PSFM6Oa0WLd2JCFiLG6FdKa4xQW59j1qPGM8FsGR9CtNW/e9Vbx+R6tNJ+e3XdJSCO1iC1ezteHBVp0rpNe3NteRG1GhRt/UzVXR5TGknWv8ADslt5oxRDsRwRhpPaoJAWC+LiRs66wlaIWwxm6+0rY3f9p4gBI/BV5xD33wltERvayzepOwBVyq6IrJ5goHlTD1jeTPeD4KJWdtDz0m3pod2vWo6/Ag9xzqxVrWqes4sNbV8IO611F2PUjLXhx6kwLDvqzamrXkeOQ/YqAcWdW1IrmIBkISLBS5qOj5kUuMTXFi15WjaplXr0oji1J0JyVNtc9kM/K9hzXv9Gfy7g2e1mXyRB+mt6Ww31CNNcUztl6jTMDmbUCGmyIyGtRTZbMipZ9Sebn8vfpsvzkYdzyUW3ouONXugOt7mvrcpEyAut6UZZcVTd0JWytL9sYomG+ap7UXjrM3z4W6+4Bb1Dy5XsQ7CZYKPoSSYj0qjlWlthTXdNfxQV3bc3GUr+yhILmxOFAqh6aLPUJRatKfUQpiPNqgXZ7eZ2+RZaOav6c/mjMJQzK9WGV21sYlcYFa47T0XuPPwsiyCNlZkTqWa+OFUr4eqt9PFQ0OmyYTOeCsMqWQGjjJtVgtgV1tXWzU9VwvqXm64e/4ontA1+QsFGUX6KluZnWc9t84mL0RJHl3xK9RxvOnPL2jy/lOd6KwpJ96buDVvqbRW+wzDXy1VmxrpVy87uVea9j01JMNxqu7a7B530d5w0bvOJ86Tr6XRUnY8hT2MFMAutF0JB5nq+pkpMkeJ1qHdc2+E/Lh6o0hWU8tOxh1ZhOqsm6hC1kbOGq2JqALqNnJX9bzAoCCvGRKn0PgRxWh33OKGASryWbBV6B4eqUJYip7RpK8Q6o1VEmrmZ2aO0dNFReLefGSVFaL1VF0+oVuch7J5EpPSP1ZW1AreRiVWPFE+o4rsROcqjrS3ftflFisueGaEyoWFc6bC4OMrA2i5HTb2sR1vbeaVaq6+eteju3ec6qcrnlu9TD8db2x7cvN2hBnF0HNbMhYJ0nnma4dQtrR0Opo60uToqd7wdiSJLN3J3kO0qtvky2HEvBrqq6rp3x8H6FQ+aGz1PieCdo7WqiUKuiRYaIvdI1WC0djbc0Jdt8nYQT7BH0o5/LPQJebW86+55ruBbriqnlxrMhZ1o6TpIyEB6F5y/IMCzEgLBeEkxEaMsEFRCWFc9MCvsWsMtGOdxVE0n3clHGqQMsqsnTQ1V+B2UFzoGjkUqT9Yc21a/wAtKyMa5TsF5rQQ7CGxCWNrVoSCgwvGLtxSLbqkeFblL0XHhzHr/Q5bb03IVKiP0l8ysMWkd6sDWt4tauzwLuI2NfK3Gae+kFdUzIr7P6J+aZpkvAcl0N/JeXqWYl96z4p6bytfHt0fJaa+w87EHV0d62FtEdR2LpkDqITLZKo9re+lMdXw1M9xXAh/U/Ol6TN3bWFO/T0lUgNLb6L5ha85LotNNRuo5BSIQ4elTNQr0Hp9nLoo0/BtXZM76Zdb/nwauaU14TTonTYZIEAoDOloekEsr0ddAZQlBEyePBEBZ1WoDnhOTVu3knK9XW1cE69sUYF1eSi1riNmEV6nveNGMF/X+iWcmv8AOEaMapVveJU9VzixKO+kzxjT07OCNU3AT23yFe3RT81aOxCKWXoVZ845W57R7ed7/wA6WCC5x5W0v+7fPrtd1eQZrFkwHrRSLkvojwqtWV68dz29WyzFs1VnxQsRk8pdZR6EYPUvOfYPA8wuOeWpN4crsDOkTUOhr088LIl9yiQzYdDU+vef0iwzfSPn1Olpw2AZczVttaq2qRcK3oCiyDy5Az2L4FGtGxJYfXs5lB0BfSbuKLyMvGLqnfrWi7bfk7DlhJgBZzo8/O2RjRyTxlfqzQkROeckMDglgp0ACKQdlOTLoCchhU9nJquJXw2C5O7k5J8NKB09T0T4Sr6a8rJjF0nQclf5/r/GOcta+u52fFL09G+5pVeNoaQHd0jlSTcLHr1r7mpvuaqYgvUvOVFTuu7x0fpa1lD2nN8haED7Ln7RG83yVhpZ+oLoCrcWeLqvrRKFY0vEeAJpkEViZpgxs5z76Ojxc5yJAK9DzqyraNgx2vdWy6GhW3djXLEZPGGItSKK1b5PK2ra5kB1dBNdVqLBMKjS1SmsrFwjSz1DySzqiJPJ3BUborlqAdHr2LT5e2+ZK9nP3KMULBela9BQstyuJ1oKdi0U1KWWnceVzBybo3Mkum4sRrUcMZ1LII7E1JKU8AWCw1CKzS7KTjLvdDJYWHNsgdNzPpFAtKvRdd3x53IteT8Fdmv6cPVV9de1XqEtWrLznySIQZLMp3dRDp6svIFLbnjqotRajSfsauUV3pFH9F47fFPNehS0Jc1l5QNk9P8AJbOgTQpeVjt1jIBhamrfTMullIjZCzSkhHppstS5IDD4ikhhqNAYEuxWNnNFZAcBdOYMBwkF2hoxsgJrmpyrdlTWysSDwaqqKxqDPtm/U4wntO7gVc7/AMsVTrZamMwr+klAgbYamytRd/p8323hXuvydZl6Tnem5fB7aE4XxeF9x525znIdwqNXKNdxz0vrkwW4spy2iRPa8riCz0LhDrtNsHMBU3tPYtKm0JCE1WBSS/qXmgK9q8CBqXZ6GFifCcyKux49uB1iWL6pLeWEPl1kLKNQztKHcLlUU6mCoV2GDd8qML6fxvM2aIsfXUGnmyXVVFAH6j+YK7NWNda6chNR+n8s+auL7Xi73KQmzomo6kQCOg16vqz5bs6hL39rs34pnGWzKWS0BWcGEDe+k+eQ4dWzqE1SUtu1tCo6TmSYWtRdWSEj0ZygXZ1Oiu7WyV+rhUEqrQzUrXjZgVIdYuOSUdXzQZkavKR6JLoeavGyGteY6E0Od95td6fN+ufKv1H5CZyItWmL1vJtWW5fWdFWiFh60hCk5KqmW06eUWyJWbjOzpsht4dTxEN7WVsoXov1bBWy+j/PKLPMLZd6yjvrbzrVNXUUvDQtr6CvXWOiJXnw3PvF9VQcnz9f6fD5TESztceg+R3Qevkp3DDn6vcYCYqeF/O7ua08wTISyufWcx39I56u7nj5Tccx6z5UQDpKTp9fL5/ciLY9x/ccebA6YTr3ZDUzcpLcJdMoikEKExonrf3Lkr+GsJ9WrPlDTddrWS8YG+JZeg5b+R36H5sce1GWdNSzpueZcim/XvglZV4YL6ZZeDUGWWJA2tb0fSc0Vx3XL33IILRH0jzcGNrUkekl1Wrmi6cqjNmv1aiwNVh6j44tZk9pj4wSsdLXB2unoGOQAmhozCQuJccVay1frqnmEP0Px1Ugli3b+OSsNleMcVD2ShEClVC+7ArwAuhoZRd0NcCyMCXjNBRw0LNze7BV52zt+ASXnMNTsC5JLmNIQZF0ZZbxLCkFJUgmbomPI9BXTE9O82RZgFYLstTdg6uryp1PMvVr4+74Uvd0X+WdPz170uPRlUGNXWeceoeYSaXNpOxGQm44onyAJZkauM802edjUyRh+qeXjqt2vNV3JY1b0nZ5xVZj1XbZ5389dudBq54KeQV7xHquaO+oIxXAOKxpsRyKOYTx0jGbgjd8w8tedjyigN5zd6uTPVTohxitIabGVY+U1kZBSW1QKTruaVUhfbpyFnnqkqLbVweoSUQHVoWJwt5Kj0nzy3Uvc16350pUbQFfjtaKVKL2k5LPbauUOmG/fvnvpM+n6H+WOqgle85cF1ZIW4WeBUJE+tVPmTtbiwjlgEQoJTb4vZ128heJQaSXwRrf3IxqNALUp7upobLPWb0nzy5xznulv30t8ucVN2eNRw2JtvS85N6U8uFnadhb3LxiND+4+R1g1LYDP3LU5ottMZZArgSFV5pdxWZNPOgxfUNyjaRWLAFM3PnVRGOrg8wasGTRSBIEE2YbAGgzjJEmgmfSfzqL0SmvzuV1lhqWHlwIaVCVvazU4poQmVMynKKSURwNnRJK+977xLpctnPxknppZYqSGqz9r8BcSdnzztckf63iuyrPN1k+bsF/TBjbZgcZe5IXo/nCtlvGakCvQLhA3PJ2YtUTWaexk9Y4ZFeHrq1+RpdVzxu6Tm4WcrVkVqVKBOIlZ/1/w1but503TqnFPer+XCDKs1dSWxWcOGFkp71iPlHQ2XDLmb5/1Hu1t+f4Kx6WSpHGJ6Bm6yUMF3FhpHmTW6GpkCPdHy8a4a0B6tk1+HEB7hbV59dWXdczJ8/1LKXdIJ6smux2NU2PdbvdfTFE4ZcPebjaw2BFiN9CJzcjLFBzFCPe1I4FLFJnZUdxXSC33unzr9Jc+3yfzp8Wyr0TzzR2Wk938iJF63lzOCsFJdwZOe9Z4gyjp6lDSK+EVVZR0H0t8mzqt7jlKZ66uatkk8AevRl1uioudFgu4JGXh6ytM/F2CFQG66v5WI0Npbxr45u1hqfpb5xbUBeUC1ZhitQVY7LEmxsZzvokDAMZF5cs4Gccq+iRTW1f9B0J4HY1norZuQP1dBZiH675H2GR+c37t4Rpweu1fLVvN6lDXs13YpUgyoOjvNajT3qcXLeriqWtYHITZFyVzD0NLUErrmF22Wm6rTA84OvXFmNWappbOu4TBChAAdHJVaMuNTskXZSbq+ZFUulZxssGEoWugTTRi7HWgrr5+D1e9ee0ePXVR5bfunBycUQ3uBPhT9eya/qX5b9e8vzisk41rqqN3NhK+Wn17wr54d1TmptjlF5Z1VRWbN2tWPdxPMm/fNTN5Xcl4aU9fvgEk6DycNNuhhdSwepQhltiylVG4WEEB5kbbHe8PEirLoIlUcgmp2YuzUusQAs63kLVNCuuchtXN6FZ0t5SXHbaJdHV9nXh9m+dvbeByCk+i/BitX7V87d95zpqGqVXTIVpQzbHWQF5dC0SZur+7MNvwvDsOO0Oaw9567Afn4HLqas5kBC0aCQcALdNbafPLQq2VkVjpeiy6uyuYpFlzW6IQQ4FSQOqVso/Mkq+Qgx9wWjwhkzo3bqXxwRt4VlK07TmrKlVrm8VuLb2wYH2nw6CF95CvevoNb5sjtqfnYC7qlKHbR7oOb6E5+bZ6zomzedegdhd1Wee3POcDZl9opfHRk9VzJDp06vVxVTSSCsJc0GBoRPYzKirLfVlbfLa6bFgZaZZOX2z59GtXoJFmytqsKyC5pnZ2BTjSqGawaAdIh7Vm3eGnlWXZ9mC/GYWtq1avUPMg3ErYeU93rycPyMm25/RXHH11BtuP3W6N0kRiu2zHCM0yhJoMpar+q5xw3M/WXylWQkGDWW4pDrsLEEHaRMnA9CW2zmXCCPMTEBcky10NNq6DlSckV3B2OhHeppgzto1EWmuqZkgS1pkDAlQwG1YOtZXHlLRU6RelWLdzw0qlaU/civhbyiILn0LbAitf9D+ULXy7XT7tz1Nliaiwf5Su0Ueii84Gp7ekpGBp2tYaXSmyuqXsoV5ZCd5xbC1/Rvyz1BAOccaq3NgGoHLXVpOCyuYsm4iM67UDDaVxF7Tgu64VFnCFjfQh6B1/DPx481lTX0IX1GoOg5KGLJLaOHFcfQPglVExEnZljcWUXwJ+4+RsV5VumUC3NDS9n55n6vtnzh0PPp6JWEobW1m9x9EzDXYEROMZlZDaILmTTrThHcszZymkbW9mrPRvNfpDmbPA6rqeU0yxorBO2n0PouOjzdvJbVzp47EQYFBzm2zSDJSJkvR7bn9PyBfWb8ut6ZILdLkPMzE+klXFOujXb695WdaupC3wjBW+5YCz9BfhgPPVWXAw216UIujrpfWyj2cPItd/wCWxX/rf469GplXx947fm5YncWz5fPLLu0Xz09rQ8wLPQ/ePjb1XHv89rpN6NSErIkixRpEWayRw2sefNda/NQ53QpzM3PqPbbuV5l6FQeXnnO0S6lHfzQxL0MNs0OLSgI1mmJTYRZmuFezHaWYrgbY5zfqnyLl6bnX++eHO8DYtlDjNTuBFNXVo1sozfDQxsxYhjHsC1xxQ6Aa4AF2NjWuyUzVxlmhVkdjNk19Aj7mO7WVjRwNSJOQRq1qRY8bCT8wqQLcI3Li6jm5f3lr5SLNvHvc9mWduF5sGq8jBrdehSHGYjtFVqtEa8E0Oq4Q2vJYkHtPU/F8U/bnxauZDoNg7dTTelc3ZzH3vmXU2Dcvl7Vqqsr6TfnFcl3oHN0nt1G7xCvcx9t8XmZJbIiYXFkmsZjCLjcFW3YxNEjiQFbYVJM+GsfV253mXtlh5Ro4XrHi1IjR0X6qJa+1G4560TV3Pm3c8bXMCRS1NNwnDHp1WJzBvnlVi6lJ8785H0zzUVtH0v8AL7nIYuruqCtv2n39a1/D7PygEmutn9Dq+Khi6EJ6Y2ZlhvJE62eUVS1XMF6rmrhFM9ZhB32xjIS2bUksbdzNYBF2YhlE0tgmqJCtyL2QPQcx40PaeeyuXU8qK2dFzO1hbg9ysbViOzfLimwGpi5BGZh8+RUdP7v+Q6Ouw26yNnrrSD3fJSmux9g3IMOzOcZ37dudSXRaU5+nBxfQU6lefsaA749DSGlrIQRBs/RfJh1lkANWs4qd1lr3eu73NX4u1f8AMX0thWXd21walpDS76ZOJ9Ju+Os4vpvnvAzNp4VxqusPewTQQOjrZBnGDnhAickCxfRvc/EOpHRnzU7+zi51XK3Uwu0JajVmNULVLdZhEQ6+m0vGQs7elo9ZdECRZvprCmEbdqMBayExwDshFkMp4SC0aqsmF96mBm2J6Ucuuar+lrhWA+l3rxTYjoycjQyZDhonNbEc60gxsBsLW5mjBsZm5MeBxFllcCsVpFQXnLS7Ud4eiU5pLjTsI2oTFtbfOMzFjKvXeLvvNObces53pNzM073N1dIcS70V4ZYKxwVkoVWbRtIyRPavKa6K1liNylPXhNXU9x4yHJqLJTNDWHd+d+n11+a9NaVF3N63nuP00n2XG+i0dLzleRrDrIDLSzGVmF0Q0SlihXQ5WwMcncNgccDaV8n0b2v5lLzs8qrKzq0QpoVj9mSuYvShmXAen3arKU5dJSU3rk7PhzRFMqlt+R3M2ikchAiT3K4T7P2vm6PmGO192eaLONYF0xZXGGlislySlq5T7MjvIgbMC6rKtZ1fII+18Hc+Y3KFRzbZokDSRr3Y6biTCnXAlSlsbtSLKG5HfzzZLb07wV5aUG51ezG5Vo5Nc1wRGyWyHDinEBhBbIIAc5l5uRemdV6wAM8kAWytVLGRbSXARLTidoBDqdCGR9GiC4NrexqkMM4dHnCCa+iQjOxkSGYaJhJLFYjn6HXOTKe6s5tf0P0V4jn5xI+4+CZsp0/Uu6S/5YrQq9TWKWsmtKDUDcu0wlJaeheT2GPR9yfFLvH8nreu+RG31+ajo0NQxkc0UO9bc7mIat736L88Iee7HLxe16LhLmkNq7hSulVaLGdWEW5ih3DewRbPAyI8XlkwxGt2FgyRYGhMYdJ6UNjL52ECqO6p5oW9ToTNEpTBkGEuGmTLx/RvPvoH595vQojUU+mm1G9m9ZgpgFQn1LE9YSWCK05KUGrG+SvmdBFYrdfEIuKGGG7MiUSDFoeZYlQrjWVXOkGnny7XL7zbQEDCgVnojErUYIMrkMZIg7CyOSk0e6jKOOMNy1ul043K6XnRLGiaS1Qm7sLnyofP7clcDsMpDx3Zk975zNXgCNnRbs+9Qg9s4QwWThvZA9l0CPexElBsQbRstArc1mFyiE2lbQEeQG6Ul76q2o3a1USf1L81/ffmuj8yeHfV3ypfBgxP0XPivOA1EzpZUnnXcHoynVEWSLxJiidaRdbE4v2pt5mTS80T2OcTetuCXtOutMkDx6pNvKmbWNG5TsArdtQL5190+cuxoU0Itvw2ZQ7CB1MuMS6Ni2ybkjLOxl42Fic1ZbwqhT1PUeRSq2b6Wsety1JVhi4LLEjNO1eQ9JzBXIBMbE1AtGfKpmc0cqLVpbvlr3rCbcpR6e1o0PsOUyXLVvvL+TofMahh9HSmMgmujs5AykbhMr2P0R8da4vYdryx6mUWE1YB5OBO9BwGQR+j59XndtfoIlWF8GnDA+Seg0VUjY2qItewE17pWS7bnqiizuOJ1qxHrrn3WyTqZoTVgcx7sLtg1vxSXSEBp2yY7uBxbSCAaGSbsgF+u4xSZ5oTydHRIRjbNnQ1ypn3vD0VLs2RDV3fLu0HP6tUNo/W4KjLIZWbvvMLPF1KZYW91WCHB7JilsOF6FuKkWrBE5GK5IJulAzcvXOOMToufA+Cu4wFsw1ySlgTu2Eor42UmyVRb6xNFMxaDbFXtusSkXqW73z+vyO7qLvfhDzXRcTVs9T5zhJ2v9OLfOVZg3KCuarqFHU4aLGfpH5v3nl9XJivzCjIU0yd736m8z6L4Kh7H5/1KOZ0zLpc0ba5EAOy40lV17TO2IpottpaM0VtROqIjRl/U9L59f8AK380LNdLDkxyK7juMnQ9f5zYNyEKp8A6y5iaFsRwGxlIjBGHgoKWUIxF2pb3Hu+n4Nk82CZcG0G8cW6ux6JhbaqWSr3/AMgwuWuxsqf1nK/GVtt58+mQFlerz7SFSYWzG1Xrf6RPjVsmqvL03ePj8pvSMthHTyoHZhNn0MdDznp/WfGqLhgnrXzVGHbGzLXN2qBxr1z7gvrX7W3fny7uPY87T4OxYZ1OEtCa5mSDAWNmqsJ6NWpVAuKqrXr6LYVhDYzFeJdmSt4tbNR6RytPN5DWpaOuTW5wQsvVfU/LdT5Vl67zu/HWfSny/W4uh9AeecExR2a2n3H1HmtZsttIyEjE7K44vteF3eVWt+d04lqxxXoUC1Ib2mIIgXEzJizR0WJY0KcZVFkUmkxjAGKOTMZZhyLZw6iuLdhnFboy1omUCmUazvazLfyQx5rpne0zq1tKbAU0oQJuuV0gyu76bi/YOd0vLa3suJ1Zr7UOmXP589ZjuTquQtLKmjnrJiq1Yb3ovMLDL0R7vwLL+lvEcfWW+j/EL6tvMa23l1/O1zLdpdzq+0eG3NrE7W+WzlrS+DMq68VrkZPXCW24y9uOD2vLg2HPdbO2uENljfX8V9GcTp+a+a/RvgKXVQiw9BhhrIyS3uQaNp0vonH28xU97zFGPzCVij3E2zd9NmMvTvnUXLv73n6CHUyO1BBblWg5sXplY2QLCrw4tmhbEy+q731BRhKAQZacGslhCqkgIAxYF7MRRRpbaxeYZka4BjyKQZBKUsxyAzprmAvQkM7hWqmQksjIqgXtKrmZ0aYGIe/PEuxmrAWQ67Kkpmi1LFjZsN6h5a7nF/x3UX9Y4buuc6G/lPVFtXtzZop1h1NSZ6evRSM9p5Rk39Bz+mtmPXRpWpx9/wCbWAXypRYc147n3Dy30TyPT874rpeV9BzbTufPDWYet4nKrNsZWRW26rUSydGnte08U7Xj9knLdbzumqoW2Lp4Z+h+eHot9I861JWBEgtVRT3EslnMTcR1J6j0/inXcHrdx5dWp7MGiTP0snu9v491fjerx/LPA9bxltHhqI83AtKMArYUS44xgRxb8Hgxdkc2LB6JhIMPgYM5bKxlkJCaFISQylZVTMbIETNRdiwYbehwWxgUMhHk9xrTquDkcGTWkNdhXk3ABg05IbwRWa2FS7oD83HNqgrEeim4ieNmGNkl19S21xOPNy0Fh0XP93yVJytkvV3kL2zg1dali67LquYsVCFhY3l/GqG7BV8KaD6x0KM1m5r6CqQTrNhitjLDRmnKYVZKlenIOaXYxY17uWwlvTJI3VS57uMtqtV6PQ58fncH5duitj2VdRq5rGSaaD2NPlMho+7k3aVzLY8UZyEMjRsI5RiJOEYC2QtDFshbibRwJoOtFkYgIGjLAxZjLF8YxWXi1hKmmzgIQtoVmvIxu6oEzDiRjsUtmPWCzNT2GBosSwtk0CPc5AQZy0Rbqk7Ku5fT88JYa7HKWIQZGCiFbJQwkfsvqfxf6F+dey+ZPG/YfIvW8YI2I9bmPH07ZzydYD09/Kw6t03U8Dw/mXoHmOP1rPVE6BByyTnX5+n5OLs+UfbK9r+0u4/e+f8AqHhixmrQrmv6vXO6ptTEsEdh+Stm1bNko83KDT2dAmoAOgFVr56DIX0aZFtXlhWWQfS0TVVPd83VTzLDoebZufoZxq+X06MMSdnl6nuTruW8NMtgxgfS4y7AlgyxyCYVufiBVbn4pajO6TJAeK2GMwDkjGgzKk1LckZa2DrM2y7zehGFc3U0CxnamgNahT25gKUW9QqYzkZXTpitXO4ma6Ql7uJVMPbFQk3h13Vy9mJzXyeKWpV7xRb6+TsYxOp5COTaEDcLq3/RXO+8r6r5y7Tm+s9d8v8ASrSrc2eA6OlDzmzNyVHFvme97s1VW38Olq0R0eosDJfW3H6nzdY/Q3zHdgNS6Q6lEu68/wDfuT2PAx2SN6Cxkr1RdCzq55VZ1sghJlr6d3uq1VlAMzNmkDTLTUJFai1AcwAcoRSS6OHLAoQ2EC0eViBZC6abkbUK+ZyKU6o+jbCrFdTEQQFxtB2HLLBxSwhsvPJyNQ5DyMSYm5UMze3xpDYTlu81pbiYPZE8HhWeR2FISJYNm0YrHDybMoRmZAGNlfPKWpmne4BAYEqut1gOtCNNoKsELbKFdoWvyrcjPRUxWY0vuEuBKJNmbrZ7n3P57s+Fvp+irbru+U6iwobTV5nKqyuOf0/IX+84fN6NvnLXlupgrSrmz9u0+zPizoOFu+sfkqdO1cE5M93GkG95wO4/XuUKzLN3ZSDii4Ylcb53T47OgotKYYj1+cLr7rc2vxpSVBUmqm7Il7TLpvGur143seLy9HqPYeK4Za85voadqjWnTNiIU0dety8UQq04DePW9i6MZ5DogzFTQnE0hMM5LB4kOVED6Ut1dVVnKrSHUW3LzeW19xX9XQphpS0G2JyAKwVq1JsDIGQW4GJpxIe0jArYFqzBbAaoyHB1oVvsw1+ltcFsYaGC2LyYLIS4GUhc3kSGoDFhtB1Cw1XNmu3MrYVYoOBrDT6f6N5P1HGgH+b6DveRnVs8gLrFOufr6i3LXHP36izF0eXdWNfWnlXD0+PJ2FV6PmLnr4zZc1EGoD2ITTISOLMJJdOZEA5ybWLqO18rjZzVruxav4NeBysir1rFrn6vOvfZbPD6vxlcdEt3vM+il81reNseoV6bq1yqwV93cZXhEbdwyIvzYsDGweKstSkYKBxlokHKFiG4mnRVpRnpKyOecY5GYYUnKraVPIVOB31DV8tHtuOCg2ph3WMkzysy5VlgRSEb5aDoXG0LQZtqvcOWYtgggvPQ2bMO0SuK7ChqWhoR2FwOozBk2zW1vWzjAm0iuyWalLMOGZS5sufaTDaVOhQdMNItvN7Houetb/Nz5S4p01EjtJ9NXUML0d1rueFdyP8ApJ594NV+J9H57z9oP3vkqXW5tsk/Fhs0+05z2/h9Pg/OPdOIw7+Syoz1PlNNyvXWPTket8yALVWaEa5hReuD3Hxj0rna/r9isjxPV+M+J9X5x6bwO6gfO6em3Tj1n7wdSGu2cl9gszxhsqAXFRfHIYL2SBkKd6yJgtZA3OYIkqFA0I2TBkLOoGCZKMCs5AnBZdr5+yOb6JwMFhUITC565L/nWax9MfPPQchyN4lyj7OEMSjlwo7gbCt15DW4MewI5HYsM4jqVWtQEKuUWhtoLgshIwnqS6yrkaDgjCWHIpuFmK2gWjV0pLHSGonTWNZe2+f6hlPLfOwSOm2idS9QrvR0LdHaabTPM7AywQZOsE7zbVfkaIIlmJr2jwZjj9f3jyuhqcmwzK9/6HzbHULW9vlyS0E89apdrG6C8ClOzLquXmfr6/ma2u+zoqtAdgyhB1dLW96FsRMDW9TZGhZArysxLhcE5rxsrLvZkEkSUd6gXzWzaxMW4hI5qAI5BFzxkSSg4YBlhpqzhtgKRFTk1TshY6iBDUAC97aTKC3uejr+Rs4pD0XzjfQIE96xIkZBJC2EmZlGYxRzGVTCUM05rMlms2UKPTESIMRdFQAWSsVDRNHRDcyQCyyXCIa3jXdb0lJ0D+PsIDlZzNJlVe9agsqSnt4QBqthmFStmfGvOiwIcJcTtwLbknHFxVLU4UW5sr5qJ0oLrZ59lrGZxdKTSy21ybi2vbCQq9tB1Fa9d7dIBWntb0LVW9kiRijODwJvIZHc9I4Du+Pc9x/VUNNPKQILt5F0LFWakSwmdRdwLKwwOqXakoaAuoCEgHWG8+RwUZCcDZmt6jTyGwWTLsCgsPRHcGryYNxV7KtMrTi+rV3L9NyNlh5bZ0u2mObzdXIoCRcBNc2TKrkawCtqRuK+yR6zBYV9J8Z9wLCUhaQmbH1cWAkUTcZOcBmWiymoIROE3d9a1z1vjmWVpWYlFDVo6CFaZbP3yHEaLLesfPuJGaWUc0e2ic9Y9ER71S5mRWFKZbxudnEnZDc08R70Xzb6I890vn2g9R8t1016M6nqaYpwQTryqNr0djQ9wTZqGRD4QYwzmKbdGNimVZ7vz2Oaeq8ZzpKjYSRJqxnVmOOrH2Dz/H1qCYNbcZFpCN2TDqWNbXJK8mGZho62K97FjNrcSI+EIwaRddz1tQPRq+xU836cPlPp/m/Z4KoHkOlm1gdLeSIsJYkvsiUR6j7jrYaW5ENYYMBjjzei29bkIR5A0pePV2EyqI2VdNEdZhuwg9xGJ62KwlHGEsSAg9AZWb0+SdSZQlIaWwpK+2t695CXF3Jl1mjnbhO3Ukh0bPM18uIw+nw8HJa4ZIDySyul7luISy09s4g1HK2uG6Xkp1mwqB1uHatWs0+nsArMG3a0Eo11w0bQIOy57qsO09NG6y6/NSzn1+buc8NIxMhJDPWSyexyRCSFuCwrYDr0QhvdhDqWjZDNyEiztiVAgyBl3DclrGNnbWr7zQsdcRcmMypFJX1Fj58zj6L0ff8AzbHs4WuOv1uWDM22jWa0DmRiTvWYWlvcRCzFkrIOUCw5RlGMXU1zrDlE24QWyTB1sGOb1DuO8YEIDQG9bwncd5D/AP/EACQQAAEEAgMBAQADAQEAAAAAAAEAAgMRBBAFEiATMAYUQBUW/9oACAEBAAECAv8AUHfUu0EEEPBRR0T/AIgggh5OiiToIbJQ/Mn8Axw/MfvXQt/cIIeSSiidV+40EENDwUUUdDZ2PyvyE7bHvKr3jY08H7gacP1CCHkklE7pVXgNDCNhVoIbGrRRRR0NnQ8VSOyb835Ca1zfUE8s37Dwf2CCHgk/sAgUdBDyPJKKKOhso6Aqq2ST+wTXPd/qJ0NVXseiSSdj8Rqmtk8DwPFqyijobOmgCvBJP7hQ8bl8Zs+h5ZB85cf0Dp2whsj8yiT5H4xqkBJ4CHu9HRQQ0UU1obXgpx/wYgnfC7O/WAOTXgyK/AQXUt0PB9jyTsaP4lRq+3bY0PZ2UdDfXpVeCSf8Mb2Zf1nnR/OAuQjYZneQmsCcnN0NX+ZRRP6lDyP1KKKADRH1oN82j/haneT5Gmjw2a5Mj3dqX/Cf8BVg6LvA9HZXzGM2HrR8FF16P+UfgNRxkeK6+2nT/wDAf8J3fge66DHGIMf59OtHwS5yG3bAcPJ/U+8LEi4zPj2Nu9hd+35BDwUUf8Y2ND0GtY1rRVUinJxCsuJJGyTuy/d+wup0PVb/AI0S3O8D/OPJ0fyP6DY8NDQ1BDwU4vcX97Tj4JP+ALsdDR2FVUsPJxOcypPF3ar/AAjyUfzKPuvxCYgggrvt2c98z5RskobKP+oeCgP9Y8n9LJOg35/iPATd33dkHKOQXnTRp2ht2j/oaz4eqZApYK/wXaCCA2UfbWEXd3aboJ/qvTQArL3yW3ZTRokobKP+UaOioQpgggOpEAJaAHiqrdfhegEB4Oj6ikkf6auqP5BUmCiCnI6HgBFEobJ/zncEnSd6CYinKNdeqPoaK+dq7vYFADyf8Id3vY8hAVUberg5SaCGimjT3eCj/lGj57IIa+hemSfZ8qpFugWJjTJPCrvYAQFf7xoACg2OMteHKbTBtuiSR4cj+AFfmFRYR+B1/WfBqIVqTV4ae9MbN4CAAArzf4V1I/IbCGggGqmNYxwenqYhDRQGnOQGiT+AQ078hpqKeho6jhdGiddgZ2lMRBTQ8nULyujyToCkAPF3f4jTtwQtdLD7GhoAJqCiDQ9SKRSJg2AnEpuySSfFVoHshER7G+9o6boJyOygslXYn7ul8Rzf33vqqoAADRRJN3e6rYNk6ZoNefQQ0BpqChQT1IZi5NCKG3ndknw1pxNHyJ3HwG9aQRB2dNDHum9Svv1VVVVVUAPBVk34aI8WRjt3e8ae5crwNgIAbCChQMjpDO4IaKaE4kgacj54bEK5vDv82pkbolfbwENHVa/svk8AFVVKvI8WAYH+2GDOmef3GmgIIDYQMRDnve6YsCOqTyNkp3gLjcmGP+RzE+uuwguPyszJKOho6GjoadsaqtdOh1XivRRL2+r7E7rVdfwCAoDQ2Ew9nue56aEU0U8nZNlxPjEzz/JZJf1GjoDYQ0d9yU0LqiKARR8VXmyY3SCmtPi78jR0AiPYCAA0PAXZznEIDVKQ6Oij5rwEGlvsIIbqqOmhFHdqqqqch+xN3cE4jyJ/Y8BWU3wfTQEAPxtxKY1FNbTyfHRwPgIv8BBO/AIaOmsoRvbQ2fA2NEn8QNHVkk/rfkEFE+WgIJo/J2mhFAKU1R29Hzfm7/AaKCDrD5HaKjBTthX+J9kkkk+iQqI/Tt4oAAAD8iimhFNFPTlRBV9if8gQ11pE2hopj/ofFoCq1Sqq8WT+R111X7AAAAehs6OmNRTQp3BU5HRP7BdS3YQHk6Gij+AA1Tm0q9knVEbvVKi7wfQFboAAAD9HJgAKGnl5ooooo/lXhqCOgxzAhsaJXz6Iqi3zQ0BR2Bsqyb3bj5Gz6Oq2PIQAAH6lMCKYFO8acnEo+T54Ti/63M8dsIOLhtujqNrlIECjphe5VSADWoANtUrsokkm70T293eh+4AAHk/gU0NG3GRwFkuKPk+eEmiZ/I5/YKGigmOLnlNCcVfkIIKw5XerJJJvwfQb8z+QQ9hAAAeb8jblG2imhZD2oJxcfNsUg8YuZ/6eafyFSHko6ARJ/AIbCG7JJJu/F+g4vP8AhAa0ADzZOx5prVQD1I5qKJJTvFg3+gVhDRQ0ToKyfwa1sVVqySSb9H/IAqqkAAAB5s+AghoAqNtFALJkACcXHTtn/EPJOuqJ/ACMBFdruySb1VavwfdV6HqgAAh4uyjsIIKgKIYxFBPdI4JxJJRRQFEfkPY8HYCJALPbU0gu1d2Tfk+z5CAbCQfQQ8AAAebu7JQQQTRQaU1tHeTK0BOTjp2ho+ar8gPNMbR0xxcm4T49sayMxhXZNo+Lu78DR8hRBjeWjP40AAAPJJN3aCCCagGM6kNCeQpHuIRLiUEU4q7J2EFPw58BpZ+TE5E+MZFZuwI2pyCJvzd/jaI2EDFymRkH0BVUAB6KJvQQQ00Ma1pBCebJnkaF2cUE8n8srOPhqrYHkNLbJTeNfGVbM2WRANAFk35P73WwrvzQVUAB4u7cidhBNADWxs05EvcpZEE4kpuno/jfiCA4DxoeY2mMB6drFMbef4/y0BBUS52iNH9xo/lSAAA8WSTfYkoaCCCCYxjNOJMjwnOkcFbttCcnfnaaMIFZugBs6Y76dnP3DyOby3iOP5ABEudoEn/Ff4UBVe7JJu9DQQQEbGNALrc50hdcjkEUdBBFzif1aYcmTkCUAjq4onY6J/FrYmgFFxcr/Mb6kbqvdVVeru7J0NhBBBMawNaTb3uc94Lnl2inIM6lEn/EEBsCN75r8E+GhrWovJc5Xs7I/AF2wmLKlrdVVeru/B9BBANEbWNJe8vLnvuyQA0glxaSiUfYFeB4AAR3ZOvn1R8gMaAi4u/w1qvNdetV5u9H0fIQQADGManvsue+05wQQMhcQAHuJ/AKOOaA7a1zUENE7J2HudrHYWOj6taFbnk/pX51061Xq7uwbJsIByPoIIBjGhPe5xc5xcnOQXbuXWxFznfgNcJn/wAi5I7DnOCAAO7vVMYcYjTHf2U1oFufav8AIfjVVQA/K7tX2tAhxR2NBBNDGAAOc9/Yl7kSTu9BEk+Wt67u0E2OqADSiT7Y/tJqmwfHrRJd12BTkT+NVVVVVVe7u7/EaOxoIKJjWgEyPJJc7R9gJ3sI+LQUYU+mMKLj44bjOZ4rwdcfGYngkutNlqqvs93itV1qlVdevWt3d32s6u9VVfgNABRxsZRT3ucS51olpd4pBFE+a9BDQnKY0Kdm/jFDHn8hyvkNDTnFznK1i/xzLxUSXE6qm4/T5dNV1DOnSt3d9rtXfkeD+A3GyOOk9z332eQiVSPp/pvk7AAIAAslz9Ma1PkcqprZGhsUfzKLi5E6xf5Hn5hcXXoHTJgF1MYj+fTrq7uy4uvZV3ehu+1+xoJjYYqKc6V9lE6cmAhx8lxPmBdnDR0AAEUArPjHhmkQjLimgxgBOe5+r0Td9neL+PwEAi6BhG7vt27d+xOhs/negKOggEBBC0JzpJLR1R01xkJ8u9sf9tWqDaCARdtreK4XPxQwNJKa3B4/O45F1onVlyp2qTG5OIgK1Zdfbt2Ly8vL7u70FZPu78jTtBBAY8LWlOdI97k51o+CfJJKrQXzLdHbQqARdoDpEyHl55ACvmI+vFcny/LOcrLtFxJF9ooduL8hX27d+5k+hmM30J/ED9AqTdHQAAGPAxhT3PfI9FOQVl2ifA0SmqnaaLf4CCGgE528fFbjqPEmCEWnPLlRcholEajhfIhqOKbCyI/ucj+x9/t3vwfVIad+DWOboK9lAAAY8EcTk97nSyaKIRKwIs+L8Qu2+3gIJopEoBzcfGxzJIxr8nJwWRvLnueTRLnJgRJKLqYnvHjj8nmeTJu7vR3dnyNHV6ryC5yGxolAAY8EMJUkhMsmrtO11D58v3WwNDR2AwMa6NxotCbBAsrjQFT8yWd0pfpzyurESSToNTnjcbMzEVeQUfyGj4Gjq/I0PAAEEEGOVNKTLLaJsIm2prHgitDzSh4rIw9Mjmx9taFEyeRVTMCnqSf6umMr5wegYZJQHzSB2BxeXiqsODnOFvVaCe/VVu7o+gBE5oPbzex5CHgAKCHGxip5yppkES4xuRKBEsj78HdoLHn5GdoCDpZlTW1DHMnOCjixOFLJpZsp0nfsAIwCWtKnhaLA4rmc7NXWnz6hj5PjarywFp2NO310xY0k3u7/AAA2ABBBjYxM+QppiaJJbpxQT0XoDZ9Y8bxXUo6oNpoixsqYNx+NYz/szclLOXXEyfFauj5pY7XyL1JIxnzeWm9HUkrQmjZQJf4tWrVgiQn2G+wK1QGPj42Mp8hTTEopxQRK4njc/gzobCKDfEbAHFuoOHeMTGc1zVgYvLcuuM47My5cthcSqlgeo4pJ3Pwp+f5tjE4uXyKc/sXOcB1AfowoAoEtPrrXXQ/K9RgiQeaA2Bj4+PjEz5CllkA05yCJVcRyPKc4mqkAEWYuYdBAMa5BpRdFyRLTgTc9yWBhZuRI/jMTNy3yNiMRLIlGCJ8q0THBJNGfh0DewZaC4tFOFhuTyWBxpGrpAdUFSsqgidBUgujtNbHg5ON9HOQ8AbaMbFgx3OnyKnn76c5AE67PTIkNBtdvoTqGKfA4CPJBTnaaA28PEmfkzxsaJMhSIL5OlhxJc0uTjJEyKGLNwGgRFz1HI5yjihjIpx/51lNPihjQzFyCmzz7YzqmQpgn0xzJs2XQ8BDbRi4kML5JZlPkLG4gp701rnIJx1YBLdOPni8rMywHJxOmta1Y8DW5uWuJxMzKjikKpq+GRllf3F1CnEcZnYHSRFF6hx+r01F1hAoDtugLvV+WMMYJco8i+x/IIDQbh4Mcc2Q6RZGQ0dMH+R5M6DXPqg3KwAxzKJQXGYfP8Mh4xWpyJcYGc5xAYTGzEx+RziePw87MEdlznsT5ZZAToRSTslC+0bHvI7NRcxsMxMTLAJK6obKLeGbzEGgj4rrTVdk3+APgDTW4eABkZepZ6Ae97wGte/A4/keOvi8znefaWq3MDU2TIywqOuO4M4j3lEprQ17QOOw+TzXGDFnm7/QuLsPEysuRO1UqMuOnOfLGAiSiyaVjaBx4pJU4hO1jjk40U9MFB2gb0ABFgOZo/mBsDUUWJgl0+Y1r3yzNanvqOEB72MxOQ5Lk2lzOqhR0EdgHeBnOXG8RMxNaxj0FgYeY97wIsbs9ONYmHm5sKbKHyQF71czFEGuVFONNMKenns0dmoKNmnFMcY2YmPi+aa2FfXlydEHTY/mE9uwANADUGNj4suRJOyKWd0XX/rvlJ4TlI8xz2Qyyk0jMCZGv+jnFHTGElQwNwwHuxOWc9rWRvKxsfNyXrrCpS6R0cb8fGysr45E7mNDpgmNkkTg1xdX0egMdvYqFSFxenpqa2Od7InNcpGdGprt1QQPaPkpp03TtNT19HO1QGgAgMfDYzIzAFNk4OJyeH3kkw8X4EOOL/HpclcPD/JcXTUXUB1cU1v8AHuSzZGtjn7OcXJrWNXWKN73vqFv2mkxpeS5ODHnkcHyRNKlnamsMvVghT0AzkHgakmaXKJXoOYimg6erLAAWNa1sRjrV3doEKqR8ANZ8qAAZFj4jpZctkT5JJQwOlnc9jMjkHPDSx3L6COgjtjJHpjC0lRRpzy4JkbWtDk0RNdkBNY4vlZG5hT00yOAvo1BPJ1cifCmqwHY9lHQdEgdOAb2LY5G47Ie7oouNABJ/HAiz4PNdGq3JrYcaOKbNTWS5HDKdOc6UKeNobPBizZPC8RyGN8aGgmMkYwMZI+4UU97saKPsX6jjrs+dYcOVk9Or5ZZXp7olit6fX5umtVTXKIENDV11jh8oVIoKJMTWqkxge6AqF14fD5mZHxeTjkxMdA5vgCsbLyc7wA3R1HDDiPyHzR47nulDbfMWsgQaTDiZOYydkxX/AHlQ1G97o2pxZGAHPAcZVeH/ABuONBUsHHy8pr4l1kkBfHjNxQ7L5jlk925HWoOJfE54JkCCfxJ0TqOJQ6nkIjc+JNIUWNj47ePm5OVR53IZSjeZid01vXyA1ug2HEU2YyHtK6XJjXIh0jWMivqCzGzcxzgs/MAcGMaEU1jQpNQl56ueZSqEcWR2LoR2x8bKyYmQRyTZwsAkNnnlPcurrVoNja0kldlYGgWoiMhoUS7RP+ajeI5BjR/3YJOUPEZv8ln/AAAqz5Aa3UeO2GTNbDHHkMlY9ji6QR57LaxyhhfK7N01qYzkOI+bixRtyA3cUUo+mbgABNaCFfa43wwz5AdAsqaROb8Vn5UhkkYuwLNNDnAOTBbiu1N01NUYRKYwqMzMY4B4+LSzIw8BvHz4+dwr/wAKr2GhqbEzHkzBF17w5T53n+38WrqmwsyXqfMdJC5NMicWPyuTOnpoV32tRMz+deoXySeAAhntnihnd3WLhdHFic8KimSdmp4Vdnt5GBRBqJGw1ojkc1wiTk0hERiWd0rHtOFyHIPiyuR58l3mgAPQZ8wI4RjPyxCGyZDeMJcrERTY3ujAExhxMnPe1x6vWOzJEY60dShQRfyHFIvtzWT83Lq2adjYSrYmiBcmomSP18g7kljRvfI5zXaib2J1EwG1HHIwpqpxICkUTSehUaljaSn4/wACoMSRuTC9zjo7qmRuZ+DMcQPzW4/WTJci8ZH2hWSwKNZUMOM+ZqZjz5c8b0QnKpI26cjokjrr5BnQKVwDjJkFXEJUSDjwTySuDXY9MdjxzzT4KCemKdiJTI42v0Vxmbn56c4ingCdtRhOb1ZMYAIchuR/WJl4x8uLwsrEyI6oNru+TyGQcd1dlsxOkmV27JkbE9OV0GxRyPhiuXIIc9NQ0HOaRvEw8zCa8ZCyGI6+Rc54EItx6FwbFFPLK+N5H1c1ykKzeWbINOTEToQyyqPTy5yCim3mNCnyGCR8aDCIl24zhOSyQn8i9+H/ACCeVdkAG+elMgi4n+xLIzALZ836SyBZTw36FNkBdkGMMKx4snO7qJvMYCZpqeGOxON7ALEypJsrHxoM+O6UbF9GjBxut4K7BRxzZBmKiCKilRMr3PfI5YaIfp8Iic4qN5aXJqDiiPnRUjC2GPK5UBry5kR/jsbIeWMVyPixZmrHiytBvlghwRhu5Ixw4Jdkcj9SFblFO9BVHGZIMfu44mJl57nJ+4w1P1TTh58qa75S5wIdImsdIxzJ7cioIWBo+Jc5YWPJkzRuaIo2PAEQJEnyxC0SHKcd4mY5OKaC46jRTFjT8vy8ghGBPmYXzemqOFkTSc4qIvnc8JuQ5igkeVWqigbxf9h+UMOLEkyZ+RdIsPJD7EvzdrKzYgGYByMhrocfKyyY3OQ01xgCpqilli7YycWYz4uOdLG2UmBrZQxz1FE9RMCLzLh8dmZ5maceZy4/kIMOMSyabmBg1kveVHjRKRztdmo6j8BODS9mPmRucE9dVcMeZxz3Oc173fULta6iNvHJ/IiCPGbinOdyHRdfoWyIK4XxxgQ4wayLIyY2MZl5bWIueGLjMc7ZEQF9WxSjUknH5nI54iUjzIJEyM4rA5sLZJcHGzM/s5rceONMY1P3SiKjfMmjHxuHweSgYuW4d0g0dBSBjmue2CSfG4pcpxT4Qi8Ogx8/hGYLH5nIl3mwCDI7kg7+tBC7Hk5OeW5H24uQeWKTHcQowDFiOlmliQbkTuTyi5yIDUU5DQTgvoU1dYyJmqKGOYlkeKxscaxZwySXDwM3kCmhrHJzmBNaHvcFSqAKUsjjTU9yGmq04EMTmqJ7ocfI6SYaimr6wvzOYOQ+Qu0T4hZMWYzMZmH88nk/onQvTjBxf2GhxiLIxdY2FLlySRRqWYnblTcZfPsvm14XaPT39Z3BOx3SWsdpjhexmPB3yHQ4efyIYpcq+5cUxTOUfANHzWVktcWhkeXi8xJrHj5jhXJiYmsnwqDQWuXzfA7HYhJbP49C2Rxe5+z647OzJf60mXLyP1dGD9JMy3vgnuCAkKMzSMTImY2VmB3RqmyGt1ThrBWXH2hxKst66C+X9GWPJyu7pWN+UWWooeJke+GKuQychYPD5sT2dXSO0xGNjTJDIGSGFvLqcyZGNjRKQhAGQlqY7By+a547aXtA6F7d/wDaLnyE7GP5G8nNMsroj83IKV6ic4vhL3NgjfE4wwE5UgAZDHJKTGqIrQag7qB8y3qBbB1X3MkMAaIP68hEgY4d8XAmz7jnxcGPkX5Ebpm9I0Q5cfxU2PBgdY3hZeeVw3E5eHEsvj0Wu23YN1161tkIF/dzirvX38tbIVI76OmJDrJCke1rZHkpkRd88bEnyHgu6wsyp26hU+OQRj474gaEZYHOzXZLJROzKY9QQ/CmCbjopycdrFgQOEODyHLSGWVuuhResiSgnO4/k8nL4z+Q5M6blhZShmC+WfySjY5Hbk09SAbqgK32LtRsyEEd0gNOQE0xlbLJITRLVn4JAczGDSY24mOc9pldGAY0dNX0lys6BNM2R0DrukHCNENaW42W9Rgzsx8/jI48XHlhEb8/JzGmOKnSlPFhiK7PdHPaLJAuNz+idgudg8VNtglCcToK1Svdk6tFyJtAOI2UVU+P26hrXoR/SRwY1oULIGxxvLnzFOexZaGuzmoIyfKXjUHXsOaIQ17mxR8e17XPbDirJn+eHDn5GTydsbBDLMnM7LrLJGjt2gJY3LAjny8id0EuIEA5NRITthddjxbQ9q+XtrSbBCayYFB4ULiig2zqWAyOL2xsY3Cx+VzGAqItIRbjzkg9yqVScoZG5dBrGo5VQs+RdNOERBPI3HbFjPzMvPLnILGxpci3NkOg175GMbI7/hjEDaErwzTmmZ6/qu0NAOQbWTwAPq1/F5/5TOu3RsT4DoRhhJKsOifMdAOcoMeTlwXOiCjb0hYVisyH9pmvUMk+N27f2jGUzRJBdG3q+FrJsdmOW3I0S2nB5kyIoMKHJ5EusxOTFgRZmR2tMDnBQ5AaUFIe8bF98gdcX+NUohOcTnMkoIoF+zlobu9VWgXKJ8sypqKOnHTE92iYnCKOfNnQX2YHmQRBiY/NBUklkGf7TTiOpI25X2shjSxsbGLHhJMgeFLDFAxcLFzGE+CTkXztkvo9rY44cnJbHeLj8zwpc9j2JrI2jQj0yIuWTnN1EpVEMxBp27dV+F3bF01TWouqiAKsaY0saM3DCJQUqaUHxq2yYc/Icex/xkdNi4mPE3vbZA4ueXn7Ehrs8SIqTGDeExMmVMiY52arkmex8YjbC3mGz81ngkhz504hHTRl8XyvG2xlQ8tlSQwcjwYKjT1Cs1McTej7ZxZUX8akZZ1HHiwZztBpT3bcmkvQRUBWLjZuBAZgNhNe5rHA22fH5STDdx541uGY5eLGB/zmcZn8N/Un4Zn8Vl4DLw5F8cDJ/wChGx8gmEPwYi+/AEroGyzoak2S2F5O+mbz1JqfFCeUkhfyfMnECjTnNGWAnfn/AGFFzpdppxXZuQxpY1pT36u118DQOVnoPOgSE15ViWvmm5H9z+//AHP7TT1bJYxV/wBp3JdoosXPe3G4qBkULY55XuLvPw4/NOQ+USNlaHaAJhiR1HgtjPgLjuMyMLMaghDTFKggiiuqiifGG1Xo6oIuUW5H+QSUNjbTjYiy8vIw0SCFdqqUD3ylU6NqZFkQAtTRf2ZNw3JZHIOMOQ+Pu575LiU4XBcFmYAES/tErrEOEzubzWttrScbFzcNMyFbUF2XG8plZZxsOBrMuBwapUFjvyG6r+O5fO5Nl/sRuYiUA0J8n6W0Sxpr2Neo8ou1d9mj6tkYvoZFXX59OmLxT8NsAxsfBljwW80TjAunhjVq7UMvwc5z0yGRuxH2ERa52Llz5EsHVNVqxqFkkmFiGPlOZc8J5QMvm7ijmxvIGM/LlO2tT3/odc7xvgSLoF1auhTXVXz+fHcbzHB9eu+I5nOzBkRz8bxOTipz3EnwIzqPEkY+bqzHjjVErIwEGNB3j5GZmnTRulCJZsLOyMhjHsR1Yc4eYJcjK6y4iCgxsnAcSUA1qe/9Abdri53QfGSCLHITSXd/p9Pp2+gdUGTmcm/FdEpE0shMAjY7A5nLy1WonZ702br8P7Dp5s5geGKSKuB4vPxmhRtV6wok1ca/nnlBNVINZwjs1cNH/IIU47s7DevVXjyZmaBFgcfPyvIONU1qc/8ABjDjeLTWLvFkf2osRk8iwOSi0H8XPBj5WM0Lh+SLMjC6/ERcJxWaDP27LoXGRxJpR45xmyiVz/HEcCWkkgtRMbUx9eHvIY1sDmxMcEx2ZzLCVwvGczgp58Wgg58u/m9iGb2LkEAnOVVVaaiIXnIJ/Byjjn/jAZ169evTox5KvuJXSMyDK5sWRTYTGZTNYCggETJGZTpy/wA9Ex6JTSXBugNFAaOsDngsHLzsVrQsdcxxRWFyGXmFdtUqpXeuofLKTd6q3O1Wztq6n0AmLr1Bm/k2ru4m5n8bV3d2FBD8m46OSZ7oFjP6DMIn/oGUu9jVqNHUYRTWuJWFiOGqboJghl5LnAsd3F438hwUdFH02PTWuixxkvJJ2AASXIbGijoJiOgHbCYHYkWCZUxPZwM/KPbFk/ximKfm2j4/Es+TQ0SZD8kv1TIf+VjcRntl5J+R11Vea0Bh5rtGHUcb3IKSOimLicDm+OAc5g43B5fhMDFnjx8vPnVlXatWuDy+Vcv4ov5Q7uXErpQCJJ0G67diTpoRKsnTQBPiNm6fJ0Hy+Jxwyfn2s+fRiln+j5DkfSPEUgfjcdwH/GZgfeTmZs0uXWld6+YHe11+dF1OcXFRQyP1NiBO1TDI/K5RoUE2byrG47JUcwom/OPj5fHVSDnSFx0FeidsDQ7R8AInTW9U0NBWRlK77uj7vn7/AEau8WP2vVCONjMQYbmYX8hy+afkFy6BkjC+1QZ86Lm4WhGXONhgTtQY0s1gRP5jnwiWqNTSFoTRT/42ExWUU4k+AHM4DP57l0T5tAInbY2tkds6DaJ0UwukTQnHt2A06JSL5kdEEyCLDmwBi/Luct2acgyIN6Iv78Pk/wAn5Lr8xD1MhfoNDO3aGLkuFaxWsfCnyHFQTvc0E6jEcTwxqAP8jA+Ti50fAu9BXoo+q1BxGVjMZJDeIyaIkbKGifTQE4saBl4OFA8NM/IIBoIyeYa0j6DJdkun79roMai8yWuoiEIgozGW11EdSPtARjK5C1FBHiZGS527O/8AmFFjWyYzQmsV/LJa3ILPd6PjqBvjeb5HLjkkmDYZsnKV2gK1xuDyPH7AAJCaE+Xh+eyZun9RkbI8vijL9i7ta69Q0riOAz2WunxEAxxjdv8Azz5bVCOu3e0GBlkktGHxb5pZnyIlAIpicmNCpilnricPkocTjstjct7lfm9lHYb5OqpE7oCjvj8/P5LQDRqNpJb1+QC+xkL5M2pMeIDGeO+Bicpw6rE5MxtxxjjG+bsmTPdLbef69Ka4vtBvzAsu1jYMWBl8q4ueuyAR2xr0QwMa5UyZ0kPJSyk9yba1wvxfa6615vTUdHYDRRUMMsHgJrUSxqkdrsXly+QRk/js/wDJs0P7quJz+W5cQCNsIgMjs9+W4r4mXou5daoRhivtaixsTiJ+TmyS8lYmNy3CgbACAamjJiaFwr+YkLnPLgnDXHuz9VXiJoY5vm0EAiSVVRwuj7KOWaXw0IloT3Embte/r46iMR9Q1kPQ5Ls5z3iNmb/HiOq7drTF0DFYk7IJkOLxTsvJ5FOfvGyOQ5StAFQxlBtYsLwiRmPeSv4zg/yaNEbCdoCk0/Qs2USmtpEkoIBYhyju9tanEJoc4lcRgcizVb6hgCDWwdTlPy3PTXSSU05fO9r6oL5/Old3dNixuO+uTyiLrV6DaOmjN/j8THFjcaQiRiLnPLrRGFymVmBEUAQq1dphc5sbmktDoaCu9jbZHyegE5yaCXu0zI1G2SEjrWhGIjK/KcsWTLnQaRffteuojw8TkeFjfd3prIcTtPyVou1aAQRKAp/JARg4wY1znOeXF3uzq7u9jbHySpngk/sAiU1tS+Q2mrtoDi+AzcIzW3DnZdUuznAOirqGdVeNl8jzpIJWFw/SLFU2cTDxnZVeq2UE0KGJizWjLci5zy4u/Eo+arwdUBonVba18SPkBFya1GR7tnQBboMrB57Mzl/aOYTq7hEjUZMThAzV3d6rAze0mWXVePzlK0BoaJTWFRR2xoBJcSXE7+XxbHJgRsfgInVVvjuPyf404aADavVV4hLnbDegCLk1qc4+fk6PisPkeI60Xl6u1Xlru4bX1uyUdgQ4tOnLqVoC9AeDpjHGKMj+jVuc4ucmtOw/7cIcoMmlzzuq2Bw+Zm8+TVJqfqq9k6CCpOc1vzTnX5hyMiYNAKc+y4lAasJ2qDVHE4k475DsAMDXylyq0BsDroDccpOJjZ/CQGbL78LicpgXeiq6EKKWbNoeAb3YdMq/Uq9hDTnU3TnH3Qbi8LM3sV1VUj4oADXe78BrWOe56pWgNhtWgK0yMpjGCbNKKLsTPzOZKu9279LQDUXUfYGB/HuV4jR2G9QArJADU4/gGrA57ksy7tVQUmqDQGt63fkAR2551Hi6Aq0PIC7UyNMjDVZcXl12TvGx2/xrJh9nd6AHg7uKCSEJixMzmsxE7a1zUSgAESg3+u5viJdnPJ+dAOTQyGNmfh0GhtKy7YZ1QjaHTc5A0HF6iZNasZZ4CA2G6DWR0GVdkuJPviszJ5+ab3doRFtbsuuw0x48kjlcOW+Unwx73kprVZdpq/sSHwxOdSCeEA132UmTTQVdooJ4QfTWFznldWh+R2oN1QaBqgyurWNZ1DUF/Wkj4njOW4fwNBjmqq9UoYZmJ5rXYlOjTUTsD5lHdatAIklNb8yu3hrQ16YnAHEwMzGVUo2nHv0AY2xpz7QasKKQBtaoCtBgjroGhsPEObj480Mcn2LuMzOW5bRQ1gTxuedmLwAnCLImmqld6wmuEjQfECepNVStUAi69RF8jz5Yi6XjmIt6RZcsqbso5vY+K6MFl5cg2rXVrEdU1lUGCMMqgAuOH/We/GmncimyunGnaG73w8DsPk8B2JWr02N0Zaj4jkdmemuMp8WgKRd4B7bDHRgamydfJqnFl3YuLmD4a6iNkPyL3PXVsLwxvQNDE/QY1mJh8nwgYG0fAXzovdJ27XdhdX+vg2ExYEwzZ3StyG+AmD5uhp49E2PdqqV35a2t07R1YKwpssyTIqwPlX9lqgxcrigpJ3TINx8B67khoaGdSqDGsazi5+cy6RKvtfb6GXtfmBVO3VVw2KXyQOBH0bkuzSdVqKb6vcXud5KOh5vQH4sapGbvw5/Zr2umemtdGmJrHtETWxzZnL2FDBPFhqfgy5BtNZ1cqDGx0TQ06Lt2suJxsCfjVd34iTWzxlla43LKmzTI95OqqvDXOfu7u9BoR1eqrZ922efIVV462oxjrOATHFSQhvVsTkXpkLcen5DIsvin831601tFdYscxEkqy7GV5MewWJzsj3iY7WkTKTWNiScYdX2VVWyd3d3+Fk6qtWrJQBi1R3VabG6KtsdHLmOQUSLQ0IyPe2L5tJmLmKFZfL0VWHjBZsKYMaTIV9u1k4uR9Zk7VrF5CbkDsN+WsR7FkyyT2sHWcK9XZP41Xi1VV5u9QmSQoaKoDw1FF3ZVQUcD8EMjYQ4ufTWQCRt0GtFdSqa3Fk7Zk9g93SE327lBNVvB/BiuQKOT+081VYmXJybne70P2qq/S+268iMPdLrrVRxRQ9mx1I5z2tDHISuyQAwMEdHbXd3OvRRLnWmhWx5c1oxXxV4qMpypoTv9XVVVeL/FjeksNVW7XH4keBy2N6xURHD0epEyIRuTj1awBrAyiU4E2TYQ0U4nbdhwfAI1lpyZH8H49V5Gq3d3d/nVaaLIVfvCfnKa98E6Wblcny1sMUUHzlUrmNbG4Q4kuOG1FFFxL0XFzU9ON2EAA5ElVvuTVQTCd7yoE4hHxW7u1au1d/lXk+Kqq99eob1Eh8dSFSilfyZKgx28ZTRFFDExr1kvWPGpjxHK8jmJgav+4+Rz+wkdKdBABW9xQBB3QFVStRy3JL+F327drcr1f+mq6fP59OlUqqqpEVVVquNUQDcSIRBNUj8lzI2JzpXkoJq7ue5143DvaAVQA0XOeEC5HVAVXi1Vba0RuY5drvV7v8KV3dq7u781169a/C7V36oNxZIgBAWyWZHvmMSDpZC5NGBhZ2IU4nWBzmXO0eXHV6ADa8XXWtUrY61IVd/hVbA60fyqqr3d9+/bt27du13e7sFqCCa9oYo1biVMxiuV1hRuxZ8md7iVaar2SEYa1QaG1q7Ah45+C6P5FiJuw5sz5z+YQ0dBNQDmHzVda9Xd327du3btd+b1d2mq1Yc0NTXBOUClNOMmggocibIJJijngTUNlEtXacUAGhlIo6rAYU0ZLFOiSSbV3+Y8hBYUudMUVVV6u+3btatE3ej+zUFZV4cZfIGor7/ZPJ2NFFExyPmQQ2UVGWiZwa1rWUnEkNDOkBqp5jK5xN/4bu9Ag3ar3d+ArtHYAR9DZ8hBAucoZnZIksmQMCkKBx4cbh+S4wo+GgeIYp4V9A1jGsooorGxsTh8niZsUN7vkLnOc+/9F2o43RPGr0fY3fl3obd6B7a7XCrcS4Il5QWA+A8qnpx0ANY+A/jXNikkkTWsY1qKcSq4BqA5gOc5znOeXavVfkEfzaonEyO3jR5HDTR+gbvwNE+QbsnzfbtdhRq3nTi4oIHD5zN5dSx6AUDO7HcozQDGNbpxO+MmjlmyM7Lc5z3P9D8j+4cZPAJ5Mn9r93fi9XdqMNVnb3aHgPlnQGmOjc1ufkJoYxjdOJ21oTcp+Q575CfY2UfY9j1d34u7ji/pPjR1Xo/lVHzXiJBXop58URoIbKZO/KQTGsaNFOJ0Bfbs57pO1+mx/HZ9jydXe7u/bUF3lYj+JR81VDZ8BU4aAjGnacXHY27QGj4pjWNGinI7susvc9X6a1jFO1FFHyfR/Y7abayVx/AG7COwhoobOqQQLjpqboJxTz5slBDZQVANa0AAUUSdEkkucXbu/EKegsjw7ydXf6BAQ4DsOaGtQ5BzpZ/JPq9DZ0DdjxapMQ8FPP4DxQVANaA0BQcfPGUUSSS5xPm7u0DFkOllmtUfJP7UBgNmcx2cz/KENU4eygrKboJxTidDwB16+LCAa1oAQPHTcqinEkkuJ/e7RWBh5Ef+AIBYssojhz5P8oVghzvQ05DRQ0EUU4qDA8dK9MAa0AIuDmzve8uRLnX5iiueH9I5nP8AfXr7Gyos7/olyKP+EKt3frt5ajpyOgdwhpLSfDE1NQVFVpycSnk+oVKWytDv8nUI7rwNkpobx2Xho/4R/i//xABGEAABAwMCBAMFBwIEBQMEAgMBAAIRAxIhBDEQEyJBIFFhBTAyQnEUI0BQUoGRM6EVYrHBJENy0eGC8PEWU2CSBjRj0kT/2gAIAQEAAz8C/FEIou+I/wD4TKj/APA8flo4ZUKfdO1D7W7o0X2u3/ARx7/knnwj86dRdLSjVMn3+fB0n8jxPDKBCg/mU/i8fkeOEkLK+8/MMomg2rU2JXLa59J3SP1e/wD1/wAJn6QoksmPy2QswsqFmQPT8PP4lx1TLPinCc3DgPUAqXQ5rnCJtU6txLLJ7T72ao9FnZThQJbknzUVD7j90fL8jh3ABSFI/MDTqBzTBCp6imA0nGXN7uKZR5ratSyBIM9SdqKxe8597D481j6o7q0ZV1Zx8f0UoHZWn8m/0/A5/Hj3lzwPCCIdhMI+Mfyg0EUtz48hBeXDv+Rz9fwTj2RO6j8rJaXQiDB399IX8LzUnH5IfekoleaaOyH4G5R+KdrdSKbdu58lpaTIDB6r/mXSe/vo24H84x7+Fj3uPe/8U/z87l1FwMZU0er9sePH/wCPY967SaltVvZaXU9DjZ/1q59jYgeX/wCEBeX5Rn8yJE9kR+EaO6HZE7InhJ/Iy/ZGcFRv47PiygQhEt7fkd2yjxy7hndbTv8AgSiTv+U/dBdUBQJ8HooX3ohZxjhhfeO+v5FarvHBRutO/CGfX8FnwyfyHPEDD1+nP0WLeOeGEG1ATsv7+iz3hQDhS4n3L/0O/j8ixnhJz+Bxwz7mPyA9ifDhTjhbvkJsd/4V0gYHADy4B23GEXvDQm0wLMu4NqsNvx/T8wx4Me4wsr+Pxcr1UH3bPNxVo6eGFuurugHY/uhCzxmqfos7LBO5Xcn/ANK+/fiM7fl3UseDPusfjM+KRkotHh3W8jKh13nwzCIPksdo4dXHl1QTt3V3U3Y+SMYGO+E2hSJiPopJP4jHg6b6lpH1TZMNTH/0fi8fl7nq4dPHq8OPwmUS2VHuo4SfB1DgVk+DPoswF0tX8KPP0QPxBM81Pw/z4X0sDbyT/wD7bE6oZeZ/G/dDAiImOBLBaJI81NRx9ff9XDHDCz4M+9LjDRKrsEvpPA9R7iGWqT7nKELPijDsrBgeEysEnDfNc189kGqfxmU57JA2Vpj3Ipnr28/JM7VAZ811HlmZH4DqWFjhjx4U+6o6fTNqf8wjJ/2XMEDb6boUNRfRpFtN2/lPvn1f6bZhPpfG2OGffP8A/kJz/iKP4UuOBKqR2/lFhhwg+4dRpOa074VzvxeeGOE+CT75up0DI+QbIUxbEFxQtpUWu/6m+4ZyQb+ufhjxUmUrKmDPfYoVKdjDd3P4afwFzgB3Qpi0f3Qtzhc5lhH0/ASj+Fxwl3igKT7utonzTOO7TsVqLHAUqQJ7+SdVeX1DLj+Pys8PLj5f3/AAVmztPDpIRiHfxuuo/X32fxMu4yfzTH4NrxbUMO8/NM/Wz+Uy2ylB/wBvf58GfxUKT7rKby/X8JI4x4JK8/cCEPyafxWVj8igcBCnbwC1TuoPvAh+DHdBR+TZ4QFceGPxg81HuLcFNCk+NqHhyh2/CY/BT+WY9xlT+Czxx+G8+Hb8ilY4SeEBXO/AH3GUO6Hb3EleqI4yo9znwZX1/BZ/CT7/ADwz4oH4CnWZztRBHyhaZ4LOUyz5hC+x6m+myKDtvFKypyo7eEF2UPL+ygrKnwDugdvc5UBdOF5fnMlY4SeEBXO4QPCPctq+zRTAgs7oMxBud8qbZSpzn/T3BCJ38NpXkVJ99CysZXT+Fx+VwPdyUB4aukq3UnR6KtyiBRpz5+SfXqX1DJ8ePy6PyaT4YarncMflucIxuPz7PhgRwjw5/G/z7zK2QCn88jwWtVz/AB5/Hg7oRj3MLC6vxT3DpBP5Bjh1cZPDsPyOTnx1CJwPqnU3Q4eCSmtCBHYfi5eEzT0WhoCY2sHMxd2/JbWq53Hf32roaEampTil/ceGRK8vdic+MfaGyuzULG5z4IKxhQP/AB+Mcyna9swnV6lzvxsqB4MKSoCkxwhZ4495T1P/APGXOfUp9TP3nwyz3keDUuH9P+U6m614g+XCCobDh/C5r5gDwBEIuOVH5dj3ceGTCgKApPj8/fmu+AQPqnMAh+fUJzXWu9wHfEm9lCxxDNVTL/hlMqRYd0GaYV5yMe6j8Nn8jnjA4RwgK4+LCwse+lyZ9mnMyvMpvOFvijhafHqKBaWP+HzWp17A2uW2js0R4bioGPcT+ZyeEcZPC4/iYK5TrgpHSDndXOJPjvOZgKB0z7yVhYXV+czwjwR4J8Jd9ERv+LFNC3HvY4R+IAeJ2TKsWNiPyKOEDwY8EccYRsn8blNhR7yfzqPDPhxxlRlXe7fVeGUmlzjsGhVKFSysxzH+Th4ABhY975qeN9XKFvY/VfeQNlH5/AWFnjPuse8p+z/aYq1hLCLfotP7R1NL7LMMHx+fg81O3HHub3QvI/yoOeJY6QpGxVxnjH40fj4ULPhj3OPH3Q8/cPOzSQvPHvbXoFshY4nusLy8B8UfmU8Y8c/gJaseOagnZYwvhHGPE3X13c2bGdh3VLRsFXTkxMEHxtdrG3ppp5yPLzQD3NHwg48LeUR+byVA4R4Z449xj8C6IwrjJ4SYQYMeB3ooyYPkqmgc19PM4IPdVtfAcAxg+UeMg4wq5pWl379/DKD9KHVnuvP6eydo9UaT8+R9y9zZG3Aoj8pkqBxhZ4R+NjjHBzviM8ZdtMLpyokNMypOVKjdNc2fNWvgKVL01rEB46I0gFcPDwO3dfbdYasQNh4oHG1kLmVFHwqVn8nlWjwz4pWPHCz4oE91uof48KeEcMeDoDlHTw80BwI+q7zKxOFCn3Y7eE8QDKnsvRD8mlYnwQrjnxwse+s2Uj6+/LjAWkdoGv1FO99QfwmaHUvax5s3ARe6Ao8lnhKq6+sWUAMbk7BVtBVDaw3+YbHjPhj3AdVaHbErS/YyWNtLRv4o2RPuJ/H9zwjhCk8c/gyRgKN/wHK6lXoUeXRgj/N2Tqzy6oSXHcyoaPReSJ4/4ZWfey5j943X+IvZYy2mzz3PGPBHCG75484EzsrG29+OcKrUYGvqOLR292UT+Q3ZKgKOEKTxys+/xxz+AfX2w0d0KFExkq4wAEXDA75XLqub5ekK4+ixnxea8kXHAlT4COJqZ8laCKWJ38D6zw2mJJVbTVQyuwslNbFmP3Q8/AU78R5oe8vKtCgcIU+4a+oS7t5pnLMDIHxR78+5xxkq1PrnGB5r7M3rmPMJ1YRs3/VWZBTeSxlC41dlW07xz2wSgBngGqeEqOMky63CjwSI4URpOrNQldht4RpdW17hhM1rqfJ+Tui45/H492ajkGBQF2HCdvcupOlm6qVhBgD0/Ddlas+CpU7IaVggS5uUR7M+0Oqy/eFnh5mIVbUtaK9W4N2wg3ZXcC44TW7qfpwdbMGE5rT+koeEkT281y7m3TPl3Vxw21eSxw5lVrfMr7KWw+6fThjf8qNRyFNqhTgcO0qfcFwJHvXPbL3QfJO04B3bwCvdARpQfF3XbhClVmVqZfTxuh5LCdy7Lzy+zZwEFnC81+iR+6L3YVriMFR8S8k1obbUD5GcbKBCFQyGhv0RbTAeekbNVf2q5/Itaxvcqpo9QaNb4ggfRYQ1OspUnGA4xK0+goU30HGTiCgCRu3jieOcJ9QzUcSfXjj3+FH4g1HQEKTfVQFOBw8lJ45VMUocFHg6YQ931BMqsGYPqU22xvxLKwiwyE6r8XgwuY5ClThSeDqroai3Sl72XJ7hBj/dMp7nKnZTxc8wMlZF5tlS0Brdk1g8ynVg4yAG8H6dwbUiSJwUXbIN2yVzHbj6lVfZV4awVGP7FVNfq3VqsSew4GT6eSLQ10jPkVUqH757nx+ozwHdGvXZTbEuMJ3s2u1j3h9wmRwxx8lA9eGULfcw3jlUG6d4qtlx2Qux+HNR2EKTfVQFOG8IGFcfBnwZyhwnhHuROUIxG3mp9xcYC+zae56vci44T3i52yp6UY3WqpA02FpZ5kZCccD+USePNrMZMXGJTtPqH0jm3ujba3zQZ8ZU4YFUpn75j2E/qEcYbdUMBT0sGPJC3vd3XMdMAfRXzkCPNdF0hX1JtDPQBAb3Z3gry4yZVpxuqlZ11V7nu83FD5tuGMok+CFj3pU+4cdgffGo5Ck31UBSYbwtEDdXcIHGOP2+o4v+BiYygX0JBaNt/BhTxL9h4ZKsbIUniKujFU1IJ2VryPJfaHRIH1VjyPJFvxNIPC37x609X2dyGM6/KPhUlY5lRMpC1nZFzkK03PtWeDXBvLuujqnzVQVGiuwUseUJgP3U/UpzjL9hvKYwW0v/ANkXHKGl11Gs5twY6YVH2mykygxwDMy5OqOholMonHU/+yuiXST3XJrmx23cYQ5PMvEzFndCvZyKFgYOqDM+qZy4aIKcdztsvmJPMlF7i525UqGSIVxVuOFRlNtRzHWO2cRg8ew4Yx+JmoJ4QO8+8NR6FJitGUXGG7cIwF5nPhjwN0VZwrf039/Jaf7M5mlN73iJ8uE+HCdo7oaDKkzxCwp24Rwq0qHLBwrnSoTNNr6NWu25jStNrhSGmyW/NEI1XXO2Qostar3yUdRXBPwhDT0+VS3TrzKuO8K1ruqI7Hvwc8TGPNU6fwyXeaqaw/e1TIGLsyqWmHVl/b0TqzurjT5QgHmTkov6jhg+Y/8AvdAA06Ehn9z9UOYL/h7pj6720KzeUMh1TplB46REDud02ja583fo/wC6NeoGAtYHO74aE1tYtqEETBc3KtkN/YqTnhoue7/Eb+WG4jzQdVIp/DOEKLLT8f8Aot53RKr6rSUqFS2yltAVX2g5/KLBYJNytcRxxCwm2d7vHj3eONzoCpBvVlfZ3At2/wBFhXe7NVyFFuEGDKL8N24WYG6/nwSo4TxHZNdTzM+GOGFni+vWbToi57tgtRpM1BP/AErQVtLWOqbT5jT857Kl9rq8j+lcbfoseN2oqeiZo6EBGrUJKNR4ATfZug/zlPvvBzO6NQl7zLicoCU6q6BJTaXVVMxi0J1T4cD9IUt5lXppj5imsFulFv8Am7ok54NxaIx5o03ABwdielcoCpX2OzfP/wAKr7R1jaNC0XHA2aFU9mas0qxZdG6FO1z+sH5Lsq5wDDJcMNG/0TaAEQag7+X/AJRi4nf+UOVUY/4TkQ3upa0QBHfz4OrPDKYlx7Jv2mxr2t//AMlTFq6oBn1Q0rM/1Hf2Vzt1U/wz7ZczlXRE54CBBTgCWmP34eXHEqdC6vzWCDHL7rTN0TmVKc1Ox8DKmgbR5cEd/ceaHB72ktGOAcPNC7GOFjw7yTXtkIRZufdyjVchSbhBjUahUBBuG7q4yVrNTQ5tGl0fXdWkhwgjjG/CVHgx7v7JrQ8tuBEYTalNwY09bckptsGN8IA+sZ8bq9WAmaLTfRGvUPBtOmdTX2GydqaxxPkvoZ3b5L7PTP8Am7I1an/ZN0TZda+o8bd6f/lGpVky4TOTuqegZfqvjO1Kc/un6p+cN7NGwUL2R/8ATNnKZ9qt/T1XecrK59d3JZaDs3dM0u4vq+XYKoy19bN2YnKdWqHki0DOfl/dPL3OrO5lUiJd1f6p5tqDMGGjzQpAhvxu+JwXX8v/AKuFxBLRgRjhVrkijTc8gSbQrrW0w4v7iFThoph13zEr7My7/mH+yvd5uKhkN3O6MHyQnqE8JUiO3l4PNCc+7B3QAwo4vptIHGeMbcMe5lX5OyFNuE2m1OqnKgKAQ1UHUPiN8bHzUBUdLoG0a1J5fTGI7o6jU1KpEF7phSrRlSpVqfWqhlNpc47ALU6KPtVIsB2Pgji32h7RZQe61uSVQ9mspVdM90PMFrvE0i4eScJcD8KEwB/dRwFXU02Pda17gCfJab2fSoHTOMvMQTv6qBwL3WhN0tCXbo1nwNuB1VfOKbcuK5pbQoYptwE/S6l9N1jqm2DP7hNoMmr8ZT9TV7lUdOLdPc5xgmp5HyVbX1LXk1Hx0yqPs5sUoq6iMnsxOc8uql3NPmoPFr6NPldTt39oTaeKfx7F3/ZOp1xUb8TTIVVlYVtUH/fTlzB/unMpljHOtO4ndTl2G/Xf0VnYsq+TcR/5WLvNDl2lvVPxJlrrpnsrviJwMIOJlwbjuq1CeS5zbxGO6DGQ3Lj8X/hCg3mO+LsPJXuuqHH+qFouxPdZ8vogG7ZW3CAUywzdd2WcrKgx/otLW9osZ7Q/pdpWlZ7Sc32dmnHy5z7vEKPwhccL5noMbhBmG7o1DJQYMq7DOAHCVKsGVKq+0dRyqP1JPZVfZdUMqwbtnBXJns/2nTrVmy0LS63QcjTS4k7kbLCnOEOwXOmf5WFhPpVQ+m4te3YhajVvDtVVdUI2nw0K3s5lWrLnPE/RfYtY+lfLRmV2EFWtx4O5JKcww4EH1Uqwcx+6/wCXT2UqpXiwYndCjQGl0WR8zh8yaJlsk7eiZpqQwHOqN8vhT9RUk5PmvszDSYW3d6lN2/oqmofaIk7OPZM0jPs+hM46qnefQoMDXXXd1c5xaMenAxMIVtNQqOo0qFOm20lozU/8prjYy6lpScnf+V9/aymKrj8NypilbYRVDsvlPqRc9zo2kqPkPM+X/wCEKbZdl5xaeyJ33TqdOA8RUGQEAL6bukH5t0a9R9VwaJOzRCLzDQSfRNtxN3dWtm83DaFd1v8Ah81znRHoCi5zWNuLR2QzbicQpWV2VP7VTGokUp6oWkp6kjQPL6UbyhbmZXVhZnzTTNzoQhW5bIPua9VlzKZIRY6HCD+FNQ4QZlybTGUXG1iLjJTaYTqn04RwfVcbGl30CfU+EHG6DQpVyf7M1XMoQcQQe6re0q4fWgW7NHZZRIkrOEQpb+/CymZ/f3Op01Plsd0+R7K0TUy49ytR7RovqsexjBgXd06jXfTqYewwRwleWSUA0Q6T3HknVszMDJJVxvd8ITWeyn1W1mNPZvmi85VxgI0NNWpNextUMvqOJ2Hl9U5wspCTUxA3K+zVbaoBc09Tf9kKtZxAZTBdsOyGjpQ0ubqfQSHgp+oeekWty8nsExlJ2m0k/Zp+MblNh/OqGlI7tm5co9AEjv5qGkS6HHqHZW1GfBTa8SOqYVpL9Qes/K3H8o1LX1bhTPwxsnHoBweyqad5oucMfpdI4N+J+3l5rlNcSDzjlrti1OqP8ySn07mHGYKDKvQbwO8KTKMT2VjJaer/AEX3rSWio1uS1CpWNoDQTt2Ctp9FonBAKHLizP6lDCfNY7ZXwwc+qufk59U974pMJd+kCVmF0ZGfNNcGhlO0tGY7+vAbPGFJ+6EhPZ1V6NRzB+lPc8kaaWu2v2HuBzmzsrGgN2TXPa4b+Iu9EQgBso2Hu3VHJtIJtIJ1UqN01mE99E1iRbwpD2N9kOn67Y9PrwlN9mc4PpF/MiIVWjzniG80zjsrjhYuKAxTXms5UI2wupXdoVj5GVTsEeS5jsCGeSgcZ2E8ebu63yxuh9U2mz1/1Vy1egpOp6dwsdnIlOqPc95uc4yT5qV5blGm8tI6h/bh9prNDG2gblN0tDk0t1c6UYmMIaFnNdBqn4R5eqcfvHTD/PugxwNAuBjfyKLXAPkeZQ0TH/PeIgjDgnap33uKcxzScNQbTGn0cNG1SPn/APC5LObWPV8tMf6/RGvVc4zcSnMfa8EHyKcy8UXXUniHOcMBNb/S+P8AV5H0QOahIHp5p1SAAIQbcyl/TP6o4BkQbpCuZ96TYzZsovPW7+V6oDTcnk07y6eZ3QYS1rp84UnyTw8va1lTli4h2Qr3CTgJvUQDHZZJzjuCganb9lc+VAazsN1L89vRZiP7K7HfyWoot6K1Rl3k9WVS0kOg7grpfS6Ov5ndlaCG9+6sOD1A7hWESQbhODKe2LmuE7SN04HYyq1RtjOYQe0+5qMZbg/VOrPuf4gWrpQj/wAK73Mq7dNpMQbhqdVMuQa1GC2mtJ7R5dFnRWGXSvsGrNEPkboNCJTK9cfaKnLp+abz3hjr2g4Pmm0h6ovKqv8AZ32q5sxLWeaL8DZdyqGp9q0qerMUj/daLSV6X2OA4/ExvHPAryVrVPCStBo9BUZXeKdW7M9wqdXX130BbSc82hFxwJhMLe8n0XT8PqpMnfjKhCHC5rSG/N3WBmSjVeGtTPZ2ktb/AFTunVXlzuFgD6uW/KD5rrJqdef5V7i4Q2T8I7IUdVTqOaHhjgbT3Wm9oWVaVOG0d3Hf/pVTWV7aAYXGehMp0HUtIHjTOjm/VN0TWPrAPrFodTH6fqn6irlxLneag1NMWUjVqGLj2+iFMl1Z73V/r/qnVCezZm0bBVKLC5jgLxaULbqlwEYgJ1gZPTuui6RvsurIvx2VR5tZ5f2VM022TI3lEmBunj2U7RWUoc74iMhNaLYN479lJQ3xHcJjqTG06bWRue7irBI7qG2tfIOSFDZ/+V1Sr687/VB1U/8AZQ+7v9F97uf/AEqCpTcR+6td0lCZuuJ3KwbxOMeiNOLh8QkJrqYN7z5DyVQOvNR142/8IHZ/Wf1YUod0PdF2Ggn6cYXn4bjCH6v7KDniXnCjJTKLU6o6G7Lu5NYE6ofRYyuWZYYI2IVxLnEuedySpUqpqvZ9HTmlSY1n90Ke2/8AonVX4BJVLSMmoQ6p5LV/ZjQZWcKJ+VNtMzd28UBSjbBUZKk8C84QpsUngW791HglQif+k/Mhdgz6qcBM0Gmvf/VOyvrX1W3jy4Adbth281zJNQ2U5zj4U+qWU5GMNXUC8O5cwXAIfaajaF1SjO5ESEalnKZ93Hw+f1hDSaSyiWOe743M+U9l9mLa7qPU7LGk7+qLqp5szOfNOqdFJsxnbKgcrTXl7/iH/Zfdl1zcGI7q60Wj1KaMkjJgiMhA1fu7nN+W5Z4AXWXCdsprGcuzrBy5PpRzGObIkSE2YmZ7whEGB6o1Hi537uU4CqezarHVmMDi24BxlSs2AgNPrhQd10mI2RAMd98Lr/7qJLSQdkGuZY74hmG7K1/0Vrp/3lNdTc51SHDZsbpzhYwQ07gKJAzCtbY7LJmE6oHOotL6YO6uuyBA2KJp/ecwvxbnEK11Kre2CMfPCe2k6rq2WU/iA8+Ee7a3SgjvumO0hdi5u3jwrXcLncC9MotkoDDE+s7JTabV2YtHdVOuLZ+W/ZU/tVT7P/SnpUcLiqTqt1EFlPyKAZOzQr2VBaIjEnZVNQ7H7lUdILNMZf3em+1qlZ+oqOtb2G6bpPaFagx94YYlVOVzLHcv9UY4NsMnq7DhKL3tbTy5xTqby14hw4FxlQIHC4WBskptCnndGo5BtMRJcvNABXcZIKAWJ8u3mqlSRNrJmwbcG6aj9or/APpCdXqSUXiKVxgXH0TSea64Upg5Er534j4AEXPeA667c+aaHw0yPMhGlphRZXD2VBe5rexTjTBsNjjiDuvsdHnGWan/AJTv9U4ffFk2kEycJofUim37yQAdmprNTyaj2kT1PYJ/hG0Mb8DThEGRg+nD+mKvQ2MGFI9B3RY4OaYI7jgQL2VGtfMAd1ZMkXHBEIEOl0R/dR3hYk4b5q1u4Id24UOTVNckOA+7gblOPecbzKiPqhi49J7DfgLc/wCi6Tk/sviz284RhzBPrb3TnMcIbETldIV1IEfvAUfVGtWigw/RAMJpdDgMku3VRgl9J0Ri4JrAOTUJxntCpUhUuZzbtjtCY2lZVZU5gPfyX2vSc6o+B8o9FUNMUXv6WbBAs63Ou9E7TPtf32PDmO9B5JkfDlWuI8b9NsJCfqREQPcZ4Fy81ToNhuSn1iu7kGN6cpz5xIXmsboDZPfpzV+SbUXJlPbK6L6236RuU6sbz0s7K6nza55dAeauaKdD7rTHE+aZQqvIa2qIIF4VfTvmk91N0fI6ESTO6ePYP2Dkt8r/AE4EgnyUoBFtSVe+Sun1K5bI78C4pmloyfiTa7yarvoE3nOs27KAEVcoT9V7L+1c8BzhLWf+UOWJQaEXvDWiSTsmVTWebaQGQxu6wgfvq39NqNd/+XsFbRcCybtneSP9Nl3MftmB9FD3PIL2U9wnVI5hPSIHoi0y0wqulup1qcFwB6hlCS90FjILmzEhMqFz6wLaVMyOr+0K/VCoeX0Ov5Z2x2CGveyKNrWt/dOcwZPJBiSNimNrHliWdruNOrWba0U2xmXISbWgNdt6I2ls9Plwq1/ZtTVhzQ1nY90GAG9uRsEXZwJ7BWulvbzReReZhYPp68LfZY1Y1FP/AKVO69FaQDOFY/L587TwNd4pU23VH7ZRZc2SPMLFST8qnyVJwpcjT8mG5JfNxX3nb9tkGuId8J3gKx2cTkT3Tt4Iu/ZATA6fUbL7QwVK2qc4swKfzJjxVNeoWuaJYAzdV9SxunawBrjN0fyqtGpk52cgzQcim210Wo83qVN4uD2taO0wUNQ8W5jvwschH1Uknw+Z93KJVLTtzk+SfUw3ZF2XprNk7Azcflhc9lNrw0WYx3TeYATa0nKoaXWPp0HXtRKc84Qb5funVCG0xvsm0N7XVvX4UXvn+o8/qTNI1r9ULqh+GkFWq1SKvbFvkp2ELK+26jmWBvSBwaBgy5Xh3UAQNvNHjFO923ZZ45UNz8qNZ0oNQiFLsALz3RTYzuq9LTmgyu/kndnG6uwev6bv7J9EbRd/cIaqs5w6KTclX/d0sUm7IPqQ6oKY/UVzHAF0CdvNWsexub9yWrT0XUvslZ1Q2dbts8A1x5weMdk+u+arnOLu5KNVzKNEg02bGpA+quaylpvhZsN/3Te2SdyuUXgMhxGO5CxAkeed10yukmR9OApt+7LpIzwNRvSPgElX1AJA+pXQ8X2NOQDKkkv7+SzhQyGzn4kNxMg4U77+abBl0EbCN0cShdhF0MJNo7K+pEtZcck7JgYRu+dwcJ+abADfjZEssAbcPLdeq69t/RGnWJp3D67p1Nrgyx3MFsFslXDpvMDrxtwAw8XD/RXkQTWYzZv+0JrrWsoGk4fEVWa6+mIHdzgqlNz7aocXHLgN1DqbDzG07ptuhMpMphpDjHwRGFQ+3ffta39K0z2MsLTW9PL3fTE+5lOeqdBsv3Xamn1TLk1rw2nl5OFUoVSysLXdhKfRrOouseT3blWVLZn6IM7onZQ8c2YJyO60T6rf8NZUFIDqL01oTqxzgDc+S5F9FrXh+9/f/wCFU1FSyHFx7BUvZ1ItpxV1Hd8YYnOD7uqq7apORx032Nxc+o3Ug4EYI4Oq1W06Yl7jAC1Xs0MOpAh/dpTmwXiAcqSoaThX1WtmJMSrKxptMtbxBblcyuxhcG3Hc7BClVdTD2vtPxDuuzclazRU2P1NEsD9kSo+Hcd13R+Y+DvCAqXlstbvBhOrv7+pKa2kKND+m3c+ZVuy6gXQ5jeotJ7Ig3MsZDsMadlAb1h92SGlOADnAhrvhlRphWuZBdbbOUXHM57rQVKGmo6CgRZ8btifSV9mZyWfG49ZkH9lyr2QRWu6iD/77oiXNjpTWs2DnHv5KGxAmfi8k80Xsblu5xshjv5olt7W4Yi9xJ7oZkwhGZD/AKYQLuqYH6VfYKjzY0fwie8qU4C3aD+6HL+Lqn4VJ3hCi6o17Q8xAg7LBN0Fuy6sLpc5D1TCwtp0yDvJOywmupN6pecWAKCoqAzEHdW1DvnaUWPDmmCFD73zHcTkpr3uNLFPtcVU5PMsdZ5xjhVbtUf/APsq+veQwTHzPOAnM1g01Zjp72I/bPs9AGXwMvlVKGlv5t8DPooOPwjn7JlITVKjFEKrWMuVGgMmXJ9X0YAuSx4c1hLtnfpT3czN925hBtFpFTrO7R2QpPB07bMZ7qaAqGowdVoZPV/COQxu/mg34ut/9k+q7fE5PyhNo9dY/d3QT+r6J9GvSrU6Y5LH9AdsU/2pr6lVtLks7wcfumaWhy9J+9XuUSqbaoNVhez9IdHDtEpjnuNFttPsHFMtFkz3lOpvDmGHNMgrV+07RqqkhnoscIAapcoepdPhqEGtT/5WZlV/ammZQqMYwAyT5qAAyP4XLqNeWgwZhc2u99tlxmPLwucymxz4Y5+PRVK9lEEEM+EBaej7Oq6fkipUcc1JQoVqT7KdVwHwubj90X9Xl8WNgmfZi0OtYx225Tj6juAmWd75/ZVdVQrVN6Wnp3HK/TkRmOyp1q/SOTT/AJhfZKV3/Md8A9PNRTmWkux9FJX3YgbbwnVL3eWSiwOt+YQZCw0QB5lbBuD5qx7mhwcPMcBZM58k6o7ql2IEr7LdTDsnBc3IWl09Rg0Wo5wt6j68N3F0W53RB5jflO6kqccBZ/mXRdiFFAfynU3S2J+icwjnNeCf7hQ4j/dNu6rfqeyvZI7bq1wP+iFZkEtaW9zu5OY7Ig+oUvHw/wDq2R1Ml7KTYOA3CGso0aZe2kwNPw7FUG5q0XntLcBUTYLDI3l26Ps59RtC2ox3mh01Lp1D8kg/D6J1DUtrDNQHun6vS8llLlzuZUr6ft74nyRG/B1Q9ITKQmsf2Xy0GqpWMuKo0f8AM5OI6cA+SrH2adZ02g/DOVD9oI7Su79vNQYBBMdleyoXPbTLfkjf6K8N5FEM5fxZkuKDCHVT+w3RzZ00z5f7ou+nr3TaDZIl/wD9rf8A/ZcyHuJcZyzsEXt51Vwp0mbA/wCy5sUdG2xkxb5/VWze/q/SgT0iEbboxMSuqG5hUjXpc17msn7wgbKm3UPbRdfTBw5bksLgOFjbTueGVD/m/dZWnqe0dM2q+2i+LitBpalL7A4SfiaHXJoAh0pt3mE0v2geS9l1dBRboKTBVn5Gxj1RMGN9lTaBZkxunfF22TmWbGwyMJ1Osb/iOdoVQ8q6Git8BcVBjgzqD7pjptR1BaGAAtbADRl3/lUNJUbTqQ5rjbXqTs39IWioath9mvaREkbgLmVM/EdkAGU6MBxMXfqn/ZTWfzy7lXfectA9yIHSntY3VPoDkF0AbAoknBDXn4W7IUraLGBgoj9Wcqwc6qAaXl+r0Tqz5O3ZXOwAFyOWWFwLmTkQoaPPvwdVqhrLWuDd5TWxZvGbkQyx3Y8XPcS0A2dRlEMF46TJbGF/HB9V4bTaXOPYBcvpc1zagwQVAGyZY66675YXTvnyTSG2NggZzuhAznuhb6qKTVdUAiZ9YXV99c4DG6e6iS+6GDC2VSte7PQ3NuMJrXnluuYO6tdI3CZqsudbV7lx+JcpsVGkPOxOyeCe4HdValGmPvSxphs7BEV/+KcGMa77wFUXV7dH/wD1gfmVOk/7twLUBt7lsZz9VHuOnCfVPSFS04ms6T5BEi2g20KpVMvVHT7/ABeS7DELY1OnGCwJu9rfhz6p/K5fXy5ktBx/CwQB9PRc6sxlR9jScuOzVTpas/YKr6jQcOiJXXfVcXOn4e6LXtc48q44JPwqnp67qdCrS1IgdbQiXdbTtPp+/ogwhlD4x8/6f+n/ALrPQfvD83kqWiZzNXNx+Gl3Kre0NVTYzeYa3sE+lqORX6LHZ9EA9wYbm9jtKI3QnElG0UyIc3GAo8/JGkQHdxK3yP3ULr3480Dc1f8AVFriDuE6JjHE2ySEI9fJNsyRdOyuaYV1T4gYG8QuzsDzhdUhVNRUvq9boATWuBFrh5Z4ONdljbnTt5qoa9VobTaXmC1n18kNEyGZqkdTh8noqBoVL2u5mLCnVKwAbc52wTaDTSbl2ziPmQLzYS5vmULLi4TPw91SZ7LGrfqD9ruhtMYiE66yS1u45qdUYKV4DRnqRrP3btJv8kHPik0tpD4WrVaTT069Wk5rKmxPDKynmnycQTIHmdk7S36arSZzGnLtyjSIM/eD024mpNvYSVmYw3cSmy51PpHlwHyyf2R9l6tuotD+0L7fr3V6jbQflav4VN7mWs5YiHd/3QuNkkduADzYZb2QhuUbcHA9V5puHmXsacsTTUy2Gz27K04k/UIdjcnVGU6DKLLrviYOtyvruaLaUf8A3DHCtTBDHOt7jcfwrj1ael9QLf8ARNZQ5j6b6d2WgOmUxz8M39VQp+zpYCHtE3qOkbfRV9VpedLGz8IPdFlVzXDqbwBZnus+KdvFKqPyRA8ytLpviPMd6KpU6aQtHonP+NUdOOo5Uy0fd/6q8wROdhunNYDIb3Hmnue3oPXtjdX1KjXVG07Z/qd1T5D2mm41dw4vtaB5pjSw03h9v+WFdNSq6D5d/wCE639NM/3Qj7gExkuPZXxhznzLirKRc6GUjuRufojUD2w5lFuDHfyuT6rg2k09XkqPswZtqVz/AAxPr1+syZhOpVSPmanPJL3Ek7k8Lad4fDpiF04mUzlOuLuddsuxm2cot338lZTEOBv3EbcJz5cKuu1LaOnEvKraDUmlXba8J9QsbiZwSqzKT6YdDH7jsU3yJ801lLTn7k3MmKW/7+q+v7qMtkfVXOwM+ipWU7XF1V+CI28k6rUmvcbRGFIUmAj8Fn3j8NMxCtaQM3bmEH/CwN74VGaJYKjsdYPn6IaUPzNc7vHyo1Cy8EUifNc2rbSB9E3TsNJhDg4Ze3f/ANypJALuX2kp1KoH0zDhkFPp8uvzGS4yIMnCq16xLze5+5qIXW9QIHzeae8tpuEFuAIXJ04pAtfO+MtKytXq9HT0+piKfpkota8D5xGywSpK040LRY/7Tdl04IRb940jBx5q4knfj8PVuJMfKjgYhnwxwZf97Nv+VeaBd07I1ahc/vvaFusqppa4qUXQ9ux3V0ukYOykr4FCytO/RspUqDWPHxubmV1tLZ9E6/qltT5s5cgxxcxoqA4AeE9rWvHT5JlemXS81t3F+yp1XhlctpNHcBF8sj0kBP1LBVfUtAPTIlNNb7ouY5mCGbFStR9m5BqdH91nC+z6MUqlIuczYhHUV31X7uM44HsT7kjg+oYY0kotF2qeKbVpdNjTsud+py1FeJODtCz1y536QqOmb964A/oZunNiPu2uEizdc2cH1tVTUu+8e6rUAgRnCO/VjyC0H2PTs0tOoysP6jiqlRrXPc86dmA4/KmsuFLrDh/zBsnveG1nRAxf2Qp/0g6/9UdlbWuM1QMn1VM13/8ADgMd/wAsJzqjbhDYwweSp6X+pl5/5f8A/suZSdWqm6z5Ywquqf8ADDN8zCpaVhpaP96ndOqc0uvOJMf7oAeqFSs1pIaCd/JafQVabdNX5sjPpwAyQD6SoKAqh9RpcyerOSrXZBHlKbDrxdIharXMe7TUrwz1USCEe3ZXC4qtoazNRpiWv9RgrUe2faTOfUZc82DsAm6TVVKLjcW7OYcJrNTRZrXmnRfBdCo6bW1GaV7a9He5BvbCrGjzLXFg6QYwjKAYCMVRmXbft6oEY373JrGdAjsbhlXvAmJO5VWvqg3TEiq0zf2C/wCJLalxIPUQopllok/N3TRqm8zT86cNadpQ01NwY773e4bN/wDKAipUiycMPdP1RLaQNt02DZqpacfZaJ6SeqrGQobUbAIf3eMoG0XusHn5ptKox2qpONM5tGJH1V7+kbnAT2tsdjK0w0FZj6F9d3w1J+H9kNO3r/qkY/yq45TXtZveNyU57peZKFQU4YG2tjHdQwKkyqKuop82kD8ITqj7WBhu6gG9k2ekRwst6muls9PZPpuaXs/YoU/hLur+o3YfThbd0NdcIyNkxtEZPNnLYTw0S6QR/ZCCs5MDurKgLDscFSZPddWE5tQNeCMrqXQ3Oy5ujpuH/SfqoKdVeGU2ue87BoV3sgaM6emxw6T6fsqVrzd1Ni3fKc57GOfaJ3PZRUzLoKZJLnBzvLKI0Dqxri74ojCp0hLuo+S1GnoOZRMNPn2VTll7goHAOZL5/Zcuo5nkhZuhy87HvCaK0NEY9xuq1fLAQ3zOFo9NnUVOYfJigWaSmKY9FWrdVZxAP6l2tdn+VQ0n9V31azdVB00Yps7W7p/JfdTYed87tx9F95Ah3/Si7GGgD6KwzRc7/qGE2jgVy8bnl7SiNO+iGUzzPmcM/wApvM3uj9GyfVL3N5VPp2BhUzQuD4qzFgH+6J36f8ztlV9pC/VVc02WtiAUXx0n6oURbp81Nr//APVRhvU53fyV95xaPie7ZqaxnK0Msp9z3cp+GUBIpvd1CCAha0Ww4bmd+AJ7lONQNZucZWY81nt+ykfRX07vmG6h25Cr6Bz/ALM/DvNN5rrDcJ3TmGWkg+id92en7zaHBa7VaNmhNIEUo+FufRUuS4EP5nbyTmNPRioIyFSaPu6j3YzIRdRqODCbd3dgrmsaQIb5d0+pTFKanKabrRkD1hVHVRVc8F9MdKc64kNOM+QQFFsW9WcbhN5HM5gdUL/gPl5p2prBjLQT+owF9w0AxUnETspZd8DI7d1kWZECcQqempWUnF1w63jsfJqs/rDcYb5dwVV1GpD6cOe3MOCZRHJ0E3Pw505d/wCyn06r6FcO5jDaBOAU/TOqMNl3wnuuTyq9ZgfTd8t26qaqrYwVKjo6GtynUuh1MtqNOT3+iupucXjp7FBrL3DbYKSgKBZy2En5zuE80ubY7lzF0YlaYOf9rbVIt6eWe6vqYU1EzUTXoaVtCmIb0nuopy5pl3wunj7OpeyKjaulv1f6kaf3jzFQZa4efkpJPB7DcAcJ1arLyXOPcreBHASZWV8pdDTuvseto1rLuWdih7U1NJzaPLs/lfeHMq8OZmdwm0y6lW/p1N/RGm8l23mNlU0jmOpuy4S0tOU0MGCX7m7/AGVW17B0Nf8AwU4PtqMdfEQ4wh8/f+yAbG8KudOKPNdyh8qKYHzUTzOekrClyqUhG8JzgXuOeEUskrrPiqVjFNhP0VmdZVbT9NytJpv/AOtSud+p61OqdHUfQLY1n7/K3JXcNFIfyVQ0s5ufOfP+VVePuiGM8mKfXzlfqP0TfZz3Or6dlbmNgSVcfii44F2AqTXAuuqPDupvYj6rqeKTuW2qYsnCh9rXcwzgN+ZGX89j+YPMKIMg+i+1hp5FKk2mIAYIV1xDL4E57K4M+a3ffCOjqs1VW3ljYRv9EHcwW8qjM2NKc82tGNo7IMpX1TFIbu81zBYzoo/IP+6lx/2XLe14iWnYhOp2v+FzuoQnVARP+bgWulpIKjRitezL4tnK803lu3u7YXnsjScTS3PTnuE+i+yq0teOxVw65PkmUtS37RzGRmWjKf7Q1b3veL3d3dMqtUpvfTbc1m8KpQi8PYTtIhUhqPvtK7UyMMb5p1IltUOZUB+Bw2QZRLQwXk/1D2Uk75TKldra1TltO7yJhOoMPJe8XgsdHdMvlruiMue3usm0QPKeBqXH5WZchi1jr933eabVjosFH47XZKotr8x33lMO+A7kLk1XvNBvWCBSc0wwFU9NUe3TkV+iBULdvUJ+ocM7/q+XyTGM5Oj6W7z3n0KnT2cr7y641e6a5xvveSP7r7FUa99BlS5hgPCyCWwD5DdP9m1zVoWOMW9Y7L/FaWs12sr2xkhq+8tdAG8uRe7va3DQTsOAgQZVZuidpg/7kuut9VUustce5aE0OdbMTiV1p1fU3akHmYx6KXGBA8uFSqxz2t+7bu5RhouO+2EC7pEN8pTLG2zd808HBtlxt8kLTx6o80YcI+uOF9H1Ck4V9FjgGAjFrd0WuBbuFeOZT+E9p2TmUxSrt5lIbeYVBtbm0atjh+pipupy4gvJzYN0OmxsW/ynVCTUJcfMlBBBO1FYMb3X2Wi14fcD6L9+FikolkYWVG3gc4w0SnxNa2kP860Wn86zvXAVRwtpwxvkzCrVYL+kH5nJkgZqO9Nk4U5ruFGl6LT0OjTgF36nKo/m09QwTUGHOxaqfJuNcF90BgH90XOgNyrBJMZgs7r4hTw13Y5T6XxC0+oQNr6fNJI6nO80LC4v6vKN1U1VXaXRADBCr6N9OvScGGTDsSqvtKu8D7yu6XlznQpAmQJ+M7Ln0a01WtpUhfb5oVqvQ0x2DsqloYdW6qp2Z2/dF3UeqoP4CfXf5zvJVKhR5lTFP+706o6HiGRLGdgnVHhoiTtJjhcGi0CPLuhi0yIQD8/6StDVq1R7RrOohrelNDjnCxnHBzmucBLWZdlCTZ8PqoKFapUqas1HvcMOnv6pxpGp8o3Ra4B7bTHfi54Ae55twLjsn6DVs1FNoNnYp/tLVGtUaBiAB2TiwO+U4QbPJLy04MtUPBbD22wZbhUaTXMpNFSf+Y7cYyqlRnJu6brs+fAFpc94EdvNEgOtqM073dBLVULWlosc35hgu/7ptIYg+cjLVfqXUm1WFsHqqYC5ggtvc7N8o/8A/QGspZuqOH9lSFAUdGXtaJBP6h2UVLjnuuRUgkO7m0qvR0rtdS+7ZfYMynVqzabMk4blS5rXkk+mYRqGG7p8Ft1ocP5XJ0/Lze49c/6eH+o4jtjGyhqfp6Fak6iz7353DZcsWDI81R+zPLi/nTjyhO1LnBsdInJhN1+tFCvUcylbNvn9E3RamrSpVeYyd1dUAJiTutDpfZTKtGr1/X40aj7n9h2wrnKOnhuoK+Yd1a6YB9ChzJ7eSNJ9zDg7FWOiXBrsOtTqWf8Alkw0zKo/4jSZqf6TjnK0NANNN/Ke/ZvmrT2P0KAUJzyANinajUCkDkmENPo+ZReXFvxSqjqd/ZHSZ2Pr3VTVQD0tHYKfGXHCLTBWkpbNdV9XGE8Yowwf5Qqtd8CS4oy3mPGf7LcUKUz3cmUzfrKuUyi3/hKWBu5Vq9Hnvfc2YRdYIG3TDkQ8/amcx/mXJmCZd5hFz5piI2tVtpcZncBZxiVzKBrvrtuuiwmXlZDTdYOxTaWmpVxqKLqjz/Sbm36okZcPpK72ymmo0Ho/zHsmNfRPKHLa7u74kyt7XdyrLHfCbZa1U9FfS0sPqjHN/wCymQ03k/MnvpcouIpnMJmnbLmmD8IHxOT61S+sDB8kLjbsnWsnyxw3a0dM90w5Z0+iI3ESg+ertPV34d1d1SS47od/7KRMbIGoDVNwO8HK6jE29p4GZPV/1ZWHC1kk/F5JzWVWBlN/m7e36Jz4p/diwb4TG5Il899ingQ11uIwhdvlM01Vz6nKr0qeXBjt1yq4qBrX29qmQi90x/Cc9waNzsmXOdWpcwNGQDH7qWugglhEBv8A3VfVup0g5746WDsjS1bajaDXcucAbqeZc8WN6w1pEn6K+nbTp/c4w7zhCwV63TQ+ae6lpoUMaYbDz4AgGo02XRdKfpNIXVaDY1LehzxmPMJ+MOg7equGGxhBzwHvsb5+S8lFMPMFoRD7u6vcTEfThhZTmMte2Lur6pjtTTFcxSnq+ipO11Z1Gm3lZLWOPZS7EwPNOqTYJT6eg1DKF9WniXR0/wDgotqfdn90SSJxwJk5ICwsqTwjZR3lT0lWng2LagkJzGBx+F20LkVLixtT0eqNVjnUKtuYDH7qvTrcoi54E9JlODbsx5o02vupNqFw+bsgGm7dVLQ2elpwqlOq17PiCraqhyrQwd47qoKVl5t7j3T7TAMLOVUq5i1v6nYVNp71nemyr1BGKTP0haPSf1HXHyT2sikzlNOxVdz+ZUp3RvemMpBzarric0wIVVlEVn06jGP/AKfTIKy0WBpA7d0LB+parW+zee2yylgN2JTmU3MDnWu3aNlIMRhNdaxgH/U4oj2R9sL6Vt0BnmraZpmm2ZnmJxwOr/pWcAk+QTbYbTO+8oPotDMebQV08yq6ykO7v9l0crT/AHVH/X6q4lrQbe07oteLTvueybp6ALxv8LB3+q5rnurPeKnbC8pjgOX6j04SAc/uoAyFXq6R2ohxoUumfJThcxj3ttbZHTK29Fad0OSX3tmYs7q0g+ux2WemSSp+InAwqNlTncwOjotHf1Tbd+ryhB8WsayBGO/qgxzSbXjcj/ZMq1qlTT0W0af6SVO5Ro8v7UzlX07mneUX79toEcanNaaJcDMXM3Cp3Q17n0m/Nb/snuDadAQ/PUMfspbgQf1HGECyo2fvW/D14QsNlUSwQzoyqFfkfZKIZiHAmepM0jDqK5hzZIY7zTq9So2Cxl0hk7I0a7OZZkT1ZGVmPiH9kdP7P/w9/Je3mX30/wDZPqWOqEupja53byURbLS04yi4kuySsBsIvc1oiZwpdA+UcD/gn259ZgxcG/8AlM533htb3tym1KFaq17W2uwwnJHB+srurVonAgI06RH6/NW6NuJ5mcjYpzmkgEgb4VfS0H0acBtXJI3T9J7OqaWg0PDj0v239FYM78BV1NNj3Wtc6CfJU/ZmkupVpbUOx4bqXJz6gawFzjsAtRpoGqpOpztcoVLkOcXEP7NQfhyfQqSwwfPgabzynNqAjeF1gUjfPdVKbZc2MwqrX4JBI81VLKbHHpZsnuJvyqrtHzeYL4mxUg+K3ZMudypt4T4M+Jmn3aChVrFwTR16x8u/sqdKeQwMb67o1ieuPVy5k3XcycEHCc2qadWXOj5cpt+TMDvj9kyOgOFSexVetpm0qr3FlP4B5Lp3gqi7TU2spltQHrqEzKfbyDqn06DjnJj+EBMD9yqmocA2ANrnGGtVJlCpTdTvq3Yqtfj+ETMfD6oCoCQHAdihWrVqmnpGi0/IzYI/8o2uAz2RwAP77qnomB+qEuPw0u/7p1bJ+HsBs1PqVAGSTsEGQ3E93JtGldUH/SPNF7xUJuqTkI1nk3gHJJeeJiew3VzS9rYaMFSwy76DhQfqWM1b3soE9VqYNRV+zl1Si04eQid0/V1bNKzMYaTkqMO7L6JpYHBwuJ+ADZHLmAgD1W8jhBaad16hgdOD/ZVGUKdd7C2hWMNe6FQFFlNtVz67XEO/R+yGorXijTpiItYF0f5v9E98Xum0WifJTEzbMTCZ9sedEObSp5+9jZO0tTm6V7m1ZOI6UdvvJPxoFouqNa13xZ+FM0mr/wCK0tzn/dt9P2/hcuW4ADjawsDgP3T6tWxrOh20LS+yaP3v3tXyVetVPOulquriabqZjN2T9Vq9b1UaXQ7ao/ZP0LquiPyukkD0QoxNlS5oMtdMJrWNc181J+GNk5zQDtum3fdghvqmufLOlkd8oNaX/wAfVP5QqlruW4wHeql2dk7LZNvlKZTo1mupMe6oOlx3b9EXf05djKpmLGQQMyUKeqpHWUn8uQY82rR6nXN/w4SHDsO6F0Whp/ynC09P2a1miL2vqN++BQrFxLrKbdyoc4Dbuuri94F7i6NpKkreFa6V9h9o09Rbdb2VP2lQZSo0iIMkuU8f1bJnMPKm3tKjunBtw2HcKo8Q9xICx2WF920k5KrUtE1ppSYgPlS6fELZJPiLjhFqlyoimQHmtW/X8qfqrBFxYMZTazyabWUv8kp7qdQtcwQMyc/sqjaQq21GsJgPjHD6KiY5NIshsGXzJR77oUqzXPDKgGbDsV9pruIpAOeemnSGEaD/AL5sPac0ynOmOljj8I2Vr4uDo7hNNZjaxNJjvmhMZVdyzzaLXfFESua9xa1tMO+VuwTqxY1oJ8lS9nDs/VH+Gqr9oeHmancyryGUgfVBjbRH/UUKdN1Wp8Hl+pc1xNQ57QE59VnPLoj+ypmpFYlrPNolZhWuIkY8kAGkGXeULY+ag429QsOuMEbDz4R/2Qd8Jz3nCe0yA7Gcdk4sDi3pcf6jpXRON43QtJLojt5qU51NrSW2+gyq/wBmrChL9NIveGbIgsfSdYwmGuOD/ZAUnt5V5ccPBQtLXtc9oH3YLvgV1NrbGC35u5VTUVLKLS50TAUg7Lq6iDBi1mT+yFOqOY+ynfHm4I1qANrGspCyfNWQaeHg7oaZ9N0sqHdzENQBXe0U6bpFtHafooaCAHOjJbMtP1T9TFSqfu9pcqPs+maWly8OzK52uA1L3NBdlxyqVKhqKbqLXl/wvd8q0tT2VqNRXrm9hgELVaC0afUu6fl7BOr1qlTUlzzU9e6NJ7XtHXOJ2Tm1nh4h85XRMjfZMBF8nzapmoGBtMn4Z2XSQZELVe05Gn+Bu5ccKrpHvo1A5rm/EFqdUxzqFF7w3e0Is0nwnL95/wBk5nUx0FOi+DbtMYlV/a+ppCpY3FotXKFxZtiC/P1X+L1qpfXss/coaLW1aBIfZ5ISG2S5x88Qn6BrXvgh+0IkqDBTfszWmZGwXT4JbKgqXe4a6jdfnv6KTjgeXZ8vl4zG3iDRj/5Uuwsprq7y1jmsP7pjqbGspgPnLyVT+yspsoAVWuk1QclSrqRFWo9jd2tjBKbGxLv7KT5JzCHDB7J1Z5e8lz3ZJKEg1Jt9N0WVA6lcCNoKNR/W881x6i9Q4tmY8lkT/ZQLbif9EWsBq7O+UFPqugBM9mUuTQg6g/E/yTmtp1b2OdUnEzH1WLW//KFJkdQefiBCdUc1ss9JV3TSMMb8IVx7fut5OQrNUw0qkesbKpp6llZjmv8AIp1Mzsn09w5tw/kJ+prClQZe92wT6bix4c2o05BwpIByfUqRuS4IGk53MbcPlPdOG4ThIBMO39VWraSnpnuBpUzLQVOpNXk0RPyBvSP2UWDlMdae43UT0Uu3y+SqtGoFEtaKw6wAB/CqWGnTqPFF+4c6AU3tnCrap4o0A98/I1P5rqcdTdwccOtt0gT23T20X16NNx08AhxOR6lfZ4NKW1mn41JWk+wV3V3OFfHLHmiareT11f1ev0VKjSfXq1Q2q2Cym5qc+qAIvG4a3CpaVvN1hDe4ai++lQ6aX+qDjLTvkjyTtRWa7mvfVeBM49ENM0PeyazXTY9vTEd1W1D/ANV7ok7A/wCysJkg1Gujl+abyXTIfdsiWgE4HBtQthjGQwN6e/qi09QQB5jaeGlF7iXEkneVX9mXmgR1jIKqaqu6rWNz3bqp7O0nJFFr8zK5/UbL3OLnWjhXqezToomkH8zAyELbWAg9yU5jBTfkA4I7qrQfdQqOY7zaYR6i7LndyjTaypTqdYzaOyr61jBXDRb2HAzO8LOOywsq10FZUKfhRBz77rF6baMdXu5XNqXFseYXNaxtS1oYNw1PpsIb8DvMbrmGTuqjaLbgbHbT3UIZj+6l4k/yh7NZQfR1TKlSoMhvZZ6l8rO/fui5ry5zWWdnblW0rmggg/EU+u4tYC6cmArKYeHDqwQnVaoDf7rT+y9BUoWzXI3HdNfWmsejv6oSbMAnZbnMhF2XE+qbTYb3GmHC2QFlfyvveghlwR5Yb2mVV1bmfaHudaLR5r2f9gpHQueawPWCsOunGwT6Vr2y09nBO1FU1KvU927irrjTktb5rywf1LG2fNWm+m4iDjzWLZG6byog8y7ecQjcLQyYX3Qc53Rd8IOU1jnWsuYcAvUyXw3HZSC4NkN3TGbkFwdlg2I+qraXUczSSx3pkJxqF1e4vJ6gd/qvu63KYHMGbnjIRpFzaQ5bXtgjdVNTXNDSHnuObgY/ZVdCxrq+S/aDsr+kgNcchzzAV4b0m4nDpQp60sr3OpgySW9TlU1v2Z9VrKFLIuDcKh7MLm0Gcys0xcdlV1LpquJVl1zJuEfRDVcjT6ei46gkybvi/wDeV9i0bKuOdUwMf04PY+anUF7pfJuN3f6oR3un9oRoviRc09ipOU0BrnkQezdwsJsNifVVNTX63OfUdjKBiBEbqmzR1KRoMdUef6p3HFzQCWkBwkeqLbWuBBA7tjg/QsrgUrxWbbnshR0dOrzL7sFg+H/54PpaOlqS9ltTtOVAVPUeyqupfWgtOyF5jhH13Uu6kGnCyiXSd1LfXwNnbCHvJ8efBJVrVV05ArNLS4XCUzlEWm/9Up72mJLWf2XmYRb8P88NnPww90WXMpmWO9E1jx9nvw3LnInsdpTnnp/sm0R+t3rsvtFcNfVDMfE9Oou5pJkdvNO1FaSmezNEXf8AMcquq1GJc4ldVgAApemVe/eD2QfHQ1haLSG9/XgeRT8t15cOgNgYO/dbmnJYO6bb3uTmQcjyQrOe6vN58gnBjnNILG7rVUdE3VVKRFF2zuDv9l0xGfNMLG23XzmdldTtAbjM91gSrWRDfOe651SalRrJ+ZypExXe9rO1rZyrfhaJ3k9lVrve8j69k0ubzX2A942VL7XaKkXEhr6g6UzS16rHXVIMXJxxL58p7KWVHSOjt3R+1U7X2G74pj+6rV2FlaoSDi1vYx/opeHi1rQNrpBV1em+1jLzEuG30Wl9me0rgwValv8ABVWvc34aZM2N24cyo1sgXGJOyq1alTSaYNquc7cenkqdCg2npQ++AXvdhwd5fRGiyKrGRU3xJAVGoyrUa7lBsBlN2S5dFoGOBDQ47Fc2lTnDmi2A1N5gvm3vC8lOmEhgDdiNzwHy7ca/2ejUr3csiKRPoiTLzJVCrrmN1VTl0e5Xs32TWFTRNZVcRkAzH7o6rU1KlgDnnAaqlOpbUaQVU07KZqH4toVxREjt5LKyjETjwSOEjHuXVHWsaXO8gnU3WvBa7yIWVDTnPuY8F28oDy/bj1/eGI9JTWE30hVxi6YWeyAcY6vVEie3mhTY9hYxzjs/yWN54Ci2mXVGl7slo7KpXcDVdMC0T5LlNtHx/wCisqWNfzB6bJrRcf2CNV0ncprBc7ZuSjqtSfIbKn9ndeCC34XtG59SugeZVtdrrg2O5EqXHh9ooBo/qN29VqNG9/Iw8iNkZUFEbbTMLm1Ta1jbu07LaZtHCIWtr6Fukc+aTfRXPbzGAWiOgQqWm0tfTjTsqc3/AJjjkJnTl/8AmwmH5z/+qpc2Kj3cqfiDFEfEqo0TdNgUg64dOV1dXdXVhSsDjOOqAqtR72s6uTLnCdk2GxdPzArmVHENsaRHLacBHsiKfflzv5qrSq0+UYc09KczWu59K97XXVPJGpqLRRvnZmyaxjHvfZScSx0bj6qhpj9wyalN8tqFVa7nkk2OdNvYfREry2WcL7QK1Q1KNJtMSbv9ggKLaVOmKVvxHuTwtseXB12TbuE3mHlghnaeHJcP/utP7J1Quhri7fATq9YuqO6n90GVHsuD4PxNRe4NG52RJ+9gWdNsJ49i/b3VmRvai/Sur8yng/AXdXDCe+m2m57rG7CdlCFj58sLt5K0+qq13zVeXR5q2Jyq3I5/Ldyv1xhRRk7/AEWeGeNxhQ6CtLR9kc288wNmVCHuNPR1dUVyA9w6SVp6takKJBqj4iOGF6ouKs78M5Q8kAo8I/demeOLjsi7cnG3CrXnk0y+3JhOd7HZoRSY0Ddw7rqRe6SnMdeG3Qi9xKDabnHsiS19ZrrHfMpdhXPxsEA0vPZGl7Je/wDWvvJOUaWgotvFtTrgZhCxq5ddj/Iqrp2B5ZbTqZasYRaVdiqA/wCqov8AhcW/VVjoxp2ii5gdNzfiR0leX0w/cWvHCq2gwOu5JMgdiudc9lOwDJjZXQHdhAhOsqRIx1CYXRMHJ3TqbWF7CA8S31TrLodZMSnaezmiC9twhwOFIeXvYy0T1O+L6IWNN8k7jyTOgS9w8tk7ls5rvu5MNBy1OfUc1vWH9Mu3Qa6M/UcJqud1OZOXFUvgpseCH4eTmFW1Ps6nRJp8vT7eaNfl02U3F/YyqOk1pOuNnL+Tz9Ey/wC4pinaek92qrq6m8uMmS5ZyJU0y9nwzEKabSGEAYJ9U3mN5shk5haGhrb/AGjfyMmnLd/qmVa9X7PT5VIu6WRsiDK5drw9rnGZb5cAXgOdaJyfJWB9Nlrm3fHCyq+gqv5L7XEWmMovqBrdyoJCyKZDQZ+Ir5ekx3HdOttkx5K6o1gIyiCQqb9BT0/IAqB881u5C07tV/wTaoZ//liUXOtbugNC/wC2VOXWORGwXUeOQtIz2QKTh1Bltkbro8EeDUPoCk6s80x8s++zurDlX4G3ExlQFPDtxwjEccqm0Eubc7sDsnWcxwhnmqlK4UnOF2D6hCtWFtBlGGgWtX3f1PCpp720nlt7bXKBmcr/AIdn1yqvKph7jy/lVjJ4RQauZ7Hwsp9VlMOzyxGymlaf2UKqWwXuIiMlOgNEABUn6YNFM8753lXFribvNrN0IcZjyCq6dwFQFpIlVWiA8x5KWw5jP4VJ0QxzY3zKp9Zl/p0qm6m4uq2ub8It3XM6n1GknzKbmXU4GYLlFSRUYPXsmt3kt7gI1r+RR5touPoEPkn/APVM6XQ5z/nuOCqlRhpsmybrAt8SuXba9tSWybeydWdDY/8AVhM6GtxVnLj8K0tb2iBrbbHyRuBctNT17WaN/TEvt6rFo6NNtRj73tPwO2KcajHU+g0/htRr1Q+s9/Wet+6bTrzYKoB+fuh33REtTqb4duqr6Bfa/kh3VAwqFFtKpUqXun+j29FUrkcyYbhudgnmm6qB0M3VjSC0Ge6drNZToNIBqOjKPso0vvOYH/sr7AGtECPqnU6jqRINp+XK5F1N4BfjP6VGyc+60TaJKvqBsxPdfrO/zJoa4WyezpQ5F5u38scPJUf8MdUcypz7+l/ywmcplHkhtZruqp5o3yN1qtTSAr1XEDtKxx611rZT4MfgCTA7oj4hHhgKT4JWOE8C8w1MFFrhUmod2Rss5VXR2c34agubBWV5Lp7cMg+Y8oWIV1EhTvlTjh0QmupmjV2Kfp6hI+E90WSPlduESw1KTTyQYkrdrxMbeidRoU6rrbam1rpQ1OpbTdVFIH5nJhrhtV9lOYL4RaS2m429iqn9EgY2nsn0SbTmIUW4BtQIAtAjv5ps/dhwEdyha0Me446pVRwLbpnCc3pMiOyfg2nPoqR9jjSDTMFUPk1k9s2E9Xmi30VxEBVdLHNZFwmCgCTdgbR3Xsmponu1bhzfJ7ogLRNoVaFKjzX3dFYnsuZTLiAAwAYVSrUZEMu+E7JlINyag3LT2KqcjlMDWNiDaMnh0kJ9RrWu2YIGFy3ltzXerdkzkU6jal1V03tPZP1NJ74bjchF1M23GoPlaNvqquk9lHQ20z6jyK/4lr6rb2A/D6eS0WrFEaHT8qPiNoCg4ClFrg5pgjYqtrKl2oqPfG5OYCzjZaL/AAmkGMd9s5nW7tClf24StZR01PUamnax+J8lptFQoOoanmPdu3/dYjsi90NElC1zXDqlalumGn+7dR2tLd03n1D9n+zOcPgyM+afqK7adLLnGAq2g0jar3tcNjCIEDvx+9811hbKFOV5Lz9z7N/wgdDLbZ5ndC4xstM7QC+o/nkb9kaVZ7HbtMcSQjVfaEKdUgnKZyg35u3gjxR4erh9pqlvNp04E9boWr0lOkdW0hh+DMpgrs5olk5CZzn8v4JxxvZHcLKgr5hssprmkHfsi3dWlNLOXXF7D5rRajNOpYfJFujNGmaZl8l4d/stQDmm4/RVQQ7lux5hE6cU/snW0/1G7lW6Vr6VXmXf8v5mrUY+6d+61BiWKu+uymGZfgKvoKjWVLTcOxTgxrpb1GPiVahRFR5pWn9L1XfoA99Sld2aP+61Onpc4/B5tPwo6YipUqX8zO2V7LPsVtleqNWzs+UHhzr3kgZC/wAN1ba/LbWbH8IN1lXVUaVFj3f8u2QqmsfUIIJgvIbhNlhYw43uMyql/QbZx0+qdzW0zSeHu2u7p3OLRE91QoVLh94B2cIkLBAGPEewTq7y5zA0QMN2QYyXixxyH/8AhQS2gbWxaSMXKOEJl33V1v8Am4CfNXPMANB7BfZammqapgfRqC+1p7JpqP5QLWE4CgceXT78ychanXaBmmqBsDcj5laJPfi1ump1Oa1xfMt7tTmV2Op/G0yPqtTX1F+toim4t6fon6etTrUj1tMhVvaLGsewMpjMDuVWbQFVzehZ4W1SuqVdQBWVG3u6wo8oVX8r9E44aqlpOT0mMB53RJJO54DupVNjsnKbgMPV6Jz8k/ygO/GeIjhK8vcarVUKVOvVuZT+EcKGr0zr2WahrcFg+JQduEKcjhCHbgDHN6gqb2PcXQ7s2E7ll+IVVm4IVQbOVUfOf5VcD43fyq36z/Kq+aqv0z63PYA0xyy/qP7LmaZ9Z2pbzAY5R3KcHTdDvOVztTGo1BLf/unqTHOqWamna0YLsXI9j+y9os0n2fnfdgR/7K13I5Dqz+V5Jz98+SqValtJhc7yhajRU3ijHV8QdmFa83fGT5LU6sXUKdwjfZNZXtqVHUtwXNTWVGVK7HPoXQ5aanqKxl1GkR93cMqrUq31H7DB2wmT92DHr46k4bOJ6cqppWVKXKbVov8Aja4Jum07qdB4cCephbhPqReSY29EW0nMxDvRW0nstab+5GRwM54fMR0912Hw+SpupVnVKtjmNljY+Lha4jhXraZ9ZjCabNynGTaSG78c54YVf2i5xo22s3LlU0uqNCuIf/ZVWaizUVeY8DBnClsJhfD5g+Sru0/Kc8Mb3nsoPD7xGN8LmaUjyUHhMx24VKz7KLHPd5BPpPtqNLXDsQi7Ye8jiOXlSoU+PHhxx7FP1Wo5NO249yVy6mQDBVPWBjaenbSd3IVXSxzO/lwptpM5bncz5lSNPqkP816cQdpHF204VWhVZXp/Ew4K1FXVOruANbc9CcXm6JX0RaMlv8ps9TtvRHU1Yphkk4aF9lqvpVh940phd13kKhPUKkeipk9UjPkqbKzg3roz3whz2vdTDg3FrkaZf0N68G4Jvs5731Kd94jG4VWvVr1WNLL8G3ZP1HVXfuMOPoq9KHU3WB36cJsfc9Y3kp9WeZVb0Z6u8eSEnui90vcXHzPAF+U0O6OFH2lpn1q9Q4MANXsrTeyHh5A1Lcb5JRJgKyiZqFk4VajeynUgOFpt7hSeDeVN/XPwx/dNyXrTaH2lzNU3pjB/SqOu9puq6ZsMj+VM5AXkugvuALeyLnXO3Kq63Uto6dsvd2VbQag0dS21/Co2i6mHkMduEQ3vHdSUB9V1ZEoPfDW2SoMKv7NLuVa5j92uVTV13Va56neXZVqNJtSrTta7ZafUaX70/eT8X6U+pXbToi55MD1Ws0YFOveAcgThWkCZ+nDr4QYKtqlE8aGk1NQagxfs4qhqq45ZmPnC6UT7h1TYfuiww7wZWFA99hSU6k+14g8IPqgag5hNneN0L3WTbOJT2PaXkuDdgqb2G6RUmfCVUqHpaXQn/qKfBglX3S8NgTnund08kmXSd+BRTvIpwynE5yVqtbP2eldG5VanWNN7CHjcFVHg2NJt3gbKoWOeGy1u5CqakuFGD/1GE6nUex4aXgxcmUNZQrall1G7K0dasz7E/f8AqWYCYDFU2T+r/smBvmUS2BtP7rnF19VrLRPVwwcDPhr0XFunqPbP6Cieqq67OVTovFubSi4mTwL/AISEGPLQQY7jwEsLvlCNtvZGxlR0ctzoQDnWG5oO6Lz1FVdDqW1tO6HtWq9r64F/3lZ2AAqmnqmnXYWPHYromf2VzsLKn9la4OYchFzi478W1C68kHtAU0hTueWj+FU1dWyl0+qqexPalN7+to8u4TNfTaxlIgAz1K+3fA4ZWFBV7J8bqr7WJ9AAugtPceLKawdabVqdGw8Me+jhodHRY/Svh5+S6Z8BieDD6IdnSqzaTmD4HbhHyTmzHffHAuAwMeQVRghjnBOJT/VOKdGyOu1raN1oO5TfZ1Jr6VYlpx1IfrQ8ym+qH/srK+wUX03svaTPT5r7Vq6lcsHVt6KpTJNJ1t2CGqoynUFMwx4yN1X9oS6jYxjcXO7o6Os6jVkVAe2yxLTgeabu0DO4cnRJ2Te07d/DNN7mfCNyQo+GDiE4iGz9EapEeS+z05ggE4d5o1HD9Xn5r/8Aadk+oX2fLug6KURVc74icK1zm9wd5WUOFTT6ehVe+mRWEgNdnhLSZGEZwvTjU0mpZWomHs2VbX6jnV4u2xx6SfBHCoag5M3eiNRjWENbbgjuq2ivDIId5qpqXXVnSf8ARAuAcYHmmsix90j+FhZ44UHxcqpO47rnstDY+q2A3VWlTvcMenF1d9lMSVW0oBqDB7hY8MD34jAyurPfhSo6uawORAPkidQ5rcidwmQYqdU7QnNm3rYPmGyq1j90xzvoEWOIcII4dW5/ZZR807zTvNO8yn2zmPNFOcYCqX25lVdLXbVouh7Vq/aZaK78DYDAVWk1xds3GCn0xLl0tmV1m2Y9U4TH7ouCpgANrbtk47+SAIk4KawOGRPkq3s5jqdJrX0znqVTV13Vap6n+XgCYKo5glvcLRGmz7GxwPzTweCbIGZgBPsGDDkKTxzj0xPSUKYaKQALTh3dPcTndVa+lo0HxZS2wrngJ1KoQZDu6e94DSbjhVKT3U6oteDkHhS9qamo2vUtDBMDcoaPX1aDX3hh+Jbzwl/UCWDe1ZUfDvx9kn2NWdq6v/F5geSldK0zfaVE60TRnK0VTWNOgs2zZsoACznhngXODW5J2Wo0mkqVy+DEliYfZv2YUG3frjhQre1GN1ORHSD3K0bHsgBlU7hqEmNljwzxcdgj3B4RwFLUse7YKh9lIY64kQAOFEUesSY3TNJrSKnw7XKhU0vLpOvJ4Ttxj3V7oQDe8+E8LmuNwEeffg7zXK2GZ+LurqZpRgnzTtBphqqXKMty2cLSVNe6rq2Eg9k3musw2cBafSez69Krp76r9nKj18+7bpt8+Hsn/wCnSyP+N+mZWhoOrfb6JqS3oT9VX5enYXOdsFW0b+RW+toKbDrnQe3Bug1BfUZdIj1X+L+1X/Z2Npcw7Ep2j1XKqnI7hPfRd1EjuoIDtiE0NydlotVoObVF7pjfZUdHr61Kh1sadzwdbPZFEqPiICaNlJwiHQ/90C4wICPZFPqEAdzCFN8VXBU6begG8HdGq9lMENE4k4CJ8ND2j7OdXr1yH+nZW1SAZg7hS65xknc8CHdJIPoodJUlNNQcwwPMBW7HdMbTeHU7idjO3ivdJUKVUqMc9jHFjd3AYCHZEmGiSUWvg7jg6nUa9nxNMhauvpuS4NYDvapHCnrQ6pWOGmAAmaPUyCXNftPucoDdBwgeB0YTm/EFCrNp2B2OGFPGB7mVhct8oRjxhBC2E27pwFe8NaclVafsw1OfL2ibOyafiOE2U1MTU1U7Vyeqk6142IXMfdWeSTuSqd3omRsmDYK1vTv5q4ySSfVOph4acPwUSnNptd+vbKr0ZFKq9k72mESnnsmsPW7+EwfC3+U53C8xIH14Or1bAQPUp19sZQoadzaYAc4Q6Vp6WifSOma6qT/U8lJx45ZeGmwYJ4VGNLWvc1p3AO6jjyXgt+IIucSdypE9kIGFC7nwTxF3TsowqOl9inT8o80THkVJX2Jzy2mHucIHotXTfztXRLeZ3UhZQ1uvoU69QhrjbK02i07H0HEGYtJ4VtA48mCHbtKq62tfWP7DjPuy09QQphXn08cD3c7+6beL5t9Ef2810F2MIscCMHstZV0PI6MiC/v4nVazWN3cYVPT+y3VG1XGq0T6Lt4ihVfDnhnqU49l+ogKizcl30Uf02hqeZzvwMTGEQcK94Ex6p/OLGdfkQjTbLnBvYqhTByXFNFEtDBPZEn3JgicHccZTeYL/hQBxwE9W3CF3OyudjgNXULXV6dGBMvXVCjjnj1LkaqlVibHB0LSar2Y+lTDy9/mNl0prNQxzxIC0ev1L3lk2DZU6DGV2GJNts+7e9pcxjnAbkDi57w1jSXHsE6mbajS13kQg03YMoH6/jaA0fNZqQanenCq1aBqsEtCdFow3yXkMIH4iqFnQ7PcLRaXVvfrQNukkTCoV/aVV+ibbSOw2TnVAwDqJWp0+i517HEDqYiiHgjdaqvo/sz3i3uQMlOpumm/PpwH7d0OybUkmAfIBBtptbhU6WqDnG4D0TTVc+3dOKJ8DnHZajmU6ZaerZU2axtPVmwd17P01eNMbwicMwAnO7p7mF/Ye4lkRnzQ5cWwe6jjc6Aqvsx1VoYw3iCHhDgaETY64fXjcZOynDdlA9VJXLeWyDHccQH9Wyb7T9ocp77GRKp+ztQxlF9wcJg7jhcZMfsFhfb9eyiXWt3cVT0WmFag91swQ5M1VYtqVLAP7plDUvZTeHtHdVtHWFTTmD/YrW60Mqaq23s1vu9L/g9Jocxto6581Qf7VrnSf0p7cKLdVWv/AKsdKocmntz5/siNveH3MDjjwwqunfZVEOWq09AsDyGVODoMbJzWXdk7HqnSnt+IQU9rw4b9lq6+i5BY0EjL1JA2lNaYJkeip+uyYx8xMeapVG4ba7y7LOy5cshGR6I59VVq6V9cRY1dWdkw1XckEM7SqjGgubErVe0aZfTtazzeqlCs6nXblvkqbDLyGj1Wk0+wuKffdTwRsVWrOLqjySUTwKjuh4GOiOnH8qmKsXyzzTRuh28Hsgf/AMd+X7UR/wCq5QOBVCxnLYQ/5sqd15IvyfhCnpZ8Ks+qkqvpmtNek5gftcOA7cX0X303FjhsQn1ahdUcXOO5KpVvZlPTsoWkAZ8vopPCpp67atF1r27LU+0GNZVtDB2aN1dhBlT7wD0lNZpvgwNippWncbe5q6qsKWnYXvPYLVaGPtNK2dvAQZBg+iLjLiSfXwwPHJUbrq8ePBcfRbwFnwP1dW+r+wGwXmgghO0pp0xrBzZn4VCfUMvcTwd5p7mOcAS1u/pwfWoVKrS21m8nxEqoGlrSQDuEXFAN6iFpvsINTU3VRsxfYNNyuVeBtmFX1NZ78NnsE9+5U8DE8HUTD2Fp/wAw8J4NbvuvIL2V/wDTfMNt5Z8feeNsFyHHEotDo+E7odhHC/rfhgU9LMNCs3CNR2F9n1FOpAdY6YKp+09GyjSoluZNygcMrqVxRbuI4QrnQNyqtPRGqKoNUCSyOEFE578M+PHCloNc/n/C8Rd5LSanQcigeY8nfy/AXoN2UbeDPuew28bnDA4SntbLgQDwo8qnyruZ80oBwBP1woVQUrocGHvGOBiE+o61jcqpWrNY3dxTtPXNN8SPLgwbkKiz1TR8LU8nBTj34krzTRxpab2rSqan4AtHrNNSp6dwqVQ7cdkeLRuUPlCJ4koDdACI4Pr12U2fE8wFV9nMY972va7y81G68uEq1nM1GB5K82s+FBn1VxR0rpZEwr3ElRxhYkp2oq2siUQ8h24xxjI3VY6M0+U3mERfP+ywjTtJhS4mIUIVdAKrtRFRwkDsocQfHj3tStRvJtlP01W1/wDKLzhGm2eEsufnG3om8m4KT4M+7jhJUugd1V0dvNjq8lq6zH/ZaL3gbwEQ83CD6qCnV9Mykdm8fJE5gJmo9kN0rKJBgAzsm9wmR2/hNGQSrILcEbQnEkkknzJTj3R4FErPUYTBN0kJvytR4ngV5pjdygPhRKngeDQhADP34yjTeHtMOBwVX1gA1NS+3bEcX1nwwKjoafMr5qfpTtQ708lb6qVHDG3GFoP/AKd58/eWzf6+SxCgNIOVcYGSVU07AagwVhBZ4eaaf80pzHQVX5fLFR1vlP4WizScuv0uA3Q1VeWfCFYjUHANba7sg9lrPciubqm3kmUgTSEEeDPG4qBwfVjmPLo2lf4ZQfSNHmA5GU7V6qpWfu8zjhU5HNjomOFKtqKbfhBMHK0FL2W/7prLG/H3QHB0TxJ2TkU3zTRstLqvZra1eS5/l2R02uq0ZmwxPAoo8J7KB1EBUGHeU5+g5raoFQtkNhOkyfCAvJHjKAUbcS7ZPrZdhqoezmW0c1PNOrOLnldhtw8vDnhDJOykrqTmVAWnIyqmptD4hvYKFpv8Npu5bHF46iQqen1zmUsN3WnfomueJc8br7Nqn097SoPVt6JkAkY7SiD+HPuY8H2Uw/bzTa9O2l/PgjhJUKAhw6J/svLgWssB6D246mrRFOpXqOpj5S5EmBuqtL+qxzf+oIuplvyrzd9VTYek3KDIVf2lquXS33JK1Hsu01CHtd3bx1ukoGlQqQ3/AET3vJfknc8AvRU2fG8fsqLPhEp5+HCe7c8Na3RfZw8WxE90TwCDSs44yvVAeGpXdgKhomX6k58kX9FDpau7jlXFefuLnLsEAB59+EFS7AUmAtVo8Nc+nPZOqOLnmXHuVX01O2m7p9UXOLnGSeBiDsp4Of8AA2UWmHCPwufctIl/8INZLZ9fdR4BBmfTiXHC/wAyAdlYWno+1gdTG3ST2K0p0HLa9r604hOb8JITj8x4v9mavmtbcIghVfatrbBTpN7cAidgv1QFQp95Qb/TAVR/dO7rKosnmVJPkFSa4cilt+rvwA8UoeHyT6pgBBgvrm0KlpWWaUZ81Urul7igzZE8H67WMoUvicqnsqwueHsf3HDy8Elctq7ppqC/acqjTc3kHcZg8aTNf97vHTPmqDtKRu/soHCUXGAJRbhwjizlW/NOybj9XCVHhBKFpwCocQM/gHVT0J1L4uILI7rpsHuJUcWGgGin1A/F4Q3t9EfcDg5Mb8blRp7ZT3YphVXPtdui10FGrUDG7uVfRaLn3A+foigh4RcJEhT4IB9eOUXnpCJy/A9VptA2KUOf5qrqDvhfqPEAcKmk1LK1Ew9q1HtMt58Q3ZrfDK7lXFTgZ4MLutAO6TI4lgy2T2MouJce/Gl9j+0uALyf4VH7O13/ADJU+LHhhF49zg+4HJxuhyj7uTwxx0DvZLDyab3PHUXCVSp+0azNP/SDse7KJVOn8RTW/CE8pxEngymMPuztCdWq3rzXLeHNwQtXq9NyarhZ6Dfj93dI4T7ou2TnZdgLTaJuIe5Va2AYCLsuUbKfDjwSV9m9mc5tWXsHUFcVGAu5XKqy7YptWtNMY/19VywNvDnjqNACKRlp7FVtZUurOnhj3mFOTsmWY4XOWMf6+7dTPQYTqnxmfdSoUKeNWm0tZUc1p3APGSrWSs+GUBumM2ROyPcrTikeaOqUK722z0tjPCUB7l2q1LaNPcqpoKYeHXMVIUzfv4iSnVN1p9IP1OVSrtgIu3KtClCBHuZWFrNRphp6lUmn/quXTVzupVAwPsNnnCwizZXblR+CypM+C1TjhnKnfK6j+ElQvNCMR4ZHj+3afnVapY3tC/w/WOovMx3VqqVNk9zZJQpxBCJ78RCjZFzpO6lwCLRlCBnKFvxZ8AhO0mobVp7hP12n5QZY3vmeOFqNdpnVqVoaPPujcR3CLt1SoDOSnOw3ARctTW0j9RTpE0m7n3tquKtbcU11dvNBNOcgLSCpQOkj/NatH9m6ni09kLjbt2/FevvS8+iLR/491PHEAqfBJ4ZQA38AAVbQUTTsa9naU/Wal1ar8TuBa1rR2RLMTf3dKLjJ8MhQcxngXNiB9UK/sv7QasOXl7klanS0H0qTgGO8xsqdP6onbCJ46nTeznaRltp+buOEe6gZWV3U7LHHKnxCyUbZ7J1R9rBJVemy5zUatQNbuVZTlr7j9PdP9o6mxuGj4iqbaJNF7rh5otcQe3hjf3QhWs/BOJgNMpzfjBCpazVWVqvL/wB1otLpi9mp+87MJBnhChSpUHwyceAt2RIIjfjUawsD3Bh+WfBlRxlOqMJB27JrF5KfwM7KVsGhVaTLqjOOPACMlZ4lGy2cJn23r7qkNN2TaWuJ+RU+Vh3/AKQpcT5+Bvr4JMJnsyo8VctqfN5LTiieUb39kXuLjufALOkrHuydz7i5R7mK9z/JNqxb24xxCnxZ8MK4SSrceXBgJmJ9UDVdbt4J4BoX6VPijjKEeDHGj9gss64XYI19Qxm15iVQ02gdUoucDTHc7oU67HnsVp+QTeD6cKeprVH1s8vsqD9K802hj2CQR48LPA03KtUbYahI4D3MFDsmP2KjwHt+DldlHu9TqtPzW2tHae6fQquZUEObuFJTcqT74t2JHuI3Vqn3+PB5cIyMFanUssr1S5o7eCpoqpdTyD8TfNVNTSLGtsB3z48fgC0Qp7e5kwEw6YPr5cU3TM5lL+PEXbBEb+GeEe7hUKOhbTryC303Q1mufVaIB4FZ44XXldWPCC6DsmtYdvcSo3Qap4vfSLx4I90LfwL9VWFOmMlfcy6obkdPqHU3Zjv7zuOOPcXNl6sHRwte13kUx+kYQeyZySzv4oC6D7o2yo8PWo4u7jhCk+fDzTOe1rjgrTuoDlwHAdh4cKNkTufAfBaZKGo1FMVelm0rR6etSGiPbq6pUlOFLmEdJ78HtaQDjjCpHVM+0f05ytONV/wfwR/f3M+CPet0Wruf8JVBtDodJ9Ea9d1R3f3RJQUHff3NwUBXUx5oNpnhhVqLYY7CdUMvMnxRhyu+nucr7q1Z8OeFysepCioe3D+EGfsvJEmSq1VsVHyOGF5+GXLHDEKVChSeBKtTiy2cfhLnhoVKIzPmuXUtVPUsvq7KlToX0MELKEeGVHujHAU2idym/EBBCEKf28RJwntGW8MYUBZxxlED38qFHiuQCnYLCyiBEpjxNUFxKbp6nRsfPw31A3zVDlEbORacHbxuqHfiG+GFS1Ootr1OW3zQbVc1rrgDg/gKtWgH3tBOYRY8tduN1zZc4w0K0TTMoU64cUyLwQE2vVu7bBUtNTse631KpO05ZTeHuPl4M8PZY9h2V+XzfnneVDVJ8D2tBtOfDni3lw4wUCLWInbxg3fqXoFFVwCI28OUzl43WffZQLPcWicJzGTfJUFDssSqlBsb/VPrul/D6KVhQU+2IH14d4x4ZRYZC8/DHuo9zprKnOtu9fJU6bCxrSbcD1RqVHPdu4ymtBp1PhchR+F0njapapdwgwPcitq5d8qYaeQv+JHKG+6e0bhQYPiJUcD4TTdIRc3Df7+OEYU/g53UZHgYaUkypculGJglATbv5rouO/gnhfUA80y0fdoFkdvJZPH9WygbKFPApobJI/lWrmPglZ8ED67eB+r1TKLN3d1/h7GvFW8H0j3If3Qb3UePKwJC9PFVtmx0Jz9gi3cL7NqJOxQdSwUHyeAbUx4coD1lXDJ/dFjsx+yEQsfjHO+ESiN/BhY8XkE11PqhDTVLmfN2RqHy8BOy/wAyLXqqWW/3TrYk5RrVW02buKdpaHMD7h3whcCurpTu3Au2QwauRhaSkSBEQuXUdGyk4HgjhPGEzTe0WvqGBtKZXcxlGoH+ce7Pj68rCEeFjg+rUEwmnBCsebMA9kINy6E5uxKqUzIcUSPhCLjJ8QBh6DmdBwfJbxsgp/F3VACgBDQg6n4D4ZJPDsdinszRMfRPcfvDPDCn0WVBUMHqiXrCARoVWvZ8TVU1dDlWhje/CSmgbjPmE3OOpTUAT2aI1A8XAfAmtugZ9VJ4enCPDA4wi7DRKqAZb4n1xc42hOpsuYbvT3Juwnx1YWN1HgbQc5lT4Hplt4eLfqpeeWJZ6qd/eWnCu392B+CtMhNI7K5sD3cuVNtKK3+ib8myyocFflFuf7cJ7leW6jiXb4TY3Vr5HZA43T9ZWbSojrd/C1Hs4tL/AOWrWVdJyXER59/cOqbKw5UeGKAI3KlW1jHfwZEoCm2NoW8r/iXx5oeIEXvz6Kn5BWHHAcH6mbcAd05jJY670Ub/AJRKIHuy5EKEONpwhYBMqccZZhAA8bDKv22RcmgKFb3UnCyn0Kgq0jDhtlVdZpOS+m31Pg52oAPwjJTGstDRCbSeCzAd24htwWD4gDa8/RMDZlXyVCxx5TLKoJHYhNLfuQZ8z4Cdgneh4h1ADuFCAO6n4UTvwA0DbUV/xbvyiCgWLPusYXTJ8fOOdlDemZ4EcI4XKEwuNxVNzIcB/uj3PuRQqydtimEXBwhNq1IZ8LfA47njCCzxEcM+4hghSurg6m+WbqpbgAeqc49RnwHTSN2lNj7oGfVF7iXbn3YnP5Q92zU5mP8AVFw8Rf6Bctu8rpztwhQFKk8IVj5Cv7fz+EkobL91j1U+quQKjHjxBWOyudwz+MPl+DueAmt2XRI7e5+0187KmynFoTaRlvjGxRs3ROSoUKSpUKFPgnhH4LCI4fczw+8CyuYfRMG4UNkfx+R/T8HbVBKDsnugyjHn7kXEFBrVeYHjleagKAupXnCgKFX1tQt07C6N0+hVdTrNte3ccblVOm5mIUccLCz4o9xPGzDk0d1e+eH3Szw6z9fzZ7RhyuMk+5dRfcxVXshFxk8Hah3Tt5ql3JPCVJUDhAUAqXKG8ITfZ/MbVYSH9wvt2sdViBsBwkq0K3Q8rl9cRPghT48KSgB73lu9Ex2xwg1sMyffgNEH826BasuzwDn5TRsOGOEmAs9lDVAUnjKjjPDVauhzWWhva47p1Oo5jxDm7hSs+GPBj8FJQG/DP59yamRIQqNuaZbwtMqeENWF18cLPCXQO6ZpqIx1dyqdeicQ7sVa4g9vBQoaFtKs11zNo7r7TrKlaIv7LCz7mfwXVx6j+fluxjjjjO2U5r+ppCwseC17XeSZW07XMKbRoOc4q55d5nw5Xl4S49Kf6fyo392XOgbpgbNbLlSI6OkpzXlp3CKjfxYysQPwcnCLdx+VE+4tpT3XMBDlaY8VWgZpPLVVr5qvLuPMdARpGDwx4rWDhLbvdj7V9Bxiq13c8M/hscM8GMf1qlUZDN/ynKhXDgHP6uyGyDauFjhyxBQO3DCz7iw4V3uLm+vdYU9PCfFPE06wcOybUFzMoUmXPMBc2rPbsj+a4/BY4cp/mCmR8S5lSeyxwL3YUeHm1AFS5GWr7N1M293ecqxQZG6dG/CVHhdqa4Y1UaDBe25yoVmdLbXeiNCsWP7KFbsi7cn8gESUCMKD+EgY/DZ44RB8QbqmXIckJp07/os+N1YXPNrVjocZ9UWOLXCCFburtvBHiH2ozvxHPB7x+RghADKl3g52oYyYuMKlTo4XKqx76VCz+EyseLPgfRp2VBPqjqBDQrirfCH12g+aI+FS9AOY4d/DHjFDUBxTKrZa4KnQYS9y59Yu/JCfFqnU7TVVxk7/AJJlY95CdV+I+Gx4cOybWZLYgoDK59aBs3wR7iE5vwlOfufyMW4906psiO6LN/zWpS/puhVqghz8eXCfw5cnDt+QyVyaAhXFTSP5Bn3eeOffeSx4I97c5BrVKHHH42HBc2gIWVZQM+8z7jP4DPuY8ePxX3gRxHDH4qTAQj705PqqLiQz+yNF8HwGl9E2MBGofyOB+I5lG5ct5ae3jn3cFNc2Hpje6vdj8VOq+iN0bo327K7TSdx+R49/KHiysrHiDqEd0zndJ8U/hGVdMXyJQp1T+E5OpB7IEz2UGSgGCmD+UY8OnOgNR7urwny99lFuWGEXGTn3baQnBcpJQIuYM+Q96+j8BhF7pd+FfSABAcBtKdb0NhXOl2/5RjwnaTHl4IF3fhP4DCx7j70FQNpwiTld/TZdbvr+Ex4c+6kwqHJ2TaXwn8l//8QAKRABAAICAgIBBAIDAQEBAAAAAQARITEQQVFhcSCBkaGxwdHh8PEwQP/aAAgBAQABPyHlZcvkjy8BwcP0VxUOIw1NuJ4h4hyHgcLFFFFmSLLeHkIEqBA8y9gTH2jiEIQmv0Y4NRYoscyR7izaacLx3LN2Q1K5qEfpFi/UbjD/AO+XL4uPCcEeWekH3FNZ4Xg5qUeOTghCCDgcLF4HFwrK4VElQIEqVx/adV3uF7q5v+M9THUCE2hByHJYsUcUfM4UckMwf88VK4rh4WMLFi8XM3MI1wQAh5cCiVyfR2tRlob+i5cYSpUTmpUqVuL5hDmpUqVwEIQZgghxcXmF4GECEJGGKhynpLN3hj/BZujuJ148QghAQOQ5XGFiju4opuDhj4PcMwhCCK4LF5CxYvJCzri2WwWzBKiO+A4eLFhjFbfouLwcvAci/qQh9YQJUCCCCH0Ci5ix3wED6E4OcvEa/uXlF+mG8vPUu5hBDgITSHAxeBY4oow5hwsRZgXxEE/KBKjjmFixfov/AOCzBDlEI8nJxfB/8SDzV9AQUUfQHAQIIQ4WL9MD9Z+ganifx4ghYrxco+GWV08EIQ4HBNIS+HCLGHFFDMP0e+XKHFcPNMWLwv8A8wtDcXmjlHR5loKev8uD6lfUPBuDV7ThzLBdBaPUv60Yp1L7fj6AhxkgQhA4IQ5WLgUuEqP1GMqLFYOyNaKYAD80GmUM4DurlMBUEIRRQhCXDhi4scWLMM05bRYqhSVwRYq4Li8Mf/psPIZ3+X3LDps9xt+O+0Ix+t5dwXsx47VjLwGICAdOs68cLly+N7ngZl3rTqaqr4rga+gEIEDg4HCxa4Fi8uuRDl+gsk1ueRnqOuAV5/cq3CtWVDrUOAcCHIxilxYopuGVKWLhBJweF4PfFiy5cZcf/nZudiQ+0NnsdTBDSe3gl3bTVcl+muL5yJqkf+SqgkbXiCiqf5mfrzvUvi5fG/uCUuUIt0wjh+fEenrqVwoMPoHJDhYscV/UVwQPrPM7xPjrOZrF+l7l7/TUtCEIQ+lYuYxRcLodnmmBqPADhZdsvgscXhfoforh+it5hGoKZGmWu1YfWEqXs0LyQfEFLbz5hhA9zm6Gluw+khB+LuVd9Sl2se5fS0e4bp/H/MqVAlSvpGEITUWLFbFxHvk4qVAgcPLFMG55sdDq8Yh9vlll93u4NwgQ+kcLkLqGpHisGSpU1glSuFzL4dEXhjHmpXB9YxbhBCP1makjB8xGNDZ9Ocv5iR5CBCFg3Brr2mX/ACiMAJUqB9ZuEOWKMeSHFSuDhZcuLFyB3LXuEORuH0EIuajXiFGkEqNRhERrgwIyiWS7eTFF4dYlrDZ55JVFx5XL+shws/SEJjE8OOtftnMMaWn6G0OMjiuCVAlle0KGopgxKlf/ADD6RR5IfSsuXFly4/SIIQQhyF8Qbg8JxMJwLkIOfseBxg4LLgtGXV7jwQUuPF/QbZ3QZ5EYvIoHJg1keD/2PQvgxG2fyP3z1wIRwuKlQJUqBA/+ZBA5YuTyQh9AjFiy+KlcENQ4EOBwcGCCoccPvLixTJfDmnpLseY4ZmijxcWXwS5f1umdE2hBxpycwMacGf8AgClB7d7Qf0DZ+k4bMrgECVK/+VxYQggcXFii5YQhB5WKKXwQJUrgECEIQhwcBBweJhHjZM7xKmGMrF1gcVEV/QVEUWPF8X/9L4IEuL9EYuYVXIV9FSpUqVKlSv8A5XLly+Ag8w5Yosvi48EOLlx4Ciz9sGKMI+iHNQIEqVyIQhthhBhKQmwE88zxSbFYoEsHDFfA5UXP1Klf/UIR5YepthgB98EbdbEWXAuBjgS0QVebu8n2mcOfUBXo8sXwripUr/5LL5NwQcAcPBRly4vLQfflrGWLhAHUH8eL6nsV/wBiZCoaUcVKgSuFQIEIECXPAxZCSqaRgZhw5XzVELiC+sSuFRFLixj/APchyWYZggFH/sNv5J3pTaxYLZdiArt5rcReumJdsZjCt+UFLT4+Y+/4lP0AVxXB39SxY8AvgCUQOGMwI55MY8WbgtZcWWx5flzjEQoUcTceAstVXjgOCBxUCBDCAnrhOCH9zW5moFsMDEYEcHCon/pKzncHuEdcSy4x+ljv/wCRCBHkMzwF14lnOT7oKQH2hDB5Z+Nx/vxcRcSfBAxbn/BDwehjTGn/AHcfvnHH24WXxCG8ERLweeG+RheA4DgDlYzSMfoeBri5f1UVCnWdSpozLWbS5cHgcBAgmLiTjjNMEdY8G4H0Yxx0RxjubVnMOH1FHl4OVx/8z6UgcUDQ+/AgqXWTc/N+p8UaxOooofzfEpwr9kaot6gW4gc/lLMwjp7jhp5BUMvmERLMr3LcWlt619o+Brpwv5l8l8BwDgPoLGLfCcXw8VK/+RwT2whcIIEzcROTU8CYZSw1FyAjO4K4rjqMt3mOj1AjF/8AAcDNf/I4ELGvyTEWhgSoy5UDHDFxTZ87qJarPDhieYhbNSzr43LKv4ILB7G4FZbe5jr1F4P25Zqp+8KFNRrqWGWvtn8T/tp9A+gUpzcWLG3FxjH6CbcFf/A4GIH+4QVBmEFvAMQtxtiVnmGGWSLYOV0ItE6uvE3rP2lFvoHH6a42hiQf/EghO5G4GvMyogiRcBdmfCS9GTxzLwUcM+LmBeRPyL1U+GP4jzTlyYuUBKuWXcj4ImwH75lizg8xS4OTdHqEql6C0o0a0iXEV4TT6u4inbcqVwkBwiVGLGGkbS4xjHlhCVEOB4Ezj1tKVQJkruquE3Zrk8/QQgSsf2g9QIIH0QcS+KoY21HUVrgCMc8yqK24O4cVSuWR5qHAw49ItxhHEufTUIEECU5EcNZ8dS1yH2hFHcqWeZWP7dso8TE+DwwBjy8S1Aw/9qVwftJfXadtiKyq63/cdv5rn51Dw+9H8RjyZYPdz/ejj7XLeVCCSDgYM8ARi5F5Fy+LRh4OF+jZO+yGf1Kpafj5ii+UmKPzMXVaxd8ECBCE2g5AhxMMazfwZsycoOQuCOpe1AuBXDhxK/otwXqMg7KqcJjlcuDmXNsP0gRUmMJqiE4CYD6RXoRAqT8VFjHhRrV9y6XoPh+JeaDBExTc3tx6nVVRy/SDmEEHEHKxR5C/oshQ5NvUueS4Q/QVhWtAc/Ca67K/8JV0QV+OuCEIIEDiDgHAcXiKK+QepBbDiP0CpSxwEKJSuLyRA9/OY+UzaQt5t/KUedC4R+i/qI8RRs7mV11tPnhpDO2VHEdwWwTUUZeJwG9fkiNoyx5geoSuAL8cb8AhFSpUCBBA4uNJRmU6W3isDXh5i8XwcUJMQY2hIx//AEIECDkEHAcBMOCmcPNtTh1NIECkcEzwQiwuoscXnaLuO34ff+ZtnwHb8PiH978P/wABouSj0Hm/pKYshYgGGs2VqOKEHC4M1HLm0rENPFW1BWt8VZjCU6T3Y4b/AHBW5WIRUqVKhAc3LhexKpVjj0/mWosujP8AxBau1nZiJTTGXLhVRYRhxrwFwlK4FwkTfJAgQIEF8BFkCuDK4wlbNeWeRKDnj4WkUDhJ7/QF8XMx3u4M8f8Av4Zjedxf/hfJAmOiDhxM8FRjvgIxy4NMwljxbFQePXUD8vMwQij7IPk8VEeK+0N+JUIFclQ4uXHgsPsS6sbKLyv6h7hdEshTxiP4jzmmHk4L+qcAuko4NIlMCEIEIEOoHAnBDyRZ4YmboMsoIyolI6nXAlTTltGPBL7jL5yYFSiP1H0BjmDYcx3yOZcXw3CQjD1mbjHnM+Os4mG+WD1O/UMPX2i4dRTcSEIECVzfAy8Q/wBqNH3TJ2X2QgsWdtX9j9L9ZVxV/R1DAQIECHCOIVqHAQ19Fx4V+CphzKEUK4q2aSibS/osXUOX6FmIqLEd/SQ5CKGWLBzlhmWOAmo3QF/EwaFcXL4hEj8wR/lKG/sTtcGsRTqZm+42beCBLPUDkseS3ycJH6hqP0L4oeZR3NsCBAgcIgmCB/zwcXDhYOYscq3hSoLrDhMTrmcOAlxF8Hm/qEvFv1HAQ8KPMejjuICg4UyMRqvwdfmC05VQ4pxvhhnuUN3Erhb9kHiBAgQOF4KOUv6L5Au19EF6rre5vGv39FcH0XwNS3mbgQIEIv8AoACeeCLCHDLmkcuYE1l1ni8stEmi3DGMXx//ABnAR8R02hu65GR5PMPZrZUbOd+M3Fa+fqD3THFZ+I0Wa/cdyrgTu8e53v8AE9hOy334BCXLjwFuMfoZqXxXGOvNz+YpVui8wgQionJK4CVwECBK+nChR9CzbwJcUI5tlEZl94ZEqU6ghhFxeBfqP/gLhKj60tZal+B6jFoi4NwmnKo8H0ALqoEUrIfJqBeqlTygdFEDKpSsQPcTPKxeBZ5183GLhwKdviWrR+ZidvfBCVBwMI8jFQIEIvZVzhwHCxYQl8PGktSqMCGIVLJlr4hGBHcU0ijKlfVU7qlfS05vdMAb3+oYOFti5m6DbA95/EMnrhQcNvGPBwRrO9RP9MTH/cGNfiVXj+5V+kzQ5ZqMUeAzfF1zLly5f0y5IRYuCKjAi4CBwbSvmA4rhxF4IfSyj0s0RynjEENsCPgUcWErgYvkhK7p291/MoZlWCS4XtfoVcswDEDQ+8uvw+IOFiExpddQ50G/SplOmGAnUM2R1tzFUvMOcIMy4VwYJYxeIu5RbXwxH+2XCl+EcOvi+ZX9ALxEvkKsripUqoQMrFvkcPAQJUrkIEIFsrmPMqgfQxReDgzGByDeuOIEQwfRRzBmmSMyZXhPj65MupXjj+443V8j/wAjQX3Tv6VcVNY/aDsYg42giXZrwQVsB6bmk1/MJRmLwXwWEInG80j2lzCC5890RdjGZYlKlxY/QVZu4cvgOKgSyNLQU8XDghLzF42mnDwECBBcr5oPouMLwQhBO5WIsTBmFSePHUxB3BeYKlvF3GfzKPMcahFKWayPNz59HR+Zj9ZJgt+36hmG+VDCM2youFcBKosy5cXgZfG8OIVWH9zF6/EVOHqJLTfHxH6ArDFw4uoxuV9AwIuK+oS5fjkIXL4DgJb9BAcEMxjwLlw4BDUCJy5mT8ykisZcwYjqMUueFLl+4q74UxvHfD/82nA4+gXkJgRocC/SS+HQC2bYPVzMvydS2t/WVZuPJwuAiR4uXLisX/4nAHAggDuYJ6+DJA5JdEZUvMuXDwPcrk2phWDEz+iOJgUuyzBcteDfCvg8h/8AiSo8HJhgizc0TByVq2vYmuK/pJUqXQutx6OPdzya7xEbHBl5q2eK4MJn6Q/UvgLg4zUr6gSpUCBDkwgr6MI2iilwgYIbhFrxuo8yoRxP3YKJcLLaCYK4rHjTkH/5ogxwwgcBDxvhRc8BV3mXXd8BtqMt9OoQLgmV/Xctp67jLV/qDExl4rFweAo3GbR+glcH6BfFeqTwSnZmHPFcVKg+gF/Q0EOLlx49MMQS+DcMEEwQtKYHUtgpHLhdF8RZBiH3OnlQ4LHH6DhquSEubgfSPGo5goNHjiYR1FlGHfuEFzK0EtZ9dv3MaXj3A4CKQbcEz8tTxcxkQ7IbxG0eCxcUYMvnZYv6BMVMon0xK6uUflQW8FsHmoECByfQ2ECEuXyLw5Q3BDDBbwZo8GgjqdJ3MOOd4KlJmL7R3BMJYy4Sj6QQSzMe9nkh5CPYcfuVGUCBCBDB9DKggr1KiLfFcfntfMuVRnX/AIzdbfFc5pSviGR5ae2UdSvZ/tDTyr5Yw4b4Y8kIcNzBE53lTiEfEm5+pHKpUCVLOJA+UCB9DzGL4EHEJ+eWOCsmOEptLXTKTGNcS0izBljxhGCPi5b9JBxDEAz28aiuPLpMePMy8Z/ErLKgfSXAiOom0aEu4u5XF0giVZ7W+AgTZHsK+1f1Fsg6A1xc8ZA0Su5+06UOjoiB9Fy+DL5OHk5uDNIqVwRcGHMqVAgS0EIOYBA4WPLKziGHB4YJezBKlvKzKSY044LiXezAmGubaU9Sw1/8C4QhnUeMHwWsLGQZEIx2whBAjyLflieVhCKFxpiZzY381+Jv2ONQlwLeMw08hklwLlXCxTvg+h5Nw5vioqDPFSoc1KgQEr6ACHFx5KcWLkIMwQwzuZctmovCUErYi3wncQxpF3F5Gpou9wfRX1XyPNqGqpifEGdl56r/AHuYprRm+LIMcbg/9RYvonlUxlkYGYEzd9KXD2M/HBy26iGYpTMSU8bBlDznUeTkIkqVy8VDgypUqVAlSuQKEBA51Llx4uTiQx4EMHFsNSxqVODzZ8BKjcZXqYEtm2aRxZ5KpZ3wq/rr6snKN/t5gteezUfYmBxVFDuMXb8B3D7b9c93AgcPAfQAal6zM/T8Ql2UTfLiIfQx3xXJyqF5RyEIZqVKlSoEqEEkkBKhxcuMMMPKOF8hmCHhY61KErI3Z0cKzBqUcN/1A40mEqko8lmBTfcVcKi/QvAQIn0BAgSoEEoixZuWRF7vuXpu/wDeI8AgfQH0NZM1xEo+LZQlnDhwQaixDkfoIQ4xRZ4qCNQ2HJy2FSpUIHCSAhA+sXLjH6PXIg4LXhoM8TJXEbOMhrFjwKmONRLGYD4Y9EzVr9cS/WOQkT6Bza/TDh0y4Fg0O51YvLpiVFycXykt4HErl6HuL9Kw4YyuQhxlKjwCBxUqCgoQSRXBxcw4meFL+hm/BDgQclVvg0h+Y53L1lPfBfBlKEJwgaGXS3E83zF6V+3mfpIEE7XPosZHW6jyITpmt1/qFnQVr3wIbNQK5gjwPFTBlmfYxeBq0OoalUGhj+IQsO3mZOn4lGWGIDitmovATX0G5cuBfCoECH01AgQbCMOSvpvgwxXlAQEWYEweDwQOBBxd0vgSoiyKjfB9pCUYix4jTfDHMmI7hTVLz9N8HAZZvVJu3cpQliiuAIGZWeXcp1+UEulcKPGEbcBCP5M1cX2+kVgZjyir2HeCKoil8SwlZGjgbS6jbipcWXCV9J+muSLwkMyQdiJcSubly5cvkeAjg2hM2XEpsiuOP0BBweufjlSdTgNJZOkhKEueV4XfAxKoul/SNCb9Rqay/TAhBlI8BBb+IS40P4f91Dh1kwOJReQgcZp1M0b0Sncx+eSKdH7fuGSnW5UAgASsiMuLjh4C55+JOXX0VA4phbhaX4nEOEkhxcuXLix5bN3zR1+/pzVyxLxyIIQQT7KYuAY9k7uUMzUbgC/E2wi8L9A8R+uK7LZA4XhdwQx/a8yjB5vZTX2mOiBKC0j4al8Eu+SvQxt9Z7jngIYyRLtlQOzKUPLPi5sWQ1FoPD+JQVxNpqW5uoq4XhSUImpYxblSpXCpUHLcSQ4ECh6w4a4WPMeKsUvhlqHzCC4M1yQZceDK4BE4kKRUlQy94NkywxMeIH2/9/3xAWfz5jL4YCC46jNHg4OQcOvoCFmppC+f8RK7XxxYPliWG29vcWLc9G+oN3+dzPf87MJIR6IfzNjZHCEaObyWjIaSUKfE/lyKxBLVKZig0+l+UlV9BO59oQOUCjC7YJnrcdkPsypUvBsSB8cKyqmCLwYZRLxwi8mYvJwOH6BCMYQQIESRVEJWiZ0vj2lO2Zdr89zElE2wVRYuDGublqjvghwL+YiFo8BK+lKkX4eZfM8wR9k2BTzyh12Eh3VUeGKqkNmIm5K+4O1QfgnlQdlwlbXu49m6hZqr3Liq8aYghVEXjwcBWZQsdjcL4or4lZxOUvhmDuUcUiNTqcbYlT+FTAqX/wB8SlcsBKTEYwwy8wbS4cLgRaXDgQebLhOAxKjwYHBFRAshSKjnckeOLe+KeZelOHBbCDL5luF1D6SPn7RV/hnTqCga/iEqCJLHgPTcGn75DZzEQ81d1f8AsxrgM/JXBbI/OpsM+mZNx8R9AcwqvY5lYCGqxEA9TsSyXcWoplTUwy0am42YKCuK5EiR740MDFovlLGJVcXGGGGWW2paIxYvAI4m30ECHNy5T6CtTXgcQZjqU2SmOOKtU7LEaDEfUqMLi7PMlzwFS4TMbb9QRLQpKHyHU9u5rlkykmEEsmidRLl8VtzM3yLWHSKdp+JdTeczfVX1OzFc2nUC9ngqq1ywsCVxcVOkl3KjRLIZhhzIqagAMo31P/3PAykomIKGEXHBEYZycPjicglm5cWYGY4vIQ+sIMMzCXFDcPC6XtWJQeowSx9SvVxWg1BDDM8oR0ReL5CdQ4fELr9QLg4nAthaQR0IHChA4aJ8OHRL8HNjBODMfL/j/up8Sr/si0mvyPEHQf2ivw+IIaJ/wzC/UJFG9SoJXvV3HhyxEXQzNShLIZuzquBUi4Z09xTEPMwy4bl3RNMRE8VnynzjCIFRMC8s8DFp2kWLLly/oIk1F4IEDm+L4zmsqYZgGc9R1x3cFuo6oxDoCPtL9SrhnbSuRhGJLvob4JfB1xEFsrIhCMuGXD9JODUuwckcXzFYh6Gb7zAQCfP+5m35gv7waQ6v90z6Wi7qbuHhj2Y+YoY3OjiVvEwzFeIMBl6LgjBGpepcyiRbjLoVXS9wbn7k7tYFZdRCrqAiW7z8S1jxTL78QPMflFRXUW7i/MWXDhZi8krhU2hqacVAhKlRIDmBGI8YzWEOFbLOYfTiCGOFnQZSl6iEeF0quSp7/wBs/qWzYtEvg+heXUvUcsCGIQ3GLxtDLbhWa4buYqedFGptERKeGZnEq0beWYuZEXBoL06r3Bl8k0zGEEwTWMsTLW5aB654VWF2EzMe9mcT8PBcU/CCRQUNoS+p5QivSCqgt8+o7lvTxe8LmU/Q7ZeGr7+mCVjlcONZi8n0N1Ly7gXDiQ4ZQQJYbZUCDPIFsqOCkdQTUZdL7hWWzQUSXX0Cm4KXerR9zPdb84Q5DEWVGK+kzA8KMrgyniEuUaepG0qiplbTq4vuYAwVjwutPiaVTBRH2OV6noUUH70TDdIqxARV+JkUogD2Y2RiHGpmdNbmee24DRKap+Z0GuaoN6ehMGxRk18MwrCwpBl10v3GtPzLmYaxWwcIfFxTLbi5cuDwX9G//hcEeeQ+guEDGMV4VS+BHiuWQSBCJ/zEG2WlZ5oeRwnUxS0TMMbMM1oBm5XxCgRgi0S4So8PgDvX+4+W7uqr5ncAYMh1EHuYWiIx3KgS2Co7nqdCDcKLam+iZ6iq7x7lZQRvMwyr7kIL4zdfsSniHdiXJgBRdn8wIZLqKTV1NtTrhwYspS3iV6yDdTV25NIlPdCimx1wvK8c2OPWNC2Z67lBH1F+eWe7iAX+KWveuFHgYt8WA7Tpa1q+N4l7qhTrvhXF8CMoK5qVxcxG4cCiNowIEJfG7jA4Oox5CEeYQxkuAce0pc4JZti7lAil5IKh4lmH8Tcd8bjhLmEpZXkxcdqZMp+YwI4I4sGGEufjNxPqB5K/7zLetVC+vfXCNQbfWpTXweIkIthSFpqKA7xIwoFsD+3pljNO9pisD3E8RL0faM0FfETCBRZeYgJ5O46gZyGbam8xkTvYS45R+Y/vzqNSl7aJ2vc0qXfGhw0Bns5ErjwNhM2kUX0hmFIrCDN+4eWpYIWvWILLqDUyOY0u33lmA23Ntu5Zwzb6A8CBbUcpT6JBAMzqOyO+KgcvAMJUI6jFlcQSo8gABL/UBczNaXAqUW+EVEuguHEt4qWhYRHGIWotz0ncqo6jniocZF35rMZlNej9SouqhUmGpkSuGOFCKO5g2RaalyDiUAQyFQxBj5j7+pAnRldJYrivDGqj6LxGZLcnuOnW2b8+TxEq5v3EdA+CBwAsHw+8t5nc+xgdsTInUZuL/OtRvs+aI+Ksv2+Io1ni8xkWN1CGpgw7EKX/ACm5Vb3KUKL6Jm1Ic46mMoVkMVlJ0xuMDI46Y5TmVwjrXCdpcX6LRYUl5in6AI3FUqBKly5bLguUQhCEdR5CAqLC3BRggb8opczx1wUg7vqBFolsMzBx7lrtV12sv/c9TW5k54OYKekuBwabmi8FxJUCUxbOvEuvmPzPgviWLjKGTsS/YJ8aQdoNupgalpKZUOn25acNPie5n3TFPHuWBMI7emB9mb1KmDZ0xxMl+B/CJnQ71ea7mFvD54rwbmEobftuWJXK0zKUDkvfLAvL17ZooPb1+I7Vtzlj7y1zvS7+UoNt3ZfdHWGnTL2WwG/Ky3catz+iW5XJbki0XkWNNrPw3kjUbZTFd9zcAKamfsPcV1ePHURfbMTJ955LgqdT9xc74CXq+NqiVvgRI8HAQJXDDwBNLh1/n+oYPZWTggxjCzwBxXFTgh7Ge4FukdSe4BVzM/3EFS6J1kMwUt4rtqEdezYjx3JoH7y5gqpQMxy/QAh854jvXeYQzpRSgevM6h/cyOkmCZp8f+81GRbYywzLRFD+ftBuXtvV4zKpzdmozd0EDzTurKxM12uxLjEIt31LCh6/wJZqLhh31I0ItKuCKGgzN8BHvhI7+Usz0UB1MuKGMrNhOsQt8+0auv8ACfdccVnF2qxde5dYF1R8eZ2dydr1CVmuLf8AAhiRBbJhRT4q8kQswvKUkVRVrtZtKXNjS/8ACGxrbPEozl2QdC134mgLdvonxrJX8wnFv3Hts683HM7qL2QsmwqXgrLu8VEZpKzNyWr1O5WKLwX0AhIQXHZBXCFmXEIZtlx8/wBvmV6P2l66rEuDh5wrlZghKqM9ssMMsh5QRfBbN/jNuCvRGjiLUpXx+kwEpdSgbTsgHJAhouZeBjg8F0HDdYDCMeVcdGzvV/8AYn/dliMIu5RZRmI0GIJxvF9IhF62wW7Wer2fmP8ALIGAw9kNkdLHxKS5cBtheCk6T/5Gayfgj43a03/f2jFw89vjwRxbcuOyzSxtb2xmml71ZcqZi93v69vxOwISFVvX0R8e5TsvWafJnbYDv/ZDel0gx8PPtAtk9L+UL6gBfHPRKF8S38uGp6gm4t5re9fiC3WeYLrItf8ANxMn3RMmxEPQ1BasXZWouHCmqWRwDmoKNqme+LejUO42ec/ctCkcW+HmA8x3Fzxcvjc7gfeKX39qZVTC0e4YZea+E6X4XfHu5Aa4n/TD6BLncMHNqHPEr5l6WVY1Aka5HKXSOLnSyfZLvCKR6fEsxNso3GbGplwBzDlRvUsUtrxO2G4CCa4b4DhYSqo+32mKOHDQ9fiBpPADn7/EIP4G/wAsbRHnhFlMfUMHM0opM3YuOWYj+7DS+VCa8pim4EmkUqOBSq1WzCnd94fYwM5hRm++bi3H/wACZLp8cPRHpDI6SpC/snvHAtPVze6C2f8AK/qLVXS7IdX8kdrBssHlpOs+z9M5Q7uIXdfHmoZQ+kHoss9sAvhRfci2sATlANfd88bHWgohnyxUUrM3vxXiDqJX8fPzFTs7YjJf9algC03MxQ8XUJfoq/cVkNdWxKXm4FMMflftyBc1xW+ahBLmwb+J43CsVsp8xuy4RQEqZVqn1wSkDkXMXLOiIiamGblmXlQqT/kcv1G7I5depTA4laFnSIc5Krq26gMHZHUgtIE2xp51lWy2+2Q/UsOWmjCayx+iDeOid7xbz5OBKjwVpsItWHX9xciZDYZ01df+RNUPNWP+xwrWemYKl3M8VF+BWTBUNjlmH+GWWDxmSXj8ASHQ6HRfudaWajsTzLYl6OyNHs3ShN/zzHkBCbCPtls8PVfxe45vsVf5mcm3FEtuHBfnx7nWYKOP4fv+JdKXj3Nbo1xfZr94A5frH2QWMdtU+CDfAY0DrULk1pmWMjkO3xKPF8dfePS5gPqEh5a7fjEBzPbjSYdHyQT+xMRXu9vf2md2L4YpVL97wSzCqRQH3Z2ZzvuBG0qz5LgfhnVe7hq/y4EvI/ISZja7aLlenQdCCE04ryQOe8pkj/6keCqXL4Di4svgM8MC+OuK1GksQWDBLBoWRctYiN0fMU74WjUsRoCzbxLWNTFUa6MRHzF6rLPEyfMNbLKlSz614NkCcldLMSEeBx3cYI53WrYpbrU1Dr8tdJMbELdfEEKEUudD1jiOpg06ZcvhFrXxliwaS+blsVpQatuYl1dCpZog1n+Evze0sXH8h09Pmfvi8mMTeXX3eYqj0Y28sWKttOvmCFtNIrp41DJZLZ9rm+yPCOzxRBMiIremHsbmmD+IMsQSG2d98DI5fcN+tb/hv/qm1JV1Dff+5sWzxfATRq1aaI1y51vpv8pf7tQRfmK2lXlmS8im/sxoaoBW32jcjUgfaen9C40cJv19TQbs9f4gPQPw914jbZ7X99z00qzXmGEOpW8fMNtXUzxVDBcqtI1FhvvUq7tn2/U/gPiMMr8sF7qyzOt0sxd+oUaW+8RmLqXqXLmGMXDgvi7yjGig6Y8LEeSBAjF4rgCuN8YcU8wEDMzlRGC8Ico/ER/hGRfdSqQzUBlUW3NEvFRsC6nlzLO5tM3a+jiUjYrVhTgu0kUEtU57/wDstVVh2EtyWC9KvRwceMdx1iPDMfrXt1DmtjJb9+4oBu7aFNY+8RzxnsA4AHc6uMAdS9IjU+/5cPVcbnKq3ED3jiFrLSaFB0/NKNW179Et+kZnZJiTm1Rd9WpGjv4jdpLKVLfL2Pz4goi25bvEpU9wrOXqUKOAtI6/uEowH1vcdeT3h+0MHrfxEYwUrC3g9QzCN2oueV0AebZjgarj9/wwkr0UoUHkx35mGF02drLh+pq6haG/bF+00ozmjUw0N9M778OEfizBONtqzsje1a6YaOC/kH3lF4u2Wbr4lrV0L3Nu3sZJQwMrdK+8zGjy7cCfdESKSYxTP8Ia2hSW/wDzqAU7vqZtpfk+JZ1DrOX7TyVYw/dMzUNnT7mOa4qEql9QryRcAFKmIV2e4oFzDBx2x8txWdj4gaH6WwMqjUWXKlnIzPBKmhYmh5jHJcq5dQBe0HRvxEywl51cGxyz2f8ArMwRXAN5T1ufsCEjUbdxF6SWmIqIt8BcJg+U7tkw4DsdRNcr076i6K1x64SylPBACK2ZGVWFli2OqPl79Qut4FN/8SMlQPAFBL18wxn1GZpP7PcdR8AvAEDXZXtHiJbfcSrSd33hTo9RNiY9ltMrADz/ALoqWrsu9ofhi9PYSqMsUNXPzTlphvrOZYVZ5e5CUcDM8PVjd2lQpXO49kKi3wK9B1PVm2mC0M1lN1KPLDNa+L187+JvOjSbX8pgqM7r5uZL4LAmz3LvuJMcxwlPiIA4ug58SxKoYXf2hmWC2oPqhnqPBmqg8IbWH4mOs6W6njPw5rXcQMzBVUBNYw4dfdg6unQmdYGF1fcsKVfiZhfQzvvDL0X6GrNCpV6yYlxfjTcH1JxcY1LObsx9orUyGkx8MZIGiJ3bQNiZ1WQcVe68T7IKwfiWMzAXOW+4ECVwIEomDiF6V6pGqWxeG4JUQM/mIHrOPmGyfbQl7BQcVCKObGCPpEdmZ9gJa75cOVe0RyGO2Z65xl8/M0KdXWHyRgo4hHdfn6lFuMo08y6tXNeJXuvEvfd3p89ToE6J50Sz+O2vhDCntzXiLxbTcxJPIS1qO7LHH2qZifU/FL96PXc91iWZpsM0O8wBhXP5eo7va2zqjljqCYtFiD9ge5QZKF1AotZgA7EYC1jAYW2Ow/lHG6BU8L1cMkDVE+8j4DqWel1xPQ3LMIomq95guxwPtjvT33BITDO1j5WdTIJu/wCJTugtv7e9SnauNgry/qA2MZj+IjKg+i6x+OobIK7i9faIIgOHvzPwNlmCPtGn63LFLp4/appMVY8t9QmNrqW7L0hs4s3/AEIMH7YArQdm5VT+BXyM6id0Kv8AmOrQAuhmNY82Y/KNoHnm8tBY2yp4csxsAQ9CvxVSngPe32mrSfMK4oLpXBKissM67/MGpBd3UC+DCsw3K9M4vo19gijaFVf9r4lc2u6tprK4n3GaYe7uIsTMWfePz+jHCovNeM3Kpts9LihpG/cIL0Yl2v6RqWPbK7L3CqhLOHFEx8r4maVfifo2le6bd+JSNQxvzGvW8qT7xuwQZeAl2VtTFNo8eJiwf3SvovEvjfXqC6cjx/MvJ/qcKO83xvYWmsxnk+8C0+KOpWhrOKT2lS4irnhPhr3MDweJfqXYizkjPMr31L2jA0M1VW195UiufnEZBXr8PE8+EzrqpmzzD96fMJpi02euIDED4sX5jeXMR7/uXTJb4AUr3PXcArXsbb3DgLl1ULgwLu2YyE/Bluhs1fwqGhVexo9+pcKMxHecUczJQUWuX2iFrtG39w50NgBjMoWSobV4qbOBuXw9fub2vXO/tPXZ6s9RogLviiVEPV/E+xuzBPcHM6/d9Gz8xW//ALEt6he1/MFwB6snlg8GrhbWhWBx/Upm1/CJ4SR2fMLA7qyHyM/1D3ZbMMxppHWQhhFFjffOoLWvsp8wGmiq5hdewtN/Mry86ModrW1fmU2ww0hVh2hdqdI9y3KeDl/ErJYcufvB7OFi83ySuXG79zM4Frv/AM41F4qF2DMIvuYn4f3Hq0FcCWdTQWpez2MUWLiu469fb5j/AI213Oz59OoG8vl9NwFRhlvPcf2OwzwELp+Z7mLLDZ1Mx0Zv6hV3cl174kDvsNWfL5mtuOobaZaOBeD1hCpYUFJM2rjFQpTZl0FgXDX+T3KR7m4Zzj+pStbj8FHi5Vy+NQDURfHxQ/8AKgmU0YRx3x7e/cRv9oFE7RIto2JtZ/c1LcD87xHF3dp6u4etnQfxDoMBxm3ZuFDbOwgyX41Aysbxoe3qpWanHfJHXjMtjnYoPYy+2PDU7SzWQ4U53ncLl9mHF67+HOvPlzFeT7Qj83YSklq2wTRFLX+FfMzamcpXu6qIgVWY/CJu4ErV3B0NRrCDp2CGLvN/Nsj9pUi8BZYeJidL0oiAsjlsIuWVMtaWP+UP9Kx95S6o693r/UaSyLs/CEaxkrdeo5oqzZqPaxgUh4t9x6p7R4bi6Ntd5nuxRPKiUwc+B9yXfBmo3f3L2qu6/wApNdB2x6/+SuXRJeRev1bl/pc0Nf5nVz7iWxKW+yMH9zVRkNn1BGmPGupdPl5tfvGP0BpzDHj+ZmtfaVKCiDV4k/xRJXS6nY5jisMg+R1KdTHUabpjjb5mGNLm83vUzfU6ckq619B5+PcxEBwDB8E9ZC9viUkUf7X+IxGeyjdeppJRWSeLJes023uHgs5/LxFhUGNoIaULhAuTxGTawGhdnxEsXyl6wNRhZvg5UTfHhmMbvUD5FeJuevMta7ibVuZ+/qYr3DNBM35h0Kmmyi2/U9sgW3Qepf3Rdw5s9zxsY8UAvw2maeIbdB7Cz8rgfUKduuvcoiNn08S8hHZHD+uBeSpabYnXan3XMtordxRwoyhWx9qdP+jWfmP5bLAeJgDsebnB1qWkUMt13EOs4Xf2Qqjs37PD/wCqN03lcw916fc6hbY/1KVfSkumJoPB4hXHjLpU36+8xcXPk+h7YrXsl3d3Ad5HV9yggr1hvfidtBPI+IhbTiYBPrUL/wC8xzfQ61JRCj4DfrP9St/DUq9RCXuZmxveVVNgeqov2uXGoWZekQ5gyGsoibVhb34TN5sy6VsvFQwGEzfxqVfmsd/LudYz8U+bdtSutXOSFcoFm77/ANQrp204W7zL4/ALjOd81CLS6CWC+uLj9IVUYjxM2zvCLoPwJl37SnpNgEC57N3f8JdR8HfVysQ5uxr1ZF4aBazMNvekEwVUDbKxtsbHyPl/UAUcJ2PVeY3P3v8AeYBPtfth1xKyXefMVWnpvJ6xdy6/Rcy/sz4nfwhfwii+ovQR9Yx3LEW2MtyzOGEml8MyNMf9940RgwHggYceYLwGvP5lC/A6iX+CXriMClfVQ1nUOPcoGPzEYnn/APl2hgrxnz4GUZbi3RDqGoPMDe9WpYq5pF9uu9Qb61svivE+EJoO8EYHM+owbrFj1AIXNh8FrLmUPiGa+CZYF1+Xt/8AYJS16T+yaK1dfLw+5h6DHReZ5E9INeT7lvGPM1KrX+39zcaB9J4vcsH2Kj8z5oqBr/tyjGRdEJS1GvcRZ+QwqLVFqjuC2ymMeodiPAx1eplTXq+vxHm6fE84itIKtBPXf5g+KmZdWiL30uoGupf6IUWxj9zoy0xZPg8yw9OvB7hAPcr3ePH2mYkzdVoav+oQnXTefj/uY+6Pi+T+o/ZxkW30ViCEesD7surUucPGTEqqHMRz7mdPT/MGZ35eeB+8y/OVy5fF8hwkkBlURfoVmCVw6jEsQQzjomSIeWaZuHcvXZXlaG9QBDzLU+GLvxsyJ9oXmpiJwOKINf6R6o27C+rzMQF+umZmN50PMZRmUpTx+qR2M2MX3YSA/wDEPcUwoLHR2e7i3x5BZv8AqM3KfAG7Z1pdez4mpgpfZLTEW9uqd/iWQKVmiFZYwzaXB8qQxPAmHqKOmHq2YA7m117/ALXA4SnqxX2inZMIHgI8Gs6mZy3k/symhQz0DyywI+a83xMFwd5MwtDipZ0Zi6/muJX8zbkBqHp9zK5mhpNYl9WVlwy48Sr7phaeL2j+8QOrlJPRT9yjldp0xivhEWUQ5y+qJjjML/pX9wduhNn0jJNLtsMDfW52nTBZ0YN184WbC9qKjOiMe48pwMAKTCna7HuV6CBXl0RQtAwX4gKA3KoAmRraFpcXRs83BcbMQLr02Fefc8TGO7hUWp3MgqjGf6irI7dnUu0o6N4nh+5WN47b183Brx/U8kd6ROjVrFTzLc6w9w74NE6G5s6m2u8mV7S0X2+/FijHpTu/bAZflmzHjLLw/pNf9R/igY1/aUrUWX9FQIQQHF81xZxVGaMo1xOnCXMfvDAnilBQHFfEPyDvb8iEPx/N6O7SyNM+PDrMyKqFqd/eWI12H5ekqusMotPfqCMM3m/ue4YRSq3ECMId6ntPf8RXBn/JV9ys5Cn+0lyHwePSep50HedwE6u8j964o0hfvLq7Lv0Jibz6U/EQ/WDYzxEuqmfNTCmOLLdF6lTO7cbnk8bRbFYNmEKgrxBWU88fxK25RdYP7lJDnO5QRC0+XUqpcuXLfWZ6TQv8Su/7T2tXnvXcoPtpGP3iNFyu54lO3ubH+ZqLnRmVblC3eMkL+Far0IajQ15hWkB6Z4xLzR4jcHCDv8Idpd1f7u56vLjx6f4/MsqPabRe/n3AgHco0N5vbeLgXbsQ9x144mwr4Db3EXlrV3r4lXga6n446HlXn8yrum014iLsdRTsuX3O9euB2ZXTRX17/wATaVgqppiIu2C1NvnEW+p8+WfFRbaDW8yyDm3TE7RF5hyza4qyU4j8W/cQRUPWv6QYN6eEzIleVMv7WpZ8VwF8bCoiO8q+6PE1wQl/zMaLqwpu7AP3GDCn1LErA91a/wBJ/JoyUfTfviiU5u+0w0PK3LlxWmdOlfRXCzhCXLjz4ke2LTDOq46Ikq9uBBoHmatvLAcvoJTnW/4zq098h/Ew9VfBM3sZomP8wWVBhOeqqBVj5q86hCaRk/bH9RYmM/8AXEquqq9/XlHgr4qotPFvChT/ANr+Iv2Qw9BTg9Tae1qvgswC+bxHBaX93/M1t0Yu81lg+Z9ouYK4Dc0Y1pN7I5tm4pSFjkzTVfOJgmRsvGY4lVC+vtxIxNorFaYNRb3XT/8AJtN+veGZATvFVKLVT09zI1t08SnAucPx8oEsVIm9qvz6P8wopdtidB8gGFlzNHuzqYj6BBzV+s+YF1mmrMjHpHjb8vRvsrMMzyor/eUxz990MmfafadGv+71T/1RS27Wj5mEosYthuLVjA0uc1RdQz374bfExXsRtmzzKmXAw7YPi5gMmzL9AwKesD7/AMfmX8UfgeD1AwoYKN/PuVLix7d68nuAx6WVe/ExL/eZUuhe/UU12KVCL6memwvrzzXGFCKo/mWHbhMtX+otKvyrjS368s2QtNUPw14/uDKaaAp83KAfkpqHe2OVvPqEcujCtTBxtuY2i60/yVAfyKqn7MXP/wAPZjRQLPoZarFYx7mAYZNafHuaUhpX9xyashKSPYpl/UvKuNTD/vEcdNkIkV98tZ6ghJgvNefcSZMF3vtLzLx3Z99zAEJ4Y5XMxUTWW5UqHBplvNv6g1QT1NRfoqBAwjub3Kbxk0/mMua58zuSDrXdaOyMa1NIbfzLdCcMlt59S1LtUz8x+UMoIQjmmeWFhpruXdVNDBlds+3/AJh1ibDS8vkmbCbQ+MxGA1Xj5O8e0D9Srpa/09s/ESGx2aPwplJqey/m8EzLuv7nqfbmF5bYawjVODpqK4Vi4mJhrxcSv7pXb8stbG0U9WeLeGCzEoulV8PGE6r4hlTJFDR27/8AfeGHSUjBqlnV9cVc0I9dywq3oO4Dh6qvYneeosiFZq4XRXHx/wA9XKqwe9heYK7QerjPy18BRqZNkvLD15g800fOIalVplmXiY5bbRi1HTMU/wCpaPny/aH9uq3B5uaDYY3OxY03hT4/mB3WAqeNIrf3GKmKXQ7as/qXHMUFQe/vUzk+LUD/ALjULiwOvjzO5BVuvde/iFz377+PvNwqLfiLPxFlPZfQzUpuYJg9WMw9CWjRfUsbd8YK7q9EFT1sEX4ltTou2/xPMFi+D0z3A7jrcyff8MTsv5S64Cg2Xv8A0jCzOSZm2YPpZkzCMnfqAuGHY/Xf4ivD7Nw9LxSX/UuzYaZI8FwKB9iqIVQuytQjE/wJcDfFja/zMFYPvO0mLk+ViCVxra/mD9RXwHgvLv42ZU7N7fn7ShgzxoymCf8AGqLuER9S5c7X5DBmeGoEIshX5gayh89zR0i/QFxtC5+jOzx360h/x2U7avjbDAR4mWLa64845xv/AKZl/CTbX/PmVh2+X8eoZknLDDoruXrGYAXQ7ZctZOs/O2XaLPUFjZoE09zzXye2blZMcr1nXzCto21P5/zPstuvjLNf+wu5U1t9rb/qLf00txZ+1Mv+Y2b/ADXv7xhWNW9Mf79pVeMkQezSNs/lR1AwCAFMVm7fOp3dth/cxuI7b9TI2D3ssX7lUX5mQdhT/mLPf3rgm/shGxPMKty0BavllaWUYfwTpZFywP2je8ge3nCu0y1S5q1mbZfMCke3WUKK1B1v7P3udCBYOAo+2J1vzmNUK9B3KSFcbMvVRvfRZkeo72lhdUf7gxj1IfGKc2Pe+BMX766l5QqanzS4iElnB2kx7GJs9H2/KZsLJ/dLjN9GZbGmI22nzq5Q8+sq2qMy3uDKFvpLWRal3r3C2BL1Pir7JaxWPS+uPCypurG2LH+pje4Fjg7mrMUJLbbY1HU2sq987FEsQtL7/wC7m3gq8ZFWYHl3hfqdiGvMSUrpBK2ugfqFUM+ogFll6hk2WFU/MLt2WW7i2OIY0/652u/JmD/1HjLbz5RcxhK+2Gbv5maFClf5GIkhsB7CEiq8sj9p4jm5TXzcI8Gv7bcTHg0BGu9Sqr3dVKX0PHnd4/E73C97j/VbTT5liNIZ61M3Bcq28I2NMrKEeL4teEKjGVAtiK6x5MwtCLh0EB+/9zLnpEtTYj9df+WGjqWb7mEGmtD98WlWhpu/bBFBDOA6neRevFHfPY3+Z6/0a21nE8Tq1qvJBr6LcCo3bMhVix0dJ5lVeG1IZCi6cZtzWJmPTq+k1h17OPs/g/ULl5A6HjVFXqdtOWj7fxMm+cZ+BMl9Q3bcWDaX7QWahWo+FX/8OMwadqT36euoxVhRpFUO1G9QCuqWdPTOxaMT+ZbFG8+Yy21ZWTOEtdiePEzGdT8xKnpkjMw2oLtxitGa81MZ2naDjdmrz+Yd6dVl4HzPJE57kMMVCjNnrxtvqpbZDgBo766mF5ovwe2Ufgh09+ZTIJtflv57iQrQRfoMutYXKLr856hnqGXsNH6fqCi0fE6U+GBiX9Y8/wBRn/ZSg9RifRrBXHidcMHeqZo8XKV3eZsel0x0Z8S3LrVyHFvv4mLGs0Di4MstS9tkpE9/xHsSxW1qZYnVfaXK6rYcVc35csNfzmXd5ZttYv1DOcMnStfYI2L8C7bt8xjYqM7X8GdhSzu714itYn7ldK6itlH5l3yPcQPjQB8zqQMu9r+2YbA303qZ1RdjxLhLuoqJRLcmW0G+oOC0KcMNWDPcphs3H8zJqkoPCNU/qdrGkuW9lZ1Tx0Y93SQp57leLwCj2gEocStHyRx8Xv8AKx/zHtq3NfhcRbLR394Ybw9/bLpct+/mpVKl9hM7q/P7RcplLHkdxoaoaX/uCm6ZV5m+CqjHioXRusVPxxOqE4L8X5jfu9z2uTt8EK217B/4hVBV5d/cw/3qsj3Etbq6Df3S3e80sQcdzK3T+4O2qq76T/xQi3uYcY6KtVbEJ34F8nqGhQy0PgNrNTAWuvP+ESNOXKUjUv8AjXdxmyYvKqPK9Eeln27/AOXBRmRer6jf5lJ/NGD+4txCr6h4Qdl7YZMlQ0ruk7LmPu5df8OoY1PRa0YjOA9LVBSxvC11BWWff6Q9i/pHfX5aqdOsV/ZM94CniDTm+mHw15goLpMq5gPVXAYV+lDd1kvH3jlvw6X4fiZxGrWA82dwtTsOkevcBC6Bi5rX2Zhp+rRrMX1G1PyZbH2B0PRCv1UhisBXdSxXKLZBxdGs9zdVt+Cz8w1qhUm8Ly/VTJTuksXtmPdtBC0yr9o6jFVbUq7z3XxHQV2LZLrPiOG9OHX/AIsveiDHK+FzBPThlkAUtldYgX5F44o9QbyWgyMxR/Ap7Y/G5k2d91asxrcHd8k/ivEEvBtsELq5RMt+IkMqyu/t4l8y+87zfAZqXnt/+K9XLOmsIrzb6lR/KBQ6hF5TMeoB8D45uzWL5PXxM4OxTfyFYIjm3joVW614iFo5yRjgC9ExTd3NRsqCthjzS3yXHRst806gxbmKcLLY3NsWUn7/AFPCze7pmT51WsMdy/nQ+zKONquYfZ57h8zaBDFAMJpiCEZQazt8Qmw6LjdotIk31K8KGqajRvVVXeJVWMzPuKq+7VQp1s57mJi6z06lz1RfXJicLbP0uFif/jieG/v/AFKGbdTx5vL+c8SvXBa/k9S2K++f6zJQ6TP+YPS7+X8yzF9Jo6gUVf8AqZ+CWfcgc96q9TaJc7wdXVrK14wW0t4miD1VGsU3AOxKc/8AmMfgeYn69My3iXMfv3x/8gh/kdvOJldRPa9Xe/6m1oeUH3jr/wAMZK/tqatr57jsQL6FEa57mcf7gW58IY6m85ar/ngEZOzcazLurxdp4lLpUQSxrSmid5lLrZtNyqkBoLsKcR/t4dJ3F0Kgy8epe6uA6Hpp3Hg8zUOkdJs+mv8AMfeVbtjySv2cd7+0pg4UCPvHh7ux9CKu/LncGAnPfJRKR1gqDf5qYZV/rAMwn1Xkr7y5VNFCWYLq5e2C0D5VXUAz5VGrt+d/aVQNVfX9WbzQM0T1OqpvWrT0n8Swe0cg7fc5mn4+lSk8EIWfbmPUWbERq/u/zGtbDdZxfuC2Whg+RCoSqWkFvdJN148dEt87sLXgYSzQyD0cIMgTJWvUSZlMP23GHJeQfcGIt3f9QttWblNHYsBTGvUD0gtdepc8lY8B1GHer2PsfMR2dWao8XjbLHqpti4si22LlV4K4L6mnAv0KmBSl2tiYoo+ZlPLa9v+YUQWuiVJBcH7mO1SWJCAq2ZFTpYy/pZcq+zNf8wQmOrSImr1P+UDHDbaZTLio1MGb28Tpnzf9prbVVXGe5ccWMfVT+5mJ8pnnqWy/LuNm2EpLUE9Ey/7Kv1uB0m/59z4b+jyiZhH7wBDxhX+TOl/dI0DvbR+4ZW0M++Rv5XS17Ty8wAZmjltqhqWlbv5VMkp1jN+IwZUO74Cblm5avb8pUGSDJx8Q0NKheCdz1ib0HRMPYLL84WjuLt6xdblcJUtOXqBeAX/AJ+0s30zGDx9vEuDo9iCMB1+Sp049/lySh50s/lxxrRav9jCbh2CVHW8v9U1qwMW/hgHy69KTLStix4ofEwDF1GLo0LMTdkY6mci/HLqYXX1kX+IlMBi1p53wY1f2lOy0Wxd1WewSphpzqxKA5G3sLZbvUFGN+/f4h22h0Ldhp+5H4iGjBor7wzVegQflPU6rC3fhA3vDP7z9ppMssTdfdvUpDRcNB6vvM17H1FGjd4Ii4QVonquj/UoDbPB+wxR+r+bKGJLML0spMGAw1uvmbsNh7X/ABE/HCOBn3oiVKGh1PARia7h/MNYdfaYuD3meLmfiuqV7i8ZQw6+01l1SkXRd4l471NPb79eh63NrPE89kqSA1A9lx6Ta6/wvf2gentUuB0lX/H3UBRShXU9Cbd4sbdBgaa1AgdrUq+WCGAOT1iOHxE0dCN9DCYKfSGFGQoqd9ilIq1MEm34noW6z/rl19VfZGH+5ZB88MbhrNm6ud5Ov7j/AFoS/R6Fy5J6eiV5Il4Y48PNxdVKmZ2din4QfwZl4Hx797ni6Bu5qGbG30SXfnLT/Ee0V7tY9u7GXVr5sP4oiZ0cNo/c2IWejWsR8Uvg9Ss0+RZ8sBU3krP3iDzH3Mt/1lfsy83cUas/xLjV+g89PtHSjN/4Jc6HuVABd792J8zZn39QnzV7WPVRNl1AnYgkbPMyuUQ1fl/MKpnpvtxohQXVoVdUTsmeL3GOysKVq+64MwDD2YgowrPN+WVylFlm5asUafB0TuaAy30Yj2ZBfzMm+ooyh5BuJVUL6H+YR2R+CdQUKUR+CIvJbA/gZqDB4HaA9vvKlxpVxfe+5QJHAI/NByqeHZd/fMeyiazg+/7im0qurf7i2wMF+YiMG/B1Adz1bGfmCcuN6/0lExmCm/kP8zvmzcPJ6Kis+jHy711DNkhZA149C6qKSjcFgaNPV7mB4oWfdM83f5zL4Vclxh12GrXguJX4po+R/UK6VV/T+YdBV8vzXz4mdc5RfyqKBtd7iZWhV9+P7lCOLdswKt1gQZmEsIjcQUSlY+0uvJ/JmN8IaFelHuDT0BhZHwqC2vHmUCtUsN9wLrg6W47E2vgGBsfBHHzZpeyWdW12sdzBfCY1GxeIw+XuI4wl+3rzkhrnYX8zFGBDMEDYadm9/mPvgoExsOkYmWjk+5PMvReSCd+BFbR7GC43ChAXqqvqWc2fHIXxkU9IgMr/ABBr+wU/74lcrqlz/J/UxF4LX+37wBfp0PdZ20nQDvyjgc7hYdqQr5uLqJ/gEdjrLzgObIyaple1a3AN+pQeo1F4uBrgZW/5iGEVzWf8VKt23W/dG0qfc+LjGF77S0oZ1OY02NnZXj1NvpeK8Z1KCI+rfody75bdX7w2Xq6A+6dCDTdPxKI1e2Xn0gHC11u8m8YhIDwdvfGXa7rp7eO58Uox8Ebmy+jr5ikbiubaCGF7xrMcHYtufZcKUSzClmVDBKa7IJi47Pv1VfeMYCFqMvtCpD0QfxFEGFBvUI9K5WXl18SiW2WdVebl2pFDcvk/xB70C77irM7L/wA1e4VYDF5Y8a2F38Wh7muhhgdK8S2c73xq55Z7KrOvEwpi3qU/tiZLlTMbAU+D+4ICvaLRB/kZ1ISMA439ljfI3MUd09UsUd/fKfsbfnuA7oD2Oqdwe4y8HBXXeIFi18zL0t1unV/xMbEVmdXlr7xyCkPWdXrcyLOCNP8AsRiFFvuUxA7tM/8AkHgIH+IBaKOv+rj+OwMMJ5lkCVphGenZ8YlSvbUNIGAJTIKhh1hxA+fGk8N+OmbB8jSOwMdQ+eozX9sFnMHiq/fFGQPBLuA1+94rovRB+nULRFbhQLWetym4tUzDbDFvzBwMmnzMP6YGZtWAHKE2o7xKaKoFKz4l3Q2e5eFZMUsmXk7ky5h2b/O5tC11/uWtT9PvCYi2L8SoSLhFds7rjCmPoWsS4e62swHAt0YhW9VV+zX8SrUz1Hs8wS6sXb+COCqrDU+ZuboK5bgLV9V7RQFM28QeCdg33P8Ab8wYnBbrv8xHNV8eBXU8Hsf9nFlJ8Dkljd/lg6IHbGQoeu0srA5xx/7GdhbrZ3cacHv1A2x3KGDA91Dovp24Xx9awAgkG3OXH2rE7RmX7+X1EepZCg8dx3UtI3/uXLgzI9w6imJyh7+8GmhWel8wO4QuO84249Z1GjdsxaxKncL9nV9sU6kVrTNsnxJd+8WFPN/mWfc6J1CgFi/qZwAvqO40+v4jiVzPn5TKQTvyreoA82UxzV/mVRwmqUfyzHyDi+t4rPzM/virwlhVKwWqXrR9C/JMfiF7HkHB1RHIShsXvs189x3w1bzBk37xBnf3unh+YHAyaFBdeUVlQwWNUK/uLNRU8cbw1ibvtLfxM1V1Uo6bPmocYsmCP+9SiHyrfk9N6ld9oc9fPkZ5Eh+E+G42NhRgN7mV8k2nmZtoC7i6utX5qFU9VlT/AMzA2MauHwud0plSVAz8QHuwVlvcGhg4A15/qXFsTsF9SxyrpWbrzPJNRw/4T8xoV7LzASaNaz5lO0nd/wBqLEMaVZT7zUJXKly7PXmVJ2q6Zug+JY+DMoxuODk59dQnXKwDMROAULeXmZCz+2bgjrEzDkr3Q3noWzaFAgveFX3wQDzO+P4lx57lEVlxcwm2OuiOFOCajBQlEqz7S6R8wlX22vsLjqqt7E/MK+lVaxCRqAoRvMM5emeqp7nlfw7gfdhPZ6r4j2t8oghxo/A1C04gA+Kjcp+m6jh2qxPxhtUfBfiJrgu9o813NSM5f9UP4LIP5ngqusy/mkqPm3j+6LdF8rubs3eP3jGJmYxHzeCC3AK6p/5CDGAdp0qbO1wEQvV8ZxLwTyVk9mh1TBYYtev1KuTngkWg1ofhMnqZmLFtTMGvA05epWAat6vMtWw6KX2XqKZKnyP9QSwOw/SPkJiOfnXBtu+4b4aGnGUs/MUashLu1/tBsqkVof4fvL3CBMGt2BMxy2B+X4mYVvQC2PWyEw7+0poraaw3dMMtFveDV2KE1r7ML+NrHW9R4RLXVa+s0usjFrIFFC32s3uGcGiArF5RJqzbzeoP2DWRF5NRsDzPc3do793PEkvbqz23O547/icQ+rZqvyi7KWQv0lH5VRMfieXuGefmN416MX6v8wmrALH+VzQEWl9Ro/bQibzZWpv3MtjlA2U1g12+8s6m4RplP7VnhMYDjWs/lzKqAKYC1aeolXK9WXLue26h/AoJdSil/hfFxKZleiI+FGki+MqPu3KrgIbjVBPibgxE4sDHOtnqJ8wUFAYDCa9W2iwM6hDls3v5eeFXGktwHmVgpj2x3zuJLasfqBgYyq0Dp/mJQq+x9Ryyj2Cu3L5ij43z6GcfMpOxzb5S9QBejRHhYbWot/tkrDqhtONPtLbPt5JY25bx83Ooa3pMit21mnz4l6fN79KhutOOI+ag22+Jj4v+jM/oDMh607qKk+JKvWuJoacxxb+X7w48rxf87lCEjQBdwWMh89vFRrtOmrPM7QDs6fEodxZx/omrCrpWKFrKx+ZQCE4zhgBZUrQU7h+GKgOQoP2WQgNgA/tGuNCN/P3YY9ZXi1Yha1rd+dYfJEwZrZt/x78x7Panrxhj7Sn1NijPxGm7bK8Uy9irMv6m+S7qq3uFtQslYtGnqG/ZbquqPbMG3j8NVCV1ceKGEY2uBPzE1i2l4PHuDrlW3sxZvMDPGEhVg27lr79xL750qAJCtEfslTq77Aw3nUvt3wtW7bjb8EV2P1FcqTyfyIqQ8CKDP3iZHQLqH6mociuR29zEId0lR5azRbK6IwRrUdWsyydnsqiDSi9TV7pZLXXxwYlnlv8AonmNeWXMJVut5Ny2jYykJ/KTKi2y1ljPDUbWXthlqlvxFGhsq6mVBRG2GaQPOG4ahXZNr16dyhCmIaZmZL99y3zBeIk2gVuLfzLBxGssizK4gOMDkzuEFTwoCDMWJcMygRZ5ZUcTFilcfeNUH0YPsQES6sh+a2y942xL8KwVC0tz1fCXAumAobHvYmut71+8v3LEfhuUbTOb3FLLbFI85+NegO4ZXUf4iaqQq7fNGI+96xb+Kg4585T7ZrrfMAH75Z+GIsy4S1p6mIe0VG1pSGq9MrVm2b83mWJ6b9kbamQ8Hxm5julD3fzBPO5Wnz3B01G8+4VsqUjVfaLPtW2mZdT/ABI6gF3S6iFa7izfxOpuvugsICi/lF1zy1CVkO/tHV7qq1P8wqkwYBv5GYO3o4Dy1L29yar3vcss6gTP2IuEE20fMBulv3AylxriBqPVMyEE+Zz8u49WV1cXHmEfCXX7+4unfK4bo+IkwW8vTTLnXUEf7mh6AS0iJjr7zNtV56lft6gxxoAG3x3Aq3/KiehNvo8Eu0ApU/I/7uebmLetOCoN93ZNrZZX9JdfbjdbYV1ZaVDBJvE59JLXq12sRiFyWnVnzGqAfMo2Vb6v1G6oQLtaKMvolVdjba9wTDUtp8BGCWygCVT1N6hgkd/eVNpsum0TPPW2h49RtrrxcUgbBhcnc1LK648yoiB6lZh616KhZm9scDvh/GlUp63CRs35hOVj8kKPcENXU2hCLMeG5fAamN/fGCOFQyykZVHByOGAsL8GoLNoeD3DLZPpr4lhp210l3QmV3NIi+YlXIJ0KF7v+JbW4aLfdepd0/gOoXpk8KlgoL8h/llWm06CuoPObGr/AKTz4nppE/th0Ggbq8F84P4hkX4rb4mu8WOXlbuKOmJa8PmBVArNTrTJUg786Br5m23JgrqNRyZ6XO7oCVLe3/UtPwsJn7ckEwWnFIvNfErq5fOJhBrRh1mFqHm9V6iiwz8xEqXVBhXue2Nvf4GIqYVZvQqyZokIStp/XzEhqNugFvjqZ6l5qef5/Efrad07PP3I+ulsCne/0ynyeCxGuv1FHpqLaV9h6mkq1LH89I3LkVYgDTnA3LFNfKj1vvxDxNHh51GIaLF/8sQnF4+/tLu4lqgC0PlmDpZs/I1hlsgxVGxXRiV8AF5JZnF/1KA7zB6X+X9RrSZDdW3Vb8cV0yUQbTB65W7XtmxBpcWheaJS3Y8wQrE0M7WF9e+Mtajv9ypgzNvP0NLUy18i2y1eM6za6d77Rj22LXqGX7pxCboLC1M0azGbE/BHbg28R34zrj3juXsu/cVTajXBwC4EIghVQ0Nsajm6STLQ2sSpXt1LlyrlRam4FzDfGbMzR4lzYHiIlAr8osygyWxGC0V/qjtfUsA94qUppnrqEB0+ye3NPQhW4mS/smIwCa8QgtU7M9WxvL9Y6EEApdwFLwZ7KlLb/ZHq3JX5AmQuoepiWrk7vwR02LHVQ2ru8V+Jnobjr4gP+0+HiI2cPuf4mw3KBx98wbm7HWH0KDD9pZyvBZ18RHfUvbYXCZ1jy9ZnqVhT8+/copDB38V0xrdF9jj4zmW2Le/w7lOF5M/i4uf4eMeP3KpahbOt1mNsO2wD/Ez8VAizWydRICwTbff2mZX2eH4qaxuUg/uGxfK/JO+LKzpHgZ12OQ21/qZDMAdGvxuUDVu32xXcKk0Nm+nYTVme9rY+RqWIUBc0OqrmA3fpnzL6rrNTH4a97o+SbD5B8db3XqbeY9LwXryd+4q2DhvXFDx3+muyO3Ut2NrLbzFug/UJGFWWPsgE3iHl6lf0JxNF+DqYca19brfmUXcL/AcCNd+Iwe7fYtuianZibznR5ZWLongSirEEE+BaCit0BcEOy72/tDkcnX+UdofESqd+ypfN5im3zPfos8u+GMoOVkAgQIal1GVg0OT/AGe+ng0OfmZa/IqV415jH+0whTmxEDdjuohjXGdYidNQjBDJtjY28pvjSLv5ldYNC3XGXgKOhH7/ACNzOMxDuYC7/VWffGoK6st61NEY15hkD9DF+xl11uhf7la/W7xDNa0nYnG4jAperluds48H2miq83iE4WXOv7nYKDlrqdwf6ufJVrs9MKaR53PvG7V6DZ+SYr3SMtb3KxsCY+q1H4lIe37s8kxL2Ao67lxKncP5iCvGRq+O5pQFHhLEnbw1ctKD0cX4gRUjIC041LoRq0eVUvMXk0lLfhMVOvhTPXzA2TWGcmcdQRNBTQ/rUtOqyzcQvH+4mv4Fb/7N/mfh0oxuUS2p72wZnthe86qXknTf6oCnx11r/cvm8c5azuV2B3mJgxzG31D7qkjtCjVVc5DtmQNgV7wkhbCcPnrXUES5zn5nT4qL8Kcd+peIPpQKXTzDV5YwrXjsPUs08wdNB64+pXc4jP8AcPf07qFHzuYEv34g42Lee3m4J228sXEJiqtcRFGEaj77Xc6r/cqFZ08nep3QtHlZ3ahWnz5iKd135jM48Uk/zn/jMD+PHBxuUKzfG2hm/UR3NQam6hBAhKRi4RJ585n5TUWbonAV94qOFLJqafyiSy1DRa/mMk1SsjqPs7z88DHlmvcVZ/qE7lioo8Rtx/72IsV15+oYOnA/Yj9ez5Tt9sssB9xguWNEJTY9RARQ2dQvVeln9ExAZV7qu6GVmlCj/wATD7yjeXMreo+JgiWUmn4nVsA1tbo9xXTBRzQWUeJ9iAxftmX/APZHxXcrAvmNYU1c+2GLKb7HTPuWyyZ6dgXhX4in1g/imFiX6E95gBe5/wBjX3nYpWvf3xHe6QB+MQ8KMln9pkpE9WL7IJ696cxKaSlaYfUxLs134MwpkrBxL6IVlhLHjNz8N9x/XQXLoXCQNbU6bIbiAFWXXiV0MSUKbv2UU0P+ZrmX4Kv7z/o0F9sQdnPXRWmmLaZO/B8R+wHJV/mOdT3cMCislX51cPstVF0abI9njUvYsc2oxVw6ahd9+u5kPGxdQxZC6Eq7N9Ws9SvtWmNtrEAFOQF9PcO1IQFPJJasoZtn1nmGmLas0EO6A781Lb260q+07AYH+SXFEPTM0M+rfw9Mz4U35HhigrXStlTskow/HcptngZiNmsQ6mIap644TephsCZNkyglQEB9Z9pdRrrcYY2H6EX0y8JNRjGe4pP4qEOPFeueOt/clywgtuJWLlNLZdRLl4+bhJyr1K6QrlpDZvXzUyYUR1Kte+5jD1a6KoF1WPW/vK9XmIsdKL6+IDZ61X3mJN51H068wyr1CCuurzQYzgv+ZRkArPHwi2MdfLwnU6e12Jc3aK8xJj4v/JqYt8h7uYLUm4cO5vPGJv5gnZazdwk0EXmb76IO0eAVT4MzICnBLuJq+ZxUG4rS7jMU9SLq/wDu5VRgptshWJayWTDUtVvcsZAb5r4GezUBPsjNvaKeB8d9YnXM2L8l5+YGnf0fG5g0zJBHwC49t5YtwrQLe+yO6YuUol4UOy1MnZoPLDc3COjY6Pcr1nWxQ3C/vWffIeEOrxdow9x816xBu+wxlbuNydYdMK0/l2g1+lK1pX/DUC6IsBR7HcuZ/klPdGf7LOsQqfch+yuovc06ha86CUssVN68zAsmFw8Yj78DNo3a/wBQ8sceWXaX6bG7Y2gZm/2nq+BuYXH5h39Qd5fwGvMqO99PiWrat8vA5IcGZlF7/NXKhdhoZvfLPb4jpW9RhSrAYhFQXtnyInmH8/8AhF4vyyouW4gwYt8D2gPRxiTaVePs4YHaWZ6PcKLeWCNXx6shM3yPEysgzFKt19v6iq0qkxKnt9eJ/wAMEx27vf2lygj4Y99yjiBsPdyyZebTvWrRkUEWSNqemF+mhJ8kzx8k7Pc6SvWnqKjSpZk15YkS77sTzOXj/dSs+sUUniXu1lFULFsgYYYuaiUmGxv2zuXfQzJ3mjQTalSmVs/VP6ngPt9n+yOox8BrJOm64AXTg8sp2NO1H9ep3MvQV8CA8yLMtOp1lmHj0TuOU5gPPTKAVuouXFl8KFsr1DPQqaFY/qH1pHrg1Z28zCsdZPNe4mkFyjSN4sB0u++EApri+oTNIaj1D702LZK9S+lrfdHRAAdx4qlowdFVBva+9SXOnwjMSzfmWjUD6HuVnoTS7DiBjEKapDyg7O5kufe4ZE7w2nyTrmEzBa9Sg+Ff88UiySqrT98XL4qBAlQJ95gYXl/TgRpukEZu0tXgbQAwN+tRx97qL0x3hURcDzBrHklDMzAZcGYlX7uM7epltwE13GOnv7cIZIyIURzCn4Kt5/zA5EPue+NS/XCxml07g218SxKwUW2sLAAz1YM8ZfZHLVGNTblTx34goCS+7W/aANlfiOMzwNvjwmCSmsfcQUF0dXuXCzM20PjcxWO2vskbUZLrygkX40sISesiwP3jtXKsl/EI1k4t/RPC85Z6v9ys32DCn3LffOAs6zAGH9sfEx+0DFnqOi97Xw+HGJu6P+k78w3UN7yyXHi5cSBk/GVfUrNe8OV3B972jTd/OJiSGjenghDLoq5YvTErlTwDw9ROtupUgVXHnAai0yFryndqAL3qV1MIRdWS+EOXU3QPUVCbvTAtiOGVQMXxGQPQ7lAiTN9tN+JgXKi1P8zsdZtjNR7a4fd9Qyd9VISwYfYY47o6vwT26BaRDX7g3tpbnixk9dsQb+VkndR50S/9y1XxcvmyVDdy4WYP9pduXcqCvV/9/coWpYJaQ1F5uXKp1GHBeAdscEsOiHj9NGIighVTknbaq+1aMfMYoKFir4uyocyg+I7KTJtfzMG6MpfZifnHpB7zPmQtF7z0OovNXmLL+8tAvQfvVVDhC2eoPOfyglJeSi2fabeLQ7QpiJgR6V6DiW99nNsWDxNy4avj3VsdzK1NMz4+I1yemYToaqIpgIW0evEojqay2Yvoo3QfOyIGd4bY1+Juww6HV4laYOZV9g3ANUA6vAD4mJ4dKtHxLZD2XGADrK8rOAEf91S0Z4r8ZKWKuKIqrDMH33PtbZSzlQgrdKQ8ftLCGgwBdsuHbwy7eZZvgWlX8zwULz3HpaoORAp7fZ8R9srZ1d9b+5TRM+RPXGrtS4ftMlG3FNRW7RiDI58GaGheQ7iUAYYzKs8MT9ognmK+xb0DwS6AqTXiO7FVe3hXqNhwTD39uL6laDHLpHMnGf7nhxnziBgJlIQEis6nxKLia6JQp14c3KbODRLl8VwsN9TAD9lRaFMwHAty6KIuF2CLHh+ggfRSMMbiuo7ncWwUGkm/Q89ICW48ldTuN0RFVtasPNiXnij5oFtF1MCbPDKJTSkPEDYo4/iPcUATjy3GawZXuU+5dDxS/wCatQrZF6YrL9kSvH1D9xMqVgZj6P5T7olLzlUFgitK3VyzssG9YnQDP/U2bX7Tx4IKxDGVkYcIeaCUyrIP+UwcF9nxLMwIN3k9cFI2lzDgt2E8mtbnq/vv8SqFUyNL4YsMrtYS90awtbal5BVsH2QItE7mL9lLcao7XDUJF78VeN9ykKnK1ZDjZRR8T/mtsTTmT6m6RBwAqbuvKdEC4WAelEvqgR8MaO2baKhlGyYYZjdbLhS4H7H31Lde7hbZj7GH7y/c67TTYCZf49TSAuHDKj2Jf0DrcYwu8t6CJN9gIE1zU3osEGfiBXIKuKpcC3isEd1F/wDgTUYFtQKp4/3acEd84YGvM6EE9k34fjmXav0iU30jc96Ujqa2S9aYCUj1LleT2CkWFIIr2wzxpdRE7pN6IrxrdiEPl/BPkoe+NF6TuVSQd7qlsjRo2UxSaZUenpPxMTZqi/z4mPz3uynQtbL5X3AzEbAlo+MQKr6kuvhjBZ4O8TAvoulZlxhx1AqH34vqPZlW1EDLhv5QqZbhaZfEokJNVe0xR4U38pd03ga5h5RSvTE1fCqtPEadBpBtFMAKOMjR+B8nDU4dPM8hlcVTzmajLx+tTpaYGgOGo2IVrXBmGBicRtumVA7+flmZaFnVr3DA55P6s8VkeB4CAQZp2qIVMh/pFpzOB4ajqWFcXL5bHwULqV1Zi+0veQsVUovru11LmUKWGG1+1wBca3LOBq6I/XXBAjxQ3N30G5ez7ON8TK4t5xMEsu3HmdvmhYWeY0W9OaSnO6k4TAR3LlIWi8uxEFS1Ku0IPcn/ALU/8FT2wIqrojbrXs2kfjqMO/0v7krnss9mya5lG3dljD5x8Ylit+5Nwo/lLJWBphgk2PH/AFuVW0ZQ0+ItnQ/rFebh1ZkkWenqWst2VMeZvuOrm4GrJh23D1ZFBh6mNoG86YUQaNixmcEna+YyKGN/NuZZ9zIFX2yg7aLEsC4Xu5oIEMkwzE/x2mZrwQH4ccHdl7uqBeGjUQDTswavFsZS881fhXmBbEQZHx7lbf8Aaf8Alzew06gABk3KYqjzBbidEy1brRCIVUDawb+D/BCo17/dju46lWVh0p+o6fjzNLU44rl5KRQkZtHzKdI4URYYTdtmJO/5MOAble1j+/wouL4XXBZYS11wNTdNsCJyQIxqn3l6PVEqPPVfGslutvhwAAMCVsJm8R4JbKL9rv4c0xJ6pP8AzVN68Tq4kpVVnRC27sDHah2+B4893/N4jhgLC6YPQUHa0lZk+YtqAwrfqFnU8fe9Y+1AYEbDKn1zDQ3POvcKIGsL1KpiUTW9VuS9GrkitYufcUW7ngtnZ+0Z2R9sSgRLsHC44ZjBd1BBQtblQKpdS/MR4s6f1BtZLbsiwx1UO1l83LDtT4/MoPLBqYqKykyvCeeo2pjdx5HiixX3YSI+NhiVKnvF/MxLeHEcwRBqmqsjLDEyNnU8TRc3Tcl+RmBb5htmkG5SVMCJnjQJPkGfebOeAfcQZnlWZsMW3JU8updiXLly+F3K5vXmZTKZC17l8iYLfEVBC8j5hgz4mztJd+fMGFjpR8++CyVuOCCKRlKhBRb9TamgWaZmXb8S7LxWLjwEITpDqfeFYPRuPloo6m7vtf5Ss+6mRmezmydm2YeQVbKYDIvtMw8h3U0otCdwqAA12PiZblyq2LWC+UmKv4iecW8mIEW427S5a2+YDZh56nbM6ziLm95zEW/BqLWfnQdEphix/CS5CY0xVVs/qXWvjdJcafEZ7i/QS6W8UcDEJhNCgHyhRlkC2jc368xjiTH9puLSMjbe5bh1KiCrtjwUX0RxiBLF9i474TCnBTt8zSi2D4f4TJdrsY+JYq4CaXGM5la1fR8R0v3e/c0ib8Csr8xg1EVEdrZQHuVBLUrkwR5CVNx3mXVC+u5oSho5aoQIYSkrIQIQROO/FsH+IhTLFWovDwcVz81u8syDdwjEEictVefxMVTmLfDhhkS3zLZaWlo42EJcG8vaZWmZrLy0tLyxlSPThsvxCShn5WK38QnXrzVsqK02Jad29qxLA8zHKzVtEG77Wmw0yuh3Uu9HTqPmLVH8S5LEl/XWdFXslBGAbUazP3BDd/ebi7rCfxwX9fwmGpPDub5wuhlCwx2TXXDTEqWdTbBcu+E/fjim6lWJqK950S1IskpSgzxd9zfu/MfaLjgMcH1bNdkhF40IEG2V8zwmE8Xy6lfXtzq/R0SsjMvgHAu81xpHLgtg9R0RhNr1xeBPTKidsq/ad/MT8bzzCy272gcxBv18QgVoMKwR1epa1ej+E1ekEZ53D1BtEvhQcTKG4imkd5Uy2K3upRTZh2zKd5+TdQuH7tPwTARfvX3iB8qw5YfQKxXUt81N+y14tAR2h5BJnkJZxMLbvNl/MPDqUVNmpUgu7ipaU+gSiaNvedawUn5sqAhYxwDLiHn83J3BXo1AtlxWR9L/ALmyvEWol3R7dQHkPCIX3/hAxb2/Nj8QtubyqSo6JiKG63R4i857dERwHwB+JROjLexRHVKf5+VehdYv8o4RcGJH0/5I61J45+4x9o8Rhi+Fy0uWRONh8pSlbHp7lRYviz8dym30a3HZpEXg7qDq81NuIxKSW8uz94Ra4U4VfJZ7IjwUpLOCW/eVJ5288JNlZpe9kT6XLmW9u0MwKvh3LAf3H83iYy6FtRbW93VHQpaK4giD8yZfHTW5gPod5m7bpp/n7wJaiVWYhSq7v8xSUfDEWco84JhSd7ZjBbMXbUXcNZQX8eaWIv2r955HOK2eBfbqVfg91O9ByzYPAkxZwephKxm2WADTJu7dsTbH+Er3LzHq0cTMJy1ryf8Aom+a7iLBLaxMGsVbB+I26LKKdJ7GeFHqMG/dDsZeJczxGMRvH7hdqFt+nT+ZtX87WULnPo4JQRVCcpdzt41vzLQDLHb6rKdee4j1KlXhFxssfpWBDN7vbH7nDCagtQaVTPYElcyT5TbBUHRm4Gbmp1zcTHCtXUHw/PcY4RgmpfHawx9AbRhuJrR99RKXBWe4qJf6utI8TEUdQ8EACgeFgBWJrVfELLl7KFW+IvzLtqDcAnUKh8HhstFPDltYJ4DBpvoZrkw6Q2hAzRCxzs5fwtLNtxNmZ6glhRA1t8TAD9IRGL4LXmIl8Xp7gLtBah5DTPjC2M6CJe4TWnUO5dZdkjCfgeYnXUpzdsu4vyYwhMObd/EwRbHvYHWabqYw/fr8RHvl07OgmhuO/jxMEyS6YMytBB4APM/x4dEwYm3FilVtZmVcFQN8Cy5fBObjwblGT8SsE/d1Saal4LlxZfH+kNzBbFiwhLjFTX8ym1s+Lmkh/uXwnFXiWQp9AoZ/iKZPh4m5jhglnBl+uh4lpC1QwtphZFmE1MluYi78mJcjffOq3GkunqFUK+0rmxi9RZX3R8cHzeVGvJrB8TcuM9stZoCFN5bYLnhK+JbzB2t/x7lgNHjfMG6g2eiI8HwQN/sncS7mZ8N4lLeWJD7ipmTJ80w2DvrALL5mr6cAVQQfjldx6qjonQf4S2am5gyRe4Tbl828KZOowuWokFpbNyzNYgYiK2jkZu3VJfCG2wIP2YZAD0SpDHYv/hLbANMv6cG51faGJfBZiy5fBCAi1D/fAC8TYrwO4gIvxsxf34GN1qdYuNB3MoxcPAW4a4N8LyS+Dg5uMWxURHr8XuPW5N0D2FyYJKd465mXcw2Wqtzcql8suPsdFeJ0jE7EN4jtn5GJYu0wYnU7sLO5RbbFSyGGWzUq+auFqej1BavlyxHcWu4WwTqIxGi4/oeWPaPiDIJ3UezgSLeWHRh0cOYWueL0X3fFimU32ugv4OFwk1WfAGir/YIBobJnEu2YpF3CxKFGwyxVNzSYx9/36v1GkgQB5+Ig51g7Wdcvx5gdCB4S2KCibZagChVSkxmXsEdMra+dka7u7LiPZxUDi4fSsuBcxy8IVLjAWlsNyuviitouUDIbzLCH0TpiUTPbFhwrcsYUItRjYLg7XqRzzfFUpmjBmbmqEqzUa+n0cwRgvjQ4095kiDd09Rj4tdP4nfOgYt8zrsy1uIpdPMW7Yt7hoyZkqmHdOxC7DKiv7z1j8JeUoWQTcLMbSAZgNap+oDb/ADz8xJJuot4G9RH/AHD3JUhhdhaxuk2vAtlkUoRf7yx5XVKcH7wSLbcoxycTaAAuo7cR7r4dTZdQtGwZokridQ9+YnSIzrbbMJm0KHV9TM2zLUy95Usyx5bTcr+CbWv4ivMc/RfAeVHwHBVmeL5UWDFzHcCjcqxF5LTDqEFUu4zYXh4TPJ8vm5m1Foiw2mDARXcBOi2+mfmZYCjfdS8TwBPM7cgKoUQq0EqcvrDEo5ZrzL7yVoGSEjWuC0DeEmHd/TE6C780yyzL1z6v7IiSq07YrufOjYrD3NgPrKdvfcEqgm9GW8zD8aesMiEUy0UTM6RtwkFN8Ka6lku4FuIEHldsS6vhnmXjHwYPEqsw+HJ05ihNHFLWs94gEXPbKJrJEXUSwZF0ENTHfEIZilrEB/QXXxH5LtZezbr8WeMFeIwsifGWZvw8Ll8DCWG0XcIKwPoWMXtgLNda8EPaLUX0iVI6gK3PsEYGK0lVGLwL5uqW5YoJbjj5gf2h1w2zR2izp9yo+4hYhKpx6OFv0Prilqeo2LybzwNmaOs2p3PDO1YFZnTOC6i0HubhP1NAvcu8vtFbs3AfRMdkoppuejq4HthdEhQRWWlwTqJAtZiK4F81E8lW4Y4yqK/dKJ4p2LgnZ8xW4UDcrx8r12zRfmjM80q7heKC4GRW9sGVU+mXnp5fUI78gsPUE+e+NE2zwZ9eD5hodzZxhYS8GYrYXhIvFvS939ojXy/UuChYv6cqz6h8QTuE4p5+lajFwP2mz/E0chuEE4o1tYhhjyS+ozVgPP8AUFsi9p1GLwF8vWS9DCVlSxgBDudxtFsu4F/BFDG3lf5nnzN872wTFWAMIO9RXU3Rmt2ifecVLnI+mPFuHfbUTGXNSERAtYVlDqWWPChvMF1MjijogGWYOpSUWrNpfINS2G/SV6H3H4eFGT/ijjOTxEcGoFsVB35i3LgZxMR+uUcFqO53sXSJUnpmEVjwcfC/i6uVdvI8UzQDgfnbcRjC3Tw9IYwH8Mq1QKwzJpr4lSpUIxXmBwUzxf1iYGvv3KiJyuDuBtlfB9ICUcFNj8NwN6P+YReS8VngqdJDKiVRfw29suv+omt0pWEtElSmCeASVHamynvUx5zHNks20y7csyWDl3f4jxWLruiF8rMZGrsZ7KKRhm7+ChArEvX9QHcCdS6jDLxXjcC1e1i/X9GWPoJOwlOhFrMCMbgRG0xcxYiylPMt83On7R/TxYaaL9w6rBVnU3ayrqvsRXIGql8xduNsNQpw/fgI98PnxCDogPvEekuOeAyVKSiXGk9IMqhRq9zfUF+Kr3KJilx87lA/oYCGu5hGFubgQcLLov8ACJWvC4svgOEJRghlBEpS1XOwtCg8lkhBYzxCA8EeCbxntEwWkdbgv4uD3EkCiWWeaHAU+g3wOpfmYdO16nmCzVVCyufjqXjDF8YsTxc7vi1BF6CMdZgjqZVG+40H0Cp1tonoi3LEaSUlYrv5PcKruZTSJQ1rUzxvmVnY0x0WPzzP3Rbly5f0BrJMm5dRhHLbDRj/AOaoIYjq54W+6mipPMcxhguezDqJWncwalEXAQIS/oWLL4CHUCV4JlSpDv8Ah3OiHozHmollwUuRTuMODOo4JzPKZHmQhibuvmeH7r9x3adG/mNW09QXAp7S6fLcdPajEbZZqJ6zNHdNJWo1EtakrXAE6hXcosf7nxWr3CP57ODJGQpmJB5c1nJSTKCD+MiD/j4plZ+i+p/MZywlpqXAuHlCBFoigtmEpG/dAptRt1B3K7nvznX194qlGzPzD+EqwcG7iuX/APBRS5fAQgpK4ubnwPrgitmovBuVCA5xigbWYQq1dYcKLF4CXwMSqbcFhFJGmf8AvNTsQsKvHzwLV+nFS54Ik7fTUo19Ggiqz0Z92SoGx9j7RutrAqXUeC3Ay/Ee/wCw6g02bln7LaTtHEKwV5nypqXGFxfC4cTJwHZbyTJXPtmYvF1E8sJaamy31TbB8HjZAqXcEWjgq5mBFcLSyK2/M0K/M8ZcsZdWDtx28b4NhmDvq7hhz9R9g+oc+aP8Acbi1yVCCA5tPueEn4/GsBrKpl+YvC7oxFatxhZUPqAV9/8AMtkaItxZcJ3Hw4aolWCXco3zLkOD4SlT9ikd1VWeZxe8MloG0rRPhF2snUz8y35gQ4W0DMz3HXviyvV7lsihVeOMJDd+IQP24srBvJxD5bl8WKIK688eu5TtY7jAiKFpojeb4HoS+Wq4CajlTslqtI6uJ3zgI66d1mpQ8RylDl5fcV+Yy0dlVdTYHnggCrgbGSXx1YY8XKoH+yfaaGfAR+4XKlQtqfcTuHFGNrU1trDwhuyRuMLYQTU7BfvMx/h9BUZfFTUutbm0H5l8HMN9YmnHQRe+4VXfGKMXCBwstr6aNSo39tT1SkqLvxt2dEyeO4n+EDhqosYcnJxfjAhcU8YuDgq+0tm1L8BPEeKl9GiX9Ae5dnc+yjqVeoU3GbWLCF4sbqUaZiy+HX9IypmPUcFLe7mKFo7Dd1c8tSlJ+2XM2QzSO3uGhWgPWf8AyU3KjWsxljcK7g4Xq+ZTSVLgSuwFLcrAI11HiuyL6d83MRPM++dwPZH6+iWCG1UytsCVw8VK4XC+KhlotE8EFFK2igtlMVvFQIfQaZony/0ij1Ukw7YWYPqFguvEpuu4SUmopfImLKIRYXqz0/WIspXhBFFfMRy7l5gIwFzyxriojl13MeoxvgXnGBcDbFeI7WOxEMibhn0an5ozNIoZOmtpHyf/ACxR4B4ISyzzcuXLjfYn0ZcBb4IxcuNXcyZ67J9ilncHFcXL4QtjPXu4pto3FRiiy5vpijCuEAcbeEfW5gOvxLIt8VA+kIoI/B9YvHQn5wC1BZdyuF+kGFO+9QF6AetSoPg9MJ2W3W5T9Kzj/szSMLFl8uorwqdCLCXikujrti1iOeEHDcEqaIvC3mYmpM2URMUE7GUS6mMxTFLo/UFl6VH2ejPC6u4sv6KXUBNblnbrh4F7K8MpiXDq3A/8gTUdy5cZzXh6194atsFpv8cPUAgZqitktL4F46uUNXrxBbOs4mjhu4rKCaJYxzLGCYJYZf0UcgfTEDgVZ6SVgUfzPI+UswS4s/6j8mqW8Rz0zh/My4adwywZlRfJZm5GXFlxGWKPjqBGSEXRFdLRDo7mcO4z7MwEDpuo6T1iZxbmWWRqf6Lkfiuq6bPg8i4you4vFqBU9OI4FZ4YvE26ixea46TtX4jTR6jdo+alSuLqI4BSNzsKzqny4BCGIklsZZay/wDMawdbhGDApzFV7x4uDDVFTzwl3Hs4F4qVc1jE0g/y4crwBGksl8VIwcW/RWb2seZbLenzAoVuoTq8+2VBFeNT42fiJ8Rk834I3FdTwnUu4Z6l3kqmYGXfuPH6RlcWYO7mAQgIHuuGyS9IGTOvEhlCDY7hduui9QRcLSiLWo5hclHC/HBaYsxgbMsE65FVC7gwT9wiKs+HyR1n1COi8SbpS/EUU36jXAlRxYcSpSaevouXFm9XFHLC1olDvDW4osZN57l8M/w+3Cql1GbIYAV9S1MHGn/2wcpf2gpZV8RVbW2EbSNpMYuKhAS6jeFrxmJTLeQsa4FzbK4WXs6mYcH3gAYq/M1TpSqbHxZD4A84hb4XhFv+6hJVyQIKbV6mOf6ILmxVkWLLlxeMyTXbKcEwRhbGzcJmik6TTHtLRDHll0Cbi8l8QrxVxWVZZjC09colJU09esw1qeh4lTQyClF47giWE/SdMbUCC0ouyGAdOdyk3Fm3JVE0cOfpDw8Q74pdRxehUZfAQ9vtPsSxvzKitYuI8l99QZQm9PDC3kD2UTFhPNQtQGb1Uy7b+im0Nb8xNtcEHBlzBSviiNuQBKJgqWLKlc0x1iBQomrjMDxUwWi1MDp7ijQVNUn9J+oniBB8Pa1F6P5ny/iJCmkzHYt8IUc5lq7HdYl8jYLhsWpZxipXqXcIygzHxlLyqrUV8E2MDGUVgeIJlIwSBBLlbMdcmek3OBTB8mHwyyyOvUaTcqMXRj1SuAmPGaO6hOmjNoTcwixzxXWzrLcGPUVjlosjeDJMTu4+sWBCLinWOow9X4iZYZbir4/N0lV/LaU2rtzxcH6EikblK4UIwcBGuBb+iiWnfDC2Z/UoWY5VlMOGM5gNlHmVQIAwDymo2oDyP+ob9vcSnAYhep3ni9tomW9Ycj954an6R6Ml4gmMky6nymyWPOYEJGWDdQApev8An2gZFQ3QPQTBl3TErgSioLrB0R/iVLJmlYIm3R5jW1qdx/MGp6ZU+hceZsIPmLKo/EDhsuG/oFnCFrA84xNnAiwly4WtEqt92put8z+QOpT+KYU0QQNkrXZ/FQB6fRXFSYphX+JVRS3CLlBSxYwhRN7dfmJjmuHkLhYbhGXUYywgnqMK+m5tWFNFH3Fiw3AP+krGiKLmU8QLl5WVUwe3EprhaYzNYB67+8uLMtAb0mXl7DEcE5OyOZGd0z+YmsbbMBXUzKHj9dR9oGyDtX3KjpfiLbNcnlMVepYJGmc4hlTd3PFHvf0KYZvF7zvisE2zHa30QmKZvxCVDhuMvCUl5gnujFy5cuXCMKwRcEIvAqX0S7LXULyy7RdrF/aFDgGPTPzVpQW75xFK2vFQjU1MiK8nUwAfcX8x6OjxP+ROnqPIy4o53CupSYlcXGVYHDUqPLzU6wTCCn6iBXRj1L4IBi8RbjF46Evo4dtLNdeIzVXuDOib7l7Z5MSqMGzuBSNsYx+ZWMYxjidBHjLLJ8aazcymhVy1NWjk/iVESdOG6Bj9N5BR+YiFfNYJsXbw+sWEKOGfHklZZZluIFELbC9S9YPzER9ub7LnoLfMS4baixi3Lrc/mEFdbfUV1Pcewi422oRUJ8jR4Zkd3vSUbwDC75Zg1wqypaHnyWot8JZCY4HFxSMsHAtxOA6JV1NRhbgQgg4fovFQhV2Et1/dQzLV37gQg4LGMFGzF4rPDrR+2oLOlxwMo7xMWV3+J1v+RMUtjgrzNAbjLqbI2zNYe1jL5e+p6Y7goG1d/wCpThwbjLuOtUq0UpJlNMjKHDzkCTxmTHKGtrMUYAlsuYymU98JafEeXxPvLMly8bgBeUdlgmyEOnFRUr6KlU6hx0dIfmbxqLVufieI3wlg2lFlkeEFkwSXMJaOfoVc4Ob5WGF+ipUCARtv44XMq4SA4uEXHkO6l4qVTA4YRgQjDhZ/5k1OYLpbA7fs5fxGJoPfx97g0P8AmHAgaUV7ly5XvbKYAEqGBtfEfDHwZ/W3i4exx8S06T3r9QB4PQ3GZFep2VEGW+RlZZ8tzDqZQvCiwJTD1U/iKTjPHV7MSqkYacH2v7ynPmalIWzl4NQK7fES6KvyR2upeXcqCH4EeDPA1LLa3PiJPHkTLNF4ebAdE7QpljpghYj/ABFGUJcd+4UUdQSusgvCpX0sM2S5cWXLmZmVK5KlfRtZeH0S8XxbzcIF7NTMTdN5YTJg+AKjLiz5RKjsrxAzTFJK4ENCNY4yFX847MjqYAeoAiDhglXUMZI4Fg03TNNIwmAxS7G/cPKbpXf9w9+A4FBedkPv7LhFL7PPGuOV3T1CatJjjOS7mzO4/wDxLWY7mC03M3x/cvqm/tyBf0PALjNXMlYL7lQxsly6FQURo6RusvcvCT3jSel4gHa+xFCtLV+m4sWK4WLRU8XX01K+q+L89c3F4v6K4KRbL43CA4uLFgFpMqPtFEwHripTiQq0gbWNri7vxGuK9gJ31Grh37MeVEVI9BfkiFB6q1LZ6I7BJjNYy4BKktlYWwi4cEb8Fli/B8Rwqz4SzeE7flcyPXcJxMtFRpzc3LQMwH+fvLB3QftMhCjqVgQQEqVK+llxjwyn6KlSvp3P0pXGspK5X6lcVKlTwy7mlU9Eyjb2xUvBwiuFjwqDRxUV3rhIkuXCLPddhdQypCxTsmOOEyZ5JU1KHgHEwuJclfJOYpmUwjBLMFwcPPAr5ez9T4JjY96iH9TBrWphDv1Km5TF44m9PbC1K+x1lXA4VxUCJqb4VH6Q8Cxfoa+ipXJUqduPFRyenqYMSuFcPFSpUqVxUqVCBB1DUcCv0iDtgca5eQg95NkIV9wkrglzF6S1HaBiTBHcWUhhe50/Cee+gr7sbjsELcItxGdNh3ENDm3C4YlvMubwcdmOEePZBdk+CeIKFIQ6umHXT7R2UNzC2cM0Kme/nEqdkXwHCpiXyMK8L40lkpMpjzLlnFcUSiUSuFSpU18TrqkilQIkYtMOrjlglfRUqVLMH45VCxeNy+RPliRlLwplcKl/KZ1zHS2sqVnAZYL+duEWo4TfErIo5JHPM4xKJmQdjr7Rm3eHoEHgGYYPqdd8RG88LnzMlZcFyriUOCoeUMKtH3hrktwkEAlnG5/0GvcCX98y2F33D7wgc1EfoMoj7cGQpYvXK5Yl1L+gYLzfG/rvipU+ZUqU42hBBIJU4VyMVgJULmtwqVxPu/MU8ju64BnWZoCYRBG7M8/MQzV8SoQuAw6gy+k8xNJg4TFRfTEO3dSdTNmOH+YXOMXNHAsilhGG+eIQ5MipfCy0zC8qSuK4AyDrEVQwy2ly+F8XwuX9QTSVHkaS5aW4WgoMIcVL8SSAypUqVxiLLlIxfKv01Di6eXz1BvoI3LI5wZwQMxEzJfObb1qYJQ4iotsYt2EXc2ZYv1EwRuwqpkuLMWUu/VOk7aFx4OO4lrVaxAhNRZdcuEwi9JXKE1GLFjAmHDUrhglIXBc/OReS5fIYlcEIXE4JfCnA7/8AjUIIIICVzcGDwr5iI8LLxs2l5eWlstlstLSyCYRTffxiQ1FUk5pd0VeCY5Hsrixi8eOU9mJa+sz8yrFRL68kul8LhtXAaw/ifwkOMMFY2xfli62ilQrghyorKqMYYFDacEz4brqYVZiHW4mOWISuBlihgGC5dIlcx+khw8hKh74GYSLUFfU3UQxK+i3E4agQ4uX9QF8WHgXwuXLly+FxXhbhc2hB0DCmE5MJ01MEzJpAIdoZiyfYpgjvi0bmXEHqIWj3wWRB7JYa3kNsdwirgIDP3i8ne5SLeocG7qd8xjHHNwcbZ7GP71Gcq1cDoimJEGP0QMW8LR+ohw8bQ4eUqjakMcKPoASuWXy05S8F4Ly2RgXBzcuLCBEjHi4MWYLjFiW6YqN3MN1FmGPjExDQ5rg1jeKyVfKX9AgYcw4b8C38LuHqUOLmUDcHadLEp0gYM+5kixTMIyjgRxQyQj5lkLsr5hVCd4cdErYZZmY4ysWLL/8AicMIQj5y3Gn1wjUTG0rlcGEuXFipaXLl8LkX6DMwy53Ll8b8VwfodRy7/wAuEfPqLM3XYIm9c/mYEUdQhjjAwrOYoR3LqLmLmNknsWZ69qXM/mQ8Vv6AcLUvgA9oLYV5S2n6y5l6HGHBxWzuBj18zF9PkjbIoMWzaPkilsfbfHRLI2for6SVA5uESuBg83Bl8SDLKwJgqmWxGDUII/SuXLihqMYeAhQEX0DMMcXLly6jhwpfJyi6YsuMZRjwrlDXDFN874WIoWYz4hiEW+gsghAtz/L9od8b+U8fIQZHhwsl7DEqY/QHq1FzMHHxXweOUR2XyuEcIkccnLwRYivm5cvgZcvhFyp3SS5IhMnFwYDeDtA7NxeyMeWXKHmXkjjyv/EvXiLLly5cqhDyCXLl/TOTuZ+cx4sGImbl8V0dcGNbgldYb1rhqm/wHFU0DsVaFFdMtMJU9Pfl2XsrQI44HwEtbqF3oFAqVdrqW8VupviuTi9xjLgw5eRxUTi4QlRZcGGIpqYJWZcx+99x4UbMMvOT2R1VV28MqJHg+k4WKe5cuXLly5cF9C5fC5f0D1+5dw2HcXMvgXMOBLlss3KLJWOY4XfFcF94VmYY/uGC338WxHhEujgcZU7IyNin3lhcvHRHV+ipUYRS+BwIcsWbc3GMHksWXCLkGTfIMu+GEHDrUdqW8MefoW7lfj6DjSMuX9RDhH02jz3BwcI6XhUcCwhCa7g1jc1wLYIQ9xRluv11LDfVi+Dbjp5P6QYRlmmdVzJzH6iRrBEEVWIxIOBl8O47/wDgEMXLl/QBhCMWXBgpPcr2LDZYNzMWKDUv3CLLgweF9QtxtBmBK4VKlQZh9MVBLl3MTkseCzfGqLLdB95TS/ojhuarUq/ELPKHEIKIYfLiyongM4uC+Aw+glScCaFJBZlTK8QDpmHi5fAh9FxZ4PoqHAwhBi/QsHhmAWSJvKx2izO5cOGXL5LFdpXrXIgxK+kPmxVAqBO+BbMCXwsheNbhLvjWtw6u4HbPiLbcNwcXFB9z7mH0L1HFYlzSz1cqZl4aCMy5fI4XwRSfpTWUJ6v+I91i4zJlTrnSXUOK4seDh4xX0mMLXxKdPqMCHi312J1R6fP0GfMabv4l3WXxUJfBfN8D9IcacrLlHmKVHcydcMvxMiy+D5mEvhWPHAwh9IQQ4Z/wmwufGZ7OPEHFX9/o5PiKnpE3Dk+PnKPq1w+gLj2Q22YCuc9Uh7RbyalBmb64uXL4GXLlx4Jrgic1DgVT2LM1CLUdLqbRpl3Byd+H1KlcXxfBHi/oP/g04Lkp4vjMua1tmjO4e/1BOHqazDjeYovE8/U3nUG1f8xp8QMQjPcvGvM/7sblBqa6mbsJs5GYn0eVyxH6rl8BK5v3LhBWXc0jS8iVh5ncuLHi5f0VfxxdS+B5FSwWlh7ggG2PcStcHj9y8mu+8Soxly+bi/VX1Vy0swRXHl4/4wOyft3GG4Yt/kjxXAmEu2OjjZr8bgZeVg/2XCn0LPUJrxC8T08Op4JVB9lfMcL90B1+phnrmmzH6Kto29QhTy+iF4+cG4upHo/mECBK4frvr7bjRLeX6RRoQJ/PiXE+fvK4OJz+0WQnSm7YjIq7eF/9Iy48kEcPoEcL+ka3qUrXNv0FCxR54rv31DkMOLba1BOfF8jF4B3mP1B5hhHhHhdRSsFHm4duBcPFSuIp1CfhPR3VwwLtNkSqwVax4gQ5freHh5qGRuPfEjuZ8KxGEeYcNxV+TUpL6y3Xi8GHL9JzceDgx39FSv8A5//EACoRAAEDAwQCAwACAwEBAAAAAAEAAhEDEBIgITAxBEATIkEyUQUUUHEj/9oACAECAQEIAeXEICw0HgH/AFyiU3/gmoE106J9IqU07+wTAXzPmUNxqd1aloLk0z6JUKPZPjtQEazTlNbGghNHpRwYrFR6vleYyh3RMt1wo9iELH1v8l4z3uyaBA1R7ItKLlkptNzyypu8oEhD1TwAWOkn0HdpvVpTmyg0qYWdiYRr7pj8tI9MNRR0HnnUHuCaZRsE7cWojmJgIPB0i47UbJ2kqOUoC+Rm8JggLFYXxHO8SEAeBva/E86Dp8iuKLZPi+cKxjXsOwQetGN8QLkqdb6kJtU/vohZpx1SjbyvH+ZsLxfBdTfm7U9mYhMZgI4CpQRQ1vCAJQ4xaVPAeYcJ1j0RY+xOhyFypUqbD0hxnlm8WnUUUFCDf+N5lWp8pXiPc6kC68XdMoLHXigPTHIbnU+gx5lwEc0wggPXOgWi59OdL00RyBFkDXHAFF3HhnjhVahZ0w5CbVTCpSeUKeI6AE0WJRNjY6gIs57Qhoyv5Xkuo9UKnyNlOaHdgRbCewMeccrQpRNidB4H0nFya2BF5hCHXcwO7a0DYJ3SYZ91oUouRKm7igZ0zwESgIU6YUR7gC6RKJ4yhbedYINqgcTsz3ggiVPJFnvxTN9D3hok06geJBEoU4T3YiVQ8j5ShwbWhQo1zxDexRKm0ckSgIu96wy/kwBvQfKlA5JtMN6R62ofLn9rwi1YoaJU3PGBKiFKLuMjRCF6tYU0z7fawCkSoUa2PyvClSpU84CDYRKJUek6sBsqsHtjdkBbETOo32WSyU8gR0gSmMhOcidDwXDak0tG/K9xjanSncupBxTRHAQot2o9QCVTpQJNR/4CePyHuYPrQc4t+yOkfYwgwAa3TGzZjdMBA39cCVRowJNWr+AnRUqBgk0qoqiRqiU1qLYufqmtyKdDdrFylBFAz6z6jWdzmJDdLRKpUsNzVrTsHOQ0VKYeINGk2mIahozBTbSoVOl+l7siv4ja0SuvRm82bepRFRU2YCNLGFxTGCmJL6pKe6E4lDq+Q0TvF6n8VRZ/Q2RdBi1NmRVV87Bu26JmwUoifThRxMplyltMJz5RdaRZ0xs2Y3wEyndIFDQGvzMsAFoCa3IpzwBiFN59QJz5F3GFuhohNp/2agbs1xQeSiEHg7LAWKG9w2xMKV9iU1v9hthupxHrndDT/tffG0XaSgFsEXEp78QgZu1oCc7glC/Vh9VM+vQdVy+zukzL9v8AE2Z0AIBSip5osQUEUPYNTfTCjVKnRPALmfc3tFwdI4Rsp1xaOOfRc/Ep1QM7BndA3xvC/wDEXaYt1/xQZUgIgHtwbU2TnfGEzcXhYhb/AJAHefBPqTqIlDhxUBEholNip9kVjCc3JNELZf8AmMqQEXk+yBPESo3RE65WayKqCplsGE/ya0NEDRgsgOi4nWB6YbPcx1Osm0AoIgk2/E0nRChUw+d7F0acuAD0u0Ggdl1o0bygTN4MozO3ARNyYQMqLnhDf1OPpdInhqPjYBBBpHDkFOvLfgYJVUxtafRnXBu1wJUJ5LehoYCOxo+P7ZWMxs2Y30RvfvQE0qoJ35M97RvoK3tvOjKzpQOyZH4F+o6qtXBPrBnY33s+oGqm7IazYdIHSHwttG63UOvsp0krtDWBbIdIdInDpi/UbzcgFOptd2NkV8P2lDvjE6haEdrSE6CFT6UaHgkbMBA0Y7zwFoG6edpUl0QzrQ9mbYVOngIWQBjQHHKL9cDW4i22qUZlTZwlBqcD+MaY3jTvw9BNMi9WoGiExubd8g04gasATKqPe10B9UMTq9X5QANeWqoB0miFChQgEWSFibOBPQ60TqInhcSOiYEpjsgqrWzJYZC+N/yTphdKVvKc0OUcBbOjIWIBKDt4RcAvxUg4fy4Y5sxMWqRiqLmhuz2h26pR+aK1UsGzTIRqkPxWO/OBI3U2LAbgWhQt7TqLou1saSTN4CayE9zRsQ0AbGlJTWBuh7iBtSJcPso1FyHLKY42AM2yU6CJTW4jUekzL9XWlr5s0g9OY11vkHSph4O941eQ6oB9GZFm4lFri9DR/sMD8NUAGxEpjce5CmUTCDgVUaT0AYUKFsn5/msNUgdaolBoaFTpnKU1jg7c0t5QWQ5y6E10r4GF2XC4ZBMZiLYymsDVICyTqgC7Uaw2Vs1OdNjMJkxvc7qn/SqNybCoMNPtf7X/ANMLfF9stBTRwVHYhU3ZBESg2NTKZaZ1udCBm5aDc1WtMIGdHSy1sDgPsXgL495TRCJv8LJy4IM2Gk7qI0zCBm83Z8gfuSU3L90BwNzSaTkgnTGwsZ/NZEp3iZIbbaCY7FVpGzKgd1of5LGOxM6z0mmbTryMrAl08MrrlJIR2Rftt473u/k/zAx+K70V2ZsIHi+KWA5U6QZoKNBr6mTgLRwRadVF1TMzqy9GFiFsneOxzsiLVfJZTMFrg4SNeN3ODU1wK/yNV7Bt/j3vcz72y3Q1mxMIFSjkVRaWDfXjvpjUTATa4cUfMaHYqZtNq3htqPyLW4iND6mCD8um3lFFuQTGYpzGvG4aB1bHgJTagf0mCpneoxxOw0DRGiFF6lapliyqX/HtQLns+1OgGFP8MF+Sb/SCezNC3k+f8L8VS8lj2yu7Op5djFuyBF3scXIdc8KjQFJV3lipS77aBTd+mq0GCZTU54amVC9C4FnOdnCGjbgr+fg/EUvIz3XleAK5yVPw3U0wQL1Q4FU5IQ5ekKkmxQvWMKnu1FxBU5BBuKlOYyZOX9Amd3NzMhjYRIsTiJLXA9LZP8otdCZUyEqV5dd1MbeHXc/+V6vkhuyZXLimnZHyGAwqvhNquyVOg1g209oCOfAA3yCmz6eSDg3ZFuSa3FESnnBqYfkQZCNOVTpBihea2pnt4wOH2rU82wqFI0xCKlVaQJlUttkFUpNqDenRbT6ReUNwqvjOJVHx8AoVXxqhqbUmkNg+wSsZQs8wNmUy8yoi0ItlNphqAvKIB0lYynjAKhWJdBJhCqLFiGiOMHhd0mOMoaP8jWqfLiPDy+IZWa3JMpgBPQaqhI6Z1vCapU6Cp0PaHBMoBplVBsmtKGqeONUKFFgwWi76DHGTELyfJc0wFTRcv2/k+WKAXieWK4t5Dnj+AJxQ0QhqhAepCA5fJ8IVdxITV5FX42yvGrGonW8zxPnC8PxfgFyE0WNTdNM6arsWyvnflKovybKHKazvkx4JUqVKnhLoTXSq7X5KjOO9ZocN6VMM6Ke7ASaX+Qa52Os00xsC734CUPMkrEPaj4O6YzERzRpB1koO4CENrBETeqzNsJvi1Q8BN6v5dc09h43lOLsXIDR5DC5kIMhsKgIYi5E+k+SIHj06jD9tccQuTedHk+P8oXj+LgZIQ04NROgmEHA+gUarpVJ+Xpm8IXJQQCKgzeUTprkqj3zHyGhAz0nMcCqLMR60oWJsxtvNe9olvi1M2bonW+mHplHG7awLseKqDito38YHHf1CntLugnuhfJumWKa2xdCIDkdummRoqH8QJaUNWInQNbqTe1T8ppOPp//EABwRAQABBAMAAAAAAAAAAAAAAAFQMUBwkCFggP/aAAgBAgEJPwHcgzRjc1vPGoM8WHGaKxja1n2epcOF2XbQinwydgO8uev/xAAsEQACAgICAgICAwACAwADAAAAAQIRAxASIQQxEyAiQTAyURRCI1JhBUBi/9oACAEDAQEIAasSr62c1uzkWW0NjZJjEQRBC3ZY2LTGTGMSIIgPpaih6ssQiMdxZOyHov6fKrrVbvVk3rG+vrZKQ2N6jEhEQ2WXuhrUmSZLVCRBEETYhdIlI5HIirIoSF9ld/T41d/TjZVbkiiHQxsvTYx6iiMdIf1QxkiQ9URRBHpD9kCcxyLF2QiJFfZK2fBCiXTF9kSEVqtyF0OWpDEQiJaQ/p+hSL0xj0kJECch5D5DkI4kIkUIX25di8jqiTti3e+VCle2WWWNje3qKIL6XpFa46ZIerOcUf8AKij/AJn+fM2LUI2ca1COlq/s/rixOZP3qR+xFljZyL0kUSGIiiOmMsRRW2MYxsnMnNvSMcRQFEihkFZFFCRRQtu7EMWuRZgyJKjkXvkcjkXpFaZJ6iRQtMaOJFassssYxk2SPjsXiyZDxf8AceKMSRFXvHEX8L2yiixa5Fl74lEUUPonIbERX0/LkcTiUPbHIsbORkl2RMEET603SPZBUMirEhbX2YtIZJ6U6HkF2cShpkMPQ4UcRIbJSG9RQuhfdlDGMcichyJZOzFIweicrESZjiPWNfT0J/V6WkNnsUT4YseOmRjpIUREtSkSmOR7IxEhIW+QnqtyGyTJMmzJOkfJcjxyPUSyxdi6RdkYkY6sskLojJP6SZff0ZFbl2y6LEWcqOQ5kpDYiMSMCtTyqBCXIo4CX0Y2SY2SZIzeiMfyPFiSYiTMSJMRBajHk6MmFwRHVEYVu23Sd/vi3pEnpOtcixsRZyOQ5DeqMWKz40iitZMPMx4+OrLL0xslIlIkxl2TiRxdnjxok+z0hdsSpFWKBFaxy4MyZeX2Yp8XY5ubvfpDEiSInIsYmNlll6USMCHRaQtUMQxImxOixskyUhy09wiL8UWSkYV+9JkO9Mi70y+/pIYh5COTsbIi03Wk/q3qKIwKrfov7SjZxGNkpEpfRiIonIT/AGJ2yH4oj2cbMar7V9Ge9cBYq7GR20WLdl6USCoi/o2LVi3yLJMlIlIb29r0N2yTMEbdjZjIL+CUmiLLJMjqJJke2X+hboiSkcj2JEYCiUKH0rTFrlpjZOZKQ3pae5ypCP7MguESCshERYnpmKEeJPp64lUMl2L0LU5fohEWPu9zda5aUSMCOMqtLcrMd/vUkJD25EpkpjekJaekTlbG6PHhydkjHEhpI497Vr6MltIkxRFv0T7JMqyMSMBKi9L6Vq/o5HIciUiUhvVEYlEmSY5Ep1ETFcmQXCJBWRVECxFfwSekWexfSUiDKbFEhErXF2JaYhayS4owef8AJk4kfRY2N6ciUi9RjZwFGiTJsnOhTslKxLo8XFbtsxx1FFEdNif1k6FpypEXYtYocia4uhsg1JmeSj64iiRK2t0R1JWR8aEZckuixyGyUxy1RRiQ0SJMySMk7ZExxtkIcmRjxjRCB6Idsjux7UGx9DY3YtcrZBdGDEp+5w4sUmvTd9mSZ8lHcyS6I+hfRP6P6OQ5DkOQ3pRIYzgRVDJsnIy5CiGIUOKMGOu9RRIxxdkfvDNFRMkrlZJiIkkyMCyMpL1d6lMysUORGNaX0ek3qUqIzbLHI5DkOQ9cTiRRFD1Jk5GbIRjyZHEY8dEcdlqKI9kEceyK+71KR7PRG70/pkyUhzsjFv3Ff59LLL0iyUjkcjkXqjgcBRJdECIxk5GXIU5shjMeMUTjQ8dmPFQ27IR+rIjGyUqPYimxdFneozil3kydkpciGMUT0Vf15HI5jmcxy3QonHSEkUSiI/WpyMuQb5GLGQgVRBFWUXQu2L68T0JcjJ+LJStkIiiJN+pproXRzsj26PKh8aO5MjCiLs5HbMcTkfKj5D5DmPIj5DmK2KIoCicBRGiWossYhskzNlolJyMOKyMSMaEtLUjHHd6WmxzonKyGN2ISPkr1KV65USyU+rlk9qNCMsYceowsUa080RZIr1/yEPMzm2K2KJHEKFCiS6IIrTKOJRZdnolIzZeKJ5HJmHHZjhxIoXZJdGOLGURXYlqy9uVDmN2RgJUR/L1kddFjkd1Z2yMBLSgLcsfEpnFixsjhZHx2QwkcSRxK01ZFV9fQ2mMiibMmRRVvLneSRix2YsXFEUUQiJFVuMSU6LMk6E7EMmyyEdcW+zHJ31lyHyluRG+NEYijR7FGtJJa9dilyVn/ABYi8eIscUKKGiMd2eziXqx2Y7GPrTdGXKoq35PkvI6WHFfvBirt0LoiQmrHT9PSL02OiOpyHk7oiWPKl082eUVRjzyRO5ulDAJJEY2dI9iiMvc4WqcI8VR1riLbYsifRR6G9yIiJDPRlycVb8vzHkfGPj4f28GH9tI/qiKsfogpci9fsrWCMZf2zqMZdSd+sN13KdGTJ+zCub5EujLleKNkfkzSsWBtdxwJFRiK2KBRFL91p/ZxbYhiWkSVox4XGV/VjEeiUr1lyqKPM8x5Xxj4/j13LBgvt/8AxRjR7ZCP6HBo9biNjkj5CU7MeVSdL5e6JSZ1nfFZMkfGxkfm8js+HkqlDHGI2cm+lHF/taX1X1tDdIU7ExkSzkORHsjBy9evb3KWs2ZQVvy/Mlmlxj4/j8e5YMF9v/4oR/Zdi6INpjlerKZFD79ThMb/AERiKEYdq+7PM8tt8IeLg+GFun5WWyDS6RKX+xg5EYqJYvt7+iWljoffRjx8Stci7Hf6ljciC4ohl4k527L1KWs/kRxRt5/In5MqWHx1AwYP+0saUuiONIcuXS9EY/tqasYyEdx6Z5GVEVbs/Vkp2eV5HxRpeD4lf+Seduf/AI4qPxrjHHDihy/Shi/bSob/AMUf4Xty1XepSo+dSdJdiX0Q9SdDlZ5Plxwol8vlSMWJQ6jjwce3G2RgoK3y5kKuhx/ZCXQod69no5XrLmjGPTjKXb/qSyN+ss1jjZg8SWSfy5G6VLHi6s4JDd9KEEtpfxPTY5JFljZkTZ43hThl5P0iDLGIslI5E5nkeYo9RjglkfPJjx31GOBY1ZjTbKWNWc3M4v8AUI0JHFIiic/0QQ3fQlRLLFI/sxypEpubH+Io/wDIlyalSohB3b9DZBfzPUmSPkOWkihnwfjy0i6OfZKqMmVRJ5Z5eoxwxh7hhc+5VXSji67lOvUu/wC0MbmKKS161OXEgr7c8ldLGqVueS+lHH/rqCG3NlJEryy4rglGljxiVE5UY4CRX88nRObMuPHx6jEdabHI+SVUIuieQ5GTyP1H4m+5q/UYY0hY5MXGBbkNqPrHhb7klX1n2yT4ox9dunIUUhzjEk3NkI0ibv8AFQgoojGxIbojG+2kL+O9NnNDyJE58l1jxclb25IlMS05UTmSypD5S/tFf+scf+qBHGkOQkP3UcWDj7X2cD47FCKLJHEUSX+LiokI2JVr2V/+hMuNEeMhLXIcj2LTnRkzIlb/ALR//mGL/fjIw1JnoV5PUMaj/DYz2UUSlXSul3CPLtpbiqF/CyDtbs7Q8tHJzRjxObFGhRHOjlZenOiXkf8Aq5/+8eUv6w8f/wBowFFLcsn+eu3DG8jtxio+v4/QyTo9duMOfbSraWltv7T9GGX625UZZ8USfJdY1L9Y4vGQg8jJKnRysTHmjEllk/Upr9pZJ+sfipe1EUStN0OfP1/Ux4uXcl1/LJ6lJIhBy7a2lpiEMX2Y+na+aiXkDyWJORxceiGOj9EZcRkeT9NP/s8qX9Y4cuX3j8aEBIUfpKaR+WRj/HqOLD+3/K2Nk8iiYsbl+Uvrelr39Ux6kuh4mLGl7h8dO1/8USt8ojzyfUYePkyf2xYIwFEUSt2Zc9dLHilLuTddLFirtr+VkmZM3/WOHB/2n/AhsiX9KvTlQ5kpsnxf9YYrIwoSFqiOBKXIjgivSiUV9JSMmVt8Y4cHHtzZjj+3/NkyKKHOeZ8YYfHWP7sWm0vo9+hyGxM4WQx0RQ+hbUhFFfSyUkjP5HfCOLFS7foXchfyymkfLKXpYHN3KMVH0JfX0WRGyXbIyTGK7GejoaGURgKJWvY2okFfZJCTI/WcqPSM+VxR/wDjsfOTySH2jg/ZGf8AvJP+K6JZL6SxX24xS/gen7JLiSlSMfcbeHUfeptNHovSFLrSaPbJS4kfyEP7z9mQzY+R4GRY24SbIy3xRRRRX0cjk2cL9pVuivuh+yTZlfR/0MLfAj9GRjYoNnHsojCycaZyoVzKojtaQ1pqxo+Mn4sZCw5I+l8ovkFyFerFqyxyKsS1e/f0uhsY/WpypkPz95hf0PGfTX0cj2LoUnqxZHRkaoinNkIcUNFC3er1Q0cSmUxLXQu9qXZKaG2ziJHHuy6JZL9KJY0ei9JEktyFJn7FSRkI+iP4z0pNMnLkzg6s9Hss6oUSUqEnMhBR+qPYy9UdnZ2dn5acDiL8RsgyhR1F2XRd+lFv2lQ9eixsWvbJdDHIhGzLPjLqMW48nVsUTiRen0fI6oxY4yi2443P1wVO4KiUqQk5silH6rSL1FnM5nyHyHM+Q5n5Mgq9tREv8WMUUi0hZbOMmLEKKX09ab0t+yX+E+iEnROPGXalDhRBCOi0W9MVkOSOH+yYouQkojkJ6Yp6R6H9PZ+I3E5ROaOZcmfG37UIoeaET/k2vxj80yOD/YxS1ZyL1ZdF2WLVldau5GW2zHk4ujN3IiiJ2cSGMqhxtCQo0WSkRhbEkiRQo6k7IxP3rJMc6OTOTLkLkcWxRZws4RRNxiPyYohlcmTx5Zsh4cU7cYxj6RRaRyFFyKSJS/z2OWnO+owQqaF7JEZMyTEm+1PI2RzdUR/IUBKtJjda4lbURbjpyEtylSP7MoXsdp7lkUT5Wcps+LI/a8VftYYRK/ymUkc4o+b/ABc5HD/bSOZx/wBuKG79NqPbeZ5eoY8VHErWXosyOj5nE5WYsD9v8P1ti9kdchmGMb/KdX16FKPEoobELBJx5afRJ8mTfFHNHM5MVjipHBIS1TOl7eWCH5aXr55z9LFkl7hgiva4ocn+qbKS9uaLcjijN5kYdJQyZnc8eJISGxDdHKyU6JTcmZZqUOIoqSINpUI4vVDiKImN6RQ2exIZKZFNnojnko8dZJWf1QoubOLYsZVFCiOjmiWeiXkNlZZC8Vv3Dx4oVIuyrOKRzQ5sps40ZfJhjHPP5HrD4igKNEUSYiyc7dHMyysxy4ysn/5HZCFCw/jYj5fxrdlnMvbkexIcjH+TJ40mR6PepzEv23+ToxwrTdIhkUjkhzJZT85+oeLf9lhjH0UIo5JHJy9dkYlGTNGBKeXN/TH4iXclES1KQuy6M+Reoksn6EuRjxEYFCySqi9Irbh2RR6HIoSG9Lo9iQ+iUiMf9nK+lihrkN2LocxpSiY8CXuor0UVWnMuzhZG10UKUY+5SnPqMPHX/ZRWkhvSVjlRKdEsldkfJasjHk7IY6IocqIy5+pQaJY5RIrVlkcTkij0NiR6L0t2SkKJOX6UMYlRZ1R8qSo7kRxij9ZSHYoiiUOSQ5uXpYv9r/K16OW7ocrMl8u/Iik+sfiOUeRDHWlItSMPGErM2dP1LLyL2jlxh05l3q9piESLYkNkIf6PXIeKPE+M9HIWuSRdlHEo9Dn/AIocvfUdN6ujtl0SkPJxRLITytlykQxNkbjGtUQwSmj43F0JbW3KiWR+hCQoNko8TxlZ5UUmRW3bKocr9RiPIkXe4wEhlFpE8ifpyZQlt5KPykKkiTbfS/8ArkIlM9kpUcyeYlks7kSxcV3j8ZuPIjvmY/J4Roc+TvdGPHzJx4MbPYoEYajLiycuQp8H1/bvfZ6HciEKJSSHj5EVS24yh/b5OyeTH8Zy1gcUu6EjolNI5SZHH/t0ezkkcrPRLIcyWc+RscyMIcbljS59yST6y3OPWHLJQ4vV0KPdiMHiqcbeXx5QY2WRyuBOcpuxdkUlqGRJfTJiblZDpbbKsiq1PHydkdWXZ5Gd5TxsKn7yxS/EUDgJUPLFHco8kp2cbMeO/WSHAbSJZTnyZzSJ5yMo/Fb5t6o4ixyZDEKKKJulZDO5SrePx+cbJ4+B4fn8FxlPzYZCVXZesXFxJxUX1uKHtIujnpbcOijlR7EcEYImRVIhGyU+JLPfp8mY21HiLH2PjxpRn8aMubkyU2OdinXqc5WJCi2Y/ETR8VMUTBiUmZsSh63Hx3kQ/Ejj1wk1Zj8iWNUTnKZFV9EKymxLXR6G2R1ZIjERySLLObob0k9rJxJNvslnUCWZ5GQjXbjLlKhr4yWU/wCTxMnkyyDlR404Nd5K5dRtSsa5sWMUDC+jLHUZOJKTlpR1DyYxVPJm5sbojnjwG7f0SEvpf0svS+ksXJ2V0ehvUYt+r/RQrLM/mRxxoWV5GY+MVbll5esf49mTNZPMc2yLHGyOMl0JEI1tS4ilzM0eKsg7OLLOZZMTL0kIW+ZyORzOZyOZyFu9WJqyXHicy7FrxILgeXx59WSlR5Xk8V1PPKcjw49W82fujxqfub/zJMlji6qGIWJ2KJLokzGjmWWWfJxZOcpmPpjkq1ZZRxFEUBRKKKZX8PItnI+Q+Y+Y5nyM5HMUzmQ8iUFS5378fBBxt55viZbb7xYrZH8MQsdyIY6Rg8V5jyvDeJkMZhhFvvirJOhuyEOzijh2ehzOViVlUWWWSuhOVkI9CgcdLVrUjkIo4/SzkcmOTOymKDFjOBwOJW5M8fzpYunktk49nh4flnR5OH4ujBDvXjeT8LPJz/8AIZ6RF2NjdkY2Qxj6JTSJZf8APZBEauiUI1RlyOMqULkRgcBYFYuhaYiT0mSZx6sju9UcTgcBQFjOAkiivpRJHGxxMLjx78quXXiNxlay5HN94Y9CXJ0ZfElFWYyrKUUMQsqToWQyZaJ5bIdkES8efElmcWLypNCx8nZjx0cf4GrKFEaOJOfAx5VP6RRRRIitMXsrTKI6ZTKs4mXuRiVCVsjGkQlxlZ8sOLZFq9OR4uBZO35HjRjG48FdmTIkZMtkeyBDLwkfLGrJrnkbMWEhBLbdEX961Q4mXFzMWHgIXsyzhKNJba+iiVqjgJFFHE4E+kNWyJijb0yhQXslrxs3xsz+TzVLJLijLks9kEWNciONsx4KF0LVkiLF2V9f1qijiVpI4ixocae0MQt2NierFLWV6ijDEe7okxacqM2SyxIQo2QxmPFRQ4laxoyiIse6+7QsEmVWk0yTvVCRRxK1IQ0RiPVUJk+9Y4kF0Pb0iUkjJkJSs8OEJSqWSChOlCJDGQhQharSJdnEiiWGo8iiKK0/o2Y5fkI8h/l1ErVbv6NWSTIfaRFdmOJiko3ciMbHj6JexD6MkyUiEb7K76hG/eOBGJ61jVlKh/a3X0k9p6kJdinL0T8OVciK+1C2vrxKKP/EACARAAIBBAIDAQAAAAAAAAAAAAExUAAhMEBwgBAgYKD/2gAIAQMBCT8B/VwZl+EIV6Tp7J23EvwtNCFufZZlCHO9447UJe1CXNDAo+8ucS+Lfz74vPSYyx0FMPEIQ47CZuegJgz1DPIZ1hz1/8QAJxABAQEBAAIDAAIDAQEBAQEBAREAITFBEFFhcYEgkaGxwfAw0fH/2gAIAQEAAT8QUc/I405f8ZHCfIfT8H4mDBh5MZQZnjcvIAP1f48u4Qjwng658AwQy4fF6fEYJjjjVw7oTLeJ8V+Exl+ET8A+QIeq9cIAGoeFZfB+3IBtKRZ1fJTzLDFhSWALH+T8wcG4vwoGTcE78fKY3MPx0a7z6dciq8zmM4XAmmhxk3KEQejmqHlnkDlwNMVgxi+Dz+GPg4yaXD3BhPgygYFU8G5z4Fz3JxyfBshrkyjPzPgNN6ciqnyHzlhlGMXOLRWz4Em99TkujjhvhuSgEyMoy8HOBy3HGMDfZkPMn4XQ+AVxx+EMWAG4McwGebs4VTADiDI611a8mvLfhNIwBuDeekc+IHuPSGteo6irxYf9TKeB5Oh5DUMAJQTtMjhh545sUblcsJ5cLjKXE3c0N3+CqjnpgqODkhijmrGo1OCn/ruHgtJ1qaBBQ9ikcHwPtpYsCQxIuhnzIaBcmMpqfAvcYAzwdVGIb25zP/QmUR8K7lHwHcMGfGMcESUMHkVMsMr9upmtXwDon1nyw5Lj4IR1vDFcRUj8Ubz0V/xA1Zgp/vRlTguBfgOHwDw44zGgZCg7zho7yGauPxgDh+CGjHTfh1zvWnRoUw55QL483FrDqUVU+/4iI8uBCCJDrCej++9XIFSmKt3ZYcH7PgJMEAxYkxZjhy5nJDNZc4rrsSUdRx1DHMDlx55NGx+AosD+C4YWwca78cnKDmcxlzjR3mMi5b8IZU3M6YLLE+JNsDFcHcIMC5Lnwhh8FRN4jnruqrn4szXwluVPj0uFz8FycxAOSZ84wVCDPq8yfD00wf4ovxkamGQMEyYQyRykjoDvKrrN1+GKWnkyTMu5Yp8IJ8UPgaTUqsTqH3P5yuiLQS9TiP35wGFoEbFTinrxTuLDSdBvOAJIhBwNAEiWi+b/ANHQCUZH6X4C+IY/j4vgM+QSwd1z4zSoPnK5XDCLnFVdRZ3DLw3MhuhzjvCR/WiZRoDXF34XXHoZeOXLmMq5uf8AGXxnEzPXEw38ctc5bzfg3LNTlyxhw5y9XDj4oaOqaLvGJT7yYUuVwX5SCCmPkDK6e644GGHyYRjkaPwDg3IOAu8OM1NHDJh3prmlEUA/y4VIq0X6H1ciRgg/9uziHXzMHBVCAgMbX7P6srjR8VP7mZlnDIT4iOm6JDIHF3DiMddyilcuOAfEqhk/0fHgXO3KuKdcqYomn0mEugZz2Y+3OuTnmTLkcuoY+Hxlv+BiQqmEM3n3zshaLR6aO3VJv0oCTR7jK/C+HT4PjQZhrcjgqBUwDEL1xAxBvlO3WbQAAiD5tRp3IX3dpHmima0xjPMuEZFcb5TyX7nuYaCVX+Ofl7lFABgsf5j3PwNMr8JcBqGPw7YMccMZ4ZvhLofD5brNmEyPgvTMUfoDTAuFzHwCAWgBann/AI4QUkBQYica8HsdxqVsjDiI+TGvQKmApQJQvGipeGfBIRAQXqFPAqYD4hOIvVzyyG4fAyOcPgtf9ukRzWNMp7Maa2otwTQhlBXNYMhfQmEoBpohzHtTQwA0LhrdWLnPOZcwy8Z1p83JT5mmMekIwoVP1Q1PasJC/vgl8w4O5OcQrHgVBQPockRFQs/VAMMYfAXut+XChDdbxq1wkAUHOzUVEJ2wZ3j5g6gAKlOvfwgrmgNKNf7JyfycyHRaYEKXnV1fjj56r7mCSagwKJuhVpKVq+gm9blS0/1wtz+UChFZ9EPiO/Dica4DFH4RumIxhHDuWMUcYdIUxArm+SmKuKNM6bzx4wm4c5Ob2x3+AyYricBqg+E9Pu6RboqJVXovtH+kMqwMIqp7Tag/RkjUABsT7IpyuDVKfB+2dmD0Q4zeTNyu+/w6whr8CfhVi+5gaLoDNKxkHEPH+tJzIMI+M6WGUMA5lw4DGDpVcdVfjccWYz5/g4f8TKmEUiI40rHhTCNFPP3nskkI0bHhSIiYFzgENgQ4fCg/At+LpcI0yjDceXCiDAcCxnYAQgygh3npd7UVEsDz0fOBMwAJQLJDt+0eZUaKGOp+VnwrgmG/CD3FyjP67zeQ4QBYXzUqQ8uDoiAp1Z+MJI5RZFShoHyCA5G4rqERPvi6sCOQwpZkKAf2D8GDT8HxOph+IRV1G7IfDhjrzKcFcUyzRPlc72MQxWpw+2+LjzvyD/8AEcNaLFHEbIP/AJuDigoBAWoPa4mmcSpR54CRURYmpxUTtF/of27pxCBrD8+PJhwzDh+KlPjNXPXMucTNaeI/BuF/4R02jXYB8EaZMA57e5Jl9M7jVDFl3kDLlz3Hlf8AEnP8Dimr6m7mO1CiJhr/AHD8bMq5H5ndXOgCBCqGtNcnIIoERPsbnnESARfaxTcJ41gqhSU4LmvbAhfgnXJu19fKUfgVk4SAPv8AcdigYgVj+nLPTzXKB8URPRzzcsSWIq6/0pD+B3k2qiFA9BDX8u8Md/AafCY1zfH3ymX4T64DmuOr4GDdF1/MCYPi/CMXcKDBUB5KsEyiQgUKqX9s0ggiDE4J2/d5rAECr2fs+jJG89ZPgKMjH2HwTE8G6XjvvQzQjnAQZuOmpsEz3QUPLgkgGYpjNAMW1mIybyKmIof+nxq5wrvMvly1+FXdfA7ocxkjvLeTTPl3n5Qy/Alw5TPL1f8AA3B8LTptQBX6icPVHK9aiHhHXFwPeuMLIdA5ymPxL8gHXSZIjGoeZ4n9ZBJUiE6vjh6Jjwd+oFEX0jY/deEx0kHYJ19Arw9Y+pvL/Mudn/AXzngLlbmJn47cDHccWh8Q7lDUCr8Dkvx0XLhRprkWKakWvw5MYIylD73ewExvoxxcFBciYiC/vErMKClx9wYIcN6DMb6Ma5yJ/AbshgMsd+pn4HLwE62uD+ssKwyXfeQniRWWCyw6y4WGLwRB/Y5zF+PmsN5JhDTnHGMB34DEuLDSGQx85PgPDm3Apl/WRRoPtg4Ly5oj9dw2Zhf+IQQ+BQxZusADj2YdQCEyZDo4OON5Ybukx+nVFCY1GPvGmT/Knx5/Dw+FyUXLQzc9cY5RwYMGmka8r4FZVcsYwwfFIGHNEtM8se8XuaMi4zxiJSY0AMASVNIYup4MLuV1/pyghIKOqxd5rlMBQq5kdYjgPwEDEPJMG63kYypAIi/ffrwZWuXLIAWhnj51/gMXR4tF/B7jzOXUVzju+l8MmW49ueAyH2OAZbwej2Les8YYDViEJ+LwWwNPg0RroTDuaqDSNMnwpm+0wfrGhh0Jj/GGcurvDNXNg+FlBcrVdS4ZO/BJ8luJnA5zKfC6qrl/GY+D4fMwww5gF+BwwXXwiyARHSt+jDmEPTLTxinU+k0MK15NEcNlG6JNU5JgCLhV7jjINbUbllDN6mX0y/CzXlVblH/E9TyWLkLdxn3Acu8/AoNJ4xJDUnMUZuuKinOryZotgLwV9D4zoq1YQt6yp8jhRpmm4yCbreXTdfgjAwfE+E/wXKuR3v8ADti0zH+ELnOOXVzywa0xoHAxhnzi4V/wZH1k3DFy+JN4Dj1hamFcpMUMw6ZRM8zBDeGj7TJ7Kdf+4g64NQH8sBAKfTgxILj1PfgCYl1WqwDAHwa56/EmecrnFcD6w913j5Pg+R1by4+Hcs52mcHcumjjVn5XEVMrg4EOtyfA34k4eMvGAwaaYMGNM8cvMxp0BkYb8VxcDjhvWcxRHebNLqZx1Y4c3NmHANPwh5+dmgCoJBTyH25ALiijwDz0OPr5B8TfhGYeCGPMMMPu5sABMppkDD2usxB9IjuD/O1EaZBBGbrl+8gVyXDAZM4LkSAulfJX1pFMdzu6DrYu5y3eHTOUOnxMY+D5POAwG8Uwhlmq5HDAEajwMnsYIpSnCvD+0wQSJHPdebp0N84EKqgB9uDkGFACsEHFuAGHQFHyyr2v8z9TJnFr4h7gsO/VHB73E6TC+AcGnzdcfFvxvejJxcWGVZOG4TKfJAbo51XPTnEy7xmlFdzRqN+h+L1jnVz04Db7nah/A6iIseQFOlRSCHjMCgo8rOXwPZaZs9ABPALVVVL3GA4+EWcNxjLOIoBifEmfJBuDe5tExaC/15c3onhkfNdWjBCuSZpB86Tp3BDes4QiWOmansvlz2wV5A/06Ma+ZLlDrLl8C0uD5f8A+P3vDBuGZMBhFiBjlZV8pRpYeCn9uaQ6l4j364C9wQ2IEF+JMqgQX7QDLgRBU2A8tBMaor9CDhtUULQoe0cVNQiCQfpSv9K3IxkexRB7iqf0ZFW2IQS2wYtf0Jps4CQj777jlvzmzFYfvEEY11w/HJh/0x7prkWaZnN8ID4eKZq5q+H38E6tZjkCk0wFX4KeH4EuswXKMaChBRJG8jlYnkkIHlrzdRXjV+hkRxIpkAFB5r5UfInMHwDXFPgm89zPiVwh4MN8bu3ymEIF3TjMDeL+25NzNTEPwEgGMyscyMg3mWkBR9RcAIIQ60C4IM/LlEiZlXLlXKr8Pbjy48Y+Hnc+Mf5HzHwOZuCnhcnA7cqlglJF8j2isMHagHizS+VB5iXwjVUnkaUa4V3fCogjgpr6hmoD7CUQGSZAgfqqD9w8ftyQ1DwZx+30aJC0gqATgJKfqFySV9AgvunlMHxzXgCDeCIHppxxk+Hel/8AVZmBo2VDUaGQXOGuEM5AVUADM6j5C0VETc5Ice55wzrmV1q535owrkNCZB1uDn5+M4aZOu9OGcmVc4v4Vf8AA2Mg9FWrIjQwRW/aE83/AKBcMSpfQH+jAcE+AHN/DXW+EdPry44iuKwMrszdEDhk6GZqz5VzYgA5O5PcrMMDz9RV/jP4JFqPKntUrmNQ1KIgL4JxcTqMD+18iC0vfN0TplQZnCMqoOfw9X5LuFw5uj/+Y7jvBkxyvVcG5NJ4NGGr4GY6qq58WLNYMRKovQcAeQjbn6MrAC10rH2YmcUCggH2cGT0aAHPKFhqQ+Wor/KBDPMKv4sPvg8ye0r5rweGej9TJgfuD9n2f37eZzAgEAipxqcTBfyDF11FuNkdVQAe3qWGjkxE0T/i/mRqWSBVPsTfMqszjZqQgeeKL7HUKIiMR0a8hw5XBCBlxX4gDUy9+JgKZ06Ys8ucX5VcILnT55pjrnFMtZurjsSvr+udDxkjP+g5qgrB0XcseHXZi1iGQFxBJkTj3RPhzE5MMqYJlDPZXmEUTHbgcO3jzHY8X2gf39T6RySAktgxXyl95s4AIJI//T7i34oDI3LLlj8eNPi1i6mOZhT/APiL3DHK0HgCuGOFLYf25cq/ofs+z4yPWQZThLDT2QzQ1arXLrQYk8RKUCDP4Vc4nupwPT9NwPpRDrJcRkfT7uVJsoGAFFbfAZgLGIgnt9SHZOGbFlAKSv2ohPoSZXLQoGr+1j/IaDRF/sop658LOSYUIAnax67t3UKxZA6kT8mSAn2iL7ElSeAXQ39sgDfN4P7CRM0Ge71WvSgDrrgX4bjkZAkFweTFgRz4zHy9j8exmfGq45jBcz4N+WHtMw/DgYoUPgTKfI86iafUbW47AAl/pzn345n9e7FSzc0XphfAw+AAcrnmLrkmACCQ13xP2aCoYC/rgU5DhkIMZuhlB1BhKuJEyihVeaYnqz91tHICqhvTweA8UmIUPfHf+gdOcru3i/3NQxgguuZ1c58/Ecxo/EAYZgF0z/mG45fgjoKqcD9xWl9hXv8AfA+8hBFH7X4RMNwro5RoSAY863lHQ+2Un93KAv0bvLq5bnECBekB69OqANuaSQHgJ/uIXrIXwqaGlAKCK989HieMvR4EVIr8Hg/c8+wxF+JAU9o2slypX8MR9ohz7B3SePFrD6XvfDFsz7UlAX+gf/LMU6eJRRPJznnKZ0WWsBRVxzQY6lQTi94fYuUwjBaD3qqgfotyHuEYY8gUvvrDMw1kqvVwnDyOIAdchmCuWR0huPnDFXOEExi5nzLePwe9049ziuYkx3K/D0g4IzfYDxPpwuR86EIV6LF5Li8mEwBeVPR9AK8yIo+R0uPeOG5UwVi4BXhvv+Ss1zoR5uof+p5OPjKdBzLDKYeg3oQgbvnbNFPM0OgjQsoyFXO9fLrK4zcGtJmBEqmmExyPg1R2IYM/5VpN+ngJuoNE9z4qbz8DcmYPikaYQyWB1syQcCuRB/xrCsfnEcq9g/0/j+ZziU1Af6HnIYEIAAAxl+BLgTZAZCQCgqCI+whZkqAz+z+hpf0jkREBSIfedfm6Fo6LSfqN/rmZZo/QIeylTnsc2K7VDgL9osP1zATZr4a9+lLgy+WoIqeBbw/ItdwgAQlFtUeb+jMOSERLGrI8CE4mOTVQgD30Ow+nKDreGV0deNtDR0FboIKChOQDPTh59H4Hj4w+EPhGEYA8YMu4PgjQdf4Rv2uSsFyr4XWyHXcZcsUl1RF189zmvfmsqFgpXhrXE5UBEKhCocsAzcfCgDtEAD+lEt3vlnSFVSvX4DH4GcU+F5MgYFMU08O4vMXVFs8mBl9ZEtEDMgPA3Z0Xnh+0+S2TMmTRzj10Z3hAHkNAMRGlVc6zr8AUVACqr4ABXGrECgNRVOCaa3wDjOdClzUAEdTf8Vnr83Ae/igAvHXsA5pGPebcGBK4zp0E/wCCeUPXSbvjSFAX7Z2jkBVqrcq0+TdqQgFA8CiAg8azAGRBSAfQV14xMgoULKoe2EqFyATKwb/SeA/Lcq5ADgMxQCvQLX7rXACj/wAyaroOnB+sTvI3D73EeXDlzL8IhEJgDGPHFc7hV3Wr5O5pB7AwP2qCgwMaDLrMnw2qvw58ua4dEvkT7EyYFpYxEKLxFeSpgNNHVBYYQntOQuta4f04EwwfGGOfGDXe8wbtrJF+KYMXRhkoHDUHzis/u/EiYX4nK6TGJOmbIBTDMFXqYVTPjPhZ8CsfDrPqkhC9gB/qrgMTSsBEBUKdQXBiaVGVVDdsz4nw5urC7x8hji5wcMBFAF+1YOkzzWKfwTjkmZEcswPxmhmS7Ow8ygxLDdGrVMg55hy1SiFIcW5ynQAXgHoPAbwFJgPCLhxmH4caqkAik3EHj26nQU8hrK1/BHLhxDiOGEGuVDDuu7RwQ+BjfwPCe2dWAa88yEItZxse7z1IMd/MX04eHBmB7gc4xI/AvdVY57r8TeL8OMaY9hit3I+QCGt2HziuCGC5xwzxGhhOJl/1DEYCq5VDwXmR7oDNG6zg4Myprwb3ujekcDloh8QP1w0n5UK5PQy/YIiiQjRBrQ3jYEUW6GLXyubEIzADCD9nlQ+Crkv+BMZeurn0fIefgkTd2XceT7QYkxtIxsIGAvmD1hgJr2OOQM8zKmD4zjRM1iJcDRUMlyzBR8mGYIaqDH6iYr5anDw+cfpP9K+g9TU+mPkTBoDUnIWYrQCMaKB7kP8ARcrni/Taa2yR8ddAVSBgGPIxprYzjgB13NBzoOaAeWL/AB3JqJQBy3i0CvupA0WmgGKBrYe0hTI7WzRQQCpxWsWCORQiP+k0mo9YQ1zyGkdMPFc2q/GCdNdDJvGbllZ8DD4O2J0BTc9xnE8Ys3Bo8GClwDPiGVP6bhjioHeQPjcGMqJkmCfDusBE+LDee7jSWR1x5hlzlB3HMKwvDGqqq5bqNe7jSLdEaMRBMeIUA6UghjMwlXKquXHjRz/gL58vjTmxwtRrOvgmO369Y+CjyXEG5N2sa/Eg11Pg2BBmZc4lvoUamGwNHjx7+LMHUVVYsMw1N4YIfh9P1NVpaeFEzLOC+K40irwiIfb5mKNYv0I/wve/dyOIMivX8B3CIHDRVGfUMjw+jD0ZPQ1PBsw8T6wcJozk/wB3lMishUGF8x47ukKAUA+Y0F9XELEEiKqVAJXjbcGMgWuPaVKgK9MbYUIoFL9HDKY+ECOU4Zi/a6Z848/DwxqzT8A+DhgMpUVcKGRwmPxGZ1gYR8PwqnMYFPVOm6GCo63c2uNxpFMf+3cpephSsbTxc1pgjhRmIQwBsytD8Zljz3UZtZXD4K5ExIxNGX4EBytDCjP8TzuXLmFY4JlzBSr8IplBqwb+A4ZC59fF6sKsifCvcpH7GP7TBRQIAIrlJAolNH+l0Qp/8PpXA2hTHqnVUC38TzoE5EThQPoOxxJHZ+IP73t+80gRh+I/ZktWr8IwCo5PaziuafL4/wCaJlDIwBnWjiy3oeOiaC0EKicFYxJ/DkqiqKKAUoHbwTJSDSkIo0aqFUAyZulE3A+BjdmTJ1PivQarAac6I4WKk+B83xEjk85XJ9GmUDD7RLzB8HCdXSvASQ0nIIMNwd+CHI+c8UyRF8ZAo4cxluDz7lwC63y5lV5YOBkQVHKkGUpEMjRMkWddMwpcgEwS5lTPl+DFpjgdd/y1kjrpMIfCcUAgBlEYrp1f6yVwB8HYl6AuCyF+iOeOPgBcYfCAy0DkVf4DxoaPXwB4/wDbgmOLClG+79+/JjVog4lwouQKILvCj4YSGkIth/3IAChfvHcMyciWtDI3wAkdEtvfD5DQLlPjIFXWZd6DLw4nRwNDEHzMR+HPgJlVwJ8V8Jc0FExp6Ac3DYsXwXahnHCGHRVROFanjj47lXyCW0P+GHn9yAm9t4nwU3SfRlypj160UxShhCpowwhcw1M6opVMfZoGf0ucaZAVc5I5ld1nOMqSuXT5SOCMZPh0/wAAdzUyCbwVd31NimbV3GUQ0emGIuCBukwEFqthK/V8yZhAKNZH3F034s+BvyS7imb1N0tf2ZGnVFpYoaeZAPp7/Q5xi4i6g+3TRffxAPaDO46EoUgc9K189p6h1xrUT41z4vLlC4Dct1K7yK6rvZwmDWYGu4NwisKQke9VvMiMAGBVXj+PgzmCHjUh+mY8X4jlOj7cPhXImvGdUXcfLVWTBq5RC3+k/jznVTmc+TIYLjkAdPYf31OUwFozkS6gh5xKhj8bmBjpzTGV0AVh3GFBLlGa8mIMmiSnQYbg93SJpFc4aRWYmg534uSYPg8/CfN39YqaPwifB4+BKYJdbAhXzqlI+ngP23eCX6Xj/r2fAnDLlWuPPgayrQWhKP79mIKCQRCooNIF8x1yJTj5IJpcVqRIjQuDCT2rzmIUD0QIfYezAFLDwph0nieXgplRhtKCB+maPcKnhCh9N8TBolzqtH7LHuiI+AIRF9jKzEOHCZRn43nbnVda4I4wY3hrDrVDIrh4CAAKB+i+K1ng0BlmNwlHU8FDvl+pd4YL8D85w3GMn1j8YPgPfoY1U0gaABmxTvce5joj/wC4ylNTA6bjOAG8N2XTZgwg2prQB3CCHsf4mAYCi66J+qFia8L40kPQRzO5QXMZFuc094N7fldNf8Aud4OpmNPjvwPGljCS09kB5/fNRoIhE6npXwf7Mx8ShAOpORfD8Q+bc6MAMo9S5CUG7j/GlzzKPQtbjIIiPlP7OsJ+d3apjwFD9LlVFn2g/aXnnUe8dAc8ARO+RT9HXMPA9Dqfh9fqZJDo5RG/ZvCH6TqD++3noxrgaZTDj8GA46iTQXBeruzGGaPgbuNcGV0DShPp+XJsViKgZ/Dc0MMAtwYYZHMHTPLqacKOC+9TBjKfCiVzUNCQCAf+9dAM+MM/AANxG+1xE3hmMTeekMu3MrGHsLvGn6oOdDO6Yh+4FHhn96ta957N36beYza3RwupMvJ/gC6vEukNZrP8J8JdE7kTMYPKwwQJYPKgrlCkPICwee+TX0C54LruUJUMJg6DkDqkDeBCbL/v9808RxAhotUv+vOkuJYbqmT8Glo0Mo7tcFw0y60rEliOsMHT6Xz9+rmQnnyUlPalpfD0/jAY1GVIE/h7/UxrFiKCAFPaoeOvjQVBAxeP8hAjjiOEAo/7h1f75ilaWvg6B5YdM100BUB/N7LhD4FBPjWq/CMnD3OVn47npNDIKGcY5BxwTD3ecjhB8gg1pm1nBMsDAINDcGAjvo0DHBDFfCjWX5vKrmhNLj9/oZ0009gKAgzxC+dKOsAeXEKeg3YsebuHUR3ZXq6Zu8OGkU/g3RHCDiVjhXADTHy/wgyFuq9BKrE4omV51EBAggdgZ1rS6oOi/KrHIudIOYp6Rcp4jwhLe8DPjpHpFAp4W93/AHcYhGC6zITEkV8CUU+wwUqwPgg+eAmGYAVAb77HP3pCcPThdWAVGvB6HAPUJrIVgVXyTkW0xhB6GbecjkMwlS7p1ZRjCXFCmaASiqeDIANFUREZx8eX8O5LOYosrPT7o/tMxBCjE8/KKA1++6SAjwSpx9nkX74ZRU9CVGn8ia1XhBQTnr+zxTV0QRVT9c/QqGVVmEuUccQcyRdC8Mt7LkMqwcpVy3AucvXUzTRdyQ4EvwMU8VT6Mqqt65yZVdZxzJzgTBky4TPIxmBV3svhORxpjI3dHUx8RxVmhgC+3KDqdFmhBA6S5+4o+8YQf0ahkT6Hnxsx9/8AzB2DiVb/AOVyfLkNYA6VQM8lcAPnMfBYnwYfg/4wJaV8ge2UKTVyCtICF0G920ADMnfmXfywOHvJ4HgRP9O4iucvirySuVilFSVOl4+HfQPgQ9srT/TcMmoIrOvbzBcnRzPnTU+N+tcyjj4XCZI6TeyZiMOkJzuLqK+UVSeajf8Ao6CSgEj48VvOekwKBVPAS+hiTnuaiieVT6ueF8nhCOUqq4DCXuj7wlyvxV8Fmr8CK7pjA1MrhisSmFT6dX4L4WTHIbFgQFxKnxy8B1MSqYO5L8EDK4Y8adEuS1mOXdeYNDIDebPc5+TLtKjrcAVyXeMjGOHEcV5ncRaesyW4S8lZGrSYkhlOGVUuYFUxEalPj1ZxHKLQINQf/wBV0lDxR75Mj7xCoDle6bzdOO8YBqDpgzTGweEyIR4EZxFDN5dVlwmfLr8BdUUwKghkbxjuDKGDID4KcLMu4MIh5c635KY+Jxfjps4AZWgH89slndEA/Qh8fYvgct/7iCL6Hvcqzw4r9+Y3KrcwYtJ5j8q/BOg/GzinPeM4YMj8Mw/KBxxqDNc+X4PgdxBkyBB0XA1zGllvFwOjgJnTfZNBOaHIObGHQwTBwXlKOmo6jx+BBkrg/EJLibS6A5nFZonHxuTU74uGKY4bsgo5/rDlgzyNJLmQxkKaK7ir0tPFs45xU4QqZ1RzHqu7bj4f38XDg0fgMfERNwrvIcZVmBuUN5jdrhpwVl11+Cue6YN46sCwMyFGAGRadSgpPsMcFJ4lU/Xh/augKUSqwQ9cXt9OCooJPo1QyPg4ec5Vci0XNrlnD3OmW4d1fgD6xmWZHxnKeJkdH4D5rETT93cVI/Kz9G6fA6mAeqBngqj049L0zJ0BGAHAvwDMahlm1Naxi+Q137ddZBivgMNxxSQ3DcTIqedNBzcGLoigGGE7oqkzNwBV6M0FzlFM48MUBxW4tKHCGCGNAcvGa3Lz5PgxzzuMdwwQwX4CZAMCq65k/tyLpqTSKjAXp33Tt8bwejH42/lLhwxXwurq62eAgiezr5mVHoOipH7AK8yhSSiB7+RZ6j2ukAUsQK37nP8AQZh4ZM5kuWoOZMd0HxeeHIQ6z4OvcSYz4fC6ucK5R8JDfQ58j4C4F1j5AX4TQxQIvvKRqBvCH94KTG4Y7kCOXwEMfrQG8XDG5K52kTKgwBD4BgoZ2JVQwRMpgiv9R3FneBjPG64ZHWl0zQYfBvI3Mvwwdd0pjlcAdDAL9OSKf4p8H+AuOD8Xg1sIX4esYQcy/jpj0IR4Xy08ZRiAiqAj3/ZojkaFXgDSe3RU8JB+iqj3Bn4NwfB1jDMAMGKUP/XQxiBeFoAD6CxyU8GeCcHoShgMAxR7i7kaG5QcL4XArFIv+5Pu4rVT7d28jXzrfmPGZz49ujlfMEzYYKqOdowHAWfIPKuhxiGXPjzmWT0mm1yCudwANMINJa4jw51vjc5FmVwc2de5kDDP3KXPJnqIyaRqjhGvgxjQ5gVPBwzR6GurRTIq7o3kQ2VI9LBGR3KDdcENN0W1yJhiJgTSr8HwyZ445l53h+BnDOLXxGC7kGOEfiDMoNacrLelUKgvoUeZLlIfgYMvhHKiDwJbOcv65FAr6GV/I4hQr4Awdci2SAWwID9u6zUqEQekTiZtJ8BJdQPtdVnKRssRAeHkjHXoR0UCEKRq/gbp6bOjJnSr4cNwdc7lI5bDJ6vwcHw58o/GBdDcvwFcXNMjoz6JgbjzvNmSuIapdEQO/azDLMwSONWGkcDhbi4cswAaLmcE+LjhOOgYc4hlHDOSXIPN97uBBcqqu6kyqTdQ+BcvU1A/WEPE0cd51zCzeTyKGjLDQUQcrK4wYB6D8TMEEBVTx2GVR9Z1riBLAMSBhmkddFjRDKOC3TUTC8DBraDCj4JdB3AyYMAY0ATAOrvWHdUVZ9oCH74H5Ebtj8C3GfkMNcCTxIP0/bkUEM8o0xPc63n4NMUBoCCCIOHRMgCRn0GlUgPfOqYJ5EoPqBAH6dMFwJzJgCLQdxOwFKQBZaI/R53J9EQHn0nHX6kw1NAS5eU5Zlg5xy7iyNbhW5eMnC5WZPa/BxzoLybJzjlruVmFUSY7DIPDkyT0Zyo5MF9YfwBuTDBvDOKaW56frJoa67w5m+8gtyuMHmZ6fEB0gM06AvLliecJhj/toTxF/wDyHnAMciSakmCEwt6EXI6sLqNcNVzAJXoLKjDB0AQ4H/w9HwEsBBgjl66px+Bb8DN1c44yxBTRv/REKT9hNBhHDhwvPQQKuWrCgUZZo6n6gcDVWpP1MCwHX0r/AKXB1WBjtdMmRDMajmQPcnMLa2u68Gr4DBnUCsR9go5nnwKDLM+iiP0m4XqKAT9FGXeMIwNFyyCuOimZBklo1n1wjPYYIABIhUV91i/0TJEAtFX+Cr8Dq+fh5kOa+K+A3oY3GS5Y8Od54OfFGQaLqZzChlmRNZoouPo5HFWHj4P440Yfr8BrQkyhhkdHBPgDCYp46CDVd2zL8DMGmYenRzFJ0qGA/P8AHlzLlQcTtg9c7EL9v1iIOjKZSGMbpQWhliEKjwfX8+RuVbVwuqcNXGej53s/N3neMfBfH227ypqxml6UAA+gFX6Arg5VJ6IyNyQJwv0kg/SQJITDDudb8QmsuUMhZhBGChVXzMyM0INfJ6RKn6OkAMA93QdVwxiJ2yZMGgI6wngcQWnpAURQf0TPcYENEzRNHixcJwJqKf8ARPP0+cKWv8KuAuXQOdwy+es+BKzPZcf4hkbp3Uf4J1kMO5eYhaONMrFdHGm2TEPGNVfGhhlcDDWGD6dH4jqZLjFVEzb8A4UUxLhz+Ug5gj9QzQPH/f7xDj7iYuHCKNVYBmVK3EsAhHKocXd8AytSw/6/+zI9dbiCmUZMXG90/vzuz8hXCzvT8GGZvCHXCy+6zMRhmsStGgRD2pj8HxKJoygESwqUxuGNsUVoYDUYQwzwwLWgBVR3R/wCKfcfP9LndZBaoVI/fEy+h1VGAX7nSnrX7Zgi5qrkcgZuEohL+I53vyQL9sVXBickMFw0AilUrPQKVwWDBWicPYpE9Nmaqhg5MoOtwcnDnsZ/LOVYblc+XC3cYbiup8LkHwfCdw3BNUwVw31i/Bg/WPgBwHCcoWHxGGoa+LBjmEGdcYUHN3CQuD3rjy3eGO67xhnXIEjkCOCYMiMWz/10A4qKwBcSHMyEWN1K56LwzWcI8nZmXl7h3AMCTBVbDdWfgE0z5wOr5NH7xkEnj1vO+ALWw1bUH6QhrukoYJ+nqp/Zn5LqgAF9AZlo4PrCCJvQZEC+uHSu4Ih0Snj/AG3/AJMBWsECKbyxgAqx13VqA1SekQS68yVDKXwnMwIZ9wOpvGM6dKokqrX34N3Co0AqIBeEIepzzTNEBX7s+i1v9uIoOVQOUqugmSYVM64XcvJcYecb03smQ9OcY3Vobx8U3PxkPj3gmMFgwc+TP4zmUxRgY46tG9A5cues0LlVVcMgMr4GB0jvxIiF0eRQdMFkKmGw9+vuGvAw9v2uiIeGigP/AIp9/Zr1386i2Yi1zIFA/Gcxuy45kKhSYZ9HVPVBLkbgEQNHAasTyZ1UcqK6muMJkk+E+GXwZwLpfAfE5mIfEVUw1jKqExf0A4GiDGUvF4sxURNAFUvtoh+e3PJc1cl+B4aBB65wxwzld0AUP+4ATalKlD9tHSajBIKB6IADegY0B66xDOEeKquFvxAHgq3TewMItwS6Ywrn8A7gJXAqWaYrdMI0p+wHP90dYGY+QBlfhEHg+EcMBgDCazPwRn4mZdcm5fgX1JhcCvwhvAOcgOOgqiNA/to7t4Jbu1PFVwNTqdRxqlcMQcza4+zmdVx6zRMnmYz3Wxcw+rI4cAOEaAIs81ttM9fsCio8jEWdSXlc0LnXePwGNT4D8AvBnBH5D4EwS3ArAczfQP8AzCM4s0DPyZq4aJA0xGcB9UxBeZg6YeRb+VSaSkaQopPsHmDHiZVxvD4oqfAAljuCuIoZFDL3h9BwNrvU+K5HPvwyY9+EwG64c+BLEmHw67toTVlOV8CHUNCwwYIcwFwwB7zORkPvLyHKBosE3eF0c0+MX8dEcGfmcrnXQMyhuV8s71IGpdf41D6CzOp1mRzgE6GziZaV0hrsHN1ginZHA3DQCgrlcMmeYCxgB/1aH+o5GoVFeo+PK2flzJQZZ+KbzkZx8XvyhQXKUuKO+gBcfyRSISjEGJhHHXDB3QlVKvl6mE8BgsNigRH6fwiMLjRNNIluAabDNc+g06GTgXGGFYjqCDG9Rr/ENeQYqKAq+WBn7M1WuEQRoni0DJuLCFhYoQ0fQwNelCgRFPADXu91+hQjiEMwKnmTUZlLk7yVkCEr5cNyLucKXXPjQWuAdGRmtRuSp8OnwDzkxl5gxbuPTJnNbTwmPxhYwDBufCc4vwIaBkuMznVA6PEaaurvN+A6Rgww3bXRS50rLwEHBgmLUcj6wYLVczQXPHEYXKr8YuFrOg536/3lbELgkebgCHsR/hy1LrMtzj5VXDm8QmZWEcRQhMsr59taAJYfCjzHJguY/Y4fTFPXn/zBGgAIA4KwDiXtRbrtcuLoohqVu4ZYy41yrgziVCKCQfgee4hHYVAAB5UVH8TNuB/CJ9icTeT8A1icSoI+RnZg8BahIM9UBSccA5vStdX4QSF+LvEuCFqvoyZFwwyCh/vTxit0UTJdIORPghMGhgwS/ILkcaLAaZ3CHkxpTCt4+OPQ0nQfhOlzqDITjc1o5+MXkxfToklRWLC5EDQUGS/THxnK7jMsGHcdNR0dVzKXDkCDDA0SrOoPeY1tlfhB+/trr7iq6m47hQgpq+XIDLSr/W6+HMaDC5Ui7rKvzM88rX8j7fES+zWhE0vA/l8o8gZldzotcaP05rq24H9+DRy8tWtORJwB5YoXKNcq7sIZmwNRy6q/AYQzzAQFEWvOjSJk0a2gnrzwKpTiDcalVCqiF8HEgnoHOE6aUtFEJ+Ii4xAWuEQiHZQ7ZVuAwMKtI3xJ2z7mRKHccjMIOFpY7xsvc+n5GhyDisNC4QOGa/D8CYTBTVApDDxowD6xLj65RlN+B8MApkxyFyXyvwaYTB0zi0ymVg/DbzRCv20xvGHmDwiK+zIKYbrbl7iuQMMedydpBM4FQAmM1jOKEa64yucEBzWrqCmeYn0FwsHCfGpkVYbtjJV3sdAxoKq93n8jPgygiPgfAiPGez7zy1WNnU8B5Th9T4Hhp5WEp8BXqlXrw6HBepOGuGDCVAnEiAN8SOlgUlWqz+XkfsMS6LzYRrKZVzWXR3Ex7biFYXD1sSP8RS5Rny5cV0RifiPkT2fjhwRDwK8PoMYO4bNAAoN/twkK6ckPloCf14chKUCgGE4VhOpgveHjvL7Z9uKZ9VFcQMoByZ7TKugYDvJcd50ByLGGF4P3h4/PwjA4CmhYRWMXp8IrHK8DKxe1gCQwyz4eMYbh5yomVjPCb27lDLaeHUaA7uj9TJfAT4I6TcFm5UzFuQ+Ofp+G+rnV07uGGnzJLjMADwJMSZP6caBrIci5AwDXrKVsNAgaSFpY+qteK1VKWgH51hICiUYiPErkBmsCsBVYAV/oynkRTdbgHPL6jjbPYPwDCfAtDCDAmSA4JnMavwG7ndaKiNMAo4FAxk8hD0+AuHsrQAAfQHAwV0mPWBnKsxBHEIQRjVfgAqAqYA6v0ZmNqDIFtqCERHupUEiKCjp4F+vJjv8AL6foiQIvnWU1WUX7V1dUxHU0y3R/o/8AXwYzZYoiJ7HHAeIhEJEjx/QOaq7zg5EaofAMkKqB/LhzxKMD6BRXTewEJb8VmRhhVz9yxK5VVwLYmamV63YlZX1DETEAARC0EuNqD7B/2Wm7MNwvzyJ0GOqmCJ8S+DSbnRMf3jeFdZjhV8Ihw016Vw6quD6w5hpOYkzgzH45guSGkPI34FXQM+5wwoML6r1dK9xPXKIc0cpVSrkKjokPP3T/AOexjgISirXlex+46MmIO7gX8s3VK+1VX+31lVjhwfMqh9k7vtdAxO6P/wAn6nozVrrurlM7rO/SAq/UO6dcoCiFPTnq/BxrVDPxzszNAA9rBm8r1eB4f68n9g73veBieNHPm84ceAxgJZlb11MxTdAfA++eLj7x7dFnqAgQqphZjiAI9eHsRBNWdgKqoEP+GuAsKw1kpPpM0aIIAhvkCJMXpAKnkevYc+sTAArRb2Qx8qDxAv8AA8f2juESxLBiRohPtjuJ9gv8/r7cd5HvdXRJhXWQeGjhWmYY/Q3LRkCQoKCv3rAOrQc6sJX4YDiFTizxguhjEmr7ZUvVSigDVYLg60pwgD2ike84GsYt5WM9RjicDRSfpX0+PbushgBhfWgdDILkXEcEnxy8k1zAGVploxTN0fEsq5NQjlXU4cwDRcEzl4leIrgLGhkuc7MzvLTKt08fM3lZXGUdzdLzFZ0hctn+9brnOcywDKurHuvJJkXlK0CJJbR82kQmB11rJWZZzpq9XCc4jCNEaWf04kpInVyMD8TTEkDoQTgPFGQVXMSraBCVFCCqNsZkVUPB8/hi9MPiLd1mHp8AQRA/UO1cA8EEqor/AH5M/IZQrh/wGP8AeWbxilBohPAT2ImRDQiSDwnWNlqZ/wCvg0gzolBHhLSt4kxXmkRQYvogIWnSmbc2gBA4EPAdmi/dQIntPAfijvf0r2o+KnhnrKbAQ0Qs6KxwGhI+gU8T/wDI6S0xHy57AyulcXwgT1xA4yCamSys5isWL5hgsmsijT7TyOjjjEOrkDzuYxmfdGExKImcolVqCifSnv8ACGUYABqIE8rWGc0EWdVf9rfjU+jO9m4xi40dIxnl+It8B5QXJunc5uCudecKYXBTAbg1NcnBuMC6oQkWO7RwGGMM6qV0DOZIGYDLoz6M56bulUMSBmm7S1qn39C41JqFoQfEG3C8bu6JnFM4Lo5mDERN1dZ9CLrc8q4Hk9oX+3KCM/H6ZpMfF78ibIqQaiMSiOkMU0CiQEAFOuBVLpXKDEZbcLbUMSDBndczfmw3hZFcPYrDXabwKoADnX8qQBFKRAHtQc/AxapD2uHmJlJRfZ5eTrMvTWAE7/yAf0ZnAh/K/wDrlUFD+FwnkihAVCoLVGBo5+r0R9LETeTgGJQMZlgrhDC8KxUS5+AAMldXG4IOOvwmNsjCMQWOcuirvU8Cq6+w+BGDvwcZeoPsQR/keOCg/AAOSKBZiYzMe8bLgCK570u81wy3quWPlyHlwJl5+FATByLi17gzXA+LM4h+UjTMn7jWKNdVQMLQd1nDDqm585OQiExmBAcNVO7Yr9sDiMSVmNgqFqhfGYllT+zzW+7/AA4uV5+AqGsq4zBuaLqqrjXPJEV4ifT6chswwwkcgjHOo/JEXB+Er1kGYDLg42OrQMp8Mw3U5XFiBA8aFIMN6GU2zcKpgX4xyNv1lQUQejR9gonRSshi4PVDVatAKAfA5/rhUg7AMAMJMvBCy9Yqj3rxnTgOO4b4zGf+VPYahAl4CrPw7lGIlBomGYA4HP8AjgMFSiVB1+2mjgCsUAAyPB1yNl8HFwDCUPJlarl/09fAS0TUeM8cH0eOVF5injPUxUQBpDspPxxiJXGKQBoFjuwmM+pzJzE3mGcu+9cBzG9j/ZuViwiPwFxVp3KtNb8HBy9ldcF3lesuLVyrgr84GXK1em4XXAWkuYjAFBUQzSplFHr7NFlXIxZZiEwOyUw4AB4MIuUpWBTKuUlaYxvgysVywGrmrVVrlDzgqC5pcdfg1hzMLHIqD8DF0mmiuDgKKCYCNOGgltDn4aTOGWrouBiGKsUwJdwZaTdjl6/C7wayf6AauLkVLRSeCRRDoXOy7Cgr9qeP2wqhhr54WTE49o5SOJFoooA90BZLlJKcLgH0L2aSIQ1BRBRPIX7tuFs01UVVIo7orDBcQNLFQHhcyKqDlRp5DHWPCSLGUCrD0e8y1GmQAYQvoUutcBSD0Ucnkv0VXLmEUU4oWNQLbK5SSaETA5BtdBWcUGWkcTTw9VdAXCBAV9PjH+9NCULj6cGcTjvDHDBVy1gxnVnvV/tyrVcN8OrXdnwX5GVlGIw7mNF57hO8OGKznbE1Zk7ZjH4SsJlTeWMNZlZXhmf9mCq73J/Bg6sMXF0wOGRQAAczZA61RB8rkVeLhap3KEH1Fwwpz8dVyicyCAKJH6EFErqIiSkwAQWHGw3WHDecGKEzrMirpk20q5Lr8ZwQG665QXMr8BxMpdkKZ6jp5skQd0ssKC51ELkeBikgN6IRiF6Y2ekWIv8ASor5qFFO6Z7JnQIIBWQf4ypAPBVf6AQwPooYtwECFoPEuCZ9qL9gilP6cLQTU0OcUaucaKZXAf1xhD/tR19WDhgAjO1+ANyIwr1+ud7/AA4ZAjBAqP8Acd98CwCKf35zig8XGOR8qNf6540L80ELZX1c1VYEZ56R4A++q5URKRRifoC5XAgUftNNAcNJ6GcsblDzMaH6xBrlre1VV0Hr4LwnHPTKa4nBoTy7rmUw/PvBuFxgglcvyz4gaZA5GenwODgscr1wUTM5nhkO9cvgyQMGLcxGHqKnDScAf93AOA7uPFi4UKxy0XOqq7jn6sy8pg6ZHS3d7gQQQPkRojlVCEhOPFVV3ljjh8B3pbu6WMCbrq4AMCKCgxQX4UhmFMMPdsVkIfDY/imvEqgqCTAChEHmFQ+O/EZezJc4mcQZCocF8xRhS4aVzRBOiNSPlER1Xc+CVAGVUUVxiM5h4vJwf6AZgAVUAPD5EaN8SYTAkoJZVAqwwi287RSGZkpEAfcb3nN5XV4Cs/tylU5zxmklVDK9dZCWOwX0Mi4FlDkqMsQcQHYtVS/XDFB2nIzJFCtVymUugQKj6XFfEUCcq+iVcVMARKodWr5cI4IZ/s5jlU844hZZHxFcSyq9cp/bu3PQ/Qmhr+DqGJMlyaxzritcPwYFyzWrhmri6rgfgIfAmZ3bUMGZOYxdXuVYa7w5GmOc3nS185lDNwwfKwVnFnK51JPvRKnGeceXF1HGJfBjqOWzKr4mc+LC9TLSVKQEsgvtzjEqA2YzonwXy/EveYuMArMnYdcZEvkxQcRVCPrUqsCqT6Djs979G6K9hBAFneI++yaNoyruCP6CRyq3lvzzU+l/3MoqsURPzUISm9z4MibiFW04+YlHX5oMquaNFTSBP7FwuLoIqcAJVfBIYDCIMROr4CXVjlpl6RsILIY80PyIR/rCiwf9YyqRpQf94kkMEgCJAcUoQ1dlwfa+Cv2w0CkpFQXz9Ijik0vTECMPow2Bk1XlXymYWHlfeDvkCVSe4+Fzr6o3yvV/BzQNg1C/RBVxf29EIj0R+nMzoAHaL7R3T/vhojOnq+sUf6txdN759/sgZVnhBEqWMrvAUngKsNYAYGh6SkszxVYfDeUDRGdPCOKlQBaA9C5TAqBVYG6NpLYn8MVrDxnziMAcjDKFN2YFdAYYbl5JufNTByUI63MEFJqefOgNAZ+uXThdJruAyViYW4mmCuYxy5rdXqZVgYOGn1l5FRWTFAMyslmrcL+4stlkCuMC/c+q/eCbEAKAP+Bf5c7T3VL/ACaaG5oeNY4stLUlPtNSa4sPu4DqvSazAVBJlq6PlZTPinXcFSAFqNrlLUnoVVAVUqkOk5kLiDwAVKmZ7Y/3/wDEc8kP+f7/ALGUmY8XkuHkAAa+WzKxDmOh6D0Y+EmXj6yEuuBz/UQMRTwHRDooFdYXBBCAQaqkAIEcauapBRyaVGBVyopF3KOK+HVbooKqHXh+FzkCSBBSgyoP8Ok9NQBNftMLgI6qLnGTsA0mpUyUTwOig5OlhVQA+1YB+rk0UPcYfsHPL+r4QLFk9MyylC+dPYmCt8AIIgG8ofeGIe8QPtTNnjUBYYU8i+TH0bmgPQK0DV5OXh3JiuKgKAXBI8O/hEcxY8Kin/ByUZDkxBP9Roz79aAcXy5cEkJbTKslXlwFTESYgwyuuscIOXmYLliyixWAJT+TyZRNDIjClaLAyfuZU0q40j4WfBQ5HGmMHPhTZrYrB9a7DADPI9cnANW7+mKILBuoEMiQn2ZTVzrs9tzJeNAxsLGY2zD0yDqkMC6MFD1gv2WsiPtiBRq/Rj0APsA1Opua/V/klZlCC6U8o96YF0l1LgEzU4MJcYfDyY+QWAPxGC1vEMQDmK0+wEUV60SMqmlhCfSEWD48WirndD0H6vdJTzTuuGvXkescCEMZKqABmprm0FTUKSw3ZJcg/ZZrFf8Ag0xuUUE1jQQWAimhqIorFMrSRfvOqane3LYpQqUstzS9jwQKDHpp/QTgeKCIMHmMcTg+lK0CVYHRcFUjRV4QApiHMbleZXjQvSD4P1wfuIIke2FX+oZ1jNQACD4HzcqTUBuISz7ZXe0xBIj2AFUx672YI9IeUZaay9CKICCD1vlaq5xgXgoHp4j2amAD4QKF9Xw7rV6uBzQkUSBMVAbURQ/tbhOlQKijAgwB0jwVV3hB2hNegwKxY4SSoQkO4qZQF/A4ZEZk1nmRnhKI5OlmWuBTTFND3lWuRYdr8QvwcaLoMQZ0rxcN+Gd4XM0ymVrCQWg+DBOIieRJPgoYW7hbv4dNyxCGAxPp5c5wxt7nKCwUmfeAzM7naq1crevyZKip0iGZAd9uoQwVMCiFyKosMVqY1MmHnchYwAdM+qVCaG1H2NTJuu6TI7ULQIdFW+PsNSVesPuT+e5ZXOXDL7ISA8rPBnHAfjkcMfYPor5eHTEMBBYECBEaiHRBrr86PFXheIdRkeroS8qCANjeU53M4Gt4+UTygZfNlH+RmvG2FQw3DCoRjKJopyFf+SCENbAqvn+cKPx0Jrff3M+SeC7wuqcSLOUNQS2FHFVUhDBJoAbENVtgAeEVUDAvApFKfccKQyfFxoQvkdiSDhXJV2g4wVI9QVdyYuCAm2woHoBXT1nV8CUS/Z0M9Z2IfkEQPRahmqlv1q+wfX0nkwm+nBqBAFwRIdR4NingPtUDKF1oqVvFMFntAuV9PamHwo6zsFyNUaBRpHgEIoiFNUnoFElVyS6YPlx3qSF9ABmhQSLB6WQe96MzrXAdPB4A8BrEfNJA+x7bkZuoArlEPAYOUaJCU8QW9O04aZCjAD+fORV4pf8A4auJ/wABzHkUiPYLllOfFMYSThQzDaTyIg3ehAkYmQpYgqCPtBYZqnwLlxF1/WNVWJlsdTA1dMuoPgd0+IcAMs3mDJcsNWUhhkg0BRYeweCj7Kaj0wGiiVqMZwhhr0AAOE6ZDY9HNvBd1mw/gwhk5uveGY8priwNgrLWAGcNyMV594knL1Qj91YeMq+7Z9G+EsZI0o3CMii5VUwVhqF5PtrhblfWxhh6UgdVigzykUcpK6C/EVQKowpqW6EIWcQKvnq4xFVzfYOAw1W6VZNGwllTyNaOUYC1AQrhhtN0HS5JSgqjA/ZwRZMrUU4K0gSrzr3syg3wr9n2fT8NGxy8TKRFf1c66q39XRzGbpP8UYgBQVI5gvTbEBIB1aA6EyDOYriu6C8FjF+OQjiZ1d75EenkuozwCqF8DKisDG7UdQ2/iEOtemmmKGHjGOX+hEB+h6mUdEUs8CKr9Aa+FBVKnYCn9bn6BwwBADKS/D77BK3wIonRbHRpMokacL7R4FfbAUvH/KkBLGUY+AYfV7jW5QsHjAlQqFMsbIJJYCVqABokH1FyZ5RV+izCznIho9eKx68pgtJRVKVAYfa5mrE3hRjBFiU7ivXLDQqICxeUrm7vqFX9VwoO18QVX6JkP5xxfEFQj9aZJT9NMOGmgmKzfwj5fqRMB41glKvXj2+I64MAkBw8qvAyCk4bPQcea5KHuBBydKFoohiieS+HU4FfreGhEgmOhw+cCXJ42tZvLPFJA+iSrfdMrA1lTIscMI2jWUMQQbya5jpgCYEnxByL8QmqyHLIkM+cdqsAC9WHDOM99pUYkBQv2Gv7Xoov0I44OUFOoFV8oopfZoIJAAYRw3scIGfcF+AxnPjK6mKnPFTWGHL8MnCYgWLk6l+TCLVC1CjaR8RvRHIUA+kUD0VXMVcqoO4BuuxxPWr6ImmJC/GqKGrHcjkIgpeJKORUcylRCkThQXuVUtHVsAhoIosomM5SLlZN5O4OfvSAhYKqsAAVVAMghqCkn/BxhdLNBCJUPJogWClUCuLVJvLrQXiR9nfJkTHLcOucRFp+4EX7fueDWFAFcZUsGZy0zVEgB9rhIgRD3ghAfuUaCav/AMCrdtOVaOUAMoxwvhPa4U6wYwOABVhjmVitDwqh10UMxO0QUM4cVzxWEYhAoANb9Yh/sWn3AOMeiv2ubEVectyZKByAQGEFqHZnLbyQAhZxLHOAjmh+fgtOMdKfYqPtcBistQQVgrj94ptP80EBSJni7qiniAwaIma4QoMrBAVWIdaXmtKDh7dj4sHBRKUuVKonR+17k7QglgZ1jBbH+sK3l5oy2pXp4AgGPPWqZLvwp/KqwA8q8DHRUxIQFRS+RCjkksv0bKd6MvY4OZNGUK8WiMRDyO8oitR7fN+3NvwQ5agpJ5PFu4NReRar93HUCfEEMAa2mu30bJPIh1GdMuYl5ZC/Q+8KYDRH68J9OrVKr7XLDXI94f3Ns3Cy/YPrLpeoh0fBXpMvjnlxmHP8Ox8eUIIvxO+WVb8BJh84HAVmIgCmMSAgeAT2QBM0T6cmddqgs+hc+LmLqF7lP91wDTHs8H+XGaKoS9Qx+RsqLVI0HkAOrcqaVB+weFOxfxdOZEwVxAyJrcq4dPk6wJYqmOlHNhGuxNNH4W4NdbvU42yhRCtcHvY9EGKHojxHw5EhxZnnFQ5a/wAXsr3EsAAARe/7XTF0wqQMhQys4pYaoSbUPFwgJtfE6l8zUBhAoov3xYWXxuIuQOrcvVy7gfBIdpaBiv6JivAnsFAC30IhYuG8sSwLQsBiADRR0eKiLoEVSAn08uspByuk78aA1PXf4MhZUM79FKhvLfRQFXJK7x+DTRPSUrhEpj1P9G4tsiEQbUZ6LSmMSxZBR6KNSoPEhlLEgSosAF69ANMuBNc/kmU86Cgvb0K+3BhTsUS8WHFkKT1BWfHgMdLuYjSX3fsZzNRQ1PsMFjKVybCnVwOZihBv2In1CIRWvh/TlctBSliCNd1n/VEFKAB9ueIBdEquCVAiNDBwIKR1QAQKUEYgYCFK7g9HoHgHvQUwynYIaB9A1fAImVHAWw8Dja5DWhCgq9uVW+3J0ASyFVhmgSRg1q8RqfYnHeTyxjvyB4HirX2GMXGgCjWKkV5DFZP/APDosRXi7yV6SsAeICP3RdHAFgoL4U9WBhtMGDyPhWNB1LnoWFKAZ+rpSLKqQvlntUx4CrQD7XIlE8KOcrUPColPsu8QsYCq4ISWG/hlGjvlEzJyK4FcaNbz04UP7eK6wJ7UvP4QT+zCwaDwnU/rwmNFCLrObt84Rjqq7mC5V1fjAGGhfYpmVVVd4sC4jfdcrlWjhwx8DS9nuuPFDOer8Bk7pYGpr4DfxMpz0tEFQgFgVC1EQNQWR/3VdWpmVFVEy7v/AIWmHYb7Q/0kyKRD6p/6usg1qXGmeapGABn0fior9VIObSRQP40HRyEYojHFcIZ6Mx2WOwq0EFzMLnhgFEA+K4jPuuP0qYt4moirSIrjl0gLQtPRIiCQVoYwZAKuDwFBlTfY8cQcgJj5fWXA4ay0cyFBiIP5FD+i5GBFfOX0sAZCF6fN1lzMpVXHHTixhYfVR0CsFg8OpiXgAkeD6cjI9HxPpzxHgZCsKlhUDP2csESqXEGApkfN1BYj5CoAwUDGz1PL/CWdx/uDSIlq8rIZWEaIiWUlMlyPlIOLFAYyIAKQgjSBcKGKksnQBCCeUq+gKKgieUQNKIn/ADCRl3hOxCUiD+sA1SnAaCPIcQaDUMsSL5qEvF7G9xchAxiKEKiPLfxyz5pElWeaDTJO4XwAA9cSBM0SiIz2Pfsk4TERJEhB4PqZ6IAaFCgAtfBTMSi1R7T9M4eajaiVKDRRFwc/GCCPaFLFQjHNElwtPhiiK+VYeQcsxuZc1+iIvsVzqtoBSDPZVl8uHsZWk4+BJmBL7UHAMWYMwCRED/SnH9O5nvgAVCqT28IBmpHsrQ+fN6Gu6rV799zNEB1RfpFHKuXgVz4FEhq9cVvvga5Y5wgZGfswuMrmZn7ZzdoA1Ch48nrSWFB4hX09RT+QN5FD5Ff38Kua4JmMrl5NWAg/BfDMRcENMNOudIOFEAgBu4b9j4z51rnKgDXD5Pu5xn36xAsAwWeGp3O/W9METDYSjH59oIdBVBfKGUT99RGJEERTMPzyITzxBqP4xRsvCRvB6riLqk5VmGVR6Jwn9jgXetQICCEaD2o2yBhjNpIIv0IID9jrmMKkOUymCjGcoPYnTEstWgXyAANX4wy5TkBq7M1QACrpWGABIBLbH7A7o4oLUAfIGAoNoxmIAAGZvwV10SxBNAei+DAI2rIEox70RM5p3Gx8iU8deznjHIl1XKytMNJKsdDWuGTFf6fq7qUiLaBFCJXkLDdTWRaQogRp1mWj42gLKvAAlWAa0krUWKpcQnQki4XcVgGJRKSKnHJ0pxKiIUi/d/oyI7jIKIJUQadIopmWYfCg/oAGcgZfG4VbAYVhZ4rwwLV1ZAAECEVUD2+BVMiC208oKnGUDyBVXTdmSGoQoIhEULjodWWIOSgI1tcOCS5b+Aqw0znSgYkaFSQDUfU1KiNRFtAImsShVlXEHGhtFlQiPYZLiJREqhog6vBytkhAQObjUVEJAqw+iuvyjBDm+HsWojmALOUYTp1FdnLc1sroRWI0BX7IKZY50R0ArFFpfK5XO7xquxL+u9X9CAPLR5X6zojIqFMxQLLBQOTgQ/owErt5wWv0RB7j2SB5bFBHG86RJRUFEn9YS1djhGHy97cnWgiACv3xZ2+9XL4h/wCu/d3tL+ut+nintxLR2UAd5Gq880Jgo0UVSJ0EafAxPgeWCmd6mbgMfTeIC/x95VgRBHRXXQx4vcMw78RBlDWYZcYzossJireNcoU0w5jUzfHlNQgBkAB9msuuZv0YKKmQjAPBvTRA/WWYPeGsmOYmCCeVAYHtdJzxTAb1mp+F/Ef5EcyxT0FgvmDnSBDLDdiF+qoiIhhRbnoC1aqq/Ek/Qd9iVyWGDbGIZAlBRDpysdbs5QvQI8RiJYQyyTkQqj0AgKFiesOKgVsCB+GksyXAuI0SjKudf9Cg3UKGTzXI1WS3UC0EDaC0PJmuxWmZUA8GnnbkQZEE4mX8ModZ+AJVLAA6tfAZNCq5Iq+GhlvhQCBAVLAAD6zHMUUOOROHaGKCUPlMpSuPcSAB1XwGB+RIYIo9RKR+s3c8I66QFlKh5YaIDnVRQVBFojHImtUhvgLVAMM6wL1oCXghKRVIIRbqwVXYqfQC/wBKwzNkVqAESi2oVK5T35ECiSRBo2hkOBMyfsqEMhGrik2gYo8Uhm7pBWTFgIvqgN5lt3BQRoQG7SCtTyXvrQwMQ4AfIYGKL53wGcL+5tWBdlkKq8ClY7rgZxeGeopZFFHyYUmvNMAIFCIEgasZ4VVs8v256pAopinWKRWxxuPo8EbVdBwOBtRQK2B5meoY1EFPMfcphI3UD0AQTyUdRd9GBRSdB8Ll4vRG5oD1hiiYkwwOAUUQKInjK8utDhwAxPLZcXdx0QQqhGj4GmYGc/U4r4fVMGZITQhUCqDMJKzRFF6GC9jV5m/Wq+jtQBcjJUR8juw2OW8UGtHrNKqhUGegAZBRcwA/dvvB5vlFFffUX7Hjr0vVRI8qmjmbzB/aglkDEVkTyFVoKH24wKuF8Cc2bkoDHM838L3ReGAIBjbgpPLu6DkUMnboL8dhElAKv0AVNcImDVP5GI457BBR4OrRr9BMaMuL9Uoh2M8ldbKcLMtANEwuZC4QjjCyfz4DS6NKn1nvXxVylVTIULEC/wDsxylJK0hgOPDSgNgoBVn3Mm69QuVOU+1WCJEb6bmS32eKKgC5xRSqVVXO7I3xQXUwuBycPOIUUM2EwZ+AxAOuFgJALlElYOo/T7PI+nW+SViJOBUYqpRkxodtJGL1bC9r4PKZwEiauM3ClaMPtmRudXFMgCtoDCEOeFQdLRrgQBgRDCYlp9gIfHGkFs4vXD8rxgfQHMLmtHLgLTRQM96oSqVUPKqus5iKiQZ1VAMG49j5KVHSISLYlRzMlV5XLkFWQp5TOXPKAIuLlauogXiiC+4+Ge9Ts6GgfAf+GOq8EUOleUFFzWilVi1UadKNyepSyAW/aALq8hITUBpVCA/1qBtU7qoWJ5hQqqgYxjZ9DaCR9RzQxQwEg8eD8OLdMooDeEAB6M4D+qQ/UcLRFVIpKMSMTqDDcpUa8z0CgWKqkpaiUV1GgAgiOKlVyApGkACCSyBFyAyrbRdQCgqwHLCK7PwMMjEADCKWVHyijkWoJaW0o0pXca4sKBwPYTgSGsEOpYFZX2Gs+4V54MwflZqsiSzNpU6U0lEUVwW9UxpZhB76UkKnjJyhDVRYIKC8KOCTQDggbQA79czTCgApV4qiJxpylbBGYDigsPIHxXsGGcoB0BwMxsBIMC6iCPgSBTK/MBIQCAgHYBkdmI8iI9RTWBSSr3qqkA1ZKCJfIIJyG82lGN7VQEXD1RgiK2oQEUTUuUKFAfT5D7nk1m5NTMPZSqudoBkDexnBCUemSSBKUXw0FH7KY8gwAQjQCVbHEySgoIKJJYZHHocJdd8YDJYPmUssxCuJl6YxXTJhfx9GaukNMGoYeWyEAUCs4nhh+OZRZHFFCsqdDCIJJHSHsVetV53EPIN/Ves8GXC7qYAJgnx1EwhwysDjzpiywZjnjfrr/blyJfGHkzKsez+YZiYieFcQwqm2BWekvg4mke5Oi6AfYI5UoM8VjTIzzXB9Co/KOAUQw+gTwkwi+9fPmvbDdJ6A8GcCtHqj9lif4cQUvAfOIioEx8XqOUCjRILvLPn4SUnpdXLoUWWFBwUgXtFe6ScxKZojgXFTyZ8TOiFDVy2o3VXCBBUESZQ6WEjSE9fx6yBsKyUAarqIbVwx4CICoDWGSgXYVUoSvRA4jFY5nTVQC1vg55XHELk7o3CWFMp5lQexigQioqWIIupzZg8RQHvsBGdHPlfAM7nJHIJeqrq4nq0kSlWBAYqcUB1ptn6AFHkCEpYayGgcF4BgjnIIQVUSJnrvzP0pgY43TTIM8VolQAdZilUpFaiQKAgM9ETkrxZgoi/sDzfBMUKqwegAYHAxlKe1NUBYtUcHIDWDDkAWVEEQqTXAxdVraXD/AK42jMKu0IihSHQr9CEj0wFbS6FG4vOY8A1Dce4X5INn02D+OPYiy8VRIPBaj9RTFDi2RfaTyw/nKhejIRRR1IFHwsMrBsBpr/kzUUH/AOopuvKedR6IVLWullCoUgVlXwGAZRwbYlfEB8EuKTlx0ItHCegAcrMZAPScNI0QoiOB4GCAIkR8pfONIVEqAkYLjwoZmSqq1auYQX2mJ1YicCpHRNVYD2QQAB9whhpdmIH0Uh/CTABuqRqESBDvpxuYvXnjx9UYQ7Hj58GI7SIMGmxVf5ANExAFQPnwkUTykwMIVFCvIXrPfAygLAyiDgk8gUjrPzooivCIsfx3cAn2w8K0hWHXuaoepUwaWlgE+sCDjA5KKofbjSuVArMQhxghD753r+a4J2oKh/RwxR9MdBoZQ8cs32LkaDhObKmbqiKfcCzIBB5AiYd0KF+nQqQAKrA8GUzgVyrgbFCqcA9uQMvIKiqzwtTNpE/6fZ9jkxgVf6xQRuABAjWVLQ8hzpETzFh02kLNIoT0L6y+l3wYEwLQROHsfB+ncPQ4pI9IIjmpzUHSFVVgZVRcXMUDyUVYGWuT+kwAnCRYquosySNA8l8KYIs6Au78glQh4Ign9mJ/qVILyCiD7B1pOggKL2uq+VyDRiY3Cf5fgtxLgQjbQOoT7NMiNVVpvuJmmDV4YIqqqJoWXn9F7i5gBgZeSq42R0FWGoHoFft9mVcJwxSFgCh4YOj4TDHwCH9lf9quVpr8HCVQ7SpeJ5N9DY1DBM/GiiboSI8KfxpZujnkLH7QQQcfSqgAYDh+yw5e+7JhqHToiifaZ8MLM7lAJFCeQSvoxTwPaiipEQVClouQEogAJMYFKrXOLkZWB6HwoCDyzDfqL2CgCjB5AubvwSQ3jwkKBguO2nelAnBQRiOnU9OVRPSisRVhj+uIjo1FAIqwhio887PVd8PI+QyWgIz0tAyJ5UVmpfWJ2aqRUJ1+004o1HStVoFCw4aRe2QKkiwU4d9Jr7LOU1yCg18CmpSBXwEm7e2OdibQA1REBRMQAzPHHwAoRsRaOdCJC1RRo6JuE0I0R9gf9poqWts8GUWCw8ZFAKBSgEBQUJwhl4ltwkQL40wk2sEFDgEUuUsfjAaaWZp5b0gA6lAq+FDeL/VVE/KDHAARwElBFFCl8hjOR2WlDRRVQ6I5goWLWgTpE6NOONe71Kqdoh3BKZNktEDFA8o1cWRkOHsig/25k7wJ+EioAXDYyUAqoBE4xa3I/GLEnnoWHmVDMRaROPYIoMZ7OYuCpdgIPCj98RNWjcTqFRi/eR/dM6hgFQY8S36HUZA7ZB5RV6iRmB782xzEhhH1ikJigjfsF0J4J4Vn/fJnSKMUQpPfTOFMXoCp/atzOq6nxK3X5GKZDbqODVtCMDL9XtAM4jFqMAGU+UVmgYSsWVATn9hmo2BWWNUsWxAfdUpEYFyVIAAKnPKD0FVM2rgil44ZGBamE/tNquCpDfeU8A6sh4zFSg+lkM46YLoKEX1cb7hGvp4T3KM1929BdDqCmiHshQSI/FwQ8+dFZYEq/wAOmswUNjUTyzLVh3qB9ujcUSoJabKN699UajhLxhAvP/Tw/o4WKqoYfRiYUoBaqYfBkERO1V8TVcaj40PwAgF9FUDIZaX6TItPBUsh93z/AKTIGxar9uQJuimjyJQGFGycRCN9uN9Y8oP0A9H242HyAFABcytgCoqnTinZF4jheakBIn0n7dzsAQFi9dbBQFAyz9fRn7A6HdygvjBUbIw8pptABf6POKtplQNtOAACtTEZstKVFA9FBiuHsCrkpDI+cvWLpnr6Yy1wlCAqgKASrj8dWCKQcp0VAKGNA3IiQi0IACqypWqoMhcqUNg/26KOfuQDIKdGkI046ihd9IiBgBUQaZRMSIv2SIgTCAAZeM2IwIgspEdN8tGEhQEUELGqQm4/ct4AUjRoLhLCGIiMAFqowxpZfAqIEAhAEWGu+XhGLRidM2uDcHRGkqKBQIKqeCBuWquoaL7ggsHVpWeUeETo5SSqqv6+XU3S4n68j0aziKzYCiBJXsRpnnMVTVCIIcbXnMOKbp5PpHkdSq82lPIeKlKXLAQpeRFCso+z4S/NmSIWDDpLMSsq1iSHdgSBnNu6C0J4GjViJm/rULixUkF5Ps1JeLzIMFgX2xEnEXwPRxAEWUsi+15+cdJo6ODSg+1/4TE6iSBAVSoIBTlHEeicQClSjaxCrgM5CEdPp6tU8oE00iMigOk8oPsbhFwGCBz6Q6P3bnJS6JAqgMSVoDakAFb5RKGGvTJrBnRFB+sK90HFIgLYCUDHSUb0CUIKKyrg5F4TLtQdBDwhHGudjgh3K/8A2Gd7eMYh1BXVqkJaNKBRrBxpKZAmEI5BSVgr1gCDK4z4RUKBZascjYrKeyUf7HOW/B3J5c04ZiG0R4obRNBp+i/560G7+JnWuN4OkMXx5IjIDx1iYD/C0hDWsM3VPvCLsC5ggQhFcXqk8PRgkzQhixCkIwtnlMGxiBRSwQHyLmhuBB4U5U8r/wArgXoPmoiAvBKT1ik3gOhDBWzwYYgpsQd68HEwRitbWvmYXsHSQwoD16KMBSYWDPSKr4WqvlVymx8Sq3yBOriuPcKgesFQEYurPs0SwEKColXO2Suo7SZOTaEqXqr7W5gVUqKDSyfOdcZ6ldCVhnoJquBCiDVBckI6iM+1er7VxNCQIgR4iqQmQJBQfTkcussxCFFHI2IZPL+ZSpoIkR6KWAZzzWkvLaUH9KZ8OhBULWjTJ6FSBaSiFXrlEVSuIHmncFL4VoKQni4eKpqLHECsAdbApfCeb4T03OCuhC14F8LmubaTLglqUKqoK5MCRBo2nqJf1lwU8PgGNDt0lba9iKJ+GiqzEIiIhnZJUAKdWMbfqJRECmAvPLNxU4UE1QGD+ISRKRj/AApms8wkxRDQRFynHSj8oWUsEEUTJjBMUA2M4AoWVcTfQAi4AaIgK3zmdut22KtBEAAMQzwtEaNiyFD8UKudyWoGhJWJH2FY4rVcGayg0QqpIsUAQXUGFCkPhCIfqChgRZOkAoM8LF+C1fZT7Y+DW8LzbGVeEVYoahD50ghC5TboWD07UaOYQw9gHgQ4YLWjwkWyxO3LsUUnAmBrmFqI+WKB7Jmuo5LotsPFwIR7AZ+C5kGFBALyHoK8G5BUhDSh6pTqeHyYhWqGn8Qnjq9WAgQQ69dsDEHiWIORDKlt0RBQi/auZBkUpWhWPb/7S6/+jcn1AAfQfzlHSbA0X0I0M7JGwAG0UDfY2U1G66zD2IRE3peAQPhQAI+KExGxgInkUBHO7dKzCSLgnd3r/UaioQzuKHaLKGcBKBmAK4kWV5VRRIqBMfeUoU/goUcRdUYd3E9IRn/0Aycm1NnX1VrlmgyxAw+mn7/pMJsoVAHtl5DG0C6BYfR1u7cYWkVMKikoAqvonq6GjrTOLXjguVcvlwegOOS3zH9XShdBPhMvFQIMqh6zTFoeh5xFKX0UQ9KpzminyJY+UEsEQ4jlefnoAQpAWApxcxv2tAhUERTzVJjQhCGJOrg561LlJoj9GSHgV8PtEHzXnTEf0EqrAA6uBUoo43RBQ2CCj7XMlb5BBzgiIpEgQDGVpTK0tY9Z51NAElxCoZ20iAqBH+yWGnr0i5xbb1FU0gFXeXQETFQPosuOiVckASAvVtv9YUE29pHogSh2Mploo/P9YVJv2S18udfN7Dtx9JIkUMex0Ooe3SIR7m9kRKQQ7+ORVd+JgVBK2z2+0cBB5PgHgPRu2NkAMSwVM2AjdQAKqQVLfNxW9Ky0+FlhWs15ukqA4lPH/k1yM5X+jrhowKGRve3pMhl1gsb/ACB9gg4jiIsCgPrhyQzlwMKkBVeUIRr6O43JmlFCj7Ao046R8iO59a9amUX+gePbk/UVNBCggLVyM/UnKFEhNKYrnMRoRCVUo0nA46XsDJWJOCAMRuroegjgukDyEU4pjuALuT1Ch6KwPo1Yj6YYQYcFFWABdULTBQiskVBQVgGEQnqoRVoB0U8iEaAGXP6oghRIHkNFBAyrZoKUCoiTgzLePjE7QnnpJgMslVQkWDwmHjQmCIM/c8eYiIiJBFEQxEeRy0ubLosC+xfKUMIBPUEgVKGL4Mg1ItJqAAR9grExvhAAqtsAAnozuJ6nlMfNQPAKPgBiCCUuA60AAnWqWNCHcVqaaCjNNaCSpZKIEMcGD7FEDFX6vlHe3iTyKny2s0S6BUVqKgp5kuQVYFBXl4oCCoLk6q+fwzipb0VOetUAqqphPISwomqqSaPPibEGpa5RImxQaYgo10c6INLkaSUAhumWR8hCJ9GZT+hgxhKVfSsATUgVqP2IPKxXGyIKgiBnmenA1IEV7VtiveBFczrrJUDVJQ6jCYTH1TzRQKyWewIIRVAKMYNcFpo8XIgAAAEWZlPiPzwhBBWsx/xOgD2sKv21wAAkpad+0g43P+aFP0mjOKuqa34ByOb6xh3IKv00HnonL/u4b+89+AIErlNdLovxkdAEyPgZqj8apuHX5GXU3/fc9Z7XBhTpSlYF8DvAtASNoFR/Y49fiWjoiwcgBGNo/wALLC1gCJmQVUsAY+ABYSM4mPK9Sfv0B5XNHkDCD2j5R5cI3LsX4U3+X/DXzE8Sv7eS6njSVHICDgKgAKucdkExp+20MG/bhk0+6qXiHgqoYvUgrV8FJ3GEzHBUBEgIN8Bnavl1uhy8j/lSINXN6av2p/8Ae2TLrcCCjAF8q5+PlJgKpgjpaAi4l9HnthvDRWw0L5ULRSUyLq4CgoVw7ZwUFMg68v3oY0oRcSoQhl6KXgL1XLncGJS0yUuIB1LAD25Y1o6JQsYtfjHP2P6vgPtcwTXvYTyQjw+mDkqfLB1FyqooKhxHyr589dNIf2te4A5T5MKPzoSqQFOkWJTzqpDBdEQYKIoiCiZcadRRlVnwOt1lhFvUj/Q1RLgEkCJ0eePGA/eUSvRRGCCPmcysj6cWk4FCjXF11UVG1RuEIKhYOAzqwBLSQEERRYiOVV3qKoESKShVKuaKpFVYeBV/68xfcipEkEKtVVdPIAFhKslAUaRUjwzKAgaWqQARGj/zIGWARGnQNjLiQpqh2IjiItA+QA06dSKAvBZ180fBhXtPYvgCikYg0wyRkUVo+BhBLAXMYLHKdXQqthwkAzxiywCvlgAbg69oWxACeFyAtIEAnG8VSP0jnl4KyMBmebABBSpQHypXpbotSO1g8BfAYi1TABVwOz0IUAi+Uh4VDc5AHWIdWT0KQLBVgL4D3XmIkEKDTlPGCAsbunTdakvQ4hCqMNfAaEQSC8VNMtRAH2tUCCAwcUrdgAB6NvnIS4WMBFUB70YNU3sA8qgbMWuHoDAUrwL+yZ/fC09rwn4iSjgtkBCiB6k7fY0zcjcWLdECoo21ujg5AEJ7KOGD7wkoREU++OmcZI0D4UWr9wTADpAoh9RM0gBiLMcD/wDjjZIjwJFFYqqZ+ZsFASooI/UHGc+kCJFRVSAp4JzF8HNbA+q0ZUZnFCC/9uF+meRD4XPfLourJdfHOmiGaEHOEMrzVgUzPSBmIIf0a/eFU/TAH1gU3FK+XWXJSO4sdgiA4L0ZUFBmCNqOjk7BtBmux2IVRQAS38BQmUPNmQqJ6CdeFmOjLDQLUAgInEUTLdXQl5VAoKCqZs/4jiGofpPOagyPEN9g1/ghTynNLLAjSsFQAIAUPGMjjgDAUEkERU6Fyu8ir0SrAYA+AiAZmOb5EIrhV/jH7LXLUQViFPWpigwC/wBjCwQMOhBCkij4coqmAKIlpQDUF4X2x3VDCHM5SV0bWFekXgAoB9qrhWYTgGiPpEHFT8jI32ABVAugB0HZWvttRv4zLcyWAA4RStpf6szFGRq2QPLlfXjS3vb0fXPDnTCsoAFX1OTfWaHhcNFd62IQOuhbAorSwFw1rOomQa8GAt2ARP6Bq+kUSMM4+b0SPROkdz8moAVAAEKBwyn0Y+FIOCZg0PBrjKieqM2HShdnAyWV5rbVAIhVXAMT6e71CQEmEImAfQsSiCAAPQ4dSRiCNwdQeoAOS8GFIiJIDQEAqCpGHTR8AQIHpIXXbuoAPkRtURpJkbyBxaBAiUXK6mZKasPBlgcQWVIpHyumzKrApfwP61GVOsaUQSGrO6IgFItPTKyEaJK9VQtFSAX1AfysMpZaeoGAGAj4loiuXpY6ggoWc9oQMv4GKi0YUY8OkTPFYwxqoWrUGATgGdZSU4rkfTlqLidtyKIwaBD4kFe1DABEyRVPNpoA2VXkID8DgeA1vkXpQQB0EERMi45hB1oPwkjn1XgBg8KvYRZ3K6wiqefNTJ3VqwLkGNQKgXcMHPKK1/auOvbyBD6VJVv7kjYTEwopC1OdQxLgmCGTgpKj9ihUTTrNhBCiIjxEwuGLXNRFSiWMRNBCPCBn1HHSGVSigoguq/Yg4QjEiAF8IWtjYZCapXgeEHsU0rwryeRQinoQAxE5FXUEYxDidMLli8azsTwHGRY2QRQOgSuLrwGSqkgeosDcLBSiJPcPWiqlTHVjC1lCAUBHgK7iBiDQB7H6xnpYwACApQHw5b8/2G21M6Mse7+QhNUS1x18SAgDz0Q79uvwGtx8Eujmc6k3V3re/wDtEf6PKfoOVGiqQ+GNPI/iDhC4clcGn+zrMDmJllVo6P8ArzuNF9ha1kRmLZumJBfXk/eWpPU+xsEsNRwJQgErISP7byClNrYCzahCI9Wc4jgD2g+wQFaj5FM6KkIwgtAooABD24DJZaPCcV45UGvGmCcvar30RRcBjwqgGN5FFcB2AhVWkBzA3zZXQgJQSSh5TBaRMRGcXAwoAAAMXIM1u9UEVRYKq5G7qQB2CJEvqoe18ijgCmqqhBBCED4RhjyZk0oQl+0WHC44OEp4QsX7guI4j6RR99AYPigxjmxmXYtAgPk+wRHArufSaKIN/o0dqocJQFipWQRr5yxXQWYzLF0IiUGoiIin0jqCDipEUWQLczzYtwIcisDTFKDU0Mlecio1kDwXH5SLYJLqqLpqGEjhPFcFpIGkfsKeByW5dVeV0Frj6BO0QiyFqmE9VEiC/j4e03dUCCH0AjAR9rmHv1fYFRhyDc4e+CRPsnT2io4vXxcyQRBxtJTLqoAZhJNgAigOYThpaIGMTyeGmG40dmEEEK2IQQBIo5q+wrCXirKVUzDSdgpFhQEG5YmEZdy3eBRWnpUx7awpT7lPAD3YGF4+GroVNBCCK1XBQpI08hAlRjYVTBSJK6dnwEFf6HCJ3jjRNFQh1PtjrZ3M36s8QiCqdc249PBApVX7R17dAznFCiqRR0KCKa7HwBA2HCAAACBiyTkoQEFHFAVAuUXo7hkjV4BAgtxEMXAQL4BJz9bl9FaC0wH02OEFUgwgAKhC5NV4VBRg8kiKDcKJrGktPAGVAVb4+IfeuLcUq7agEZDrvEUmAJoKKg9D6M+91BsF8su8OQtqNOiwAVzqqaOE+xiNtEzhVq0uvV59Ey3jQksvRaepByI0lGRHprxuezIXyawQiQhcBppoLrCvngNNwrtqniPgDAPScfopxEcXyNyPhyrVIcECpc0FfMXEEAxCcQiThMQwIERCnlFGUQf13WcIpEj7MZ1HEODGpK6fauaU5DC6UEECeEF14QE9idE/h7qoYXAD6VRfyxfZktllDlqcaLEUmdiTSwNiouLbwKrEUXgXmJwPMKOEKr7Tud9n96IQohIxzRfABFSeCBQUHXjf2KLu/wDqvvE+kFVOH1X9zwnntMimQQr8B5sN0ANTqAqcQhxBQoKVB+wQQ/mu8M7juTdwNW4kVKHgKF4KBy28GZiKh7Gg18P0m9uDdkcaPxiFzzT9WlwVJ/gCr/aAZctgbVuiwuYDYwQmVgKeHBaJ3U60hBa7lkFUQQYrCLknKqI2oaviuGPtVQg2YAORf48WWBKD4QMmpMk3InWlPdQ5CKeyhDI8ARXv0ey/6HPVVGI4ALXOuYEBCgIAQipAzkPlqiaWtP0KFQ92ZEFVZ9pKoo24LeKRQWJhT9x4k6wSAF+6VTK3hxcOaCBRAQy1U0tAtEqUjFUwAZIFPIlEwi2J4cE/V94waRUa9CapIZQGHRkj9P7So5q2DSEKZ3h7kxE4B5bGYEBGIIpkLZEhKBH2DJPIbtzL4iiNEejqYpUWhqqQjCVVx0bgCRGI32ZsuAiKFWC+B4ppMPAmQsU+UU55RgX9NTxohaIq8oQOjJmog6lIVI8hARa5xU4LF9QtWAcVDDhCAAFKiAUNSqoIpMEmUalBCh1Ik4XGC8h6i0LO5LiYSCG9BoAXFZNTYLxSyhIIxgn2nh1EQJD5P4UKToAuf7J+iAFIIqCPkcECQGLIgq5Ags+sN1oNS/JVjOEkFCtVygyEOMgq18Ab0bVIUoo8QOt4GPQoyQH+gUEIKi65enTo96CgipxjjkRkwMSiVFh1tc92ymBq7BEBD+hHLAa5LRaBQQAQ6gZh1/vx2IKoALr7DToJVHVT0CrArk7FR8zRSAXheMoqR7MVEFUnQhc1A42V9fQxqkPSEIafSMIJQCn5RQz4G1ouFuEwXY04DU0ip0yOqpqvw1OjoAAyt/UMeJBKFseuq+SDNCIg74TrUVUVAA+DzBSqhEcALQbHinUMPeXNGPmIKOR+HFCgIApF/U3VCliPP5YVwyhtSuGKRaplRQ4Qg9oUGdcFIwFBZYWLgiBAooeFDI6l0x6FA/aA03vbhKqiUMVJTgwjtB5Aj+jjki2taIKqWNpfJp6ec/c8i7AhV0qxBR1XQllkac1uxKDD8LPIsZnoeR0GttbBQ0/TzFIFiNRHgsXTVIFBBT8suWcUHCFjQgfsdKlgXT+xhftx/KTmYqoRBKjl3WRDKMlqT9jDSO+gC0v2KMziwkIg+ajXQi+tVP3RAOPJ1wKGIF/7q0eliKEOwPTjFNU+ljMjkc2QckZsSjoJXtqJ32cyC14v9WBXoORz1cfD2GbRViQnNXgzZdFBT+7kIHYFH+FNTyNRcRZ/w5U8jYDkEgJaNZQVgDmBigjy+Vg0Y+RDKPViILGoCtC4eQSKen2WHv052sy60pGlf1U1pVc84hPENFcjlpGgffFlKoFHK+tpCNQzgFUB4g7rbOGtLsDkfwhfBeybkogSlJA2d6X6zIz1xHpYVVtV18GploBP3TQlWlAUXjLKJJy0IsfoAeAarT8BSqvFOACY3jQq1nt4qM9ppOQLAeIZAVKlIPkT9MNJCFftVVcYw64IqgC8hwRbXEsomTKLD3bXDQKGTlRGgYCRFzceFatTzFKxdRO6NACVfwjqOFxQnBJxIsHxK9zOGlHuk8iK4FipA6qAyJwAB8zA4LtaBgAqr9ZPZQ2nYH6y/m0HkK9Slipl/CGgHinsenyGHj2oQp5F0kTqZaxNsiWVFBoilIQNbVAKBT15ppZ3CIRESARRKQzvRYEpXwB1XS+g0KpIkao4EDNHITKESKQAPTQerkgwoCpqK0HAUdACq+gO3Gu5pMgqQDRCqBvBfqSxaFaCpZxhh6xStgCA2Ai/ueDPv6KTCjAiKgCK4mJJEbW+cXiCBTCNIFCoF9ROc/rOvVixIrEAKBVwnTogFioQBEORVQI6NRYVUigpVOhifnoBUPFETyHkTIO2wgJOMGvAoOQUr2KtldEFjfILZo0fCVCCQoFVFQyTAmhh4UBSqVz+SGZgoh4ADaLUKU652uXYbamEUsYL4DK8QKhIKilGipiKIQAD9Y5rxx0JqhVoA+xQIUL9gIpvyQHgQiE6omaM9Sqnyr7ckw3PCFjK0CgfseXgHJCYFR0VGgKq2qOdVfPl+1Vf+uHMcQQuPCiSy6IZAgxFPsp2GoeKSt5k/PfEL7AAZXizpJD7XMBgFpKGZ9IcKE4BHj7N3vInDtVgEQTpzyahArYECqwPRj0AE4i1683GVgUIMMSiEKfbY6xqFYKgPpX0GIxtboERlralDCRlg0GADwaHbjxYkoi1RpH6qZXZyy6eAxRsRd2b+KlGCoFEkFcDw6qioBFSeq6HEErEVVKXr94r64FMQQJVEFEuG69NrdaKEUM3a60qFBAfhD+zkIRQCRVfB/LnaGLKsenVYNOG/EuBPAjqWqAcSrgsemBgmwKAkYXlPOmbQSphHxF1OWJnKsSoAvpR47q7vFwVSuExooxf9ZKmfgR/sNXj3gJZEM0BMi1J/wCGcPxtGTlog3yKDjLaK6ygMRO/pkrXU1C2jy0VygGzR4FBUD6HUESLqibaiA08UcTFfLUyIRRVogAZmGr6gsB5I2CV14F4kC9MWIADV1WEij1CfVCgBXDF4PlgsVRYHMbOEjA1Feqg9TLjk2SgCdmyCCgzSfMJEpVVGK+WquGI6pkM9ID+nZPL7IYBsmxUIBgjTLBcDI2lAVBQms2BAaLUaARIOAqrQwg73wrVa3JJOks4+vu7lr+slitfAY6pdKtYwapEqGMkVUFyavSIpBFyrCBIvVW0yUZoxVWPUU94cOsJKdF/kRyifLJeUIqAOkq5bKvQKFUFhumIBVAhJPHnyI4I7IQLCys8FQypFgJCREmKoDQ1tIF7zgVIiMczP/0OVABftYqq4j+RSx+xF/paZOGvYnKoVw2pQVjgMBHSBBQRBSophSQVYHfPBCoohYhjSYU4LvIhDQEc+BlqHYU8g+M1pKy2BMJVLwaJpKSCc7VGyikkEXJsw8qgUVBQxogg8WEIZNRVlAUDyoMMNVC6B7UIBgIaapcXeMBDYlryZemNCCIgUREVO9QcRPWO6gQHqDwXHvBpaXRjxZT4lCNUHu2hrCqAhKD+8FXPxYUboWrAIUxQ1PBUkMUSJChQW5pKAFexAolVQWzIjKQilIN4ggsW1xnWVFMgUIEFCgKZpM5FFVgFVVQMQQtkWDJ9lU74VzJ3ucnCEFY/Y0xamRGsCRKBAEjLUCqVrV6v8vcIVtKgcIASAEciRQT1QAD6gAGdLG9rFdvKiH8AZneNs/F5re3CxagGWsxUAEVCpChQmifhE0BEIEFKHZZXIcUjFTAPaQiZlrAGHjFRVH5E3f2HARKAmgmsoQVh9GQtCCiajzScQekU0vVBWN4aaq2kwWcMDKoB1qlOOYNTgEeXae6fpiA3ADXo8FKh0LlJRpiEaMaCIOomSiiqtV38ph/IsrXK7qDSvhiCDk7qsVQP1dzAQI8FrjBndZatOAcFqAojXP50Z1TnofDH6XVfCCNI+R0T9ygxq+Z0iqmvRAK180hBFqKGIMYpRkidKSoZiBFxu0QaKxy+apBBIGIoqPBn94n1gsVrzLSw/g3YP0Z/+KFLfNs/7c+Ls6qRbQ6DVwXYjL/TT9G5ilcZMsQQgWcFbrMRIXeR46CEniu40ySXRO3gyc2RNB6r5Sfw6AohiJMEfB6Y0CluFJVcFbBqzXlF/wChc5O4R436UVP9Z+m8Ir/tx40lGb9DyOhzxEcj/wA/m1ytXgivrzj+JQXKwI0EWqKqtMLnlHFlQrxxwVgVDosrASxtbnKxEDb6PBdeEXOwxABbxr5C0qlxGwiBYYIVAPIoMmC+ChDpaqC6hRnhMCFMEsOg8cpZ1NoCCFROhXTUxXbNWmLYRubVBQQ8oo1KQBxuJjaPouJDyEX0aLE3ZpUIoSVVyl+INRpANBD7SKCk0L1CFj1AvaiQzmeyhMcU8J7BDAcIuuDMUHLKVD3jMOtVogcAHuqCGANuGE1o0HJyVqZrqieGDhaohAFWeQKQepehhd/QALzqsD9dRjgLAd8/SZTHElV6LT+svOOKAJSn0AtuVDxTr1kBAgFUsAyBFRAaLjPvmdLwEZi0VQDgVbLrK0Uej96aBQZEERKekUTJ2tBlEixa+ACnSncVStvTYGL/AGAvtcdWVUlWQLAId9wBOh/EdagXohQCxTcKyCnqgVQoW96gB3iSgtWwcMVkbgNxQRMtYCrIC2AZXvjBdiggoRQqZesl6SAQEg1N2AiWAAoRAiCCZIKuKVBqhAIoRAj5VVopP5ACsEVR081AL6i6VQDhCtVDBJ5bhXRABQAL9hj/AF8hKTyhpgCJEDOle4ngEIRaRZBFMWrhCyUR+kBvAoGLuuRLcgAr0PYBTgB4TbOeJQiDAAf9DCdYh3BEyAYMWwlQ0r4RGkcAm6QoLSvAjEdHmUJ+PAUkWpQRQYqZRsQMMqACgFWEK5XNcUQjCEjVwgjad0jEj2KqeRx8Pwxb7UIgtNZPCq/auT5aAZBOAA9Wiro/CEUoXxxHYuBi+S/qAI44UCQqK/a3zzVeswDHVcioSqxBqReafxp2UKNQqcJESD26/DfQp761QrSHkDFD5IqcREH+g0S1VUAq9XnM+XGDLekSKn6+zHuosUsir9AdzKQpKIU8C9chJd+YKTyoqSstPq3XzgUo0f0cK2IKgIKLBf6MdMxnAj/xmHUSFxVbVAEPRmIvWpwr1ac0U4UxFBQj08mj61lwxvElif8AH8xLjUWrKJOImKmNHXCpSjCorqs/FEqlIWFhpaGQwwxsegLWthHXPGoQUInRPIICaxfipS7UeVkwOOhEAFsEB8q9cbQIGhD0p1PxUy6E8M6LtAQ/b7YYKkElgCoVVI+hxdv9uYogD0pX8gq1uNIuNqsqp6xRrqn2zfrARiwZIBVojw/TEYUUEon31XVVxJh8XWrQ/AuBnu8o39YWjeJND9g5qDjgGfwBhGgQCfLE6B/y38wAfiGOg8KA0+o6f34CpfalCiiAphNFQ0/uiN+/W77DGqe1RAo+XLtxMCjvLRQ+wLhNXAQH3EAISQcQIm0CesQqgLBQyy41ITEBaX88ZSGihLeEKh9quXT7U8pGFUxAEmUSKECIAAFMCghKB46XgUnQfqzyF6lRlaqqqsAFyziZlJAqELBkj1HXz6w8g8VABWCsFPVUsiAQqMFoH3lvtMGNBhIpKAKhkIxgSoJVoaINfCf64bOoQQiGlX8+0WTFCGBLVMmP4LwHg40k6gC/QcDG+fImngR4FojnL6qwU0AAFHwwDK6gE1qCqQVZhHc9pngomkrSxVAPIEKD9mCKLRQqH3KZO8JwotNcfEIiWohUKIgAEHel6ZJk8WuBQlT9oxIgkfOXzIBRBKIlMO5zRVAqC+lVcm9egd0pgHTce8wIPwUj5zu3FgpUCnlKDlxH4Hs3hWCfSOJPFW10iALwImqZ89wJSEUfCDgLgsRBARAHtUVhJGnEmJjq9oANaxM/EYChrSC/04DI1ooQB4Qi2KuPUBXogqWAaBevV5k6msEg+lApQemdJeCqCxAFF6gwUNDPNUKFQQIgFE83gYWBdVOYFghEtIATgsrcXyARGIEoPUyw8Uegl0Aqogqi8US35CQt2x6lBQmdXgMbSwVIgIOmPknxUuCEVoKoOf7bRRZGeAov2uvxZCFhJVU8qG2YB2G3mnsAAP2aMXi7T4ASIeIZfP8AciR9IjQ94s9mshsVPFT2LjpPGwhFSDFBDhXGkS3k1S4UFew0zj1KguoJfLAfrpgBTHEIINEEBghoJTA39Ed7HijxwqyoWBPSvCzjFDM4SxRBVWcG9qZUUyMPEIKDxCIuSry+k/qFmKzMCNIJRRfKKUKhuN6BZHiaUXnkBaGFTSqI/aKG8LKFKa8AoSWrXAzCq4vVAqoCCnhQoODJ6dQq2np8R6S7jWqriRe6qBXxfyzMv4S0RTj5Bvc3yUEVWt44Fwr1yDzqtQh4ODl7KgeVxrQhOBVdIrZxQkhkSmLRE6JqUf1HsBOKL0dWUxWCjVkz6RHKW0jJIiCQBk/hFEzRV4q/gAgGmHOGCi0tHhqQ17s6OyCq5MrCZK5YYcoInrSD2tTLajziP4M6IaEvz0P0EyKGOpBASFEaIoo/pHA/DtWqX2r5fXgz3YkZ8/qeLiCdhqAqh2EH6yesYBTRmqrlTMlxNPQFVfwNL+6zT/Aqf6z4ni66J+eRnY+kcf2nXImRqyYYxeY5keBvJbRUQ/oxNcBCKC8U6/2rrGSZXAXyMpeI1EWGgIlFPONeolqPKcA+jy6BuijU+ABVVynOm9qAqokBiafiqmRFQoe/oLmFtoYG9FR4TpcIcRPKtUUQErg+QkMg2qOEhxK6/o6mRCgAJ5VFerjsMQpCoSiP0mnysGKlRALjUlAdBDhQV8LAUMsTgFSoooIKn5DK3onWCIjoKKCuP1FFKB6LKv2DFNoGLOUIEGngA8q5gtoprNVVVWZt1wS9hAFbBIqEz5r9CC+AJVBrxcxCIeUfaoD9UMFcRVeiR6Xoxeyk4Bm0pSSJ1Ig28zZScyDC9RILPSmus8yI0EaFD1lay5ArPEIgwFKfQ6cVVQ9CwIPl4U8hU0/g/Vx7GyQIDi1FQYM1UhGCkVgwKwKhK4iIWnZny1CZACwbIiEQDAsI25RFpVTgKEFBcGc4oQUVSCIgIbyZNK/WdQyn/cB4ChwDIq1OAYR9iixz9SAqOUFaqqq47cusgIE8iCP03JN+v1IAQRae14R1upCpiggIhYKmEUfnRAvi1Av0O6ykGhCVRRThUM0VCI6vAnFX5QHDnRUHNDENBJVCBAFU0F9aCCV0FpahWiqKTGzOHhhGCEhAxQFDCx4CiFFZAiAv7BUGiEhaOoDAqREQRMg8kfVSLPLBRYisc+h5/HYFEQFaC4KCm8KFFERF8nL0zLbclo6oUHBPTn0HZORhDzSIvn3p6apox14or0Cudv4UkBOwCIsGRHRppAHQFSqQAXRcA2QxAKoDBIIv1m8ggtEekgkKUUVCMqGFwh4wLoZ5T5PYzGLLtiiAQ7BBVIJlKkJsWi2U0eyIBYLXyouCCaCsPgAJxBHLoT/NipPRGY4GxWQFgVX4FycZMkaEES+1THQ2KRGRUUQo4b53QAsV/AVc0MMGZryhpAs1MATgAyHUrhS8QP1ZqWClUfLuiGcKCUZa3w/XK3OLc0BQugQp6/ZS6hkSNYXiCMzJ3WowF6GJp6qnHiDDp4co50Sp9K5WKoFsBSrqUqGkAdUqCMFEgxioFvf3EFoYrX6xBNyifnJSBPO4HaCoLFA6y1DsymimwABaAwjfLwH9ECY24CxKlnUeZ8+YkURrCLOeRHXsmlgXwLkmrkN+8j0CHmmcOq0UTMP0Eta91ZFfKoAfaukQECIiJ9ibr/iD/wAXsv7TFuyCG0Psf/WVHRiKf0eXFoHU1cMQVH+Uxt1CQA0SIRCed5G7Raj9a/8ANKy4BE/KdWgpXOkLID/mgJ+h/rB74rqWqlRXsQz44kY4IAtAfNEzldS3lCwNEJStmdDUBYaxEFftWubPWyCVEaMUB8Oq9g4AANIoRIdJubpiAkWIkACrul8o8I7KosFUFNV/yohWIqPpRg2VMUVexIF7DBAqp0MU8lEFznlRpBZ0OH7F1y7UVEIoIiCKhUhhAJ5p7okB+ok1L2yAAHrf57ygYA4R6CxOkVC4sgKUhQ+k6y2XpkQeEUYKnkYLl9EyUxQUQCJkkjSWcWFnLAszdt+YgTAqNVKDH4pQkCInpQBFfrV3gbd49IEoQT2Gg9EqEVKL5KJTdvODgwVi9YyvWGCCYAyjTSTki9tt1VKKk4lREVb5VCLMyoZXkDWxqPKdPMwBwUVIqoqvnKMlhM+ILTg5dHpaMgtMVOLJZiufvWEjgFfJOIYYdTsD1QABpaKQBGijQYo7ogwFAoPJhPZCJL0p6+gDU8Hhj5MkQo8DHHjh4DEAUBQBLUyAq47QKCo6kaCOoFRCRgCCcQKiCnd29US/EBIIYFBd5QfgWBuBN2AUyKQPJVSZuXhxOAkGlQelHFBoU7yqYThwA2puPXE6agAoJSzTnGpSSCVKoGo+XAa6nFNlCgCJCau6mp8qdCRglcN9+nEkSIUzGmtWMKjgq1GXMLSQaB5bFeo0uC3YoJCgkoNj4EWDm+ZCjeRaKICrwJnYYflXxQBHps6LFvkhNSxqLyi8FWLNV4duQnQOrA/5qlCxDyAAZlThPQqH2JeAn9uCsoCVvnttyrqapAK1gcC+iGtH/XSbulqO8nCKgYMNGXqjk6DkDwBgPwcUv5crRViCMRQ/TVypDQDyU4g8MVRRBUTFALBld5bL8zUIlDxbhx/EYE+xKnXyJceGoC8V8v8ALpjqiPC0Z3zLHymrqMsUgT6MkIooicRO0fThPGqiqvlX25eKaxXnCuWVF4vUaHR4+TK0gCRY3mOl45aiEagCfijBfM8mRZBQWT0Do/QxyiAolT7ASI6b+0lUjZABQCuPUUg7+wHYGhyFtULKgyUOzBcbmw3laMf+DjgKPFCPhYSY7IikIpEE9IRMBeRqgn5n+qFpX8/hibSqiyngFKA9lmb6h0qZHwmNSUxKFjLjw5FlgpmsmjT570X2Yl5fIgAfEmCkXzc/cXyn1TiJfQEt7xUg/QLA37f/AE6H9FLoFGlMX/R/4pluGUIXJRQDp60wHXlTtAh76I7uT1dx5VIiUGOM8tSsXiUSHvT2MwA57Z2v0gmK+lUPKQACrAtz97Jw5WQP9kXVNZDhGqlqLSnHAgVQx8yHhXUlpIVQotgIxyLvwtVBJYPaEWZiNq6QeABgUydmcyzbxUogK3LeuBUHmo0Z3hhy43paIIOAb2VwjSkh5AE9KpEqHoML55Vo0ihacU4FtgFggFfwUzNVyEKeUWs5FhnkKo6BCQaRGmvpVWAfxEGv9Pr95doHjwThIuQdD3Clj7IcAchooBDWMo609MATS+9dYUygTghxADe7Z61lkE4u570/WYFqKtgguYJ91KQL18/ZG3SiXow1iCVFRQVKQgpISZTUR/B56cPVeQjT0XCkxLaCLJ0EioRfGDlrvIPL4Jh2A06h56K+Mr7RPerIjBVUJ1ys+uGs+DQkD0KZRnTABMEAWq0SE+8sOsGSGqjV6gDMYpCaRUjRSjwQcj0EexDhwpewGZSjU1n+iNv5TTaQKQqvwFRooYofDgiEFQKoHlq3ESIDIUpaD3pQe3oYJntuaew0O0pTFIlBsKwCSKGlBAdQf8ic2HwXq0GuLt1fooEBg7a0E5nEQRSItUcRhRETMKrcGGwMSBVVtNI+5vwlFABCQpic0+/KvtqAkrA4dyD/AOE+oqTr6FAKw1nAfIZQUoRMYiDqkAsvgFiHgKpXtS4KT75JAJ0xjKnjEB+PUuVXgoAAVQy0thBKaJARJ0dYrkz4d6paq+2q6TwgTikeCexEvXEa0APlUBP0uGUCEKFPKJ5TUtQQrvOUxq0iCWAhgv0DnG3IjxDCxfxQyiU9FBFHzwH4L+sOg0BWAGCyGFbCD+lwOKiSCvwdRRQIomj9WslWVOFRDGUtIGiIGoQRMPzUYxIK9X2CuBT7vKB+vT6+BsNaCQHD3aFwaCiSCGRMEAMCpFBtFjJW+DRLzg3mboWABVXCKYrUJ+nwpmZxHTy04o60pAABMlCYWar7W8wo7wEAJFKZVx6qr+rXP0CSigoVSUFlM9xgk1+AK58fpI8DyKeEuCZwnuCxR8OawuQYDWlg97a60YsgEAIg6iQipl5nlNU8xKlyencAYRiIFCXwOixCGxWuccOy5iBxPcfysOay50hT6XLjuMhhPtdOR2xkOOvsxAVz5LopyDzQL/DcHZtYFDQ1o+lz6j2dQH6hX7HE00EpHkCCdjRgZvjpUZItYkVU7uQ3I5o8hFSegQuaElKJ8S7RZbl1ukKLRHwgFBw5sYSiD2WP9CuPPh814EQB/LihuE3AOqErEdtABIJIM7785eGSQ5WCkHE8gIDMeAWHFzfUCEgMnrgvTOuIfdxBGop0EMNJBHqHogGn8Ac38jeWLGNbR7UovMheAIlgggAho3grf7IGGHuIEGyeAEgusUAoFETwZzICgQzigoRwEY6V0iKco9f6MhN6tInCCiQACBvKaFMBUFVU0B6uO9Gb3QBcDZcuPUdqoKJao0OGIWmAFRYlsEPcVyvAIsK42Pn1QUXiBZWKGTa7kX1KADBBgIUMq1EBvD6bftzuMVCR3uFCBUByN+xYgnEREEfIlHNWV8Qh5qw5HCB+EwCBCIqINE8I6CGNUJWKgJXhmciQBBX28X/pjwwhE+0rA7L3N0zKBYyjFUlWhrENAOBUUeApBUFwhPX8FUsKACrBQUw7+dwVJUUcPC18dYqRb2uSMVwRYFV6taEgImccdBWYgJ4AXIILJreWAlQ7BHUv+WkiJ0QRQKglzzmdyIoP74hAEdJp84SmqpGgVhFTea/5JRExV8I8A4Rog7GMZFIQtHNkihVIBRQIIjEzl+j41sFBAIUjpWzwMM6ZL/WKLMZthxgBAQUGEeqvlXJBq5LyBqqT4AWH209PcHEKL1T7DndYDcUkTsEV+wZNbGLCCiAAAIBiGZ+zuiBOzaF5OTEnDhIoVQFFDNtGiAch0gCWxhzE7nl3AQei8YzNgAFfTiKgKsBcGYgXMCjwoIy4TotUBD3F4OinsqkKrUIVvWGVVvdFSAxU43D+LKCqgkDhUGn/AIBAHz7BqzPZtOkIQlBHs0uBQayKwQSDoZhlGr/PpQPmLmfnWr/AJVVI8MGtQoqtQBYsSDBBPoXcUcNXAqHlBIXE0cCaUiCAoArByJqD/wCXHo+CAD6BXWe76EMyVRRCHM0EBEUHCbL29oVksfmiMgAaNYEo5yJvDnYdhBQLFDS6/MIT+hAciVKUqKPkfsxyGFKgLoUaPsc0i0WQXy96rrvQLRrWcTKAcDQxJs6PAAMsPP8AKjc/iOOaEFBR/vX5q19KquAQyrqP3Xb3+2uXY59+BGSqxg9QcPxmX7jLp8PDj32REbnlZVCqoAfdXI0t8Kon2OG0IgVft8rmZeD5CdCCo/Rjr3ISJsRiB4gaD1zsoRiiqpUU1M2GRrIIK5hRgih5Igodg5B0A8QDH3BZXT9d4JxzeGss1KAB6hMjwNqqVX1bk6kCiN8JDeSpS+4Aih+Dn/BASxepQ/tucPtAH66Xw9LUwSWSy+7pBTVY/RVYkIxGBrPnhmPpaIn6XPq4SwDyFVCg7gxUcP1jBgQczctcFn8SLljlezgngkhMnPOB1vmAAGakhEqloEIUNGKOQQdSQeyM1WlS4i3iBAYCCIHgxcwKLqeIMJ6JKWT6UIOSwDYXx2dvjOqaRGk9icT6TAouq7QkirxGtJyYFSlXr31FI/Q5svqwLHxSIKeEblDN0KpT+BxUXjnmxSCUSmVpiEUUsWPZcKL1IwWxF4QIqpyrpnkCanRJ4ERGmeVlDr19knVtdfXdyFctPCwcWmP/ADIyhvUweyijFTCwJqqa5W5aFAIBekFT66OZwrlpwOha2AGxwySEoOUFAV6BTN4WCxPYAUBZSDu/0fSD9KsEF644wAv7NLVFHCBvCkPFVJ+gC5qYIGR2+HsAquUzF4v6YIRg3JlQBpEKBInTy3GUdDASKoKFGtBZYAVaKKqsPIr7VomkPMlEQAdAGiyYcl/oQB4CNXVIGMvUqNApKsOD0tguH7vtQTZl3cHiAI1JUcJ1wCCIJKIUwu9bGwwQf9gDgsxt1gDEFSkATPmRxbFaCYl8qZsbFdSeKCAeIGByYTQOIEijaNGA4WgdcJ8hSeV8KZfNgk9xKA8T1bR4mr+/VJERdIIBZxjjs16k1AtIAVa7xDRTo3yBKvP0DEdRLvIh/aHozlxAJCFESiIiaafxQCih+v4ZIGmM1cFMJVpnk3B+mghbNLRedqApUigjKMzNtOGWlWUV9H0G8jXMUwgA0g9BEBcdY6WW1IKAZROZIWg1F4gohYmn7FBtIFRCrC3OdIpKGFEI4WKuAVVYAeW4H19JETyJ9jjEkWhCrUALOERbTNhm3AiI9E3GEwqEQt/FuAbIRTKUDIFWGKwhIVU7k1ITyOB0cT2aLAWIZapE0AEA8GNVIkNQHJYD4LUOzhp3gYNwKLCUTo6OnYRfBc7zY0wiZAqDFVYCsGE6CAfhDKpgX6x5q4oZXFTmtwAXoKcqtedKFm7TQIshfc4cyITN3hOWftRAX2OYppLR6hQAcmhR4F4BwAyd1KraqtVXr/auI2MSpxRAp5hU02D+EoKIBUSjUmd5iQ0BbCqw9VdacsKIRol7xyq5xUvKrmzPOiHnr/7Byi1ZIfSIW6pz1mR6JVXCIXQdUjKUFHyKGRT8gpGlR/tGszHiJ0hS9EU4tCF0kkwMwopYNIyuQ6yD9R9p2BnTPAwf4tM2JrwM5aOLVO6hGPXfVopegcB0oeQyAiAa6Rtx7UFhc75X2GE+Bs0viwHUX8AMxoSUiArBVwP9MTXNnsVWIP0HTzlCvomoMStaI5d0YSk8YXSjdr5Kp4SNN3vzy3+E+1POaQ8CRUqxUIg7lYd4MBFe/wBEm6ZKjxB8Ebz+1OGp9hgA2tO8fAEmOHCBCWKqg9ii+hyJuhp4Oh/I00H6JgA0BYgxjcNyaJFfIBQ4D950S5GAlKLE81WONeeipwrQB8Hq4uuu5MfoN/gRM89XVDqKH8mtsgLP5EESPQfvAhTJIaRWRiGXCPbpBVphDy7yDwGNqBoiOWgK+QBVNfqQYgNUKCh0FKgDrVvDXEKJ6A8ZEKawKDCGJx8NKKOAY09J/wDAMbuQuo9OcWwRRDBcMDoXpBEEKSeQxgI2qZQgpBJAAhM1eqAbilEACgDA7lt9G+DVRIq/Rr1s0QQeFCgZYlI4apCqpC/RQwVHTtFiq8QCpfrAN/MHgWBaaH53MIWnQJOgADfMAMDCvOAGIcEWkG+zFfepKChXzGAdAq4+Zg4gL4PBu7RnzMrhHKoOoBU6An4nJE/SxHKCmKwIiMHqKNHKUMl1Vq5pEAWuljKIldbvRUn4ABADB/lubF1XP3gVI0XiUM4He2oHRFOFK9BV11X0tEDBPFE8HV1RKoibEIqvKKo6aXU1B8lEUcWKVExVeqo9VVW69+8CCjGq2UQwPdqPaQJKtQwJEcAtwBA5I7DvkaaTKaAX7qtxmjGgr7f+q+M6xrBncfLkKxSWHhEcEoUBYKVnA6lyNwMRy3QLhwJKrHTrHA4rOw3NUCaME4rH+MQinJ4xtGAeyt4776jyplgD/bix+R+IIjdMQMURehqTG+Ni4h5CdT+S3CNShrRNzvJiTS+0Rv8A+L4cCwDE9H9YIYHgdRF0pMYEB4UF/D7cmZZCGhOBwTGPwP7tiA+AFSGZDmogAiIvaJeOucoEGAABA9sri7/HSHFUFB8g5ggKj9n4e3LvrEEkXgnDEafg8or5r1nhmv1HkDQjBZlULdeM/wAi6Fan3E94IwH2YkeOpUIIxUYkdw4Q9CNSlpTJh08LDqZAAVgGuWgUCJEVQI+ShjEraHoxvkIREF+QM+GC1AXohI/0zO6soAWFAD/IFwBCMCEOytMTwwl8h4J4JCeiY0RlTTCAigUQ0AnBFv05PQFAHAAgARvGt1K5GjNGlEL4HJLg8gBRGAoP00Ew2NElVqDxX6rui3dyRVEQRAJiJU7pJedFQbQSW43wSEUYojRHMFdSiqkJICB9GBkWBQCyoP2nC4tjrGD9QjAOyBgLBLKUxPpn+x3iyYaUFICQaXX53mQoXuPAS8RwmHboMAAS0ptRHBsfjWlLQC36JxM5wNIVA6YeFj+TLLtbVUggAgy0i0xu/aysgFOCRqR6m7bsUBKBwjKhxwOF0qUGDCNSAoZYfmiQogHBLrSAqjUEqkSDpvlCipQFSv0gx5hXkyyQsY0RbBKmMHpNhDw+Jw0a+SoU4RBgimFSANhhVVE4QP2B503dlkQBFVooRGgRV8GlAgoBFUSjRE02s8AwgipUWMFQkg/rcX7ITv1wwVycKo1geAyvR06piN4oB98WanCdglBJYVWIipmBDkJTciSQPsGE3GXhUOO1W7r9tkD2BFq2MeAHvcaCZggRUin4oZQQ5UVVat8q7iRXQAlUAUMvjLjyVdG5wc3SFJfABCTze4qZk9gAo0ADQjCJVHkJIL0OzPdExD8+MKjW9FEYIyTW5S3F4BSpIlEpccdu4j9goSIuQOPNXzECGxvFo59U4tAKmCQi8lBNealqJIXNs2Foi9TNEaES1D1Xxj+LjgyRRrRbDBl98eJjx3CRSwC9G8QWkgw5rby6mC+R8m6asNECsVCDADCoSFeqppMLVCiBiJ9YUKAl8ct3mkjg03N6vsJl0XII4SEOBAXNNxk8Kw8C8Puf3kYAQynPe4GA0wvBAOBKAfq8xoAmUQ8OPF1498YBBwIuEPhZZxVYQq/we3AQIjwRfdG4ltggpUEUxGU8cH6BCt7VzBJFBGZwXwri6L2MVf4DJULUxS+UGg6x1X255i6EWzyBRUExzqVMAjx6KpKDmwwRBWeAoeQKqmcKIgO0dV+iVvdfVekl+eMG/qKOo/4NS8PMdWqBRCCghCvDQFJuhCK0T9CdN0WroAAfwEAyjCAdjc7i2A8pYGM/gwkPWlFtAQgBUwStIU2zCghkwk4Akq1KvDEOAGATp1AQY36tUlPGNGFnwVB9EgQKwUJnQAUAVgVefh8KZMiBQwRV6EoZ5ioPRTDgAV9C4G80AiKGqrxwsyjIiFB+kzTRg43oaIRgA9GLTaiEhI+oVvJlP6NREfCgqH0vx4XTIgCNhGPVp0cmibCFQARAGR8+LcPsepFyirfNEgAm5WFiEQtL0EoBauHHxJJY2p1XuG6VPrhCVQfLKUHzrp/zlUSqIrjb5gMTgg6sVcptL59fqKfIEUMC4q2oAoACpwA04zrUogIiInh5HE5CPgDNm1igwFormjsxKgemESiCg3dlplYBB2vhTww1u76OiUlRHfrBi9F4NUYdCY3p1teIQJOUsdzx4HjzYpVxSAjeGKoJsoiLIP8AtM9HmfJ8PSV6ABh6koowQT+AZscIZ0GxYKcA8q5A3gsYGrAAv6mKfrFUC0iSiAquOJVIf9uEV/tDMbVebEBIBxEX7Mdz01hAlPRWpnVjHIJ1AXg3wiPBuXpsElXqrRapuUaQ8EpEFAUFBcASa8RFL5lY5/8AuGMUAeAoIIoVsSYRVTF8llX8VZisJXBljFa6mCPoF8OT0+C9IQt6AQMf5q9IAoXwCgLji+bvEQshRRworHwawAAv1XKtaAUozi5UN7VcGJ/ZU5vstAHlXdP/ABKiT7GC/wAmVi6BXKEYsf4NaFCIGh/D1LuFd2YEoyqpzKhJnWRQF+jRURExcrhlUDT0YR1bkjKP0AK7i/l76lEEwCBQAfrpW8UoKOIj1jyi4SZwbglcsUozASNpX1HKrMt2s8aTPR0BjdJ2TqmA+lWc/S4iHB1qB7UVR/WZlo5pmHttfx1A+podDhSS6vewdEj0SnIUB3lmoHt/S+VNDGMCNfoPcYSEEiO/aCDksCAcBrAxog0ZktvRS9GX6H8sNfdolU8AIKdAXGkxUE/CAEKoTE5IiwEPqhVRKrw4GbmQklSCwfKKl+zGCwlB6Oto8PeuWtVPogB4ACAYO4dBnk7/AMwx2MZQOIIoAGAOeeVFSUPudNzlTUSeKBovERzp7WsAqq+AA/oNywEAvkH/AE1n8uMCqpQodF8oghSi4ol5wk/VFRrAZWQMaNgA/iPkxFohLWjRQSg+BMQKmyeSgLwv0rgSLYuwKyoBa4xQ9SpOnr/SOe5xp5EPtoefUXKo8YaB4fOGARVpDCDADUVCud7Gk75AkU+k6A4oF9pnS9JQn2mt1Ryo0C0CRWj5n24T7w8iFEQ/93dkippYBhK2KreJmP2eJVCugFDIbA/fDxGBH00NTE+3UhfV/YCaOknA+AlAcJD9mI3qkEmhSoBO6IASgAAoFTKr1RXQUoi8Foci2VEHCga2Z5ioBQS8pS5vVpcAwYJFUx+ZYyhUQB6QtPrcWte+ImykC+cZjv72k8gowq0U9CURZqIQABALBxt7qagQCH5o6yVFtfVdIVwJIT2BOPT6Oaob+iKIeaezC/GpioBNUeDyCmn5Q3VC5wMRLAz5W/hX+fImTHkBK9FCCv8Aty+2Vwj0qAfAo04QmAgqi3yIiYUFFwgigPAHVCBhqmpFEKggBPBiZzlsalEFHyatYnsqwFhVx0uaCiQrBaRXruquXVVwJpjfa54SyoypXA0zHNSiOz6v8rm0mOhVScFQUMLoEaYiz7F44FZgIiqMPBALVU1s+AIdPILOuI75VnEuHV9bQbQPEer9uq0QFyBwAc8I4UwoxsQ7zOzr1K/sU1yuHWUudUIFE4E8kyHmshM4sCQUBcpGIYxx6dxZXCyeh3EqA5QKKUf26KDC1/UxrIYQ9aTIGbwby1xr/GgQVQcBDUeIeouomVNSeQKT1IpcBJKBOxe0K+g9pcXYE8haHlDi5UpUagAllO9MXhxCQ9lWeL6F/wCZsCAhIwt6Kh+pkkpX8n9PLj8w4azcVU14US6TpaokzUUlPAcpVfDckQz1NIPQS9f1emuOICjlhFfovX+QypLokB6A4B/AfD3NEKBariznXqm3wnH7a4QEjkCPTx5J5+zObVrAAX6AA/oMxxFJAJ7KhHuwcLB7GQSqgAAWwCYGeCUVLAq9L1hZnqX8aZ5QRilLm5RyBVrwQJPa4c8SEJw/TzWulWchOr4ImAQ+aAAMR94rQOLSxXEULAUi0FM1TKAIZaKoW1nXMmCAEoeQAnj7ExH3XRW0KcEEXPBEgLAHoCaIKWFK0qQSiTpjV+AAZAgBiAerMlZhf6CQoX8xvju6RAwM7wTNDXQhUlQVLTBDqP6yUMiwaCDBYxRc95YtzQCpSq+V67y8xL4vArgrYQM79WAUoypQxg085FbSb2k5AtKr14mWrpQU1hzpRFy4WGXfkUwvsFHF04h4qCaUaKJ4TH1T50ABCUOKHaTCdSsGh6s38c0M0AJsQKkgxaLkU6YBOKEE0+hV0bKm+AREY4BTNkA2ItEheTnQtFNQbB8Vv6+r3800+KA0o1IIHHarhL8K0JTRVuLXP6DyaFVPsAQVyHXBvGGwBAtFzOn2ZbYp/MQsfC42TRIJIBADv7QJU0/DTIBQVEYAAAswQCEg6S+BnPzjiaRyMVVDAqg9CcymTLFSWBgDPVeCm55bAoYA8UOg58Ro6EgQfnkGXLHi6lRFSqUKKagBgVKwj5+xcJnVToj5AOFQTDNIAL4DIl8MEQUAqA2Ark/k2x0CnoGuQyFQFYVZ1sDNN+YloxIlEETUE8MEqwGpr5Pogw8tMXVJbCJQ+HExEBgIRToRUQEwD0bePtLLp8joqfa+jETaQNKMz5UgC2FcVbIsABMRLSJzPIkA8AVweF4AJQAAnlU8zPaHA6ft6n24JkuiVi+wXhiuGx1A+k0r/OwQTzFDkDOVWJB6Cad0bqsEWQvsdSAcKzwdQL757OZVTKpcUIQResvqGpwylgwIeAMMnzADJlOFYoHtUzA8iNABPUmQviHwxB/i93FFymBkShSgtPZfH+nWboJaK/fWuDFfjKoLQB5L3OFWoqwHogAAeHM6WMgID0lh9D5DOJzmVq7uwQ+W6FciE3y+0r8J03CXRAKAHt51/RwE/LRHo9IfuDHAJFh7cCgRoHwej7dG/wAcC+2UVDwCaoXoARHkY7jzn2tBpefSAhFgBTAGKVSkDwkiVttxqYPCkoO5SWCSxHGwKVegYyiJdPPUwAKEFAR/lc1RWsimhFC5hhVYRUIIkEf10hPax0RVYXJJWtTT+Y5XrbAF1AAvVi5h2lAAPsj5+r5M5HwoP3Mw/wAsEEgbDd8mKADGn2J4FqH1vL+zB5RJvRKrpf5BBIQCSC6WAXlGr7AOA14YirihioJSJl4zEUkt9KmDCnQ3AgiwX7o5pEZQlF6iBH+0ygXmIqeiACHTiP5gP/CBa0pggrazlT6UNPdU0idciiChlgUilf1MESysqZxAIiyhyZQNca2hlFUPxlji9m1moi4CRPAp6HUES6GijRYfSouB5QtM0kIRBGuWf+7CeUAsDxqkoghUrKznHxTBQxsoYVMCAO573+CWiBYKhwNP87SyRSLREREzX9m0gjqIBZi+97bMGjQRqYCMQi68gXqkV+sVI2gCIFQFYFxPC6w2qdBlhoNfQk8GhFGe4NMCjlKO2tDgSo+bmjXz0mlhyE6++ZiCpYQ0p0UeI8eCa5r9yuCghChUc+WY9igwBUVVRmKhAGEkABeArgMfIEGoNCGbh0dFSjEBAa/Tnp+fEWLo1nI84FGnAn4ruam5l7LwgZ73kiwihQIMTDr12ElAhVEHWhOgP6OWWMgWaCvwUukwQmSsqx4XuKEIUJSBST0oDz60tXoUB1Qjt+1I46mlL1danz+Bv45jAXgK9FPKvUBzgQgNUEUyAjnvor1fZMoP6ueeaKSIqIlBvj2ZV3IBEfoA/sOITSSMf/T2aChr/wATMcIxVXpUdFTwMwX6mRC0kh2n8WuU2qRF/CSB5XCsYf0RNwuGh+ADAej4nwaZQQKZFwwl4/8AZkHT+l/4HgMy1e3OqGpA0gmq/kvf9OVfb6ENA6V0fecuWTKkChmYs+DJYAwVND17ckcEfBQD760N1wj4UFP4UplggX25KAUYpqmyVh4DyuJ2SIoeE+K/Ri+yQRA/oKIZM3ZphD/oOLiQ1EUfVeGo2ssKsPRXzNExjoWr99iGcJLJjTEDx2OIB59VnXSxS4x/KpHnoBwkkrDVqnkCXIQL7q/zhAdRY8IVqPhAKimBHK1MQmFwCqvC+9VnqSmC9E7YBooJY9MapAfBSdAgrrVTXsG1gOiP5xzxfrTA9E1B945cvmlBQ8gqgFcPRtEIUpi2pCAgV7fKSCD04qYMPmQCkLBrCJVDTqMiLyAo8QwRGag5TURFOcrkMUkKslFQkZA86GIAJgRCBPYJTTxjx5rwEJIiha4dI5AYHgUU/pMn2capexHo5ovJahWUEjkckdfRgSj6agM/Hd8ibO8SmLS9HlaRB+kUegjgXnAKVhL1ev0Q0r5ayt4qEL2MdEUFUDsASKL9uI/1HwYRAc/tW1vaBsfs+kbiqWsQVBakloGQznvyxcRInioCZRXdNcxOiKBKY5f7xCqnFX9Ex50iijGg2jffumirgEAVbAVVaqrlcJhGRKIkEzFDNUCR+BqP/NToEgCEoLQrKCq4yFGRORXE+ziYmyVQUJT9KKmoQ3sBhUhwQTDiLxaoAmxDAgoTrRTz4nnK1X9KsCBWrADuJhZlEGiJ0RBxHEh22CgrwXIoS10gKfs8OWl1uqhgVfpABEdAKoWUgBV544a8pEQnTavt1lilEYymrIsBOmGwPIq0edtj6mAnYO9JfDT6jodzKN4LxQ+2FcmZMi75WYXsIAADAntaTsz6SSOlxoVXPo/t6qCACQOBFziAjCCuR/SQS4oVCmDoAFgqDS393HjNMGLD5ScVI+kTVUDQ6Vs/b5+5v7g51FrIGxFfrGUUsEyouUFQ/QS+/EctIbyiq/y46R0VmNXvwFwTCphVp3ZLKnUt2fsAwZ6pmkhyShng0yiTDiij8XXWFoQUFBbD+w1Z29UD+UHNrGAGk+wErEa3IxoLSM9nngWarDG8159ZeuDK0PN3cco6LMaOQjQKiAtklcQg3JQf+3rjQqr/AECL9WmXaEH1unVUFIxe24A11fc3J5AVTwAxNNigRLCLPuZcQBBF7iqBjp9yfMWcN4l9evHn4nhy8oUPoiQOvXeIWY1FoNqF/lqn9mWaKqo7lfQosECH1E8h47kuSDtCloCS5VMgUEel6P4mLU0woiMofmVXpsP9XRxR8gwBAwBa0TXM9BAwMRCMDxKA0Ii4FrqhtsKE06rz261CfgdDMWw6oEtKrAHF3DHupTyY187CRTDL33Mn6FC5qCREUA9U8BERqN0NtGUVj4cEwdu2+whcav3Es0UYqH0uKOlNwKBChWCtZcB6pND0RHzURMPrKzBgIqxI1FFEzdJ42gWIIIF+Zu0I7fXKALFVcSDACwIBIiMIaS3pEkcWgUAKHWllyolUgIJAMOJQCFroIYmUe4xoCqNHsTE53WiFVOkFSgunpe+SDJQWCwrla5D4lajkcGBiYtn8VMPjwFYheoKJW1cLe1BdOABHhvE1eI8oBRaVIiiuHhYONOWcG4mdQlx8IBLZazLDL0wQRCpUS2erzP3ChYPkVWfquG+BHHoSeVFz66Vs7UUqg5BeYKkRHx27n9vwoRogAKgqVemZm6Oj+KioYPVFB+fZ/KQyXXUQIgYiXDhsH0gReiNMfTasAIharj9/xRMqjUVVEUmno4ZEKIgjEonlHIQ0VohBVngWEyu4io0PEGgm7+imXQfT/wAwvOiKReNPP6GZvx2iKXvXrzxkdAvAQ1rvWMKh7ZkCECAI+XlYPfMbMYGC/EuHDgmRwBxBhNs1BJ+8lEHF8QyVN/cye2nKqtXLcRpoDDERlFDEH8GDytgkC/Q3DFLlEH2CMVzJlPEqh5n2zIA2Q9NV4cZ47em9+QqzpCGenIYOu5wiXDMry5XXLUByIonjW4ZAQCJUmY7vyPdTd8XI0RPCKTCE8SAEIKgKh96Rfpp/JoV2G06UJQWi5DnwUGYsZkoHriadBrEyj9gBzL6SZg0wgVBMhuV4TUcvizPP3Ji0CKlQCAucHopfSggg/wAwzIocHzVeEt71EHQVYJVKghfCxHAUI/cDnWr2BXcAwAd6XplamTraRqUcMM2r7a4onWmGC7XJfKNAMGrPFi/okRMv/iIL7ishtMmiAkFt+zRAsBKJfDQBxf4CrfXEUMXwwHAjQsFFPvEDOQPkKpSgWsI1ymCluoKwFw9tCOn8SpLBlqaKiTvSBVWhDKU1oTpVK6gmRgiwrZAQSLaLiFQJrJpcLSPkW/Qq18DMCNSxbBhqcXE3rLAxVGIFVJg4QAEGw68ABfB2EK5Q6sl8M1mfieuwKgiQVSEBUWkRy8MmygQKCkHCD9vhHEigYFWC53rBEnoB4Bn5x+JUg8gNaD3FPtZ1Go+avD9mWgVmA7VclolESI4WuZBBcGW9l7FD6yO1wJMegr4oQsLginoamEowJhoH+uP2Bfoq4oCigpfYU708mazQngoAmQOcUFCsFfRdUggVWhJT10zRMWlQAqKHoo+JukEDj/L4MYsM/opCigQVc2EOTQKDDUOunJMDLERQI47BxSEBs/0+90V6MVuCmBUFUhiJOABchERIlWjqiCDits9jzm8F/NFnxgEtKI6gjGHrAV6FM7vkXPpXweAKnOQIAB1uKjaABQCvjzDzNIYQAWLYPLAXNqqJfyB7rC4eUgQrVYQ0QoFIqdMAxEGMFB+rJ478GOGszaLlaJoInAZ0T8dbnmJvHEJ4CeZRj/xnnPccfJV/6q5wODAAg9eTwWUhlNQeyI2++ABbDNt1eJllVzj4L1qKR+8cBC8YmCtXAImvkrdFOUK8iN0xcBoqzmYqIACrQTM280qjHolKffTDf6A8QABIJKlP7jN5ggwOYG2JLvD2eeVdS+EYj6gsA60Lm2fRtw3IHl+u6IsmLL9QZ17aBK+pqRR/ztzVUJlBGKqrXtB5f4M2M42IaMCOSYJiCEU1hoUpCEK2QgfcAM6gYhGFtKHswT4gMpYxM6ObagKCR3pRppy2ClVAGs6/blrnUNAlCl9OMjIAj8AUADOlha48ZaRbm/nMQLiajQRCR0pTgAcFSgvT4E3bTjzeIowvVXO7JyBUQbVCERuRYYfiRf6QKrlGbCPWAsU4dHF9uHgyAwGKACFUXLIpI2dARwQhQyxgi9CvFyQNEfKCYbRuEAEIAooAGUttaBHq0qKxWvc8FUVr+17vrMauNjocEGXFL7+CICqR1x990bwbaOIv8A1VZA8uJNaBqHSEKBBNyRViBQA6ahA1dppXFokWK+kiBIrcK2SEvQd8Gfdmb3SAzYHk7IizB3pzaceQg9+jlwRQNFFtQlzDdFzqtgRAdqZF6JJxfHgIGSlaoAAKqoAZK5QxEvCjia5V8iuMeFrCVriBH7BRi304EPEgwgeAh1xrMPBMRPNPfvAERhVEHkE6XPvI6KfBFfJShyXJrCtSeGYHLgjZAgERHPzmAY0QD6D7rnGjIeSEEGlESgI57D51UBGGCRFz99cIqvRfABVYBnl+CIgF0UWIOO5R6QIohVVHy6CZGECAoHIDdl5x1YeHTeM2CgoQCvV7w+8iBVu/TOXxRgRanwDktbMa16AnkMlSAiWCsGPQnsbTMdCsJytezBmduFK+MIboplynQ2OvHglbA94WH+gy1h/6ekd4wjPgVb3mMJOeUIun+LI1UzvVyq6bg/wGbzlmW442DkEfsv2aKdSAfauQ+MQowSnRTCmBbAqRKJxMmhZoAeyDxcfDFBB15ByyXGU1ELBJCiTOUKCEks5Eb5e8caPkcC4qYPSeu5Wf0cAKqA8hgIgVRAWSP2QCYFPyvFNRPRlhhG2wowILwWC5nOZ0FWqD4roMjKlPiL7IBG6rUw+zoeNxVGQAFVxsDvkgh5R9x45rKSpq/wD1xWViqGvqoFzADykAqd/O5RsyzqwYOC5n/gUFFqWwPLMDTaT4gAFpUHLW7B6KCIITjMVsgKiqMS+oeXPgTZC8B8gHB8LKIcKCEQSxBHDhdFBRUS9UScZpiAuRAkjAoAAJjWFRfmeg9VfrNQCgwai5OpACNYjSIKnOiRYDEWZnzNkGaaGNO+BBFd1kCWqYwV4IUDVc4R4Zq9JFPpp7MwBahVftXy42hpcaWhSDQPmKL9GrDpLQMp7H0/AcjKqdGoGwDXxB1lAaH2gg31BTMfDMqISQwAEZm5DKQoxj0ULn4M7AQEDkOBu3igoIiIoeI6ikz4A8AeAOufocZHMOMB2r1foDI/dqlQD+3xotQPtZ4LnsE8CCHeKHcrsCoeDvh8h+kd1QJACvmBAPwMCqulg+PchZfJRQDsygQ1w3FAaFAAogI4kUBSoAv5htnFIBn+Malmzi0IACgfeFQJkZCWg8AfAbnf2fcqr9gFH7r+B9OYmukJyi4gdbrlDCm7EUZRl54+AOAYooDyv5UM7RSXi+kQR3TAYpIbuLzEhoPgHTxIRrR/IJrO9NvdCg6lzyDBM4kY8iucfHgmcfBroDIcsnlytBT6dOOH8sEsl8kVTFuG8PxSqmhDHOFW8Fp+j5N5C9kVB5vHuXJC8W476omAhokqI/Sb//AJeZckcii2CjPHkjq14/xxNFQiqaqhV/VdasohCliz2ZySgHiff5hupJBeh4H7Oe7oBVxpg2CeHn/UbkiApyoCsFB07l8gqeaQy2A/7ZfPFE/vHliUBB0fPLdA1j/Qh/YmMEVioSm9hJ98NAbGvH/sAydzi5RCIjDETXmuoAgRAEcNRtaIRIIfAoOfoQNqPKGtGCDTsBxUAFs85hT1IU8hUQiIII+dA7QDWAVK6p1PBjnaQ9R4g2I9SajsEqpDAavD0YiWlGCEdCLQfC9d0PxXwQJiREXY6E+rF8Doy/wlxHkSqIimm/iQbQQQ82U1IfQZH0VAfquvNQmokDYo+EudQBRMnbir1+1q5I0NESJ4/24ThaUQPL2YJCXPF0oSFUVUAMUZhEBFKJxGMQLokXeZqZa5lVhRQGSI99Llg5Wwop6lQh7ONcsQsRQL4rU9gZ2GQFIRfaHq4UP3jWrioU4CfSI+RKOXO4gp1gGpnMlYLWSBUo+ePguU3LEkGpjDpH0M8I/pv6jgwl7cAoJfAOQLtCiFCBVFpOrkb8CrEIOGKIgBAdg4CuHgZAwb2HWY7BKRKV66lhZWDh2YmUJkeEcSm7NNeGXXhe3U1NF7mVJFpEKNNSYVNjQQALA1LTwChVgXJ02LHowodBcFN0m/b20AParwDJrlxKP5YJgDI5lmxIAZJXkzscq3Py4FMo0TG6fd45W4DQOAKQovcRqo+m/fNUqP8A6fwBhyHlkooSlSmknGUKGoAFAbwMsZ22QPKV5/Ec1fwa0hQUhrOhQIqhUAM0XkdAjER8JhHjEFSIOH2dmHJzAXoeqYqT9OuiggwKB3wA1vrrMxLIUPT6pwZ2Pco+f+89boC/0GAm2hig6iHsM8P1P6RERERyq7kE15WvTOcQRQR6IiJl4AKACGAWoh1ODlGrTyaBnHq4wt5lhHnsAXDhFwVgfTHdneCpfsY9QPKGVBgEAhSXlvOp3U6AVFDzDPH34cJ6CKOrVNp/59joWbzRYiiJ5A1TFIcIEAdgG/RiysPtMx4DmEGCNa1VOg4fF2nYo01/9HKhNCsCIgRYCkVNBboEoKylgmKiiQ+hI0BPYo5RcxRCUQFSiDnClVELPsAHGUxBAz7D6xom8EQH1YL5+jNJC8wI0bB9D0HBVUBC1J+1yDVyIiayrA0+HBlSiiAe2bn/AOeUQQSoJ4d1lIn9NgYxSbYhHs94f2m8PiQIcL5ZMetAQV6tGfQjJhshCCrx+zDKYYRpYPGEDlgK5WHCv3SxFxjV0o+BBQKiFMf099dUkADcvwqq2yH1wMkVV6CofYUr+Uzy6MoANACIQowDsD0VWHK4tIi6hgB7VQDHT7DUQqKJEBaYvfLQIVCERwCLoErJhhOWiSIJ7AqCRQ3deJRMwYf/AEFw0K9tVoeGoP8Awwjyo6hdTIqOEFOhouE1ClBhhz7Lp6g8KYRRCiKfjuwStRniekcUhRzSWj7xEXP+8AqL5U5ExegyolX6nA1QbqAvCRQzfLGlgG2uN1+i47xExHH8X8LmHrMkM1Vfh+3IihnC/CN4ZgKvoPLrMTHwEU9MOOWxERj/ACZ8yPwEVRnquJWfoSjIAa/zDLTDjlAFAHyf3C5ouSxIPNCFybM1mxbA/gKKaln9gDAVKLf5MKD1Yz+QRczOBlVWC+0Ia1DweBEBUUBRhqrvggT1WiJjXMlUaq2QkJQS5+27BP8ACpM76CKH/XMdSgroxRQZd1YVc3e0POdscqd9M+6prnso8J93MZzvwIdVDqxUDJdk3ooon/0QcpPfpDBEVAEA3QO32vsB4lYJkBbkEUv9JLltt0sngAcZ0IYL4qKcUaZ5SHUAPBDfZ0gVCuRVWBofsmgfw4aH8Fj+M14X08E/odAIVhDXoXCG0YlKZgSJfgXhYWHuGNiQoFAcIwwWkygqFDd9OTsKPVOjlk1LUUoIPkfYmp3pUp8t6BqQwXuo1fgQ5F/PRJeb1miI4ign4ymbT6iofKrVf5XMr9Y50Y2ok4iJohX4Qtv2u6EgABbA8Fzd+kCR6FL2Xtipr65ZKRQRaWy4rh4jCbAcScjrmoNiiDHsXJVTMOYnMYFROr6dFpUDwBwngwcZZa8LeP6YLtLC/Rn4+FsfoIYIOyVBwc//AABqmzgZktGGCMRPxEx37ysh9t9AmWB8GUHjKtDUFAqrFe/2u4P2zVZUdgFV8kExc1oKooiqqdIrqCABbLZ+V6zKEZnmtH4fxwAiXAGkZoKdQfTPaMY8xcg8g9p/Hf8AUl0ikQQAAWBFr9r106hrqh3lIiUpVJf4XRIqg4H2Ps0tXEQJIwA9Au6FVTVeW/bqvMgR0iBUES0VUZnX9ziRoyamMM4LXPwEQAsCf3b4HOdP7ROhZUjljSiBuPD8AD+2l/2uZPRVX+XIOQD7X/jPhNbXdP03GiIqKGKZHRvCeMLFMEVVh0oZVCe5iVAOZlCxTYZIzkYMlNYOFCOl5SfRVf8AqbkCBPu5Pt9R++zIilPkf5mm8f6lIxNVr5q19q1cEIL2BD5+r9A5SlfS6CgE6Vf7ef7HDkEPl+xXEc3X4WRgdXyzCX6IhJoNzSHB/pjj+IA9I0OnUmCtYABLxiZZUiquqvlX25wmZUAKwqoGWhnlK2/TQ1nuEEE/sCGlEgOccQquVQ6LBAFS/bIHtwzzIbQq0IFVckC1ID6cW+49M+RQURUBMxv1ep4ACifjuYSiLlVFXK9VzzGmHm5QK1WpFBTgsUHqZHAwyxjALwCCZyjlrJJVZWAvqaEfAPmJmAqKv2rdPeQH0LeukMIopV6l8cP3dAW4wYP1cKLwYB1WPr6sNFEQ3O8FXOCeCv8ALNyjNatMS67nCz9CGaSVJ0BvJxSh9mfSvxFmotcmA8sx+iXxdRQCqrgTu48r3oWP0McRwKRK1+r4KdqmCVqyAIxsRon8jgw8IYltE0KwMHCz49GhfZjXlbloVaeyIjug8xYf0Cr+quNMQDyIQUp9KJwzFAvR4TtW9geW5rw4mHqgVAF51eGX6MK4k3Crv9I5wq4L/Pox524AQTVagqZS3oPEaW9ExAOeUsqr2BiITc+srJXOsMZJmy50hu11zQw+BN5LDBwW8lKHhPr246QZIE66qL4k3jlwupJusi3lHck+yiXc5cSRx9oTKhgqYrYnkn2mbJQM8YNEyTvZ5tbuftj7nm/V37uNaND4FZp/r7H7QMyCpLAV5r5tD4rLFwTb8wgR1BiAUE9uWEbfrUhYVHrBABghv2vZhUEeBZ/bcWFMRY9pwy1HPUrUGhJ5BkusoCxGJSa5BJCwWVgsPPDRSRUo6URQx9kwh+xBxs+ICgjxg5r+AnAPlULYCIiZoirkGa3Xd0+GYHyGqraBQRYpYpWX4NV3aDFfgaTkaJVCInrukli8UVPSh4f7zVVcrSCqAqnsHMWFIk50PHQMiJ7N5Kh7pL6H+XIghCAEIZgwQEXHamFYEAyBKFKUf0cHFxrmasWDQf8AfWlXCn1NEZzARIQfiT/wwo7DpYFVWZ//AAe/1xJM/d9Awd3YaGmMIMmfeiU0UUSrICIQxNhjRTQ16GUW4pYoz/j5NDECHwcx8Hv8yKEN1da1M4LIqj9AVXN/Kx5fsQcuggrxR5L5EU6YC7ahEREK2r1wi1yqg5XK3AuRjrHA4Oq3UrvP4gmPuYFLev0TWmUeCuRlcynUJjcMl3NEhCLX+jxvuSQCEh+e0zuDjvI53uFTCVqvpC/9AznTr/E8oeUyLINH4RFOUE9VzMiUUUMVrx15H4zHvEGqPEfHS0rM6XO7XrQHDhLTIftPQcilF95UA3FU2o/cH2m8qYM45QxE8Rzc8QsEeluAnkgpBI8QZMLKqKAMLPNjI3Q1ZIhC31xwTC0QGl8VARDCL85R+EEFOrwywCYEDSvi1UKg5F9FYE9gqQxkKJKAPFFdHCD9KatdHPmOi4f1gCqiczWlMZRu96kef9ZDNRuQKIYfEUvqZ9XX9cMikdOe+lp8KfGEx7M8y4bTER/JChJHsh+A17hMZTqjKB5GQdWoNzpDmp1JygKFVgV5j8PEFCwHOprqhAr4D0H87hWZofMghISJ2DPAARAwinnOQGrcH1UGGciMIkfv60kpkZRwl9LK+DvlzMe4j9qo4kxr6ODtTGqgLK8XJG2vLQImlrm62aCwyKAI+sgKKZe0gJyQFAAcC/blsvkMTmp2IKoX2qYdfQRSrAgYwoZKHsQww4xIn6KKKOE5xQii+gsTEZrSy4VilXlV3JmBkCAz2XLYIi+M/QyJo3tPmKc0PYeIHlY2mZZiZ0fQuE41RdDL2kZ7XCTIGdHHHUag5gqq+VdRf/d1I6roiUvYIL45fPecwxDyMd1wBjQHNiquqaWIUYWCDutJrMavZqPh5UywFMVau6GXsQyWCT4GZQ8oMUYZ+kQ8S5giKJj/AGryKhxSlDCwgvtQMWXE4oiwcMMWCRqFSDSXJMFaAbAWp6MqcKw4QcjBiIMYlHBH/wCIiNEXP/sdb9oelx0M+CH8qTKXCKkp8wXgnhwLG3T4tcFs4W4CcVUuD64mIJ4PjAfSNU8sLg4GgCnfxVuAmMQl8gIY5iuEiT0KZOF5UvEcXPR09QKoGQBQCBig9nqzXAXGH9IAuHHYtDw+GWg5F3ZZB+wAVyvnAqv1J9E/NCzCR4b/ANNd3vDjhXQECCfzI7zr1ztZXedRTDUU8o8M+z3LzTxtz6dXLeHVBiGXR4IQnox+GKgEMYKkOyhdXDIg8AjxNFDAnCXLVcVoYT7/AKMtO9qtH0D0NPurFT+vdmctX7Vq45UmV9FuYb37CSKnovnJ2nasCv3DmMsi8YlPWsq9y4g0klLU959CIfs36C1nuBATzMV4ZFAAVRVPKP0vTEJ71cWTNotVzUjA0zV9FN36qrg1POCMFUdVT3Nzz0LkgP0azGg/6RHiIoiImU0k1keCqswA0QocCr31DfX6jU1jA4s4DR1mi0M+1QOlClCo6hXDoETinlTKiLjBLmSDllDetfPx4bM/UeVXgfaoYCHLFPzCJcBEVL9OD4ahyJpqgP2J0/py9MatS/aqrlZMoeDUk8NLkcslQvTAqIiFEf6qH+tenVxBAMRxm/DvHUYcVuGsBBGgV7KRO9jVzjpgDQ/0NaGKuUG5WtSZz8QRKRH3gfVNZQ0fhI0jZGp9E9uWB9clEfz7fwNOHpmRnFMfnFT+jLYyYrABgvAMPkBXy4mQPCVU9zDJH4uKskrAQvKdmNRJkE+AL0TPUxPCOGm+VVB4K711DwXPmycK6aWZlqoXVphpmMSBFIPlQz9ruIurksivldUm8cK4MRg1BOgnhwSW61pglQmPwkf6b2+imXyJHMlZgeIhAyjXdSVXRPFxWgdUAWQANX6MRZwjFHwggzLOZxXKvtzdgcpb1whTBWuk9DLqgzjxPs3gsLmoO/bQSof3yB8PA0HJEAiPpjR+xiZps5qgISAz2SUcpoZUd0ohFL0L5n1lPpBVADSn4nHIt5IcAAU4Syzsw+JjlPITEZ8RPL5K44gkTq1PBpllHceYl/UAslCpwrDxtSgxMqcakhU2x7rmAiIsejcFIF0LwDOAgEJR6P8ADgY3YmAyoCepYB+qhpSlr1CorhNCbOnRyn1qFX+3uKiSHiv/AIeDMi/CIr8K3Q64oDAqArz+W0yGgCpLUnt+hvHM0RoCrG4Dkt2Q2imEwZ3zdb4CrhMoIB4GC0PTOaCVDIEH+8lau4MnPUA7CqPcDrPeCYR+yFg9Iv4PMABTYCIPFiCfxXAfgkwmFeGTp0OME3XIbpmaFAFSguMoULSRP9FcC95rkOuVQwRZhcAWqoUDKEc7RXdBuNQf4XKu8XfcQnoAEMmmyqQs8CIL98HLFVHwxL/T3CUjBAh4L4cX6wsx8vQKZPHwGf2VgGJMqdyhjh5+KtEcCKg5eocNeGwCCQwhq5xqi5IqXwY0q1/XQ6mfNXLRcJpn5nrDD2wd1QuiAhz985VUSuc66KltEJ+hjqb9yUcaUalFiKoudKx9Lw3VxePZE8i+MGBR8OeSWVqLhpgWvFWzeoCLZ9IJ5yXGyJ6TIEF0CwQoCkAVyf8A1mhJQRxWQHQMZQUpHcYTSj+mYwe5cXUKPA4C8SngUQs6I9VEfumXF63De9cyA7yxNX+VXCaOuRIaOKpBxJ4Dhi7FeDgCs4q/gOVM9QwjEE9WzKvIPOGQwVyQR0Ron0iDlSKiuFIpHn+84Uu7ihSg84XiZ2kqHAXHogPwFAlErXHy3g/RmW5fkM5g8OhYXoLgE8olfeiwDuRprNZf4HQ8LhSmtp6fN/BHrooscqgEviDMCcKq5MY/AIgKMfI7+GS2gAIKlYdBB1xAbCCAEEAFFTyoZlS6j8IM6s7AZKg7qwQxA7rhTwzVXM8YiUMhwzUYX6QPtWBhNMdcQnkeEcbL5HC+vpU9ae35lA9EeieEcgvkRxfgakCr9rvLcNg+2gaBGDBAEfADT+UuSaoAgWqrVvk4OLt1oS9idbigETYlH+RMlgMmOmvRb6PzDf0qB4QjaTWDcVoPlRMrP64h81auAq6EVXCRP95Dxco456GBD7aigH0Ur/Zk66gtIPWDxmfQAAC0/XwXJ3g9BlirL9VzsFj65YF/pg9hvODWa+tJ+DMnKzdKvx4HIkLYChZ58uboIov8DYPpxsEFASL2V8yeSXIl1d5ywTCT03QNER4iCOc7UiX+hK/rmtxcgiwAFwtRDmCDmopcYwM/AHCiL5O+Uy1cGUy3vPajgo3r7ng+jDGq00dhjgEpr7mlIIxB3EAvu1zdTUFGVB/LjmTgjoYB+rhmjwugCgocUyLUDqLKHkH1dcpPGf2ccd0P6yUDwV1JURgKqg0/49yaXAUCFWpCQG6oRqSJTyZ/LWGECoGLyrUjIcNH5EDAMt1qubHMrkzNXIsoFInwB6aAhu8jwmW0IQSGRoHRoC/bkZbnRiJYjmZGolCqUOw4ZbLMYvQMIB7Vit+kcKDEhieFgKqj5yGQx8XMXBMMQzq6X3YBT+/0PrCQmvaIfVyelw4HMFOaf6xFBwYPaGJgimSUW3PNjsDGe/bws/VETMR4dKcDVkgBYnaJ9kxFkEaBBM41eAwvUAQyGiY0ECi9K5Tjj9qvtXNIALgTUS4fFw0XinROAdV+jCMWHokm8NFMK/lIbgjDyN0IgFDOwlBIIFPwcs/AfGvVvMFdOXp9Ykz+oJNdNIInE48x9Sg3f7DUxBIGFHebXAubgnMNf7gy9VgqJNXQi8V6J7pnPFDKF7XCEKu/+ucILPtmAkB9P6Ij/TcmIIc1YnBzCK8wMI8wWDN96fXAawf9cV08MQceXBK4B+GVZcJ9DjfgLwNT56Rq0eOeFwHHgyMaRgb0CNMTexQCuKqq4A9kyNgUW0iVGAkDHr9GzpcTXYljawAYJkFHMM8jjavrWt6o2CP9IYT1Nali2KdEG8c2j2oeUW8yTv8AxzBXVwAJ/wBxDKBuXGGmHXjp0N1fhXJ6Rjromnjoh9we4gTK1uUw2PrUysByf6WDfExZGKfSP+k4m5jkUPxV0zLCkQT2GAaLxlKuHXGfbaYL/VFmL22zgotQzjNgh7KY7udDFkjXS6PtMfphMgvIfH/CZWANQeh18ecLL1CP99w5RhWsX7gkU4u6Qcvx0NoxH04J3gNEPxcbSkAr/QdXIlU2ho/QhjvigqKGUDroXBKmh2qPgMTNISkAVInik7FMNGdIiOYtOpoE+XOL0j0D6I69Bxk9W9BKX2nPP8zVOqr5V7rVHdMPZ+hccSiZYBHw1cgRBxTOC3rUmRl+PKre+3e9WJjzmUfUcspcI9x9W7oXPA3GgGfDXMlX4t+WTOKTQSa5YB7Rb/AY32gvjdgfE8i5C4cZdAJic/jAg6SqRXqp/P1c4OAhhZXxiSfD2OA6AQoN62TKkxVwj5w+hrnqE84Ul9nZ4A3gt3oAEYAnkgOqV4RVD69DkADFiU7pKFCg2sivgrMF1fAVX6Dyud/yoIP2g5T8qhD9r1wnraFCfLWXaBb1Vq3dtXWKCONw76+sEAYQBL+r5X+XeTOwiUNC8K+DNSXiOYuW+Xc6ufQMO6Smkn2Uv0+Mi9w4BZ8L8FmymDwymbwGgFQpTyGSoL9gF/ecx7dVz3BHWcSxyPfSJq59aieVJAPhUKjmRpKik9IJQyBzKfAYU4IKZQMi5bDVPoMSQ4CaniI+SVcRJpEEpva+TniHxMuOEaCkAcI0QiqgHyolAfcjmRJFKPGOXBynvQwPVVcbRoWL91TLUA6pMtcuhXXAuqZYN9nQ/uJV7I/dLN3GY5Mlxh/DGD94UYtTq0y0KnBAudAJ9Y7RD9uWRZXPYgXkv6YuaUvA2h4GxEdB4H6xug5qYNULTdKal3jW8wgZG3TC/Q25YsAoFge2YjDJNbqenVBbDF1tTBzUHUyZIs/6ZpSvauQDV66/VVwVWeIqg8CCj+AOtRaTUA8I4BvRpUOAvxnV3R4AAqsNcPD/AAif9NY/6wej5SN5mdTARUT1xe20LHK+61uN4qHpxlay88Eo/wCpcLplUxQZMFySqwzUK4Sq+BU/wHctD/KhP5EHNuuK8GkoKIQH4GMNUKDBP0Tlc4eoEC1QF9n64mkR9j0/EYnwM1ZuvA3mJeIUieOnty2GggQqwePIrL2pUJYc1hCafCa4BXXyneVGHdOxr5QrfodziBOqCKv08hlCvwRVcrjDrlpU8kAYempglMiIYPk1LVw6plEEnCIUb7cxdudgD0J5ftqbrSU+EXN4VMc1+ua7iRCBiYPXKque7BQxD5Ez/KBbQYKoDD+01CIGhKljwXVbCAC1Cf30/GmVSvla5MXqbs0f5V1wzET4L2cxfGXKVAB5cGg/QYqP97yYnEkEVV1w7BeRcrVH2I/2Oja0/tWBgaHi9G85VxsFfJjeRX7MsYMoNcjrXJZG0Uk1vO/yWH1XzM/TAcBks5oCH2I0j5P3REAr4ZxzoOgo66pEUMUCGCkBiPojAmC1C8HgZoez5zy6DL3QHytxsKlvgPXwaOBqxOX6RER+xM9O8rivlaquIxtDKtM70AMSQcwn6pzc8t+jJfFU8qStD6irrRDug0MkIVDQXw0Ay0gCAifiPsaZQ8I5OzidHJ5OKoT7ElVj0TCMWyIdV9EmdRyypfmgpMxp+QQBUYYh6+VeAYSopq1ZWioifTlKqq65mcVQP9P3zp9XVoqhxqw5ypA58CD6iTpdz/DB03TQpP6nscOe+FIggPYFUWy5rmfSW5SaOoOqxTORxjwaCYgcCCUOr9L045QykDIqrgV+EQ3IGi8KhUVPZbOZKdSCILVjwqR+AZcwIZpgXWYyi4AaJXLBXHosDnbXL3OOcmH7gouV30gqB9C9QVyYL4Nw0tTilMBUdQ+svQxG8Pt15IY7QfoGBqJ/buzV6USjiiSoN8zPGgPlwMOyUoCjU6vBFziggVUBA/oDKlCvKuK2Q70RomClICUQfe/bMmYdIL5qdDqEFti+MtGC5ItFfIamEN528ZPKnDXIOMy5Tk9DlV9BiZwi8w0qAQVoyS7ErCb3Vv3gWb7c2U4JpEMrj3RE4swnPRQf/o+HObXN7lAfysMz2I4BnteB3gRXIeQACYDYE4FtsidHJnzNFTRECiUBosUDPyveFMI0Yd+gM7IkWFoNGogJfpzRmkHxuDupXPrFTmkB3UgNK+gKzBIhEzlYqSh+zWLRQyC/WCI0XiFrjiJEiD7Gdv6VmIQaYVzvEZuVig3hgPWCyAhg8nLuI+TH55UGYj7sgtDyk6hdyJOKPgUhaiPOeDUopxQxqIAqQK9AvBxMgQavYdjPGNfeaVQRGFf9XKpIP5wnRP4/LjM9OR+EOPGhmC9IhFfyPHCVp48B/QQMOcXLwXU5GOsYgwBwWJ/brtMX8WRRn4Tzd/kgBjqqvwAPFyr+idHH4UyvkMQkMAEMVYbzWSODGw0WtDBqzKszfC9R8J6RcSFMxVT+kT7COO/WIFBUAA5lUF0S8k4+6zn25OCOC/d/LL+3KTOLc+klBD7HH0MCItHxAFVPoMX54G0nD20hrWikBC3UVPeVNTKcDjFnKKQYrkwD4M/oTNfcAWGdVl/Xd9dyYzPMBGoi3yEIZbtZq72rjCiEVFe875h3HCAAjOV+2csmdvczBhuEcbfxSAHgAuGorAJ++bhdIXrgfCURD2qGdB1UMBSHspEbeScfCNHPDQQrCEBztblVMXE4w1RzgxJo/ZGn03x9cmV0H/YHo04LgTIMrwOdJoqDdKg89WOvfAAxjlGaMChgtRZ6qT6+x94SiB5KP7CwHJWZkDIYepVJwi08pEATqXr0wggKSKk+heplDiHo+BTBcujNBnVvw/G3+C6LVxzGVMYjVMCVYCoQX9O60GCUAPjq97lcrcajIZAeBFX+JzI4a03KS/2vxGV6GBl6n1J5VdFGYYg1iis0oZlqLytQOMcTtGkAwOh+kOpgqyyyoGC5CnoXcpAA+ALKRHq3IdMEEo5P0tWFhDDHVAqBX9eZ6xGNmWSzBRHpum86CgB4ReI4UruxGNL7NeCqvWuqhV6LQH39d0e12+IJEw22aEr/AJJqNxyPxjKbX4UFAB/6mKVDGHhGJ/I4oDw3Tz2cwTwq5S0SBzkq69a4qXqKCgqgtg+sTwbrxXCFcBmrVXNsy/Bf4y5Nw91l+A+zNl6tVtWCfVs8vtxvv4oi0CRswXNVWQhEIvF3D5bGFUfSJd4MlWvIlg+qGMOHbnoFyVByrnD5vwZ+FVyrHKd1yu4/WDAYncaqyumKUq0JD7OBgzroicTy7tR8+Uep7HQMPQcqrhOW4T4tzi4irgLMMQaSX+j28bgnylJ8Wc3XgMBGAQcDAMQXIY7x4n4F+jhXGwUDysq+2BjS4Zi0JTgEANwwr6D/AOOBB9sXLkVASh6l1UxeYFKOYyA6/wCSSU3zEyaXHLBeAyvJ1hZ5oCiQJ5L1z8dSqJWxqZ0r1/tVd7WMP95bjK16SlTsRFD+MOemwYcfYeOJDIaIHjjBawOnJwuHlPzHmqQ3N5TpmcYeJPkBVcp+BqlG0STEVWGpgQWpS/afb9jguz0RkSqrjiuFzDdYF3LyBGf7MzzyYTWVuq5HDCMp1fQf0bjU5cGeKVuE5g8cJV3OBhhM0IuKkA4PsNH7EbxJgPYEz0Z9EbmGBtECUCpjIRoB9gvpoUVHUEWuQMMubABQh+98ulypG8Xx8LjkzYDIhSV8oYYjEVgAVV9ACrms9YUAfTvEREUR4ienWXNTC+AcBjxoTFJ3eUb/AOuLvNRYrnPDCSRGJoGBjifA2dUBfw+C03A9WHCyvLmghAiIifyc0nOutV+EAaBl+DDGREoT34Hv1IDjDQLDos8UYq+eZWqHVYECvgPBiHdYSzU4L4/10wg30K1An5euOBjmMAcK9tJRhhoqDqucC/CBiUzaOp9udBVKSg/cXCPGcQSxBc7sGoH4ABy3iVxsxIA51aq8ObsI0KsU6leXIZIjwfo1FbPbO5A7mGQVKyhShFEyHtXJlrozwRMNlCIYh8mEg4jKCv8A3ZhiwBU176nK0YYTFNQQoF90inxq5vYZxkxVV6oQnALUwQJT1iuhkA1wrkVXc2+FbhGpjDCnAuTymBqrmdQTJhONKBA3DIdc8rqOFBVUAEC1xYAytjK+UMEa9fQf0oPjEMmFS8Fhg7GPDj7ARF/JOHg4vwQGYEIRkVTx3COUFH7Pkaohk/Dih9mp0ExslhCUU+nF/E9AUalMkJfbQ1+yGVMBdAQFzgM7Y4FcFwVTQD7578ysY6lQZUMPhl5EL+vlxHJVNVB9exxl7QAgP20zErVP6q5Hxl8uCEDGQUEQAF88Bn4s0mPaikioRn2LouNMADXKZWjhfBaFIPCKJ/CYoAxpSzOuFSvgpWVuAgCDrEVugQAxWoP/AGTSYCpnCmVQP9NYS883eGm+gf8Ad8TyecgGAQZF+IvxSHwSg6pVj7fvEDY1Ue3gDG9fLcQBgFzya1XEAMMCEOnyq+p4452oBaAhlXIuAPhTKBH8FZiFgKVC6L+4TwYOjria1AegYSp4G0lQKG45QjCKp++DF1rbHiWREUxiqRxWISA/oCtTQGWuVVx4rxyUSZRMJzlAP6GXquG7hdLEEMpyMToDeecrnXxABa3DTXR8FMyK1CA/z3wZCylWHQmVdb7xUikiyFLN8IQDxlQxwihgeSYeJS4v/wBZg+EQCOY+SQdg/wAjrERAeqvgTEgDv6WHo724pry9TTU8IHBnfyKlAoQIiCZ5lWplylzrh7tEAqZmWIyZCKPlASxU7oE0I0SairVcYjrmzc5rAnk/VTyncTkpiEQPfPS/7mCbgZJRwVnQJlRXjXpViFgqhjrgfKAT2T032uWoHEHR3jTM7SnjGU+nShVw/BZkvwYHwmSaWVm7l7jHXEBjVV3rxiNzJprx8q04BBP2LuZP7G//AD68h/K4whlTXGeL4Lk7hugrq1PUsP6IgPh67glWFhpNdAAlId8ebhaLBQiq+jhoJCBiJnfKYMUGVU1D3pgF64Mrhf3gXW6AyGLLARoW54QyJl6nxfiScoUKUU+vOUh+B5ylblYQrrmrk4M9UBDIAAZrl5QG3PsYPYg9LkkvDFVXH5TCC8Qd3nubu5mu9eNYZf4iSBGiI0R7kf8ACAFTwwKH73GCYVz9AxlADTp0TGFHETvoYBobrlZcNPgHAd9NcqEdbddTeXxXlrMC+Y8USmDTEFcKivQCsOrD6Bc0d2YSUfyIn8+P60ASdoKJfKWRGnm+ExslHI39vCSLUI7oV5aQA/iGEGmfgG43vzDhsqgGEFMLpDF3F3AMOdXN27+79DhpNFBKZHVbkBmoNRgQbT9Kv8Bpx1T2vWX18+AVA9Bciq5NfwGt+JiFhoXS23jEGZc4G8oEFzGUq7iV7VXFKyqquEbxKXeJEilCB9zFZ80Gx+F7N05mm4R4PMV3nOlXB/p7/TlyGn4jkQVRQMRC4R81jmvhXQJP51yyggmjZ6TuYo5Gqx0yUvsNQDH2ycRMBXIdTkcFK5mUTrdFwkBJmEDwBdc/QjhTMIqXWcRqL0xQ4AhlYoq6WvQLiudRZ/hQlfPoPtxFTlUgGT7ZPAEpvI58tV+DHALxv4Hlz4orwgOrLIEBaF6zBkZAgrothFAQeiS0dIqOLQz6YL4Rns5hKVKEDyxqvkfCc5iRE/gABikmTyXCkM5JbjMZNDYXw9J7B18qSmEfaOp/ITLy5DXkEyvrGv3NMgLjzo1za5HpnGAAIj/YJ1yIzlAAjZWpB+oYhaAjl/GR0oi7vW4Zz8sNBkNuDeTROJ8GpUOfBuy5zFxCpQpUxJjU8muAKKBEOSdfGig0EWJQ8HY86ZV9AqxctOBFUgPa3lPpM/4KEkXrZ5ong/jM27UzQ8GLWdKmYUTFYHsKwMgVRhVKA2ZYIA0RzS1vSqGUZM6GcBKEqn3NJUatJ/z8fsvMrZkS45CKwi/ZBGmItiUFEFgxr2fOlX7csmB2QwRIVByUUWCuMJMH5kRcqrpUo/poDyAKoT6U6GIbeKmrRupJhXN5TIBAyXCdN+db/wBX7Xy6L4M6i41Jm/qGNRcYzGsZXy4aByJMLTWKn4ZRiOXFXA6sj3TtRP30FNFNLC90/PiasYd6Qynvcdb4wt1Tu1soD0UPKE6XRRYFoUZ6Q6YL5D85HCEAxcAVTGvc9BhTjm9LnjAHJ1WcVPQeIJRMj6IbOAxkWfoQWLoZqUDEkSh2gW0zGRplvlXHb/5VnrruW4pQTCZAgGEjkACAqD76LDxEyJRCIoUFjA5u8Nc1WujgNU5nTi8OdbhmBGfrgZMNwPwwZxCQRpAXwqC5EmHPQPh4HDGCx1FVqN/sShecRz2sVUQavIq08v8AQHlzkrRBQUNTAWIgK+qPImrEXGCIfSYCcFFDEmAkgn0p9KFTSH218B4IqBPu8cNV2dDRFqGEIFyOKpquRAHB9zu8eteGLXRlWP8AI+EcduKCEgXoy2Ux1mAQwANDe9jkGS65iY2cGOmsqpE+UMsi1I5bVdFbQl5POY4lYGHGknmYAbkeCIaN85nCuco5vBmY5R4iuA8HjALukN5f8B+j2v8ABXC1YClDaFQ4TOvwDNBPCDrjku81vVOVcIigLroh9JoB7Oh2rPTrDPAkXcd/TgfAwrRMt1MPsOEF+rpoZyM6vgy6ogXyFPsHroqiI6bZlI19C2GIyuEEOGlOoVFDOF5yWLzBaXtWp/EIYouDwpk6VcqcRPXgDq/wG5KYDNQAIMJ2CHLmMHEKiKRSqIdAwZSiVIx/TI1N1Vq7jIwZghhqWTNfgwVxBkeTm8OYZmdTR4GI5m65tvcuvgKorjOHwp3APF9s53wf2hgkRhFBCTvjz/NmYzJiHU/a4wDz6Xhz2uv1FLQn/gGiuismGo0QNgH9HdUtZIqz8BGQeCntDl1EJVdxUHvkTfisK6TgFSy6GlQijV6VVJuo/wDQR8mNwGeXO2+FPLlRQLAFgL+plVOnHSpeHnIIIp4RSOdoZXWFYZ2kIYxByprNAFR4K8wKhUECMGPimYVMauEeN1VXFYSYJqZnQ1+BchHeW8fGQJgWEgYTwnK3iiipxLDbCUKJgWXiQquXMZVgx9icTNiUj+CIp+9yUUlVEQ/GrqNLgEUFa/y1xqun4I+TD+NJ/tKUzweDrnojPL/wv1LkWFdWBpLowdyosK8STKH+Q/YYXTAHrM8Irp4pZSjf4jRHJFEROImdbcznNmhQC1v/AMK5pAWeFEtbVfQ8fUygvWih36SHibgexMtDw1GZKEgEiRbDGkKoZhi0dQcRVcRkbkz2WwgghnHAFGBQ/YxX+DBz6B9DdTHqLIijRR8zVO/0/DAZ+JG/eu1WNiA+gwCblcirlwGoaGSq5GI1xzEEEz0vbmuDI+BRDKaCH4GLNRdTE7FvAJ10wBAAqvhg+D10w36VmyoLWf3+cY7rtWCIKvufblFfzkfxgPD2s07HlFI5/rMFmGCYVRIAgVB9VBcYVkCCePexDr7TIi48AlSf9pkZFg6URy+9EbCqSyzAr5Gp9u8ihFAhOccg5DWN7hIifY8T+/siZQckCaAEALw5pUUyP4IdaRnWLdo6jwmlMhzH4q7q62SswkIuWd6QwmZyxigEA1FLhNFdN4lGxn4H7bj1NqwA8NclV+sBVUD0FhkTbnpQj/FA3iWeRGPapgNkv2ZKQyUYutoXJRKm5VaooE8QfFCAInjLUEeeHU8x9FEx4qnIEA49jPOpvIyBw8F3kfhccwiMTbXTjjkwhKQQE9786PsFyuY8dKoejChD0cjIPCORaq5nwZWCSUCrWGTLw50lfrjxy0QvqEIfcXn4b3knnjy+POgpETP0iKU1VPRprrogUSn9dH6d5xvuQ/Qhln1dWci4NVzmdFo5EHIKeLgDgDEZqzBXK4NQ5XxlT8BjLqhkrzmaR5hSMAntdwh0CKWvs+zMG8YjGjSpCo9ELHIUFUEfav2YDDLWjVfck/03MlsF40VRICctvY7xsMBLP7hOvgMJBhATosqko+mVyW4ArDL6hUMnTIEBVh9F8GIIOoqgAzPRAHBACqqi5fNTAKARFXrOCwNJbGFEE17OFhiVaCIEZ4tB8KXQ4PUKaeScOeeHDBNbNcDKmoGC/DUjqPYi8OlnhzHl/iifyJ4WJnBAVgKj4qgOUWbihxjMza0wm6X21/4FwvPFJIj1OGPUGeR0ue9WAMiU+goRX7IGD9P1LbHzQ4kIOgzAtctMAYBgwUK/vHgSKUUddyqhkbmUVueK5GMYFtuqRVUF/TnRF9zGKoqgEi+DKkQAymNvcsVfAZhd9r1BGCoAD+1ByyPBSOpPQnHIRZmXgVADcuIgjF4PKzsxzt1GIoFpTFDbNWf1Q3n4mC2YEigY+yjoILLUVI8HVKiWYAn4oe5bgYCvDMzsWzrVECsE686ta6KoIGzwSgznFPPd0rinwFwBwMwxG8vfwXnxV0ZqZEzj6vgV6mM0DJkAzMVrgv8Ah8M3pDIS7kGA+ACVxVIMK10/BI/0ahDjQNcwNXFJAQBT8wawUhLQjQ/9XDzgJI5fkRzQVFX/AMJg9NbEqvtSq5bc9fFyx1KoayoO4Ir76p49wcwDvxKfyObN+SK48FdMuzbkUS0Jj4yFaBfK6zOgFO+CKtMJUSUWJ/SP/cBsBlACPkIDMx4ZipWREqtpnTKgk+84d1hYLQURx49tNV0EBVGGQa1AWMXiD7nkaYk4sAIQ+1QCrXxgbisfesBg9cV1i+oB+Ho/Ye3uLyBHQZnIEJh9KV+G+Hd+t1z9FGZBFOGW5gVDM4D8wZOVccgRc1lXKNMtknxcHjDmAjm5oGRxWuXH0Zg9PcUyIgTnfNkzexaZBfIFkMfOMKHBSrPTTBgyD9PJk7yyjUQbE1OXsrU/c8/9zjFqv8+g9G84pyG8IBHKCWY+rcneBqJ5SxxyYhR0vpPjlJ5MS4MIIaNs/DNkRSyx/wDfMHWwJ7K9X9nM9wouoPXF8Ejumrj8FDKlHhy3EMEN5ouV7zuO1wcjOZb8DnxbhpgAK2oaDLXiwN+0n8k0ldkUSC8Z0cJxivMSJIaCvxHmcuUwA1AgVeB6MsfOcHsQSHk8d8hjuOACqmN/RaWXWzPB9OKT66Zv21SefFnufQ5Wgp/YnpNwUlAIn9rfzAa0iCJ9KjpHyAbm9Gp4RYW4nrU6kCuKLCaKM8jGxOOOB1EtaPpQhowBFt8QVP6MjeEVU0kHgKocVxT4GqIHg8gR/G6nslsRsPCIi7n71sD6C1P4yE+qdh9hBX+XjkVdarArkr2yesczVVctEwWzDblRTI50FMS4b3rUxw3dx9Cw+3Vd+yIg+4L8C/MdgzdEBSFCS/yHbSmLiYUFUVaeCOnnGQD+pmqZMJqdXQaY3qo4MgWR4YZA/d/t4FfCYguPt9SiPsUmhpRKCyqMaXmLBMb5cyKMP1LNyMdAq4R8IVlS7icqqHutboowZlyHCbhHJbkBwbpiORVz3f1eSsT6d1g9U8H4HwguNgMmQcWR+MjkWz+tBgaFE4H6u8gJVoyX1J+TID9xZRMro4zGYJTD4cMsMnA3uFqDOuajgSI4IwJ2WSTnBcj9uilQH7hXJm0ov+B8tFVK+On+lvHKqOV3dRQhgCm0XFR8lCZ8EACGu6xmyCinT+xNzJe6gf0h3L2MoJR9lQvNTscusTAVI+SPgxdplSEACq+wntMVlAPgEeZlBmUHW0BQ9AWCHsuqXXylA/TBGgoi4DilQvgVQG1dKzyyHEFBjjUVwvkkDP8AqwDS/fHrX00EzB/5+OQoKvtR76Gyf7cbFsN2ts0oOXIccfnITc1EAyJ/aPDNz5lbmfI5Zi8S+dLVtPtPOYEL1SK1MeQSew5HyL51MyXICfYhlRkP2ngfqsLkuT7FH6vZzQuiz6aGgxAjwqPnx3/a5UKhEeIHE/ETIBYaPAp6cUCUTUGLw/7gRX4GA00M0p/H5U3VlCT0+3ICE4YaNQJAAW1YKiyxeuFUj4RChLw8QVJzO+QsSt4EZzpfDcNyknZXMe4SqlZ9NTIbVIiRHfzyRmGblN33DA35NMsMbBlXOSOTN/Dfj8Kbro4FcLF4zgHhMDwGZ1VAHgACBgDJ0fwhPGAM4nvFFMQYlTLptqZwZKBruucNTR1LlPjAPlHFoooCVhctF4VERPxuRRCESWH4+LhQoJ5QL6A8Lu6ObCilMWRACjgTiASvAa5MYI8BiB9wJ/RirDeEy2/EInT5ARBJ9l06nCNIokRJKMQl4LgIIYSChV+g9/x3rl1CztA+miJwz6CjYDF8xSguKpCjThHoWF+qmqlGIVsW/iMElmNV56NgUBoGL46nkcwOhSEKIxAAHkj1wuSyBefl8xa4KVY+SxkkHwOGq9CKC8Y/iJrKeItP8EJgFER8kDA/iSH6HlyYeKgw+j1hBcCTE/R8rijTL6iPr8bmq4E18uD8ZKWFLTI21ET8zdfvQU40+njn+28Kijn0ntbMAAgFVRIP9g/fOaanaqkFOiOKyiR7Dez1otKqKMfRaJlS8kQoh6H2X8zLICCJ7XpDzOPZ51Ka8cqNBij6RQznuIGAJLKq625rVWqvlz0I4OCLhayILwBWeVmdgBcNQ0iiImDMUjAE4gr2F/e5vcVIPkQgfp96xGkJ++Gu9cAidUyDGr5XrrtH6F4FsMLcGUsX+VbgsraK9MREkF9uqK/FGDAGdZgDBlGcfgLytca1a31v0fCfiYQyjIMJvscAMGX4F+HBDMkM3BgK+QwIamEJcgYMsSbvzHKdTD8CDdSfeQmH9FiepTVaEVAcf5JbhDSIzTqut9avrEmZg5ukKAWKuPgkUFoD6cggO4JaIoyjumLEK2GRjjfETkRJ+nl/hmhQhWGpsQIPNilOyeD6rgnY531D5eXoRug1nUU6ui8GMRCy1W9qexnOmq2ksaVTweSFAEmBGk+nAsM05GL5cA+k8mXHX1A/taiaZyIFUTkjvXc/JA9DEcJdZUgL/KZjRtV1mPBg8/tl1hqVFHil/qfyM0UQf1YVV0BR65WeFHyw/mTIo8SCMRVi+jEfPDJTPuPP9OKqDzk+g0zVgMHkMoaDLxMatQFAReUUCzx5+xyhQyW6L04UgCegwMESUUVaisxNMAdwH2J7E3r44Gl/FTIX6tX23CZy6V41r3VDFfZiZaeZBRjBbmruIVV1U65MhmGQHwqnxFfgBcVAf+kZn/WTTrg+SGh8XUy7vPDC4eAYJ4MHw/AWZ1X/AASZXT4NrDMLnb9fjOGQavguXXagWg4uFjwbMUZNGUX+a5KZwhkDhmP4TVArAA6uG1OIosWMStx0CCgNUgH1/KY2oAri54mXUE/MMuVgxd6oakecMITiUEcVZaCUPcgbq9yZkYGSzoH6/wAyb0m80CmCeAaCA+MHwKZRz8i59RmusyRcANy2XPlVrvG6H6g/imEXZoQWKssqfUyKrIigYnVH7gC8HHytgPnyICQAJWd10Tfg6HvnBG/n2TW2woSykQA8RpYZi3QsciRQ5XHTLM6rn4aA9EqpF5UoT9HLBCqeAzrGqseQjn148FWH8vcfRjaeEzmp0xGPqfAMAW5iOX4OJmWW4Mh8CZMj8FatNGx0cuioFXhC13k6hXkss8X7w8LAY+jBMZbhPhXNmTJdWmRjTD61FgsDRgFUECpOvlX8mDjyNWSxEr0wk+EJ5MEyh8KXRcBlXFw0kTKQanwJpmQ4vbms7NFEiINlMsx8VsUaDev9QwkBxGTvMkUF1fQPWQyCanmbkSuI64AARmekE+sn1JoFFzIq4OiVrIut7035z5i58kcxw14Nxfozp+QFFr39G9CVosU8fz6mUNJABOAPBCRs65WjRa+jnZe4elB+426hwqVooejgUMVHrIsYumIzmMUbAxYSujy4VFVYQRpRG2ALibqH2Z5UeeHAGzEseHt+j26FQVDGHwQwozV1wPiAMoZDo+tJhz8AcOT4oaaaDo05HwkfG/gbmk7VJLJaeHJKJWcKX0LwP17cJ2II18q+e+zE4ZrDJPg6k1Ov61TJ016tWBvPiAbFNSX+EzoUJSFQ9IAWcbcbwR94pesEEp5a6AkNBp+ZXJc4FzZ9w1HN9t8j8DhXFmCuVuIvWAK3ScKZg4rNBWL2KmMRFfox4bP6hAfqBkQZB9NRxizYJ8Vaogw7VFFxbyTG2PVw3cFFznBcuBWOjHUyW3mDU/eITcD4KNETHOC8qEWcn0U+gzqyngKnPHnrmM3Zl/mooCD7HLy/5l14wBfAY60uBXoCjTqIcYTznEywVKqsikkOEO40ndKQCtn6v5DIR5FT7BxWMuMCYcAaM/XfZ8KpkmTeufY5LOAYKZID5jgFubZR4JuNBuO2/L4p0fWRg6fo7iMFRPYf9fcwClhHUqeKCvDxxrhWHg/gn4ToePLj5BZ33YPQofrVaAL4HWOmmmjO26jeYYw9NHia2loiACeJbM2qfzggymPE1pnChrxHgNeELOWZAHXpqqu5y1wqgoBgoEnAQV+wFMBpImh44DezjNTwYkHdk85LPIvHCpRQwtuYMZg5sKgKkRQTQUskilIr9q5DCFwpRwM4K62RgQZMslZaxTI9LmflcoQzJoKUrMMM/wDbRVx+CS8kR3cg2W1SEAffsk7zC2OC/ulM2e9+BUxbWM+rX0YHJBDLXE1BR9UpAGjR1yNqnUYHktuSFGSNPmqKpjBwlwGMJ4GAbw6pkTDvYXD6x+i5Xy7icahKUuUkuVPbrwlB88cjhTLXXdMLkyGGMZjXCJFCG8Fw5wYxjLcD6us36Bqq1LfUOfBL8AV4YTxmWuDBgdDeABo+KHzn6OF5M2wCTB+jIMn4uF+HBM3usozQpXkE/Ea5z8jVQpeoDVFCTJe5SPMpmgZ6MQ8kfhY8sZwWpDoVcZbi8Sye0QQzA/MsXUBXRxXCcG6mBX0BV13QSUctWA4XOkLx1iTUHg96ligD/wBTI2iT1GqVgQD7XxyjCdTxpQHOgKiVIJKZpox6ChiNVMq4Zi9MmlRuE9ToUUBMhubO4AgYSc0cAym33P8AhNTdc6i85OHANxgW4xQDG2FyWmJhcDwudIqZXg5PgcV8Bb8aeT4CMOF1w/COGWPrpY26j+yty2GVqcIn3bc+59RcfFL36Oo1MneGmcNCcNiDj+jGPBg+jB0ZGcoMPc648kVyTTiDI/4RdOJeGF5MFg+M2r5MW50S4P2s5+luT+iYrBKXERg+FxHl12XPyfDhA39LA+irmC3cMm7i/wBY+KRQGyrurrAiPVmnOegFr9ZZv6IGngwrxC5Oijlabr1hA12HsaEqVUmZgER9AAB/YaIULSZVPTzupgC8BLfc8SByj4XGHFFApCv3YKfiY4Qwwm6m6W54XgpqOFTLXkx8H4DDSfAsJk+Ia7+RrMPCOugYDEDTKTOASfOR+Z/nqw4wKVYrAnGf8Moa4wci8wCzIfHkmbeyHkjuSIQRMZQvxNdcN+PUxhZtT/AEGIcHDMI6fCOg9mT4DEXF6XPlF1vLgPLk5Mt8T/kF0exwLBMjAvG4pVuNaY0wA+xMNlzOZhca/bBVf6MbUzBfOdX0ZpIXCFyU7htDalGNg4mgMlqDyOkEoH2v0GQZFpWpW5Emacx6zoMZA4Itf5DBKNoqtg6HP0uOMZ0JEV+IkdF6xvKxh1hXwF9riBBFQDAxJmCEeRI4XJzZFUbnauMdMgZh8SZ55QHlVgY3yxSoR9E8uXC3wio/iOQyiY6mZZcOAUwmLCuC46eQH7r4y8UytWpM/ITCYHwMGBjn7c8afHhdMDk2uuvANDHUpTPHOmGuO/AmG6DZgHrTqaBjhDGmomMDpmSPwFfD+uW+Moi5XtrhfNOjV80r4Kw9xpGL9g5FUJkb3F70VS+yIYCRyaY04VhVKkQGAOA9/MsfsuKEQSDlu42hu2JEcQ5XXVbftcrdyNwf5GjoN7xfD7gc0DIt5DlDIhAViZ7oquQ2hNT2H9ZGei42i491wVAX7ehwfDdQT2iKoh4hUBT6MtKFOiqfqWo/bnXdRcSuMNGgvw9GEyqgOdhQ2R/OI8JWsvirqKKBINvdCiJoRY0X/afGKPU1NX4POGfudXwJSPw2uuf8E+IVxumb1pofgKJXM5mw1Wi4TjsaGhvMKpk4Ok+IBgMhlM4A85B5TfQ5IVcl5Xm9R+FSYwq6PBc+fcjuufEHPMPxNDLp8CT4KPxWXLrckA+xRyeRtvC/0ESf04LEMKKIr76wD8D4QbfwwthdeikAG0fUiTHif/hXzN4TOvWodomUG16lV8umyZd7+j+EMhfe73DcXJrQcN0x6YFwzhWP2iFELXHauTk5UuPgMgCgSWAASdyRS1AZEX6Stl9TQ1EItNCUFGMr5HMJS5yvjIMjPHBAZ2xy/RUNC401Ux9jxMbQh0Kv9lUgZAGB5PY2AlV0zzJ9BVr+q48rntKuFgZiGC5HBg+3IZh+GWiOl00zj4F+zJyuWWddU4soz1juvEoA/qe7pJBfixO7JmtWkyDC8MsYxublOcWanO00nADK9ZErl3XrjMsCSqof9cSGdq5TRo+FuA6ZGIORYfIuZRcycZkFg9lpSSQJ3IAARIYn2vcv3jVxoToiq1Sv9AwcuQFVTEDBd0eCadsT1kDQA11XQI8ZnNrYKDzKAH0VEtdgDnFzLV+G8uEOHxGrlrjZQCw1oAovTA1F4Du9QIigFvnoXJXIfwifDMN3yquA5Vg4LCFUqGCwxzRTPMKQTIqBl0a8IifwjcnWvbLEDjpuPFZdcuS5Xwauu6ooE3Vu8mSvwK4Urmyz4w+LhmdPVEwuvgGKLjBXrmx3fZQQcyBAU1O9OSuqo438yM8qORFzwctcx8OdZyDVcWfXGpuOOkWP9pTmleamp0GUq3R8Kw8FMhMuAyrj4Uwg4zAOpfpyKq5xDi4KXCMRqGQ4alHJlfLgEGfhdV09z4AouSzEjxhpfK1zirjppl9dMhjBzG/FJZeU+mAagYET6AmfyqKyETB3nKBLgczrlISaLAUxI5gjvNHOrqceyFpraVK3HGRduDk+BS1nCXXcpXDjCrhchSabTLLhyJ8VT4L3KLui4Rk+DpPiJ+EypFdGHKyKgAI52UGAVi58Os1DAeKD8AsXObnD2nGa5y+SATzuvZkcuCZOnBVR/VT8D19uUEAOi1h/LgcDHA+Gv8AWGlNE3mFy5TAfivCGLhHB38s/vJUAHpcwQSHQTjDsXXXeEGjUzKYSr53iOVFQNEwLsgF8hkNGxXF2UCf+GA3q0mqmAKHg1lpr+lyYIJhSDAOfWmgSCCCtj66zeTcX/GHDfjJ1MZmQukVdfVXNrvMYsWHXsAWIuApmpSuJX9VfW7FdMczRJlV10crI65fAM+gGNo45RrvwvwufAtc3QyPgVHHxD/EBqEy9SJi6x6FcCPUPKSj6J7rgyIO+sLvGFugiJxE8I4KbkEFn65461SrnDVdwx6/IcOXL8DmYKcTHRSfFytJqzWEbu1OO5+Ltan4C+M5Twj7xA57MpizEl1EGZMQOZauRcyoKjm5ScdJa4ouzIJ2AfgYX263VPj6ypIIB5ZqnwQVVDtAQTXWXKUQA+SpAxfyyfvGRj8SAqYAZCLka/D0/BHoz9M2LZIiziVNriKrlsMXGmnw4/A45gQ8JH/d84SZH4BBc+73/AMEsLhh5rw5vPhumZavA1Qx/B75ZLQcpX+UTSGpyhBYa0q1y3KXLfOXIyccOVRfOK9hpDoYYnx/DzjogAlF9OAeEV8K7zj8eUzfhY/J8O6XMmqeM4UP8AXHoMEz8Kr8dfWTmcHEY9F13XEDz8F+zSLkwmjtpeoJzFu1fokyPllcnyxB1cuFWudxu3yX8jx3f78iH8MDHl3Es1Xxi6TGVN4Mo9HB3Lu6u9joGbTylDK0JR3lYf0vxPl7luB3d0qy2oRHC/B2ckcbowm4RvP8A4bjeeoOYMqUyzNYwRhfCzHG5ZL8XHwfp4xPAn1SRxwVX9yshHT8NBmouPilYWNG3JSwz+Uf3vXIit/A8HwPyK4ETBc8MnwdzimrJfBIM8aY57defoY3SkDGWZ+EeESmUKGGUzQ0CGXMDU1HdcAEQXEuRRZqWMqp4K/b9GFEQHlbxW+FuB0iODcXLAJxGmwVnm9eOG1Eq2LkiYzsxkwYexQHy4JBU8oMfsF8s6TKBrBRb/d8joTBVxpHxd8WsqDl2j5cZXKdPPyvxJcWuP83FaZ1NuDVcjimEYejnZpoAEkapPfZJkFxRw8Zcj3OOHPwgxqyqVyQyk5WGV9rIQUy81NsOUyyuS5qmTPgTLK3DbjZFAcsYRAMCzq76YGos34IcPmG5M/GNjgY7ri+OIVK1ny/ALij4Hmgweam7JgruCuM1HwjFz1Z6uAQfgnGPa6zoZgQ12WrzXhDFmFNUDqsBTV3VLiTUv23yZHT1cqwBg3GrQ3GCPmTKXpnn+2YHyMHGunOYYwzoICGgoRy5+RUv+0+nCnFfF0tDIXGEMNVcOFd6WZ1WXET4qZjKZGMs+UzmMg0qX3PiWSlROgs/n9nd5pP4CE/T9O7oBgeKFZFr7ji/0z/QGckONz0egcXtysA0vTTncmvxHlXNFjwfgjmvDo9RXBdHGVIZZzwAVVwzMx/9gDXwIdF0g+wBECRK5eaos0A+E1aS45cVHk+N49Hw6+QDk6ZRlHBncFc18C6vt+FMpE+Bmm7xfgq8qaHwmrAS/CsoPLwNAaphmULHqKC6YkfaZNXqF/MsGoGZqq5Raq1syfgEHGtMtU3HDYDNE3jhhl5hn7+VoBYYtI6gjr906BghfAeAankAdFCkr+sECYQ1AXK8HgM+1Koap9sNwuHpiKx0KDhLkTcquc9yu4XBMfdzPFd1hXHi+GmK+AgpUw0IPBmmU3mFAKuoq0YQqQK1QyEQ6IC1y9mFjAmqQcsPDMXo3t0rnpFN4wFjiM4Mfc+EI40AV3aE8IxiZHry1RPmcGU7rI6h5CL6rxBvJk7IYxHqBguZGZ4vxucuRmTKXKCGW/Ew8zTTOdPgVz0K7z5rXVFNWvnCGtNerFUv9GgKFTWIn/O3dJAvkJm5Fr2KItng7c+ECvMv9jeYjYrH3MeAxjd8U+BQRdVVxVq+cBxwxroKX2DzPv6MS15ERPx6udqNDLEr+3poYKbgwoQ9HUr2iOJMQhFKSHAX3haWErKxCDnAXSwAMKl9Ov8AN44LM2RHm2GRZ3kDEiaRiCHrOi5efhyT4RCogaMYKvwGx1y3ysakg5zyNEaDk4Lrh4KlqZolK8TLUnhVDM6n+EP4fLjCVWfZyRTUkctPkA4MQJhPhroAHgxw3eyyXjooW2vXLXzmiQKFN/ovLmdcgogWCgLXpVwTEmPcw5aa4Ux8BdfgBwaQqmTOkfgF1TKOgMuA81xhwiuk96ajUMioIDyiuQVGj4EyGLarihBkkIqIiJPxTDIa+VBNJlQ3cudcba2Y00G9S144wRoMHON0xAjSQfh7AM1jz805UFlYiP8AZgyTynxUWmFuKrfBkSglCIIH8+ByOA8n7/VrpzGvIGmMMGezk66IxeHN3T1VrIOCRXUfJfDkuupY/ccHU0Mz7vLfkYgrAfZ3E2FSvkKIIRHqesQ1KSAAL5PKrLw1qHP43VAoIobrScM0aY4pvUddcMy8ZhiYYPTkTv1c5X4PxHBuz4gbVACxFv4THLABUTQwfrso/Tbb/G8SHZV9m+nPydn+GB+4fMr0HNoPIrVzzZql1MEl3ljq3KH+HjKvxHGcuGvcs9fga7oa84aY+EWiK56+VXyvwVU0RmOGL4yrr9mCILD18DgKZjjNkjmXd5XR8/bwuEvx60vCn2eMRZcen7XHR32ZgRV/l/3jcfNNR7YAQEh/53GtpXFcEfzGZF84NfhnK9n1lN9jjvmTMBtvrODnWuHrlVxgaXAUWAoCD4fcw/xcRSd5qpKFBJP390iNgAM9aCAQDx1gMefE845Nddca/Feby+FnGMn6CetScualQxW1tMAwUNLK5JWHxQj4LqnLiW4Es86oVftzx2CxMn/9Yrqm7fn65c3n1+AvyuM4/wA//8QAHxEBAQEBAQEBAQEBAQEAAAAAAQARECExIEEwYVFx/9oACAECAQE/EPzlljzb3q0AR8hZ1w/jZbZcCPnDj9/C8DmS/oz8lkSvRjhxO5w+QRBEsvnTeoJZbsEEQd3j4R86BwPLb+yn7y23m9YDAd4w2bd4FlkRBxZfwd+ZHMRFvkfhj5wILLfLSX8HdBk/TyfpzOkHV5/Z+vWxZYQnA4Rxlj9eizGIiIttlmCDyz8tvn4GOYIjKd2IYW/gR4EE/gNk2yCDoc2XgfvEBEQRzGGwbJZx6suQnDgf4EDn1IG8Cz8ZgkHFtjm+W9GDu/giCIIhgCHk5aWy8WZDLOB+8/GctI8iEYeZAWLDm2nCDm9ODKWvN6EEEELYxDLyWxME4ugkcOZZ+EkBiAZdwlJibeW22w29IIJ/yHMgiCPCbLJxZEoFox95tvR/G/kOoszCFN8SmyciCJAFk1kY/AQv5LZPP7b+MsObEEEEgQzk4Sg1gnp06cXIDFhFlgT32x7I3nzFUsyc1YIgiPlrxf0OzMZ+MiwQR2eeL94cERbee8H9EFJTj8hIOkQmfGy/YA82XdSADCxgYLMttf0RJ4S3oQQQQ3mLPpHAlFk/ehtXMe5+FHVGb+GeWdjh/JCRCQWOAWQcb5tWQROjb+DmwbBBHCWM6JXYOPQy954J9tqx+jdRYIju/jqTlpgweWxFsvk76Svy8H5zu9EGSiIfOFsweQTPn5LD8H4+OBZH2Uy2yICWeweThCRYwt4thAHN4WfgOELIQMcCXyDerrZxh5n7G3CNNploxBSKfeqcMbOBj5Yc3n97lkWfkLIwcxYOHPsEE/LJel/LbQjgbzG5EkAvMgbaZ+UE9Y258jAtt/B3zg894cCDILPwcOrvG3mRMP0GfL6Id+keoJtIHIw704BbpHGAWmS2xzP1/bPwfOAOLaW8IOBnHxe8th8ssIFgGBhD0/yT9RUsz2DP8zYY4FlkEBBxQ28CkCRt2TJwJS2zY/4kFrbws/OnNvyD9CyOhC9TfwHAWBAF4Wk+wZEEVlwYTLLhDvd6sa5pbvA/AQWJQBOKif4j9Yt4czv84G8VtLYgsgYM7pKGItmxJzliWqy2CUWdTmJjFvmIALbO5CZzJ9tsflADCyA4YwIltiO5ZHQshAQQfhW2+8INsiSHFeZw4Pzk/LTkxwMJZIVn7XgcCw6QOGHEkeCH63g82CyyCCyAgi3i29IL1sBAnB7UJxvA6weDw6IYzG3OkFlMYPH84OdOHlkEFsQJBFpa28H8BBe950O282wftgfh6/YIBsseqBNedIDmMF/JYl5kdyBgseB+S23hb0GPD5MW05v61GXYmZNGjWECW2VcJABLbaf/AJmQzMhzdbLTJYGAIYBFFCsJzLbZbbUKxY8zhwjqzJ5zN83vT5b1eHUwhPMHCH/yh8NsyQEBTPLbzkDbF/Utf4tt5uTLWxMsOp4Xi6EW8LOEygCbuyjBHNIS0/CrsFkC3uAFvAPZCj6eWUeUssEtvbeMuERc/nMsCyJMu1bbwGbYjhB0J1yM7z3kbBloWj8mIM/AbJZwzItvkxn7Aj+7fzYkHI2222JPwiyEeFu3LlYbW23hbZEEDo66whOtu+Tp1ScisSteB+SeEcXyP47Ev728bFl5xSX8aRi3CMEA6f5BHNiB46joNhZXLXptsfg5dVD7fXkEHUsOS8PktrzWY/8Abf8A0JFHLFLeDv6DmRsfY/Gw9IMtlWEFH04ZKcZvbx8L+Qa2Ze8dCW7AkGy4Q7awp9kj4nsYOk16PIv9lg5MPf0WNvTuN5+SYX1eD4wQ9jmRK8IRfo+N9Qtf2WOJ+54B3QFY+N2Bm3xlJl7MiB+d4B8l8/p5sKGRbY6dPxnFhnV/YbO5Irf9Wku30IcUBwOYAv6QtEPl8RC+SWZxBy2E/EGZovVPiKMggF9j4W7+ZA9JUywsWjgf45wLPwHKd2DoxHAgmI/6U794MwE9COC28sjXxYd+0leUQcGwJ1xdyx+If5HAsUtvscBhBsmEotRFzhBEZ9+IiP7vBBNWZxe2wksJvGCYxlmHJ8S5jwszYI7LhBnxH14ssG2/7bwiT8Ww94NttlebxIIXyVzyYoyMHq39Ty9A9ses5fTLZyAIDPwG3yNZBDbwi0Eautka/baVltgLQ5vT/ILYiaweWtZHT1pb+fsHM0sbP2yfJGa+w0vtjbBzLPwGFsmljPYkfIYT9n/WVbbf8Dp/gEuSGLDXgWdQgsgtCf8AubultswP6z13vgtv7LUMQywC2y2/7hPNtt1ZYbzg7n4Vvn2P+Sn9lEgzmxrwHplPGPwYfvHSP6Db4S9A93/I4Fm2URW0Bi12AssDsOEG3/cBniwD2/gW22xEAtOH9H5OEO2gd2yADux04J+BtyLU/beoJdf8jEkaSZFtj+kH/CPRF5hKtvQ2BPf8GcPyEcLQ4sa4fghD85FsasLg+U6NyGtIzjYMv+oT+IX1Y3PXgbbb0IAI/wC2/wCWe7wgttORwl6c237FlCdfyReN/Pz6fLe2M8lieV+Q+PsgsLXcgn2fPFJbf1uHyJeH+u2TYnRAr+Mb2LFhwnxscIgjbKiyYe9BI0az4wlI+YMlghzQ4tt239CGsunN/wBd4bCNrPAx3YSt+TfXLPW+WgYPkRwiyCSBb5GLNIY4Ngw/YWZq0iepvBH5+TmzC5BrGHy04Ec3pIvZscPbaMwq8ADbehBzRySQ7P5B4n53d4HBi+EO2C0g/AB+tLS3h5OC+x+jchM1nWWGcw+XxH2flnmWqLeA5t/7pPL6JtGN87/ayfkYI6LGWDDp8/Xlpl/C2X6g4uSf5fUSL68lzm9bHkP3BGwXj0I4ELCGH+5hxKRDNowWYSw8+SQWfkH6tuDFrN4ZU2DI/wAhZjqf/SzfrGuiw8QIO4F7AFp8/L7Ac9mk8s+CLSTNSv7KBsBgi+4ROH5DGENsOrFcHHh3OK/yy/8ATh9/AyS1eHsI3p9jFDMwBFtkVlml2yC9s9vRjmc3r9pwhy9HBs8siSl79vufX8a+POBsBNbfySYLtpbjdiOecwfYPY+Rq0hNgWZzwAT53b2xNmcXC3yOjv2fZL3syLOQCwbJO+bYZJhGaAkdGNNvsEhBfJdjmyByHT8YJbDWQjYP2d/2X9JM9iyYJz+WZzBzDGW22JW9bI4g8/GWW9P87PI9DgB+Mev8vhb1LAREK9F9ggB8g4v5BbBHECL2BarEriz6sg3UNtsfI8568y9c86cGIM4wcQoRkFsmYxllhOi0tANlJvM4TroFuS29OFjFnKZOOI6wXiWRZEcFsEC222jHfLDZpku9YIOMHJ8/EW7/AKHZwXpbfI5vGb6bVDiF+QcDObAeR33gWcLUY5uQj5N/IqB05/8AAtJF6OkJSPDo5MQdZ9jihshHuxNL5q/I1Ylr9J/58hlMyXDBzFgE8HhNOsyPiHHv21v8hhkRx9F70ILIYZ1kCXqVZHkCCVfkTpD3zGHYJR8ikaWRwLzjpJMu93gBZCSsLf8AQnyvIfCBGucG22HY4cXI4PCMB8nRnAd3+dIUIcPsEgoxGEgsvyRxhn3qwcxbMOE0E/fWX/5ttll/9X8eCDbPc6BtYWyyTytjD1a5EfL2Te9OBPH0JdGMxHCIPw/Wt4QMGwXhONCQazErqR4c3t94NOBGfcpP/LbeDbJozLUtizrBsclrwDy9kiwgD8KX3Jv5BAeCHgWzhIObwExaqfyw1vON/wAmdQgObce3iNfn2Z1rbwLbGCxJeV/i8ybbwQq8JsvctP8ALfPrGjSISw/DRZMPeYjrjHPiyc43zu93gJD0EdxbcP2lmYSBs2/6t3MXcINvsOES0j5btu5Zhe7E3HLHDsAYWR6iUIYk0gDhzrbeHEc8lgfO7CdcOZDpYc8IR5uXnToWbBYTGALB8LI3sMi137APyeFvArvQNYHxi5d/1lxA5lhHVhbxaEwCksNoeZ0kEjId4DZJpGPOAsEEGQos+DgWYOyTgb7QYPh3SIbMdgc6kfsnPIMGIWYOxODDoN2LZfyYRavZfLRXxY5CwddgPebzRu8zh67kLgM4+gWvuQFQNhLLOGb78hhnCwEY39hBJEIwxKt5rT5A8QWux+A/A80CEZLEOMRoXk/jngWiOPsh2CTesk4Wj6x3raOGQYJ+TQXgPwJNbns4xh4cfkHsShb4SZH9sC+ywDOI2TuWiJeyKH6Oh0lBLhDBY4WcH+dmAnnJA8LZqwE0mYvSS7D6+ZNPbJr9hfWPfY9DCL1XmSg2UQOrGfkHiyqOQRm3tibZaZeQdQGJCMLfxix4R1eBFgkbEW3tl/xwjZ9YWZ2DzxnEcA5fIiYXvIp/q0bsTJyXIKsQFiIRl+QmcK0+MHpHjLcwFB1bbX9nd/GnTOGHrktaQwskhv0E5MYiONs5awczIQZb37nGbQ4eMbNchEgWAFkQT+gWWQTJsEHcs7oeS6PLA5uSfSF/3MMcCqZuHICaY+Nl92STNGCOo6WDAFimyyReSmKFkFnWCJ/hkmkd5AWW2Hbs/kB2DjLLFRYIwnqZlkcsTJVu4Sj2D1IMxYm/ZrEss0YQQE2kEVbLUtbW16PSB5rw5kDEGwItt75wjgeTH9bF9ZGaW99QKpLy2+V9t7e6WJLhP8WfYNgOKytF/SUV9n5K2vN/BBeWQZed8RZwPLISEgQfx9bWFt5vBnj6keYglwlD2qFfkXh1onnQLSW3fI8LAs8iVx455H/2rGiA/ltv4ODZEZbwO7kuQjDba/23m/jA8tjmxb3bYiCwZYQ0AJXbfuYfBjgH7MHe6h7a2WGSaSgXyPsgDBac3mWc2+HTuy6QZwJha7R0ct4mkfkfn6iLI6FbdsYML5H29fhDLSLJNv7ZfxJs84A1vmMpD37HNiDhDzclgs5ZKeC9P3v4I4tOZ429g5E8TtmXzCQ0LZi2sMsRnJpNt4fo6uElkZ31JokoAl9unTpzO4xBEykZfySMxLcJLFsDe/UB+5SAleaFowbwT2LtH/4h6cHoSHloR9QKwsj8n4AOH4IOKytZkMLDaZ8cPE8hWMZjY8xYXmeTDwBadczgxsThbIZiL+wy7elFhZ8t2OEdz8H4yOf/xAAiEQEBAQEBAQEBAQEBAAMBAAABABEhEDFBUSBhMHGBkcH/2gAIAQMBAT8QErNHn7DYPs/KOwpLmdQSa2fPSwWXzAFpDImrnpzJb6NdYWPB1mBLIyzbYL4AWYeCxyS9QP8AH/y/gYLY7t8L5pGVy2Gf8DgVm8CBcYo5b6wf2ELJdSSUk/4bdEgrEgtZjEXpiCwSACwZ4M723zO/hB4KLURaluOL4lgLcJ5YS+2W7FYB5EmQxB2EeSh65HlGApKoEYYTPgqsyziBhEe4BCZzsFiG+vn76AsyRQyUy1BWsfwtlKOwWZJpEJclhhS+RrWTOcDbPIoEYZsA2wlMFuoywIQfR9URCkRjzxzJ58yI0MeA2BNTDkrY+8sXfEOS42zMWDlqAye9LEJ57ZIJL1mbuLes1tZYAQTZGBPb4RuIGC2w1kQax4t1LB7CkTbmjJu7r4hLG55D4YLZTQhbdxTiJlOezjCUtC1bciyZZxhK1WBnnMkJcx54T4FrOyjKBJia44yl2xONwnBOSXLfDsEgkBBssJ82EEJUhTxhM3JnxxO4MNtPhF/Jx2CbIt1mElkbCCLtkT5hLCOsOFpIWxiXstlMlS5TawL4POXAtbWPkGEEX0/kQoCHZ8U+y0jNnwsLMdywMC+yYRMU/FmQs56P8uJskzLGvp+yIOWlatspwmOpYGEhC32dYFZyep7BFyIhITABNl2ysS4sa7S53ImeSrau2At3xCDkmk4IX/Kl7ZyXxyYGDIJMIAs8Q3ffkAeWjY+FY8jDkvJY5MnjgiWWlh98cfFFtR1k6dM4I6iWqbxBAXMFgpF6uIe7cLBN5CrfCOnmAXCykQmRFXwS/RVhrawZBsC+5GdLWWFsCPt8LZ+J2baz5aXLH0szJbd8L9W45HWPIOTZLcQQuZZzIGp65pZORbt8MjJCsU3SXYhtW8hzUnlYbIoJyPQ/qyhKBBsBBXxYf5eVyY2G187VQkbgvCecJLq2HCDCHxPEBc7bNCBLrCQtYslXkEMbKxGbHkMqVPlElYgywS2DkGAHkKSDJueAWeI4338ll4mw7Mk2w/LVikY6yIFwTt0gL4hMH3SeeTbvkTiPIaxAywvmhTxUWLZTPEVZW2IIgkhxB8wY8IIMdZYRhc3y3WbIRMj2yMsh8MjGTBRRFhkAeZpB/wAPCXVmEbWJRdyOQm+C+Xt8ctyatIN8xHYdw8Bg/WDfG4eXpbbIm5nvq+AvnIMJZrzMzLuLpCHIwhGLQh31iVJpgw2VhAHgDuPa29jmwEphY6+GEbsmyEnpbgwnDWOHjS4bIuHmkxgwhbFwJ/srJ4yqIJ4TG3I8M3AUPENgS5JVknUGFpMSyr4QjPEwnBk6szL5hmRbbVljnizxGYujzciuflqykNfNMJBbMtSMXYS1yAIcgc8dG4ZNmWDk79fdssINdmbJAt3WAGWEhYCTvPLSlTzKBLdg7MMFm4eR9YuW4+G83g3xyEAQ+IU6wwkZlqhEcszE8Bb4sMspaMcIyQyBnMdLfCBI8fZhZCRhPAGT5KZnm6yNmW69BZKQhK7KfUUplfWEPiZZORErpyxl1wny3FDzDwHSUi2MXbseQtOHhl1nURhLtnMmiSOQEsBuRMkns88uPtsZRmwdlifagEzKw23DkNgPIQnyky6MuEOS0dbASIHLCELFhZdiH0LSxsydwwvhawhJo6gcHxT6U/SX8sCayTf17ZYct2Lb6hwllITxxn8PsjYEjbFMCEIgbbQhszHhJH1zze88QcmJizzIMKCVjduQOQnWwGF9VKWtsY5Ys6jEkIYRnwGWq2UOROtnxX4pJ8ExBgSMP+Mkjaxbb9ZyCatLhYghBhN8ljsGEpUjCOoAX1Ed+ygVgwtip1K7BDIGfYliAWMmLKaNkkzV2rDYjByVEMPLw8gB8Aw8NHLjklYwsE2awJ4z8tbaJAQ5GJV3JH2RBO3Cz9QzIgiyZX6vlpRzJHYlkScsWM7tyF2BY8hcAkSrOQQAvk0x8TNNnWWZtvBGQht0glgRNI4RLa7DOmAEbdZCBLkT5AGyORuM6nCQGoCRmmLWZdnJhY1iayQ+2ig2pifE1b5HfEnngoTxqSkFJjGys4ig9lJFrfEgML1hHhDC2W8uXYM8VbfVvLnIJIjUQIEkcx1rIptmPD9XhGOSNxsl+5FrGJQs2bLrHKQ89Adnjh5AHlnLAb5trbnNxBgg8AZWZyKEQhvljxbNY4XxCwA8QFjG3WNIREzrJE18hVkUwzDb/wA0bxfWfLNcIvrYXIAh3ls7aQ02b+QPsPiACDcCJWK0CXbCAnBAMux7sJOoYZJC2fsazkycLV7AE6yWBaMI2SKcRmlqsth3WMCQv4IiVd2Tbp9tn8IOmBeEcAT3FOjgR9GwUP8AJDMs3DxUgSyURohDsk5LaGeOWn2YuRIAtikSSP4ydCGHcWDesXuaxfk8ifYEgsJNfZQ4WY28EDWOdLoHbKXlpE6r/sbbu2BAwiBGPA1iSjzWzNuXZykJAEhiUsYPJFgMh/LSYwLBPYQQomE3TktmEdcIyCoTjzBkLuwbMZZNIpoOQJMLAQgpk2fJg65fqm38CRjzDAQJGXlqmPyGQwKyJ9ttX75wlyXRYyQJVCUJtAt2DSD/AANBsilkavyW/C/6q+SvsZtbK24vq2AcgZZkGRCcbjOmbfQjCMr7A74Lvvtp1whj3yBwIQ5K8b9rkLGBHuyZ1+2u2wXa7k2p/wBlpfEkkQj2wLYibSdsw4W/IkySJOQj7N/FlpDhqU8IE083bL1nXCd7E2CMgnGUZy7NIYskyvoJxft/soOmM4c+/ZYnrwjOSIL9ggjxsXZkI/ZyB7Zbt2IGDrLNgSD5LhzDLjs25vYIMhmiX5zuq9hpCSpDWRfjGHJ9rhS05fEv24Fu2wbPra1zFFaEP0H8m/Wp7/8ASA77z9tX6t/8xCJfkw6x/lIMPFkwgS2Q58IzuwwBSaIoAnAl2EALRhNq2S91ktXCFz1/sA+7BcPnkBSwkMIei0RbbsCEeQ4kKEyIFM/jKCZz4ly+32ofnmbCX1iLP13VgP8AZ5sNt9eTZvzIdJMnLKVsS7CwTwjtpusS95rDkmTyYB2xn5No/wCclcPiE2slcse2BizNYNQT1snvYXSDpYE+SBq/J/i/K5zyDg83XSMCBg/8N9VsGWJH1sPyDYcskBLjJtdhIE6iod1m0+XbgpphHy5jTgGVv0vtcmSuNwQ6xhnbX/dytLahN2LRcd8gsfxj7AQTvWERjJE18jwf6w8++bL4ItmeZAv4QgQB4jwZIkXCSdW/7zCf/wA0Vywkfmsr2A/1l/flxOmdoxnjy3ZwdtU+JA30Vg9RGD+eIz//AFswSzAsjaYALJLBCf4WY9bYT4ZoxPro2MsAhSPCdNYDIpq4N8F1gOrFjz/7rR2rmBA62ohbrJfriG9twZ5wLdLMJNJWccY2YlZ348EBNfrPAFti4wYQeBPr5sO7bLLDPY5rPVvYirYls4my1hLQIRasOsi1Yi//ANoN3tv+Cx+wWMoNYtnxH8/w7GZfkE4WfySxEecn6wUjv8PDPEn14E/IYT3ZYMMLLOiX4T/Uq5LUnGNgRjBtK1kPYzq5fQO23f8A6C35kWbq1hzM8QmI50xor5RgGQs9SLfE2TLNgB4Ucgy/adUYw8Wy8dmwha8IMJj1bOD+iVZYPCfFdlOLCH0lMrQbhC/ctP5IP3q5Zwu12xhgQRnwRrMMnDn1mVg/82LZkISkD1m/xgBniYW3WyWEMIk8Im7KePxh5bPjbmQIfhJU8hVIX3Ez5bdZfJ4tNBrM7yX3DWE8Aw80CD62fxRA/ax/vB/55Dh4bMT/AFkJDCDzrbnh6+CEDHm42iMW429nEurl/dPRH9kdS79Y/FgFhCaDrO4yGvCM+RBfs2YMJ4SYP6bpdmzsv7f+TLPNlYt1ekb+jZBEscJZcg01iNiMcNbAXwn7biwBbm7AvcMSItYB4iY0TOI6IYJE+QsuFj44P9LYmEuQf+R5syDWxph+t3/r/fAgttuJGA32Ey4luQ6z5ZptmzsWFkNtQYI5DxUIf3zWkEg2EviC+pI/apjfuAXWLHng/wDlueM6btHkdgz0z0lBk3L2AWRDOE9h+sI1SKLPHXgRAywIIJK9Th5AhJZ5khw+y937O2b6CTGCkm4mOGICW22+b5viRqyrGRawPCPAslfXkKtuIJEsIkdFt1tUXbhpcS1mAXweC+3OEAgvW5MICQZb/jewws1JhcwrU0gTzN9Oi1CsyIzIAgDkNaox88BYX7CbLYksc2RyYef7paOU3MFNYISXCxjdOeaOGZby7Jiv/LJyb4sN+yXRYknN8SujYbr/ABjs1iCY+2/2QHYWBLdtQm5l3CF9WNmFizSOQKjhLa2Om0+S0nk7mzcYpWCGzqfyEg2dLCVUWE+RJLk5A14o4BsB4+tuQbEY3OfkG1bRATCn2w/so/ZHw2hbEfVs+y/IWaxBdQDptvNt1sfJEgxN1fNBjHCV2UzkZzmxd3t0w5g6R0tlJtDKKQ2YPtncYPrEWd/5GW5b48gHWwixWCkg2yyJmC5cUHMfsn9n87dvt+sK9nTBZhoWKTNwBRiyDWDE+mOFrAiAiZnsnTMklw2S7ljYSIbjNT0tSvYds3YY7j5CZCeaWOKSk0YJ4Gx/J3+TUZ8sb8n/AJhnwlOuW07V2tdtfiZL6kaJNgRP+0DKFpJraRc2WHfOjy+Qa+311BvOJacV9uu3J4S+Q1i9bgmuENcfs9bBDJyA54LDpczZkNqUGsPC5YRRflkPHNr4R0PzeXs6EbD68Ig1bDWhMZ3c+s/gkiVHbhCHGONu9S5a5XDZdpY3J4IQTbAvZKwtV2dMiEEm3CbZhJG20mjhNxYEDBwszBmSFvHjM7KvGn6gnYTiXALIJKfgtE7coTXgQ/2QTv5ESSX5NQQF9NnVLmsUQ2LBs3fDa/GcVmOEHxGJcgWBQbCuZUld5fsyRkUkZduE3wv3YIIKx0k3eI8lvLQ+3wO38SRuRpj7Ht+ZAPmH+2DV8T3zaNj+1jy1uE67FuW6jKzXy/qITox+RkwuFxyTgE6g7lttwfCwAGEy0CXbQzWAyTCRLZqgGPmEjMzTDDkWdwM5MGz5EOR9tDbMNDevkPwlj+WP5LfWO2vP5Ufi3aeXde+HBxAtbFsAcmyBrfp83Xh/IGzvwIObEFldN2WqgnBigHfIAsAbBAyNYxjCd+QQjEJCqzkBZM7I8TP8WyrCM0tHEM/sH4uiAkJIjGl8/sRc2h9y/CW+C39RBCVwj74A1ievZvI946/2OjusX5GYWCQO2/lkfUDkyIZFqogPO0hJiskjkBINgizIFxkZDk+TSuWq1hCT4RhDcEJnEzLefASnDzH5Lbqn+LnwlfkH5ZCyO2Jfid3HWCRNzhh/ZegT7fwMLAki/Ulxz9JUHLUjqPNbA5bLoXyKkXIVkplpqPIAX8ITZmsFm2vhtYdgeH6TRAHWJjjGBO2Fiv2a2JsEYXcCaY2EuKhCJy19z/xIXVrGIA+X6tgYSuSKAxjW0alcH2XRGNsSGks7bGElO2ZaBJyVNkljjCGdljBbyLpsIALNuYW3XxEesMYnXZRxCuRh2IPMYO2gWJhb2/2Ig+KxkP7eOCwGt1uC6LQI7JDIlWwI+Qje3W4JuWJ4nPj13Czwh2ztNVbd3CL9tyCEJAMs4WZrceWzsACUSlySU+wB5CDy5QJpsMJicEoNb84i2BB0hPl1mthETYoN6yHJb1vsT/kwLby1haShgLQl4JHFEKtmTOE31DtzWBZ4mBLhslgds6yfs3DYy08DYztvsm6+2mXMyIb9iCAJcI5iw7vCRk/AnjsNsE5ddWElUKZJpMY+Wjng4QVyfQWxBusVeCTBu/LXx5m5ZL4D8YhezsAEvjQyRsWspjb9gws8ZyBOJfB2Ws6zUPbauSZcQE8pF9ieCd+pHyW4QQnCTurAGE0V8SLx8W/qyeDwFzIgxQDbjlZnLFyHM6eSBXiCWFZdVkYLNG0BawH7fiS4Il8UEMhnEKKbl0ZqiDYMND+Rs+Mn3ZWsnIixrajsIQ4S2GgyU3ZgCw5acmLHr4gQOLcLYn7ZtdiYNuzk0pnLqwzNjIDsE+QIZGeQJKwbALGDXL6rAWFaqOEEQ9zkyRabZGMElxkweNl1EfWw9eWpkInc/EVhletxrQymIbtpLfA+OdkNtZzR5S2qwiHJVgjYfG/R5gEitxyRF/bQm6SQY8l2L2TkbeXweL1hG2tpKo18ryHnMo+xUr6DYpzSl5F2M88bDDCO+McnNbCBv182EyQwuGNUi7kDnugQHrWNuWCf5usGAsLTJJnyjIt1vjtuTRjYlE71sdZzCYixWIdfbPg2nwUWVji1eRiAjLVAsjwWOwNmCCbpbMncGyQchZCjEDBsQGcE3b44QkC2+IWGQ151CWEEoWVkAMbCsRuylkcoptPUXJzhHJ9lDxCyYJFv3YO5Gi0SYWhG4x+0ZSkx6uo8Kyy8h+Gi5HmwWuSMGFrwMSCTOy0/sIYsC3PnrgddUR6bbGSYKXWJhNWGSjdX5pCoPJI026gDLnUIIy3FgBZnzYSSO7fXiEsA8YTtGZICRHSPNM80JNrZpM6hnzNFIUdiWYSlv2hcnFpGFIBYHchlraWLAbMJ0hJlKoAhqAtHIL9QhrJDUFxVTHbh2ymZG1EEjPSmyJybGBrU9LW1lwrKbfhgsP8AIJbLMTLSA84liCMFAgn4qZKZalA2Juw1kjGMgnrHwPAi1KsIM3cuhZP9LNTbOrYvkQwLNLGHxOQds1uQLWKB3zAUsvn5aFmzBHkrAhNzIMJkXLWx08Okkw1OBYRl33Jwqq1+kB24bI7OPrK8WZuRVHCIVnpjIjfkjCwGYWTqNkMmINLD7DYmwwBYcndnIBt+XFJuSMgMhYA8RWeJk7JEITSofLFjgYeRmEIduj5njNvzwoEkbAqzuSRXO1jGtgYEoW6LQ2LIFog9CCY7FdHlzZkCeDnbWtwtdgr7s8UCBOT2yQtYlTJPPE2EnYkC0hZkIZdGzp9rzVhEHIci5C6t18hk4y54ayggb4WRwjshaOEZtrY2wkDsPbmBCGPCdtTSTbQ30yCoJas1y0bHxzbGcusCFvvMmdS5bS3e2kYgQs84TxsC3IMg6iDIsviILMLEjRsuifIdxbEwiBBk06RaTQXy0nZk086keN9RfYPDZ6sSjEzdENnifsq2KCNR1qtrEjBbH1KInjksPZs0sjmXkBHC2QvpHhuw7ZzCah9LFYfD3PpXYWEAFlljbFi//9k=">    </p:cNvPr>
          <p:cNvPicPr>
            <a:picLocks noChangeAspect="1"/>
          </p:cNvPicPr>
          <p:nvPr/>
        </p:nvPicPr>
        <p:blipFill>
          <a:blip r:embed="rId7"/>
          <a:srcRect l="0" r="0" t="24242" b="0"/>
          <a:stretch/>
        </p:blipFill>
        <p:spPr>
          <a:xfrm rot="2700000">
            <a:off x="6100735" y="1615745"/>
            <a:ext cx="1920240" cy="1920240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 rot="2700000">
            <a:off x="6091814" y="1606601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Efficiency and Optimization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351130" y="1928873"/>
            <a:ext cx="8441741" cy="2541168"/>
          </a:xfrm>
          <a:custGeom>
            <a:avLst/>
            <a:gdLst/>
            <a:ahLst/>
            <a:cxnLst/>
            <a:rect l="l" t="t" r="r" b="b"/>
            <a:pathLst>
              <a:path w="8441741" h="2541168">
                <a:moveTo>
                  <a:pt x="142123" y="0"/>
                </a:moveTo>
                <a:lnTo>
                  <a:pt x="8299618" y="0"/>
                </a:lnTo>
                <a:quadBezTo>
                  <a:pt x="8441741" y="0"/>
                  <a:pt x="8441741" y="142123"/>
                </a:quadBezTo>
                <a:lnTo>
                  <a:pt x="8441741" y="2399045"/>
                </a:lnTo>
                <a:quadBezTo>
                  <a:pt x="8441741" y="2541168"/>
                  <a:pt x="8299618" y="2541168"/>
                </a:quadBezTo>
                <a:lnTo>
                  <a:pt x="142123" y="2541168"/>
                </a:lnTo>
                <a:quadBezTo>
                  <a:pt x="0" y="2541168"/>
                  <a:pt x="0" y="2399045"/>
                </a:quadBezTo>
                <a:lnTo>
                  <a:pt x="0" y="142123"/>
                </a:lnTo>
                <a:quadBezTo>
                  <a:pt x="0" y="0"/>
                  <a:pt x="142123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11436" y="2738364"/>
            <a:ext cx="2560697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Just-in-time compilation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11624" y="3133120"/>
            <a:ext cx="25603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utilizes just-in-time compilation to optimize the performance of applications at runtime.</a:t>
            </a:r>
            <a:endParaRPr lang="en-US" sz="1500" dirty="0"/>
          </a:p>
        </p:txBody>
      </p:sp>
      <p:pic>
        <p:nvPicPr>
          <p:cNvPr id="7" name="Image 0" descr="data:image/jpeg;base64,/9j/4AAQSkZJRgABAQEAYABgAAD/4TW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U1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yNgAyMDI0OjA0OjA5IDExOjMwOjI2AAAAAAYBAwADAAAAAQAGAAABGgAFAAAAAQAAEZQBGwAFAAAAAQAAEZwBKAADAAAAAQACAAACAQAEAAAAAQAAEaQCAgAEAAAAAQAAJAk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LVjG1XYpFfgjrXq4eVvcZyVY3V0WxH8vqOxqzbN/A3WuhLlkcM9USyw7+R1qlLAwyQOnWs69N/EiaU+jKrFgCR+Iqzp7gygrx6rVUnzI6KivBm4WDxbT+FVjCsjYb5X7H1reS5kebBuIk0Dx4LLlT3pDFiIsnIrlmns9zRTukZc7knHX2NNt0KzCSJirDqB1rG1ztWkDo7W63rsuEB45IHWrC2aBWa3fCkfd6iuxPnjfqePNunJroyjPbIxHmx7Tn768iqOqafK0CmIhlHcGuapC8XY66Fa0o32MgwPAnzqQal0+4LOVz7H6VwQbjJHoySnBtE6/wDH0c5DRvn6VvBQnmwzLnD8MO4PQ16cWm+bozkxH8NW3RjwWK/OYnzlulVPJvVuW2MwGfWsK0GoLlNoVYyb50a0E06KA6Zq0LjI5Qj8KwV+pwzgr3iyN7pV9fyqnLqeOEUn8aTLp0ObcpS6jKeuBVdrq4k4VmA/KoZ3QowjuMFvJIfmJNSCyRfvED6mlbuW6ttIlFxg/wCzT4TtNdS92R025kdDp6RrayS3LERbeD7+lNVVdd6dK9C/MvM8ht80n0LMRycN1/nWtpuli8ulVhhT944q46rU48RU9lFyMbxFaWtrfbbNi237/HQ1mma2FxF9m3bsfPn1rgjPkqWO/DupUoxlLtqa3m5TPetrQtPTU5lRv9X/ABeq16KtuedipulSc+xppa6d/aMlgbhWRR95ux9KyNb0uKywbOYSZGStc1V88brdHFhq9VVVGa0auctGUnmMcqmOQHvW3puiG7uI4pI2IY4Dr1FTSSqK/wB57OKrexhc0dd0uLQGhU3Szq5IA/iWokjhTSG1JbtVUSCMoTzk01OMW0edCrKrRjU5fidiql3lsOB14YdDVp4IpQCrbG9QcfrSlrFmk06buh8ehXGoSCBBDJu7N8p/TiqN/wCFTpMiSzxtDvbaCDlSa45JX1ClmMYz9it30Kl7pD/LcwupIGG/pWzawNeadllzLEAr4/u9j+HT8q6KPuy5XszonXU6XmjOGk3IuTHDE7l3yoA9ajn06+0t1F3EyF8lecg1GIl7NqAo4mnJ8l9WTQQzyQPP5Z8pMbmx0zVee+SIY4NY86YQiqkmo9Cm16rcuvHpU9rZSajv8i0dggy20dBUSqRSuzol+5jzN2RA1rbJN5bIfMzjBNRXhWyRWa2ZVfhWboazlOCaXc0hKU5JN7mXLqDHgNtHoKqNcMx4yfrUOR6NOiokwOSRj6igjaM/w13y9+HMiouzsW7jVGltIbZRtROuP4jT7C9KSbc8elVSqvnuznlQUabXzNxdrgOvTvW/pmrJZWjxmItKfutnpXc9Nup4OLpOrDlOZvzK9xJLLyXOSaxzGPPDL61wzj71merh2lGyNNyRD6cda1fDfi230iGRZ45GmJwGXGCPetlVcdDlxOEeKoOnHcQX/wDaWoSXmQru2cD0rTk/eRYI+oq2tLo4qtP2bjHtoZE1j8+4qGXtn/GtPQfEB8P3u94hPHjHly9vcGsruDujWrH6zSdMzfHmtWupajb/AGMfu44+W24yx61y4uDIvX5h1HrXFVnebZ6WXYZ0sHBT3Ret53CCRCducOvoa6CG4Ah+cceorppzvA58XTXTc6Pw1e6ek0jT3caMqZUSZHPsapeIdVga9WCCcSwBc8cqCayfxHhww9V4xuS0sV7S4t2G0rgH+7yK0bdILeYOrJ+eMjuDWqNqjqU5G9p+iWNxOkk1/JDbEEjDDP8Au59azPEOl2a3EK20m+MgkBpNxH1qasnUmk0cca8lVSS7mHeefHatbJIywtyyAgA1hf2bvfc+72Fc84OOx7GGqKEW11LUWl26fPLn867Lwu0cVleR2weGMqPMmUAhR/tE1wYqT5LHLj6tSpTfY878Q3Wk/wBvzzW0nnxKQAIk2KxFZWt65e67cJJcHEca7Y4l+6g9qVOm3yyluj6DCYeVqdSrvFfnuZnlOTwpqRLaUn7h/KulRZ6DqRRo39k0L+Yg4qGICUYxz3FenGPJUcejOWE+ampDJ7V4/mAyhqBdyEEZwP0rGpB05G8JKcTbsbwhRnpW7CBKgKGu+hLnjynjYqHJK47ash8qVeT0rG1HTJbaTzovmjJ7VnXptrmW6Iw1VQnyvZk0ZWW3AI5xWDcwPFKWXkZrCqm0pR3O7DNKTTL2kz4fGcc9K6+1lyAGGQRzV4eqnocOYwtIklUL0wR6Vk30UUvB+Unpnv8AQ1tUjocmHbTujGmspkyoIdP7jiqR04lsxZRv7rH+RrzqlN3PcpV0kXLCJ45SkqFWPBBHUV0TQYtMY4xV0dmmcGLmudWM9I3T7vzD0NTDZjkYrRO2jJk77ETtGpyjAN7HFatvM1xalWfJHTPNCtfQxrR91SZqWcrxWjpMoeNh8yj+Y96zriSS0jMqgPC33XU9fr6GprtppowpQjUTt0ZhjVWuLnaVZQOp5xWj9sSGLewU8cDdiojUUtGddXD8toozJtSkkfcbfI7Ak1Dcajf3MBty7pbnrEhKqfqO9RKlGTuzphh4Rab1sUVs/VFH1NSraqP7v4DNPkR0SqtkqxKv8OfrxUqbR/zzX9aG0jGTbLTosqYPIPesa4s3tZvMQfLmvRqxulJdB4adnyPqdjpmn6ZcaUtzcyp5bod6huVx7VxN5bG3kLqrCFifLYjqKnENTSaMsvrVPbTjPa9kRQSbX9M/ka3LG5eBgy/d7isKMnCV0dWLgpJ36neabpNtrFjHKZER3OACeTWNqES2F9LalxLGp278cGvQnNN3R8xQrTlVlRa2KUunRyRbocKT27VzF15lpdFJ0O3PXFclZezfMtj3MFU9o3B7nTeHfD8Ws7nt3A28kg1fvbF9Km8ouGIGcilOEY2nA8+vi3PEOhJaoqT3Alj+U4ceneqAuw4KSruHcd6uNVG9Klp5ongsTdYFrOvP8D1qv4O1WOAzvZPsC7yyc8evriqq0VbmT0M6mMhTlyy0ZUtrUOQPldewNa4so5bbyxlGA4zyKxjA5cRWaaMp9NniJwgcD+6aoTJIx2rE5b0281m9NGddKrGbvczLuGaH/WROv+8pFT6VP5m6IMQcYrG+p3ySlR5lqdXbyk2nlyH5gvesHUb2fTQyKodGPzIehFOvJ2R5+BSVew2xitriEzRAxs3LRt/SszUissxjcBcdQeKwumer7OXtnOOyKiWsa8hyPo1TY2j/AFh/FqpabFym5PVDGnVeslRteL2LGk5MI0myJrs9k/OomuZD3x9Kk2jSXU2t8kBz2q5E8N5FtOMntXsU5a8kjzaidueJViiXSr3zpomlt8HKKefaqGra017aJbRwLFGHLsBzn05rmxHNBOKOilT9vVVZvRdPMyI5MHg/ga2LGYHjOM9jWNKSZ14mPumpDcyWlwkiOy4PTNbtxqNhNbSLAGLtgDevbufrXZCeljwsRRlKcZx+ZBaPgFQePQ1V1CFJDiRAyn16f/WraSTgTBuNW6F0aK40+V2sLh4d4wyeorZMkbxzSXzYIXO7uT7DvXIlyehlimp1eeK99/icxd3CPcu0MZjjPRc5xUHF0p52yr0Yd65ufU9OEXGKb1sWLN5YpBnhwc5Heuwg8Sajd2z2k90BFINigkrsHcDB6GuqlNP3ZHnY6hCb5u3/AA5bn0O1020llZpHljVSVhIYIW6bvQcisyK7Al2lsfWqk4qVo7HBCU60XKSI7i6O/BAJ9R1psOqG3mRwrNtOdu7r+dc9XXQ3VDmjYp+ItU1LXtTZ1RfIOAkLj7uPwqNNGk0yRJ7sQLkhSoSQHJ7Z27f17Vyqfs7RZ2RlToUo0Y7teX37m40UMirIgYbkwcGuf1AWs1+InaTBA4AFb1VdI5sI58ztujYtbLTLQxSSBpFTkowABx61S8VX+k3E6wabpkUcGNzyqWLMx7Dd0Ark9nJzT6G+CrV5V7ydo9Tm/wCyJZWf7PFK5Rd7JsO5VxnJ9sd6pPbFeoI/Ctkj2vaxb913K7RqD0J/CtLRdJOo38EUmY4WcB2PHFZVJKMWwr1vZ0nPsb+peCIbDTNbvprnYtq4Fou4HzVLY/ka4U/iaxo1XUTbIy/FPEwc+z/RX/E6lAs4K9G9KpSwSW0u9Mj2r36kbpTiYU5JPkZo2t7Hcx+VMPzqlf6MBmSHkHtTaVWHmTTm6FSz2ZhTWbKT8pBFNt5XhlAavMqQdOV0evzKpGxvRSiSMA8ginxEocA5Hoe1bwl1PLlG10alowc4zzS3UjxYyMj0PQ12xl7t0cXL+8sy7p4jZcj5fY/0pb3eMgDep7d//r1nON9Uc3/L2zKH2KK4GVBVh1x/hVY6ZNA+9BuXviuOdPqjshXt7sizDEJBnow7GrAK/cbhvQ96IvozGbbdivK0iSko7ZPBBPWmzXTxsrmk5NMtQUrCXkokhE0TlSRzg96yRqVx0V1J7qeAaKj7HTh6SlG0lsWItcvrchoyFK+satg/lV+LxHeandEXkEEuW3tJHGqsT+ABrmb1uyauBpWdROzR0enXlvMwUqVPQjH61SubC1fUFk4zu7//AKq6b80LnjwdSjVlbsF2bRCQzrxhep+tMhm0dSGlAcjnAzS6GqjXcPcLl54otxFeLbW0SLcQ+USAMgYA64yeK42e/s0OJAWx7VgvcR24HDVYRcU9WQDVrBD8sLmph4jKjFvbkHtzWUve3PQeAnP45FG5ubzUHBuHfA6ByFA/Cr9vfWOlaRNsSCa+d12+dEH45zjIOO31rKauuWJdSi+VUaWiur27dSaRDHJuU4ro9H0yLWLZvPKxqOC59favo8PJWcWeTi6rp0vaLdHNajZ/2dqU1uWz5blQ2MZxU1teMo2tyKiLcWdb/e01LuTS2sNyNygZ9Kii8PLfSeWq4Ynj6/0rV041FqZxxUqMbvoLqPh660WNWm27GO0fMNwP0rN8zYwz09a82a9nKyNqFeOJh7SPUv2sw3jP5itV4/OjAbkdmFddCXMjlr+7JMsW1jOqZiQyD/Y6/lVSeSVZMYJx1U8EVpZpnNCUak2X7F4bjhsbvQ8GtD7IVO5fmHp3qJRUtUctaThLlZXntrfdlhsb16VRu7BpkIjdWPbsa5pwNKNVppyMWNb22uxHPGWj7EjpV69WKSLaCAewNYq+zPQm488ZQ2MqFH+eB87T0rEvYJbecgZGeRjpU1E+W6PSw0487XcjS8lU4c8jo2K2NJuWa4+dB04YdDWPM7GmJpJQbR1+nYEm4AjBzWg6RGVX2jjOfauulrA+UrNqehjatbxsSU67vX2rn5lCZ45/3qlvQ9XBzbgkyo1xJGfuA/iaZ5qS9Ylz/u1zT1PSULapkb24Y/KoH0UCozauePMIHuayNVVtuN+y7f8AlqKZ9nQHJO4/Wi5aqPojpSRInrUdvObe5j8x2EQYZI6r7ivWhOzueUo3TiXtYvdMaBo4m+1SON3mjdwxPqfb9a51ZWjbKnK/3TVuacjTCU5qnap/wxp2tyrj5Tg+hrZsL97WdZkxuHcjP6d63hLQ5cTRunFmpdWFzrNrHPJMHVSTGu35T6/Q/WuV1SwiiuGjgYnaMNnpu7ge1YYiCexhgayi/ZxWiKMe5DhgRitqynbAwSD7VzUZOMjtxMU1c6Sy1eGKARyQOZlYESRNjj3FNvtPu9fvpb9dkbOQFXgAcYAz68eldcryVzw0lhqjqSejMu2G2UxyYJU4yDnn61qmWSKPcjbgOxqYzvqa10nLXYibWoR8s8WQevGa011Hw19kjVbZ5JmGWaEjC/gcHP41bnzK1tTJ4arH4XoZNm1yWdp7UmLJwQvQVX1O0tJiCAU+grlnGy1NoScK16buihDpqFlMc6nB55/ocVaufC8l6gK4J7Y61im0rHTLG+ykpNWLVp8LZLq2WWecxhm2g7DgHHc1kz+HJPD2vT6fIdzREA9OcgHtn1rCEuaTVjWnmcsRGUbWRuW0KodynGO1IXYyFT2P+f61101pY82/NJtmRqL78jOG4OKp22l3eqTCC2haWRum2ueUuWN2enRnGlT5pdCle+HdXtrI3j2s6W4fYXdMDd6VhsJkODkH6Vip82x7FCtSqrQBLcdmz+FPXzn+8CfoaLXNZKC2J47fceVIqYWqeh/KrUDmlUa2LdrJuQDOaS5UjkV0u8TntaZQY5OQcGnKqzDaRtb+daJqSOnVK4BZrZs43LWjbXqPxu2t6Grp1bPlkY1oKceaJoxztgKWK/jxVjy4p1xIuD/eFdDSaPMmnB3RXfTXBymJF/WnW9q8UvAOPQ1zunZ3KddSjYsXludgYAg1csNbvobRIPM4RiyuR8wJ9+/49KxlNxdjmnCFalaXQoygIdwOD1yKadUZFw3PuKIysaqn7RED3MN0pBbBqJWaLrGkqeoraNTqjojBxXK9DrdE8S2OkQwSLYz79/74rLjCcfd9SefT9eOTbXZ13eZEJEz0YdqzrVr62Oehgk3JylqySK7sL3lN8MnoDWpBDM1uTBdnK1EbS2FXUqfu1Few6G81KH5DO31ErL/WtPTJbWSWWW9aIyBSxEkxyx/PnmsZpx2Ry1o+6/ZfkXNXubJIrc2sUQ3R5fYcjduPr7YrBXUUW6xJD7520qc2mkzOjSlKO9mTan9mjUSm2Dqyk/dP1FQ6f4z/ALJkElrZorjoQhrKpFttHRQwlTEU172wzU/FOra7pA0w24EPnCXzCxLEgEYJPGOajj8KA2aS3t5FAXjLguny8Z759uwNQrU1ZanQ6scJGNOPvM542seMoAaidSnRP0rqSSPRjNy0YQx3c8gWGBmJ9BXUab4c09bZLjVr5opVfc0YAKbfQn1rDEVuWNobnNjMT7GPLT1kzkNOlBbaDz6GttrFriL92Pmx0r1fZ+0job4qXs53Zg3EDRTFHBU+9JGrKfWuJycGdSknG5pw7JE2nmq9zpzjLxLvHoOorW3Oro5oVOSdnsRW1xPEducgfwtW3Z3kUnysdjehrelU+yyMVSurxLzLKmHjOR7Ve0+7Eh2zxg+5FavQ8mrFShdbo2JLG2uYsKdvFZc2jyRA+Xhh7VhVpqSujioYlx92Zy+qTTWbnKMB3BFUbe7W4BAOD6GuVNp2Z9JRpp0ueIjptl3Kdp7+hprSSwsGGdp9KLuOqNlaWjNhbwfYv3ih1I696rRQw3EZ8tiAexptqRxxjKndra4xLBom3AA471pWcxD7H3KSMZFUo2Yq8lUjcjuJbqJzskDj0am2upk7vPt8YOMiplJon2MZwvHRmtdXEBjjUhhx2rOu5IEMcolIwcEGudSXMc9CE1Zbm4jwXGmI3nFgMHNYztaxE7mLY9K3cbu5lQU7yil1GjVraE5iO1h3IqK71tbtkNy7y7F2qcYwM5x+pqeRXudccJPm5nuQC9tm5WFifyp41AoPltlP+9Q4ORq6EnpKQ7+2bnGFhCfQZqhdG6vT+8kz6BmwB+FQ6UY6l0qNOlLm3MSCZSwJ+Vh0Nd54c1Ky8rF5vZl+5tHB+vevSw9ZM1zfDzdL3Nxmu29xq8+YYoyE+75UO3d+PX8658QNE7RSqVdTtYEcg+lcmLi1K76nNhJxVJU1uiOTdEdyHFXLHUVLBZl/4EOorHD1eSVnsdFSnzwutzt9P0DTdTsxLd7fLcYjlAAct6AZGa4fVktbPUZIbVpniRipaVQpyPoT/OuytJXvE87L61WpVlTlshbTUZYmAV8r6Guo024guCPMTYx7itKdVNWY8dR5VzRN5bfC/KdwPcVDJb3WC0TrtHXfx+vSteXS54MZxv7xl6ifK2x6lahQ4ypYZDD1BrHbw7p1w/mW0hhc+hyKwcYy3PXw9epQjzQ1iyGfw9doMoVkHtVP7DcRtskiYfhWDi0zup4unUWm5NcWbfZsFCPoKgsrZ4DlWz7Vm49UXGqnTaHTzFJCOUaq41F4ZQd3fuKuMmjSFFTRJeao0UivsRg3rVqyvbK5j/eQtGxPVTxSlJNkTw8o0lODNYRwTk7XJA9RTLnTIZLZgGXIOeaxUVzHnKrOEkTaZBi0eE4IB6A9jWbNayCd18pyM10WLp1F7SVyFtMifll5+tQtb20HVUH1OafL3OuNacvdRA93bx9Nn4LUJ1YLwiZ/4CaznNI6I4eUtxRqMsn/ACwk/lQZlb73lr/vNXNKTZXsVHZ3ObBrT027eGUYarp1HF3R7WKgp0mmdvBqp+xhFiQcZBPJDetYE0REjENknnmuiq/apHy+Hh7OUvMg2knDCkMG3kVySVjt5raEsV7JbEFXIweOelaVvfaVeQSNe7lmXLs3XeB25PUmtqVTSzMKtCfx0tzn7SYS3blYwiMxIQE4UeldbpqbCCp49Kal2DMFyqxo3d+1rFvDMhHcVb0zxSLyya0mhguAWB3HhuO1dtGd1Y8V4Pnpe0XQbc6Ta3jtI6G0i9R8yr+fNYV5ax2EwW2vo7hCM7kDDHsQQKVRJbG2Fryn7jV13HwX0yj7xNaMGoFiN8auPcVle6CtQW60Oh06700yR/a7OMx5G75e1M8Rz+GLeKdLLTQ9xI37t1Y7Y19fc+1Yz5uZWOPDc6nyNvXrfy/zOGu7eCZQRuFZz6arfxgr71V00e7QrShGzJ5dBa6slEbBivHWl0zwzeEgY4B71EkrlPMYxpOMu512neDLx4pJzcJGq44JqtrOjXukSRwySRyedHuXae1Ye0vPlPKhio1qm2hm6YXt7krOudwwcGnardQ27h1YjcPwrtvyo35HOuuXZmM+rFjgP+vFRNdu/Ug/8BFYSq3PRjh+XdETRSyI0iqdo6ts4FVJRcKPvkA9MLisHNNnRTlB6FSQv/E7n6moTj+8PzpXOyPkimoOavWyfMDSk7HXWl7h01lIDFg1VvdyNlTWik7XR4EFaq0wt5wQBIPxqyyI65RhVpqovMJpxlpsYt+JEzgHFZYmcN1pKLjoz1MOlKBt6QizHd0NdRbsYV5ovZnkY/WfKF5Os0RQ85Fc2kElrd+ZGxxmtea2osG+SEoPZnY2Gs3UdoYw4ZTyVcbhWHf6ixuWeULlj/CoA/KqlVbepyYfDRVWViGK8jzkHbWpbTozDkGqjJM2r02kb6zeXb5+8MUWmt2EE2LtXVRzkpkGlNu2h431edVNQ3LF54g0Q2F4LYqZJo9oBTGN3Xt9a41YbVvuTMv0auaCdnc7cDSr0YNTRfsYSG2LcZ3dM1sW4uYCEDp9cVqldGeJcW7SRYbUdYQGKK6AhJ5XYDmpJIL7U5Y2uJt8gUIpI6D0rNxjB85yOVKklKK1MfUPD00NtcXbXgV4SCsYXrziqMlgb+02GQBvvLUwruomehRxkZQU1G1mZB0CYPteVPxWtGy8O2qsGnkBHpnArKdW2x3V8wfL+7R3Fnq+haVoclluhDOw3AqCCvfmuU8fazot9Y6ZbaOItsCnftXBzXHShL2ikziy+nWlWUpJ2/4c44abfSR+YNPmZMZ3CI4xWexjOex+ld0Zxl8LPoqU4zbUHexGtuc9Mir0cBVeOaqrHsaVat1YuWk2x8Zq/NH5qbqUfhPOq+7O5QYbOPSqc1y6H5SRUU7pnTShzsItQEnyTDPvSS2MU43QsAfSu9WqK3U0tKhLTYv6ZbSW6/MPxraMw8vBrmkmnZnm4lqdS6K65d+vFRzRleaTZMXZ2J7G5Xd5bd6h1G3G7PVTV7xuTG8KvqZrQkfd6VYsy6yjBJApRujrm1KGpo3GoyxKAh6dRVFtY5+b9avnOelhU1dE8GowyjbIiMD7VG9rZSMdu5M91NLmTY0qlKWhYsdNcXCtDdsQOcGukjWdYXdzz0q4HBjKsZyV1Zme95cLcY6Y56cVHLr97BcDy7jYU7gVjUV1YI4WnUequVbrUr64hkP2vcHOXB71RtdRuYzsMoyORz29KzpxS0R208PS9m4qJalvJZ4z++2uO+ay5ZrncQ9z+tHKi6FOC0aKzRLI2WuCT9KmgWOEgpEXb1aolex1Sk3Hl2NyfWrltDkgW4dZiwCqhI+XvzXOpY7vvJj61hSShc58LCNCMrdWJbxY5HIq8ixOdudrV3Rkm7M2qyd7omXSJpG3LGzADJKjpWtFpdw1v+7jaTjOAOcfSrlC2xwV8VCyuzm9QJgkYHIx1BrIkl3HOa54rU97BRThzEXWp4ZGDAZI962i7M3qQ5kdPYTHy1DAMKtyRxyrkHaa15lLRnzdRONS6GQQshP8QpbgfLjFZOLTJ5rzM8LslDD1q7doZ7Lcp5AppaWNpu0oyOaW+mhm2sMjPetywlhmBYfK1COzF0eWHNHqQy/NO3cVVuLcOuR1oM6cuVorQwOr5H5VeKOuGRiPUGsZuzNask2amlSON7njAq5eau9nap6uea1hJpHlVKCq1uUksdQS5U8BgcfhUE23zGZogVJ64pTehmqbp1HEYXs042jn0qtNHbIdypxWKdmbw9qnq9xI7m1ztMQDD170y6kii+ZYhj3qnvc0jCalZsom9jbhVRT7iq8t3OPulcfSpcTshRSdpFZ7659QKhN3ct/Efzo5UdcaNNGjaSAIAanlCuMihO5yTVp3LlrrupWsCwI0ZhVSNpQc57k9c1pReJJ2LlUWKR02bkY8D2pqo+axwVsDSk3KPXc5zWQ0gL5JJ5JNc55hDYq2rHvYF/ubEitmrMeDjPWi52WN+wYgAdRWvsBiyKmUj5jE6VCj57wv8rH6VKL3cP3iA+9awqWWopUk9UNMlpL/ABbTVy0gEiMiyBga3iovVGdRyhH3kYl/pMiXBwuRSQWssUbEKaiUGjv+sxnSSKC3EsdwQ4JGa0osv8ynIPaspOxriKcY2ktmPKLu+7zUybNm16ybuckm2i1bBFjIDdTUOo28k+wDBUDvWiaUTGEuWrzMm0yFISwThhj+dTXIKuwJ/AVF7sznJyqtsyXhMjHblT6dqbiZQUcGlOJ2KSaszPuxInzDPHcVPb3bTW5V+SvrS6XOqUFKmpLoVJBGXI4B96YQyfT61purmkdrMaXX+IEfjTcRH+KpsWk1sTtuipI7slwprCDaM+VSVzWj2tHVSdzC+R0px1lc5oK8rMkY/aLf3xXM3UZimIrqZ24J2biMR8HmrKScjBqGejfQ6bShuQE1rTNsiyKwk7s+XxGtUxGnDykHirII2YrVM6JxskjPuMhuOlSWd5JbyqyscDtWkJWZ1uEZ0bM2rmb7RCsgODiq0VxMqkZBrVzZ5UILk5WVjKGkPmQir0H2Zx9wrWc6ie5rVUktGWGjtCuS+D61AbZJDiOVWqEkznjOa1kjRtNIYKpLhj6ZovtPuOm0dOADU2bOf6zF1NRmm6LNc3GJbhYlIrWu/BrPEJItQBY9jWU6jg9EZ18xVKqko3Rj6j4WvtPg+0C7jcdSOlY9veu42sVcD9KunVVWO2x34etDF0+eKtYfLiVSNinPY1krKLa4w8JUdDTSumjtoJyTjckuoY5F8xFqgH28bc+xNEJaHTSblGz6C5jbrGAfrR5Q/h2/nVl3a3P/2QD/4THk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A6MjY8L3htcDpDcmVhdGVEYXRl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Dw/eHBhY2tldCBlbmQ9J3cnPz7/2wBDAAMCAgMCAgMDAwMEAwMEBQgFBQQEBQoHBwYIDAoMDAsKCwsNDhIQDQ4RDgsLEBYQERMUFRUVDA8XGBYUGBIUFRT/2wBDAQMEBAUEBQkFBQkUDQsNFBQUFBQUFBQUFBQUFBQUFBQUFBQUFBQUFBQUFBQUFBQUFBQUFBQUFBQUFBQUFBQUFBT/wAARCARkB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8wd1OWo6K9GMuU5CwrVMvy9Kpq1WFavQpyOWUS1HcVcjb5azVqaOVq9fDYmUfdkYSjzGtHKu2pvvVnxyrtWrEctfR0qsakThlEsL2p9Mp31rr+yYSI9u2rMbbaTbuqP8AirklS5fhJfvFz5WqGa3/ALtOhb5asferKUOaJlzcsjKZdtPharlxa/3ap7WVq4ZU+U6IyjKJoQsrVLVKGXZV6Nt9XE5ZoSmMtTUUGXMUZFptW5E3VA0Vc3wm0ZcxJDKtWo2rPjbZVqNt1bRkROJpRtVuH71ZkbVet2rsjI4KkS9H8v3atL8y1Vj+apo2+WuynU5Tz5kjRblqFlbdVqm7a6eXmMoyGxtuqbbuX5qh206NqIS+zImXkNki+Ws+a3rYX5qr3EG5qipS5i6c+UxZLeqbRbWati4t6oyQV4lWkelTqFTmkX/aqRovmo2/LXDKJvzDWWo2WrC01l3Vlyj5inItV2XbWhItVZFrjqROiMiHdTW+Whty01W9azjI1JI2pzUyk3V3Uqv2ZAO21FJHU3NHNdfxfCMqK+2n80ki1HWtOpy+7I3LMN00bVeiuFm+UtWM1Hm7a9elVjymUqSkaV1a+lUZF3fKauW98rbVepJLdZfmWunl+1EiMpU/dkYzI0dKvzVcaDcvK1VkgZelefXoe7zROqMuYZ5TK1WbeXbUccv96pvK3LuWvK5eWQpf3jUsbrb92ugt9tx935WrkbdtrVvWdxtr06NQ8jEw/lOit121oR1m2NwrL81acKb13LXdE+cq+78Q9W8urlvLVdfmWhflrpjLlOKXvGxG9Tbty1n29xuq4rfLXZGXMcEocpDNDlWxWfcL61rfeWqN4tZVImtKX2TDubXb8yfMtVVba1acny1TnRW/h2tXKevCX2ZFmG43VDfWC3C/JVVWaJv4ttaENwtaxlGpHlDllTlzRObuNP8ALqs8DCuvuLVbiP7tY91prK1eXXw3L7x3UcTze7Ixdv8AeplXZLfZ96qrRba8/wCE7oyJLdttaEMv+1Wb/u1ch6VUZ8pjUiaUbLRNFUMTblqZvu1106/8xwfDIptF/dqHyquNUbLW8uWXwnTGRX201ot1WNtN/wB2uaUfsl8xTkg21Ht2t/s1obd1Rtb1x1KX2olRqFf/AHqkVaPLanKvzVwy+IOYkj3VcjbdVWP5qtRrtWiNTlOaZIqq/wB6o5IKdu+lO3e9VzRqR5ZGd2Zk9vt3VU3NE1bUiqy1nT2/92uSdD7UTrpz/mCHUPm+arf2hWrDmTa1RreNE1FOrKnLlkb+wjL4TYuIVb7tZNwu1mqxDqW771OmZZVrujKNT3ol0+an7sjIkNQSfNVi6t9rfLVPfto5f5j0of3SvcWu5az5LXbW196o2j3K1cdSlzHTTqyiYbLULRfLWtNa1Vki2159Skd1OqZjLtarNrN5Ui05oqiePbXNKnKJ0fF7p2Oj640W1S3y122j68u5fm+WvI7O4Za6LT7+RV+Vq9DDYiVOR83jsDGoe2WOsLKqrurQbbcL8teXaP4i2sqyt/wKu10/VN235q+1wuMjiInweLwMqMuaJqSWatUbWrRVYhullWrUbK1d/unlc8o/EZ+1mqS3uGj+X+Gr0lqrfdqu1vSiL2kZEzQx3Vc7rXhdZFZlWt6FdrVc2/L/AHqdSnGtHlkOnXlh5e6eP6l4Z2s3y7WrHaxktfvV7NqGlx3Xzbfmrm9Q8P8AqtfM18v9nL3T6fDZrzR5ZnB2t7Jasv8AdrotP1eOZdr7ar33h/8AurWVJZy2rcVzQlUonpy9liInZ28W75omrZs7xlVVNcPpmryQtteurs7yOdf9qvVpVY1DwcVQlH4jc3Rzx1RurRfmpu/b0o+1butaS974jyoxlHYzbix3NVG40vdXQNtao1Xd96uSVM9CnXlE4y40fY33azprVlr0CS1WWs+60ZWX7tctShzfCehSx38xws0dU5LeumvtJaJm2rWTNEyt8y1xSpnuUq8ZR90x9rLUkdWvs/tTfs7dqiMTs9pEuW9Xo6owrtaritXdTPOqGhG275aJPumoYWqSRqo4uX3jF1Lq1cve/erqNS6tXK6g1ebiT6HBmVcfeqo33qmuG+aqrNXh1D6OnH3RaXdUe6n1ylkq/eqxHVeOrUdPmMahIlS80xV21Ivy1OpyyD/ap38NH3lplGpAc1e0q42sy7qoM1Mt7jyp1alGRUoc0Tpbj5o6oxt+85qZW3R/LVWRtsldXMcEI/ZOgsbratbmg3ytcbd1crZy1Zt7g2d+p/2q9XDYiVM82vQ9pzRO91i33WbY/u1yNm+24/4FXYW9wt1p7bv7tci0XlXjf71fUxqc3vRPKwfwypyJtS+aOuduHaJq3rptsdYN426uqMj18OTRv5lU7y120xT5bfLV1ZfN+Vq0lGNaPLI7P4cuaJz7M0TNVi3vN33qtahY/LuWsOZWt2/ir52vTlh5cx6FPlrROm0+4Xzl/u7q9c0v97Yx/wB7bXhGn32yWMf7Ve4+G7j7RpsbVlGvzG9DD/EZ+uR7mrHhg2zVva5935VrDt5f3lenSlzRPksZTlTqyOk0+P8Ad09rT5ql0vbtWtD7P825a7Y0oyifJVKnLIy5LfbWTeRfvK6xresm+s/mrOpQLoV/eOfaP5a4zxCuyRq9Faz+Vvlrj/FFh8teZiafun0mBrR9pY88m61SZd1aV5bsrVn7K+TrxlzH6Hhpe6SQruatqxWse3WugsYq9XBxOPGSNKOnM1OX7tNZa+gPA1EjkZWq/DeMn96s9fvVMDTInEsyat5VUG179581U9Sb71c3cXDeZXmYqpynXh8HGodqmvLV231lW/u15r9qZW+9Vi31Zl+61fP/AFg6qmU+77p6hDqit/dq0t5urzW31xl/irYtde/2q0jVjI8irlsqZ20cq1MrK1c1a6srVp29+rV0+05jyqlCUTajqxGtZsNxuq9HLU8x51SJcjWpFt6hjlqxHLVHDLmHfZVp32OpFlWpPNWgw5pFf7HUbWFXlZafuWp5SfayMz7DR9jrU4o4o5SvayMtdPpv2OtRlo27aOUr28jNWzp32Wr1Hy0SiT7WRn/ZV3U7yttW+aY1QVzyK+2nfcqRu9Rs1BYfw0lFIzUFRFopm73o85aB6jmpaia42/dqPz6nlHGMixtparNcf7VNa4pB7OUi3RuWs7z6a07UaleyNL7R/u1G0q/3qz/ONRtK1GpcaRpNcKlQyXn+zWe0rbqGoNI0o/aLn2z+7UMl5VPdtprfepSN40okzXW6oWuG/vU1vlqHcv8AFWZvGESRpGqPdUbXC1C1wtRI2jBkzNS1Ua6Wo2v1Wsjb2ci/T1uFSsmTUVqvJqirRylxoSkdB9qFNa/Vf4q5WbWfm+9VWbVGo5TeOBkdZJqyr/FVWTXv9quRk1BmqvJdM1HKdlPL4/aOmuPEO37rfLWbca4zVitIzVG1x81HKehTwdOJem1JparyXFU5JKb9oqzsjRiWGlWoWuKrtLTd1RzG8aZM1xUbS1CzfLTVXdU8xtGIrSelN840vlUeRSL90hoqx9l96m+x7qCvaRKOzdQsVaH2X/Zpy2v+zT5SfbGf5NOW3atLyKd9n9qnlMvbmVTKmZajZa6alOUZHTGQ2pI2qOnfdqYzlErlLEbU+qytVhW3V6FOpzHNKJYWXbVqGWs6p45P4a9WjVlTMJRNaGWrG7dWXHLtq1HPXvUMTGXuyOGcC592nL81NVvNWj5v4a9E5yRflqxG1Vd1SRtWXszGUTQ27lqrNb7qmjb5asbd1ZSpmHNymN5exqnjl21YuLX5qq+VXDKnym/MpF6P5lqTbVWFmq5H81Sc0vdI2WoZFq43eo5IqmUQjIz5I1ojbY1WJF+Wq7JXPyyibxkWlfdV61l21lxtVqOuiMjCpE2reWrkdZNvL/erSt23V205cx5VWJbFPjptOWuynI4BzQ1Dt21Y3bttEi766eWNSPMPmIY221J9+otvrSq1T8PugRzRVRuIq2Nu5aqzLurKrS5jWnU5TFki+aodtaU1vtqq0NeNUpHoRkV9tG2pvKprLXHKJpzEO2q8y1cqORa5pxLjIz5FqvItXpIqryLXn1KZ2RkV1b5aPpTWX/gNG7+Gsoz/AJjp5RVYrUu7fUHNKrba9CjV5fiJ5SbZ8tV5F21MrU7bvr0PdkKMuUz2qPd71ckiqjIu2nGp7M6oy5g31ah1JovlNUWbbTWbdXr0qpr7OMviN6Nllj+WhresO3umjrYt75ZfvV2HHUpyp7EM1vUas0X+7Wx5S3C1WurHb92uWrhoy96JnGqvhkNtmVq07X5fu1hruWtizuPm+avNjGUTKtH3Tes2rYs5dtYduu5flrUt/lr0qcvdPm68TahZZNuPvVI0XzfNVGN9q/LVyG69a7Iy5onlyjygvy1et5dyr81V/K3L8tNXctaxkc8o8xobty1DcLuXmiGXdUldPMY8vKYt1FtaqclbF5FurJmVq4ZRPSpS5ivJuVf71Rq235hUtQSL/drM7Imla3CtVqSBbhaw4Zv3nzVrWstbRlzfEc1WHL70TPvNN2rWXNa7P4a7Lasq/NWbeab/ABVx1qH2omlLE/ZkcwYNtSxrVqa1aOo41rzZUz0fae6SR1LSrF8tTLF8tY+8cspFOao1lq1MtU2rSnV5TWHvIk+WnbKr7vepo5a641IyK5R3lU7bUi/NTlWiUTLmI/LqOSCrm2neV/drkqU+YXtDPVdq1YWpvLo8jbXnVKcoilMhb5aj3tU0i7art3rAqIebUcjbqjb71Qs1axmbxgNmi3Vl3lrWp5tQyfNVShGodlOUomA7SR9afHqTJ1q5cWu6sS8t2Vvu1yclSn70T1afLU+I21ullqvcQ/3aw475retC31TfXTTxMZe7IJUJU/eiSeVtoVvWrHyyrUMkddPxBzBt82q81r8tTr+7/vVIrbqylTjKI+blMaS1qvJFuroJLfdVWSzriqUTqjX/AJjNjgVelaFrUf2fbVq1auXkFUnzRLSs1a+keIHsXwfmFVLe3WVabNZ/3aunKVGXNE8qp7Op7sj0bS9Yhuo12NXQW95u2141p9/NYyfxba7PS9d3L97dX0+Gx3tI8sj5jGZby6xPRLe6qwyqy/LXL2OqLL91q2re+3Ntr2o1D5erQlTkWvs+2poW+Xa1O+Vo6a0W2uk4+Yka3Vqq3Fn/AHlqxHLt+9ViNlZdvy1MuWRHNKJzN5pat/DWLeaNu3V30lqrVQutLb7w+avMqUD0aGMlE82m0PY33aktbeSBv4q7C405fm+WoP7L/wBmuGVDl+E9f69zR94xo7xlWnfb13fNV240vb92sy4sG/hq/e5SqcqdQuR3ir8y1cjmWRefvVysjzWbf3lqS31Zv71RzmtTC80eaJ1EkLL8y/MtN3f3qp2usq3ytWlG0dwvy0e7I8+cZU/iKs1vHL96su+0NZ/uqtbU1qy/cqqzNF1WplH+Y3pVZR+GRx11oskbfdql9lZOq13TeXL/AHaq3Glxy/drm9l/KerDGdJHKrFuqby62m0fb0WopNPZf4a0jT5TT6xGRnRxf3qdJVxbfb96o7iLavFTKIRqe8c7qW6uV1L7zV12qR/LurkdSTburyqx9JgzDmaq7VYuF21TavBqn09MdU0dQr2qwvauYJEkP3lq5HUMabatRpS5jjnIdGtOX5qFWn09TCQySo2qRmqGRvlo1CJHI1VZG+apJGqnI1Sd1OJ0mn3XmWq/3qdcf3qxdFutszRn+L7tbjfNHXRCXNE8+tT9nULVnLU979xWWsyzl2tt/irW2+fasv8AFXVD4ThnHllc6rw/eeZZrt/u1T1D5dU2/wALVU8Jz/6yHdVrXI28tZU+9H96vVw9eVOJ43s/Z4iURdQj3Q1zN42yughvFntfmrE1KOvoKdSNSPNE68P7suWRUj/e0+NmjbdUEbMrVaV1Za6Yy5vePRkWo5FnVVaqOoaar7mWpY/l+ar8Mqyr822tZRjWjyyMOaVP3onE3Fu1rJuH96vavAdx9q0uOvO77S9y7hXcfDP5rdo/m/d/LXyeMw0sP7x9Nl1eNaXKa3iBvlb/AHa5e3uv3y11nia3k8uvP2laO8b/AHqnDV5RPIzXDe9zHomjz7lWuhh+7XDaHefdrsLO482Ovp6FbmPzHGUpRkaWzdWffR7mq5HLUNxt3V6PuyPMp/EZv2f71cz4ms/MVq7aNVasfXrXdC1ctWjzRPUw1flrHjuoad975axZLNt1d7qFr8zVjSWG5q+Yr4XmkfoWHxfunP29uytW5Z27LU0Om1pQ2bVthqHKFfE8xXWPatQzVqSW+1aoyQV6MonHGpzFeNfmq033ajji+apJF+WpLlIw9Uf5mrnZv/Ha3NW+7WDJXgY6R9FgYlOamVK3eo9nzV81I+hBW2/dq1b3En96q8ce6rCrRE5anL9o1LXUmWtqz1T7vzVzsMXy1et1Za3jKR8/XpU5HY2epf7Va9vf7vvVxduzKtakN0y1vGofP18NH7J2VvfK1XI7jdXI29+1Xo7+t41Dx6mFOmjuKk83dXPx3/3atR39axkcMqEja8ynefWWt5Ui3W5q0MPYmh9oanfaqprLUm73qzP2cSx9qp32r+9UFJtqCeSJY8+m/aqh8pqPK20C5Yknm/3aj83+GjbTWX5qDXliOZqh8ynbajaL5qnlKiIzNTfMp22ottBSBm/vVHuapNtG2oNSHdQtS0ny0AMZfmpNtK0i7vvUxrpaguMXIf5dN5qtJeL/AJaq8mpVZvGlIv7lqKSWsmTVP87qqzapt/irOR0xw0jYa4WmteLXOyat/tVVk1n/AGqnmOyODlI6RrzbVeTUq5eTVm/haqsmpSf3qk64YE6ibVKryatXN/bJGprTsy/eqInVHBxibzalVeTUqx/NbvTfNo5TaOGiajalUEmoVR7U3moNo0olmS8ZqjkuGqDd8tRM1M3jTiTbt1Rs23+KoWlqNpaDeMCZpab51VWlprNQbRplhriq7SUnNIq7qyNOUXfTF+9Un2dmqZbWgfNGJBzSLEzVfjtal8qgy9sZ62rVJHa1eWLbT1j+bFVymcqsiktrUn2VaueVR5VXymXtZFXyT/dqRYv71WPK21J5VHKZyqFPyqPK3Vc8qnfZ/agXtCr5VHlVoLa/NzUn2Ogz9qcjJ8q1Dtq0y1Cy19DVoRPZjIrstNqwy1GyV5NWkbxkRt8tOWXbUeKdXNGXKX7si4rbqkqjG2yrUbbq9WlV5vdOWceUs1PHJ/eqv/u0tejTkc0omjby/NVxZd1Y8bVchb5q9mhifsyOWpTL22pF/hqvHLVj7yrXpR974TkkWIWq5DL8tZqs26rUMi0zmqRL21WqG4g+X5amj+7VjarVEqZx83LIx/K21NG2zpVqW39KgaPbXn1KfLI15+Ynjbd/s05lWq6/K1TRvupESiQyLVeSLdWlJFVWRfmrGUS4yKTLtzU8bUMu6kC7ayjE15i3G33a0rWX+9WPHV6OWuiMjlqU+Y3rdty1NtWs2zn/AN2tKH5lrvpy5jxakeWQL8tSL2plJt2/3a6IylEzJGXdVdlqwvamyLvrp92oESOOpPvVGy1JG1SMrzW+6qMlvtrWb5qjmt91c9Wlze9E2p1OUx5IqjZavTW9V5F215FSH2TrjIp7fmoZasMtN8quaVM15im0VVnXk1p+XUclvurjlSNY1DHmi+WqrLWtJBtWqckVebOiehTqFPd83zUvNLJFUf3ayjLl92RuO3bamVqr/epy16FOpKISiTMtU7iKri/NTZFr0I8tSPuhGXKY8iMvWoWatG4i3LxWdJHtalGUqZ3U5cwbvm+apo5ap7qkjf8AvV61KrzGkom3aXzJWzb3Udx96uVjbatXreXy+ld8fhPPrUTemsFb5lqJIWjbmn6fqn8JrYW3jnjVl20pUo1onkzqSp6SIbGVov8Adrcs5lkj5rK+ysjcbqnt/lZa5JU5UTzqvLUNyNdv3fu1NVO1uv71XlVW+7W9OXMeVUjy/EOjuGXpVyORZ6ostC+1dJyuPMXNvlNz81SLJuqGG6+Xa1OZd3zJQYyiEnzNWfcQ1c3f3lqORlq/dNqfumTItRtV6RflqrIu7/erCUT0IyKbRfNU1rdNFTttVZIttYS5oy5jf4viOgtbpZf96tCNty/NXK286rW5Z3m5a6YVeb4jza9Ll+EkutNWWseazaJq6aN9/wA1NmtVlonSjUM6deUfiObjX+GrHl/LV6SwaJuKb5FedUoyN/axkZ8lv8tZ9xb7a6T7PuWqNxa1586cjSnVObk+WjzKuXVrWfJEytWEpcp6sZRkXoZfu/NVyNqx4221et5a3p1/5jCpA1I6dt+aobeWrkddnNGRwy90h27ak8r5amWKjyqwnT/mMucoyQbvu1nzwba3GWqNxFurhqUjenU94x5PlqnNWlcW+2su4WuSXunq0veK8j7aatx/DUcnzVXZqIylE9CMS8zKy1TuIlamecy0v2jdXbTlGXxGkYyiZN5Yf3ay23W7V077ZKqXFhurCeFjL3onoUq3SRmWepssnzFq2be6W4rBnsWT7tRRzSQ/7tc3NUoy5ZHTKlGp70TqWiVqiaFlbis6z1b+Fq2IZVuK64VIyPPqRlT+IYm6pdqtUn2fdR5TLWxzcxHJa7vu1D9n2tVyNqm27l4rnlT5he0lEbZ/LWhHFuX5qrwxVet1rP2fKcdWRRksFZqfZ7rWThq0WgZartDU/CZ+05o8sjWs7jcqsv3v4q2rfUZI+u6uXtW2tW5assirur2aFbmPIxFOJ1Fhre4r/FW5DqC3C/erh0gbtVmC9ltq9WnVlT+I8CrhYy+E7Pbup2ysGx1tZPvtW1b3St/d212e0jL4TyqtGVMkWVu9SLL/AHvmo2+bUbRbaUjAdJbxy/71V/se2pc7as28u75WrnlGIc0ombJZ7lrJvNN2txXXNGrVm3lr/d+auWUTehXlGRxtxZq3ystZN5o3/PJa7Ka1qi1rWHLE9ylipROKkt5bWn2+rS2vWuqm02OX+Gse80H/AGa5Z0pfFE9OGIp1PdqFqx8TK3ytWpDcW94tcLeaRNbtuTdVOPVLiwk/irGNeUf4kTSWBp1vepSPQ7jTP+ebVW8ua3b5lrF0vxlt2q9dTY6xa33Dba66cqc/hOCrTrUPiiQRtu+WnNbq3Va1FsI5fmTbTJdLK9K6eU8/28TIbTVb7u2ql1pfy8Vs+RJE3K1GzfLWcoxOiNaRw+qaay7v7tcXqVqys3y16xeLGy1zepaRHKzba8ivS/lPpcDjOX4jy26taz2t67nUPD7fNtWsS40mSL+GvnqtE+xoYqMonP8A2d/7tWI4q0lsmXrUi2dcMqZvKvEqxxetSKtWvsu1qPs/tWXKc3tCPbSVLIv977tQNT1EMb/ZqrM1TSNVOZt1Gp1U4kMktVZGqSR9tV2fdUSPQpxHRzeXIrf3a6i1uPNjVv4Wrj5GrW0W8+Xy22/7NXTkZ4ijzQ5jZk/cy7q2dPk3bf7tY8i7o6vafL8tdtP3ZHh1Y3iaOnt9h1Nf7pauskVbgFf4ZFrlLpd3lzLXRWM/2izjb+78rV2QPExUb8tQwpo2s5JEb+Gs2S88z5XrrNfsfNRJwv3l2tXn2sbreRttb068sPK53YPlxBobdy/LRHuX71Z+m6l5q7WrWVdy7hX0NCtGtHmiddSMqfuyJo9si0bfLbio1/dVaj+Zf71dcZcxyyLELK67WrrvhzFt1hof+elcWqsrfLXR+FNR+xaxbyH+9taqqU41qfLIVGrLD1oziei+LNJ22+5a8Z1RWt9Qbd/er6g1TTY9S0lZE+bcu6vnvxtpLWupfdb+KvlqmGlTl7p9Dj5RlT5hujy/d+auw0+4/drXB6W22uy02X9zXoYaR+dY6Btrc7ZKSS63NVNXqOZttev7Q8GNL3jUt7haj1Ta0LVnW0+2T5alvJ/9HbNbxrc0So0+WocnfRfvGrNks9zfLVy8uv3zLUccqtXnylGUj6inzRiNhs9tXo7f/ZqxapuatBbWu6jSOapXMmSz/vLWfcWfzV00lr/vVnyW/wA1aypCp1jHjs6juLX9222t6O321Xurf9392ueVM3jX944HVrdt1c/cW/zfLXcapa/NWDdWe6vmsZS5j6rCYnlic3Jb/NQtv/dWtb7A26pF031r5+VCR68sZEyVt6uR2taUem7quR2NT7I4quKM2G1P+zV6G321ejs6sR2rVXIeZUr3KaxVYjiarkdrUi29V7M45VCBFY9afGzVN5dHl0csjDmiItwy1PHebaj8qhYt1axM/dLkepNViO/rN8lqk2stXqZShE2I7zbViO/rDjVlapMtVcxzSoxOgW8qwt0v96udWVv71SLcMtVzSOWWHOg+1U77VXP/AGxqX7U1VzGf1Y32nWk+1LWE1/8Ae2037ZU8wfVpG41wtRtcbqxf7QNN+2UcxUcNI2muKa1wtYcl9/dqP7a1HMaxwxtNdLULXm3/AGax2umqNrqo5jeOGNaS821Xk1L/AGqyZLiq8lxuo5jpjhomtJqVU5NUas2Sf/aqrNLSOyGGiaUmpM1U5r//AGqpyS1XaWjU7adCJYa8b/aqvJdN/FULNUOypOyNOJJJcVE0zN1p/kU7yttQa+6QqvzU7yqm27aSgOYZ5fvR8u6n81CWzRcNxWamUjNUbNUSkaRiSM1RtLULNUbS1JrGBNuqOSWq7NTKg3jTJWlqPdTlVmqRbepL92JX27qkWLdVyO1+Wpo7eq5TKVUpx2tTR2q1e8r5fu0bP4aOUwlVK8cFOWGrCpTvKqzLmIViqRYamWLbTo4qDL2hC0S0bPu1a8j2/SpFt6rlM/aFXyt1O8uri2/zfNU3kVXKZSqmetv/AHqk+z/8CrQW13fw1NHBRymUqxnra1Mtn/FV5bfbUnkrTMZVSitrU0dvtqxtWnbqiRl7SUjzONt1O2Uyn7v7te5QxManuyPtpw5dYkbJUbd6sVDIu1vlqqlMiJX202ppKZXn1aRvzETU6NqGWk/hrh96JXxF2OWrUfzVlqzLVyG4r18NW5vdkc1SH8pa27akjao423U5a9PlOQtQy1cjlrLWrUcu1q9ChXlE55RNKP5qfVaOT0q1G26vXjKMjikW7a4x13VpwtWLV63uq6o/yyOGpD+U0tlQyW9WIW82rCpuonSjI4eblMeSLbTY/vVrNZ1Tmt9v8NeVUp8prGrGQ2P5vlaiSCmr8vSpo29axKKMkVQ7K1Gt93zVXkirGUSo1CqtTR0bf71OjXbUlykWreX5q1rWX5qxY6uW8lb05cpwVo8xuR05qp28nzVe3fLXZGXMebL3SDmkVqkZflqPbW9OXKBJ975abtojapa648tQOYhqVfm+9TmXdUe3bUyjykcw2S33VRkt9rNWnUUkW5vlrCpSjUNYz5TJ27Wpu2r01vVXbtrzalLl+I64yI/Ko8qrCruqby/l+7XP7L+UPaGTJb7utU7izroGt6ryWtc1Sj7prTrnMzW+37tU5Iq6KazqhcWrdq8irQlE9OlXMTbtan1Zki+X7tVfu1yxlKJ3c3MP5pd26m7t1JXfSqcvwgPkiqjcW/8AFtq9G396nSKrfdr1I8tSJUZcpz9xHtbd/DTOa1ZLfHSqM1uyt8tTGMqJ6EKkZBD2q5C3zVRXctWIf71enQrxkTOJqQ/NWvp980DKrdKwoX3/AC1qWrbvvV6Ef5onlV480feO0sbqO6VasNpqnpXNWMjRdGrp9P1Hd8r10/xI8sj5ivTlTl7pXaLa1Wre4aKrzW8cse5apzWrRVwzw8qfwnHGpGp7si9HKsq07yvm+Ws1flq1Ddf3qKdTm+IwlD+Uds205ZWWpm2y1Vmi29P4a3Jj73xFj7R5nytTWi2/7VVqRZdtTzFcn8pNs3VVkiq4sqsv91qc1vu+7WnLzBGXKZX8VJJFuq9Jb/7NQ7WX/drPlOmNQy5rdl+YVNZ3Xlda0mt9y1n3Vm38Nc0qfKXGpGp7sjas7r7vzVpRtvrlbO4aL5Wres7hW21vTqfZOCvS5fhNRf3n3qJNOVvmWo42rSt2rr5YyPLlKUTJa1Zf4ajktd33a6T7Ksi1VksPSuSrQ/lIjiDjbyzrHuLP/Zrurqw3Vi3mm/7Py15FWge1QxRybRMtEbbZK1riz2/w1Tkta8epTlTPXjVjIdby/wC1WhDN0zWOuatQtVU68omFSHMbkbbqsL92su3lrQjl3V6dOrGXxHnyhyjmj/iqnMny1o1BItVKMZERlyyMW4XctY9xb10V1FWTdRVzSpc3unrUKhz91HsqizVtXEW6su4t9tccqUonuUqkSrI1Q79rbqkkVlqFv9qpO6JJHcetTRy7qo1Ju/u1006nKDiXJolas2601WXctXI5v71Wo9rLXTyxqRJjKVM5mSzaL7tTWt1Jbt/FXQNpyyrVG60vbXm1cLKn70TojiI1PdkWLPVN3ymtaNo5a5Frdomqzb3zRN8zNWUasqfuyMauHjL3qZ1f2VWo+ysv3azbPV/71bVvdLLXdTqRkeVUjUp/EQKm2r9u33acsSyL8tTLat2rX2fMcMqhcji3LUM1nVqBWWrDRVEqJ53tOUxfs7LVi1lZflNXJIV/iqFov7tZ8nKa8/Malnebfv1ofLLWHb1oW7stelSq/wAx5tWH8oXVrtbcrfNS2Wsy2rbW+Zas7vNqnNb7t38NdkY/aiRHlqe7UOq0/XI59vzVrRyLLXnMbta9K1tP1xom+b5q3hV+zI8yvgftUzrpFqNW2VDb6otwv92rG1ZPu1r8R5bjKPuyL0bblqG4X5aSFmX5TT5JPlrKUTn+0ZM21m+aqciq1aF1FurP2stcko8p6dPYhZNtDbW+VqmVqbtVqy5uU35incaWsq/KtYN9oKsrblrqxJtpJFWWiUY1InVSxNSmeY3mgtF9yorZp7VuWavQ7izXb8y1l3GjK33Vrhlhf5T3aeYKpHlqFPS/FE1u3O6uu0/xNDOvztXIyaMv93bUX2Ga36fLW9OdSn7pyVqFCv8ACelwtb3i8MtQ3GhrNu2VwdvqVxat96uhsfFUiffrp9vTqfEeNUwdal/DkQalpE0W7bXMXsctvuzur0Fdct7pfm21VvLC1vF+XbXLVpRqfCdOHxVSn7tWJ5t9p/vrSfZ4Z/7tdVqHhLdu2VgT6DcWrNtVq8irTnH4j6GliaNT4ZGfJoCN93bVK40Fl+6tbcfnQfeVqsx3Cy/erilTjI6frFSBx0mmsvVaga12/erums47hap3GiL822uWVD+U6IY7+Y4uSJao3EJ/u11V1pLL/DWTdWbL1WuaVI9SliIyOdmWs+Zttb1xF8tY9xBWEoyPZozM+RqryVYmVqryfdrKR6lMip1tM0MytUVFZnRy+7ynbWbfaI/71WYB5co/hVqw/Dt5n91J8rL92t6ROjLXbTlze8fM14+zqcrNu1X7RbtHVjR7jy90bVQ02XlWq/cR7JPMX+Ku6P8AMeJUj8UTp7eFb6zeFv8AgNebeJrBoWbK16Fod15u1lqh410nzY2mRflb5q1nHmp8xxYOvLD4jlkePRytb3DV0emapuXa7VhXlv5c7UW8vlt8tclDEyw9Q+3qwjWidsq7loj+Vqy9J1Ld8rVuR7ZelfZ0K8a0eaJ4FWMqcuWRJH81WLdfLmVhVPay1es/mauyMuY4pn0d8M9UXXvDaq/+sjXy2rh/id4fXzmkX+9Ufwf1z+zdca1dvluPu/71eifEDQftVmzKv+1XLyx9p7OR7MpSxOA5o/FE+dY7BopPlroNJX93Uk1h+8arWn2u2pnhfZy5onwtev7SPvDm7VDM1WLhfm5qvNUnDTIIH+ap7j57eqa/LJVpm3Q7aUZfZN3H3uY4TWpWinqhb37eZVzxMm2ZqwY2/ec15spyjI+xoQjKidtpt/uroLW6V64nT2aty3nZf4q9zDVZcp4eIoR5jpmZWWq/lqzVn/bNq06G8+avQ9rE832UjUWzVlqne2reWy1ct7rdTbi4Vo6qpy8plGUuY4++tW3NWTJb/NtrqLxVZqz2t1r5/Ew94+go1uWJhrZ1IthurY+x/wB2pFs68yVM3+smbHYVNHYbq1FtasR29ZezOSWJMtbH/ZqRbP8A2a1o4Kk+z1n7I5/rBkrZ0fZa1vIWnfZ120vZmftzJ+y+9N+y1sfZ/wDZpv2XdT9kHtzL+yt/FR9l961vsp/u0fZaPZB7cy/stHkVqeRTlt6j2Ye3M3yKctv/ALNaX2WnLa/8Co9mZ+3M3yKPs/8As1qfZab9n3UvZEe1MtoNtRtF/drU+z+1N+y0ezkae2Mtreo/K+WtZreo2t6jkNY1jLZdtRstajW9R/ZfejkNY1TLZdtJV+S321DJb0SgbxmUWqGRqtSRfNVORfvVlym8CvJLtqvJL/dqSRaqyK1LU9CnEbJLUMktNkVqjaJnqTpjGI2SbdTAd1Trb1IsDU+U15olXyqcq1a2qtNb2pE85Gy7aSlkaoGkqC4i7qjaWo2ao2lqOY2jEk82o2ao2b+9UbNUmsYkjNUMktRyS01VqJSN1HlBn3U37zVYjtd1WI7P/ZqQ9pGJRjh3VYjtavR2vy1NHb1XKYSrlFYNtWFiqx5W2nbaswlUK+zbUmxan8jdT/svpQZ85XpyxVaW121N5FamTqxKa2+6pI7eri29SLb7qXKZSqlX7P7VItvVz7P7VIsNM5pVSqtv/s1JHb1a2qtDMtBm5yIVtamWLbTWlVajkvFX71Rzi96RNso3KtZ8l+v8NVZNS3fxVPOaxpSNjzj/AHqja6WsOa/2/wAVV5NSrKVQ2jhZSN6S/wBtQPf/AO1WBJqVV3v91TzHVHBmXJQrVNJF/FVWT/ZrsnGVGR9ZH3oliNqHRdvy1CvyrTvOX7telh8RGp7sjmnHl+Ea3y0zmpWXdUbLW8okDWSo6l5pPv1zSpcxrGRHTlb+9Rtptccoypmpejmq1HKtZcbfd21ahbbtr0aGJ+zI5alH7SL9SqtQwsrLViOvbjyy+E8+Xuk6fLVlZarqlSL2rqpy5TklEuxzVZjWs2NquQy/NXq060Ze7I5ZQ7Gpaysta1rIrVhwtWtZ/K3FehTPIrxNZYt1V7iz3R1oWfzL81Wmtdy1VSlGR4/tfZyORktdtV/utXRXVjWTJa/N8vzNXh1afLI9OlV9oNjba3+zTpLeoV+9ViNv4WrnL+H3im0W2jZV5l3VXki/vUpRKjUI1X+7U0fy1Gvy1Iq/LU8opFu3mq/Dcf3qx4/larUclaRlynLOCNb7y03ZUMMu5atRtu+7XTGRxy90rt935adG1SSLTdldEQLEfzfeo8uoY22VYVq64VOb3TCRDtb+7Qv+1VrbuprRf3aJRkHMV2VWqrJa/wB2r23bR96sJRjL4io1OUzfKZWqxHViSKhbda5vZcsjSVQasW6j7HuWr1rFWlHZ7v4aPZcxyTr8py8mm1m3Gm13jaXu+6tVJ9H3fw1w1sN7pdPHcp5xcWP3qx5rfb96vRNQ0bav3a5fUNN8vrXg16HKfRYbFRkcyy7fu0bv71WLi32/3qqyL/FXmRlKMj3I+8Pp8bfw1X3f3qkjb5q9OlW/lCUS55SvHUMlnVq1/wBqtKO1Vl+Vfmr2YTjUickqvszmJrGq23ZXWXGm1k3mm7N3y1nKn7P3onTSxMZGbG37xq1rOVayWXypGq5Zy12UK/N7prVj7p0lm3/fNa1r8tc/ZyfMtblm3zV7NOUZHzdeJt2t55f8Vaccqz1gx1bjkZa3j7vxHiVIfyl2az+X5fmqmyNH1q5Def3qkkiWWuWpQ5veiZc0o/EUY7hlq0t0rLVeS1ZfmWq+75ttcnNKJryxqfCXJIN3zK1VZNytQs+3r92rCt5tae7IOXlI1+apobplbn7tQtEy/MKkVN1XT90mXKXo9s6077H/AMCWqaq0TcVoWd4v3WrpjKMjllzR+Eg+ytS/Y91bkdvHcL8v3qd/Zv8As1r7M5PrPLucrcaW392obdWtZFzXZf2bu+9VObRd38Nc0qH2om0cZH4ZFWzuN23+9WtCvpWUunvbyCtOzb5vmojLl+I5K3LL3ompb1ejiVvvVVhXdV6Na64xPDqyK9xpfm/drJvNLb+Ja663WppNNWX+GsqlKMjKGMlTkeY3Gk7t3y1i3Wmsrfdr1a80b/Zrn9Q0Nfm+WvIr4U9zDZjzHm8lr/s03yttdRfaTt+6tZsmm7a8GrhpRPoKeJjKJmrViOXbTvs/+zULLtrhlLlNeaMi9Hdbad9o96zfNo8+uyliTP2Rcm27ay7pf7tWGuqrySqy16VOpGRvSjKJmzRVn3EW6taRao3ENV7M9WlIyZot1U5YP87a2JI91Qtb7v4awlQ5j0o1DIIptaLWvpVeS1+b7tcns+U3jUiV8/7NWrdqasNOVdtVH3QlLmNC3m3fLVz7Osq/KtZcPy1qWcvzV3U5xl8Rw1Fy/CU7jS1b+Gsu40tl/hrtI1WRac2l7l+7RUwcakeaJjHGSp7nn7W8kX96rUN1JF/FXSXmh7v4aoyaGy/w15FTC1KZ2/WqdT4iSz1b+9W5Z6orfermvsLR1PGsi1VOpUicNWlTqfCdta3Ebba1oYlZa4O3vGWui0/V/u7q9GnWjL4jw8Rh5R+E1rjTaz5rVo62re8WWpGiWWtvZRl8J5sas6fuyObXcrVetZdy/NVqbTlqr9laP7tZ8som/tY1C5937tDbZf8AZqOP+7RIrV005cpz/aIWi3VDJE0X3amWXb96pvlat48tQ6OblILfUpItuWresdX+781YE1ru+7VVWkt5NtXGUqZlOhCsj0a1v1nXmppG3fxVxun6i3y1vx3yyL96tubm+E8GrhvZyJZmqvI26mzXG3+Kq63St1+9WMpR+EqNORNt20bab5vpTt1csompFJGy1F5vlfeq98v8VQzQK/3amQKX8wiuki/w0z7L/d+aq/kMvSpLe4ZG5qYz/mNbcvwjmsty1Xks/wDZrYjZZaka3Vq6eXmiZe3lH4jlZNNVmqvJprL92upksf4qqSWrd65Z0zrhimcncQyQdN1Vl1ye1/iaunuLVW+8tYd9patXl1qcviierRq06nxk9j4y/hkat+11a1vlVfl3VwM2l4/hpkJmtW+Rq5frFSn8RrPBUanvUz0eTQ7O8j3LtrMuvBrbtyCsHT/E1xbttbdXSWHi5W/1rVpGrRrfEebKji6EvdkYc2i3Vq33W21Fukjb5lau+h1Szul+bbTbjR7O6+7t+b7tOWHjL+HIzjj5fDVicDJtlX5qz7rS45F+Va7K+8J7fmRqybrRprf+GuaVGUfiPSo4qnL4ZHB6hojfNtrAvNJb+7Xpslr6rWfNoyzL92uWVCMj3qGYcvxHldxYMv8ADWfNZ7Vr0q+8O/e+WsO60Hb/AAtXJLDH0VDMIyOFkt2/2qj8rbXWSaT/ALNU5NH+auWVCR61PGRMe3l+zyLIv96u2tWW4t1ZW+WuVk07Z/DW3ocjKvlGrpx5ZHPjJRqR5omza/upNtbluv2iPbWPtrU02X7u6u6mfMV/5oljTZ/st95Z+VW+7XYTWq31i0Z+bctclq1vt8udK6jw9efbLNf71dNP+U8TFaqNaJ4/4q0v7Hesu2sPZxivW/iFoPnw/aFWvLmh2tiuGvS5ZH2OX4pYihFjLfdH92t7S9R/vNWMIafCzLVUKtSjLmidNWMakTso/wDSF+Wp7dGV657S9S2ferpLV1nZa+uoV41o+6eBXpypm5pd41ndQzI22SNlZa+ntLuIfGXhGG6i+fdH83+zXywF2V7L+z/4s+z6hJoty37m4+aHd/eq6vve8b5VXjCr7Gp8MjkNfsG0nWbi3dW+9/FU+m26tHXoHxo8K/Z5Pt0S/d+9Xn+hyt91q9XDTjUj7x8lm+HlhqsohqFn/s1kzRV2FxF5q/drGvLNmrPEYb7UTwqFc5eRf3lWVX93T7y22tSW67vvV4/LKMj1+bmjzHEeK4PmbFcpG37yu88UW+7dXE+XsmrzaseWR9fganNRNzT33VtQfdrF09a2Ifu16mH+E46/xE0jVDGzeZxTpGoh+9XVzHL9k0IbhlWobq82r96nKtZ+ofdqpy90whGMpFWa/wDm5amx367vmasu43bqjVmrwatWUZHtRoR5TpIbjdV6OVf9mudt5WVlrQhlasPbnDUpG5Htapl21lwy1ajuP71HtInn1KcjQVdzUbarx3FSefV80TllGRNso2VH5qtTllXbVe6TaRIq07bUe73p26j3SB3l0eXupFapVaoIG+QtSRxU6Nqd/tVBEpDfK/hp3lVItO20+UiUiu0X92m+Qv8ADVvmoqOUIyK/lfNTfKqw1JzRyl8xSaKmtFVplqORanlNoyKrKtRyLVhqhk20cprGRVk21XkWrTLUMi1HKdkZFKaPjdVSSKtCRN1M+zbqnlOmMuUypIN3/wCzVf7Burc+x09bMVEoROj6zynPNptH2Cui+y1G1rt/u1PIV9Zkc+1jt+7UclvW80S1XkgWs5QN41zn5ImWoWVq3pIKrSWe6suU6o1zAkWoZI62pLOofsdT7M641omN5belRNHW62n0z+y91ZezkarERMPbTfsrNXRLo3qtWo9GWjlCWLjE5mOwZqtR6dXRLpqr/DTvsdHIc8sZzGGthtWpltdtbH2P/Zp32H2o5TGWIMfyGpfJatmOwqT+z9tVymTxCMVbVqkWz+X7tbS2e2neR9KrlI+sGUtntXdT/staS26t96jZT5TP2xn/AGdakW1q4y1GzBaXKT7SRH5VO2qtRyXO3rVOa+Vfu1MqkSoxlI0N3+7UMl0qVl3GpVnzal838VZ85108PKRvSXirVOTUVrDkv2281Ve8rKVQ7Y4Q2pNS9GqrcX3+1WU03zVE0rVPMdcMNFGhJf8A+1/49VdrxmqlRU6nTGlEstdM1R+a1RUUamvLEfu96ZRRUjJZKryKtXpoqqyLtr7Cvhx06hVZvmqPftqSRfmqGSvBlGVOR283MWY5d1LJ861UR2XpVlX3V6FCvze7Iy5PtCc0z7y1NTOa1lEURB7UgX56KfG3y1HxFR3uRqv92rUf3fmqOFalrklT5ZHTDllEnjq5C1UV/wDZasK23bXpUKsonDVpcxpR/NU22qMbf3auQt5q17VOpGR5E4yiTbd1EbMtSKtSeVXQckpE1u1b2ntuZa5+NdvyitjTZPmWu+hW973jzsRH3TrrODd92ty101pah8LWTXVegQ6RHHD8q/NXrylH7J8BjsZGjLlPP7zS9q1zt9a/e216JrEXlK3y1wuqbVk+WuKpy1DswNeVQ5+S321Ht21oSLu6VC0NccqUj6GM/wCYhjqRlVqbspy1hKJZC0NNX5auLtb+GoWi2/drLlFGXcj27qF+WpPu0VOouYkjlrQjl3Vl1Yhl9aqMjGcTUVqdt3VVjlq1H/DXZGoccvdG7aF+Wptu6neXWxnzArVYX5qh21JHXVGRzyJGjVlqNoG21YWpPlatOX2hnzcpnqlSRr83zVce13URwbWrPl5fiD2hYs7Xd0rcs7P+7VXS4vu122h6T5v8NXyRPBx2J9n70jLh0bcv3aJNB+X5Vr0a18Prt+7U0mgrt+Va46kj5X+1+WR4zqHhxv7tcjrHh9kj+Za+iLjw4rL92uJ8SaMqq1eLioxlH3T38vznmlynznq1j5TN8tc7Mu1q9I8XWCxM22vPbxfmr5OpH3j9cy+v7anzGbIu7c1ENxtb5qkkqvJ8rVhGUoy5on0EIxqRN6z/AHu2um0uzZv4a5fw/ua4/wBndXqGk28axr8te9QrxlE+UzKr7H3TPXRmlX7tU7zw+23cy16BZ26+XWfrG2Jf+A16Dq+7yyPmqWOqe05Ynj+taT5W75fmrAVmjkrv/ECqytXBzL+8rm+0feYOrKpT941rG63MtdBZy/NXJ2bba3tPuNu2vVoVuX4jDE0zooW3Vcjb5azbeXd92r0bfLXuU6vMfPVIlpflqxHLVWNty1Iv3q2OSRa+0bl2tUNxErL8tJUUjtEvy1jUpxkRGP8AKVZlZabHcbak+0K33qj27m+Vq8/l5Tsj/eNKG43VJGu6s+Fmi+9WlbturWnI46keUsKu77tRrFtarUfarS2vmV1xicMqnKR2d0ytXVaXdLdfK61y62rK3y1uaOv7xd1awlKJ5mKUZR5jrI9DWVdwqT/hHT/zzFbnh2Hztq7flrurPw+twu7y60lKJ8Dicylh5crPIbrwv/0zrFutBkt23Kte+3HhtWX7lYWoeFflbK1w1ZBhs++zI8bt/wB221vlrYt9rf3q09f8P/ZS0gWsGK68lvmrCnifsn0PtY4iPNA37e39K04LNmqppEi3G2uws9L3KuK9ONSPKfPYqv7L4jENjlfmWqFxoiyV3H9k/L92om0lv7tHNGR59PHcux5fqHhrd/DXOXnhxkZvlr3L+yVl/hrNvPC6yK3y159ejGoevh869n7sjwe60fZ/DWHeWG3+Gva9S8J7d2FrjNc0Hylb5a+XxFDlPscHmkakjy+4i21TkbbW5rFr5TVgzV4cuaJ9nRl7SPMQyXG2q8l/81R3DVk3Fxtq44mVM9ejRjI2Ptho83dXPrf7WqxDf/7Ve3QxkZG8sPKJrMu6m+V/eqG3uv4d1X4W81f9qvYjy1DGfNT3K3kVC1rWstutO+zrUVKZl7flOfaz21D5HzfxV0UlrVWS1/u1ySpG0a5lrFVqFfmp3kfNU0MXrU8o5TL1m23bW9p7K33qwbeKtixb5q7qVSUTyMR7xtQ2CzrUknhnz1+7TrGWum03bIy/LXqRp063xHzlevUo+9E4mbwa38K1VuPB8kX8Ne4abocd03K10EfgOOddyx7qzqZfT+yePLiT6vLlqHzDJoMkX8NLHpckf8NfRuofDJfveXXK6l4B+z7v3deVVwnszuo8R0ax5Xb7oquR3TL96uh1Dw79lbdtrAuodtcPtJUz0o16eI+EmW8qxGyy1gySbG4qxb3Tbq66dXmLlR933TY+yr60Na7lqG3ut1aELK1dns4nHUlKJk3Fg392qexoWrro7VbhaG0Hz/4av2H8oRxkY+7I5+3/AHi06az81fu10dt4Rn3bkWtFfDMix/Om2tI/D7xzSx1OMvdkefLA1vJWray7o/vfNWhqmjfZf4azY/3TVnGPL8J1+1jWjzRG3ErLVSPUFDfM1Xbhd0dc7eRMvzLWVX3TooQjU91nQR3X+1Vhbj+Ja5G31Bo/vVsWeqKy81xxqxKqYaUTejvFb71O8+s+Nlk6baG3L92tjh9mjS3LJR9nVqylleKrdvqXzfPWRMqcvsmhHDs6Vaj6VDb3CtV5V3V005Hn1JS+0R7aayq33qsKv8NO+y7lreXLKJz8xk3FmrbttZN1YMv+1XTyQNis6aKvMqwO6lXkcvJa7W5qu1grfw10kluv8VRtZru+WvKqRPTjiTmZtGqnNpbL92uw+xstRyWqt95a5pUoyOmGMkcX9qurPpuq9a+MJrf7+6tq40lZPurWLeaHuXhaw5KlP4TsjVw9f+JE3bLxwsnyu1acevWt4vzba8xvNGmh+7u3VSW6u7PqzVpHFVKfuyG8ro1PepyPWZLOC6+7tFZ82kqvSuMsPFky/KzV0tj4g+0KqtW8a9ORx1MHXw5JJYf7NVbjQ45f4fmrWW6WWjzq05YkRrVInI3nhX+6tY914aaL+GvSo2Vv4adJp8c6/wANYypcx2U8zqU/iPI7jRdit8tV49H2yblr1S68Pq68KtY8+g/e+WsPZcp6tLNeaJgw2G6NaWO1aCX7vy1v2dr5bcrWhJpayLVezOaeM5ZGRbx+fbsjr95ar6HO+l6l5Mvyqzba6G303b0X5qg1nQWbbcJ97+KtPZyMI16cuanL7Rp3lqt/ZyRt/EteOeItJaxvnX/ar2fQ2a6tV3feX5WrnfHXhzz4/tCL/vU6tPmiVlmL+q1/YyPI9tG2tGayaKRlK1A0DV5Uon3EakZEK/LW5ot9tmWsny/9mrFn8sy1rRqSoy5omVaMakbHfRsskfy1c0m8m0vUIbqBtskLblaucsLzb96tuzb7Rtr6mhXjWifLVISpPmPrqO4h+I3gOO+i2tI0e2Rf7rV4LcaXJpeoSQv8u1vlrqPgN40Xw9rn9l3bf6DqHy/N/DJXXfFTwb9nuGvolrow9T2NXkkejmkY5jgI4qn8UfiPOVao5o/MqTbUfzK1fQf4j8wMfUrOs9YNldNNF5q1Rks/m+WuGrh+b4TupV/d5ZHG+ILXcrbq4OS32XFesa1YeZHXAahZ7Z2+Wvn8TSlGR9bl2I93lGWcW7bWpGtVbOLb96tBU+Wt6UfdNKtT3irNTYfmqSZfWi3WtOUnm90sfw1l30tajfdrHv8A+Kpry90qhH3jHmb95RDTZF3NTo/vV8vVqS5j2vsl6H5qvRrtWqdvVyNttYxqHDULUK1YVarwtUyy1pGRwyJlanbqj3L/ABU5WX+GtIyMJRJlajd71Du+anbqvmJ5SZWqRZarrUypRzESJ491SxtUarVhUquY5JEitTt1NVafV6mWou7ZR5lNaoZJaNQ5Sbz6j8+q7NULS1PMaRplprj0pv2qqLS/NVeS4+WjmOiNA0pLxaha8Wsv7VVeS4pe0OiOHNj7ZULXlY8l1tqvJeNuo9odEcMb32xf71R/aN1Ya3DNVqOVt1HtDX2HKaypuqxGtZcd1tXmplv6v2kTllTkaSxLTtq/3qzf7SX+Kj7fUc0TP2Ui5IvzVCy7qrNfLSfah/equaJUaciSSKo5IN1H2pf4qd560jX3yq1u1QyWrVoK26pljVlrLlK9rKJi/Yt1O/s1m/hreWBamW3Vf7tHKEsRI52PS/8AZqRdN2/ere2qtN8tWqOUn6zIx/sdO+y1qeSKcturVPIR7cx2t6Psu5vmrY+yrR5C0uUPbmStnTvsvvWttqPbWfKP20jP8im/Z/arzfL9771QySrSFzSK/lVGy/3aJrpVqrJfKqtSlI6IxlImbvVWS4qjcal/tVn3Gof7VZSmehSw0pGlNeVRmv6zZLyqcl41YSkelSwxoTah96s+S8aqrS1HJL8tZ8x6NOhGJJJdbqhklprNUdTqdcYjt22ms26iipKGUu2nU3dVFCUUySWoZLpfu0FxiWGam/aNv3qz5Lr+7UbXG75ak3jSLkl1UbXFU91SKu5ag19nE6ZqrzLuqTzad/vf+g1+kS5ZRPKj7pRkiqrJFWhItV5F2/eryK+HOmnIot8tO3fNUkif7NQtXhzhKnI7IyjIsLLUm3d81VY6mjl+Wu6lV5o8sjKUQ205flqTbRt/vVUoyiEB9PVfu7qZU1VGXMb8ou2pPrTd3y/dojb+9VxiEi1H/s1aVtq7qpx/e+7UytXXSlKMjzqlM1LeXdWlbxfLWLb7vM/i210Gm7Wr2qUuY+dxHukn2X+Krmn2f+kLVq3tdy8Vr6fpzLIGVf8Ax2umVPl948OtieWPKdv4PiW3Va7SS8VY64PS7j7KvNXrrXFWP71THEcvxH55icNLEVuYNcuF8tq8z1i62ycVqeIvE6qrKslcTJqX2qTc26umnUjU+E+wyzAypx5pG1Z3W6rm3dWBG2zo1aNpebvvV1f4j06lP+UuSW+1qrtFtq9HtahlVqynS/lOb2hn/dqSNt33qmkt6rsrK1c0omkZcw6SKoasLL/wKneUrVz8oXKrLT6e0VN27agLk0ctXref93WWv3qsRttrSPumU4mtG+6po6owy1ehauuEjz5xJI4qk8qnR/NViFa7I+8ckpFfY1SR/eNWvK3U37P/ALNX70fhMvacxJD81Wltd33ar26VrWq7q6Yy5viOOrLlNHR9P3zLivVfDek7YVbbXE+HbVfOVttepaTtWFa5qvux90/P84xMvhiaUNmqx1VuolWrUl0q1z+qa2sbfeWvJqS5T5KjTqVJE10yrG1eb+KrpV8ytzVPFEaRsqtu/wCBV5r4i15XWRmavMqyPtspwNT2nNI4PxlcK26vOLqHdJXT+Ir77VcNhvlrns141SPMfuWX05UaMTIkXZVWRf71a1xFWfcRbd1efOnyn0tCoXvD9wsU3zV6DY6wsar81eVQ3H2WStSPxGqx/M3zLWUavszz8dgfrEuaJ7Ba62vl/erF1zXNzferzmTxpIvyqrVVk8VNL1rpjjOb3ZHlUsjqRlzcpua1q21du6uXVt8lVLy9kum3UW03zc16FCv73vH0tLDexpmzbt/erWs/u1j2bbq2LVq9iPLI4a5sWrba0oZd1ZMH3auRtXdSqyjLlPDqx5jSWX5qtLLWfHLViOWvVp1eY8+VMuNtbpUbVHHL/ndUn3lrp5TLl5SjdL/dqitxJbt833a0pl2tVG4i3dawq0+Y7Kb+zIuW94stalutcrt8qTcGrT0/UGVl3Vx/w5e8RWpe77p1tuvrV6GH+7Wfp95HMvDK1dBZx/3a7KUj5iu5U9xsdvurf0fTtzLtplrYbq6PQrFlmX5a6ZHzmKxPLFnd+D9J+WP5a9Ks7FYo1+Wuf8LwLFGtdX5mxa8urKXMfjeZYmVSsRfZ17rWfqlrG8NWLjUo4l5aud1TxHGqt81edKuc2GpVqkvdOJ8YW8fltXjWqXn2e6Za9L8YeKIXVvmWvIryb7ZecMrfNXNzc0vdP2TI8PKNP94eg+EZt21mr1XRZFmjWvHNDuPssK13XhnXt03ls3/j1d1Ovy/EeLm2HlU5pRPTLewWVasSaavl/dqPRbxWjrQuLpfLreVbmPzmc6kanKYP2PY1RyW61YuLhV/u1DHdK1T7U7I83xFHUrGNrdvlWvM/FGjbm4r0rWL/AGx157r+oxruBrlqe98R9NlUqsZXieN+JNP2yMrLXG3lmytXq2pRR3jM1crqmh7tzIv/AI7XlVcH7vNE/Y8DjOWPLI83vF21i3ldlqWlsv3lrl9QtWT7teDWoypn2uErRkc3cS7WaoftjLVi8i2s1Zc3tXDzSpn0tOMZGxa6h833q37C/wB1cNHIyNWtY3+1q9rDY6UfiOfE4aMo+6ehW9wrVoKqtXJ6bqS/3q6Sxulbb81fU0MTGpE+Vr0pUy01rUMlrWlD81TfZf8AZru9nGR5nteU59rNqb9naui+w037DWcqEivrRiw27VoW6Vd/s1uy09bBlrP2comcq8ZFiz+XbXVaK37xa5m3i211Ggr+8XctdNOR4GMl7vMereD7X7Rtr1nSdHTy+a8+8D2/7uP5W/75r1nTV2xrW0qsj8MzzES9pyxIJPD8LR/dWsLVPBsU3/LNa7TzFXrTGlVqwlU5j5eljK1OXNE8U8T/AA8j8lsLXhPjbwzJpkjV9k61FG9u33a+dfitHH+8/hr5zHe7E/UuGc2rVakacj59kuvm2mkiudtZeoXSrfSKv96ljuNy15tGtL4j969h7p01neL/ABVrWt4u371cXHdMv3atR6o0dezSxf8AMefVwvMehafc8jDV2mg263m2vH9N17a33q9Y+H+pLeXEa7lr2qGJpykfI5rh6lGnKR6lo/hVbiNf3a1c1TwXtt9wXbXbeE7NWt42/wBmtzULOP7O1VXlH7J+JVs2qRxHLE+UPG2mtYlt68V555qtN8te0fGRY7eOb7q/er5th1n/AExtsn8X96vDhiv3nIft+QRljMH7Q7LZuWsPUovL/wB2taxvI7qP/aqO+t99enzRqR909qlKVOfvHJyQq27+9TYZWWrd5aMv3azvmi6rXmzie7B+0ibFrf7a1rfUt3365WGb5qvRy/3aiMpHJVoRkdRGyyf7S0SWvm/MtYFveyQVs2eqLK3zV1RlGXxHnVKM6fvRLMcctu3DNtrQg1Rh96lt2WVadJYKy/LWnJL7J51SUZfEXre/jmq9DOv8Nc09qyf7NSQ3jxVPNKPxHLOhGXwnV/u5arzaarfdrJh1b+9Wlb6orL/9lWXtInDKlUp/CUZtP27vlqv9lkVa6Dzo5V+aj7KrfdrCUIyKjiJR+IwVh9ak+yqy/drW+xq1N+xsv3a5JUi/bmPJpv8AdWoZNLbutdEsVWI7dW+9XPyi+tSicTceHvM/hrNuPBbSf8s//Ha9QWwjZq2NN0mNmVW2tUypj/tiph4niMfw3mZvlj/8dq0vgO6tV/1bf9819SaH4Pt5Y13Rr/3zW83w7s5Y/mjrz6lL+U8Otxr7OXLI+O20O4tf+WbUnlujfMK+q9S+FVrLuxHXGat8H1iZmC1h7WpTkdWH4qwtf4jxizsPtFXG05oF4r0H/hXklpu2K1ZWpeGbyKP5UZq3+uHfHM6NaXuyOFmuPK+/TVlhn+9tp2tWs1qzLKjL/vVzvnfN8rV2063MfQ0aUakeaJutp8cn3Kkj0+Tb1rIh1aSD73zVuafrkbbfMrojyyJqwrU9iLyGhk+7WlCqTQsrLxWjGsF5H/DSR6Ztbit405fZPNnXv8Rh2tutjef7LVs3Glx3lmysv3lpuoaaxjWRF5Wp9JvNy7H6rRy/ZkTUrSlH2kTynxJ4VNvO3y/drmJNH/2a968QabHdR7ttcDfaWvmfdrz6tCPMfU4DNZVKfvHnMmlt/DRb6a3mV2kmlr/dqKPS/wB5wtcvIe39e90wls9tXNPZoplrYbS/9n/x2mx6btk+7W9OUqcuY5pYiMo6mrZ3DLtZW2svzKy19U/D/W4fib4FaOdt2qWq+XMv97+61fK1vD5a5r0T4UeLJvCPiCG7Vm+zyfu7iP8AvLXs+0jVjf7RngsdHC1eWp8EtGXfFGhyaJqUkLKyLu+WsNu1fQ3xI8Hw69pf9oWW1lkXzI2WvBLqykt5WRwy7fvV7uFr+0pnz2bYL6nX934ZbFP+GottXPs+6opIGXpXceLzFTULXzbeuH1fTv3n3a9G27oWWsHUtN3bttYVaUah6eDxHs5cpxNvb7W5WrDR7V4WtT+z/wDZpslrtWuP2Eonue3jIwbhKLdKtXVv/s0W9u1c0oyOnn90bIvy1i3y/erqo9Nmum2qrVr6f8N7u/8AmMTV5mMrxpx94x+u0cP71SR5c1q392ljtG9Gr2dfhPIq/NG1QXHwvmi6R/8AjtfIVMVTlIX9v4WXuqR5SsZqeNfWuj1rwpLprtmNlrE8rymqo1Iy+E9GGIhWjzQGfdWnjpS80VuDFZqb5rUlN/iqtR2J1lqRZahjqSOPNO8jORaj+9ViOo7e1aVvlrq9J8Jy3ihvLaplU5Tza9enRjeRgRnd1qwrV09z4Pe1j3GNv++awri1+ytVU6/N8JwQxNOt8BDu96a1xUUjVBI3y1vznRGPMWGuKrtKtV2l/wBqq811t+9RznXGiWpLhaqyXVUZLqqcl1S9odlOgaEl5VWa6rPkuqpyXX+1R7Q9CGGNRrpaqyXlZcl5/daq/wBo3VHtDsjhzUa6306P5qo2/wA1Xo/l/wBmo9oVKPKWo0X+Kpt61RaXbUbXVHMc3s5SNJrjbULXFZslx/tf+PVC11/tVPtDSNA1PtXzVH9qb+9Wf9o/zupvm0e0NfYxNL7Y1H2xqz1bdVqOLdRzEyhGJaW6ZqsQzNUNva72re0/QWuNuKUqvL8RwValOn8RWhkqzHcba1F8Lzbfu1HJ4ZmX+Gs/rUf5jzfrFGX2in9vWj7etOk8OXC/wtVObTZovvK1axxMZGkfYy+GRc+2f7VOW6Wsdv7tH2hlrf2hfsYm0t0tOW621h/afemtcN/e/wDHqftA+rm415TftlYDXLdj/wCPU+NJrj7q1jKtylfVomvJfKtVpNUVerVRks7iqdxptxu/irlliomsKNP+Yu3GsKv8VZ82t/7dVZNJumX/AOxrNvNIuov71YfW4np0qNH+Ys3Guf7VUZNWZ/4qyrpJIm2t8tVN3vT9pzHt08LT+yajX7VD9qZv4qobzSbqnmOqNGJc801G0u6q/m0M1SXGBIzU3d71Xa4qP7Rtpcxt7MtUbqpyXFQtef7VTzFqlI0GmWo2uFWs9rrdULXFEpGkaJpfafeq8l5VXzaiqeY3jSiWWnaoWam5pKk1jEKKKKOYoelWEX+7UK/3Vq1DVRDlNb5lpyt8tEi7WqPd7197GXKeITfLTZF3VHG1S11+7UiGpWkWqsi1pSJuWq8i15lfDm1OoUdtEf3RUzQ1Dtrwp0/ZyOyMuYtRt8tWI13VRj+WrVu33a6KVXmjyyFye8SUbvepP4flqOrlDl96J0Rl7o5Wp9RU7d92iFUUolqNqmh+aqatVyz+bbur0qMuY4qsZGpbrW5pcW5lrJs13NXSaPb/ALxa9in/ADRPksZU+I6jS7FXWuks9N+VcVDoNnujWugki+zx12+090/OsVif3nLE53UF+zxt81cVr+tyRxsu6un8SXW3cq15jrlwzSNXjV/7p72V4f2nvSMm81RrhuWp1rdLurPkX71NWRlasqFaVM+8dCPLyxOqt7jdV6GuZs7z5q2LW6XFfR0q8akTxq9GUToLO6ZW21pQsslc/by7qvW9w0UldkTxqtI1pLeqs1vuqxHPuWpNtEqXN70TjjLlMlomWiNq0JrfdVWS321w1KfKbRqcwblamyR0m75vm+WnrK1c/wBoCPbtanRtVjyt0e6oWjZWpSiHMTR1chb5qzVb5vmq1D7VVORhUia0LVoRturJhar0Mv8AdrupzPNqxNSNd1WFg3VVtW3N81bFrDur0I+8eRVl7Mrx2f8As1sabprSbcVYtbDc1dNpOmqv8NEo8p4uJxfLEuaDpO3a1dxaw7Yay9Pt1WPitqP7orhlKR+fYyvKpIoanvWPivOvEl5Mu771eoXkW6OuF8UWf7tvlrz6/LI7srqRVS0jxjXPEk0Zb71cZqWuSXX8VdT4yt9sjYrzeb/WGvFlGUZH7lllCjKnzKIsi+a1QyW9SK1Sfe+9Q4xkfQxlymXNFVOZVrYmirPuIvvVyVKfL8R10ahizRfNVGRfmatiRd33qz7hfmryqtLmPcoVfeM9qj21YmXZVdq8+VPlPXjUjIcrVJH/ALNVW+9Ukc21q66VXl92RzVY/wAptWbMtb1jJu27a5u1bdtrcsflZa+goVeU8HExOihWrS1n2slaUa7q9qnKMj56oOXctTLLUP8AvUf7tXGXs5HMWt9SR3FUVlpzS16VKvzGfsy95qt1qG4jqn9o21Il1uWuyNSMolez5RrRNTvs/wDdqxHtb+KpI4vmqpU+YPacoafcSWsnFdzoGqeZtVq46O33Vs6Su2Vdvy1h7Pl+E8jGRjUies6PGtwq4rstH0ltyttrlfA8bN5ea9k0Wwj8tflo9rE/Hc3xP1eXKO0xWijWrk2pNEtaS2sfl/KtUb6y3fdWuSXvHwXtKdSXvHF+JNeaJW2tXmHiTxk9vG2Wr1XXPD/mxtXjvjTw/sWT5a8yvSj9k/QcljhakoxkeZeJPGDyyNiSs3R9e3TqzNWf4g0lopmrGj8y3k4rjhGVM/b6GDoyo8tM9s0vWVlh+9WjZ6u1pMrK1eSaPrzRsuWrstP1JbqNdzfNXTLlqRPmcVlvs2e4eH/Gn7td0ldE3i2OVf8AWV4bZ3UkUe1WqxJrNxF91qx/eUz4avkdOpU5onq994lDSbUakj17bH96vL7XW5O7VpLqzOv3q6Yy5jGWVRpx5TqtU1lpVrhNcvGbd83zVburiSWNvmrFuk+bmiUT1MHho0TNklZP4qrtdbvvVauIfl+Wsq5Rlo5j6anyyIry3hnXbXM6p4f+X5a15bplaovtiv1rlqRjU+I9qhKpR1ieb6torLu+WuZuLBomavZLy3hulauZ1Tw1u+ZFWvIq4OJ9Zg8x+zI8zaE1JGrfw10l3obR9VrMaxaNq8iVCUZH0McTGpsLZ3TRSLXSafqWzbXMiHbVy3ZlrelWlTkcdenGod9YX+5a6KznWSvN7G/ZWrqtL1Ra+swePjL4j5XF4WUfhOyhi3fw1ajs1/u1n6beK235q6C1dZNtfVU5RqfCfJ15SplePTVqZdJ3fw1tW9rurTs7Hc1ayonj1MZKJzEeg72+Va6Tw/oLfaFrptL0NWZflrrtH8NL5i7VrKVCJ89jM45Y8ppeD7P7LCvy13tvcKsdYmn6S1uq1emi8ha8qpH3j8sxlSOIqcw681RYlqiviCNfvNWHrF1/drktQuplDY3LXDUjKPvHoYbLo1I+8dj4g8UW8VuzeYtfNfxa8Wx+XNtkWtrxh4muFjZdzba8A8ba3JdTNHub71fMYyrKUuU/X+FeH406kajOZmvzJOzH+9V+zuv7zVgySUQ3flNXPH3T9wlQ5o+6dQstEkrdqzbW6Vlq5/DWvMefKnykkd80TV6X8M/EHlX0O5v4q8nuPl3YrT8N6w1jMrbquNaVM4cdg1isPKJ+hXgvxBC1hH+8XdtrW1rxFDHbt+8Wvkfwz8VZLW3VfO+7UniT42eXbt++3N/vV1/2jyx94/AanBeJqYq8S38ffGkawyQxNukb5a+Yo9Ukt7jcWZfmrqvEniCTxJcNM7bv9muP1C3rhjzfxD+g+H8tp5fhY4eR22g+I/M2/NXVf2yrR/NXjen3TWsy/NXaWd/9oh+Vq7qWJlErH5dGnU5jqvtCyNTZtNW4j3LXIzapJZyfK3y1taP4ljmXa33q9KniI1PdkebPC1KceamJcabJA25aYs2xtvzLXSK8d1HWfeaarfcpVKX2omUa32ahTjm3feq1HL83yVR8ny6mj+8KinL+YqUYnRafetF1augt79WX5q4+3atK3l216NOR4dejGR1CtHLUf2Xd92s2G63L8zbavR3DbaqXLI8yVOURslnVdleJuKvLMtEjK1eVViEZy+0UodQlt25LVrWOvK3ymsySJXqH7P6Vw+0lH4Ryp06m52Fvexyr96rCsrVxtvLNb9GrWt9T/v1vGrzfEeZVwvL8JtbVqRfvVRjuN33W3VN9ob5a1lGP2TjlGRqQtW1pcm2Rc1yv2rZWppt+u6uWocOIpSlE9m8N3C7VrtrNty15v4PuN235q9Dtp1jjrzpVOWR+T5lT5avKXdqt/dqjeWsb/wANR3mrR261izeJI/M27qz54y908+jQrS96JNcaTGzfdX/vmqd14ZheP/Vq3/AauWeqLO1bW9Wj+9XNVoRkdjr1qJ8+/ErwKiW8kgX5ttfNGtO2l6g0fzfer7e8fxxzWcn+7XyJ428OtdatM6dKww8KlOR+4cH5hKtT5a5ztveLcVcj3fwNWQ2ly2fRWqa3uJIutevzH6PKnGX8M6bT9Qmtm+98tb9rrkisu7dXH2N+sv3q6Cz8u4jrspyl9k8HE0o/aidhZ6pDdLtbbUc1tHHNlP4qwIY2hbitQSyNHXTz83xHh1KXs5e6bP2X7Rbsv+zXE65pslvI2RXU6XrHkvsetPULeHUod38VTKMZRMaVaWFqe98J4/JcbW+apbe5XfXQ6x4aX5ti1zjaPLDJ8tcMoyjI+sp1qVaJo7I/7tEcS+ZVJllX+9To7hlko5Rcsvsmr9nXbV7SV2t8tZsd18vzVc0+6rePuyOGrGXKfRnwT8Wx31r/AMI7ftuXbut2b/0Gsv4n+BW0+8a4ijbbJ96vJtJ1ybT7mG4gk2zRtuVq+ldB8R2vxL8Jqz/NdRrtmj/2q7o1fZ1OY9PDuWZYSWEqfHH4T58NkyN8xpJLPdXTeKNGk0nUGV12ru+WsbzFT71e5Gr9o+GqKpSly1PiKEdn8tV7rS938Nb1vLG38VWmtVlX+9XXGoY/WJU5Hns2ktu+7ULaNI38Nehf2bHu+7R/ZMf92rlI645nynl8nhtpei1paX4Pa4kVSrV3X9lqrfdrU021jt2X5a8iqOtm1T2ful3wT8M4G2yShf8AvmvVbPwXZ20PEaf981i+HdSht41ropvE0SW/LLXwGZxqSkfleZ4vG4isYuoaDbxt91aba+F7e4X/AFa1ja342iW4+9W34b8Rw3Cq26vkJUpx96QpU8ZTo8xy/jT4X295ayMka7tv92vl7xl4Zk0HUZIyu1d1fbura1btbtub+GvmX4utBd3G5du7dWuBqyjU5T7rhHM8V7T2Nb4TxlY/lpu2rki/NR5P+zX1XKfsfMVdtKkNW1t6mjtVaqJlUKsdvu+9V6Gzq1b2dalnYbmX5aZwVcTyk2g6X5twuV3V7N4b8Pt9nX9z/DXOeA/DP2i8jytfQvh3w5DFaqrL/DXj4mr/ACn5VxFnCpy5YnkfiTS2gt2/d1454hXybhs19a+LNBt2s5Plr5W+IVr9j1KRR/epYOrzVOU34Zx31v3TkJG+WqcjU6aWqdxLtr3D9Vp0xsku1aozXG6iaWqMktQenTphJL81VZJabJLVGa6pcx6dOmOmuPmqnJKzVHJLuamrues+Y9CMeUd95qtW9vTre1q592gyqVPsxBYttNkamyM1R7qLmHKEku6o2ams1QyM1RzG8YjmaoWfdRtZqsW9ruqTX3YkccTNVqG1ZqvW9ntq5HEqrQcNSv8AylOGz21aWLbUm30qWC3aRqrmOSVQvaTa/aLlVC17h4H8EG+hXdG3/fNcZ8LfBUmralGzL8tfZnw9+HJkhjWOLG37zV8rmeMfN7OJ+WcTZx7KpHDYf3pHjVx8NCse5Y65XVPC8mnyNvhbbX2ncfDeGKH5t33a898WfD+P5leNW/2q8SnjKkfiPhI5pi8JL/aVofLX2OJvvKtYmuaTbmNvlVa9D+IHhGTRFklh+7XimseKPKVo2b5v4q+gwtT23vQP0HKubHfvaMjndat1tZm2fLWU8+ymatrKyyN81YN1qyru+avoI1JRj7x+n4bDVJRjzGxJeKtU5tSVf4q5241n+7VH7c0jUSrHsU8D/Md7o8i3U1d/p+mwrCrMteQ6Hqn2dvmrqm8aLFDt3V4WKrVJfCeFjsHWqS5aZ2l59nt/l+WqEk0TfwrWZ4TS58XXyxpu27q998PfAhby1VpF/hr5uvmSw0uSZ8pj8Zhsp93Ey948WtYVupNqrurak8DtdW+7y/8Ax2vf9E+BdtZybii10N94DtbGxZfLWvNnmz+KJ8hiOLqHtIxw58E+OPD/APZrM23btrzyWf8A2q+gfj5Db6bJIqbd1fOEkm+vsstxMsRR5pH7zw/WljMHGrIt+fTWuKoq9N3+9esfT+yLzXVNkuKq/NTW70FRpxJvNb5qj8+o91JU8xrGI9paN3vTKKIlBRRRQAUUUUcoBRRRVAFP2Un8VSVMogJH8tWo0bbxVdatR/dFES4m1ItV5Fq3u3Uxl/u1+hyifPRkVKerfdobvTKzjKVORsWKRoajjarCtu/3q7eaNSJm/dKcibaj2VoSJVdo9tefXwvNE1pz1KvlU5flqb71RyfL92vnqlKVOR6VOUZE0ctTfeWqcbf3amjatadb7MiuUcybabu96sNtlWoWWqqUvtRHGX2ZArVatWaqP3amhZt22s6VflkKpDmidZp7b9tdt4dsGuJFrhfDqtcXCrXsnhfT1VV3f3a+uw1SNSJ+Y51V9hzHQaTa/Z4VpurXywR1cuGWGOuF8Sap5at81FepyxPg8NSliqxz/ibWl+b5q8/vNS+1Sf8AAqm8Qas0kjKrVz/nH+9XzksRLmP2DLMu9nT5pGhJ833abt+b7tQx3H96pPOrupyjUPWqU5RHKzK1Xre6qlzTFb71dEJSpyOGpGMonUWt1/tVrW9xu2/NXI2tx/tVrWd192vew2J5vdkeHXoHUQyt/DWhDNu61g2d1WpG1epGX8p4NamaWyo2XzWpscv3asbt1Eo+0OP4TNmi2tVeRfm+WtplVvvVTuLXa25a4qlHlN4VCrDKytVz5ZVrPaDbT4GaPrXKauMfiJZLf5qdH94VOkiyLS+V/dqeUw5iSFqvRy/NWaq/NVq3l9WrWnI5ZxNyzbey10mltu+WuTs2211uhruZc16FKofP4z3YnV6fb7tvy102n2bfL8tQ+HdL81V+Wu4s9J8uNa3lUifmuOxkYS5TPtbdoo6vR/LUl1a+VWLeXEkTV5VSR4kf3xrTTqsdcP4qvFWOSptQ1xolrz3xV4lXaylq8yrUPosry6pKpzHD+LrpWkavO7j55K3PEmrfaJm2/drnVl+auSNTm+I/dMBQlRogy01W29am3b6GX5aJR+1E9LmI2bdVe4iV1qaRKj3Vl/iNYy/lMu4t9v3ay7iPbXRTfNWbcRVhUpfynoUqn8xgyLVeSKtKaJqpyLXnzo/zHsU5lGSmbjuqzItQ7feuGVLlOnmLlm21q6Gxm3ba5y3+9W1Zvt213UJSiebiI8x0lvWlDL8vNZFlJ8vNasP3a9ylU/lPma0S4vzUVDH8tWFZa9KFSMviOGRDJULbl+9Vpl+9tqvItX8JrErtLUMlwy0TfLWbNLt3VUa/8x206fMa1vqXzferc0+6WVvvVwbXG1uGrR03Vtki5r1aOJ/mJr4Tmj7p6Xb26y1rafZtFItYPh2/83b81eiaXYfaFX5a7vdlH3T4XHVJYf3ZHX+C38vbXsehtuhWvI/DdhJbyL8temaXeNbxrmvMre6fjudL2kvdOw3e9O2q3SsP+1N1WIdS/wBquGUpHxkqEifUrVfLb/drx74hW8flyV6lqerKsLZavGfiFrKsrfNXNOXMfU5BSqe2ieE+JJPKumVqw7izWVdy1peIv9KumZf71ZCXDRtUR/vH9GYaMo048pF9jaKtfS7xrdlVvu0tu0d0tP8Asu3otTy/aiOrPm92odnpepLLHW0sKy/drgbGVoK6zSdUVtqs3zVvGUZR5ZHyuKoyp+9TL0lqy/MtCytHWpHtuF+aq9xa+lYSjyy908eNX7MgjvN3y02RVaqMitE3zU6O4rWM/wCY15P5RbiH0rKuLdWrYaXcvzVTuFXb8tVI3pS5Tmby1+98tYt1Hs+7XWXEVY91a7t1YSpnvUK38xzclw0X96iHVP71XLy1rFurX71cMuaJ71P2dQ0mjhul/hrPvPDiv935qrLcPb1p2us7vvVlJxl8RtarT/hnNXGhsvVaqf2ayV6BH9nuvvbaZNoscq/JWUsLGXwmscfKPuyOE8plq9Z3DLW1caG0X8NUn01o65/ZSpnR9Yp1ImvpurbfvNXW6Vre7q1eaKrRN/FV611JomX5mr0sLjqlGXKeVicDGt8J7ZpeqK235q7LR9srLXhWkeImRl+avTfCOvLcSLuavscPmFOpE/P8zy+pTjzRPafD2mLcMu0V6v4R8Gtf7cL+73fM1ed+CW89Y6+lPh/bx/2fC21fmrLHYr2dPmiflMKP13G+wqS9053VPBcdhY7h/D81ed68vlK1fQ3iBY/sMn+7XgviKJXZq8bC1ZYiPNI5M4wNPAYmMafwnC/YftUlSXXhhZIfu10Wn2K+Z81alxEqx16E/hPNljpU5csT5p+JXhLyrdmVa+W/GFn9luJN33q+2PitLGtrJ/u18U/Ea+VtQkVP71fFYyUfaH9C8D4itiI2kcXI1QtLTZG+b5qhZvl+auHmP22nTL1veba6CzulkjWuPVtv3a0NPvdvytRGZhiMLzfCdJMu6su4Zlb5a0Le6WWP71V7yL5WrSXvRPNp+7LlkU/7UuIl2q7VDJdSS/fZmqO4qv8AdX5a5JHt0qFP4i9a3TLJ96r0irPH8tYPm7Wq1a3jK3zfdrenV5fdkY18Pb3okd1b7JK3NHvNvy1VkRZ49wqOz/dtXSctR+0h7xuXy+bH8tYXmSWs+4Vu7t0dZN5FWupx0ZfZZuaH4qZNqyV11rqS3C7lb5a8sjQx1r6fqUlv/F8tdtDEyj7sjkxeBhU96B3snlyfMKg27WrJtdWWZfvVcS6/u16Pu1PeieL7KVP3WblqitV6OL5flrDt7r/aratbxdvzVvH+U8qrGUSxGjLVyNmWo4WWXpVxYlpnmVJfzArbql5qJoP7tG1lWsahh7pHMzVD9oZW5qaRqjkVWWvKqU+b4TWPKC3VWI7hap/ZfSm+Wy1zS5oy94coxkbVvdMrcNWta3St96uXj3LV61uGXbWsKpxVaHMddDZrcfcrSsdBm8xaydBuN7V614T09bqNdy1v7SnKPvHx+ZYqWEiHhm1mt1rr/tkix1dtdFjhj4Wi4s68yrSjL4T81r4qniKnMcH4o1q4VWVK4iPUr1ptz7q9bvNDt7hvmrLuPDlv/CqrWEaHsz6DB47D0qfLynN6X4gkt9u+t7/hNFhXlqy9U0aOKNtledeJp5rMtsbbUyjLmPQo4OhmEzrfE3jeOaNl3V5jcLDeSM396udvNUnll5ZmptvqUitXoUI8kfePvcHlX1On+7NS48Pxyfw7qw77wqrfdWty11f+9WhHeQ3H3q6eWMj0Y18RRPPpdBktfuq1S2qzW/zV6A1rDcVRk0aNv4an2X8p0rMeaNqhl295vVdy1rWdxG33qr/2N5f3actjJG26q96PxHHUlTqfCWrixXzPMTpV7T5G+61V7dvl2t/wGpIbjypOau/2jhqc0o8pHqULR/3trVj7l875lrtFhjvrfb/FWFfaL+84pSiFDER+GRnNYQ3C/Ku2qM3hxWbcK0JLKSH+9UlvLIrLlaR3Rqyj8MjHm0ORVqG3s5FrslZZV+apI9OhlrTl/lI+vSjH3jlEikjbmuu+HvjWbwh4ghm3N9lkbbNH/s1C2i+ZVObR9sma05TWhmEadSNSO6PoHxto0PibR1vLNtysu5WWvD9StZrG4aOX7y16F8JfFrWrLot+3+jt/qWb/wBBrQ+JXghtv2q3j3f7tXh8RKlL2VQ+mzChRzOh9ew/xfaPG2vJI2rWs9X3R/eqjeWW1mVlptvas0de9H+6fDVI05x942P7Xp39ubf4qwLiB4qzJrhk3V2E08JTqHYNrKv/ABVImrbf4q4WO6bdWpa3Tbaj2UanxBPAxjE6f/hJZbX7kjVQvPGVzL8vmVkyI0/T5qZF4fu7pvkjb/vmvFxmHpxFDD4ePvVCvdaxJJJuLMzVf0zxpd6d0ZttXbHwDc3DfPG3/fNbdv8ADFvL+eOvkcTHDy90dbF5fGPJUMW8+J1xcQ7drVwmu6hJqsnz16fefDlbdfu1xmtaCLCRhtrhpYWjGXNE6cvrYKMv9nicJ9gaj7A1dF5Sr96hYlrq9mfUfWGYcdg26rdvpreZWvHbrurQt1Ws9Tmq4qX2SnZ6S38X3a3tP0yONl3VDHcKlSf2osa1J4tWpUqHonhO6hsJF3bVr1bTfGFvHb8yLXzBJ4gZPusy1TufGGobfkmZf+BVwVcNKp8J8xiuHZZhLmlI+hfG3xGtYLWRRItfMXjbXv7W1JmX7u6q2qa3d33+slY1h3DfxUsNhfYy5pfEfW5JkVHK4/3irNLWfNLVi4qjJXpH3dKJDI1U5JamkXbWbNSlI9OnEjmlqjJL96ppKh8hpW4rKUj1YxjEYhaRqu29vU1nYbfvVcaLatSYVK0fhiQ/d+7TW+apPs7N92pvsvvU8xhzRKfzVG3er0kW1aq/Z2fpRzFRkU5G306O1aVq0rXSWf8AhratdJ2/w0E1MTGmYtrp3y1oR2W1d1ay2e1ab9nZqjmPNlieYo7aFgaStaHS2Zvu1rWegs38NHMcs8XTp/Ec/b6W01dNo/hxpZF+Wui0nwv935a7rQfDkcW2uGrX5fhPl8dnEacfdO0+DfhxbVVZlr7D+HNjCuko428/M1fMHhO4jsNtes+HfHj6VD5aMGT+7Xydf3pSlI/Ho5iqGa/Wa8eaJ3XxA1Y6db4ibazNXlF94ieRWWWVm/4FV7xX4yXVl/elV2/7VeVax4gBkZUkryZSly8sTgxk5ZriZTh8Jk/EzUjqFpJDCu7dXztffCnU9YuJJEjY7mr6N061j1OfMvzfN92u5sdGtYrdf3cf3axhmNTBx5YH0uDzyWRU/ZUYn59eMPhzqmgxs0kbDbXl95cSRyMrfer75+N0Wn2+jzfKm7bXwnr0KzalKyfd3V9PleZ1MXGXtIn79wlnFTN8P7SrEx/mlqxGrU5VVaGavdlI+9lLmLC3G1eKdb+ZcTLGv8TVHb2rXUnyrXc+E/CZmnUuv8VctSUYxPOxNenhqfNI9w/Z18OpF5ckq19h6PFb29uvy7vlr5p+Fdr/AGWsf8Fe1R695Vn97+GvgMTT/fSqSP5O4tlUx2OlOJ1Gqaza2Me5mVa8d+J3xk03R7CbFwiv/vV5/wDG74nXGm2sixXDf99V8f8Ainxjea9cN5kzsv8AvV04bLamNfM3yxPrOE+BfrvLisRL3TW+KHjw+K9TkZGym7/vquBb7ooZv71IP3lffUKEcPT9nA/p7C4ang6MaNP4YiUfShflo2ba6TqDa3rRJTloagcSKiiipKCiiigAoooqmAUUUURAKl+Wo9tSLRIBrfe+Wn07mjmgBdv3asw/dqtHVqOgr7RpRy1MrfLVP7lOjavrMPieX3ZHhyiTSLUbd6k3UMu6vVceaIokNSRyU1lptZR5oyHuXI/mpzRbqrxybWqyrblr0Yy9pExl7pA0W2oWWtDarLVWRP71cOIw/MdNKvylXZt/2abu/hqxtZqhaJt1fM16Eqcj1Y1IyiSK1WI/mWqO9qmjl20Uq/2ZBKJJIu2odzK1TM26jau2talDm/eRCNT7MjqPCcqrcLur2DRdRVbf71eC6PefZ5lruNP8R7Y1+aunD4n2fuyPz7O8DKtU909NvtYVIW+b/wAerzLxZrm7dtb5ah1jxbuj2q3zVxeoX7XUnLV0zxXtPdMMpyeUZc8ivdXHmyM1V6d96hq4pUub3on6HT5Yx5QVvlqSGX+9Val3VlGUqcipRjUNCO43fw1LVCO42/eqSOevXo141PiPKq0pRLkbbGq9bysu2s9W3VajbdXV8Pwnn1Im9Z3X+1W9Z3Hy/wD2VcdbvtrXs7qvXoYj+Y8SvQ5jqo23VajZqybO6+Va1I2VlWvcjKMo+6eBUjylpfmoaoY/lqZfmpSjzHMVZIleqskVaMibWqJl3VyVKRpGZTj3RSfxVcjk3VG0VL5e2ubllEuXvE6/NUirVdWq1HJ/eo/vGEi1Zsyt81dz4bZWkWuGt0+aui0e6+zyLVRkeLjqftI+6e+eFGXy1+7XbRsq1434b8TLEq7mrsI/FUbL96iUj8ezDL63tDqrxl71y+sXEaq33ao33ij/AGq5vVtb+0KzbqzlIrB5fU5veMXxVqnlK22vI/EV/JLM3zNXaa9ebmbc1cDqm2WRq4alPmP13KMPGnE5u6Vmk3N81UZPlrauLes2aKvOqQ5T7elUKqybasR3FV5I6buZawjVlGR08vMXtu6qs0NOjn+Wpt2771b80ahn70TNkVlX5qqyVoTRbqzbhWRmrN80Tupy5irJH8tZ81vWgzVG21ulEoxqHo05cpjyJtpNv+zV+S3/ANmq7R7a45UpROuMxkK/NWna/dqlD96tG1WpjTMaprWda0MtZdrWpCnzV1xjKJ4FX4i1G26pearK21qmjb+9XZTqHDKI6NvVqJKa1N3f3q641P5ieUq3S1h3S/eroJvmrHvIttEo83wnoUJGDNLtpsN1t/ip14rKzVlyNtrONWVE+gpx5onpng7Uf38fzV9GeBYluo491fI/hfVvs91Hur6Y+GfiaPy49zba6Y4z+U/MOK8HUjT5onvGl6TGq7q1NqxLtrn9P8QQtCvzLTbzxEv/AD0rWVdyPwGph61Sp7xveavamyXXlx7t1ca3iZVb71V9Q8WRrD/rKJS5jojltSUh3jDxL9njZVkrwvxR4taeZlZq6Pxh4i8/dtavI9UumuLrdUU6UuY/WMgyqNOPNKJrqy3FV7ix3fdWqNndbfvVtW863C/NXdKjGUT62cZUTMS3a3atO1uv79WJLP5fu1D9jZa8+dKVM55VI1PiNK3iWX7tXbeJo3rGt2aJq3LO6VvvVnH3jza8XE3bHUvWtmO4WWudjt/4kq1DM1u1V8J89WpRl8JpXFqrLWPcWrRfMK2re6WWP/aqO4i3VMomVOpKn7sjD+1UNLuqxcWqtWe3mK1Ef7x6MeWQ6T/gLVn3CK3StBfmWq9xF8tXqdNOXLIw7q33Vk3FnXQSLtbmqskW/wC7WMoxPXo1eU5e4sd38NZ8lq0dddNa1Rms6450eY9WniTDhlkiatqx1Zl61Tm0/a1R+Vtasfepms/Z1YnWQ3EM/wApqO40mO46VgwytF0rUt9W27c1tGrGXuyPKnSlTlemU7rQ2VvlWse4sGWu2hv47jrTbixhuKmVCMvhNaeMqU/dqHDxtJB/erqfDGvG1uI8tVS+0Fl+Zay/sslq3y1zfvKPwnXU9jio8p9bfC/xhGywq0n/AI9X0h4T8ctptuqoyyR1+b/hnxvNocy7mbatezeF/jtEsarJN/49XX9ejKPLUPxrOuGcXTxH1nCH2tqXj77Zbsqr83+9XCXkomk/vV4/p/xltrr5VmX/AL6rtfD+vf2p8wbdXq4WVLl/dn57mGDx6l7TFnVwR7aq6zdfZbdjWnax/u653xlL5FnJVYmpyxPn6EfaVoxPnb40eKPKim+b+H+9Xx9rl+15qEkhb+KvdvjxrnleYu6vnWZt0lfCVJe0qSkf2Pwbl8cPgo1P5hsjVCzU7d81Rt935qjmP0+nTDdRHLtk+8y1Hu96burCUjsjT903tPvtta3mrNHXGwy7Wras7z+9W8Znh4zC8suaJYuoqz5FZa1JGWVflqncRNUziThqnL7silzTPN21JItU5GrCUj0JSNKzv9rVrR7ZfmWuXjbZWlZ3jR/7ta0q3L8R5taj9qJ1Vn92qupW/wAvFWNNuFljVq0Li1WWH5a9b4vhPD5vZ1PeOTjb5qtR1BfWptZafbzKy0oyPQl70eaJchnb/drTt76Re7Vjfc6VYtZ91dtGpKMjjqU+Y6q1ulk24ati3uPlrlLX+8tbNvdf3q9WNT+Y8GvSOihumiXitK31L+/WDby7vvVejXdWv+E8OrSj9o6a3ulbbtq55Sy1yizND0rRs9WZfvNtrmlP+Y8qpQl8US9cWP8AEtU2Vlar0d+sq/eqT5Zawly/ZM4ylH4jPjqaPa33qm+x/wB2nR2bVHKKVSJCtutTRxVMthJu+WrMOnyM3zLWEqRhKrH+Y2PDsQ81fm217x4Lt1+zxV4loelzfaF2rXtXhPzIYVytefVjyn5zxBLmj7sjul+7WVqEjL92rP2zYvzVm3F0rVyylL7J+dUacubmM2a6aqNxdSLWt5SyNRJpu+rjUl9o9eNSnH4jg9c1hoF+avLfE2uRzs1ey+JvD3mW7fLXgnjTTmtbhsf71aUuWUj9EyD2FaXumDMyszMtM2rVDdItHmtXo8h+leykaUa1NGzLWWt4y1JHf7etHKYSpSN+C8Zf4v8Ax6rsN9uX5q52O+WrUN0v8TVcThqUDpoZ45P7tXo4ll+WuXhulXpWtb3X91q0lI82rRlE0vsC7vlps2nbl+Wpre4WRa0reVWWp+I86VSpExbXdatWhIv2hVZasTWdSWtvtZVqzKVWMveMO6iWqcdurNXS6lpn3m21z9xC0MmK55HVRq+0j7pP9jXb8tSW8Ddqhjutq1cs7r5aqnIKnNyk8cJVvu1JJCHapY5VarEarurpjI8+UpRKkdqYZFdflZfmVlr2vwPrkfi3SfsN5ta8jXb/AL1eSLHzmtTRdQm0rUY7qAskkbVM4+0R62W5vUwFW/2Zbk/xA8DyaTdNNHG3lt/s1x1nYeWcFa+l/s9n468O+Yqr5jLtZf7rV5FqnhOTS7+SJ1/i+WunC4iXw/aN85jGg/rFL4JnGXWjeavyrXP6l4fb+Fa9Wh0bctTf8Ir5nVa9qVePKfJ0829ieL2vheaaRdq123h/4Y3V4y5X5f8Adr1Hw74Hj85XaNf++a9q8EfDdbyOORl8uL/d+9Xg4rM/q8TnqZ3icdV+rYKN5HiPh74Lo23MLSn/AGVrvNP+DJVf+PUL/vCvo7T/AAvZ6fbqscaqv+7Tbo21v8vy7q+MxGbVax6suHsTKPtMXXPAJ/hi1jGW+zblX+7XOano6W+5du3b/C1fQuqX1vsb5lrxvxPGt1dXG1ty7q5aVWVb4j4XNsLTwNSPs6nMeP8AiS6jt1ZV215F4mk+0SNXr3jTw/JJuZN1eTappbW8zb6+gw1D7R9hkcqfLzRkcm1mzNUbWDLW55NSLEtej7E+1+sSMOO1bb/FUi28lby26tTvsp/u1ySoRM5Ykwvs70xrNv8Aarovsq+tV5oVXdXLKkRHEHOSQMv3qoXEDV0k0S1m3Crt4rHlPRpVTm7i3as+aBq6S4VaoyRLUnr0qpzs1u1U5rVq6aSJapzW8bferOUuU9OnXOXmt2/u1nzWbbq7CS3X+Kqv2NWasZTPQp4rlOV/s1m/hq9Z6M38S11Fvpcf3vlq59ljWo5iamYfZicz9h2/dWo/7NZv4a6pbBWq0thGq1PMccsdynJx6W392hrBv7tdY1vGtQrZq1TzE/XJHJrpMkjfdrQs/Dm7+GustdNhrSjt441pHLVzGXwxOXt/D+3+GrX9kba6DdH6VNGsbVPNI82WMqdTnY9CZ2q9a+Gt3Va6S3iVavRtGv8AdqeaRw1cdU2iY9r4ZVV5Wt6x0GNf4akW9jX7u2nNq8cX92spSPIq1cRUNa1s47df4a0IbxbeuPuPEar91qqR63JdTKo3ferz6pxywNSp70j2Tw2smpbcV2kXhu7aPdEHf/dWuU+GzL5Me9vmr6G8Latp8VikUhVSq/xV8diJyqSlynwdaMZ4z2EpcsT508UaLrEats3V53dafrKXHzq1fXnie10q+VpIZo/Mb/x6uHuvDttJJ91a41KcTSGafUJeycVI8R03UrrS1+dWp2ufFeXT7ZlVW3V67J4BW+VvKh3/AO6tcrrnwthdmV4fm/3a5pyjL4onXRzDAVqntMRTPkP4pePNa8T7lCyRxV4pMkkcmG3Zr7g8W/C+1ht5P3a/d/u186eLPBEcepMq7V+avrMsr04x5IxP3rhvPMFOl7GhHlieSxxSTN8qtWtpvhya6kXK13Wn+FYYm+Za6Cz023tV+6te1Uq/yn0+IziMfdpmDoPg9Ytu5VrvtH06Gx21kyatb2q/eWsXUvGSwL8rVxyjzHy1aOKx0j1zT/FsOl/ebbSa38aLe2s2XzF3V86at45kZWVW/wDHq4rU9euLxuZGrm/s723xGuG4Pp4iftKx2HxM+IbeIpmUSfLXmsjfxUPuc0jL8oFe5QoRw8fZxP1PB4Sng6caVIj3U7d70Kvy0bK7InoCfxUm7dTvrTKAHx05moX/AGaGokBG1JT1/iplZ2AKKKK0AKKKVaAEopWpKAJVpy01ak27aCIic0ipUjLRsoiXzAq/LVpVqCrUC8VZPMTyVDuqxItV5Fr0pHmwJI5fWrUbK1Z1T28u2vVw2K5fdkKUC4y/LUbJtqRWVqcy17nLGpH3THUr1NHJTWWo6yjzRkBoRtQy1VjarUb/AN6u6M41DnlEryRf3ar1oMq7arzL8vy1w4jDcx00qvKU5FqPd81Tt1qCRq+ar4b2cvdPTjVjIk8ypo2XbVNm+bbRHL/DWVKr7MqUYyL3zLJuWmyX80X3Wao/tH3aGXdHurerRjWjzRMrx+GRG14zN81H2jd96q8i1Hu/eV5vvU5HVHl+yaHmq1G75v8Aeqmsu3bineburup1zCRY3bKa0tR+buprNXbyxkYc0okiy7ad51V2+98tNrPklT96JUpcxpQ3G6tS3lWudjbbV61uq7qVf7Mjhq0joI6uQzbfu1lwTqy1pR7a9CP80TxqkTYs7qty1uq5eNtv3a0LO4ZWr0qGI9nL3jxa9LmOqjl/d1NHWXZ3W5avRt8te/TlGoeNUplvmoJFqRWqTbuqpR5jl+Ep7ttOXa1OkiqHd5dcMomsfeJmio+7UkMqtUzRbqwlH+UmUuUjt7jbJWpDcK3zbqyWi2tTo2Zawj/eMJwjI6i31ia124q8vi2b/armYbr+9Vnh615YnlVMNTcveidCvipperVHda8zrXP7fmpyt/Ca19mR9Vox+Ej1K8a4rFkStqSJXqjJFWEqR6tGUYx5YmPcRVRmgXbW1cW9U5oN1cNSmenTqGHJb1Rkiaty4hqjcRV5VWB6lKqZyttp/wBop0kdV5F+auD3qcjqj7xY84VXm2t92o922m+ZXVTrx+0axgUbi3qjv21rSPuqpJbjrWko/aid1Of8xBG26iSLdTZE8unLL/eojL7Mjf8AwjRDVy2XbUcfzbauQwfNWvso/FEwqSNC1rSjXctZ9utakPy1cYni1ZBtqSn0BaiUTkchm/8A2qG70SVDu29aI1OUqJDcfdrPuJfl+atCRty/LWXeLWsa3Kd1EzbxVb7tYtwm6tS4l2/eqizK33a19pGoe9R5olKORoJNy/w12Phf4iSaTIqu1chJH81V2T+7XnVaUo+9E3rYajio+zqxPo/SfjTH5O1pv/HquyfFxZ/uzf8Aj1fMi3DRfxVctdQbc3zNRSq/8/D5Wrwpg+bmifRDfEjzfm8ys3UPiH/dkavG4b9mXlmqwsu7+9Xr0483wyOaPD+HpyOy1DxRJefxVXhuvN+9XOxy/wANWoZmX+KuyFSVP3TulhY048sTpI1+X5avW/yt8tYNrefLWtZ3VdlKvTl7p5lanI6SzvNy7Wq+kat0rIt3WVflrQhZlrp5YyjynhVoFj7HuoWBo6tW9x/eq9Hbqy1586EfsnnSqSj8RXt7iSKta3uFkXnbVFrP0pvzRfLXHKMonHNRqGwsW1dyVJ9oZfles+0vWX/drRWSO4/3qWpxSjy/ERSLuWs+SKtCSBl6fdqrJ/tUamlMoyLUbbl+9VqRdlQtS5TrjIpzRbqozW9azLUckW7/AHaOU6YVOUwZF20fK33q1JrPatU2i+as5HdGrGRVktVaP5apzWFaW1l6VIrK33qylHmNY1JRMGS121DItdFJaq9Ubiz21yypHVTrxMlZWi/iq1b6s0Xy1HNFtqnMm2sPej8J08sanxHRW+rRt9+pJIre6WuR8xo/u1Lb6pJH/FVRr/ZkZywv2qZp3mife2ViXFlNb/d3Vt2+tq3WrfmRXX3vmquWnUKjUqUviMnw9q89leRq0jbWavqn4V+KI2t41dq+XbjSV8zzErpvDvjCbQ9uWZdtYxlUwsuaJ89n2XRzSj+7+I+5rXXofIzurgfiN4yhhtZF8xf++q8SX44JDa7Gm+bbXlvj/wCL0moLIscm6ssTj/aR5Yn5zlPBOIlioylE5H4weJBrOuMFbdGtecbvmqfULxrqdpH+8zbqob91eHH3Yn9VZbhY4XDxox+ySSN81NZqbu96az7amR71OINTd3/fVN83bUO7d81SdUYkm/bVq3l/u1QqWGWojIirGMom9a3VWG+asWGX7tXobqujmPna9D2cuaI64hrPkStZv3lU5o655fERTnLqUfutTo22tRItNrI6DZ03UmgkXBru9NuFuo1215ar7K6bw7qzRTKrfdrvw9fllyyPHx2F5480ToNc0vdGzVyjK1rJXpMfl31vx/drk9c0nazNXqyjze9E8vB4j/l3MzY5ty1NH96s9WaJq0LVt7VVOR6M4mxp81b1vF5ke4Vz9mvy10Vi3y16tOR8/ifImjVl+7WlZ3n96oY1VlpWs9q1XNKPvRPIm4y92Rrxssq0rwfL8tZMUzQtWnb3iyLWftY1PdkcM4SjsRGeSD+9U0GsbPvNtplxtasu4g+b5a55Rl9kqNONT4jrrfWVata3v4W27q8z+1SRfxVYh1ll+81ONT+YwqZdzfCesW9xC1bVj5LMteN2/iZom+9Wpa+Mmi/5aVXtDxa+U1vsn0d4XsYZ5I/u17B4f0KO68uNAtfJng34ora3EavItfR/gn4gW80cciTLurhr1o/CflOe5disPU5qkfdO+1bwXNZ2/mjbKv8As1xd/pflnjrXdT/EJZ7Tadu7b97dXGahrlv/AM9FzXlc3c+bq+zjUj9VvYzobVlatK3X5axZNet0/wCWi1VuPFlvBG37xaynU5QeHrVPslzxF5aWsm6vlz4r6p5M82Plr1Xxp8Q4fs8irIq18yePPEp1W+ZQ25d1YUJSlV5on6xwhlFaNT2lQZZ+IN3yvWtHdQ3H8VcCrbWqzb3rxn71fR06/L8R+u1cHH7J3f2fd92o3tWWudtdekj6tW1a61HJ96uqNSMjyp0KlMdtanLcSLVqOSGf7tSNaq33a05Yy+EwlP8AmK66lJF/FV6117a3zVVksKqyWrLWMoESjSqHYWevf3q3rPVl+9uWvM43atC11CRfl3VEfdPLr4CMvhPWLe/jlX71TQ3CrJXnNpq8kP3q2rfXGbbW8ZHgVsvlE9Eh8u4Xa1Z95pKv0rFs9d2VtR6ss8a/3qqR40qVSjLmiZNxpO37tV4bCRd1bk14rR/NUNvdRs38NZ8sTojVqcvvGf5Ui0RyyJJWx+7f+7UbWqs1Eoi9r/MVftjLWla3/wDeqFtNX+GnQ2G1qXNI56ns5HdeBfGTeH9QUtJ/osn+sWvUvEmh2/iDT47yz2s33lZa8BhtX6ivTvhj4taymXTbxv3Mjfu2b+GpnGUZe0ietl+KpVKcsDiZe5L8CvHa/ZZPLddrL95avQ+WrVveMPC8n/H5a/Nu+8q1xnnSRH5q7o1PaU+aJ8HmuW1cDXlSZ3eg+X5y7vu7vmr6J8LpGLOIJ93bXy3od98y5avdfAfiyJrVIpJFV1+X618jmXNKJtwtiKeDx8lW+0dzrmpfZbeRh/CteFa540vri4dxK0Sq3CrXr2vahDcWcm1l+7XhuqWKtdSL/tV5WFpc3vSPS4wzGcq0I06nulc+ILi4b55Hb/gVG77R96mx6cu6uv0Hw/Ey+ZMea65ctP3j84p05YypywPO9Z07zIH+WvDPG9r9nuGr6j8bW9tbkbdua+bviK8clwyrXo5fXlKR9ZkqnQxLpSPO2o8ur0dqv+9ViO13V9T7tQ/RZVeUy6kVtta0em7qJNNrmlS/lMPbxMvf81U5pa1LixZfu1m3Fqy1nKn/ADHVSlEy7pt1ZNwzLW1NbtVGa13LWHs+Y9elOMTBmlaqclw1b0lh92qM1hXLKgerTq0zBmuJKpzXDVvTabVeSwX+KuGpQkenTq0zBa4ZlqW3VnateHS1Zqvpp8cca/drllSkXPEQjojI8xo1ojaSRq1ls1Zv4auQ2EcS1jyHLKvGJlx7k+9TZLiTbWpJ5a1V8qOVqJRMlU5veZm+ZI7VoWcUn8VaNvaxrt+Wra+StTymdTER+GMSiu5aRpHarv7vtU0drG22mcftChDbyNWjb27LHzV5Y1WmySLt+WpOaVXmIdzLSb2/2qVpFqvNeVMuWJEY8xN5rL/tVXkaST5RUX2vc1T286/xVw1asTXl5RsekzXFdJougrE25qz7fVIYKnbxUka8MteRVlzHHXeIqe7E9P0PVP7JjXa1dAvxI+z/ACs1eDSeNGY8NW74e03UPEDqwWRU3ferx6tGnH3pHzGJyWnb22KPZbf4jLcNtXNdVomoPffN81cZ4Y+HzW6q0ytXoFjp62UaqtebGEakvdPzzMPqlP3KB6F4bS3hsg7lTlfmrnPGd/aeY3l/Ky/eaue1LxMthbt+82rXhfxU+OEGkW8ypMu6s5+9Llp+8elgMPic2jHCUaZc+J3je102ORfMXd/vV8weJPGcN1dsdy1x/jr4nXviO8k2yts3VxLXjN1Zmr6nA4GVGPNI/pPh/hRZfh4+1+I9Hk8YRr91qz7rxkzfxVw323/aqtNebVr1vZH2sMqpc3wnUXniiRt37ysC+1qSTq1ZklwzVX3bq2p0onr0cHTp/ZJpLpmqCkbpR/D81bxjynpx0iLTKc1G2rEN+Zmp9FIy/wB2l9ovmG7/APZpP4qdtPpS7aZPMLSN96nRruoaJqBEeymtVjbTfLqw5iHbSVZWKjyqA5iFVo/vVa+zmnfZ91RymfPEq7acsVWvIp0dvVcoc8Suq07bVr7PQtu22r9mS6sSFYvlo8rbVr7Ptp3kUvZyJ9qV1WrUP3aI7Vt1Wo7dquMCJVohcRMtU2X+9W1dW/zVl3EVelVpyjI4aNQpUi/LT+airn5j0IliOWr0bLtrJ+61WoZdtezhcVy+7IwqQNGomiqSOTdUm3dXve7UjzROLm5SpT42pzRfeqFk21l71ORp8RejZaJFqqstXI23LXdGXNH3jCXulOaP5aoyLtatpoqo3FvXDXoc3vRN6UzNk/2qjZmqxIu2oWXdXzVbDy+yejCX8w1ZamjuKqt8rU3+Ks6c5UypR5jQb5l+Wqsi7adHLU3+trrlCNeJlGXsyju96N3vU0kG2q7fLXjTpypyOmMuYsK+6pN1UVqZWrrpVzOUSxupaiX/AHqkWvQjUjIy5Q20KzK1P5ptXKH8pJftZ63rO6XbXJqzLWpZ3G1q1pVZR904a9LmidZHKtWo2rFs7rdWpDL/AMCr1KcvafCeDUp8pqW9xtrYtbr5a5+Orlvcba9GhVlTkeTVp8x0kLbqmWsm1uq0oZd1fQQqRqRPIqU+UsfK1QyW+6peaWiVMw5uUo/Mrf3auW9xtb5qSSDzNtRNFtrklT5S+aMjS2rKvy1DJb/3ahjuNtaEcqyrXPKPMYS5omf8y1at7rb0qSS33LVV4itc3vRkRzRkaiyqy/NTtu6suOXa392rkdx/wKt41eYwlT5ST7rU2Rd1WPlkqOSLbWhnGRRkt6p3FvWts/2ajki+Xms5UzpjU5TnbiGs+a3/AL1dRNa1n3Frurza9E9KlXOZmiqnNFurcuLX71Z81vtrx6tI9ilUMWRaqyVqXUXpVGZflry5x5T06cin9o2/LTvMqvMtQ+ay1pTryp/Edvsy4y+bULQ0R3VTKytXpRnGsHvRIVba1alvL81UWiqxGreZXRDmiZ1PeNy3XdtrSVaybGX7tbVvtb+7XXGMZHg1/dkOVadU3lUMtTKmcHMVWSoZIquNFUMkX/A65pUzeMjOl71lXMjZrYuF+9WPeL96uKfNE9GhuY98u6smRttaF4zLWXI26uf2x9HQj7o5Zfl+amyKvaq8lRrcbfvV008V9mZ3RgSbakXtRuVqcqbq3lCNSPuhzBHLtar1vebf4qo+VTWVlrk5qlGREoxlE3obxW+81aFvdK1crHI3erkN/tb71ehSxkZe7UPPqUP5TsIW+VdtXLeVu9c/Y3yt95q3rNlau3mjKPuniV6fKbljebK3rO6Vv4q5eNf7taFpMy9a3p4iVP3ZHz1elzHVRurNWhaytXO29xWtb3G6vRjUjUPDrUuU3oZVpzRLJ/vVnw3FXI2/u1Uo8x5Uocshv2Vom+Wpo22VNDLU3lK1YVKH8pzyn/MNjl20SeXJ1WjyttRyKzLXJKnKJmV5Ldl+792qM1Xmdo6a0scv3vlaszrpyZnr94VYjanNa/e21H9373y0G3xErW6yfw1UurD+Krkb7am+8tP4jKNSVM52S38v71RMtdDJarJ1Ws+401l6fNUyp/yndTrxl8Rnx/LTvv8AWnMu1vmpf4a5jbmKF1ZrJ0rJuLXbXRMtVZol7/NWUqcTqpVpROTuIttUZK6S8tVb+GsO4tWrhqU+U96hVjIz2lZafHqUkP8AFVe5VlqhJXNzHpxpxqLU6i18Qf360I9Qhul+bbXn/n7Klj1aSPbVRxH8xnPL4y96J2N9pInXdHXManocgZtq/LVuz8RMp2s1bEOqQ3Me19taXp1ImcXXw8jze801k/hrLkt2Xdtr1S80eG8VmWuU1Tw+0fRa5KtA+gwuYxl7sjkJG21CzLWneWTRNtZaypo9v3a8ipGUT6ajWjU+Eazfdo3VXZtv3qb5tc8pHfzFihWqv5u2m+bU8wXNCOX5asLLtrJjuP8Aaq0rbquMjz6sfeNaG8/hq9v3LxXOq22tCzuqOY8+rR+1EtXEK/eqmyba1V2yLUElv/s0jCE/5ilU1lP5MitUTRfNQq/NQbS96J6F4b1T5V+auivLVbyHctea6LeNbyLXoWk3nmx169CrL4T4/HUJUantInK6lpvlSNtWs+PdC3y13WpWa3C7tvzVzN1Y7Wrv5Tow+J9pHlkWNPk3f71dFZrvVWrmrNWjaul09t0dd1OR5+L7mpbttrUjiVlqjbxfLuq9DuWuk+eqSI5LPdVOSNoq3I13LVe4t91clenzaxMY1fetIxZL9o/vU37arUuoWrL/AA1hXDMrfLXne2lT92R6tKnGp8JtNtaq8lqrN8rVmx6ky/eq5Hfq22uynVp1Df2VSJCyMtN3ba0FdZV/hahrNWrfl5hc/wDMVo5mjO5Wauu8P/ES/wBF2qsrMFrlfsTK1GQvasalKNT3ZHPXo0cVHlqR5j2GH44XHl/NI1Vrn4zzzfxtXlS07yt1cn1GEdjwv7CwEZc3sz0hvirM3/LRqqXfxIupkbDNiuC8uj7la/VaZ0xyrCx2iaWseILrUxtd2K/71czJY72rX3D+Kl8pWrSOHjH4T2KXLRjy0zn5LNqb5TVvNa1H9k/2amVA6Y1/5jH2VJHIy1eksKjazb+Gp5ZRL9pGQ63v5Im+9Wlb68y9ax2iZf4ab92jmlEynRp1PiOytdcjb71XI7yOVa4Hc3+1VqG/ki+61P2sjhngY/ZO22xtUy2qt92uPt9cZfvVqWviBf4q29rE4Z4WtE6JLdqtWtuystZdrqyt91q2LW8VvvVcZRPIrRqR0kaTRMu1qks7xomq5btHNH/DSSWybvlrTlPGlOPwyLMzM0e5ax/tkkUlbluv7vb96qN1pPzMyrRye6Y0pRj7sirHrzRfeapv+Eo2yLuasW8sJF3Vh3iyKy1nKJ6cMLRrHpVr4oV1rSt9ehavJ7e6ZF+9VxdSkX5t1ETmqZVT+yeyWerwsv3lrWs9Qh3blb5q8bs9ekVfvVr6f4kbf96umnGR4NfKZbxPrHwH4vh1azXT7hla4Vflb+9WP420FdNuGuIf9Szfd/u14dpvii4sLiO4ik2tG26vc/Dfi238ZaL8+3zNu1lapq0pUZc8fhPbo4X+2MN9Ur/xI7M4+31b7LJ96uk0/wAaRxbf3m1v96uH8ZaTcaXcSSRbvJ+9/u1w13rj2/Xd/wB9Vz1KEa0eaJ8TiOHpQqeyqr3j6Dk+IKtHta6bb/d3VR/4Ta3ZvmkX/vqvne68TTL91m/76rKuPFV12kb/AL6rw6lCVP4SI8MOr8Uj6lt/GFq3/LRf++qtSfEBbeP5bjbt/wBqvkhfGV+n/LVqk/4S68k+/cNWHsvae7IqPCMoS5oyPe/FXxGhWOTbNub/AHq8c1TXn1S7aQ1i/wBpNc/M7M3/AAKpY1r08Pg40fejI+hweV0sBHT4i9HdL/wKrUNx92snbu+7U0O5a7oylE7ZU4m9HdKtSfbI6wWuNvWoWuttXGrIw+r8x0ElxG1Ubho3VqxZr9v71UpNVb+9W0avN8R0U8LLoadwq1m3C/8AfVQtqn+1UMmoK3/7VXyxkelTpVIkdxLtrPklqxJOrLVOZvlrCVKX2T06cSGSWq+1pWqSSprdf71c0oyO3m5YjY7dljpkkTtV2S4X7tWLOJW+Zq5ZU4mEqko+9Io21mydd1FwzKtbE0sax1mSMsrVzSoRJpz5pc0jIkjklk4q5Z2TVpWtqv3mq58qVhKgFTEfZiUDGy1F5MkjVe+833asR2/zbqwlSkYe05Srb2DN96r0cXlLUjSrEv8ADVG4v/7tZezkYc1SoTSNULNt+9WfNqW2su81rbWMjsp4aUjamuP7rVRkuFrnZNZZmpq6o396uGfNzHpRwconRK1K13srCXUWb71Czs396uWVMf1f+Y1pLz/aqCNZLhtq/NS2dhJcf3q9D8H+EN1wkjr/ABVx1fdjzHFicTRwceaRq/DP4StrVxHNdLkbvu19ffD/AOCsNtZxvLD5ce35VWvPfA7W+jRwt8q7fmr1mP4wQ2VntVAGVf71fNTjzS56h+VSzOjj8ZKWPk+SPwxH+LdDsdEsf3caqyrXkviTxRb6XbyNLIqqv+1TPiV8abKKJpZpkLKuVVWr4l+MHx+uNTuJrezk3f7tOlTqYn93SNsu4brcQY3moU+Wmd98YPj/AB2ayQ283zf7LV8q+JvG134iuGkmlbbu+VaytS1K41KcyzFpGb+81U/L3V9bg8tp0I80viP6dyPh3B5PR5acfeCS63U3z6d5P+zR5W7+GvW5T6v3SFpWao2WrnlU1rfd/DVcpfMVVXdRtq15H1py2/y0covaRKflUeVV77Of8rR9n/2ar2che1RT8qj7O1aH2X3py2tHs5EyrRM9YttO8pq0Ps3tUn2T/Zq/ZmXtzL+z+u6pPs/tWqljT1s/VaqNIz+sGT9l+apfsrVqx2NTfY9v8Na+wMpYkxfsu7+GnfY/lrajsKmjs6v2BlLEmGtg1OWwreWz/vbqkW1pexMZYow1sKd9hrc+x1J9l9619kZ/WTDXTad9h/2a2lt/9mneRR7Iz+sSMX7DUn9n1sLAtSi23VXszOWIkYi2FSfYK2Ftamjs91HsyJYkxV03dViLTv8AZraWw2/3qtQWfHFHLE5pYowLq2rEuoNu7bXUTK3daz7q13LxX0tehGpH3TehV5TkbiKqtb11Z7ayZoq+Yr0ZU5H0VGpzFdvlp275qbTY2rCMjq5eYvW8u2r1vKtZXNWbeVq97CYrl92Rw1aZobd1RyR7qI2qzX0MeWpE5fhKG3ZU1u1OkX/ZqHbtrLl5Ze6X8RcjfdRJFuWoY2qxG26uunL2nxGEvdKM1ruWqMkW2t6SL5aoTw1xV8Ob06pkMq1HIu1vlq5Nb7ahaKvnq1DmPQjMrq1SRy02RdtR1xe9Tka/EX12tUVxb/3ajjl21cjkWSu28a8feMPepyMtl+am7qvSW+75lqrJFXlVaEqcjpjLmCNqmWWq3NPjbdU058vxFFin1ErfLTl7V6tGvzGMokm3d92po91V1arEddbjGRzyNC1udtblndVzcfy1oWtxVxlKmebXpcx1UMtWo2rDtbqtS3l3V6VKrzHh1aZqQttrUs591YcctWoZtrV6dGrynlVafMdJC26rH3qx7edq0objdXuU6sah5FWnKJJ92nfepy/NRt+atuU5yGSP5uKdHI0VTbqGi/u1yVKX8o+YsQy07b5tVY90XSrEctckomEv7pDJB/vVD80daG73qGSJW6Vhy8pUZDY7j7taEdwrferJZWWpo5aqM+UmdPmNLyt33ajaGoYbr5quRurV0x5ZHLJSiV/KWq81ruWtJrf+Jaj8rbRKPMXGrynO3Fn975aybyz2/wANdpJF5v3qzbywrza+G/lPQoYn3jh7q1+WsmaLau2uyvNPrBvrP5mr56vQlH3j6PDV4yOZuEqjNFurYuomWs+ZflryqkT3qUjP3bamhnqORaj+7U06kqcvdOzl5jWhnVquwfNXPpNtrVs7r7tezQxMZe7I5KtKVjatV2NWxatt+9WXZsrVrW67q9WK/lPArs0oW+7/AHamaLd81U46sRtW8f7x5UhskVV5l21oL81RyRbqmUOb4QjIx5FrHvoq6K4jrJul+WvPq0/5j0qE/eOR1CKsO6Vl+7XVahFXO3kVeHiKR9XhqhmNPt60zcrU6ZaqtuWvM9rKPuyPZjEsfdarUN0rVnrP/C1OX+8tejQxPLsEqfMbC/NTmi3Vn29xtatCOVWr1qdWNQ45RlEa0VR7dtW+aTyt1TOhGXwmfMFvLtrpNLvq51Yq0LPctZxlUpnDiYxqRO4s7rza1Lf5lrk9PuttdFa3VdNPEfzHytelyyNq1rWt/lrBt7jdWxa3G77zV6tGtGR4NeJqQtVpbjbVWP5qm8uu7mkePI0Le63ferQjb+7XPxttq9b3m2tY1f5jjq0v5TaWXc3NSeVuqna3Cy/LV6Nf9qtuWMjzZx5ZFO4tazbi1reaq8lustckqH2jWnV5fiMWN2iqRZVZdrLVqaz+9VOSFoq5uWUTrjKMhzW/92j7lNX/AGWpfOZW5FZlEu7d96hlpEZJvlT5WpdrR9a2jUMyrcWqyLzWfNZtH92tr/WU1ot1EqcZG8KsonPtu/iWoZFWti4tay7iD+78tccqconoU6kZGfcKrVk3lq3ati43R/eqnI3y1zSienRlynL3Vv8AerHurdq7K4tVl+8tY95YMv3Pmrz6lM96hXOTmXbVWStq4td3Ubazbi1Zfu1wzge9SqRkZ++p7fVHgbhqgki/vVVkrl5jv5I1PiOs0/xR91S1bkOqW90u19teX+ayt8tWrXVJLdvvVrTrSj8Rx1cujL3oneahokN4u5Nu6uS1TwzJCeFYVo6b4mbdy1dFDfW94u1ttdP7uscUamIwktTym801l+8tZc0DJ0r13UPD8N0rMm2uS1Lw61uzfLXm1cLyn0GGzKNT3ZHEsrfxU37tbNxpm05NZ01uytXnShKJ7UKsZ7EP3etWrdqqt71JC22kaSjzF771NWXymqSGmyL/ALNUc3900rO8+Va1F/erurlbeXypK2NPvP4WqonBXocvvRLUlvtqHy60l2yrTZLf+JaZxRqfzEEG5WrrdBv2XburmY7etLT28muqnLlOPExjUjY75m8+PctZtxbq33lqbSbpWjXNWry13fMtenGX8p8r/Dqcpkx2f96tKzj29KLX721lrUjs/wCJfmr0qXvE1qv8xYt2+7WpGu6qMcTJV63+WupHh1ST7tOZ91Sbd1RyLsrKRxGfqFvuWuX1C1+81ddcN8tY99Asi/LXJVpxqHrYWpKJx83ytUazMv3a1Lyz+asuaJlrypU5U5H0tOUahat79lbmta1v1aueqePcvSuulXlEzqUoyOqjlVqka3WX7tc7b3TL1rUtNRz96vQp14y+I8ydKVP3oliSzZWqP5l+9V6O4Vqc0StXTy/ynN7SUfiKNPqZrb+7UXlMtZ8pXNzDdtG2n09fvUw5iP5v4qcu2pttN8n+7RqS5RG+StNa3qTyqd/DtoDmKclrUbWu6tD+GhtrL93bWUqcSvaSMdrP+7ULWrVueSKja3rKVI1jXMGSJlqP5krcktV/u1Vktf4awlSOmNaJXt9Qkg/iatXT9ekV1+ZqyJLf5qIV/eLU8soiqU6dSJ6Np+vfKrNW9b6ssv8AEteb27NEq1pWdwy/xVvGUj5ivgafxRPSLe/Xd96tCzulk+Vq4WGdmRWq3YapIslbc8jwamD/AJTpby3Xc25a5vVLVf7tbC6l9o/3qx9WularlMMNGUZcpm+SKm+yq9Z816qtVi11JW/iqYziexKFTl5i9Da/NVyztWWSqcN4vmcVrWc+6SvSoyicFV1OU2LeJvLrc8L69N4b1KOZN23d8y/3qzbOVW/iWpvl8yu6pyyjyyPEjXlRqc0T3pWtfFWlqysrbl3V43448HyaTcM239yzfL/s1teC/FDaHcL83+js3zLXp2qabZ+I9L8xdsu5flrxpRlh5f3T7H21HOqP8tWJ8uXUPl1kXEf92vSvF3hFtLuJNq/u93ytXE3VktcFePN70TxlzUans6m5g+XTctWo1qtR/ZVavN5Do9rEqwyNV6G82/NSfZVpPIo5pRMpSjI0Le63VcWVWWsuOHZU2/b/ALNdUa/8xySpxl8JYmfd92s+4lqRp6r3Ei1tGpGRpTiUbq8rLkvKvXEW7dWbcW7VXKexRjEjmv8AatU5NS/2qjuIm3NVORafNynrU6US5/alH9qVksv+1TY4maT5a0jW5To9hTOjtbgSNWizL5a1i2sTRR1ZiZ5JNtHtonn1IK/umjb2vnyfLWo0K2sdMtI/Jj5qK8vN3yii0ZHlylKpKxQvJWkbjpT7OKprW1aVvu1rR2CqtT7P+UupVjTjylVflWo9+6rzWe7pUsGmVl7ORye1jErQ29SMyxL81WpLfylrNulZmrCUSIy9pIr3E+7dWbcS7Vq1Mu2su9+9WEonq0ImbqF03zKtY8nmNuy1bDWrM22nLptckqcT3KdSNMwdrVJHbs38NdFHpa1ct9LjrllTCWMjE5+3sJJfuq1dFpfh9pWXdWta2dvF96r39pW9qtcNSnL7J41fGVKnu04mlo+hw2+3dXUWutW+mr8rKtea33jSO2VtrVxms/ECVtypJXN9RlUPLWUYjHy/eHt+qfFVbCNtk3/j1eZeKPj3fpuWG5Y/8CryfVPEFxeZXe1Ykimb73zV0wyen/y8PrMv4VweH96tHmNLxN8RNX8QM3m3Mm1v9quQaFpm3MWatf7MtIbP/Zr0qeBp0Y/u4n6DQVHDR5KMeUxvs/tTfsu6tprNaPsv+zXRGgdP1kx/svvTvstbC2q7fmWnfZvaj2HKR9YMX7LTvsdbH2X5akW1o9iT9YMVbOnfY62PsvvUn2b2q/YRJ+sGP9l/2adHa1s/ZVpfs60vZGXtzJWw3VItnWp5Ip21Vq+SJHt5GatnUi2daC0b1quWJn7WRVWzp32P+9VjetHm0csSfaSI47dad5C0bqk3e9HukSlIatutO8r5qKkjWqM+ZkflU7y6mVW21J9no5SHIr+XR5dXo7X+9Vj7Kv8AdoMpVeUzY4GqRbWtRbWpo7egwlXMtbOrEdn8v3a1I7dakVVWr5TnlXkZq2dWI9Pq5ujpn2paJRMvaVJfCMjs9tWI4Qvaq7X9N+3K1RyGbjUkZt5Z/LWPcK0NdbcQ7lrKvLPctfY1cP8Aaid9Cv8AzHNXEfm/drEvLPbXSXlmy9Kz5l/havIq04y92Z79Cpy7HLyW/wA3zLUNblxa7vu1jzW7K3NfOV8NKnLmie9SqxqaCUscu2of96nfw1hTqcpvKJoQy1oRyrWLHLVyGWvo8Lif5jzqtM1G2t92o5IvlojfdVhV3LXvx5akTi+Ez2WpoW27almg+aotu1vlrHllTkVzcxeX5qjmgVqbC22rka+atd8OWpEw+Exbi3/2az7iLbXTXFrurNurXa33a8yvhjspVzEqJovm+Wr00VQYxurw6tD7Mj0IzKtPjl20NFUfzfxV5soypyNviL0cny802a33VVV9tWobiuunONT3ZGPLKPvRKckVQ/crWkiWWqc1vtrhxGGlH3om1OqQ7venRtUbLTd1cNOcompcjapI2qrG1TK3zV6dKqYSgXo6uQferNjb5qvQt81erGUZHDViaUbVpW9zWXG1WVquWVM8upDmN+3uKvQy1zsdx/erSt7j5a7KNf8AmPKq0jchlrQhuKw4bjdV6OX5a9elV5fhPJq0zoLe48yrkbb65+3m21rW9xur2aFfm92R5VWlyl5oqFqSNt1OZa7pR+0cPMRqlO203bUy1ySp8xMpEe3d96o2+WriruprRbq4alORPMUflajb/dp00TL0qDzNtckvdOgljapoZNvWqqyq1TferSnIUomlb3FXF2y/w1jR+1XY5f7tdMZHJUj2LUlrULRf3qsW91/u1cVVlX/arTlicsqko/Ec3eWO5flVa5++0v71d5NZ1l3lnurir0OaJ6GGxXKeY6lpu2udvLVl3V6dqGl/e+WuV1TTdv8ADXzOJwp9jhMZze6cTMrLUNa95Z7G+7WbMrJ1rw5RlTlqfSU582xXC81Zt2ZagqWOnE0kbmn3X3a6axuN1cfbdq3tPuNte5QryieHiqXMdRGu+neXVG1uq0o2Vq9eEo1D56cZRG7qdu96cy/3ahZSvzVXwmY24VWrLuovvVpbveq9x8y1Mo83xHTTlynL31vtrnbxK7K8i+9XO3kH8NeZXoSPo8NVOXmi+aqM0Vb11b7az5E3LXz9ehzH0dKqY8i01W21cmiaq8i15koyielCUZE0Mq/xVcjb7u2svbUkcu1q3p4mUfdkTUpc3vRNqG4/vVajbd92seG4q1HL/EtezSxXMebOkai1pWtZFrcetbNmysvy16MZRqHmVuY0rdf4q2Lb7tZNvWtat93dWUoRPArmlbuy7a0rWT+KqNv92r0cW5anllH3jw6xsWt561rW8u6ubjVq0LW6216dDFSj7sjxq1L+U2mXd92m/wCytQx3FSbt1evGpTqHDy8pYhZoq2LO8+6rVixtV63b5q1icdWPMby7WpslvVWF2WrS3Ct96t4y5jy5RlEqyK1V5IlZa1GVWqpNbVEomkZmVJBt+7TfvL81WJkaKq8jK1c0qcTujIqzWzbvk3UxdRktvll+ZavBtv3vmplzbpOtcsqUvsm8Zx2kJFdwTL8rbWqX7tYlzYyW7bhTIdZmg+U/MtZxq8vuyNfY83vUzcZN1Z91b1Yh1aG6+98rVNJEtx91q392p8JlHmpy945u4t/71ZcyK1dVdWvy/drFurVWauapTPXoVjFkib+Gqsi/LWhNE0TVVZtzba4JRPVhIy7qzjkX7tYt1pjKzbGrqmXevy1Xkt65pUz0aWIlE4e4tfm5Xa1Zt1Yf3a7q4s1b73zVk3Gm7d22uGpRPbo4o4ma3ZfvVCy7a6ybTd3VdtZ9xpe3+GuOVKX2T1qeKjIwVdk71o2mryQUyTTmX+Gq8lu1c3vROn93U+I67S/E25V31vR3Vvfrtb71eXhmhrRs9Zki6tXVTxHL7sjy6+Xxl71M63UPDsc67o65LUvDskLcLXTab4k3/Ka21lt75fm21tKFOpH3Tkp4ivhZe8eQ3Fh83zLVNrdlr1LVPDKzruSuVvdBaBm+WvPq4aUfeie/hsxp1InO27NVj7y06SzZW+7RHEy1ycp6UqkZfCV5FqS3bbVhoty1C0XzVPKXGXNE1tPuv71bUbLKtcnC22trT7r7qmtEeLiaH2omstrU0cVSW+2VauLa/wB2t4njTny/ETaXceVJXWWrebHXJxqy1uaXcbWr0KcjxcVHm96JcmtWWTdWlp7f3qd5Szx0W9v5TV3U/dlzHi1KnNHlkai2+77tSLblaLP5a0lXdXoRlzHjVKkolJaRqtSW+2qsi0tSIy5indL8vy1jzNtrcm/1dY95FuZqwkenQkZsiqy1RuLPf8y1ckXa3y0K+75TWXLGXxHrxlKPwmHJZ7aau5a3GtVeqs1nWE6XL8J2Rr83xFFVqaOmtbstOj/2qzKkWI7qRf4q0Le/+7WWq/NUiqy10U6konNUhGR0EN0rVMrLtrCjYr0q3Hdf3q6adX+Y8+VL+U0vs6t96m/ZajhuqsRy/wC7XRzRl8JhLmiV/s7LTl+WrdLtVqOUjm/mK1G1al+z/LTWiZaQcxGy1Gy7ak+f+7QzbaRfMV29moVvlqZm3VDJSkaRkR7v71QyMtSSVXkrM3iNk2tVfbtk3CnSK1VW+9zWR1RR0UKbo1apkPltWbZzssS1ejn3UHn1I6nT2Lb46sx2+2bdWVpt50rb02dWm21rGPNE+erc1NyJo49vzLVfVLXzY9wrWaL5d1V7hf8Avmq9mcNOp73McTqVm21mH3qzYWkirtryz/irDm0/5qw9n7x71DERlHlkZ0d5Kv8AFWzpupSN/FVf7Bu/hqxp9rtk216FGPvBVlTlE6qx1Jl61abUmrPtbfbHVr7P7V6DPmakafMbGn6k2371dt4R8ctpUn2W4ZvJb+Ld92vO9Pi2yNVu+jbYPWsKkeaJhRqfVcRGpA9h1z7PrNu38StXifi7S5NJaSRP9X/d21v+FvGz2NwtleN8rfKrV0usWUOqWu5drMy18nXlKjLlP12jhMJnFD2sfiPB5NZZZNrfep0evNWl4u8GyW8jTRL/AMBrjJA0LbW+9XN7Y+dxGWewlyyidTHqy/xVNHqSv92uRWdqtQ3G2svanmSwcTrP7RqGS/3VzzXm2mNf7aqNQxjhDbuNT8usi61tlas281QVk3F+rfxVcZcvwnp0MH3N7/hIPm5qGTxBG38VcvcXK7fvVmzXW37rVvCvKJ6lPL4SOwk1SNv4qrzXkbVxv2+RW+9TV1Jv71dkasZfEd0cBy/CdU1wv8NXLOVV+Zq5WzuPtEi1vRsqx1XJH7JlWo+z902Gv1atjSdrbWauYsLNrmbd/DW/Iv2WHdUcsonjYiMfgia15qUcce2s2G7WeSuauLqSefjpWjp6yRfNT1I+qxpwOwtZVij+arH9oLXN/am21JDM33qrmlE8yWG+1I6y3ul21ak1SGNf4a5GS/8As6/N96sW81lmbhttXzmMcv8AbSO0utWjZvvfLVGbVIdv3q4yTUmVfvVhah4kZG+9S+I9Whlcpe7E7a81yH7u6subVo/71cDca4zSVH/ajN1o5In0FPKvZnef2yq/xUf8JBGtcH9vZv4qT7b/ALVZSoRNf7Oid3/wksaUf8Jaq1wLXBb+Kjzv9qsvYRK/syn1O2uPGTfwtWRd+K5pOjVzbSGomqfYRidVPL6MfsmhcavJdfeZqotNu+9Vdu1N3Vry8p6UacY/CTNtoqr5tHnGjmNeQtfLR+7/AIaorLR5rfw1nKRXIXmpu9ap+a1N85qjnH7Mvbvlo3rVHc1O+ajmK9mXllVaPNXbVTmjaanmI5Sz5tHn1XWKpFiajmHyxJPPo8+m/Z2apFsGo94z90Z5xo881ZWz3VIth/s0csjP2kSluak+Zq1F0+p47Hd2o5ZGbrxiZCq1SLbt/FWwthU0dn/eqowMpYiJix2rVMtm1ay2q1J5K1XszKVczY7OpltavfKtHmqvWnymHtZSK62tS/Z1Wla6WoZL1VqCf3ki15S07aq1nyX++o2vKCvZSNT7Qq037ZtrH+1NSNcNTD2BqtqVRtf7qzfmanrCzVRfsoxLLXtN+1M1Njs23LVqO1+aoD93Eh+ZqkjjZquR2v8As1Yjt1XrU8xhKrH7JY+996oZIflq5Jb/AN2oW3fw1+gyj/MedGX8pi3lqrLXP3ln96uwki8ys26ta4atCNSJ61CvynFyK0dUZot1dLfWHzVhXFu0XSvGq0ZQ92R9HQqxkY8lvtqq3y1sN833qo3FrXi18PH4ons06v8AMV1arEcv8NVdrK1SR/LWFKpKnL3jSUeY2LeWrsclYkMvzVpW8tfS4WvzHl1aZpL81RyW+37tSRtVpfnX5q9+PLI85y5TL27Wq1btViSCofK21HLKnIqUuaJejXdH81R3Fru/hot33VoKu6uyPLU+I5JSlGRy91Z7f4ay5rWu2uLPcrVkXmnbRXlYnCndQxRyuymba1bi1+aqEkW2vDqUfd949iFTmKbLtpeanaHdUbRba8qdKVP3onTGUZEkcv3am+Vlqmv+zUyy1rSq/ZkKVP7URslvt+6tVZIttakfzr81Mnt/lqK+FjL3qZMavLLlkZW7ZUyt/ep0lu1R7fmryPepy947I+9EsRt81XIbj5qzVb5asRt/3zXdSrHLUpG1by1pRtvrBhl2VqWtx92vap1OaPvHkVaZoKu6p45GjqK3aplSqlT+1E82Rehuv71Xre4rDX/WCrUc/wA1b0a/LI46lKJ01vcfL81XreVlaubt7qtS3uq9qjVjI8itSOmtbqtKNty1ztvNt27a1LW6r3KFf7Mjw6tI0ttN27WqSFt1WNm6vS5faR9086Uiuv3actSfZ9tOVfmrklT/AJiZSK8lvurPurP+7Wwy1DJFXBVocxpTqcpzsm6KpI7pl+9WheWe77tZNxayRfw15sqconowlGpE1IZVq0vzVzcd00Un3q2LO/8A71aU6v8AMZVaUo/CaUfy1at7hlb71V42WX7tSeVtrsjI82XvfEa0dwsq7Woks9y/LWbG3ldauW91trePvHHKEo/CZd9pv3ttc7qGm7lbctehbI51rNvtHWVeK5qtCMjsw2M9n8R5Lqmkt821a5e8sNtesalpLrurk9R0ndu+WvnMTgz7XB4489ki2tSRna1b99pbL/DWXJasleDKlKnI+op1o1Iklm1bVm1YcK7a2LNq3pyOOujct2q9HLWbbtVxa9KnKW8TwakTUhuPlqRtrVmxy1ajuP8AvqvQjV5viOGUB0kVU7jctaG5WqrcLu+7Wsv7pVORj3DVk3EStWxeRbax7hvmrGR7VAybi1+asu4tdv3VroJPmqrNFu/3a5alKMvhPYpVZROZuLeqrQ1vXFr/ALNZ81vXh1cMevSrmS0NR7NtaUkVV5Iq8qpQ5T0I1eYhjarEcu2o6dHXKWXredq2tPn+7XOxs1alr8rV1068onl4qnE6y1uNv3q1rVlauXtbhq1rW4r1KWK/mPmK9I6a1ras2rm7OT/ares7j5a9CNWMj5zEQNSNdy1J5Tfw0232tVrbWvKeNKQ2NttW4maodlPh/wBZXZSOWXvItRtVy1kqrGtTbdtd0akonHOJtQy7qm21k28u2tCGfdXTGr/MebUp8paWXbTmZah3UN8tdcZHPyhIu5az7qz/ALtXPtHrTW+anKPMdFNyiYs26Omx3m371aU0Ssu2s26tf4lrmlHlPQpyjL4i15sdxWbfaTu+ZKrtK0LfLVq11Tb8r1nKManxG6hKn70DBuLeS3Zqjj1aa1b71dVJDDeL/DurA1TQ5F+ZK4qmHlT96md1KtTqe7ULdn4mjb5Xq/i2vl+RvmrhLiKS3/2WplvrU1q3JrKOIlH3ah0PARl71E6u+0ll+78y1g3VmyM3y7Wq/YeLsrtYq3+9Wr9qsdQX+FWrXlp1PhJi62H0nE4uRWipv2j5a6a80H5dyNvrCutNkg3ZWuOdKUT0aVenUKm2OVahkst33dtG1lal84pWEonYuZfCUJrP/ZqnJa7f92ugWXcu1qhktVb7tc0qX8p0xryj8RzzWMU/+zVK40Nv7tdDLZ/e+WoPmWuOVM7YYiS+E5S40dl/hqhJprbq7pljk+8tV5NPjf8AhrD2UTtp46UfiOHa3kjb5d1X7PVJbdud1b0+kq3Ss+bRiv8ADWfJy/CdX1inU0ka+n+IFl+Vq1mjt76PnbXDtZyW7cVfs7+WBhmtIzl8Mjhq4ePxUzR1DwurfMn/AHzXO3GhyQM3y12Wn6v5nytWl9lt7xaqVOMveiYRxlbD+7M80fT/AJfu1SuLVl/hr0i68N7mZkrFvNDZf4a5KlA9KhmMZfaOH8n5qmhbymrWutL2VV+xtF/DXHKnKJ6vt41Imxpd5/erpLf5lWuMtd0bV0un3HyrW9M8PF0/tRNr7PuqS1/dSU63ZWWrS29dUTwakvsm1pcnmferW+y7/mWudsWZZFrrtP8A3sarXoUpcx85if3cuYht121oR0Na7elOj+981d0YnlTqcw7crfeqvcQelWttRsu2q5jKMjJuF+Wsm6roriJWrFvIvvVnKJ6tCZiyfM1R+V6VJIu3pRHWUj2ojVapNu6jbuo+7VR5okjZLPdVGS1rUjb1p3lq1EqfMKNWUTFVdtTL935q0JLPd92q7W7fw1hKMom/tIyI1WpI1ojXb96pFXdUE8w+nqzLTdtLW0ZGZPHcVJ9q/wBqqlI1VGpI55QiaXn0eatZbbl+7R9obb92tfa/zB7E1PNWm/K1Zv2/+9R9sX+9Vc8Q9lIvSLtaq8i/7VQ/bP8AaprXn8NTzRLjTkEny1XkZt1OadWqPzFag6YxI2lqDduqWTbUO1f4ayN4mlY/NbrVuP5Wqhpv+rZat0HNUj7xs2K7lWtG1m8qdaxtPuP4WrSk/wBYrVrE8WtH3uVnZWrebb1XuN0XWq+i3X8LVcuNskfy1vy+6fPSj7OpylWT7orPkX5q0lX+9ULW+5anU3py5SvHArVNb2u2arFuvzVdWzKyV10iZ1eUljt6m21NHbttqHayyV2SkeZzc0i9bxbWqxdRboabb/NHUjPvj21mcMpS5jjtciMciyJ8rK26uj8H+NN22zvJPm/hZv4qy9aj/dtXGSzeXIu1ttfO4ynHmPusnxlXDcsoHut5Zw6lb/3t1eb+KPBHzNJEtaHg3xtu2291Jt/2v71d80UN/DuXb81eD7Plkfo0p0sxp8x853GmyW8m1l2stEcbL1r17xF4Pjl3Mi/w/wANed6hpLWsjKy0ezPj8ZSlhZ8sjAY1Tuptq1rzWvy1i6hF8tZezkZUeWUjFvLrb8tZNxebf4qv3kTLWBqG5amXMfUYanGXujLjVG3cVQbVm3VVuG/vVRkao55H0tDB05RNb+1KI9QWVvvVh7qsWO5pN1X7aR01MDGMeY7fSmWJd1asNx5si7fmauVjutkddB4bVpZPMreNeUT5PE0uXmnI7rR4vKhVqj1S/VpFjFUbzVFs7fburHtbxry4y1d1PFfzHzkMPKUvbSOk0+wWVtzVsLZqq1n2MqxxrWlHdbq6414y+I82vKpzCR6fupZLfyI6uLcKq/erNvr9W+Xctax5ZHND2kpGPqErM20bqzfmX5jW15Sy1m6htjX5aOQ9mjKPwnP6tqXlfKtcrcXDStW9qFr5rNWa2m0cp9ThvZ04mb96k/iq79gprWbLQd/tIkDSUvm05oGpvlN3qZB7oea26l82jyTTPKpB7o7zadu96j8pttG2gqwSfepKXymaneU1ICPbTfKqz5Dd6WOCo5Yh7Qqtb0Lb1ofZ/ahbejlI9sUfIp32b2rQW3apFt6nlJlVM1bWpI7X+9Wktu1SfZ/aq5TJ1zP+y+9SLZ1oR2tTR2/8NTyxMZVzNWy/2amjs1rQ8rbT/LXvVcphKvIoLZ/7NSfY6ublWo2l20SI9pKRGtqq1N5K01rj+7UT3X+1TF7xZVVWm7lqm1xUbXG6pH7KRea4Vab9qWs1mo3M1Ua+yL0l16VD9qZag8tqXymapKUYkv2o1H57N13Usdq1SfY6XKHuxKvnNQ25qvLYf3qmW1X+Kp5Q9pEy/JapFtZGrU+yqn3am8paPhM3XMmOzbvViOwq9sWnblWjmMpVpFeGzWrEdqv92j7Qq077Uv8AeqJSiYylUkSR2u2pPJFV/tVO+0+9R7SJjKMi0q7acq1TW6+apI7hazlUiZ8sjV5qKSLdTvu0779fpvxfEcxnyRbaqyJurWZVaqc1v/drCUJROinUMW6taw9Qs933a6iZdv3qz7q33LxXLUjzfEetQrcpxV5ZMvzCs5v9quuvLX5awbyz+b5a8Kvh5U/eifR0K/N8RkzRf3ar7WWrki+VULfN96vHlDnPXjL3SOFttXreWqe2nRs1OjKVOQpx5joLWXft+b5q0oWrm7WX5q3LW4+7X0+Gr8x41enymkqUSWrU63+ariw+te5H3jyJT5TL8rbVy3arn2X+7Tfsu3p8tV7OUZESqxkWI4vNWobjTd33atWv3vmrWjgVq6ox5onFKtKnI4S+0n7zbawrjTtn3q9SutF3r/DXO6poezdXk4jCnp4bMI/CefyQbWqNYlZq3L6zaJqy2Xa1fP1KJ9LSqxkU2t9v3aj27avN3qOSLd92vIq0JfFE9CNSJXVqtRtvqHbtanL8rVFOrKn7sipUoyJGi3VVkt6vRtUm2OVa3nTp4iJhHnpy5THaLbTo6vNZ1Xa3215FWhUoyO6Mo1Ik0P3auW7baz4/lq1G1a0q8jjr0/d902rWX7taEb7qwbe4rUt5flr2adU+drUy996mtTo2/u1Jt3LXT7svhOP4RsMrVpW94y1lsrLQrMtOnUlTkZSjzHWWd5u21sWsu6uNs7zb/s1tWN5ur2aFfmPGxFA663k21qQy/LXM291935q1re4+7Xv0K8onzdWlI3I/mpzW/wDdqvby7q0I/mr1+aNSJ5MuaJVa3203yvlrUWLdUbWtYSpcpHtTHaJv7tU5rXzFrovIqtNY5WuOpQN6dflkcZeadtbctUstE38VdjNa7qy7rS933a8irQ5T2KWJjL3ZFWz1Hb96t63uluK5eS1aJvlqa3uGiasqc5U/iFVoxqe9E65o93So/KqnZ6ju+9WpG6yLXdGR40oypjY7jb/FVyO6VqotFtpvzR1uRyxkXLizWdfmrmdW8Pt8zJXSR3FOk2y1NSlGoXSrVMPL3TyfUtNkiZty1z95p26vZNS0mG6Vvl+b/arj9W8OMu7ateHicH9qJ9dg8yjL4jz37Gyt91qsQrtrYmsNvWo1s68iVCR7n1nmHW9XY+9RRx7amVaIx5Tz5y5h3+7Ru20K22nN8y1vzGQ5bjbUn2jdVVqhkl21Uakoh7PmJLr56xbyL0q9JdMtVZJVb71bxqRqHdRjKJjyfK1H3qsXEW5uKqsu2pl7p6sfeGyR7lqnJa1dWSl27qXLzGsZSiYtxZ1Tkt9v8NdE0H+zVeSz3fw1xVcNzHZTxH8xzckW2o1Sty4s6pPaba8erhT0qeJ90rR1oWrVVW3q5axba8+VKUSa9SMomta/drSh+6tZtrWparu+7RE+erGpY7q3rW4rFtV29a1Let6cpRPn6/vG9a3FaVvLWDD2rQhuGr06deR4dWmbC7Wo2/N8tV7eRWqcf3q9SFX7R5slyl23b5avL81ZMLVoW8v96vRpSjUOKpEseV6VJH8q06OpvK+Wun2X8pwykOWb7tSecKh27aa3y1PNKJlyxGyVX+0bfu06bd3qnI1dNOt/MdVOJa+2f3qJG3LxWXJcVH9qZfu/drQ6fY/yli6t1asu4t2i+7Wgt55n3qG/e/d+7ScYyOqnKUTPhnZG53VqR36yLtb7tU5Ilaq/lMtEYyiVKMZli+0uO4X5a5bVNFaNvlrpo7po/lanSLHcr/tVlUoRqROijWqUZHmlxbtbt/Fup9rrUtn94ttrq9U0lvm+XdXK32ltubFeVVw9Sn8J9JRr08RHlkb2m+LFb7zV0EepW95HztrytreSJvvVYtdWmtW+bdWUaso+7ImrlsJ+9TPRbjR4Lj/Vbax7vQ5o+i1VsPEzfLuat231lZVXdtZav93UPN5cRhzmpYWj+U7qZG3y11s0dpeL833qzLrw/wDxRfNUShI6IYiMtJGTu3LUclqsq1PPay2/VaYrbfvVzSidUZfaiZs9g3aoN0kX313LW39+myQK38Nc0qX8pvGr/MZO+OSmtF6VbuNL/iT5aqbZIOq7lrnlTlE3jKMvhIfsu7qtNk06Nl+7VyPa3/xNO2Vnyl+0lEy/7OaJuKu208lv8p3VbWKnLF/eo5eUiVXm+IvWd+rfe+atJrKG8X+HdWGsez7taNncNG1aRn/MebVj9qmVtQ8K7l3KtczeeH5Lf+GvS7W68wfNU1xp9vdL8y1dSlGp8JnSzGpR92Z481iVb7tWIYmXpXf3nhVWbclZM2gtG33a45YblPWjmFOoUNPuK3rdvNWslbBoq0LVWjo5eU46/LL3omlDF/drodHm27VrCt/mrWsflauimeDifeidhHbrLH8tU5rXym/iq1pcm5fmrQuLPzVr1Iny/tPZy5ZGKtDLuWppItrVG3y0cprGRnzLtrJuvm3fdroLhdy1iX8O3disfhPRoSMKaPdTPLqSdmj4pYZFb5aXNzHuR+Erx/LU0fzVI1vuqPyttWVzA0VCtt605f8Aaqby1arMpSCN91DW+6neXUkfy1RlzfylOS12rUP2dlrYXa1Nkt1aueUP5So1f5jIoqzJa/3aq7WWsZR5TqjKMgakopN1Zljd3vTWams22oWl/vVfMXGISf7NU5DtqZriq8jbqg6oxI2uGX+Ko2vG3fNTZPmqCQVn7x1RjEn+3Uf2gv8Ae+aqLd6ryfeo9pKJvGlE2Ptm6nfaqwGkZe9M+1MtZ+3K+rHXabebZsbvvVqecK4G31Jorha6Zb9dtbRrxOHEYWUZcx0Gnyr5lbW7cq1x1jfDzFrfjvPlrojVieHiKMuY6jS/9YtXLqZo5GWsbRr75lrT1b/j38xa64y90+fqU/3tpFhfmj3LTrdt/wAtc/Y6oyfe+7Wxb3Sy/Mv3qOaIqlKVM1I4vmrSt/vLuqlZSK3DdK1beJdy100pHiVpFzyt0dUfK/eVsQ/LH81QS2vzbhXVKR5kZ8otun7uoGba1XYY/lqjdRMslH2Qi+aRm6pFujavPdQi23DfNXo19uaOvP8AWl23W6vFx0fd5j6fLJfZKcbNE25fvV3XhPxk1vthuG/3a4TmpIZPmrwj6SjXqYeXPA9/t7yO8t1Zaw9c0NbyNtyr/s1xfh/xZJZbYZG3L/er0Cx1SHUoVZW3Vz+9E+mpYijj6fLP4jy3XNBmspG2ru/3a4nUF+avetY02G6jb/0KvN/EXhVW3SJtVvvVrGX8xz/2XKn70Dy+8Wse+i3bq6DWNNms5G3Lu/3a5+4lbc26qOyjTlExbiy/2az7iw3f71bkjVVk8tqylSjI9ujiKlMwWsG3VqWOmtBHurQs7FbiStj7Gu3bWfsP5S8RmEpR5DBt7Vri4VdrfervNLslsbVWZf4ah8P6GrSbmWtTWFW3t9q/erL2Uj5jFYr20vZROR1i8a6uPLWtTRbPaq7qgs9Ha4ny1dLb2X2daDPEV406fs4grbauQz+Uu6q8cDVV1K6+zw/7VVzHk8vtJcouo+IPL+VWrJj1hpZOaxrydriSnD9xHuP92j20ons08LThE3pvEC2sfzM1YN94qVpPvVyuuaozM3zbV3Vzsl1J5laxxdSJ9BhcnjKPNI9Ej1yNmqxHfwy/xLXmq6lIv8TVJHrMi/xVvHHy+0dUspl9k9M3wt93bTfs8bV5/H4gkX+Kr1v4mb7rV0xx1ORxyy6tH4TsPsa01rBf4a5uPxR/ear0fiNf7y1vGvTkc8sNiImp/Zv+7UP9m1HH4gjapo9Ujb+KteaJjy1okbWFC6bVr7elSLeR/wB6kTz1Cn9gp32Gr/2iOkWVaCfaVCl9hZuq09bD5auectN82gn2kiBbP1p62qrU3nLTfNp8pHNIb9l/vU5bdad5tN3Ucoe8O8laPlWm71pOakLD/NqPzKSoaNQjEnaWo/NpPLPpSrFRqX7ozc1Jv+arHl0bdlSPmKu35ab5LVe+VaPloHzlNbVqd9jq1upvmrUc0SeeRDHZ1J9lWj7Uq1G14tZc4e9IsLEtO2rVH7ftpralU+2iP2cjS+Wm7lrJa/Zqhe6Zqy9uONCRt/alpn21axTcNTdzNUyqmsaBsSakv96oW1Rv4cVm7W+81O2VlKrIr2UYl77d/tU37Y9VVhpazlUkV7OJZ+0NRHK1V91O3e9TzSFylrzf9qnebt/iqj5v92hpf71RzE+zNH7RSfaqz/NVab53zUg9jE7pJN33qc3eq9TK396v1qJ85yktMkp33lqKtBFa8g3fNWTNE1dB96qtxa7l+Wsp0/d9066VTl+I5+SJWrLurP8Au1vXFqy9KpyL/erilH+Y9elV/lORvLPburHuLdlau0uLXdurFvLOvHxGF5veie9QxJz6t8tOqS4tWVvlqHdt+9XjXlTly1D2v4nvRLEckit8tXrO42/xVRjZWqSNtldlGXL70TlqR5viOs0+43bd1b1u3mrXF6fdMjV1Wl3G5a+nw1bmPmcVS5feNqOCpGs6tWMW7/arUhs91fQxjzHzdSv7M5/7K0VXtPj3fera/snzf4asWuhssi/LU8nKclTFx5feG2+m+YtVdS0HdH/q67bS9G+b5q2m8MrLH/erolGNSJ89LM40Znzj4g0Not3FcbeWrRM26vpbxB4HZlbEdeU+JvBs1r5ny18fjKfs5H3WVZzTrR5eY8x203yttXL6zazk2n5arV5XxH3sZxlHmiRSL5tQsu3/AHaubfmqNoq461Dm96J106pC1OVqay/3aP4q83mlTkdXuyLkc396hoo2+41Vd1SRsq/drtp1Y1PdqHNKHL70Qkt9q1Ht21aWZZfvfeoktfSsauD+1TI9v9mRDHLtrQtbis1k2tUkcu2soylT92Rx1YxqfCdBHLVyNqxbeWtK3lr0KdQ8arTLtDR1GrVKrbq64/vDj2GruWrlvOyVDtpv3aUeamTKPMdNY39b1ncbq4W3umWtyzvP9qvZoYk8XE4c7S1uPmXDVtWd0u6uPs7zcv3q2rO6+avo6FbsfMV6B1lv81Xo4lZawbO621vWcqtXs06kZRPnK8ZRBrD+Ko/sfqtbVuu9asf2bUyp/wAp531jl+I5G401qy7ixrvJNL/2ao3Gk7v4a5J04yOyljDgbixrOuNP2dPvV3cmk/7NV5ND3fw15lXD8x7NPHROHSNoWq9Z3jLWpeaQybvlrInt/LavOlGVOR3xq06yNm3vFb7zVIyq33a5+O4aKtK3ut1dVOrGRzTpOPvRLjJRHLtoWXc1O8r5a6YyOf8AxEnmq1V7i3WT5StNbcrVIsvzc1UveHr8SMDUvDqSqzItc5caTJbt8ytXolV7jT451+Za8+rQjI9KhjpU/dkcDHAv3Woa3ZeldPd+H9n7wLWVLamLrXlVKEonpwxManwmS0W2o5FatSS3WqckFc0o8p1wqcxRaq81WpKqyVhI7KZm3Xas+a421oXVY95XJKXL7x69D3iZbrd96nN+9rDkuGik+9Vi3vq66WI5vdkd0qH2olySLZ92iFv71OWdZKk8qvSjy/ZM+b+YkVN1DW+77tNjbbV63+bbWsY8xyylymfJZ/LVWawrpPs+6nNYelTKhzExxXKcn/ZtSR2G37tdJ/ZtSR6b/s159XBmksYYcdm1aFvHtrWj0tm+XbVqPS/9n5q8qeDkcNTFRkU7Vf71a1v/AA02OxZauRwMv8NcsqMonl1a0ZE0K1cjWoY1q1GrVdOJ5U5Fi3XbViNqjjX5akrpicEveJFaplb5qq05d1dlOpymMomta3m35a1LeVWrm1lq9a3VevSrnHVo/aN7bu+7UbLUdvcVNv3LXd7sjzeWUSncRf7NZtxFWxJVG6WspQOulI5+4lZapyXW2tO+t/l4rAvNytWcZSie9Q5ahcW6VqdHeMv3fu1htcbWqRbr/arSNf8AmOx0Doo79W/3qsfK1c2tx/31VqO8aL71bxrROWWG/lNhod33aqyRMvzUW+pK/wB75atbleur3fsmPvU/iKq3H8LVVvNOhuvmX71XpbdWX+7VdopIunzVXL/Ma05W96Jyt9o0itWPdWFehbllXa61RvNFVvmTa9YTwsah69DHSj7sjz9rVofutUkOpSQda6C40b738NZdxpbR/wANeLVwdSnL3T1o16dT4i9Z64rfeatm11L0auIktfL+7T4rua1+63y1yXlTMZ4OnU+E79rxZfllXdUFxp8Mi7k+WuYs/Ef8L1tW+pRz/daq54yPPnh6lEjmsGi+9US5H3q14Zd3yt81Nks45Pu/eqOT+Uj2v2ZGatHkq/3qmks5I/mZajX5az5f5jXm/lK82nqy/LVf7LJH/u1sK1O8tWrL2JUa0omOq7ulLtatdrNW/hpv2Nl/2qxlTH7eJRjWpFWrH2X3p3kVEqZHPEdC9aFvcMtZ6xbasQ0R5jkqRibUN4v8VXPssM/3lWsNVq1b3TLt/ireMjzp0vtRLlx4ZVl+Ws2bw80f3VrorHUP71bkPk3C/NVezjI4ZYutR+I89hs2jb5q07OP5lrrZvD8M6/LVdfD7Rt8tP2BMsdTqEdjujZa6C3/AHq1n29g0XWtS1irpp05Hi16kZfCUb6zrNki2rXVSWu5fmrFvrPb/DVSiRQr/ZMWRay7pd1a9wtZV0u3dXNKJ7VD4jDvIN1ZcitE3y1tSVVkj3VyyPepVOUq291t+VqvR7Zaz5IKdDM0VXGf8xtKPN8Jekt/7q0eVtqS1ulb5Wq15W75lrpj73wnLKUo+7Irr81OaKnNE1Nar1I5iP7tO8ynb93Wo5Fo1GO+VqryQLto3MtC3FBXvFG4iqnJurYk2utUbiGueVL+U7qcjNaWoZHVqmuIttUWauSXunoU4qQSSVG0tRs1Rs1RzHVGJIzU1n3VCzUjNRzGnKJItV5F21N5lNba1Z8x0RKsi/LVWSrjLVeRaylE6YyK38Vb9nL5lvG1YbL81X9Hl+9H/wACrEK0eaNzXjbbJW9btujVlrn1+9Wpp8u6Otoy948OvH3TYs52guFaut837Vbsv95flrjW4RWrodOut1urV6EJHz2Kp35ZGJPM0LsPu1c0vWCj7TUWsRrHcfd+VvmrNX5W3VhKUoyOpU41qep6Np9+su1lrptPulZl+avN9Futu3dXYWM33WVq76FSR8ljsNyyO227l3VXaXb96jT7jzY9rU68i/u16Upny/Lyy5ZFiF9y1V1D7tQ2tw0bbWp2oS7oaqMvdHGny1DPkZW/3q4/xJaqrV0S3H7zbWT4k+a13V5eJqRlT5T6DCc1OpE5XbUkMX8VUftFWobr5a8DmifSyjIthdvFaOl69caTJ8rbl/utWYLpWqOa4Xb81BFOUqcuaJ6Lp/iiO8hX+9TryWO4X+9XlEerNbTbo2b71dPpfiiO6j2tJtb+6zVHLyn6LlmPjU5adXcNc0lbjzNtee654XZdzJ8v96vVmlW4X71Zd9pvmr92lc+nlg6dQ8PvLBoGql5WOlem6x4c83dtjrj7jQ5Le4+ZflrTmPIr4WVH3uhX0+12x7q0reNpJFWmxptXbW5oNh5km5qD5avV5YykzasYls7OsG+uPtl1tH96tzWJFt7falZWlWfmSbmpHj0paSqyNHT7BY41rSWBe1Ece1am27VpnmVKkpS5iC4RYYa5DUv9IkatrWNS+bav+7WPH+9k+aplGJ6eFhKmuaRQi0/5tzVma9+7jZVrqLiVbeP5q43Vp/PkasvZRPcwspVKnNI428tWlkaqP2I10zQruqNrVaylSPs6eM5Y8pzclqy1C1u1dQ1hUP8AZtZeyN4445vymX+Gja3+1XRSaXTf7Lp+ykV9ciYPzfw05Wkrc/sv/Zp39k/7NTGEgliqZkx3Ui/dqePUHVvvVf8A7J2/w0f2XWseY5pVaMhkeqOvWp49Wf8AvU3+zP8AZp0em1pGVSJzS9iWo9Zbb81TR6tVP+zamXT63jVqHPKNEuR6puqaPVKox2DVItq1aRqyOaUaZeW/305byqqxU7ZV+2kZSpxL32ynfam/vVn07cy1Ua8jP2cS95/0p3nCqG71o8yl7cn2Zo+atDXS1m72pvnNS9vIPZGp9qWm/aqzvMao6j2silRiaf26hr+syn7G/u1MpSD2US415Uf2yofL3daNu2p5pFckSRrpv4aj896csNG2sveH7pGzNR81SMlLzRYfMRbf4qNlSbtlNZqkBu35qk2r61HRQBJto3U3dTd3vQA75fvUbqj3U3zKgvlJN3vTd1Q/aPem/aqOUrkLHm0ebVGS8Varyakq/wAVBrGlKRqeZTftX+7WK2pVDJfs1HKbxwxtSXS/xVVk1FVrHa4ZqjZt1Ubxw8T27btoZf7tXGVWqFk21+pcp+dxkV/u0+kZab81XEscy/3aF+b71R7vepP4q2iMhktVlrLurPbW3UUkXrWcqfMbU6konK3Csv3qpTQqy10t5p/y/LWLcW7Lurz5RlT+I9mjWjI528sfSsW4tWrrpF3Vl3lr/s15lehGoe7Qr8pzfzRVchfdGu6pJrVVqv5XlV4fLUw8j3Y8taJoQ/Lt21uaTcfvFWudhuF21safcL/u17GFrRl70TysVQ933j03Qpd22uv02z83b/FXA+F7jdIteueGLXzY1r7LDVeaJ+UZrL6vzMtafoO7b8tXpNJWL+GuqsdP226/LVfUbFm6LXTUqH5/LHSqVOXmMexVVkrrNJtVuK5FrdopPm3V3XhP5ljrH2hw5hLlp80S9N4VjuI/mWvNfiB4Pigt5Nsa/wB6velZVt/mrzP4kXEfkyL8tedif3kTzMox2I+tRjE+M/G2krBcSbVrh9zL1r1T4hKrXEm3b96vNbi1/wA7a+UqU5R96J/VGVVubDx5iustOb5vvVCysrU7d+7pU6sfhke5KH8oMlQslWlanSL5tXVoRrRCNWUfiM/5lo3fNViSBqryLtrxalGVM7qdWMiRWqxHLtbbWfu2VJ5u1q1o15RMKsI/ZNb93L/stTGtWXpVSG4rQhum/vV1y9nW+I82UZRI49ytV+GT7tJtjkWl8lkrL2HLLmic02pF2NqtRtsrPjqxGzVcZSicU4mijVLs3VRjlq9C1dkakZHFJcpG0LVNbysrVIq7qbJb/L/FuquXl96Jlzc3uyNyxuv71bljdVxNvKytW1Z3n3VZq9WhifsyPKxFA7izuq6DTbquFs7rdXRabdfdr6OhWPlcVhz0jS5fNrpLW382uJ0O43bfvV6HpEe5a9ONb3fePzzMP3Mhf7L3VVutG2/w12FvZqy09tJ+0fLilKpE+cjjpRkebNo3zfMtOXRv7q16I3hdvvFaqyaG0X8Nc0pROuOaRl8MjzfUPDm7+GuR1Tw1JFuwv/jtfQFn4c+1dVpupeBY2j/1deRi+X7J2YfiCNGXLI+Wbqxa3b5lqqrbWr1Dx54ZWz3YXbXkt5I0E22vIjUP0rA4iOMp80TUhuv9qtC3uPlrnbe83VehuP8Aar0KdU6KtE2tytTWSqcdx92ritursjLmOKUeUjVtrVYjkVvvVGy7qPu1REveLiruqrdaTHdL8q/NViNqtLtZaylTiY+0lTlzROOvNGkgbheKyJo9n3lr0iSLcu1lrD1DQ1l+ZVrhq4b+U9Shjekzhbi1/iWs+4t2rqbqxkg+8rVmTWqtXkVKR9BRrnJ3kW2sO8+Vq6zULX/Zrm9Shb+KvNqx5T6PDVOY528b5qq+btb5atXi7aoM22vMlUPpafwmhaahtbmtm1nWT+KuR86rlnqDR/xV3YbGcvuyMq2H5vhOwWJWWpo4mVqydP1RW+Vq3rdluFWvo6NSNSJ4daMqfxFi3ata3VWrPjtf7tWoVkVq9KnzRPIqcsjYhsFZasx6J6VBp9x821q6rS9stbxjGp7p4OIrVKZjw6N/s1ch0Nv7tdtp+kx3H3Vrdi8K7/8AlnUVMLE+cq5t7OR5pHobf3f/AB2nf2Ht/hr1BfCv+zS/8Ik392vNqYWPU4P7Zj/MeUf2Q392m/Y2WvULjwiy/wDLOsm88NMv/LP/AMdryqmF5fhOqnmtOocOqtTmWtq60Zov4az5IGi61ycp6Ea0anwlPZTl6UMtNqjX4gqSOVlaoWajzauMiuU1rW8b+KtCO63Vzqy/LVi3utvWu2nX5fiOSpR5jeZqrySetVY77d/FUnmq33q9D2nN8Jy+z5SvebWrn763+81b1wu2sm6+XdWfMenhvdObuIttUfMZWrWvBurLuI6PdkfR0pc0QjuPm+WrC3VY7Ptk+arVvLurCUZR+E6ZUvtGot1tq3DqRX+KsnmomZlaqjXlH4jklSjUOst79ZfvVdjkV/8Aariob3b/AHv++q0rfVmVfvV6dLFRkcNXBy+ydE1rG33ah8qSJv7y1Da6tG1a0MqstenTqRlE4Zc1P4jLaJZF+b71U7jTdzfKvy10Elmsv3flqL7O67ty7q09mVGvynI3Gkxt/DtrKutDb+Fd1d+1is/T5arSabJF1XdXNVwlOoejSx0onmNxprK3zKy1CDcWrcbq9Im0mG4/h/8AHao3HhXd92vHq5ZL7J6lPMqcvdmctZ+IJoOu6t/T/EEM6/N8tVbrwrJ2WqMnhyaL+Fq8uVDEUfdKk8LWOyt7qGX+JWqZtJjuvmXbXEJHdW/96taz1m7tfl3URqfZqRPNqYWUfepyNS40W4h/hZqq+XKn3lrWs/FX3Y5o62o30zUP7qNVRjGXwnE61Wj/ABInLRy1Yj21vTeF42+aGRWrPk0G4iao5JRI+sUp7SKf2cf3aGt/+BVL9lli6q1Pjb+8tZ8pXtP5Sv5Cs1CwFWq58rU5Yv7v3afLEzdQhWKpI7erUe3vVyG13UvZnPKqU7dW3VqWtwy02OzarEdrR7M4alSMjStb9v4q2LW6WWubji2f3quW7Mv8Va83KeVVpRkdZbwQyf3auLpe5fkrnbO9Za3rPVFRdprrj7x4VeFSPwk66a1UtQ0vdH92t63vI2/u1oLbx3C/w1rynmfWKlGXNI8n1DTWVm+WufvIGj3fLXsWqeH1kVtq1xOraCyyfdrjq0/dPp8HmEanxHnFwuxqrV1GoaM277rVi3GmsrV58oH1lGvTkZ7Rbqhkta0Vg29ae0W7+GsjqjVMlYmX7tWYbpl61LJb1TkVlanH3fhNOb2hqR3CtTmWslWZatR3m35fvVvGr/MZyp/ykzRfNULfLU3nq1Nk2t92tSUV5GVqqyVNMtVZJNrNQddMj83bTWuN1DMrVVmqOY64xJJNrbqp3Fv6UeZtpy3H96olyy+I6IxlEy7i1ZartuWtz5W/iqjNbrtrmlS933Trp1f5jLZt33qbuqaa32/dqjJuXrXL70TvjyyBmpvmVH5lNZqzlI6YxJPOpu73qHzqazVPMacpIy76ZbytBOrf7VN8ym7l71mXy/ZOjjb5t1X7GXbL/vVjabP5sP8AtLV8ll+YVtE8itHXlOpt18y3ZavaPL96Os/S5d0K1bH+h3qn+9XXH+Y+cqx+KJb1iDzbfzF/5Z1hwfNJtrroYVnjZf71cvdW7Wd2V/2qmqZ4ealHkNXT02tXW2czLGtcvpLbmWumhi/drW9A8fGfFys6TS7qtyO481ea5Gzl8qta3ut33Wr0eY+Xr0fe5jYW38z7tUdQVoo2q5Z3G771Ovolljrb7J58ZSjU945FZV+0Uala/aLWRf8AZpdQtWtbirEMnmLtNeRU973T3FLl5ZxPM7i3aKYr/tVEysvT71dHrFgsV5J/31WZJa7a+aqRlGR9ZTr80TP+0Mq/erPvtUZPlrSuovlrm9S+VmrCMpHpYaMakiC41ja1Ul8R+VIrK3zLWXqUu2ufuG+at415RPrcJgY1PePWtF8ffdjlb5q7ax8QR3Ua/vFavmf7VIv3WrY0nxhdWbLukaq9t/MfWUKEqfuykfRjJHdbd1U5vDkNwu5lWuB8P+PvtW1XbdXo2n6yssa/NVe0ibV6XNHlOZ1Lwh95k/vf3at2Ol/YbX5lrtbGJbySpNc0uP7O235W210RlE/OM2wtSVSNOkeT6hIbq6wOlbGl2/kx/MtWv7Ba3uNzrV9bdVX7tacp81ip+x/dMrfxVX1C8W3j21ekgCrurldYmaWTatI5sPD2kihPN9olLVPDb7Y91QW8Db6l1C4+yx7aR7n2uWJj65dfeVa5WZW+bFXdQumldqpbqR9Fh6fs4lfY1O2t61MvzVIq1PKdnMVtzLRn5uau+SKPJFTysnnKtScVY+zrR9nq+Uj2iIdi05V3VN5FOW3o5SZSIfJFOWJan8mn/Z9tVymXtCusC077OtWPKoaKmT7Qj8paNqrTttN20ahzBtX1qP5ak2/7VN8qjUZFRUvlN60eVRqPmIf4aTlu9WWhpvlVIcxBsNJtq15S0NtWgOYrrDQsNWN4/wBmhtu2oDmIfKo8r5adu96buqxjtlFRs22k8w1AyXd703duqPzqbu96iUiuUkzRuqLzaikuKkajInxSbveq/wBqVaha9VaRrGnIvbvem71rNk1JV6NVdtSpmsaEjY+0U37VWG2pVC1+zfxVHMbRw8jc+2rUf2xVasNrpv71R+c1BvHDGxJqK7vlqGTUv9qss03f81H+E1jQiXmv/mqJrstVbbR2oNfZxRJ9oZqj3UKlLVliK27dRlqNtLQAUUUUAe5xz1MrK1ZMcyrVqG4/2q/Sqdb+Y/MZUy0yVCy1PFNup7LXXHll8JnexR2/3aFqxJF/dprLVl8w3dTmXdTdtOquYZHJFWbeWdbPlr/eqKSLdUyjzFU6nLI4+8sdtZslv/ertLizVt1Yd9Yba82pS5fhPcoYg5e4t1qnJb7fu/NW5cW+2s+4i3LXDUpxqe7I+goV+V+6Y7RfxVNZ3DRSfeqxJb/3VqrJFs+7XkSpSw8uame5zxrU+WR6J4NuvNkX/aavoLwLb/aPLWvl3wrqX2e4XdX0h8M9ehZY9zV9Fg8VGUeWR+N8V4WpTjKUT2rT9J3R0680Zdv3ataXqUbW6/NUl1fx7fvLXq+0/lPwCU60ahyV5oa7ua0dHt/sfzf7VSXGpQ7vvVVutUWONttEpe6eletUjyyNTVPE0dnaszNXh3xC8eK4m/efNVvxx4oZI5Pm214Hr2tyX1425vlrxKtX3uWJ+g8OZBGUvbSF1C4bU55GNZl1pPmr8q1oaftatqOw81fmWuj2MZRP1L231f3Ynmd9YfZ2b5ay5EZa9K1jw9vjbatcTqmlzWrbitfO4ql7OR9JgcdGp7vMZPm+V96p45t38VQN833vvVDt8r5hXLTq1KfwntSpxqRNRWVv9qo5LVZfu/LVOG62/K1Wobj/AHa9GFWniI8sjilGVP4SnNEyt8y1CzVsNtlX5qo3Fh/ElctXAyj71M2p1eb4iqrbauW8rLVPaytzUkbV5t5RkOUeY1ref5a0obrctYMbf3atQ3FehTqnnVKXMb0aq33an8msq3umrWt7pW+Vq6eWNQ82rGURq1ahbbR9nVvmWnban2co/Ccspcxcjlqb79VY/lqxH8tbxl9k5JDWj9KdH+7apvvU1l/u108plzGpp95t27q6jTbz/arhY22tW5pN5+8Wu6hX9n7sjysVQ5o8x614duNzL/vV6t4Z/e7VrxvwvLuaOvbPBMW7bur2vb+6fkGffu4yO80/TfNjVq2rfS1X+Gixljijp02qRxfxVze3PyKrUqVJcsSxJZrt27ax7iw3SVa/tyNvutU9q32h/lraNUyj7SjrIv6H4faRV2qrU7XLBbWNlb7y12GhrHpuntNL/d+Vq8/8aa4qxzSbvvV5spyqSkdUsO2qcvtSPB/ikyr5leAamnmTNivVPiNrn2y8aNG+XdXnk1mslRGhzH71kNOWFw8faHN/MlWIbplqxdWe1qz2VlrPllTPsYyjUNi3vV3fNWlb3VcvG+2r1veMv+7XTTrfZOarQOnik3VKvzferFt7ytS3uN392u6nU5jyKlKUS0sNTL8tEO1ulWFi3V0cpwykNWWnbd1Rsu2o922oJG3VhHOrLtrmtS0Hy/mSurWZdtDKsq1y1KEZHTSr1KJ5feWrK20rtrm9UsN0bMteuapokd0vyr81cRrGjSQfw/LXkV8MfXYHHRkeXahYsm6sK6haOvQdUsN33q5XUNNZa+axNA+7wmJjL4jmW3UK+2rl1bstUZImWvIlzUz6Kny1PhL1veNE1dBpeubflNcer7qsW7bWruoYmVMwr4SNQ9W03VI5dtdFZ+XLXj9nqklr/FXWaP4o+7uavrMNmMZe7I+Px2WVKfwnpFvYfNure02zkjaub8P6xHdbdzV6RotrHOq7a+lo+zqe9E/PswnLD+7UOh8MLudd1el6Tpf2hV+WuV0PRNrK1eoeGbPaq1c5cp+QZvi1F80Smvh9V/hp39jKv8Nd5HYR7ap3Vgq150pnxccylKRxNxoy7furWHfaIvzfLXoL24rPutM3xtXDV949GhjpRkeQeINLjijb5VrzXVlVZGr1rxx/o+6vH7yXzbhq8ap8R+p5PKVSnzFFl+Wq8lWm71Vm+Wsj6ymV5G2U3zKbJ941Xkag7IxNCOWhmqjHcf7VSeb8tHMEoFhbpo6uQ3m6smZty1Ctw0Tf7Nb06vKL2EZHSebvWqNxUNvebv4qsSMrVv7TmOaMZU5GLeRVg3jNHXSXi7fu1h3irt21MqnKe1hpGLM1Nt5v9qnXlv8A3az/AJlqo1/5j3oxjKJ0FvNVjYrLWHb3m371alvdbq192XwnJUpSjL3Rs1uy/dqv5rK1an3vu1TuLdt1Q4S+yRTn9mQW9/t+9W1Y6sy9GrmWj2NTo5mirenXqUwq0I1D0Kz1tWXmti1uI5f7tea294y/xVtWeqfd2tXuYfGRl8R4NfA/yneLZrL92po9P3LzXP6frjK396uk0/Vo5FXdXuU5RqRPn60K1MZJ4fST7q/NUX9gyRf7VdRZyxt021t2tvHN121vyRPIqY+pS+I4CHQ933o//HauR+E47r78dekW+hw3Fbmn+FVZl+WolRj9o8yrnnszyBvhrFcdI6qXHwl3fdj2/wDAa+irXwb8vC1aj8LsrcrXlVaFGXu8p5f+tVan8Mj5WufhbdRr8sbVnXHgi8tf4WWvsT/hFbeX70dQyeALOf70NebPA05fCdFLjWS92ofHy2+oWJ/iq1FrEi/6xa+nNW+EdrNG22HbXmvin4MzQo0kKV5lWlKj8J7eG4kwWLly1PdPNlv45l/1atS/6JJ8pXZWVrNld+H52WZWzUVtqSTL97a1cca0ZfEfVexUo+0p7Gz/AGHbyfNE3/j1MbRXjb5DVaOYn7jVah1GRfvVryxkYy9rHqV/sckPWOrVqu1v4lq9Dqit95atQvbyN8y0chzTqy+1Ehg+7zVpYldavW9nC33WqRtL/iFaezkeZKrG5RW13VItrVj7PNH95d1SL81YyiZSqEMcW2rkfy0LU0cW771axOaUySG6Zela1jq22snyqNu1q6NTjqU41PiO0t9SW4jWq+oWsc/8K1h2d00VaX2rzV+WlI8uVH2cuaJj32jxy1z974ZrqLqXa3zVAL1f4q46kYnq0a9amvdOGuNBZf4az5NJZP4a9IZoZf7rVXk02G4rjlA9SnmMo/Eebyad6rWfdWHy/dr0q40Ff9ms+40Hd/DUygenSzKJ5ncWbJ/DVb5lrv7zw5/s1g3mgtH0WsD2qOMhUOb3svSj7Ztardxprr/DVOS1ZF/iqeaUfhPSjKnIn+0LKtQyRVRZZF/vU1bxlb5q3jV5viN40v5QkqvJLtrQ+WVahksN33aDeMo/aKbMrVDJVhrCTdUbWsi7vlqZSOmMolXzWo+0+9SSWsjfwtVWa1k/u1HMbR5ZEjbZaqzWu5ab+8ioW6butTKUZfEdEVKPwmfcWdUpFaNv71b8jrLu3VTuLVWX5awlS/lOynV/mMVpaj82r1xZ7ay7iJlrjlGUT0KfLIc0u2mtK1VWl203zd1Z8x2Rpmppt/5FwvzfK3y11Ucu5a4NW2/xV0mi3n2i32t95aqNQ4cZhvd9odvoE25Nprbvot1urfxLXH6PdeVcLXaW7LcR/wC9XpUveifFYqHs6nMXNFm3Kv8As/LS+INP3/vF/iqrpcn2W9ZW/irqWt1vLerlHmPDqy9jV5zl9JVlkrrLdt0NZCWBikrVjX93WlKPvHLiZxqe8XFj2x1NY3X7zbUCyYSooW2TV1SkeZy80TpLeX5flqZbz1qjbt+73U2Rq6fsHl+zjKRY1BVlX+9VFbdlXctNuLzbHViwmWePbXkVJe8b8sqcTmtehaOYM1Zm1WrtfEWmedabl+8tcVIrQV4eIjyyPawtb2lMzdQt9vSuR1SL5q7C8kDLXN6ou+uPlPp8HL3jg9SVvM21g3XyV1GqW7LJXP3Fv+8/iolE/RsvqR5eUy5KjqxNb7ahVazPpImpocskU25a9E0HxG3y7ty/w1wenxbY66DR7dmk2itTxMZjJUZSke8eF9Sja3+981XL6/a6m27l+WvO7e/k0uzXa1XtD8R/aLjc+6jU8DC4+NaUp1jvo7VfL+dd1UbzS/3bNHu+X+GtCzv1aNdtWJNvl7m21pGpKJw4rC0cZLmZwOtXUlrC3ystce15uk+eu68RL9qk21y9x4faX7jVrGrI1/sSOHo80RLeVUXcawtav1lZvmqbWI5rC3ZVauDutUk8xt26q9rEzwWV1KkvaGtIsbNTfsq+tZMOpf3t1WF1Ra054HrzwdamXvsdH2Pb92q66kv+7Vhb9Wq/dOOUakQ+ztR9napFul3fw1Msq0GfNIh8hqcsbL2qwsqtU0bK1VymUpyKe1lapNtWfl/2aTcvpSJ5yCipWVd1N2rQRzDKOaKOaCg5qP8AiqX5dtN+6tBcZEbf7VG5ad8tRyN83FGpY7zd1NZqjZqbRqVykm6ms1R7qazbaNSuUk301mqHzfmqNpVqJGsaZY8ymtL/AHarfaB/eqCS8WpNI0pF7zaa1xWTJqVV21Oo5jeOHkbTXC1C118v3qxJL5m/iqJrqT+9U8x0RwxuNerUMmpKtYrSM1FBrHDxNOTUfSoJL9mqnRQbRpRiTNeNVdrpmp1Gyg1jGJH5lOanbKNlAyM/w0f7tSbKNlRyj5hnNFP2UbdtHKTzDKKfTdtUISil20lMoKKKT+KgA3UM3zU1qduoAN1DNTV+Wm1HMXynritViOWs9WqRWr7unUPgJUzSjlq5DcVkxy1Yjau6lV5TklA1N2+nMtU4bjbVqO4r0I1IyOWUZRG7fmo21N8rUeVWkYk8xGtO207b/dpyrVk8xXki3Vn3Fru+9Wwq02SBaylE0hUlE5G8sV/u1g3lqytXeXFrWLfWKtu+WvPq0P5T3MNiTj5F+9uqm0Vbl9YMrNisuSJl6rXlVPd+I+no1vaR90r27fZZN1dx4T8atpci5bbXF7V3bajZdv3a45QlH3qZricJRxlP2dU+nPD/AMX41hVfOWtS4+KS3HSRa+T4bqSL/loy10Gk6pMv3pGrooYmpzcsj4DF8I4WnL2kT6Mj8aNL8xanXni7zLfhtteT6fqLNGvzVPPeTOOGr1/e5T52WT0YzLXijVmuty7q4O4sd8m4V1Mdq1xJ/erWXwv+53MvzVyyp/aPoaFang48pw+mwtFMqla9C0HTftEa7q524sfs9xXUeG7zbtXbW9Cryy5THMK0qlPmibjeHI5Y/wDVrXA+LvCv3ti17FpsLXS7TVzUPB8ctm0jLRi6Ua0T5TDZtLB1vekfG+taTNptw25flrH83+Fq9i+JGjLbyTbVrxu4XbI1fGVOajLlP3HKsZ9cw/MRyLUe9oulSK396hqPi96J6v8AiJob/d8rVejuFesFofmqRbhoq7KeMqUvdkZypRl8JuSQLOvNVZNPZfmFR29/urUt7hZVrvl7HFR905Je0pmatTR1cks1l+ZV+aq7WrxVwVcPUoi54yJoW21oW9xtrJX5vvVYhbbUxkYVInRW91uWtCOVW+9XN28rLWlb3H/Aa66dXlPIq0jcWLd92pRHt/hqpa3G2tKNlkrrjGNT4Typ80SFV20Vaa3qFovmq+WUTLm5hKt6e+2SqbfLTo5dtVEmUeaJ6R4b1ZYmXc1eyeF/FsNvGvzV8w2+qNb1rWvjSa127WbbWvtZRPjsyyL64fWknxEhij/1i1yWrfFFVuNqyV4C3jS6vPl8xlX/AHqkhvjM24s1ddL94fO0uE6OH96ofSXh3xZ9uKs0leq+Hb+OVV+avkrw14ga1K/NXrvhvx4qRrub5q7n8J8ZnWRy/wCXZ71qGvbbPy2b5Vrxb4ieL1VJFVqg1z4gebbttkryrXtWm1S4ZmbcKwhGXMc2T5LL2ntKxm3kn2qVif4qrfZasLEzVYjX+9XqxjGR+lxly+7EyZrPzVrFvNO2q22u2WzVlqncaM0vyha5qtL3Teli+WXvHn7QbabG22up1Lw+9v8AMVrnJINrbWrypRPfpV41o+6Edx6VpWd581Y+NtTRNV058oVKcZHXWN5/tVsW8u6uNs7r5q2rO82fxV6lOoeHXoG80W6oZLei3uvlq5u3LWvxHlc0qcjKkTy6b5tX5LfcvzVRmgZPu1lI3pyjL4hrS7/vVVvLWO6XmiTcrbqhNxWMjsipR+E5XXPDf8US1xOpaW0TbXWvWpLjevzbay9Q0iG8+6q15dfDxl70T6PB4+VH3ah4rqGj/easG8s2X+GvW9W8OmHovy1y19o277y14NfCn3GDzKMjz2S3Zaj+7XSXmktF/C1ZMlm3zV4ksPKJ9XSxVOoV1lq5DcbfmWqbRbadG23burKMpROyVONSJ2Xh3XpLeRd1e6fD/wATea0e6vmuzl2yLtr1LwTqX2Vo2DV9Dg8ZUpn5txDl1OpTlyxPsrwm0d5HHXpem2vkx/LXhXwv15bjy1Zlr6C0uaGW3Vty/dr6eOM9pE/kvP6VTD1uUn+1+UvzVkalr0fzbmq9qnlrH8tcLqnzSN81YSlKR4GDw0a0uaRpSeII/M+9TbrXoVt23SVzbWu6ub8RXUlqu1WrCp7SJ9Rh8vp1pcsSj421SO48z5t1eZyRbpGrZv7iS6f5t1UJI2WuONPm96R+lYGl9Vp8kTNkirPuFatyRao3FurfdqZUj3KVQw5Plaqsjfu62Liz/wB6s24s2rCVOR6dOpGRn+Zt3VJHPuqvcKyVU87bXNI9D2fMjY3f7VQSNVWO4/2qczVHMHs+UljuGjardvqW6suT7tV2bb92rp1OUr2UZHSNLuWs+6s1lXctUbfUf7zVqQ3G5f4a6+aNT4TH2cqMtDnby121kSrtrs7q1W4rn9Q09lrCUZRPVw1dS0kYrf7NEdw0TVJcQMrVTkZlpxq8p60feNq31H7ua0lnWVVrk47havw3n91q7Y1zlq4b+U2bi33NuWqkkeyljut9Sebu+9VxnGRz8so7jY2q1CzVV2ru+Wpo91bkSNa1umX+9W5Z6lXNRtVuG4ZVr0KOJlTPLrUY1DubHWNrcV0+m69J8teX2eoBW+9XT6VqKt95q9yhjI1D5nF4OP8AKev6DryvtzXpnh+8jn27q8R8Oyq0i16v4bLLtrrqVD8szjDxp/CfR/gfQ7G/t1kiVdzL81dVqXw3tbqH/V/N/erzDwBrn9k3as7YjZdrV7XpvjbT7yPatxGzf3d1fDY2piKdXmpnrZHUyzGYb2OKjGMjyfXPh7NprSMnzLWf4f0tvtixyx/LXqXijXLNbdmZlryu68QN9saRG2V00cRWq0/ePks3wuBy7FRlRlzeR6pY+D7O6tVV4127f7tcZ48+HtrY2Mk8a8D7ytVjR/ijFawhZhjb/ErVzXxE+LMN1p8kaNtTb8zM1eVzV6dT3pe6e1jMTlOLwnLRj+96HyL8dNNt9NkZlVa8OURbsfdr0P4zeLv+Ei1Zkh3eWjc7a83VG7rXDTnzSkz9PyKhUo4CnGt8RoW77W+Vq0oW/vVix/7LVajaRa7o1OU9apA2Fib+Gp4ZGVqzob9o61bW+hm+Vlrf2iPNqRlE1bO/rat7pm/irBht42+41XI1aKt+aR4tanGRuLcbv4aGWNuv3qz45Wqbzqq558oFj7P/AHWqaOqPn1YjuN1CMpRkWttO8n+9TY7ipFn/AL1banNLmBVq5by7ahj8tqk8r+61BlLzJLiDzI6xbqBo2rajb5dtR3EW6uecYhSqcsjmZJGiapo9UZasXVr/AHqz5LeuOR6seWpH3jSj1RW61aW6jl+992ucaJu1RfaGirKUpC+rRl8J1nlQyrVG60aOXptrDj1GSP8AvVch15l60vdF7CtT+GRVvPC+7d8q1h3Xhbb/AMs67KPWVZV3UfbIZax906qeKxFM87uPC7N0Ws+bwk392vVNtu1SLZQy/wB2s5cp2xzapT+I8f8A+EZmi/hq1b6HJu+aOvXl0O3l/hWrEfhm3/urWUeaIVM9/mPNdP8AC32ll+Wumtfhkt0vC/8Ajtd1pfh+FZFZa7rQ9LjXbuWsKtSR8xjuIKlPWB4u3wTa4X5YWqjefBGRf+WLV9heE/Ca6tciILtX+Jq6zUfhBH5O6M/N/tCvGq1/ZytzHJg86znE0/bUI80T89L34LyDkRtWHffCO4Vf9W1fbPijwrHozMJo1BFef3TaazMp2VH1yR34fizHc3LKPwnxvq3gO6sNzeW1clcFrWRlNfXvjbTdNaxk2+X92vl7xVpI+3vsX5d1ejh68qh+p5DnEswj++ic1JKrfeqtLbo1TyabJH/DUPkyJ/DXpc38x9rHl+zIzbqz+X7tZslqyt8tdJ9ahktVb/2WsJQjI9CniJROb+ZW+bdVzS79re4/2auTabVFtPZW3VySpSjI71Wp1o8sjtNNuN8i/wAVdtpMv7vbXmOhyssm1q9C0mXbtrupSPiMzpcuhuuv7xWrp9Hl3RrXP2/zLtatXSW8uTbW/N7x8difeibclr83C01Ytta0MKy29RyWvy7q6aX8x8+qv2TJZflqnHP/AKRVy4bbuWsmSX95VTO+lHmOws23W602b5ap6Pdbo1Vq1Lhf3dd0f4Z5M4+zqGLcfMrVBp1w0U2KfcLtkbbVKzbbPXjVviPQjH3Dr5LjzLNlNcvqVmrbl/irb/5Y1zl9ebJvmrzsSYYWEoy905nVoGiauXvLja21q7i+kjul/vVx+sabuZmWvP5T7bBTXwyOfvFWSsO6s/mrTm327c1F53mfK1I+soylT96Jztxb7vurVeO13SV0klqrL8tR2+n/ADMzLWfKe9HMOWmQ29v5W3Fdb4Zs/mVmrGtbNmkVa7bR7NYLXdT1PmMxxXNEqa3NtjWNafpNvtjX+9Va6/0q9rbt4tsarQeLUl7OnymnZ6hJCF2tWnJ4qVY/L3bm21g7TGtYt9Z3F1N+63baUpF4Cv7GtzSl7p11vcfam3VpQ2q/xVyek2F9b7d0bbf9la6ZrqS1t9rf8C3LUxqRkfdf2phcVKNGEveOX8UWq3G5a891Dw38zNXoV5cLdSNVeSzWX+GrPradKnTp2ieU3GmyRM392qbRba9QuvD/AJq/LHurndQ8MyJ/yz/8dpR5TjrxOR+aj5l/irSuNNki+Xa1V2irU8ipKJX+0Mv8TVPHePUHletNatfhOSUYyL66ky1KurMtZVHNV75l7KJr/wBsU7+2axuab5dHNIX1embi6tupf7UWsTmjmtOaQfV4m7/ai/xNTf7U2/xViZNNzT5g+rxN/wDtRW/ipralWD81P5pi+rxNv7cv9+o2v6x/4ab/AOg0F+wibDX61H9vX+Fqyfmpv3aXMV7CJqSX9QtqVZ7fepu6olI0jQiXJL9mqtJfGoGao2aszojSiTNdM1QtMzf3qTbUdRI1jGIrNSUjUvNSWNLU7mk207bVcoCVPtpqpuqZVq4mcpEe2m+VU2yn0BzFbbTtv96ptv8AFS1QcxBto21J9abUhzBtpKKKB6ibabJTty+lNZqA1G0UUygB9MopN1HMWLRSbqj3dqjmHyjmo3U3d703d81QaRiOZqbuprfLQv8As1JfKepK1OWWoqK+31PhOUt+b/dqaOX/AGqz91PViK0jIzcTT83dViO421lx3FWFlrsp1TCVM2Le6q9G26ufjuNtXre6+avQpV/5jhq0TW8ujb81Rw3G6riqrV6UeWR58vdIdu77tNaP/aq15W2m7Vq+UjmM+SKqd1a7l/8Asa2TD8tVpIqwlE6KdWxy91p/zVz99ptd3Pbbvu1kXlnvrzK9CNQ9zDYqUWeezRssn8VN3K1dNqGl7v8Aern7q1aJvlrxKkZUz67DYmNYrsu1atWdx5Ui/LVT+KpVZd1ZR5Ze8d1SHNHlO40W68xVX/2auot4PMWuB0O6/eKtet+DdEk1aSPA+WvZoT5j86zTlwvNKRb8O+HPMbzGX/x2t7UtP8qHy0Wu80vwr5Fuvy7ah1DSY4FZjtq6h+YTzZVqx47eeH2kk3FdtWtL0lrPbXUao0MTN93dWVFP9pmWNP71cEZHvRxVSpTOp8MxSNJu/hrpNcvFt7FlZtvy1j2dxHpNnurzjx945aGKRvM2qv8ADWVfFRox5jwaOCqZhivdOJ+KWrQL53zLuavEJvmkar/iLxJNq19IXZtu75azFuN1fMe3jiJc0j+iMqwEsBh4xkRtUe7bUzfNULLV8vKe1zEisrfeoaJW+7UP3acslVGXN8QhrKy1Pb3jQnb/AA0qsrfLQ0S/w1NpU/epil/LI2LXUv8AarSjljlWuTXcrfLV61vmWvSo437NQ4KtD7UTam09WX5ar+U0XXdU9vfq681ox+XKv3a7pUadaPNTODnlT+IzY2/4DVyGX5qJLD7zLUSxtG3NcUqMqfxESlGRs28v3a1re4rn7eWtKFm+8taRlynlVqZvW8tWtqy1jxSN8u2r1vK1dlOr9mR5FSn1HSWtVZImX+9WpHLuqOa3WWtrfaiRGpy/EZe7+9/31Tf4qszw1W+7TOqMuYf8ytuFaFnflG27v/HqzVNJ9zpVRlKJMoKp7p22m3/3a6uwu5D92Rq8s0+/aKRd1d1oepebty1erQq/ZkfM47C8up1ouJJetWbOx+0ybabYos+3FdhoOk7V8xlrucuWJ8Via8aMTJk0H7Lb7qxLi3ZJP7td7q0sax1yN4qzyfLWUZe9zROXC151PekVbdssq133hvQY7i38x1rkNM01pLhfl3V6Db3S6XY7f7tEq/2ZHJmNWVuWmcb420mOJW2V4/qC7bht1epeMPESvujT5q86vIFnbdXN7Lm96J9Pk/tKdH94ZEke6odu2rk1u0XSq7fe/wBqspU/e94+ojIkhbbWta3FZKx/NxVyGtaceUwqx5onQW8tXo7pkrFtWrQjfdXXzHi1afvGpHcbl+aiRVZaz/utxTo7hl61fMcfJ/KFxa7qybq3Zfu1vearVVuLdWrKUTqpTlE5maXbVf7Yyt/9lWpfWf8AdrBulaOvPqe6e3S5ahofaI7hdr7ay9S8PrcfMlQ+eyNVy3v9v+7WHuyOqMalP3oHKXmi7dyutc5qHh1W+ZFavVJFhuo/m27qy7zRtvzLXHUoHsYfMJU/iPH7zSZLdvu7f+A1mzWrK1erXWkrLu3L81c/qHhfb8yrXkVcHzfCfWYXN/d5ZHH2/wAtdNo+pNasv/xVVf7J8n+GpIbNlkrh9lKnI2xNeniInrXgv4gtpc0fzV794X+OEP2eNWmXdt/vV8gWP3q6DT5mXbhmrWNSpH4ZH5hm3D2Dx3vVIn1rqHxkhuF+WT/x6sX/AIWIt1Ju3V4DZyyN/wAtG/76rYtZZF/iau6nVrfzHyP+reEw/wAJ7xD4yjaP71c7rWs/avmWvP7W8mVfvNWhDdM33mrup15S+I445XTw8uaJqL+8anNZ7v4aqw3C/wB6tO1mVtua7afLL3TWfNTMu8sWX5lrIkVl+9Xpdlo66ivG2qWueD/Lh3BaupS5feiZUsxpxl7ORwccW/71SNpqyr92luFazmZauad+/baq7mrKMoy92R68qjjHmicnq2hnqi1y+oabcW/zNG22vpTw74DW+h8yZf8Ax2uX+JHhe10+3bytvyrXlYilyx5olYPPoOt9XPBFZl61N9oqveNtuJKh82vN5j73k5tTQ3bqZJ92qq3K7e9S+b8tQLksVZPlb5d1WrPUtvys3/j1V5m+WqbfK3y1ManKdHLGpH3jrIbpZV4p1xbrOrfdrm7O/aNq2rW9VvvV3U6/N7sjzZ0JU5e6UbzTaw7yzrtmVZI6zb7Td33Vqp04nTQxMo+7I4WaLb/equt00f8AeroL6w+9WDcWu2sPejI+jo1I1C9Z6p93dWxb3Cy/drjf9TV6z1Bo2+9TjVkTWw3N70TqtrdqFuGVqq2eo+YvzVpfu5fu11xrfynkSjy/ETW9wrdauKu6stotv3alt7h4vvV1xr/zHHKH2omn5cif3qt2d9JBJ/FVa3vFl+9V6NY5a7Iy5vhOGp/eid14P15vMXe1e8eD9SW68ta+W9Nlazk3LXo/hH4gHT5FV2rs9vUjE/Pc9yqWIjKVE+m7zVl02xaTdtribf4xRxat9m87a397dXnHi74refp+1G2/L/erxOTxFdPqTXO5ss1ccsRL2h85lPCbrU5Srn3tY+Lv7WtVPnNJT5v9IXhq+Yvh38TJIvLhnb/x6vb9F8cWtzt3SL/31XpU61OUT5DNcjxGCrfzCeJ4761t2khZvu/w14N408Ua1JNJbPIwWvp6TULO8s23NGysteBfE+wha6aSLb/wGuKrhadSR7PDeIiq3s61M8fuFl8z97Hu/wBqoF8lvvLXWW9rub5l3Va/4RqG5j+781VLL5fZP1X69Tp/EcfHYQy/dbbUn9msvT5q6aTwWy/6pqh/4R+7teis1c0sFVj9kf16nL4ZHP8A2WSiOEq3zfLXU2ukSt1iatOPwpIy/NDWf1ep/Kc9TMKcfiOTtZpIm+Wtq3vvlXftq5J4ZaL7qtVVtLZKy96JzTr0a3wl6OVW+7UzL8tZsccitu/hq1HdMq/NVe0OOUf5Qkk20Ry/N96myPHIvNQSQsrcNRzBGJpx3TVaW6Vqw455I+tXYbxWX5q6adTmMJ0jXhm3fxVY81l+7WXb3FXFlrbU4alP3ib7fs+9ViG/jk/irJuPeqf2jbWchxoRnE6C4t45fmrLmt/mqNbpmX71QyXjL/tVySiaU6cojZrdqqyL/eqx/an95aa11C1YSOyPNEoyRbmqrItaknlt0ZaryWv91qykdMZlHay1J5h/2qma3b+7TViasJGvNGRGt1JF/FU8eruv8VJ9nVqhktawlEn93L4jRh8Suv8Au1o2/ij/AGq5VrdlojibdXJPmInhaMj0fSfEm9l+avQPD+ueYy15Bodu3y16V4WtWaSNa8ytOR8VmuHoxjI+h/hncrHcSSH+6tdfrvxHs7JTFv3N/s1594cdtO0qW5+623C1wHijWGg8xwa+fr1Lu55OCzSvhcLHC4beQnxk+JFutlJK7LHtXaq7q+Wbrx/LcXMjrNw1Znx08cXElw0SStXjEfiSeJvmZq9vAcrhzVIn65w/w3KeF+sVtZSPatQ8Sy3ke15K5q4s47iTc1cPb+Kmb7zVcj8QGT+L/wAer3qcqf2T6ynllTD6ROik0mF1+7VObw3DJ0rL/t6Rf4qP+EmZa1kdMaGJj8Miabwr/dWqUnhmRf4auw+LFXrVyPxHBJ97bWZtz4umc82ht/d+b/dqCTQd3WOuuXVLeX+7Uiz27L8u3bRGRX1ytHc4mHQ2jZWX7y13Wh2Hnwr8vzU6NLX/AGa6Tw7FCsi/drSMo8x52Ox0pUyJdOkVlxurTt7Bl2ttrpl0uOVVZdtadloysu01rKJ8RXzFGdpv3V+WtJrP5avQ6N5TfdrYXSd0P3a3pRlynztbFx5uaJ5nrFr5Ujba526+Vq9I1zRm8z7tcfqOksu75aqpE+jweKjKJDocv7yuguH/AHdYuj2beZ92ukms2a35/u10UpfuzLFSj7Q5uab95VYLtuA1W7qzZZPlWoAjLtzXk15HZGUeX3Tbt23x1yviCP5WrqrWLdHxXN+JImXcu2uap70TPCS/fHD3F+0Dfeqv9vW4+81R6h95lrJkWSKThq4+U++pUoyiXryxWeP7tYF5pzRNxW7b3n8Jq99lW6WolHmOqNaVH4ji4227a2rOFZI1+7Vu48P7m4WpINNe3/hrPkNKuJp1I+6Tafpe6bdXQ3UH2Wz2qtSeH7P7u5a1NWs/N2qq1PKfNV8TzVuWRyen2DNI0jVsR2rL/DWtY6Htj+7WlHojf3aRy1cdGUjlrxfLjrR8I6W15eLlf4qvzaCZJNpVq7rwV4eW2kjbbXn4iXunm4zMIUcPLlO38L/DGO+t1bydzN/s1N4o+CP2q1ZUjaKT/dr1L4d3sNjNAZF+UH5q+itN0bT9XsVdQjqy+lfOT9tH3oyPgMpeNzDESlQrcson5S+LPhTrHh28bbbySws3ysta3hP4Y6lq21pbWRVr9KdX+Deiap963Vf92n6X8HtE0uMbbeM/71bU8ZX5eWR+rRz3iaOH+rx5eb+Y+GbX4N+VCu+13N/vVR1T4TwxR7nt9tfdniLQ9B0q0dpFgVV/vha+RfjZ8UNH0m4uLfTmjdv9mqpYipUqcsT5dZnxFVxkcMq3NKXY+efG3gvT9N3bVXzP7q15Dqmh+VI2zbXpmsatNrNw00rbmrFuNPWVfmXd8tfVUYyjH3j+hcDgalPDxjiJc0jy24t5Fk5XbVZvpXc6hof+zXP3mhtF8ytvrsJqUJUzFoqxJbsnVdtR7dtBzXIdtJU7RfNTfKaq5SuYh20basNDTfKo5Q5iHbRtqx5dN8rdRyhzEO2l5qfbspNq1XKHMQ0c1Iy+lR09RpkUlMqdkqPyWrORoRUx6maLdR9nb2qOU15olVqjq55XrR9npFcxTo2Va8qjyqkOYr7abs/2ateVRtoK5iusW6pdv+zT9tLQTzCRrT6RaWqiZSCjmijmiUhxG0/yJG+6rVJZ2/myLXpnhfwkt1Zq3l7v+A1zV68aMfeODF4yng480jy4xvH1VqjYkrXva/C1ZY2byf8Ax2vIvG2i/wBg6k0G3bzXLSxlOtLlic2BzWhjqns6fxHO0xqN1EatM21a7uY98Tj1o49a7DTvhtf6hbLOFYq1Fx8NL+HpG3/fNcv1mn/McP8AaGF5uX2hxrSUxmq3qmmy6XM0M33qoVrGXN7x6UOWUeaIUbvlo+7TOao1H7vemc0m2j7lBQvNHNJto21JYvNHNHNJtpC5j1BomVqSrskVV5Iq++lT5T4KMxnNNp3NM/vVh8JY3d71MstVW+Wo1l+aj2hXKakdxVqO4+asXzKtRy/NXTTqmFSmdFb3HzVqWt1u61zMd192r1vcV6tKrKJ5VWhzHURtup22su3uq0oZd1erTqRkeRUpyiO2/wB6myRfLVjbuo8uteUwjIy5rf8Au1RuLf726uikiWqM1r975awlE7KdY5O6s91YOoabub5a7m5tKyrizX5q8+rQjI9zDYrl1R5zeWbRSbtrVT835q7TUNN3bq5vUNN8r7q18/Xw8qcuaJ9hhcdGpHlkO0O68q8VW/3a+qvg+sK2sbfLXyGsrW8yt/dr2LwD8QVsLdVaTbtqqGIjH4j5PinL6mMofuT6yvNUht7fdu/hry3xZ4yVZGVW+WuE174xRLa7Uk3fLXj/AIn8fXmrSNsby1rLE4qUv4Z8DkvCVaVTmrHofiLx/b2+795ukqfwb4k+3zb2+Va8CkuJGk+Zmb+9XSeGfFa6avls22vIp4iXN+8P0zEcPU6eG5aWsj37XPEyxW+1ZK+fPiB4qk1G8aFG/dr96tHXvGjXVu0cTfN/ergbrczMzferjx1WVT4fhOrIcljhJe0qGezU1m21JJUMn3q8iPun3hNHcNViNlas+nKzLXXSxMo/EZSgaHlVGyVHDdf3qsfK1ejGUanwmPvRIf4qkWWiSNvvUyj3oh8RZj2tR5XpVdWqxb3HrWnNGXxEcpJGzK1alrqG371UY9rU5Ymb7tax9pTlzROOpGMviOktbzctXNsc61y8MskValreV69LERqR5ah5dWjy/CaX2Nl+ZasQ7lb5qjtbzd96tKOFbj/ereeHpy96medUlKPuyCFv9qrkbVV+ytEy1YjrhlTlH3ZHDMuRtViOWqa1Juqo1DjlEtSMrLVOa1/u07dTvN211RqxluEeaPwlBlK/w0zdWgyq1V7i321ryyOiMivu/u1t6PfNBIvzVhbdtSwzeVJVc0iatP2keU938Cs2pyR4+avaIdJ22aqteDfCnWIYWXe2K+gbHxBatb/6xa641+aJ+HcRRrU8RyxicR4i0mb+GsSz0uTzPmruta1S1ZfvVzP9s2sUlEajjIxwtWtKjy8p03h/Qfl3MtZ/jK3a1tWx8tdJ4X1mG4hrn/iJqkctvIq0VZc0fdPLoSrSxvLI8I1XUGa8fd/eqGO63Cmap+8uGxWb80VOjWlTj7x+wU6UXTibnyy/eqncWG5ty1Vhv/Wr0d15q16UZU6w+WVMo+U0Tfdq5C1WNqtQ1h8u5aJUpR+EUqkZElu9Xo2rPj3W/WrkMq/xfLTjy/CcNSJej+ZadIny1DG3zVYX5l+atJROKXuldmaP/dprXlWmi3Vm3Fu38NZSNqfLIkkkV6y7y1WWmyXDW8nzU1b/AHVzVPeO6nCUfhMe6s2Ws+RWiauok2y1n3lhu+auOUD06Vf7MjJjum3VpW9+rLtasua3Zar7mWs5SOz2cahuTWsc/wAw+9VGS0K7s0y31Bo2rTjuI7laXuyMPfpmPJpMdx91aoyeHGXotdX9j/uVZt1VvleuapRjIr65Up/CcSuktF/DVq3tWj/vV2n9krL93bUMmh/7NefPDfykyzCMviMex+Wtq1aoV0tlqZbdoqw5ZR+I46lSMjUh6VehrJhZlq9HcVrTkePVjIv1YhmZaitXVqvfZ1Za9Kn/ADHmzl9mR13g/WI/NWM16BeWEepWfyr95a8VtZms5lkWvWvB+rfbrPa1d0Kv2ZHxmbYeVOXt6Z5l4s8PyR3jbV+bdVzwr4f+zsssv+981ei69ptv/rn215r4m8Ww6XCyoy151SUacuaR6OExVbHUY0aZ3V54wtdHs2VZNu1a8H+I/wARF1KWSKFt395q5zxJ4yuNRkZVZlSuSmbfXjVq8q0v7p9xk/DtPCS9tU+IhklZm3U1mprfLS1hzcp92JuqaO4qm1OX71Z8xfKXpG+Wqcny05ZabI1Z6hGJDv8Amq1DdbWqizbaFbbS5jWUOY6azv8Ad1rUjZZY65G3uPu1tWd0y7a66Vf7Mjyq9Dl+EsX1j5tc3faXtausjl82obi1WX5a7PdkTQrypy9485urPbVPbtau01DSf7tc/dWO1q5pR5T6WhiY1CK0uNv3q3bG43fxVzqxMrVpWcu2piRXhGXwnSRt/d+arCqrVn2svy1eX5q0jOR4dSPKSLF/dq1G0itVVWbdViNt1dManvHJI0re/wD71aEdwslY6qrLU0astejTryj8Rw1IRkaklr5/95qpzaS38NSW960Va1vPHJXpQlRqHG51KJlWsclrJuTctdFp/ia9tfuu1EdqsvQVPHpa11fVYyPPr1adT+JE6DT/AIkahBD5ZZttUtQ1+41WTdJuqCHTV/u1et9JVq0jhpRPG5MLTlzRiR2P3t1dFY/NVWz0Ft3y1vafoMn+1XdHmPLxVen/ADGhpek/bOla0/hlYI/nVa3vC+h/Z49zUeKJGhj2otTKfLrI+KnjJVK/s4SMWx0W1f8AhWt+x8LC5bbFHVPwvpc15J+9Dba9r8KW+jaNbrdXcitIv3Y65a2K5Y+6ctavKVX2KqHH6T8FpNUt/Me3+Xb95vlrzf4oeBbfw/DJhVSSP722vcPG3x4sdHtZY4JEtoVXb/tV8veO/igPFsjRw/LHu+9/er52piPafEevg6FepiIvDyk4r4n0+Rx0eoqzbWqx5sctZ62u7o1MaFouhzWep946cZbGi1urfdqvJbsvRqp/apF+981PXUKkfs5RLSzbfldflqVY0Zflqkt4GarMcq9q2pyIlGRYW3dauRyN/FUdvK3y1eVFf5WrqOCpL+YozXDVnyT1sXWnbo/lasK+tZYm+7WUpG9DlkPjv1qxI3mr8tc3NK0TUQ6oytXLzyPQ+rfaiadwrK3vVT7Q1Nkv/NWqMl1t+98tZSlE3hSlsXmuG7NR/aU0X+1VWOdZf4qk8rctYSNeWMfiLkevbfvrVqPWbeT+7WDJbsvWqckdTIPq9OodlHeW7fdap/Ohb0rz5ppo2+VmoXVriJv4qzkQ8u5vhkd5I0dV2khVvmrkofETfxNU/wDa6y/xVlKIvqNSO53en67bWTLuavS/h/4is7y7jjWRd1fOlxIZv4qk0fWrrQblZYZG/wB2vMxOHlUj+7PNxmRxxdGSjL3j70utYt4tCjiRvmxlm3V49451SNLeYhv4a8aufjTrDW6xr/6FXGeIPiJrF/bsuW+avn5YOtKXvRPnsv4VxarRnVkjhPiZqTahrMvzbvmrhJq3tWiu5pmmlRtzVh3Dbfvq1evGHs48p/ReBpxo0Y049CjIzUi30kf8VOkkXdxuqpIy7qrmPZjHmNm31v1qyt5HcVy+6nxzSbvlLVvHESj8RnLCx+ydP977tIUdazLO4n/uM3/Aa2rWO5kX/VSf981tHEU5HDUiqe7IFuZU/iqaHVnX+KtKPQbi4j4gfd/u1KvgfUrj7ltJ/wB81p7SH8xxyxGG/wCXkkVI9blX+LbXTeHNflEi7mrH/wCFd61977LJ/wB81YtfDeq6ZIrTQSKv+7S9tTjL4jgrywlaPLGUT1/RdeZo+a6bTdb2t81ed+HZ/MjrpLdvm5rs5vdPzXGYWnzSieiWurRyV0FjeRyrtrzWxm/eLXUWcjLtrsoSPj8VhYxNvUo4XWua1C1hYN8taV1KzRtXM3103zV2TjzBhKUv5iaxs4Vk+7W4tnG0NczZ3TeZWxHqDLH96ohH+U668KnMU7zS4/MqnLo6t/dqzeagytVRtSZq8rEw946aftuUvWenKsdZPiDRlnq5b6zWXrniDyq5vsnRQhW9t7pxeqeF/wB41ZLeGNzfdrYvPFcfmc/NTYfE0Mv3dtcMpH2dOWMjH4TH/wCEVb+7U1v4cmib7tbUfiO3X+7Whb69ay/xVlzE1MRiox96Jn6foLS/eWtSPwn9ob5Y61NP1e17V02l6layyL92n7Q+fxOOxFP3uUwNN8GtBHnbTh4ZaS4yVr0uFrXyV+7RDb27/NSPmZZrW5pSkcrZ+GVb+GrzeHVWP7tdRH5K1DdajbxxtUyPNeMrVJaHMx+Gv3m5lrqNH0tbfbWf/bUP96pI/EUcP3WrmlT5iK8sRWjynd2V0trtw1ekeC/iFcaZtjDbod3zLXzpN4vbztq123gu+kvPvV5OIjGJ406OIy//AGmnLlkfQupfFiKD/VBmrjPE3x6m0+0mcssSou7durjdQmY8V498aNQa38O3Q3fw149vaS9nE9TAZjj8zxEaNSrbm7HJfGT9q3UNZaa202Yn+Eybvu187XPiS61C6a4upmnmkb5mZqzriTdI3O75qhZd/SvtMJl9LDRuj+j8ry3D5XFOlH3v5up0lnry7V3NW5b3kdx92vP1bytv+9Vy31aS3+793bXf7M+wpZhKPxHaSKrVn3FgrfMq1Vs9ejZfn+9WpHdR3C0ezPQjWjW2OdvtH3L9371YN1ozRfd3V6I0SsvzVVuLBW+7t3f7tVE5qtL7UTzf7LtahreuwutGVvu1h3Fh5TfdrTlPKnzU/iMv7P7U3yqubfKamt3o5TLnKrRU3bVjbRtoLjIq7absq5tp22oH7Qp+VUflVoeVTWiWgPaFHyqb5FaPNM20+UftCh5PFJ5VXti1DtqSo1Crso2Vab/apuymaxkU2SjbViTbUdLlK5iFlpuypeaOaysVzFeinyUypLCnt3pq1JtoiBHTo13NU6W+77taFnYtLItZTkZyqxjEs+H9Le4uF2r/ABV9UfCnwH9p0+PfH8tePeAfDXnXUe5f4q+xfhrpcdnpsIC18ZnGIl8MT8U41zqVGn7OmNt/h9DFa/6ta+Mf2m9CXR/GCog2qy7q/TCTT1/sMsgVZPL+9X52ftdW+7xrDt/uV4uTVJRxvKeHwJiK/wDa0VUl8UWfPOz5q63wT4ZfVNQh/d7vmqlo+jtdTL8tfQHwj8Gr9qt2df4lr7XHYn2NGR+2Z3m0cDh5SR7N4F+FKNoNv+7y23+7V3VPhLH5bN5a19D/AAp0iH+zVVgrfw/drqfFXhm1azZvJT/vmvzKpWrR97mP5vjVx+JhLGwqH5EfHrwz/wAI/wCKdir95d1eWMtfR/7YVusPjKJU/uV86nk1+m5ZUlUwkJSP6a4bxEsVldGrL+Ug2fK1G2pqbtr1T6XmI2TbTVWpmX+9TdtSHMR0VI22m/dXbS1AbRRv203zaDXlPZGXdUckVWvL/wBmmyRV+oypn5vGZmyRfNULLWk0Xy1XkirhqUjeMzPkWoZKvSLVWSKuGUTrjIps+2nR3VEybaqtuWs/hOlRjI1re6q9Hcf3a5uO427quW91XXTqmFSgdVb3W3722ta1uq5GG6/vVpW95/tV6dOoeRVoHYWt1uq8rVytne7f/wBqta1vK9enW/mPDrUJRNjbuqOSGi3uFarH3q6fiPP96Jl3FrurLuLXb92umaL/AL5qrNa7v4azqUzppV+U4+6td38NYeoaXu/hruLyz3bqx7i1rzqlPmPfw2J7HnOoaX83y1kyedas21mr0S+sFZflWuZ1DS/vV4OJwsfsn1OFxkZfEc/9oZvlLUbt1F1asn96qqybeteZFypy5ZHte7L3oliS33VTaL5t1XI5abIu+qq0I1PhNac5RKe7+9TZPm+7TriH/wDaqq26KvLlTlTlyyOzmjP4Rs0VU5FrS3K1QyW+6uWpQ5o80So1P5jOoqeSPa1Rsu2vPlDll7xvzDKlW4ZaioojKUfhKL8d1u+9U23dWVUscrLXdTxX2ahjKl/KXGh20rRmmR3G6p87q7vdqfCYPmiMhfbWhb3Hy1R8qpI/lojzRkZTjGRqKystO2+lU1bbVqG49a7I1Yy+I45RNC1umj61sWd5u6NWLCytViH5W4rrp1JR+E82tTjI6y1ut68/NV5Yll+7XM2t0y/K1bFrdfd+bbXZTqxlH3jw61Ll2ND7Ptpu2rFvcbvvfMtTNb7vu1MqEfiiedzcvxGf9ajb5auSW7LVeRa45R5ZGsZEPm/3ad5u5fm+7UbLUbblq6deVM35eYsSRKy1VaLbR9o21Msqyf3a7Y1I1CveiXtH16bTm+XdXX2vxSu412g1wflr94UirtquQ8+tg8PiHepE9Am+JV5cfeJ/OqX/AAmFzK27dXIRt81XoW/4DRyI5f7Pw9P4YnpPh34hXFmu0ybf+BUmveNJL75fM3f8Crz2NmVqtLNT5eU82WWUI1PaRiaX2jc27+9TtqtWestWFn/2mrpjM3cOXYJrdqjWWSL/AHauKysvNRyW9HLL4olRl/MTW+pfwt8ta1vcZX5a5mSLa1WLe4aOu6jiJR+Iwq0Yy96J1ke2b7+2myaarfcqjZ367ea1oZt3SvSjKnUPIqe0pyKa+Zat8wq3b30bf6z5Wqz8sv3vmqtJp6yfcbb/ALNPklH4TPnjL4iyvzdKJE3LzWdtntfu7qsw3+7760Xj9oiUH8UTPvrPdurnbyCS36V20nly/dasu+sN275f/Ha5alDmjzRO7DV+WXLI5GPUmhbaa0IbxZY/vVX1DS/7q1jyedZyfLurzZU5R+I92MKdb4TopIFkWsu6sqbZ6t/C1aCyrL81Ze7IjlqUZGHtaL71SW8u1q1JrPzfurVGSyaKspROj2kZGpZ37fdb7tbEcUdwvy1zUG5etbNjcbanmPNrw+1E14YZLb/drUt2Sb79UrO48z71aUdmrLuT5as8KrL+Yd/Zqt91ahm0b+6tW4JJIfvBmWtGGWOesZQjI4JVZ0zl5LBlqHy2WuwazVlqjcaWrfd/9BrmlQN6eKjL4jnhcNG1a+n3/m9aq3WlsrVSjVoJl+996sPepm8lTrR909B0fw/JqzLtX5a7qzs4/DtvuZttc74N8TWtjYfP96uf8ffERfLaOJtzf71dMq8Yx5j42ph8VjcR7Dl90d48+IaxRyRpJXh2ta9LqUzMW+WjWNSmvZ2Z2+9WMzYryKkpVPekfqGVZVRwNPT4hslV2arDd6qyfeFYH0sSNl3UtM3fNTm/2an3Tcj/AN2m7qf/AA0m2spFCUxm21N935arXFIuIyRt1N86oWk20bt1Zcxvyl6Nv7talnLWHC3zVpW70oyOarH3TcjarEcu6qEDfLVlV+X5Wrqp1JRPFlEmkUPWbeaarVe3N6U7dXoU6sagQlKn8JytxpbK33ar/Z2ibbtrsJrdZKzrrTaUono08V9mRmwSba17eddtZbWrRtVi3bbWPLyhUjGRtR/NTvKqvay71rSX5lpnl1PdI49y1chuP71Q+XTvK+9/FW1OUonJLlkXo/LZatQw/NkVmxq1WY7h4/71dNOv/Mck4/ym1ayPHWtaXv8ACa5qO+29auR6pH8uflr1aWOjH7R5lWjKR2EDK1bFjb7mrh7XWY1/irrND1aNmXcy17NLFxqHz+KoVKcTuNHtfVa7HSdNErqu2uY0e6jl27dtemeCbD7ffRx/e3NtrsqVo048x+dZhOcXY6rQ/A11dab50Ufy/wDoVYWq+GTDdMtyu1l/vV7lrmtWfgvQQNq+Zt2qrfxV80eLPihDeapIiTK0m7+992vDo4p4ip7xz4vLXRcYYeXNP7XkdE1mtnb7oFrx74ifEbWdLmkt4A0a/wB6vWPCutQ6t5cUsn3v4v7tXvHXwX/tqweeKPz127ty0Y6jzR92RnlMY0MQ54qnzJHxxqGt3mqTM9zM0hb+9UUXbbXS+NvAN14VuWDxskW7722uYjfa1eHHl+E/ZaFWjWpxnQ+EvRuy/dan/amWoY6JKvmJtEc15H/FTVaOX+KqN1F/tVnybl/irKVQ6adGMtje8hW+6y05VkWsCPUJI/4qu2+t/wB5f/Hq1p1IhKhUiblvdSRferWs9Q/vVg2uqQy/erWt2hl+ZWWuuPvHlV6f80TWkulZflaqdxcL/F81O+z71+Ssy+ilXdiiUZHJSpx5htxDa3X3vlrGutG+95UlLNcyR9Vqo2pn+9trml/ePcpU6kfhYxre4tW2sGqG4Uyfeq5HrgVtp2stW4b+zuvldVrklynVzTj70onLzNJbtU1vrMi/eaukuNBtblf3Ulc9feGrm2+aP5qwlGX2Tqp1qNb3ZF2HWdy/NU32yGXrtrm/Kmi++rLTkdqnmkVLDx+ydE1vDL91qry6Xu6fNWP9oki+ZWqSPXJom+aq54/aFGhU+zIln0tk6rVWS1mj+6rVp2/iNW+/tarkd7Z3H92o5oyD2lan8UTmGkkT+9UX2yRerV1jWFvcN8tU7jw4sv3amUJG8MRT+0c7/a3lfeqSHVIZPvbamvPC838CtWJcaRcQfw1zSjKJ30/YVPhkb/kWt5121DJ4Qs7z7qrXN77i3b+Jau2+s3Ef96spGjo1qfvU5FmT4Ww3X3GqtJ8FTJ0NXY/Ed1F91mWrEfi29X+Nv++qylGIe3zGPw1DNj+A6u3Lium0P4B2vy+bItVYfFuoN92RlrZs9e1OTbhmrkqQicGJxeacvL7U9C8J/BDRGlVZVR69Q0/4OeGbLaZIIv8AgQrz/wCHLahPN5krNtpnxm8X6voum7bLzPNb+7Xg16vvcsYn5biP7Sx2OjhY4g9ig+Hvha1Xi3t1/wCArV6Hw/4Ztfuw23/jtfCEnxE+Il1wjz/lTW8QfEq6X5ZLj/gIqOfEx+yj05cEY2X8bHR/8CPvuO18Lr9/yNv+ztrkfiPF4Pj0e4YLbbvL+X7u6vh+41T4j2/zSzXirWHN4s1u6k8u9vJ5D/EsjVrRVatL3rHp4LgGrCcaixnNy9j1vRpoX1B1hb935ny108lq3l7q8k8L6s0M0bbq9d0+/We1/vfLX2dGpGUeU9nMsPLDzJNPnbzFzXXafP8AKtcLDceTcV1Gl3W9eK9ClLllynzGMpe7zHSSfd3VzeqR7Zm/utW+s3y1maku5Wr0jyMPLlkY9qu2StRV/d1n27fvFrWh2/3qUInbVkZV4Pmqhu+9urcvrdWj+WsOZdrVwYg6KEuaJVWXazVh+In3R1eml2zN81Y+uT7oa54fCe9hqf7yJw+rbv4ax47qSJvvVqahLWE0n7yuSrGJ+g0I+7ymnDcNL/FVqOWXd96se3uNta2nzrJItc/LEirT5TesbyZdvzNXY6DeTbl+auYtY1bbiu00S0Cw9KiUInx+YSjy/CbTazcRbVDVrWOuSeX826ueZfMkrQiX7q0RpHydWjTlH4ToV1JvL+9XPatqUzNw1W5JfLjrPZ1lb5qPZmFClGMublKUN1PuXczVs29w3l7jVeO3j/2aq61eLZw/LU+xOyUY1pcsTSt7iNJNzNXpXgnxRp9lH+8mVW/2q+brzxNJ5ny7qozeIbpvuTMv+7XLVwcqxtiOH5Y6nyylyn11feMNLY/LdRf99V4p8dvE9ndaDLFDNG7N/davH5tR1FuftMv/AH1WNqLXN78ssjN/vVw0cplTqe0lI6co4VpYHERre0vynMSRU3dWpNYVVksNlfR8p+txqxkUf4aa1XPsu7+9TfsretHKa+0iU/mVvl+Wrlrqkluy7WZ6a1rTVs2/ytHKXGpynQWOuKzfN/49WxHdLL/Ftrivssy9VYVPbzzW7feanGH8p208dy7nXMqyr8tUbywWX/vqq9nqjfL5u5q1Idtx935qnllE61Xo1Y6nN3mkrt+XdWU9nLH1r0+x8K32sNts7WSX/dWquueBb7SV3XlnJF/vLSjWjzcp5U8Rg/a+yjUjzdjzFlahVrprzRNv3VrLksG/u10Gcp8vumbRVxrNqT7PS5Rc8SpTWq1JbttqFoqJFxkRc0xmWpGVqhkiauc1jykTNimbvenSVXk3LRqdEYhJLUfm01qhZqxlI6IxJGuP9qo/PqFm3Uyp5jeMSz59Qtcbqj2t3p3lVJfLEPNo3ULA1WIbXc1ZcwSlGJHHWlDa7ttSWenNL/DXRafozd1qZVOU8yviY0zPs9O3t92uq0PRN0i/LVrT9LWP+H/x2ug0+La1edVrykfK4zHSlHlidt4LsFt2X5fmr6Q8Et/ocdfPXhlv3i7q9v8AA+rLEqxu1fGY7mlLmPwziaMq0eY920/bcaGy7W+7tr4M/ac8I3l/4ySeC2dotuN22vvzwvqFldaasayLv/utXC+P/DNjNMd8MbeZz92vKw9aWHr+1iYZbmX9juljV73u2Pz58L+EZY5vnjZf+A19BfD/AEsWfl5Wu+/4QXTfMb/R1/75rY0vwvbW5Uqu2vVxGOliDszfiiOYU/hPWfhPJ+72/wCzXZeNPn0e6Uf8864z4evFa3DRj5fl+9XWeLbqNdJm/eL93+9Xh4jmjE5MpqRlldSPqfl1+2EdvjGL/cr50Zua97/bA1iC58erBDIJHiT95t/hr57klr9Gyj/coH9J8KUZRyfDqX8pN5tN3f3qr7qbur1+Y+xjAm82mtLUNDd6nmK5YknmU3d8tN2t/DTlib/eple6N3e9FSLb/wCdtH2egd4nt0dSMtOaLbQrV+uyiflHMRyRVXkWrzL8tRtFXPUiXGRmyRbmqnNb1sSRLVWRa5J0zrhUMeaKqc0W2tq4h/u1nzRV51SnI76dQx5PakWRl71ZuLeqkkZVq5pc0T0o+8X7W8rSt7r5a51ZatW91XTTrGFShzHWWt192ta3vK4+3vK1rW6r06dY8WvQOstbitS3uv71cra3XpWpb3FerSrnh1qB0kbblpzLuXcKy4br+GtKOXctehGpGR5EoyiVZLXdWbdWH3ttdBt31Xmt9y1MqfMa063KcbeWdY95Zq1d1dWG5axbrTq8+pTPcoYo89vtL+98tc5fadt6V6XeWfqtYN9pfoteZXwsah9ThsYcAVeNqnjl3ferWvtN+822sOa1aJq8OVOphz6GFSNSJa2qy1Xmtf8AZojl2/eqwrfw1Xu1ole9EzZLdovu03dWpJb7lqjJasvSuKphpU/eidEKnMQyRbvu1Vmt6s5aNqeu1vvVxypxqfEaRlKJl7KZWnNb7ulU5ItteZVoSpnTGpzEFFFFcxqLU0dwy1BRVRlKPwkyiaMN5u+9VyPa1YdWIbrbXoU8V9mRhOl/KbGzbTl7VXt7xX21cjbd92u6Mo1PhOGUZR+IkjatK1nrN2VYjrWMpROOp7xvQsslWo9yt8tY9vLtrSt7j+9W8anMeVUpm1Z3v8JrXt7j0aucjbdVyGVlrrp1ZHjVaSkdBu3feqOSBWX5arW90rL81WY5a35o1PiPP5ZRKNxb7WqrItbH3qqyW+6sJUv5Top1P5jHk/iqLzPLars0FZ8ysvWuT3onfT94tQ3lXI2V1rB3balhvCrLmumlif5ip0f5Te8vbSq1Vre+WSrse1lr0IyjU+E8+XNH4iSOSrG7+7VXyqI91bHPyl6NqmjaqMbbqtR0uX+UxlEtRy7atRy7lqitSRt81EZSOWUS0y+ZTPL9qFapVrePKYDrf5WrShnZdvzVTjWrCrtrePu/CYVeWRqQ3+7rVqO4VqxV+9U0cu2uynXlH3ZHnypRNjd8tQyRxydflqmt0y1J9qVq7o1Yy92RhySiOa3aP7nzVC11JF8rVJ522m+ar/f2tVckfsyNY/3irN5dx975ay7zSVb5l+atZrdW+41VZFki+asJ05faid1Kpy/CcfeaX5HzLUEd5LbyfN92urk2y/fj3f7VZt1pccm7FefUox+KJ7NPEc3u1AsdUWXburSVVlX+9XOtprW/zLuq9Y37LtV645Rl9oyq0o/FTNT+zf7tLDC0VXbO4W42/dq8tqrL8tZSgeXUrSj7sirZyfNW5Z3DL/FWf9hbtU0e6JttY/CedV5ah0luyyx/NUjWX8SVmW89aNvdbaOY8apGUfhE86SP5XqWO4WSpm8udfmqhc2bR/NG1KUjOPLLclkjVqz7qxVqb9saNtsi1J9qVl4olyyOmMZUzLuFlhVlRmUf71czqVvJK247t1dpIyv1rPurVWrmlRierh6/s5Hnd5b7aoyR7a7TUNJVt3y1h3mlstcNSlI+noYmMjBbvUMkVaUlmytVeSGuSpHlPTjUiZci7WoVqtTW9V/K21znXGQirtp1L/DTT2qCA21XmWrRFRyLtpSiXGRlzLUG75quyR/NVeRd1YSid8ZDo2rStZax2+Wr1nJUkVY+6b0LelaFv1rJt2rSt2reMjw6kS55W6m+VtapIWqTbuq9ThuV93vTvllpzRf7NR7drV106v8AMWRyWCt92qclhtb5VrWjb5qk2rLXTHlqFRqyiY9vuVq0reWhrD+7TY42iqZRFKUahpRruqZYqq2rVpRtuWqiebU90jjiqwsW6pFipypVHLKZC1stQyQVoRrTvs+6p5SPacpjsrL935alh1Ke1+7Iwq3Ja1Wkt/8AZo96Pwm3PGXxHR+H/Hk9lcKrszD/AHq+xfgT4isZIYbuaRfu8bv71fBsi7eRXU+G/iXq3huPy7achK3jiakY2l7x81m+S/XFGphvdkj7G/aR+J1tHpsnk3C4WPaNrfxV8R/8JZcxXbyeYzFn3feqXxN441HxRJuvJWZP7tc/u4rCEpc3tPhO/KcpeDpyeJ96c9z0rwv8WrvRrqMlm2bvm+avtT4F/GCw16zjiuplYN8vzN92vzf3enWun8JePdR8JzbrSZlVvvLW8q9Tl5ZGGYZHCUliMGuWa/E+5f2krXw9c6fNJbmIsybpNv8Aer4lZl+0OF5XdVvXvinrPipVhurhvL/urWJb3g8zjrURl71zHLstxGEjOVa15a2WyNmFqc1VYbj5asbvetuY6ZRIZqz5vmar1x/FtrPkb5qylI6qRVmX+7UX8VSyNUO73oid0S9b1oQ3DRdGrLt5a0I/m+7XZTOWrH+Y27XVHVfvbqfcax8vzVmW4pbhdy1pzSPL9lT5h0l5bSfe21RuLW3l+41Zd5uWSs+S6mi+6zVE5nr0sN/LI0rnTW7VnyQ3MLblb5ai/tyWL73zVG3iJW+V1rhlKMj0adGrE1LbVp4vlNacfiCTbtb/AL5rnY9WtWb+GtSFrW4X5flqf8Mjmq0Yx+KJak1iGb/WxrSxyadcfLu8tqqTaWs6/K1YeoaTcR/NEzVlLmCnSp1PdUuU6yTQ4bj/AFUm6s+68Nydl3Vy0Oq32nt826tq08bzw7d/zf71c0pRNJYbE09YS5itdaTND96NqrbZ7f8AvV0sfiy3uF+eOpPtum3X3l21nyx/mKVarH3alM5mHWJrf+Jq1LXxJ/fq9Jpenz/ckWq0nhhW+ZHWiPtIg50J/FE1bfWYZf7tWv8AR7r+Fa5r/hHbiNvkbdVi3ivbdvmVsVXPL7RwyoU/ipyNO48P2s/8K1Vbwbbs3y1Nb3kn8SstaEc7NRKUZGXtq9P7Rkx+BYW/5aVah+H8bf8ALZav5k/hqxD5+5fmaplymEsViP5yzo/w3h8zmRWX/dr0LQfh9p67d21q5rRo7j5eWavQfD1pPLLH9771edVlGMT4zNMZidb1D0bwh4JtYbNjGi/Ku5qxPFGl6FLNtvVi+X+9Xq2h6abHwfPcleSuK+N/jJJrepeKpVsxMIl+X5a8VS9pU5YxPmMtwFTG4qPNU5bq/MeneT4Qs24W3p9vrfhaFtu63r5zj8LeJbpuFuGq4vw18Ty/wz/nW8sPzR+I+ylkeG/5e4z8T6K1fxF4Oh0mZpPs7/L/AHa+I/GkdtqXii9ntI9sDSfLtr0TUPhx4mtomaaOdo6wI9G8mRkkj2sv3qrC4WNOXNzcx9bw/hcPlKqTpVvacxzmm2bL/DXoPhi5byfLb7y1XtdLXb92tOztfscisq16kY8suY9DGYqOIjystXCsrbquafftbyL81akdjHcw1V/suOKT7telT5oyPmva05x5ZHSWeoK0dWFmW4+WsO3g8qP7zVcs93mfer2YzkeLUpRj70QuLX7PN/s1chg+Wp7mzaaD/aqO03r8prWMjGVTmiMmgbb8tYd9bstdZIjVm31vuX5lrmxEeYqhW5ZHmeqStFcVj6lcM0LV1HiSy/fblWudvrPdC1c1OJ91hJ05RjI8/wBQuGXzPm/irBuLiRZq6nUNLO9sVgXVhIrfdrmrQkfoGDnTl7pCs7fxVpabesslUVt22/drSs7XZt3Vx8sjsxXsfZ+6dPpOofvVWvRdNv1W3XdXm+g2v75a7hV2w0faPzrMYU5S5TctbxZZN1XIb5fMrDsV8uOr1v8A6vdVRPnKtKJJqusqsdc7/bLeZw1GuN+8rJt/9ZWvKelh8NTjTudZp+rMzLmqetX63Hy7qhtk2QM1c9eXTfaP+BVUS6OGjKpzRFuLNWb5aoyW7K3y1oQ3m6pJIVm+atj1YzlT+Ix/OoZVlq5caa1U/KZetQdMZRl8JXktVaqMlqtbC05rNpelUbxrcvxHOyWtQ/Z66T+x2qSHRFRlzUm/1qMYmBY6LJeSbQvFesfDv4X2uo3cf2r5qyNJsVjb5Vr1/wCGNsWvFO3ivHx1WUafunyOeZrWp0JezlylP4nfDPRNH8L3UsUCrJHH8rV8uywj5lzzX2Z8Z7K4uvCtxFErMzfLXzfZfDq6mbc8L/8AfNc+W1/cl7SRz8K5nfBSniqnU4mz0+S5k2otetfDv4XtfSRzXnyx/wB2tLwx4DaCRSts2f8Adr2DwtoM8YjUQsv/AAGt8Rivd90Wd8RctOVPDyPZfgD4H0u1k2izicxx9468v/bWtbXTobFII44tz/NtXb/er3/4L2MtulzJJGyLsUBmWvmD9uXWPM1LTo16q7V85hZSqYyJ8/kN5vDTqfFKbf3HzTNbqy1n3Wlxt92oYdWb7r/+O1aW/jZfvV98fu/tKdT4jJuNO8laoyWu2uobbL/des+6tVlai5MqP2onPyJVdol3VsXlm21dtZc0TVEpExjKPxFFl21G0S1YkiaodrelYSkbxkQyQLVdoN1X/KLUn2dqx5jWNQzWs1qP7D/s1s/ZzUq2dZSlEr6y4mD/AGb/ALNNXS/m+7XTR2FWI7Nf7tZcxMsYcr/ZP+zUi6N/s12Ediq/w1ahsF/u1nKUTllmEji4dBkbbWla+H9rfdrrI7Nf7tXrey/2awlI4auZSOfs9DVf4a2rew21rW9h8taUOm7q5ZHiV8dzfEYtvZ/3a1rOzbctalvpq/LWla2cat81cdQ8WvjC5osXlbWrstP1Jrf5lZvlrl4ZYYP4qLjVP7rV5dSh7SXvHy9ej9Ykeiw/Ei509dqyMKkk+LN3cfK4ryz7Vu+81O+2ba5/qNM87+yMO/iiesWfxA3/ADOtb1n46t/4vlrwv+21i+81Yut/EOHTrdmM3/j1Y/Ueb4TJcOLFS5acT6R1H40aV4Zhaee58jau75WrwP4tfttT39vNp/h9Hb+H7RI3/oK187+OPH954olaMyMsG7+996uLbb/er1KGSw+KvqfqOQ8C4LBx9tivel/L0DW9Tudcvpbu7mae5mbc0jN1rM+z+1aG1absWvpYxjSjyxP12nL2ceWJR+z+1O8irW5fSjitB+0kVVtVp3kLVjcvpRHumkVVXc1IPaSGeQPSjy9vavQdJ+CXi3VreOeHSpWjkXcrf3q1V/Zz8bP00tvyrzJZhho/FUR49TOsBTlyyxEf/AjynaF7UcV7HZ/ss+N7pv8AjwA/3jW9a/sa+NrpdxihH/Aqy/tXCR05zinxNlNP4sTH7zKpNu5vlqOOXdUy1/QPLGpE+Y+EFWiRd9O2/wB2jZtrmlSJ1Ks0Tbarsvy1qMvpVW4t/SuapTNKczNkWqs1vurSZf71RyR7q45ROyNTlMGaKqM0VdBcW9Zs1vXDUpHpUqpgyJtpqtt61pTRVTki2tXnyhynpxlzBDcfNWtb3m2sHdtqaOVq3p1CalPmOwt7z7vzVqWt5XG2t581bFreV6FKqeHXwx10N1trWt7z1auRt7qta3uK9OlW948GvQOohnVttWm+7XP291/tVqW91ur141IyPHqUuUmkj3Vn3FnWorf3aaybmolHmM41JROXvNNX5ttYN5Yba7u4td1ZF5Ybq5p0j2MPirHn95pqt/DWHqGl7v4dtehXlh96sW6sN3+7XnVaMZRPp8NjDzi7sGibiqkb+U3Ndxeadu/h+WudvtJavEq4WVP3on0tDExqL3irDKrU5l3fdqq0Ulu1TR3H96so1fsyOmS/lK9xa7qrGFo62V2tUMkFZVcPze9EuNX7Jmq+6mtbq1TSwelM3svy158oy+Gob838pQmt9rVXZdtbDIrLVWa1/u151XD/AMp0wqmdRU7LtqH7rV58onSJRS/71JUgSxt81Xre6aKs+Nqk3VcZSj8JlUjGRvW9551XoW3Vzcb1et7rbXo0cR/MebVofynQR1ehb5qy7W63LWlGytt216MeWUfdPIqx5TQjZqvQy7qzY/lq1HWsZSieZUiakdWoZdtZsctW45K2jI8ypEurcVNu3Vnq1TRy7a6I1DCUR8kVUri13Ve37qjkWq5YyHCUonO3Vqy/NVX7tdBcRbqo3Fqr1xzofynqU6v8xRhuNta1nf7W5rJa3Zf92nRtU05ypyNKkI1Drre4V6d5W6sG1utv8VbFrefws1elSrxl8R49SlKn8JJ5TLUkctSfKy03yq7o/wB05+Ymjb5alqovy1ahl/vVfKYSLEbVYVd3zVBzUsfytRGJxyLStVyFvu1Vj+ZasRrW8TjqFjbuprL/AHaPurRurWPvGAK1M3Gn8U1lqwG7mVflqFrzb96nSLtqjM21aXtJROiEYyLkd6r/AMVWI7z/AGq52SXb9371Rx38kTVvTxn8x0/Veb4Tpykc0f3dtVJtNb+Bt1U4dWVv9mtCG6VlXa1dvNRrGPs6lMpSW8kfWoPs8bN93a1b0cit95d1O/s2OVvk+WuSph5fZJjiOX4jIt7WSBlZGrbs7rb96of7Nkt/4afHH83K1wyh/Mc9Wcahv2u2WrDWCt/DWXZ7l+7W9a3G75WrmlTPDq81P3ome1my/doWVovvVufZ1Zar3Fh/drjlTlEwjWjL4inHeVN9s21n3Fq0fSqMlw0TVzc0om8aUanwm5J5N196sq7sJIfmhNV/7Q2/xVLHqn975lqvaG0KdSnsUf7RZfll+WmteBujVozfZ75edu6sK+0uaH/UtuWq5pHfS9nU+LQsSXW771V5Fjkqg140fyyr81P8/d8yUfEdnsuXYdNpqy1n3Gjf3a1o7j+9VqNo5azlTjIr21SmcXdaX5f8NZtxa/N92vSJLNZV+asu80RW+6tcc6B3Usw/mODW32/7tEkeK6O40Rlbj7tZ01gy/eWuSVM9enXjUMnbQy1e+y/NTWt6wlE6PaRMm4hqnItbUlvVOS3rCUTop1DNZKLf5Wq80VR+XtasuU6uf3S9ZyVqQtWLbrtrUt5d1B5lWJqRtVqNt1UY2q1HW+p5VSJaVd1I0PWljq1Gu6mckpWM1otv3aI91aTQbqryWvzfLW0ZcpXtOYFlqb7OrVX2srVNG1d1OrGXxES/ujvI/u1at6IWWrHlVvyxkc1SRYjp22o1XbViOsuU4ZEe3bU0dO20nK1XMZ8wrLuqvNB8tTblp9XylcxlTWv92qMkG3+GugkWqM0CstZSidVOqYbVHu21euIGqjIuysz0qcuYiqVfu1VZqd51RzG/KWt+yrFvcbaz/N21ItxWcqhlKmdJZ3ny1d+1VzlrcVejuKI1DyqlD3jQkn/u1VklqNp6haVa0jUJhTGyS/7VQtLUc33qrs+2tYyO6NM0oZa1rO43VzK3G2tC1vNtdNOoZVaXNE6i321aaPctY9ndK1bVu26u6PvHg1YyjIwdStcVg3EPzV2WoW/3vlrn7q3rCpE9PDVTm7iGsq5jro7qD+Ksu4t/lrz6kT6CjUOem3R/MrU201ue1bhmarN5FWLdLt+7XDLmj8J7lOMakbSOtsPFj/dc81sw+JVf5WavM1n8npVy3vd1EasjnrZdTl70TvrjUobj7yrVJmtW/irmGnb+Fqo3FxcJ91qPbfzGVPA/yyO4WwjlX5JFobTbiL7rfLXnH/CUXmnyfN/DWzp/xIZfllWsvaU5G9TLsTGPND3jp5Li6tfvKzU6HxNJDtzuX/gVRWvjaxulXeq1ZaXStQ+6yo1T7svhkebKny6VqZet/Fq95K1bXxVCy/NItchN4bik/wBTcLWXcaJeQfd+b/drP94ZfUcNV2ker2uvWcvVo/8Avqti31fTpOrJXgElxc27bSzLtpq6pcr/AMtmpc8omU8hjU+GR9H2+o6Ov3pk/wC+q1LXUtC3KzXCV8xR6tc95mqT+0Ln+GaT/vqj20jinwzzf8vT680/xR4ctdv+kJ/31XZeF/iB4ea6jjE6Bv8Aer4Jk1K9T/ltJ/31S2/ia+tHz5sn+9uqJSlKJ5GI4FhiI/xT9cV+KXhhfDaWvnx/6vbt3V5Rfa94X85pGmt91fAtn8SL+SPMl5Ky/wC+1adv4wNwvzXMmf8Aerkhh5KXMeRiuCcTV5fa1fh00R9syeNPDNr92SKi3+JHh1fvTRV8Zx600n/LZv8AvqpFvWb/AJat/wB9Vu8LKX2jzP8AUml9qpI+yfEnxa8MLYt5Cpu2/dX+KvlvWWbVtYubqOPbHI25VrDgmlduJW/4FWxYvMOpqqWF9jLmPawGT08o5nSlzORbs7ORV+7Vz7O23laktbiZV+6tXPt7Kv3VrpKqVJ8xb0aT+Bq1bizV13BaxLfU1jk3NHXT2epW95Gvy1tSlGUuU8XE81OXMomb9n/d0yHdFJW3JDb+XVTybfd96vWOWNXmNK12yR0sln91hTrONV/5aLW5Z2fmx/K1dETyqlX2crmKsXy/NVS+g/d10s2lsi8NWfdae3l/d4qKvwkU68eY8x8SK27msOSLdD92u38SaW7H7tYK6WfL5jY1wx5uY+2wuIj7OJ57qEarOx21lTRRt95a7DWtGbzmbbXPTaa67vvVnUnKMj7HD4iMo/EZy2sL/wANa9npUHl/dqhHaSeZW5bxMsa1hzmletLpI2fDugw/eroZNHjb+Kq/h9dtvurZjBZ1o5o/aPjMVWn7T4ipJo+2H5Gp39ltFbt81aL/AOsC0zULjyoflqvcOGNWpL3TjdQ02SWT71NtfD8jVeml3NWjp8nStPdPXlXqU6Zn3mkzQWe2uTn0aVpOK9F1S8VY9tYfyt81XGMS8LiakY8xyy6PKv8ADVm302Zf4a6SNlqZdv8AdquU3ljJGLDpcknVakk8MtLXQp8lXbeZanlPPljKkfeicS3hKRfmp0ehzL/DXoUaxt1Vak/stZfurRymP9qVPtHAx6TI33lqxb+HZGk+Za7iHQd3/LOtnT9CjWTlawkc1XNuWPunMaL4NaTbu9f7te4/DHwXELmGM/KXbFZej2EUYXaq1638MLBZdYj+X7qs1eHjPhPh8ZmFTH1o0P5mUPHljo+gRFJ13f3ty/LXBjWPDoGUhTH+ytdZ+0VLFarCv3Sx+avn2TVAo+QbhXHhcL7SHMOGWKpKaTtqev2/iLQ7f7sca/8AAa2NJ+Imm2k6tBBHJ/vLXhVrdG6k+Zq6rRYU3LWtXD+zic1bLYYf3uZ8x9XeEPGx1/T5x9nSFIxgba+Hf2yL43niy0QNuH7xq+vvheqw6Deu3T5a+Nv2mGW88aH5vup/7NXm4CHNiz7LIsVOtiMNKpK9k/8AI+efsretN8quiawjqNrGNq+394/WfrJl29y8P+1VrzVlb5d1WWsY1pVsFrORvHHSiuUhkijZeNtZ82m7vm2r833q2vsS/wALU77Gv96oCeP9oczJpv8As1H/AGb/ALNdZ/Zq03+y1qZRMPrhybWHy/dpv9n/AOxXVNpdN/s3bXJKJX1w5lbP+HbUi2FdB/Zv92j7LWUg+tmOum/3qmj02tL7O391qkWF/wC7WEjKVeRTjsPlqxHZ1aW3apI4m71nI5pVpEcdqtXI4dtNVdtWF2qvNc8pHHOcpFiNavL8q1n/AGpVpsl58tZ6nHKnKRqfbFipjar6ViSXW7q1R/aFX71RKmOOGNhtSklanLft/FWK1/Gq/wCzVK41yO3+Z2+Ws+U3jhJVPhidRJq3k/xVjah4tjtV+aSuC1jx2ke5Ym3NXE6lrtxqEm55G2/71bRw8pfEfQ4PIXU96odx4g+KDKzR253V5/qniC61WTdJI3+7VI0q13Qoxp/Cfa4bA4fCx/dxGeZTd1SbabtrbU9Ej3e9H3qdtp23fRqBHTKs+U1PWFpGXarbqNRcxAqszbVr2D4P+Axeapbz3UasNyttauX8I+E2uriN5Y6+g/A9iuktDhV3V4mYV5ezlGJ8PxFm/scPKjR+I+nNJjtbDSbf5V2rGvy15hrnx6XTdUntkso2WKTb96uxhnkuNGT/AK518ueNI2g8UX+d3+tavh8Fg1iKkoyPwHIMsoZhiK31r3j2mP8AaIl/htI0qC6/acvrQ/u0RQT618/3GpR28fLba43WfFG+bajdDX0NLJacj9DwvCGBrT0pmlHcbWq1bz7qy6mhl21/QuHxX2T7eVPmNpWqRao28u75m21eX7te1H94cMo8otLt3LTl+ajb/drCVIw5incW9U5Fra21VuLX5a8+pSkb06vcx2WqdxF83yrWtcW+2qMi1yyiehTkZM1vt+7VGaL5q3JLfdVGa3+Zq5J0T06dQxZoqr7f96taSKqckVcMqfL8J6FOoV1l21oW95tqiy/N81FEfdKlGMjprO/rWtbr/arjbe421rWt/XXTqHkV8P8AynZWt5Wpb3Vcja3la1vdV6dOqeDXoHVW8/3c1cWXd92udt7r7taUN1Xq06p4dSiaki7qpzW+7dU0dxU3ytW/xHL70TBvLHdu+WsW801v4VrsJLfdVG6tf9msJ0j0aGJ5Thbiz2/Ky/LWPdWO5fu13V5Ybt3y1h3FntrhlTPo6GKOFvtJrDuLNovmFejXFqrfKy1j32k7vu15lXCxl8J9BQxnL7sjj45du3NWo23VPeaWy/MKz1UxtXnx5qcuWR6vNGp70SeSDd/DVO4g/wBn/wAdrQSTctOa33VpKlGoOM+UwW3RNUm7d/DWhNb/AOzVOS1aP5lrzZ0JUzrjOMirNb7qozQ7a1lb+9RJEsi159WhGp8JvGrymGy7KXbt61bmg21VZa8qpTlGR2RlzRI2p1DLQv3qzGTRtU0bVBzUqtQTKJoW8rL91q27O+21z0LbdtaFvL8tdNKpKn8J5demdRb3Sy1oQ1zNvKy1sWd5XqU68ZfEeDXpcvwmstTLUUEytU+3+Kus8qRJG9TRy/w1TzzUi/ep3kY8pdpN1QrL/ep26tY1DPlBv7tQyRf3akLetNZq6eYuJTZarta/NxWky1C0W1qylGMjojUKaqy1bjkb3pV21J5X92sJU+X4RSlzFqG621et7rd96sXay1Mrbf8AZropV5UzllSjI3lVX/u07yv7tZdvdba1Le6Xb81etTqxqHDUjKJJC397dVyFl+Wqu3d92pFXbW8TjqRNKH/Zq5DWXay1rW7bq1jE8+rEk8r5aY61dVdyrRJb1fs/dOHmM1m20LL83zVNNb7apyK1HwnVFxkWG2tVO6t9y/LR5rLTWlqeaMjaMeUx7hdtZ8km1q3rhVZax7qD+7WMonrUZEKy/wB6rVreNG33qy3U06GXa3zVnGUonTKnzROts9T+7urbs7qOTbtauLt7ita1uPmXa1d1PFSj8R4tegdpG396pvssc61h2d//AAt81bVrdK22uyNWnU+I+fqwlTJP7LZPu0+MSQNzWjbtuq15St95a5Z0Y/ZPMlXl9oq291/tVoRt5v8AFVOSwDfdqPbJBXJKMo/EYS5anwlqa1Vlb5aw9Q0vdu21rx6h/C9PkaOfptrllSjULpznTkcDfWrRN8u6s1rpomrur7TVbdXL6lpHotcU6Eo/CfQ4bERqe7Iox6l/tVeh1b+9t21zl5avbtxVZbpovvVz88o/Eet9Wp1I+6dZMsF9uX5UZqzLjR5bf5ovu1nQ6p833q1rPVv7zbq15oyM+SpR2KMd00e5Zl2tWhbyKy7g1WmW3vOq1A2hyQ/NE26mTKdOXxe6TwzsvWrnm7qyo55I22yLtq3H8y/LT5jlqQJpLdXqjcaSsv8ADVxWZamjk3VMoRJjUlH4TmbrQ2X7q1mzaayt92u62q1Qyacsv8NYSofynXTx0o/EcDNZ7f8AaqjJZ7eld5daH975axbjSWX+GuGpQPVpYyMjlZLeoWg/2f8Ax2ugks9v8NU5LVttcMqZ6ca/MZvlbamj+WrC2rbqGiap5SvaElvJV6NqzVq5by1epyVImlG3y1ct6z42q9C1OJ51SJoR/NTvs6tUdv8ALV6Nd22teU8+UuUoyWdVmtmXpW35W6oWtf8AZo5SY1jJXdD/ABVahuqkuLX+9VWSLbXTTnKJtzRqGpHIrVNHWLHcbdu6tCG6/vfdrsjOMjmqUpRNBaNu+o4ZVarS/dolE4/hKrLTd1WmWqsi1lIqMuYN1Nam/dpu73oNYxIbhFasu8td1aklVZPmqDspSlEwZomWq7fLW1cW6t96s24g/irGcT1acypvqWFqiZdtLHXHI3NS3l21oK1Y8bVpQtuWlqefViTM1VZH21Y+9VeZfmp8xFOJTmuNrVD9qVqLxaz5G2tVxqcp6FOnGRpLJViOXbWItxtqzDef3q6adQcqLOmtbrbW9p95/tVxtndK1bVndbWr0qdTmPFxFA6pn3R1g6gnzNWpa3G6Pb/FVfUI9ytW55VL93LlOfmZdtUZ/u1cuF21mzNXJM96kjNvLf8Au1zt3b10lxLWPcSr/FXHOMT38NKRhXELf7tVo5WiatSZlqjJEv8ADXJKJ7kJe7aRYt7z5fmqbdurL8nZVqGX7tZkSpx+KJDeWa3CtXO3mntbs1dcy1XuLVZFbctYzpnVQxLpnL2940XWtqz1Asv36o32k+V8y1nxtJA1c3LynpTjTxEeaJ18eq3EX3JWq5H4qvYPlfEi1zdrdK3Wr3DURnKJ5NShT+1E6CPxZaXXy3NvtahrfTL9cwzeU3+9XLXFq38NVNrx/dbbWntpfaJjhYf8u5cp01zoVzF80L71rNa5urP/AFyyLt/2arW+uXdp0lYr/datWDxejLtuYFdaOaEi/Z1Yr3o8xT/tgN1YVFJqKt/drY8vR9S6Ygb/AL5qK48F713Wtwrr/DRKEvsgp0Y/F7phSagtLDrhi+7S33hu7tV+eJv+A1iTWjR/eVlrGUpRPTpU6FbaR1tr4o2t96ti38XL/wA9NteXtEyt8u6nLeSK3zM1VGrKJVTJ6VSPunt+l+KI3Zf3itXZ6Xqkci/er510u6bcu2Rq7vRdSnjVfnaqlif5j43McnjT+E91s7qNl+9V75f4dteXabr1ysf3q2Y/E0ir81THERPhK+XVIy907kQq1XtLk+zzY/hriLfxQ22rkPihdy/L/wCPVrTqx5jzamDrcvKeoeV50Py/3azZLdopKo6H4ohnjVW+Vq1pLqGX5t1fQRlGUT5yVOpRlyyGw7lrc0u6ZflrFjuI/wC9Wpp8q7vvLWtKRxV480feOmjbdHWfeMy/LVqzdW/ip11bqy1vKPMeFF+zkcbrFw3ltWTb3X95VatzVrP5WrBtbf8AfNXLKPLI+pocsqZV1KVd3zR1gXUcO7/U10+oWbbd38VYs1r8tc1SJ7WGqRUTCjhtPM5h/StKGzsty7VqvLZN527FW7e3bzlXbXHKJ6NSpzRvzHVafZWsdqv8NXYNNgdvvVUWJlt1Wr1nHtXdWZ8rWlL4uYb/AGfbtcfeqjq2m2/l/LJV5V/eM1ZOsNWhVHmlU+Iyf7GhaT5ZFrSs9Dj3f6yqEcJaTite3i2qzN/doPQqzlb4jL1jS42mb99VKHR1/wCetO1Dc0zfeqqqt/eNanZT5uT4jSXR1/hlqddB/wCmtZCyN/earcMrf3mq+YiUan8xqR6C38Ui1bh0Tb/y1rMjdu0jf99VZjkk/wCejVJxVPafzGzb6WsXWRa1rdYV/u1zMczf3qsLJt+81KUpHmVKMpbyOsjaH+9Vq3aPdXF/2vHF95vmqT/hJtv3Kx9445YGpL4T0L+3rfTY/nZVrpPCHxq0rw7O8kuWJXbzXhtzdNe/ekaqM0IxnNcVSi6isyqOVU4yjUlL3j0z4vfFK38dXUQtV2JFzzXmfm1RmuEh+81UpNehh6fNThD2MeVH0VHB2VonT2M/k/MWqa6+JVpoa/L+8k/urXBXeuSzrtDbVrDuYfObd95qUqftPiOynldOrL/aD2q1/awvtJ097a0sAMrzuavFvGfju88ZatJf3OFdvl2r/CtZ8lrVRo1j7VNLDQoy9pE9/A5bgsJLnoQ1Ivt1DXjf7VDRLULba6JVJHuRjGQ5rxqPt7dqrsyrTPMHasZSkX7OJZ+3su6j7e1UmuFqJrpf71ZyqSNI0f7prLqLd2qRb/8A2qwWvl/vLUbaoq/xVPtZD+q8x1C6hTvtm6uT/tlf71NbXv8AdqPbyF9Rkdd9sXdUn2yOuLbXKjbXP+mirUyqSH/Z8juft0a9aVb+GuBk1z737z/x6qsniH/aqOaRrHKqkj0j+1IaP7Wt/wC9XmM3ibyl+9/49VGTxht6NSOmOR1pfZPWm1aGmNq0deQN43kX7u6qsnje6/hqDaPD9aR7I2qR/wB6o5NUj/vf+PV4y3i28l/i201vE143WRqIxOmPDdU9ek1aFf8AlpWfceJoY1+WRa8sk1eZvvSN/wB9VB/aTfxNWvLE7I8PSj8R6DeeKmb/AFVc/eXVxedXbbXPLqjNTf7Sbd96tI+ziehSyyVH4Ymp9jX1pv2D/arNbUm/ham/2o396r54nZ9WrGr9g96X7BGv8VZP9qPTf7Xb+9U80R/V6psfY4/71H2WOsf+1PlqP+1Gb+KlzRH9VrG79nh/2aFSHdWJDdSS/drc03SZp/mdamVWMTnqQ9nH3pFqzslum2hf/Ha6zR/D8KsrOqt/wGqun2a2qrWrFdsPlWvOqYmXwxPm8VXnL3YHY6S1vZr8u2uw0O/824j3f3q800+Rm6tXW6HeLHNH81eLianuyPhcfQ5oyPpvT5v+Kegb/pnXxz8Y/F8ejeML+L5d3mZr668Pz+f4VtmX+7Xwj+0bC0HxJ1DPy7gGrxskqSqYmUGeHwDg6eIzOtTqHL6p42nvjw21f96sCTUmZv4qotS1+hR92J/SFLB0aPuwiezyLVfdtq9NFVOZa+8jKUT88iTWs/zVrW9xurnVfb92rlrcba9zDYrlMqtLmOkjap6yre43VqRyeZXvU/3nwnkVI8otP2/3loVfmqZfu050TDmKdxa7vu1k3Frt3V0SpUNxaq1eZVw3N8JvSr8pyci1DJFW1eWFZs1vtrzJRlGXvHr06sZGXcW9UZrf71bUkW6qslv/ALNZ1KfMehTqmHJFULLWtNb/AN6qskX/AHzXDKnyndGoVKnjl202SOmr8rVl8JfxGxa3W2tazvK5mNqvW89bxqHnVaKkddb3n3a1re6rj7e8rUt7yvQp1zw6uGOuhuKuW9xXO29/u+7WpbytXq06x4dWjymtu3N8tNaGq8ctWo5fl+auyNSMjhlHlKNxa7qybyw+X7tdIyqy1VktaylSOqlX5Ti7ywbtWfNb/wB6uyvLLdWLeWG1WrklTke3QxPMcndad5qtWHfaM392u0kt9u6oZLVWrlqUY1D3KWLlTPOJrdoWqW3krp9Q0fd92sG5sWhavNlSlRke7TxEayE2rLVeS121NC2371WFi8371EYxqFc3KYc1vu+7Vfay1vTWa7vlqnJArLtrhrYb3vdOuNUzfL8yqtxZ7elaTRNE1G3zVrgqUeb3ZHVGpy6nPyLtplbNxZ/3VrNkt2SvHq4aVM7qdSMiCnxtTdtLzXGaFmOr1u21qzYf7tXIa0RhVibELVoW8tZNu1aELfMtbxPEqRNa3uK1IbrdWPbt8tWo67I1JRPIq00bSyq1G2s2ORqtRy11xqxkcMoWLC/LUtRLtanVoYgzU3dTW/2qjbvT5iuUm8z+GnVV3VIstaRqj5STbTl+VaarVPzXREgVfm+9Q0H92nU77tKUeYgr/MtWIbjZUi7ZKj8nb92p5JR+Ei/NuaNveVfjnVqwY9y1ajl212Uq0o/EcdSkb1vWhb1z9reNW5Z3Sttr16dSMjyq9OUTWt5avLtlqjb/ADfdq1HXZE8WoElvu6VmzWrLWxu+Wo5FVqJU+YmnUlE52aKqc26uimtVasm8tf4lrjlSkerSqxkY8jMtU5p/71XLpdv3qybhf4aw5pHs0Y8w6Tb/AA01YvmqvuqaOWjm5jqlGUS5HHurRt/lqhbtWlbt60jz6xoW8tbFnNWPCqt91q0reL+7Ve8eLXjE6KzuGX/arYt7xWX5q5e3ZlrSjuKqNSUTwK1LmOgj2t0ahqy47hl21cjut1bxq/zHmypyiNms1bpWdPFLB8wrX8wv0qrNRKlGp8JrTqS+0Zf9o/N8/wB2myeTdL8tPuoQ38PzVl3EMkfzCspUpRPTpxjL4SLUNJ3fdrnbzRf9muh/tJo/v1P51veL81cdSjGoepSq1aJ55PYPE3FRfaJIq7y40lW+7WLeaDXDUwso/CevSxkanxGba6ky7a3NP1zbXOXGkyR9N1MhaSD71c3NKPxGtSlTrR0PQI3tr5dp21DcaGy/NC1c7Y33+1XRWOreV/tVrGcZHiVKVSj8BDueNtssdPVF7NW2s9veL8//AH1Uc2gq3zQtVnJ7eP2tDI2sv0qeOWlmtbi1/wBYu5aSMLJ/vU+Y0lystR7W+9Uc1hHLRt2U+OZqn4jD3o/CZV1o392sW80ll/hrtvlb71Elmsv8NYVKETpp4yVP4jzeSwqP7Gu35t26u6utDVv4ay7jRmi/hrhlQPVp46MjkWtab5W2t6401lqi1rtrD2Z6Ea/MVY221oQtVNrepIW21lyiqe8bULVet2rMgb5a0bdq3ieTUL0dSNF8u6q8bVcjbzV20HnS90qyRVVmt9tazQ1Xmiq/sl06hhzWtVfmib+KtqSP5apzW9B6FOr/ADENvfbPvVqW9/urBkipq3DK1dMavL8RUqEah2EcqyrRJF/drm7XVPKati31FZPvfLXTGUah586EqY2SLa1VZPlatRmWVflqncRfLWcoFU5fzFFm/wB6o2aibctVZG2Vid1OISVXk+anNJ8vLUzmkdUYkElqtQ/Z/artSxxbq5ZRNvaSiUVSrkPy1N9nH92m+X81c3LymMqnMSVHJ81TKtRsvy09TKMjNuFasm5+9W5cLWPdL81Gp6tCRTZqj3UNULdaNT0eU0Le621tWd/t/irl42q/bzbFrrpVDlr0YyO703Ul+WthpVlhrg7O62/xV0Vne7o9telGqfNYjDcsuaIX0X8VYdwtbl1cVh3Eqt1qZSOnD8xk3S/NWPeL96ty6/2ax7pf7tc1Q+hw8jn7ptlU/Par2oL97NZMjVxyPoqPvRJvtjLUi3i/e+7WfijFYcx0ezidFa3UbVc8hZfu1ycczJWlZ6sy/epnHVw8viibElmrLtasXUND3LuVa2Ib1Z1q0rK1KUTmjVqUZHCSWUsEny7quWl438ddPdWC3C/LWHcaXtb7tYSpnoRxMa0eWRNDJuWkltty1DC3l/Ka0YV3LWUqZnL3TFkg21VaKumayWTpVO4035qz5TSniV8JhE7as2eq3Fr/AKuVlqxJZt/dqq1m1HvHVzU6itI3bPxtPGdtwqyLWr/aGi6x/roVieuKaMr1pFyrU+eX2jnlhKb96n7p1N14Hs7xWaznVf8AZ+9XN6l4Hv7P7qeYv95asW19LH92Rl/3a2bPxJdR/ecyL/tU/ckEauLw/wAMuY5SysZ7eRVeNl/3q7fR2xGu6tOz1mzvDtubUf7VdBaaBpt0u+3k8tv7tZSpc3wnj47H8y/exsQWf3Vq3V2PwvNFHuibdUFxZXEPyujVySpyifMyq06kvdkRR0/zG8zik2/u6jbdVXI+I3NPv5IGVh96uv03WGkjrgrNvlWtazuGt5N38NfQUKnunkYrDRqHZm+/i3Vp6XqnzVzdncLLt3fNWpax7ZFauynI+arUo8vLI7qzv/3f3quf2t71gW33agvJmir0Iy5j5mWGjUkaWpXW5flauYOoNFPt+WrbXTMtYV0376ipE9jDUOX3ZGvdaluj+bbWbcX6sv3ap3lwyx1kfbv71ckonq0cLE2FvF3/AHas2t1G10m2ueW83Crui3CtefNXNI2qUPdkdtJfxxKq1ahvI1t2rnbyVdy1NJceXZ1yHhSoc0YmtFfJ81YOqajD5n3qal0qwMa5HVNQVpm+atYnoYXB80jp7W/i8z71ay6lEtmx3LXn1jeqWrQ1DUFi0/733qfL7x2VcDzSjEsXWrQtM25qi/tKH/nov/fVcJdaovmN81Q/2qv96t+U96OWe6ehLqUP95f++qcupQ/89F/76rzf+11o/tYdqOUr+zD06PWYV/iXd/vVYXxHbrXlH9sFf71M/tplb5aOUn+x+Y9ak8Rr/DVSTXC33pK8w/t6Rf4mqZdeZlqeUX9j8p6J/ai/e8z/AMeobXI4v+Wledtq8jVXk1aT+KjlNY5V/Melf8JasXyr81I3ioy/KG215i2qSNSLqUn96spRL/smB6JcX/n/AHmrNuG9K5ePWZF6tVxdU81fvVlylRwcqZea8aKm/wBrrWfJub+Ks+4ik/halqddOhTl8RutqCu33qoXF4vzYrAkklVvvNUTXjf3mqDthg4/ZNSa92/xVRk1JVX71UZJd1ZtwreX96sOY9Glh4mpNqyr/FuqjNriK33qxbpWrJuN1ZSPYpYOnI6aTxJGu75qpzeJo/4Wrl5I/eqsn3hWep69LLqZ00nij/aqrJ4o/wBpq53d71G1ZHdHL6JvSeJm/hqFvEclYv3fvUtTI1+q0Y/ZNWTxBcVH/blw33mrN+9TW70G0aFOP2TUXVpP71H2ySX7zVl07zdtB0xjH+U1PN3fxU1mXbVFZf71DXH96j7RsXGpuyoVuP8Aap3mVQRJFanL81NjpzMqfdoAds+Wo5F+7Tllp27fQBHsqNkq0sW6nfY5G+6tBlKUY/EU9retNZdv3a1o9Gml+Xa1XofCszfwttqeY5Z43D0/tHN7ab5TNXcWvhD+/Wpb+FbWL73zVlKoebVzahH4Tzu302aX7q1rWPhWaVvmWu+h06ztf7tSNf2dr/y0WspVZSPJq5pUqfw4mLp/heO3+Yr92tiO12rwtVpvFFpH935qoTeKt3+qj+WsOWUjzpRxVb4jcW3x1ahrqG3XltzVyk2uSyfeao0maX5i26o5A+py/wCXh2tvrG5tqV0ek362/wC+mbatefafcLBHubbWR4i8aSMrQw1ySw0qkuU5pZbLFS9nA+kpP2qNH8I6LFYraSXUsa7flNfMXxM8fSfETxRcaq9ulsshwsa/wrXKyStJIzO25mo2/LXVg8soYSftIfEfQZPw3gMonKvQj+8l1I2+7Tlakor1z6w9zVty7arzQfNViRdslR7t1fcU5fzH5PEzZF+amq22rk0VVdlbxlynXGRct7r+9Wxa3S1zsbbKtW9wytu3V6uGxXs5HNVpcx1luytVpawbG8ratZfNr6mhVjUieHWpyplhl/u05VpyrUixbq3lTOGUirJa+YtZN5pddIq0SWqstefVwsahVOvKmcDcWe2qbLXcXWk7q5+80tot1eNVoSpnuUMVGoc/JFuWqc1rWtNCy/w1Cy7l+7XH8R61OoYrRN92ofLrWkiqrJBWFSmdsahTVKkj+WneX707bXNyl8xYhlrShuPu1kLVu3aqjI5akeY3LW621sWt5/ermY5auQ3DLXTTqe8eRVocx11vcbq0I7jdXL2t181alvdf7W6vTpVTw6tA3I2/vNT6oRy/7VWFl216Mah58okk1vurPuLD/ZrUjl3USKrVpKPMEakqcjkbqxrNuINrV2lxZq1ZN5Yf3a4ZU5RPXoYk5lo1b71Z95pay/dWugms9rfw1X27WrKXve7I9enW5fhOGvNJeH5ttVF/dV31xZrL/DWDfaNtbiuSph+X3onsUsZGXuyMmNFb71NmsN/zLUrRGBqs28u6so+98R0ynL4omHJalVqnJa/xLXWNZrL81Z9xpu35gtZVMLze8b08T/Mc/t3fK1RzWe5a1prX/ZqFYtrbWrhlR+zI7o1usTm7iz21TaKu0ks1uKzbzSGXoteRXy+XxUzupYyPwyOdXtVqFvu06SzZabGm2vI9nKMvePS92pE0IavQtWbC1aFu1axieRXjympbtV63asuGtCFty1tyyPIqxLytT+aijqWq5Tz5D45WVvlq0t1VRabWsZypmUoxkafy01lqn5u2rEdxu/irp5oyMuTlGyLUP8Xy1c+8tQyR/eqXHlCMiNZNrc1ajlqi1SRs1XGpKJUomp8rU+qUclWo5d1ddOpzHJKJN/u0+NtowaZHU0a7vlaumJhIcqLJQ1vt/wBqhVZasK396ny8xlzEKrVy3maJqb5St/vUCFlbdVRjKPvGcnH7Rvaff/NW9b3Csv3q46JvLrVs7hv71ehRry+0eLXoRl70Tptm6m7ap2958q7qvblZflr041Iy+E8iUZRK7r6VVmTdWlsqvNFVFU5anP3lruX5awbyz/u11lxFWPeW/wDdrmnGMj3MNVkcnJAy/eWnRrtrSkiX+Ko1t91c0qfKe37ULdvlq9HVeOBqtRp/DWepxVJF61lZa3LG43baw7da0rVdtPm5TyK8YyN6F1arSqv8NY9vLtrShuP7v3aR49Snyk21lqx59V1uF/ipzfNS5Tm5f5i0twv8NO+1fLWW25fu1G1wy1PNKIew5jQkmV6o3H8W2o/tW5ahknrrp1pfDI3p0uUhmVW+9VNo9vSrEkm6o91dP7uoehTHw30kPX5q0I7qK4X5qzPlb7y09Y933azlQl9kicYst3Glx3G7bWXdeH/9mtOG4eLbV+G8jk+V12tXHUoxl8REa1Sn8JxsmkyRdKdGskHWu2+wRz/MtQyaN/eWvPqYX+U0+v8AN8Rz9vdN8rVtWepMv8VQyaH/AHai+xyxNXNyyiZTlTqI6RL6OePa431FcaJb3X3PlasaGZ1b5quw3jK33qUZnBKlKn/DYybSbqz+58y1VaUr/rF21vwal6/NUzQW15u3qvzVf+En28o/xInPx7W6NVuPK1LN4c/ihbdVZrW6tfvozLRzS+0ac1Op8Mi3Gyt8rVJJZrLVWG6XdtZdtaVv838VM5qnNT94yLrRd3asS80Vl3ZrvFXd96o5LJZfvVnKlGRVLGypnmNxpe2qrW7LXo15oitH92sG60PburklQ5T26OYRqfEczGuyr0LVLLprJ8tQLE0VYezOyVSNQvRtVqOs+NqsRt8y1JxyiaCt93dUjLuqpU8cvy1ZzSiNkiqnNHWlu3LVeRd9KQQkYdxBurNmj27q3riL5azbiCsj1aNQxWbbTo79lb5vu064hrPmbbU83KevTjGodFZ6z/tVqR363Fee/amib5Wqxb64yttZq6Y1/wCYzqZfze9E7qRVlWs24t2qja64v8TVoLdR3Fb+7I4fY1KMveMtmZWpqt81aE0Ctuqm1vtrOUTrjKJIvzVajWqsa7KuRrWEjCoWo6c0e6nKtWFWoOGUiqtvTZIP4qveV81HlVPKT7Q5+6i+9WLeLuX5q6y6i37qwby12/w0ch6+GrHNzfL1qrI1aV5Ay1kyfK1ZSjynv0/eGs9WLe4+as+SXdTVl21MZHX7PmOotbr+61bmn3lcbZ3lbVjdba9CnL3TyMRQOsk+aOsHUE2tWhZ3HmR1X1CPctaHk0v3cuU5+4b+7WddyMtX7j5ZNtZtx8y1jI+iomLeXW3dmsma6WtTUIN1czeKytXDOpKJ9LhYRkXFlX+GpeawPtEkTVIupMtc3tz1ZYWX2TZwaRflas9dS3L81TLeK1VGpE5pUqkdzWtbzyq1re682uZW4VqsW91t/iqvaHHVocx0y3DL91qk3LKvzVl2t8rLVxW+X5auMjypU+Ur3Fqu7iq8cjW7Vofe+9VO6s/4kokb05fZkXre/Vlq5G8b/erlWaa3arlnqn99qCamH+1E3JLONlqrJYLViG8WT+KrG5W/hqOWJyRlUpmK2m7v4ajk02tpoqjZf9miUYm0a8jBk02ljt2Vq2WX/Zpq2+6suQ39vIm0uL7vy11mnw/drF023XctdRp8XyrWconzmMqmpZ3Fxbx/LIyrVpdWb+ONZKLeLdHR9l3VPvHzUpU5S94s+dYXX+tj21Xk0S1n+aGakks/3dVJLZlbhmWlf+YUP7si3H4fmj+5lqsf2bcQx/PG1ULG8uoJMCRv+BV1ljrLtH+9UNXq0Ix5Tnr1KtPzMOxuGt7jDrtWu101xMq1jSXFpM37yLb/ALVdBof2R9qpJtreMeWR42MnzR5uU6O1i/drVHUlrpLHTVlt/lZapatpMix8LXqxj7p8hCtH2hyDNVGZ/wB7hq2ZrB1blayryHbJVuPun0FKUZBeWvmQ/wDAa5W6tSsjLXbR/Nb/APAaw9Qtf3jVhOJ3YWtyy5TBjWtTQ7XdecVD9n+Vq1PDa7Zq4akTrr1P3cuUvXEG6apNQg/0dasNFuuKsahF8tcconh+096JzU26OzkzXD3zbpa9D1GD/QW/u15/fR7ZGqon0mXS5uYTT15qzrzbbFcf3aisV5p/iT5I1X/ZqvtHp/FWicXIv7z/AGd1N2/NUtRfxfK1dZ9OEkW1ab9ynSVHuoLBqj3baN26oWbZupcxfsxzSfN81Cyt/DUO6m7t38NI3jCJaW62/eqT7Vvqi1Q/aNtLmCVD7UTUbvTfM+Ws9b/b95qmW4Vvu1lIx9nKJY8ypFuNq1VZv4qj+0f3qykL2fMbFvqO3rVpbyOT+Kub+0f3aPtjLWEjOWGOgmt1asu8s9v3abHqjfxVYW8jlrGUgjGpTMKYNHVaS43NXQXFustZdxptYcx6FKpGXxGdIqu1ULi13VektZFbbtao2WT+61ZSkehCXL8JhzWtU5Ldkrpvs7N/DVeTS5G/hrPmO+nieU5dreoZIv8Avmulk0OVv+WdQSaDP/zzpcx6EMZE53yv71G2txvD9x/zzp0fhy4+7tqTb61R/mOfZKa1dL/witw38NM/4RSb+7REmOMo/wAxzeyj7tdQvhKT+KpP+EV+b5qvmL+v0P5jlWWjazfw12C+GY1+81SLodrF/FRzGcsxh9k41beT+FWqRbOR/wCFq7L7HZxbdzLTvOsov4lo5jKWYS+zE5ePS5m/harUeg3DNW5JrFnF92oW8TQr91agylisTU+GJVh8OSd6vQ+H1X7zVUm8UM33FWqkniO4ap5ZSM/9rqfaOij0uFfmarS/Y4v7tcVJrE8vWRqgkvZG+8zUcsjP6nUqfHI7ptYs4P7tQyeKoF+781cTv3UUuUr+z6X2jrJvGDN9xapyeJrqX+LbWJzRT5YlxwtGPwxNGTUpp/vSNUKszN826q/0qZaOaJpyxj8JMtTL2qFac1wsa/M1QZOPNsWo1+aiS9htV3M3zVj3GrN8ypWbJM0rbjuqo0+Y3p4OUvekal9r0kvyp8q1ls25qTmk27K2jGMfhPUp06dP3Yh/FTpKFWnfeqjfmIfvU5V/vVJsp22jmMpVOU92mt91UZF2tW5NFVGa3/u19rKJ+RU6hms1QzR7qsSRNUO6tYz+zI7olX7rVLzT5F3VBtKtW8TXm5i3by7a2bDUPu7mrAj4qaNmXpXoUK8qZzVaSqI7iznWRVrUjVWrjdPv2X71dRpt15u2vrcNio1D5zE0JU9TQ+y7mqxHa1at13rV6Oz3V6UoHgVK/KZy2fmfLVK+0HzV+7XUQ2u2rn2PzY646lGMo+8c31yVOXMeM6xobRN92ubmi8ltrV7drHh3zI2+WvNte0Nrdm+Wvk8VQlRlzH2GX5jGt7sjktq7qjkiqaRNtR7veuONTm+I+mjIpyRbagq+yq1QtFTlCJ0xkQ/dp0bUMtP5rllHlLJY5avRyq1ZqttqaN6g5pxNiGXbWhb3X96sWGSrEctdFOoedUp3OmtbqtKG43VytvdfNWla3W2u6nVPKrUPtHRRyrU0cu6seG6qxHLXo06n2jzZUjUXa1Q3FurbqiW4+7Vn7RuWt/iMOWUTFuNPNZtxZ7a6xlVqo3FgrVzzp/ynXSxEo/Ecq0TLTWiWVfmrWurPbWeytH/DUxfL8R6sanN7xj32jeb91axZrCS3/hrt+agutNW4X+7UzoRl8J3UcVKPuyOTt5a0Ft1lWi60Zrf5kqtDNJG201zx5qcuWod0pe096Atxo25dy1lzaTtrqrOVWX5qtNYR3FayoRqR5omccVKnL3jz1rdoGqxCqt96usuvD+7+Gsm60OSLotcksNKn7x3RxdOoYdxoayrxtrFutDktWbatdhFmH5XWrn2WO5WuOeGp1jqhjqlE83+zsv3lqaFtu2u2uPDCyfNWTceH5Ivuq1eLVy+VP3onfHMKdb4jNt2/irSt2+Wqf2No/vK1Wrf5a5uX3jCfLIvR1YX71VY2qxHRHlPPkSKtPooolymYki1Dtbd8tWaYy1hIiMhsd1t61ajmWTrWay06OTbVRqyiU6cS80a/w1Hs29ajjuvWrEcqtW/NGRnaURy1ItG3d/FUm2q+EwkHm7atW9x61TZab92tadWUSJRjI3I33VMq7qx7e92tWpDdKyr81ehTqRkcNSnKJYVdvSpoW+6pqOOpo49zV1ROSRajt1l+7U0cTR1Xh/d1ehl3VvGJw1JSJI2q5DcbWqH7Lupu1l+9WvLKPwnHLlkbENxuqT71Y0chT+KrMN592t6dX+Y5JUv5SS8i+Wse6Wui3LL1qjeWO7p92tpR/lNKNXllyyOTmiqHytta11ZstUWXb/DXDKUonvU6nMRx1ch2tVfbU0bVMZkzkXoYv7taEMVUbetKGr92R5lUkjWpo6I6sLErfdo5f5Tz5SBW+WnebUbLUbbt1RKMomXLzEzXTVXkmVutNkqnM1Yc0jojTiTSNVdrhqqyXDKtVZL6r5jtp0i99o3U5W/u1nx3KtUkbbv4q0ia+zLyy/3qtRtWbG9Wo2+Wt41ZROWUTSjbdVpYlZazYZdlaELV1RnTqHFUjylmJJoulaMF1/fWqdu3rWhCitUSpRl8J5lWX8xYWOG4psmmq1OW1/u1IrTRf3mrklR/mOTm/lKEmihv9mqE2jtG25PmWumjuI5fvfLUn2dW/irjqUIhHE1KfxHH+VJF/DQt0ytXWSacrfeWs+60ONvurtauOVKUfhOmOKpy+IzYb/b/ABVqQ6krfe2tWTNpMkXSoAr27cq1Z3lH4jSUKdT4TpPsFrefw7aT/hH9vzQyVj2t8y/eras9RLfxVXMcVSNan8MhGtbqD7y7lo8w9/lrYivA3SpWWGT78a1Wpw+3l9qJjAq1QTW8ctbM2lwS/d+X/gVVJNJmX7jLTNYVY/zGHdaSrfd21j3Whsv8Nde0M6/eT5aiZNy8rtqJQ5jupYqVM4KSwZP4aYsTV202mxzrWbcaNt6VhKkelTxkZfEc+v8As1LzVuTTWX+GoZLVl/hrmlTlE6eeMiHzdtO37qayVH/FUcpXLzDZqz7iKrzdKryLWcjop+6Yt0tY91F8rV0VwlY94lZSPboVDnbis+a42tWtfQfxLWHeLsZqx1Po6HvDl1Fom+9WlY+INv3mrl5mqH7RtqPayid0sJGpHU9Os9ZWX+Kta3ljlryfT9UaKT71dTpmvbv4q644j+Y8PFZfKn8J2/2VWqaO3as3T9UVv4q3rVll21vzRkfNVuan8QQxVaW3qxHbq9TfZ9tZch5kqpR8vbTfvfeq40NVZI9tOJMZFW4Wse6j3ferakas+4Xctano0ZHN3lvuWsO8tdrfLXUXkVY95F96spRPo8NVOXmi21VkYrWxcLWfcQLXLyn0FOfMR29x81bFjdVz/l7avWcu1q1pyCrTjKJ2FjeVpM32ha5i3n+Va2bO43L96u6Pwnzlaly+8U9St/vVgyblrrrqNZI65vULXa1YSOzC1Ob3ZGPcfNWHqFruX7tb03y7qz7j+KuOofQ4eXKcjcRbaq1uXkX3sVkyRV5VSPvH1dCrzRK6t/ep3m0bKbt+7WZ0jllkVfvVJHfsn3qrsv8AdqNu9WTKnGXxGpDqzRVtWPiBfumuRo3MrU41JROOrg6dQ9Ejv47j7rLUy3Cr96uDt9SaKtS31Ld1at41TyKmB5TppLeOdaybiz8ttwqJdQkj6fdqVdR8xdpp+0MY06lMjhupLetez1jd96sK4aqf2/yaPaG8qHtonfR3it96pvlauJs9cX7rNW3b6oG+7J/49R7Q8qrhJUzXZNtC/M1Qx3itU0bfNWnMccoyj8RtaetdFY1z+nstdJYr8tSfPYuRsQ/dqSP71NjX93To/vVifPSLDbdtR+Vu/hpzfKtCt8tBBVji/fc10Vjaq0dYcK/vF3V02n/drvw0jlxUvdKdxa7Wqzp67JBV2a33UQ2+1q7JfEedKrzR5TrvDt63l7Waty4umZfvbq5PS/krcjuv3fNelh5ny2JpR9pzRIprg7uVFUbtrdo+Y6ut826qt5b/ALuvQLp2iR29vayx/L8tULrSYWk4kWp7WPC1Q1EPHJxurOpE7qfN7TSRG/h35W2/NT9H0GaCVvlxS2906jq1bOj3Ejbq8ypGJpWq1oxZW/s+RZujVLqFk21flrQW6bzPu1Yurpfl3KtccoHne1nzRON1S3ZbNvlrhL61ZpPu16/qDW8lrytclcQ2jyfdqo0z38vxjj9k4u1tGiZfvfeql4o+WvQY7C0bbj+9WN4o0a3bd8y0o0/ePaoYyMq0eY8lbvUe/wCauqk0OFv4lqvJoMf8LLW+p9dHFQOZkb5fl+9ULNXRSaHt/u1C2ibW+X5qk6Y4qmYLN81Rt/tVvNoeym/2QtSb/WoGCv8AwKjb833a3P7NjWj7BH/tVEpF/WomDtao5ImZa6L7LGv8NRyW61BX1o5lrWT+7Tlt5F+atyRVX+JaryXEar95aiRr7aUinDHJ/FVhbNpajk1CFP4qb/bkMa/e3f8AAqyDlqS+GJJ/ZbUf2W1NXxHHTv8AhII2+7WMpC5cR/KSLpdTR6ftqi2vN/Cq1C2vTVhIn2VaR0ENv61cW3hb722uPk1mb+9Ua6zN/DJWUiJYOpL7R20ml27f3aqzaNb/ADfdrmY9cuP71W11LzP4v/HqxkR9XrU/tF2Szt4v7tQ+Zap/dqu0vmL97dVS4tQ/3a5+Y3hT/mkaX2y0/wBmopNSteyrWO9qy/3qrNGy1PMdUaEP5jbk1S37KtV21aP+Fay1+9Tv4qDaNGESaTWdv3Y6pza9Mv8ADU0kS7aqyWqs1TE6Kcaf8pWm1ydum1aqSavcMv3quyWYqs1ntX7tbxkd8PY/ylRr+durNUMlxM38TVf+yt61DJa/7NB0xlTKLeY33mak2tVz7P8A71Ma3oNueJTaJv4qj2t61e+z/wB6hregv2hR20Mu2rTRU37PRGRXOQqvy07ZuqT7PTvK3UBzkOynbf7tTeVTKCZSE/hpaXzVqNp/RagmxYVN1O3Kn3qp+bIy8U3ypH+9uo5SuT+YsXF/tX5Kz5JWl/iqz9lanrZtWsYmsfZ0ynto21oR6e393dUy2H+zTkEq8TL2U77OzfLWt9jqRYFX+GjmMvrH8pkratUy2daSxLTvKqJSMvrEiitnTxZrir1M3f7NRzGbqyPbGSoZIt1Sbqbu96/RIzPzCJQuIflrMuLf+7W5J81V5rfdU8vMddKpymLu/hahl3VYuLX/AGaqq22tacuX4j0I+98IbdtTR1JHtlpvleXXXGJLkWIfvVuabdeUyqWrBjatC3ba1ejRqSpnDXjzHomj3Xm101qqsted6TdNHJXdaPP5iqtfS4fFc0T4bHUvZ6mxDa7q1LGz3fw1Y0vTWutuxa9B0Dwn8qs610zqxPh8ZmEcPH3jkofCDXkfMe7dXO+IPhe1xG2F+avorTfD8PlqvyrReaNCysu1Wrxa/LUPmafENbD1OaJ8K+LvANxpas3l/wC1Xm91F9nk219ufFbwvb/2TIyx/wANfGniaL7PqUq/7VfJ1Y+zqcp+78L5xLNKPvGRuo+/Td1N3e9ONXlPuuUdtpGjpFmqT79dHuyH7xHspyrtqTbuprKy1jKAuYdG+2rUctU/uVJG1RymUomkrVahuG3Vlxy1ajatYyOOpTNq3uG/vVejuvlrn4ZauR3VdNOoefUom9Hcf3qsQy1jx3C1ajuK7I1Tz50zYjlqb7y/NWT5m1qtR3G6uyNQ45UySa1Vvu1m3lhtrYWVWp0kSyrVSjzEwqypnJyW7RfdoVvm2tW5cWf+zWXcWbRfMtYe9TPTp1Y1Bvlxy/eVazr7RVfdtWrscrQtzVyGVWrpjy1o+8a+0lT1ichJaTWsnstXbHUlj+Vq6SawjuKybzw/t+ZKwlhqlOXNGR0xxNOt7tQ0LPy7hf4amk0hZawIWms25rpdJ1JZdqu1dlOcanuyOOvGVP3qZj3nhrd/DWXJoklq3FetWtnHdRrTbzwruXcirRVwcZe9E4YZv7OXLUPNLe3+7u/75q3/AGLHdV1TeGW7r/47T4vD88f8Py150qMo/EXLMI/FGRwGoeEPl+Va5q70Frb+Gvbo9KZvlZWqhqXhX7VGzKteVXwtOp70Tsw2ccvuykeI+SyfeqzFhq6zWPBskTthWrnJLF7WTa1fNVIypy5ZH0tPFU8RH3ZFdqkWnXG1qj3e9Z8xuS0wrupy0NWUjIryVG3erEi7qrt3rE6YkbNTluNtRyLUbUamvLzGvb3n96rsbq1c7HJV63uGVquNX+Y46lI2GVm/2qhZdv1ohut1WPvf3a7IyjL4Tj+Ep7anhn2+tK0VN21cR/EaVveN3rWt51Zq5mNttXLe4ZWrrpV5R+I4qtDm+E6q3q4sW/7tYdjf7a3rOVZF+Vq9qlKMjxK0ZRJI9y1MrbvvVIsSsvy02S3bt92uyMeU87mGyW6/w1D5TK1S7mj9ql3K3Wo5YyHzSKsdw0TVejv1b5aryWu77tVWjZafvUx8sZGs1rHcVRuND/u0W94y/Kfu1sW9+rLWnNTqe6Y81Sj8Jyk2nNH/AA1B9nZa7z7FDdf7zVVuPDm77qrWEsPy/CaQx0fhkcrC+2tCGWr8mgyQ/wAO2qjWclvXHL2kS/a06mxYjl3VYjlrNCtHUiy1dOoc8qfMaHm7vvUSbWqn5v3dtO8+umNSMjPkJJIm21VmWpvOoZlajljI0jzRMe4irJuN25ttdFNErVnXNnu3YrKVI9OjV5TCaVlp8Oosn+7UlxZlaoTRMtTyyierHlqG5a6krfeatS3uFl+61cNvkiq/Z6oy9aqNT+Ywq4Pm+E7qFd1XI4WrmdP1lW210Vreq392t/d+yfP16U6ZfgZkrRt5vmqnCyy1cji/iWr5pRPIqcv2jUharkaq1ZMK7avQy/3qqNX+Y8mpHsWvsatTfsbL8yNU0cq7asRtVctOocnPKJS8ySP761IssclXdqtTW05ZfmX5a5qlKUfhJ9pHqZ8lurfdqrNYRt95VrQm02aP7lVW86L5WrjlT/mOmnU/lkZ0mnj+Gmx2bK3FaLS0Lcfw/LXNKl/Kb+0kQ2/mL/u1cjlkoVo26U+suXUwlLmH+c3+1S/aP96k2LTfKX+GnqZ8sR32xlp32iOX76rVWS1ZlqrIskdLmKjCMvhNb7Lay/7NRyaMrfckrLW5aPbmpo9R2/eb5qZXs6kfhkMutBnXou5ay7jT5I+sbLXSQ6xt71ZW/huPvqrUpRjIuNerT+KJwUluKqSW616DNpdlcL92su68Ixyf6lyKwlSPRpY+n9o4iS3ZarSR+prprzwzewfw+YtYt1DNa/6yFlrmlTPYpV41PhkY1xb7ulZN5b/7NdK08Tt83y1UmtY2X5a5pQPTpVZR3OLvLf7y1h3lr97dXeXWlt/d+WsG8sG/iWsJQPocNiYnB3lvtrJm+Suy1DT/AL3y1zt5prbvlrllE+pw1eMtzLjZlatSzumVvvVn/ZWVqsW6tu+ap5TuqxjKJ2ml37V12l6l93dXnOnsy11GlybdvzVUZSifIY3Dxkelafdb62I9rda4nT7hl/iroLW8+WuyNX+Y+FxOH5Ze6bDRK1Z9xa1NHdL/ABUNLurpjKMjkjGUTJmi21n3C/3q3Jl3Vn3Cq1XynpUZmDdL81Zd0vy1u3dt6VkXEW3dWUj2qEzm7yDazbay7ha6K8WseaLdWR9HQqGWy7qliXa1LJFtpse5Woid3xGlbfdrYs5dtYtrLWxa/PXZE8yuakbblqjfWu5W2r81XofmqSSLzVolE8qMvZyOJvoKx7qPbXaahZtXN6ha/wCzXDUifQ4aupHL3X3mrNkX5q2LyL71ZM3+srzKkT6rDSKslv8A3arsu2r27dUckVc3KerGRSpki1YaKoWSpN4yI6ZT6KBSGVJDcNG1MamUClGJt2t/u+Vmq4u1/mVq5lW2t8tXrW/2/K1Bw1KH2omyGz1qK4s1lX5aI7hZ6k+ZelWcnvRkYtxayRNxTY7yS3/iat5ttx96qN1pv92g6qdWMvdqE1nrki1uWOs7m+Zq42SJomqxY3DK1LmMq2Fp1I80T1bS7/za6rT7r/erzfw/ebtvzV3Gmy7ttZ+0kfB46hyyOst7z5atW90r/erJj/1Zqxb0e0kfK1KcTY81WWnLt21lfNUsbNWkZnJ7M0I1/eVvaa33a5eG4k3VuafdMtd1GpyyODEwlynSbflpsa/NUcNxuj+apo5fmr1Zcp4kompYrWl95aybOVVZa0o5VrpoSPIqx94Fl/eVYki82Fvu1Xk21NHL8u2vXj8JhL+aJRt1ZWZap6tDW1Gu6Rqr6pa7Y6DanV/eHM/cra0WXbWTNE1XNJb5q82sehV96mbny7qdfL92q6yfNVy6+ZY645HkfDIz9RX/AEWuTuIt0ldhqCf6PXIzPtkametg/h0GwWu1uGrL8SRN82371b1u26s3xIv3qiPxHq0J/vonnt1HIvRmrOkedW6tXSyLVG4td1VI+xo1Y/aOdkvJ1/i/8dqP7fN/C1atxZj0qg1ruqT0oTpy+yVW1Sb+Jqj/ALSmqw1vVeSCmdMfZ/yjGvpW71BJfyf3qka3qrJb/wCzWJvCMQkvJv4ZGqrPdTfd8ypNu1l3VXmVm/hrPmPSjTpla4uJP+elUpGZv4mq5MrVXkirPU6o8sSqzNUbfeqw0VRstRI3jIrs22ljuGXvT5FqFu9ZSNC5HeVYWXdWO3ahZttZSFKlzGs1N3e9U47ypvOVqwkZezlEm8z5qk81lqrtob71InlNCG8ZfvVYj1BW+9WRS7qyIlSjI3FlWWiS3VqyVlarEd038Vc8omMqUo/CSSW60xodtTxzq38VO+X+9UEe8U2WoZKvSf71U5NtOJtEjpvlfNTmmX7tNaVao294GiWmfZxT/NWjzd1A9SFrVahaz/urVppWpvzNUFxlIqtZbfvVG1uq1oeQzU1bOrNY1TLaJUqNlX+7W5/Zu6iPS/8AZoiV9YiYLK3Zaj8qRq6ZdL2fw1J/ZarVcwfW4nK/ZZGoWxZq67+zVpv2NV/u0+cn64cwulmnrpddJ9l96b5FLmD61Iw/7LWpPsC1sNb1H5VHMT7eUjN+y7fm20eR9K0Ps/tTfKpcwe2KPlU3yqveR81NaP8A3qXML2hT203bV7yKPstHMXGZR8v/AGad5TVc+z7aGWp5g5yntpvl1c3LUbSrupFc0j2BkqFlq7UUi1+iyifm8ZFbmoGqZl21XalGUonTEjmTd8tZ8lr/ALNaDd6hk2961jLmOqnKUTN+aNqtQyLJ96iRaqsrRtxXZTlynT8RofZ/arVvVG1uv4TWxa2vm/Mld0fe+E5KsuX4jRsWY16D4Ps5LqZV+auU0PSWaRdy17P4H0OO3aORvlrupy5T4TOsZGjTlY9E8F+GVSFWda7iREsLf/gNYuk6pb2sP3lWqPiLxRCsLKsi/wDfVV7Y/DK8cRjMR7xZn8UCObZuq7Dryyr96vNo7sXlzv3bq6vR7dpVWt/snRicDTox1Mn4qXm/Q5P92vibxSrNqkzH+9X2n8VIvK0dv92vkvXtLW6uJmH96vKq4b20uaJ+t8DTjRoykeft96mtWpfaa1v/AA1lvDXkVKUqcuU/ZKdSMtSOnK1N+7Ue6pjKUTcvRy1JWb5lWI7qumnV/mMnTLW2kpY5asKu6t5Q5jKXukcbVZ3tUDL81KrdawlExkWY5asRy1RXtU0bURkZSia0Mu2r0Mu6sOGWrlvcVvGRw1KRsLLU0b7az4birUctbxkefKBoR3FXIbrctYqtViOXbXZCoctSlzGx95ahktd61Db3VXI5dy1083Mckoyp/CZNxYf7NZ0kbR9K6dot1UZrNW+6tYezlH3onTTr/wAxm2t5t+/WpDLHcVmzWe2o45Wt2rppV5R92RvKEanwmtJoq3C/dWs2TSJLWT5VatrTb1X610lvpsd592ux0o1PePPliqmH92RiaDqjRyLG9el6Gsd5Cv3Wri5PDmyRdq11vhhHtZFVqiMpU/iPmsxqU6kOembsnhVZfmVams/DcaSbXWvQ/DOl/bIFDL/DVy98Ftnei81hUqxkfnlTOOWXs5SOKbwDayx7lWs6TwHHu4WuwuLW7sflG5qzZNRureTc8Z2/7teRV933olUsZiZfDUOQ1D4XrdR/6uvKfH3wtbSbWSbbX0FJ8QrKx+W4Xy/96uC+K/j7Sb/RGWCRN3+9XgYqpRqR/vH1WTY7NFiIx5fdPkm8VopmU1Ev3an1KZZ7ySQfdZqrbq8SMj9/j8JYX+9TmqFfvVMtEpEyGstV5Fq3zUDVBUSBv4qrSVckWqsi1nI6YkcbVYjb5qqtUkbNWZcomlG1Wo5dtZsbVaVqqMpR+E46kTQjuP71TfK1ZnNSx3G2umnX/mOSVP8AlLzR05ajjuN3y1YVVau6Moy+Ewl7pJCzLWxY3m2seNNtXLf71dlOXKcNWKkddY36t96tiPa6/wANcXayslbVnfsv3q9mliP5j56vh/tRNiSz3/dqjJZtHWha3iyr81Wtiy16MYxl8J5/PKn8RgrK0X3qsK6yVcuNOVvu1T+xyRtxVSpyib+0jUCS19KjRWjapo5WX5TVpdrVhKnzEuTiNt7platyzv8Ad95qyPsvPFWoY2j60RlUicNWMZHUwrDcL8yrTpPDkN0vG2suzndK2rG8Yba054y+I8Or7Sn8EjHvPBrbflWsW48MyRL8q16tZ3Ucq/NWgujW94v3VqZUKcvhOWObVsP7tQ8Hk06SL+GqMisrfNXvV94Bjn+6tcnq3w5lj3YjauOph5RPWw2eYep8R5b5/wDeo+0+9bOseFbiz3fu2rmpopLdtrKy1ye0lTl7x9PSlTrR5olj7QrU3dVGSWiO89a7KdeJ1+y/lLjIsn3lqndaar/dq1HKrVIrV1x5ag4ylTOduLCT7rL8tZ7Wu3/Z/wBmuyaFWqnNp8bVhUoR+ydtPGfZkc7DKytWtZ6oy7d1RzaWy7mqH7Oy1xSjKmaylTqHXafrP+1XRWOqK1eb28jJWxY6js2/NSjXlH4jwcTg4y+E9Kt7hZauR2+6uN03Vq6Sz1Tcq1vGpGR8vXoSpmosTVPG5Wkt7pZKuLEsq/LVf4Txpy/mI45atW8tQNb+lEcTK1X7WRhLlkaK/dpslnHcVXjumVvmqxHcK1aRnGXxGEoyj70TNuNG/u1m3GmyRfw11W6mtEstP2EZe9E2p4mUfiOR8plo/eL/AHq6ibTY2X7vzVTk0v8Au1yyoyidUcVCRhtdSL96nf2lt+81XpLD/Zqjcadu/hrklS/lOmM6ch0eqRt/FUn2pWrFutNbturNka6t/us1csqconVHD06nwyOokWOWq8lnv+7XNf29JH98NViHxSjN+8bbU8xv9VrR+E1ZIGX7rU37VJF/eqGPW7eX7si1M11HL93bRzE8so/FEdHqO2r0OrL/AHqyZFjb+GoWt/7rUcwpUaczqo79ZV+9Ucywz/eVWrl1lmi+7VqHVGX71HMYfVeX3olm/wDDVlc/MY9jf7NYN14L27mt5W/3WrpY9RVvvVIzLJ91qylTia08TiKP2jz688P6jB0j8xaw7yGWP5ZoWX/gNesSKFqpcWsNwv72FW/4DXNKl/KexQzNx+KJ43cW8Mjf3ayLvRUb7rK1evah4RsLrdtj8pv9muY1D4fsqs1vcf8AAWrllTPpcNmlGX2uU8uu9DPpVRdN2tytd/d+G9Ts/wDWRNIv0rN8v5ts1vt/4DWEoH0cMdzR92VzAtbP+7W9Y2u2p7eyt26NsrVt9N/u/NU+zOOviOYdYsy1sQy/LVO3tWX7y1b8ujlPnqsoykWfPpWvKpN8v3aryS7Vq4+6Yez5jQkvqha8Vqybi6as+S//AL1dMKp2U8LzHTNKrVTuIFlrFh1T5vvLVyO/3fxV0xnGRr7CVMp3lnWLeWrLXUecr1VuIlZayqQj9k7qVeUdzj5F/vVG0Vb11p6tWfJZstc3KezTrxkU7dWVq1rWqar81XLdfu1vTkZVZcxrW7f7VXlrPt1/iq9F92uw8aqNuIFkWsHUNN3btq10NRTRblrCUSqNWVOR53qWnfermb61ZWr07UrBW3Vyepad975a4alLmPr8Hizi1Xb96nfe+WtC6s9rVTaKvMlCUT6WNWMokLRfLVdomq8sVO8rdWcoFRq8pjyLUdbElqrfw1Tktay5TsjUjIpsu6mstWvs/tUfl0zYrUVKy1Hs+aoBklvdNE1bFreK33qxOaVZWib5aImNSlGodMvzfdqRW/hasezv2WtaF1lWtTyqlOURs1msq/LVFbHypNy1rhWWrNvbrK3zUuUlYiVOI3R12MtdtpNw0W2sOz037rLW5ZwMrc1zSifNYypGodVb3W6OtCzk3LWHCu1a0bB2Wo5T5KrTNepo4ty1VjlrQh+Za6oxPKqe6JHH81adt95aht1q4q7a6acfePPqT6Gxa/MtWGi21T06tbbXsR96J4dWXLIjj+X7tXNzL/FUarU23dHVQ+I45SJPNaj7Qy1CtTMu6Ovcpy5omXLEjh1RluFU/wB6tia4W4t/vVyd5+6mrTtbhmj2mqjIdWhH3ZRIplXbS6dt8ymblbcrU2Bdsgrz6/wmv2S9cNtb5avNL+5jrB1JmXbUzXkn2eP5q8zmMpUuaMTUvG/0euPvP9Y1dBJebrfbXKX1x+8aqjI7MHTlEt2slR6980dVbe621JrVx+5p80eY9KNOUa0TmZk+aqsny1M14rNUcj7q05j6CPN1KcibqozQf3avSPtqrJLurOR30zNkWqrNV6Zt1Z826olI9Sn7w1u9QyLUbNIv92oWmbb96p5jsjGRJ5W6oZLdaSSZm6GovNqDePMRzWq1C1qv3vlqZmqPd8tQdMeYryRLVeSBatM1RVEjeMpFCSKq8ir/AHa1G21XkVf4qykdUZmXIvzfdqCQ/wCzWqyrUbRq1ZSOmNQyN0n92k+0SL/DWo1utQyQr3rI6faRIo76Sp47pmqP7PTli21MjOXKT7jS/NTo9q1cj2t1qeU5ZS5Sj+8/2qPm3ferUW3VulO+xLU8pn7WJmbZP7zVPGzVea3Vad9nWspRIlViVKTbvq95MdN2rUcpn7Qo/Zab9lb+7WpxTl2/xUcoe1kZP2Nqd9iNbO1aZtVqsn20jNW1qRberkirUbLtrIXPIasCr0qTy1/2ajprbu1Vyi1LC7acvaqO9qPNapF7M0aZ8tUfPaneetQHsy5/FTWqr9p96PtSt96gOWRNto8qoftSrTft0a/NuoK5ZFjyqPKXdVVtUjX+7UMmrLQXGnULnlU1olrP/tao21Dd0oNPZSNL5VqNpY6zWut38VN+0f7VBrGiXpJ46jadf4ap+cvenK69qNTX2ZI09Nbc1N3U5Wo1GR7WpvlVY3rSNJQO57PG25dtDLUEclP3e9fo/NGR+bco2RaqyW9XvvVHIlEolxlymSy7ahkrSuLfb/DVGaP5an4TuhIqtUdOZdtR7ttaRqHZEayfN8ta2k6j9nZVaslZqdu/u1006ko+9EJ0/aR5ZHrnhvVrXcu5lrrpPHkemw/I22vnu11Oeyk3KzVqR6016u2VmavQjifbe6fK4nI41qnNL4T0O/8AjJerMyws23/erGuvihe3TfOzf99Vy8lnuXiq7W/+zSlRlE6aWWYGPw0z2n4f+LjfTfvG/wDHq9/8L38LQr8y18ZeG9Sk0m43Bvlr0nS/irJZRqoaumNVxjyyPg8+yCeKl/s56l8aNbjXT2jVl+7XzOs+6Vs7a63xd40m8QN97ctcb5fO4UUqsoy5j3Miy+WX4T2ci3daTHdQ/wDj1cfqmiNbyNtX5a7fTbht21ulXLrRftkbYWumrCniI+6fQ0sZLCy5ZHjlxBtqrItddrmgtZzNuWubmir5+pS5T6+hXjUjzRM9m20bqkmjqq3y1x8sonfEuR3G2r1vdf53Vi+bTo5ttb06vKTOlzHSR3G7722nbN1Ytvef3mrSt7xZa7o1IyOGdKUSxsp9LHtapPK9KJU/tHLzAv8ADUiy0lJt21ly8pnIvwzVbhl+WsmOXb1q1G22tYnHKmbEbbvmZql5rMhuKuxzbq1jI4ZxlEsxsy1Yhum3VR3bak3VvGUjCUTYhulf+7VhVVqw422tV63vK7qc4y+I4alLl+EtTW61n3Fnu+7WtHLup3lK1VKnEzjVlTMGFWt2rqdB1PYyrWVcWf8AEtOs18q4WqjKVMdflrRPUNLWO8j+7WvDp7QSK3l/+O1heFbj5o1r2rw34ehvrVd61rUqxlH3j8xzTFfUpe8J4Q8QW1rCqyNtb/arq7jxVZ+X/rFrG1L4fxCPcu6L5a8u8SeH9QsbhvKuGZd1eTKUub3T5ClhcLmVTmjU5T0a8163upG2/NVeNo5vlK7lrgNIM8cnzs1dxopVmVn+7Uy+E6q+FjhVamcx8Svh/b32lyToNjfxV8ieJtPkt7x4vMbarfd3V9RfGz4ix6ZZtawyKW+7Xy1eXzandtK38XzV4dSnTq1PhP17g6ni4Yb2lb4Tn5tNZf4Wqt5TL95a6uOLcvzUSaOtz92uSpg+b+GfpMcVy/EcntqZa0rjRJreqPlMv8NefUpyj7sjsjUjUj7pC1RtU22o5PlrnKiRtVdqm/2qbWcjeJTb71NVvmqST7wqNazOmJYVqtRtVFamjagwlEvRvup9Vo5asK1BzSiTRtsqxHcMv8VVV7VJtrSMuX4TCRpR3StV63+f7rVgxvtq9b3TK1ehRrfzHHUpfynQR/dq5C3y1l2twr1qW7Ky16tOUZHkVY8vxFyGVu1aVvqjRday1XbUld1OpKmeZOnGXxHTWt/HKv8ADWhHFGy/LXE7mT7rVo2OryW7fM1erSxX8559XCy+KmdK2lxyL92qsmjN/BU1nr0M3yv8tbFvcR3C/Ky10x9nUPLlOtR+Iwo7SWBuVq/aqJPvf+g1uR26y/3auQ6HHcfdo9kcFTGR+0ZEdmT0q7Z2bVqx+H5Y/ururRs7Db8rLXNOmeZWxcbe6Z9naSM3FdNpN0trIscrKv8AvVe0vS41jaRv4VrgPEeoSSam2wsqrXNGUoyPLh/t0pUz2/T4Le4jXaytVyTw/Hcfw14lpPia+tiu2VhXpHhPxVdXU8cbNu+atvaS+0fNYzLMRhffjIk1r4dx3UbbYlry/wAVfCNmVmSH5q+1vD2h2WpaPAZ1jZ2X5mrnfGHhXT9LtJrjG1V/hrwq2Ipylynp4atmOApRxEZc0T82/E2hzaHdtBL8rViRtXonxp1CG88WTi327Q1eeGPgFa56VTmifumAqSr4WnUqfFInjl+WrENxVLml3Mtd9OvKJ0Sga0c6tVhfm+9WPHcbauQ3Xy13RxPMclSEi59nqGSz3L92po5WqxG2771VzcxhzSiZcmm1Gtm0f3q6LyqGs91YVKUZBHE/zGTbs0TLtras7xk2/wANQ/YPm+anLastckqco/Cc1SUah0VnqTKy1vWOpbtvzVxcKstaVvdbdtKNWUTwq+HjI7iG63feq0rLNXI2t4396tW31A7d1bxqnhVcNKPwmy1utQtbsv3ajhvqsLcK9b+7I4/eiNWVl+9U0dxu/wBmm/K1H2f+7VxlKJPuy+ItRzVNtVvvVm7ZIqmjuv4WrpjV+zIylD+UsSWu6qk1h6Vdjl3VMrK33lrSMI1DL2konPTWPqKpTaHHP93bXXSWcci1Vm0PcvyVMsNL7J2QxXL9o4LUPCbfwqK5vUPDc6dF3f8AAa9Um0u7t+m7bVOSR4v9dAG/4DXHKhH7UT2qGZVI/DqeM3FjcWrf8tFpI7+6t2+Vmr1m5tdPuv8AW2rLWbceGdKum/dv5X+8tZfVYfzHvQzSnKP7yJxdvrcv8Yq7Dq26t7/hX8cjfurhG/4FU9v8Nbh/mX5qP7P/AJTOpjMJ8VzAjv8AdTvtVdDJ8N72P5kDVXm8H6jH/wAs93/Aa5pYGpA544rCy+GRnR3St975auQyf3WpjaDPF9+Bt1RtYyRN91lrmlRqRCUqctmX1uG/iqbzVastWki/vNU8d8rNtZawl7vuyMJQ/lLclurVXksG/hqxGytVyNd1Ty8xhzypnPyW7L1Wqsmm2tz/AK2FW/4DXXNarKv3artpP8S1HsjanjeU4ubwPYTfc3R1Vk8DXMDboJd3/jtd6dKMbdaX7LItYSonWs0qx+0eefY76z+WaFm/4DQsifxrt/4DXonPf7tV7jTbK6X97Eu7+9is/ZG0cxjJ+9E8+kjhb7klZ00B2812994NtpF/cytG1c7qHhW+td3knzF/2aylA9WhiqU9FI5K93LWPcyZrb1QXtr/AK62b/vmuduNQhb70bLRyn1eFg5LQhaRt3DVYhumX+Kqu6G4+5Iv+7RHE3+y1SelKn7vvGlHftU326s35v8Adp2ysvaSicfs4ml9qV/7tRttaqP3aPtDK1VGr/MT7P8AlLn2VWojt9rfLUcd1ViOeuqMoyJlzFy3iq9Gu5ar2rfLWlCqtXZT948qrIqyRVGy1qNbq33artBt/holEyjUMe4t96/wtXO6pZMu6uyaL73y1n3lhvjrlqRPTw9flkea3lv97ctZclutdhq2m7a5q4t9jVw1Io+xw1fmjoUPs601YqtbKNlZ+zO72hA0O6opLXdV1V+Wn+UrfdqJUwVSUTFks2/hWqv2dlrpGtd1U5LOsZQOyniv5jBaLb96o/KrWkt/71V5Lf5qwlTO2NeJmtFTvLq99lo+y0cpftYlOONlq9byyKy/epy2+3+GpFio5SJSjKPKaVndbm+ateGBXbiuejXa26tjT7r5vmrblPDxEOX3onVabFt+U10FvaxyLxWPpe2Wukso9q1nKJ8Zi6krjvsrKvyrVizXY1XI4vNWrVvp9R7M8OpX933iFYvmq5DuWj7L5dWI4q1jHlPOnMuWbfLzV5e1UYasqx7VvGJ5szTsW+Za6KNVZa5GzuP3nzNXUabMrLXoUvh5TyMVGUfeLHlU6Nf3e2ppKZH97bXVynlcxUkba1WIW3R1VvPlam2cu2T5q9CjI35eaPMQ6nFt+apLf5oVqTVF3W7VT0+f5dpreRvH3qYySRrefb/DV2xkVpKz9SXa26obO6+z3i7vu1x1zf2ftKZr6xHtj3VSVt1utamoMstrWXbrut68WRjS+Adu/d1zt8y/aGroPurXL6w22bipjI9HCx9+w6P/AGabrDN9n/4DVezuP71XNU2y2e7/AGaR6PLy1InEyT/NTftjLVe+fypmqH7QrfLWnMfTxp+7cuNeblqvJcLULf7NR/eo5jWNOMSRplf+KoZFVqbJb7vu1XaNovu1HMdMYx+yE1v/AHaoyW7VYa4ZW21G1038S0cx3U4yKbKy1Du2tVxrhd33apyOrLU8x3RpykMaSoN26mzXCq1QtKrVPMaxpyJN1RtQz7qjZqy5jWMQao5Kc1N3VJpEhb/dpKezUyspGpFJTGb5vu0/b81MqDYbu20nmU/atM2VMhhu96ctwy/xU3ZTWWmMuR3m2rkd/WNzS7qkzlSjI6BbhWarHmrt/hrno7ht1WY7pl21lI5JUDWb5qjqut5TvtG6oMuWRNu96buoVqdt+WrEN82jzaGX+9TJNq1A9Cb7QKTzapyS7aja821HKXGkaG75aPlrJk1Kom1JqfwmnsJGyzLUbNHtrDbUmpv29v8AJqDWOGkbLTLVaS6rN+0SN/FR5u6kaxocpakuv7tV2upP9qm7qfzTN+WMSOS4dt1QbpKubflpNtIqMoxKfzf7VMZWatLyV/u0eQv8NMPamf8ANto3NWj9lWl+y/7tHKHtYmbvbbTt7VofZaPsvzVXKHtIlHc3pRuq79lWlW1q+UXtIlHzWo8xq0Psq0fYv9mgn2kSirNTtzf3avfZaPsdHIT7SJ6wv3qkVqjVqlr7WJ+eSJVams26k5pN1dEZGPKDJVWaOrW6oW+atTaJm3ENUZottbUkVU5rfdWMondTmZLfLTVarE0W2qsn96s+aUTvj7xY3bqbuaJty1XWRqdurpjViHKdJpOpebtjNbn2Bbr5lrgY7hopNyfLXYeG9YWTar/er3sLXjL3ah4+KoSp/vKZY/s9rdvu1MtruroltVvFq/pPhV7qXcV4ruqUuU8CpjI0481Q5q10x5uitWta+FZJOq13S6Xa6dGu7buqpJrMfneXEtcko8p40syqVf4UTDtPBMkkm4LXd6X4VhWz2yL822t/RtPaDS2uJl2/LurzHxX8R203UGhhb+LbWH1mNE8SNfFZpU9lS+yaPiD4bx30beWq1494t8CzaPIzMu2vavAPjuTxBfLbyLvq/wDGixtYdBVtq+dUVJxqR9pE9TA5ni8BjI4Ot1Pk2a1rPuLfbW5NKrTNj7u6qc0W6uZwjUifsNOpLqYUi7Ki37a1Li3Ws24i2t8tcdSlKPwno05RkO83dVqOdlrL/iqaO421jGUomkoG9a323rWtb3Sy7a5VbirlvdbejV3U655tWgdUu1vu05ot33aybW/rUhulau2Mo1DyqkJRG+X/AHad/DVrbuoaKp9n/Kc/MRxtVqGfbVPy2WnL8tHKZyjzGtHLVhWrKhl21bjuKuJxyplxadUKy1Mrbq3jI5y1b3W2tK3ut1Y1LHK0TVvTq8pzzpRkdEvzU2S13fNWfb31alrdK1dcZRqHnzhKmami60+lSK23cu6va/Bvxa0+GGOOVtrV4V5SstRS2rfw7l/3aynQkfP47LcNmEeWqfUd98V9Plt/luP4a4XVPHlreSf6xa8Mkadf+Wj/APfVVz9oP/LRqwjTlGR5mG4XwuH96Mj2W48UWq7mWRaxdW+KUlnbssG6vNY5pvutI1Wo4Fl+/wDNWsqHtInr08noU5c1T3jl/FWr3WvXTzy/981ziR7W+avSp/DK3C/JXP33g+6VvkXdXmVcJKj70T7TDYzDxiqa90wLf5q1LRdtVv7PksJtsq7Wq/b/AMNc1M6asoy+EuLax3S/NWRq3hfcvmRLW7b/AC7a2LNVuo/LZaKtCNaOp5X1mph5cyPILi1aGRlNVJIq9kvfhZe6wrSWkLNXnviHw3caHctBcR7XX71fPVaUqMuWR9Dg8zoYj3Yy945GSKo926tK4t6qSR/8BrilE92NQqSVVar0i1VmWueR1RkRrUytVepo6Roy0rVNG3zVXWnbveg5pGhG1TR1RjbbVyNqs45RFqWOm05auJiXoXbtWtZ3TVh27fdrQhauylUlE4K0Tore43VaXa38VYcLMtaEN1/er16df+Y8ipS/lL3lU6OL+9Uccu6rka769CMub4ThlLlI13Vat71oPut81R+XTWj21fNymUuWXxHTaX4maKT5/mWu70PXILroyrXj5by61tJvWSZVVmrpp4mUfiPExmX06seaJ9C6XEsq7m27a1l0Rbj7q1514V15o9sbNXsPheJrxVb71byrRkflOZU6mDlc5jxOh0vTvLX7zV5q1uskpMnzV9X3nwzt9Ws/NuG2tt+7tryTxN4Btrd28plxXHDEU5Ssb4PGfVYqNeNpSPLF0mRf3ir8tdx4IgkhmWUr92mw6TPbfIQGSul0eGOCPbVT5ZGuOxnPS5Ueg+HfEl1byKsUhx/db7tc/wDHn4lQ6b4dljkmWOby/lX+81aGmpHa28k0jbFVd1fKXx11y78WeIpYomZraJvurXg4ylKWlOJy8O4epmGK9hKX7qOrPJ9Uvmvb6aZm3NI26q602XT54fvo1JH8tc8f3fun9EKMVG0CXbRtp6tUmytOczuV270fMtSSLTdta8xRNDdMn3q0re6Vqydv3amjZlrenVlEwqU4yOkt2WrkbVzdvdMv/Aa2rO83ferrjVjI8irSlH3jUjiVqm+x7qLV1ZvlrQjX7ta8x5FSpKJnx223+GpFt9taHlUfZ/7tZSp8xh7YqxqyrU0crL96pPK20bawlAjmJI7plqxHf1TaKo2VlqfeiZ+zjI2o7/8A2qvw33q1cd9oZN1TR6oy1rGtymE8HzfCdtHdK33qk2qy1yMOrf7Xy1qW+qfL96umNSJw1MNKJseW33lak894+vzVUh1LcvzVY+1RutbxOaUJfaLUOor/ALtXIbxW6MtYrKrfdqJht6My10xrSiZSoRkdbHdbqm/c3C7XjVv+A1x0d7PE3yu1WI/EE6t/C1dMcVH7RzywcvsnTnQdOuPvw/8AfLUz/hA7C4+5Iy/71ZVv4o+7vh/75at3T/EFs332aP8A3lrTmw9Q5prF0fhkV/8AhVnnN+6uEatKP4O+ILWPdaxO/wD1zbdW9pOp21wy7J0/76r1/wAE6ktxIsasvy/7VcmJhTpx5qZlhcZWq1vY15HgVv4a8S6fJtuLacx/7UddDp+jLeR/vVTd/u19e2ugQ6hpz/d8xl2q1eRax8B9TWaR7e4il3c/3Wrw6ONjKXLKfKezmmQY+EY1MPHmjL+U8fvPB8P/AD7r/wABrFu/Accm7bDtr0/UPhT4ltBgRSN/1zk3Vymq+CfGdijNbrP8v/PSHctddSr7vNGXMfL0oY6jLln7vqmecah8OXb7kea4jxto/wDwjWmy3M9v93ha7rXPGPxC8KyN9o0GO8iX+KOKvIfif8ZLrxXAul32nR6cY2yy/wAVeHXxMZS5eX3j7jKcLmNetHn5ZU/JnMWfi6Nm/iWuk0/X1YbhJXnkNvayfMJK07exk3bopP8Ax6uePMfe4jB0Geo2Orq9bVvcRy15dZy3dr91t1dBp+szJ8rq1bxqHyuJwH/Ps7+O1jl/iok0tWrF0/Wg38W2t63v1Zfvbq15j56rTqUyjJpH+zWfdaWy/wANdRHdK1OZIZVqJRMo4ipTl7x5/eW7L0rJuJZFr0a80lW+7XO6h4f/ANmsJUz2sNjKcviOHurz++u6uf1TRdM1H/W2qbv7y/LXX6pobrXNXmnzL/DWEoH1+ErL4qcrHHah8PLKf/j1uHjb+63zViXHgvWLDd5Ekc6/w7Wrt5leNv4qg+1TJ/FWEon1dDMcVT+1zepwSvrGn/8AHxaOy/7tXoNahP8Ar4WWu1j1Qr8rKrLUrRabef662jb/AIDXDysqpjoy/iU/uOTjltLjpJ/31Tn01JV+Rleuok8G6TefNEzwt/sndVOT4d3CtutLtW/2W+Wo5SFjMPLaVjmZNPmj+ZVpI/Oi6itufw3rtj0i85f9n5qzpLq7t/lubRh9V20c0onVGqqnwyUiaxuq37OQNXNw6haSNyjRVt2Mlu3+rnX/AIFXdRrnDiKf902o0bbxTZF2VJaxSbfl+b/darEkTbfmWvUjUjKJ4UpcsjJZqa1uslXJrXd/DUPlbfu1EjpjKJg6lpO5d22uN1TRmWvS54Wasq807f8Aw1zSiexhcZKnL3jy1rNl/hqGS3/vV3F5o+6TdWbcaIzVhKJ9PTxkZHJsrUba6CTQ5Kavh+Rv71YnV9ZpmMrVL95a2ofDLN95WrUs/As10vyr8tRKUYnPUxlGn8UjjZLVX/hqvJpq/wANemR/DeZv4mWnSfC26b7jLWPtImEc3wsf+Xh5T9g20v2U+tej3Hwv1RV4QNWfN4C1W362kjf7tVzUztjmeHqfDUOJ8ht3zVItv/s10VxoN3b/AOtgdf8AgNV/sVXFKXwm31mMvhZk/ZV/hq1b2v7yry2a1NHZ/Mu2tfZmUq5oaTujrstLfd977tcvZ2+2ug0+Ir81ZypnzGMlGR0kMVadlGy/LtrKs5GroNPb7tRynyFeXKSSWu5aPse1fu1oeXUyqrR7TVxieR7aRkxxVJsWtD7Lu+7TWtf9mq5SvbRKca/NXQ6TWN9n/u1saam3bXVT9048TLmibTfdqr5u2Srm3dHWbdfK1dh5FP3vdC8esy3uPKn+arN592sO6umiuFrop+6enQpc0eU6iZvNj+Wse3/d3DVYs7zzY6q3EvlXldz+HmFTpyjzRLmoLvt91Y8nyyR1uf623ase6Xb81clc1o/ymtJJtsai0u6Vo2X+7Uqqsli3+7WBYzNDdSLXh1BU6fPGSOk27q5LxBHtaukt7jcv3qyfEUW6NmrljI0wv7uscxC22Sr7Sb7Ns1lr8slXo/mt5KbPfnH7RyupKrSNWLcKyyVtak22aqrKstbcx9FQlyxMuO929atR3Ct92q91Z1nyNJayVPMehGlGpHmibSy/LTm2y1l295uq5uqZSMpUpRCa1qrJb7avefTW2tUSkXCpKJiyQbapyWu7duremX/Z/wCBVTkiWs5HoUq8onN3VkzN8tZskcit8tddNErVnzWq/wANYSPVoY3+Y5tpJF+9TftTLWtcWG6qclnU6ns0q+HqfFEp/wBpNTW1JqJrXbVdotv3ajmOz2VGRM2pbqG1KqLJtqPbUykEcPRND+0v71N+3/NVFd1R/do5ivqtM1G1Jf4qP7SXdWTu+ahm+agn6vA2P7SVqj+3qtZO6nUB9Vian24eq0n9oR1mM3zU2Si4fVaZqf2ktH9qVm03dQX9Vpml/a9C6y1ZbUbdlTIPqlM2I9eZf4qkXXGX71YVLub0qCfqdI6JdcZqd/aW7+Kub8xv71O+0MtSYSwMfsnRfaGb+Km/eb5qw1vGqaPUqixlLDSiajRU1oqqx6krfeqb7aKOUy9nKI7yqa0VSLcK1Tblo5SeaRV20bau7VpfLquUn2hSwaX5qveQtH2WrjGRHtEVF3d6dzVv7HQtnt/hqoxJ9pEq7v4aFbbVz7Hu/hoWz/2afKT7SJX3bqkjq0unVKlj1rSMDKVWJSp392rn2NV/hpPsu7+Gq5Q9rEq09fu1Y+xvQtq1HKR7SJFn2p232qb7K3pR9lajlM+aJEu6hqsLb/LTfKo5Rcx3kbVYjaqMbVYVvu19NGR8jKJbpPu1Crbadu+atuYz5Rzd6ZzT2+Zaay1fNyhEjb7tQyblqSoWaqjUN4lWZao3EXy/NWpJVWZd1Eo8x105GWy7aj3VekWqskVZyjyndGRDuqazv2tZlZf4aqyJtqP7taU6sqcjfljI9q8B3v8Aa00MY/i/hr3H+y00/Sd23a+2vlj4YeJ10XXoGuG2xM21q+vLfVNP1rTY/LmjZWX5fmr6Whi41qfKfjfFNCphcRHlj7p41rF9cTXZjXdt3V2nw38Cvfut3cK21fm+au4034cWWoPu+WuuMNr4bsGj+WPatV8MfePkMbnkfZfV8NH3jy/4q+KYvD+ltawff27dq182w6ffeINSaR42bc1e2ePJLLUb+R5plaNf9quF1DxhpPh+P9xt3LXg1V73tJyPtcijLDYW1CnepI7TwPpNp4StftNwyq+2vN/jJ8TF1adraGT/AGflrkvFHxUudTDRQyNtrgLi4kuZdzszNu/irz62JlP93H4T6/LMgl9Y+u4v4idbj/aqxHcVm7qd5rLWtHFSpn3Dpmk22Wq9xb1Ct0y//tVMt1u+9Xq0q8anuk8somfcWtUZItvSugZVlWqs1r8vyrVToRkdNOr/ADGSr7atQ3G1dtNktarsrLXDKnKmb+7I1obrb0rSt7r/AGq5mOWr0N1tWrjUOSrQOut9SrShulb71cjb3W3+9Whb3W7+Ku2lVkePVw5033qa0G6s+G6Zf4qvQ3W6uqNSNQ82UZRGtEy05W21Y+Xy/wCGhrf+7Wnsv5TLmHRy/LViOX/vmqO1l/vVJG+2p5eUylE0lbdTlqrHLUyy0HNyktPhuJIm+WmUrf3qvm/lM5GxZ6sv8VbVreRzr96uN+ZKmt7yS3aumniJR+I4KuGjU+E7f7LHNUE2k/3aq6Pqyy/eauqtVW6j+Vq7Y8tSPNE8KrKph5e8cnJYMv8ADRHFtauybR1kqlcaEytwKXLKJEcdGXulfT7cyMqrXpGieHbWKxaW4jUnbWB4N8PtcXSs6/u1r0PVLNms1hh+WolP7J8rmWN/eRpRkfP3xF0eJ9Qkkt0wv+zXGRR+W3zbq+k/+FaSapH8+3dXIeJvgldWqmaD5v4tq15lWl9qJ9Pl+f4WMY4epM8rt1xXQaHatPcRqPvM22suWwks5zG6srLXqnwp8J/aplu51/dr92uU78xxdOhh5VWes+HLex8M+FfNutqsse5t1fJXxX1qHxB4kuZIVVI938Net/HD4gLa266XaS7SvyybWr56kk847mry8RP20uX+U4eFctqU+bMK3xSMia1+b7vy1Rkta6BlqrJb158qZ+n06xzslvWfNF96ukuLX5vu1nzW/wAtccqR6VKsYci0LV+4t6qNEy1zSpnfGakSRtuqZf8AaqGP5akj+9U8pEiTbVqN9tQr/u077tSYSLkbVLVSNqsRtWupySiWI6uW71RX71WIW+Za2hI5ZxNi3qxH941Rt5f4avR13UzzakS1G22r1rcbW+aqMfzVPEtdlOUonnTNmGVZfvVY8rcvG2smOVlrQt7r+9XdCrGXxHnzhL7IjQbaWHdE25flq1GytQ1vu6Vtbm+Ew5/syLdj4jubCRWDblr1bwX8dIdJ2rdxH5f4lrxaSJqh2turPlkefisrwuPjy1Yn2RB+0dpN1Z7Bc+UW/vLXJah8S9N1CRtk618ypKyVbjvgtKFJRPAnwvh+bm5mz6C/4S2xb5vtEf8A31UE3xE06x5M6v8A8Crw+O4E38dOk03z+klaypVPsk/2Bhov95I9J8U/HCa8s2tLANGv8TV5zHrn2iT98u5m/iqu2jyR9KRdNdOq1dONSme7hcFg8JT5KMTahs7O+/hWnTfD+G8Xcqru/wBms+CNoWX+Gtux1KaL7taSdOp/EiZVJVqetKRzV78MrmL5oW/4C1c/eeGdQ01v3tu23+9Xt2law021ZY91b39m2uoR/PD97+FlrCpg6Mv4cjm/t+vh3y1o3PmFo2jb5l206vcvE3wmjvo2kt4Wjf8Ah2rXkmteFL/QbhkuIJFX+9t+WvIqwlh5e8fT4LNcNjo/u5e8ZKrupyr81C/J8tTR1MZHpSkNjiq5DuVqjjWrEa1fMcspGjZ3G3+Kt2xvP4a5u3+Vq0LeXbXRGrynk16UZHVQtHLVhYqw7e421rW9x935q6o1Tw6tPlLHlVC1vVqNt1TbVatPiOPn5TLZdtRyfdFaklv/ALK1Vkt/9ms5RN4zMmZVb7tZ80W1q1Lhaz7ispHp0ZFFppIqmg1R1blqjkaq7fNWfL/KdvLGXxG5b641Xo9cj+WuTZW+8rVXkkmi67qqNSpEzlg6dQ9Ah1lW/wCWlWI9SVurLXmP9rMv3qf/AG7t/wCWjV0xxEo/EYSyo9RW6Vqmj2tXl8fiaSL/AJbVqWvjKZeu1q6Y16cviOapllaPwno0dv5m3bVyOD/ZrjdN8eQ/deNv++q63R/EVlfSKom+Zq6oyp/ZPBxGGxFH4onS6PZ/xV3fhrzre4RkZ/vf3q57TY42jXYy16J4LsNtwJnVfLjXzG3VzV5csT4bF1JTnynren/FzQfC9vbWOq6pDZ3nlq3lySVS8TfG7SjZf8S3ULe4lb7v7yvg/wCMHiY+LPG1/dfN5W7y4/8AdWuDaSaNsrJIv/Aq+cjh483tGfrVH69XwUaKrcunb/gn3m3xfv8A/n5hZa0tP+L100iq5jkX+Kvz6XVtUs+Y7yZf912q3Z/EDxFYybotTn/4E26uzmhy6wPGeQ5gvepYs/TXSdZttc0WSe6ijCKrE7grba/K79ojUE8UfE7Vr+zjWK3M2yNY12/KteixftEeM4dHuNOXUz5U67X+SvK7q1a6kZ2+Zmbc1cEqMnLmPsMlpV8LNVcTbmirep5/DLcWrfeatzTdeuIm2s1akmhq38NV20Hb92r9nI+wniKNaPvHRaX4j3ferqtP1S3uNu7bXnNvYSW/8NbWntIrUuU+dxWFpy96J6XbrBJ93bV+GD+41cTp+oMv96t6z1Rv71B8liMPKJ0kb3Ef+1Tv7SkXqtUIdU39as/bI2WrPIlSl9qJY/tb/bqOTUty/wANU7hIZOlZc0bL9ySjmNadCnI1JriOXqq1m3Fha3H8K1nyS3UTN91qpNrDRdVZaylI9Slh5R/hyJbzwrDPu2NWDeeDZF+6v/fNbK69H/z02tVmHXFb7zVhI9KFXFUTgbjw9cRt91v++aqNYyxfeVq9TjvIbj7y02TTrK66xrXNKB1xzScf4kTzOHdE38S1fhvZlX71dnJ4TtZf9U1VJPBr/wAGGrL2Zp9foVPiMWHVnXrVxb6Gf5ZUWVf9paSbwrcRf8s2qq2lzRN8ytUyphzUanwyJptD0e+b95aIv+0ny1E3w60y4+aCeSD/AIFupVikXqrVZt5pY5F+8tRGJXtq8P4dQhj+HmoW7ZtblJP7v8NJNpOuWK/PbtJ/wHdXT6fqEu5fm3Vv2eos3ytXZE8yrmFem/fipHlc2oPH8txaN/wH5aiS+0+RvvPH/vLXs0sVleR7ZrdH/wCA1j3ngHRL/wCbyRG3+z8tHMVTzbD/APLyLicBFa290v7qZW/4FUU+hsy8Ku2uul+EMX/Lld7W/wBqqb/DfXbP/UTLN/uyVh7WR1Rx+Hl/Dq/ecTceH3/u1Rk8Oy/xJXev4f8AEFt/rbB5P+2e6o1sbn7s1hKv4VlKuehHMJR2kjhV8Obuq1et/C6v/drtLfRlkb5ra4X8K6XR/C8bbf3Mn/AlrmeJOTEZv7OPxHD6T4GjmmXP/oNdpaeC4I1XbG3y/wCzXe+HfCK7lbyWrtNN8GrKyr5VeVWxEuY+Ex/Ecua3MeV6f4Ls2XdIrRL/AHv7tXLfwtoF5/qNStpG/u+Yte3+Ivhsth4GvrmUeXJOvkIu35vm+WvIrT4C28wVku3ikP8AsrXDGUqnvSOWON92+LqShKWxB/wrdJv9VJHJ/utVeb4X3G3/AFX/AI7XoNn+yL44urFLnStchiEi7lWQMrVE37Pfxz0CTzLbUbS7jVv9Wzlt1Xyv+Y9qGX5lOPtKNT3fNP8AyPK9Q+FrvC2+23f7y15z4v8AgqzI0lvE0Un3vu19WX2n/FjSo9t14Cgvtq/M1tKTu/SuP1fx9qunxsurfDTVImX+JOV/9BpU61WnsXhcVnmDq3cfxX6s+ILzS5LG4eGQbXRtpWkW12tXVeLryPXfEN/fR2y2Uc8zSLD97y/9msdbfZX2tHmlCMpH7JDESlTjKXxD7OL7tblmv96s+1iratYqconlYmoaFrFWxY/LVG1i+WtSzi+asuU+aryNiFlZamZVaq6r/dpyttoieJIkhTa1XPs6tUNq26tBYv7ta8pyzl7xRaw+b5amt1ZW5q95Xy0LbrV8phKrzFq3b93VG9+7VyP5ar3n3a6Y/Cc8PiMuRvNjrB1BdrVuK37zG2qOoRbo63ie1QlyyI9Pl/drUmofwtVOzb+Grlx+9hruh8JrKPLULlncfKtU9QXbIy1JZt+7qTVIN0Kyf8BqKkfdMY+7ULWlsstmy/7NYDfLfla0dBba0i7qyNS3Qal/wKvBqxN6Mf3solwSGKSmX1x59u3+7Udw/wDFVO4m2xttryvhkb06fNLmKEke5uKkhRl3A1nW9/8AvPm/vVuWrLcba3l8J6VSMqZxuuL5UlZMcu1q6vxJa/xba5aRauJ72FnGpTJFbzVqncWStU23Z/eqVJN1M6lKVP4TEktWX5v4qdHcNF9/+9Ww1ru+aqNxZ/7Nc84yPUpYiMo8siHzfSpldtvy1ntFJFJ93dU0NwzVHMTUpfaLe4N8uaiki3Vcs7P7ZIq7tu6tn/hEJf4HVv8AerOVSP2jz6lenRl70jkJImWqkkYrtJvCV2v3drVz1xp/zNuWo54y+E6qOIp1PhkY0i7qrTW+6tSSzZKpyQNu/iqeY9KFSPQx5rOs+SzZa6SS3bb91v8AvmqslvuWpPQp4iUTm2tartFW5NZ1Tmt2X/arKR6tKuZbQ01oquSLtplB3RqFSSKm+RVpvmplBUZyIPIpvl1ZooNfaFL7P7USRN96rm2msv8Au0FRqFfbuqNoqubf+A03ZV8xfMV1WnbflqaijmD2hVZaNtWGWjb81AcxXmT5qj21ekX5qjaLdUGXtCrtp22rG2nbavlJlUK/zLUi7qk8qpNtVGJnzke5t1TLK1Cr8tO21XKYy5SSO4arUd5VWOKnLDRymEoxL0d0tTLdLtrN2t/dqba3rVRic0qcTSW6WpvPWstYmqxHE1XymEqcTSWVasQ7WrMjVv8AaqzDuqo0zmlE0vlWnf71Vvm9Kesv3q15Dj5SwsS/ep3krVVZWqRZWo5CZRkTeSPSneVUe9mpyy0cpn7w5bdad9m9qPtG3bR9sqOUn3h/2Ol+xrUP200n2h6OUVpGvC3y1ajb+9WTay1oQy16sZHDUgXvvU7dVeNqkVt1bxkccoktFNpd1XzEgy7qrsvzfNVjdUMnzVUZFRK8lV5KtMvzVXkWq5jqjIqt92o9tSSVX3VrGf8AMdcSOaKqckTVoM1RyLRKPMdMZmduaM7lrodJ+I+r6SqrHPJtX/arFmiqhNGV+9WHwm0qNHER5a0eY+lfhT+0QdNRo9SfI/vM1ZvxU+Os+sXDLYTbU/2Wr54DFOlSJdH+9XTGvUl7spHza4Wy+OL+txhqdDfeLtSvN2+dq568uJrj77s1S+bupWUNWvJE+mpU6dH4Ymcq06rHlVCy1zVKX2jr5htG73oXtTK45RLF+ajcy06msu6iMpRAkjumWrC3CtWey1HuZa7qOKlEPZxkakm1v7tV5IFaq8d5tbmrEd0rV69OtTqRJ5ZRK/2f/ZqPdtbbWhu3VHJErUTpRl8JpGf8w2G421ehumX+Ks/yqdG22ubklEylGMjore6+b71aVvL8tcvbtWpDdbf4qqNQ8qtR/lOgjlarUdx/erHt7rdVyGXdXZGqeVUpmorbqGWqasytViO4/vV1xqxl8RzSiOVWqRWp0bK1S7VqvdMpD42qZW/vVTXctTRtS5TCUSx96mt96hactRIzGxu1vJuFdPoPiRom2u1c01N+ZKmNSVP4TCrQjWjyyPatLvo76NfmXdW1Zaa15Mqbd26vKPCeuMJ442avpz4c+HVuNPW7lX5mX5a9KNfmifmOef8ACXHmZQ+wQ+H9JZvl3ba8w1Lxzew3TeWxK7q9U8caXe3kn2eCNvLrh5vhff3HzeXXHKpzHkZZWwvL7TEy+IqaR8UNQYrHwDXp+k6jPqmk+ZcjaWrhtE+FstvcLJc/Ki/NWr4q8YW2kW62Fu6+b935ay5v5hYynhsVUjDBRPN9f0Qa54veO3X5Wk/hr0LWtRt/h74Qkb5Vk8vatXfBvhlbS3k1K5ChmXdub+GvEfjR4wbxBqslpCzeRF8tcVeXJH3fiPZw0ZZtiqeFj/Dp/EeYeINam1jUpp5WLszbvmrOWWppLX5vmqPbtryoxlE/ZqcYxioRH/w0yRaSmM1SWNZfWqs1rVz71NZaylE0jLlMW4tf9mqslrW9JEtVZIvmrCVPmO6nWMOS1o27K1pLeoWt/m+7XNKmdkavMVVp/NP+z+1O8qsOUnmI1+Wpo2pu35aWnqRInjarUNUY2qxG1OJhKJpR/erSt5ax42rQt2+7XdTkebVia0LVajX5ao27fdrQhauyMjyqpIq+lWF7VGqVPVnDIfHKy/dq1He7fvVVVajkWqjWlTMJRjI1FdZabJaq/wB2sfzpIqkh1bb9+umGKj9oPYS3iXJLdlqFl21Yh1aGT+KrUfk3H92u2nyy+GRMnKPxFGNqvW9xItO+w7vu1Itgy1tySOepOMjQsbrc3Nb1nBHOq7lrFs7Noq2rWPDLWkZSPCxDj9k0o/D8Nx92nt4Sbd8tWbF2X71dT4ft5L6eOJV+9Vc1OR89XxVaj73MS+DfCS29u01xHu/u10Ca9oGkz+VdvHG6/eVq6K6iWx037v3VrynWvCL63NJKYmZm/irhqRl/y7PlsPUjmNSUsVLlier6L498HvIsckkMi/7J27a6XVPC/hLxPpTssMUisvy/xV8zW3w31WO9UxozR7vvbfu16/DrVp4D8LiW/ulURR/dZvmZq8ypKX/Lw2xGHpYTljgZc8pfefMfxo8J2vg/xlLaWh/dMN6/7NcPG21vWtj4heKp/GPia51GRfldv3a/3VrnlYscV5Makj90wFKrTwlONeXvcuppxvVyP7tZccvy1cjuP7tdMahM4F6NasQ/LVOOSrkLbq35jhmaVu1aEMuysm3b5q0I60jLlPMqRNS3uKuRy/3qx4/lqxHK26uqNQ82pTNiN91DLWat1ViOat4yOV03EbcWq/NWLeWbVvN0qndVMjppVJRkcvcKy1n7ttdBcW+771Y91brXOe/QnzECT4pJH3VXkVl6VG0rJT5jujAbcKrVl3Fq33lq5JLu/wBmq0svpVc0Tup80TKlaSL+9TF1R4qtyMrfeqnNbq33aOT+U9KPLL4i1DrjL/erZ0nxhJYzq4/h/vVyogPaoWU7qj95EKmGo1vdkj3rw78cPsMkfnw7l/2Wr1y4/aM0J/BV7Z2fmpf3C+Wu5Nu3/gVfFa3DL0arC30sfRmqvaSl7sj5jEcK4GtUjUirSPWGvYbrcxbczfeqKS1jkX5WWvObfXJo1+9Wla+KGXrXVGdORvLLqlP4TqZtPftVKSxkX/lnUdn4tjf79bFnrVpOv3lq/YRl8JzSjWo/FExPIP8AEtRrGa62H7LP/FHVqPR7OX+FaX1P+WRn9cUfiicWsXzfNVuO2Vq7GPwrbt/DVuPwfE33dy/7tT9VqHLPMaRxS6WrVNHo3zfdr0C1+HjS7cTMq/7ta0PwxmZeJ/8Ax2p+q1P5Tz6mcUY/8vDy9bBlqzHE616LefDe8gXcuJP92uevNCms5NskbLXLOhKPxEQzGjiPhkYkdw1Wo7xqfJY7aga1Za5pU5GnNTqFj7VuX71Vprrc3y1FIrVDu965pFxpx+yNkuGqjNdL/Eu6ppk/u1n3C1lzHoUoxIbhYZP4VqlJAqt+7kZaWY1VaX/gNZyPXpxkWftV3b9JN1WI/EdzE3zp/wB81ktcMvek+37f4d1QayoRl8UTqbXxdHu5Zl/3q17PxLDJtxIrf8CrgPtCM3zLSbYt3yttasuY5KmX0Znq1vq0cvXa1Wla1uPvqrf8Brym3e4i/wBVO3+7Wlb69fRdVVqOY8qplb/5dyPQ20eyn+6FSqknhWH+CRa5u38Wbdquki1s2viWOReJf+A1funDKhiqJbj8OtF/DV+301ou22mWuubv4q1rXVlb722tIyPMqzrfaIVs220/7K1a8Nxby/wrVn7NDJ901ryxPLlXlH4kYsMcit8rVbjlmT+KtD+zt3SSpl0lv7y1ySjE55V4lOO8kX+Gr0d5u+/GrVJHpP8AtVet9HVvvNXHKJxVMRApwrbydbdP++a1beGBf+WSLU9vokfy/eratdChrjlTkeVXxkBdNSNV4Wum0Vt1/b7f7y0mk6LHLIkQWvWvA/gGyaaORoFZvvKzfw15ldSgPKMrq5ziowpHnPx08SJo9lpGnE/NKWmZV/z/ALVeb6R4sjupo08zbj+9X0b8UP2f7Px1eQ35vZraaGPy1UfMteG6t8HZdBvWRLpZCv3WrOjtY+z4mymphKjqYladGeteH/iqLWzitweEVV+9XW6X8TFvNq5VhXztb6DcWfXmuw8E2M39qRyPwq1M6bj7x5WW8U5lTrU8PGpzR2PpHR9QXVI92wY+lcX8ZtdtvCvgfXNUkRQLOzmk+7/dWup8Kx7LHdXz3+3J4p/sv4UXVlG377UJ47f/AIDnc3/oNccVzyjHufv1eo6mXxlU+KR+Zl4slxcSO/zNI25qq+Uy1uy27L/DUTWv+zX6LTlyw5TCNePKZ9rIy/w1tWdwrNVWOzXdWhZ2dTKRzVakZGxZtWtZ7azbODb92tS3t9rVnzHzlaUTSj27abs+ajym2rTvs7Ucx5ZJb/K1alu33ayY1bdWlb7ttVzHLVNDbuWm7NtQtKyrUa3XzfNV+6cfJItL2qOZdy03zqb5/wDDVRkHKZd5E0bbqrXH7yOtm42tH81ZPy7WWuunI9GjK6MeH91NV5X+XbUFwu2Snxsv96uyJ6Eve94ks5f3m2tQL51pIlYfm7Zt1b1n823bWv2TmrK3vGRp37i9Oaq+Jo9s2+tW6s/J1DK/dqDxLat5ayD7teLVjyyNaVRe1jIzpPmhVlrPulby2rUs4vMtqp3lv8rV5FWPvHbTl73KcBfSNb3LFf71bej65/frK1yDbdNVaz3LUcx9VKnGtR1Ow1iWOWP71crJF+8+Wr95dN9mXP8AdrEW4bzPvV0Q+EzwtGUUObvRuWhvmqPdV6nfylqFPmWpJLXzPvVDHLVyH5qRhPmiUZNNZt392o/7GZtuK6S1tftG371dLpPhdrpvu1x1ZRiclbMfYx945fw9ockl5Cvl7vmr1TT/AAhLdKv7lsf7tdH4L8Bx/ao2eNa9x8KeCY9SuVhSNVH+7XyGOxkublpn5tm3EMqlaNGjG8jwtvhzJ9jZ/L/h/u1806jG0eoXCj+F2X/x6v1UvvhRF/ZEywxbpWjZVZmr4x1/9jvxra3s8yww3Ks7N8j1jl2NcZS9vI+hyPEV8G6jzD3eb4T55isTJ2rc03wqLmRcw7v+A167p/7NPiuyk/0jSZl/3fmr0Xwr8Fbu1kjFxYyqd3/PNq9Srjqa/hyO3H8QU6UbU3c80s/hPby6Tb509GDL/drG1D4Q2vzYsVX/AIDX37Y/BC0fTbbeCp8td1Y2ufA6FI5DEyt/sstfOVMVWp+8fNfWs8pfvJQfL6n5Y+OPDqaTrk1si7VTbXLyadlq9z/aJ0JdJ+JmpWqLt8vZu/75ryi4s+a+sw0vaUY1D9gy3HSq4anUl1RylxpfzVRm01q6+a1qCSz3V0cp7tPFSONks5F/hqPyttdZJp3+zWfNprf3aD0qeMic+y0bd38VaklhULW/+zQdkcREoqtN2fNVzyqa0XzUFe1iVdrNTdu2r3lU3yFoL9uim1Nq6YcUq2+/71Xyh7aPKU9tHlVoeRTlt/mqoxM5VzPkVt1N+zs1ajW/zU77P7VXKZ+1Mtbf+9Un2dq0vs/+zUi2/pRymUq5lra1Itq392tSO3/2af5LelVymbrmYtnUn2M1pfZ2p627f3a15TOVczltam+yruq8tqzVJHatVcplKsZ62q1JHbrtrQ+xtT1s/lq+UxlWKCxbak8r5fu1eW1WpVjVarlkZSrlBY938NTRwVbp8daRMpVSPyKPstW1Vtv3ad5Z9a01Ob2jK3lbaTmp/s9SeQu6jUXMVfpR5TVc8r+7RtpE8xT8v+9R5dWtq0bf7tRIOYrrF60MtWGj/wBqjYq1nIOYht5a0IWrBt5flrSt5V210lVaZsRtU0bVRhlWrUdb8x5koljd81O3VFzRRzGHKPplFJJV8w4jWqGalpkjVUZGkSrJVWRauSNuWqclaxkd1Mh3e9G73qORqj83bVRkdUYlpl3VTmi3VJ51DPurTmKjzRM2a32tVOT5a2Jk/vVRuIflqZR/lO6nL+YrxzbasR3VUZEZabuZaI1JRN+SMjWVty01lrPjlq1HcK1d1OpGoZShKI7bTdtWPlanbampSiZ83KVdtR1cZKj2VwypSiPmKrLUci1akWo/L9q5vhNoyKLLULMy9KvSRVXkX+7RGUonTGQ2O+2VcjuvNrLki/u1DuaJvlr0KOMlT+I09lGR0CtuWpNqtWHDf/3q0obpW2/NXqwr06kTmnSlEuR/K3FWlqrHLVqPa1VyR+ycMi1DcMu2tK3vP71Y8a1Yjas/hOGpTjI6COXd8y1Mr7qybe421oQyq1VzHmzp2LUbVYjnaqu6pFat41DllEvRyq1TfLWb/u1NHcV0xq/zHNKBeXtUi/dqvHcK1TRtWvxfCYSiTL8y0UL/ALNFTKnIzHW8zWdwsifwtXt/hv8AaL/sbT4beS03eWu3cteHUVzyjI8vHZbhsxjGOJjzH0LN+0pbu277EKmh/actVj+awNfOGz5qdt+aseWX8x4v+quVf8+z2fxL8er3WY2jtoxBG1eff23cTXy3btudW3fNXPK47irMNxSjH7R6lHLMNgo8tCFj1PUPjJf3+kfY1hSNGXbuWvNL6H7VKzN95vmp0c26rUfzUcpGHw1LBfwo8pz9xptUZLBq6xrXd92qs1hWMoHq08UcjJBtqvJHXTzafVC4sG7Vyypno08TGRgt8tG73q5cWrK3y1Vki+aublPQjKMiOTbtqGpGXbUe/bQaRDbuWmyQfLUm75qmj+aspRL5uUo/Z/lqPyq1Nu5eKa1vWEqYe2Mtoaa0W2tT7L/eqNreuaVM09qZuzbTo6tSW9Q+Xtao5TXmLEMu2r1u1Zv3asW7ba6qZzVI+6b1vWlb1j27VqW7bq64nh1YmlDVhVqvb1cjraJ5lT3QWL5qay1aVfmoaGiRzc5lzRfLWfMu2tq4Ss+4irlkdlKZjzNt+7TI9Slg+7I1WZovvVnSR1PNKPwnq0+WW5tWfiqWFvnNdPo/iqG6ZVZl3V5u/emqzK3y/LXTTx1SmZVsBRrRPoDS5be6jrorPR1m+ZK+dNM8TX2muuyZtv8Adr1LwX8SlmZY5flavXpZhTqe7I+IzHKcTRXPS1PTrbQ2Dfdr1j4beES8Ml3InCL8q/3q4fwfcHxBNDHEvmtI21Vr33W1Xwb4Q/dhVaOP5v7zNRiKsYx90/N8T7StzQqbI8y8X+OtI0O8ktJWbev3l27q523+JmjmTau//v3Xm/iH7fq2pT3DwuzyNu+7VXTdDvbiRVW3k3f7tccatQ6aWTYONHmnLX1PfND1qy15cW0m7+8teV/tH+C47XRbfV4p3VvM8to93y16B4F8NN4ftWuLplWRl/75WvHvj98QIfE95HpVi3mWts252X+Jq5cZLmp8sviObIsPL+1ovCP93Hc8Lktar/Z62JIqhaKvL5T9zjVMva0dTRy/8BqaS33VVkj2tU+9E3jKMjQjuPm21ct7ra1YKuy1Yjuq1hV+yYSpHUW89akcu6uVt7rdWpb3VdlOrE8itQkdBG9SLWbb3VXFnWuuMjypU+Um3elC3H+1SVWkar1JjE0I7r/aokuN33qzfNZaj+0bWrTmK9gXJNrferLvLdWqT7ZTZJdy1BvTjKJk3EVU5FX+KtSRaq3EW5qD1aczJmt91UZrdl+7WvcW38QrOkZlqD06UzGuJGj67qqfal8z5q2Jljasm6s93SrjI9elKMviHLcbqsKyt1rH8qSJvlqRbpk+8taxn/Mbypfymo1nGy/LULaey0W91vrQhuN33q1jGnI5pSqUzN+zsv8ADTdtdBGscv3lWpv7Jhl+7VfV/wCUy+sRj8Ry/wAyVJHdMrfeaujbw3u+41V5PC8v93dWsaFSIfWqMviKtvrU8XSStiz8VTqy/vKzf+EeuV/gakXQ7r/nm3/fNbxjUic9SOHqHb6b4wlX+Kut0fxVJ8rFq8w0/SLjdzGy10+m2s0X8NdMOY+YxmFw/wBk9e0fxV937rV2Gl+I45duVWvHdJ3Lt3V2mjpNJIqj5mateY/PMwwNE9q8K6f/AMJNqEFnBHuklbH+7/tV7af2efCtxYqL218+Xb80jNya8k8CasvgPTpbuXb9qZPmb+6v92t7wb8YdV17UtRaebFvt/cx/wB2vnsfGvUl+6fLFF5DicnwMJSxUOeT+5HgH7RHgiy8B+OjY2C+VZyW8c0af+Ot/wCg15g+1mFewftTalJqF5pepSfNhGg3f+Pf/FV4IuqAyVyx5ox94+jw7hi4e2ofDqackW6q7WdQrqS/3qsQ3it/FWMom3LUiU5LOqdxYNW8skbUNbq1YcprCtKJxV5ZelZE0DK1egXGnK1Zd1of3vlrDkkerQxkftHEyKy1Xk3V0t1o7J/C1Zk1gy/NWUons068ZGHJLUf2hlrSmtW3fdqjNatWR6EJRkL/AGk69GarMOuMn3qyZIttV2qDf2FOR1lvrcbN8+2rkd9BJXDrcMtWob31oOapgY/ZO9gvFX5o5yrf71bdnrNwv/LRJK8zW99GrQtdUkVvvNW1M8utgOZHrNn4gdVXfF/3y1akPiaFV53rXl9jrjr/ABVrx698vzLurrifOVcs974Tv4/Gdsv3nq1D48tP4pK80k1aFl+Zaja7tW/i21hUgcjymjLeJ6zH8QLJF+/VqH4jWXZq8ZkWJvuy1XktWZtySn/vquOUTP8AsLCy3Pf7f4kWf8LLWlH8TrdV+8tfNi21wrfLM3/fVWI4bz/ns7f8CrHlOSpwzhJfaPpez+Ly2MyyRNHuVv4q9T8G/tZaFp+2PV4/IP8Az0h+YV8M+TdJ1Zm/4FUU1vM3ZqwqYdVPiPSy3Lo5XU9phqnKfpTJ+1R4B1CzYJrUcDbfuyqVry/VPiho2qXkkkOr2sis38My18ONvHJLULI3eQ1zxwPLLmjI786wdbO4xjXq7dkfbJ8TWl18yXCS/wDAqn07xV9huFkRl+X+9XxOmoXUf3Z5F/3WqwPEeoKv/H3N/wB9tUywdSXu8x8XHg906ntKdbU/R21+PnhrwzoRm1PU4LZlXmLd8zf7q18gfH74v/8AC3NeVkVotItdy20bfeb+8zV4xJqEspzIzP8A7zUw3T9KvD4CFKXNI/Qf9plRhRq1OblL0mn27/wrSNosL1Q+1NTl1Jlr1tRclX7MiwvhyFujVet/C/pVG31R91dHp948u35KXMclepXpx+Igh8PyLVpdGkX+Gt21kZv4W/75q/HFI/8Ayzb/AL5o5zwamMn9o5v+zZtv3ad9jZf4a7OHSrmb7ls7f8Bqz/wjd4//AC5yf981HtDjeOXU4H7OytytXoYv3fzK1dO3h6dW+a0f/vmmrZRxMyldv+9VRqcwpYtSOaki+WqLJ81dZJpsbfNVK40mP+9W3OXTxETnt1S1otpK7qhk0ll+7Ue15TqjWpyKcke5ay7iNo5K3Fs2WSo7rSWkWt6dfmN6dWMZGBNbeZ8y1QeCSOt+OwlVtu2nyabIy/dr06dU71XjE5eaNtu6trQbhm2q1WG0aT+7S2Ony2tyu5K09tEdWvTqU7Fq+j+61Q62jSaWpro1sPNj+61LcaS0thJGVrjxEvtHjxxMYyicFpL7oWWn3UeY61NO0loLh12/xVZk0T7y7a8acj1Z4mmp3PMPENmrMrVkWtn96u+8QeHGZflrBt9Ak8z+KuaNQ+nw2Mp+x+Iz5NN82xauVmtZoLhq9St9Bm8tq5/UPDc3nN8rVpGpE6cLjoxlKPMczaxM1aEektL/AA1s2mhyoy/I1dLpult/FC1V7eJOIzCMNYnDx+HJP7talr4Zb5a9Is/D+7+HbWzb+E1b+GuWrV/lPnq+ecpwmj6DtZfl3V6L4b0X7v7utPT/AAuq7flrrtJ0lYtteTXlKR8VmWb+0joXfDWl7ZFZq9z+Gel+W3nN95q8u0uFYyTXsXgLb9nj/wB2vGr0+WPMeJkLWIzOMpdDv5pEt7fe7Korhdf8QQQtuSZD/wACo+MGrHT/AAXqTo+0+VtFfKi+J7nIxK5Ncqpc5+h59mVWM/q9CJ9MW3xCjj+9taui0nxlZ6gq4Cbv92vl3TvEF43WRq6vRdZuvOj2yN97+GiSjE+Io59jsJUtUfNE+q7G+W6tflWqGtMsds1QeF5POsY2b722oPF119n02Zv7q1xV5e4ftssR7XA+2l/Kfln+0Xff2j8YPEcn9248v/vla8xaJWrpvi3qn2v4ka/Ju+9dyfzrkY7j+7X3OE/3enHyO3B05Rw1P0Q2a1/2aqyWtaHmq1DbWb5q6uU741JRMmS13VXkgVq2pI/7tV2t6nlOiNUxZLPd/dqnJYV0DRVHJb/3aOU6415HMyWe3+Gq7Wu3+Guqks91V5LBaIxOqOKOc+z/AOz8tJ9nT+7W5JY/NUbWbJVcpvHEmT5C1J9lj/u1pfZR/dp32etYxF7czI7aP+7T1t1z92tJbepFtar2ZEqxmyW67vu0v2cf3a02t6FhquQz9sZn2ValWL/ZrS+z+1OW3VafIR7czfKp3kVoeVTvK9K0jAj2xR8qneV935avbadsqoxJ5yj9n/2acsTVc2bqNla8pPtCr5TLQsVXPKo27aOUj2hV+z+1HlVcVd1DU9Q5iusFTRxVIvy076UjLmHeVTvJ+WhZVVfmamtdKv3arlMveG+VTmWq8l+tV5NS3fdo5ZGsadSRe2U1tq1lyak38NV5LyRv4qOU3jQkbDXCr/dqu15GtZMjs1N2s1Tym8aETSkv933auafHJfswXsM1S0/S2uG2tXr/AMPPh+19HKzR8bf6ivKxmJjh4cx5WY4yjgaTnLoeHxtWlay1lr2q1bnbXsSjyntVIm1btuWr0bVj283y/LWlby0zyqsC8rf7NPqCOpl/2qr7RwyiLRRRVk6kTd6gk71ZZajZaiRpEoyfdqvVxkqo9P2h2RZUkX5qqyVckqnJu3VpGod1Mb/wKm7vemtSVrGR08o/d70feplJu21rGQhksf8As1Skt60eagZd1Vy8xvCXKZbbl/vULcbauSQ1Vki21PLynWpRkWobrb1ar1vIrVh/dqxb3X/jtb06vL8RlOlzfCbm3fTfKqrb3m5avRzLLXT7sjhlGUSFoN1QtFWh5VRyRf3awnSCNQzWhqvJb7a1JIqryRVwypm9OoZc0XpVOS33VtSW9VZLWsJHZTqGOy/71EbtHV+S39aqSQ1PtJR+E7IzjIsW9+ytWpb36t0asHbTo3Zeld1HHSj8RlUoxkddb3G5auR/NXJ2upMv3q2LPUlbbXq08TTqHk1aEom9H8tWo5azYbhW/iWr0LLt+aunlj9k8mce5oQybv4qsRt/tVnx5/hqZZWap5eU4ZRL9KtRL/DUlHMc8oj1apFuGWod1G6tI1OUz5TShuqtR7W/irF82rEN0y11Rr/zGFSka22m7aqw32771XFlVlrX3ZHHKMojdtNqTbRlqylAOYbto3baN1NrEotRy7avRz1k7qmjdlo1OapTNpZd/wB2pAu6s2O4/vVchloOGcCZrXdVO4sN3/7NaUbVJs3VEomXtJROXvNN/wBmsm4sf9mu6ktVl/hrPm03/ZrlnSO6jjP5jg5rVlaqc1u1dldaX8zfLWTdaXXNKke5RxUZHO/dapI2+arVxZ7ar/Z9v3aw5T0OaMixG1TLVOPdVqNqjlMJRJvs+75qa1vUkdWF/wBqp9mYyqSiZ7W+37y1D9lrY8pW/hqGS1rCVMqNYwZotslEda0lnuqq1rtb/Zo5TpjVjIsWcv3a2rWWsOGLZWtatW8Tz68TWt/mq9D92s21atK3roieLViXI6m276jh96tLUcx5spFGSKs2aKtySHdVG4t/9mspRN6VQwbhazbiKty6i+9WfcRfLXNI9ulIxZFqKr80VU2WsJSPRhLmI93+zVy1uGtZFZPlZapq1WI6n2hUon0r8A/itofh7zJtYujb3Me3yV2s26vb9V/aP8I61b+QdRRlb72Ymbb/AOO18GW8gHetO3ZuzVr9YqH5/juHMNiKk6nPKPMfXM/xa8Fr8wu1b/tg3/xNZN58b/DdnHutIpppP9mPy1r5vhY/dNW1+an9YrHhLhXA0/ilKXzPQfGnxi1XxNC9vB/oNo3ymONvmb/gVecSKxb5qtbfrUckW6s+bm+I+jwuHo4SHs6EeWJVao9v92rDRVC1a8x6EZFeSKoZIqtNTWXdRKPMbxkZskVQ+Uy1pMtQyRVhKJ0xmVY5WVquQ3/3apyLtplEZSiayhGodDb3/wA1aEN/urkVuNrVYjv2X+KumnV/mOGphTso7z5ak+0bv/2q5eHUvu1cXUP9quyNY8+WFNhpVaq8zVTW83UNdVt7QmNGUQkuGSo/tXzVHJLVeRvSr5jrjTiXvtW6jcrVm+bR9o21pzFeyLknzVRuLXcv/wBjVhbj5fmpzMrUi480TBurWsuZWWuqkiV6zbizWspR/lPSo1/5jnZJ1X7603dHJ/dq1eWHy/KtY81uy1lzSie1T5ahoR26/wANWoVZf4mrnvt0sfRqsw+IJFb51Vq3jViXKhOR1FvL/eWtKH5vutXNW/iKH+ONlrQj160/vba7KeKieRVw9T+U6eNpF+61XI7iZf4d1c5Br1sflE6/8CrTtdch/wCekbf8Cr0qeJp/zHkVMPU6xNqO/bvCtbOnsssi5t6xrG/t7qT/AOJrs9HW3+Wu2FZS+E+fxknTj8JpabY2km3fDXS2eh6e3WNf++arafbwMv8ADXQWdsm5Vqvanw2LxMukh1p4V02XgKtereDfg/FY2I1O7/0beu6JW/u/3mrW+DXwpGrSJrGoRf6BC26NW/5bN/8AE1Z+K3xq0zQdc/suH980a/vPL/h/2a8SvjnOp7Kl8y4ZfUeE+tYmUrS+GPfz9DzbxpDdX0zWtkXlto2+aRV/1la/wt0m4i1Ro5YJNrRt/DVnS/jVZqcppx2/98123hD4kw+INUtrT+z2i86Tbu8z7tFWpP2fuo8jD4eF40aj5dex5h+174Vaz+EMWqImHs72Mv8AL/C3y/8AxNfDS640bfer9Sf2ovDC618BfFcCr80dm1wv+9G27/2WvyGuLlo5vvNXzCrSkuY/dcryuGHpOgdvH4jZdvzf+PVoWviNf4q8z/tJt1WI9W/2ttT7c9OeWRkerW/iBf71aVvri/8APSvJYdZ/2quQ68y/xVft48p5VXKP5T1yPVI2q5HdRy/erye38TN/erYs/FH+0v8A31TjUjI8irlVSPwnoElnDKv8NZt1oKt/DWbY+I1b+Ktq31aORf4armiebKnWw8jnrrw83zbV/wDHaxrjRXXdxXonmxy1VmtY5f4ankOmljqkfiPMbjS9v8NZ81j/ALNenXGjRt/CtZN14f8A7tYSpnt0cyjL4jz2axqH7I3+1XYzaOV6VSbTWX+Gs/ZnqwxkZHOrFJ/dqSFpEb+KtxbP5vu1J/Zqt/DVcpUsTEp2d01a0M7babDpf+zV6PS2rppnm1a1ORRmuNq1RkvdtbVxpbbfu1i3lgy/w1dSJVKVOQ3+0tv3Wamf25InSRqpSW7LVOaHbXHKJ6MaNORv2/iiVZPvCtyz8XBfvha86wy1JHIw/iasNSauApVD12z8S2c/+s2rWnHdWc/3WWvHLe4dW+81bFrqbJ/E1B4tfK19mR6fJpNvP91lqnJ4ZVm+WuRt9cmX/lo1XI/Edwq/LI1M8/6niKfwyN1vCszK2ymf8Ifefw/NVCHxldx9G3VoW/j67X+5WcpGcoY2PwjF8G6k3/LOpo/AepS/8s6tQ/EG6+X5Uq4vj68bb8yqtZ80jklPMf5UQQfDS+mb51rYsfhGW/1rf99NUKeNbmXpLV2HxHcS9ZmrJykedWq5hb4uU6HSfhdZWu3zWTdXaaR4V0aDapVWrz6z1iWQcyN/31XW+F5jdXcfpXLUqcseY+Rx31pxlKpUPVtN0Hwraov2u1K7fvNj5a3La6+HC9Nu6vPvE18trpMrb+WXatcVZXR+XBrnheprzHFgMTU9jzSgpeqPoa313wDbt+6iWT/gO6tmw8XeB1dQLRc/9e9fPlncV0mkL9ouI4/7zbaxnB/zHZDPKuHmlCjD/wABPqeaw0ltDN3DbxhGj3L+7r4J8UagLrxJqMyLtjkuJGXb/vV9q+ONUXQ/Adyytt8u2IH/AHzXwlNLJcXEjnkFt1aZfeUpSP0PiCpTqVacIRUWo6/MJLhlWqN1dMlTSVnXbV7cpHzFKMSb7b/tUyS8rP8AMprS7q5pSO32MSabUlX+Kj+1l2/erHvKo7m21NOryy5Tujh4yibza0qzbt1a1nqUd5H8rLXB3W6pNL1KS3m27vlr16dQ1qYGMqfNE7prhV/u1N9ojZfurXP/AGrdHT7e4bd96uo8uWGO50+eOSFfu1pR+W0f3a4vT7qSP5d1dVo9w1wu2ol70TwsTR9n7xlSLDFfn5V+9VyRYcfdWsvXo2ttQVv9qkkuG8tWrxakTo9nzRjJSF1S2gaP7q1ipb2g/wCWa1a1C4k8lq4+TUpFkZa8qpzcx6+Fo1KkfiO5s7e1/urVe8srPzPurXP2OrN8tGpakyrWfNylRwtT2nxHQW9nZr/CtXoYrNf7tcFHq0m75map11Zm/iquYupgqkvtHpFvcWkX92tC31G3/h215d/azr/E1Tx695fzeZWXPI8+plkpHrUN9H/DWlb36r95q8dj8aJH/H/49UrePNy/J8zVnKUpHnVMlrSPc7HxBa2/35NteleC/iRo9rGsclzHEy/xGvjaTxRdXnWRlqJdYl67m3Vz1KHtI6yN8FlFXA1vbwl7x9hfG7xxpuoeC7iGC6jkkkZdu2vnCwZZGrl11szIFdyy/wC9V2y1q3jbmRUrOlS9lHlPRxNOvXlKc/iPRNLRf71dbpBUTL/vV49/wn9jYx/NMv8A31WZdfHqHS5N0W2Tb/tVEqEqnwxPn55LjsVL93E/QDwbrUDaei+avT1rP+JmtQ22g3bCVf8AVtivgiP9ri/sDmG3wfRZap65+1pf6tYyI9m7My7cNJurgqZbiajtyn6LShnDwSwkqHle58+fEK6luPGGrTKzfNcyf+hVz8eoSqo+bmtbUrh9QvJrh1+aRmkas4x5/hr7qlR9nSjE/VqFo0Y05LYlj1Vv4qsx3+7+GstpFj+8tTQ3S/d21XsxypR+zE2Y7taljljb+Ks+O4harkfltRyHFKPKSMqtTfJFSRqtTLErUchhzFHyqPKrQ+xK1NawqvZj9qjN8hW+8tNktVatH7H/ALVN+xj1quQv2plfY6j+y7f4a1mtf9qmtZt/eq40zX2pl+VtoVavfYmqNrVv71aRgae0K7LTttSNF/epOavlK5hm2lpPlX+Kj/gVHKLUWimblprSqtVyj5SWjJqHzhTGuFo5R8si1upu6qf2qo5Lr0p8pXs5Gh5q/LUbXC/3qo/aGao/NanymkaRofattQyX9UmZqTyWo5S40olpr9v71N+1Nu+9UPlNTo4quPKacsSx9oZlqNmb/ap3yqv3qa08a1Qox/lE2lqZ5dRyX6r92q8l9u+7UykaRhItui92qNpI1rovBPg+fxVqUcW1lRq9+0j9j2TXLb9zLIH29lrxcVmmGwkuWrI8bGZ3gcvqRo15e8fLX2pas2Ia4k4r6E8SfsW69otrJcRM023+Ep96uO0X4V3+nXnk3Nsyurf3a5Vm+GrRvSkQ89wEqcpUqhX8C+E5L+4jYr/47X1F8P8AwxDp2nkNHyVFcf4L8LrYLH+7+avYNGh22+PTiviMwxcq9TlPxDiXOZYmXLH4T8246mjqnb3G6r0dftMoxkf0bU90mh+WtCFttUVq1H8u2uaVM4ahpQt81Wo2rNhar0bVlI82pEnopI2qTb81UYakbJUbd6sNtqFqmURlORfmqvJV6Rdy1VkWsTsjIozL8tUZFrQmX5aqyLRqd9ORnyU3dU0y1VkpxkdsSTdQ0m6olk20u6umNQfKOopu6krojIfKFMZVanbqburTm5iyvJFu+7VWSJlrU21DJFupyhzG8ZlGOXbWhb3ny/eqlJb46UxW2VHvRLlGNQ6S3uvu1aX5q5u3utu2ta1uty12RqxPPq0eX4TQ8rdUMlvViGXdUyxbv7taOMZHBzcpktb1DJb7VrYkt6ryW+3qtccqRvGsYc1ruqnJb10TWtVZLVv4VriqUzsp1zn5Iqh2e1bEln/s1Wlt645RO6NUzmqSOVlqbyvmqPy6z5pR+E35jQtdRaPq1bFnqyt95q5lV205ZdtehRxkqfxHHUoRqHfQ3Ssu7dV6GRXrg7PUmi/vVtWetfdVq9mljKdT3Txq+DlH4TrI/u1J/DWbZ36tWlHL5i16EeWR4tSMojtu6jbTlXdTtm5ttTyGAykWnMlJUgSrLU0dw2371VKfG1VGpykSjzGrDc+tWY5VZaxVlqxHK275WrqjUOSVI1Nu6m+XVeO62/eq5Gystae7I5pRlEj20tStFTdlZygRzDlarEcn+1VfinLWXKZy940oZf4quQ3FY8cu2rUcvy09TjnTNhWo21Thmq1HL/eoOOUZDZrVf++qzbrTd38NbStup21WWlyjjVlTOLvNJ/2aybjS2VvlWvRJLNWWs+60lWrjlSPUo47l+I89ktdtN8pl/hrsLrSfvfLWXNpbL/DWEqZ69PFRkY8bVcjoktWXrQsLLWPKXKUZE0dTbdy1HH8v3qmjqOU5pEbW+5aqzWv+9Wltp3lbqjlFGpymPHb1ahVl+arn2WpFtdtXyjlVjIIa0oaq28Xy1chjo5TzqsjQhq3zVSNfu1cWg8qYbaq3C7quVGyVEiYy94w7yCsuZa6C4XdWTNFXJUPVo1DFkWqc0XzVrXC1TkiriPXpzM3yqmhqRovmp0cVY8x085YhrQt6pxr81XIVo9oefVNC3+9V6Fqz4/lq5GyrVxqHmVIl6OpNv92qscv3ak86tOY4pRGtH975qrzL/dq03zVGy1rGRpGRmyL81H3KsSRVVk+VqrmOuMuYNvzVG/3aGfbUbS1ZtykMi1BU8n3arsu2oOmJHItQszVYaqrfeqZROmJJHcNUv25lrNk+9UXnNU83KaexjI3I77/aq1HfK38Vcz59SR3VbxrmcsMdFJeVH9srBkvKh+3tu+at41QjhTpo7ijzFZq5+HUvm+WrUd5/tV0xqEyw0om0stSecf71ZcN0tWvMq41DmlTLXm01vmqv5lHmVpzk8gTW+6sm403dWt5lO+8tHLGRvTlKmcfeaT/s1lzWbLXdSWqvWbdaburCUD16GM/mOPjZlqxHLWleaTt+ZVrNktWiasJRPSjUjUJ1IbvTvLPZttVl3LU0bNWJPKTw3F3b/wCpndf91q07PxVrNmy7b2X/AIE26suOVquQqrfw1anUj8MjnqKm178TuvD/AMYtX02aNbjFzD9Pmr6z/Z7hsPildRublIraHa1wC23P+zXw/HEo4xWvpd5f6Xg2l3NbbvveTMy1vHFVIx5eY+PzDJcJi3GcY8svzP1B/aA+NGjfBH4dN9haJtQkj+z6fZxt1bb97/dWvzJ1Xxhq+ranPf3N5M91cSeZI+6lvL691Rla7uZ7tl+VWmkZttVWtf8AdriTlDVHfGNNO84l2y+IOtaa26K8lfb/AHn3V7h8Df2gkh8TabFrMkcIW4XNwzbV+9XzvPajvWXd27qfkraGIqQMq+VYLHRs48su5+tfxU+MHgm+8C6tY3HibS8XFnJGV+0q33l/3q/HrUJ1+0SlG3Lub5qfeNIpPJzWJcM21/4K4HypWifUYPCThN1Jz5m7FpZPmpVb5qzY7j5qtRyq22uWR6kqXKXPNZaa14y01mqvJXNKp/KZRjGRY/tba3LVah1zb91qwris6SVlatKdWRusNGoehWfiDZ0auh07xMV/iryGPUWStOx1zb95mrsjVPPr5VGcT2+z8Tbv4q2bfW1lWvFdP13bt3NXRWPiDd/FWsa3vHyeJyjl+E9SXUlZad9oVvvVwtrrPy/erUh1Td/FW8ah4s8DKmdFIkclU5LOP+7VOPUt3y7qsR3m6q5jKMKlMa2mr/dpq6bVpZd1SLKtV7o/aTIYdO21pW+nVHDLWtZyrW9OJwVakiq2k7o6y7zQfl+7XZQ7WWiSBWrWUDihi5U5HmNxoLL/AA1k3Wi/7NepXFnH/dWs+40mNq5pUz26OZSPJbrSf7tVvsbLXp9xocf8VZtxoMe75a5ZUz2qeZxl8RwHkt/dqWPzF/vV10nh/wD2aqyaC38K1hynXHGU5GTDLuq1G9XP7IaL+GrEel7qRjUrUzLk+7RHKy1vLpLNQ2h7v4aiRz/WaZkxztWhbszUf2XJHViG1kX+GsDOpUjIvWayM3FdJp9nIy1j6TE27mut06FvlrjqSPmsZV5TV03S91enfDnwrNfXzbDgqu6uK0mHla+hPgxpax2d5cMvUKq15GIqyUT46UXi66oS6nkvxSdtLjhtH+Vmf5q4+xutsa1v/G7UPtvjBou0WRXOaf8AdWu2hzeyjJkU6EaNCMUdJp9w21a73wHE1zr1iP8AporV5/ptey/BjTvtGtNKw+WKPNclefKjz6VH6xjKdJdWbH7Q3ib+zfBb24+9N8lfI/2s4Ne6ftP6t508VqjL8vFfO7SLtBrqwC5aXMfaVX9ZrznLvb7i/Nefu6yby8/2qJrj93WPeSt81elKRvQw5N/am2nf2olc7JK3mUfaG27q5qkj2fqsTUm1JaptqUdZtxK3zVlTXDK1c3MdlHDROhbVI6jXUI/l+b+KuRuL9o933qhj1avZw9TmiehHAe6enWeqRtHtq5Hfxq33q85s9WZV9a0I9Y3V6p5tTL5cx6tp91HcR/eroNBuFW427q8i0fXWjlX+7XV2OteVeRsv8TVH2j5nGZfL3onfeKLdZI1krPjVZbdat3V19s0lW/urWDaXnyFd1cNen73MeFRpy9ny/wApPfWfy/LXA6lH5F4y12899ujbdurzzxVPtuNy/wAVeVVgfRZZGUpcrL1nMqVNqk6+Tu3fw1xMOrNu+9Vm61fzLTlmrhlGR77wMufmLEmsJG1QSeIM/drjLrW0jmZWakXWY1/iro5D6GOWS5fhOqm16aT5VqP+0pperVgf21Cv8VN/tyP+9UcppHL6n2aZ0cM7N95quW+oba4lvFCr03f981n3XiqT5tjUezkaRyivW+yeqLrcMS8tTbjxVbxL96vG7rXriX7sjVTbVJGXazNRGlzfEdceGZfFKR6pfePFi/1X3a5zUPH1w27Yzf71cpHceZ96rHlLLW8aVM6I5ZQw8veiJqHiu/uusjVkSaldSfMzNWtJYbqi/s8elb/CepTdGmrRiVI9SmWrEeoyNR9gpy2e2rjIuUqchy3zd6d9qXvTo7X+9VmPS/N27VquY5pSpxKDTQv/AA06Gz+0NtVa6LTvCDXTcq1eh+G/h/Gu1nWsp140zzMVmtDCxOI8LfDO78RXccaBlVq9j0v9lV5lXzLorXZeB9Ht7G7h2L81eq3mrf2bYySL95V3V8visdXjU5Yn5HnXFeP9t7PCS5Tx2z/ZNt1X5rtv++qvR/sp2a/euW3fxc1Wl+NGsiaRVMe3d8vy1fsfirrV1t3Mv/fNL22L+1I4KlfiLl5pVhP+GTYrpf3NxIzf7NcJ45/Zt1zwvC81sJLhF+baww1e8+EfH+oecjSN83otfQlr9l8WeG1+0xr+8TDVlHMK9KXxHRlmbZm5yhVq+8unRn5TS2MkEjI67WXqrfw1D9javV/2jNEt/Dfj64W1CrHKN3y15Ut01fb4SrHEU4zR+oYXESxVCNeP2iFrVqZ9lf3q79opu6urmOzmkZ/kNTPsrVfZvmqHd71XMaxqSM+a3aq8lnJ2rUklqOSX5anmN41JGS1rItQtbtWpI1VZN3aq5jpjORS8hvSk+ztU0jNVeTzKOY6Yu4fZ/wDapv2f/aqJnkqNpJGo5jblZZ8he7U3bGv92qTNN/eqJkk/vVXMaKn/AHjRaSFaia6jWs9opKj8pv8AgVHMbxpxLzalGtQyaov8NVWgao/s5/u1PMaRpUyw2qVH9vZmqP7Of7tC2rUcxqo0ywtwzL96iTdt+9Ulvas38O6tC30aa4b5Vaq9pyilVo0zFWFppOK6vw34Te+mXctbGg+CnkmXMdev+EfBqwbd0deHjMdGnH3T5HNc8p4eHLTNL4Y+FV02SGTy9u35q+wvhHrltafuJmVfM+7ur590e1WzjXC7a6ey15rH5lavzzFc2Iqc0j8Ix2Oq1cZHFrVxPry+s7K8tWUhSrLXgXjLwXY2eszFIl2t8y1i2fxcvrNfL893X67qjuPHTalIJJmLH+81ckafK+YyzjM3jqMfZ0uWRLb+GbeNvljrcsfDrSKfL2qMVk22uRN/FWhD4jjhU7ZF61oo0z4b97Kf73Y/KK3l2tWtb3H/AH1WJGvNXYW/ir975T+5KsVI3o/mWrUdZdrP8vNalv8ANV8vNE8irHlLCrtq1HVdfl/26sQ1zSpHDIsK1S1Xqdfu1hynHIdtoZaN1ObvRykldl+Wq8i1cZKhkWspRNIyM2Zf++apyLWlIv8ADVOZfvVhI9CnIy5F+aq8i7K0JFqnP92kejTkU2+9Td3vTmqFvlpcx2RJN3y05W+WouaZureMyuUsbqGXbUKy1Irbq6Y1CeUbup273qPd/s0z+Kt41CuUlbb/ABVDJFUitUla/EHNylPymWpreTZUnlbqPI29KiUSubmNC1utlalvcK1c7GdtXreVt1Eakonn1aXMdEvzfxUSRK9U7W6q9H81dMZcx5UoyiVWg21C0XzVsNFu/wBqoWtazlEI1THks1qlJZ7Wrekt9v8A+zUElvurjlTOqFZnMzWrK1V5IK6Sa1qjJZ/LXJUpHoU65htBTWXbWpJa1Vkt/wC9XLKB2xqRkVMbakjlKtStDTdtTzF7l611Fo627LWvVq5b7tSRy7a7qOKqUzmq4eNQ9EtdUjlrShuFavObfUGT+Ktiz1rbt3N/49XuUMfGp8R4FfAy+ydorK1DLurHs9Z3f7VakN1HLXqxlGpH3Ty5UZUwaOo5F21c+9TWt9y0SpfymEZFVX21NHLTWiam7dlZcsomhcjlqaOb5flrNjZlarUNxWsZGEoGpHcf3qtRssn8VZcbfLViP5fmWtYzOGcDQ27m+WjyqhhuNv3quRyq1V8Ryy5okP3adu21YaLdUcibawlCRnzE0MtWI5P71UVp275azkZSiaUctWI7j+9WXHLU0ctHMYSgaiy05drVmrLtqZbiq5jmlAuNaq1U7jS1arEN1/eq1GytVcsSeapTOfuNG/2az5NJ212ixK3y01rBW/h/8drKVKJvHHSj8RwrWDL/AA037Ky12k2kfLVObRtv8NYSpHXHHRkc3GtO8utiTS9v8NV/sDL/AAtWMqZr7eMimq1YjiqRbWpo7f8A76pcpEqg2O1+WrEcFTRxbf8Aaq5HDuo5TiqVeUhhiq0q7amjtamjg21MonDKsVdlV5lbb/s1qNF81V5ot1YSiEahi3C/LWbcRVuXENZtxFXHUielSqGLcRblrPkiZa2plqnJF/erhlE9enUMllqSOLdU0kHzU6OLbXNKJ1OQ6OKrUa0QxVajirI46kgjWpo6PKp22iMjmlIcrbelTLLVdqFat4yMuUuLLQ33ap+fTvtHy/8A2VaxkZ8hNJ92qs3zVI0tQyNW8ZGlOJTmqrI1XJPu1Rl6tVHoQIZJaatwrVDcN81VWm2tRGR3xp80TQ3VHN975aqrdU7zd1BXs5BNVORd1XagZKnlN4mfJ8tQrJtb71Wpl3VTmXb92spRO6PvE/n/AC1Umlo+ZaryNWcpGsKY77Uy/wAVTw6i26sqSWoWuttVGqdfsOY6q31StS3v91cPDdba1LW/+7XTGqefXwp1i3W6j7RWPHeblqRrpq3jWPM9gaX2qpI7r+9WP9qpv2n3reNYv2B0kdwrfxLU21Wrl47ytC3v/wDarf2kTmqYaUfhL01qrLWfcabuWr0d+rL81SebG1XzRkRGVSmc3Npu3+GqbW7LXXSW8b1TksFb7tZSpHdDFHN+W1aVvVr7B81SLYf3a5pU5RKnXjIIYt1aEa7ahht2VvmrQji/vVj7x59WoOjqTdUixf7NNkTbS5jz+YpzbdtZt0v96tC4rLuG/ipc0T0KJn3Fv8rYrDurP71bVxK1Z8067vmrOXKe5QlKJitYN/do+ystam6Oplt1Za46h6Eq8vtGRtamN8tbP2Vaiks/lrhlEmNWJgzVm3DfM1dBcWbVj3lj96rjE9KhUiZu6nLcfNtprW7bqjZWVvlqj2oxjKJqW91t24ata11Jvl2tXMrKy7d1XIbj7taxOGvhonbWerNuX5q3rPVt23dXntveVuWd1/tVXNI+YxOEid1DqFWo9S9GrlbO63fxVoQtWsah4FTDRidVb6pWhb3itXHqzL92pob9ov71dMav8x5tTCxl8J20MqtWrZv/ALVcPb6tt21sWOtfMvzV006kTyK+Fkd3a/NVrbWDpurK38Vbkd0rf3a9CMvdPma1OVORRuIttUZmatyba1Z9xbq1Zzia0pmLNO26qrXW2tS6s1rJms2rmlE9WlKMh32iN/vU75WX5aotEy0zzJFrDlOvk/lL/wBlX+KnfZ/Ss1dQkX+GpP7WZPvLWUok+yqGpHFUnlqtY/8Abrf886f/AG83/POo9nIn2EzV+zqy01YlrHm1iTd92qdxq03bdWMqUpFRw9SR3Fj5MX32Va2bXVbG3b5plrxi61y8X+KRay21q6aT+KueWFlIuWSyr/FI+o9B1rTppFVbiP8A76r6Z8Cz2uleDfMa4RWcM27dwtfmVDrV7A26Nmjb/ersbP4reK4rf7ONWlWNV2qua8+tltSavGR53+rtbC1fbUJJ+p7F451KO+8WXsrSL8r7ao2+s2dv96Za8cm1a8u5Gked2ZvmZt1TQXMrDO5v++q644bljymTya0EpSPdrDxdpvmqPOWvf/g/4h0mzsbi6e5jUsNoZmr4ct7k9jXSaVrV3FH5aTyqv91XrkrYOMo/EeZ/Zf1SqsRQl7y7nqvxv1iPWvEzGCTfGu4rtrym4t2Wrn21n+81Ubq8rejTjTjymmHpygrFOZTtasm6RqvSXy7qq3F5RI9qlGUTJmVvMoMOakkul3VPb3KS9awqHpOUoxKFxb/L92smaJt33a65mj8v+GqNxbxt/drA0pV+U4XUIm3Vkq22TbXdX1lC392ubvLGFJK6aEuWR9Dh8RGUSTT/AN4tTSR7elSaTDH5ir/eram0ldu6voacuaJzVasaczN0+42zKrV2MLbljauW/s3bJuFdbpcHnWa/7NB4+OcfdlE73S23abt/2ayY28i6Za1vCsXmw+Wzfw0uoaSftHy1NSPNE+F9pGFWVORnuvnbq4rxlZsse6u8jtWjk2tWb4g0X7RZt8v8NeZKJ6ODrxo1onjiw/OytU72vmW8i1tSaG3nfdqxDoMn+1XnyifbvFQ35jx3WLVorhtv96qKsyN/9lXfeIvDMyzNuWsNvDLNubbWn2T77AZpRjTjGRz7N833moZm/vVsSeGbhW+VWqFvD9x/danynuRzHCy+0ZLNUP8AvVtf8I5cfwq1N/4Rm6/u0cpH9o4X+Yw2Wj/dre/4RW62/dZqd/wiV1/doM5Zlhv5jB3MtWLe82t81bC+DbxmqaPwRctWnunm18dhan2ijDeK1Xo13Vct/BFwrVsWfhVovvVfNE8WriqEfhkc+tm038NWodDkk6LXbWegwrt3ba0rezhi+6q1HMePUzPl0gcbZ+FWZuVrotP8OR2/zNW1tXb8tNWJmqZHk1sZUqfaLmn29va7dqrW7b3n9wVlWOmySba67RfDjNtZlrgqny+LrU4+9KRs+D4ZLq/j+Wu58QabcXGnzRovzMu2rHw/0GP7dCqr/FtrufHFvDoMRl28bdzV4FX3qh+d4qrUq1vbUo6RPme3+FuotJ8396ul0v4aXUTLvrbuvixpdmrM/wD6DXJax+0dZW7MtvBJM3+ytd/s8TUj8J70ZZ3jvdp0z0rRPCaWci7mrtPEXxN0/wAD+FW3XaQRxx4Zz/D9K+T9W/aN1Sbd9kt1j/u7hXl/izxfrHi6bdqN3JMv8Mf3VX/gNZ08qrVJe/oevlvDGYTre0xVTlj+JJ8TPHz+OvFVzqBJEWcRK392uWjuty/w1HJZN/tVE1u1fZUacaNONOJ+x0aNKlSjSp/DE0FuFqbzqy49y/3qsRy1qEqZeVt1Hyt96oY3VmqaOgwl7pHJFULRVc20eSf7tAc5nstRyLWk1rUclr6VHMaxqxMuSKoZIq1Gs2qFrOo5jeNSJkyRVXkWtprOo2sKnnOmNaJhSL/dqJlrek0vdUf9jtVe0ibxxEDDoVa2f7Ef+7T10OT+7R7WJf1mmYnk7qVbWukh8NyN/DWhb+FZJW+61c0q0YnPLHU4/aORWz3Vfs9Fkkb7td7p/gvdtzHXUab4Qjj27lrlnioxPHxOdU6fwnBaR4RaTbuX/wAdrs9H8FqrfMtdnZaPHAvKrWnGqxdK8+ripS+E+MxedVq3wlHSfDsNrt+Va6a1WOLbWT9q2/dqNtSZq8iopSPl63tMRLmkdG+o+Wvy7arSahu/irD+1bu9RtebfmrD2ZhHCm8t7mrUeqeV/FXJXGq+V3rE1DxlDZq26SsvYyl8J008tqVvdjE9RbxHHAv+sWuU8RfFqDSpFXzuSf71eNeJvic4Vljk+b/Zry3Vtcu9WuC8kjDHat6WWc3vTPrsr4PVR8+I2OeVquQttrPX5auQfdr9plE/aakdDShatS1l21jw/KtXrdqnlPMqxN63l+7V6Nf7tYtvLWtby7q05eb4jxqseUsbakjVttTKu77tOWKuadA8+Uivt207b/eqbyqbtrjlTlEXMQ/eqNlqZvmamstYSLKMkVU5lrSkWqc0VZcp105GbItUZlrUmWqM0XzVGp6dORmyLVeRauSLsqrNWNj0KciKmU5qbU80jeIU3dtanU3bVe0LJN1LVZmpyt8tbxqhyk9KrVCrVLXdCpzESJY2WplqpU8bVrGoZSiWPKpyxsvSiNqsRrupHNKQ2N9rVpW9xtqqtvUkcW2l70TkqcsjYhuN1XVVW+7WJHJtrStZ91VGp/MeZVgTSWrbaqzW9akbbqc1urVUo+6YRq8pzskVV5Ldf4a6Caz+b5az5rVlrmlGR3U65iyQVVkta2JI9tU2WsPdO6nUMmS3qu0Na0kVV/KrKVLmO6NQy5Ivmpu2tBreoWt6z9nynTGoVd1WI5f9qoWh203a3rUR5ol+7I1bfUGj+WtWz1Zl/irl1bb1qZZWrup4mVM46mHjI7q11n+9Wxb36tXm8N41aVnqjL1avaoZh/MeRXwP8p6Au2WiSCubs9Z+781bVrqiyfer2Y1KdQ8WdCVMc1vQqstXvlajyqqVL+Uw5/5iGGXa1Xo5ap+RUiqy1jymU1GRoL81Oj+VqrxtVqFt1PU45RLUdxt+9VjerVV+8tOVdtOMjklGJY2r61G0dCsy1Y83ctT7pmVfu0ed81WGi3VVmt2VqylAqPLImW4qZbis3dtoW421mV7M1vM/2qmjutu2sdbqpo7j+9VRkZSpHQW95WhHdVzMdx83y1Yjuq19oefUw51CsrVN5UbVh295t6tWhb3lVzHmVKUolxtNVvurVeTR933avWt0rferQhZZKOU5JValM5mTQ/8AZqv/AGWy/wANdstrG9H9lq1ZezCOOl9o4uOzZf4asR2tdN/ZP+zTf7JZf4ankK+uRkYcdvtq1HDWl/Zu2hrOspRMJYiMjNa1Wq8lvWx5HrULW9ZyplRrHP3EG77y1k3Frtrqrq3rPuLX/ZrjqUz06Vc5G4i21TkWuiurOs2a1+b7tefUpnuUqsZGO0W6hbetD7P7UnkVxyidPtSCNflq1Gv3aasVSKu2ublM5SHKtJVjmk2/7NRymXMV9tRyVYZahk+6KCoyKrNtprXFOm+WqMzbauMjspx5iz9opPPrNkuKj+2bWrpjI3jRNJrj5aqyOtVftX0qNriq5jWNIJves+ZqtTT1Rm+aqPQpRI/N21IstVXojag6+UvR3VSearVn+dTvNZavmM/ZlqRPlqnIrVYWWo2+9VfEVH3Snt3VHNFV3atRMtZcpvGRh3C1mzV0VxFurJurOuaUD1aNSJnrcMlaFpeVmTQsrVFHJtas4ykdkqcakTsIbqry3G6uVs7z7tbUN1urSNQ8irQ5S5I3zfLUMjbaN3vUcjVvGoYRiR/amVqsR6ltas+So91XGodPs4yN6PUqvR6pXKrL/ErVNHdMu35q3jVMJ4aJ10epVajv1f71cat41WI9R210065wzwZ2kcqy/LVyONWrkbPVN3y7q3rPVF/vbq39pGR5VehKJtR2at0q1Hp/92obO6Vq2LV1b+Kspcsjw6s6kSj9lZVqvNCy/NXSeSrLUM1mrL92sJUzmjiTi7yNlrFvP4q7bUNNrntQsT/drmlA9zDV4nIXjN/wGsmZ9rV0F9ZtWLcRMrVlKMj6qhKJDG1XoWqisW2rVvWEom1QuK1FOVN1G2sDk5irNt/iqjcRRtV6SJqo3C1cTso+Rm3FmrVTks9v3a0JGqNmraJ6Uakil9jb+7TPsv8AvVpK1TLErVfKa/WJGXHHt+7Whb7l+7Vj7KrfdqaOz21PszmqVoyLFrdMu3NbVnfbqxY7dq0LeLb96olA8etGMjpLeVW+9VhVVqxoWZelX7e4ZauJ4lSn/KXGj9Kmj+Wo45N1PrWPunHI2bG8ZdvzVvWupMq/erkbeTbWtby/LXoUqh5WIoxkdF/azVH/AGy26seSX93VGa6ZWrSUjjp4SMjpm1RW+9VeS/Vq5lr+q7attrGUjpjgTqGuFqPcrVzP9t+tWo9ZX+9Uc0TX6rKJsSKtV5IlqvHqit/FUy3UbfxUXJ5ZRI2XbUe7a1Wtyt8tNa3Wp5ioy/mIfN3fepzbf4aX7Lu+YGl+ztUBzRIJIVb+Gqn9mx1oNasfmp4tWag1jV5ftGf/AGarN1qzHpq/LVj7Ky1MqMvWpkZSqy/mK62dWIbXbRuarMP3lrKRhKpIfDb1tafb1Xt4t38NbFnFXNI8ivV90jki21k6huXdXRTRfu/u1h6gvy1znPh5c0jmri4ZWqCS4bbUtx9+oJK5pn0kIxKM0/zVJb3VR3UVQx/erCR6HLGUTajuPlqOaX5agh+7TJm+9WRyxpx5iG4fdHXN6o1b0jfu23Vh6htauqnI9bDR5ZFK0vGiZfmauysdQa6t1bdXBNt3fLW/4fufn2M3y16tCR1YygpR5jZmuGik+Wtjw/qTbWVqzbi13LuWk0n91ciu6R4k4xqU+U9O8H61/pG3d/FXWXk25lry/R5Ps2oD/arvZLjdDHJWUanLLlPhMww0Y1uaI+63RyA1WvJfNt2X+LbWjKnnwK1Zlzb/ALt/92uapH3jjpSXMcFqFw0Fwylals9S3MtRa5bsty26qlrE33q8+pE+zjGMqIeIG3bm21ysjbW+Wul1iJ/J3VzSqzNt/hqqfvRPUwfwEf2z/Zp3mq3zKtOks/MX5flqL7G69KvlPR90Rpf9mm/amX+GpFibutO+y7qOUrmiQreFf4RUy37f3VobTZKb/Z0it/FVezJ/dk0epN/dWpvt7f3arR2T7vu1MllI1HszKXsyeO8kqT7VI1Nh06ZquQ6S396iUTmnKnErxzszcNV+DzG61bt9G2t81aUNnDH/AHaz1PPqVo/ZIbO0Zq6HT9IVmXNZ0d5HFViPxB5TfLWMuY8Wv7Wp8J2Wn6XDH/droLVoYv4lrz+HXpGq4viOOP5nk/8AHq5KkfsnzlfB1qnxHuXw/ulOq257rItXf2gNS+zaLdsv3lhavLfBXxR0vS7xTLOkeGzuZqPi18XNM17Q7mKK7S4lkj2qsdeM6FWVePunn4fBYinW9hKm7OSZ8xahq1zeOd0jbao7v71WXs2kJqL7G1fcxjGKP2+Ps4x5YkVJtqx9lkoW1ar5i+YptDuqNoa0ls2anfYf9mpKjW5TDa3qLyfSt9tNpraXS900+sxMP5lapo321pNpNH9kNWftIle3pyKay7m+arCtup39msrVJHZ/3qzlIzlUiNVakW3+WrUNrtq9HZ1lKoccqsYmWtnuo/svdW9HZ/dq5HZ/NWEqhzSxfKcv/Yzf3aF0Nv7rV2C2C7qsR2K1lKrynNLMJRONXQ91TR6D/s12S2C1Itmu2s/bSMJZjI5OPw+v92rUfh3d/DXTfZ1qbbWEqkjmljqhh2/h+P5dy/8AjtaVvo8a/wANXtyrR9oX/ZrnlzSOOVepUCG3jTotWNyrVNrpaha43NU+ykYckpfEaTXm1f8AZqFrzd0qgsw/ipjXG2tI04hGiaHnUNcKtY82pKq/erH1DxNHCv8ArKXseb4Tsp4SpUlyxOrm1FU/iWsLUvE0drG26Ra4PWPHP8Kbq46/1y6vN3zNtraODlL4j6PB5FKXvVDttc8eHcyxNXD6l4hnvjy7LWY0jN2aoZHNdcaEaZ9nhsvo4f4Ygx3/AO1TH60xmqFmanKJ68YlJV3VKq7ahhn8yrS9q/SOXm+E7Je6WIZavW9Z8a1et6fIcNQ0rdq0LdmWs2H5vu1eh+Wo5TyqptWtxt+9Wlb/ADLWDbtuatK1l21rE8erA0vs3tUbW9WrWVWXa1WvK3LRKjGp8J5spyiYslvVeRa3pLOqNxZ/3a8yrhZRN6deJkyLVOZa1Li3ZapyRNXnyp8p3U5GXMtUZk+ata4hqnNF8tc8oyPSpVDHmWqci1rTRf8AAqz5F/u1nynp05FFvvfNSVLItQtWUondGQ2iihe1TIsay0yp9tNZakXMRrUlN2/LTlWqjIY6NqsLVdaVW5rpjVMmXIzVmGWqastTRtW8ahzSiakbVZVazoW+ar0bf7VbxqRkedOJMsVTR/LTo2/iWplXdVcpySkTW8taEMu6s3ZtqaNtrfNU8xxzjGRpbd33qjuLPdSRyd6sq26t48sjk96JiXVj8zVmXFqyq1dhJErLVG4s91c06PN8J10sTynGzRNVVlrpLyw+98tYt1Zstc0uaMj2qVWMijJUdPkVl6ioGalz/wAx3RCSJdtVWj+bK1c3rUf3vu1fLGRvGUinItN3N6VckX5qryRNR7L+U1jII221NHLVfay05e1TyyiKUTQt7pl+7WpZ6o38Vc+tTRtWtOvKmctSjGR21jrP+1W5Z6osv3q84hmZOlatnqm1ttezRzD+Y8SvgYy+E9CjZZam+z/3q5Oz1b/aresdWVvvV6tOvGoeDWw1SmaCxbaeq7afDcLL/FVhU3VvKH8p50pfzDYWqxHUflbak2/3ay5ZHNKRJtprK1SR/LUtZ8plzEEbbf4qd96pPK3VG0dHNKJPMQTRqy1SmiZa0JGZagkaol7xvTlylBmanefUk0W77tU5ImrOUJHXH3i9HdVajuqw922pIbrbWXMTKidJHcNVq3vP9qubhuvu1ehuv9qqjM4alA6a31Blb71bVnffNXFw3Falrdba3jUPKr4bsd3a3m6tO3lVq42zvK2rW8q+Y+ar4dxOkjVWqwtqrLWXa3W6taGXdVcx4tSMoi/YV/2aibS1rQjarC0HJ7aUTn5NLqjJptdd5StVeSzqeU3p4uUTi5rOs+4tf71d1NptZtxpO6spUz0qOMj9o4W6sKy7ixrvLjSW/u1k3Gmt/drhqUj2qGMOJks/9mo2ta6i407/AGaozWDf3a82pRPXp4nmMHytrUeXWo1rUckW2uKdM6Y1eYz9tLVvyqhZNtckol8xC1VZKuSVVk/jqTeBTkrNuK0rhazbpttR8J6FEzbhttUZLjbVq8asm6arjI9yjAk+37aPtm6sO4l21W+3ba05j044bm+E6X7V81NaWsOO/wDl+apo7zd/FV8wfVuUvSPSVU83dTlb+KtOYPZlvmk3VHG26peaoiUSXdQzbajjp2yiJmCtRUMi4pu/bV8xXKSSLVW4iqxHLQ1KRrHmiYdxa7qzZrXb81dJcRVTki3VzygehTrcpgx7lrWs7httRzWbbqjWLb0rKUTpnKNSJsRy7qk3e9Z9v92rBbdWXMefKPvBN8tU2l+birUn+zVOatY1DemCy/3qkWWs2RqdHPtrT2hv7M2I2p1Zsd1/dq1HPu61fMc0qfKXo9y1pW90y/xVn2/zVoQr81a8xw1Td0/UWSujsdW+7uauPt1rStW21pGrI+exNGMjvrXUlZeWq4t0rf7VcTDdbatR6ky1vGr/ADHz9TB/ynUTKrLWTeWqtVNdZ/2qkbUlZavmjIKdCpTMXUNNVvurXPXmmfNXYzSq1UZreNqiVM9yhXlH4ji5LDa33adHa7a6Kaw3N92ofse2uaVI9X60ZccXpTvJrS+ze1DQbelc0qRl7Uy2t/8AZrNuLX71dF9n9qrT2dZRgb06/LI5SaCqrRba6K40/wD75qjJa1rynr068TLVdrVNHVj7LtanRxf3qvU1lUGx1ahamrFU0cVByykWIW21ehZf4qoqtWI/u/LVnFUiakarViFf4qyFmK1PHe7aDhlTkbkdXI4lZqxbe/8AWtK3vFZfmp8p51WnKJejtf7tXreKRar286tt+atqz2stdMTyKs5RKsnyr92s28Vq6hrPctZOoWG2t5GFKtHmOZm/irNupWX+9W1dWrLWTeWrLXHKMj6GhKJkyXTLUbalIv8AeouItrVRk/2a5pHt06cZGiutMv8AFVu38Qf7Vc3JUbNS9pIuWEpy3O4t/EfzferQh8Rq38S15v8AaGpy37LT9oc0sspyPUodZjdf4asR6pH/AHq8rj1ll/iarEfiNlb71V7Q4ZZTL7J6xDeRt95qvW/lvXk9r4oZZPvV0mn+Jvm+ZquMzzK+WVKZ30catUjWa7aw7HWVlX71ai6l8vzMtRzHz9SjUpyIZLVVapre3+aozeK38VWLeWplIJc3Kalnb/7NbEdvtWqNi33a2EZdtc3MeBXnLm5SGZfl+asHVFropG+WsfUFrCQYeXvHI3EXzU37KrVoXEXzU2Na5pH0cavumTNZq1VY7P5q6CSBaq/Z9rVHKbxr+6U4bP5abNYNWxbxVLJbf7NZcpn9YlGRyF1YSLurnNSs3+avQ7i1/wBmsfULNW3VrGJ6+GxXvHl80UyVZ0+6lt7ha37rTf8AZqr9g216EZcp9P8AWI1I8sjp7G6a8tVo3SW1xuVf4qZoI2sqtXSyab58X3a9WnL2kT5atVjRqWI47xlmhfbtru4bxpdPXFcxb6arQD/Zrr9HsvMs9v8As1hOPvcx8tj507JlnTdR8202n+GrO5ZIdzVT0218qRl/hrTtodrbao+eq8sZXicF4ut9vzba5+xvF+7/ABV6Vr2krcR/Mv8ADXG/2D5Ujba5KtP7R9Jg8VTlR5ZEN4qy2e6uNuF2SN8tejQ2H+jtuWufvtHVpPu1FOP8x6ODxMacuU5eO6/h21YWVWrUbRf+A03+y9ta8h6Xt6ctij8rfw1J5e75lWry2e2plt6OUwlWiZ8fy/w1YXb/AHavLbr/ABVJ9iWp5TCVVFJUVv4V/wC+aXb/AHVq59l21J5VHKZ+0KOG/u07cy9qvfLtp21fWpI9oU/tEjU3L+tSSSqq1Tmum3fLRymsY8xPn++1M+0RwferNkuJN1VZCf4qOQ6Y0DUuteZflSsqbULidvndqbTKr2cYnZTpU4/ZFWT1qWMmoaN21qoZcW3VqPsa9lqGO421MtxTuRLmG/Y6PstWluF/vUvNZGXPIpLa/NTvJ/3as1EzUFczGrEtOWBf7q1H51H2j/arLmKtIm+zrR9lX1qH7VR9sqBcsyRrVaX7KtQNdbv7tN+1VMoyHGMibylX7tSR/L96s+S6qFrr/arP2ZfspSNyO42/LU0d0tcu15UbX7VEoB9V5jtPti/w/eqaO/X+9XC/2oy/xUf2ztX71T7CUiP7PlI7xb9ak+3VwP8AwkH3f3lO/wCEiX73mVUcMZ/2bI737WtI1+teft4qX+9UbeLlX+Kr+qSHHKqh6B9v96hkv689bxg396oZPFUjNxuqo4WR0RymoegSaiq/xVDJrka/xV53J4guJd1UZNSnlrX6odlPKf5j0iTxNHF/EtZd54v29K4f7VK3VqbIzfxVpHCxOynllGPxG9eeJpLjdt3VgXl9NP8Aff5ahZvSoml/2a09jGJ69GhTp/DEjkWq7RVM0/zVDJcNu/2afIehT5iFoqhkXdU0krVVaVqylA6YxkNZagZaVmb+GoWZqzlE6oxMGOXbWla3W7burJ2U5WZWr6OhiZU/dkfRV6EakeaJ1EPzfxVah+9WDZ6h/C1blvL5vzLX0FOpGpE+drU5U9zQt/lrQh+aqMP3avW61r7M8WqaFuvzVchWqdv8u2tCFan2Z5VQt27Vo2t0y1QhXO2p9v8Ado+E8ypHm3NyBlk+9TpLNW/hrNt3ZWrUtZ91bRjGXxHm1IypmbcWP+zWTdWe3+Gu2+yrKtU7zS/7q1hVwfMVSxfLLlOBuLXb96s2Zflau4vNL/2a52+01l/hrwq2GlTPeoYmMjm5FqjMtbNxa7W+asyZf7tedKJ71KpzGbMtVZFq9MtV5FrCR6NORWpVSnMqrTVqZG5IsdHke36VJHUi9qixnzFVoqb5dXfL3Uzyv71YSBVCrto8urH+7TlqeYrmIV7VNG1Sbd33abt20RqGUpcxajb5qvR1lx1ehlrpjWOOpE0I221ehl+Ws+Nty1YjrsjUPPqRNRfu07yqqxy1ajlVq6Y+8cMo8o5PlqxC1NVd1G2r5TmkXI2qbZurPjbbViNq0jI55RCa13L91ay7zS91b0bf3qGt1kWtfZxqF068qZwd5ptYdxa7a9MuNNVlb5a5++0fd822vPq4aXxRPcw2OicK25fvU1Za3L7SWXdWLcWrL/DXH70ZH0FOpGpEFm+anfeqmysv+9RHcVvGt/Mb8n8pc2fNR5VNjuKsRvXT7sjH3iNY9tTbfmqSNd9SRxfNWcqZlKRXqRZam+z+1NaKsuXlM+ZFi3umVq1LPUW71h7dtSRystVGtKJzzpRkdpY6tt/iroLPVPVq83t7pl+61alrqjL/ABV7FDGSPDxGB5j0y3ullqxGm6uJ0/Vv9qugs9WX+9Xs08TGofOV8LKn8Jt+WaVYajt7pZauR7WrfljL4Typc0dyFV21Jtqbyt1N8qs5UzLmK8lvVaa221p7KbJFWHKaRqHPzRMtV91b01rWbcWtM76dWJmyRK9V5I9v3auSW7LUbd65+WJ3RkU1ZlarMd0aRlWm/Z/7tRKH8pcuWRpW91/tVrWt1XNqrLWhbytWfwnBVpROqs7qtyzuNtcfay7ZK3LO620e0PBxFA66zuPlrWt7jaq1ytrcVrW9xVRmfMV6J1FvdfdWr0dxurnbe4rShuK3jUPDq0jYjapazo5asLLW/McMqZY21G0KtTllp26mZ+8UZrNWrNuNL3V0NQSLuqJROmnWlE4+40n+6tZs2lt/druJIFaq0lmrZrllTPTp46UTgJtLbd92qMmn7a76bTdy/drOm0nr8tcNSjE9anjjiZLWq01r/wABrsLjS/8AZrLuNNZf4a8+pQPTpYuLOVmi2/eqjMtdNcWDf3aybqzb+7XDKlL7J69GtGRg3FZdz3raurese6WubkPcoGHeVj3jVsXi1h3nytUeR9HhjLvH3Vk3DMtaV01Y9033qOY+joRG/bNtTR3/APtVjyNtqH7RuovI9WOHjUOrjvv9qrMN1833q5GG82tV631D/aq4zOSpg5ROwjuFZatRvurm7O83VrW9xurpjI8erS5TSjqwv+zVWNqsRtWkTz5kMi1Cy1cZKhkokVGRV27ab51WGWq8i7KDeIbt33qay1HJuqPd70GnKOaKo2t6kWX+9U3ytU8pfNKJVWKnLFU3lVIq7an2ZPOVWWq80W6tRot1QyWtc0oFRqHP3C7aoyPtaty6tW+9WTcW9R7x6tKcZDY7r/gFWobj/arJdNtPgkbzKmNQ6JU4yOps7jdW1avu61ytncbVVa3rG43fereNQ8LE0jordK0IV+WsuzbdWtbruVa1jI+crEtMaXbUjf7VVbhvl4quY5okclwytUbaky9WqC4kas64lqvacp3U6MZGsuqf7VWodS3Vxsl0y/xVLb33zfereNaR0ywcTt47hWpy/NXO2upVqW95uq41OY82pQlE0li3U77LuqOG43VcjaokcMpSiUZLOqslqyVubN1RyW+6p5YlRq8pzclvu+9VOS3+Zvlrpri1+X5aoyWfrVRpndSxBz8lmrfw037H/s1ufY6Y1mKOQ6frJkfY6ctv/erSa3b+7Qq/3lo5C/bGf9n+7TvKrQ8pWprQf3anlJ9qZ7LUf/LSrkkFRyRVHKaRkNjlq5Hdbao+VTl/2auJMoxkb1rf10OnaltrioZfmrUsbzY3zVrE8rEYaMj0azv1ZakuFWVa5vTbzctay3G5a6D5epQ9nIp31mv8NY91Z/3q3Jpaz5qxkd1CUonM3lh833ayZtLrrLiqPlK1cconuUa8uU5G4sJFqjNbstdtJZq26s+601W/hrPlPVpYr+Y4uTctV2uK6K80vdWLdabItSevSq06hWa496gaWmyW8i/w1TkZlasT0Ywj9kvRyssn3q27G5dStc1byt5lb1my/LU3kc2Ih7p1um6my7eTW2us/u+WrlbNvlq15u2iMz5etQjKR0UevMrfere0/WVlrz1Zd1bOns3y7avnPOxGEp8p6fpt/W0t/wDLXC6NO22tySdhHXL7Q+OxGGj7SxuSaktZd1fq1YdxqTLWZPqn3qwlUNaOB6m3cXS0Q3CtXKyatTrfWdrfM1Z+0PT+py5TsNyt/tVXb71YserejUf2t/tUuYwjhpROgjbZtq433a5e31RWb71akeoqy0cxhVoSiWplrLvl+WrMt4u2s68vFZdzVcZGtGMuYwb5ap/LUmoXnzNWb9sSu2J9PShLlNSzuNrLtrtNKvFnt/8Aarzlbxa6DRdU8pl+auylLlkcmMw3NHmPQtPbdG0ddJ4fl3R7a4vT7pWkWui0W68u6Za6px90+HxlKXLKJ0X+qu6s7ttxWfcTfvFIqeSb5l/u1P2TwJRkTah80dcrNKq3DV01w263rjdYyk1KceaJ3YOPN7ppL80bbawtUby5qu2d5Wbrh/efLXNCPvHrUKco1OUrrcK1RtKv96smS48tmoW8Vl+aur2Z7MaBea4Wo/tS1Rkulaqcl1t3VHKbxocxrSX+2nLrK/3q56S8qCS6Wp5TpjhFI67+2Vb+Kmtqke2uJbUtv8VN/trb/FRyl/2f/KdnJqHpVSS9bd97bXNr4gX+8tH9uRv/ABUcpUcDKP2Tfa8pn21awW1SP+9UMmpKzcNQbxwsjomuo6haVa5+TVNv3Wqv/bO371PU3jg5HTbl3VHJKtc3/b23+Kmt4gX+9UcppHB1DoPtG2o2uttc62vIzfeqFtYVv4v/AB6iR0Rwcjpvty9qj/tFV/irl21lezbqqtrPzVHKbRwMjtF1Zf71TLrK/wB6vPZNbb+9UMmvSf7VEoGv9l8x6Yusq38VO/tRf71eWnxJIv8AFUq+KmqeQP7IkeltfrVeS8WuBXxQzfxVIuvM38VHITHLJR+I7Rr+oW1Rf71cr/aEjfxVH5sjUuQqOBidQ2s/7VH9sx7fmauU3SNTG3f3qcaRvHB0zrP7Wj/vVH/ay/wtXL/vFoXdt+ar9kV9TpnQyav81RTas23isdcrUipurSNOI40KcSWbVH21Skv5P9qrHlbqha3+aqjTidMI04lJr+bd96o1vZf77Vf+y1H9jrWMYnVGVMrLdP3LU9bhqkaz2t92o2t9rVUYj/dliOXdtqwstZ/zLTllquQylA0lb+9UiyrWdHPT/tHzVPIY+zNCOnfLtrP+0+9H2za1ZcpHs5FxoqryRU37ZR9o3VMioxlEjaKq8lvVxm3dKb9naVvutWUpGsZGdJH71WkWt6PSZJW+78tWofC7StWEpl/WadPeRx7RN2py6bLJyFr0C38JR/Lu21qw6BDCMbVrklVMJ5rTj7qPAmt2prJtrQaKoWhr6iVI+1hWKv3fu1pafqTJtWqflU3btainKVP4QqctQ7LT7+ORfvVtW8lef2900X8X3a6bS9XVvvtXuUMRGp8R8/isLKPvROst/mrQhTbWPZ3Cy/datq1avSjHmPl68ZRLluu6tBYqrwxbl+Wr1utX7E8WrMFi/urUqqytV63t91T/AGP/AGd1KVCR58qsRtncN8ua2oVW4X5qx1tdlaNi+1lroh7vunn1f5oj7jR9y/drn9Q0T/Zrvrddy7WWobzS938NRUoxqHHSxsqcjx/VtEZfu1y99Ysn8Ne0ahof+zXF6xoP3tq7a+fxWD/lPs8DmUZe7I8xuI9v3qpyLXT6pprLu4rAki8pq+cqR5ZH2lCrGpH3Siy1Gq7asMtRsm2uWUjrjIFqwtV1qSOsyZE9Ltp0dTLFurKRhKRV8ujbVryqPs+2spB7Qh2UbKseVTttZylykc5V8rbUitVjy6jZf7tYcwcxJHLt21ct7j1rN27amjbbW9OvKPuyMZR5jcVt1SQtsrLhuqvQ3CstepCvGR586comlHLVqN91Zcbf3atRyba9GNT3TgnE0PK3U35lohlq0u1q6Y8sjkl7pXjkq1HL/dqNoP7tR/Mtax5oyI+I0I2VvvU2SzWWqsctXIbr/erspyj9oxlGUfhMm+0NW3fLXN6h4c/urXpEbRy0SabHcL8q0p4WNQ3pZhUo/EeK32jyRfw1lyWbLXtV94XVl+7XN6h4P9FrzauXyj8J9Fhs3py92R5p5DL0qWNttdLe+HJLf/lm1ZMmmmLqtcPs5Uz2o4mnUQlvJuq0v3qqLDtp67lqo1f5iZGku3bUn2dWWqcc1Wo5a3jKMjjlzDWtd38NQtbstaSsu2hot1HsomcajMvay1LFJirMkG6q7RbWo9mac3MXbe621q2eqbGWufX5asRy1rHmiclSlGR21nrO2t6x1avObe6P96tSz1Jlr0KWJlE8TE4GMvhPTLe8WVauRtvrhbPVv7zVtWeqf3Wr16deMj5qtg5ROkVN1HlVVt9RVqvQyLLXVHlkeVKMolWS3qrNa1teVuWo5LWspUgjV5TnZLf/AGao3FnurpJrOqMlv/s1zSp8p6NOuczJatRHuVvmrektV/u1VksKwlE9CNeMivHtbrVq3tVZqh+xtFVq33LtrP8AxGVSX8pYjgZavW7bf4aLVlb71aUdur1HJ/KeVVq/zFi1uPlrUtbistbXbV2NitZcsjxqvLI3be4+b+7WhDcba5+3atCOWjmPHq0jehn+WrUdx/easWGWrkbVrGoeZOma0cv+1U0dxWWstTLLW8ahySpmh5lNZqp+fR59a8xn7MsM1N4qHzd1G6puVyD8VF5S0vmfLTN1ZFRjIjkslas+40vdWwstIxVqylA1jVqROWutJ+WsW80b5f8AarvmiVqo3Fgv92uaVKJ6tDHSieV6hpMi/wANc7qFgy/w169eaSrbq53UPD6t/DXBUoH0+FzOP2jyG+sf9mufvbNt1eraj4d/2a5bVNEZf4a5JUJH2mEx0ZHmd5Ay/wANYV4vytXoOoaSfm+XbXNahpLfN8tcsqUj7HCYmMjjbhaqt92tm8sGVm3LWZNb7f4a55U5RPqqFWJT3e9SLcMlNkXZUbfKtYnqcsahsWd/8392t2z1Af3q4yOXbWhZ3jLWsZHkYrB/aO8t7rcv3q0reWuRs7z7vzVuWdxW8ZHy1ehymzTGWo4ZakZq1jLmPM5eUZ/FUUi1NUclaGkSqy1XkWrjNUcm1qg6YyKLU5WapJIqjZf71WdHMTRy1aXbWfuqSOSgylE0FWnbd9Qw3FWlZWajlOaXulOa33Vl3dhuLV0W1d1Q3EG6s5UzSnVlE4u4taz1jZW+7XYXFn/s1myab81ccqR7VHEx5feKdr8tbVjLVFbNlarlom2sjCtKMjorG4rctZa5mz/hrct2+WrjI+ZxMDU3VXuKasrbahmlquY4ow5ZFG6ase8atS6b5WrDvG21pzns0IlGaX+Go4ZfmqreSbWqGO4rXmPcjT906K1uttbFrdblrlbe43VqWsrLT5jzq9A66zuGrWjl+WuXsbity1uNy0cx87XpcpqRy1J5tVY/u1Jt+WtY1DzJRJvMU01lVqryMy1H9o962p1Bxh2LMlsv96mNa/8AAqr/AGqpkuvWuqPKVaURrWf+zVeS1/2a0FuPlqRmVlphGpKJitbt/DTfKathrdWqGS1/3aUomkaxktF/s1Gy/wCzWo1vUbW9Rym8apm/Z1pvkVoNb1H5NTymvtSitu1TQ7l21Y8hqmW3/wBmj2YSqGhp8tbUcvy1i6fFW1DF8vy1vGJ4eJ5eYbM1VWlq1cRVmyfxVlUiTTjEbcNurPm+arEzbapyNXFKJ6FKJGzNTftW1vmWlpkkW6pOyPL9obI0ctUbi1WWrDRbajao5jpj7vwmLdaWv8NZdxpf+zXTSNVWT5qk9OlXlE5uPSfmFaFvYMv3d1akccf92rlvbrUSiVUxMvtFO3iZVptxKy1vLZrtqneWfy7ay5ThjXjKRjx3XzV0mj3m6sX+zfmrV0uzZXXbU8pOIlTlE73S/urtrS83bWHpe6JVrSaWuaUT4mtD94Vbz/2WsO6ib+Gta+bbWf53nVw1Duoe7G5izbl3VUjfbJ96tu4t1Zqy7i18qSsPePXpTjImjuGqOSVqbGlLKu7pVIfu3FjumVvmrUt79lWsPZtar1u3y0SkRVpxkaUl+22qF1qLeX/eqVvmWqN1F8rfdojIzpwjzHO6pqzVl/2vJuq1rFr8tYbW/wDwGvVpS90+2wNDD1I+8ay6v/dq9Y69tkX5t1cz9n/utU0K/L/tNXVTNa+Bo/DE9c8P+INzL83y7q7mx1BVu4/m+9XiGg3G1tu6vStNumaGFv7tep8UT86zXAxpy0PS5r3dGtJJffuFb+7WbG3mW605V3W7VnH3j4P2UYm1b3/mW7f7tcr4gutqt/s1oae/3l3f7NY+vW+5ZK3hyyidOGpRp1jPtdU3KtR6xqfy1g2cu2bbu/iq1qC+bb7q4+X3j6VYeMahRk1Hzfu1RuLpkb71U2by5Kk3LLXSe1GlGIp1Yp1qJtSZlbbUdxa7qobGWrOunTpk8141UZL+SpvvVHNa1B2QjGJTkvHaqU1xJu3Vdmi21Vki20HdT5Sm11J/FR9uf+9TriKqcny1J3RjGRb/ALUdf4qlXVGb+KsndSc1BXsKZs/bN38VH2j/AGv/AB6sPzGWnLdMvWoD2H8prSNvquytuqut5TlvKA9nKJJItQsjL/eqx5wobbuoCMpFRmK/3qZuqxIq1H9n3UtTWJH5lG5W+9Tvs7e9L9jZvu09S+aJB5S9qT7KtWvsbr2p/kNTjEPaFRbRu1SxxMlWlXbUvNVyke0Eh+T71Wo2qvGtWI6vlOOZMq7vu1I0O6iNatRqtRynJKRRa3oW3Zq1lt1qZbNWWrjEy9uYnkt71L5X92tj7AtN+wfNVE+3iZflN/FQq/erQktWqA2zLREPacxW8paGi+X+Gp/ssnYUv2eT+7WpXMVmhqKS3rQ+xyNT/wCzXb71ZSlEftoxMSS3Wq7Q11C6Hu+9T18P7v4aOcf1ynE47yW7UeVJ6NXbLoMa/ep39jwrU+0D6/A4lbWRv71TR6XI9dj/AGfCn8NRbY1/hrKVQPr3N8JzsOjM1XIdHXd81aTNt+7UbXDVhKoZOvUkOj0uNfmq1HbwxVntM1RNMf7zVhKRnyyl9o21uIY/7tO/tGNPu1z/ANo9/wBaPtH+1WEpRM/q50P9o7ulP+37q5tbz5aPt7LXNKpEX1Q80pfvUlFfdcp9+I0NR/Z/ari7f4lpdgo9nzD53EoeV/eqaP5W+Wpmi+ahVqeSURyqcxqaXqjRsqs3y12ml6ktx/drz+OPZtrW026aJq9ChXlH3ZHjYvDRqR5onqFi1blom7rXE6Lqytt3V22mssu1lr6OhKNSJ8HjKUqcjWt7f+7Whbr/AHqhs61I7Xd92uz2Z8rWmV/sG77qrU1vZ7fvfeq9DE1WGs/MX7tYSgcEq/2SWxhPy7fmrqLHQXul+7urj0tLu3k/dtItdb4WvvEHmKsEfnL/ALUdc8pHj4xS5eeEkWLzwO0sf+r3VyerfD5nVv3Ne+aTb38sa/booo/o1WrjSLe4+8q1zT5ZHytPPq2Fqcp8ha98MTInyK2f92vPtY+HM8O7aP8Ax2vuq58L2LK3mbVrxv4ua54U8L6XdCK5hn1Dbtjhjbd81eBjIUYx5mfoWScUYrE1o0KcXI+QNW01tPuGhLbmWs1o8Vp6lcNeXMkrfMWbc1UZPuV8pI/dqUpcseYr7adHTqXFZSkbSkTx1YjqrDVyGs5HLUJtm6jy6kVPu1Mq1JyORX8qhl+WrXl0NDXLMOYq7absq15VG2ucOYpstMqzJFULLS5jSMiPd81TRz1X+ZabuqoylEtxNi1v9v3q0Ibjd/FXNq1TQ3jK1erQxX2ZHLUoc3wnUxmrcNxXP2upfd3NWlDcbvm3V7dGpzfCeXUpSjublvLuWrHkq9Y8NxtrSt7qvUpy5jzKkJR+EJrDb0qHa0Va0bKy1J9lWX+Gt+Qw9ry/EZcdxt+7Wha6ltqOTTdv3VqH7LItaRlKJEvZ1DorW6jlq59ghuP4VrlkkkhrTsdXZfvV2U6vu+8efUoyXvUy1eeFY7j+Gud1LwKu35Vr0DS9QW4Xa22ugt9OjuI60lQp1jg/tPEYOXvHzrqXg+a3+6tYtxo8kP3lavqC88GrcL/q65XVvhvu3YjryK+Xfynu4TianL3ah8+/Y2X+GneUy/dr07Uvh7NBu2xtXO3nhea16x15EsNUpn1FHM6Nb4ZHLxy7f96pllq5caXtb7tU5Ldo91TGUqfxHZzRqfCS0wx7qj3Mv3qcsu6t41IyDlG+Vtpu2pt3vT6ZXMQfdqaOXbR5VG2okQXre82/xVqWupMtc6rbasR3FaRqSOSpRjI7Kz1mtyz1n/arz2G6q9b37K33q9ClipRPFr4GMj0611RWX71aSzq9ea2erbW+at6z1rdt+avXp4qMj5+vgZR+E67yt3zVG1qrVn2+rf7VaVveRy12c0ZHmSjUplVtPqvJZ/7Nby/vfu05rWsp0jONeUfiOb+y05bLd0reax3U1bPb/DXFOmV9ZMmOzZfu1ft1Zaurb1Mtou2uOUZRMJ14y3G281Xo4VlX/aqvHZ+m6po1ZWpc38xwylHoWFtasRxNSW7NV+NVZafLGR59SZDGm2rSt81OW33UeUy1PKcspRkTRtUm73qvHT6InPyj2lpvn/7VQyVGzVXMXGmXPtR/vU7z/pWXI1N876VXMX7KJref/tUnnVlfaqPtnuaOYn2BqfaNtO+0e9ZP2yj7VU8wvYGt9o3U7z6yVvKkW4/2qQeykXm2t1qrNarJUa3HpTvPpco4xlEz7zSVmrndQ8OK3zba7JmqGRVao9melQxNSmeU6l4X3fw1yuqeF2+b5d1e4XFgsv8ADWPeaGrfw1jKlE+mwucSj8R8+ah4ZK/wVzGoaCyfwtX0ZqHhdZf+WdcvqXgtW+6tcssMfa4PPo/akfPt5o0itWXJZyLXtWqeD9rfLHXL6h4XZf8AlnXDPCH2uFziMvtHmbReU3zVJG1dReeHGX+Gs9tJaJv9XXNLDSifQRxtOtEhs5WVq3rO6/2qxfsrLVi3Zlap9jI8+vCNT4TrLW6q5HLurn7O4rWhaqjGUT5+rS5ZF5W/hpearLLUm73o5jklEG/2qip7Uyq5jSIjVXkWrNRSLVcxcSNVpaKeq/LVDBamVqjqRUoM5Eyy/LUyyK1V9lH3elBlKJYaNWqr9lP92pI5WWrUbbv4aOUnmlTM9rOpI7OtDylqxHa1hKmTKvIo29rtrSj+7UkcFWPsv+zWcqX8pxzqxl8RX+7VeZttXpI9tUbhdtYcpnT96Rn3DblrGu2/irTuKybz7tQe1QiYt796qqt81XrhdzVTaJu1XGR9BT+EsW8lbFrLWDH8taEMrVXMc1aHMdJZy7dtdBY3FcnZ3H3VNdBZy1rzHz2KpnTW7blq9H81Y9nLtrSt5aOY+aqR5SSSL5az7i3rU3bqr3EVaxkRCXLIw5G2VD9o21euIqz5PlaumMj06fLImW621NHfstZ/+1RurXmNJUom1Hf1N9sXbXP+ay077V/dqvaGP1aJuNcLuo+1CsP7ZTWumqvaB7A3GlV/4qI6w/tlOXUttHMV7CRvLU0a1jx6lVyO/wD9qteaJzTpSNqzi+atyzi+WuVt9R/2q6DT9SXbW9PlPGxFORcuLX5axbq1re+1Ky1RuGjqpxictCUonPzWvy1m3ETV0UiK1Z80S1wzpxPZpVTH8pvlqRU+X5qvbakW3Vq5JUjf2pRa3+X7tVZLOtxbVad9j3VlKmT7flOVks2qrNatXYNpu77tVZNG3VPKddPGROZhgbdV6G32rWsujNu+7U0emsv8NEojqYqMjPXcq/7NV5pfmrcksPl+7WZc2P8As1gZU6sZSKkbb/vVraesfy1QjtWSr9nGy7aQVpR5dDqLNf3dWG71n27ssdSNcMv3axlE+elGXMF0qtVBrPc3y0+a6p1vfLu2tXHUpnRGMoxK8lmyrVG6tWrpN0bLVWa1VlrD2ZpTryic79kamyRNtrejiX+KpJNOWVamUTf6xy/EcrIvzVNb/wCzWtcaT/dWoY9N2t92j2Z0+3jKIbdy1XuLetmOw/2aSawqYxOSNePMcLqlv8rZrmbi3+avQtU05trVy95YNur1KET6fB4kw44qmji+b/0Gri2f91ad9n27crXdGJ6csRzBp7eVcKzV6N4ff7Rabf8AgVed+Uy7a7Xwfclvl3V2Uv5TwczjzU+c9J0e43Wu2tK3+bcq1h6b8q1qWcu242tUx92XKfm1ePvS5QjXyLr/AIFTdUg3L/vVYvF2yUXX723WtqXuyMYy96MjzS/ga11B1/hqWRt1rWj4ottk0cq/7rVmQruWuarHlqH19OXtKcZHOXDfvOarbttW9Sj2ztVJv9qt4y9092n8Jct7jd96nSRK3zLVLmnw3G1qByj/ACkclvtqPd71ofLKtVprXbUyKjP+YqSLuqjJBtrQZdtDReZUHTGpymDMtVZIt33q3JrDdVOSwag9CnWiYckf+zVeRa3pNNZvvLVOTSZNzfK1B3RrRMzJpK0P7Lk9KP7Jkb+Gp5jX2kDPo3e9ai6M1SLoLN92jmJ9vT/mMlWanRs1bUfh9v4larUfhz/ZpGUsVRMGOTdU0b/3q6CPwvViPw4v92r5Tmli6Jz8a7qsRx/3VroF0FVqxHoiq1XynHLGQOdW13fw1Kuns396ulj0tVqaOzWjlOaWM/lOV/stqkXSWrqlt41+9tqRYof4a1MpYyRyf9jtUn9kstdVsjWl3RUGf1yRy39lyf7VPXS3/wBqujaWOoWlWolIPrNSRkrayLU0cbL/AA1e81f4ajaWs/aC9pKQRrVqOJWqn5jbakWVqjmMJcxa+xKv3aa1qtMW4apFk3N8zUcxn+8E+xq1L9nj/u1KtNpakc0iPyo1/hp3yrQy7qjakX8RN5y0NKtU5G21XklasvaFRpGgzf7VNas1rhqj+2stT7Y1jSkXpNtQyKrVVa4ao/tDVhKsbRpyJpFX+Kq8m2neb8tQt3rCVU6IjWqu1TNuqFlauaVTmNokbVC21aseU1N+yyNWEpHRGUSv96mP96ra2ElSf2a3eo5ivaRieX7vmq1G1ZcdxVhZf9qvuadeMj9Bnh/tF7dUit81U433VNGxau2NSJ5s6ci396k27qbG1WI/mrf3ZHNyjY4quQ037v8Atf7VSRxfN8tXynPUkaVjLtbctdjoesmKRVLfLXEW/wArVsWcvzVvSqSpy908PFUo1PiPYtHv47hV211Vj8/3a8m8OXkzSRqrM1ev+G4llVd3zV9HQr+0j7x+YZrS+r+8alrYfaNu1a63w/4IlvpF3/u1q/4d0ZZWXCrXo+n2q2dv92qqTPyzMc2lT/d0zJ0v4e6ZYrukj89v9qpr68tdITbbxxx/7tYHi74lJooaKG2mml/3dq14v4k8faxrUjLuNvG38K15lSr/ACmOBynG5jL2leXunq+rfFC30kN508a7f4d1cBrf7QxgRlsYPMb+FpOFryPVoJ9+997H+81ZStXn1Kspe6fpGD4Zy+nFSnHmNTxl8WvFHiTzI5tQkjh/55wnateW3wnmkZpXZz/tV3UlmJqy7zR2P3Rurxa+DlL3on6JgJYfCx5KUVE4SZf4qrV0WoaNIvRaxJImib5lrw6lOVOXvH1VKrGpH3SuvSnLT8e9Ls+7XJI15hqr81WI6FX5vu1NGtRKRlKRNH92rirVeOrEdZ8xw1CRUoZd1OjX/aqTbWUjCUivtprL/eq15VQyferIIyK7JULRf3qtMtQyVnI3jIoyL8tV2rQkqrItSdlORCrU3dTajZmWqjI35S0suz7tW4NSaOsrzKPMrrp15R+EmVKMtzrrXVo5dvzVqW90rfdrgY7jY1aVrqjLXuUMZ/MeZWwf8p31vdVs2d392uEs9YVvvNW9Z3it91q9yliYyPnsRhZHYR7WX5qk+xrMv3axbO//ANqtuzvFb71erTqRkeDVjKmQTaTu+7VRtLdW+7XT26rJWlDpqy/eWrlT5jhljJU/iOQtWkt2VvmWuy0XVNn3mpW8PrKvyrUTaFJA25N1VGMqZw169HER5ZHf6XdRzqtb0elw3Uf3VrznSb+S1kVZd1em+GZvtjR4b73y10858RmFOWH9+Jj6h4PguFb5R/3zXF694AEcbN5e5f8Adr6N0/wjJqDeXFCzN7VJrPwznWzk3QELtriq1afws4cHnGIp+9G/KfFeteCNqs0a/N/u1w+qeH2t25WvsfWPhQz27NEu6b/erjLz4GXl+jM8ar/s15NWEZH6Dl/FlDlvUqHyTdWDL/DWdIrxV9Q6h8FDZ7sWhP8AwGuM8QfDa30mCS4vIY4YV+80jba8ep+7PucHxLhMRLlh7x4hHJ/eqSORWq5r82niVksY8fN/rN1Y3mVnGvI+wivaR5jVVt1O4+7WbHO1Wo5Vat6dWP2jKVMsNF/dpv3KFlqSt/iMxqtUiystN2Uza1Xyk+6XY7qtK3v2XbXPq1TRy7aqMpRMalGMjrrfVtvVq3rHWfu/NXn8NxWla3W3+Ku6nipRPGr4OMj06z1bd/FWxb36s1eY2Oqbf/2q6LT9WXH3q9WGMifM4nA8p30e2XpVqO3V65fT9U/2q6Czv91dPtIyPmq9GpTLn2IU77Ftq1byq1XoVVqmVOMjzJVZRMtbepPsu+thbVWp32OuOpSOb25ira7amWJlrU+yj+7TWtf9mublI9uV45atK6tUbWtN2sv3aqMjN8si19l3VHJbtRDc7etXI51ateWMjCTlEy5LdqrtF81dA0Cy1Xm0uq9h/KaU68ftHOzVVkZlreuLDbWfNZ1hKlI9ClViZcku2q8l5Vq4tWrMuEZay5ZHo0+WQ/7fTv7SrJm3LVP7VtrPmPQjQjI6RdS/2qsR3n+1XJ/bG/iqb+0PeiNQmWFOsW83U/7Vurmo9S+X71WFv/l+9VcxzSwsjeW6o+1Vj/bqd9qrWMjP2BsefTWZWrL+1fNUn2yq5SPZcpckjjlqnNYKy/dqT7T705bhaOUqPNH4TFuvD8cm75V/75rn9Q8IRyf8s1/75rvll3USW8bLRynbRx1aieN6h4H+98tczfeDdrN+7/8AHa+gJtLjl/hrLvPD8bf8s6ylSifRYbPqkfiPnm48M+U3zR/+O1nzaN5W793Xvl14Sjl3fLWDqHg3d91axlTifU4biGMvdkeOrYbfuq1WI42Wu7uvCTxt/q//AB2s+Tw+8X8Ncc4Ho/2lTrHNL2qQ/wANazaSy9VqCSy+WuOVMr28ZFJlqFvlrQ+z7VqCS3auOcOUuM4lZW+ahvmp3lNTWWs4m/ukLfLTd3vUki7qhZa1jI0LEbVNH96qay1NHJWkZGcol2l202Nqmj+aqOVkO2pI1qZl3U5YqgmUx0bbavQy/NVNVq1Cu2rOOoaFuqtVzyt1U4Vq9G1QebUkRyRfw1n3FvurW/hqrJFS5Qp1OU5u8tfvVh3lrtrrry3rJurXd/DWUqR72HrnIyL81N8rdWxcWXzVD/Z/+xWPs+U9mNeJm/Zfm+Vd1TRwVeWz9asR2tRykyrle3XbWxZytUMdrt/hq1HF6UjzqtSMjYt5fu1pR3Hy/wCzWPb/ACrVyOX5aZ4lSBsLcUfaN38VZvm037Q26qjI4/ZcxauNrVRmi3U1rrb/ABUeetdUZG8YSiVZItrcVBVuRqryLVcx3RkQyNULNUkny1XZqrmOmMQ82nedUFI1HMa8hY86o2lqPdtqNmo5gjEm+1MtTLf1myNUbNVxqGvsYyOgh1L5q3NP1T/arh47jbWppt581dNOp7xx18LHlPQIdS3R/eqvdX+2suzuvlpt5LXV7Q8GOGjzE0mqbf4qqyattWsu4l2tWXdXX91q5ZVD1aeEjI6L+3Pmq1b64vy/Mtee3F+yt96oY9Ub+9WXOd39mRlE9Wt9XjrQh1KP+8teQx69Iv8AFV638VMv3qOaJw1Mpl9k9ejuIWX71Wo4o2ry+z8YfdVmre0/xUG/5aVPNE8avltamd5DYRt96rS6MrVg6f4gjl2/vK6Kz1ZWX71Hunz1enWple40bav3aybjQ/m+7XXLfxstQs0b1lymFLE1KfxHHto3+zVi30Xb1Wum+zxt91atQ2a/3aOU1njpcpzv9m/LUMlg392uqa1Wq8kC1hKmc8cXI4a6s33/AHagW1Zf4a7GfT1aq39l+i1zSpHpwxkeUw4d22nbmrcXSajk0muWNMPb05GDGv7yrkbMtWGsGWT7tXI7Pd/DV+zCdWJm+bTlhVv4a0JNNqL7GVao9mZRqx6CRxL/AA1JJAu2rFvb/wCzVhrNtvyq1HszmlU945u+tVZa5m809fMrtNQtW8uuV1KFlau+lE9zB1TFawWmtYVYbzKN1dR7ntJFZ7FTWroEf2W8H92qJkapre6aKRWraPumdTmlFxPVtNt927b/ABLVhovKmWs/w7f+YsLVtXny7WonH7R+fVuaNTlkSTRbl+anR2/mx7ad5qyW61FDc+W+2qjLllzHD71jD17S/OtZP7y/MtcxFa16LcMsu5W/iri5v3Fww/utVYiH2j3MDXlKPKcxrGlt5m6sVrOuu1Zty1zs1xWMfhPqcNVlKJV+yt60f2b/AHaseeu2m/bKR080yOO3aKrkduslV/Ppv2ploJlzSLUmlq392oW03yqfHfNu2mrO7fUGfNUiVY7VaGsFb+7Ukm5aasrLQVGUiq1hHULWa/3a1vvU37N71XKVGtIyPsMf91aZ9gVf4a3Fsad9l/2ar2ZX1ow1sl/u1Mtn/s1s/ZlWovKVa05CfrEpFGOz/wBmpvsvy/dqxu21H5u2teUnmlIFj20fLUbXFQyT1ZXKWGo3VRaVqb5rVJXsi55tNaX/AGqp+a1R7qn3jWNItNL/ALVRtcVBSNS5SuQkaVt1N+0NTKKg15Yj/P8AWjzahbvSbv8AaqZRDlLfnCjzhVFpdv8AFUbXH+d1RKJUaXMaiyr/ABVL9oH96sBrz/aqNr//AGqXuj+rcx0X2qo2vFX7zVzMmpN/eqvJqTbqylUibRwcjrl1Jf71O/tSNa4lr+Rvu1G2oP8AwtXLKoa/UDuv7UVv7tH25P71cMNQfvUsepSf7VZyqE/2edk10rVCzK1c3HqTf3qtR6l61zyqGf1WUTYbbUbLVOO8Xb96pPtSt/F/49WMpC9nKJLSff6037RH/eWmyXi1HMHLIlWHdT1g3VTbUlX71V5NcVfutWfMWqVSRsR26r96neVHXOtryrULeIGqPeNPqtaR1WyP/ZprNCv8S1yMmsSN92o21KZv4qnlK+oy/mOskuo16barvqka1zn2tm+8xozmp5S44WMfiPMI5fm21YjlqjTlavcjU5T9ilTia0dx/dqxHLWPHLVyOb+7XdTxJxTw3Ma0LfNV7d91ayYZVWrkcvzV6tOvE8+phOU0I5drL/8AE1ajb/d3Vl/aFarELbW/2a9CnV5onjV6HLI1oW3bavW7fxVj29xWpbtuWt4yieHXpyj8R2Ph/VoLL/W7t395a9h+H/iXSZ7iNJ72KA/3ZG214DbtWjbMe1ddOrKJ8fmOWU8ZGUZSsfefh+Wx+zxtb3EUq7f4W3Vr3GqJHH8r18H6fqU9m26G4khb+9G+2uktPHviKBfk1e6Zf7rSbv8A0KtfrEj8qxPBDdTmjW+9H0treqC8kZfvf71YMul2dx9+3jb/AIDXjtt8TNZjk/eSrJ/vJXRaf8TZ5f8AWwI3+78tbU6sZfET/YWKwsf3bPQLfwTo+pNtlgjry74xaJ4e8P3UNppKt9rXmVvM3LXRz/Eab7HItvb+VN/C2d1eYajHJfXEk0rM0rtuLNXJiI/ynsZPhcVTr+0xFR8q+yY8bfdqxGitUclqyUsb1zQly/EfZS974RLzS1uPurXN6p4a/u12cR31K1utwvzVNejTrRLpYupRPG7rTZLVtrfdqFVr0vWNB3RsyrXE6hpbWcjfL8tfIYrDyoyPqsNjo4iJQVd1SRrS1KvavKlI6ZSCOpo6ZUtZcxlImjqwv3aqxtU2/d0o5jmkPpki4p9FEjIrSLUbLVqRartWR0xkV5F2VVmWrklV5PlalqdUZGfN8n3aqsu6tCRN1UZKDupyIKT5kpaZt+amdJIrbqmjfb92qu2pI/lraNQmUTQhuNv3q1rPUGX+KsFWq5C38VehSryOGrTjI7Kw1jatdNpt+tx92vN7e62VsWOoMrcNtr3KOKPnsTg+aPunrGmyt8tdRp86/LXlWj+Imj2q/wA1dvpOqR3W1gy17lLE8x8NjsFKJ31rtatKOzWVfm21zNjcbdrV01jdNL8td0a0T4mvCUdhkuiLJWh4bmn0e+j3crura0jTZLtgsas3+7Xpfh34MTXsazX7C2i+9t/ipTq04xuzyJV5VlKlbmO+8N+ILO10+3m+6skf3anvvHGlyKyvuH8NcTrcNtosa2dnuKwrt+auI1K8n3V4lSipfvDxaWYYmEfq0LcqPTLXXNIjmVTEGX/aqXVPEWhww/aLiSCKGNd25vlVa+fPFOv6jpdjJLYwtdT/AHVXdXzB8XPEXiu8vBHrOozGOT5vs6/LGv8AwGvMq1/ZyPqcj4fq5pLknUjGPp7x9F/Ff9rPw34faa08PW8es3y/L5v/ACxT/gX8VfIfjr4ka34+1BrnU7liu7csK/LGn+6tc9Njsc1XeMmvOlKVSXNI/dcm4by/J43oR97+Z7jGam7qazUlI+s5SzG1SbveqO6plloJlE0FnapFuN1Z+6nqfm/u1vGpKJhKmaqy/wB6pFbdWOsvzVajuv71dcav8xhKkXGWk27WxUUc9SL81dcZRMuUsQt/FV6Nqox/7NWreg5pmpbtWhby7ayYavW9PmkeVVidFY37LXRafqn+1XG26/LWpbysu2tadeUTwMTQjI9Cs9S3fxVvWd5XmtreMtdBp+pf3q9SnjD5XE4M9CtbjdWlCq/xVx9jf/d+auis7rdtrujUjI+WxFCUTW+z7qbJa0W8tWo33U5RieVKUoma1q1QyRVt81Wktf7tYSpGkav8xjtDTdu3pWhJZtVfyttZOMonTGZHG0i/xVaj1Er95d1V6GWtY80RuMZbl9b2CX7/AMv/AAGl+y2t192s3yqPLb+Gtoz/AJjPk/lkTXHh9Zd2ysm88Kydl3Vp/a7mDody1NHrzx7Vlj3LWv7uXxG8Z16fwnEX3hmRf4WrDutBkX+Fq9lg1CzvPvx7f+A1Ybw3YX3zKVqJUKcjqp5zUo/xIngM2myJVF7eRK9+vPhzDccoy1zmpfDGZei7q4amD/lPXoZ/h56SkeO/aGWnrfFW612mpeA54t3yVy2peGZrX/lm1ebUpSpnv0cXh8R8MhseqVaj1Je7Vzk0M0TdGqBrxovvVMakju+qxqfCdkt/Ui3m6uPj1arUerVvGoc0sHI6xbz/AGqmjuq5uPUt9Wob3/arpjI5J4aUToFuKsR3FYcd0rVYjuPl+WrOKVE3I7ipNytWRHc+tW47j+9QckqbLnlRtUMlgsq/dWiNqsRy7axM+aUfhMm60GNv4aybjwzGzfKtdluoZVasZR5jenjalM83uvCS/wB2sW88K/7LV699lV6qzaTHLurCUInpUc3qR+I8XuPDjRfw1m3Ght2WvaLjw+rfw1lXfhtW/hrhqUz2qOdHjk2lsv8ADVeSw/2a9UvPC/8As1j3Hhnb/wAs6wlSPbpZrGR53JZ1BJaH+7XdzeH9v8NZ9xoO1qwlTlE9GnjoyOLktdtR7dtdZcaM392s+TS2X7q0cp6EMVGRlx1chanfY2WnLbstMJVIyJo6sRotQwrWhbr8tWcNSXKEcVTRwVNHFVqOKr5TjqVSCGOrKrU0cFTLa/LUHDKoUm+7VaRttaUi/wANUZofvYWoLpyKMjVRm/iq9Mu2s+ZauJ6dEqyQq38NN+y1NU0f+1Vcp180olX7H81TR2W6r0ce5asLFSlTMJVpFH7H/s077PWksVSeV81YSpHN7aRmxxfNUu3ZV/7HSSWbVhKHKZurGRRpGqw1vtqvIv8AerEuJTuG21Va621NcVm3DVcT0aMOYvLdU7zlasX7RtqxHdbq6jeVA0JPmqjIrLUyy06T5qvUmPulNpdtNaWnXEVUZNy0anZGPMWGlqNriqck1QyXXy0+U6Y0JSL3n7qd8rVktcbmp32rb95qWpp9XkaS9qtWrbZPlrJW8VquQ3VOMjCpTkddYzfLVyb5lrD0+Vdq1sebujrsjI+dqw5ZGPffLWPcfdaty++Zaxbj+KsJnqUDBvG2txWf5rL92tTUFrHkX5q5JSPo6HwkkctOWVqr7actRzHZyRLS3TL81XLPUmVvvNWSrVJD97/gVHMYVaEeU7jS9ekVl+Zq7DTfEDfLuavMdPb7tdFZysq/eo5z5XGYOnI9Kj8QfL96rkOvf7Vedrfsq/eq1b6l/tVXtD5qplsT0631ZWrWtb/+9XmNnqjbvmauksdU+Vfmo9oeHicv5TspLz/aqvJdLWL/AGl8tQyalRKoefHCmt9oqRZFb7tYUd5u+Wrcdx/DurmlM0lRNqFqmrLjlq8svy1HMefOA6a3VqI4l/u1HI3y8UW9x83zVrGQWlylxbej7KrU3zlp32j+7WsZGPvDo7NVapvsf+zUcN1urQjbctBz1JSiZNxpqtH92uY1TRFb+Gu6uPu1jXnzbs1pTOzDYipGR53caM0VUZNNrvJFjZfmqnJax12RifS08dL7RxMlmy1D9lauuksPmqFtNq+U7o4wt+D5GEe1v4Wrubhd9nuri9Dt/s9xXoVrb+dZ1XLzRPk8xqRjW5zLs5d0O2o5vl2tV2G18uZo6S4tWZW+WspR904faR5ii0v8Vc5rn7u63f8APRa6Pym8tlrE8RWrParJt/1dayj7SmenhJR9oYWoLvt2rlbhtrV027dbstc/eQ/vGrjifU4X3fdM9mpu4+tSfZ2X71OWKrjE9UjVqsfLtqNV3VIqtVcpEh22po2ai3tdzVfjsfm71XIc86kYiRxebU39m7v9qp0g8ursbKq1rGB58qsvsmatn5VWFiWrjNu+7VWTdVcplzSmP2rVaR9u6m7m70bWajlNIxIWlquz7qtNbt/DUbWrfxUzeMolGTd/FUfzVpfY6b9lo5Tf20TNaJvSmrF/erS8hVqFlVWquUuMyj5PpQsVWmZVqvJdKtSaxlIj2/w1H5W2iS6Xb96o5LxajmN4xkO2U2RqqteLVeS/X+9WUpnTGnIublqOSXbWfJfr/s1Xkv171nzm8aEjSkuqqtdVnyX6/wB6q8l+v96spVTrjhjUkum/vVDJcVltqS/3qhbUo6wlUkdUaEjT3e9MkasdtWRf4qbJrMar96sJSN44aZr1EzL/ABVhya58vy1Tk1lqy5jpp4OpI6RplWj7VGq1yf8Aa0m771QyX8jfxNSOmOAkdc15Gv8AFUf9pRr/ABVyP2qSm7pGqJGscDH7Ujq5NaT5vmqJvECrXM+Uzfe3U5besjT6nRidB/wlG37tC+Km/wBqsNbf/ZqSO1+b7tRIX1bDm8viBqkXVGl/irHhsmq5b2rf7VSzllSox2NJbppf4qdH8zU23s5P4q0LezqDgnKMfhK/2Xd92nLa7q1IbVVrQjtY6WpxTxHKc/HY7vurUy6W3euiW3jWpFWNak5pYqX2TBj0v/Zqyml8Vqs0a017hd33qDL21SR4DRRRXoH7UOWrEdRxr/epzd6suMS1HLViO6+as1fu1JG1dEasiZU4yNiO6/2quW8v+1WHHcf3qtQ3G6uynX+ycNTDRl8JvW8u5m21ct7hom/2aw7e4VauQ3W77terSrng4nB83unVWd1/DWzbSbq463uq2rO6/efL/eruhVPjsVheU6i3atK1asWxuFatm3FdkfePmK8eX4jRj2t/vVbhVlbcGqpD/s1ejroPHqGpp95/C9XpNNW6j3IvzVjxp83y1sabeNG2010Rnze7I8qrzR96BmXGmtH8pWs+TSC33a9BXT11D7i/NW9pfgu106BrvUPur822oqUPtHG80jQjaXxHlml+Hb68kVYbd5P91a67T/hbrV0vy2n/AH01WNX+I8lq7Q6TbRwRL92QrWKPjH4ptv8AVzxr/wBsq4ZVadP4i5vMcRHmoqMfU6Zfgnr1wvzWqL/20Ws+/wD2b9YvBxFEp/2pKoWnxu8XSSKovI8e0Ne1+FfE2o2/h6TUdduRhV8xsrtwtZzlh60feieLisVnWWKM3KN/K58r/EX4F6n8PdN/tC9ntvKZtqxrJuZq8zj7V6N8ZfidP8QPEEkgLLZQfLDH/WvOVXgGvz/ESh7SXs/hP2DK/rcsJCWO+OQ/bUlN3bacvauQ9CQ5acrUlO5qCJRJUbFPqCOnbveriYuJJ95ahkWpP92mt3o5SoldlqvMvytVxqryLRym8Siy/LVORa0JoqqyLRyndCRRZfmqHZ81XJFqFlqDrjIh205adt207bS1HzBHVqNqhjXbU0daRkZSLUb7avQzN96s1asQt/ereNWRxziblnefNXRaPqjRN8rVx0TVft7hovu16NHEyieRXw8amh7j4T1CS/ZU+Zmr2Pwn4VluNrP91q+YvCnxAfR5F3RKy1734H/aL0SGBY7yCS2/2sbq92hi4yPyPiDLcfHmlhafMfR3g3SbPSf3kkartX5d1aXij4g2+m2bbpI4I1X5mZttfPviX9prS7e1ZdGR7u4b++u1Vrwfxn8QNd8aT5vruRk/hhj+VamcuaVz5nKshzLEQ5K37qMt+59KyfE7Tta1NoLe4875v9Yv3a0ZP3lfJfhfWptJvo3ZuFavpbRdZW/s4ZlbcrLXoRq80feM83yOOWSi6Pwlu80maQs8P3ttfLXxy8QDW/ES2rW5ga2Xa25fmZq+w9Lv4UfD7a+af2j/AA1a2/ij7ZB/y8L81eViafNLmPU4PxajmPs60emh8+TWCt8y1QuLFq6WawkXdhapsm37y1ySpH79TrnMTQstVq6xrNZ/4fvVUuvDvy/JWEqEvsndTxMftHNM+2lWarV1pstu33azmZkb5qylGUfiPQjy1PhLi3FWFb+KstZamjuPl+9VxCVM0vvUbqhhl3LUtbHNKPKPjb5qtRy/NVVf/Hqmjp83KZSiaEctXoW21lx1ajbb92t41/5jhqQNi3atK3rBt5a2LO4reNWMjyq8TYt60Iaz7eRWrQt61PAqmhb1pW6/NVG3WtK1Wo948atI1rG6Za6DT7/bXO261oQ10xqyieDXpxkdlZ3/AN2tS3ulri7eVl+7Whb6g0dd9PFfzHz1bC/ynYLJup/Nc5b6tWhHqit/FXoU68ZHmSw1SJqbd1RSWatUUd4v95asR3G5fmrujyyOaUZRKsliaqtatW5G6utSLbq1HsYhGvKPxHO+U1O2V0DaXuqCTSW/hFT7Av6xGRjLD8tT2+nrI33au/2af9qtGz01lrKUeUKmI5Y35jKj8ONcN8i1t2WiPZx7pG2rXR6PY/d3LXIfGLxCum6b9it2/eyfL8rV5lSpLm5Ynm0a9XHYiOGidPp62ssfyXCt/wACq79ljb5dwr5Re9urdt0c0sbf7Lbalh8Za7Y/6nUrhf8AtpWXtKkftH00+FZ1Pep1j6nk8Nx3i/MqturnNZ+F7SqzfZ2X/gNeOaD8dvEmj3UbXEq3kS/eVl+b/vqvUtN/a30+ONUvbKbO35vkBqJ1p9DmhkOZ4OW/N/hOZ1b4XvHuZbfdXlPjrwmbHdKm1Av3lr6Cvv2kPCWpWkuUZJGX5cQYr5i8d+LJfEetXMtu7x2jN8sf3a82XNKR9bkVPM5V7YiPLGPc5GSXympsd4y1HMvzVXk+Wrifp8acZGtHqX+1Whb6t92uVWXbUy3Fb8xjUw0ZHbW+rVpW+pbv4q4GG821o2+pNVe0PLq4P+U7uO8VqtR3Vcbb6n/tVoQ6ju/iq/ankVMIdZHdVahuP71crHf7f4quQ39V7Q4amGOqjl3NUyyVgw39XI7xaj2h5k6EjWVqdWfHdfLVpbhaZyShIsNtao2iVqFZWp1ZcpnqivJZxt96qNxo6t/DWtRWUom0a0onM3Hh9W3Vk3Hhz/Z3V3TRbqjktVasJRO6njqkTzm48P7f4aybjQfm+7Xqklgrfw1Vk0lX/hrPlielSzWUTyG40H73y1Tk0vb/AA161deH1f8AhrHuvDP3vlqOWJ7VHNlL4jzldNZWq5DZ7fvV1Unh9l/hqNdJZf4anlOuWOjIxbe1/wBmrkdn/s1rR6b/ALNXI7Cq5ThqYsyYbX+9UjWdb0emrU39m7qOU4pYs5WSx+VvlrPms22120ml1Tm0n/Zo5DenjInB3Vm33ay7i12131xo0n92su40Rv7rUcp7NHGxOL8n/Zp/k+ldDJpLQ/eWq7ab/s0cp6P1mMjLjq0stWPsDVG1rQKVSMiSNqsLtaqaqy1Ivy0SMZRL6IGqfyvlqnHLV6G4rKUTjkpRK8lqrLVG4tfvVublZaryRVhKmFOrKJyd5b1i3UTK1dteWe+sG8s6cYnuYbEROZkpnmba0bizqjJb7WrT2Z7UZRkOjuqtR3XrWe0W2o2ba3y1XKaeyjI1JJVaqsy71qvHcVN9o3VAeylTKc0VZ8y/vP8AZrab5qo3FvRqehRq/ZM2T5fmqPzatSRbd26qsn+7Unr04RlEb5zbqtQ3lZ7N81OVtrVjKRzVKUTrtJvN1dJb3G6OuB024ZJFrsNNuNyrXTTkfMYyhyyJrz7tc/dS/NXSXSblrndQt/4qqROFlExbyX7zVjyXFat9H8rVgXTbWrimfXYGnGoTfaG3U77R71l/aNv3ad9o/vVhzHtSw0TUWWrFu1Y63H/fNWrW62t96qjI5auF906Wx/1ldBbdK5SxuvmroLO6Xy6rmPksXSlGRpbvenR/LVX7Vvp0dxRzHmezka1rK25a6CzuGTbXK2su5q2rOeiJ5OJpnQR3396iS/3feastZd1VbhmX+KrPPjQjzG9by/NxWtDL8y1yNnefNXQWd4rL81YSiclehKJ0ELVcjb5ay7STcvy1oW7fNWB4VSJYZqrrJtarH8VVZPlatImEYlxbijz6rx/NRtq+YVok32qtK1vPl+9WI1SwttquYidOMom5JdfL81Z9425ahaVtv+1VG6umxWtOoRTpe8Vrp2Vqrfatv3qhur6qEl4rfdr0KdT3T3adH3TV+2R0zzVrGa4qP7Zt/iquc3jhzoLW6VZlr0Tw7efarX71eOx337xa7bwnqm2TburWNQ8rMcJzU+Y7S4VYrxf9qpmjjasfVLhljWRadbaj5katQfM+ylyxkWPsq+Y1U7zS1mhkjNTTXm2SnLefN/vVtS973S4+0j7xxTaLtZl21jX2jsrV2epXSQXbf7VZV9PG9cXLyy5T6WhXqfEcv/Y9NbQW/hroIWjrUtY4WX+GumMDsljKlM4uPw+392rEeg/7Ndx5dv8A7NV5Fj/2a15TD6/Ukcv/AGSsX8NO8hY+lbFxtZqqyRKzUcpUa0pfEZ7bf7tQtWh9n3dFoWzajlNYziZ8bfNViNd9WGsP7tN+ytFRylOpGXwkLWe75ttR+R5VWNzLUUzs1HKEZSE3R96hkljqncLJWfJ5n8W6pOunS5vtGhNeKtZ8mqbKgkV2qhNbs38NR7Q9GlRp/aLE2uKtUbjWar3FhI1VZLOT+7Wcqh6tOlRHTa596s+bXmqSSwb+Jaryabu/hrKVQ9KnGiQya21QNrD0+TS2/u1Xk09l/hrL2h2RjREbVHbvVdr+Vqf9jb/aqPyGrOUjpiqZDJeO38VRNdOzfeqdrdv7tQ/ZW9aylUOiPKQyXDf3qhaZ/wC9Vv7K1M+yt92spTNuaJTZm/vVCzVpfYW/utS/2Wf7rVhKoX7WETJLNSsrVtR6Szt92rH9h7lrKVQPrNOJzflM1Rtat/FXWLobfd206PQW/u0uYX16MTkfsRqaPT938NdhHoNWI9D2f3ajmMZZhE41dLZqsR6WzL92uyj0mNam/s2Nf4ay5pHLLMTj49Db5flqxHoNdZ9ljVfu0fu1/u0cxzSx1SXwnOx6Dt/hq5Hocf8AFWs0sf8Aequ1/GtQZuvWkQx6TGv8NWPsEa/w1Xk1RV/u1Vk1r/aoFyVpGp5Sr/do3KtYEms7uny1Wk1Rv71BccLUludN9vWKoW1n+61crJqTN/FUMl5v/ip8p0xwP8x1Umvbf4qj/wCEgb1rlZLr/aqNryjlN44GJ1X9vM38VNbV938Vcr9tam/amaqjE0+pxOdqRV3U1V3NU273roifo3KNZv7tOpq06qLG7v8AZpy/LRRQBIrbqkjbbVepF+7VRkYlyOer1vLt+7WOtTQysrVvGrKJnKnGR0kd0vyVrWt1+7/+yrlY7j5q0re6+7t3V6dLE/zHzmMwkZe8dlZ3W2uj0/UfmXd92uGs7r7tbVnefN8tepSr8p8DisMegWrLIq7WrQh+auR03Umj/wB2uos7hZlVhXp060ZHyGJpSps0o1q3G23bVSP7vNXoYty1vGR4tQ67wPeR/wBqQRy/xN8u6vYda8LjxJorxRsFdv71eE6Rpd1dTqtvFJI275dq17BomlaxYWKy3+qyWkCr/q661U5o8sj4XOKdq0a1OpaRwN58HNThZstE3/AqzZfg5ezfeaJf+BV2vib4nQ6fugsy17N/z0b7tc54d1XXfE+q/wDH08cf3mMf3a45Rpy907qOIzNUva1JKMSXwn8If7N1RZ7xkaOP5lVa5H9oL4meZ/xTmlSf6PH/AK+SNvvN/dr0T4peO18GaB9jt5N2o3Ee0N/FH/tV8rag8l1NI8hMkjNuZmr5zMavu+xpn0HD+FrZjXWYY7Xl+H/MwGVt1N21ekt/+A1VkWvlJR5T9XjLmGVLUO3bQvy1zlk1G73pv3fvU6gjlHbqP+BU2m7qCOUsebRu3VDu96duroDlBv8AZqOSnUMtXylxK7LUMkVWtuymstKUTSMjPki/2ar+VWk0NQtF8tYM6o1Cnto8qrHlU7bUFc5X21Jsp235qdtpahzAtTR1Gv3hU/NGphKQ/d71YjlqvsoWqjIwlE0oZauQ3TR/xVjxsy9KtRy7q6adXlOSpTOgt9S21pQ6krda5eOX5asRytXp08TI86phoyOtjkjk6V0eneL9U0uFYbe62xr91WO6vOY7pkrRt9WC/er1YYiMjy62CjOPLKPMenW3xa121bc/lzLWB428aXfjHyvtMCx+X/EtZ1rdRTLwcVdWzjuFrtjTjUPJhhcLh6ntY0+WRx/lVDJYLL/D81dhJoPzfKtVpNFZG+7TlQkerHGR6HEXFg1u3+zSRtXbLorXDbfLrW/4Ujqdxa/bBiOPbu+asJU/ZnQ8zw8P48uU86+wwzL86q1c/rHhX+KJa6e8gaxu3hJ+aNttW7HbcNtb5t1YSpxqHp08TUo+/E8cvLWS3kZZFZPmqBW2V9N6B8AJfiFG0kX7mNfvSba8t+M3wh/4VXdRwtP57NXnVIezPVwPEGCxlf6pGX7zsefQ3FXI5f8AarJWXbVi3f5qcT6CpTNqNty1chWsu1lrWhb5Vq9TzKseUmj+9VqOP/gVNhXdVyOKsZHmVKg1Yvu4q9brtanRwfLUyxf7NZnn1KhatZa1rWX5vvVjxrWhbq1bxqyieZVjzHRWstbFr81czZsy1tWcvzV1068ftHz9emdFb1oQrWXazfdWtS3auqMoyPnq3MXI6kX5qbHT6Z5jE3Mv96j7Uy/xUSVVmarjzBGPMXF1mSKrUPiZovvVz8jVVkuGSuqnialM3+q06n2TvLfxRG38S1uWOuQy/wDLT/x6vIGvCKdFrE0EnyyNXpU8ZL7RzVMojU+E95s7yOT+Jf8AvqtaNFf+7XhFh4yuLZvvbq7bQfiFHIyrL8v+9Xq08TGUT5vFZPiKfvRPTotNjkq/b+HZJGXy491Zvh/WIb5VwytXsngfTlvLeNtuyP8Au1y4rERpx5jxsFgamLxH1eUjko9K/wCEf0ea7uk2sV2ov92vBvGOm/8ACQalJK3zLnC19l+LPBcWuaWYFPlMq/K392vn3xX8PH0u5ePOf9pa83BVaOI5pS3PoMXgJ5FVjKW3c8CvPBLfwf8Ajtc7f+Fp7bd8jV7rJ4dlj7bqryeGWuvldFrtq0o/ZOqhnzp/FI+cLqyZflK7aoyWv+zX0PqHwck1P/Upt/4DXE+KPg9qmhQtcPsKL/D/ABV5NRRifWYTPMNW05jyJoGqnNb7q3prfy2O6qskXzVzSifVU6v2jn5rVlWqNxFXRSW9U5rPdUHo065zsi/3aTLejVpzWe1vu1Vktf7tB6EakZEKy1ajnqr5VFQVKMTUhuNtXIbpv8tWLHJVpZaiUjknT5jcW8q1HqW3+L/x6ufjlqxHLtqIyOGdCJ0lvq3+1WhDqm6uRjlarUN0396q9ocNTCxOwj1Srkeqf7VcbHdf7VWo7yq9sefPBnbQ6l/u1ajv1euLjv8A7vzVaj1Tb/FW3tDzp4M7L7UKmV91cjDqzL81XodU/wBqlzHFPCyidFT6xI9S3fearEd//tUSOWVGUTS/8eqTarf3aordVNHcLWfKYShItfZVamtpat/DQt1VqO7VlWspRMJSqR+Ez5NBWX+GoW8L+i10ELqy1eh8usjOWKrUzj/+ETb0/wDHakj8Ktu+7XdQrG392tCO3jZvu0Rkc1TM6kTz1fC7fwr/AOO1MvhmT/nnXpkNhH/dq1HpcbfwrV8xwSzioeUt4Zk/55t/3zR/wisjf8s//Ha9ej0iH+6tXIdDh/u0cxzSz2UTxRvBcx6xZoXwGZd2Ya93j0GF/wCFa29M8Byag+2OJUFctSpy/EaUc8xWInyUY3kfL158Nd3SP/x2sHUvhzJbruWNq+4rf4G3F0u7KL/2zqDVv2f5PskhGGk/3a5Prkeb4j66hLPIx9pKhLlPz/m8KyqzfK1Vm8KyN92Nq+p9X+F0dnfyRvF5Z3fxLVT/AIVvb/8APOuv28eXmJfFUaXuy3Pl1vCsit/q2qFvDM275Vb/AL5r6n/4VWt1JtigZv8AdWpf+FMyQq261k/791hPExidlPilSjzRifJcmg3ETf6tqh+yzRN8ysv/AAGvqLUPhWq7v3P/AI7XC+KPB8OmRt93dWUcVGXunoYfiOlXl7NnjfzL/C1G5lrXvLJfObbVRrX5q6z6ONWMjPk+as26iWtqS1rPurVvmpxOyjUOduoF/wB2su4i/u1v3Vu1ZVxF96uqJ79CoZMi7KhaJauSLULVR6sZFNotv3ablqubfvVGyUezOmNX+YhWhvmpzJ/doVaylTDm/lKcluzfw1n3Fvt/hroFXd96o5rNWrmqR906aWKlTOVkWo1+8a6KTTd1UpNM2t92uM7PrMahFZttaus0ub93XLx2rLXQ6PwtdVM8zGcsonRt80dY99EtbVuu6P5qo31v/s10SPDpS5ZHL3FvuVq5vULXY1dbcLtZhWNqFvurinE+owdeVORyci/vKbV66t2X+GqrJXDI+1p1YyjzDd1WIPvVX2NViH/x6maT+E2LNf4q3LNv3dYdn92tq1+7TifG474izuarMbVW5qzCtPU8WRcs/wCtbFuzJWbZxfNWxGtWeRXlqTq7f7VQXD/LVryqr3S7q2icMOXmI7eX5q2LOWsGP71a1m22okFePunQ2d7t/irRhv65+Fvmq9HL8tYng1aUTeW8/wBqiS6rNjbcv3qZM21PvUHD7GPMbMN0v96pvtHy1zMd4y1cW/o1CWGNhpakhkXd/tVi/b/lp0OobWpRkZSoSOkb5qz7qL71NjvPlqO4uNy0cxhTpyjIwdUX5vlrHklZW/irc1Bq5+4b71d1OXun0eG96PKO8+hm3LVNpd1Cs1bHd7Mmb5Wro/DeofZ54uf4q56H5q2tLipnHiVGVPlkeqNEt5Z1TsrX5du77tXNBfzdPjpi/uLtv9quk/P+aUXKmRXFqzR1BHG1b8cHmx01bDa1a0viMY1/syOS1uxkZVl/u1kvA3l16DeWatZstclcIqblqqseWXMethcT7SPKc1J+4pv9reV0anagvzVltFuq4yPoqcY1I+8aa623dqlj1TfWOtrVqG320glSpmos7N/tVNG396qKyqtNmutq8VRzyp8xsLcRr/doa6jrl7jUmWqj6lJS5jSODlL3jrZNSjqGS8jf+Ja5Fr9933qb9ukqeY3jgTppLhWb+Go2Zf4WrBW9b/ap39oVlKRpHDSibm2OT722o2sI2/iWsX+1Nv8AFTl1zyqzlIv2FT7JqSaatV/7Ojqr/b27+Ko5NZrKUio0qxcbTY3/ALtV5NLWqsms1D/bn+1WXMbxp1iSTS1qrJpa/ep0msq3WoW1JWrKUjspxrELaatV5NLX5qsSalVeTUqwlUOuPtivJpK1XbRttWm1Ko21Jf71Z8x1RlWKv9kU3+yI6mkv/wDaqGTUqy5jeMqwf2PH/s0NpMdV21b0qNtZqTeMa0i8unQr/dp32OGsv+2aj/tisuUPZVja+yxr92pvKjVa51tY/wBqmyay396okH1epI6BfLX+7UbXEa/xVzMmrSVWk1Z/71ETWODkdd9tjX/aqKTUo1rkW1Jv7zVXk1KR/wCKjlN44A66TVlqvJryr/FXIteN/eqNrrdV8p1xy+J1UniBf71U5Nb965trqm+e1HKdMcDGJuSawzdKqtqnzfe/8erJaX0plRynTHDRNVtS/wBqoWv6obWp+yjlNfZRLEl1833qb59QrDTvKo90OWI7zWpu7dRtqTbRzFjP++qdzSbaGqeYOYXmlWmqlMPWjmJ5TMj+6KTmljb+Gjdtaqifag3yrQtN+81OWteYB1FFG/dRGQBTl+X71H3qPvUzLlH09fn+9Ue6pKOYJRLEbVet5az42+WrELVpzHHVidBa3Hy/erWsbj5vmrm7dt1alrLXdSqnyOOoR+yddY3VdHpt95TLXDWcv3a3rO6r0qdflPisVhz1vw7p8/iCRVs42nk/urXqWg/DFYYluNYuFtol+ZlrwnwX45vvB959osmX5v4WrZ1z4h614qf/AEy7fy/+ea/KtevHFR5T86x+XY2tV9nSko0+/U9o1X4n+HvCMTWmi2y3dwvytIv3a8x1zx9q3iOZjcXLCL+GNflVa5KOQd+anU9ccVm68qnxEYXKcNhfeUeaX8zOr0LT31y4SKIbmavWX+x/Dnw61xLt87b/AHvmZq8S8P8Aie88M3LTWuxm/wCmi7qTxR4w1DxRIrXkwdV+6q/dq5V+WPunHistrYuvGMpfujn/ABVrE/iLU57udmZmb/vmucuIMVtyJhaqTweZj5a8epHmPtqEo0oxpx+E56a3qnJb7a3Jrf5qoyRVx1KJ61OqY8kVR7a0JIqrtFXn1KB3RqFVl20vNSstNZa5pU5GsZDOabSNTf4qz5eUsduo3VDup26qjzD5SZakqFWqRfmrczkhzLupu2nU+gZFtqNoqs0u2spC5ii0VR+VWlItQtFWUjWNQo7Kcq1YZabWepXMR7ak2U7bRtqJEDafTKfTEO5pd1MoqtQJ1l2/dqaO69apUvmVpGpIiVM1o7pWqwsu6sNZdtTR3XzfLXZGqc0qBuQ3Ulv0atvTvEQiZd9cgt//AHqkjuFavTo4mUfhOOrhY1PiPWtL1aO627q2o4FnryLS9Ta0k+98tesfD+f/AISC6hgT5mavdoYv2nxHxuZYV4WMqsfhOy8F+EF1C8WZ4/kj+b5q1Pit4oHh/RXs7ZtsrLtr0nT9Bj0bR1WFf3m2vLfFHw7vvEl+8shx83y1dWUah+bYTHUsXjfa15e5E+ZbjzGuHZ/mZm+Zq6Dwno82qalFBGu5mbbXql18CJ5TuzXZfDj4Ur4Zna7uRub+H/Zrj/h+8foWM4lwUcO3Tl7x1dne2fw38DtPPti8uPd81fAXxd+IE3j/AMV3N87s0Sttir2r9q74uNOx0Cyk+X+PbXyv5vzV5FWr7SXMfUcBcPyoUpZriY/vKn5EytViF/mqmrVNHL81EZH6rUh7prWrVsW8tYdq1alu1EpHi14m5ay1rWq7m4rDt221tWbfdpngV4mpDHViOKo7etBU+7USieJUlYrrFVy3WnRxbqsQxbWqTjnULEMVaEK/NVeFfmrQjWg8qrIuW7Msla1vcbay4Vq9HWkakonkVomzDcVZWWseNqmjuNtd1OqeVKl2NLdVaWmfavlqOS43V2RqRkTGEiG4+Ws+4ar1xKrVl3TfK1aHoUYmfcXGyqv23bRdN6Vk3DfNW0T3qNKMjYjv60LfUK5RZ2qzb3m371dNOXKVUw0ZHr3g/wAcSaPNGHdmSvpTwD8aNOit44/OQj+6zbWWviOzv63LTUWHR66ZwjWjyyPlcTlSjV9vRfLI/QO4+L1g9mxRyx2/KorzTWvFS6teNI7L833a+YbTWbuHG24df+BVoQ+JL5elw1ZUMLToe9E8LMsHjcf7terex9BLeRt/EtM3R+1eHw+Mr+L+INUzePr9e4rtPmv7ArdJH0b4d8TWuis5lCye9cH8WfH0etwvbW0Sl2XapHavJJvGl9Py8jbf9mo4dfEh/eVn9VpSnzyPYw2X16MIwm7pHL3nhaRmZgf96si48NXEX3Vr0qHVLeStKGK1uP7taywtOR9FHM61H4onhtxosy9Y2rPuLORd3ytX0Qvhyzuv4Vps3w8tbhflVa5pYGJ00+JKcf4kT5vkt2ZapyWtfQl58IYZVbatctqvwhmi3eXurjqYWUfhPZw3EOEqacx47Jajdu71Ukt9tdxqnge/01myjMtc3NatD8rLtrhnTlH4j6ahi6daPNTlcx/KZadsq80VR+RXNI7facxXVqmWWjyqb5VZCLEdxViOYVm7dlSRtWfMRKnGRrK/y1NHLWbDcVajaq5jjlDlNCOWpllrPjlqZZaqMjjlAvLK1TR3Tbqz91OVqvmMpUzWjv2q1HftWGstSRy/NVRkc0qETpY9UP8AeqzHqlcvHcbamW4arOSWFidZDqS1cjv64+O8q5HeNUnDUwh2VvqW2tCG/wB1cTDeNWlb3/y1EjzKuFO0t9S+7Wpa6pXD295Whb6ltqDyK2DO+t9SrVt78dq8+t9SrUt9S+XhqDwa2BO+t7xWrQhulb7tcTa6l92ti11Kjm5Tw62F5Trre62yLXovgnWY7i6jj+7Xj1vf4rovD+sNY6hDMrcBvmrkxMY1KZ1ZTiXl2MjUfwn1no8KfY1YCpbyOM27bqxvDWqLcabGQ33l3LWb4n177KjfNXzEpRij+x3mGHo4GNaXw8p5N8VrEfb0ljX7vBrn/Dfh+TWLxVKssf8AE1avijXrbUrho5Xfb/eWpPDfiK2091RD8q/3vvNXXGvUp0bH8s4qngcbnMqs5fu5SPWfCngTT7CFcRLn+JmroJvC9iqfNEn/AHzWN4d8SJdxK3QVlfED4lWfhjTXllm2kLXnSqqW5/RVCpk+Ay/2vLGyOY+Kkel6TpdwzGJSFbDV8L/EvxbDq2otb2PzxK3zSf3q1/jN8d7vxtqE1taTN9hVmyy/xV5LDfbeTya9zAYXk9+Z+ZTwsMVi5Y50+X+Vf5ljy1ahrVaIZt9T7lr15HU5SiUJLCs24sNrN8tb0m3+Gqs0VB0U6sjlLqwrIuLGuymirPmt933q6IntUMTKJxc2l/L8q1Rk01l+7XcSWu77tVZLFWWrPWp46UTh5LVl/haq/lNXZXGk/wB2qM2jf7NPmPSp4yMjl/Kajyq3JNJZartprUcx0xrxMtVZamjq01g3+1tpv2P2rmq8pcqkRqqrfepzWav/AA1IsW1qtRrXLymEqnL8Jmtpf+zU1jZsslayQZ/u1Yhs/mq4mUsRLl94ks7f5fu0XlnujrUs7OrU1n8tdPLzHjSxPLUPP76w+asW+sdy1319Yf7NY9xYfLWFSB7lDFnm95assnzVRktW3V3OoaX6LWJNpe1v71ccqR9Zh8fHlOda1/h21JHat/drYbT6tQ2e5fu/NWfs5Hof2hEz7WJlrWt/u/d21Nb6c38XzVoR6b8tHKeDiMTGRVjirQt4qkXTa1LfTflWjlPHq14hZ2/92tSO3p1nYfdrSjs61jE8GrXjzFVYvlqrdRNW9HYNUMlg1VynJGvHmOY8n5qu2du3y1qLorTSfdaum0fwozfejasqkoxKr46nTj70jnIbd6uxxNtrurfwPJJ0WrX/AAgcy/N5bV5/t6Z85UzXD/zHBxo3l0N92u2k8GzL96NqqyeEpNv+raj28CY5hRl9o4X+KrEa/LW1ceF5IpG+WqsmkTRfw1p7aJ3/AFmnL4ZGTN8u6qn2h1kq/eW7R7ty1myVfMdtPlkaVrfsy/eqSa++Wsu3ai4b+9UfaF7KPMNur/5dtYN1dfNw1WLpWrFuomWSuyke1hqMS4txuar1q3rWPCzVehulrujGRvVp/wAptQttrS0+42ybawYbjc1bFiv7xWrXlPIrx933j0vwXebkaJq6O+svmWTbXF+G5fst9D83ytXoF5cL9n3VvT+E/OsdGVOvzR+0OtYvlptw3lSVRs9U/hZqsXDeau6qcuU8uVOUZe8Nkl3VyWqWvl3TV1e35eKy9YtflV61n+8p8x34ap7OocTfWDM3y1RW12/w11Vxt8uud1CdU3bf4a5oyPp6FWVT3Su22L73y1TmvFWq91dbqy5Jd1V7Q9mlR5viL01/Vf7YzVV/3qj3bay5zsjSiaH+tprRbao/bPLp39or/FU+0L9nIkb5ajkb5qja63fdqrNPUSqm8KfcmkuttV/tPvVdpd1RyNWMqp1xplr7VuqvJcVX3U1mrCVWRvGnEka4am/bG/iqNlqOSL+GolUNYxiWPtW6jzd1U/KZaI/es+Yrkj9ktUMzLUK0/mlzByibt1RyU6Rf7tRsrVPMXEhkqvJVzbvqNoqOY6IyKLN/eqNmq41rVeS1aszojKJVb5qhZatfZW71G1q9BvGUSrJ/s1XZqv8A2Vqi+wtu+7U8xvGcSjJLULXVXn03dUbaXUG8alMoyXDMtQs1an9l/wB6o/7N+9S5om8akTNZmamrurUax2r81SfYhTjMPaxMfazUeS38NbP2VaT7Oq1PtA9uYv2VqkW1atbYtG9aiVQr28jL+x077HVzzlprSrRzE+0kV/su3pTvs/8Aep32qo5Jd1QX7weUu6m7ab51IzNQV7w7atM+WhdzUbKChlHNLto2/LS1KG7qSn7ad5VMOY59e1OVv71Noqz7GMiRX3NTvmaoadvajmK5iT7vzfxU6od3/Aqdu/hquYOYkopqt/tUlHMHMTrUn8NQ/wB2pF+7RzEEy/7VWreqa1Yjo5jGRpQ/e+Wr1vWbC1XoW3V0U5e8eHjI+6bVm3y1sWc9c/atW1ZttrrjI+JxETorOSti1l+7XP2bVrW7VvGsfMV4m1HLViNqz42q1G1dUa55VSJc3U1mVqr7vejd71pzmEYg3eqsnzVYZttV2qvacxvTKcy1RkWtKaqMlTI9CnIoyL81V2iq9ItVWrOUTvjIrtFVdoqvMlRstZSpG0ZFGSKqsi/3q0miqOSKuWVA6Y1DNkSo/mq9JFVdoq5pUpHRGQif7VSrUe2nViIsU7bUcdT80cxjIVYqm202On1UTCUhm2m+Vu/3qm2/LTtlc8ieYpslRtFV5ovlqFlrGUTaNQp7dlJU7LUe2pNeYZRSslJUl6jKN3vRTW/4FTiMczU3dTd2yo2atC4xJPMoWWqsj7aa1xV8xpyF77R/tU77VsrL+0U/7UtdUQ9ibEepMv3q63wT8Qrnwrerc22Gb+61edLd4zQl1g/K1dNOrKJz1sDTxFOVOpH3T6T/AOGkNbuI1Xyof+AtTE+Pmt/88ov++q+fbLWHhk+Zq7bw3CdYnjRPmdm27a9KlieY+NxHDuXYWLk6K5T33wL8Q9a8VakqvCixL95lrqfi38SI/BXhmYmRUuPLqPwZodt4L8PtdXG1JNu6vlL9oL4jSeLNca0hkb7LE3Pzfeqa9f7MT4bK8poZ5m/LSp8tGmeU+K9dn8Savc39yzO8rbs1i7qnl/3agevM5j+oKUY06cadP4R26po2qqtTR/71XGQT+E1rNvlrasfu1z9r96tqzquY8XERN627VrWtY9m33a2rP5as+armxZfw1qQt92su27VpQ0Hz1UuRrV6Fapw/erQhX7tB5lSRahiq5CtRwr92rUK0Hk1JFiNdtWo6jhqxGtVynnVJEm35aWl3fLRtqzlI5OlVbiXbVqRao3FVzcp0U/iKs11tas+41Ki8bb/FXP38rL0at6deUfiPcoUIyL1xeK1Zs0i7qx7rUmSqLa5821m/8er0qVeJ71HBy5fdN9pPnp6yVhx6srfxLV6G/Vq9OPLIuVCUTetbqta1uv8Aarn7WVf71alvXTGJ5NenE6S1uq1IZ/lrn7Vq1oWrXlPnqsPeNSNqk2bqrW9XYfu09Ty5e6Q+U1Hlf3avpD/wKn/Zd1RymHtTNXctTQ3Ukf3asfZfao2t/mrLmlEfPGRfttenh24aug0vxJPIy/xGue0vQZr+b7rba7zR/Ddvpu1nX5v9qo+syieLjp4aCs17xtaO11f7d0Py12Gl+C5tX+6q7f4mauTm8c6ToVv++uEXb/DWJcftPWOkqy2iTSf8BrCpiqnL7p87hsDisXW5o0pcvketTfAGHUo/3pjP0rhPFX7J8FxGzJCfu/ejaubtP20J7Ob5rWV4/qK77wz+2BpPiAeVMy2sv9yb5a8+VbES7M+5p4P6nT9oo1YfifMvj/4H3vhJJJrdvPiX+FvvLXlTR7X2vw1fWfxg+KGjXWnzk3EZlk+7HHXyne3S3l3JIq7VZqw5pfaPqMhxeLxVKTxK+ZT2/eqNlqb+KhqzPqeYh21G0VWNtNrKRUZEa/LViNqjqSOoJkTq1Sq3y1Eq7qftoOVk26pPN9KqU+tYsnlLkbbqk+7VHdUy3Hy0Gcolxad/vVFHJUsf+9WsTlHK23pU0dxtqNf92neXu/2aZnLlLUN0y/7talvefLWGsTVNHurI5alOMjpobpW/iq9DdVy8LN/tVet7jbSPMq0DqLe621oW95XL29w1Xo7r/gFB5VSgdZb37L/FWtb6ltriVvKtLqm1fvVlynlVcHzHoFrqX+1W7Yah/tV5bHrhVvvVqWfihY2/1lYVIyPFr5bOXwn2N8NfEvn6DDGzfMi7WrK+IetNbtsVl3NXkvgHxs1rBlG3L/FW14j16PVpllVmddtfO1KXLV949zFcRVHlP1KXxx0M24umaT5mqGO6+b71VLi6Cqzbq43xJ42i0mGQmRVC0pzlL3YnwOGwtXETtD4j2eT4sRaDpbABYhGv32avk/4x/Gi+8cXr21tK62at8zbvv1yXjj4mX3iaR4EkaO0/u/3q4c3m3o1d2FwPI/aVD9tyvLcTyxnjZczW0eiLu6nLJtrP+1f53VIt1Xtcx9NKnI1I7jbVqO4/2qxY7xf4qtR3CtUykctSiaX2j5ahkn+X5qh3fNTZG3LU8xnGmNkuKpyXVOmas+Rq3jUO6nTiWPNVqPNVqz2lpqy/NWnOdPsjSVVokgVqorcNU0d022r5ieSQSWdV5LDd95aufafenfaN38NQVGVSJmyWCsv3ahawWtRmX+Gjcv8AFWFQ19tIyP7LX+7SR6XWtU0cUdQX7eRkw6ay/wANXobBt1aEdutWoYqXMcdTEyG2Nq1ay6b5sf3aLFa6KxhVlrppyPDxGJlGRw+oaLtrBm0lkb7tet3Olo6/d/8AHaxLrQ13fKv/AI7RM1w+Z9JHlN9pPy/LWHcaS392vXrrw/u/hWsO88ON/drmlI+kw2aRPM/7OZfvLTo9Nb+7Xef2C39ypY/DxX/lnuqOY9GWZxOQtbBv7tbFrYf7NdRa+H9+393Wtb+HP9mjmieVXzOJycOjbm+7Wtb6Du/hrrLXQf8Apn/47W1Z6Ht/h/8AHaLngV81ONt9B+X7taEOgtt+7XbW+h/7NaUOifL92nzHg1c1ODh8Obuq1oW/hHzpPu13Vro3zfMtbVnoyr/DXLUqHkV85lE4jTfAqsy/Ktdxo/gmNVXKrXRWOlbWxt/8drsvDuh/brlE/h/irxa8pcp8viM0xGIn7KEviOc07wQGj8xYWdf9lahvNDWH/lnX0ZpHhmCG02rGPu/3a47xn4OeWTfbp/vf7VeJ8UuU78ZkeNw2HjiebmPFv7Ijf/lmv/fNP/4RuBusK11cujyW8m0qy/8AAadHa/7O6uj2Muh8lLFVYy5TjH8A2t10j/8AHao3vwpiccpz/u19CeD/AA/bNaxtJDtf+Kusn8M2bR/NCrfL/driqVOWXun3mAyfMcVQjWp1bHw54m+FG23ZkX/x2vDPEmlyaTevC6/xV+hXxE8OWtlCXTao+6Rtr4v+MllH/wAJAVi27tvzba9DL8RUqVOSR72S4zE0sXLBYn7J5pbs26r32fzY6Lew2SfdretbD93X00qfMfaVa8Y/CcrNYVn3lh+7rtriwXb8q1nyaS0it8tdtOmXSxZwc1r/AAqtSQ6azN92uuXw+27lasLpcdv/AA/+O16sYnoSzCPL7pg2em7PvVpRyrbrTrh1j/hrJuJZG+7urQwjzVvekdFDrm1Y2Dfdr0fSdW+3aerBv4dteK2cbMMV6H4HuG2+W1Zx+I8PNMLT9nzR6G0tx5F5XRQy7o653WLX7PIslTWeqbY/vVconzVWn7SnGUToLeVVXbVXULhWt5FrDuNWaOb5WqrNqDbm+b71RCX2TOnhJc3MZeoXnzMqtXN3zN5lXdTuPs0zVlXWoxtH81ebU5oy5T7PDUeX4SvuVvvVDIy9qz7rUlXdtas2TVPm+9Ue0Pep4aUjWmas+a6bdVX+0t33mprXStWEqx3QoSj8QTXdQteMtRyNVWRqy9qdkKcTRj1IbuWqx9r3fxVgM1OjnZW+9WftSpYeJsSS1C0m6q8d1upzfdo9oR7PlJvNqPdUO1lpGZveo9oa8sSfzdtSebuqjuam72/2qXMHszQb5qa1VVnanee1VzBylnmk831qHdRu2tQTylrctG5Wqn5rVGZNv96p5hezNBdtO2rtrNWdqk+0VEpD5C18tNZVqHzjRuqOYOUc0S1DtX+7Tt3/AAKo2+9RzGkSORVqNu9TNULLUmsSHcq01mVacy1Gy1B0RI2aoWapNrVDtoOiJGzfNULM1WNvzVHtp8xvGRX81qjaWrDQ1G1v/s1PMaxlEh82o5Gapmt6b5TUam94lak21Y8pv4qFho5iuYr7aNtWPLo8upDmK6pS81PsH+zTtqrU8wcxV27qdtqbcq0eaq0+YOYh8pqPKapPPprXS1HvD94Tyvek8qo2uqb9qp8silGRz9G73obvTd1dJ9oO3e9FNWnUAFFFFABT6ZT6CRVb+7ViNvl21X21NHUCJlapo5d33qr/AHqcvag55yNCOXbtq9by/wB2s2P5qtRrt+7WkZHlYn4Tet7jdtrYtZa521rcteq10RmfI4mJ0Fm1bFu3y1g2f3q2LVvl5rWMj5evE1rdqtL2qjbtVyP7orfmPIqRJt1H/oVLTJKvmOca3eq8jVJItV5Go5zaBHNLVWRqdI1VZmrf2p304gzVXk/2aa0vzVC0taRqHZGJLle9J8tQ+ZTvN3VrzF8o5u9DLuo3e9FU4lELQ01oP7tW1XdxS7dlZSpcw1ORmtFUbRVqNb1G1vXFOiaRqlFVqZVqby6Xy6450pBKYyPo1SL96nKtPrCXNEy5hirUi/7NG2hfu1HMQG2ozHuqx/DTWWoAoyR1Cy1oSLVeRag2jIqt935qjZKmZartUnTEbsqFmqRqhb7tBvGI1mqFpaJGqrI1VqdMYE0ktV5JajaXbULS1odUaY7zKb59V5JartK1bxidMaXMaX2n3p3n1j/aP9qnfaq1iV7E1muCa6rwN41/4RjUlndGkVTXDxXgC+9OW454raJy18JHEU5U6kfdPdvG37Q0+vaX9jtIniXbt3M1eG30jXUpd/mZm3bqb5m+mtxQc2Ay3DZZHkw0eUoyRVXkWtKRaqyRVJ79OoU6dH94VIy06FafMaykXLVfmras6ybNa2LVdtHMePiDYs/lrcs2+7WHZrW5Zr8tHMfOYg2Ldvu1pQ/LWbbtWhb/AHq05j5yqaEf3q0Les+H71aFvRGR5VU0IfvLurQh21mw1oR1Z5FQuR1ajqrG1TK1aRPPqRLC/wC1RtpsdTVsc5G3yrWfcf7VXpKo3XzUjopfEYOoda53UP4q6a8XdXP6hFU8p9LhZHH6h/FXM3knzNXVapFXJ6gu3dTPuMGUf7Skib71XLPxGy/fasO4qi0u1q2p4mVP4T6ungadaPvRPStP8Tf3mrqtP8QRy7fmWvE7W6b+L5a2rPVJIm+WSvXpY7+Y8bHZDHl5onvWn6tH/eWuksbqOX7teC6X4mmib5mrstJ8WMq/Nur06eKjI/Psdk9Sn8J7FaorVpQ2u9Vrz3S/FStt+aus0/xFC235q6Y1acj4rE4StTOkh01v4atR2DVV0/Vo2/iresbqOX+7W/LGR81XlUp/EZf9mn+7VvTvDrX06rt/3q6S3tY5/wCGus8OaKrbcL8zNXLUgeNXzGVOOhiR6THpFru215t4u8bSrNJBb9P/AEGvY/Gdm8FnNGF+ZVrwi70XzpWY/eZvmryvZy3N8l9nWlKtiDi9QnmupMzMzGsiSL+9XbXGh1i3mktF/DWMoyP0mhiafwxOVmt/9mqM0Z3fKa6C4tWVvut/3zWbNF81YS909yjWMiYu7fM+7/gVVvmStaSKqskVZnoRminuo8yrHlelQtFtoNbxF85aXd71XZWWmNIaxL5IlupI6orcU77V935qBSpmlHUi1Rjn/wC+auRtvWjlOaUeUsfLupfL3LTI6mj+7V8pzSIZIdtRVpbf9mmfZ6kI1P5ivHLViO43LULWrfw01VZWquYUoxka0MqtU0dZccrVahlqTkqUzSjqwq1RjuN1Xrdq0OGcZFiOL0q5b2tQ27VpW7LTPNqzkSQ2u2rS2tSW67vvVoQqrU+U8qpVkZ/kU5oa1Ps/tTfsvzUcpy+1Mdoqj2svStZrWo5Les+U1jVJdH8SXWktxuZf7tdEvxKxt3oVrkmiqNrXdXLUoQqfEYVMLh68uacTptQ+ISPC2zdurzDxNqFxrVwzPu2fwrXT/wBn7v8AaqNtE3N92ohhqdP3ondg44fBy5qcTzG40tl3fK1Z81hIv8NetSeHd38NV5PCquv+rqj6Onm0V8R5HJBIv8LVXk8yKvXm8F7v+WdVZPh3ub7tRKUYnbDOsP8AaPKFuH3VLDeMjV6mPhHNIu4LtrH1H4cy2LcruWueVeJ0QzbB1JcsZHILqTbqmW8Zq6CHwbJu+7Wlb+C2/wCef/jtYyqxiRUx2FicY1xu/hqpJKv8VelL4Fb/AJ50jfDWS6bakfzNWX1ynT+IxWa4WO8jyxm+amqy/wANez2/7P0k9v5krsv+7XnPj/wPP4ObcG3x1pSzGhWn7OMveO7B5tgsZU9jRqe8YfNLG1YcerVaj1RWr0+Y9yVCcTU3VKrVnR3ytUy3StRzHNKnIt81E3ehZ1/vU5WVqwlUIIdzLUi3DLUm3fUbW9TzlliO/bzKvW9/8tZO3a1TL8rUcxz1KcZHRWd/t/hrpNP1Jflrg4Wre0u427dtb05e8eNisPHlO6W4V491QyLHLWfay7lp0j10y94+c9lyyLH2VWWqdxpa/NtoW6ZetOa63L8tcNQ3j7SJltpyq33amt7H/ZqaS4qxDLXKdMqkuUms7BW/hrZt9MX+7VazlrYt5auJ4lepIkt9NX+JVrSt9NXbUMNx/erQt5121ryniValQkh05Vq5DZrUMdx/dq1DLurKR5tSUi5b2sdalvbrWdb7t1acKs22uaR5FaRq2e0Hiu68D/8AH4/+7XFWNuzbdteneCdCeNVldWVmrzMTKMaZrk9CpiMfT5Psndfblt7UP/s1wfiT4gCKZoY1D7fvV0uvWsi6bJs3L8teF6v50kzMeteNSSlufe8R5picLy0Ie7c6K48VPddY42X/AGhTrXX40k+eBGX/AGVrjF8xf71WoWZmrslyn5nKvV5vacx7H4V1uO8T5E212EkjLb7q84+G8PmbmP8Aer0m8Xban6V4tX4pH7Xw/Vq18v8AazPCPjD4k+xpcMW4jXc1fGPiTUm1rVJbh/4m+Wvqn4zYf7d9a+ULiH/SJP8Aer3Mppx96R4uTSjUxFevL4rlWFf71bFr8y1meQzfdrb0u1ZV3NX2HL7p9FXl7vMH2Lzv4akhsFi+8tayqqx/NWPqF/s3Yren8J50Zyqe7EjvmjiWubvJd3SrV9dNcLWTuZmrsjLmPcw9Llj7xXkTe3NEem+a3zVft4ualkuI4F/hrQ7fay+GJVh01YpFZq29LuF066XH96uWvtbVagh1kybW/utUykOeHqVo+8es6pL9s0/cv92uXs5ZPM27q0vD959ss9rf3azbz/Q7xt1TKR4NGn7PmpGjLBuj3UvleZb7qSC8VodtJDP+8Kmubm5ZGfvHKeKLf92GWuAvLiRdy7mr1zWrNZ7dtvzV5zqmn/vPu1hiPe94+uyuvHl5ZHF311Iu5vm/u1R/tJmbb96tzUNP+9tWsG4s9u75a4D9Hws8PWjyyHfbPvf3qPt7L92q/lbf4adt+Ws+U7PZYePxEy6v/eqT+0o5V+981UZLPzf9mqslgyt8u6p9mT7DDS+GXKa32hW+61RSTqvWsjbNF93dTtzfxVl7Mn6nH7MjSjv9tXIdU/2q5+RmqFpZF+6tHIV9Q9odlHeLKtSblauLj1KSJqvW+uf3vvVPKc08rqx96J0ny0My1krqO5aPt6t93/0KjlkcMsNUj8RrbVajbWX/AGgtSLf7v4qCfYSNSOpNu6suO8Wplut1X7xlKlIuNb1G1rTY7rdVqFfMasZGEuanuQR2e75a1bHRGm+ULurQ0vSGuJF+WvV/B/gNroRsY683EYqNGPvHgZhmtPBx5pSPLo/BtxL92Nv++adN4DulX5Y2/wC+a+rND+F8bbf3O5v92unf4Ot5fFmTXzVTOpR+E+HfF8ub93HmPgvUNFuLFvmjbbWf5Y719l+LPgpDPHIpt2jb/aWvnjx98J77w88k0MbNH/u16mDzalX92XxH1eVcSYbHy9nKXLI88206O3kb7vzU2GGRpNrK26u18J+EZtYmX921erVxEaceaR9PiMTHCx55SOQ/suTb92oW01l+8tfRVr8G3ktv9Xz/ALtUr74PSxq22OvKjm1H+Y+YjxPhZS5eY+fGtdvytVd7Va7nxl4Tn0csXj/8drhGlr1aNSNaPNE+vwleOKp+0pyI/s6/w1G1uq05paj+0e9dJ6UeYj2r61G3eiSWoZJf9qlym8Ykny1CzLVeS421XkuqIxN40pFqRlWo5JaoyXVRtdVXKdMaUi41xUbXFUWuGqNmkar9mdMaXcvNdVG15/tVT2yNTfIko9maxpRLX2qhrrcu6qn2V91S/YjR7MrlpjvtPvQ11QthVhbNaqMSb0yn5u77tG5qtfZVp6wqoqieeJz2/wCWl5pWak5rI+pHf8s6Raa1OVVoAdRQ3zUUFDlp0f3qSlWoJJF7VIq7abt+WpFXbS1MZSHVIqVGvaplX+9RqYSJoflq5br61Xt1q1CtHMeVXkaFvWxZtWLa962LXvVRkfL1zet2rWtW+WsW3atK3bdW9OR85XibVu1XI2rNt2rQhaumMjxqsS5H81LTI/anN81aHEQyLVWZavSVVkWlI2hIzZvlqjM33q0rhaz7isuY9SkUJm21Uklq1cLWbcNR7U9OlG5I1wy06Of5azZJWWo1uK6adc7PZG9HcVNHLurDjvPu1cW6rujVMKlI1o6mXtWfHcbquQyq1b85wyjIsKlHl0K1TR/NUcpzSZXa3o+z/wCzVzbR5VYypi9oVfLprJV5YqGi+auaVInnKO2o9rf8BrQ8qo5Iq4alLlNIzKVFStFUVc3KbcwjfdqFqkkptRIqJXk+Wqci1ckqrIrVmddMqtVdmqaaqcjVR3QiNkb71U5GqSSWqszbqDvpxI5G+VqqtLRI1U2lraJ306ZNJLuqFpaja4qFpfmrojynZGmTM1N86od1Nkaqib+zLiy1NHLWX5qrUi3FaE1KRrR3FTbvesmO4/u1YW4p8xySpl5m20zmoxJuqTmkYkSwbqsR2/8Aep0a1et4v/HqmRnUqcpHDb/N8taVqtNht/lrSt7fb/epHm1apas1rZt/urWdb29a1utQeBXkXrf7tXrb7tUY6vW9VGR4tQ0IPvVoRtWbb1oQtWvMeVVNCH5qvR1mwtV6GWq5jy6kS9G1TebVNZam3e9axOGUS5G1WFl+Vqz45ak+0e9bxMJQJmaqs1O8+q8j7qs0pxKN4v3qwdQXfW9cNWPeLu+ajU9rDS5Tk9Qt65LVbf71dzfRfermdUtfvUj6/BVdTg7xdi1lzLtZq6i+tW/hrBurf5v7tZSifouX4mPwyM9W21etbjd96qMi7adD/rBRGUj6GpyyidNb3W371dBpt5XG2su2tqxuNu3bXVTqHxeYYb3j0DT7r5VrpLG/Zf4q4HT7z7tdFp95t213RrSPgcXhjvLPVpE27WauhsfE00XeuDs7j3rWt566Y15RPkcRhKcviien6T488iRfN3V7B8P/ABhb3RjZJFZkbdtr5gjl9K1NL1260edZbaZo2Wt44rmjyyPkcdktOvH917sj7C8VNa6ugliKlnXay15PrPhEm4Zo/lrD0P4xq6rHefK396unt/HOnXi/LcJ/31WXt4xjyxPjJ4XMMLVlNxOcPhKR/wCGrVt8OYrpv31bsnijT0X5riP/AL6qhefE7RdMj3Pcx/8AfVc8qx0e1zGp7tGLKusfD2wsLNvLt97f7teEeMrGPT9QZUXb/s16J4w+PcckMkOlxsT/AM9GrxbVNam1S5aWZ9zNXFze97x99kOBx9P95iiJqhZahkuP7tN+1eta8x9xGEiTZ8tRt3p32haa0qtU8xrHmIWVWqGS3qzzSMlQaxlyme1vUbLtrQZVqGRaDeNQp+YytViG6Zf4qGiqNoqv+6V7sjSjuquQ3H91qw1WrEcjLVnNKlE3o5Vqwr7qw47pqvQ3W771I4alI0NtN8qo1lqbdU8py8soh5dOWPbTlarEe2oM5SIY0ZauW7UKtWI4lb7tXE56kixby1qW7VmxwVet6OY8usbVq1aELVj2rVoW7Ucx4tWJqR1J9aqxy1YVvlquY8+UeUGX5arstWGaq8jUwiRsq1Ht+anM1G73pXNySOKrEcVQx1cjrLmiYVJE0Nvu/u1ajtVpsK1oW8W6spHn1Kkokcdmv92tTTdLWWRfloht/wC7XSaPZ/LXFVPIxOJlGJJb6HD5fzLXM+JPD0bxttVa9Aji2R/LWTq1n5sbV5nLyy5jyMNiqkanNzHk8Okru+7Whb6Wv92tKa38q4Zas20W7otbVIx5T6eeJly8xSh0jNdj4X8MLdXEa+XuLVHpembtrGvTvh/pqeY0zL935VavExEfd5pHHh5Sx+JjhlITVPANnZ6S8rllKr1r44/acmgttPWGH/XSNX2l8R9c8ixe3Xb8y18JfGe8/tzxA8a/MsJrDBUPaV4yPusso4annEVQWlPc+e2t5F/hpu6Ra7aTQf8AZqrJoP8As19ufskcdTkcqt5ItTLqUlbUnh5v7tVZNDb+7WcpG8a9GoV49ZZasR65/vVXk0llqFtNkWuSUg5aMjYj1hV+81XI9WVq5f7K607bIv8AeqOYylh6cjql1Jf4qmW8Vvu1ySyyK1WI7qSqjI55YWJ18N4rfxVrafeRq33q4FbxqvWuqMrfNXRGRw1cHzRPWtPuFb+Kr0yrXn+j65tWuoh1bzI1+au6MvdPk8RhZU5Fxl+anbdq1lyajtpsepr3rlqGXsZGpsq1bxVl/wBpL/s1YtdUj3VzSMqlOpynTWdvu+9WtDa7aw7HVI/l3VsR6pG33Wqonz9eNTmL8cNXLdKyF1Rf71SLrK/3qvmPNlSqSN6Grlv8tcv/AG4q1Iuvf7VRynLLC1JHcW7LWhb3Ua/erzv/AISbb/FUMni3b/FWcqUpHHLK6lQ9m03UlWRWRvmX7teoeHfGlvHAiysFP91q+Qv+FgzW/wB2SpF+M1za9WDV5mIwtSodmX4HMcBU9phj7Q1bxlY/Z/8AWr/u15Vruo2t7eNIiqq14I3x6i27Xj2t/stUf/C6ILiT7zLXnxwtan9k7MywubZn/Hp2PZ2mjoWaPd95a8eX4rWzf8tRU0fxMgb/AJbL/wB9VEqVb+U+dlkOKjvE+jfBfiOHS5NrttVvm3V2GsePLZLIlXVjt+7ur5Pt/iXGv3Zl/wC+qj1b4tLHbsqNuauSWDqVJe7E9/BTzXCUfqlKPum/8W/Eyy2swLfPJXhMNq0zc/xNWrqOvXPiK63y/d3fdqeK3WFRX1eBwvsIWke9gqMsBS5JfFIzlsFX71TRtt+7Ul1Lu+7WbIzK1euehHmqfEXLi6Zl27qw7zc1aS7moks9y80om9OUaZixws3y1HNarB96rd5cx2fymuY1rV2ZW2fNXTGXKetQp1K0tB2oassH3a5+81aSX+9VG6uGl+9UK/NuolVPrsNg4U/iJGuN33qms2+8tUWZf++ajkutrL5f3d3zVlOoerHByrR909E8K6t5DKpatfxK29VlSvONF1L/AEr733q9AjmXUdP8v+JVqef7R8ZjcL9XxHOVdL1Jm+U1pfaG3Ky1zMbNa3Fbkbbo1ap5jlr0YxfNE3I5Fnh/4DXDeILfyLhhXV6e38LVR8T6d5kfmCplLmiY4WXsa3Kea3jVh322ukvrfburn7y1+VvlrzvhPvsJKJlttp3y7ar3S7W/2ah81kb/ANlqj6ynQ5o83MaG5f4qkVlasv7U33ad5/zVRM8HKUvdkajW8dx92oZNJ+X5aoreNF91qmj1bb96mzhlSrU5e6Nk0r5vmqP+z/8AYrSj1JW/2ad5qy1Bn7atH4jJk0lZW+7VWTQ/7qtXQfSjctTym0MZWp7HOtYTLTo4mro9it1Wk+wq3SqLlj+b4jB+xs22nNayfd+auijsKv2+l7uq1PunPLMfZnJQ28n92r1vbyN91a7Sz8MrLt/d1uWPg1W/5Z1hKtGJ5dbOadM4Gz0uaVl+Vq7HQ/CtxIV/dttrudH8FruXdHXoHh/wrHFt+WvHxOK5fhPicz4ijGPunOeE/BLKysy17n4N8NrEsa7aoaHo8cBX5a9B8NxKt7brt/ir5GvKVaXvH43muZ1MZU5D1XwT4LhtYA+3czfe3V11xocKp91aPDzbLdafrl8beGRj0UVySox5T9ZwOEwuEwMWonIa/wCG7W+3KyKa8Q8feCLfzJoZY90bfdr0LVvHslvqEkcW19rbax9W1aPXI1Z/lkWuH6rJ+9E/Mc0x+ElL2mH92cT5O8RfBtY9UMtvH8rN93bXonwz+Hi2239zuf8Ahr0m40RZ/wCGuv8Ah74T86+WYLtjjau6csRVj7OZMc6xebRjhFI1vDPwySSzBuIfmbov92otc+FMMdu7Rryte16bbJFa5xWD4mu1tYZCcVx1aHLG59/V4dweHwfPUPgf49eDxHpN0yxqrxq1fFM00nmulfoD+0Fq8N1puoN8q7lZVr4QuLVfOZ/9qvr+Heb2UvaH0vA9WX1SpGXw30MnEjUmyStJYFqTavrX13KfpHtTJ+ztTfsrM1biqtO2ruqRe3Zg/wBnt/dpv9k7uq10TKtG1fWgPrEjm/7F/wBmj+xf9muibbUbMtBX1moc/wD2StOXS1/u1tMy1Cz0Fe3qGd/Zy0n2KOrUjVDI1BrGpIr/AGdVoaJakaoWZqDVXI270zmnNu7Uxl21ZpEhkb5qhklqZlqFoqJHTHlMKl3UlI1c59YLT1pqtTl/2qAHUfeobvR9aAH0+Om/fqZdtZ6kD+afTKfRqYykOVN1Wo1+Wo46sRr8tRKRzSl7pJGtWIV/vVHGrVYjX5vm/vVnzHkV58xah61qWdZ8NaFu22lzng1TYt2+WtK3fa1Y9u1aVu392uiMjwqsTat2q9G1ZNu1aVu25a6YHjVYmhG1TL92qsNWF/2a6YnmSCSq8lWPvVDItUESjMtZ8y1pXFUZlqZHpUZGTcL81Zdwta1wvzVm3Fc0j2KUjKn3VUZtrVoTVRZay+E9emEbVajuP+BVR3U+t41ZRLlE1YbqtC3uPlrDjlq1HLtreOJOOpSOihlq5HLXPw3TVoW9xu613U68TyqlKRsK+6rEfzVnw3FXI5a3jUjI8+ceUsbabspytT+aRhqRbKa0e6plp235qUqcZE8xTkiqnJFWsy/LUMkVc0qJtCoY8kW6oX+WtKSKqskVcMqEjsjMoyVVk+7VyaKqci/LXLKnI7qZRuFrPmrQm/u1Qn9KnlPTpszpm21Tmlq1J95qoz/equU9ekV5GqnJLtqaRqryNW8YnoU4kO6o2b/ap0lV2+9WsTsjEkaXbRu96ZzTas35R7NQrbaTmk+9QTKJNG3+1VqOWqP3WqRX20GUoGpDLVhZay45dtWoZaNTjqUzYh+8talutYtm27bW5Z/dWmeRX900reL/AGa0reLdVW1XdWtZxVnI+er1Ca3t6vRxU63iq1DFWcjxqlUjVauQrTVi+b5qmWKqOOpItW/zVej/AIaz4/lq5G1EZHn1ImhHVqNqox1YVttaRkedKJc86po23VRWXb8tO8/bWsZHNKmaCy/NQ0tU1lo82t4yM/ZlnztrVE0v+1VeSWq8ktaxkaxpE87/AHqzLr56kkuN1VbiXdVndShymfeLWDfRbq6C4+asu8i+ZqD26EuU5G+tfvVzt5Z/NXbXlv8ALWLeWvpRqfVYWvynHyWv+7UK2u35q3Lizqm1qy1yyPraOYe77xXhWtS1+XbVVYvlqaGiMjnxFaNQ3tPk2/xV02n3FcfZtW5Yy10wqHyeKhzHYWd1/wABratbquXs5fu1sWsu5a6YzPk69I6a3l+7VyN91YdvdVpQy7lqZSPBqUy0z1BJIy/dan7v71RyVhzGUYlG4uJP+ejVnXD/AO1WjcVl3S1hKpI9KikUbhvm/wBmqskvzVJcN6VnyS1POexTjzE0lx/tVH59UZJdtV/tVae0O6NA1PtXpTluqyftVH2qr9oV7A2PtVH2qsf7VTvtQ/vVvGZHsDaW43U7durHW6qaO6/vVpGcRSpSNDbTWWq63XpU3m7qrm94y5RyrUm2o/vVJD96mSO2VIu6hdrVN5Xy1ZhKRJDcMtWo7qqaxf3am21RzSjEvRy1cjasmP5auLLUnFUgXo5fmq9bt/drJjl+atC1ZaXKck4mtb1ejWs+3rShapPHql6FdtWo6rx1YVqg8upuWFapt1VVlqTzdtByyiTNLtqNpahaWoWuFpe0CNMm86m7veoPtA/vUz7Qq/xVlzHR7M0FuK0IZawY7kbvvVoQ3S/3qiVQ5atNnQW7VqW/8NYVrcp8vzVr2sqt92sJVTxK8Wb9jHuaut0+32xrXOaHH5sm6ur2/Z4V3VxzqxPksXKXNyi7stWrfaDH/ZP2gM27burlm1BVugm5a7nT7+G60loWZfMVfm3Vw1ZS+KJvgqVNykq3bQ8l1qz23ORVjS7H+Jq2tSsQ03O371EarEvy0Sq+6KWI/d8pLGvlLXZ+F9T8i1Zf4v7tcB9s3S7VrqNNf7HYtI//AC0X5a4a0uaPKa4CpLD1/aGB8Q9aZbe4ldvurXyNrjfbtSuJz95pGr3r4wa41vp0iK3zP8tfPMjbpK9TLqfLHmP0nhujLkqYmX2is0K01rVWqVnpPN2r81e0fbRlIrtYL/d/8dqNtNVlrQVlanbl9KxkV7aRhyaSv92q8mjL/drpPl703y1asOU0jiqhysmjL/dqvJoa/wB2uwa1qNrNdtTynVHGSONbRqjXR9v8Ndg1jupv9n/7FRymv16Ryv8AY23+Gnf2N/s11X2U/wB2pPsY9K1iRLHSMGxsWXb96ugtbWTbUlvZ7W+7W5Y2q1005HmYjFfaOZvLWRap7ZFb+Ku+k0tWX7tZdxo3qtayiYUsdHY5uPzm/wDiqdG0nmV0Uel/L92pv7J/i21HKXLGUzNtbqRa0IdSk/vU3+zzUy2dI4pzpyJP7Sk/vVJHqLN/e/76qq1r81SW9r81BhKNM0I7qR6kWVv9qiztd1aEdnQcFScYmbJcN5bVl3lxJ/eaugks1rLvLP8Au1XMbUJx5jk7y8mWse4upq6i4sN3zVT/ALJ3fw1EpH0dKtTicjJ5zSc7qt2UbblHzVvyaLt/hoh0tU6VPN7p2yxVOUbFVYzU0atWlHYfLU0dn833ayPNlXiVLOOTzK1Y7bfHU1vYbPvLW9p+m749zVfKeXiMTGOpi2dv9n+9VqS63LxVjUodsm1abZ6a0vzVpKRx+0jKPtJFPbuWqckfzV0zab8u2oW0uo5yY4mJm2sX7v5qqapeeTGyr/DXQ2ul+Zxto1Dwqzx/d/8AHa5KmMjT90I4mn7T3jyDWLqSeTispVaVfmr0DVPCTed92qtr4T2yLlar63Hl5j7CjjqMafunnF1bsv8ADVLypm/1ULM3+7Xttv8AD37YyqI//Ha77wr8I7ONVklhVm/3a82vnVPDxJq8U4bAx5panyo2h6pKu5rWRV/vbaz5reS3++rLX3Df/Du0+ylRCv8A3zXz18VPBC6W0kiLtWuHC51HFVPZyjyno5HxnTzCv7GUeU8psbhotrf3Wr0DQ7/bt+b5a89jTbXZaD80K7f4a+qpVPsnvZ1CnL3omtqkG2betWNLbcu2ppLf7RCtV7eJoJKr2n2T5Hm5qfKa9uuyQ1fmi+1WrKf7tVbePzFrTs129anmPIqy5Zcx51rWl+Wzf71c3eabuX/7GvXNW0Rbhm/2q5K80Rl/hrhqS+yfR4PMPdPLtSsN38P3ax5LVq9QutB3fw1zt94cbdUxqfZPtMHmsY+7I43y/wDZaiOH725dtdF/YLK38VOXRm/irTmPY/tKn9k5loGqOS3b5a6r/hH2qRfD7f7VLniZSzOmcmqyL/eq1Czf7VdKPDrN/DU8fhlv7tZyrROOpj6Mjn49zN/FVr7GzNXQQ+GWXb8taVv4cbctZyrxPNqY6nH4Tk49Lkb7u6r1vpM3+1XaWeg/7NbVn4fX+7XLPEnkVc1jE4uz0Zm27l/8droNP0Hd/DXWW+gx/L8v/jtalvpaxbflrkqYmX2T57E5rzfCYun6Dt/5Z10ljpKrtqzDBtq/bx1wyqSPmK+LqVC5p9qq7flrpNPX/ZrHs4K6LT4Plrz6suY+TxVQ2rD+Gu38NQtcXdsq/e3VyGn2/wAy16J4DiX+0lZv4Vrzz52MY1cVTh5nsujRMtuv+7WV42do9PmZf7tb+msi2/3q5/xvIo0+Rty/drjn8J+6YyPs8tly/wAp84Xl0zag25q1rFvlWud1hv8AiYVpabdfd3VvGUY+8fgdanzQUjtNFtY7y4WN69c8JaItnGqp92vHdAvltbuGRq938N3ySWsbLW85H3XBVGjUrSlU+JG9NAbeGvGfi/q8lnp8ip/FXsuoXyNbtg18/wDxpvFltwm75tzGvMxkvejyn6JxVUjTwjjTkfHfxu1lpbOZd396vlie4/etX0b8Ym3Q3FfNVz/rGr7jJY/uT3eEaUY4KyF+1U37Vvqv9Kbtr6E+9jTiTNdUv21qrbdlJQX7OJZ+3N/eanfbmZf/ALKqe2m1IuSJoLdbqPN3Vn07zqiIezLzM1NZqrrLT/M96snl5STmmeVTty7aWoAiaKoWj/2at0c1BfMU/J/2aiktfWrzVGzLQVGUijJBtqPbVyRagbrVm8ZHHN3o3e9TSRVHt/vVnKPKfaxFp/3VplP3Uhjlan0zZTl+aoI5iSOpI/vCmr2qbb81BlKQLU0dR1YjXd92lIwlIkVKsRr92oY1q1Gv7ysJSOGrU5SSOrUa1Cq1YjrnPIqVCaOrkLVXjqxDUxkeVUNC3rSt2/u1kwy1pW7fxV2RkebVia1u3y1pQu38NY9u1aEbV005Hi1YmtG1WFaqMbf3asR/NXZGR5k4lio5KXmmSVoZleaqMlaElUZFb5qR105GbcJWXMtbEy/vPmrNuFrnketRMu4X5qz5lrUmXZVOTb/drCR61ORRZd1CpUjd6KzkdYL2qxHUapUyrWXMRKRNG9Xo7jbVGOpaqNSUTjlE17e4q9HcfdrBjkZatR3G2uqnXlzHDOkb0dxVpbhWasOO6q1HLXpRrxPOnSNZWqTdWXHcVYjuP71d0ZHNKmXN396kqBZd1TK2371a+6Z8pDJFVWaKr9QSVPsuY1i+Uy5oqz5ovlrakTdVGSKspUD0KdQw7iKs24i210Fxb7v4ay7i3rjlQPXpVDn7hduaz7ha2ri1rNurfbWEqUonuUZRMmSqslXJlqrItTynq0yvJULLVhlqFl+aq5TrjIZzTGqTb/dqNlp6nVqH3aFam0UahqSLR/DS80qvuoMx0bbqtRtsqrUkbUanPKJtWcvzV0Fm26uXs2rotPb7tB4eKidJZ1vWq1z+ntXQWtSfI4k1rddy1cjiqrb/ACrV6OoPnqkhyrUkcVOjXdViOLbQcspDY4qcqtuqbyqNtZSMeYdG1WFl+WoVob5aDnlEm82jzaptLtpvn1vGQ/ZmlHLTvNqisvy/NR9o963jIn2ZYklqvJLTZJaqtL/tVrGRpTpjpJdtV5G+amtLVdpfmrfmOyMCSRqz7j71WmZmqrJ93/ao5jrpx5TPmXdVG4gWtKRaryLUSkenTkYNxa1nyWv+zXSTRVRkt65pHq0qsjF+y/NQtrtatJrejy6y5jf2pXji21pWfy1XWKrkK7av2hz1Zc0TasZN1blrJ/ernbX7y1sWrNXTGofP14m9by1oW8tYtu33a0I22VrKR4NWJqebTWaoY2pzN8tYSkcPKRzVn3H8VX2bctULiuWUjqpGTc/erHuK2Lism6X71Y8x7tAzbhqz5patXDferNuG21pGR7lGI77Rtpv2rctUpJKZu+laRkd/s4mot5TvtG6srzD60+Odt1axqE+xRsfaP7tO+0Vlx3G2pI7iqjUMfZGtHcVNHdVj/aPepI5a1jVMJUTeW43VYW4rBjuP9qrEdxu+7V+1OSVA3o7qrkdwr1zcdxVyO6reNQ46lA6CNqnjb/arGjuquR3G6tIyPPnSkaK/w1ZWs2OX0q1HcVrzHLKBcVauW9Zsdxuq5by/3as5KkTat2rWt6xbVq1rVqk8OvE1Lf5qtbflqvbtVyOlE8WfxFdk21DJKy1ekWoJLcNUSiOMl9ozJLyqdxqO2rlxa1k3lnWfKelSjTkDasv96q9xrO3+KqNxbtWXcW7baylE9mnQpyNj/hI9rfeoXxksX3pK5K4t23Vk3lnJ823dS9nE9Snl+HqHqNv48jVv9ZXSaP46jeRV8z/x6vnOa3m/hZl/4FTItSvbORWSZq56lD+UdXhzD1o+7I+8/COswzWcbbt1b2seII0t90jKu1a+NfB/xuudDjWO5DyL/s1Z8XfH641WAw2qtGfu7mr56WHxPtOXl90/PKvBeNqYq0fhPcG+IEDa0yrJwrba9N0fxAssasrfeWvz6tvFt9Dc+d5zbt26vV/CPxy+xwql2zfL/FXTiMPUjH3Dvzbg2tGnGVDU+tLzVI/vHbXKeIPGVvYxsvmLu/3q8Q1b4+200bLCzs3+7Xn1/wCPrvVLvzWkYru+Vd1cdKhWlLmqHkYDg/ESlzV48p9XeFtYW+bzXbcWrsbjWwlvtZvlVa+UfCfxVbS2VZ922uj1j43RXVr5durbmrGrhqvtOWJzYrhnF/WLQj7pL8VvES32pCJG3KtecPcbqoahrkl/cSTO3zM1Unv8V9JQj7OnGJ+kYPLvqtGNKJstKrVHurJ+3U7+0t33WrsO/wBhI1o220ebWat5Un2xf71c5PsZGostO3f3azVuqkW8pGUqRqbqN26qMdxuqRZayM5Uy18u6m/fqPzlp26gjlJlVamVflqqstTLLQYSiWFX7taVnWWstXLOXa1bROarF8p01vErUTabu/hpun3G5q2PL3LXXH3onzlScqcjFWw2/wANTNYVpeVUm35afKT7dnPyWe1vu1C0CtW5cRVmzLtk+WolE6adXmKLWvzVYhs/9mpo13VetYlasyp1ZWCzs/8AZq39nqe3j21PIq1qeVOrLmMqaGsu4t/mrcmWqrRf3qiR006nKc/JYVGtnt/hroJIN1N+y+9Ycp2RxJgyWdV/sHzfdroms91QSQbaRrHEMzI7OrUNh/s1ct7fdWotqu2szCpiOUoR2O6T7tascX2ePbVyzs/l3balNvukrQ8qpX5pWMaTS/tDbmq5a6f5fy1tLa/LS+Tsbms+Y5pYqUo8pUjsV/u02TTV/u1rW9v/AHqsR2u6uGvV5TjlXlEh0XQV+8y1rXmkx/Z2+WtjS7VVjX5ak1BdsLV81Vqe9zHhzxdSpWPLtS0lZ7pvlpLXw6rSL8tb80Xm3LVo2dntXc1VOt7p70sbKnTsN0XQ4Y/+Wdddp9vHuVW+VawY5vLq/Z33zbVrxakub4j53EyqVPekb2rLbLHtiX+H5m/vV84fGxVa3kXbXvF5Puj3NXzx8XLzzbho/wDaq8DDmxPNE+i4ZUpY2MjxBtH+atzw7a+VPtam7ams5fKmVlr7yMpfEfuVWrKpT5TrLez/AHdIbP5qt2Mv2i3jb/Zp1b1JfaPlJTlGQ6zt9ta0NqrLurNt22yfNWtYzq3y0e05jgrykTSWqtHWXeaMrL92t5VqFlrCr/McdOtKPwnITaOv92s678PrJ0Wu0ures+RVrk5j1qWLlujgbjQVVvu1H/Ya/wB2uyuLXdurNmj2SVlKpI9mnjKkomKuhr/dqRdHX+7Wou2pI6mUglXqGbHoka/w1YXSY/7taG6pI2rKUjCVeoVY9Gj/ALtWo9Nj/hWpllXbU8b1lzSOSdaoJHYL/u1ajtdtOjarEdYyOCpUkSQxbf4auQruqvG1XIayOGoTQ2u6r1vYfNVeGXbV6O8VaylI82pKRoWdvt+Wt612rXNx6lGrfLUn9sr/AHq5KlPm+E8irRqVDtbW9jhNdHofiP7HMsitXjs3iTb/ABVVXxdLC3D1j7KRzrK60pc8dz6v034kQJH87MrVzHjDx3/akLRp8sf+9XzsPiBcx/LvpJvH01wvzNXNLDyPZqU80q0vYzl7p2OoagslzuqW31RV/irzmTxQv3mkqnceMlRflatfqsjKOUVJR5T2mz8RRq33q9F8L/Ev7BH5csjMtfHF38RGjb5WqbT/AIsyRNteSplg632TqoZDjsLL2+GlyyPui8+Ktk1vxMf++a8Y8f8AjJdVkkkZlVfurXjH/C1vMXmasnWviBHcxtukWvPlg6kpXkdlTCZnjZRjifhOY+K10ssM21q+dLj5ZWr0/wAdeKFuFk+b5q8rml3Nuavvssoyp0T9s4ewssPhuWQf7VNpvm03zK9g+q5SSio9zelCs1HMUO2/eplP2Sf3W/75pNr/AN1qjmC6G0UeXJ/dak+yzbv9W1RzKJSaG01pdtStZTt/yzb/AL5qtNbyL95WqeZFLll1HfafenfbKos1JuraJr7NGj9spv2qs/dR5tHKHsoml5/+1Ru96zVlqRbhqx5Q9kWpGqIiovtG371N+0LRIv2cjFki/u1H5VTRtuqTbvrslE96NSUSiy/LRtq41vtqPyKwlA3jU5iGpFoaLbQq7qwNOYkVvlqZajjWpl7VnqYSkSR1YjWoY12VahXdUSOaU+UkjqwqVGq/LViNa5pHlVahIq/LU0a7WpqrU0dZSPNnIlX5qljqJetSr2qTlLULVoW7Vlxvtq/H96tacjhqxNWNqvW7fdrJt2rQjbZXbE8ypE1oWq1G1ZsLVcjau2J5VSJcVqKjjapK2ic3KRyVVuPmq3zVaarka0zPuKozL/erSmXdVG4WsJRPSpyMuZaoyLWlMvzVTkWuWR6tORRkWmqtWJFpu7/ZrCUjq5hsa1JGtEa1Mvy/w1hIiUgVakpq06o5jAd92pFamUrfLT5hEsc3zVPHcbapUu7bW8ahHJE0o7qpluKyfNpy3G2u6nXMJUjcW6qaO6+WsFbpqmW8+WvTp1zCVA3lnXdT926sJbyrEd5935q9CnUjI5pUJGhJVWRPWhbrdRurr+IIxlEqyLVGaBa0pF31XkWp9nE66cjFuIKy7qzrpprfdVG4tawlQPTpVeU5G8s/Ss2aBlb7tdhcWX+zWXcWNccqEj2qGJOTZGqNoa3Lix+98tZ81qy1ySp8p68KvMZ7L/epnNWZIqjaKs9TujIrt/tU2ptu6o9tGpvqLS/w0lFGoaj1apoarx1Yt6NTKoaVmtb2n9qxbNa3rFKiR89ijesa6Kzaudsa3LOpPk8Qb1q3y1oR1l27fLV6FqD5yrE0IVq5HVOFquR0HmVCbbR/6DUi9qNlBzEe2o5FqZqjkokESnL/AFqFmqS4qu3y1MTvh8JN5u37tHnVVZqb5tbxNPZlr7R71XaX5eahklqNpd1aGkaZJIy1CzU3dTa1N4xHbqjk+anU1qOYvUryf7VV5Fq41QslRKRvGRVkWq7LVxlqFvlrI6oyKrRqy1H5PtVumKtZyNOYrxwNuqwq7akVd1SbaIhKRJb/AMNa1t2rNjX5a0Ldq3jI86qa0K/3auQ/LVO3b7taEK7q1PDmTK3y1Jupqr8tDLSOMa1VZqsNVWZttYyibQM+4Wsm6XdWtdNWXdL8tcsons4cxbxaybpa3rhKy7iLdUnv0JGDcVVZttaVxb1nyw7a1PZpyiRrL81SLcbagpVquY35S9HLUyy1RVqmjap5jmlEvbqdu96q7qcrVUZGHKWVk21It1VLd70bveq5ieQ1I7rdVqO42tWGtw38NWI7itY1DKVA6KG4/wBqr0N1XNw3laEN181bxqHmVKB0S3Xy1JHdVjx3W2pFuK3jUPPlSN63uP8Aaq9a3Hzf3qwY5flq9by1r7Q4atI6a3n9a2LW421y9rLWpa3Hy/NVcx4NakdRb3laUd18tcnDcbavR3/y0cx4tXDHRNLUbSf3qy1vPlo+2fL96q5jm9hIuXDLtrPmbdRJdfL8zVVkuKOY6adORDMqtVG4t9y1NJPVeSejmPVpxlEz5rNd1Z9xp9bEk9V5Nv8AFQehTqSic3caXu/hrPm0uuwkiVqpyWvzVJ6NLFSOLk0mqs2k/L8tdpJZ7qrtYLUcp6VPGSOLbTmXotH2WRa66SwqNdN3fw1PKdP1w5na1TLu3V0DaSvZajbSd1YSiT9ZiZscrLTlumq8ukt/dqGTS5ErmkHPTkVZLxqrzaky/wAVSXFvIv3lrLuFb+7SOmnCMib+1tv8VOj1tv71YNwzLVGSdlrbmPTjhacjto9c/wBqrEesr/ergVv2Wp11Nl/irLmM5ZfE7/8AtRf71SLqn+1XBx6o396rC6s396g5ZZed1Hqi/wB6rC6p/tVwK6s1SLrLf3qRhLLj0SPVP7tTLqNeex65/tVcj17d96g5J5bI7z7d/tVJHfrXEx6srfdarEerf7VBxywMjto71atQ3nzLtri49UrQt9S+781XE4amD5T0bR7xflrqrOVWjrzLStS27a7XS7/cq/NXZSkfI47DSi+Y6L+GofO96ja4+WqM1xtauk8WnS5jQkbdWfMu5qj+2U5Zd1YSOmNOVMFXbVy1aqlWY6WpNQ0oZakaWs3zNtEl1tWkcns9SxJLUe6qf2rdQtxSNvZlrdTd3vVX7VUMl5tqJGvs5Glu3LUMi1RW/wB38VTR3HzVzykHspRL1nH83Na1vHuasu3lVa2LFqlHn1y4vyr8tJ/FUUku2mwtukolI4eX7RrW/wDq+aa3zSVC1xt+Wneaqr81ctSRx8sviLS1fs4tz1jQ3S7q3tHZWkX+KvGr1TmrqUYnTWdvtjWo9Si3xttrW0vyf+WtVtWaPc+z7v8ADXkSlHlPn1zX5zjPsqrJ81OkZY6mvJFt9zM1cjr3iBU+VGrCPNUPeoUqmIlZFvVNa8vcqN81anhlmki3H7zV59HeefNuZt1d94duFit1qMRH2cLHoYyh7Gjyo3dSfbbt/u182/EubzNSdf8Aar6D1a+X7HJ/u183+OrhZdUb/erTKf4vMexwrS/fSkcey03bU0jLTdy19fzH6vc6Hw5eM0bQmte63KqtXKadeC2uo2Fdn8txH8tbw96PKeJi4+zqcxVVt33angn2VBD8rbadJHt+Zax5uU45R5jprW482FWps3y1l6TeL5m1vu1sSfvV+WtJSjUieRUh7OoRqyyLVO4tW7LTvN8qSrYkWZa8+Xulfw/eMSSKqdxb1sXEW35qpybf9msOY7qdT7RgyWrU1YmrWmXdVOT5Wai8j0I1OYreX82alXdSectKsq1lzF+8SL/s1Yj+Wqq3C0v9oR1nIylGUjRVttWI7isVtSVajbVl2/erLlkZfV5SOk+2baP7S/2q5OTWv9qqsmuf7VHspFRy+Ujtv7W21G2vbf4q4f8Atn/aqGTVmrSNGRrHLDum17/aqGTxG396uCl1jb/FVC48Qbf4qfsjshlUZfZPQ5PEe7rJVS48Rr/erzO48R/7VZN54mk/vVpHDnp0sj5j1C48TfN8rVk3Xi3b91q80uPEkjfxVUk175vmat44aJ7NLI+X4onoF140k+75lZ9x4wkb/lo1cTJqit96qsl1uX5a1jSjE9WnlVGP2TsJPFX+1VG48TM33WrjZHkaq+6Rf71bxpxPSp5bTidZJ4kuP4JWWq0mv3rdJWrBW4NSrdUuWJ0fVYx+yTXlxPdf6xmas9ty1oLKrU5bVZW+WteflOmMvZmXuapoYpJei1tW+g+a1dBp3hz/AGazqYmMfhOatjqdOJmaB4Ue+kXPy16v4b+FdvcRrvjWm+EdB2SL8te0+GdH2qtfK4/MKlOPun5lnmfVaf8ADkcTB8G7Db/qVqVfgvZN/wAsVr2K301VX5q0rXSV3bq+WlmWI/mPzapxJjI/8vDxSH4H2TdYVrStvgppkXWFf++a9pXTVX+7Ve4s1jzXHVzDFfzHC+JMdU932h45qPwn0yONsW4+7/drybx54Bt7VW8qPatfUuqQq8bbm/hrxT4keTBDNuZa7MvzDEOpyykfV5Fm+Lq1oxlI+Tdas/sd0yis/dXReKGW41CTb/erD8qv1fDy/d+8f0bh581OPMV93vR8392rHk0eTV8x0c8Srtp2zbVjyqcsVTzC9oVWVqjVKvNF96otjUuYv2hjK1Sbv7tDRUbK7j0OYmjbfUm3dVeP7wqaglgy01oqsR/dFSeVWcqYRqyiU9tOjT+9VryKb9n/AIl3VzVKfKP28R0a/u6sQr/dqNV27asRrXHI5KtQmjWpo4qbGvy1aVa5pSPKqSHRrtqRfvU1akjrPU5JSHbfl5qRe1Mp9GpiTR/LVqNqoq1WI2pxMZxNKNquRy1lwtVyNvmrspyPPqRNiNquRtWXC3zVehau6B5VSJpK1TL81UY3/vVaWuqJwyiSM3y1XkqWmMvy0wiU5FqjItaEi1Vki+VqzkddMzZlqnItakkW2qci1xyPRpyM9lqHZV5oqhZa46h1xkM27f8Aep69qKfWACfdpaXbS80C1G07mm0UBqMooprfd+9WowZqb5lRs1Rs1axNeUmaX0pv2qq7S1XZvWuqMpRNY0zQW8qaO/8A9qsGSao/tW3+Ku+nV940+r8x1Ud/VqO83fdrj49Rq9DqVetTqnNPCHULdLRu3Vhw3+5qvQ3lehGXMccqEolyRf7tQyLTluN1Sbt9aGfvRKckO5aozWa1rN3pvlVMqZvTqSiczNYVmzWH3q66S3Vqp3Fn96uapSPRpYk4u4saozWu2uwms/8AZrLurGvPqUD2aOKOZkWo2Wtq4sNv8NZ81uy1xypyievSrxkUdtC/eqZk21HtrM6uYav+sFWoarqu6SrUK0akVJe6aVivzLXRWK1g2K/drorOokfNYqRsWq1uWdY9nWxb1lI+VrmnA3y7TV+FqzYflq9C1SeNUiaUbVpQt81Y8P8AvVoQtV8x5NWJoK1SfeqrHLUytVHFKI5u9V5GqaRqryNQOJXmquy1NJ92oZKDuiVZGqFmqSRqqyNWsTsjEN+2oWlpzNUHNM3jEfu96mVqq7m9Kmhp8xUok1Gyhe1O20cxnqQVE1TN8tQtUcxpEhkqGSrfNRSVMpHRGRV+WnL2p235qbWfMbgrVNHUa0bttVGREixHV+3rMVqvW8i1pGRyVYmxbtWpatWLby1qWsvy11QPHqxNKP7tO21HC1Wa35TypFd1qhdJ6VqyLuqpcRfNXPKBrTlqYNwvzVm3FbV1b/M1Y91H8rVzVInuUJGbN71RuPmq9NVGT5axPaolG4i3VnyRVsSLVWSLdURPQhMxZLf+7Uflf3q2JLeq7W9B1xqlLy/mpdu2rHlbabtqOYvmGq1G6hloZaIlC0m7dUVSrWsZDH80qtUe2n81rzESiSxybWq9b3jBqzV3VJuZVqoyMJU+Y3I7yrUNxurm1uNvzbq0rO6+WtYyOGpQ0Oit7itK1k+7XP2826tazl21vGoeLXpnQWrb60LeWsezl3VoR/71V7Q8OrTNJJ91TLcVl7v7tOkuP71XzHH7E0mvGX+KmtqX+1WPJeVnzX/zVXMaxwvMdN/aW7+Kmtf1y66lt/iqb7fuqeY1+pm5JeK1V5Lr/arJa8/vU37T70cxccOaUl1/DVf7Uf71Z8lxUH2pqr2h0RoGv9qpy3n96sb7SaX7VR7Q09hE2PNVqj3R1m/aqPtH91qrmF7I0PlapFVVrJa62/xU5b/ZRzB7KRtLFuqRbVWrPh1Ldtq9DextUyOacakST7HRJYK38NWoZVq5GqtXNI45VZRObuNGVv4ax7zQflau+a3Vqq3Fnu/hrLlOijjpRPK77w//ALNYdxoLL0r1q80use60lf7tVE+ioZnI8ruNJliqnJayJ/C1eoXGjL/d/wDHaz7jQVf+GjlPap5nH7R54wkpn2hlau2uPDn91dtZ83hz/Zo5TvhjKMjm/tlL9tNacmgsv8NU5tJZanlOqNSjIrrftTo9Sb+9TZNPkT+Gq8lnIv8AepHXCFGoaUetMtXLfWf9qub8lqN0i1I/qNOp8J21vrP+1Wxp+pb2+9XnMN0y10Gk37fLTiePjMv9nE9Q028ZfmrttDvvu/NXl+m3XyrXVaXf7VrrpyPz7HYXmPSo7zfHUNxcVg2OqK38VXJrpXX5a7j5OWG9nIc11tar1ndVzskv7yr1nP8AMtZGlWj7p00fzVYVdtVbFvl/vVYkb5ag8aXxcpHNLVWSXd92obi427t1VftXzUpHTTolyRttQtcVC118vzVTuLqs5HVClKRckvKryXVZ7Xm3rUMl5trKUjpjQNVbpvWrdvcbq5dtS2tV611T/arEqph5cp1dvdfNW7DfrHH96uN0+83fNTrrXFVvvVJ5FXCSqS5TqpNU3yVq2s6xW5kNefWOpfaLha0tY8QLZ2qxq3zVP945quBlzRpxOh/tYPL1pLrXFVfvVwP9vbY926si78VNNuxXn1OY7KeUSqSPR4/EUat8zV0Hh/xbC0yr5i/99V893niC43fK22kt/Fd3atuEn/fNefUw8qkTvq8O+2pn2Lp+vRvH95f++qo6x4mjhjZiy/8AfVfNNj8UtSt12+YKrax4/v7+Nsy/9814ssDV5vekfOQ4Qqxre98J6n4j8fRtI0cUit/wKuXuNc3fMzf+PV5Z/bMnmbt26rcerSSR/er1aeHjTjofZUsjp4eNoneR+Jo4pPmau60PxdC1uu1l/wC+q+ddSvZk+6zVBY+K72D5Vlairg41om9bh6OKp+6fRXibxxDbWbL5i7m/2q8Y1zWPt11JJurktU8RXV43zzM1UodUZm2s1dOFwccPE9XL8g+pU+aJvSXlVW1L/arJuLr/AGqoyXG6vTjGJ9HTwfMdHHquP4q67wz4jWSDy2b5l+WvJpLrb/E1XNH1lrO8VlZtrfLWkPdkGKyn2lOR67fahtdX/hpIdZWWPbWAt59st9p/u1ki8e3k53VdWlH4j5iGCjKPKde2reRJu+7XRaf4gjuI13MteayXnmR1DZavJaybd3y1lTj7wqmWxqxPVLy6X7waoYdX2t96uVh1lpY9paq8l+26sqtL3jzY4D7MjvJL1ZI/vLWTeXXlt8tc7ba2ysqmr0l19oj+Vq5PZhHB+xkWm1Rf71Ubi/X+9WTeSNF92s2S8/2qr2Z6VLCR+JGlcapsaqsmvbayLqf5vvVlXEu6r9lGR7VLB05HTf8ACSr/AHqa3iD/AGv/AB6uNkaqrzstR7KJ3Ry+mdtJrzf3qqtrzf3q5L7Y396ovtj0ezNo5fE6xtc/vNTW1zb/ABVyclw1R/aGqvZcx0RwNM6xtcX/AHarya9/vVzP2hqa11/eq/ZROingYm5ca4zdKz5tSZv4qy5pWaq8krN/FRyndDBxiaUl5VGS6qqzM1R7qo7o0IxJpJarybmopsjbloOzlG7v4aFlqNt1ItIlltbhf4qlXy5OtUo4marENu38NSYySLH2VWo/svd92rFvG38W6ta1t6zlI46laVMzYdIbdWpZ6Xt/hata1td38NbFrZq3+zXHKcjxa+MkU9PsNm2uo0+zVdvy1Vht1q9G3lVxTPnK9aVQ6TS7iO1/3q7DTfFjW+3bXmcd1tarkeo7erVw1aEanxHzWJwMa3xHrlv42Ztvy10Wj+JvtHFeHx65t/irsPC+s+Ztryq+EpxjzRPl8dlMY0+blPXpNc2x7q808efFj+w42wv/AI9W7cXTPD/wGvD/AIsfNHJXDg8NTrVuWoc2R5Zh8RioxqxK2q/tCTzK2xGH/Aq838TfEG+8Qbs/LXPSL8zUzy/avuaGX4aj70Yn7zg8owWDfNSpmZJE0sm5t26mfZWrTaKmrFXqcx9D7Uy/s+2j7PWt5FOW1+WjmD25j/Z6kWKtT7KtO+xCj2gSrxMnyf8AZpphGa2PsQprWq0uYn2yONaLbUe2tJoqja3r35RPbjVM/bsqSpmt/wC7TfLrCUTWNQarVYjZah8uplqDKRaVKmW3qGNqvW7fNUy944akuUh+ze1SLBtrQjiWp/su6uGrSOSVexnRr92p6n+z03bXmyjIycuYbUi0bdv3acv3az1IEp9FCrT5SAqSNqbt/u02riLUuRtV6FqzY6sRtXTE5akDWhar0bVjwy7WrQhl212QPNqQNSFqvRt8tZcbVajlrrieZUiX6Y3eiOn1RzFaRarybvvVeb5mqGRazkaxkZ8i7vvVRkXdWo0VV5Iq5qkTtpyM1otn3qryL/drQkiqvJ/tVwVDsjIp7dtO205lpu7ZWBsDUvNIrf3aXmgrUOaiZqduptADWqNqJKhZq1NoxCRqryNTpH3bqqyNtrWMTqjEGeoZJabJLVWRq6YnXTgOkl+Wq8ktNklaod396uqJ2U6Y7zjTo7xl/iquzVGzVvGXKdPsTbt74Vft7+uVjm/u1YhvGWuunXOSphTsobzd/FV6O6/2q5G3v60re8r0Kdc8qrhjpllVqd9KxYbyrkd1XZGoeZKlKJeaLdUbW9OjuP8AdqTzd3SqMveiZ8lqrNVO4s/vVtbKhkirOVPmN4VuU5u4s6y7jTf71dhNb7l+VaozWHy1zSo8x6NHE8pxNxprVRktWWu0uLH/AGazLjTa4alA9mjjDmFi2tVqFavSWFC2bLXHKnKJ3SrxlEt2Cbq37VdtY9nFW5Zr92sKh4OJka1rWtb/AMNZduu2tSGsD5uqXI6vQ9Kz46vQtQeXUiaELVejb5az46sRtQeZMvRtuWplZqoq1SbqDm5S15tRyNVdm/u03zfWriHsyRqryfNUjS7qjkatOU0iU5qpyNVyaqci1cTupkbNupv3qTmimdIVLHRtqZV+WlqZykOjqTb/AHacsVSKlSYcxTkjqGRa0JFqvJFWMpFxkUuaY1WJIqhaplI6YyK7VG3eppKhbvWXMdMRlPXtTKKIyLJqfG1Qq396jd71rGRHKa1vP/erYtbquVjm+7Wlb3X3a7Kcjz61DmOut5d1XFb5q52zvdtbVvcblruieDVpcpbqKRd9TRtTm+ajlOP4TJuolrFu4Plrppoty1k3kG5W21hKJ6FCocrdRfNWbItdFdW+7+GseZdtccon0dGpzGbJUbLuqxItN21nynoRkVWWmstWKKUomvMUZoN1V2irW2/LUMkVSaxqGXt203bVySKoWi20HTGoQbVpFpzJRtqoxNeYXmnqtCxVIq1ZlKQ3b8tLUsa0MtBPMVasW7bdtHlbqmjirUJSiaVnJWxbtWHbrtrWtWqoyPFrxOgtW/u1oRy/3qx7dqvRtWnMeDViaHm1DJOv+1VdpdtV5JdtHMYRpklxcferHurqrFxLWPeS7aOY9WhTHNeVJHf/AC/erFkuNjVH9p96OY9X6tzHQf2h/t05bzf/ABVzf2//AHamjvP9qjmI+qHQfaPeoZLqs1bj/aokuqn2hPsDQ+1U77UP71YslxRHebarmL9gbi3FO+1H+9WGt0tTR3VXzESoGt5tNaeqK3FO+0LRzmfsi9HcMv8AE1Wob3btrF8z+9UizbfmWjnCVGMjqIdS+7WpZ6ptri7e6/vVpW9581RKR5VXCxO0j1HdUn2pa5eO89KsR3n96s/aHlSwvKb0kivVGaJWqk15jpUDXrd60jIuNGXQsSWq1B9lWmNf06O+Wui50xjKJHJpq1Xk01W/hrS+2q33akWVWX/apcpXtKkTnZNHWqM2h/7NdltVqGs1qeU3jjpUzgZtD/2aoyaCrfw16M2mq1V5NJ/2amUTsp5lI81m8OLu+7VGbw9t+7ur06TSdv8ADVeTSP8AZrLlPQp5rKP2jzH+wW3VqafpLKy1266J833as2+h/vPu1MYmlbNZVI+8ZOn2rL/DW9HE0UdXLfS2X+GrzWe2OumJ81WxMakirZ3G1q2FuN0dZsNr5VXrdfmrspnmVeWRJHEzNVy3VlarVra/LVpbPdWnKeVUrfZLmnyttq5I3y1XtYPKjqZvloPIny8xl6gzLWHJdNF96t68XzFZawby3/u1hI9XDcvwyI21L/aqvJebqryLtquzba5pHqxpRJprzdWfcaj8rfNTbhqpyfNXOehSoxI21Ft38VWYNWfcqiqX2XdVnT9P865X71OJ2TjT5feOqTUmtdP3H7zVz02rvI2a0NcXbCsa1k2tlvkX/eqjz6MKfK5s67w7JshaZqw9U1drzUm/uhq05JPsemNXNwxctI1ZSM6FOMpSqMdrmqeTa7Vb5mrCtdSbd96n6p+/nZf7tZ23ypK4pn0FGlGNOxfubjdUEcu6pvJ3Q7lqr8ytWJrDlLStVpW3RrVWNd1XLeP+Gs5ROeZTkj21Jby/w1aazqFrVl+7WYe0jILhfNj+b5q526Vreauqhi3fK1Z+qaXuXctVCXKb4evGnLlkYckqyr827dWXcM0TbqvNE0cjblps1qrR10n0tCpFS5ZFWO681fmqOa4Wqslu1vJ/s1Y27loZ3RhGMuYpyXS7ajW4/d/8Bp01uy/wtVGS3atT06UadSJ6F4Z1n7Rb/M3zL8rVoaoq7t6/drzfRbySzvF/ut96u/gm+0QbWr0IfvInxmPwf1avzR+EW3uv4WouE/iqjJuVvu1NHLu/3a5pROP2f2ompZ3Xy/NVma42/N/DWJHJtkq95vmR/NR8UTknS965c85ZPu1btLzb8hrAjlaJqvRzeYtccjKpSNy4VbiOsK8tirNWnayVJcW/mLWfMclOXs5WORulbdWXcK1dVcWe7+Gsu601q0PdoV4nMyStUTzeZWjdWDeZ92qMlnW8fePajKEiqzf3aqtK3atP7K1RfY938NTKJvGpEordetOW4VvvVYbTd26mf2Wy+tZGvPTFXa1DW6tt206OyZas/ZWquYj2nL8JQkt/71QtarWwtruqRbCplIn2/KYP2XfUbWbV0v8AZ/y0q2FQH1w5f7BI33Vanf2WzfdWuqWzqRbNaXMH145NdJZqmj0NmrrFtVqaOGNaylUMJY+RzMeht/CtXLfRv9mug+Vad9oVaylKRySxdSRnw6Nt/hq9DpqrT/tS0xrxVrI5ZVKkiwq7elTLLtWs9tSjX71V5NWVf4lqeUz9jKRtfamWnf2pt+9XLzax/dqv/aLN8u6p9mafU+b4jsP7ZX+GnLqTM33q5KG4Zm5q/bv6VPJEylhYxOmt5Wbb81ekeB1+WvK7Fmr1TwGu5VzXi46X7s+WzePLRPRGXdb14z8VIv3Mn+7Xtm5Vh+9/DXi/xY2tbzV4mBqctaJ8tkEv9sieDv8AfoWqMl1+8am/aq/Q4n777KXKaW9Vo3L6VRjuqsLKu5aq5HJyk25fSm7v7tOjZW+9U0aq1TzGcpFfzqPMary26tUkdhupe0iZSqxM3e1HzNWt/ZftUi6X/vVPOR7aJw21aZ5VSLUlfW3ie/zFPy6a0VaG2mtFRKJftDP8qmrFWh5X96nfZ/7tcsoi9qVY491XIV205YttWI4q5pGFSoSW9Xo/uiqscVWI9y1hKR59Qsbaa1vUkbVYjXdUezjI5ublM1rem+VWo0VV5Iq5pUJFRqlL+GnVK0VR/NurmlHlNuYF+996mtTZKZREuJZVttWI2+aqO7b92po2+aumISiaUbbquW7fNWXC1XI5a6oHm1YGxC26rkf3qybeX+9Wlby/3a6Ynk1YmlHU/NVI2q5HWh5chvl1DJFuq5tpsi1MhcxnyL/s1VkirWZKqyRVzTN6dQy5FqrItaUkVVZIq4akTvjIzWqNlq5MtVWWuWUTtjIj/wB2jdQyUlBtqFMZqHprVcYjiQyNVeRttTSVVk+at4nVTjzEcjf7VV5G3U6TdULVrGJ3U6civI9VZm+arElV5Iq2iejTpELNULNU0i/LVfay11RPRjS+yG6o5H/u05qh3f3qvU09mLT1/wB6ofvUK3zUaj5S4srLVq3umWs1akWWtIyOSpSOghuqvQ3n3a5mOVquQ3TLXTGseZVoHVQ3X+181XI7iuVt7qtCG83feruhWPKqYc6JbipN+6sWO6q9Dcf7VdkasThlS5S00VRyJQtxuqTetaGHvRKclvVOaw/u1sMtN8us+U3jVlE52TTaj/s6ui+yq1OWzWsKlI6PrRhx2G1qvQ2u37tai2fzVYWz215VSgc88TzFO3hq9DUi29SeQ1cMqfKefOfMSR/w1chqrGtWo6wOOZchb1qwrbaqx1NuoPPlEsK3zVJuqqrU7zaDLlJt1R7veo/MqNpf71XEqMSbdUbS1HuqORqo1jTHSNVdvmprNTfNqzeMQZaZUq05YvmoLCP7tWo1+7UKrUy/7VRKRhKRYVaftpI1+WpI/u1PMcsiPZuqORas0rLUExkZrRfLVe4hrSkWq8kVZSOyEzLkWq7LWhNFVWRflqDrhIqstQ7verDd6hkpSOmI3zfWnedVWRvmo82qjI35S4stWI5fmrNWXc1TRz1006hnKB0VncfLW1Z3Hy1ydvcba2rW6+Va7qcjxcRROmjm3LVqNvlrHt7jd96rkbf3a6uY8OpTLjfNVO4iqZZWqORvl/hqZEx90xby3rDurf5q6a4Wsm6irllE9mhUOdmiqt/FWrcL8zVnyLtasT2qcuYr7aNtO+7Sc0uU6Q5pjLUlG2plEnmK8kW6qskVaXlVC0VBvGoZbQ0bavNFULW+2rN41CvtqRe1O20bflp8pXMO201qkWm/xVfKTEbGu+rUK/dqGNavQrRymVSRYhWr1uv+zUMK1oW6Ujy6sia3rQVqpxrsqUtQeZPUlkaqs0tEktU5pfm4oKp0xtw1Zd01XJpaoyNQerSjymbcbqps1XpPuiqckXzUtT1aZVklK0R3W3+KiSJqoyIy1HMdkYxka0d1Un2r/arDWZlqb7RtquYPYGl9q9aa11WW1xTftXy/NV8xUaBrfaqkW8/2qw/tVH2of3qQ/q50SXX92pFuq59byrEd5S1OeWGN5bpamjuKwVuqsR3W2q5jmlQNqOerkN1t21grcVYjuKy5jmlROot7qrC3G5q523uvmq9Hdf7VZ8x5lSh7xtNcVXkl+Wqq3W6mtcVUZGEaRM1x/tVH9o+aq/nU1m+aumMzaNMvLebfu7qmjvKyd392nLJtq/aClRidBDffdq5Hef3q5mObb0qwt5S5jjqYY6aO63VYjlWVa5uG8q5Hebf4qOY5JUDY+Vv4aGt1b+7VNbr7vzVYjm/vUcxy8solqGzX+Gr1vZr/ABLVW1atqzWriefXqSiOh02iTTV/iWtaFf71SNFureMTyPby5jm20v8A2abHZ7G+7XRSWtV1i/ecVpE2jiZBZ2/yrWpb2u6obeKti1i+WuqMjy69Ur/Z9q1TuFraki+Ws26i+9USOWnU5pGLcVRuIt1XrpfmqmzVke5RMW6t/wCKsW6+9XTXC7qxL+3+9iuSR7VCeupiXDf7VU2l+arF4u2svd+8rmkfQUo+6akP3a3tDj3Pmubt2+aun0791aNJRE4sV8PKVNUbzbrbV21tlVV+X5qxI52uL75v71dDHJuZRV/aOerH2cYxKmvS/wCjxxr/ABVm3DeRa/7W2p9Yk828jX+7WRql1+7bb/dpSOvD0+aMYmT5u64bdTpE3/3ay5Lja3zVYW83LXCe+6UvsmjbN8u1qS6X7u35azor7y5OasyXnmx1EjH2coyJoW+ar0bbawVv1WSrUOpLWQqlKR0UbblqTarVjw39WlvKxlE8+VKReW3XdU0lqs8dVVvFqaO/X+KspHNKNQwdW0nazMq1lrb/AC7WrtLho7iOubvolik3LW8Z83xHq4avKUeWRi3mnqy8VmrF5Um1q6RXV6z7yJf4a0PVpV5fCyi1qsi1RksNrVpR3Cr95ttPk2su4ba0946o1alM56S3+aut8Pz+ZbqrfeX71YU1LpeoLZ3X+y1ddKpKMjbEc2IpnV3Vv827bUa2+2rUN0t1Ht3VGsy/dZq7Jx+0fP3l8JD5VWIUprMtLHOv96ub4ZClKQlxDTYWZWq00qstV2Zd1c9SPN7woyNC3lrUjbdHXPx3G2r1nfqv3mrz5SOKrSkW50qtsVqsSXCsv3qoyXG3+KtYyM6cZENxYK1ZNxYbWra+2RtVe6mVl+9W0T0KU6kfdMP7KtM+yrVm4ZVqm14qVfvHpx5pEn2Vf4ab9lX+Jah/tRVpv9rLRymvJULH2X3pfsq1V/tRaibVv9rbWXs5FRp1JGgtvTvKWsltc2tSf28PSp5ZFewqG3tWhdq1h/24rfxU3+16nlkT9WqHQ7lpm5dvzVz/APa9H9qbqjlD6vM3t60z7SFrE+3bv4qd9oZvvUezK+r/AMxqNeL/AHqha+X+9WezUeVuqfZmnsolptQ+X5aryX7fw037PuWneRRymsY04laS6dmqL5vetD7L8tOW1/4FUSkX7SMTN2t61NHGd1aS2q/3asR2q1nKRlKvEq28Va1vb0QxKtTR/LWEjzqlTmL1q22vRfB995Ma815h5qxVp6X4pFjJ/s15mJw0qkfdPEx2EliKfLE90m1JvJLbvu15J8SL/wA2GTNFx8Solt2WuF13XH1iRvvEV5+DwEo1OaZ5uUZTUw9b2lSJwslqzTNtoWzat77HTls6+q5z9L+smGtm1TLatW0tnUy2H+zT9oYyxJjx27VajiatJbOrC2G1qx9oYSxETPh7VcjqwtnU0drt+7UykcMqsSONqsR7actrU0cX+zWXtDmlUPJualWoV+9Uy19f7Q+3kSbflqTbUcdWI1reNQxlLlI/KqaOKpoV31MsNEjnlUIVt6kWKrS2/wAtTLb/AC1zSic0qpV8qnbatfZ6Ps9c8qZlKoQqu2rEbU7yqb5VTGPKZylzEitUyqrVXXtUkbf99VZlIbJb7qozW9a26myRq1RKlGRcakomCyt/FULNtrYmtaozW7N8tc0qHKd1OpGRUp+6o5ImWhW2/erE6y9G22rVu1Zqy/3atQyrXTTOSrE2LeX+7WlC1Ytu3zVqWrV0xPHrxNa3atKFvlrJt2/2q0rf5V+b+KtdTw6sS3S7aFqRV3LSkcMpFdv92q8i1eaL+9VeRa5pGsZGbcLVOStSZflrPuK5pHoU5GfJVNqvTLVORa5ZRPTgV2ams1DVGzVlE6+Udu96jZqN1R7vm/2a6Im9OHMDNVe4+WP5Vp00u2oZJf4as9WhGJX+83zVDJ94VMzVVkl+atT1aECFvvU2TbQzfLUMktWerCmRyVDtqST/AGaZXUaxiQbajki21NJ94U1vmVqsqUSv9yj+KnMtR7aDPlHb/moX73/stN2/NRu+b5aowlHmLCtU0c1U1apFbbTOadL7RoLL81WI5WrPjlqwrVtGR504GpDef3quQ3lYcbVIsjLW0ahyVKMZHTQ3lWo7rdXMx3W1fmq5b3n+1XdCucNTDHRR3HzVMrVgx3lX4JvmrpjVPPqUeU1Y1VquQxVm29wta1u392tTzqvulqO3/wBmpo7Vakt13VejiVqwlTPKnV5Sj9l+X7tH2U1qLH8tP8muSpSOb28jI+y/7NH2fbWs1r/dqPyK4Z0Co1ijt29KXLVb+y/3ajZK45UpBzRI1aiRvmp22oZKylGUSogzVDJLRI1QyN8tOJrGJJ5lEjVX3Ubqo19mDNTVams26m7qs2jEsRvtqxHVFe1Xo6ykY1C0q1IqU2H5ulWlX/vqoOCUhqrUy9qatTL92gwlIj2U1qm201loEV5FqORasNUclT8RpGRTmWqNwtaki1VuIqjlOyEzJZdtV5PmWr0y1TkqeU9CnIpzVXarknzVVkWoid0WR7vepI5dtR0VrE1NK3uv71a1ncVz9u3zVpWstdkZHBXp8x1VnLWpDLXO2ctbFvL93dXZE+br0zSVt1NkqNWpzfNQcHKVbhqybnvWxcLWTdVlKR30DHum+aqMjVZvPvNWZJcbawkfQUo8w1m+Wo9+2oZLio/PpnoRplyOWplbc1Zv2j5qmjuKoJUzQ+9TWiqOOX5qkWWlynNy8pG0VRyRfLVxfmoaLdVcpUZGa0X92o9n+zWp9n+9ULW9BrGoZ7U1fmq1JFUOyteU3jIkt0q9brVeNavW61Bx1ZFyFa0Lddq1Vhiq9CtB5FWQ7bTXqZl+Wq8jf3qkwj7xVmbbVGaWrFw22qNw3y/NQehSiQST/NUW6on+9TNzLUyPRjEdIv8AtVXZam3b6a1I2iVWXdVOaD+KtLb8tRyLQdEahiSQ7agrWmiqlJDuqDuhUuU5H3VWk+9ViSL5qqyNVRO6ERu73prS7ac21lqORavU6OUkW6/vVNHeVnUu6pH7OMjYW6+apo7ysVZWqxHcUHNKgb0d0rVajuK5+O4rQhuq55HBUom1Hcf3mq7Hef53ViQy7v4qtRtWUpHn1KRsR3lWPtG7+KsPdtqRbpqOY5ZUDUa4py3FZLXX+1Qt1WsZk+wNhZfmqRf96s2O6qZbjd92tPaGcqcjQ+7/ABUK1Qxybqk82r9oc0okyy1NHdMtVP4qXd71HtCOU0o7z+9V63vf9qsFWq1byfNWsZHNUpROusbjdtrorGX7tcXp8u2um0+XdW8T5rF0jqIW+WrCtWbby7atLL8tdPMfOSgWJG+Wmxruaqc1xUkNx8v3qvmJ9nLlNKFNrVrWdYdvcbmrYs5q1pyPOrxkXmXctZd5Wg1x8tZt5KtacxzUYy5jHuId26s2aL5q1JpVaqM1YSke9SlKJntF81V5rPfV5qdFXNI7vaOPvHL32jbv4aw5tHZZPu16Q1urVVk0lZawlE9ClmEo/EcPb6a277tb8lq0OmVpx6Pt/hq1qlnts/8AgNIdXGe0lE4fT7NvtDM1a9nG25jV+PTVWP5Vqe2stsMjUFVMTGZx94u64leue1Dd5f8AwKu3ubH93I3y/M1c1qVhtkVamR7WFrROZmtWZfu1HDE33a6L+zd38NV5NN2yVyHsRxMfhMG6tWWiHdtrpl03zY/u1TbS2WT5ayNI4mPLyyOdmVqbHKy1vXGl/wCzVFtNbdQdMK9OUSOG4ar0crf3qqx2rK1WI4v9mplExnyliOdqtLK1V/KarEcX96sJROKXKTR3TVXvP30dTeRTtv8ADWXMZR5Yy5jl5pmt5Kk837Qv92tLUNL3LuFYao0Mm1v/AB6umMoyPYhKNSPNEq30Tbty1XjuG+61bTRbo6z5rXymrWMuY7KdSMlylO4Vv4d1Zcm5W/irpIVWVdrVDdab/EtXGXKddLERpy94bourSNH8zbWX5fvVqXUzH94lYMdk0Em6ugtV3R/3q9KnU5o8sjlxXs/ae0gOhvGkjpk8rUfY2hk4X5aux2vmx/7VEonnylGMuYpw37bakaVm+7TZrBomqxb2+6uaUuUJSj8USr57d6d57L/eqzcWP8VMjt656kOb4SeaJNBeM3WpJJWZabHZsvzCrIta4vhOaUoxfumVJKy037QzLWhcWFQfZ61jI3jUjYzpt1UZo2augks/9mqclnXTGZ0060TBktWqNrVv71dEtnTzp27+Fa3N/rXKct5TU3yGrqG0ao/7L21MpGkcVE5lrVmqNrBv9qup/swelKul7v4ay5i/rhyLWbL0pyxSf7VdY2krTW0n+7WXMV9cicysX+9uqRbVmre/sv5vu05dN2t92s5SD61Ew/sp/wBqplt5Nv8AFW1HZ/N92rC2atWUpmEsSYK27VIsDVuLYLUy2C1EpmEsTEw47VqmWzb+GtpbWk+z7WqecyliTKW1b/K1ItnWptpu2s+Yz9vIo/Zad9n9qubR6001BHPIh20yRttStTfLVqOUooybmqHyK1PKVaPKWka+1M1bWpPIq9/vUcUah7WRT+y+9SeQtTfLQ1GouaQ1Yqk8uo93vR5tGpHvEtPXtVVrrbTftPvUhyyL9Ju21mtqFRteUuUv2MjW86kNwuayG1KoZNS+b5WrL2f8xX1aRxflbafUuyk8pq+oPrOYZH96rEdRqu2po/vGj2kSZFuH71XYapx1ehqo1TzqhZWOpVg/3qbD92rkdb8x58pcpCsVO8pquKtO8qqjHmMOcotDTfK/2a0PIpv2f2olTJ9oZ7Rf3qb5VaDRbqjaJf4az9maRqFH7rVJ5tTSRNULRURjyl80ZD6iaBWpMtT1atPiH7xRmsP7tUZrVlroPlaj7Ksv92plQibQxEonM+Vt61JD8tbU2nelV/7NrCVDlOn6zGXxEcLfNWxat92s5bUrV21XbWfKcdWUZGxb/NWpbtuWse3atS27VqeHXNSGpvvVXjq5GtQeRMj21XkWrjLUMi1zyCMjPkX71Z9wlaklZ8y1nI9ClIy7hdtUbitC4Ws+4rjketRkUZG21DuqaZapt96sj1qfvDvN/hpu7726o2l21DJKy/8AfNaxPQpU+WQ64b5vlquzfxUSS/N8tQtcf3a3iepSo/aBmqq1SSNVeStYnr0qY1mX71Qs3zbqazUnNaRO6MeURmpu6ms1Rq33q25ivtC0m6n/AMNQN3qjKQ1qSiigz1Cmf7NPpGSq5g1I6cv3qT+KnrRzEcpJG1WI6o7trfLUyy/LV6mNSlGRejapt3tVGOWrEb1pGR5lSnKJYX/x2pFaoY2qStYyMJRLEd1tar0N592smpo91bxqSOaVOMjorW6Wt6zuq4+3l+6tbVnNt210xrHiYiidlay1rW7VytncVtW9xWvtj5ivSN6OptnzVn29x8tXoZarmPInGRY8ij7P8tSRtvqbbuqZROSUpFFreqslvWw0NQyRbqx9nEqNUx5LeqskVbU1vVGSCueVKJ206hjzRVVkXbW1Jb7qpyW/96uWVI76dQyW/wBqo2q9JBVeSJqz5TtjIr7vmqTzKjbvUbNWZrylyNvmq5bpWbC1aFu26okYTNS3/wBmrCrVW3+9VyOsjyqnxEvNPVd1Crup9EjmkM+lR7W/hqf5u9Mb/ZqCYyK7d6jkqw1QyVZtErtVeb5qsSfLVWSr5TpplWZaozLWhJ81VZKOU76cjNkWq8i1oSLVWRaXIehTkU2qPbVhlpu2jlOmMgj+Wr1q1UY1q5DVxM5m1ZtW5btXN2bVuWbV0xPnsTE2I/mqWoI2+7U9ankSIJqy7pa13rOuovlrFm9CXvHN3y/erBuPl3V0l9DXO3y7WaueUj6jDSM2SWq7XW2m3Dbaz5paiMj6CnT5i9HeVNHefNWC1xt/ipv2/bWsZG/1bmOqjvKsx3QrlI9S/utVq31KtDknhTrIZ91WI5a521v/AJvvVqW91u/iqjzqlCUTWXbtp235aqwy7quK3y1Zwy90rzW9V2s9taH3qkWLdVk+1cSjHb/3asQxf3qtLb1NHa0GUqoQrWhH90VHHFUyrUSPPqT5hrVTuGq41Z9w1QVSKdxWbdN/drQmasuZqk9ahEqs1Oj+aoZPvCpI2p8p6DiSbabtqZfu0Mvy1OplzEXNM27qdto20amnMV5oqqSQ7l4rSqKRak1jIxbi3+Wsu4i210klvurNvLelE9OjVMPdj71DbWqaS3ao9lXqerGXukLfNTWWpttDLS5Q5il/FT1f7tS+TUUi0zeMoyLVvLV6P5qx49ytWhby1zyictWH2jUhrUh+asm3atS3bdXNL4jyKsSx5VN2VYjp32fdWUjz+YzZPlqH7UytWlNa7azbi1ojI6acoyJo7zdVqG8rF+ZadHKyVfMayoxkdJDeVajl3VzcN01aEN1/tVV5HDUoG15tO3e9Zsd1VhbrdRGRxypyLitViFqz45avQ1rGXvHNOJ0Gnt92uo09q5PT/vrXUaf8tdcZHzOMidBG9Oa42/drP+0f3qbJdbVrfmPn/YlxrrdR9o96yjdHdxU8cu6r5jX2PunQWcv3a1o7j5awbNqvebtWt4yPKq0+aRoSX+1azbjUt38VZ+oXm3+KudutT2t96j2hvQwfNqdFJebf4qha43Vz8eqbm+9Vhbzf/FUcx6H1aUTU+0bqPtFZn2o0q3X96sw9ibkdwv3a0LdlauX+1VpWd592g5qtCXLzHQwWqsy0zVrXdHtWjT7rdIu6rV5taSlyxPI96NQxZINse2jbttatTLukqG+bba1nynZGXMYckS7aw9QtVlkraaWsuZtzNWUj3aHNFmfHZ02bTquLL81TblZaxkdvtJGbDaqtOk01W+arEi7Wq1DtZaylEUqso+8Zf9mqy1Vk0ld33a6Ly1oaBWqAjiZROVk0T5t1N/sll6V1X2dWo+xr6VBr9dkcuum/7NSLYNtrpls91L9jrOREsYc99gaj7BXQfZdtHkLWBP1o51tP/hZax9Q0H5tyrXbSWu1qa1qsi/NRH3ZcxvTxkqZ5ytn5cm2pJNL311l9pKr822qa2vrXVGR6scZze9E4+TTWt5KsRW3mLzXUXGm/LVH7H5UlHxHT9b9pEw5tN+b7tSWUflttNdA1qrrVeSw2tuFb05cpP1nmjysFs1uF20tvZeVJtarVr/49Vvy1kXmumNTmOKVWXwlf+y/OWq7aS0X8NbNs/lttetFYlaP+HbUS945frEqZzK6buqOTSdtdN9j8vpTfIVl5rn5uUj61I52O121ehsFb7taDWa7qsW9vtrKoKeJ90xZtN+98tZ8lht/hrtmtVZeKo3Gm/u2rmj7pFLGHLrZ1HNZ/LWy9vtakaLdWkZHdGv8AaOb+x7WqaOLa33a0ri321WreNTmOuNXmGeStH2NWb+Kn0+OVV+9RzEc0iu1hTfsfrV7zV3U1mWkLnkVvs60xrVamZ/mqNrilqVGUiL7KtMkt6ka6WoWuqjlN48xG0SrTWWmyXS1Xa6Ws5RN4xkWN2ynLLWbJebf4qqyaptrKUTf2EpG79qWk+1L/ABNXN/2p/tVHJqH+1U8prHCSOia6X+Go2uK5uTVNv8VR/wBrMv8AFVcsjeODkdM1x81R/aq53+2P71N/tijlkafVJHRNcL/epv2z+KufbVvl+9TW1T5fvLU+zLjhZHQNeLTftlc22qf3WprX/wDdaq9mVHBnSfbKa1//ALVcu1+38TVH/aLUeyl9o1jgzp/7RH96mNqVcu2pNUbak1V7I0jgzqG1KoW1L/arl21L/aqNtUaiNI3jgTqG1Tb/ABVC2qbq5l9R3U37Z/vVXsZG8cGdNJqVV21L5qwftW7+Ko2uqv2ZrHCm5/aVRvffNWP5+7+Kjz6r2Zp7CJvbNtGzdUipTttd5xcxCq05YvmqxHF/s1MsS1zyIlUIY1q1H/s0LHtqTyvSs5S5TmlLmLEbVcjas9d1WI5P71VCr7xx1ImtG3y/NU0bfLWXHLVqG4r06dWJwygaGzdR5FRxy1ajbdXXGcZHJ70SHyqhaL+7WmoVuvy0nlVry8xEapktDUPkVsSWtQta0ezN41TJktartb1ufZabJZ/L92p9kaxrmG37qiOWtKaw/wBmqbWrK33aOU6Y1IyJoZVarUcay1nxxN/tVchZqowqf3S59hVlp39m7amt5Pu1sWojb71RKnGR5s68qZix2Lf3Wq5DEy10Udgsyrtqb+xP9muaVCR508ZH7RhwrV6OrP8AZLq33aZ9lZf4a5pU5RMJVYy+EZUEi1a8qoZFrAUSjNVOatCb5lqnItYSO+nIx7hKy7hfvVsXC1l3HytWEontUZGTcL8zVRkl21oXXasuasJHuYcjZv8AvqoZGpzfL/8AE1Xkl+aqgfQUaHMEku1dy/xVCzLtpsjf981XaWuqJ6tKmOZvlao5Jab5tQs1aRiejGPKO3VG38NG75aburUobu+X5aa1O3VG3+zREsfUElDNTfvfNWpjIds+Wlpm6nH+GgyFooooFqI1C/6sUtLtoDUZRSsvzU1k21Yakn3amjaq6tup26lGRlKnGRe3VMsu5vmqirf71TRtWvMefUoSiXl+arEfaqsLVct/4dtdMTz5RLkKfNWlb/e/2az7f5WrStvu0SkeRXNS1bata1rLWXbrV6H+Gp5zwKvvG1b3H+1Whb3VYcbNVyGX5qqNX+Y8qrTOit59yrV6GWufhuNrVehuvlrpjXPIqUjY3rTW+Zqpxz1ItxWsahy+z5SZlqGS33VJ5u6nk/LVE80omZJFVea3+X5a1vK3VDJBU8sTpp1Dn5LOq8kFbklvVWSL/ZrKVOJ6EaxgyW9V2t2rektaryWu2uSVI7o1zHVauW7fxVN9m9qdHb7a5pUy5VIyLVvLV6Ft1Z8K1ajrCUZHnzNBdtOX5W3VXjaplaoOOUSXmopFp26hqDOJDJUMjVM33aryVcTeJXkqq1WpKqtVHXErs1Qt7VNJVdjVnZEhkquy7qsSVD/wGqOuJXaKm7d9TMtNqOU3jIj8upF7VJ9+jbRyk8xYt/4a2LOWsONq0rOXbW8ThrR5jprdvlq3WRYy1qRtWp4NWPKOaqs0W5au1FIlEomEZcpzuoRblrmdQi+9XaXkVc7qEH3q5ZRPocJVOLvo6w7z5a6jUIPvVzt8lY8p9lhpGPIzVXaWrEy7vurVGZqo+qoUoyiTebtWpI7z0rP81qFbbWkTslhIyN6G/ZW+ataz1SuTjlbc1WobhlWtYyPIxOB7HfWepK1alveK38VcDb3m3b81bFnqm2qPl6+D7HaRy/7tWo23VzNnqW7+Ktq3vN1B4dWhKJsQrVyOJWqjay1pW9WeRU5ok0dvQ0VWo1+X5adtqDh5veMu4Xb/AL1ZNx96ty6Wsm6Wg7qEjHuP4ttZdw3zfNWlcLWXcfxVB71AqfxVPDUVSr2oOxlhWqWoo2qTdUnLIJPu03b/AHafRQHMQbajardMaL5aWpcZFNl3VXmi/wBmrjLUbLuoOmMjDurf71Zs0W2ukuLdazZreqienSqmOybaNu6rc0P+z/47Vbay/wB6kdynzB5dRtFVyNN1SeVS1J5zLa39Kkhh21oeT/s0ot/9mokDq/ZGW/y1pWrbapxxVct1+WuORx1TWt2q9GtZdvWlC1ckjyKsSTZuqndWvy1ep21f96oOaNSUTm7i1qnJEy10k0VU5rXd92rjI9KnXMVW21YhlqaS121GsW3+GtOY6eaMi5HLViOWs9asRvtoic0omhDLurUs/mbmsW1atyx+8taxPNrx5ToNPX5lrqLP5Y1rn9Nirorf/ViuyJ8dipe8SSS1XuLjbUklZt5L/drY5aUeaQ7zd1XrOVqxVZq0LOX7tBvUp+6dJZy/LVqS42xtWXby/u6Lq6VY615jxpUuaRT1a92/erkL/Uf3jVf1y+2/xVxd7efM1Z8x9TgcL7puxapitOz1Ld/FXCx3TVpWN/tb71HMenVwfuncLdbqGuqxbW83L96rXmVpzHjSo8pqLdVoWdx81c6sv+1WpZzL8u2g5atP3TrNNuv31XZL/wDftWJpbbpmqS6bb5jUHgzoxlUNa3uFlkajWP8Aj3rF0u63NWlq1x/o+2gylS9nUic7cNt3VhtefvGrbu/9Wa5iRfmrCR9HhYxlH3i011UkN/8A981lyfLUazfNWMju9jGUTckuPl3U61uvmrNjl3LRv2NWUpGUqXu8p0XmVIrblrLs7rctWo5NtYcx58qfKXPu1IrLVXd/tVH9o2tUcxl7PmNLcq0NKtUftPvVf7Ztph7KRrKy07cvpWP9v2/7VSLf7qy5Q9jI1Plaq8i7WbbUMd/TpJt1ZE8sohIvmrWTeWvlSVpfaKhuv3q1UZ8p00+aMjPjbd8rVDcW6srVHeboulRrdeYv3q6YnoxjL4ojY28ptrVYkVf4az7ptlRw3/8AC1PU6fZ83vRJt21qtW90rVm3Fx8tU2vfKb/7KtYyNfYe0idRuXb8tT2995HyvXMW+rbv4v8Ax6rX2zd/FXSc08NL4ZHYearLUL7e1czDqzQN83zLWpHqXmruVqiUThlhZUy41xt60R3i7qotcbqp3EzK25awlEqNDmOot7xafJPuWuUtdW2yfNWl9v3LXJKPvGE8LKMixdMrVnsyrTbq4asuS/2t81EYnbSoyLlxItZNxcKtTNeblrJvJd1VGJ6dCl/MTfbdtNa/rFkumX71R/bN38VbHqxwxuNf/NR/aVYfnf7X/j1H2j3oH9Wibn9pbv7tQyXm7+KsvzqfuagXsIxLMl1VWS8ZaXmmNFuoN4xjEha8aq7XjVJNatVeS3ZaDqjGJHJdNVWS4+9U0kTVC1vT5TrjylWS4b+9VdrpquSWv92q8lq1RynZGUSq14y1G19UklrVWS320+U648sh0l41R/bG+7TWiZW+bdUflUam/LEk+1H1pv2yo2Wm7aZcYxJPtTLSfbZKZtpu2lqacsSX7bJTPtrVHTdtGo1GJJ9qo+1VDtqNlpmns4lj7SPWl86q1Dd6A5Iljzl/vU3zarUVZXKWd60bv7tVdzelG5l6VAcpY3Um81Bub0o3f7NBfIdxHU0dVY2+arUNdB8vIsRr/dqZYqbGtWo1+7WUjjnIbt+WpFiqZV+apFSsJHNKRD5C03Z/DVplpvl1NjPmK+7ZUi3Hy0MtRslHNyle7IuR3H+1VqG6/wB6sX7tSRz7fvV1U6/KRKlE6SG63dauQy7q5mG8/wBqtS3uq9SjXPNq0OU3o13LUn2Vf4Vqnb3VaEMterTlGR5k+aJD9jpv2X/gNbEcSstSG13LXRyxOT6xymC1n/s1Vk09W/hrpGs6dHYbqiVM1+tHGTaaV7UyO3ZGruv7Ba4baqtV6H4dzS/MVrjlHlKlmdOn8cjhY4P7tX7fdHXQaj4Vk0/5sNVCG3/hrDmI+sxrR5ol3T7n7u410+ntHL97bXLw6e38Nbthp93H8xStY1OU8TFcslfmN3+y45fu1VuPD/y/LVqzuvL+/XQW+24qvdqHz069Sizz280Ro/4ax7izaH+GvWrjRvtH3VrndS8MybW/dt/3zXDVpcp6GHzKMvdkebzL/erPmrrtU0OWPd+7b/vmuZuLdopPmVq8yUeU+ow9eNSPumPdLWPeL/eraulrJvFrHU96hIxbysm4atm66ViXT7aylE+jwr94pyS1Vkbb96nXTfNVOaWpifZ0I+6SSSrVWRv7tNkl/wBqod1dMT0KcSRn203dUe73pu75qo6ibdS81Bup273oAk/hqOT7tDNULfNWpEpA3/j1H3fvUNTaskdu/vUf7NNoXtREyJPuUK22j7v+3Qv96qIFp+1aZzT17UC1DZTWX+9UtJt3UDIdv92j/epzfLTdtBZJG3zVNG1V/u1JH8tVEOXmiaFu3/xNaEP8NY8bVehl+at4yPPr0uWJsR/erUtfm61j27blWta1+78tVzHyuKp8sjYtvu1oRr92s+1rQjrI+aqFpasR1Xj+7VqGlqefUJo6sRytUK1MqUuY45FhbirEd1Wbu20+NmrWNQwlTia/2jbUi3Hy1kxs1TfaPetY1zCVI0vOp/NZy3Hy07z66Y1TL2RYb5qhkWm+bR5taxnEqMSNo6hkt6s0jKrdGpG0ZcpV+y0fZR/dq0qVJ5VZypj9oU/I/u1ItvVxYt1SfZ/auaVIz9qU1j207bVz7PtqNoaylSM/aIhX7tNZqm201lrCVPlK5ivI1V5KmkXbVeSjlOmmV5PlqvJViSoqZ1RK0lVXq1J81V5KrU6YkLUlPZf4qTmmdMSJlqNlbdU9MZamRXMR7qFbdRtpv3aZoThaswtVFWqxHWkTGUTcs5fu1uW7bq5m1lrcs5a6Yni4mBqLRIvy02H5qkb7tHKeUZ94vy/drDvovvV0k33ax7yKplA9HDTscTqdvt3Vy+oRV3GqW/3q5W+i+Zq5uU+zwdQ5W4XbWXcJ8zVvXkXzVk3EW3dUn3mDqxlEzW70VIyVHUnvL4SaPdVqNqpx/eqwrVWpyVfhL0bMtWo5aoxt8tWIWpnj1aUZSNazvGVq3LPUmrlY/vGtO3m2nbVHgYihE7mxv9y1vWN1XA2d03y10Vjdf7VPmPlMThjtbef5al3bqwoLr/aq2t1to5j52VGRYuNtZN8tXGut33qz7iWkdNGMomTdLtrJmX5vmrYuG+9WTNQe9QkV9lSRrR/FTloOqRJGtO206OpFWg55SK/zLRuqZl3LzUbLtoKjIXmlpq0tTyksZJUcke2pylMalqXGRRkWqMy1rSRVRmt6UTtpyM2SKq8lv/s1oSJUeyrkd0ahRjTbU0a1N5XzfNTlWokXKQLFu+7Tvs/+zU0dWlrORzSmUVt/mqZYquLFU32fdXLIwlVKsa/3quQrTfs9TxrteuaRyzkPWpI6FWpFWsjm5iGRah2r/FVySKq8i1cSoyKs1vVWS1rQZqjZas6I1JGb5e2hUq9tprRbaf2TZVAt1+atzTV+asm3i+at7T4vmWtYnn4mR02nr8q7q3I/lWsfT/m21rK22uyJ8dX96QSNWbcN+8q9I3y1mzfPJWuoUiONfmq9br81V1Wr1utMqrL3S9G21az9QuNq1eb5VrF1Rv3bUHNQp80jkfEGpfe+auRuLxmb71a3iCXczVyNxK3mVMj9MyzCxlE0lvKtWt/XO/aGVv4qtRz0j2KuX/ynaafqX3fmrchvN33q87tbzZt+augtdS+7T5j5jF4GVOR1ytWpp7Vy9vf7ttdFp8qtWvMfOYinKMTpNHl/eNVq8b922KydHb941WtQk2xtUHz04fvR2l/eq/rLN5f/AAKs7R23SL/vVo64v7taOYzl/FMZpf3bf7tZOzd/vVsSQ/uWrMC7fpWcpHpUZfylaSz3Vn3Fq0ddFH81E1msv8NYSN4V+WRzsLMv3qsN3p1xZtFUK/Ktc0js5oy94khuNslaUdxurBkfbU1veeXWEveInR5veN5ZfWopZNtUPtlNkuNy/eqDn9iWPtn96oZLys+4l21Va6+b726tYnXGgabXlIt/taseS4pvn1XKdMcMdMt5ViO/3fxVytvdfN96ry3G6sJROaphjekuP7tRx3m7is+O43fLUMz7ayMI0PsmhefMtYs0nlNVxbjcu2qd0m5a1jM66UeX3ZDTP5sdZ9x+7bctN81reT5qdJ+/j3VvE9GMPZhHdblqnduytUe9reSpJF+0R/LVcx0xhyy5jPa6aKrVvqzbdtVJ4cfw/dqo0TK1axkd3s6dSJ0C37N/FUkepNFJxXPw3DfxNViOXdW8ZcxhLDxOst9WWX733quLcebXGxu26tC11Bo2VW+7RKX8x51TC/ymtcRfNx8tTWV0yR7ajW4W4VWWhflasJQ5onJKPu8si9JLujrJvF+atDyty/LVO8Vq5I+6FL3Ze6Z/m7ahmfd8rUTN81QtWp6cYmbfLsrNkfbWne7qxpJf3nzVtH3j2aPvRJGuNtC3lVZGqvI1HKdkacZGst5tqaPUlrnWnalW5akOWGidOt5Uy3n3a5eO8qZbyq5YnPLCnSfalahnjasGO6qZbzatIy9gaLKvzVWkVahW63LR525agcYSiOZfmqGTa1Okf+7Vdmpam8QkiVmqvNa/3akaXa1NaX+7RqdEeYpyWu6q7WtaG6oWajU6IzkZ8kW2o/KZVrQaoZFo1OmMyjsprR+tXJFqLmjmNYyK23bTdtWvuUlHMacxU2t/FTfKq7SfLTK9oU/KpvlNV3yx/epNq0B7Qo+Vto8qr21Wp235afMX7Qz/ACqd5DVcVVp9TzB7QoeQ1C2rVc2U+q5iPaSNmFt1aFvWTbturShb7tVI8SrE0oatRrVO3q9HUHmVCaNf71WFhpsf96pFpannykG2m7am203ZUkcxXkWoZF/vVcZajkiqJRNYyKMi1DJVxlqvItHKdMZFXcy9KsW+pMrc1XkVqryR1UJSib8sZfEdVY6krfxVu2t5Xm0d01v/ABVtabrO3bXo0q55+IwPN70T0a3uvu1pW90stcjp9/8AaNtdPpdnLcSL5Ss1erTrHyuJpRp/EbUMJl/hrc0nwjNftu2/LXS+DfAMtxtkuV2/7NenW+h29lbqqqqba2liYn51mGdRw8vZ0viOD0vwjDZqu5fmrpLXS4fL+6tR61MsG5Yqq6XLNL1qfac0T56pWrV4+0lI5vxxYR+W21V+7Xkyx/6Q3+9XsPjR1aNv92vNrPTftV2FX+Jq5o/EfZ5TW5cP7x03gnQv7QuFZ1+Va9FvPDlvFZsyqq/LVLwnpq6fac1D4w8TLaWsiq1c05HzeIr1sXi+Wkef69ItldH5t1afh3UFuJlVmrh7zUGv7ppG+7uq9pN5Jayblqqc+U+vq4P9zyy+I+gND0uO6jX5a6iHwrbyx/NH/wCO15v4F8USXEkasrV6xb6ysVvu3fw11+1j9o/I8zhiMPW5Uc5rng21ePmFf++a8r8UeCLS3jkZY1/75r0Hxd8SrXS1bfJXluufFC1vI22steVW5eb3T6HJaeY+7L3uU8l8UactnI21a426XdursPE2sf2pI21dq1yd0lc3KfumB5o04+0MG8WsW8+9W9eLWHdLU8p9ZhTJuKzZmrSuF27lrJuKmMT7nCfCV2am7/lprfeqKtD1ox5SXdTd3zU3dSVXKBLuo3VHI1N3VYSJN3vRUO6pFar5TIdRRR97+KgAoooqCApytTV7UVYcpIrUtR/xVKtUZyHL2p9RL96paCQpGWn80u1vloNCNYqk21Jsahvu1XMbxGr8tWoflqrs21Yt/mq9TKpHmNa1b93WpZt/drFt/l+Va1LdttVzHy2YUvtHSW7bttaUf3TWDZy7a2LeWpPi68S9GtXIaqxt/wB9Vajo1PLqFhan5qBan5qTjkIyUf7tG2nbaggFp3zfxUbKdtrLmJlITNJu96k21Gy0e0kShTLSebULVCzba0jXlE1jAvfaNv3actxWW11tp0d196uynieYr2JsRyru+arEbVix3G6rUd1XVGrEwlSkbEf3TVhayY7qrkdwtafEcM6ci5tpskVEctSbqqUTm94ryLUbLVmmVn7M05ijNF/eqrNFWsy/LVeaKpdI3p1DHkWqrJWxNb/NVWS3/u1lKkd1OoZci1C0W7pWo1vtqP7P7Vh7OR0xqGWyVCy1pSWtV5IKnlOqNQpUxmqxJEy1XkWp1OmMhlJ9+j+KlquUsKerU3bSUxF+3k+atizl/wBqufjbbWpZy11Uzz68PdOkt5atL93msm3l3VoRtW2p4dSA6Ss+8X+KrzN6VXuPmWjUKb5ZHL6hFXL6lF96u2voq5nU4PvVzyifUYOqcbfW9ZNxb7mrpLyD71ZcystZSifa4OtyyOfkt9tV/KrWmt/4qqyRfNWfKfVU6vNG5VjX5qmVad5FSeUzUglUG/w1Yj+7TfK+X+KpFXatI5KkiaNquW/3qpxr/FVq2+9Vni1Tat2/u1tWM7Vz9vWxZ1J89XidBDcf3atLdVjxvtqT7R/dqeY8SVHmNKS6/wC+apzXVVZLqqcl1RGRpToE895/tVSaXc1U7q6WoVuPSqPThQ5TQqZW3Vnx3H+1ViOVWqglCRcVqmXtVPzKmjloOaUSxuprd6ZT6DIZSrSUm71qRkyrupHj+amqw7Gnq25uaQiHbVea3+WtDbvoaGjUuNTlMVrWoWt62JLf+7UbW/zUuY6I1jHZaaq1qNZ1HJa7az5jeNaJRXtVhW20NBto8plrKRfMWI2q1HVGPdVq3b7tZSOWcS4sX96pliqGN91WlrM4pS5QWGnMtTR1Mq7ulYSicsplPbuqGSL+7Wg0VV5IqiJUahmstNZKuTRVC0W2tjqjIq0bN1SMlN21cTfmLVrFW5p8XzVk2dbmnr92t4nlYiRuW67VWrm6qsedq7qc1dUYnzkvekSSN8tUf+WjVNM+1arxt83zVeprCPulhavWq1nq1aVrVmFUmuPlWuf1htitW9cN+75rm9Yb921ORrhI+8efa4dz4rmLpdrL/wDFV1mqLukauduIvm+WspH6dltSNMzdh/2qdub0qaS32r8q/eqFoazPqvaRlEmhlrSt7r/arHjVqtQq395qDjxNONSPvHSW918y/NXWaPebo1rgbfdurrNJ3LHVRmfC46jHlO+0GXdM1XtWWsLwxP8A6Qa6HUG+b5qOb3T4avHlrEejp83/AAKtLXvur/vVDo/36ueIoNscbVlKR51SX7+Jl/ejas2Zavfw1ms1Y8x3Uh0bbatRyr91qz5Go+0bWpG8ocxYuFVqybiLY3y1ckuNq/LVOR91HKb0oyiZt18tZMl00TVvTLuWsXULX5eFqeU9mhKPwyHQ6p8q5qb7dXNzbrdqkW8+X/aqfZno/VYy96JuSXXmrVFrjb95qoref3qhkl3LzRylU6HKai3FG75ax1umVqsR3W5fmqSpUZRNJWq1Def3qx/Ppyy7qykZypcx0Sy7W3LVhW81a5+3vf4Wq9Hdba55HnzoyiWt/lyc05m3VDI3mx7lqrHcbflNARgF5F5v3az47jyW2tWhI33v7tZd8u1ty1rGR20ve92Q64VWqvb3G1ttNjuty7aq3TbW3LWx2Rp/ZZeutvy7apyfNTobrzY9rVUnfa1OJvTjKPuiTNtao1n21RuLiq/2r1reJ6MaEpROit7pXrQjbcvy1xsd5tq9a6ttb5mq/iOWphZfZOut5Wibhq1I7rd1rl7fUvNX5a1re6VlrLm5TyKtD+Y6S3dWjouLdZY/u1i2t01vJ/s1tW955sdYM8ipTlTlzRMHULNomrNZmib5q6y6i3R1jXVkvmVVondQr+7yyMaZPMWsG8t9rV1s1n6ViX1qy7vlrWmevh6vvHOszL96o91XLi3+b7tV2t63PcjKJDJtqGRdq1I0bbqa27+KjlN0QGTb1pVlpzLuqBom7VlymqsW47jbVj7RurH+Zf71OWXbVcopUjYWWrEdxt/irEW6apo7nd1qeUxlRNlbhWp2xXrJjuKmjvaRzypS+yXJIqhkipq3G6plZWqQ96JXao2q0yVHsoLjIrsvy1H5dTMtNoNeYhaKo2iq0zU1m3LSKjIotb0n2erlMo1NeeRSZTTNlXpF31H5VEjSMivto21Iy0nNESuYYy/3aGp/NM3UalgF207bTd1CtRqQO20baN1G/dRqBct2rUt2rHt2rStW/vUanHWibFu33a0IelZsNaELVHMeJUL0L/LUi1VWrEdHMefKJYVqNtN3VIrVepgRsv3abUn36GX+7RyjKsi1XkWrjVDItSdEZFGSKqci1pSL/DVOaKg7ISM+Rf4qhZmWrki1VmX71B6FORr6HrHkzKrN/wCPV9K/COC2mjjmk2s1fJLbkb5a7nwn8WL/AML/ACqvmKtdEa0uU+Yz3Ka2YUOXC/EfeBvrXT7Pd8q/LXmvi74zadpc3k/aUVv96vnfXPj/AKnqlu0aBo93+1Xmeoanc6lcNLNI0jt/easJVJc3MfB5XwHLm9pj5H2Bpvj7TtakULcI7N/tV3+n+SsKsrL81fCfh3W59JvEk3NtVt1fQ3hf4p28ljHuuFVtv96uj6x7pzZ3wvPC/wC6+9E67xxdeXIy7qpeC9PE8nmN/ergfEnj2O8uj++Vl3f3q6fwT4qhWNW8xdtVTxRyzy/EYfBcqietTL5VrtX5flrzLxhp13fzbU3ba7H/AISq3uY9vnLTftFrcf8ALRaqVWJ81g3UwdT2konk/wDwj91BVzT9PlluFj713GsLCsPystZmjyQx3C/Mu6phVifS/XqlSnzcp2/hfS/scK/L81WvEniX7BaMqybartrMNrZ/eWvK/HHihpW8tG+9VTn/ACnzWFwNTMMVzVDE8Va9JrF23zbgtc5Nt2/ep25mqKXtmpP1OhRjRjGnEpXFZdz3rUuPu1l3FB69Ew7z+KsO8revFrDvPlo5T6XCyMG8Zv8AarLue9a11WTcVlyn3GD+Ez5GqPd81Ok+WoW+6tB7n2STd70b/wDaqHd/do3f3qqJZNI26o91R7ven1ZlKIu7ZU26qtSbqLmRa3U7d71XVqduoiA+n0yir5SfhH0n8VNoqAuPpyvtqKn1YiWpV+7Vb+KpVqjPlJlqxGtQx7asR7mXdRzGsYjtvzVG1Weai2UFDVXdU0a03b81TRr81EpBJk0P3q04fvVnRr81aUdTzHgYyPNzGpbtWtbvWLa/xbq0reX+7RzHxWIgbEMtXoW21jwy7a0oZaOY8arE0o6mWqsbVaj+aq5jzJRJKcq01VqaNPlqJSMJSDbTtlSKu2nKtYSMuYh2U3b81WtlRyL81Z8wRkUdtVZl2tV6RaryLUSOqnIz5lqHdVqZaqMv3quMjuiPW421It1/tVT/AIVpK0jUlE09nGRqx3lXLe8+781c/wCcakjuttdlOuYSoHUR39Wo7yuXjv6tR3+6u6NY4p4Y6P7UtSectYC3lWI7z/arpjM43hzY3LtprVSjvPmqVbpa1jIw9nIkkWoWiWpPN3UlUV8JA1vTZLWrXy7qftWs5QL9pKJmSW/+z/47VeS1ra8qq8lutZeyNo1zFmtf9mqc1nXQSWtQyWu5amVI6oV+U5mS1Zahki2/eroprPdVGSzrL2J6EK8ZGWq0bKvSWtRta/7NHszT2kSr8y1ct22txUXk0sastaxiEveiblrL/tVqRy1z9u33a2LdvmrblPIrQLvNMkp336Nu+oOEy7pd9YOoW+6umuIqx76GlI9XDVOU42+t9rVi3UVdNqEX96sO8i+9WEj6/DVDFkXatVWirUki/vVTkWsJH1VKr7pT8qpPlqbyqPKqDSVcj8unbam2/L/u05Yvu0GEqxCq1ahpqxbf4amjiqjz6ki9br81a0P8NZdr/tVrW60pHjV5FlW9qSSXbQvvUM1ScMV7xDcXG1fmrLmvfWrV01Yt03zUonq0KUZBNef7VMW8/wA7qoXUq1XjuP71XzH0H1GXL7p0UN0tXoZa5u3uPl3VqW9192kebXwsqZuRtUitWfDPuWr0bfLS1PHqRJ1kpfM21GvtTvmpcxzDvNpvm1DJTOaeppGJbVqmWs9Wq1HL92okZyiXo/uiparRtViNqnmOWURskVQ+VVz71NZKnmJjIp7KPKq1JEtNaKoL5in5C0ySGrflbfvUeVtqOY15jP8As+2jymWtDylqPyvlqSvaDI2q3G26qu3bViNaz1MJFyNquQfdWqcP3auW7L8tScNQd5VN8qrS/N92jyqy5TDmMu4iqrItbUlvuqnNa1pE6YVPsmTIrVFWjJbt/DVfyK1idkZRJrNa3rFaybOKtizWumB5mJkbMf8Aq6Oai/h+anR10anjcpDdfdqutWLio5F2rTN6fwjY5f8AZrWtZf3dY8fzt8taEbbVq4kVYli4l+X71c3rEvytWleS1zOrXXy0jqwdL3jD1D5m+7WPItaFxcbqpyNvao1PtcNGUSnJb7qj+y/M1aCxbv7tTR26/wAVSd0q8qcjL+y/3fmqZbVv7rLWtDa/3lq5DYbqxlIwqZhIz7O13V02m2u2Oq9vYba6Kxtdsdc0pnzmKxPMTeH1aK8re1aTymX5qzdLi8q8q/rny/MKOY+Xqy560S3ot0rSLW54gbdbx1xulz7bha6TWp/9BVqqMjza9LlrxM9vu1iySbWrS8/5ayZPmkaqjE9ChEikkamLP/eoZah/io5TujEsM1V5G21NH8y1HIu+rKiR7qJIlkWoGGyovtXlN81B0Rj/ACmfqWl7vmWufkWS3k+Za7SOVZV+as3UNOVl+VavlPUw+IlT92Ry+75qdu3fLU0tj5dV9rI1c8o8p6vNGXwkMytUccrRNVpvmqrIm2s9TeMub4ixHcbqmW4rPjbbUm73qOUmVM0PtHy7l+9V+zvPM+VvvVhQz7etSSTMrblrKUfsmEqXN7p1MM/8P8NMuF2/MtZNnqHmR7WrQWXcrVzy908+VKVORIrbl/2qhk/eKymo2bymoZ/4qkrlMu6ia3ao2bdHWheRrLHWT/q5PmrqjI9CnLmiQFmhkqeZftEe4VHdLuWi1b5tparZ1fZ5jJuN3+1VGRq2NQt9sm6seZfvVvE9ahLmG7vl+ajd71Cv+zRu+9WspHo+xNSzv2ibbu+Wt2x1Lbt/hrjt33a0LO4+WspHl4jCxkd9DdeataFrL92uNsdQNb1je1y1D5evQlE3vtDL/u1XmuFZqbHcKy1Xul3L8tZwlyy5ThjTjzFhdrVXvLVZVrPW6kt2q5HerJ1rsib8kqfvRMG+07+Jay5ItrfNXVXSq33ax7iENXRH4T16Ff8AmMnbUclurVckt/7vy1XbdFWnKd0ZfylVrWo/s/tVr7Qu75qG2tUG/NIpyWqt/DULafV2lbbQaxnIyvs7UqxstaHy1HJF6VEjX2hV2t61IvaiilzFaki/LTxKaj3LS7t9SZOJZWU0+qu75qdG3y0GfIWvK/2qjaBqasu2pll/vUyPeiV5IqhaKr3ytTvIWp5Sucy/morQa1X5ttR/ZWpF+0iU6jbdVxreo/KZaDXmiVW3U3yqueXR5dLUrmKLLUe2tDyKPKple0M3a1N5rS+z+1Na1/2aRXtEZ1Luq99m9qPs3tTK9pEjt/8AWVqW9ZNr8zVrW9Yykc9U1Ler0PSs2NquQtU8x49SJoR/d+9ViNqz42q1G1HMedOJeVqk3/LVONqsL2rSJzSiS0jU3d/eoZqvmIG1HJUlNajUuJVkWq8i1cb5vu1XkWjU6YyKMy1TkWtSRd33aoyLuo1O6nIz2X+9UflVckipu3bRI7I1Cr5VOWKrHlU6OL5qwkEqgxVq1DIy/dZqRVqRV9K45SOaUiVZZG+ZmY1oWesXNqv7qdkrO29qkVdtZe0lE5pRjL4jobPxhqdu3y3LfnW1a/ETU4v+WtcTGw9KnXpWkasjz6uDw9T4qZ3MnxBv7qPaWqbS/GFxbSbn3NXEQtV6GWuqnM86pgcPy8sYno9z8RpLmHbtZa56bUGvJt7tWHDLVuNvmrrOGng6OH/hxL6tTZGqNWo82uqJXKQyfdrNuP4q0JmrPn+7VnXSMe6X71Yd4v3q6C8rDvF+9Vcp7+Gkc/dLtasm8Wtq8Wsm6Ws5RPscHIx5lqDmrcy/eqnJWP2j6inIa1Rs1O37ahZvmq4mkg3U7dUdO3USkY8pMrUfeqHdtqTd/doIJFapFaoafV8oE+7dTt392q8bVJG1AEtFMVvmp9QAU+o91LQBKtSLUK9qkjagC1HVharx1Nuo5iyb71OX5vvVH/DTlbdQQSeVTo1psdSR/wB2r5jCoWretC3SqcK1et4qg8PEy5S5Gm3bVqGq8f8A31VqOokfJ1fiL0bf7VXoW+7WbDVyNqk8yrE1reWtCFvlrJt2rQhajmPIqxL0bVYXtVWNquR/MtQefUJl+aplVajj/wBqrCpS5jjkQstQyL81XGSoZF+aswjIz5KqyLtatC4SqMy0HdTkUZqqtVq4qrJQehTI2qKnyVHupxOqINUbNtoZqa3zVrE3jEcrVIsu2q+6j73St4ilEvLdbWp63dZ26m72rWNSRn7KMjaj1CrUd/8ALXNrLVqO4aumOIMJ4eJ0kd5ViO6rnY7rd/s1Mt1XTGuccsMdEt0tSR3HrXPreVIt/W8avMc0sMdF5tO+WsOO/q1HefLWvMYSoSLzU3bUK3W6pPOqjPlkNa3qGS1X+GrSvRuX0q4jjKRmta1C1qta33qj8rdRym8asjHa1qNrPbW55FNa13UezNfbmTHbslaVun3VqaO1q7DaVXszCrXiJHFtWnNb/NV6O3WpGtaPZnnSq+8Y8kVZN5a11DWvy/dqndWe6sJUzopV+WR5/qFn96ufurf71ehX1h8rVzN9Z1hKJ9VhcScfcRVVki/9BreurP8A2aoyWtZezPqqGK/mMmRfmpyr/eq5Jb7utR+RU8p0yrRkRstCrVj7Oy/3qctvU8pn7UhjX+9ViOPbUi2/96plirKUTjqVB0MVaUa1VhirQhX5amR51WQCq81WmWq8y1OpjDczbqsO+/irevKw7xd26me3hfiMO4+9VWRv3lXLiKqMi/NSPu6HvUx0cu1q1Ibr7tYu/bU0MtGpVehGpE6i3uttakc/3c1ytrdbfvVrW9xRqfI4rByjLmOihlqb71ZNvdfLWhC1SfPVKfKTMvy1C0VWo/mp23dUcxhzcpR8qpFWrTW9N8qolIfONj+Wpo22fNTfK20tZSM5FlbipPN3VVp26p5jHlJt3vTt1V/92nb/AJafMHKT0VBubbTd1IOUt802oPN9acrVBHKSbad5dR7vepI5aWoyRVqwu6q69qsb9tZSOeRchbbVhfmqnG1WF7VMpHDMlqCRan5pjNR8RMSq1vUf2dWqwzVGvat4m8ZEkNvWlaxVVt/4a1IVrrgcdWQ5lpypQ1SR10anCVZF/eVHJF8tWvK3tTZo93y1UfdLjIrwpVzb8tNhiqy0VacxnOWpjX3zVyesL83y12d5F81cxqFrukqeY9jBz1ORm3LJVVvlkrfutP3NVBrD5vu1lKR9fRxFPl5SG3/4FWhaxU2GwatK3ta5pSObEV4/ZJLe321oW9utQxrVqP7ornPDqSlIkjj21taf/q6yVatDT7j/AHqUjz68ZcpqWq7bxata9D+7qC3b/TErT1qPdb7hVRPDnJxqxObtPllWuj1JWk0n/gNYlvb/ALyunNv52l0isRU5ZxkcvBL+73VUkbbI1aUNv8u2qN5AyybqXMdcJR5g276hmt/7tSQ9asSbdtaRka80olALtpWqRl21GzbarlKKdwtZt0laFxJtrNmlrojE9GjzFZLoxNVtb1ZV+as2ZfmZlqGFmrTlPQ9lGXvGhNErVRksP7tXI23LTlb5ttTKPMEZSj8Jh3Fgy/dWqskVdY0Ssu2qdxpf8QWuadPlOqniv5jk5FZWpy/7Va11ptZs1uySVielTqRqRI2Spo13LtahPmWnL8rVnInmINrWsu4Vq2d1u+81V5IfMjqGFWt2rOUeaJMuWpE1pP71Q7qmt3W4j21BJEyybTXPy8pxx/lkCPVS+j+XctWJFZabt81acTWPuu5lrJ/C1QyN826p7yPy33L92qkm5vu11xPTh72pak23Vv8A7W2uful8pttaUM/lyf7NVdUXa3mLVxjynbh/3crGXJ/rKZzSyNUPm10xPoY0/dJP96pIZWVqh3fxUM1HKKVHmjym5Zy7K3LO4+Va5O1uP4a3dPm+7/drjqxPm8VR5dzp7e4q5525ax7dquK1cPwnz06ZHcLVeOprj7tZ/wBo2tXTTqRkb0480S1JKy/7tU5LpV+9VjcrL/eqjeW+6P5a6qc+U3pxjze8O81WqORFes/e0TVNDe7vvV3Rkdns5R96ITWf92qbK0S1rK6vTZLdW61MolRqyj8Rk7qbWhJY7vu1UktzHUcpvGcSBlprbqm3f7NN/hqTXmIqYy1Oy0xl/vUcpSkVW3f3aFk2dqsbab5VZSNeYYsxp/2gVE0LbqZtK0h6FxW207zao+c1Sbt9STyl5ZdtSLdVnrLR5tBnKkai3S1IsqtWSstSea1Bk6RqfL/DTWVdtUY7plapI7r+9QTKnIseXUbRULdLTvNVqCfeI9tDLUjbf4aa3elqVEjb5aP96hqbto5Sh3FNf5aNtNpllG361pQ1nwrVxe1cUpGlQvRtVxWrPjarUbVPMefUiXo2qwrVRjapo5aUZHHKJoRtUyy+tUVapFlrWMjjlAvK1OVqp7qk82tjOUCx9aazf3ah82nbvetCeUG71FT2amUzSJFItVZIqtSVGy0G8ZFNovmpvlbqueVQsX+zSkdHtCr5VOWKrXlUKtcsyPaFfyttSKu2pttO8quSRHMVqfUjLTWWsJCG1JG1R0bveiAFyNvlqxHLWerVYjb5q7qZjKBqW8tWo5azYZasLLXdTPPnTNRZadvWqKy1MrfLXdE5JQJJPmWqdxVpm+Wq8lacpVMy7j/arJulrauKy7paep7NCRzt8vzVj3C/NXQXi1j3UXzUpH02Eqcph3HytWfcLtatS4/utWXc/erH7R9ZQqlWRqh3fNTpG+ao2qDs5haVWpu6hajlAkp26od1O3VYEytUlV17VJG3zfNRzEyJ6RWptH3aCCf+KnxtVf7tO3UByljdS1Fu96kX5qv7IEi9qkjqFasLWMi4ky7akjaoqXdUmnKT0qtUO75acrVUSZRLUbfNVpf9ms9Wq5G1ORyz+E0Ler1v8v8AFWfbtWhC3/7VQfOYouQ1eXtVOFflq9HRI+VqE0NXIarwrVqNag8+pItQ1ehqrCtWoVqJSPNqFyNqvRtWfH8tXIfvVHtDzqhpQ1YX7tU42q0rVlzHnzFpjLU1RtRzGUSnMtU7hKvSVTkoO6mZsi1Rm+XdWhc/erPuK1PUpFdvl+7UO73p0lQs22tYnoxiDNTfvfeprNTd392qiaxiOb5adu9Kj3f+g0bttaRCUST733qWmL2qTbV8xA3bRt/vU+isuYQu6pFlqPbtpOavmkA9rij7VVVvlqGRmWtI1ZRK9mai3m2po9R21h+ZTftFdVOv/MH1eMjp49U29Ktx6l/erj/tm3+Kpo9S211xrmEsGdkt/wDN81TLeK1cbHqTfxNVqPVP9r/x6t41TklgTqvti/7NSLdVy8epVNDqn+1XVGoc8sLI6ZZV3VYXa1c7HqSt92r0d/WnMclShKJuR7auW61iw3ny/erSs7r+81WedVpy5Tat4qsfZf8AZqray7q1IfmpnjVJSiUWt9y1VuLP5a2mWo5It1KUSI1eU5W8sNy1zuoaXu3V3l1b/L92sS9taylE9vC4rlPPrzTfvYWsuawruLyz21kyWdZch9PRxRycmm/7NQtYf7NdRJZ1D9jqZUz0o4o537H/AMBpy2db39n/AOxR/Z/+xU+zK+smKtrUi2tbH2CpFs6wlTM5Yky47X5l+WrUdq1aUdn/AMBqwtnWEqZyyxJitF8tVZIq6KSzbbVG4s/9mp5C6deJzN5FurDvl2/LXX3lr7Vz2oWdLlPdwteJy8ytVOSty4s6oyWf+zU8p93hK0eUyWX71EabauSWvzVH5W1qnlPV+IkX+HbV63l2r/eqjGv+zVqGp1OGvTNaG4+b71alrLWHH90VoWrbak+RxlP3jehbd81XI+1ZNvJWlDL/AHqxkfPVIlrbR5XzUsbVKtYcxycxH5P+zR5W1asKtSeXUGPtCjtpvl1ea3qFoqC/aFNvloXtU0i/7NV9u2lqaEi/eo2/3qbG22plamA3b/dprLVhVoWLdS1J5iv81P5qXyv71G2jUOYI2+WpFl21Gq7afzWUjMnjuqtR3XzVm7qN/wAtSZSpRkbH2im+b/tVmrL8tO+0bqsy9kXGlqOOWqskv+9RG/8AvNWkS/Zmxby1qW7Vg27f7VaUMu1a6YnnVaZoM1OjlrNaWpI5a35jn9n7poRyfNTpH3VThuPmp0kv+1VRMvZlyGrX8LVm28vzVe3fLV8xhOPvFe4i+VqwriDc9bslUfLXdWE6nKdVGXKYslhu/hqv/ZtdFJEq1DIq1yyrHfHESMWOz2/7NO+z7a0mXdULLWHMa+1lIo/d3Ub/APdqaaq7Voax94mW4/vVe09t1Y6tWlpz7WoMqsfdN61b99G3+1XUXi77Vf8AdrkYW2+XXYRt5tmtPmPmsZ7soyMSOH941dTYrusWWudkXbJW9o8v7vb/ALNTqceK5pR5jKNuqySL/tVT1C1VvmFaN8/l3jVRvJv3dRymtKUuaMjF27aazfLUlx2qqz7auJ68feGyNtqP71NmaoVn+aumMjpjEjvI961k3EW2t75W+981VbqBWWt4nZSny+6YM3+9UFaM1v8AL92qrRba2PUjUjILdv8AvmrG3ctV4121ch+as5GchscnlNV63dZF2mo5LXdUMa+W3FZyOaXLItTWe75ttZt5pat92ti3l3dfvVa+y7qylEzjXlTkcHJZtH97dR9n3fdrrLzS91Y8lm0TVhynqU8VGoZscTLTZLf7zVpNFR9n3L92sTX2pnW7NBJWpMq3EO5fvVUa12tU1m7R/K1ZyiTP3veiQ+VuqPyfm21eki2yblqORdrVmKMyjdWvmr92smS3+b5q6RfmqneWfzbh92qjI6qVfllynNNGzLSeStxDtb+GtSa321B5G18r/wACrq1PTjV+1E5a4j+ZlqmytXSalZ7W3L/6DWPNa7a6acj6fC4mNSJSo5qVoqPKrU9EarbWrWs7r/arJ2Vat2VayqRPOxVKMonWWNxuVdta0bVy9jcV0Fu26OvKqR5ZHx2Jp8si5J8y1l3UW1mrSX5qq3UXy1hH3TmpS94o27VJNLuWqbfLTvN3LXTGR3cv2ircbd3+1VdqLx9tUftDV6dOpzHoU6cpRLysy1ajvPWsmO8WrC3CtWrCdH+Y2I5VanMivWOszL0qxDqH96i5zSpS+yWJLJf4d1U5bVlrQjvFlp3ytRykxlKPxGOvy035WrSa1VlqnNasvSp5TpjUjIryL/dpu3bUjfLTd61BvEZUTLVhlX+9Ue2suUqMiGSLdULLVqmt92r5TXmK5/Cm7qmZajZaXKUg3U7zaZzRzUhYfu96PNqHzqduoDlLH2ipFuNv8VU91G6oJ5S8t1Uy3VZe6n7v9qnykypRNNbhaduX0rL8/b/FTluKRHsuxqfLTWSqMd1Un2ygnkkNjX5asL/DUcfy1MteTzBImXtU0b7arrU0dHMcsiwsq1YWXbVPd705WquYwlE0FlqRZaz1lqbdTMOQuK1Sbqoq1O3fNXRAz9mXvNp3m7qprcVIstbxMvZlrdupu73qv5tG73rWIcpM25qF+amr81OWkMdTli+WnRrt/hqZVrORzykQrFupy29WFWn7K5pGcqhU8r+9RsWreymbawkEahT21HIu+rjLULVzSNoyKrJtqP7tTSVDItETeI7d8tSRtVdW20K1dcR8poRy1YjlrNWWpll+Wuymc8qZrRyrtqxHL8tZMMtWo5a9CmckqZoLL/eqNqarUbq6TDlKtwtZtwta01Z9wvy1R10ZGHdLWLeLurpLiL+9WPdL8tRqe7h5nN3UVZNwv3q3ryL5qxbhak+nw1QyZFqKrcy1Tb5ayke1GXMLRRRUG4Uv8VJTuagBN/zVJUVO5oAnX/ZqSq+/bUkdWRKJJu+an0yioGSLUm73qHdUi/e3U5SDlLUdTLUK9qkX7tRzGkYkm5abupqtS80F8xLu3UK3y1GtC0ESLUbVchbdWbG1Wrdvl20HLKJrWrf3q0IW2t81Y9u3zVqW8vzfd/76oPnMYa1v/Duq9Ht21m27bttaUP8AtVB8nVLkK1ehX5aqwrWhCtKUjyqsixCvzVaVKhjq5Gtcsjyqkh0a1aVflqONamVawlI5JSJo2/vVZVqgj+VfmqXmlqcklcl3U3d71HuqNpaCOQdI1UZPvVNI1QyNW0TppxKdxWfcVcuKo3DVvE9OjEpyVTk//Zq1JVdu9a6nr04ke7ZUFSfxUyRv3n+zTO6MfdHbvenL96oV/hqSP71WEqZYVqsKv96qsf3jVqNqDhqe6OVfmp22nKtO2UHNzEe2oWqxtqORaCoyKci1Xkq9JVWZPloOqnIqyNUbK33qmaq7f5WiJ3RjzDW701mok+6ahb7zVrzHbGmSeav8W2j7VtX71U921qjZv+BVvGcjs9hGUTUjvGqSO/Zaxd7U5Za3jVkH9nxlE6SHUv4a0rfUvm+9XHx3CrJVyO82r8rV0xrnlV8slE7aHUl/vVq2eo7dtcJDeblrSt7z5a6Y1z5yvgz0az1L7tdBZ3leZ2Oo/d3NXTafqlaxqnzGKwZ20dxuoZqx7e83Vc+0bq19oeDKlyktx81ZF4v3q0pJKz7pqOY2oe7IwbyOsuZa1rz7zVj3DVMZn0dAryKtQstOZqh+0URkenGI7bU0cVV/NWpI7jb96q5g94sLAtOjtabHcK1WIW/vVMomEuaI6G3+arS2tELVcjrKUThqVJFVrX5apzWu6tr5dtRsq1hykRqyOVurCsW+02u4uIF2/LWTeWvzbarlPYw+KkcDcaWy7vlrLuLBt33a7y4s/wCGs+TTd9Hsz6OhmEonEyWHzbdtQyab/FXYTadVX+zfm+7WcqR71LN5cvvHMfY2/u1KtqytXRf2af7tPXTS1YSgVUzT+8YSwNVqO3ataPTdv8NWI9NrllA8urjI1DNhVqvR7lq0thUi2bVzSiedKvGQ2NqtRtuWo1tWqRYay5ZHHKUSZe1WI/mqvGu1asR7qg5JE23+9UbRVMvapPvUtTDmM2SLdVWaKtpoqjkt91RzG9OqYLR7adGa0JLWoWtdtHMdXtIyGx1Mq1Gq7amX5V+akRKQ7bTfKqRad/FVGHMVfK20VYao2pcpXMQ7ajZqsSVDItPlNYyK6tUnm1Gy7abS5TYkaX+7UkcvzVV3U6FvWiI5RNi1b5lrSVqxbdq0I5K6YnmVY+8WGanKy7aq7vepFb5a1jIw5S9H/s1J81Nt13Vcjgq+Y5Jy5QtVrQ8r5d1Fvb/MtaDW/wC7rCVU8yrV94yZF+WqLbVati4i/d1kzferlnI3pSI5G+WqM1xVi4l2rWTdS1genSiOa6qFrr+7VVpGplbHoRpltpd33qZzTadzT5ihNtWrNv3lVfuU6GXbJT5iZR5om55v7uum0y/VtP5rijP+7+9WjpN9/orLVHkV6HPA2rq8Wrmk6ltbbu+WuVuLrduXdTbHUmSSq5TCWF5qfKdjq8+WWSsqa4Vo6jvr3z7Vvm/hrF+3fL96q5SaGGlyly4lqrJLs+9VGS/+9VGa/o5T1KdCRrNLuWqNxJtaqq3+7+Ko7ibctXGJ1U6MoyNCG8/vU5rrdWLHdbW+98tTNcfL/wABrc3lQLzNuqvMtU2vKd9sVq0jIqNKURzLtp0Mu2q7XStTWl/iFUb8kpG5byq3WppIVaufjvNrVpW2o+Z95qzlE4qlKUfhLirtbdWhDLuXms/crfdpsd1skrM5ZR5jeVVlqvcaWstR295urQhuN33q5Dhl7SnI5+TS9tV2s2WusaJWWq8lmrUpG0cVL7RydxZ1HHb7vmrp5tO9KzGtdrcrWZ2U8TzR5SkYN61BJa7V4rWjiVvvU7yP71c8i41uU53y2WpGi8xdta0lntakjtdrdKo29vE5i4t/9mqO1vumuwuNN/i+9WPdaa3mbhVxkd9HExkYckH2iBl/irn7qLazK1dk1lt+b71ZOqaayt5m35WrenM9fDYiMZWOX8pqj21oXFqy/wALVX8pq7In0tOv/eKsi7abH95aueU38S0bfmqDT2nMWLVvmrobKRttc5bt81blm1cdWJ4GMjqbEdOkXctFu26rCrurg1PAlLlMG+t2XotUY66K6taybiDa1XGR6FKrzRM+4j3LWHeRbfu10jQ/LWfeWvy12Upcsj06FXlkc/t21Msv+1TpovmqvJ8vzV2cx9BGMakeYuR3H96plkWsvcy1J5vvV8xzTw/8ppLJs6VPHftF1rKW4qZpflqjmlQ/mNqO/WWpvOFYXNKt1JE1BzSofymtJErVTmh2/dojvvMWplfdSsR70SjIzK1R+f8A3q0miVqozWe77tLlN4yjIb5q1H51I8Mkf8NQfP8A3aOU3jEk82mtLUbfNTdrbaDXlJN1NZ6b5TVG0LLR7pVojmam+btp3ktupvkNWPKXHlG/aP8Avmj7R7077KzUNZt/dqSvdGtP/doW43UfZWWpPs9AvdG+dTll+X5actvUixf7NBPNEhWpPm7VMsVO8laDNyLdSxtR5XpTj0r52Ujz3Ik4pytUMfenbqjmMrE26nbqh3Ubqv2hHKWlko31V3UebW0Zk8hc8xqd5lU/PXbR9o966oyD2ZoLcVJ5vyrWb5v96pPOP96t+YmVM0N1OWWs1Zvm+Wpo5a25jKVM0o231aVt1Z9u1XIacpHJUiXo/mqaNd1Qx1YjrKUjgkSbadsoXtUm2sJHNKRHsqNoas0jJWUg5inItQstXmWq8i1nymsZGfItV5Fq9Iv96q8y1HKdtORRbvUe6ppKpyVrE7Yx5iwstTRy/wC1WfvWnefXdTK5DWjlq1DLurHjlq5HL/31XoQOOpA1o5d33am3fNWfHL83zVaVq6YnDOBJJ92q8y7lqx/DUcn+zVExMm4XdWTeLuroLism4i+X5vu1Mj1aEjm7xPlasO8WuovIttYd1F8tQfS4aoc/cLVFq1rhfmrPmWspH0NGRV/i+an0m2hmqDsG791DN92j/wBBoXb2oCI771CtRu+amq1BXMS809W3NULNQtAFvmn1XVqkWVv9moAkqaNqr/NViP8AvVIFhf8AZp27+9TKKDUfUi1Hu96KCOUkkam7qP8AZoX+9QMkVqsQt8tVd1TQy0HPI0rdq1IW+7WPbtWlbsv3ag8DFR902reta3+b71Y9m33a2LelKR8dXNK3rShWs23+7Wpb/wANYSkeFWLka1cjWq9vV6NawlI8qpIcq1Mq0KtO2/NWUjjlIdtob5adtpeaylL3jLmIm+9tqGSpGqrJV8xvEjklqvJPRI1U5pa0jI7qdMdNLVGb5abJPuqvJKtdUT0adMbI33qryN/epzS1X3f3a31PSpxBmpsjU2Rvmpsbfu23VUTs5eUdHt2tUkf3vmpsbbmapP8AaqhSkSK392rkdU46sLUHm1PeL0f3TS1ArVMrUHJIGWo2WpajanEggkWqsy/xVe21XuF+WqOqnIzZN27+9VWb7zfeq9MtUZl2tQevRkQyNVeRvvVNJ8tVZGoPcpR5hrN+8qNWpsktJzXRE9KNIfu96bupOaWOqN+Ubu+b5amWXbTW+9Uf+flojIJR5i8t5t21oQ3n3fmrFVty06Nv7tbxkeLiMNE6yzv66TTb/wC7XA2t18v92trT7zbW8ZnymMwZ6VY3la0d1uridNvN22uit7iunmPi8RhuWRuebVeb5qrxy05mo5jzfZ8sjPvK5+8+XdXSXHzVh3kVZe0PXw0jDmlaqslxtq1dJWfMv92j2h9DSjGRJ9qp32ys1t26m+ay1ftDr9jE3I7yrUN5XOx3FTR3FV7YwlQOqt7ytKG8XbXHw3VXo7xqn2h5lXCnUfalWk+1LWF9up32+q9ocn1c1pLiqMzVRkv13VVmv/4auNQ3p0JFqZv71VZFWq7XlH2rd/FWnMd0acokjRL/AHab9j3U7zV/vVIstTzFc0okP2NWo+wir0bVNG1ZSJlUkU47D/ZqZbD/AGavR/dqwqq1YSiccq8jNWwWnLYVrRxbqnFuO4rm5TGWJlExFsKbJY/NW99lo+yj+7WUokfWTn/se2hbfbW41r/s01rPdWXs4l/WDLW3qaO13ferQjtasLa7azlAxlXMv7L/AHqPstbn2Wj7LWEomP1g5uSz/u1Xkta6iSw/iqvJY+lRym0cUctJDUTJXTSWG7+Gqclh/s0cvvHZDExMejf71eks2Wq7W+2r5TeMoyK7UvNPaNv7tRsrLVcprEjbdtqNqkZaPmquU1iV2+aoWTbVpkqFqnlNoyK1Pj+Wipo1o5S5SJrer0f3TTbe13Vejs60icNSpEpru3fNV6OPdtzSLYbZBWnb2dTKRw1asSSzt/lrShip1rb7auRrWHtDw6tXmGwrtq1I22Oq+7a1E0u1aZy8vNIq3kvy1j3DfNVq8m3bv7tZMkvzVEj1aEBtx81ZtwvytWluqvIvzVkenTlymR/FTatzRfNTOas9CMiLd70ebtqvI21qp3FxVRiaxp8xekuqha8/utWVJN81Rb2rWMTsjQidFHdfLWnpNx95a5i1Zq29Jjdrj/epnDXpRjEvySfvGqCFtsjLV6bSJvM3ANSf2HMrK21qfNGJ56qU+X4ieCbzI9tYkjtFM0bV0dvpdwsn3GqjqeiTrKJBG1V7SJNKtTjLlOcuJdslVpJD61rXuh3HysEbdWZNptwv3o2pSkj16dSnL4ZFP7Rt61Y87cv3qq3ELK3zLRH91a1idtoyiDXHlt/tVMtxuX5v7tV7iLcvy7qhjbb8tXze6a8sZRJppaq/bGiqaRfl3VRmp8xvSpxl7pY+2PUy3m6stu9Q/aG/+yraNQ7pYOMo+6bZmpkd0yt8tZ8d1up2/wCatebmOT2Eo+7I6Cz1f/aq59u3fxVyvmt/C1WIbxvu1lKJy1cHGPwnTR6j5TVqW+pblX5q4nz6mt9UaOT71YSicNTB8x3kepMq8tV2HUVauQhv/NX/AGqkW9296wlE8ipgztre6jaoby1Vq5mPUmX5g1a1vq32iHazfNWfKcksPKn70Qa32/dprR05bpf4qN1ZSple8QyfNUfy7aVztqhNceTNWXLym8IuRqRqsi7TUE0K7dpWqi3yq1WpLhZV3Cp+EOSUZGe1sv3aguLNZYdpqzcS7fmqFbra26qid0eb4onN3Gm/e+Ws2TTVrptQdd26s2S4WuyMpHtUatTlMVtPWoWsK2vNWo221pzHbGvUMdbXa1alrF8q07atTW+2sZE1JylE0rNavRr81UbVq1I/mrzpxPFqjWi3LWbeWe7dW4tRzRbqzjIwp1eWRzH2fbUE1nuWtm6hbdVetoyPThVfxHLXmm/xLWTNZ12l1b7v4ax7iKuynP3T2qGKkYLW+7+GoWtfmrUZdzfNTo9q1uel9ZkY62rbqk2staWzdTdq7qfMHtpS+IpqDiplg3VM21qcrbar2kjCU2Q/ZamjiZamjlWpvMVv4qXMYOciONvWrEcW/wC9TflahWp+0MJEklmr1DJpat92pluNv3vu1YjnVqOYnmqRMmTS9v8ADULWG2t75WWmtEtHxFRxEvtGD5J/2ab9nX+KtiS1VqryWbLSN41TP+zrTfs/tVpomWm1JrzlfyVo2bamk+6aZVcpXMRbFp2xf7tOamt92pL1G7aNvzUbqaz7Wo5SoxDbSd/mpGl3UM2eaDXlkazLTdtXJIqh8uvBlE8mMiDmjmnstNb5a5y7ic0xqcrfNUcntQUN3VHuoams1bRN4xHNLTfN+Wod1Rs1dMS+UvLcf7VO82s/dto31vEPZmlHN6VajlrIjlb+GrMM9VzGEqZtW8taFu26sW3lrSt5flWplI8yrA1o2+arkdZsMtXoWqeY8qcTQjqRe1VY2qeo5jjkS7aa9OWj71LUwIWqFqmao5KNTeJTkXdVOZa0JKpyL96jU7KcjPmX1qjcVoSVnzU4np0Sr5vzU7d/DULfeqNmrspnbyl6NtlXI5ayY5dtWo5a7omdSBtQt/ear0cm6sWGWtC3l+WumJ5VWmaCtQ3eo429akrQ4+UqzJ81Z9wvy1qSLVG4SpOqjIw7qKsW8i210l1F8tYt5F/erOR71Coc3dRVkzL96uhvIvvYrIuFqT6OhMy5Kj2/NU1wu2ofmWpPVjIazUlFFQUK1JRRQAu75adu96ZRQBKrVIrVGrbqfzUGpPG26rEdUY2q1G26plEqJc3UvNVlb5qk3e9AcxIv3aWol+aigOYlp+73qHdTvuUEklTRtVdWqaOgykaFu25v7talu1ZMH3q1LVamR4OM+E2rOtq1rFs62rNa5pSPja5pW3ata3/hrLt61LesJSPCrGhb1ejqnb/dq3D92suY8eqWV7VLUUbVLSOGQqruoZaN22kqCSKT5ao3DfLV6SqdxRE6aZQuPu1mXDVeuG+Wsu4+WtT2KESrNL/tVTkuKddN81Z8kvrXRE9ulTLUlx/tVH5x/vNVNpdrVH5tbxPR9gXt275VqRflqmrfNViNt1axkEqciwrVMtV4/wCGrUf3aR5kpEm3atOWm1J92lqc0iRWqZW21WqamZSiS7vems26m7qN1BPKLUElSbqjb/x6gqMSncd6z7itOVazrj71OJ6NCXvGfJ83y1XZKtSLtqvItVI+lw0irJUe7b8tTSfxfeqFvmq4yPZiG73p27/vqo91OVttUUTbt1NX/wAeqP7zf+hU7d/eq4yIJF6NUkf3TUa05WqjkmTR/KtXrW62yVR/hWpI1raMjy69PmOu028211Gn3m6vP7O42su2ui0+6rqjI+OxmGO4huNy1Nu96w7O6+X71aEdxRI+XqUuUtTVk3C7t1aDNuqjcdaykXS90x7iL5qy5ovvVuXFZ8y1jzHs0ZmLcRVVaLbWtNFVWSKlzHq06hR206Nqm8ujy6uMjXmJoatRt8tVY6sR/dNHMctQk840xpiq9aXbULL8tHMQokcl1WfJeVYmWs243bqqNQ76NOJJ9vb/ACadHqW2s2TctN20e3PSjhoyNqO/3VchvK5/zakhl/2qr25zVcLynTR3X92rS3Vc3HeVYjuqzjWPPlhjpo7z/aq5Dcf7VcvDeVcjvFqPbHn1MMdRDcVajulrm7e+q1Hef7VT7Q86phjo45lapVZWrBhvKvR3VHPE4pUJRNLZuo+zrVeO6Vv4qmW4qZTic0oyJlt1WpPKqFbipllqeYxlzEnl1IsVNjlqTdUGEuYPKprW9SK/y05mWo5TO8ii1qtV5LOtJmVqjb7tXym8ZyiY81huqjJptdEy1DJErUcp1068onNyWe2q8lr833a6SS3Wq8lmtaRgdkcSc+1nULWu2t5req7Wu6r9mdUa5itZ1DJa/wCzW99lH92pPsP+zT5Imn1k5v7Duqxb6a1dFDpe7+GtC10b/ZrnkZ1MdGMTJs9N+78takOkt3Xit6z0n7tay6b/ALNc0j56vmHvHI/2X833akWx2/w11TabVeSzrAw+ucxkx2+1fmp23bWl9k+Wm/YKIwkZ+2jIyZGqvN92thtLamtpbf3a31No1YxOXulbbWWy7Wrr7rS9v8NZk2ltuqJHp0MTEw9tRyLuraaw21RuLVqz5TujVjIxbj5aoyS/3a0rq3qj9l+b+KtIwPUoyiZ825qrtbs396tpdO3bauQ6X/s1rynR9YjTObXTd1WIdHb+7XWW+h7m5Wtqz0Hd/DRKRw1czjE5TS/DbTMv7uu90Xwl80beXXQeH/Di/L8td9pegx/L8tePXxEo/CfE5lnkl7sTkY/BqyRruWrUfgpf+ef/AI7Xp1npK+Wvy1aXSV3fdrzZV6kj4apnVT+Y8xj8Fr/dq1/whEc0f+rr0qHRlq9b6QtZSrVDhnnVT+Y8p/4V9C0fzQ/+O1m3nw5h/wCeK/8AfNe4f2Sn92q91oy/3a4p1MRH3iafEFaMviPmPXPhou1tsNcXceA/Jbb5dfV2qeH1ZW+X/wAdrkb7worSfd/8drtoY6pGPvH2mB4mqctpSPndvBbbf9XVGbwNIsm5Vavoz/hE1/550yTwaveOuz+0Jcp7UeKJRPnj/hA5pdvytTZPhpdSr91lr6Us/B6/881rSj8Hx7f9Wtcs84lEiXF9SnL3T5LuPhvfL/D/AOO1g33g+8tf+Wf/AI7X2ZceD42j/wBWv/fNcb4g8Cxsv+rX/vmroZ1KUvePYwPGk5S5ZHyf/Zdxb/eVqasUifKy17brHgtYnb5f/Ha5a88L7f4a+hpZhGUT7WjntPERPP8Ab8v+zQqVv6hpHl7tq1iTL5TV6lOrGoenCvGt8JJH8y1XmiaJty1at6ufZ/tC05E8/s5FGxv2WTa1bCy+bHurHuNPaL5hU2nysrbTWUjKrGNT3ompDcfvNrVbguPKfFUJov4lqW3YyLXOcU4xlE05LpvlYVNb325vmrPVd0dV9zRyf7NLU5fZRkdIWVqq31r5se4VTt7ytC3vP4WqTm5JU5cxjtE22lhuG+6d1XpkVZv9lqZJaru3VEo+77p088ZfEUZpvvLWa11s3LW1NZb13Vi6hZyL81ZROyhKnL3SGe68y32/xVhyXTK3NX5G8tufutWRqi+U1dNOXvHuYWEbg1+396l/tHdWVJcfNtqHza6j2fqPN70Tc/tKpI9S/eVg/aPlojuN7VPLEmWBOytdS/u1tWeo15/a3m1l2tW1Z3jf3q46tM8PE4M7aO6qxu3VzdreVoR3X+1XDKJ4NShyly4X5ayZl2tWm0m5aoXX3flqYyKpFWT7tZt9b/L/ALVaEkrfxVXmb5a6Yy5T0qfNGRztwrbqrszLWpeVkyfeNd0ZHuUZcw1pNtN82mtULVpynVyk32jdTftG2odtDUcpvGMZE32jav3qct4y1TZaj2stHKHsoyNRdS/3qmXUlrFZW/hpu6Sj3RfVoyN77YrU77Rt/irn1lZakjuGenGPMZ/VuU3vt7L/ABVNHq396uf+0M33adurTlMpYaJ0q6gjUrXS1zQkZelP+1SLVcpj9V7G9IytUMm2s1bv+9Uyzbqn7RHspRJJFqvIxWrO7dSeVuo5S4ysUWlam/aPerklqGpv2CpibxnEptLuo3bqmazZfu02S3Zf4aDppypkXNHNS/Z9q01I2ag35onWSLUMkVXmSoZFrxZRPk4zM9lqGRavSRVXkirklE6YyKrfL81RSVPItV5KjlOmJC3eoqlbvUMn3RWsTsiMaomanM1Qsy1vE1jEGam7qjZt1MrpNuUuxtVqFqz42/u1chqZSMKkTWt3+Va0Ldqy4W21ehrCUjyqsTWt2q9C1ZcLfLV6Fqz5jyKkTSjarUbVmxtVqNttRzHnyiWlajdUO6nK1bGXKSNUMjU7d71G1VqVEjkqnNVyRv4qqzU+U6oFG4+9WbcVpXH3qz7hflrWMT0qJmyVVZtrVdm+9VKT71dkYnpwHLLVi3eqa1YjrpiXOJrQy1ehlrJhatC3at4nmVYmpC1XKz7dvmq9G1aHlTEqtcJVyoZF3LQRGRl3C1j3i7v4a3rhfvVl3UXy1B6tCRzd5F833axbqL5q6W8j9KxryKoPpMNUOfuFqnJWpcL96qMkW2pke9TkVKKftamVB0hRRRQAUUUUAPVqG+9TKKAJVqaNqrq1SbqCoyLXm1Ju+aqfm1J5u2suUsteZS1Bu/u06Nvlo5QuTbvlp273qH733adu/u0cpMiZWqaOq8f3amh+781BlUlyxNK3atazrHta3LH+GsKh81ipG1ZrWxbdqybKtq3X5a45SPksRI0retKFaz4VrSt/m21zSkeDWL0P3auR9qpx1aj+6KzPKqFpWqRahjanK1BzSLC9qa1N3U1mqoyMuUjkaqMnzVakqnM1axOymZ8/3aybrtWpc96y7pv71WezQMu571kzS1qXlZNx/s1tE9+gV5G+X/aqNZW3fNTW+Zmprfe+b+Kq5uU+gpxjyl6OXc3zVaW4rLjba1WN21f7tXGoZVY+6a0LVcjfdWTDL8q1cjlrTmPn6lMvLUitVeOWpN3y0cxxyiT09e1Qq1Sbt1XqZ6ktMo3e9DNTDUazVG0v8VDNUbN8tBUYjZGqnMu6pmqGSrOmn7pRkb5vmqvIv92rU1V2+WrlH3T2aFTll7xTk/vUzmrclV9n+3UHu0qhTZKctSSQ/wDoNV/7u6nzHXzE1O2/3qjX5ak3bqXMLUNrbafTPlqSP/2atYyOecSaPbu/+yqb7v8AF8tV4f8AWKy1Yk/1n+zWp5tYtWcvzfNW5Zy7a52P5WrWs5fmrenI8LER5jqrO4rUjuNtc/Yy1rRtW58tXp+8aSy/LTZG3LUKtQzVEji5SCas6brV6aqE33qwkdtKJWkqFqkmaod3vU8x6ERu3dTWi+apN3vTfvVJrqOjWrCrUMfy1YjoMpAy1DItWaRl3UcxlGRnyJWfcW9bUkVVZrf71TzHZSqcpgyQNuqHytrf3WrWmt9v3ahaLbUSkerTrlH7Ozbt1R7fmq8y/wB2m/Z/71ZcxvKvGRCq7f4asRtTvKp3lVPMcsp8w5WqxHLUFKv+1WXMc0ol6GX/AIDVqG4qjCtXI1ap9ocdSMTQhl21chuKzY6tR1Ptjz6kTQjuttWI7r+Ks1akVqI1DjlTiai3lSR3nzVj7ttOjlo9qZ+wib0d+1TLeVzsd0yU5rxqr2kjCWGOj+3j+9Sfbq53+0D/AHqjbUv9qt4zJWDOia//ANqj7eu2uZbUqrvqe2t4yN/qZ2H27/aoW8WuP/tnb/FTv7a/2q3iH1GR1zXC01pVZa5mPWv9qpl1b+7WhH1WUTaba1N21mrf7mq1HdbqCZU5RLUcW6r1va7mqrD81aVu22s5TicNWUolq3s/9mtS3s6q29wq1oQ3H+1XDKR41WUi9b26qv3auLFVGG6WrC3VHKeTUjIkkiqu0VTNcbqkj+ar9mTGUolVbOpo9N3N92tK3VavRxKrVXunNOvKJjrpf+z/AOO1HJpddEsStTZLdaXKYfWpHI3Wl/7NZdxpv+zXbXUS/NWHeRKtL2Z6dDEyOVuNPqnNpu77u2umkj3VXaJacafKevTxMonI3Gjq38NU5ND+auykt1qu1utbcp6FPGSOZh0atC30na1ay261NGqrWMgnipSK9rpq1tWdmvy/LVOPalXobpVrGUeY8qvUqSOo0eBV212Wnqq157p+rLF95q6ax1pf71ePWoSPkcZQqSkd5ZsvarW5a5Wz1xf71aC6ov8Aerm9nynytTDVOY6CGtK38vcu77tcnb6ov96ta31Jf71HKcNSjKPvHYSWtn5e5W/2qy7y3X7yfMtUY9S+Xhqhmv8Ab/FWEuUU37T4Y2IbyJax5rNWq1dalVX7arVzSpx5vdOqlGpEh/s1f7tSLpqt/DTvtS1NHeL/AA1lKBpKVQdDpq/L8tXPsC7fu0W90rVaW4Vq4ZUo/aOKdSoZ9xYL5dc7q2mqyt8tdZcXC7a5vVLhVVvmrz6keWXundhKlTmPN9c0Rd33a4fWNGVd3y16ZrEqturhdblX5q9XDVJbH6TlteoeW69Ybd1ef6x+6kr0rxFdLtavL/EEu6T5Wr7HBykfsGUc1T4irHcbf4q0LO/Xd96ub83btqaO4/2q9w+sq4Xmj7p2iqtwtVWtdslZen6pt+Vq2luFljrnkeFUpyoyJrX5vlamSQNbz/7LUsLfNWl5K3Uf+1WcjkcuWRXt2ouIPSmxq0TbWq55Xmx/LWEvdMZe7LmM+OrX8W6q7L5TfNViH5l21MipEkjeZb/7VNtbrzF2t/DUlu21qrXkTQzeYv3Wo5jOPL8Jo27K/wArU64s1lXbWas22RWrQhuPu1BhKMo+9Ewr7Rx8y7axL7S/Nhau4uNrVRkt42k/3quMj0aGLlE8nvLVopG+WqPzK1ekaxoKt8y1y93oe35l+9XdGXMfa4TNKco2kc7uo3Vek01k3VVa3aKteY9mNanU+EarMrVpWd1/tVm7f4amt22ttrKoZYilGpE6izvPu7q1re63Vzdu22ta3avMqRPk69GPMbkNx/DViTay1lwt81Xo2/d1wy908aceUq3Vv6VTkVq2Gi3VRmi+aqhU/mN6dQyZot1Zd5a/7Nb0kdVbi3+WuqnU5T0aNXlObki21BWreRbW+7WfIu35q9CnLmPbp1OYiop38VKzLWspG/wjKXbRu3U7d71BlzDVio8r+9Tt3zU7dQPmkRrb0eV81SbqN6/8CoDmkNW3qTyV3Ueavehpfl+Wgy94kjiXdUy28dVfNVad9q20EyjItfZV3UfY/wC7UMd5U0d5U80jLlqEkduy1Ivaq/2ql+1LReRlKMi6qrUnkiqP2ij7Rt/iakZckjQW3VqGtVqn9sZak+3t/k1ZPJUJJLNaj/s1e1SLebqk+0VUQ5qkTXYYaoWoorz5HmxIGUVWmoormkdMCnJVWQYoorM7qZBN8p44qr3oooO2I2Sq0lFFbROiBA33s96ctFFbs6iSOrsIoorORx1DQt60Lc0UVwzPMqF6M7elXIzRRWUTy5lmNj8tTKxoooOSRYVjT80UV1ROMXcaY1FFaRKGsdtVZGNFFbxNaZSk/edaoSCiiumJ6NMpXH3qoyKKKK1ietTGVItFFbxNZF2GtC1+bGaKK2POqmhDV2E0UVueTUJ6JB8tFFScZUkrKulFFFB6VIybhRurFvFHzUUVB9DhzFuFFZ033qKKyPoqBTao6KKg7ohRRRQUFFFFAEmTUdFFABT17UUUAOahaKKAHRyFutPU0UUEsnVjT87elFFBQq1Yt6KKiRz1TUtfvVt2IoorkqnzeJOgsxW5biiiuGofJ4g0IV+atOOiiuaR4lYuLy23tVtTRRUHmTJM06iiiJzC7inSmZooqyiNzu61TmNFFbxN4GdcVm3X8VFFaRPWo7mTefL0rIuFooreJ71AqN83WomY0UVcj26Yi/eqWM4oornkXULEcjVdtmJoorWn8J5VYvR1PG5ooroPOqD1Y09TRRVnPIkzSNRRTiQMY1DN8vSiimXEgao2+7RRVxOqJVmqu1FFWd1MgkqJfm60UUHp0yKoJPl6UUVB6sAWjeaKKk2iSbyvQ1Kp3daKKqJnId/FUq8tRRXRE8moTL96tCzY7qKK1ieRV+E3LNivStyA0UVtE+ZxG5a/hpaKKs4CCas+4oorCR10fiKklVm+9RRWB6ERtPzRRUlE0ZqwrE0UUGEh+6pR0WiioOdjZBmqzKKKKk0iVJqryIDRRWJ3xIWQUgULRRSN4jlUUu0UUVAxoG2hUHy0UVnIUi9DVxR8y0UVB50y5GKmUfNRRWEjkkSMNvSn0UUjAZIKTdRRTiIY1RSMV6UUVrE0iRGRhUMjmiitYnTArSORVCSZieTRRXXE7aW5Va6k9aaLhx3oorWJ6PKuxIt1J61dt7qTavNFFdETlqpGvayNWxaOTt/2utFFc0jwsQbNrxtq6rGiiuWR8/UJBO471PHeSj+KiiqicskWYbqQ/wAVaEMzHvRRWsTgqpFu3kLdavwudtFFM8yoaVvI1Xo2ooqGePULCyFewokc0UVcTnRn3Tmsa4Y7qKK6Inq0DPkY1DvNFFB6sStI1RSMaKKDsiVvOf1o84+goooN0L9ofGM8Unnv60UUCJI7yT1rStdSnH8VFFckjlqJdjTs9Yuh/H+layavcsv3/wBKKK5pJHh1oR5tie31q63ffH5VvadrFyV+8PyooriqJHl4iEeXY17XVLhurD8qLrUpwv3hRRXm2R4XLHm2MqbUp26tUa382771FFOSR6EYq2w8X0y/xVYt7yUfxn86KK5ahLiuxdt9QmPcflWktxIf4qKK8iseZWS5tiG8u5NvWuZ1m8kWNsGiiuCPxHZg0uY4fUtQm+bkflXIa3cOd3NFFe9RP0XL4rm2PN/EF1J8/NeaatKzXWCeKKK+uwZ+x5MvdKysflqWE7utFFeifWix/JJxWzpszt1NFFB42K+E0fNbrmtXT7ht3b8qKK5z5+p8JfvI13Zp9me1FFYyPMfwlXUo1XkVVhYhqKKk6af8MtSHLKalm/eW2GoorKRLKMJymO1T25IaiiqHIsE5qo7EUUVMSVuRu5kt8NyKyJ1Dbs0UV30vhO6kZt5Co6Csy6tIj/DRRWx71FszJIlFU2XElFFEj6Sm2aFqa2oWPy0UV51Q8XFfEXYJCK0LeU+goorhqHg1i3GxomGaKK418RyIpXAqpIMLRRXXE66Zm3kantWVcKKKK7qZ7NEzWY0zO7rRRXae1DYapp8jEdKKKDSJHuNL5h9aKKoUhvnNSeY1FFTEkduNIsjetFFAwWRvWnmVj3oooAGYlaQSMKKKAJFc1IszetFFBlZEizN61YViaKKDlsh4YikzRRQTIdT45DsoooMz/9k=">    </p:cNvPr>
          <p:cNvPicPr>
            <a:picLocks noChangeAspect="1"/>
          </p:cNvPicPr>
          <p:nvPr/>
        </p:nvPicPr>
        <p:blipFill>
          <a:blip r:embed="rId1"/>
          <a:srcRect l="30435" r="30040" t="14286" b="14286"/>
          <a:stretch/>
        </p:blipFill>
        <p:spPr>
          <a:xfrm>
            <a:off x="960264" y="1099109"/>
            <a:ext cx="1463040" cy="1463040"/>
          </a:xfrm>
          <a:prstGeom prst="ellipse">
            <a:avLst/>
          </a:prstGeom>
        </p:spPr>
      </p:pic>
      <p:sp>
        <p:nvSpPr>
          <p:cNvPr id="8" name="Shape 5"/>
          <p:cNvSpPr/>
          <p:nvPr/>
        </p:nvSpPr>
        <p:spPr>
          <a:xfrm>
            <a:off x="951120" y="1089965"/>
            <a:ext cx="1481328" cy="1481328"/>
          </a:xfrm>
          <a:custGeom>
            <a:avLst/>
            <a:gdLst/>
            <a:ahLst/>
            <a:cxnLst/>
            <a:rect l="l" t="t" r="r" b="b"/>
            <a:pathLst>
              <a:path w="1481328" h="1481328">
                <a:moveTo>
                  <a:pt x="740664" y="0"/>
                </a:moveTo>
                <a:cubicBezTo>
                  <a:pt x="1149448" y="0"/>
                  <a:pt x="1481328" y="331880"/>
                  <a:pt x="1481328" y="740664"/>
                </a:cubicBezTo>
                <a:cubicBezTo>
                  <a:pt x="1481328" y="1149448"/>
                  <a:pt x="1149448" y="1481328"/>
                  <a:pt x="740664" y="1481328"/>
                </a:cubicBezTo>
                <a:cubicBezTo>
                  <a:pt x="331880" y="1481328"/>
                  <a:pt x="0" y="1149448"/>
                  <a:pt x="0" y="740664"/>
                </a:cubicBezTo>
                <a:cubicBezTo>
                  <a:pt x="0" y="331880"/>
                  <a:pt x="331880" y="0"/>
                  <a:pt x="740664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291768" y="2738364"/>
            <a:ext cx="2560697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Resource efficiency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3291957" y="3133120"/>
            <a:ext cx="25603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offers improved resource efficiency by reducing the memory footprint and startup time of applications.</a:t>
            </a:r>
            <a:endParaRPr lang="en-US" sz="1500" dirty="0"/>
          </a:p>
        </p:txBody>
      </p:sp>
      <p:pic>
        <p:nvPicPr>
          <p:cNvPr id="11" name="Image 1" descr="data:image/jpeg;base64,/9j/4AAQSkZJRgABAQEAYABgAAD/4TyC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yOjA3AAAGkAMAAgAAABQAABEckAQAAgAAABQAABEwkpEAAgAAAAM4NwAAkpIAAgAAAAM4Nw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zoxNwAyMDI0OjA0OjA5IDExOjMzOjE3AAAAAAYBAwADAAAAAQAGAAABGgAFAAAAAQAAEZQBGwAFAAAAAQAAEZwBKAADAAAAAQACAAACAQAEAAAAAQAAEaQCAgAEAAAAAQAAKtY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DopiJbeA3EmwMF9zVi705rSIOZFYH0oMpVLTUSlRQahRQAq/eFWpRi36d6CJbo2PD2pGztpImupYlZsgKMg1V1+YzzRyGQyZzyRUxjZtnHGnbEOVjGpcH0qjvADNLtOaAuTK2EK0ior8Hg9qDPbUbt2MRTlbb0oG9RwcN97tTe1Mm1h0cRkbaDzVhbF+m4ZosTOoouxDPE0EmxutRuq496Cou9miSzQl2+lejS6cW0VRtfcsAx8i9/eues7OJ5mYTtOPqcdq1tPBYDzCeWAwawguOtdEj0MO04XRo6aVXzXL7MD0rVtbeG7sr+4liknEMYCOXA2fhWNR2Oes3FtryOWorU9Ans8/aowADk45rd1i0lh0wM6KATwRSvqclaSVWJn6VYx3gmDk5Vcisxhtdh6HFJPU2hNubXYSiqNSeCHzBu9DV0wEqFKk7uAKDnqT1L9haWikpeGWNgeAq9qg12GBPJ+zuzLz94Ulf5HPCcnW8jFKelSH7o6UHcxUjZgdopCCvUEUCur2EHTNKpIbIoARiS+T3ooAKtQ27T4RFOaaInLlVyxa27Q3oRxz6V017bQNb7/ACgGUcEGs5uzR5+Im+eLRyGovi7P0qsN8nQZrRnowsoJs1rbSb2OHzpIHWNxwxHBrXWNYtpiu5ycgbW6VHxNWOGtNTfu6oi1yKW5gijRtxJzWE2mXCKS2OPWtpK7NaFWMY8pJZwBreUs4XtzV5LCH+y5pBcymXcFRFU4b8awm7Cq1LPbqYM0Zjc8cHpUdaHdF3RNakC6iJOBuHNdjrfky6IQlwZGXtUO/MjhxV/awZj+HQftToe6GsW5XbcyD0Y0L4mbU3+9kRUVZ0l6x/1TfWtaIYeBu4ajozhr7s1JbUXF0C93Gm4chu1ZWv2ywRxBZUkGeq1EHpY58PP30rGBgk4FSwwtISD2qj0pSSRYgXyjj0NW9RgBgjYKASM1JzSlaaZmeWcUioSwBp3Ojm0LF1bLEilR1qnsOc07hTleN2WLZAzHPNa+k5E+4DJpHPiHoxJnLanIxHIqw+pSTDyjGNp4zScU7HO4J2fYxb+HNwxJwBTbfaMKCMk1bO1O9M9D1aZYPD9nG+DwODWXJdWV/LFbQWscZZx84Y9K5o3tc8WkpcvNfqy+LOJNWVEwqKufl5FVvEFrGttJJ5hyF6bcVspO6CnUbqROUtPOFluiUnc/YVYkn1G3tYo3aSOFzvTIxn3pSs3Y9OSg5WZHcW0bwNuOGVulQ3GnpHaF1HOM1dyoVWrIo2cXmzjPIHOK7SWW1l09oVtVjYqPmBzSa1RnjG3ONuhlaQoj1IE+hFUta0p7Z3uN2VduBQviuOFTlrW7lOW1xbxlRywyak0/SpLy4EZyoPeqirux0OsoxbNrUNHj0u1jKsfmPOaLGLzVST+BDyfSqmlHQ4XUc4cxJqGHvUYN8pHLVW1OHfZrsO4A4yKiPw2Cm7OJkwQlZwpGD6Gtu30s71BH3uc0uhrXq2INQsDbyAjJzVq5t9+kRufvAY6VLZk6l1FmOLWTYWK8CmRxkyAY70WOnnTRavYsxpxWiPD4fSRKhJkIzjFbRhzXMJVuSKMhbd42KlcEdq1NNtikXmk4wazehVad4i3sGyQTBeWH505ZyyhDCoPqKc1qjH4kjE1LJdz/ALVQ6bEXvE44zTZ3J2os9I8Rx+VpVsSudoGOe9U49F1p2W4jS3iZE8wEMBxXHzqK1PEp1IqmnLzHaTPNdXAknZvMKncwxVXxRdl7FwjErjByK64RvqaU4L26S2Rz9gh/s6MAMCSTkNitC+NpNHBmOcrDGQQ0mefaonF3TR2T5vaXXmVLnSr2WSSXavTdgN1qNLCRrC4llaRWix8mOCDVyumWqkbaFqzsIVhWVUwSOeKHlee4WLIQDC5AxVTVrMyb55NvoSQxpbXmT8zIeSB1p+p3MeobYkTCjruFLzJabmpFWewaO1hkbDK2QMdsVpaQqrbZ2kkPgGqpO7uFSd4FrxRETpkTY/jrG0/RmvLXzVuQnzY24NLEvldyKVXko3a6luLQJ0nZLiOWW3HRoyBk/jWhHpMRgeGGKRMHP7xwf5VjTm5TSIqV77bFK705IZFLqN/t3qyZzHbecEwUGMHvWskDlzpFWeK9vLWG6a3VIXJCsD1q5ueWwS3kjHy9CO9Zxswlayt0K4tyLZ02ghjSDT4YYFQLnPJrSK6h7RrQbHbIxAdRjNb9jETaDapxnFbUtzOrLQ5zUrbyr2YAEk060iQ2xEhOAMkVjU0N+a8EF3dWbwRjfux14qAzW5AES/jiiavJWHGMrambq9sqRxlXBdjk0miQMLpcj+IZ/OnJanW5/uGd74ss5r02MNv5ZyP4jjtWPbaRd2crSXMsLqImO0Puxx6Vxc6UeVnk0KkFRUWtSx4bg2KXJByhPHaqOuvF9mZC6knsDXbTfus3g267sZ2kxCRVR4kdRtABk29TTdnnsyKUTIJG5uBWLlqzpbtNnWW7P5G0RRk4zkqDWff3MUMF1bzL+9mjATaoxkGuqpG8Djgrz0H6V9nTTFN0kpOSPkrn5HAu3Me7bu4yOaU/hRtRu5SvsWbaQm8UyKxGeeOtVjG0mqssJIBLEKfQVmkzbS79CeK5MsixMMxocit39zBYyK+I95BjIFaUlZM5qyatFGdMZmiYO/mKG+XcMil0vT0vLdk85I38wDpziuarUvG4nJRg2i5LaC1kMX2SGQKcb2ucbvwzU1k0UMw3JbwgnH7t9+frUUn7yZk/ejcTU7uK6PlJAish4de4qKcJ/Yrq3D4GPzrpb1CCcUkWNgXwtZs24gSHp+NJYWz3RbZFJgeqmsaPX1Hze6/Une1gskBvXMGc4DIeaR7Q3FuJoAWj6qwHUVtsjLn+09ivbWU7OrJHnB70+41S9spzGY0x6AVcbx94r3akrGXNdyzXDXEiKCeMYqnLuMynoD1AqW7s6oRSLl7Ep0eNVQZZgBge5qt9la3iUSrsOO9RT1uODdijIqyOSWUZ7t0FMRJInJhZZD/0zPSqbsdMVdWZZk1PUtgaSaYFPu7mzin2upyxSTTXUiyNPCV+bqM1lOCa0M3RilZI6fQktWtX2yxRkx4OQRmuTitd73WTv2uQDQm1E56EmpzuWbLyohKR5OARgOhJOFJqoIEuVaOSfyl2/e2k/hU3tdnQm03I7DTDvhDZzlDWH4jUi8t2Xgk8V3Ne6clH+KReffwytGVfcvUYrShsbkvHNJYSeS+CXUdazT5nYucowV09zpDo8EgWSANIoA+V1CtXGzw/ZPFmMBVVj8pPqK0krWMMJVc3JPsZZeVJ5ZYmC7XzkEcc12s8a6hYRbo5MhAwYYweKmlrzI3xPuuMkc+G32uRj359zVvRJoYLGYyg8TD7oyfyrgqfC0RUTcGkQ3emx315JMLiZQ54BgYmnQactqQBJNljgF4top05ttRD2vu8pbitQ135OA0mcZz1rUs/CV7rF4baDasSDdNKzYSNeuSTWspLm5epmpPnsbmsHSPDHhDFleRTXMW1oJpY1dZiWOdinjAweea1pvijoXh3T7K1ZUvb54EeZ7dFCKzDPJAxn2Aqo8sLnTSw+tzM8P2utX+rTHVpLm8hmhNxFEhV1J3Y2M/3VIyOAPpjBrtofB2nNp3lr51vMwyrFlYp7HAwf881pCF9WYV6VNuxxeqeHtb0hphJJHKvJhkVQA319DXCXS3EtyzSITIPvbaUk0YUlGE2iKFSkq704zyGpt8gju5AQCuMrjtTXwnUpXloOn+awshn70i9veotcI/dKWB6msYbM0o7ooaid5to4kgOSMiIMPTrmodQULqdwEjFsAQNiEYHHtUpu52Ut0iAKWBUuzZ9TVi2hi+zXTPGHIVQpP8ACSa0ewqjs7I00WP92AzjGMjPFW5WhjgbYgHGeKq91qYSWpj2xddPcgyruZzgJlTwB1/Gqo1GfTX863Khz8vzKCCKy5b3RooKd4vqd9p2n3UMe94W8p8ujAcbTXO+JjHH5MkisQrdjXdLY8+hJSq6Ed1fxTTpKE+V4B65yD9akfxff2xjtoQDbqgAjdQQa5U2p3Rs8MqitI07fxVFfW/kSxyWMm35ZYGyM+4NZd9oz/aReNLNcH7xkUA10S9+N0Z0ofV5W7mZHplrJbzbtS8lieUkj5P0IrobTWYI7VIBdbgi7c+We1TStC7NcRzVVtsRRWulbdn9olVYbsMmMUW8FhBNiO+kAY8FWwDUclN7mHPUd04nUafp6zxNLHd3EzI2CqOCfyNUNQUW8u5orhiT/wAtCqUuWnBqUUcabc+xHpY+161AiW4MkkgAHnA9foK9juLXSNI8O3UF2Y4bJ4yLh3bGcjB5/lTgoyk5NG6up3R4h8QfF2k61ZQ6Xp0aGKzkH2aWKMqvl7funJzkH2xx74HApDJK6rEpkY9AgyfyrCbTeh7VOPJDU9/sdB1O20Wxh0m+XRVSFWlt0i80yybRncxIxz2AqLT77xFc6lbPrWj3MfkyGKO4trvaEXd95xnDDafQ9/Wt1J7HjwxdGopXdpfmegTRW2rW0tnOA4wMjup7GvLNVsbyDUp7WK3mAiOCYcYrSpFNXOadpJTkZZW33eXeSSKAcncVzWLfQ27zSSx3MYUnhWIzUaJWNaLkn5GeQ/mwAy70VxgDpTdYiaR42DFe2AvWs0kkehTaTRXvDMdTtI5pJGVWH3ovLxzVO9kWbU7p0YYMpxk1klqddL4lbsQ7wg5PHqKv2pU6bMwBJaVFB7dzVvZCqrU01kfzF3KuPrS3syfZmG3aCMZ61UTFrVGcqx/Y1UOcbez9cn0/Csy8t0kCjzCBnPC5pqKNKcmnc9Z0fTbeAzqI7qF0OGSQ7C6/TJFQ6poFlf6dcQzRFXAJjfzVyD24NbJ3hY+ehiJRqcyOFbThbTpD5iuqlkDZ6jHFVTZxvMPNmCLjnYCSa5Yt8x7kZt6mhaaTazSbbT7dcvjJCxAY/U1tjVY7JY42guXKgcTMox+QroSd7o5a16jt1CX+ytandkZLCRhx0xn+X8qzZPC+pWy3En21FVBlCrEiQd8HjH0NaypuS5ohCq6S5KiuZY0bUjGZJLO8KBT8wjAGPXOa059FsoY7MWt6JbqQZa2kP7xTj/ZyMfU1zunK2ptOsvsarqT/AGS9jefY3lOJchg+D0FakWp3yRrHfm0vYx/DOQT+YqKM5Qepwz5J7bnSeGTpR1gX1rb4uIFLfZolyGbBwAcVxXjfxZrviTTUjuEhgto5nEsEDA/MrEDd3yK1qzT0idOAhzu890eeE8123wutIrjxjC7qsnlQvIMn7pHAPvXMjvxjccPNrse6FjmjIkVkflWGCPahS1PhoytK5zfiTWU0vQnMjSxavH+6t5I2O4jIw+R/CR698iqepzR63BaX8iv51zbAytCeQ4JBGM+3610J8z5T3J39in9xgP4bsrlwI7tBOf4LmJlB/EZqtqXh2+sYljNjZDeOJE5GPWm6TCFd3UZaGPCstvMu6SFWXpyKpaziUpuvVHOcKCf5CpUbLU9Ci/fTSM0Lp7lTLqM0khOCrRf1zTFs7UhjDMsmTwGGDU8vQ7VOcHqtB8elXFxlY7dunJXmpY7aSGCKIxYPnZLFecYpNPYl1oydrmoUG8EZ6VW1JyLY80xRd2jChvmjAUxIwHrxUn28NKnLp6gHIqufQ1dPqb8niiZCrXDbUkOCcM5X8CapQeIYpzcR3ss/lkERmFFBP1zmnF2epyQwUUrxKumT28t2sRSbbklWZhyfTpW9p2gXWvC4XTrsW8iEFYTLhn+nriqhFSdomlVqk+aWxcj8Ia/p8gb7asUoH3hLJn9BVWXwHeajM88+pq7nlyCD+eWFbOk9mzmWOpxfOkTL4JsrLKXGp7T/AHcZx+Wa3dI+yacv2cai1xAT9xw2B9CQMVUOWGtzlrYmVZfCXL2XTp7Oe2kuQLVsAR/3T6g9vwrIj0nw5HIvkW6zt1yJSSP1qJ16TeplCdaEXyrQ6SKHQhlrmExMcH7mc/mKmM+iW0Dz28aNtH3nXaM/lXKq0FsjgbrNmbd+IIdSsJVssRXFvhy8WRjB6gn3xVrTvB2j+INCN/e2RS9vZJJ2mEhLK5Y8j274Oazc+ebZ1xr1MLB23ujyvxV4UvPDepyQskktrn91cbMBhj+YrP0XV7rQtWg1C0P7yI/dPRh3B9jU9T6KnOGJo36NHpWjfFG91fxDZ2L6dbxQzyCMnecgk8HNenMRFG8hBIVSSAMnj2p2u7ny2Y4KOHnGMHucJ8Q9Zila20aH5pQwln/2f7q/XnP5VVU/Z7GwT7SkXBcoTywJ9Bz2qou9VJG/K404RZtpr+kwxMtxbo2BnjP/ALNiqdzf6Zc2zTafC52ffAmXj6DP8q9CVaKjZ7mUKVVO/QwTeaZHHKZbR2Eg2kypkg+o9KxbmTSZZV8kIuOPuc/zrO8Gj0qSmnccNGTO9IblxjP7uz/rVGWOKEFBZ37tnoVC/wCNDcYm8arm7XJ7X7TEN0WnFfeW4x/hWlFNc/YZFZbaOYnCr5RkBHfnsazc77IyqKF73uZ5s51xvm4H91AP5mknWCWPypBkd+cZrNxZp7W/wkMvhWe4he5tmt0gAyF3jIA69eazj4bkA3GXIPQqAf61LjobQxitaxt61qV8upu8uhW/XO7bkAfhgVS1bX3uYvLt9MtbOIqAyl1OcfU1TqJsKWGTUWpMp6K9tLqtul2kHlkkHyXw2T0buOPSrN1/anhq8ivc5t3c7WU8qQeh9DxUKdnoazinPkl1RrWuqnX54hd3e53OEmk6Ef3W9Dn+dN1Ga502XbETFyQyKB+ee4rpbclzHC6KjP2bRRh1/UhMB9pXYM4zg5+uc1o3G3xHbKq77a9HQBiFb/Gsai0uXKlGlJTj0Ob1PSv7PlEVzeAyZ5Gxun9an8PhZZ5Lc3ohj7M525rFWludE5c9FySO2j8P2E8a51iBWQ5O19279ay9S0ySz06dLS5a5UHJKjBH4VappHlU6rc1GUbDPCswErxztgTKYmLepxj9a9J8IXYW3fR5yVngZmiB/iQnJH4Emoi7VLdzLGRvOSJ/GU40/wAJalO8CTDyigR+mW+XP4ZzXzr5DU56Ox25ReFJ37liyt5TfQCI4kMi7DnHOeK+oY4WEILY3BecniqpK5nmq53A8yv9EXUdfu9UhlV7e4uSlvtOd4UAM30B4ran0CO+gSaz1KPAUINjqRx6Uqa/eto4sRUcZqy2Ri32iXdg4W6tBcxHq+3+vUVEnhfSb6TdFczR+qKQ35DqPxrrvF6SNYYl2vE2Lfwna6bGZYL2ebjBjlUMCPoR/WsSfSbGdyRI0Z/6ZMBj8Dn+dOaitghWnKTkVLwQWVt5MVzfuxPzI/K/gQazIr2SOTG4ADp5uGU/nUJ9zpppyjdi/amlO0ovPGYn2/of/rVds5U0rUN9xFDcBRho5wcfUEEir5lfUco6cq6nXQ674eukHnaYiKOpSMOB9dvIrK1iz8NX1lKbC6gF0c+Wpk8rB9DnFaSjGa0OGEK1Ka6o4650nXbdFdrUSRr91lG4H6etYt7r2qtI/mBYTGMYjhVP6Vy1ISitT26MKNV3Re1CH7ZeNPLpmpSyOclpMRKfwxikl0u7mKuuhoABgNJNu/lWBspKKWpJaadfWswaSDTLcHgFxn8utbelrbief+1LiK9+Ti3iQNnHrznj6VEjGs+b4dzirm6+z6nNdWq4tJJD+6IwAM8dutbUXiKK/t0sNRDPEDiKfPzAeldNOVtGdFWjzJSW6K1xaS20yqMOrD5XAyG/+v7VLC01vIvmq29cFVHINU9GQ0pI6KPUbXxGn2TUbKNF6JNHnKH3ySfxrD1Dwxd6PJI4BltiMiRR0HvXNL3ZHLCXsX7J7PYhsg0csM8blXVsgiulgvEdwZZ/syAZYgZDH8au5lW1ZPPbWNzG0arK7PhvOhXP44x/Wup0KaOK7sZJrkG7iIG9gE81emMZ+9is57p9jir81k2O+KAlu2tbG3L+UF8yQKflbPT8Rg/nXmLaLID9w/lSrVE5s6adeNNci6D4dFkEisEOQc9K9s1HW47jSVtdOy880YV228Rgjn6ntRCuoRZlXxMLcz6HOSsbSyjgheCSSNPKw7cIvPAx35NVLOytYlMskUaNjP7jKg/0rmUmtTzuapZy6smv/FV1bQqlsr3KJxsCqWA+vQ/TFY02padqbZuIpbC4P/LRE2Z+qn+jV206/N8Z00qNlzp6mtaxXCRkQ3n2tiuQi5D4/wB081RvpnvVaF45YZUPBBwff5a39BwfvXZh3ceqAfu5YrgAcJIozSwW16IBLeaZbCE8lt2MU+Vs7b03HR2Yjy6CGxL5271t+f0I/rVaTTrW6JNpqMK8H5bk+W3H14P51LavYcfaR1eqILTw5q6I13HEktvFhnHmgcfXNUZ9ZjEjpPBJgtwN4faP+BDJ/OkpuLOmKVV6GzpHjeXTbaS2tpF8ph8oJIKfQHI/AGmR3UGsecL2/GCQUU2wAJ9C4yF/WumE1NWZn9XdNua3MS51ZVcsPEE7Z+8be12t+ZIrPfUYHV1e41O4RuzzhR+PWuNRSPRhS02sSWVtHdHFrpjSsO5kZj/Suj07TdQLfarSyijZc4Oz5lP4k+taKmpHNiK0YaSZUutDvMPPdIC8jYaIY+ucCsWbw3fQxGSOBzDno3BX/wCvVSpNIuhioPS5a0y8khkaxu1ZgDjDA/KfQ/5/wrqLvQ2GkrchA0TA7WB5HsRSWqM8RL2ck11MaExRT75HhGwbR5Z5P1q/pXimWwkWzvY/PhkYjYTkovsTWVSPMrEVaXtYs6IeELHVY47nSrkRxudzIR0/DtWB4i00aSWhMwkYqTwOlYKT5rM82liJSqqnJanMW+pXFlJ5kEjIehweCPQ+tWJPFOqMu37U6gDA28YH161Z63sIyd2a+n/EjUoIkgv4Vv4VGAZOHA/3v8a24fHfhuZcz6dfRP6IiuPzyP5VjOnzO55+JyuUpc1OVhZfHXh+Fc2um3sz+jqqD88n+VYWo+PdXuwY7WFLKE8bUGWI9zSjStqyaGVqMuatK5hi+Mh5Z4mHQhiV/LtUtnqLi6j8+eQR55PWrcVY9GVKNtjv7cPJaLJbXAkH8Pz4H5VV+06ms7RSlSjHACkn+nNc6tfU8mKi5NPc0ZLS1htEne7+yvksUWMuhI5J29jgZqBfGemzWX/EyQTpglNy5ZcdOc5z+NdFOpJbChSnWV0tiJdS0bWowlvdG3f+EP8AvQPqDhh+AI96YNN1S0dpIts6Yz5lvJlfxA5H4gV3Rmnsb8ns/dmYj3C3UpD2yeapwWVefxxiobvT47iba88auBgBssBnvnAP6VMoqTudMfdd9yvbaLqlneptlaJGHE8UnGPqK0NZ8N38Fj9vbbqluv32jT5lPucZqoU3q2aKrHnVlucobe2lh3/ZrmFs8lBuA/A4/nUK2txZSrNaylHU5V0JUikl2O5PpIovqQ+zeUltbxk8F1XJ/WqgJZMhiSOtZJWOqMOVHc+ENdkjsZbOBIWuQfNhDDlmHO3Prxx+XerrfFbUbdzHJaIpPDYJH8sGulVVGKPJqZfGtVldl+0+IF9dW5ETQxMep2b/AP0LNQHVV1qJrV7190Z3yJCigN/tKMdR7f40e2c7xM1hFQd10Mm70i6SdpLOG4aNQNshTcG984rV0HxRdJcL9pdpDH8s8E/JKjuP88VjHTRmtRRrQ06FnxtFavZR3+mWSxxnkMi7v++vT+Rrj7WJYsXt1vkkOCqf403F3Jw8n7Kz32Oj0nxDeWkyzRMoB6KCOPw712upWmj+KbQMku28C8sEIyf8+tZ1IfaR5+KpulNVInnup6M2kFoLmzDMfuTZOCPasxLBSMsKwTO2Fe8bonSxj7gVtaTpls7F5oQY06lWVSD+JFS5MyqVpWOll0/Q7pQU2xylcMojJB+uOB9QaSXQdKgtYZZGg2MxyAS3T3xn8Kzuzg9vVWjOb1a207yppILURmPH7wjAk9gOxrmWMajiMfiTWkb2PUoTlKOpftfEd3Z2ot41TywcjBYEfiDV6HxTekYS0dyeu1mNJ009Ryw0HqSTavqlzCI5rWFIiGwLiTkZGD1OfyrNi0OTUJgjSwrJI3BhjIH07CnGNtiqahRXunS2nwxIj8ya85HOFbn+VW4TPpG9IJz8g4eVyzL9DngVsqcnqc0qyrvlaIW8Si8SRdQ0uK4J486LCv8AmAP1rHlgspLgSItzHGeWDyKSD9a3jGS3NIUpU27PQnS9ht1ZLeHeo6yO5yB+mPyqhda9MiOkV1cIjH5Qj7c/Xufxq72NoU7vUwHivHcyEyvk9WJNW7O6fT7zddW0UqEbSZCoI913A/yqOax1tRkrIy7nw59n+/qdiCOoEwb/ANBzUlhpGmOCbrXIo+21I2bNJxstS5YiTheMbnSaLougeZNJb6hdSzW6ebhECk47jr0rntZutLvNTmuFhnw5ztGB/n8qz5vsnNQnWnWblpYhF/ZW1uBBbBmzyJJD/wCy4pYtXuYzuhSGHPTagyPxOTS1Op0nJe8dbpXiK71DSm02a/eCT+GQMQCPRsfzqncafdXdz5ThotVi+5IDxN6Z9/fvUKVpanmQUaFRo1vDmqNZzOl9bK0LDZcQOvH+8v8Ah/kXvEPhaKOyOr6J++sm5dAclK9GCU4GUp+zrXWzOXAUHaqrHIeSCDnFdj4d1nT9NZVlQuSOVdice4rKw8TFyhZGpqXiPT9SYwXNmjWTYUTLyFPuK5zWPDUtkq3Nk32m0YbgVOSB/Ue9ctWFndHFRvStF7M53z8tkmrNveyxNmF2ViMfL3rBo65QTWpr2EGrysZI9PknBGMzIdo/OtyPTNamtTE/lQIeWRQP5AVLOGtOnF6spXXhdp4fOvdSZ1CFhtH8iao/8I5p9sN00ZZf70kvH6YrWnFy2NqWJdrRQSWdpAEazjtDg9GAOfxHI/GqtxGkwEcjvbc4Cu3yZ9mHH51bp8uu50RqSerMd9LbzSoZmwewz+vQ09ZyGQGd3KDAJY8e1bKKOxNSRv2Gv3cMBjnkeVGGVwcMn9TWjZSWGqN9muHdpJGyrLGxb8cCtYnHOHs7ygZ+r6CNPnIgHmoB8z7wAPrnp+NUotFnu5kSKKPe/wB0AZLfTsfwp20ubQrtxuV76zSwmaC8uhERxtYgDPpgVesZLK2CtLpcNwgXmRG3ZGOvGD/Pms6idtDSSlKOmhh6rDfX1xJ9ild4R/ywiPzqPdeCfyrmnhWJj5iksDyG4NZJnXRaUbLcySSepzT1bnAFUeg1odN4TttRm1eBrBC0qnOPUd8+1bHjbwhdaZctdLHtt5MNtz90nqKwbtK541TFQp4tQ7nD+Q27AFdX4Z8FX2vlvIUBV5ZmOAKqUuiOrF4pUafMb954Qj8OMkl/doAOQEOSfap4NesNRi+woFjkUYhmft7E+n8q52pN+h4blPFL2iVkiaRrbUNNntZ7eSLWrdfkcNhnI/mKzvC/iy60q7MTL8pO2a3fofUgf0ruwtTldjaFJzpyi/l6HTa94fsNS01tZ0Uo2wb3i3YMfr+FcjAzLHulZACDjCAk/Q12VIq90RRm5Qs90W9MuGjuvMEySKQfkbIB+uK6zwwLueZ1eVDa55UAtz7elYSjdWMcTZJs1dQ8OaDaSfapbWIu5yQe5+nQVQa3nC+ZZW8NvDj7yrzj3rCOHW7ZwRrTlrN6Ekq6lZIqhxvdSUQjbuqhHrOqRrtlUAtnJLgFfwxVSowfQqNOEtyjf3C3FoYprhXlPVg3Tn0rNWwtwV8y4mlz0VQB/P8AwqowstDsptwjZIn8m2tzgQqme7sf5cfyq0DcOmx0IQjaMRAA/i1bRptlXb1kxgj2kwRrGrDgkHLfTCgfzrM1HT7CxmE2o3DrMwBUN+7GP90Ak/mKtwitzelOV7R3ZnP4l0i1OYId7g9UTj/x7JqdPGltcWzL9nlil6ljIWU/hxWNSqlpE6nhJtXkzIn8RRNKxIuOehWVh+mazLjWZ0bfb7Bnvnmsedy3Oulh/wCYyptSup3LSyFieuTVmz125tCuOQpzxwf/ANf1pp2Ox0YtWOgttfhvFAmRHwOC4wy/j3/StFntr2MfvUYMcBbpd2fo3X9aHBPVHBOm4s89dUDHaSadGmWGAalnpN6Ha+FdVl0e7iuhErbDyG6EV2+va2PFXhyd44o1ltWDFFH8J71zNtadz5jF07V1UXdHlUkioxIA3Vb0/wAVXuntshmYIeCoOKrl5ketLDqtC0h2s6vPqCR72OB75rNtpHEgKnBFEY2QUqUYUuVHcaVNDrMUMM0xi1CEYgm6Z9FP9KXWNLiv5lO9LXV0OApOPNI/rUxk4yPMjUlSq8v9WNTwLMr63HbXcptZlJ3Rk7Qx/wA9R3rX8aaBZ2brNo8cUiZLXFvDJkj/AGlHbHtXp0ppx5XuYyfLX30ZyumjybnKxXcaPw2YiOPwNdXBdwWcIRdqkDOYxjP4U4tPQmunJ2vcpX15eyzgIk5ARcHcQp4z6465pkRvmf5jAvfdnd/jSkkmZckFEuSfbrlG8t25GO5H0wvaqy6PI4xM4z6MVQfkMn9KlasiM4xJho6RfMQQB/s7F/NyP5Vn6jqWmaUu9rlJmzjyoZST+O3av862soq8jeip1XaJzs3jC5Rj9itorYdmU4b8SuD+tUbTxtqmm6l9s/ds56q8Y2t9fX8TWMqzeiPXp4GFrS1ZJN8QL+61T7bJHCrZGFiXZtx6en8qu6xq0njSGITalK0sQ+SGU9Pp2P4c+1CamrPcp4f2MlNHH3mlXdlIRLGSPUdKih3AEYOa55RcWdnPGcbobID34zVdgob72fcVMTSAFo+mM/Wo22n7p/DFWaK40hl65FTQXlxbk+XIwDdR1DfUdDQnYbipI2j4XliC/a72ytvUPOCfyXJq7ZaTo4cbtRebZ1EURx+bYrCU21oefWxM3H3Eapu9DtYyRaSTEf8APSbaPyH+NZ9z4zaGCW30+1t7VZFKMY1yxB7ZYk1EYNvU4qOFnWd5vQ5ZpjJNvc/KTzippoY4k3owPcV0WPZtbREiSiS2AYgEdKWBtsykMAQc5qGjBppNHr3hTwnp11bW+rpqUSTqwZkyAFPpzXO+LPDtyNUluNNuDeR7yTsfcyH0Pf8AGs0rWbPApV5fWL1FpsSJZ3Os6aWl2Lq9tHuU7trSqPX/AGhWfZ61cm486SRoLyM9c/6wjv7N/OtYNpXRvGMZqS7fkdJZ+K9P+0tcXViJZyMEMwKH32k8Z9KztR1K3vvNjjMUMc7jqRhMf3QM1c5XehiqE4Su9TsrSw0iPTo/N1O1LxpkZcIG78d/yqhaarDLY3F3GttCsMmzCASyE+uWJwKqm+dnGqNSauzAvviDbwsUjsZJ3U8m6lJH/fA4rKu/HWq3UR+yTxwKBzFCgQj6Ec/rWrq2VonpUMsS1nqczcate3kuZ7qRiT95mJqCbfI2Jup6SL3+tZ3cnqetCnGmtEWbLR9TncC3haaM85HT8+1dNaeBLq6hDzzW0Kn726QED6kcVrCi5GNfFxp7aspTeDbG2uzC2sQTE9EtVaVvp6frWjH4c0zTlElzGqAc5vbkR5/4AuWrVU4R1bOaeLqTVkrEsupaHfPHZXF3bmEDahSBlVP+Bk7/AM8j2rUi+HEd7ZGe31C3cMMrudc4/wB4dadqdU5pVauHsmtGecazo9xp17LbMcyRnBU9f/r1htlSQR0rjlHldj3sPNTgmiM9aKR0ksc7x8cMv91uRUhNtMc7TEx7DkUENNao/9n/4THo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M6MTcuODY3PC94bXA6Q3JlYXRlRGF0ZT48L3JkZjpEZXNjcmlwdGlvbj48L3JkZjpSREY+PC94OnhtcG1ldGE+DQ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8P3hwYWNrZXQgZW5kPSd3Jz8+/9sAQwADAgIDAgIDAwMDBAMDBAUIBQUEBAUKBwcGCAwKDAwLCgsLDQ4SEA0OEQ4LCxAWEBETFBUVFQwPFxgWFBgSFBUU/9sAQwEDBAQFBAUJBQUJFA0LDRQUFBQUFBQUFBQUFBQUFBQUFBQUFBQUFBQUFBQUFBQUFBQUFBQUFBQUFBQUFBQUFBQU/8AAEQgCvQTf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/LSiiirICiiigAooooAKKKKACiiigAooooAKKKKACiiigAooooAKKKKACiiigAooooAKKKKACiiigAooooAKKKKACiiigAooooAKKKKACiiigAooooAcn3hWhGfes+P7wrStl3OoI4powqOyH2/361bb/Vn/AHqqLGingYq3b8KfrVLc82o7kGofcb6f1rBu/wDWn6H+ddFdxq0bkjPHr71zt1IpkYAYOaUtzsw2xBVnT/lu0bPQj+dVqfGxVwRUM65apo+nPg14ysdPhWO5uFjxMTj2r3I/E7Rl0/Z9sQKO618S+F5rsqghkKktiu/t4dVlt8iZivpuFeJXwtOpPmZ+X5plcJVrtn0I3xE0y4bH2uPHbp9P6j8qZdeMNLba63UbFQQF9jXgMdvqMZG6Y8e4pTdXqqT5rnjrTp4Klc8f+y6SleLPS9b1i2uUYidCBx68ZBrxfx7JDJHIyNu+QfdrUk1G78sh5XAxXJ+KJHNq5LZbAH617dOkqcdD6nL8Mqc0ef3GPPfHTNRU6T/WN9TTaSP0HogooopgFFFFABRRRQAUUUUAFFFFABRRRQAUUUtACZ280ud3NJRmgAooooAKM4xRRxn0oGWrVtze9aFn/rT9KoRR+WoPerULGORTmmnY46mzNrt+FUpG2qzelWvtC46kZ9qo3zfvAqngjk1dzhpq7KUjE81GKkbnAHSl21nud6lZEZ6VBMpI4GatleMU5bZmUEDI+tFrD50tzL6dRj60VoSW4DHIGarTQ/3R09KDeM1LYgqSH/WLUefwqSH/AFi0mN7FmlpKWpMFsFA60UfxCgd7Eig9Mc1bt4mDFjxxUMDKsozzVlpkXqea1ics23sSp8pzx+Ip/mH0GPoaoyXhxhTj8KSO6dWBY5X0qrmfs31L/nOOi/pVO8YvKhIx8tLHNuPJ5qVoUmIJGfele5MVyO7KSLlwKkuIPL6cirAt4xghTmpdgxyOKRq6ivoZlFSTqFlYAYFR0Goq9R/vUsn3jSDt/vUr/eNMBjfdqOpG+7UdZyNEFFFJUjHo2KXdxTMH0orToAUd6Tn0pyL3PFICaPr/AMBptLtPYZFJV9COoUU3ad2c0c560gJoW2788fLUdIPTvS0EWCnJ0f6U2jOKBgeRj2qFo9y1ZjjMnbFSSW+VyPypMalZmW0HcGoiCvBq+yj6VFJCDyVzSN4zuVKlLfLjNI8YXoMVHQX8QoUtnmuk0dCLdV65aueh+9XR6WxW2Uj+9QcmKfuWNG6+6ldD4Cs4rrUh5w+XcvfHeueuuiVt+D47j7Vuhbady98d6wxHws+cxP8Au8tT628GeFdJk035ipjL8/vOQc+1ZHivw3pHmOEZU7ALLnvWN4buNWt9OaTzGVEbPysOaxtU1PVJbyQPI3z/ADZyCDXyHLL2u5+TqnN121M14PBNlJ3IPX/We9eYfELSYrCTMA2gM245znmvQbafVY1UIwBI9a828ey3dwxExx97p16162Eb53qfSZbNutaTucxY6x5W0b8kN1rYj17c2NwY+9cfCCp5q5HvZtqsfbHavqIt21PrqlNSbsdYmsbwQAM/7I4rivGNx8y5P8JrZhLBFGcMOvNcr4rkLyKGPAI/rTk7o2wlP94jkjLuJ54qI0naiuVbH10VYKXuKSgfeFMq48qasQ/6sDI/KhVDAZXPvT1jC8AYpMychVXcTSMPmOAc4qULgU3+Js+lV0M7tnS+GbVd65C9R0Nei6cLVIGD43Z715tojtGFK+orqXvZY7fCtg/SueSb2PlsbFynY1dT1CCJjtZQnbjmmWPjK308hS/HptzXKtJc3sjKzbhUc2kzRjcRx7MKyklYzhh6aVpHQ+IPHQvofLVlIbriMfpmvPl0y71S6bZCzfNxsHr7VdW0LXBRiSfQn3r6J+D/AMI7XVNklzapLuaPkv0ypPSuadWOHg5F1sXRymk5JHz3ceEbuzh3SWk6nGcsprEMD285RlZvbFfcPxI+E+n2Og3EscEZKgDcMjjBr5B8Wacuna1cxqoVVfAA6UYfFxxCugyvOI5gmcNRRRXqn2YUUUUAFFFFABRRRQAUUUUAFFFKOo96BMt2Omtd/MCuK1Lfw60oH3PU8VLoNuAo54JIP0rudLs08lB935faplKx4+JxTpvQ5KPwi0mCBHipV8FnqViYfWvTrXT4dinGTjpir62Mflk4Vc/7NZ+07njPMprRs8buvCYiz8kY7YzmsDUNJksyfu7c/wANe5apZqISAOnzcCvN/E9mN0nruB/SulJWujvwmNc3Zs4XpRTmXazD3ptSz6PoFFFFIAooooAKKKKACiiigAooooAKKKKACiiigAooooAKKKKACiiigAooooAcvatS05Zayf8ACtew6f8AAKaMK3wl30qzD0NVcH0qzD901cdzy3sFwMxmucvFVZCMc10lwp8tuPT+dc5qAP2hjjjn+dKe514Uq05fvCm1JCvzgkVB3s9L+GoTdErAEtKuMj3Ne/aOtmLNUaJd4HPy18u6BfS2fzRscocjFdja+O7uGLaT/wCRDmuCpRc9j4XMsHVrVG4M9yurG2ZmKovPbb7Vk3mlQYyI146/LXl8Pj24duVz7ljWjb+MJZuCOMf3qdGjOO54Sy+rTNi/sY0ztC8deK4DxXbottIv8XUGumOrmZSSMAdietcr4okLK3pgfzr09VGzPcwcZRmkzza4XbMw9Kiqe8/4+pe3NQVkfcw+FBRRRQWKpAPNS7oucrk1DRQAvA6dKSiigAopeaKAEopaMH0oASiiigQU5VLcA4qWO3V0DE81IsCpyDQS2Q/Z2+tH2dvarNFArlNkKHBFNqe46ioOaC7hUqwl0B4qOrMP+rFJg3YlGcDJpyvt684plFSYP3tC8t2GwMVHcNuIqCNu3entWidzLlsyHcdxqQNxUbGl/Go6mmltSxCpflW57ir6MNxJG4e1ZSybe+MelWob07gGAHpWl7owlBtaFyS3WcZVQM1SmsXUkZFaEd0HA6fh0p00e5QR1FRHY5Y1JQ3Ocmtzu4wKSOFkkBJ4q9dRhZOKr0M9KMuZBRSUtSUFL796SignccJCPpS+ZnnNMooC1hS1G4+tJRQAqsd3U1dtZCVIqjUo/X61UdyZK6NHOKjkmCdaphipyOT9aGdm5YVZz+z1HSyCSQsOhplIOppxoNR0S+Y6r2zSSffb60+3/wBYPrTJPvt9aCFuMakC85p1FG5oIVpOCcY59adToofMkFHKHMSR2BlwcLg+tTLpJ6blB9MVrWkAbABx7YrSjtVVueT9K05dDzamKcXZHMf2R7qfwqSPS9oGQv54rpzGmOBj8KFhyB8oI9cVPKY/W5swRp6spCoB+NNOltnAQfnXTxwx8jdhvQYqZLMNzliRTUbmMsVJbnI/2a/XauPrSNp7Ljci8+9dxBpqqwYgsn1FNutKTbuAIPJ5FV7MSxbPOZrcw5JHFQbx2zW1q0IiJ3EdCKwccjvWfU9qjLnjclzSqPmGTxTB99qd6UjWWxfVduMVN5IZcgiouw+lMlm8tcY5+tByWbeg2Roo+q5qrLzkgYFIzbqjZy3FJnVGLS1GMpIOBmqrfeNXB2+tU3++31pHRHQcqPgEHg11mi2xaCNT6Fj+dczCuY0/z3rtPD6oyIr8LjrVw3OLGS90dcKrYGMV6F8IktIdSY3CK4yOq5/iWuE1Dk4wBz1Fd38M/D82oXTLG2OBgsCe4rz8Zbld2fJ5hJRw0k2fW2kTaTHYFfITLHj5OD+FZN02ktdNtgQ9v9VzWXF4L1G00+YM2Q3zBgjD8q5Wbw3qI1B1DupUZIKtkfWvjacYybtI/H6dO9SUuY9Na30hbPKIC4x/yzxXz98XrWJbhTEoG4ucbfc16i3hvUoLPDS44Gcq2eteYeMvCtybgtMTliQp2sO/vXq5dT992lc97KJxp1b3ueSW9pm4BwpTuK1bexPGNvPtXTR+E/mHJDe4rRh8NGGJecn6V9uqb0ufoP1lct0chJp7xLuO3Ga8/wDFke2QE8f/AKzXtGp6YVtTnKtn0614942G24X+f4mpnGyO/AVOeojhOw+gpVXccY5pUjBABBBxViOEL3zXGj6++41I2VcZ/Sl2tt/+tUtFMzuKOg5pR9aZS0ENXZJvHrSMwP1qP+KhfvfjSfkJqyO38M2Ym2qcdRz+Fd2NGRISPlziuP8ACU4t0ZsBuh5+ldNdeIhHAw2c7TzmueUZs+QxUakqvukcdjHDMPlXcT6VNqiww2bb8Z46D3rkb/xAzMSFUH+9npWdca5JdKE569QahRY6eFqPVskuJUW8Yoe+envX0P8ACv4qW2hrbx3AlxvT7g9Fr5wtlNxMEJ5z179a+hPhv8FX1y3juJpGjAIx8h6FR/s1w432ag1M4s59hCko1jp/iZ8arbUNFuIIfO2ugABGD0NfLmtXy6hqE0rZwzH71e8fFz4Tnw7pMsvnMVTGPlPofavnfUP3Mkqkg/OeR9azwUaagnS2Msho0FSvROTooor3j9JCiiigAooooAKKKKACiiigApV60lFAGnpt4EkBJI7EZrrNN1jYPlCyY6ZNcRaqGOTxziuv0XTx8oG4oRwRWMjycXGC1Z1Fl4mbfkqqjpitWLxIH42BvzrHttJiVshST/tGtay0gsc+Xx6VnFrm1Pl63s7klxqfnRldv3uDzXEeIJA5fsc4/SvQxpqbMGPAx1HNcZ4o09Yt+3OM9jz0rtV7HRg3GMlc8zl/1j/U0ypbpRHcSKOgPeoqg+1TukFFKvzNgdaswW53L94mk3YG0tyrS1qxafLKxO04pl1YvHw67aSZj7ZXsjMop8iiNyB07UyqN1sFFFFABRRRQAUUUUAFFFFABRRRQAUUUUAFFFFABRS0UAJ/hWvp7ZwP9isuJPMY/StG1LR4CjORimjGr8OhsRxjhupxUy4LDjAJyahhkLcegxUtEdzxXcddMJN23pjArm9TXEpH0/lXRDt9axtRs2kkZ9pwT1py3OrD+67GZbo24nGRVpYzIeF/IURWh6hc571fs7Vo89Kk7KlSxZsITDFz1zVoD5sZ70mDxxT1jO4cGs+p5U5czuyaHKzEdRitGMn5SvTHrVNIdr7hnJFXY0bAwpJHoK6o7HBU3NdT8q/QVjeIP9W30H8614TuUGsrxFzG2OeB/Oh7Cp/Ejzu8/wCPqX61BU94pFzJkEc1BWJ9ZD4UFFLRQWJRRRQAVLDHu5J4+lRVZt/9WaCZXtoS/T+VHPqPyqeG3MnPanS2qxrkmkzmclcrc+35VBc9qn+lNkiWTrSRtGS6lOirP2VPU0fZU9TTZfMugsP+rWpKaqhFCjpTqkzbuFFFFAg/L8qOfUflRRQMOfUflRRRQAmaWo5nKKCMUsTtIDuGBQBJGfmqRqhVQg4pxfPFVEz6jG7U6iiky+gUq/epKB94UIl7Gha/6s/7wrSrNtfuH/eFaRbC1qedU3Mi8BEhyMcGqbZC1c1Bj5vPHFUGf94oPA75qJbHfT2BZCOCCPwqTOeabw3cH8adUGrCiiigkKKKKACiiigAFSUwfWjdTWgnqSZpGambqPxp3JsKv3qk254AyTTVXcR3q5Hbj5WORVImUuVEkYWONRx171Sk/wBY31q80eUI9KoN940zGn3EooopmwVNaf64VDViy+aYCkTJ6HSaep6jBrWS3eaT7vHsKoafHtC+7V2Gh2ImmUFSctjg05S5I3Pl8TV9m3JmN/YjyZYK+O/BqOTTJIVOAxHYYr1ex0E4JWOTGCByMdaz9U8OvglEfGeM/TmvL+su9jxo49c3KeSNM8MgBQgezVZttQIbrx7mt7UvDUnKbW3EkjFZJ0WS1k2lHx/tcV3U6lz2fbU5xL9tchsEH/CrM8m5TnjjiqNuuMK3yjvVmRFKkZ6V2x7mejeh594gky+Pc1jDp1rW1zDNwc/Mf51kYxxXLLc+qwqtTHJ941PCxDcY/GoF7VKjmPng1RtIvfwn2qjNIWFSfanAPTmqzMWzQZQVhPxpDRRWZ09ApNgbnil5opAhVAzjpgV2Og22+3ADYOMg1x8a7pFHqcV2ugZCqh+7tYVvF2PNxz9wfqCbpMKfujkV7D8DfE1tpF25lMSqSnLk9iteL6hNsnk29C2Kjs9Sls5MoVUn1WuDFUVWTizwMVhPrVDkP0HHxE0qTSnXz7QCQN95gSMYxg1ysfjrTZtWlP2iHDg52vgdAf518ct4yvtoRXUjoBsH+FRp4su4WY7l3Y/uivnaeVRjK19z4lcKvW0tz73ufFumzaeJBcxEMMkFj615N4x1OC4uSI3WQfMcjnvXzxY+PLyTahaP/vkf4V2Gk65NdZaUrxj/ADxXs4DLPq7buVQyOWBe519uqyclsY6Z61b+yp1BJrGt9QSTgsufpVj7cNoxIMZ9DX1i2R6DhPoRa1GqxnHJ3YOenSvAPHrD7YADxlh+te3a3qS+Qw+XBb056V4J40nVrj5SCMsRj61z1tj6PKk+ZXOf2+2aSohJ8opjXLK2AARXmH2STb0J6Wq/2hj2FCzFmANBXK0TGlHSlqNmIYimhBIpLj0x61JEu38qi3N1Ap8LtI3zDHNNiktDstFYqMD0Hf2q5qTERtx/D61S0lwuCTgZHQe1T6sUZpNuSNo/nVfErnzdSP70wbqTBCE8nqKLVPmNV74L5jNngHFPtblB8qnJ965+XU9PlfJZGzprJHdxszYC8/rX198L/iPp1npoSa4t0KhPvOR/CK+NY3JTcwA5wDnFTW+vXMSuqMvHHOCf51xYnCrEKzPnczyt5ikm7WPqD47fEyy1LR7q3tpbeVpMco5JHBr5VvZPPvZHHOTxuPFLf6xPcIRJz+BxVCS6SQDLbcf3a0wuHjhocqOvLMtWX0uWLuYdFFFegfXhRRRQAUUUUAFFFFABRRRQAUUUUDJreQqy9Op4/Cu18PXyIFLkY2elcKpKtu7it3RS7tkN8qjpWc7W1PPxlNTjdnpFvqUDKMMg49K0rXVEXJZ1wemBXLado1zcRko3G3j5hWxZ6DeKuGPcfxCslys+QqU4Rvqb0eoJJHjevT0965PxVNGyybWyWPYe9bw0e4TcNwDDtmuY8QW8kCuzkHB/pXbFrlsgw3Lzqx5xfR/6RK2cgsarfhirmof6xvXNRW8YbJPI7Vmz7qL91DYozuDEcVsaXY/aJoyBkEn+VUMV0XhVQ1xCCM/MaxqOyucmJqOMG0dVpPhH7ZAh8sklehP9Kra54U+zx/Kh/A8fhXpnhuyU28RAAUrz6ioPFlgiW5JUH5Scj6cVxKtrY+PjjZe05T551O1NtNtxgD+9WfW94mi8qRcd1rB9K9GOx9xQk5QUmFFFFUbhRRRQAUUUUAFFFFABRRRQAUUUUAFFFFAxyoZFOF+tWo7ZWx8nzU23XEZPqa2rW2UqrHrQctWryIzVs5c5WLg1et7No1UlPm9qv7QvFLWXMcEqzloNWMRgYHJp2McU4L0qR4/lzitqb0Oe6CGLdjPekuLfqduUpEmKrt6E9DR5xPB5A6j1rRyXUj3r3IVhRVGBtFKEA6VJuHAIp20ZU9qzla2hTk7mnoegTasy7UZstj0FdfD8M777OJfs77OeQwx1qb4cz2se3eg3GVecZ9a9tsdT077Dyq4xgqyGvKr1KlN3R8rj8ZWpVLRPF7D4X30jbhbuVbpuNWpfhzd2vSF89/mFe1affaapBVQR1UFSKXUDp74/dqp6n5TU08RV6nj/ANoYhvVHh/8AwhtyqkmFgB0+auW8UaTLaxsXi2sMc5r6BulsdmY0X7pHQ815b8REj+zygKAdg/nXpU6kp7nqYTFTlUXMeAaoD9okz/eNVGU9TwK0dZTbcTj/AD0qlJ/qUrQ/SKbvBMYIXPIHH1o8l/7o/OrC/dFOoLuU2jZOSKbuzVm4+6v1quvzNgdaDRMSrNv/AKv/AIFUf2dqkiXZwaTJlsaEEjiPC8jNR3EzN8p60+1/1Z/3qim/1rc1PNfQ4lrIgZtvXilplx90f71SUHRayCiimMH3ZDYHpQCH0UYJ56++KXafQ0DEopPbHNL0oEFFFFAgpNw9W/AUtRMTuPLD6UDQ8gP2J9yKVvQHFRfi340+Ndy565OKBsVUfrkEU4571L04xio2+8aCRKKKKACgHFFFAy1b3Cqo5G70Iq5JfHb94AewrJ3dMdaUszd+KDB0rskupPOfcDniqjYcA0+SXyxjHNQrnB4xQdEVyolSPHNSUi9BS0E9QooooAKKKKACiiigAooooAKKKKALNom5h6Cr68oNvLVmwyNHgitG2nAw/atUclVXYNnnPWqPlMedtaG0zNuC8VN5KPxsx+NDv0MuflMtIR/FwaGhRVyCSa1vsyrxspr2oZcbOfpU2kCrIxd1W9NXdOT2AqSez2xnA5p2mwsrMSO1UaymnFtHTWII8vPqK7zwqp+0RMfu7q4mzj8za3QYFdl4ccwyJk8ZPH4VliL20Pkca7xZ6zpPleQXbDYzjAz3pby3juCnC++DxWNprTR2g2s2cY257VJNfTK33mHbjFfOS5rnx1T3ZLUj1DQYnj3oqk455rmNa0KEAlRg47nnpXSSXT7CWYtWDqtwfJbgjK8d8V005TT0PQw7nfc4q5tRDcFPaoLtnjjzGMlvlbP0qzeSbrlSfSqVzI22Tb9efpX0tH4dT6Sm72R5/rh2yEHgAn+dZAmT++a1Ne5Y9+v86wKwlufZ4dfu0XlcEZByKNx9aqLIyjAbA+lHnP8A3v0pG/LcubuOtM3ex/MVW85/736Uec/979KBKFiz5ir1Yj9aY8oZcK+f0qBn3dTmmgenNBViRd397/x8VKsw6YJP+8KrDP4VYSHgMGpA9CzbZaaPgj5u9dhY7kjUrxjP865KzUvMoznvmu20u3/cAnkYq47ni46VkULwMxGOfetXRPCV1rTMEjZ8YwBVeaECU54Fet/C8WsKyeagbO3Bx7Vx4qTiro8XFYidGkuQ881T4e32np/qmVsZznpVO08F6jdsNsDtntuxzX0H4m/s2a1I8lVJA+8p9ai8N2FgIMrGpJcnODgc15n1idrng082xCjdo+fJPDd3pVwfPTyz0xnPNdJpskka/f3ZA4xjtXZeOLWzZz5aKD5h7H0rnrPTR8pHAwMV72Ek5x5mejHFOvG80adjI33jxVmR23c5I9jUmnWZZegI+lagsY2U8DI9K9RHLKcbHLax/wAg9gAwBbqeo4rw/wAVPm4H+8f517z4mQR2LY6bv6V4jr2nm6uOACNx5z71hV2PoctlCMk2cwGIznpTfvc4rWGhs3G1Saf/AMI9IOyj8DXDFH0vtqepjbSew/E09VII4/KtcaDJ6j/x6lXQZOp24+hquUTrUu5n5+XIBqItzycH0rUbQZGbjYfzqvdaXJCo+7gelTy2BVab6laMHr2qeAbnHHGaYke1QDzWhpcPmTdMgDkUnfdCnNKLZ0GnwkR5AOMjt7U+/VtjYRufauh0LRjPE3KrwMcZ7Veu/DoaNidje+MVHtFsfKyxCVQ8wktXk3Dax/Gnw6ay4+Tnpyea69dAT7TsKqOfQ1tjwzALVW2ITnrWHtNTt+vJWgef2+mzXUgjUM3PAXp1xXTW/wAMdaurcyJYyFfUd+9dN8OfD9tda4UlSNl8xeG6ffFfYtn4S0ddJPl2dtH+75Pl/wAW3rzXk4rHOhUSPmMyz6WDqqnFXufnvq/h+60vek8LxMuMqxrGXTwz4KYz/tV7p8dNPs7O7lW3TDAJnauB0Pb8a8X2uzA4O32NenRquouZn0uBxcsRR57WucrRR060V3H1IUUUUAFFFFABRRRQAUUUUAFFFFADkXc4z0rtPCUcLyKGUZA+bPeuKVsEetdR4VkzcP16f0NZVNjz8Yr0me5aLpEUlunyoDjPTNdPZ6DHtJZFJ9kNcz4YmYoh55AHP1r0rTlG08Y+brXk1Kji9D8uxNaXM7M5q+0eNYyRGm7OD8vOK8v8XWIiacFMDcMLjFe66xCWj3D5kx+fPpXkfjWEiaQbeN4xx9a9PCyclqdOX1m6iTPAdU/4+pDjA3H+dVY2IYDPG6tDXV23jjGP/wBQrPT7w+tdEj9Tp600y9gjvW14XkZb6PnjJ/lWJ+NbHh9f9Li5+9msZ6o4sQv3TPffCpLWMR9U/qaf4kj3w4YcbR/Wqfg+4c2VupHAX+prU1pQ1ue/ysR+VeS1aZ+dy92sfPPjKP8A0rgYAX+lct0rs/GcZWZieu3+lcZXsQ2P0fBO9FBRRRWh3hRRRQAUUUUAFFFFABRRRQAUUUUAFFFFAdTS0hVdsOMjNdOIEWHIXmuZ0f7zfWuo8rzFXnFNHi4p++V1j3HpUn2f5RzipTGF6dKdGvmMqnpWL3OXm0JLe124JXdVt7M+SxK7frU9iAJDkZq3Ku5SvaumCucE56nMXUPluOKhjh8+TaMZ+ladwgO7PTFaPh2yW4kRtvqOntXPWlZm/tuSF2ULfRnkjHQD12mobnSZYeT0+le06P4ZH2eIqOdnzKRVXWvDnkxlWVuVJ4XvXEsRd8rPI/tJKVkeRWN4+nuNpKkHdwcVv2vie4YACVwPTdUOraVsnIww46leagttFcRCTLEf7prrUoSep1TlRrx5pHR2fiS6hwRLIR6b60l8VXm7/Wygf7TVysEZiQrg/wC6anhUb8AkL1xXVGNNnDKhBvQ6qPxHdSBgZmx3ORXOeJr15rdw7kjAGX69c1at0j7jrznNZfiBd1nLgEe1ackVsXRoxjNNHmmrDffSkcrnjFU9o4UjpVjUoz57DJB9KrqCq4Jya5WtT7qn8KF+nSiiikaCFQevNJ5aDoKdRQAlLtHWiigC3Z/6sn/aqtJ/rG+tOjm8tcbc85pjncTgYqVuZRjaVxu0HrzS1GYWbnzMUjZt+Sd+ao1tce3zDA602ONzJtJpq3AZumKt2ybpAaG7IUvdV2X4bFWjVjt/EVP9jjx9xT71Pbx5XHbtUsSZOB1z3rGMbq6PIlOXQybizGDhcf7tZ7RmM45rsBp5kBYNtPfA4qGTTT1K7v8AgNUm1uVTxPKrSOTZiuMDNMaQqwA5Brp5NPypGzaP92si9sfszBhkj6VSZ208RGbsU/pzVaZ9shFSyTeWwAGe9NeMyNuzjPbFWjqiuotmRIzbum2rQx/CMVBbx7GJJzxU479uKhkz3DmmN160/wBP896ib7xoRKCilH1pcGqGNop4Wl20mAxVzTto9P1oxijd3pB6DZIxx8q/lTZkxGcDn2pY3LDDcc45pWbPfNCJ1TKe6TI4P5VZUkqCetO27ucU3co4yPzqjWTuOopu9f7w/Ojev94fnQSOpvmfNt70b1/vD86idUaTdvA/GgaJ/wBaKapGODmnUE9QooooAKKOtSxwtJxyPwo16CbFjtzIgO/HtU6WzqmRJn2q7a2+yFQcH3qxgL6D8KuCd9TinV1IbXdghueMV0lnpqyRqRgcDtWbY2/mPlskY4xXZ6NZeZtGG4I6kelXKXKrnjYuvylCDQTcRj5QxHfFNn0IwoxIUFf9k16LYaLuBB+XHtUOvaYI7d2A+YgdB71xe25p2PEjjXex49qNmIWJI4+lZlirBnGeSePauq8SRiNjx/FXM2ykSE4x89dl9mfSUJudPU6OyyWQ5woIBFdp4ajzdRqSOpJJriLH7wJ4Ibj0rsvDcmWBGeTjP41hXd0eFjNUz07TYR9mA343DjNRvDufBXJ+hrPs5neMDB+XirDXbBQ2w5HFeBLc+RqrUdcWw2N0xWBqVt5cbbhnjHX3raWbKsGHX3rmteuzHG3zAMQ3Gee1bU9z0MMcnfrsu3HQDIqndMFjckgZTAzRdTs9wxJ6saqahJlAuckZz+VfQUn7p9NRhszhdey7rg9jWHWzrjbJE/3axqlvU+zw6/doKKKXmg6BKlgh8w56iowCxAAz9K0bS3Py8Yx1oInLlVxFtc9Ez+FSxWDODwV/Cte3iPlkhSBn0p7Dr60r2PNeIfQqWei+dIFABPcFTXY6b8Opr7GIlwcD/Vml8C2v2rUFDKSPlzjn+MV9Z+B/Ddu1urKobG3jaOeK87FVvZ+8fK5nm08K9D5kj+EtzCwIVR7CN/8ACrUng+bT4dpXJ/3G/rX2FfeG0jXmILg5zsHpXl3jzTorbc7HAyPl249a5aGMdR2PmqGdzxk7M+fpNOEb7cKT3+U8Ve06STT92wsO+QcVo3gjkY4BCj0oPlmMMrcfTNetJaan1L96PvakE2s3E3yFpDn+InOKs2eu3NrCWErrz/exUSyRkHkD6inqsTRsS65Ws/ZxloYOjTa5WrFG41F7+b5izcnqfatjT2Cqm4Y+UD9KyLwxBQUCn3U1Ujv1ik6g49TXo0UoR5UJU0lZHf2Ui7kA6Z9a0dpVTgYrhrPWl8xRjB9jxW1aX5k25Ib8c12xkclSmVvFWZbNgMht3Oa84axSe42sqg57ivQ9akEkJHvWHpmmvdTNgM2D90Cs5yXU6qVT2UbmD/YcSnAKg+wp0ejIrHdsYfSvSLfwe82AImyf9kE1JJ4JdY2ITJ9Nq1ye2jexl/aMVrJnm/8AZsI/gT/vgGlGmwt0RT/2zFdtfeG5beHONvtsrKuFNvHjy8t0JIxW0XHc6IYpVdYs5u40dGThVBHbbisDVLFbZwuFw38Irr5WO0+w71yusTBmwfvHpVXjY9GjUfMcleqBKQo21d0Ehbgk9MVWvnXzelXNDh8yQkdxXE9tT3aj/d3PSNJu1t4w2Rg44z7VbvfEEawkdD9RWdY6bJJah0BLDGQR7VR1LTXkbHzdPSuWTifJcsee7IZvEarNu5yPcVck8VK8AQOfX7wrNk8OlYd27PHpVOx0t5r3ySHOBngUrq1z0bUmuZ9DY0HxJPpd+ZomkBJDfKfevVm+O+px6c8HmXDFwfmEi8cfSqPgr4bxaqu5lkQYABKqc5HvXY6p8L7WztyNm75O6KK8itKjOa5j5PGYjB1KyUo3Z89+LPFF1rdzI88krsyrwzAn+VYEdjc3rboFkwewXNd94s8OxWd1hPkyy+nHWvU/g/4KtL6xtpHTcdrfKUU5/OuqVZUIabHtTzCng8OpU4nyDNAY+uajzmtzVLQKuR3rEI2nFesj7ynUVSNxKKKKo1CiiigAooooAKKKKACiiigAx0NdH4VmWOYkjt/Q1zlbvhwM0wA6bT/M1E7W1OXFfwnc9x8O6tEqoCFwV4JNdvZ+ImTy0Hl7D1J61wPhnQZbmGI7CeBXcWvhu6+XMWFz3ODXlS5G9T8mxfKpM1LvWEmOAVC54O72rzrxhcmWRumAw+b869Gj8NzCNTsUgnoTk1w3i/Q2j80qvUgYNduHavoPL5RU0fP+vQn7RIzetY8fLcDiuk8TQ+VOy9g7Vztv94/7tdkviP1fDSbpJllVJwAMmtfQztuIzjBBIrNg/wBZFV7SWK3gP+0f5VzyMq+sWe4+BWJijycghcfrXR6woW36j7h/lXK+AJfMjjB7J/Wus1JQ8HPIOR+leXU+NH51W92seDeMgGlfIz8vH5VwRyOvFekeOLfbcSlOBsxz9K84k4bHWvVp7H3+Wu9JDaKKK2PWCiiigAooooAKKKKACiiigAooooAKKKKA6mlo5+dvrXWx/cH0rkNJ/wBaPrXZQruVe3Y04nh4z4hkmCuM8+lSxBdw5GaiuE2yE44ot/8AWCsG+Z3OHoa+n/M7/Sr88YVc+1UNP/1jfStG4Xco+ldtPY4qm5z13lRzxz3rY8LzeSV/4Fj8hVXUIh8u5cj1q14fWOOYBjxz/KuSuroVX3qTR6/omrNDGrJtbIGSTxUeua6HQh2jxtOBkDn0rL01V+zIFfjaD1qhroVolJDnBP3fpXjwh7x8nGjy1DltWv42uCxwMjpmrFpq0RtfKHl/mM1zusRztMMBxwP5VBaxSq3zM+a9SMD6mnRjyJm+7CR2bO3npilQjPTPHWqkMM0ijaGIHUt1q9FFICFKHP0rthZbkc0Y6FiErtGWAP1qtr0Z8mQ4ONoq7FbNjJXGKh1xT9nYnpjFay3M4zTmrHk+sLtu3Yc5NZ5IXqcVqa1/r2A9cVlSLux7VyS3PtaD9xDqQsB1OKWop+1Sb7j/ADF/vD86PMX+8PzqEAluMGl2t6Gmh8pLvX+8Pzo3r/eH51XbrSZpsOUtKwLdRT8d6qw/6wVZ9u1SS42FyOmahukb5PlP5VbjtHYghTj6VYns5GC8dKhPUx9pZ2MVY23D5T19K07X7x+tRSQSJ1B9+KsW8I2rgZP1olLQupK6Nq3P3QeKsxKFYcc7qqx/Ltq0Mgg0R0Vjw536G9Yqvl4wBn1q+un+cu4Ju7fKM1h2V1tlUZH4muk02dvujIXJP6VlJ2PLrNxVyrJowmhb5CoA9K5LVrFYTtPTGRmvRmysbr/0zz+lcN4iwzR/7ppJ3NMLUuzirmFfO44qOp72PZMO5qCt4n1kXeIq/eqRuh+g/nUY+tKM/UU2Nkh+9+J/nUTdTUnWkbp1x+FSCGJ96pKjLdu/rQrHimMkJx14pN6/3h+dJIokA4yfrTPK28ccUASbgc4OaI4XcjCMR9KSKIyEADjPUdK3bW1OQEHbmnHXY5qlT2asZo05m5KsD9cUyaxaOMkbs+mRXUw6XuU/KWx3qncWvlsQV4qXFo5YYk5jJDYPX3qqVYk8H8q0b2IxzbscHvVeriepB3Vyofl68UmR61YmUtjAzTNrehqy0yOnL06/rSN1pKCiWL7xqaq8P3qsUmZsKdGoZsMcD3ptSW6h5ApOOahkS2NSCxRVBPORxUy2qxnOD+XFTW6bmUdqu3EGIwRyPapPJlUd7FCg9DS49KAMtg+laqfQlvqa2nJhVJ9P613Ph8YmViMrgZrj9PjDADrha6/RJPlODjGM0qj927PBxd5aI7qwk3K5HSqGvzbYzkAgYzx70tvceWqvuAXPr1rP8QTFY2fcCCORn3rzYRfNc+fhTbnqea+KZd8smB/y0rnrcmR+n8VbniL/AFhPffWLp7fO3+9XqpWsfa0H+5ub9rHnHpXXeHI9pjxt+96+4rlbX/V/8CFbWn6h9lf5WwRWdeLkrI8jEe8mj0qxO6EKPvDqKJj0XITDdCa4+LxUIlGZVD96e3i1OplGfTFeI6UmeFPDSlsjq2kTa2HUn61y+vxhgXDfPtwFz71X/wCEqi5PmD/vmqF7rMd5JnzOnTitqdJp6nTSw8o6mNc2pNwTjJ788VTvLcxxkqCeOe9bG1ZnJBJzWdq37uILG3JBBr3qcLRPbot6XPPNd+aZcc8HpWTWlqnmecMDPBH61QEL+lZNWZ9lR92mkR0+JVZuTgU9bc7uRUvkL/c/Wka8wRxqh+U5rTsvmHvWfHHjoMCtXT4flDU0claXul/cdpUHFNpaD92oPOudf8O5Hi1JWQbvmQH2G8V9e+C7t/ssYbbGQFxjvwK+Sfh7GWu8AHd8ufzr648Jwhbddwwy7eD9K8PGW6n5zxBL3mdZf3skkTF23c/0ryH4kRy3KEoC2WX7oz3Neq3s0awn5sHOf0ryfx1qiQuwL/dYE549a4MPaMtD5HKYuUzxi5sXW8kUkqG712fhf4Z3OrqXCTHGBxH14964+41i3kvCxPAI7Zr3r4c+LLWGzfLKOF6r7CvRxVWrCneJ9zj6tWjQ9w4HUPhReW8whHnMWH3Qi1JD8HblrfcyXA5wf3QI/OvTtY8baSt4mZY/Mz96tmy8baL/AGeoNzDgnPUdc15f1rEWWh8vHHY2aTPl3xl4TuNA3F1kAV9oyuK5jT7KTUZNke4887a9a+L/AIi07UZXW3dGPmlsqPauP8DQWjTM0pUcr97rXvUMRL2d5H2GFr1Pq3NNWZe0/wCHtxNGHdJQCOuwU+bw7NopJO8begYY617Bpc2nx2bfMhXJ/lXN+J/sskDtECcgfe+lbYfETc7PY8unjZzqWZ5dqkjckjrjNaXhlVWVuSpxzyBWfq0YabYvRjW54Z02WZmbaxGQM5r1K70serWnBxu9D0XT5oI0iRZD6jLYxwKvytB5JO7tyN5rHh025VPlRuB60/8AsfUJFZWDYx614jit2z5WrOm3vcy9cMRQ7MEsBxnPeuB1ZE85wp+Un0r0PUNFumjA8tmkB/hOa47UvDtzJIMIxO7mvQpyVtGexhKkYK5xF1jDEHsa4vV2/eg/7Nej6noMtspJXIyeK888SI1rITgDC9K7ebmjc+swc1OVkcndNvlJHNbPhoBZFLHAx/WsNmLMTW54dUluRnjj8649z6LELlo2PU9Nukhs8grnOeT7Vl3+sRMwJZUIHSqDTPHakA9q5q+mcuctis/Z21PmaOH52zrbnxAklvtLRjp0IrEt9Y+z6k0ilcEkb8Vilm4Bbr2zRSUdLHpfV1Fcp7v4P+KFtp9qAzQlgFHJI6Af7NauufGS3uLV1EsIO0gfvD/hXzvHPJHna7KPrQ9wZFbJJPvXBLCQcuY8eWT0Z1OeR0niLxT/AGhMzgq3Q8ZPrXVeBPiwfDtpDHiEMARl+Ow9q8jVZnZs8jHFNMskeARj6itpUIyjqepLLaNSn7NrQffICq7uBniubmG2Vx711uwScEZ+tZdzpaLuYEZ+ldyPbw9SMNGYdFSTR+WxH9Kjqj0k01dBRRRQAUUUUAFFFFABRRRQAV0Hg9wL4huRt6fga5+tTw/IY7xsZ+72qJptaHPiI81No+rfBcdtJbRtgD5FHTvnrXfL5a8bBjOOnWvB/B/iRre2Ub3+6vf3ruf+Eok4KzN97PLCvEqUJOR+S4vC1Pats9IVo/JaMxH1LelcB44hjZZCEwdyY5qWLxQ7bMSuSM4O4YPPesPxLqj3S7s8s65/Wu/C0XGV2Y0aMqdRHgHjCHy7mckceZxXIwf6xvxrtfF0DyXEuCCM5x+FcpHZsrZx1616VRe8fquEqL2KTJoR8yt3FXbNdtwuOu4/yqsITDyTlas2jhpUZemT/KuWe4VW2mex/DsH5c/3K7u+t9tuOnQtj8K898AyFhHtkCYj5z9a9LvM/Y0c4xtI9zxXl1PjPzvFaVmeF+PI/wDSX9Gjz+leX3AxIDjFevfECNXkkZRtHl8flXkVz94f7tenR+E+7yp/uiGiiiug9wKKKKAFo5pVUlsdKka3O3IO76UAQ0UdKKACiiigAooooAKKKKBdUXdLcrMv+9XaWJ3oc/3q4zTYT52Txmuxsx5aAd8imjxcduWZlDqfbmqittK4FXG+6w/GqkcbSMQPrXOedF2Rsab/AK2tWQHYeKzdPQK+Se1ajf6s13Q2OGpIzLxdysMUaT/rlz7/AMqdcOFZs9KNMdfPU9sf1rKrG6JveGp6Fo8LNbL833lG38qvw6OdRkK4XavDFqqaPcR+SgIIKrWlZ6kbGRiuSrEZGfevDs7tHzWI92XuFLVPh6PlO2Me561Bp/w7R5FDLG53da6C98ZRRhlYk8HHzj1qvZ+LYxNGwb1/iHpWkfapDjPEcmhesfhYssxYJF5f93cwrQk+FKQrkJCD1H7x+P1q3pfj2KEDe5Ax6p/WtT/hO7ebA3lPfco9v61jzYjm0OKU69zlpvhykSGQIhYdBkkfrXD+LdCe1s7jhVQAcCvU7rxhBMrfMSW9duf515z4uv8A7RbzIGO0+49DXrUXP7R6OEnU51zHgniJBHM+P7/NY/45rovEUReafHP7w1zvQ4rWT1P0vDyvTQVDP2qbafSo5o2YDFJHWhkf+sNT4zUccZViTUmRQymM8pfSjyl9KkVS3QE/QUvlsvO05+lIjmsRCLa2cYqaOMyZ5wMcU3Jbr0rRs7cmNTxjB/nUylYzqVOWJetYWMaYweKlaE9TViFQqqoHapJIxGvrmptY8dz1uYt5D95s8YotijbcDHFW7iHOR7VBFD5eAB+NZSVtDfm5kWVGMVZZtozmqq5XB61KZPMYDpWy2RhLUnhly6kCuq0lmZ0GeDn+VclAu04rtfDsStgsM/LWc9zzMWrI0ZFKxtweQF/SuN1y33EewP8AOvQZYx5OAMnGa4zV4csR7GopnFh6nLKxwt9a7mBHWqq26gYYZP1rduoQrnjP/wCqqEsBaQlcAVo/d0PqadS8dSl9nT+6PzpRbx+n61Z+zN6ij7M3qKnmNfaLuV/s8fp+tNkt125VefrVryG9qY6lODRzDVR9DPMZXqMU2rsimRCBgVB9lfHUVpzG8ai6kKnninhTJu7cZq2qKoHyjNDZPQhfwochOoug+0QfIB3Fbumpumx2rFtv9aK6HSF/eZ9qUXqediO5srF5a7V7jJrM1KMbWJXnFbYUYH0rP1OMeW9a9DzYbnFal0wKzq272L5sg/pWNIpDn/Cs4H0FGXu2G0bSynFOVN3tijdj2rQ6ir9nf1FTR242jdyalX5mx3pWBjOKlyE5dBixIp6EU5lGeM4oPvRu+XigSv1E21PZQ77hfzqDdjqcVc02NjN5meOlBM3aJvWCKzEFc8etW7hQsDDkcdKqWDeXK3HBqzdHaAOpNI8KT94ymXcpwSKkjXc+BzxSyDa5FPtv9YPWqjubN2R0GmR7SPoK6DTGeNiBwDWFp/Kg10um2pmO7OK1l8LPArSd2aayMzKhbj0FUtZmbyT82en863FsCse0D5sghqwteh/cvGVw46N+NcFPc86nJc1mcB4imO5z3D1l6bhpHyued1XvEB5YHsaz9JO5mr0up9ZSio0NDrIVCquBjIqSZRGuRnJpkP3E+lPuPur9azqHnK3UzL24K8DrVT7VN/z0qxqRGAMchuapVyROmnGLiTfapv8Anoas2czycM2TVFRuOM4q9ZxFSO5rWK1Caikb9mx8vd1NQahCu0k9drfyqaxXK9cVBqinYMHpkn8q9GPwnFBrm0PP76382aPavHfmg6eByUq95YY5JpW9e1c7Wp9Aqr5UkZr2q/wqQaiFsTncc1euLxYRjn8DVN7zcvBxSv0OiPMxotCCMNxWlartjIHSsj7U3979KsWuoeW3zFiM0nsE4ykjW2jbnvTefXFRLeKwyDn8adDIJWA9qw5tbHHZx3PRvhxbsbpSFyxA/wDQq+sPDYZbf5v9nj86+ZPhjas0y4/urg/jX05orskZBwMbQPyryMdufmGevnm2aGrfNAFA42Z54P3TXi3xDtzNeSJGMNhdvPHU16trF84tXXkuoUkhh0x0rw/x14k8u+myGUqw7j3rmwqvI8jKaN5Jo4C503bMoxjJwea9D0OZ7eDbG7KNoHB46V5Tea08nzAuBwetWrPxlJApBds/8Br16lPmVj9Dr4aVSnojt/Ek86ylhKwH19qwV1O/X5VnbZ1AzWNc+KHupFJdmT0yOai/t7ahVVYOejZop0VFXauc9PByja8SS7kvNQuHV5Sw67Sa9L8B+Cnuo/MVQCNpzuz1FeW2upFroMdxPf8AKvfPhn4iit7fDRkHC9Qp7CscTKUY+6jlzJyow5UrG7beB72GFl85JF+tYOvaFNZ28m/aMc/er0p/F1qsMm1uT9B2rjPF2spdW0vIwygDHJ61jgp1Jy95HxmFqVFUseRapbb7gKB82Rzmu/8ABVjE33kXGRkHvXn+tMzXQKMM7v5V2nhC8aNW3cjAwfwr38Te2h9Li7+zseqJZwIABGMDg+/f/EfjU8dmm3DIHAGM/j6965ePU542wGYjHrVuHVpVjJIfdz3+navn/Zyvdnx/K022XdQtE/e7R8wPDdK56bT4ZJCXQOEGQuO/170upapO8kmdygtkFuKxpb+WNT8xzz0+tb06cr6Ho4dTlqYXiyySGEkAdGbjp0rwbxoR5uOh2D+Vey+KNQZoQCWPDfyrw/xlPumJ7bB/IV68VaOp+gZVC8lc5Bs5ABwe9dP4dj27BjJwe/vXK7/9IwfSu28LW5mXd6LWa2Prcd7tOxuXceyD7vb1rlrwHcxK5yeOa7q80t1t8nByvAI56Vy1zpcu45QYz/dNJy5lc8DDVEr3MrhSrYORUnmE/LnHsBV5tFljj3lRj6GrWi+HJtbuDAgKMBnndj9K5Z1OVXOyVenFOUnojGCMeV5HvTvKYr86j8K9Im+Dt3b2qytDwybgwjf0+lec3kDWczRuGG0kAH2pU6yktGRh8VRxCvTdxkcYAwB+tK1qHYErUcc27oMVchk2qCRurfTdnW3JbCSW+GwDx60psuT+8U8dKsXUZVueTnmr0VqzoODjHBracrM5PaOKucVqtjt+fB6HtWLXaaxaN5LjnoTzXKfYxn5shu4qIS0Pcw1ZThqVqKtrZbuF3/hU0elycHY/4mtDqdSJm0Vuw6T5jfvAV9MEVO2kgrwW/Kgw+swTsc3RVu+tTDIcg/Uiqmd3NB1RfMroKKKKBhUtvJ5Mm5eGx61FV/SbZprgNglVHQVMtEROSjFtnY+H7yUheudvTnNddFNcSbSOBgetaXgLweuoQoSzAkKeo45NenW3w4AjQ/vCAo9PSvPqYiEHqfm+OxtKNRqx5xp7zsU+U7foas3kUuQWRlXHXnFer6d4BhhOf3obvnGKreIPCa26syhj8wyWxnpXXRxMJuyPIjjYueh80eIbFpJ3YN3rGjhUc8fjXofirS1guJOWzvb0HauMWERZ4zuHeu2XK3c+0w9Zypoy7iDOcdfQDioLVds6A9QT/KtKaPy2GOlVvs+2UP1zXPNK2h6EZe4ekeAT8yjvs6fjXrUxAskBGTt6H6V5H4DYNMmBzs/rXsKgta46/u/X2rxanxHxGN0rXPGvH0O5pW4I2DgfSvG9QAWY4GBivc/H1oUWYv8A3OPevFNWQiYnA7fyr0qOx9dk8+aDRm0UrdaSuo+mQUh70tWLWEyMCBluw7UClJJXYLHk5J4qUY3cdMVpw6bvTJXnuMVXuLPySSAQR+VZc13Y5faqTsjIbhueKSp7hfmVsYqGtEdad0JRRS80xiUUe3enrGT/AAke+KBN2G0JhnAqaO0eSQBQW+gzV+z0mWSUgo+AOwpGUqkYq7ZZ0uEK5PXI711EMIVF5zxVHTdLdV+5JgdyK2TC8cR+8v1IrSEdD5/EVlOV0VHYLIO4IxSLtWclc5249qSZTu3HmgdmHepkjKMeZGpYZ4/3f61rbf3Yz6Vlab94Vr/w8dfetqfwnk1tJGVdpuDYGado9uZLpVAJJHTFSzRs0mWwKsaZG0FwpUkNzzjpWVa/LoVKX7tnpeg6KDCuGBO3Jo1bSUhhzvY57AU/Q9TjjjiMoC/KBnHPSn6zqUVwmFPC5OenavCSfPqfLcz59EeXeICYbgqobGOM5rNgmfg9PxNafiOQSXCsvIK1kK3ANexFJrU+pox5qa0NKO8ccHJ+hNaKXjcZJ59zWJBIQwOM5rTQHA710xhEwqQiuhtxScqS3H41Hqih4pMNxtBwKSFfunGPen3i5D9xj09qNL6GUUrqx5j4ih8uaVVBOTmuVmh2AHvXa+Io9tyfT/61cjeKcqMd656nxH2OEleKRW3Hpil/Gl8t933W/Kgxtj7p/KoR6V0MP161oW9qJABgAD1qgysuMgjn0rXsRlj6baJGNWTUdCeO1AwFXNLcWfCg/Lj2rYsYVZRj09KdeW4ZcDk07XR5Ht3zWZyraexuBn7p7jpWnZ2vO3oAKsfY2LAVq2en4jHDZpcly6mIVtSG1tQuGLfpWhHbiTO7GPpSralQQQasxR46Cn0seTKpd3MjULAKpbrWKw2sRXXXcQkhYdT6Vzl5bsv8NSdlGpdFVelKPvL9acsIYZJwaGUxjjkUHTcmVv3y46YrvvDSbrZW/wBr+lefRsdqn2/rXd+F5y0CoOcqT+PFYy2PNxbsjqLqEQwxKPvd643VIfv56nP869CX95Gp981ymvWpLg5OMkdKyp+67HjUpe8ef6hDtY/QfyrLb7xrotXt9rHjHFc9Mm446CtqjufTUZc0RtFIq7VwDmlrnOgKrXHMgx6VbA7GjaOxFUrlJ2KUa72C9KmNtj+KpGj3ds0zyV9P51XMXz3G/Z/9r9KTyNrKScjNP8lfQfrTljVeQMGle4cw2Ff3zYHFdBpKe3NY0eWYnr74rpNJRvLBxxiumn8JxYiXummvCgVn6l9yQ+wrTjjLDOCaqahCfJk45wP51s3pY4KUtTj7pSzMOnJqg0e1iMg1qXS7ZmH+1WY/3m+tcvwux7lK7RDLCX+7wajW1Z5UU/dPU1ZVWdsAGtPT7FmfADH19K0heT0N5VXBXZUh09I2H8VLNag57egxXWW+iAws2G/EVm6lYmEb8HqO3tWtSmlqef8AWOaVzlXhbdjOab9lb1xWjcQDzMqvOKj8l2xwKw5uiPSVUpra5bk1pWUYVDSx221lJb9KmVQuapX6mM6nMrF60Xoe9TXX3lqG1PIq1M67cZ5+lUec/iMuX/WGpLcdW9qjm/1h71LCvHGSxHSi9jWXwnSaeMRr9K6bR32ucck1zFiWZV47Cuj0uYxtwM/MK1ctD5/EHWW8pkVdxw3cVk69GjLKONw/wrUtrkNGQSqYNUtQzM0mGyD0/KualHmlc8uNr3Z5Tr8Od/Pf0qhpcQyT1rsda0lyXcqxBrAisyjcKR616DjZn1FHEc1Kxft8yQk9CtWo4PtCgA5b2qrDCVjPcn3rV0e3Bk+biuas9DknLl2Ij4ba4XduUZ9RQvhd1GM/+O12Vtp8bwoSWI+uB1rTisYVQAN/48DXl+0a0PNliqkXZHnP/CLvu3byP+A07+xmt5OQW98V6M9miLuU9O2Rz9KwtRtwr4Bz/OtaVRykV9alJGTZWe1STxntis3VowoYEZ+U810C4VcCsLW2+Zue39K9hN9Tei25ps4V/vH60yRtsbGpJMmRvrUF1/qH/wB2h7H0q1aMK8mxIWBzVf7RkejU+7+6v1FVwu7gDmudbHtQStqP+1OOwNPjmLHkVF5Lj+HIoWNmIwOnXBoZbUSyuSzEcY6DBrd0u1LIDu7f1rItI91wuRxj7tdVo9v2xxiklc8zFzUYux7H8KbXa0WfQc/8Cr6P0uFGjIPI3dvpXz78L7dtyAZI2r24++K9/wBFgfyNuGHTAbjtXgYx+/Y/G84lebK+vWcS25fJDKuAo6n5W614N8QtLhju5VEnO5Sd354r3fXbdobWZ+VI44Oc8GvA/HkkkuoXCJGxG8EADPrSwrsyslcdDzT+zzcNt3enSte28CS3KllbaAM8oaXSFC3QEwaMcV7los1gtjgzAkoOh9q7q9Z037p9XjMZUoNch4UvguX5gW6HAwhpl94TltYB8+Rn+6a9lY2bagVM38WfvH0rL8SzWs8bAsBg8bSKyjipt2OSnj602jyrw74f+0XmxnC8E8g+tfQfg/wDH9mR2kY8KRtQY6V4zp9ylhqBlTaGGR85HrXrPh34sQ6bBgSwhuAd5PpWWK9rLSBxZk62Ijodsvg/bGfvKOo+WuY8UeHfsdrI7PnAH86fN8aoZG2loCG/iDN/KsHXfG41aOTyyspYYwAf51WBjWpv39j57CYWvCSlI4q4tQ2oYBO0Me3HSvUPCOjpNb8nGFXgL14rzVJGkuNzRsu4DqK9A8Oa0LdRjGRjOfpXt4j94rRPbxnNKOm52DaOFxyTwf4fpV9dITaSArDrnbmsJfET+Z0j5HPBzWrBrEexiw4xgHByfxrynTmkfNzjPS5X1DQ45MjIzgYZR71zl7oRjZ2LbhzhsYzW7e66zBsLgdix4ArndQ8QIzAFgTnoOBWtGnUO7Dxm5aHnfi+1WOMEtj71eF+MPvuoOfkWvbfGeqLNGcbcAN3968L8WXHmTPnjj+leq4tLU/Rspi01c5pRtuMHmvUfBJiCplcjZz+deXW67plAyeK9N8I2kqxhlDE7Bxj3rnke/mjtA7y8eNbcblBGKx4fJ+0At90dQtR6u1x5fQ1zEl5cwTNhMjtwa5+V8uh8nRpOorpne3jWy27KCRkZ+bFdR8F2tl8REsQf3R/1mMda8ZfUrqRdpQZPHQ5rofBn9tRXgltoHc47pniuLEx/duNxYzDN0HFysfZXiy+sW0FeYUIjI5Kg/dr4W8ZSiTVmKEcM3OPc16frviDxPcWKwSWhVORxH7V45eLO1x+8XnJyMdOa5cDRjTW9zlyLCfV05c1yjHJztI5+lTbsd6ux6LezcpA5HsKr3VjcWjESxOuOuQa9qUo7H2Htacnbqa2obVZhjvWvp8P2iFVHpWXqy4JJ65rd8Ojpn+7V1nY8ypJ8uhT1PRnMJIQkeua46+09opTwv58161dWqm1fJ5x3rgtatSshIAPFYwd2PC1pRfKYdtZhmwAPrWtbaIZOWDH6Hiqung/agW+6FwRXW6fbhtuD2ruukdVarKJiLo4jYFVY+uTS3Gn+XCMLzW/cWvljJXmqssZaM/KNp6c81lzM44VuZ2PO9ctQsbuc784xXP12HiSPCygDGO1cgeDimmfVYWXNTEpaSnDpVHYWbO1aZwAPm9DW9ptn9nbJ+93xVfR4RJIv9496347PkEDH+1SceZHkYmvq4nrvw91S3toEV5OdgA2/WvX18TWccGDPFn3Ir5p0H7RHt8qRsD0NdQt1qG0fvpMfUV41TDqpI/O8dhVUqXPdo/E9my7RMG4P3enasvxBrUEySgMNuRgnnv615TZ6pdpIF85yQO5rXfUJZlCSSEtjmu+lhVTsebDBezldHNeLrXzrp3QscsenTpXnmpWklvhmU/jXp2pFHb5skk1xXiRFWLjnk11SlbQ+uwd0lc5HzGZtuMVItuzOPTrUi7WbPar6wJ5IYZ9aG7o9tyOm8Dx+VdgZwwQnn617BYSGa3zjoMH8q8c8MZjutwPO2vXdIY/ZeDxtH8q8ivufIZgvfucV40s/Pjk+9nZgD8K8X1jR53yuxmNfROuaaLzzCUBXHAJxXH3fhGJyxMIAH+17V3YdXidWX432CseGy6DPGMlGHtmqNxbtb8MpB75r2PUvDcKR4CDAPHPNee+JdPEMj7U4B9a2vrY+yoY1Vmkjl61NFBeZQRwPWszbk4wMe1bWgp/pAVRk471ctj0K2kGdTbwt5I4H5VjalCyofl59BzXYWce23G8KTXPawpd3QDgHqKxbPBpVPfscjMm5TntVOteSzPJUZz61Va1Cthl5+taRke9CoupSqSHmQc8VY+xqeccfWkECxnI4quY0510JUiMjBVyfYVp2uiSXC4COT6A5pmhwmaZzjgV6b4X8PxSw72XI3cetaU4cyPGxeKdHQ5vQPCkkmB5chyeeRn8K7nSPBTSZBibnr8wzXUaN4ciibIXryOa63TdNjjy6oA/QZPBr0adA+RxWZSd2eer4LeNW/cuB655rnNY017dW4baAQc1762nxeTyiFu9eWeOLONIZNiAbQxOD71dSlyq5xYXFSqS1PK52RmKrkAf3utNSMNHknmlkUb2OMcU6EHywMc15UnZWPqYvS5o2Z8lQR2rX9D7VlWy4XJ6HpWvsLYAAPHrWlN+6ebWXUjaLzMfLk5rZ0/T1ZgdnOKzoUcSgYx3rpNJ+VQWGeP60qj93Q4J1LRsdDp2lKypksDjoDUeoadA0Z3hu+OetWNPvVQ/OQMD0o1C5g8nIPOTyVPpXi3d9Txou07nl3iK38qYYGFwcVgeY3mbQOK6XxTlmTnnbXMRZWQZrvjsfWYZ3hzM0rGNpmxjJHoK2I7KaRflUgD2qHw5GjTfMuSR1/Gu5t7GCMAlFHHU1t7Xl3OXEVVexz8MZBUODuxwMVJdAtDkj5uhxW1cQ26sPlBcrw201Quo1+wkqOVI/nWsLyd0ckah5n4kj2sfZsVx10reYvyn73pXdeJYwZJDjOZPWuPuItsnHJ7qe1c1W6lqfV4KfuFb1z1oqZfL6Mu00sixr/dzXNzHdzalZ4w4Oau2q7QD61HHGrqTtzVqCMLtwMCi92TOWht6YvytjOatzQs3Vfm9Kj0ddq89zW/a2BuH+7kk8GuvXoeBWqcjuzAgs8ygsGH4VqQoOgroV0VGU/Icj0NUPsfkzEAdPWhN9TjliFJaEMMLSYABxV2PS3cZAYVe0uzS6kzt4HXmult9PHlgrEpTtkA1m5WOCpW5XY4ibSC7DKsPfNULrRHj3fIxr0aaxRc7olH0xWTqFiFG4EBM8Vj7TU1p4h9Dy2+s/JyRuHPIz0rPkz0JzXR6xCA8gX15rnJeD6Vb2ufQ0antIgvC/h/Wux8Lbtse0gHPX8K49PmAUDmuy8JqcxqfU1EnojDF/Aei2KNLbJ8vO2s/VdOabkqwA610OkwqLeMkZyPWl1e2UKmF7c81zuXvWPlo1OWZ454isWikfqflrkJlK5BHNek+LY0jmYAYynT8a4O6thJMxC5Ga6Y+8rH1ODqXjqZlKAcjirr2O1QdtC23QhKFT1PS510GRwluoYUND8vHP61egtS2cg4+tJPaNCu7mtuljP2mplN8uRTKsTR/xVBXLJO5sncSlUbjSU5OtKK1GWIF+bHtXUaem2EemK561j3NmultxthUV2xR5+IlfQvwcAVS1L5i4xn8fatC3Xcah1C33ZAXJpyjqeZGpytHE3q/vyOlUGt1ZicmtnU7fbKTjms1ecZ4FYyi+h9BCbsrDrGyJkGwZz1zXe+F/C8kij5HI3cc1z/hy0SS4wc4yv869q8L6dEsYwPl38+vWvRw8U1Y8fH4mULxMuHwu4t/9WytnHPp71yniLwvKkZOxiu6vcFs42jb7uT61j6zokckR+VTzye3SvQlh1uz52ljpc1mfNWo6e1q/3WxnvVFVA9q9L8XeH4oB+7ViTnvXnj27rIQR3ryKlGMXc+xoVvaRTIvpSYPpVsQqeSn60xoRuGF4+tZ6JWR08xLD90cYqRs7fen28PT09KkuLc/eC8Va00OZy1MyRSZSDWppdt8247iMcc1WEWZACOe9dBo8KbwCOCKzcUia1a0bG1p2l/IhHmDI55AH4Vft7NYWGDJjdn5jWrpdoghBZcjHHNWJdPXIKDHrXNKbZ83OtdlONQGUjJIOSpperHdjrU1xAYsFV+XHJ71DHjerEfIBzXRh3dnPfW5T1a3SS3685rkZrUQMSMkk13d7DmNeOM8Vy+oWu1slc5JxXpSPTo1NLGRuZR0FT2d8YZMllHtiqk2VyAf1qozTeYAmK4Klup2qPQ7C31xeAxUY64BBrTj1qJY0CuN3fd1rz3/SVA2n86mW6u9o5Yfyrz5RiznnhU9T0RtWgWMsGXd61nXd8lzMGDgDuRwK49b256M7EfWrdrcO2dxyK2o002ZRw6po6TjbkHI9a5zXJtuCMHk5/KtlZNtsATg4rnNYYFX9a9VRsa0eV1DmVYtIufXmodQURrKB6VYtl3yHvUOpIzJJjutZyPoIv30jmLr7q/WoFfawq1NGzLt6EVVEbDjqRXPF3PejsPNw3bpUkJIhJNV9pzjvTkJHGcH0NNlWL2nSFrxK7nQo9zEY/h/rXF6TayNKrFcjJ/lXd6HGFUYX5gB3oieFmEuh7d8LrdlmTA+XahYnp9+voDS40+zq5yMKBg/SvEvhvbiGGJivVACM/wC1XuNnGFhKjr2Ar5zG61D8VziXvsoa4UjsJQZPQ4JFeR65bwTXkxdsEk5w1eq+KLctpczIW3YA6+xr598Vaje2eoTeW7bAxAJPWs6EbyNMm95WT1MDxVawxsHjPO4/xZHSse08SXkK7TtC4wOBVHWNanupCHk5J64pum6be6jIVgBbHXcwAr2eVRjeZ+h+zpqnepI0f7cnV/MU/Of9kVDdatcXK4dlUfTFaMfgvUTGxaM5UZP7wcVWj8JX8s3lhTnOP9YKxjWo30OWnWwkU1cx5L7dwMH3wc0z7Q7dB+hrvNN+EOq6pwke8jnb5yrijVPhPqOjxlpUwNpP+tGeK0WKoN8q3BZhgpSUU9Thopv3sYcsG3c16J4Zt18sNu5yflb6V5xdW81pdBOvcknJrotI1K7tY0Ku2zJ5zW9R3V0dWIpxqR5o7HpENlbs+DkggE4PTitfS9OaaY4U7VH8JFef2Ov3UjIrnI28Mepr0XwfeGR2Eo+ZtoGKqEWo3PlsTGUE2mdXb+H3Xa7cHg/ePHHtU76OzHIZSc4zya2mk2xE5xtXnisXUPEUcJU/cH+6azXPN6HzfNOpKyKGpaWdp3YJHCleM151r9uY8ngbWOD3rur/AF9ZYwyvkZ9K4PXrzcr/ADcHdj9K9SjTktGe/gqc7+8eceJnPlspC9D/ADryTxG4aXC88V6p4sk285yCGGfxrybWj++f6Yqq2h+kZZG0kUdOB+0J36/yr2nwOF+zoSP+WdeN6Yo85Mfe5z+VeseFZJI7dMHqgricXLY1zlc0WkddexxNH8zbePUVzM8cBmA3Z/EUt/e3U/yoxwPQ1mtDcyPncQfqKh031PmcPT5Ekzd0+yt5LiIPnG8fxEetfQvwv0ewhtLZvukpg/vOlfM0LX8bAq7fL/tCuv0Px9rOkMqJcMny47GvMxmHq1I2icWZ4epiKbUWfTHijR9OW0Ll0dsHGJRnpXyb4o021j8QIEbcpY5wwP8AEa63WPixrV9Gqm5bIXYeMcf415xfSXtxcC4c7mDZB3CubCYSrSj7xx5RgquHi4ykeyeF9Dshp+8kljuG3fiuC+J+n26XUpjxnKjrnPJrOg8aapp9qEErKAOg5rkte8TXmqzHzJSf9o11KnUjK7PXw+DrKs582hoeILcRhsdiOlGk3uxQQcVt+LLMKhIyPm9K41rkwsQDgZ78V60kpbnpUUqtPlO2XV1MbBgzcVzGrTCZm2jjA/nVCTUHAI3ZP1qk1wzdc5+tZ8qjojopUeR3LFmCs0gPX/69dnpMe5Qf9kfzrhrWYRsSfSun0vWEijLDaTtwATQyq8XzKxvX6biuGwMn+dVZog0ZUcE9DUM2rLcKpO1fYGgahF3Y46dRSS6HFGLTdzlPE1mFjmb/AGR/OuAkX94w969G8QXCTRyqDkYHf3rgLy3ZbhyoOCfStrWPpcBL3bMq0qcsBUv2Z25xT4rGQyLgHn2pnqSmktzodBjA8s+rY/Sunt4flB7dKxtBsysqJjOOa602ZKKBwe+K0Wx8ri6nvlvw80fmMCuTjNdZ5cfkhl4OOa5HSbKRZMoWyT2FdjDo8xh3E5GOhU5NeXUlyyPnMRKClYprKFlJ+YE+h4qdZG4OST6mqN9YtbsWL44z/wDWp9vdbYVB3Zx6130Z86MoxvqitqEkgYkdcc5rk7yOW4UgnIz3rq727jbd8wJPuKxbja3C7VHWokmerQvF6nKyQiFiCafbylXUH7v1qxfW5JyBnPPFUgrbguMGqSPWUlfU6/QLgfal54I9K9O0e6ZoiAeMV5L4djdbwAn+GvVtDjLRnAz8o/lXDXjqfP5gk3oaiDzFIYZPvUd1ZbQH2qygfNirMNueD+lWpLdvJG5SFb2r0cLG8bnzvPynB65bjblUUDNePeLrdhNMfcnH/ARXu2uQhVbK4APf6V4/4ztPO3Ngr8xGQPas5K0j6zK6t7I8ui5YDtXU+H7X5lP8RJwfwrFt4CsyKUz83pXWaTGPtC7R+Hana6PrMVUvHQ6W2UCOMFsfLisDWYcSNj15rqYYhJa9FDCuf1aFgQxGR3wKjl11PApScZWZhhew6fSj7KHPKD8atLDtApWUr2p2ij0PaO+hVFiP7i4qObSlk42DPrmtKFfMwtdbo+hrcqGO0Db/AHeetbxgpbHPPFSp6s5DRNJeCQkBRnHOevNew+ErPdFyufm54qlZ+HY4nGQcYzllrptJjFsuAec5rvp0+XQ8PFYp1rnU2Nmsi7QoHp7Vo21p5bkDGO1U9NkSUgqcE/lW3bru6nbgc8gV6sFofIVpPW5WnUxwnPpmvJ/HjL5bHcR8p4A6817TMiyQkY/P6V5L8RtP/cuynGEY/rWVfRHXl8rySPEbyfEhJPPt9KrrcDg7iKW8G64x/s1Xb5W24x7183N3Z+ixh7qNO3vfmUb25NegeGbGO+2hyrcgcivLl3RsDg4z1xXTaH4kksWUgHgj+LFZSlK1kcGLouS909bPhGKLLjaMdBgmopLBbMhVK4xn7prj5PiMyrkpk+71m3Xj17nPybQ3X5q51KfU8GODrXuztFvFWRgePcUtxcLJGdrMfrXn/wDwksn3sfrVi18UswYHJz0+YU/ZvRs2eElbY0vEFq8nzgjAXiuaaDa3vXSQ6olzHiQZ7cmsfVJI0VipUDtzXo8qUTqo80VyjbGZ7aTcpI4rftdam4zI4GOoPFcN/aTp8oGR65pV1Zxngj8ajnjszpnhXPVnoLXzyNgyM5P8VaFsRNDJ6YI5+grgLHWGaZB1HfmvQ9C2XEYVRycnPbpW1JroeXWpumzjvFNgRuZQMb6442bNMwKjpXq/iLS/MiUE46duOlcWNOKzsCwBz3FKrDW56OFr8lMwv7FlKhvLBXHqKz7qz25GNp9zXoyacxjAyMfSsXWdFVWYk89RgVzOB208Vfc4TZ823uOvNX7dOgxwKlks23ngj6LVi3tGwOG/EVmocrO6VVNXRsaYo6Z6V2Gg27TSDjjNc1pdvuYcV3/hiwZslc4z2HtW3Q+WxlR9C21iVjPHHqKw7rTwZm2nFd+bD/RVBPUY6VhSWK+c2Tn8KR49Ko+bUz9FtVRXx1JxXV2scZjPyDA9QaoadY5YgDC+tbCxiNcDpXPUu1ZE1qivqQywoyZ2ge1Yl/Zht2QuCeMj2rXkV3YnDfQCoZUBTDKCQf4hzXNCLjoxU5O9zzDXtKKs7fLtJ4xXMTaYFyduRXo2uR4XdtGGfAGOlcpJZlps78AE5Wu5bH0OGrPZHPQ2e042jd2Oa6rw3asrKfu8niqy2O5xnn3Fdb4Z0AXQUiQqMenvWdSyV2PFYhctmdJpW/yQC2AoHWptSZ/LHze3Suo0nwqiqrABiVHLICPzqvrHh9UVtrKuFJ54rh9opM+V9tFzPF/E0jyTMxz8ox6Vy3lepwfpXeeKLFlus4B+Xt06VzK2LN823j6V6NO1ro+pw9VchmQ26szZbOO2KkitxK+FUZrT+wlRkZHrxWroumiZvu9O+2rbsbTxHKrmKuiz7c/KKq3Vm0JZJMcV6jDov7l8hc4/iXmuU8QaOYtyg8FfvY6c1PNc5I4m8zz28hCsew9KpMnPpWxqkOxiOpDVmeXukHOMmlK99D6CnO6uReSzdqkjiK9RXTaVoJuoWbn5WHatC68NiGM7RnjrtpR1djCWLinynOadb7uvWt2OFljBGMVDa2JhcAjke1XYY3UDIO36V0RicdWrGTJ7U/OfWnXPzMBVi3jV9pUD3pZod7HjH4VTi3qjgclc4zV12yEZrFaEsTj1rstQ0ppJCdufwqi2hGSQfwgelRyM9mjiIxjqJ4cgYTKQe6/zr27wuh8nPTLHH515l4d0c+dkheo7e9er6Coi2rgcN2+tepQjsfP4+p7TVHRwwnycbsHPp70y6jOwcKRnk+taVvhlxtBJ6VG0OX27hn0r1fI+YUne6PPPEXh2S/UFdp69eK801TwnJbswZEUkHGD719Dz6aHPVc554rivEWkhQ+QuSCQcdOa86tT6nu4XGSirM8RuNJZeVUYx61Q8nbJtNdnqlubdicqR7VgbQ0x+X9K82XY+lpVuZXZDDCFAqVkz8pHNX49PJQMTzVe4j2t1waxZfOrlZLQgkY5ro9G09mhUkDGf61jQgq7ZOa6rRZALZRjn/wCvUSTa0OTFSdtDq7CzZYEHG3HHrSXSpAdxIP4Uq3bLahFHOOCKytavVjjXBz/jXDyPm1PAs5T1I7i6JyBkgnpjiren24uCFIxnjFcql83nbT83PrXYeH282NWAwe1erhoWOmUbIsahYj7OAFBwcDmuTv7XKuGGCp6V31xAVhGBnnvXMalZNtY4YZz1FejNWFTn71jg7qAK2B1qW1to2ABAJ9ak1K3ZGyeuD296qWpcdmJ9hXkV9D1m21oaf2CFetO+x2+wdMfSq0bTqx5kB+pFTrHLJy55Pqc1xORn7SUd2QyW1v2VSPoasWNpEzEgDA7UfZj681Par5LHvu6V0Upak+0clZFp4N0ZAA9q5TWk2swPXJ/lXXnKpn3rmdU+dXOAeTXp3ubULJ3OXslCryOc1HqSjccf3avRgLnIxWdqrbWb/drLoexB81RM52b/AFh5qLAViepNK7bmJpu4ZxnmubofQx2GSR7mBHFTww+ZIMLkUyrNirG4QjoOo9aAk2lc3NNs9zKAFH1FdXp0HksV747VmaLCGxlcN7/WuksId1wuTjg8YreMeXQ+UxdRtOTPevhRZtNbxNkEFVHI9694s7SL+z7hvRh82P5V438Jrf8A0e2yWARUfgdRk17N9jMVnO24s2QwGeMEZ5r5TG/Gfi2by55sxtUWHypd6fLjn8q8b8c2unFpB5aliy9U9jXpXjC4lttJuXjVjhcn8mr5v8WeLp/t80ZQj5v4nIx1p4WnzSPT4foycU0cRrNnFHfEDaq7hgY9hXvfwA8PWV6Lt5Y4pCCgw6Zr54lummbJ5J5OTmu18BfES58IyOUVnVyufnKjg16GMo1Jw5YH3OY4erWoWi9T7lfwNpJsnh+yW43D7/l++a4ybwfpEOsZS3gYL8u0xHr6+9ePyftOTsjIbMY6Z86ubvvjxO108q2x2Ec/vOlfK08vxSum9D4DD5PmCk1Jn2l4X0XSlt8yW0bIygBVjPzEH2HFZPxA0fRvsLfuIywSQZ8k+/HNfLuh/tC3pZEjsyzAZAEhNaPiD4v6reaaQ1pLHnccCRu6+lYQy2rTrJykcsMlxVLEXnLqeYfEW1tF8TMIFQR7V+UJjPAqzpFpaGAq0SYHt71wOteJJbzVBJIjbgin5jk1r6frUjLwHUE8819oqTUErn6dHDzpUVGTO5Wxt1R2SMDA6Yxiuu8J6eMkKuD8pBz7V57YXz3W0FWxjpnk16h4LiaTLNyAVwF5r0KcXGm7ngYxOnFnUXrSRwNtbhUwwJ4rzfVLh3lwr857dK9R1GMJDMp2gsCR+debaxbhpRtGMdcV04OCtdnl4GzbuZMzyNx5hz+lZt9CeS5zz0/CtprcNFkdu9Zl9GfL9Tg16mlrI+ioyXMjzPxl/qz9DXk2sf66T8P5CvYPFduXhBJ28ntXl+tWW2Rj1NefW2Ptctmk9DM0aEtdZPTbXsHh+HybOJwucrXlmhR4vlPUBeQfrXsGlsFsogRghe1ZQ2IzabclYsKiKeVAH0pxWCRxtTOOvFZNxqTQ53EAf7RqH+1i2Mnafal1PA9nOWxu4g/hhCn161BJNHGSxUEjvWU2rv8AMhTkd6LO+S4VlZiB2+YYqZSsi/ZzNXdGwyY+vtTZJII+GX6DFUI9QVm27zjp94U+SZGbO4HHvXNz3ZoqbjoSXX2d7UnYv4rXCavsW4YKB17D2rsJrpZLRgCB82K43UI/9JcD5ueooldrQ9GhFp6nonimYSRYA43jp9K891D7xx038Vu6lrbXEe3dxn0rmp5vMYjOfmzXbsThKbirMrNIzMRtI98Uu4gVG0jsflIIzTpH/dkniuWW561rMerBuhzUiuy9CRUKbVQYI+tBXPUE1N7aikr6MkkuZF5zuPXvmmJqE/I2Mo65rQ0nR31W4EcY3YwCPqa9Kj+EsjWTTiJmCgk7XOBj6VDrRjucdTEUaPuyPKmdpiCcsWoS081tpBU1ra1o76VqTRsjJtxw2fSorb5mzjtXVGSqK5p7a8bxJNP8N+ehy7D/AIDVqbwyIQCdxPqVrp/DsKSq+5egB/HFb0lmrw7ih2+vautQ0PJqYySlY4jSdP8ALmj4ZueorrltSsWQDj3xUS6UY5CwGO/Jq4tu5jwwBCmr5ElqefUrSlLUdpmIJN2fmzyOK7IalF9nIO3cBXnkzvDIdnBz0qnqGqXKr64Xuorw8RSU53OWVF1JaHR+Jr2HyJAHUt12j6VxVxqB25PGT3qo9xNcHD7QfSlkiPkqoAO09q6qEeSJ6tLDciuxv2hiSQeM9KctwzcdqfZ6bJeSEKtXpvDVzbr/AKtj+FaOauXKUIaMz1tzNn2qddH+UkKxOMDFOt7CVQf73pV6FriEAYYjr0rRSi9jSUuw7TdP+yuJScn/AOtXo3h1h5fJx+7H8q4KFpGYbs9Pu4xXW+GwYW+ZgRxj5s1z14X1PJxl7Jo7K1Y714LCrl0u+FgR7jmobORFRSxAbPU8VBql6sasu9dp6nGarCvlufMRUpT1Oe13Zt+f7oPKj6V5fr8Mcm9AjHDH5s+1dn4kvhICWZcZ42/SvP7ydmlYds1crXufVYNOGqOb/so7lby5Mj2rSsbT7PIrc5HbvVvDehP4UeVJu3YIPYYp8ytoe1Ks5bl+KY7DgcVWuIhcfJnipLe1uX2lUbZ9DzUflyW+4OjZz1xWfNqc8Z+8Z8tqoXHQiqbWzM54x71rGM4DfeHXjmplVWUEDafpRzdzdVLMyIrcxsOpOPSu88MF8fIuXKDg9Otcw8PVupxXWeDxunX02100ZLocuKleJ3dvb+dGQOuPSq32WWN0A/Hit2xjVYycdhRceQsn3lzj1Fety6XPlvaO9iTSsxrErcc5rehlK42jI547msu18sshBGMVu2Kq2cbsj34renrE87ESs7jfPYxkbSQTy2OK85+ICN9jmbBOEbt716stuFi3A55+Yda85+IFuiWMqgkkqf8A0IVNZe4a4Go1UR85Xke25JIwcdDUDDcACcEe1XdQB873wP5CqjLuwa+anufpUJXSEjkMWcHcT6ilgyrA7sGnLDubgHNaln4ev7rDJA/XjjrWMmluKpUhFe+7GZdMGViW3HFNg+YKN36VsXXhnUYm3tbyBfcVFFot5G2TBIB9KnniYqvR5dJFOTMfR/wpkchDEk81rnRrybgW0h/3VJNU5tJmt2BaJx9VIp+2jsEK9PuPtb59uO4PNJcTSXA+UbsntTFVdrdtwxxXoPw18K2GqzwLM/zlv75GPrROs4Ruc1arTor2ljzlbC4kb/Vtj1xUn9j3LdEY/QGvra2+FOhLbpjceOc3B/wqSP4a6GkhAVi3/XbNeRPME2eE8/XSJ8pafot1GwJif739016L4UtblGAMLYwecGvbG8D6JbKTlQR/03OfyApf7L0uGGR4j8wUgN5h54Fb0MbzTSRwVs1dZfDY8p1O1MkYDqVw1clfad5c+QG616zq9sjSSc7l3ZHPNcPq1vunKKjNg9hk19HK8oplYWrKStczbOPcgDHgt+NJqGiJcbkOdvQtjmrNrZnoFP3q144MrhlwawSsztdWUZWOCuPDoiJCscDp8uaof2eYZPu7h64r0W409cFttc9PajzD8pwD6VRvDEy2Zn2tr5bLhcZ9q7rwyskUYUfdY84Fc9BCm0Had30rodKuFTcxyvGeOlYSOWu+bU6NmKxkZ3KDmsOXLSNjjJyK0476OSLJdS56jNQS2PnKHA5PvUQ0PNja+pZsZ4toHAORmthWikj69fcVw8jS2mW3EDPbmqE/jFrNhiTJ/vGMGplDqinQdZ3R6GLeFV3E+aW+XGfu+9VLmGKPIR9wHO4ivP1+IjDOZ1zg/wAGBTH8f+bCBJMufZawUHfU1jg6q2LPiTgso5AbIbt61xT3DrI2RjnvV/UvEX2kkq68+3FZJY3XO7I/KunZHt0KLgrsuwXB388ZFeleCrqFIY1Mqn73y/gK8tWB1XAU5x0HNbel3UtoqsMjjng0Tjzxsc+Lp+0R9I2EsbwpswVA7Vl+JcKi7SA2GBHpXEaD4nVY8bhvIUngH+tb1/qyTK2HUkg5zgCvNjh5KV2fLSw0o1DgdchaS6IKZ4A3D6CsaSx4PzY/CuovIlmmLZyPb6VmzWwJzjH1r1UuVHt06jikmc3JGVGCf0rU8O8M/wCP9KrXVrlyuGHPpWvpsBt42+UgcY3dKiotDolL3Tq4XIhkUEHPYiuY8QQrJDMgIAAFan9oxrHjcu7H8NY+oSNNuVQSCOWxWNONzkgpXvc4DUtPDSOMlufSq1nopeUAI2Aa6w2fmMO4+ord0zQXZQ2xsV3KGh6v1uUVylXQ9LSGPDpuyRweMVoX1hEYpCB77q2P7PW1XJB5HciqF5HujK4/XrUez1PPVRyfMzmf7LQt5nX3xUbaft5DMP8AZ210CqIYwAGx3UVUuVCtkfe7mtXobKpzamRHGQCBlj6Yq2lvyvy9BytNjk3Sse2Pxq7byeW3Vqm9y5N20KYsS+Tk4/3c1PbaP5rZwf5VobhtOByfVeavWUbnAHORwMYrogYuq47lSz0tbViTwa3dNZvP2bCV/vCqrQsrAOpUf71aemwjzMDkFhwTXVT3OSrPmidJYrIsOcN9fSpijNg9GP6Vds4RDAq4APcE+9PuIQuclfqDxXpR1VzxeazZSk3qG5XkcZFcf4j3vG5HPyHoK7W42MuFdSVGeDWJqliJImUxE7lzuxWNT3lc66E9Tw7WI5OhBx9KyreEM+O5OOa7rxDpI3FsbV6c1y0cHk3BBwea8aasfUUanu6F2CAQwtxuJFYt3GoY8ZxzXQfwfhWFdg7m47VibQk+bUpoxZ844Fb+nTuluCF6nGcVj2cRYkHI/HFdNptlmNQBuPuaG7DrvQ1bOaW4jCltuB6VUutPmuVwN2Bz901sWtoEUBdw/Gte3s0k+8AP94V5s5qL1PGcuXU4ddHljdW8tyO5xXVaHahdnUcn+VXZrNFXGAM85pbGPbIvNejhKnNohSrc0bl9ot0IX0HesXUod0eK6Awt5e736VkaghEZJGM5xmvZnHS5hRneRwOqWm+ROMr7VLp+jqVy24J1+7Vq6UeYqk45JrS01QyjcQFz3NfPYqVmevKVolZdHt93UgfSrMekxKu45ZO3GRV97dACyuoB9T/Ko1VVjOCOufvc/lXmczb0POVVt2KcljBHGSBj6DArMmhjHP8AEOmetaVxL5kcmxg3H8PNY002ZQvcV10L82p6Edh7HbF97Bz3FcxqCl9wzkknpXQzBmQgc1m/2XLcuo2cZr2Iq6OyMuXUxI9NLQvlScd8Vz2vQmAMD1K16oui+XblNnBFed+NLXyJiqg4C0SVkelhqnNNHCU0LtYt1zT2ypORik5NcXU+qXQUccZq/pa7pF/3utUFGTjoa09LUxyKD/epmVb4Dr9HBEy5rp7DJuFA9+1c9pOPL3dSGro9DYzXwBGBziur7DZ8bjPgkfTnwttzBp9u+clolB46c17FJGn2Zlb7m38TXlHw3jZdLthtb7i4yPevVbhd1u4Gfu18XifeqNn4jmk/fcTzz4gFIdFu8/MNvAzjHymvlbxkbeTUrl2YbgzYOeevpX0T8V7lo/DtxhsMOpI9mr5M8RXjyXkx3ZJc16WCh7p95wzQl7LRjuOxBH0oyB3FZTXmMFgPxqVLlmXAH5V68tD9ClDSzLUki8/Nn2piyDy2XPGOmapSzyIoAUk/SmpcycDa2T7UlYn2fNrex6j8K9PtrrVS0pz+7yADz/nivdfF2j6dDoMRRtreWc7n6fL7V4F8K7bUJL/dbIZD5ZPCk/3q9T8bTamulhpxhAjYKjjOOhrwsQnOsrM+NxlNyrpKR8/62qjVH2HeAqjg/T1rb0a1t52RnG0MeefeuPuvOm1DKkkE10uk2l40a7YXZc5yFNevrZI+lq+7RUW76Hc6dBbRy/uyMqMcHNereB7cx5wGcNjPy9OK8b0GC4S4PmROv1U17r4FXKv2G0fyrq15NT5DMqi9mkjR1kN5P3RtCnkc9682vP8Aj8f6j+Vel69J5dqwAz8przW6+a8OByccfhXZg/gPMwHVkcyjgdiM+lZF9HtZx7f0rakA87DdMflWNeMD5hz7da7z3qXxHA+IYRIhB96831qzKzEYA7lq9L1vJB49a4DXG/eMuMkL/WvPqbn1WDbilYxNLg/0vOc9sYxXoSXBgsQiqAcYBzXA6fJ/pLED/Oa6ye5P2ONR95cZrm57Ox1YuLqO7NHR9L/t/Uo7ckhnKr8p5611/j74Y/8ACM6fHKxl3shI3cdwP8K5v4ZapbWniaOW7kEcSMp3H2cV6v8AHLxtpWs2tlHZ3Ky7Y2yVIPVl9Px/KvHxFSrGraJ8xiKleniIxjscl4Z+Frat4budSfzl8sSMMZI498+9cbcaLHb380P8cbHIJ9D9a918I+PtI034aXcBvY0udswWNiMnPSvEby+t7zXLy5Mqt5krke4yeamhOpKTUh4SdepVlzbFH+zbdmy7FG6gA05bSISBTnH94VHLdw/aE2nK5IyOlWPOh81fmGT2zXarHsSTkyte28VrCQpZvqK5e8UiYkjFdXqbo0bDcM+mea5O+cmRuORit4nVS5r2OzbwU7tkL/48BWbqHgmaOMsqrn/fFezWpiVhlMp2AYiobq3hkcnZlfQ8mvX9ldHjxxzhKx4npvgG5urhV2A5P98Vf174bz6bE7bVxjP+sB7V7b4fms9LnEjQL97qBzVrxVqVl4gtZoY4v3rIQCwGO3pXiVKFTn0NZZhNyWuh8pSo8c7QuvC/0pRmvV7/AOG8V5dySKsaksQcEj/2aqZ+GpVcrsxyO5/rXYsPUtZHqRx9FpXepzPgO7jttWHmglSV6f71fTtrqli2g3CCIk5bICDp6Zr5qu/C8ulX0YVly3YfUV7f4b8LXU2k7vlwCdxL9eTXj4qm4v3jyce4VffTPHfidNH/AG9P5I2DKYXHSuVtJG4zycV2vxQ0BrPUJWYp1T+tcbaQsrADGAtduHd4HqYdp0VY67QZm24U45GfyrtreITRxlucDpng81xPhuNmkYcdBXfW9nI0KD5Rx617NJNo8XFPcoyxpGwHOCcH2qVvLMbbcgLwfemXFm8XTDc+tMFvIuOMr35q3F9Th9pqkZWoY3LtbBB5rD1Sc7s54AOeOtbN/GwLetYF9E0iv3+XrmvHrK0z1aG6M1Zw0w71aRvMBxxWYsDeZtBwT0NaEMRRTuHze/em9z15X2R1fg+1huLht2D8ozx713+o6bAtuSEyBnn8K808IzPDdPg7RgcfjXpWoXm61BBzkEEfhXFP4z5bFKSqpHnd00MNwRgqev6VGsqErgkiqepeet5IC/p0I9BVYLNx85x7nIrtie5TTcFc39yjae5OAav2uqNZ8ocY56Vg2tu2AXOV68dKs3GnGaP5flOM9a1drWZzVIc+50N144dI1CyFcD+7WTdeNJpo8PKSPXFc3eWM0fBPH1qhLGY4TjO/vWceWJlTwtPqbV1rH2xmG7d+GDWe1uZslhn3zk1StGkLAh8k+1bMKnKh+p4NU5K2h0Tj7LVC22lrIyrjjryat/2WjTAE7WXJx+FSQsythTjHHSn7mF4CxySD/KuWbZyylKScjtfDvg+K6sY2KnkAg7sdq5PxtoqabJiJNrFjuZjx0Feu/D+Qf2XbmRSygHJ4x0rkPiZbI0vC9N2R/wABGK4KdZ+1szy6WIl7WzPI4wVYL1Gzk1GrkN04rUFjtZiyBlPQg1Xkt1XO0bR6Gvbjrqz6T2kXbuVZJSykAYrpvB7Ms68/w/1rmpMjIA4rofDOTNgHDFev41tSi7mGKmlE9QhuHW1bHXFc/c6lN56AsBu/Ours4QLVAwz8g/lWFqtssF5GdvDdBivWtZHy3N73umposjTQg5JYn+tdhp+5cZ4+XFYPhqFWZOOd3euwtR/pCdMAnIA9q6KWxw4jsKSfJzjavv8A7przz4goTazd/lP/AKEK9bjhBhwVx0zxnPFeefECzUWM+0KPlPf3FVU+FmWEqctRHzDqUZ8/p2H8qrC3LKDWtrSgXLBeMAduOgqhvTaAx+evmaq1P02i26aaJLGFPNAbnJr6E+Huj6ZcWiPNEjHcBypJ+6K+e7dt0mM8L2Fe1/DO0FxJHzxuGQ2eflFeVil+7etjxc2b5Vc9A1TQNCjjVjbRkDr8p5rGuNB0fmRLaIg4+8pFa2ueHl2iQFeB8w5rN0/QVm4dlZV7AHivDjLRanx0Kk1cuWPhnR2UqttGr7c52GvPvHWi6bBt2QhDtfG0Y5r1K18F7BuMgyei88Ve/wCFe2d6gMqR+y5c5/I0o4hQfcKeOnTqJs+Q57RhJ5YVu2eR6Vs6Fql9okqtbuyY/GvqiP4QaIqgm0tjnvuf/wCKp7fCvQ4UbNtbqO3Lk/8AoVdax8bWaue5UzqnKPLKJ4KPipr6RhFu5P0pF+JviH7wupCfqK91X4a6IpyYIDx3V/8AGpm8CaDBtzbQ888B/wDGsvb05O/Kef8AXsM/sHz2/j7xDM3N3J19RW3ouuazfSKktwzKc9xXpuo+H9FhkXZbxgbuwb1q4un6VCo8mBBIy/Kdhrto1Icy90upiKbV4xOctdOkmtU8xiXKDr259arN4bWSdmEY6nPNdlbxx/e2KB03bTVmOS3WRlfJOOAq4FfZxXPFHnqq1qkefTeG1jUlI8Ds28Y/Ksv+zZo59/JHoDxXqc0UcykbNo9MVh6lpqIjMFUEDjJxUOmom0a0mcJcK29g4x61zmpJ87hfWum1tRHNgHBx82PpXPSSiRiAc+2K45RaZ6tOSkkU4d6HnkVK0k20hGx60vToMU9Y/MwB1zzWDt1O5uyJtOndZVWQ5Geo+ldjayb7VUPD8c/hXMf2XJG0cqKAv8RJroNNjLW4AJJ5qdKmx5tS26MrV9qkDnHNef8AiAbZG28DqK73XkdY+emDzXn+rMXlAHI209tDvwdr6nNqXkk2gZYnA+tbGm+F9Q1KIGMDH3gfMABpml2e/UbcMBhnA+nI5r6y+EPhfTZdDtHNuok8nlsE55I6YrzcZiHQjdHXjscsJC6PmC48E6jaR73jHTqHBqnp9kyyYkX593GTX2n4w8O2P9nFRFFtAP8AB049a+Y7zTE/tURooUbjxj3rHBYp4mN2cGBzL61ByMaHTU3AkDHcZ5FXI9NG7ChsH3roV03eAPl2nj0qaPTwgxt6fjXrs3lNSepk2Nq0JJAwa1PNYry1TrpbSDIQAfXFJ9j8lSM7P1zTicdRxK4z6VXuFbcxy23r1rQt4wuQy0lxBtXdxj0q72MItSWhz1xbmSTOCe/WtO3tyycKM4oEO6TAX5q2LO3G0ZXkdcd645yOnmUY6mJJZyrIDj/x4VFIjeW2Rz+ddNLao0JBxuHSsz7MXyCVrak7o5o1YpmBaWh+0EqueOQxrsrGHyreP5eSOTmspbMwyM/GMYrYhm+VPRRgiu1BUkpakOoZWNWIyKyrr99grwMitG6Z3BGRgVnSAsOKGKndK7K5hK5Gap3cfygjk96vmFurHjtioJlO5gwqHqbRmupjww7WJIzV2O2bO4nj9akt1Ee4N/Kra7O6596SVjbmckMiUFdorT08eXLnAOFxkms3zPLbK8A9sVoWsmFUlv0q0rmU07ali7YMyhe1W9Ilw68/Nu9Kymclgeta2gxmScHgjdXTTetjknKKhbqdtbzSSRgsM+9JdBmjOMkelaem6eDb/P3BAx6561Zl0sbQOj4APoa9SOx4bkubU5jy38stxgn8akvf+PNjyNuO/uK3f7P2/ewFHUY5qK809Vs3YNkdwRQ0bxrLmSR454r4s5D/ALp5rhJoy0zN65/nXo/i61HlsgyQfb3rh2iAkYY715FbSR9ThnzRKysyqQemKzbphx2rbVSflC5qndaW7ema4+p1RqJPUzbf/WCur0l/L8snoW/pWBDpskbg5Fa1vKYFGecc05LQurUjY6aMsGUg54q/bs7K3X88VlabdrO4JyVxnbiugVYvLyseOPWvKqR97U8KrF3ujOvL9oVKucdueuKs6XqEEkoMhyNuOlcj40vJIdxRynycD8a4RvEFzC5Imfdnsa9LC2grno0sG6sD6HGo24twMgLnuprn9Y1C2GATnnI+U14+PEmoeTnz5dp6DdUT65eXLAmRiQP4jXfLFqWhtHL3F3TOtv7+Pz9wPHPb3qxaazDGqqzd+flNeb3V9NIx3M2evWo/7QlQj5mP41wVuWoj0fqfMrnrA1yNo+C2OcfLxVK41xWyu4g+oFcJa3Er5Ikb6ZqfE0gzn9a5Y4dWujn+qRizq/7Wh8shWYfh1qt9qjaQvn/x01z6RzZxk4q5CHVfmNdVOjZ3L9mkb9ri5k+Xpj0rodP0yJ/mPXiuPsbho5lx0xXY6fqcUcWWJPHAFejDQ561+hZ1O2W3hyOOK8i8aYe6PGeBXo2va8Gh2LlRt6d68p8Rz/aLoAEsv5dqmsd2CjLmOUktRJMxAY/Me/HWnPp7MMBf1q5DAYyeMDPSrCRmRuOK81Js+olUcTIWxMWC65atGwtyWQbeS3BzVwWvXOD6VPp9t+9TPXdVqLRhUr80WzoNKtQANwwM5AFdJolvi9U9Dk4FVtLtU2AmtrToxHdJJj5ea3l8B8ni6l4s+n/hrb/8S2zVz91Y/wCZNelSxL5eeeAQRXjfw81Ro7G3++Ssanrgda9MfWJZMvtdRtORXxmKT53Y/Gczpt1W0cP8SvDY1DR7qPPzfwYPqCea+TvFfhCSPWp0jHOePmFfXfivUHWwnLhmZhnqP7pFfPfiK4X+2JWKnrnORXThq0opo+2yDEOjSVtzE0P4K3mqWobyg5wCf3oHWr0PwVufN2JGp/7ag17r4F161hsYQ0bDCIThc9zzWwviiziumGzAA/hB9c9hXFUxtaM2lqdGJzXFKbUXoeI2v7PktxCrNDGWPczL/hVXUvgHNp8fmrDGAODiUGvokfEPSLaRQ6yYzu4TNZuuePtJubRliEirkZJTnqa5o4zEuautDzoZnjpT5b6Hjvwp8PjSNYnQrj5du7Oe9dt8UhBHpaBMgbXJBHUhaZ4PWLVtSleNhk8lmXHc4qn8WoRFpYOR/wAtN3Xjg11c0p1k5HfTc6taLk9T5rtkWa/HH8Q/kK9O8N2MLWwVh37fWvPNFkjS5BkXJLDn8K9Q0u6tGhBCsrewr26jelj6nFufs7I0V0+CMfu1bPv9a9B8JPJDGyqOcD+VcPZzQSScoC+K9K8LhFtZGABIA5/Cuqndw1PkMdJ8uoa0JPK5I+7XHGz8yXeVXPbnmu216ZFhC9GZcjA9xXAt4gitsKwcHGdwr1cK2o2Rjgk5R0HTWq/xDAzxjrXNassceQOu7tVzUPE0UYkO5mLcgkVwuteKlkaQKzDt07+tdkpJLU+jw9OVyjrmNrDtk1wGt7RMwB/h71tanrRbG5mbjGMVy+pXazMSFx8tcFSSPqcPSloV7C3cycetdFco0IUtz6j14qh4dZWkUPyuD2+ldLrjQmDCcHPHFcjep0VHL2iRJ8PfDNz4ivJ44Bypz8xx3qz428OXei6tb2lw3ysowA4Peu8/Zu1O1tNYvJLhRs2p1X/aFL8ZdYsdU+IFiLdDtSGNTuXHOSTx+NeHVq1I1rJaHzFTEVfrjXLpY5u+8F3Fj4Ya83fJ3ww9a5Sx05JJ1MjnkfjX0Z8TNd0qX4ayJAoWTIH+qx/GePyr53g2zSllk4ycDafWuqhKUk20bYKpOopNrqMbSdsjnGQD61JDp4ny2QCvQU2NtzyRu/y9QApptnOse75iADxxXQ0z0fesdX4T8Cv4mnVSNwPP3gOlYnj7wI3hu6lTbgZA4YHFegfDvxhZaLbsbreSFbO1fyxXL/FLx9Z6tdypb+ZtypAI+tcKnU9rZ7Hk0ZYn6xZbHcQW7sm/C46dOa0IfD0si5w3qODUFvdK0wA5KkYb1/Cu/wBJ1y3ht1DFGwvcD1r62Mpcp42IrSjrFHHSeFblSNkeRjO75v6Cq7+E7koxK4b+9tP9Vr1H/hJLIY3eX065Pp7VWuvFFisbqGhB+pzTjKdtjzViK70seaL4VuBDtQj/AHvmH8hVP/hEbpWJZt2OflVj+td7ceMLOFTzGSOSSxrH1DxhC3aIq3Qqc1anPqjeEp3VzzPxJoclnJDI3I5+8Oeor17wHdCbSWAHyhyDxg9TXD+JtRTUIIQEAIY9B9K9J8D2JbQ2KjAViSwwOcnivmM1i0mz0a9ZumonjXxsgDXc3IxlTng9mryaO38uRiOQRXt3xzt2j86RlGCEH6NXiS3Q5TO4jtWmBl+6R7+XycqOh2fheEBs8Dp2r0nT7dWhGWUEnj2rzPwvIZMADHzCvW9P0mSW3TDEdulfQUXdHh4+tKEncyri2UtgBsMeoHApZbdFh4B4PtWvN4XuZkDpG7P2+QY/Gmx+G7uHKvG4Vu2MV0rU4I4yEuU831qHbM+7IGeDiuamKnzOQRt7V3vi3R5oFZirDk9vavMJ5DCxDE9K8nEQtK59bhainFWESFfMzjrV+G3C4zycZOayvtQ8wKDWpb3XzAHHSuM9GpfoXtIhVbhj+8AIGNvfmu6mmVrdVO7Oe/0rzcXDR3AxjGe1arak5QqGPT0NZzhd3PEq0ZSnzD7u3XzmJJHNRmFFwcZ9zVBpSzFm5z9aZuPOR/OtoLoelTi4xRvW6RrtJPzdlrWs41ZX+XcenzCuZs7gs+McKM16P4X0X7ZEXBfoO3tVTWh5mNqOk+ZnB+JIVt4zxxt4Nck9wu3jkFa9Y8eeFpIYZZcPgR/hXid5K8dwVIxhccmo06m+AmsSrrc0raWJCueta9vdJuxtzXEPcNGQefzrY0m5M+3qT0PNXo9EelWw+mp2NrH5hDZxU80i7l4UYyPfpWbZsyxsuOR71IWbnPXFYzjdnjSTSsj0/wAEagYLNAOThuGOB0FZXj6+WSMEK4Ysc/lis3w3qSRRfMwDc9fwpfEWppPHjCthz0rip0kql2edCi1V5mcpERJsCn5schqe1mZOnB9CKlEatMCg/EdK6XQLNJVxIMtu9K9umtbHqVJ8iTZyZ0N2zuOD9K6Dw7ociTDGOB3rrmsbeCMO23Hpinab5f2lQu0k/rXfCHK0jgq4hVIOx02m2DSW5BAHygc9Olc54gsHWZHU8J1rv7SAPDhRj5M1yHi4/Z1Yj+4K9CS908OlO8jP03VlgVSC6bW78V0UPiaNVXJz7k15XcXTNIz7iBnpnrVU38zYHmNtPbNcSr8uh6Doe11PcovF0UcJA+6Tz83/ANlXH+LtaXULeRRuyUIGOf6muDt9QKsA0h+mc1oRX0PI3Bx6daUsRdWMqeF5Hc4bU9EmuJC2Np75U1lXGiyW7fMjH3CnFeotqVqEZcID2GKzdRuoJLc5Ksc9MV58o3Z79HE1ItQ6HmcULRSOMHJHpXXeH9audM6MQ3BHUdqw59q3DcYBbH4V33hPT7e82+YVJBAAx2rzsRZbo68XKLh7yGzeLb+4hJJ+XGCNx55zVCDxreW10UHHJwNx/wDiq7vUNMs7WzcIAxw3y4A9K8s14RrqUpi6DoM5rz6SjJWaPGw9OnUbTidRJ8SL1YCFZ8Z5+Zs/h81Kvxa1FVUIT8owP3rj/wBmrE0rQm1IBXJUBcjAGa9B0P4NpqCBi7hsA42LRNYel8SFWhhKGskc5D8X9VVgrFiN3/PV/wD4qrDfE/UbjIJOfTzWru1+BEcX/LZwe+YlqSL4MwRzBTcEp3+Rc1jGthbaI86WIwUtonm1x8QtR3E+Yy/7O9j/AOzCqNx8QtRkIw8mR/tt/wDFV7GPg3bMNxkkx/1yWkPwb06Mhmmcn08pan6xho62FHFYOD+A8OuvFV/dEZ3g/wC8f8a1NA1m7kvI1LOWJ7sTjjFe1Wvwv0uLI3E57siDFLqngnTtPhaeNlDKvAAUdPp9K1o4uk5pJDljaE1yxiU9Cke4t4S7YyudpOM9q1ZNPaQ/K2T1xmuYtbpLW48rf8o755FdjpOoRzJjKjIwGHU/jX10KqUFY8yorK6M1ba7RxhHK5x3p89rLI20oxZTwcHHSu9sLOFtgyD0yxwT0rV/suBl4+bLdRip9pzHmSxXs3Y+dfEmkzLM7gdTyMVyskAAYLw2evpX0r4g8MwSKzqOSR0ANeF+L9N+wXk5UHmQgEjFZzTfvHs4PEqdkcoetW9PcRyAnB5qoas6bEst0gJ/iGf1rinbkdz6ObcUdmskUlkhwRkdulaWl2IaLzAVOBnkZPWnxaPGuk2/JA2DuPStrw5ZKxMWSU2+oz1pYJqadjw6lSxwHi+18uMEccN047V5beL86biMba9o+IloIoCFDDluvevFL5WZlx6VrUVmexl8uZC6bCsl7CP9odjmvqj4S2r22h2771x5I29Qepr5V02NvtcJBOd4/mK+l/hNLcf2ZaERlgYgCzHjrivnswV4GGbJSptHceKlZrN3JDcHPOQeK+ZLy6aLVpF4PzMQV+tfR3ir7W9uVjTK4OMf7tfN0+mv/aMhk3BstxnB61jleiaOPK4xUEasN4JI1IyKlW+28HNQQWTRxqqhunfrUkdm7ckH8q95nrS5VIsRX25j1IHvU+4TLyMDtk1FDp20ZYHDelXo7ctjIx6VrFN7HFUkiuse3AxiluY2ZcDArRgs/MbkHFLdQrGQAcnrjFXyvqcsZLocnN5iyMAcMehras5RGBnJOBn8qY8SFhng9elWoY9inL8/hXNUjd6HRKS6jbiQSRlQrKW/ixwKrx2zN8qyMT321pC3aQ7+SvQ5I5qeK1IkCkY9h/jXRRhZHPKSWxlfZ2mVlwwI7sOtWreFlVRgFulbFvaiIliPmPVeoqXyo925cDnNd3Loc8qhjzW2FHIBPasq6txGSc5robqEsjtjpnDdqwbxd+7B9PzxWEu5vTn0KiRhs5YD6mqt0ox1GasbSvBGDVWbJlIxUROyMSBY9zdcVZ+zlIx3p9qoHUA81abB+TpUvQcZWM5YzI2MYrb0nR3uGAPK7cj86prGB/FnjpXTeH7iON89BhflJ+tXd20MMTUaWhfs/BouI94coVAJXOM/+OmtSw8LraOC0mRuBBHP64FalnrFv9nTzJBEcBcc+lQahr9vDJlZEIC8fhXLSlVc9TwZynNm1ZwbXjVPmC9PfmtCVfNXHQZ/iFcCnjCJpVbzVBb5dvQCtW18Soyj5kHvvNfTwlpqc8ozudC1mzDJICg87VwKh1CzK25X5ipG5QO9VLXXoWbIm+6OjFsGmahrcLW5zOu88Dr0qnVWzHCnO6Z5144tcI+MKSOCe1eZzQlrhlB5GM/lXo/jDVIpN6hty4AGBXnzyKbxjnjnk968ivbmuj6zCtqNmX9ItTJlcN9QK159KzCclSAPTmqujXaJgAVryzB4ZMdNtc1rhUck7ROUlsgucbQPpmqVx8vygL9R3rYkwFO4hc8c1kahxHtByc8UpKzOyk+bSRnrrRtZG78Y2ita38VK0f3COO7Vx8n+sbjHNCMVbg96ylBXuzs9jFo39TdtW5wV3DA9BWG3h9mYKcYz1AzW5YknaSMnP4Vqr7RgmtVZRdjP2joxsi3oPw4jvdN8xpdowM/Lz1q1p/w+iaS43OrYcqpK11WgeYum5Cc7B/OrVh5q+bvTb8+cV87UrVOayPGnjK3tLJngvjTQxpV4qg53bs4HocVy6rlhxnHtXe+Ov9I1LPPys2B+Jrl1td2cjacV7OHblDU+tw1e9NX3H2MIk6jaMcVvR6adi/dHHcVT0+1Xaqjk7ea3Nu1QPYV2/CjnrVOaRR/s7A+8uf8AdNNktWXGOfwrQozt69PpQpGHMVoYNrj/AHaZd3DRZUbuPSrW4GTIqrqWFXIHPrVxkOm19oxby4a4bksce9ZVxphmJOeP1rRPemqdvI61L949GL5NUYbabt67h+FEdnsY4J/Gt4yZX5h+oqNmVuAV/maVrHQqsupjspXqKls2xMgAz82TU11H1/wqvb4V+tK4L3os7DTtQCrgjODWtperIl4pbIXJOCQBXKWMhYZXt1q3IzrhghOfStNJKzPMnTU7pn0T4L8a2PkwJKVXCgdU9frXqK+MtMwCGUn13J/jXxL500fIZ1/4FQur3qtgTN+bCvNqYSNRnzWJyFVnzXPsTxN4lsLvT3AZNzEDO5RxXjHiC6tJNSmKBWGORwT9a8lfVrx8+ZKx/wCBHFQf2hPH33HGOpNc/wBRtsdGHylYdWTPpHwzcWjW8C7xgKPTJOenXpXSSaXDJul4U5IPIHWvk5fFt5p8a/OcDp87f0rQT4qXarjf2/vvXn1MBK90OWU1JPmR6f8AEKF7KZ/KuM/L0Vq8nvteuorqSIysT1Xa5NU9U8YXGpMZHIIx1yf61nWl9HcXalzzg9q640Iwj7x62HwKpRvKJ9I/B9ZniL7WYtEGGM881F8arpodPjUhsuH498N1rq/g20B0mFYyu5bdSD361ifHQRfY4SpBbDlvbrXiRl+/Pl4y/wBratbU+a7HzfOO0ZbdkAGuu03ULqLbmMA99wNL4Q06G4mibcMhucivVtP0G2mgBYqPmx0FezVqpNXPpMZiYxSRxuh3dxcXWZFUDHbPrXuHhdZGsT90D5Rgd+K5CPR4bWQFOV98Y616Ho4WO2VUUZwDwPauuFSM42R8RmFdVHY5PxtLLDatjkbeuD/eFfPGv+KJrOYoyj5V65OPWvpLx1Kn2Nj1UJ8wBHHzV8meMNvmOQzH5R1+lelC6hc97I4QnGzI7zxdJMnU+3zVVt5pb/JHH1rns9M9K7jwrbh4CQvUDqPeuWdWT1PtalKnRjcyJdKkZTuIH4Gsq8054lc9QRgYFekXFvGuRxjPcVzOtiOORlVu2enFQqimFGt1Rg6fayrHGEUcdWq5etIcRMzZzxjoOK6rw/awyWqFuSQTxj2qh4sjt4Ziyf3jz+FJSfMJ1m6iSVze+HPha+1W3uZrV5IxEo3fKeePasTU9HvW8TQ27Sb5C4wSrZwRx/WvoH9nBbK38O6tJcziNTGpHQ5+WvOVurfUPirbtuURLJGuRg/wmvHnV/eSTPm44qf1ionHYw/FXhvUNM0lDNKWXcBtO7nqM/jg1z1npryQKEcAjO7P1r3P9oaa3exgWDayqI/lVcd3/wDrfnXidvceXZ9Tk/nXXh588djtwNR1KbdrakMOlk+YVfO0ehpken4bh1IHVSDUrKvk587bn3pkeFVmDbmx2rp1O28rmTr832JMI7L/ALua5K4u3mbLN+tavii4ZlbJNcazyjJ+8vrWnJF7H0GEoqceax9caexZlJIBPpXQK7RJGM/eODXO6fHNFMwG48cAmtzy5Rs+boM8171OOh+cVbQepdmj3A8ZO3A5qsmnrMPnZifTNWY1lm+UIS574qKeGeCblSgHXjiurlOTnV9DI1DS4VY/ewv8IOc1WNifkOw9eBmuj+wGbDEEk9sVVuY3RlwqkdBlTRylqepzuqxvDGpcY+b+hr1/4Z3sY0koZFLs/qCOpryHxRLJFZ5ChCvPA71Q8N/Ei60aMKZTtDbuh/xr5zMsPKqvdNZUZ1Y3R2nx8td1jdSL+8Cqg+Xv97/GvmpY2W8cnNeteNviI3iCzmhaYtux8uPevM2jVnLZ5JrDB0XSp8rPoMBF0qfKzpPB9yI7ggjgjH8q+hfC1xAscbZwS7cjvXzr4Utma8GBzuXqfevedD3RWSkbQQxzk+5r3MPHQ8DNYatnpelvbvtJIRm6KWz/ACrWXTbBkcrOfmxu3Mc9ewrxi+8YXehyttYqmMhsHH86q/8AC43jU7ppM5/un/4qu+FovU+W+o1KjUqex1HjzRLadZxG+du/hWB7Cvm3xJpa29w+xsnn+deka58UkuGkDS/e/iKnP868w1TWoryRvMkDHnAXjvXBiZxufb5Xh6sUmzKjhfOWGBVhXZeQPzqqt8m7B/IHNWIbiJuQQD6E15Gp9PUuyys7MF6D8KuxzMiA54PtVFZIzjj5u/pVkyoFJADH6ZqWccU76iNKGkIJGakVSVzxWdJL827jPtTlvOcAqT70bI35dDWs/lkb1xXrPgfUIreFizoG+Xr9BXjun3HmXHzbR9Oldrod4Y1cA45BFbU05Kx4+Y01USR3Xj7WIpNNnAeNt0ZB6V8431uZrgkBmHtXqHia8lmhkG4ldvY1wAmhRfmPzZ55pzjyqwZXS9irHOXljIv8LbfpVjS/kHlkcDp2NX76+h27cKRn6mrfg/TotUuiqgn8ePvUU1eR9FWl7lzR00kAgLtb65q7KzbTnBatbXPD76Mu/bs+Utk/Wubk1DfGST06djWlSm4uyPno3qO6KU11LbzkgU+31SSRiDgc9zWZeTb2J3Hmo7QSeZlQcd81yuKueiqMeXU7S3Ysw3da6zQX2EADNcXpm8Q/vDxkEZ610mj6jHHJsY4Rm59a66fus8nERclodRqokNrmMAmsfRbqVbxI3YhBnPHNdLZzRXcRAbKdsEcGqS6L5dwXO7A/OvSjGejPEezSPTfDqrNboMjG1AefasPxhpwWLbvK7k6YqTRdXFnCVeRU6cMPaq/iDxJbXUbK00e7bzxXoycVGzPMhCanoea/2LyysroeykZrmtatWs52Coc+vfp6V6Vpt1btcbt8ckZP3zz2rm/FqWlzfqkI3sWOSPpXzFeo4Tsj2aNSSdmchp8bXEuHO0Z78Vv6l4bFvatLGzH5d33uKofZVs3RgD8wFdTdtLLpbbhhdox+VcXtpPZnXOo3LQ4mHTnmG8oevYn0rMvoJY7hgA23OM5zXTQ7ljAHr0rF1GOTzDxkbu1bRqM6KU3fUwm3Rs3G4n1rtfCel3t9H+4RjkgHCc5xXLtbfOCnPPOa9X+FeoW1neRJMVCmYcOPYVx4qT5bmmYVJRppxVyjqXgTXJLJmmhlEWCcrECf51zlj8N9QvLra0EoX/dUf1r6k1K6tL3TZkigV8xkLtQHJyK5DQ4v+Jo0YhyoZui8CvChi3Zs+SjmlSndNWPPdN8Aajpaq8dvM3y45jBH51auPiFqXhl1SWKNT0+ZcHjjn8q9xubA/wBnho7NmfC/wmvE/iF4N1PVrj/R7FhgtkgHHU1dKvDE/GYUMXTxVS1XYrzftCXso2/Z7VT03bTms66+Ol+2NqW498EVy3/CrNffpZS7O2eKc3wr19Rj7E2Prmu5U8KtGfSLDYFao6dPj1qixgLHbEepBJqvcfHLVLgDcIRz0VCKwY/hTrjYH2XH/AsVpx/BzWH625Ixn5XFVy4WOtiZUsBHWwyb4xas+T5cGT/smpbP4jX+qSJFJ5IJH8IPrSt8H72Nl3ptJ7GX/wCxNbml/CO5scTsg2quRh8n+Qq4Sw8XeJMpYNR9xam3o2lSakUaTOSvG2uptdFFv5Z3NuUZx9K56zvk0thE8m1kGAG5rq9M160eMEvGDj5jjp9K9iFRTjoeBiJTldx2J7rVrjTbdmX5hjvzXPN8TJrN8OI/vdea1tf1i1ktZMPG3y/wrg15HqcyzXTlchc8bvpXRB6GNDCqrrI9HuPic80HzeV970NcB4g1galKzEqF3lh2HSs8yHaF7VXni8xcDt61fNoz2qGDjTdyvDD5i5zg+9LBG63KKBliy98etW1UbcdKIW8m8hLLkAjn8TXDU+E7pzdjtbWTUIdOt08nCbc8nJrtvB/mXkToxwcenHWuUXW7ZtLhjypkOPlC/MK3PC+uRRSFUYIMZ5GSaMtfLzXPBxEJyd0yn8SrQfZUAPALcDgV4BfxiObK8+2c17r8QNUjurdFEhyNxPGO1eIXsKtPjJ/Kuqs05XR7OXXjDUg01P8AToGxj94vT6ivqf4UzRt4ftlwciAH7uMfMf8AEH8K+YbCIJdQD/poP5ivp/4UxqNDs3H3mgGT/wACNfL5lpBmOayfJodhrcgW1cqqhQeOOema+btWVJNYduvzNyfqa+kfEVxGbeQseFz90f7NfLetar9n1SRjtALNzj3rmyl8yucGUSlNJm3B93qvtz0p3nLk4wR7Vzy+Io2wNxIx1UVH/b6eX8p+c+xr6hx1PpJU3zNnTecvByoz2arlqTOxCqM9c9q4xdWEki5YBvbg13egR+ZGScknAyeauPus8/Ee7oXLeMKDkbR0+YGobxH2BlLYDDp0710MGmI6YcZP1pt9p6RqVVMqBziqltc8aNa0rHFqHmIUKxwuQMYrcs9EaZdyxuxwNw7Dj1qK2sTb3RYple3NdtpMcVvGGkCIOCN3TGKVJXLxOIdNKxztv4dllH+rbapzsLYP/wBetKDwzNJlmEwPstdBFrWkW02GuLcKeeWFXm8W6GsRBurcHtggmulx1ueX9Yqt6I4+bQ3gQDbIT/tcGsm6tzCr8cY+prqdT8Z6S2Y1uocZAPQdu1c3NeQag5a3IdeeF5zziqUrqyO6nKT+KJRW3Ei7R0Yev9KoXmkjy2DbgoO4buK1o7G5hbLQudxx901JNbyNGQUyCBjj3rhqXi7HVGpHochJp6JnHA9qoT2yiQ8HFdTLbxLMyyKVOThhWVdQjc3Rz2BWiMjuhUsjKji2n5Rk+lJJOY3Bxmr0Kna3yBWFQ/2TNdNkDJzW0VzFynG12QLOzAkLj0q3HcTQ42so7Yxk1bs/D8jJ88be2DWrB4clYgtEcema2jSk3qckqsOjMP8Ata67Enb83T0rPvNZuJ2Z2ZR6V2snho4/1JAxt65HNc7rXhl4EZhEAduflHHtV+ycRU3GRyE+rSxNyqnvxmprfxJPHjCJ9TnNV7yzkjUggbgKz1V9ueM1HO4nr06VJx1OgPiyVWyWUMeOhok8YTIpHyt2Gc1zZ3Ny/SkYxyEYbmmpdRRw8OhcvNWmvGVe30NU2LiQD27UtvGC2DmtBLdF5IzWc5anXGEYojtbxrfavH5c1fXVFCsMZz9aoSIqkED5qgViDuPU9qjmInFN6F+S6VmGWAHoO1UrpxIpA5Hc96lSNZFDMSpPYEVHNHs5BytLcqnHlZz9zCVk+ppPs+GB61fvIhuYjrVWORv4kAOcDIpSd3c7efSxrab8iAseBWpG22ZG7c/yrOtFjZAG4I+7jp+NaEXF1DjBTIGPzobtFnm1rno2kagP7HjARWCoM+9T2uoKYZWKhAOuTTtJgiGhQbkXJjGOPenRfZ3hm3KCvOdtfM1GnUPC/wCXh4x4wvluNQGBsA3dveua+0DdxyPetfxd5Rvv3RJOW/mayrXTri4x5aMRX0VD4UfYUElTVzS02YMwwOfaugt4VaMPj5j3rJ0/RbmHl45B64/pW2ltN9nUbWHt3rrUeaRzVGozuh3ljvu/AUx4VZgCOnrU6xOFJOcD171HtOdx5q+WxPmZt0oXIA49ay7ghmIxk+pNal1uAPykc9xWRJ95vrQjZfEVPs7MT0xSfZB3XP41ZVgxxnNOPHena51+9e5j3kTbmREJPtWTiaNyoRsivQNJ0u2vmUSbAzdWY9K15PAtsWaQ7dp9DXHKWtjenU927PJpWlPLKSRSxhhztI716RN4TtI8fKSPXIqve+EofKkZFwu3g5pczR0KopaHGW18I12EAZOScVYW+jzneKz9R0yeC6KR8gDtzVX7DddlYn2p+0ZoqClqdF/acHI8xcj1FMTVY2YhmUDtXPG1ugxyjA/WpBa3QA+Uj60e0bKlQV7HRJqUUnCuCfSp45hJkbR061zdva3LSgEbffHWt22hePqeMVrGXNoctany7GTqjP5hCqD+NZcay9l4rW1D/XNVCP5pFUnAzWcmludNJpQ1HRwNL/Afcin/AGaSGVWCt0I3Hiuw0HRrWa2Em0k55zUl9ZWgZ/3ajaP4q5XKL0MPrCc+U7T4T+Np9L2q5jwsIXDE5PNWfiZ4mbWI1+aMkBgFQHod3U/jXIaWIbfaY9qHGMqaj1K6U4Ly55xzXA6MebmPElhY+2dQseFrWb5CiHmTsea9Gt2uoVGxP5k1xnhLVrNGjDbQd/BPevS7DUrCRFUmPdk5/M1FS6le1zzcbGUpcw/SVu7qQF4WJx0wRn8K73SdMnaAq0bbtu4YTNUfC62ElzG2EK4JPP8AKvUdJ02Ka13qsakL0bjtThiHBbWPi8ZW9m3oeT+KNDuJrFiYnHycAcDqOor5d8eaS9mZCVK9Bg/5+tfeuuaTAthJuWMnyxkKwP8Adr5G+M9hDEshRQvyqcf99V69Gs6sD3OH8VzSSPB9uZGFem+DbNWsYi2Tx0x7mvO/JxKdvIPpXqfhCMx2sTAfMoXGenU1yVtD9Dxs/dRLqFoFIZA209ga5u+07z7roxGa6/UI5GjX5SDjkYrnrppLeQPtJAPPFYwl7p5dObUPdLVr4fEduHUNuzgjBzXG6xHLHfOq5K5wAwru4/EYjtgp2e/HNcNfXkdxqkpZ9o6rxxW1OU46nRh5NScrHa+HbXXbXSZZLZWe3Zfmbyhj7uep68Vz2i2t7eazm1VpZwwJAj746Y6dBX0doMOlJ8L5mj8ppjF949c+TXnvwO07TtQ8SPJchcJIuMn5fuN1rzo11LmconkU8WpKrKUTgvFP9p3E0cd4mwjacMoBxk+9Y5sZI1DE4HvxXe/F6S3TxE0dosYREjwFH+ySf5/rXIXEw+zqCw/Cu+i+aB6mEk5UU0ijNbu0anH5GlhsZpI/kDcnHBqe4LiFADxV/SJIkvIfNkUIWXIJGOtVKTiro1lOVNOSQtx8JbzUNIe8McxTaedoxn0+8K5bSfhhd6hdSWwguHKfwqmTx7bq+t01jQ4/A8iB7cPhiAxGehrkvh5faJJ4luJJGtyzeYVx0xxXkfXKijJngrOsVShO0StplurXAIyVxgcVsXMIiA7GsDQbgSXHPIHPWulvgskCsDyTnrX31B3icla73J9DUS3CBgCN2OtXfEkKW0gwvbIFUNAkVL5BkAluma6fxFCJU3LHnjBJFbSnaVjyZO1RWMbT1EtruVcscYB4rH1Jvs83zRAfN93PSt3T5PLhKYGAfxrM1yU5G1NxJxxUz1ZtTb53c4Hx5Mz2KMo8tRuJ9+K8lN95eASTXs3jiPztJXIKkLJ2/wBkV4TdSBWbnPTH5VwV1dn12CipR1NJi8zAK2d3atG08PzMoZk4P+0Kx9ImLXkIbkV6tps1s1nEgCk45P41jGNzWu5U9InP6Po9zbXAIXaowfvD1r1vRZT9mVWYA55UjJrlbeSNWDEZUdgRzWva6skf3cjHTLAV2wXLoj5+v+9T5hniHT2upHQvvx82MYFYK+DTMCWjQZ5wx5rqV1hbhvmTGR6jNXItXXb5aoCcYO8im4ykYrmhZo8j8SeFJLclV2gg9B9K4W40uWOZhuB4NfQmtW63Fv8AcVTzyB7V5jc6eYZRuTODz8tcNSnJH0WDxSirM4aLTH3AkAn61btdNdWyYyc9PmrsraxWYjg89FxVyLSV3MhDJxwe1cnJK56U8RHc41LCRidq4x15qzFpMk33OD35rs7TRYpMgtjp2611mjeG4OQVHJH8NHJI8qrilDVHjkuiT7iML+dR/wBizqrAY3diGFe9TeC4pjlH+X+6FrIuvCaIzYGDjGNvNbxw8pGUM1UlY8mtNLnD8kDj1rrNLs5GICN0Arof+Eb2/wAOP+A1dtdEZYyBnI6/LXZTozgrIwqYuL1OQ1q3dYJQRuLLxz0rz+e346Yr1nXNNkWzlLL8qqcYHNeY3UhVzFtwcgg/hWFWLtqduBrKWxz19bZQ4fa38q6T4WEDVMZyvy/+hisHVenHHY1q/DO4WPWNv8XyjH/bQVlQfvJHs4lP2ElE9s8dabJdaRI8SAkR9SwH8Qrwi9hnt5WSQ4Ax3r6rvNOjutOYk8eXyoxivA/HWnpZ3krAA8LXp4mlpzHzOXYnlbgziY4c/MTkVdtkC5Gc8cVSlm+YhRyT0rW02wkuVz0xzXhSlyHv1HY3bVS0aKMdK0LXSbq4kDREY/3hVLS7hEcRM21t3DZHFereDbWzmhVGljd3fG7IrsoR52meFiazgmzN8N6Pex5WU/uwrZ+YYzxzXVJpO3OShJzn2rr7PQYdm1TwUb6HpV3+y4Y1YY43c7RjH+cH86+phh/duj4+eKk5Hjnio3OnxbUJU88qa8z1LxFe+YIvOctg5Ne7+NtNj2KoYn5TzxzXjeq6bHHcu2QTtyCe9eNim4M+lwM6co+Y7w3cSSL88hBbODn6Vdg057jWipl3EsTuNZmmyNDsKgZJ6GnWV5OdUYHgk8HNfO15OabNq0eV3R0PirR1tIbQgKGKgHirjSoujyBl6JgcVU8TXZ8m2V8sGAz61fu1jm0fGQP3Yxj6V59O6Rw3bV2ctZ3EfmHdg8emaydTkX7S+MAfl2rXs9P/AHp3HjHUVmavYrHNtB4Jxk/SvRjLU7qO9jGaZd2QeR1rT0PULi0voWV2ZVcNtFcteEw3Mi8n5sda9T+F3h211U5nk2nzVUDCnAx71jWklF3O/FSVGk2zvtN+JEVtpvkyRsZWOR7c+tWfDvxAso7pi0TKMnOBntXSt4H0drUMHTchxyE6Z69K5bT9F02015gxDx5YbVCc8fSvnPclfQ+BlOjUu7anpf8AwsXS/sUQCv0HVT6Vgar8RtDt1YPG2cnPyGr0Ph3SDZjEqhmUHJdBj8NteT/FLT7K3jVrednK78jcMfpWGHoQlLsY4XDxqVeRaHWt8TPD+0ERSEHgYh5/Oql18UdEjz+7kx7pz+lfNdxNIkwG5sexNRSTszctIPbJr3o4Cm7O59pHKoq3vH0QfjFpEUhCxSY/3R/Vad/wuzSo8/upOePu/wD1q+b5JCrcM2PrRHM7Dhm/E1t9Qp33NVlFPe573dfGPT2BCxSlsHn8aYnxgSSzaCNZgzDAZiMfyrw/bIzjJH51safC5ZBnuf5VccHSTJngKMFod7NqlxqUnn7yQ3ORgf0rS03VZVYbWYqDzz+tZel2pW3jTIPy1ehjNtIRtPTGa74JQ0R58qdNLlNia8lkgcMzFf8AeBFclfAlpMVuzXCiFlzz0NY06/OwrqUroilT5JGWJHLYJJrThh87Bzj61Ra1Yt8vBq7Yo2QM5rLoddSUbXW5bWBdtLDZedcQwn+I8N+NSGFhUMkzQMCo3EH7w7VjUTcWkcXNdNHdzeGUi0ZZ12kJ6jmszR5kjuCg+QLnp+dZbeNppbI2pUgYx1qha6iYrrcccj1rmwrqUk1MxjT1sWvFVy3lOSSRg9a89uJBJISOtdbrd09xDnHyj+GuOmgZW29zyK6nO7PYoRcI2ZY05gb62XdjDjP5ivqb4TwRPotrvYY8gYGPc18raXGftsI6neP5ivrH4R2ol0Oz+Y8wAgKM18/mcrxseTm8uWB0viCzjkt5FJVtwI249q+TvE2lq2tEKAnzuMYPPJr7C1PTTNbnZOwGM/M+AOOeO1eFR+CbzX/EgtdPtpL24mkZAtrGXbJJOeFJIxXFld47Hl5VW5KbbPI08OzSOE3eY3YZ2ira+EZtm8yqD6da+wvCf7F/iPWbWNr3ULHSo8ktvhl80dujKv8AOu5079jPwvp8iG/8Q32qXCrhodPjjDNj0DFjX10adSauepLGz3R8JQ+EJgVkAWQfX+ldf4dt2jhOzoCPfiv0G8C/s5+DNKuroHw/dX4/dEya/awSYAzxF+6PXJ3Djotexab8O/Denpm30DTYSRzttIl/ktdEcPLqzaFGti92fmRbrKyh0U7frxWtY+H7rVBvaL5Md3GDX6bJ4fsYo9sNpDAvT93Gq/y/wpraHGclSoPfIya0eHurXOWpk1aMrxZ+Y8nw9uFbeUjZG6YfpzVXxNpM+l6dH8+XIJyBg4x0r7v8Z/GDwX4Ve4jvdd0maSFzHJb/AGuHejBgpUgvwQT09j6V5r/w0l8PfEFsqXGixX8bOVMaw20wx7guazXs6b5eY8WeHnTqXlJn5yeIda1C2uSEuJQ393f9K52bxVqm0s1xJ9d1fo7rk3wS8a25tZPD2k6LK5EYZLSytnGSpznB/PFee65+x/8ADPVnkXTdXuJLoID5Fpf200o/3Ylt8n8xXPUrez2d0e3RzDCUko1YfM+Ev+Eov2kLG4kIA/vCvYvhbfG8C+e7gFB8xGc5bvXdan+yL4f/ALRa3sPGP9kXKuwMfiO0jtIxxn76ytzz3Uda2dF/Zs8R+DofOBi1S02bluNODyoyjncCIwMe+adLEU3o9zXG4/DTo/uTaj0OKcj92FI78/8AxXuPyps3h22lVhGieY3dlPFNt4bi2Jw8u7JzHKMc55GPrWnHdvuVVjQA8YIPXvXU+WTufBTxU76HF6r4R+YhUjz/AAtnH1/WuJ1jQ5bVuM/extz7c177Fp0d1CGYKueSu0nH0qjeeHoLiRshc59OOlY8sT0KGZNKx4HZ6dI0mCmB9cmur0fQ4zCjsEGT95hzXoEPhK3TGGw3rxVxPD8EeSMH61rGpGJs8yb0OQtdHgVsCNGfqSev5Vo2unwtkKQQPQVsto8cbEh9vHByKvWtjHCnRScdcZrqjilE4njHJ6HLXFvAmAFUtwTuHHeuQ8RSQrA4VPlwMcdOK9QvraMQv2O0+1eR+MnMcxKtxt+YU3ilUR6mCqSk9TzvUIt0zoG5FZUmns7fKQPf1q/cTfM7g8e9RwyB41yfm7j8a4pNN3R9bTfumf8A2W27kA/jQ2mHqI1Fa4YemagmukUlQAffNHQ6YyKsemlWBKc1O9qqjhefrS29wZGwR+tWD9KNwlJ9DEuIpBM3y8fX2quW+ZemfTNb5s/P6g/gKuWfhVpsPyoVuy5pqDexHtlHVnNQt9wA8+mPenXH+rGT/FXZS+FUjDOrEsectGayL7SxEx3nHb7uKHTcdzaOIjM5O7VpN2BnPfNQLaP8u5e/c1v3GniPLbgRVSSLy8d81ly6nRGS3RDDmNVGcEH+taNnIJb23XOcsOfzpkMZVcc1PZRrNfwgEbs8nP1qZO0WjCq7xZ6fpdr52iwfMBtSmSad5VnIFcKc56HnirGn27RaPApZuIxn0NQ3NnN9hk5AzkgkH0r5hyvVPnb/ALw8D1xFbU2JYY3N/CfU12vgXTIrpYydpUHkFa4nWGEd82eQfT/er0j4dun2dANvLPjnrxX09LSKPrJX9nFo6k6HbbceUhb+9Ve40CMJlFQtn+FTmtlpF3H516+tRtMAeGB/GumMrHnuTvdnnGtXS6bIRKQAM9Rz1rGGvW0mcH/x01f8eW/mOxzgbT/6Ea4h7d49yknHqKbqWPVw9FTjdm5c61DIO2P901jTXAZvkPPeq0dmPu72Yk1sW/hmZgpZZArLx8hrCVZR+I6ZU4QZRLeWQehNOabB+9xXU2vhRFhBDNIcZ6Vz+qwLY3xjcdcHp7VUakXsyYyU/hKc2tSabGWXeG/hKkYqFPiNeqpQTz8e4qprrK8LBWAcfw55rL0jw5d6pMVgjaRiM4CEmueu6cHqd8IU4wvPQ138cXspJaSQ8d2FOXxpcSBYy0h38dRVDWvBeo6Sim6t5Ilb7paNhn9KyYdPkSRGyRtYHpxWUZxmrp3N6caNSN4O56NZeEbvWLUXSMuGOOTVn/hX93uxuTP+9WXo/i660+2EUYBG4nlyB0q4vjq9xnyxnH/PQ5p2lcTUouyHXXw/vI+WkiAI4yeafF4BuWX78fAqm/jq7ZvmiU/72Tioo/GV0u4bY8ntg5p+8HvMuN4Pmt9+54tw6Edazp4WttytyRUv/CS3EjN5igA+nFRySefCXz16VpTUrnLWTvqc5ftun9Krxxs0ylRkZqxfMPNPHOaSFhtJzg1rK1jaPw2O00mUQacWPFcvqutOt1KvmNg1LHqjJCIeuT61lNA11K7HgZ9K5oxtK5EaahK7JY/EU0bDDPjHrQ2sTTLvdm2j1NKvh25mUyqkhQYOQhI9qpTQYkGdwxwVIxmjRuyN4+ylqtzpdBmuLlkEOc7upYcV29jDqO4FZHA/3xXJeEZJLOMYiZ/nzkDiu2h17yc74jnPqK7I04SR4WKp80vdOo8P+IL3TJI9xkIUYyHHrmvTNH+LBgiIkEmcAA8HP/jteIr4ohjYkxMG9MipU8aQxqcxrz/tCqeFoyWp8ziMtdZ3PcNY+KlvJYzYlmG5D/D7fSvm34j+Ijq6krKzKQo+Ye5rp21Uax8kZVAy7fvVj6j4F/tBf9cM/TNONFRVonXl+Bjg5K55NbhmuAF7dvwr2HwzBtsIWZMsIgSB9ayrX4XtC3mNMD25Q16HpelpY2kcRZSOF3Yrir0ZNaHt47Ee0tGJy9w26XDAYyeoNUdQt4Wt94AwOuK6+80WJpsrJnHPy1i+ItP8nTpTwp2E5/KuGNCojjoyS904ZVgaaRCQCO2K5y6gRr792NxJIGOO3NJqbSx3sxjbJ3HJFXPB9qLrWo0c7vlY469QRXZNezi2z3Ir2NN1V0Ouute1vS/C8UCyzRQOegkUg/IB/KsrwRqmqafmayleM7ssoYc4Bx/Ovefit4f0/TfA9n5W0N9AP+WZrnvg5odpdeGb6SYKXWRwGOOMJn+deT7SPK2zwIYuDpSk46tnjusSX2oXxnmlaVyAp5BPQCq8vmxqisSR9RWzrUrLqsiIo6A/jgVSureR1UkY716lL4VY9/DuTpJxVinJ5h2hl49zRNE4UFG8tx0x1p9xG6bSzZz0rd8HWYvtesreZvkklVex71NRpRbZnWrezpObVzIvdQ186WUW6m8kcYMgxWVoupa5Y3QeCaVG5HyuAelfZmo/CfRzoOS6q3J5jT1PqKg8KfBrTrgoVZTw2D5a89D0C187PH04p3R8h/rBRpxalTPG9Lma3uCBzkV1w3zRrgHGBnFcZYf8fAOMCvQrbC2MZGBle9foeFWlzTEO0SHTIpIb6GQD5QwruNZuVksc7cHA/nXEWt6zXcS4AG8V389vE+lO7L+8UZrpqLVHiV9JRZytjcLJuwD1Pb3qtrTEw/KmSCSCByeKu2rQtMUJ2nruHFN1i4RY8rGDngfl1pSVjaEvfRw3iaNpNJAPJ2Nx3+7Xz9fLtmcMuML6e1fQmtyNJproybSQcflXguuKI711A6D+lcVXc+uy96so2kn7xCBj3zXV2OpSxW6oBlQDht3J5rlrXazA/dHvW7bMUhJb7grGF+h6WIXNob0erXC4BTt/eqUatcKRhW9awHviq4znHY1H/aJY4PA+taczR5yoq92dWuvz/dKZPvmpf7emVR8ig+xNcst1wCJAM9Mmni+bdhpMDsfWj2kujJlQUtLHb6L4glku40bmOR1U5PTntXTa/pEQVnDY69F968ttb9YbyFjIN6spAA967fxNr0hEA8xV3LzxTlVV7SON0JU5WRWaFY8MAuOxzgmrdvZ72Vh8x/u9a5k6yjSZODxjoa2LHxAo2jKAY6471qvZs0lTqrd6HRW2luzZEbA59K6Ow0+5t5MrHI3qB2qLwjqlvcXSozx4ZVJYkdc19IeEfB+l6lbOWd5G4wmdoGRmt0oR0Pksyx7w/us8IkuZ44yDEVwMniqDlnYkq35V9CeIPh5ZrvWOFmbbwc5B59a861Dwfbw3Tphh82ep/wDiq6FKKV0jzMLmHtdTgY7YyuAowe/Y1t6bo6SOQxkUd99an9l2wMvLfLwFPT+dX7e2gRR+8CjHCBgBR9YinZnfOs5bHLeJdCgW0kA5BRiMj2r5q8TW6299IVkwxK49BX1brlvE1jNtY4VGAycnkV8yfELTxbXRKZb/AFZxiuLEVITXun0WUTqc6vscFqRMjMm7q2Qas/D+QrrS46ll59PnFVL1W3Z2EHpgc1Z8KRvb6tG3Qbl7Y/iFeTTfvH3FZr2Ej65Wcf2KWHO2ID9K8D+I0oknmK91XmvZrbUAmhlWXauzk5/2a8R8bSRXEkuw7zx0PsK93FS9xHxmBhzVrrucE1wIZMnk5rodF8SGzhmXAbeoCgkgDmuenjG4fMBWvothFcM4c5xjFfNVFdH1tSCauylqGqySXRYKVIYngn1rpfB3iO4i1G24wfMGAWOO9cvrCpa3LIBkHOD+NT+F7jbqMBOfvj+tdGHk01Y569CMqMtD6+8G3099odu2xiWXjnIHNbZlaaMLgLt67QQTXO/DO5huPD9mrN2PUY29e9dO13DApU3IBH8JytfbUqi5Ej8txUXGpY5TxTZTzRR4Vm5xnP1rxvVvDOoNMGKS4C819HNNZyLhrlAP98nNUL3T9KdTiVclezk1yYnDqpqduExToHz3Y6Y9q6tMhRVPVqW6ktV1BTBIpbnOOvbvXY/EOztLaylaJ8fJwQfevKdAkWXXgs7/ACc8np0NfJYzD+zVkfS05fWoOZ6D4qsy1rbyBM8cEn2qO3tZF0piwz8g5B9q0vFt1CNHt/KOWA9fasi3vpjpbjAxsA/SvEg2lZnBZ9TGt5CHYE5P1rM1aQ+d6jAP606GR/tDhV3LjOfWmanmQAldoxXbF3PRo01e7OY1KPzJiy9S2a9W+FdktzsDPs/egZ5/u15ZdfuJAduVJ4ya9J+FtxL9sVFG2LeCzZ77TU4n4Dqx7bw/yPdpPDJ+xHNw4z02tjODXKf8Iat1qb7Zm3lmGRg44+tdzcaXcXFmXMq87ssVHA4rmLXSZRqTqjt984IjHHPevmIycbtH5zSk4NtIS68HTR2UYSaTIG3OB/jXjPxA02SxmjRpCd27qfc19OL4WmurXY8hCkZDBB6V4r8TvBN7cSxeVE8pXcAqoPWtsJWjze8enluIg6jclY8IvP3ZAByR3qFm55PJruv+FWa3d7XXT7jB9E/+vVy1+C+sTn5rSdV7kAZ/9Cr6JYunE+5+vYeMdWebSKWXhv0pqKVPLbieles/8KJ1dsMYLoA9xH/9lVy2+AN5/wAtWnTuC0eP/Zqn69SuQszw1rXPI4phGwDcmtnT7toyMICM9fwr0pvgh5bAvJLjviMf/FV0uifBSzkhLNJMXA44wPx+alLHU0tDkqZjRtdHC2Gof6LEVIMjDopzirJvmwCVUn3rZ8Q+C4fDrB7Yu3OPmFRQ+H2uFBJI4zgrxXTSk60eZHAqkJr2iM5brc6EkKB2HSrUdoJjgcjqGNWJvDbW6+YV3Y6elFqREqg/Jt67uMV1xi47kyl7Re6Vm0kr+8HLelXLPTcY4+bbnGO+anWYdyCKmhuvszZXnd361fJfU5JVHHQmj03cqZO05zgUXemr5Thck+nFH21lVmVlcE9XGAPxqzHcfaI8qcHH3QOPzqKlk9TncpWbOd/sU8uYzg98VTvLR4FHynZnAZa6e4uvs8KZQ5Htxyaz7hkuEDHhc/drGV90ddOqpWucbcF1YqS3XjdUaxbonzEspPRAME/j2rZudPM0mFLGTOVHbBrr/A/w51fxtMllomm3WqSTMIn+zoTGmTnLS8KoHLctz0rncui3OyWKUdjz+wsVjkh3AxtuU/OMhRuHfvX2H8A/A+pa9otm0FrO1m1sHFzJAY4cZIyCSN3IPSu4+HH7GGneGdSs9Z1M3mr+IIXaZIceTaxuD8jNtJL7cZwHGd3tX1F4d8PDSbGzivruOOXYkSQL+7RWx91QWZjwncno34P+z/rOs3ZHn1oTzDRI8eh8J+FPCrrPq+oNcT4w0UgDqrDttCsRx6mvPfiD+2Po3gOzmtNC06wMwR8RZdVBBwCVVBjr617xa/ET4a+J7yTTLbXoLm6vT9lcDzAPNI8sIWI2q/JGM5+Vv7pr5b/b0/ZtbR9FsPF3hbTbmS0sLa4fVpgfNMYDxtG2C2QMtITheg5roeF9jH9zsLD5ZWg7X0OP0P8A4KJaxDC8ep+FLLUGbPP2x0UgqML8ytjn3Fe9fsvftWa98dvHE+iSeDYdK0e3s5ZW1K2leVFkQxgJuxt6P61+XV3qCLIwjuA4DAhcDkHmv0B/YqbV9N/Z7uotIh1u28RajqU11aTf2PM1m1uREhKztD5JP7t+khbIx7C8JOrKVmz2pYSnh1zWPvCBd3PUdql37eOlVY3f5uuc1JcSw2tu9zdTxwQRqXeSVgqqoBJJJ6AAE/hXtOy1kdNJuS9wsLIME54Fee/Hfxz4k+H3w/k1LwpobeI9dkuY4INPVJGLA5MhwpzwiseMVy/iv9rz4U+G9at9Dg8XWOteILpkW107SvMvDI5wUUNCjgE56eleN/Ej9rn43abqV63hv4Gal/YdrJtg1C8sbu5NyvKiQKsce0Nuxg5PHvXHVqxtZHoU4S2Z+dmsanfXGpXq6nG6ailxKLtZg3mLNvO9W3HOQ2Rz6VnreSRzqVfBUZ+8eMc4AzjtWZrfiDU/E3irVtXv5VF/qV7NdXmyMAid2Z3URk7gMluD0AqOaz1PRrkQ6laXFhLKN8Uc9uyNIufvAEdK8Dl5ncX1Ncx9SX37Tfgzx7o097r3w3sdM8QwxvGs/hyeOGF3BJRhm1k+YbkBO/t26V7R+zzrXjH4z6kXm+H97ZaVA0ki6rf3Ilswy+WPKMTJH5hO4nKsOvSvOf2Jv2Ubf4vWiePfFX2geH7e7U6agQwpqWzcr4cOCqrKoU8clTX3x8XvE+s/DT4T6zq3g/QP+Eg1iwjX7FpKxSOHZ5FUuVUFmCBmkIGCdpGRmvUoUHJc0tjzMRh8POThOOp4V8RPgh401qLU4V8PS6ixuI5LKWwvre2WHru2o7H5cHGAR079a8w8L/A/4m+B7hr6Pw9fTXonUGJWQ5AYkMrq2OccnOMGvqz4M/HDS/H3gC3v/Eer6TpXii0hB16wz9k+wSGRowHSZi6YKheTySPUUy3+Jmi/GA2SeBfiRpmmjc3nw/Y1muZl3+X+7ErKVIIIDbGB3LwcjNSwNGpqnZnj1sppWstLnD+D9G8SeILdtF8X+GmdFcW0WoLbsziMDG8uQ4J468Zq94o/ZlNnp802iXMl3NGyukF3CjtJ2278rx7Yr6As0FjbxRNI07ooUzSY3OQMZOABk+wAq6t0hUA/rXbTw6pw5VqZUcmwnI41HqfnZ43h1X4f3lwmuadcaaAcLJPG3k8/dClcrj05/WvO7z4sRq2VKlkIA+dtp6f41+oev+HdM8VWT2Wow/aLViCYxKycjp90ivj/AOM37B9nbw3mr+B3vLi5lMjPpcu2TeNjEqrll25bjv8Ae9q5qmHe6OR5HTovmi7o+aD8WVZ2CiMA9Pmb1rTsfif56tGBGDnhtzGuF1rwXLo10Le7trm0mhXM0NxGYmTkjPIG4ZUjI9DVvw/o6PcAq7SQ5BDgY4/z/KsEknY4a2DpW03PSl8Um9hDKMqTjIZgP5Vm3njp7JTvPAOBlm/nW5pOk28VmiYbB55I+tef/EW3jtoQV4/eV1yo2V2c2Ho0ZO1i5dfEoXClMhfYSGuR1jVX1Ys3t2Oa5drhldu4z1qaG9l24XaV9CK5JJQVkfQ0MJCnrEr3lqy8YIB9RVK2XbMVbg1eubgvwBgelQRwFpN2ayu+h6EXbQsrCeKqXFt5mcDHP41PJc+TnK8+tV/tw/5580lzGvK3sLHbrGwPI4qYN9aZHL5g6Y7Yp1bRuK7TsyaKYr9K9A8MKkkJyQTwcfhXnXt7V03hfWBGyByoBYLlq7KT1OXELTQ6fxJN9ltGYIu3Y27HXtivNNZ1xGmcH5iGzt9OK9U1a1jvrGTJG3GMj61474k0pbXUJypOztXTWWlyMGtbSG2d19uZwfl74BFXm01nTgN0yORWPpLLbyluoZeK6iG+j8g4KkketcB6U+am7I56S3aNiHJVvU0ukui3sQHLbgP5068YyMwzu44PrUeixedqkCbcnIOPzrnqfCxSkvZu56st00WjwEY/1aik1LUCulMcZbBHH+7Tv7LP9lWuFYEoCBjNVtbtXi0skLng5/75r5a8faadz5+nKLrRueA60we+G055Ofzr0T4e/JbQho+A5JNeb3sLf2hhk6t0/wCBV6x4L08mzjAOxSzFvavqobI+0qWjTSR0szednZjH+yc1XaJ1QHBxn7x4zT5LeSHohPbioHkdVxyNvUNXRujzoq7OA8ZTHzgjfKMd/wDeNcvcSJsfDLjPrW54yWW4mChTJx2/3q5m4tXVWj2FT6VlJI96hFcpseHlgmuo0ldVQgknvX0dqEHhhPAtiGvrPzxEcYClvu9+K+VY7OaOMOwwc4AZBmtKe31F7dEaOYRrnB2cdK8rE05VHvY58Zh3UlFc1j6A8KzeGV0S5828tw6pkZC8tt/3eleAfE64thrjGycSRCMHEfIz1xxVVdF1N7dvLtrkrsz/AKojNc5dXUtuXR18t8DMbEDHFKlTcXfmNsDg4wbtK5ReSXzCzqQG/ir6D/ZvuLO31AmZQT5GcspbPzHtivnxrz/Z5x0617p8BviPpPh2YHUjHGFhZAWkYDls9AKWL5mrmuaRl7L3T0r9ozXdOm0G0SOGNZfn6R4P3WFfKcl18pCxJ0/i617v8fPitofiO2hisXglYb8mNmPZvUYrwPzN7ICMegxWWDi407szyWjONNuRAszLnbESKd9olOcQsK6GztZPs27bt9scVK0cvO5Mj2Ar0+Y+h5dTlWnmbA8r8waVJJlOWXj2rpkt3kOQMD3xUQsncnK8+vFO5Ml2MeK6kjkHBPHet+1kZ4VyvHt0qIWZjOWyfpirULAKR0Prmt6Wx52IT6mHd2jSTMe2etMezbAC1tNGD1596JIQg+7VNXOVVmtDA+zvHIp2liDV+yXe4U5TJY9fap+Ad2MYNWNPjSW8wWU9SD07VzVGoK7HWqe42fT/AIV0vQV+HNkZXiM3lR7sopOcnvtr5s8Qx2ranMImUr5rYIA9TX0s2l+HrX4a2Q/tBGkMURaMOMqcgmvmLULVFvnMcm5fMOOPevLwbvOUrniZXKUpybeh0HhyECEoAOvHvWxNZybBgZ+bpjNM8K+UsKmQHeDxhyM/hXVxyWcvVtpHJyzGvWctT0akrNnHPpRcbmX5jngAisW50dt/MpWvUTDYyw7lkwG7hjn8BWDfWNvJJw28j86qNSzJjLQoeFtHKkN5jEgjviu0XTmjbgSE+o6Vm6HaRxtuDAEfwk9a3ftz8cDFbRqN7HBW1kNWxkaPl2X2oaxkVfvsdvTkVOuoL/EMHOKjOppuwcDnFVzS6mBQuLWYZIMi1zXiqST+zJlYn/VnOfqK6+81VNuwbTj3rhfG99mzmVerRnp+FNy0OmhD3rnAXOjm4M0yy/xHhSKztIkktNT3Q5d1VhwajuNWnhaWNXATeTg8V2vwR0CLX/FTRT7gpidztx6GuPETjGDcj16z9jQlOew7xf421HVNLhtp0Kqu4DcT/dIqbwz4z1Tw7otzBbxHyZGZiwZh7HgGus+O3hO10mbT1tizsxYFSRkdfStuL4eQr8PbzUdkoMccjcsP5V5EatJxirHhwrUPZRstGzxGaa4uJxO4Y7j1JOeOO9PlnlyMIT7GpLWVuIz03ZGRTLpmFx1zXq7aLY+jp2UOVbEUzTSMmUwT61PY39xoGoW90q7hG4c7iQB+XNVriQrgrye5Jpt5MVtWywBYcZPNTKKa5WT7GMlyy2Z6jN+0VJPYi2kES7efmmk556dK6XwT+0TZ2TRmZ4I+G6yv6DH8NfKt6TIxJcE1U8514yBXmTwFO2pw1OHcJWWqPojSbnfcBdwPrz716dZZaxiUZxt69q8a0q4e3uGJJ29sH3r1zw7OJLKMsSwZeK+xoJrQ+exkfdGmAw3CcMfmH1616FY273WkyEM5HzZwa4xo9sw+tdlou59LkXoOMc9ea9CVO9meBiNYpnLystrfTr2BOM1HfNvt/mTcCODgnFWLpVi1SXzFyGzTp41+z8gYx3FYzNoP4Tj7+aKS1dSORkD8q8F8URCPWJB0G0fyFfQF1bxyRyYHT5v514R44hMWsE+qLXFU2PrcA9TnoZP3oXoB3r1Lwn4YXXtF2gRudpJO4Z+8a8vVVEhPvXu/wNjW4hmQpuBiJGf940sPFSkkzqzCrKjBSieX65o1xpFyyOjKpYgHPvWOFct1Zq+h/Evwnu/EVxIbbyYzGjOd5968a1bwxdaTqH2NlQucYKnjpXBXqqnVcTmwmLjVh5lfSbB7y3kiW1kmmwSGAJ49aozafdxnDxEAHgV6V4C8F6lqU8iQbUfy2GdwHpVe/wDA+pjU5YGKkq5GN4rleIUWDxiUuU4XTtPnmuokAUM7rgscY5r0vxr4QvreG0YR7z5e7Kmsybwbd2t5FEVVJMgEhs4zz/er6X8H/B1xpsM+qXSXoADKsgY/KUHH3vxq6bdaomePmOZLDWkfJEfhvVHY/wCize/yninro1/C5Ro3BHIXBzX2Y3wd05VOYLcOR2jOPbqa5nVPhTZlnzb24kU4yFIr3/q73PLhxBGpoz5v0q41DT5w6rLHwCMofWvdfA3xf1SxYxvLKQcbv3Z7D60rfDTT94zHBn+7g1ftfBNjZqAVjG5gAVU8CqirO8jlxlWhidz0Kx+KC6rABcynnjdsNPuLaPVmDQqWkYcFelcta6DZ24RBs45yoPrXRaXfxaeyYBfaDxg+ma7YzjazPk6lP2LagYer+C7/AGboMqTyen/xNchcaL4ghkEYjkO4/eXoP0r2WLxDBNGA0GGIAIqNY7S8Y4tiQejZ59P/AGb9Ky9lCTuXTxVSMdTxPWtD11LOTeG+70zya8I8eQTws5nVlYBfvCvs7xBcW0NuwW3w2xvvdenpXyX8WryOSWZdmMKv16NXLiaMYrQ+yyXFTqyR5VP+8J2xlhu/hGTVnQwFvIh5TD5h1X/aqtDqdtbybW4PfINXYNfsbeRMBvMB5IHHWvHpWi7s/SK3NKHLFH0Hb2hutFnxn/V/0rw/xXYzLqDrGp5HHqeBXqul+Ko20Vm+cjav3f8AdrxvxB4gkbUA/wAxIwOvsK9HESi4Hz+BoyVSV0Y76JNIu5sqf7tX9M0+4jmGN2MY6VTPiFg2WRm55Oa6XwbdLrF4yMuFXacNz1OK8GpKEVdn0Va8Y3Zi3GiPcylmUuVHaoLfTXtL6IhSnzrwR0rqvHskeg3CJCAA+77gx0JFcPH4gea8QZbG5e/1rWlVg0mc9PnrU2z6M+HOoXK6LEqsW2Kcgc9yf61qX19qxwVEgydoytZ/wh23Wl2xYbgyvur0i80REjUriP5s5Bzmvq6cXKCsfnWMlGFVpnBxSa3J95mx04FS+VqrsQXlBHtXaR6bHGCSqkN+f+etXYNNjVGOxfl55BrX2cr6mEakIux454w025k0+XzfMbgD5jx1rzG10/7PqRbC5z2Ne7fE+Mw6Pcug2L5YPHHf/wDXXzmurSQ6sxZnIDN3rw8wjy3PqMvXPRlY9O1jT5JLCGRiWUgDP4Vc0mxhlsZANrDsN3tTG8RWtzoMSGBvM2/eJ/2BTNAnMdm/cbc5/wCAivk+pyu6epgzWZhuG2xsBx29qqalbvs3bWIz6VcuLtvtTBie2fypl9dLgHcQoHPHWutOzR30r20OK1iTYUBUjnvXdfCuK6u9SiW3baPMGQSB/Ca4fXmW4f5TkZrrPhzcXOn3izQlhtcH5WxztNLENyhY68dZ4e3Wx9HeIf7X0nR5JXkwArHCkc/NXjbfF+50nWJ1mk53HO6IE9a73VfF2qa7pclugZiwKqzOD3ryvVvhbqupX80x8pnYnkyDNeLRhT15j5DL6NFX+sHf2v7RRkZV8xVXGOYfb/eqjJ8XLW+mLXT8bsrtiPr+Ncrp/wADdbk+ZVgC4+95grSi+B+uLksIWHrvFbezw0djslRwEH7sjuLH4yeH7WIIxUyY4zDxU6fHLQo+MAH2g4/9Crhl+BesSFSfs4z3LVOn7Pus78s1uf8AgVZShhu5Djg+srnZy/HTSGXEbMD/ANcR/jWZefHO1GAjyH2EZx+hqnafs/3uCJGg3Dr1/Cpv+FATq215IB+BqlHBrqY/7EnuY2ofGL7TJuQN75iP/wAVUdh8X72I7EfC/wDXMf411Fv8CY4Tl2hYfj/8VUWqfCizs7eVljgRgv3sHP8AOri8O3aOpoq2Ea5Tk9S8Wya4y+a2VX5sYxmtvR9SEmE3ApjjHPWubl8PNa3BRWzgYrY0m0ktJBuUEZXofrX0+GgkkkV7ij7h2E1v51qSVB+X+lcTrFu0UxA/4FXfeYq2ecYAjHH4Vw+tXG+QnpkV31o2iRQl71jNjMir6/7NaVjGbiRQ6kDHQ8d6yVkZcHPNaGmXJebaevHI+tedUbUXZm+IhfU9R0fwLYzWZaaDLHBX5uOnetPRfBOmtK0ciRr83UtwKv6D+9sGQSlumMjG3ip7GEwzSgTGTnoRivia2IqqbXMfPyqSvocf4y8O6bZ5WIRrllH3x6msXVPDNrDoaTrt3E4yrj+VbnxEhX55C+wgLkbc4ABz+PBr0P8AZ1+A+pfF6O0utQdIvCSQs24zMWuj8ybdispGGB6kfrXp4RV60Uos9DDwlNabnm/wW/Z38TfGnUz9htHg0O2mQXOozExDBZcoj7fmYIS2Ae4r9FPhr8A/Cfwz0ZrDSNPMaysZJbiRy0rHn+PgjGSOB0FdR4T8H6N4N0uPTtE0200uyRQPKtYVjXO0Dccd8AcnmvJf2lv2qNE+B1rLoqx3N94svrYyWVrDGFSM7gEdndSvVicfN9zHHWvrFRhQjzT3PpsPhqcI809T1fUfGWgaLNq1nbXEV5qmnWT3s2m2Z867MajP3F+Yk5UAdTuHrXyT+0h+07YeFdFlvX0fxp4fv7iT9wuqQXFgjyo0aZt181dymJ5dwXoWUtgkZ8B8M/tTeMfHOs2umeE0ks/HOpKLWXWbgwNJIN+5Yg7I3yttiXPGAp9K+l/GH7KviX46/s+6bo3jDW4bn4hsVvLfULp3MdgWl3SoGjbBzEyx5CkfIDWVOs68HyHSn7WajUXKux6F8Ff2fho9tp3iDxPPbSa3czPqd1p9gtu1jb3DXJmhMLeVvyisR98jLEKSApHjP7TH7dHgWHwH8S/AVq15rPieUX+hx282nhrSBgfKZndmUEcuVZc8xg45weU8E/8ABUTw34T8B6HpfinwfrzavYxfYZbq2nhlhmliPl5Byrfw90B+vU/n/wCN/FD+MvGGveIntmgGrX018iBwSFlcuN2PZqmpVUYJQPWo4WVKTvHQqK379RJOG6R+dnOOQdx/Pk9vWv27/ZdsYNP/AGcfhrDaLGkbaHazlY3DKWeMOxB9SzEn3zX4ZC43IPvbueF/D/Cvuv8AZl/4KPaP8I/hzovgzxpoGqXw02J4YL6xkifdFnMabCFxgbhkseg+lZ4SrGm3KQsTh51EuQ+xfj1+2J8N/gVBd6dqOurfeJhHKkWm6bGLqW3nEYZfPUHEYJZMbsZy3oa/LDxJ+158YfFMF3DqfxF15YLjzCYLG68hPmB+UhQPlw2MZ7VwHxO+IF58TviF4i8XXkk5udYvpbrZM4LIhY7Ez/soFX8K5MyFic9axrV51HpsdlKh7OKVjY0nxDe6TrVvrVvf3VvrNrLHPbXyuHdZFb5Sd5bptH4V7R/w31+0Fa6bHax/EFn0+NfL23Wj2Em4A/KdzQE56dT2r5+rrvhfqXhrSPGWl3PjK0mv/DSGU3NrGm/cTE4Q43L0cp37GsE2jr5uXpc+xP2RP2YtctvH83iv4o+AZU0e4sZpXXXo7eE/ancAO1szAjgyfwj7w9a3f+ClXwxTRY/BnivRvB1t/ZUFrd2F7/ZNmE8lvklSR1jAAACS4JJrc8cftTWn7X+v6F8MPhNqureEtX1GeWVtVv08n91FEZfLBjZnGdnTIBKDvgV9LfGL4jfD3QI5/Dnju1XXYtQjkhj0SO0M/nABo3cFwqIxD7Pv8b+uMmvXpwjKLitz5j2uIoYpYip8J+b/AOyT+2R8Qfhk2jeArOJtc0eW/S1stIuLNWnRpZCZFTayMxLyburYGOmef0D0f48alb/FXxX4U1zTNb1a8g2mw07R9FkuLMo1tbkCaUR/ITI8hO5lVQUyRkV4B+zT+wDeeEfiBp/jvxi0GjSaVfxXel6IsjXcoMaj5nmSUqPnVWAJfhQOOg+4Y7OwtdUudTt9NtLXUrpQtxeQwqk8mFA+Zwu5sBUHJ6KPStqGHqtNPYWPzDBQqc8Fe58ER/Cr4+2vx48UeMfCngT7NDrF1dvNpfiiWL+yJrcyjyt0ImIEmAj43fe5HQivtTwH8H/CHw/hhk0nwzpenXzJ++ktYmZUctvYR7ySF3E4wewrs5NQO3aXJPTHJzk8UyOQ9+W9K7aOGVPVnh4zMlXaUVYufaCemR+FIJi38Waq733Dnr2pVYLnJxiuvTY8728i+lwUHJ6dMVOlwW65PsMY/HNZjSiPG4gDpyanSXGCKlxR20sVKL1PMvjB+zN4V+KFsLlbQabrEaOI7iwYW+8kMQJMA7hlj+dfImrfA7xB4B1KK31O0itzLh/MjJaNhnkZwOcsM+5r9EIbo88Vi+MvBtj4w0uaC5t4pJGQqkjDlD1BH4gVxyorcjHYdYum5UNGfD1n4XZVEZVhgAhQeRxXG+OPh9ealbhY0Y7ZOcsQBXunji3j8A65JpepJtZW3pcxchkI+UEdsAH8ia5vUNWs5I9yr82cfdI/MVMm5RsfARqVsLPllufLt98OLqzLb4TjJIySc/jWFdaMbQ4K7eN2M17v4svLJguzDMCxPykV5HruJpFdI+MYAJrhmrbn1eExntEudnIToN+R+VTRx/uxkYPvWl/YVzMyiOEL3A3Ctez8B6pdKHRF59XFY3iepLF0Ia3OMu4iyjpx3NUGhLNwu/Hda9FuPhlqzD/VxZ/66iqh+GmrQqS0cYHXiQUuaBccww/VnJwRfLgKc96sPCF781pTaDeWWS42fRgaoywvGpL/ADMf4ia0T7G0cRTqPRkUMYkLZ7Vs2dikJSQE4BzkHvWMr46Ha2cYxWja3EvnRKWwA351rTbctCK3fod7oqPNauHBk3H+KuU8aaTFHM+Iic7VA/Cuu0dZIrR3Z9wJ3A1xnjjVzJebV3jJU59PWvWqWcLHJSvGp5HBfZzHLEF4GDn0HFPs5Z1DKzYHapFbeoPU96lhTzGxnGPavHi7aHuyd7FG4umhjKsdzdd3arHhuZn1KIoC0mcjbz65qpqEW5gvY+1TeEVaPXIgOmW/lXPW0g2TUinTZ7LHfPHpNozbgAg5xwKzPFmpn+zWEanaytzj/ZNaAubcWdsrgEbQCpHfFZ/ii4t10o4XjDdOnSvmIWdTQ+cpL97Y8AnmaTUAc7iG4x9a9r8DzN9hUsvy/MeleMlBJfRFBj5ufzr2DwnM0FnECuBnBP419VBWSPr60fdj6HaSXkMjEiPAyeo96y9UjSdGZExzjjr0pJNSiTPBb3xVC61hTGwUYzzWhwwjqeceItRt470LkZGR196yTfQnk7SfrUPiW4El+XCY257deawo7pkk5GTWEtT6SjStFanSWc1vcX0aznzIhklRyOh9K95mXwPH4btHkjthJs+bAJbpXzhbtJJLmPKnHY8V0E0l28EcTTOFIxjPSuCtT55JXOTFUFVlZyse4t4g+H9norBRbByh25QBt23GOT0r5e8fTWt9rjS2SqqbRnGAPujpXQ3el3Mka75SVx3rFbQg0zF3U+gxmpoUFG7vc0y+gqLdpXOUWIowJXORivUvh/8AB/W/F1osumwN8y7wxchcbiM/pXNWuiwvMVYK2AeCMdq+jfgLe6lpds0drah4/s6gYkVcfMfUetTi24QFmWMlTp2gfP8A8Qvhvq/gq7VdQiCmTd945PB6j1rlbO3l8sHDNhh7/pXt37RWv3WqapbpeWzQ+WJFG6QNzuPpXi1u7RyR7eMkcVVF3po9LLKs61BSkbtvdTra7Qo2/TFRrd3GTujKj+9mmTX7W67PLLbvQ1BLqztH/qmGPeuq+h6lrsvxyS88H8aT7RJ7VWXUpPJyVZTjpuAqGHUHk8z5cn3YUuYpRXUvSTTeXlefoM1WiaWTO7gZ9KWC6kdATuUE+oq1HEfvHkV10lpc83FNbEsWCgP5Uj5LDdUkaBST1HpUdx1roex48pJuyKkmz+E81LpsMtxdJBCoE5bO7ODjFVtpdsCtLQ5DZX63DZJCsABwR8p5rlqbPQ0k7QZ6R4n8K+KdL8K2sjzzeSwB2b+OnTAryVZJXmYMfmDHJz717/8AEP4kLqHhO2so7aRGULuZmB6bR/SvDJG82UEKFZj9K8/CXkm2upx5a24yujrvDs0X2VBIVUljglsdq0UuI4rhtjsy7cfKcisvSdNdrMKcbj09uat/2bPGdqsvPXmvRcVfU6J25tS1NqEijEW4Y5Axk1VaabhsndjmnCxnXJbB9wab5bK2PahJdCklY37F3WJT0fjn8Ku29w5k+Y8VQtc+SB14FT/vFbcCwrSKscc4mgzjcMmqkkgaQHOee1RtI5wSWz65FQ+Y+TzuP+8M1ZlGOg6fLbucfWuS8XNtt3+Zi23jB+ldBfTygDIOD8vrXJ+JJ1ZxGc/KOTRy9Tsoq6ueeX0JkmfqAWJyfrXS/DvxBd+GdTkubc/OEK8KD3FU9Yggaz3Rg+ZxmvSPgd8N18ZXVwG8ptkW4h+COf8A61cWIlGMGpnVi6sY4dqexz/jzxzqfiq+gE7P+5LHATGPmrdufiTrL+E59LRi0Dhl+4DkE+v41Q8aeD5NP8YNZQzKNzlG2jA5kI5ro/HHw3bwroMMiSwE7TnywR/GPWvOTo2ikjy+bDWpxSPL8Sx3GMAKR94dfwFMn8yRgQwrSntQ4bld+ODVLyypCDGcV6T09D3XbSxBJE8m08YHb1qnqsTrbsZPlwvymr7RurDn8qo61KfKZWO4FaVzam+Z2ORmbfMeQBt9aasJZR0qL75/HFWY7sRLtIOR70nK+h6dmloe+6roLabckI2FHYCu98MuzW8a5+XC8dO9cH4m1trq/kGzylzxvOD06V1ngu8DQjnnaDjPvX0kY8k7H5rUTlQTOwv7dkbei7eue/euo8M3jx6cxZWfnbjv+VY0nzYZsZ7elbfhm8SJigiySeTXfI+dr/AYurW5l1JnIwCO4/CkubVBCQWXPTGParvijNxfOw/djAHp3qqIwYyxfIz3NcMyqT0RxlzY/wCvG4DggYBrw74hwtDqhBP8H9a98uPlmfPGc1498R9N8zUwRzuX/wCtXNUXu6n1mBqKLVzzcM27r3r2/wCAWoBdSkicYCwnnPU7jXmkfhGSSFJOMEdwa9E+D9qdP1pg5UKI8Ag+9Rh01NHZmVSnUotHsfii3uLiEpBqP2AlGO/OM8dPzI/KvmvxBJeW+tSg3LXLgABz9BX1XLDpd3gatN5dpt3B12dfTLHGa8a+KU3hq114f2SG8rylLbxGCT9AcV5+O5Y1mj5rK6yjolc5rwPqWtw3BNndzRsytwvPpVXXPFGtxapcM9xcbw2N2Sv9K7P4fsNTl8q2kigZi+C77T0HpT9W8Is+rTfaL61GW5BkOeleZKUUz0faKNSTlE5K2vNV1RYpJrqRu43MwI49cc19a/A/WLybS3ivbtp12qiqx6fu+nNfOdx4aS3USxX9qSgyAH5Neyy+ItM0L4dTXdleKbmK33bVcD5wi45DZ7ntWcMR7GpFrufPZvTnjIqNNHu1mqNMQ7fKOfmNVdf023mhDRywod64Yke/Wvh2b9oTWjNgbsKMZWeTn/x6t7R/2htSk/1kCt8uAJJGxn15avsI4yMkeM+HcXTSke93Hw/vbrdKs6gEnnYxri9Y8J61psg2zOOedsbZPNRaR+0UI7WNDapvxyRKMfzrvvBvxfsfEk/l3KxxNuVR+8XPX3qo1FUd2csqWKw28LmX4R0mfZuuiwYSAfPnmuwa4tLUsrmPKNjO8D+fvj9a9JnsdH1TS5DBcKSVb+NTjp6d68e8SfD/AO16nN5V6xQnICAnPFd/spfZOCP72bc9CY+KNNtXZWljUqRjdIvqaoN8SNPtVYLPGOPm/eJnI9MmuD8XfCC6+zyNHdyF8jDFW5rwfxRpN/o8zBpJsb2GSGAODWNVVYbo+jweW0cRbmkfRXij4rWElu4EgZtpx80f+NfN/wARtci1iSUxc7l+7uB7H0rEaOaeNhvZgPc1nT280KENG54IHymvJq1JSWp9pl+XUcK/dZyl9Yss0hA4J4C1TijZZE+Y4B5H41vtazTSk7GB9wagOizy7cICc9Qp55rzHFrY+z9tC1rnqWg7k0ORmk4UD5c9flFeZa3qDR3zr1HXk4HSu80qaS30t42Vt+3GCCO1eaa9BK94xK85GeD6Ctak3y2OLDcrm2MbUgVPXd3CkEV0vgOSa41LEchUtt/nXFN5kYKiPnPYVteF9ck0W+ScRrJ0yrf7wrzakb6nfiIe0g7HafFjTZbOSBpssWDYYg9MmvM7VibyErwpI/Qmur8b+LJPEflfu9gRccHIrioWdrmNNp+997pjinRjqRg6bjSsz6s+Bd4raXAruq7Vbqa9vmusLuPIxnC4x/nivmf4Q3xgtYFJYHy2HB4617GfESqqoN3Hc4yec/3h2z+dfaYaXLBXPy3NKLeIk4nXJcJKeQwBxuPHHOP6mrE0hZJNmDnnPY/SuLh8ULDvBJfjH3xn+ZqZfFsKr/q8t0zur0XUi2eQqNS9jJ+KELSeHbocg+V3+rV8vzx41qXuu819L+KtbTWLGaIIQ7Jt/wDQq8V1Lwe9xfO6SDLMf4eleFjoKrdo+xyiapQcZHXQW9u2gxspXcE55/2BUuhBfsLxleSg7+1c1Ha3K28dqPl4wc5HQYrT0uO4s40QgHJx0PpXy6wtTqE+RSdzKv5PL1VlPC45pk3zIQWrUuPDdxcXRlcEKR6Gmy+H3YBVdRg9xz0rpjh5Gka8IrlRwurvHHKQg+YEZbPFdf4P8URaTb/Oc7m3DkDtWfdeB7q6mOH2gnHRh/SiD4eXcmR53HThSac8LKoejUnQqQUZHf2fxdtIpF/dtj0+T+tb0fxm05o1PkMTt7SID19K8xsfhnO2N0nAJO8qcDitSD4bAOAZjnb/AAjiuZ5S2ePOhhY6XPVdI+O+nQgD7NJlRwS8Zz+ta3/C+NPbhYZM/wC+grylPAMcYXAbAH/PME1dh8G7mxyMf7GKX9h9WeVVw+F3TPRZPjRaTN/qXH+80ZH8qs2/xcidQFDonbDKK8+h8FyTHbEhJHXKHH51dtPBt2rFY4Cx7jYTVRyNM4qlPDRW56Zpfj7+0ZFw7ruzjc6449a0rnUJntfMRi249QR35NeZ2ug6hpcglMTqPQq4H8q05dY1Hy1jFv8ALnO4K2fzNYVMllCV7Hj1KdObvGRYvtZv08wF3HB7e9YlxfXl5GUluSyntVaf7fcMxMT5J/iU1Xjs79piogbPT7hxXfRy+Ed0ddJQgt7j1sYvM3MmZO7ZqzCsfnDAViR2p0Wk6gzKDEVPTdhsfyp0Hhm68z9594nAbBr2qdFWVjt9rpZHUslu9gzAKFCYLZ4Fed+ILePziEK9Oea7EaDdLGUEiqvT77YrMvPB1xIQBJu/2gCaqtTbjZDo1EnqcIkaLJjO4CtKz2JIDhVH96thfAUs07ASqPw5q7bfD2WMr++Qgc9DnrXmewk1ZHZVxK5bHoXhWZRppLMAMrlifatbzI1Z2XBOMnHU81peBvCkd1btHMwQDb178CvXfDfwdtNQkVROPnKqxESse/ByK+clk9SrVbufGV8d+9VKC1Z5P8Pfg/L8WPHun29xHnRLe4Se7klhdopFQhzESDjkED8TX3T4e8P6f4R0W00jS7WOy0+1QRwwxjCqB/8AXzWZ4N8MWng7QYNPtU2xxgksqgbi3XpW08hPJ4HavsMHglhoJdT7bC2oUVzbllG+YgscYxxx+Pb+dfk/+3N8K/FHw/8AifNf63qV1r9hrMEciauySjARUjMOCSpwcfxceYD8p5P6rrNuYe1eA/FT4H6n8afjjoPiHWNQTTvCPg+RBBpe1nbUpXVZZXZHHl7AfJUMNxPluOCq1eKouorI9nC4mEbuXQ+UP2FP2ZdU8T+LtH+JWrRf2do+k3Ujw6fcwypM80e3Y4OMbdxPH+wRX6T20zRujZICk9Oce30xx+VR/ao5I3clYoYwWfBAQY6sT6D1pbWa31C3W4srmG7g3MokgYOpIJBGR6EEfUGtKFGGHhys4a1apiKntaa0R8D/APBTHwXpXw7+CHw00Hw3pMen6DZ6hNi1tYRldsJOTLjdnLyE+pJPavznuJPKkfOzKZVfLHDDPWv27+OnxQ8OeH/Cet6Xd6FL42a3sLuW9hsYIrqPTNked1yCT5WVckEr0Rz2Nfh/N5eLgxpsiLu6qSPunpj/AOtXiYyCjPQ+3wFSVWguYNxYfNkHuCeaFkKsACVx0PWoWzk9Tz19felkbyY1JPUbufqR/TNeeehyizZ29wajwwXOaWRWiYj7yg4DDkH3pvmFh6UFW0HLI57/AKVKqqSWc4GME7Qc45/rUCtirMC+dvBOEUBjxn+IDAB4J/woC1tS/Y+CPGslumsaV4f1ryJE3217a2cygg5DEOowwxkdTwTX33/wTO+Ll4i+KfBGu6eYL4FL60u1t4rct9yJo3wil2yEb5t3evrX4DWt/wCGfgH8PNKvpAl7b6Na+b5TEEExhsHcAc4IyMcHNdvqGvxaPo+papqE5t7Cwt3uZ5ZHAAjRSzdTgcD26V79HDyjGNS58Jj+IIYqU8FCnd7Jmhp8byfxbtpC7yc7unPTvn86w9T+JXg7SfFWn+HL3xZotrrt86pb6bLqMKztnlcRltx3bSBxyTgV+R/x2/bD8efEbXdQaPU7rS9Muo440s9Ou54kTaE3HaspXkqT+NZX7MuoaF9u+LEniC8gEkvw31UW893IiyG8WSOWARszf64+WFXq3XHOBVSx3vWitDowXDjdK9eWu5+qXj741D4T/ESHTvFNrJD4R1qNv7N11HVLWCWOFHaKVnVV/ebn24dsmPHcgepRMklrBdQSx3FtMgkimiYMkiEZDAjggjnNfnd+xP8AtXa14js4PhtqPhT/AIWBoWn6cJXiug88pVX/AHYVCJFY/OMqQoCqf7oz6m2px/sx/FXwf4e8FeKY9XsPFWox2dx4L1qURnQ4ZZIGJ2RSYiceecAxYAY9cHddPGa2ZONyeHL7mkktj6K+Pnii48H/AAB+ImvWc7W19Y6JdvazKQGSYxERkZB53le1fn34V/4KhX1l8Eb7RNSttUl+Ii+Ytj4iP2eVcmRWAdCFwNhdd2G6AY5JX7b/AGkta+H3iTwbqHwv8T+K49LbxKIoGW1vIPtMQFwm0lJGBG51K9D0Ydq8p+G//BPH4UfDHxRDq04v/FIhhdP7P1+C1ntXDYOWjEPJGRjPNKtKpUn+7Znhq2BwWGtjo3kelfsjftFaJ8dPhd4e+1eKbG68ctA51DTJLm3jvHZCd0gt4znZyPm2jIwSBnFe7bDbqEJ5FfDvxO/4Jq+DvFuvT6x4T8R3Xgy5uJPM+xRWUUkEXDKwhEZjKLyvGD365GPqv4X+GdS8D/D/AETw9q+vSeJ77T7cQPqlyrrLNgnBbc7nIGB949PwrpoyqJ8szzMdUwMkquFlr2O6hk+UnNXYJu2axo5iO+RVuGbKgiuyUeY4KGJ10MT4k/Dux+I2gzafcJEkrMjpcMmSu05xwQcEEjr3r4Z1/wAHaxoOrXOkzbkubaZ0aQIwEoU/eAwOMEH8Qe9fobDLu7c9c15z8Z/h8fE+lR31kirfW8m7b5edysMEcc+n5Vxzpt7BmOGjiKTq017yPi6z8FtqDM8vTH8QPU1oQ+A9Phj+a3iLY6shOa9CuLXqBGkTA/dYYAIyCD9MiuM8QSOu5FQg7No2g8EjOa8uvRqN6HwMalaUuXYorpel6ZIMQW6Y+g/nU0niDSrOHaoTeOoDrXn2tabfXE21rnA68Z7VzV54Wu5Jmb7U20+xz0rljRklqenTwcqvxzserzeNNNxkmIYGPmdaguPGGmMAEni5H3VdSK8abwXKSc3MjE+xqNfBFxvOJz+INTGm0dscvpR3mevwyadq3yskMhb+8VP6CrX/AAhOkzxktZW5weT0zXklv4QvLRQ0FwzMPVWrUt7nXLOMRBS65yOXrdU5taBUoSi/3cyfxN4NsLOdjHDGq5J2jqK5W30lJLlVSIqc8MB0reuLPU71iXXJYcjDGtDRfDN0s8bOrDkcbDXZhqcr6nXDFOEeWTuQr/oOnneeVUnJ+tea69cJfX8hZSSP8K9n8UaM5sZY2XDeWQBsPPIrxLxBp81nfSsy/wAeMCu/ERa2PawcvaakMWlxMmQq8+tKum+XkqF9uKbb3jKuAMY45qSTUnXqozXDG1tT1JPUgbTRtYsqkjpwafoNvDbalbyFV+VyWIPGMdKrz6g0xwUP4VkTGXzmwhBPU81zVUpRaRfLOS0PYLrU7X7PCF4GSwGRxWT4w1KzuNLTylVTsO75wT90ivK7i6ulbLMw29OTUN5eTyRruMjDpgZrxIYS0rsijgvfUitbov24H7w3j+dexeGwvlcLnr/OvGLFma6QYx84H617NoEght93r/jXt2sepVulqak0KSOcpj6Vj3sSJExA74rWa9jz0Jz6VjarMI7d8c96q1zlp/EeUaxcILxgQCAWH61QMttuBKrmq2vNJ9sI/hJYk596y/MG4YVs471lJWPp4fBod/4LtLXVNaSNvLEe0/e/CvfdY8J6Na2FnsFt8xyc49PWvlPTNQksmWRAA2a6DUPG15P5QdyVRgCu815WIozqPR2PLxWCq4hrllY+j/Fnh3RrbQVkhgtlfyskqRn7tfK/iLUDHqUqoG8tVBAPXoK0dU8cX17H5btiJMoPmJ7VybMZWLsckr+Fa4elKno2dmBwsqK993LVlqz+YrBHKngKD7f419D/AAb+I1xo+lKYtNnlPlhdyAMOGJH8Jr5106EPcRYfDbh8o/lX1t8E9e/s/wAPQRf2VJKywja0cXX5jz0rmx01sedm8oRjypHhPxq8YXXiTWI2kgeNx5hw2B1Y9eBXnEDYkQqCxBBOBxXpPx21ddU8TI4tpIdpkB3gKfvmvOre6dZB8vmY4245Na0Hemj28qSWGjY0RdMqjfE2eSOOnNMbUo8geW3ToBTl1RRGyumxz7jimNqJ27ljYjsckZroPYJFvN3Cxu3H91aWO6fcQI2U9/lFRQ6mvUxMW/E1N/aHfyJMdtopC6knnecudmD7jFXQNsIJqlDeSSPtaPYCufm61akb92FPcV30XoeTi/i0HqwKjmopl3MMGq6zHp1pWuCOoP5VrJ6HnNdRPL2yZzgVr+FLmCx1yGe4jE0Q3Fkz1+UgD8xWR5244IrtPhn4ft9c1xIbl/Lj2Mx4XPAOOv1rjxEuWm2TiJKNJtnW/FLxvpmraPb29nbLG6sM7WU5wMHpXlNmQt1yhIZgcEdBmvZ/jh4A0vwrp8bWM6zzNJj7qnAx9a8csmLXSrtxyB0x3rlwslKndGOBtOk5RPTvDunwy2/JT5icA9eprVOhqvRyB7A/41gWYCWikSqHDdPxq5vbyyS345Nb2nfRkzjJSLl1ZRxxhchmHXPX+dUgqK2dv8qi89uQDkVEsjNLknitY+Y1e2prpH8mW+UD2qaPZI2QMr71d0+GK5gwxJPHQ+1Wk0qJgcNjnjNdF0mcspdCjLaIYt2AtVVtUP8ACp9xW02mAjKyLuzxzVQ6WyscuvfmjmT2M4y0MK8t1VsYBGM1514wBByPlbBJr06+tRBkmRT8p4BryzxlKy3DKCGG3HFUk3sejh3sc5b2b3RUkjLetemfDjxnN4GmlZbeRyybCyEAHnP933rzmw1DyChEe7YvNeq6F4Cl1Xw+NSSfCyBSU2kkfMw/9lrz8U4bSLxkoNKE9mchfeILnVPE76k6yKySFwrnJ++W44966Dx98VLrxVDBayLcRhY9vzkdd4Oaw9F8Oz+JNaNosgD9dyqfXvVzxl4Tk8PX3kTSLhkEhOMEAHH61iqdOUoqJzWouUUlsclHPOrEO5JxjOKYyzOHZXJbPHFa82mlC0oOc849KoRxy/NnCn1rskrs9Zy0Te5VZZTj5s+tY2tSFImBkG7aa3gpycsM1zHiTIU45IBHFSorqdtBe8jnLWTc2Gb86kmtV3kthj61QXeD0IP0pWeRuTnPvQ4roezy63TPq/xz4WL7LiEOcOWbHOeOKb4NlMGN3PygfrXf6Laya5apGkLSnAxsGT1PWqE3gTWNPuFlbTboLng44/LFfSSiuZSPx2GPp8rpzdjomYSRqwUfka1fDOPtXTj2rE02NngYFX+V8EY6HFaekM66hFEhKs2flZT6V3PWNzyq1mnZlzxTI6yDbbkAbSJMcHrWPbtuhG7k7QfxxXQeILV2sw+Ofly2eO9czBG21Rgnp1+lebI0ox9xGFrSwtOuX2jHY15l8QXS3nWVeQqr1+q13+tWzef8ysDk8fjXmXxRtCbVXClgIyRzjuKylsfSYKHNNIp2vjK0hswh8pJc+pyKveG/G0SaxujClmXBOa8dmJMz5/vGtHw9cta6grAr93vXPCq00fS4jBQnSZ9ax6q+qWUcbwpMG4C5wcleteL/ABZ0K40nVovNj8kyRggbwQK6PQ/EU3lxLA6LJhfvqPT3rmvi01/NNDLfkNmP5GTqefSvOxsvaVUz5XL8OqOIsit4DbbqcKCYJl8F8DH6muj8QxxrfA+fvO854HHHB61514bkt11KFi4C5PXOeldJ4rvVgjie3BKsBnJ4HauV0up62JwylVbNuWEm3WTzM7RkkgAEY9ua9Ft/FXgmLwLeJLPF9sMO0IZnGW2gfzrxe11aRtNkRtp+Qjoa5VdP1PU1njt7Oe5jCkt5cecVhVoq6uZQy+NWScnaxabVLTzmVXAGePnY/wBKmj1KJfubZPrmuFNrLY3RXypIwO0nUfWtSyum4GSR9K9KnP3Vyn0M8JFJWdzp5NbZTlY41H1NTWvjW502RJIjGpDdWH/165V1mnkOASKd/Z824HZ+JNae0mtUc7wlFr3lc9m8N/HnXbFQiTw+XnJ+QEfyr0vwn+0MJbqJbya2QlssxyAOf93FfMdjasuFcYOeMd6dJYXBmYomDjnrxXRRxdanJN7HhVsowtVtJWZ+h/hfx5o/iqHaLiFwylsRyY3c4z04rnfiB8N9G8S2qn7U7shLL5bqTyK+OfCXiDV/D1z5sR2nbtyUByPxNew6T8W7+aONZgoXKqSIQvavqKeOp1laaPlq2VVMJUvSloSXXwvj0u4IVZArBSdxHaq914N0+SNi7MGXnk4r03w7rVvrFm0k8pDBsBWbFY3irw1/aQkMA9Pl3g55+maxrYOMlzQOiGIqN8jdjy+48K6fZzMfnHvvOOn0rMMOnwzYY/Lng7619a8C63HIzW0aEluivzXn2vaPq1nM32mB1KtyxB/nXgVKM6bPZoS5o2cj0KHT9OuLV23sAOuHNc5feG9ImuCNzEtz941jW95dLBhFATHOV61gaheXizMwXA7kIK4ptPQ7KdKpGWjPQdP+FumaowVGkZmGflOa62P9mC1u7cSwtcBtoPAGMn/gQryPQfFl/YuoLKBjghBmvf8AwZ8do9PsYYriQb0WMbViz0zn+KunDwoydqmhxY6rjaX8I8z1/wDZq1W12hILpge4Qf8AxVczJ8AdTt513RXOM9Co/wDiq+jdW/aA06ePBYldpx+5/wDsq4fUvjdY7yQzKPQxf/ZV6UqGF7nPQx+YcvK0ZXhP4W3VnFEspmjRQ3VVx375rq7bwW5GHL/KAAuAB0rh7r44hSzQsuD03xD/ABqgPjJNMf3bRknnmGtlWpQXKmc9TD4qrLnaPUI/B3lKPvDn1FPfwfuH33x/vDFeUXXxTv5ccR/Xyqv6Z8Upiu2ZlCg/wxdKf1imZSweIPR4vBcPmDfK6sF+6p/pWxZfDeC42/PITjnHH9a8u/4WaY5A8Uq8nPzRgc/n0rsND+LUsNqpLKwwc/IMHnt81ZSr0+px1qOJhG0GdS3wjt+pMnHUZ/8AsqrL8NbeGRijNuTlhzx+O6sG/wDjJNJHtBj3c8CH8fWpPDHxM0+4m3XNyivu3MuMA56is/rFJdDzHRxtubc6aTwNKY9sSTNxkdKzrzwPqdtgtY3BRTnkdeOuMitZfipo2m3iSR3KsScfdJGK6O6+OmhfZV/0os2Cv+rIx+tNVqTOPmx8ZJpHmMmgyxSEPblaq/2etvg4ZSW71oax8U9P1J2CyMRuPJXA6VgXnia3ZY9jhVx0Kmt/aQa0PoaLxFRXmrM17WFGb5sfKchR3retdIg8tX9eeGIrjLXxFbb1LSKfw4q6NetmbPmYXHABpe1hDRkzp1dzsV0+2U8rk99zD+tXItFto1DqCp6glziqOgahb3yg70O1OBkEVrHVLHzRE06KxIGM4NKGKp/CeXJzjKzOj8Nx2bW78ZO772T/AIV0dm+mwsdwTjrlsVJ4X8IrqWl+ZAdxbvvFR658PdTawdYY/MP+9xVTdRO8Fc8SUuebUpFlr/RJpWQmOM9TiQ/4Yqe40/w7MoY3S5JHDSn0+leOat4K8S6dmSO1DbWxhRu4rjru91y1kEbRSJhifmT3rzqmYzhpOJtHB820j2fVhoVjPiO4QcHI8zOea5fUvEGj2/zLMkYUZx5mRXnEsOp3eRJCz7uflUZqjceGNYvMhrdkXtnivNeZ80rNWPUo0YQVnI6nUPijpljMAHgZc5z81Yz/AButwziNYSAeOtcXdeAL+SZg8DHnkhqmh+FtxIAfIYn/AHwK2WOXQ9eNPCxVm9TfufjcZM4ihPGDgnNZNx8ZLhSMRR4I75pY/hXKfvQSf9/Bilm+GAWNQVEZXqTLis541s6FLCw1K1v8Yp2ZgYogf71bE/xRkmt1ESxByAM7TVK3+HKIvzEk/wDXWtKHwL5W3AzjoTLke9YSxjtoZVa2Gd7I9M+HnxDupt6ska8Iudh5r7W+CWiTJ4f/ALQvAVnnlYqrAgKoOO/fOa+Wv2ffhzB4u8SokMRmtrHy5Z2DlQDvTjp6Bq+6o0W3Xy1+6Olb5ZCdSTqzPKw+FpSq/WGiWZgvyjoOKrvMBxmmzyfNVZmG4nNfSbM7q1dczsS+ds5AyfSgym6YjvjhVPP8x/OolUscKcmuM+MHxe8MfA7wTf8AiHxTqUNmkcLSW1mzgz3TKyriKPIZ8NJHu2ngHJxUVJxgrydh4anVrzUIalb4kfDex+JvhvULDxvqN23hJovNutJsUEatHH+83tKoeYtlQ2EZc7VGDyG/PfwHo1z4V+NvjHwtpXjSf4N/CeWe4Flr3iCxheG8jjkykcbXaxszMWLEBmYDscZHtPw7/wCCoHhe68B3N/45iuIPGK3zrb6ToumkxtF5SbXbzJW+UMZCcOG+UYGCK+V/2uf2vdT/AGl57DTjZi28N6VcyXFjH9nEcrgqqDcTIxPc/jXh4itCXvQep99luFrUL06sdGfePwn+KX7OUnwn1D4b6f8AE3Tb7wXp2myx3FvqonsLh0mEhncSzbDIztJM22MZXeoAAxn8i9avY5NSItdzWEeUtVZsmOLPyDkAt8uOSM1R5XI37j0PUZ9j7UuwFdxIyOMV5tSr7Q96nTjR6irK2MAACtfT/Dur32k3mrWemX0um2WGu9Rit2khg3MiBWIGBlnjHJ6uPUVihsVYju2jt/KByGk3EEZHTrnGe3QfzxWSN1y7kMmVYD7wIG1um4djj3puD16+/wDn6iuw1htA16xthpUI0i/ihuLjUJbuZ1S7kypQLl2ycbuAB1rndT0W/wBBmEGpWF1pszwLiG8gaGRkJI3AMOUymPwptBFKS0KFWraZrUxzIFDKc72HHuOo7fXmqwzk55/HNSW+5rlVXncAAFOCefb2FSjN9b7H6reA/wBry+8U/DPTNe034e6hrF3DHDb3i6eZ2SPhkDgi3II3R44P8XtUfiLSPHH7YjXGi6zpV78KfAWnq0qXF1Y+bd6nI+UKjzvLaNTCScqn3jyx6V6v8J/CKfDT4WeFvCtuCF0+yVZfMO4mR/3jc9fvu/Xpmura4eVdpwAOgr3FF8iu9D8Fr57SweKq/V6et9z5lT/gmZ8HtuLjxB4wnk7bb22VcduPsvHFbWg/8E4/gZazILu01/VX6L9s1TbgexijTv2Ne+DK96kjn8pgy8OO5rK0DGHF+YuScp2R+Y/7Z3w/+GXwj+IE+g+ArC/0LU9Pg23kz3slwlwzLaNGuJU+XCvI3yMc47dK8g+JPx21b4lfF/WfiIba28Pazex2wdLeJ5I2kjgiQqd5O0F4c4wOSfSv1L+Nn7N3gj4+pHca6Lqz1eP7l9bXBjA+4DlSGB+WNR07mvzc+PX7HXj34R+JbuSXRbq/8KS3TRWGrWj/AGjKhQyl9gXadpPVRyrdcZrmlFp3R+wZJnmEzClapJKVtblv47ftOSfH7xJoetad4PuPD3ik26Wl6bO/N7HqEgk3+bHE0OEJaWUhVJwCvpX2J+z5+394L1DwDbwfE/XIPD/ie3eVZibSc+cvmbo2Kxw7V+V8f8BzXOeG/wBi3Wfh3pPgLx/8INcbSfG8WjwXtza65MjIbx4BvVEe3IAIkkUgkYODXyp8Sv2SfjpdalLrGueC9X1jU7t4/Mm0uCO6DgKEB2QglSAq8kVUHOEuZF4h5RmydCdRK3Zn6SaJ+1t4C8V+OvDvhvwrfx+I/wC24HnS6ieSIqEWbIKtEMnEODuI++D0r3BZGjYrkcEivzS/YW/Zk+Ivhf4taD4k8WeFdQ0LQLEXSyHUI/IkBe2kRQVfDfek9O1fpBHM0kjnqM9q9PD1qkruZ+Y57h8Nl9dUcM7o14ZiWz/DV+OXb0rEhlEe9iVVQMuzHGB6k1fgmEuDG3mIejKcg9uo969FT6HFh5vlubNtN0PSrq/vARnOe1ZEMm1fTHWr1vNjr17VU4vc+kwtbTlex86/HbwzN4T1KK8sYJZbS7V2kOcgOCSenqCPyr598QeIGtZA1xF5asmWJUgcd6+9/HHhS38aeH57KZSSoLoQcYYqy4+nIr4R+JGly6a11a3drJa3UEZAjkU5+YBuc/Wn7koanh4zARoV/aR+F6nGSeM7HzMCWPHpk1KviiwnbiVGz2VzXDXug3l1cM0dtJIcdAhFQW/hHWJsFbCQp2+XIrx5PX3SmqDSu7HpC6npjEBmjXkH5nIPeno2n7VZHQ5H1rgl8M6tp6FjZSKD8v3TgVLY6FqRJMtvJ1+UsMZ/OlZX1JlGk/hkd0NStoRs81VQdskCrlpdWLN886BepG4Z/WuHl0O9Q48lvUIeM0o0G8VtsiCNsZxk1suRbnPKiukj1zTV0qTYTKo992BXSraabFC0gdMqRzuPpXi9roN0qjJwowMsRj+daVveXVsoU3EeNxGAfQY6V1U6kIq6PNqUG3ozqPE99pvzhbhc4G0GTrz2rxzxRp9vqmoTBMtzu+U57Vta6tzfTb3ZcYx8px+VQWGklGy7gttx15rGtWVTVHv4OSoxu2cmfBcflnG7OM8nmsq58MvAw4c+1emyWYVSM4wO9Zl3YnJAfnvXDFnpU8SpbHl15pbW7E7CR1yarCOLugJ9jXeTWYWRmZgYwPu7iCarSaTaspdWHT+KQk1fIj0I4iUdEcatrDI2Gjqpq2nxxw4VcNjOK6W4sViYsCB67j/jWZqrKqjaedveuSUbO50U6suY42GBVvrcDjc2a9T0dNtoBXmLRv8AbI3YYIavSNHugtugYjOema2WruejJ80dTQMbKMlSB64qndW5nBCgnd15q5cXCHnOPxqq1wowQ2c1RnBNbHnWueFgs+7DgHPOfesRtCw/BJHTJIrvNeuvLUgjPykiuSa5cKSoP+1x0rNx5mejSqyT5BfDXguPXNQFvPIyfKxAVRnsOtek3v7OdtFJE7XMypNtJ3bf8a860/WrjSZDcW0y+YRtIdQ3H0PSrt78UtfZU/1KhOP9QvPp3rya8anNaIq6rylaDNn4jfBGx8K2KTQ3Ujk7n2tt/wAa8cmUQSbT8oAHBx6V1Hijxtq+uQos5iwMrjYAen1rkl3LgMOcDIbjtXTh4yt756eCU4x99mnod0keoQsgDMjA9TjqK+uvhN44t9P8J27SQLkQDcVdwfvH2r5G8MtHDrVtJMj+QrjOB7ivqvQvHnh7TvBtsplbzPKVWXyyCTzjHHpXlY+L5keDnEXKSUTwH4yeJm1jxQZ7e3wo8wHfkg/Oe5rh7W8MLMAMpuy24dPpWv468SQX+vSSxIJQC20kHgbj1qjpuo201wzvIANwBK5XtXbRj7iPqcDDkoRTGtqyljiMY7fNikGpfMGCEf8AbQ10hn0eWVQ0z7iMcEk9f/1VZjh0ThvPkBx75/lW/Kd/PY5VdQDDcV6+9KdQO4BYic9Ce9dLImkqCVeRiehZjWXcTWC7sOCB15yaOUfOUV1BpIwuz7vtUsNwZlztKipZLiB12wnLDrxVSb5IWIABz2NdtNWieTWk+fQvLDhqdJAMg96ylvHjbJxj3p39pb+CVFVLVGSiupqrCrH5mwR7Yr0f4OaHDq2up59x5SbZFB2gdvWvJ47g5XDZyeldx4D0zWr6fGkW7TuS5Hy56AfjXm4pP2b1PNxsf3TV7HoH7QWnx6XJGIbrzyZmXadp4wMHrXjunyst4uCODxwPWtXxhqGpW+rSR6vAYZFYjlO4Uev4Vm+HR51wGIYYYelLCr2VJI3wNH2eHXK7nWvdPHgg557VMupTeSRjg+tXodPhdBuBBPfcM/lTm0WM/dkJPua6OdXB8stWYR1WSORiy4z+FT2epydUUE7ujVbvNBfIK4OP9oVHHpsu8Dbs47960umtAajY6G1vJNoO7b34rTTVJOQ23PbNY0cJhVR14609VYjnk/WtFbqefOMbmlJrcu4hQoFVpNSml3bguKqspHaoXA5P9abtbQhRV9CO7uCI2UtgkcVyuqaZ9uYOCRlccflW5qUy2yK/f161z9x4kSMkSSfhtropWtqdaTjpErx+HedrMRkYHAFdro3jK/0PS/sEKo+wfLleeCT1/GuPt/EkBkwsvzbcjdXUyaXc2ulRX11kQSY2uCMHNXOnQl8Ry4i7aTMrRNQvfDuqfaYhl3655A+YGrHizV7jxbfG5uUWNljWNQowMA5q3plk/iDeLMeYkf3mXpVC+/0KdomOCvbOe1ZclFS93clOLnZbmf5OY23A8n0qFrFnjO3cM9BTp76NurgD6VGdSjhjO1w3pxzWnLE7f3iWhUm01/lB3E56VlXvh0THLKwGTyDmt9tUURg7gTisifxIkJbcwQ+uOaXLE2jKqtjL/wCEUhC53SbexyBSf8IrD6v+Yqw/iiFiN0xJ9xSN4mtpD8ztj9KXLE6lOufc/wAA/E3hCO3SLULVWkSDki3LHO4969n1zxf8PZLFlWziaY9N1oR+tfm/dXN9GwMMk0YPHykgH8qlt7rV12srXO0ehfmpjXk5XZ+X1sljUn7VVNT7p0XwLouuXTvbWqpGzfcGFBJ5zjB9ak8W/C600BWuY4VjmVAThvX5ePwNeCfDD4h6tbtHiW5VUYAhnx/CK9QvvFd/rUKCeWc7jtbe3pzX1FOtSlRvbU+fq4WvRqfFoYesWd0+nvv27V6c1ysO5dylQSB6967LVpN1io3H5l55z3rkkbyZmKhmbdx6HmuSVNSVz2sPN8upy/iC3m3B2UcA45rzP4lbn0gBhhhGxKj8K9l1jM25ngkUljyynFcT4m0eLVrYxMqlmRl2hcnBxXBP4bH0mBxEE1I+YJn/AHrZ9als5TFcK34Vv+OvC/8AYN7OFXaq99pB/wA9fyrlYJmLAfN06mvPvY/QYyjWp80dj1vw7fGVol3lSxRAV4NanxY0G8t7O2upp2eBkYDcwyMMoridJk2qjbwRhfwPrXYeKdHa58PxTyXDS7Q+ELE/xrXNiOXRo+blH2WIRwmgtCl1AWZ87q67XvIksVZVZt3PzVzOnaesF1AzFQoYEkjA711uvXFvJoVuLd42ZVUHbzjNc8p6pHRiL+1TRmWcSeVhFPzDpV3wr4zHhe5mjktopVkOD5kRbHX/AGhUWl2xaN906q6IG25Geuayl0+4vtSK24eV2z8qIW7+1ayipWuZRtzPmMTxJOms6jLdRp5QfaduMYwoHr7VVtbJI1+cEDtW1qOmS6fcGG6jMcnAKyLtPIyODVRbyN2MbFUA7kgZrpjFRWh6cJOULInijVRkAYxTvMVWyyg+2KpPeIxJDLgccMKZ/aUW4bkGenLV0R8yfZu+pqQ3HlsHUYwfSrS3yKC2fnbIOV96wF1aHOAFHvuq3DcJMAeGPTrU80bk1KbOlt9Q3RhcJkD+7Wjb6syMowpBI7GuX0+6EdxhxhcY5rZMke5SjqcehqZTaV0eVUg1qen+CrrVLqZIY3TY0nrXpTx6hpsfnXLKyK3RTk+v9BXmPgLxcujeVKEJCtnggfzr2jw3440TxYQuqtBEWYqBPOi8DnJ5/CqpY+dPRvQ+LxrrRnzJGLa6tC04EwDJ1+7+XNS33hDRvEUQaW2UbjnOQD6c5FdN4isfD1xYpb6SLUzyYIEMgdlzz0BrJ1XwnrXhlUug86wMAQpRlHC544+tezSx1OtpNHDDFzvrueSeKPhnJo0jS28WLddxYNIMnntXneqafHDnzEG7r1zX1lobT+IPLjmtpXEmMiVcjkZ9K09e+Atpq2ntcLbRRFjj/Ut2OPWipgIVXzU2ezTzhUWoVWfDlwq2smXjAPsaprrEsEkgQ7Qw45r3fxp8LToc8xNoSvZhC2GANcb5OjRzFDawqynBViBXlVMHOL1PqKGMo143jqcRa6s9wh38gCs69uppHfCgrjAzXr1vLolvGQ9vCAfRlrB1bxHotizEwQEgZ2/IT1+tYextuzojW1tGJ5RcW93I2NvH+8BV/S9PvVkGQNmONzAiuqk8eaVwwhXqSQrIB1qv/wAJ7aM37tCuB/fXFXyxj1OmU6so25Rf7PuZIsLHHnHUHirWh/D/AF7Vg0lsEMYzn96BmmSfEKNowAuDj+8tdP4R+N8fhqxlt/JaUSMfm3Jxx9K0908yosTGL5YnI6t4a1TR5szFQqjBxIDWjpt1cWduplk3KRx3qLxR8WP7WZgsTYYdmU/yFZthrx1zZCQyrgkFiOOMVy1JWZrGjVqQTqRsb9vqSXiuC75HYCucXWGtbohXdW3nvxWzZ6XHDaySuVHHHUZ4rjprhFvThN2GP3aw5iaVKMrxsdXLrUvlgmQ59aT/AISGVoMGQke3WufuNUZ4WURuuOBWQb6VeqSn6UXNI4KLO7sdUPnKQ5K9wRW7qF4Et9wc529xXl1pNc+YNpfGe9dbFHPd2bD5pGxxt5xXRGp0MK2GjCaFbxJcLMAHwB7VftdavJoywdsDiuH1C3niuiuHVsdCDmtew+2xWCth9gJBO0+lcles9kaToQ5Uz3f4czXc0LMzkptA6j1rlfGuvalourKUuWwSxGCD0Y1P8KdQuWQxeY+NnP5mua+IizNqSmUuCN+Nw6/Ma8mlVqKtds+dp0abryUj6I+DPxZ1CPQZXnu2eJHJbKEkV7B4Z+NGn6tKIZZPnzgjyT/Ovj34bK7aFOd+FJwV79Gq1cSXME1yUnaHa3G0kV7FPNatOTT2PDxWWwlUaR92LcaVrC/PECrHPzIQTWHqnw70XUG3rZRh9v07n+lfFml/EzWPD86lb64dV7CQevuDXrfhH9o65kVoL2SYqVHMkqj0HHT1NfQUcXhcUv3i1PJqZZiaOsHoeoax8O4rHzHt7WMMAeCB647151qok0uF3lt49q85Cg163ofxU03WuDJGSTgKJlPX8fUg/hXR3FrouvqImiiQMcncQRjHThqqpktHEvmps8+VWpTn76PjjxF48jsMmM7MsPl8s8cexrBh+Kj7mBnAAB24jOa+rvE3wG0TxApNvb2rYYn5Y2LEfg1eXa5+yrFbzSSQqsIHrbSEHP41zyyOcFpqfS4fH4Nw/eKzPJJvidcBObhun93msyf4mXDSf8fLFMc/JXr1x+znFDBlkhBIzjynGf8Ax6uWvvg1ZW90YwITtxkKjc5HH8Vc88sqRWqPQo1sFU1Wpw3/AAsO6aQk3DbBg/d9q2rPxtcXTpsmbacbsDGRyT/St20+GOlwzZkktmUDle/866nw94L0i81K30+KKGWeWVIYo1+8zscBQOpOSOPcVg8vb3Cu6FrQR9e/sg+D59C8Ay6tewiK71SWOZGVg2YDCjLn8WNe7ySbVHPPvUOn6db6Tp9tZ2kSwW0EaxRxqMYVQAB+AFFzncuBXsUaapw5EYtezhyoglYsx5FRKP3nJ+op5+YgHjJwKg1q80zw9pM2p63qdppGmRsqy3eoTJDCu5goG9yFBJwOT1NaSkoq7OOnRniJWirnjv7WH7RcH7N3w7XUoxHNrt87wWUM1u8se7ynZWbDKBh1Xrnivy0+OH7R3jz4+apaS+MdRhnWxj8uGys4hHbJuwxbZ/ETtX5jxwPrXov7eHx90X44fE+zl8PpL/Z2i2klhHIZY5YZpBPL++j2kqQVK4PfivmWeXY55Bb145r5fE151J2vofqWXYOnh6C933iKRUVi6qQ+CRISS/Kkfn0ppdiRlyWXgFqdu8xhngVG33jXDruz2+ZvSQM25smkoooAKXdxjvSUUBa4u7BySQegIOCOvcfUflWtJc6r401m1hu76a/vrl0to5LyTzCMtwN3YAkn2zWRS9ACenTr1/EdPrQVZ3sesWPwp8Oab4c8X23irW5dN8bWBhGlabCGkguPMGcOyxNg/wDA1619Hfsq/sRrqVlpPjLx3DBJpt3C1xb2Nvc5LBgFUuAuP4mYYboBXG/sF/B+Px544bxLq1ouo6boU6Fkurcyq7GKQooc8ZB2nn1HtX6PNsRRFCixQRgRxxjoqjgAfQACuulGN7yPy/iniGeCvhaD1e4NOJvmAGOnGcccUm+o/u96RnzXROprZH4dKbk3KW7JN9JuqLf70nmVz+01J5u5Okm1umRjmk1OK21uzW01KztdRtkO5YbyBZVDYIyAw4OCR+NRbuacGFaxqG1PEVKWkHYsI+xY1jVUSMbUVFCqo7AAdKtR6hNF0dsY7GqAkGKesgxW0Zq1mXGvNPmUtTmfjf8AFG/+F3w5/wCEpS3W+s7O8jXUIyoZlhdWQMg3rlvNeEHn7pbjiux0XVbbXvD2na1pkjTWGpWyXNq7KUJjcBhlSARwRx/PrTLVoJN0Vzbx3Vuw+eKZA6NjkZU8HkD8QK+fPgr4gf4N/Gnxh8J9av3j8MMUl8KNdShIYUeQOLaIyEb2H2yNcLkkxmtlU5ZXex9rhIQzHBuUf4kPyPpRoYdUtbmwujKIbyB7eRrdij7XUqdrjlTycEEYz7ZHiHwP+JWofCf4hN8FviLq93qWuXUiT+HL6Qm5M8EkTSPHLMBnKyJIBuXIGAGxgV7ZDJJCzKw+fOB14/GuR+MHwp0n4z+DrvSLyGGLXDCw0rWZIz5+nTBldZEdSrj51Xow/LNdnNze+uh05PjKVN/V660f4Hr0dtLGzjH3OODgY4/xqzHxjrgetfnz8Pfhb+1JqFzqWlRfEHULLRfDF7Np1muqC5t31OKJwscsb+UzNGVlJUksp8vocV3Fx/wVA8NaDPLY658NvFGk67aoEvLKYxK1vJgZB3FWxkjqoJyOK0+txt7yPtP7KtK2HnzR3Pt6MlVI7N1r5d/aa8KQxeLbW/MbCO+tyhwQQzR4zx9Cor6M8I+J7Pxj4b0jWrFlNvqFpDdKoYNtEiK4BIJGcNXAftMeH11T4c6reIg+2WUBeBwMlfnj3fpRJpx9048woupQknvE+WfDtnpD3yLcQIOOcKTXp2l+GfDvkxyfZYsnPVD6mvlm4numm85Lp0bGVCGoG1zX41BF1d4bpya4YzjfU+CxGElieW0rH1Rrmj+Ho4V32qBc52rGa891yTQrOHzIo9u0nnYcfeFfP9/rXiHzCj3l2zN0+YnFYlxc6pMp826nI778iplNdDrw2VuC1nc9K8ReO9OjLGI4G0Anyju61yV18U7ZJG+d24wCUOf51x97otzcsPnOGHTmsGbwrctIwWXHtg1zSm+h9Xh8HR5ffZ6NJ8XotrATyAgcAKcf+hVmS/FiRuWlxn/YOa4xPBd7JnBLj/ZQmlTwHdXB4BJ/65tmjmlY6/q+DjuzpJviwysfn3fWNv8AGqc3xbudxYSbR7Rf4mqdt8L9RumCLE+c4wIGP9K04/gbq0h+ZHjwMYeCQf0o5mtw5svp/EyjJ8XrpoziYk4HWIetVbn4sX8kh/eLg/7Fdjp/7Pt/dQguYwfTy5M/yq1J8AZIVO5o8+pif/EVnKo4krF4CD01PM5PiBezMR5vJHHy1YsfFF3dSLGZeWra174cDw/cbJGjb5dwYIQPzNLoHhuO6jHCZPQ4yRVe2djudTDyhzJETXNy2A8jYNZ2prLN5YHP1NdVJ4aNtKCxDIOM4NUtQsbdHRSEBJ6njFRq3dmFOvHlvE5tdJe4uISowd3Y4Ndtp+jSiNDIrjnKsWBrT8N6dYG5hD+TjeM7j29a9RbS9KjsWMTQkjOPmFbxlzHJXzBwklY8sfTyygFVY/kKik0dpOCmzBzw1dDe6hHBI8auoYcHBGBWG3iLbkM67eRuLAV0S00PRhUlNKRw3iaweGQklsYPVhXN/Z1Kng/N15q/4y8S/aWYLJgBWGQw9a8+m1q4VSFZyOCG3VlJtLQ9zD0ZVFc9f+Hfg+w16+H2iIMMOAD9AK9Jf4S+GvtJSS2Vl4wVznPevmDT/F9/ZyBreaaEn+JXxV1viFqnmh/t10Gz3kryasas5cyFVweIcvdZ3vxW8I6VoFzCtogVX3Eqee5rzSeG13KUBA9QKg1DXrvVpN1zPJKwB2szZxUcNi8ihvMVs/jXoULqNmd1GnOjG0zS02SGO8gVmLx7wSGXjvXrq+JPDkHhm3ieKMXC7dwMLYHXvXiU9i6qMHLegBrMvFn+be7BR/yzyeawxFDnfMXLDLESTfQNamFxqjyQKojyeAMD9ajsVbkyKuSRjA7VV4kAXBRsn+VSx6XI5UhyTgfdBz0pKNlY9qnHlVjY8mNXUxsdh5J9O/H4irCwYjH7yQf8DI/SsWTS71eQ8i/L0Knipl026CqSZicddppcprdGoF2jO5z9XamzRx7lBHzfXP51mnTbkEkiT3yppG025wAFkCtwSUP+fX9KA5ktzbjW2hiPr/ex61Vum+YKpG3GeKpW9rOkreYWOBgrg4q00bx/eB6dcV2xeh5VZJz0KM0j4JzxVdbj5vX3qxJ9xgRzg1Da24ZGLJ9KlnRCKa1LdrcmORN/NfQXwD8a6R4bjaS/Rix8wZWHeedmK+fLWI+crAfd59c17P8ADn4Y3/izS5LqCTIYNwsTEjBX0rgxHLyPmPDzHk9nyszfjB4k0/xFrxkt4FjUSuT8uM8DFc94d8prhmPC5xgVQ8VabJo+rz2ssbmSNyhO0gZHXrVvwbGJJJMsGH3uDnFXSio01Y6KEfZ0EonoEKrHDjccjuakhuGBzvO01Uib/RV3HJ5/nUS5DEDIb2/wrZanJytPUuXmoyAcN+dVU1KSSRRkEg1UuA7MSdx/Clt90eDtJGfSqsbcumh0LbtqnOWNIrPgk1WS+LMq7WA9jV6GYr83T1yMmmmcs4vqRgt3BxUU0i44FXPtG6Ng3zEtkNjFULlgzMRgAU7kxjqYevSfulx1GT+lcRfw+fbeYeGK102uTlm+Vt3GMCuV1Rttu3zY+XpW0b8p20VaRlWZeKYEkjjrXrXiLxbHceA7SzVladBHltpHTPevKtFhE1x8zKdy4IbrXTroE7Ku7c8WOm04pexdWSZOJUVJORt+BfEc2iWNyUbb5nXzBkfdrMm1KTUbxpnfljjhSO3pSQ+H38tiWMY7rtIpkejLDIdrrIBzxRHBzhJuW5hejzc6Ir63PRCSarrayMvzFgfbpW35AjjBZlXHUHtTZXRYyQ2foRXX7F21NlWvqjNj06ZlAHIJ7sKzLrwrPcM3zc8j/WV0K6slmvzAk59RWfceMYochTk+zim4KK1CEqj2MJ/BdznoDjj7+ajk8F3aseBj/fFdFY+KlmYEjd6/MOa3Y9WjuLYAL82ck8VHuFSxVWDPbdQuNEjZdtjGFBIyFjGePXBH616v8P8Aw74c8XaOI1ijjlEfKkRE5zt6Y+lT+MrD4ZaTGo07U7aWRscLcsx6c5weK5zQtPstPvPtuj3YcBw+1WL598555AGK5oxa1Z+M1sTUq0ubVWJde+FL+E2Nzas80EfzkeVgHnjoMdK6TwnayeI7VWSzkjIlKkbCR0r1HTtStPEmkGO6MccxHlBBkBl25yfQ5rmrXxNL8Pb/AMm107dbDEhZmyMnrztP869jB1ad+Wex4sMdUqQcb3ZmXXw/vmgdPJUr/e8oivOo9Lfw9q2LmDzAz4HyEY+b3r2+X46JcxSR/Y4VOcY8xs/oK838QeLIdY1JkliTy1OQu5hj8SOa9WtGny+4zpoYjERVnojuPDek6R4okNq8EMWQMsyoSM8dSKj8Yfsu6GyyXMV7KWEZ2iONOTxgfdrhfFZs7Oytbixu1huBiQ5O7j05yD+VbXgH4s6XpcaNrF2Ltt+Q3lshH/fKYr56U+SWp2yrVqceamz5e/aG+C+oaMby4s7e6ns025k+ztj+LPzAY7185LoE7XDhYX3LwQyHPWv1R+I/7QXhTUfBOp2KFZzJGQqL52e/rEMfnXy58OfA+i+PPF2rGeR7WNtzqgfJ+8emWzXFi6saep9xlGdVY4flrLU+b9IaK1k8m4jxuGPujjketeieJPB63nhdb2O6KIof5P8AgY9Kh+N3g228E+IYYYLhp1m3kk84+bjua3bWbTbz4Zz4kHnLvxg/7Y7V49TEOpax9HUrOtyVUeRWGn20EZaWZ2cE/KSOfzNeo+C49H1LTjFMRB5SLnzAm1jk+9eV+RbTSSSF2yvbB5r03wLeaB/Z8kF7Huk2qVG515yfQUpXaWptiuaSTRzxtZLG8laGLfEzlQwXjGaLHUL+x1RPskSsSR2b39KrXFxfC7lFtFI0HmHb8rEY/EUxJtXj1CIrbuD1+4ea0i2lqRD4Xcw/F9xqNzq2bmPEpK7htYnp/hisCPTZ7yXaf3QC5+ZSK7bWodRutTWaezdgcZOwjsBW94Y8FvrWXNq6DDcD8K9GnLQ7frSpQRw8Xgt44UJlAyMnINSN4NgVd3msT34r2608A2tzN5E6SRcHnP0r0OD4L+F4bcGe8O44J3SkdvZq7adKUup5FXOHB6HySPDkCg5bke1XbfR12qAmR6+WCa+vNP8AhD4AjgE0+pKrqSDH9pIzz/vVSvrf4b6DIyi7gldOz3Lcfzrb2C7nKs5lVdoo+XY9IMZBVWP/AADAq7FoV5c/6u2m+qxn/CvoSf4ieBbFQsM0LrjtNJkH6YqrJ8bPDlttNsI+O4lc/wBKXs6fUmWKrvaJ5h4f8IamxRhaXb5bACwsR/Kunb4Y6xdKJorK8jDA9IHz1+lekaH+0Po6RxjyoS3mfe8yTJ4+ldZ/w0zo8dh5Rhtycct5kgPX6VyypUk7niVcVi1LlUDyHQfAvifR7xJYYbonGP3kcnoe2OK9E1KfxnrlglhNDFDFHwGYTZ54449DWJqn7Uqxuy21pbsFOAdzk/8AoFYd5+1Nqc0eIrG3PORncf6CqUoR2OSWHxVaV3Cx6v4D0PxNDm2mlt41+VTJslyPlPckV6+2hazaaf5azxXJZtwI3luOff0r4/sf2mvEg37NPtyGbJbY2K7Pwf8AtNa0+qW6XsdtHb7iC20rt49xXbDEunFcm55OKyzGOXMonZeMvETabqL22qaYGTIAlI6gnA5K98H8q4Dxd8I9K8TWq3djdJHKxZzEArdeg4X1rb8feLZ/ilqUduJY40ZVxJGoH3Q2OuB3qY/B3WfC8cF9pt804kwzB1jOfYYbmvYwcp4iL9ujqozq4aF29T581b4Y6r4fHlSQSTKwyXjhY4x74rhdQ8Cy6jcZR2UdzIp4r7llvotTt4bbxBYPAz/uVkKsBtIwTwOD1/SuL8TfAmO+huJfD1w8s8yY2jbJyOMcsKjF5c7Xge7g86s1zHx9/wAK7McjRvOoYf7NVrrwXHZ/N9oBHtXcePvA/jHwXfTi80u7RFYLvaEbefpkfrXDNHeXkhXYC+MkbQDmvl5Up03aSPtqOIdWPPGVyr/Y8Nu3zS7gfepRY2agAsM/QV7x4R/Y08S+NdEbVI47gIqKwCxoc5UHj5h61yvij9m7U/Dlw8Vz5ynblcqg7f79N0pxXN0OaWa4Pn9nKep5k9rZtGdjgH8Kol/sA/duSemBW7ceBzps22aQgjryP6E1NH4e0vhnmxIOvzCsn2O+Fek17rbOX/tm6mUoA2Bx3qPTXfzsPE27d15ru7XTdBtt3mXcefTca0LO68NW8gzcL1/56MP6VlKN9ipV+VWjA5aVla2wIGB3elU/sszciF9ueu04r0TUNe8PwWkjQOHkHYyN/hUOkeOdJjuI1kSN4tpH+udSDg+gzTV47nnupUSclHY5CLRtQKr5dnIcn/nk3+FblnDfWaZa3kC5BJ2ECv0Q+EGqfDfxdocSpLCLpYYyw+1ycZYrnBwKzvjd8DxdaPNJ4f0+a7/cEbQ+7LbhjAz6V6Swkpw9oj4+txJGNb2U4HwVL5F1Gyn5WzycjIrYjZbXRwTCzIO/rV7Vvg14y0+Sa4bQry2jiXPzINnAGaxJLjUTatYNbhZ1OGyMEV5VanJas9+nWp1kpQlc7T4TeTPeStkDcvTPua5z4qXKrqkQzwN46/7Rq98K7C8XUpAVeM7TzsDZ5Nc98UrKaHUkEiEff4/4Ea8aGlU46MY/WXE6r4W3KS6Ncjeu7eABnmrOqTb2uBnBU4xWH8I4ZXsp1QFsH04Bw3etrUNFvZZrlWTb8xyMD+tXUSU7nLiYqNZpHE6hOrSMeBjvms9ryXcu3IIOeD1HpXQN4aaW4MTllHoBn+VW4/CduB887Io/vLit+bk2Z2KpCMbWKel+KL2xkDRSuMEHG4j/ANmFek+F/jhf6O8QkVpQDziZh/7NXFr4ZtY8r5wI9M1GNBiD7VztPQbuK6aWNrUvhZwVqeHmryifSHhH9oQSXzNMjR7lwC0+R+e6vV9F+Kltq5Vn8uRRgH96D/U18J3Vn9kCtERuHZVBrV0fxnrGkRgQHKg9PLFfUYXOJr+IeHWyqlVV4H6AXGuWGqQ+UsaeYQQNpBxkVwfiL4UHxXaF4Lw2jbcLhc85x29MH868M8H/ABw1RbhFlt0YZAY8g/ltNez6P8VhdWsTTLDFuyCFHzZycc7a+h+u0cRD3j56pRrYKVqZ5P4p+DOvaRfPFHcNcW5bdujjfofoK6T9lPwbcar8VpLjVzJZxaVatqJkmQqmYriE4y3TjJz7GvZfDviWLVn+fac8bgDx+mK6bT9J0/S/Dvi/UocRT3emTW6yliOsbcD8VWuLF0KUFGcGdlDMJSahUR78vzLnFcj8R/ip4X+Flq0viLVraxcQNcrby3MUUjKvcB3XPRvyPpV3xt42sfh34R1XxBqE0UEVlbSzR+c5UO6xs4XOCeQh4xX4i/tBfFbXvix4/fxFrYEuuvbpBJsQII0C7dvAUcrk5P8AerxMTiPY+7Hc/R8twEcbZyP2G+G/7R3w/wDifMy6Nrdu9ylvPefZWu7dpGjiJDkBJCegJ+gPpX5afto/HjxH8avi94l0SW8mXw/oerXFpp2n2s8jRyJGRGJWBYqf9SG4A5kJqp+xvG0vxA8WzteQw/2Z4I8QTmNyoOPssigAlucGXd64UnpXkerQ3FzqF1O0byfaLmdrVY1wLgmRt21xxxzkZrzKtadSPvH1WEy6ngZt09WZknyuRv34ON/r71XmwxAqTzAwxlQBxx0+lQt6/jXmPe53pO97Csu0gegpnejduOe9IflyaC0LRUPmN61MM4560DasFFFNaQLgAKOMlt2M9sU1qK1xf69Kmt4/NmUDr1ztB45/x/St+P4f63Jo/wDaUcFq1u8LSoWv7dSUUEtgGQMx+70HceorAspEe7UFTGjMVXcQMAY67h2z60NW3E7tNo/Zv4P/AAe0z4C/D+Hwlpl8dTUSSXEt6FA81nY45HXbjH4V1rOW59ea8v8A2ZPFV742+B/h/VNSj23rSXMb/JtJ2zyY4/HH4V6a3y8cDHFdV1y6H8sZ3UqSx9X2r1uGfWmM3pTWY5zTC3FYSkeDzC7qN3OaiLUqtWPNqZc2pNv+WlVuKh3UK3NVzFJ3LIanq1QLJuqTdzW8ZFpliN/fHGK8b/az+CVv8Vvh3J4ns7w6X4h8GW11rMMsUQ33IigL+WWXDg7oYsYNewL1qf7PBqFtdWNyw+zXkLWso6HY42tz9DXXG0lZn0eS4+eBxcJ393Z+hQ+GPjW3+JHwz8L+JbeSOSa9062kukjkD+VO8KO6EgnkFuh59a6eGTaSFbvhs9RXwx+y94y1X9lL4gaz8MfiHD/Y+ga3ctdaPc3wVPNfzUt96sgIYMiocE8CPPevur7G1rMYwQ65Hzcc8AV30JRkrH02dYF4XE+1o/BLVfMtQXTq2Sdv19B0IPbmviH/AIKRw6efEfgu5gs1/tRftbXciou6QeXbAZwATgEnk192aXp4mk3cgA57jPUc+3SvzH/az+KMvxM+O2uwWl4l54c0S6NrpzQKrgnyo45W3dWUvExz0wRjjFTj5KnTtHc9zIqeIhF1m9Dv/wBkf9qi/wDhNo+n+CtS0uXW7K81K3NtqL3LL9lhdY4tpDbhhQingjq1foj4l01dQ0O/sX/1c8LxNxk4K4z/AJ9K/GbR7aSaFriIqZrSMTLgk8r2/Miv1y+D/jgfEj4daXrh2b7gTK4j6fJKyf0rLAVnUi4s9qvNVVJLqeDXXhLwvPGYjdx+crYPzR9+nBPuPyrjfF3hjS7G0DwQwyqj4G6NMkH6A1kfGLwvaeH/AImalardtE0RhkG7HQxIecj1zW34Pm0vykju7lZFVcjnGcsT2+tUsPeTZ+WVsNWw9Ryi7ni19s+1OvkrHywBUDA56cVl3k0MOA0bN6HHFfSGqaD4UmUvLMVbeTxKxPP4Vj/8K88KahcLm7ZyeNvmnGDVfV7HZSx04r3z5/hmt7hs+WwH97jFZ98bRZS6xsOOeFr6t0X4E+DrjcqTysnOF8/kn6VBrn7Leg3UTi2kullYj+LcP1YUvYtbG39tUk1GTPlODVbKFvnRjj+HIXFaEHjaztG4iRyOcFgK9G1/9lXVLeS4+ypdzbSduI15+nz15zqnwO8SaWrNJp12UX1T/BqTpyW560MThMRvOxvaX8X7SzZGOnqSp3Da610R/aCW8ysWko7qM43/AOFeMXfhXUdNbZJZTxkfwlCKm0+xn25IYYGME4xXPJcupt9Vw1TXmuemXXxMuPL3x2Soznn5iSM1yupfE7UBvVEXCg5Xe3r7GuX1ia6ZUVMsB04GTXIXX9pSSMvlHacggIOBmo5ebU7qOX0t3sWfFHii8166VZiEOMZBJqrp95c6e+AWPGcgkVV/sW+B3C2ZgOc4qZY7hSN8RU96TTWh7sY0VDkRsf2zdTqBubGd3Wq0iyzSZYlu/Wq1u8schDRfJircs2NhjUhu4x0rLW5gqajsasdvJ5assm0qB0PP41dtb69UYZyQDzjNUdPuG3lGBcn+ECtNS7SE+UwBBHl7T6V6VKBUo06i95bEc0klxISWIXr1yazbyBpEdQV69D1reSxZox+4ccDPB44qA6XctJtSCQpnrjnpW7hoXCrFaRPF/EVvJG0gYEde3vXPLbs0LHn7vSvWfE3gy8unzFbSHgk/KD3rnYfh9flR+5kUE91Hp/vCuaUT6LDYyEYanBLE4HQ9Khkt3kbAHP0NesWfwtuZUQSeYgx/dX/GtjSfgzbXVyFuLx0ywAI2YH15rJxb0RU8zpwu2eIx28iHHarVtHLuyN23NfZNv+yh4V/svz/7XmDbd3yuvXH+Nctpv7Oui3Uk4OpSt5TAI25fm4rTks0kees8oTfLZnzrp9pNdTrED8zHj5Sa6S88AyfYvtDFh/wEiu81rwHY+Edc2xzGaON1++Qfc/zrcuLu0utJjhChBlTsBI9a4cQ5qaSMKmZuMlyI+Z7vTGjnK7hjJ52+9aWjN9jYbxu98V6lN8Nra93MjPluflOaoT/DtbGQK/nKOuSK25GevDNoWV9zl5dSWTYAgBAwORUn2keWp8vI9+tdDc+D7JbdpFuXZgM9RXN3cq2bGPJYDpx1pckj0KeMpVQmv0A/1agEcVKbjzIxtTHHYVkSaxEGwF59xUkeqQ4bLqfrRySOl1FctLOIbjc4Pt6VBqd3DcQkRjLs340j3EFxCOVIz2NQ28EYmyGIXPFJwe7OWco/EZ09k/Jwc/Sqy2sueAwH0rrVswyZBJ/GoXs3j6BsVDd0KNaOyMWztmSTdznnj8K9z+GPxKk8G+F1Q2vm5YnduxjJGR+leQ7hG3Py9s969P0nR9IuPB8cs0yGXdk84PfrXFWipWueZjIxrKzPNfGPiL+2tcmvGAUzSs556ZrS8GwpuYK3JxmuL12OP7fOqcAOwHzds8V2fgOLywc+orspx93Q7oxVOikjvl0/dbjbyFapRYlVZ8fjSw3EkTBQMLnnirTXT+WVb5stktjtWiVkeZzanPXisruCKW1L7W+QkdelWryaAsyMRyfmwatWccDwZx+tJnRGWhR3tuGI+K0o2G0HpUM0MakFTjHanmRFAyCBREzl7wjTbWK4yKp3Tbt2eh6Yq38shDBOKz77KYIUgd/arFGOpzmtKOCuAe9cjr0nlKQR/DXU69IVdADhSOcVyHiLIQZOTitPeS1O6jH3jItdUNnOrhGPGODXX2HxCEaiN4M4XGSa4RutPZSqBt2faiFblO6eHp1FeSPSrXxrFKcGHHvvFaFrrVhcjzG/dnJGCV54Hqa8jjdlbdj6dama8nBDZVfpmutYzTU4JZfG/unsk0NnexMySqCTxwuD8x96zbrw7FMPkuGAyflI4PPbFecx65eLhN24YzjZV+w8UX0DkABf95ela/WYyRksDOLvc6K68LS+UxEqvx/CDn8q4+60KeOQ4XIAPVTnrXQL46nVSTgn7vSqy+MlmYpIFAzjOTWMpRkdFKNWmtEUNIhlt2AZMfhiukh1IwxBdnNUYdQs7h1YYO7vu/Cuh0/SbS8XJKr77q4ZUr9Tir1Hf30el6l8C/H9qjTS+HdQRAeXaPI/kKi8C6xqnhbXEt7sGFAyqVaMZHzDNfeeteOtPuLPyoIyzMfuvCCDyK8M1T4Z6NqF7NdNbbGlO8bXK4P0Fa0IVPtM/H6OdyxUHCtTsj0bRZbfUrKO80+eOSaMLuw3sOtbknkapavHcnymZT998c5xXBaDbt4dtysTlU4LL5gI4FbEutPcQiRiAnbA/H+Yrp5JJ6Hzk6M+fmgrEbeC7aS8wbiMg8/672rL1PwDaSXBaO4Xk8qJcDjjutaf9swJ/wAtGBHG7Df0qnJ4s0u3kJnkYn2Qmuxc19zr5a2w6DwLotxxeXDjjAKyZx+O2ust/Afgy30na1zI06qduJjznHXArzy6+ImgQH78hJ9IzmqU/wAXNDhhBJmY9v3Wf/ZhSmoydmOVCtNaHoWpeGvDt1pN7b27zKdjBWVyR0OcnHqa8Sn8L6f4J8RXd8lwYy77dzvknJ9a2Zvj9pdnDLGocLg5DW5xyBj+KvPvGfxU03W0ZmjBVpMhltwvTjrkmuWtQhONme3gMNi5P2fQZ8RtK8K+MGimmuSJoQ2D5jAE59BXK6faeE9H0O6trm7k5JyEc+nFc7q3i7TY2VNzrknqp703TNd8O+ey30RlVu+w+h614NbDqktD7vDYesoqM9kZF5qWgQyH7OkzjaNuWPTHfmur8Daxpm9iIZJP3fC/Nxz9a4eTXvDSXBT7OV+XGdjfh3rd8L+KtHgvMwwZCjBDxdfzOa51E9WvGXJdFy61q6j1ydYLJmQtlQqkn891Q6hr2vLexuumkHGAGjOf51S1b4iQRXhEVtFGVPDJCBWdffEK+mliZY4zjoWjGapUpyZNOnNxUmXdW1bxFPcK0unlFx/zx68e9M0/xJ4itYikMGPm42xDNZ0nibxBrkgW3iQgglcYXgdf4qk0/Q/Gk8he3jXJ67pE/wAa9alh6ltEbfu4r3pJFq61PxHLIZLgorE9SgB/lUMuoeILjCvJGU91X+eKuTeCfiDfRqAkAU88yx5/nUcfwm8cPw9yqbv4ROv9Aa7lhq7RFsLvKaHWFzeQlhNPboM8A7f8KqX2ixX14We7hLN/dkVf0xWvH8FfFEmBPqCxn/anJ/ktbOifBG8SVDeaiZOTlopmx0/3KpYOr1Zg5YaneUHd+hzuj+DdKmkAuLjdGOTtlB5/Ba6BvAOg28Lstym70845H4Ba+kfgR8B/AN5qDR6/HPfMkHAMjY3fNycAeor2HXv2afhrrQEejafsnzj5mYLye5K+tX/Z1TufP4jOPZy0Pzz/ALLsbO+SND5mXGCCSDn6gfyrc1SO0sbMyMGULj7ufX6V9HfFD9mm0+HMiaibKN9PVPMO2YsflI6KQP73615F4v8AFXgbTYJoJLQsuFO37PWscvX22KnjJYqacItnlEniOyhuJBHFO7ZPHlt/iKaPFDMx8uyuGJ4A8lsfzrUvfiT8P7J5TBpG+Xs0ltkD/wAeFZLfHTwtbrtj0aMSqev2IFf/AEOs3h8PB+9I+mVGvU+Ciy3bazrMylItJuXBP8NuT+uaJF8WTSAwaPPt/um35rKb9oq1h3/ZtNtUPUH7Hj/2eq//AA0hqLNiCO1jY91tsH+ZrW2Gj1Kjg8Yv+XR1VrY+PvMSSHT2ifGNzJGO/ua6W3i+JN1MksiRebDtKsPKyMeuM15mvx08Q3TA/aIhnuIQDWjD8YPFMSh4tRaP2VRzXVRxFOC91nNXwVWWkqaPtz4e+OftWita+JlaOZdpZ0VEyNgGByOc+gq7b+E7mXVP7U0pvM0+Mhid+75QMsSME559e1fBd58X/FjcDVp1Gcna1db8P/2ofGnha9gSbV5p9K8zM0Ei+ZuUjBGMj1/SvUp5lT+Fny1Xh/EWc4P5H2pq3irRLi2bTNYuVZlbDrF8jblJ4PIOcZPSvGvHn7M9jrUl1qfhiSOeSSQtHG10WGM88FT/ADrT8N+O/B3xdiSSZpLHV3TLmKORE3A4J4JUEg128Hh/xR4cZLiwuYpbZgoj3SZ+VhnoVXnj1rtlGliFdq54cZYjAys3qeQ+H/id8QvgzbS6bdWaW9u58tXa1DZC4X73/AR26Zr2bwz/AMK68deDbq41bXIG1FfMWMNcmPHBxx71FHq2geO1a212wR50cKSIAGJwQSSCe9ef+M/g3BCvm+FTcaeBEQ8a3W1d3vmvLr4KUU+T7hv2GMlzz92R4j8QvhY+s6rdDTZlnTYChDZyABnqueK8c1X4X6/p91In2SRiGxkEY/zzXt82sa74HvvI1Rg+z7zqxY4Pbr7V7l8GfB3hj4twl7oSNdtGJQrZXJLHjof7vrXjRwbqSs1Y+2p5hPA0Vy6xR8I/8K91yRcvasPbdzVi3+G2qlgVQBe+6QcV+pM/7LvgHTNpurRgd21SJDzjr/DWXJ8G/hLpsknn2MhC5LFt5HH0FdsMn5tWzz/9bXK6jA/N/wD4VhqEkRZjEEwRuaUc/pRpvwsvHuwgj3sOgVx6D/GvvTxcfgh4Ys5s2O9kXIj+yyNycd8V80+JPjD4R0vxVcvoemRNZA4XfbsAPflh6VzYnA0qO71PRw2bYzFwfJCx3ng34F6rpvh+0ubNJIblkG8zSAKB1A6V9M2Pxa8N/Cnwev8Awkes2sV1HGJCkZBdvkC8DI/iBr4j1z9r3xDLaCHSylpCR8nl24UjjpndXjXi34ha/wCLpidU1O4unYYUStkYznB/GuaFf2K5Ys82fDtbMavPivdR9efET9s7S/EkVza6ZGQJI1Xe8AwW4zzvJxgCvGdPGo+MtYuL6HT57mK4kL7oImxknoOteD2txJa3S7wDJuyNvTBFfS/wI+NnhnwfpyQatZs7BJMv9n3/ADEjH8Q6c0U1HE1P3srI9WvlSyyjbCq50fhDwpq2nXbefpdxAoXugB6+9Y/xN+GfiTV7iJ49OkKgNgggDrmvUrf40ad4x1uU6VAqQks4/wBFCfLxgdSexrD+KPxJ1HR2t1RkVW3Efu8n9a8KvhcNRxDUZHyFLE4xV7ctjh/hr8Pte0eGaOeyKKxztLLnoe9dN/wr3WbqeZMRorEn95Kv+BrF8NfELVb5Q32pcscH93tNTN4q1Vr+QjUZkRQcqGNE6eHjJNm1b63WqtlqP4M6tIz+Zc28YzxtlAx/47V5vgvaQxq93q1vGw4+a6AGev8AcrlbvxVrLXBxq1wI/QOc9Knh1q6uiM6jdXDY4RmOM+vT6frTdXDx2jcl08Sl70jqYvhb4fTAl1xBt+8Bdf8A2FaNp4J8D2sm5tYSR164uef/AEGvPtSuWWJSXuGH/XQ8H8xXO/bLn7QMySFGOBk84/OiNeEteUFh60t5nq2oaP4DsVaT7dIwLcnzmJ/DAqpJrngW2iCxvI7qM53Ng/qK4CONLtgjMznB+VjWXHZsboosSN/st/jXTCpK3uwNo0IwT5qh6zZeOvDOnqWht5mbOTuUkf8AoYpmofHLSrZDFDAyBRw3lcA/i9ctDorSWJC2se7H3sD+tZK/DfUdY3SxWiNET181V6cdK64zryslGxhCOGk3zyuexeFfj/poWOKWJjhCxxFyx9PvV7X4y1jVdS8H6Lp2iRwDUL9cw+cBhmdfkAOeOZADn1r5E0n4aavpN4ly9qpSNThTKCORgfzr6Q8cavceH7jTsuIP7NSL7ORyFPlqT/48B+VefmGMq00oVNEeNjaeGhWhKk9Dqv8AgoNa6zqvws8P6Lo1nNcz32ps0kcMQYsot5E7e8o56V8R/Fv9m3T/AIR/Dk3vj29W0+Jl6WvLXQxqERT7HC8YVpYwN+XH2gAo2CUxkEGv1o8K6z4V+LHh3T9cS1g1SKMYjN5bZMMjLGxUBhx1Xn618Of8FCv2ZfFvii68U/Fy8v7GfRNEhtLWxsXuGEgtz5SSLsEYGDLLKf8AWA810V6XO/ap32P1fKpKm4w5rJnnPw88N/ssfHr4c+HvCs9vqXg/4qz6PHa2uoX13LBZz38Z2Km7fMmyWTcM7Adu7G18Z574gfDj4saB8Lde+CcfhpfG3hzSbmG90m+8NQSXgsZTMZS3mIQzJIlxMmJEY5A6Fc14d8I/iI3wn8bjxJB4c0nX7iO2+zabHrELXUVncs6MjqjSqAVIYqSTtJGa9X8Bft4eOvh3408T+IJ00zUrXWdi3Wn3Vs728JUkosKiRGRRk4UN0xXC5dD6up7XnSp6xPnXUtB1LQ7qS21G1fT7yFSzwXX7ll28fxdSDkY68VnSRGNsbGIxkEKRkc8/mD+Rr6T8U/tb6P461gXniz4UeCbqWNJ0kWz0iS3cu7IQxMdyhb7r8uT96vEZr3w5H4T+x3Wn3Fp4t+1yGNrZ28hYiIfJVS0jYwwmJz/fqOXU0p80r8y1OZGMZGB7EUHJBB/lilkTy354I+8D696TO7moasNldhjirHYVDICWOBmpZPuAd6oHqhNwz1FR+YUYlXxuG3scfNnNNGR9fel+XqR836ULQ0ij06y8QeErfwvPbzajdPc3FgIDGsYDJJ5ZUD7v3Sc5APYVyXgHwvd+KPE2n6LYRAXOpXEVrGobA3SOFUkn7oyR+Arntu4ZCrnua6v4Y6lq+m+O/D03h8LJrX9o2/2OOUjY04lQx7skYG7b37miTuc9ZSVOUYbn7K+H/C9h4F0Gz0LSV2WduW2/OXOWcuSWPX71X3O459eawvAHiqXx94LsNbni+zXUzSJNFtC7WVyOPmP8O3v3rcb7x7DNbP4T+T8zjUji6iq73I2703sKc2eT2pvYVzSPIZH+NJk06mN1rnbsSxd1G4/hSUVPMJD0bn0qZG5qutSRk5raMir2LStUysOD3qsvSpE+8BXdCVrG0ZHhv7ZP7PGtfH7w74ev/DSW8uv+H3mkENxMUMsRQMqoCCrNvQcHH3q90+G/iBLj4Z6drusSf2VbxCV7mTUmWJYQszgb2JwBjbjB7irlrcPazK6exOOuM8ivkn9o74M/HDxR8QjoHgDXdQg+H+qRJiD+1kt4EcKPODKDvwSgIwDkmvRTdN88d2fqeT4qnmlKODxU+VUyt+19+3IJvtPgn4aajDewQvGt7rDWgeNnRnLpFI5IIyIRuC9mwcV8j2dukf7hRIpzh3YYcYOBkdjgc/0r6n8XfsgeFvgb+y9rfiDxjBJrnjg3cT/aLa+laKISzxLgcR5ON/XP3ie1fL1hmRixfzGIyX5+Y9zyTXm4uVRyvPc+9qewhQUcM7pHUaKruy4RI41ZRKR/FHzu/HpX3p+wz4rjtfhT4h0zUZI4ho12buQsD8kEi7gx+hjkP4V8JaGpLKo/iIU/Qjr+lfQ37N/jB9B8SyaZqdybfS9bhlt75UQtuVYphHgD3krmwNT2VZcx8rUxHspXkewftEfC+38Q+PrrUcSG4vIYdoLgLtAC9MdcrXiTfD/XtDkXyI98GSE2sDxmvTfiZ4z8Sa5p/h7W7OaBjdWrRyMylTvWW5APPTov5Vymj+MNfaYR6hFFKqqvzKAecf7wr7CLpSlZ9T5TEVpupKUdjktSh16zdT9nLAjknBqrH4i1O1dPMjwo4x5Y/Kvd0sdO1K0E01qmcA+/T6mucuPCejajIEith5jsF54GcnFbvCpO8Wa0cXTtacDzq3+JktlMism0ZJ+aIHt9a6Wx+OqaXbxhL4bBywMQIB9MZo1L4S7oZJEt1DIvVZBzxXGXnw2jhmXzUbHUqsh649BWMqFSOp0ulga+8bHtWg/tE2UmDd3cLpJjmOPGK9E0zxx4d8TL5SXcbO2AFzyc18vWPhPSLeMNLEwf+LDZrptFhg0eZZbGWVdhDAmqjTk9ZHk4nKqb1o6H0He/D3R9XX9/BISeOJGGR+BrlNa/Z+0K6UiBZIwTj/Xt6VB4c+Mg09Y4dXVpYssfMWPc3/oVdxZfErw7qlrmOWVTjPzQkY4raWHoyjqeNKjiqLs5M+XfGnwTtLOaYWzYCNj55STn/vmuAj+HssN0wYKw29Ec56/Svo7x9daffTStaySorNuUYxzgdvrXnX9kSyXHmM7hlGB8wxyc8isoYenufR4PF1eS0mcjJ4XtLe3aOQY9QZPmrnNQ8K6V54O9RjqrSHNegeJfD9zIskkcpX5eu8r3ryvxHp+q2skzpOSFwPvg965a9FR1R7dCcqnUtT+G9HSPcZAPbzDVW50/w/bgF51BI/56GuSul1qaRgkuW5xlxwPeuZ1r+0LdV824YDPZzXDGFj3aWHct5Hsunz+HbWIjzhyBnc+fyqwviDw7Dkh8lem3P+IryTR7otayNI7SMCMbuf1qRtTjUZKDr6Zrqjo7FfUJt3Uj1qTxppUcYMAkJ7fKcf8AoVY974/htdzBJCpbg+Xnt/vVwS65CUARgr/3dprL1fXDJGVP3VORgYq20lqaU8Dr7zN7xN8Vh5ZWNT5uw7TsBHXv81cLN8Vr9hiMR4x/zzH+NZNxI19K24YPIx9adaeGEuYWbYGwcAlsV585q+h9TRwNOEUtyaT4lapJ92RNv/XMZrLn+IGqLJuLqOevlLk/pV6+8OR252sBuHA2n2rktUj+zzFDjilGdzujhaXWFzp/+FteIPK8tbpdhGP9Smf5VWg+JOs2bFobnaWOWzEn+Fcp7d6DRfU0WCoJ/AjvdJ8Yz6xqEX2yYSAnLYjAJrrNe177Jp6vbSqqqwUKxBP6V47ZzyW8yMhIP0q/qOr3VxCImfcucgVz1ITcrnNUwNKUtFY7Oz+I1zauxMseM4/1ea6W3+JqXUa/aHGB8vCYrxq1huJJAuADnPNdHYabezwOFjjLZ5JNdKhJ6nJWwOHW7PSYvEuh3mWmkZT93HTNQ3FjouoQkR3MeSflBkwRXCJ4a1GRgFCj/gYrVs/CersEVJgCeRiStVB9Tj+rwj8EjXuPA9rNgwSRsMZwJCay77wDNGvyREg9CGzV+303W4NqLdbc/KPnPrXQWNxellS5utypwy4zj8a1VN9DOU61NXUrnEW/ga+j6W7Z/Wrtt4Vu4ZMyQsfxya9PsrqxC8sX29ipzmur8Kjwpd3Aj1K2JGGydpPXFYTpyseXXzScY3keKf2T5a5kBHPAPWor22j2KWBBxxivsa6+G3w8vNLMsNptfGdyh1rxzxB8OdFaYiwLDr/rHPr/ALtcfI+pw0M4U3qjwGXSzJIGK5BGPrXSWPhe7bScBR5Z/vZxXeN8LJpAr26RP3+/yf5VJe6LfaZpvlhQq5xneDUTpNvQ9KWZx2PD9R8J3CzOFRFXua6bwXZyWYkB/wBkYIqxqUd6LlhJ0J9R2q7obbA7Mpzu71rCLie4sbCpBam+1wjTFehz3qRoXkQkKSOmaoyMJZBIvGK1bebdakAc4rSxwSrLoYF1Yh3bBw+RkZq+tuywgd8jv7U9rR3JkHOfcU9pjbqNxz+tQ1Y6oSurlby3U8gnmrTSIgAYfhimCYNyQPxFRTSCQ8qMetJ6l3JTOnOBWdeXQAc4+oPerwhj25A/Ws28aL7oT5t2DkGptZjRyOrN5kiEetcx4ibcv/Aa6XW28uYbR3PSuS1hizYY54rofwnpUHrcxPQ1JJuCDjil2LuXnp1Wp5I8LzXL0PRctSpGu9s7an+ziThdq+u6iONlyR0pUJ79aWnUblqPmjEce9T0qKHfuywomZuP7o7UQSbWwaenQpu6B/lU4HfNVIo1LMSueetSXZaNSc1Wt921iTWdR6jjflNG3AVl28fjXTafeNCoG4dOua5FJmj288fStOHUiqjn9KxucNak5H2dJ4/8W3D/ALqJoQRx+/j4/wDHazptd8dXRERuipY8ZlQ4/wDHao6v8YFS8MUaQJH6iX/A1hal8T2uHBW/iiCtkhZ+en+9XpxqNLc/KKeX1ZfBSO5h8P8Aju+CsNT2KflIWbr+AFNk+H/i25JMuqo4PUmTJ9PSuFX47w2Nu0X27z8/NuWfJznGPvelY198eB50jQTyNgAKv2k7T+TVLqPubxy3F3s6dkd5qXgm/sWK3uqssnbblhVEaHpvmBJNWYuOCPJevKPEHxkkumMnkZZSc7pST+prjda+JdxdMsiwGEL12uauFVW0Z62HyTEVFqrH0vdeFNCtrdZJb5pA3TbHJ/jWWNT8FabOY5YJLls5zsYH6cmvnuw8aX+sSBA0gAGfvk11/hzwh4h8VxtJZWF3dbX2/u4ZHH0+UGuqF57G9TLfq2lRpHbeNvGHhabT5Y9P0uWKYgY/h/Uc14Vr988lzIUZkBb7pYtjj1Ne3x/s4+N9Ysd6aDeqxJzuspxwP+2ftXCav8E/E9vcNBJpV1C6Pgq1rMMY/wCAit3QqyWmp6WBr4Slo5o84t7h45o9zkru/iz/ACrsdPNosgnmHmJ6EGlh+Dfia4kIFhcPzj/j2k45/wByu08J/CPXLWzaKdbeIO5B8+KQkDH0rGWFnJWkj1sRisPJLllc5HVr7RpJsW9t5fy9MGr3g3Vre1v2UR+YGGMdhxXYW3wCu4/mOo2qEnj5CR19TW3oHwHih1ImXxBBAoX5v3QU5weeWHrULLZRe55dfF0PZtdTidSma0v2lFsAJDgBSOOBVXVNQv7qENHCfl4GXUYr6S+JXwX8I6b4dsJrPxhDLeE4kQvERnYecbieoH415H42+G8nhHTPtNtrUOoR7N/lxDGfTpVVcJKjZpnNg8RGokjmvDPxU1jwLiXypH2bh8siDggf7JqHW/2nNenkaRJpoSW4berHH12Vgq0mobA0LbiMsrAsa5zxF4XlhZpFJBZhlVXBAxVRrzgrI9mnhMPUlzTibOoftJeKLrK/2jNj/dT+e2sqP4w+LdSyU1W6AX0kA/kK49tL2zncz9cYPWtjTZYrHcXQMT0xUqrWk97HqPDYSC9yF2bkfxA8WXUgLapdsen+vNPXxF4hmn2S6lcMTyczE1JomqlshbVSxYY+XOKs32rzW90SYQhxjjI/pWnNPrI8+fInZQRraH4i1qxk84Xs6lRjckhz/OvRPC/7SHjDwlM50nWrqGXYNxUpzjn+JD6DvXmFjrkrRqAoy3dif8Kjv7q5t8SfKoxyVcjNCqTX2jyqmBoVnrA9a8e/tNeNPHGnvbatrN1cW+xlKsUA5I6YQf3RXz54u1yW8jkfc2MDHzVqT+I45lx8rdjucGsfUvKu4227Vc/8s1FZSnOelzvweDpYaSaicZJcMzMdzEk+tRbi3fBrUutKP3vlGfUVVksirbQG4/iVTiuSUW2fYRnTktCsIyzcjn61btYZI5QQCB9avWOmtuByTn1Fa66Q7LnBz3IXirjBnJUxMI6Mzllbg8g49etdNo+oSSKq5O0DNZi6LLu27XIz/dOa6HS9HnRRtt5HJ4O1DWsaU2/dR5NfEUrXuPvI2mTryeeay/7Pu/MCocD/AHq7IeG9TmVUS0lP9392+T+Qq3beAPEFzkLYXCn2ikB/lXUqFW2p5f16lFX5kcpDZ39qQy3DK+D36ceoNe2/Bz9pjXvANxFbX9ze3th5XlfZ/OXG7qDyp6c9+9ctb/CPxRdRhhZ3XHHzQSkn/wAdrb0n9n7xGswkYbWIyFkgk/LpXZh44ii9Dx8VisvxMXGq0fWmgePPB3xqsWaztjYX8W1naWInJYDjKgdDUWr+GNa8Ngm1njubbDFsOAeAM4zXgGj/AAS1/TbgSwXYik+XJ2yJg/UCvoHwfoHinQ9EYnV49SdicfaBLIMHAIzuH8q+mp1JVF7yPz/FU6dGT9k7ozZr7TtZtTaazateRSvs2uAwDHpwD06n8a5W4+EM+j3b6x4G1BNLMxyYlVo/k4GM7iOpbqO1fQFt4Js7rR5L3XdTs4WjJYRWqhWYA/Lw556+vSmr8KY49Nk1q01lLNG5RNgVDzt6hsdc9Kl06afMc8cVUiuW54bofxg1LwjePZeNIZL62UgAsY3HynDcKO+P1r1f+zvhj8YtHl/sm1t7O6nXavm2kgwzDd1HHevGPF3xLiuLp7C4sIrp1keNpmIIOCQTk88mn+CNH02OT+00u5rcWzeaYonAz8o460KprZhUpRaVT4ZHl37Qn7P+o/De+luJbmGewARAI2YHJVmHH4V843mnvHeMGTcg42g/r7190+PvEWmeK7FZJLiSVVIxBM6Oc4YZwTjvWH4WtPAEcKTX9hJPcEHcqx2+Ovoea8XEYX6xUvex9bgM5+p0UqqufFg0mWWbCAle2avL4XvLp0AhVvT7v9a+9LPxt8PLKTZb+EJpdoxhoIOfwC1Zh+ImiBj/AGf4E35Oc/Z4wfwwlKGVU95SOmfFMnrCJ8KWXwv1rUGCwWys7Hj94g/rW3ZfA3xXJJhbNBkdrhP8a+34fiNqTSrHaeByqlsnMT8ceyVONQ8YaoPOTw1b2q/d2sso/QLWv9nUIa3OOXE2I7I+f/hP8EfFWn3W+SGNQE24M6nru9D713vjv4E+IdcFujTQRhGbAZzgZr17w/beMlfbJbWcHO4BfOJx6YK1t6h4P1zUlXfqMMR6/LG3GfxryMRl2H9pz3PjsVnFX6wqjmkfOHh39nnV9NjZZby2VjyCGatRfgPdNNmfUYUDAksC/P6ivdI/hRfXDFpPEZVsjcscbYxj/e4/+saa3wUt5JnM+uSMhHG1efzJrP6vQZwTzupKTfOeMp8ELNVVJ9SUuOoETnH47qvQ/CnwvZYNy4kJ4VvJfr7ENmvYoPgdoyorS6reSceqc/pSf8KZ0GCVX8y4kPUFih56g/c9hU/VqEfhRhUzfW7mzx5vB/gu1bfJbtM2f4g5PH1ai3tvBEFw2zSI3A67o8t+ZNe92Xw38OWofNqkxJBy6Rk8DGPuitaHQtCsyfL0y3ztOF8iP2/2a0VOmvsmEs200k2eO+HZvA8E3z+G0cnv5YzXX2eseFSWNp4NiPHLbYwfQEflXoMMtjbuWj0+3TnG5Y1H9KzdQ8bWOms7fZgWU9igyB2/Wu2NWlFWsZLGuo7RTv6lax1+zuIw1p4XjQcdGj6YrUtJr+5Dy2+jRxRE8LmI9Ov8Nc6/xqtYLhIfsGQThSsyqMdq7Tw14mXxVp84iZYX5GVYMV6CvSpVMPNabg3UjfRo5nVNK1jUDM5s7fbgYDGP1Oegrxz41Z/tS8ZiTGJiBER1YKBj6V6n4ostX03WGeG7WW2yByjfNk88g4PWvJ/imrza7fqW4WZnxjjOK+C4imueNjSnOTqxueR+BfjJ4j+CXiJtR0S7mOlKytqGniVSJUR1JI3KwyUVl4x94V7f+2t8adN+JX7Jses+GJ7yKz1pngjgYmPeY721Qq+e2Ofxr5l8XIVUlVRy8ToVI9fWvY/2c/G3hP4i/De/+BHjq3FlY6nNKbPXI3hjNuGXzSP3wK53xKBtH8a8A81yYStJ0+U/ZsnrQkouXQ+DvBHhe/8AH3jnR/CGn7V1TUrqKyt4biUiOOZ9qqxb8a+qfGf/AATw8W+FfAc94/iW31bVIEj2aTbx/IrvIm8iSRwgwue1fUHwx/Z/+Fmn+G7a18LQSXb+D/EqmPxBMttNc3c0DrMwMscQyh8zbjr8oGTivZ5bx/tTzrhdx+6Oh/Gu2VC0Ls4894u+q1408Npbc/G34o/Avxh8IbPSp/E+jrpcF+NsUn2uO48zAzkojNtJ69O9Z/g7VLPQfC/iq9fVlsL6W1NtaQiSdDcb45EkUbEK5Cyf8tMD5hz1Nfs1rFjpXimCGHxBo2n69FA++KPUrdblUJGDgOMCviv9tb9ke3vA/jvwNpkMEaWvl32lWdkAFKsqq0Swx8EhyTn+7UctkevlXF2Fx840ar5Zdz4KeNFwIj/o4P7vjkgDk5644NMznJPr6k/zq7qXh/VfDyhdS0rUbPcoZZLu3dOp4HI9mAqm3KnbycDBI46DOf8APesJH3bfNqndCbR170bfU80UVBAvHoKQ/wCeKKKBoT7uSRRHJu6fLtII579iPTvz7+1DHK4xTOUXkZz6UyvQ+2v+Cev7QFn4duZPhnqf2mWHXLtG0x/vR277X35GcgF1T9a+97iHyZGRiCVODj1r8O9H1GfQb621C1yk9tMs8bBiCrA5GCOQOPbrX6g/skftS6J8X/Cuk+HNauLXSvE9jbfZy11dIkd1HCF2uAzl9xQ85Jyyt9BtCV/dPyji/h2eKksVhFd9T3/hl9qj2qoABya5Hx78dPh98NdUt9N1fxJYtdySeUyW15bt5OFLZffICMgAdOpqj8RP2kvhn8OPD8OsP4n03X1mJItNH1G2lnACF+V83HOMD3OK19nF6s/MYcP5jVaiqe/kd35O8ZB96g2915FfI/hX/gpBD4m8daLps3gdNG0C7uY7ae6uL3dLCXO0PnYFCglTj/e5r67vvEHhe01SDSv+Es0FtSnC+RZf2hCJpc5C7E3ZOSDjA7VzypxlqjbMOGcwwKTqRvoR7QKNtTTQ+WxBwD7VHiuaUbaHyEk4u0kJ+NPj7Uynx9acVZiRNnpUq9qiC96lTtiuqJtEljYnt+tX7aRsBVYqy9D6Z64qjGMdeK0tNtftEgG7qR+GeB+tevh1c9DC87qKMN2fP/7e/ipNM+BsGiRtJ9svtTtiyrjHlAStyf8Aeir4I0uPB45XbgEdD717f+3f4wfxJ8dJ9ItlaSDQLGCwEUbE+ZMN8jOQO484r+FeL6aoVSq/dGQPpnivIxlTmmftdGk6GFhF7nT6TCWdCoxwDXq/g2xM7xPjaocfPn7pzz9ePSvMtBVlkzsBOFHzA9M17F4HgPnBFxsaTP04Ir5+rNxd0fI5nUcVoeu+PdTfQfA+hwwQ+btYndkAgbp8CvLNQ8aaxcRqYU8g9slD+Z210X7QF5e2PhPQY7GGSd8jJClh9+f0r54mfxbqEmFt54VOBhUlUDj2FfVYatKVOLMcDhI1qXNJnt2k6trWqSFJLxkTbyTyP0FdK3g+50W2+2TS/bSf3i/MUIwB6/WvIfAul+JNIummuIp5Rx8p8zpkeor6y0fxdp/iSw+w3Ng0XRTKCp6gev0r26FSpJXbPNxsXhpcsTjvCmn6pNP5vlssSE5RpQcj6V2Uei3VxEQ6IUIDLlQccdK7Wx+x3OlPaRTpGXBAKlA/U+lXtH02OxsxD5zTDONzYJ/zzX0eFlGUby1PFliZy1R5vP8ADfT7sjzoofMk4IMZxu9OKwr79n0Txu9vPbx5BACBxzn/AHq9mkt1kmEpWMnOR8gzn1zT5Iwy53NGeucgCu90oS6GCx+Ji7JnzBrHwO8Q6bIjw31vIka5b952/E1z9x4T8Q2MzwyweYowfM89QOmemfT+VfVOsWJlYTRyA7hzux0HBAPTpk/gag/shpbYRyxR4Zg4CxEtnpjkYxyf1rKWFptHpU80lFfvFc+VLhbq1TbM2Dntg+2OtM1TXI7W2gMYZSWwwz+tfTV38PdP1eF7meVbUsQSGRVAIJrzC98Facl8VNzE4VjywGeteXUw7pv3T2qGPo1I2cTzu48QC10nzpCS3zbcd+lcHq3iq0vJp9gYu5wWcn19q9j8R+Hba+At4wNijZvC84PPX1rmv+Ff28EmGDEBdudoP4151WhOTPWo4qnTPGprl3llkjbkcDjjFd38N/DXhrxp5sWpwqZgwRSyEjJHXg101xoul6XH+9iJA43bFw351JY61otgfMSDYwII2FFB/Wqo0LS9/Y7a2KdWD5HZm7q/7GMculzXFjPZkbGfBV0IGMj+KvmzxJ8H9U0XVGt90ZXbu+9jt7mvquH45RW9m8UUcwLLs5lz29mrgtW1U61eSXTxkNgAcc9a6q9GnK3KefgcVi6cn7SV0eFaZ8IdUuCCxh2noC2f0rT1D4D3K2eRLBkg9jXq89/9njcI2Du/ifp+VclrWtXRkIMqklv4CSMYrklh9Lnt08VWlO6eh4ne/CG/t5+bmMc/w063+Gup2wYmePb97Oa9NuJEXcz3HGOzCs2a6s5U+e5bA4wrjNc7oU+p7ax1dqxyknhC68nE06kLg4xxWV/wq221KVme6hg5yf3THP6110/2NlYPdTex8wYNc7ObXzmxdTYHbzBR7OlHWxtTxOIkrN2Ksvw40GyUedcIf92Fz/7NT4fDvguEHP7w/wDXF/8A4qsy+uLTeCXkY+nmD/A1U/tK3XIFqXI77gR/6DVe5skdSlWa1mdVZW/hO3uNqWAmCkDlCOMZ70XmqeHrdnMejrkHaBjisTTdYeGTK2IwvTA/+tV6ebU9WykOmSE53YRGI/QUckukTPms9ZkDeKYGk22mmLGcbeq+tXotXuvvLCQD2+XJqjaeEdfnl3R6fIMnqIJP8K6fT/hZ4n1MAFPs5PTekqkfpVxp1ekSK1agt5GJ/aWosSFmaMen/wCoVn315duG3XbJnq9ehW/wG1iZd9xfrAOmQsh/pVhv2cWmb99rfPtEcfrWv1etLZHOsXho7s8hnnZCA2oucDI2oaiW4t9rbrqYnr0PNe3Wf7OOnIrC41WWQ9tqKB+oNaln8C/D2mne1yXIAYiQx9j0xij6rW6lPH0No6nimnyW0gQsHK54OOa6KxW2ZjhmHYLyDXsUPgnwrYkt5kA6sNxi/wAKmh1TwtpbBN9tIR15io+qpayZ5VXEczdoXPPY7NjEq5ffjkhj/jUsOi3LEeUWD+olx/WvQZ/ih4csvkKQ7VHA3oP61g33x60a0JC2kbAA42yJR7Ggt5HBGnWlrGmZ+j+H/EU1wojdjgkDdMOK9N0LwTrEkMRuJY3GMkM2ecYry1v2k7S3CiCzcyYyqecAP0NVZ/2jprhcx2OAeTtuDmsr4WBjiMvxdZXtY+i7PwL4eubeKPUreJ5FXDt5ROW9jkVxvjjwB4ZtoQ1rbwwcMBticEnHX71eH6t8f72aP/jz8tgeT5prkNY+MF5qu3KqoUn/AJak9q5JypS1gRhcnzDmUubQ6vVdKa0uNkUg2bcdP/r07S7bO7zZfm29MV5pc+LprpVGMDHUE1Db+IrmJ8oWP4t/8VXK7dD7COEqciUnqelXu+KQhZMRD7uB+f61WllO0FnyPYV5/NrF5eKMhsn0zUayXTdHY+3NZtcx2wioqzPRIZYXkHz7fcrWlHZxzyqI5NzN7YFeaWf2vduAYn6Gus0Sa989CYh17qc1lKPKroyq1owNq+t3h+RsH/aB/St+zsbSKx80xLnbklhntTrLSTfRt5ziHPPIwPwzRNpEMkflC8VS3y5JrllJPU8tYtp67Hlnit4pJsoARz2x3rib2zS4m3CMfMMfL1r3G6+Gr3GFFyJD/srmpfDfh7S/A+uRT65CZ4ElV9rIoyuOfvLj9a0jLTc76eY+yj7queCQ6OMjzC+3r6j9DV37JbeXwdyDttr6i8YeLfhxqmjqYLEQTArgxm26YPHy818t6vJFNdTi3H7oudu4jOPw4pK56GExs8VfmjYrNZxxLwFP6moGtY+SAAPaiS4McfpVX7U2w5q0ejad9BlwiKcVUmQdVXJqzL83zdc1GyO+Sq5H0oOyD7lKQFlwakWMBeD+lJJDLn7rZ+lOEckcTZVgR0yKwqaM2cl3IvLO7Ix9asAHHPPvVZXKtzVhZxtFZJX2IeqOyh+GWo3A3TysrduVP82rSj+EsYQGbURv7qpQ4/8AHua5iz1jVpV+Zjhh12iu+0LSYNUtUaSchtm7gDk/nXoxw6Z49apXpuyafoZ0Pw30O3ZWl11ARnKMijt9a1fA2j+D7fxdY22oX1u1gz4mkkWPA+X3Brz3xnp/9l3CsJeWzw2B3+tclFeGORyWUD/PpUOk4vc6Y4WeKp3dRpn3Z4++Gnwgm8B2epaZ4g09r+TyzJbq0Csgyd2fkGe3avlT4uaf4dh1Fn8P3a3kLsxKKoQLlRwAAP5Vxa61EUVWlzz/ALXNVJ7y22s2S8nUZBoUWgwWXVcLK85uRo+F9eOl3EgKqCCCN5OOD6V9g/A/9tq9+E3hd9LstF0y4R3ZzNK8qFiST/D9a+H4r2KNiwAdupUdqvW/iLyWVFVRznrmu/D1/Y62OjH5ZHG6tH6Myf8ABSLxDNaskfhvSY8oQXE8oIOCc8Gvnf4nftLeIfFWs32otMsTzSlhFDPKqqMYGOfQCvCbXxHNMdm5SC38IrJ1jVZ5Lp8oOvUfSu2WOfLpoeJQyOlGfvI67VvjT4jmcot/PGx/iWeTJ/X3H5Vzt58Q9embzX1S6LN1XzpP8ayFj+0fOwyRVsaesmPkYn615rqzlrzH08MPhqKsoI6jw74il1BYnvL9vNJIw7k9COck/wCcV7y3wrtLn4X2viG217zrqTYHtVZeMs2f4s8Yr5ptdNEMocISSDxmvbPhxKbzSbe2iDPKg5ixkn7xz0H86r20lo5HzWZ0YRanDuc//ZMi3gSR3VicMHPT9aZqlrdWynzLmV4FBGPNyPyro/F2lSWfii6juQ0DKwbYRgjgHGMmsvVLpbe3jUjdHID1J9q2T5le9yKPK4pm/wDCPwnL4m1iCBfMbeSNxAwMD1PHWvY9f/Z5kW3iupI5AJAv3RHj9DiuR+A6+GbXxlpsmo3f2cb9zb5toHI9RX3xJ4o+G+peGbLTZNZhl2xI3lwztv468KPWvQw+HVWN2eJmGZzws7LY/MzxX8PbTT76aOObeyOcqoBI49q5f/hCS1sXW1mlwP4YycfpX6aXXgXwbHb7rPw1eXXmKSJFuJgDxnPTjmotL8D6fqFswXwjPA6KD89zKO3vXd/ZaevMeR/rRKMdFqfmZpPhfVre6XyNNuCuchRE2T+lbNx4H8T6kweHQb988jZbP/PFfoBraL4NVtmnCIriVd7MzAkgZGTzjgYrMk8Z+Ibiz8zToIpmcDZiPcCM9eufetv7PpJ2bMpcSVJaqJ8LW/wV8e38h8nw1qYz13QMuPxOK04f2ZfiBdrvk0K8jB7y7P6tX2XJdeMtQgSWPSZJ3yc/6MyqOT3zVSTQ/Ht3yNHkQDrkKo/DJzS/s+lfch8SYjpFHyXZfsj+K7iQC4ga2Hb5oSP/AEZXU6T+xnfOq/a9Y+yRE8s6xZH4eaK98X4d+OZp4t1n5KFySWaPPT/fFX3+EurMpW8vltlYZdmEZI4/66VSwWHpszqcQ4yWl7HiNv8AsV6XuP2nxdGEHfyoj/7UNXYf2Q/BenkGfxO7sOpCRKp+g5/nXrq/B20Zglx4nVU6bf3YP/oVS/8ACp/BtnuluPEUsyscDy9pAIHTKg1XsKENUjhlnuLf27Hl1n8BPh9pU6u+qeeF5+dYiD/44a3ofB/w60l8FLWTaQWVoI8+v9yu3j8C/D6ORWiv7y4nOAFBchj+CV0UPw+8O2FqLhtGvxH081jPkc+mB/KlzUXtE8+pmeIn8U2zzSOfwTaxkW9hZupbIH2dQR+Oyr1t4u0ezbNroVnnGCPLXP8A6BXVXereENHi/e6aygN/y0uJlPHqMVi3Hxc8O2IAs9MRyG6NcS4H47aXP2VjnVavVVrNkcnxCmZTHBoEZ+XKnYcj8lqA+LNXKHytCk8zr8sbn/CoLz9paysZGQWEAbHRml/ntrOb9qTVLo4sdKtjH0D7nOf0rTm01ZtClXtpF/M011zxhdPmDQ5fm+6zJIo/POKjksviDcDjRriOPqDvYHP1Liuf1D9qLxFbthbSzgk/uyZIP51lTftFeMtQYJClpGpOSEhQkfjml7eGxqsLiZ62Oxb4d+ONSkRn+0w4OQPtI4z6nzK2rf4b+KiuybWJIOnyu4P8pa8qu/jJ4taRZLqWOEZ4zAmTjp2961bfxnHdwp/aOt7j0MaIgHXpwhpe3p97ESw9aKsz0e6+FKyZF74lllKurFPMC84HGCx4/GrQ8C6I0Kx3Hie4dXODCrggY5HHPHArktI8Z+G7KzIkk835ixy7Kf0TFT33xE0caYi21mxmYcfvpCfy24rOeKpU1du5xcsuazOgk8E+ALXyxcXsSDcSWaJCSfc7D3rYXV/AljAkcRtdm3a6rCvb1xHXh2n69qNjrUd39gNxD5gLRuCOM+o5/SvadW+KOk32nGO28PNbT7CmfPlwSR1wy150szpK9jadOWnvFceJPBS3Crb2dnJIzhf3cAb/ANp1ZHiDSbW4fytDtyv8LGHGfw2V5LJ4g1xtTgdrSN4Y3BCFsY4+oq1qXiLUtVjRJLdLdwoOUxnp05Oa4Fm0U9EOeGqRWjuetJ44+yYMGgpnHBEZUAfULWFqfxu+w/JHokeV+bMjsO/rtB/WsK0+Il7ZWsMMqQ4VdvzZB/SsrxL4ksdYUtJqNrAdoB5A7+9DzaT2VjCnhpzfvI25v2gNQky0VnAoTrh5MfzrOuPjlrN10MESn+40mf1NcQ+oeHonIbW4GGcERvnP5VHHfeHZCPKvxKOo+cioeZ9ZM7PqbirtHe6b8TtcurgILmUnbn5ZpB3+tdpY63qEdqs15O5yflDSFuOpznmvNdJUrsa3s7mVNvG0HBB5zyvI/GtxdavVQIumTSgZzsjYDp6BOK8mvmCm+ZM8LEUeeVrWPWfB/ieyuroBmCL5i8scDo3r2r0Q/Yb63BhuI1+bG5CM5r5SPjDU4XCQ6TIpA/iVh/QVrab8QfEA2xpZxQqM/MxGTx0Of51VHM6aVpHnVMtmndH0WNJRdxN+zc4GWH+epH5VOLS3U7mud4HHUHFfOF18RPFAkX/RoXXjkYxwMetQL8S/E8jMjWagKCflTOea0eZ0ouyRl/ZtV9D6Rkj+YbFLL1ywwB9a5vVTPcW7Rpc26jJOPNXjk9s4P414lF8SPEl7+5mtl2Hg4QZH6VsaXfahqUZN0fLcBsiMYG0KcH+X41xTzBTlZEvL509ZHpd5rxsrO1topIby4B/eLzkYYd/wH4Z9K8v+IyzXOySBXCN1YZ9Of1qZr4w7p5JAjY+Zm7fjXNat4507TVYieOV1zlGcjBxU/WpdDtw2FkpXgrnLWdzPGwR7aaclhjrn8PlroLXXtStZF8nT7yEbuWSRlH6LXJa98ab3T7UvZ21uU8vJzlsfkK88m+PPiDUJ8Zt0HbbGMfqM1Ma1XmufZUcrq4indo+ntL8fak0yQTW7GM8mSUknp24H92ofisjx65f78qDMSDjHVRXyzN8TtZ+0q8ksbLnn92vHB9vevq3xxE19p2m6mg5v7G3uWXgLk28bHH4sa8rH1Z1H7x5ePy2WClCoz5x8Rws0isR94HBz1rgtasxLIPvb1yFKtgg8HPtXqPiizEKop+ZvXPSuB1ax3eYVDFtuMKfXAz/P8qMPL3Uj63LqytFs+yP2FftUPwR1GOaEpbNrlw8chGN/yxAn35B59jXvpIXqOK4/9n/w/aeF/gT4Rs7JXWGezW8kMg+ZpJcs36n8sV2RU7Rnrjmvo18CPgc8qKpjZSRG3SiGRoJN6sQenGMfjxz+dI3Apueayvbc+djJxkmnZmF8VPAtl8Zvh5rPhLUkj3Xlu4t7kRo0kU2D5bjcD0Yr0x35FfkD8Svh9qHwy+JGu+FL2GXztLvWt42dAjTRjLLJtBIwVCNkE8MDnmv2ZMws1lmZGkjjUuyxqWZsckADknA4xXx3+1d8Ddb/AGjdesL3wfZfb9UhMrX8DzxxR28JSFICzyuirIRGPk3ZPzccGlK0tEfrvBmdTjJ4fFS91n597t2DndkA0Vu+L/CeueCdfvNG8SaZcaPrFoVWe0ulCumVBU8DG0qQwI6gg5PWsNlAP8s/XH86532P2RNS1jsJRT/KJUMOh6Uz9akAooo60AKMLz1HdaIl/fLz5Z6CTuoJ5A49M/nS7G9B+dNb5Tg00O9h7S+ZGcrsc8mRfvt65NOuZEljRFhgtsDDNbR7Gb6nJzUVFF30HGVloPMcWY8KpKqRIXUN5ncE5HUf0r2H9mPwjpWufEDwPs8RSW3iObxHDD/Zi2zHbaqvmfaBL93O8FdnXvXjiruNe9fsO6TFqX7UHg1JTjy/tU68/wAUdrLIP/Qf0o1e5xY+dsHVv/Kz9SVtWsbeK23+c0MaxNI3ViqgE/pUdXbzLXD5PJYn61X2n3qqkT+SK3vVJPzI9uakjj9qcvWnqeaIxuZxSvqEcZYkDn/61TfZ3hyMEkdRjpWf4i17/hEfDd9rawrNJa+XtVwcHdIieh6bs9OcV89fsOaJrd14f1/xvr80jP4jIlhEixort5s+9htGQPlXqB94Vuk+ayPpcNlSq4KeLnK1tD6ahXcVB65FcZ+0H8XLD4L/AAp1m9+1W/8AwkN1avHpmnzSFHmZmWJmUjsgk3c+ldtDNaabY3moX0gt7C1hkuJpmbCqiLuYkjoAAT+Ffl1+0D8ZLz4/+P4vENxDDDa2kC2tpDbglY4wMsxJ5JLs/JH8IHauqpUVKGm7PoOGct9tL29RaI4291a68Sa3fa3diRr6+ne8kYPn5nYlh+GcfhWzYxbTwO1ZVjGeOD93610GmwlscHOK8GpI+8xVTc6vRbczsBzwq9PrXs/gKxMksRy28SqMA8cmvLPDVvz9cA17h8N9LD3VvvcxnzlypGOh/wABXkVvelY/Oc1m2mkbHxm8Tv4e1TSLF4FYraLNgqx5MsoHQYrx/XPG2q6peFbe0Yop6Aso/AZFe6/GDxh4S03xZLZ6w8ZvLOCNNjSOpAPzjgD/AG64eb42eENNj2WsUblAF2LJIR05Odh71+hYPDwVCN3YMH7aNNKMbnFabJ4gvuUt7t+MEJu6fnXR6Povie3jleKC5Vi38RbPT/eqa4/aVijXZp2kQyHbwTLKf/ZQKLX9oPxDfxqIdDjAXP8AqwxHIx6e5rtvRjpc2lGvJ80oodBoPjOTUCyrdKuOG3Efzaus0PQvE8LRGe+uIgM7v3pzn/vquHu/ix4+1bIGlrChA/5Zk9vesyXxF48vyCyJAOnEMef51Ua9Om/dOV4OpUeqsfS+nagtraxm71DdNsGcknGOPX2qG48baLa5MupW5k/utIB/MV84/YfEGoq0dzqKQsy4OYIwR+tcrqHhezjmVLvxAscZ4diqAj/x6umWazjHlgiYZQqktT64sviVoCzW6/a7VXYt/wAtgSeDj+HHp+OPQ1vap4ys47ITrfW6QBl+aOUZ79zjNfEVrpfhnT5Du8RLM2crISg/LrW5H4o0e4xYnVoZYhzndjH4jiuGpm1a2wq+T+zkuXU9t8R/FbR2kCPfwlN2NyuQTx3GD0rzPxN8QLNZB9hvRNnJ43YGST1xXffDv9n7w144t/tDa2xOzeFQg9Tj+9Vn4kfs223hjS0fTmm1CIhg6jI2gKcfxnv7Vy/XMTL3uh106dGitVqeQx+PGgaMyzx9csN7HH1rp9J+MVhZK6P9nZ2DYLbie1eUeJ/A0TSlpI57SYgcOBz79s1w114Z1O3mcW0n2mMH7qgFvw5rWOMqPdHvUcNh8TG97H0ZqHxl0qaRgYImwfvKjkn8kNQ23xI0G6kwbOEBv4mQn/2SvCfD15cLJ5MsO11BBVh3zU+u+In01VHkL67u1bRxczdYSMHyQZ7tJ470VclEtUHQ7kI/LgVV/wCEu0eQZMtswP8Aex/hmvnm68eW8kagxquR/CzD9Kpp4us4Yy0q/N2Bdq1WK6yOn+zal7pn0VLqmiag/wAklurd9q8Vk6zo+hXCl5NVihYn/VjAxxXiEfjywt8MkSEn1Zv/AImm3PxCgusrsjCn0ZuP0q/rUZaM0+o1oy0O/vPh7o+oXCmLXMAZyyOp2/hnJqlD8GbebJ/t1QM+qH/2cV51deJLXaMMB74Of/Qam0/xDbeRMdyn04B/pWar01uj0Pqte2jPYdL/AGfrC+2eZrZOT2WM5/8AHjWrb/s66HDJifWP3QPJxFn+deHWniS52kRSIAvQ+WCR+lWn1fUpgQCGHr5a/wCFdEcRQj9m559XD4laOdj3ab4O+CLHYs2oQyEfMG8uI59s81LH4R8B6XgyS2Lv2R44gefX5D2NfOjPqDk+afLUE/wLz+lO+zalM2IbWSXHTaBz+Aq/rlPZRM1hq7WtU+lYvE/gnQ412DTQVBwmExzz2Wsy8+LfhS0HyyWDPu6RA5H4hMV88z+GPEd0u+PSrsr6rCSDWNeeHdbj3GbSrw467oWXH6VlLHOOiidFLAwkvfqnv198dtDt5AI/s8m7PzZYf+yVh3X7RUMSnZaRtt5XbIwz/wCOV4S8EsEhE8UkHy4wUNU2Td/q9xPT2rB4+rFW2PUp5Vh93K56zrH7RF5NvaO0hjXZgZlY8569BXJal8ftZuIXjDiJc9UlkH5YNcVdabdSFg0LE7egBqC38J6hdcJaSMD0+QGuGpj6r6nq08HgYLU2bv4ra5cZxeTsG/6eHx/6FWVN421W4X5rmTnr+8Y/1rTtPhjq9xgrZ3H0VP8A69dPpvwVv7r5ZYbhPUBB/wDFVxSxs3vI0lVy+jsjz1dcvZGLfaGc+hkNP+3XUrDdwPXca9l0v4EQxy7Zmn/3eAR+FdJb/CbRLBQk7yAD72WOfboeKn28nre5x1MzwkX7sbnzzPDNJJgb2z2yaRdNmk52yH2Ga+jX+Hug2uDKQo/hK3GePzNS/wBj+HLP7syLyODJk9KPayeyOeWaqOsYnzvb6DcyMMW0nOfm2ZPSvqf9l3wr4VWOFvEgtFc+YhS5hT+6MZyp/nWD9r0GPn7Uo29MM39BTm8aWNuMQJHMw53YfJ/HFc9WFSpGyPHzDG18XT9nT0PUv2kfhf4Mn8Ox3Xh5rL7e84Pk2KRH5cf7Kj+dfMqfCGeTLMJFBfJ+VemfrXo7ePLplAg07ex6ff8A8Krrr3iBnLxaay7hhmK5z+dPD4erBanDgK2Lw9LkqTOZtfhHEi/vHlUehjWtCH4Z6fbt80xB9GjH/wASa2Vj8TXkg22+1TxwiHH60kfhnWLqUrLKyHufLTP5Zrr9lUkdn1ms370yjH4N062JJcYXodi4P8qn/svSrRcM8KlujZWnXnguKKUpc38nmD73yD09j6VSn8MaVCyl7qRwOewB/Q0KhLqx/WO8jQF1o8WP3sA7EkCmTeKNPtcmMIz+gU/0FZjafpa8RRvOB82NxHP4ConaBZCVtHX/AGd5/wAKr6p3kR7RS2Lsvi9p9wWBWX2Bx+dYs19dTSFlsiAx+VgDVibUXgUhI/KHUZ5qBtZkGT9rSM98Lk1pHD0oamkHraxJa3Gr7gQzou7j5yv/ALMKnv8ATbzXIyl1eOrYwMtnA/76rP8At1s2S96Hf06UyTUoUDbX3sw4Xmjkp7mnLUi/dRLH8O9O8ndc3YY5wcKrHp9DXN6t8PYWvG+yLKY88N5YAPFeneH9a09dLAmsPNlXLZZ3UD34Fe2+DPhrd+MNDjvI5Y7KIxbxwMdcdWYGo9mm9DiqZpVwmkmfIE/w1maIFLedgO6xjFQyfDOeO3ybacE9MxivuPTPgTqGqK6rq8a44/1cZJ/8fqTUP2Y9aa3kaPVGuH2H5fJQdBnH36fs0ckeJJbXPhGHwHIJNjxSE5x91a0P+EGWCJSUYbj0KLXr3jLTb3wbq0dnO8bEFW2naGJPJ6E+tZ6rbX0aNJIIpMDPzCs7O9kevHMq1SKnfQ8ih0e3t7oLPFtXd95ox6/7tdnbaB4dvbfDzxI3T5ok/qtdzZ+CbHWIZG855Co/hI4rn9Y8G2lrt/0ebcejc81lUpuRf9pc61djLHwr8P3ke5b+NSfTyx+nFYOqfCvSreUqt+rHt9z/ABrZHh8SMVcPD6NxVa+8DyTEvHdu5zj5QD/WuZUZXOmGMk/+XhXvPhqIYpPs9sDJG2GzIABmuNu9S1Lw9NPEThY28tQuOMGv1AvvEfw+03xZdTXWjBoX+QhYDwwwDxmvlr4naP4b1bxldzWejRpYm9YlGHRSc5x3r6mrheX4DxsBn3vP2qufFviO41HWLhpHG9RkdR3NYX9j3U2PLBIbgAtX2v4o8KeFZliGm6bDMRwzeRt549fTBq/r2i6VeSadHpGiQW2wMZDhVJO4H+QIrzZUHLWR9ZHianSilGJ8Pw+F77hPIwSdzN5g59q2JPhR4gW3ju0s08mRdysZ15B59fSvvX+zzeaLa2y6RbeciKSdqZGBzz36k1px6Pqx0eLTjDG6xrsVcqAvYDp6VksPUbujjrcY+zekT4Im+BfiSHTkvWgjWKTGCtwvcZ9a6jwt+y94j8SacL5FhC5x81yB0yPQ+lfbUOg6pZ2K2rWySogIZdyEcKAOv0rImGsaLIzRiOxtgC+wOpHQ9wp/yaSozT1OD/W/FVl7kT4X1bwLceF9an06/wBsckZ+9G4YA49awrzTW8xjIyMmevevqXx34Z0jWdaudW1bUokduWVLeR88ADnjPA9K5C48P/D5bdmku2klYADbaSD/ANmqnTaPp8NmsqijKcdTwgwpCAsS53cHip4kVWzuwK7O38DnxB4hXTNExcNM4VN/7sAs+ByTXX/Eb9nfxV8I5rSPX7S3iNwhdPIuFk+UHbzj61yO6Z6U8ZDZnlE16IrcJH94jg4967r4e3l5/Z0728vlTqg2MvB5LA/zrn7qG185Ee0wWXk5ycnpXU+DANGErFAVZNp/FgR+lLmtucWMqwVFqxpeJrjUb2Zb6+m3TzHJZuSflFYE19NfeXE0anGAfwrvPiXq0VroumXpt8JImBs9kA/oa85bxtCoLLGQfYCuqnOMo2ucOFjUnTUkjrrHTZILA3kMjRTL0ZWIIxXofw38fXNrdRi+czxrEyb2Tex5z13CvGrXx1FNZPE0cjFxwQfeu08B+KNH8TWqaQYTbX+XZZGBI4A4yOlddPFOg/i0OLHYOVak24n6GfD/AOPHhrUofsNxaqJIYExstMYH1LHP5V1OrWP25Rc6breoQRBstEhSMYPOMBB6+tfCvgfxV/wguvTQ6iZcsvlZQ7zywI/SvXPFX7Ss3g2S2axv7ydWYnBGFUZ6YII/Svo6GNpSXM2fmmKwNWUlGKPoy4sfDdz4fupdXifUJ4UZWN5ukIOMrgD6r+VfO/jD9oBvBOr3OnWGj6X9lgbbA509WOO2SXFN0/8AaFs/i9Y3Oia0ktpcXX7iGVvnXD45OxRgZB4xnmvn34neEL34f+K2nvD9r0sOJYzGwIdGyVwpOQPr6U69XTmps6sHl7lLlrLU9WvP2svErD/Ro7C1I6LHp6oP5msG7/ah8bXEhb+2xbJj5gluox9DtJrjl1rw1rmhxeRZwW87gBmkRsjsTwpHY965iTS9NjufLSVGkZtpyjY/UCvGni63Rnuwy3DU3aaO2vP2hvGF1HkeLLplz90bh3/3azf+Fw+JdWukgHiHUJNxCkC4kXr/APrNWtJ8Cv8AZZNttaPA33pWxx+GKsDwDZafcCWWWBRt48uM8E9D0rilipt2ciZrCJvljc6bR9f1Cza3uNXvr65tOdwe4eQ/lmvf5/ih8MV8N24sNLSbUfKGUuLMuFfaBnJPHPNfMN/Nounxwi6lkkhHA2qwyfpkVTXx34VsLpx5coK8ZVMk8e5q44mfK9TyJ4KVZOUInqfhu11vxNrq3EJWCUSERqrYX+8MitnxP4z8dsZdDju2ZQoLbNgIPU4J+teFSfGG2024DWEFxFKeUbeFwc5yePStVPj5rWsACL7RDkYZklUFvxxxVU60uUmWV15Wk4m9qmi+Mb5GWQSSoScbrhc/o1Y9t4B8Tl1kWPA/um5DZP0Jx+tdFoP7QHijTVWJ57qdeiCSSMj6dD/KjXP2ntbVhCZWhdMnCCP09RGP51Lqz6GsKWLh7sYGJdfCXxTdL5j6balmHynzo/r61PY/CnxjboESys4FXJLLMgI49Qa7DRf2lPD39nq2sXGovLkAhYyc/KO+fqPxroNL8b2HjqESeHb+e2mX5TBOrDd+PToD+dcc8RVRFSrj6Su4aHkt98HdakuE+1zwRzMASZJmYnjv8p9P0pyfDC50tt97dJHJ0HkuSMD/AID7ivVZdWhv7g6VqkaSOozLGRk57EHA3cgdT6+lee+NfBN5otq81zP/AGzokjL5SCVo5ITyQcHkj5ipAfuK4ZYyre17Bh8VPEPlqS5TGv7XQYlAvtQkbYMjCsenvsrKm8WeBdP+5eTyYGdpjfr7cV4v498EXmnWqX9rd/aNPkdl3B2SSIgbhlScdCM8+tecKx7kMTzySMfhUqdSX2j7vC5JRqwUue59VN8V/BMURVIp5WxjmBj+uRWbdfHnRoY9tvY5kHCrJAduP++q+cYWWSQDbt+gyPzp90yxgBAQx/i6YrNxnLd3O3+wcKnqe9S/tEOufs1nAq/xZhbr7fvKyNQ/aU1w4EQgj9MQk/8As5rx2DLZLEE/Q1DdKu5QNufoaappm8cpwkXZxPSrz9orxVMzL9shRewEAzWTc/HDxXI/yaq6g9l+UCuCf93nOGHpimq645XFP2ajqz0lgMNH7CO3g+KHiO6c+frN36jbM38s16BoOvWmp2+28vr6aR8DcJGPbvzXh1u23HPeus0C/ht7hDKWIyPlCA/rUVEvsnDisHTteEEe4+FrPwpHOkuqfariJJfmUlmJ69t1ejx+KPhtptuiWmkEvtA/eWoPueprwu117TGtyBGyt6Bar3muWW4hFYHH3ufSvOcJSdj4+tg5VZNOR9IWfxt0e2UR21ukKdEX7N90dhw1XP8Ahe2kQxuzwLv/AISLc8/X5q+VLOaSW6BSRsH3xWzcaNe3aqqycN23UnS5NGeZLJ6V+acj3y8+N2h6ghWO0Ck8Fhbc/mWrjdQ+MAhmaK2j2gHAzF/9lXHaR4TubCxklkIfHO3PT8a5TVkkt9QcMNjZz8pzURpxkzejluHk+56e3xW1K4k2rJsXsoQj/wBmqC9+KWqwqAs+xj0bbXCaJMzTD53apfEDMcHP8PStnShc1+oUYT5VE7rR/inqlxcAvKHOevljmvTPDnxPuRcf6VFG0DIUcLF8/OP9qvl7R71lukByo3etep6DeKU3ruBweta08LzVDlxuXxtdI9b8UeJtL1a2C28txblCcoMjPp0z9a8Q8QW97NNL5F7vy3VmOT+NdFrF55mn5J3sM9iMV4bq+sXMd9MonkBDHv8A0rvqUFTdisry/S7R111pes3ULRsxcEbR+9FYjeHbywvI0mVVJ6jcD+tZVv4h1CFQUupvruq/p+t3l5eRtNO0rZPJI54qFo7H07ozpQdjWuNFbcrJgMw4549K+1Y4f7Y+Efgu8BzI9mYW3cH92vl/+yV8mBjLFG5PO0Y49q+qfhNcP4m+GMenJzJpqGc7icMrNKSBngdBXFjqXucx8JnkpVKSutjxvxRaAsQcbQCB69a4ceVaXsEzRLPJDLHKqOAysAwyCD24P51674s00MxK/dIP8IGOenFeVa9ZyRtmJjHIoJSVCPl4GDjvyK8zDysrMwy2r7SKR+ifw3ka9+GPhJ/s8dt5mk27mGNQqr+7XoBWm6bcgcivN/2WfHkXjX4Sabps8jNrGko1pMWH31j24k3dOjrx7V6ncRYc56+9faxSnSjJHzuZ0HGq2zNdcio8dqtyL9Krsh3VyVIHzko8rI9xA9eemM/zqtZ2sGnzzyWtpDatOVMzRxKjSYyRkr1xnvVt4+vamLkKATk+tY6x2HGc4bOxwHjz9nX4Z/FrXv7Y8WeGlvtVYL5t5DNJBJKQixrvMbAttVFAz2r4/wDjZ/wTz8U6b4ma4+GWmDWNAkV5vLu9SiEsLB22r+9KZAQp3bkV+gDU+3vJIGUq7Jzn73Tnk89sU1BSPs8r4qx2AajKXNHsz8TNf8PX/g/VZtL1W3a0vrYf6RDKyOEUgMNpQnswrMZUk+ZDuz0bnn86+1f+Cj3gW2sfG1j4ptYoYJL60t4JlSMAswM6ZJH+zGg/4D7V8XspRipO4rxnOc1zSjyux++YPGRxuHhXirNkAhzyetO8lQOtSUVJ2cxH5fu1OWMY6Z+tOooFzDdg9KNo24AFOpKBcwyOPbziuq+GvjvUPhn460fxNpUrQ32nzrKrKzDcvIZCM8goWBHTDc9a5oA4qWFvLIkY/u14Y9eOpGPcZH/AvajzE4xqJwns9z9l/hf42tvib8MfDPim3OZdRs45LpPK8sLOBtkAXJwN6vj6V0e0duR9a+If+Cc/ji6/4SDxH4TuJp5bKawW7tFZ8xwbJTuwO27zyfqK+5cZJ479q64v2iP5t4iy9YDHThH4Xqivt5pyrk1L5Y3ZpyoOtaKmfM8tyOaCK5t3t7qCO6tnxuhmXerYIPI+uPyql4f0HTPC+h2ukaRZRWGnWq7YoIV2qvJJwPckn8a08jvwKk+znIGCOORit/ZtnZGdR0/Zxl7vY+ZP27PibqPgnwjovhfRrtrO61/zze+WCC9sI/LCluPlJlfI5+6K+F4bWNJJFUFAGyFUcY/u9B0NfXP/AAUamhbXfAlmsfl3i2tw8k/9+FnjAU/Qox/GvlGFY5HkEaBQ5AwoI2npjnvn9a8qvJqVpH7VlkIUcBTUDS023bYMlcjqa6fSrPdtLenGPrWVpMBZVQ7cnj8v/rV12i2ZeUdOB3rzKje55+LrOOjOm0GzVmClecBhjv0r6H+FOnia+SRoxgT/ADnOOh/wNeOeFdJa4uOcZwuD+Ne32d03hP4beIdZVtjwwSCFkGW8wqUUj/gTqfwrz6cfa1kfnOPnKpVUYvqfOHxe0nX9W8XXGrXsZlikMQ3s6kthFUjGc9q4aPQ5ZNzvG33mIXcAuNxr0eD41eMtLlV5797q0j/5YyCJwc/8BNdFbftM2EKqt14aikuejy5jGT/37r9Ko0IuCuz6+lVxNOlGnCJxOj3Rs7Xy4dDtZ5cAkyRKxx9Sw/lW5DceLTbs1poWmQKRkFY4hx26tU2rftQT3G0WOmf2dtOCymNiw/79VkP8f/Euov5cF9JGCeojjyPx2DH4V0+zoxL5K8necDK8QeMfHOlZLwQ22OP3ccXH4g1xN98VfFhDk3zoysA23GBXtmlfE7xMxSW7vTqMGMvDMiPn8Sma3ZtU8FeKYUXU/DCw3TnDXShSAOu0gEfniqVGNTSJ1060aTSlA+eNL8aa5ebhPql0znOMPisHVptWupcyXUzqcj5pjX0hH8FdEvyZtH1KG38wkiFreRSPbOcVxfi74F+KdDYzyRW0kO0vvSRckZ9zXNUwVXeJ0Ucbh1N3jY8bhs7yRMtNJ8vH+tNQzfadOuPMLsF6Z3ZNdTOx0vKXETRSj+LIOfrisPUFW6G4uAmc4Yf1rzp0pRdpHsU506nodZ4X+KWv6LHstde1CzAXaohuJFHX0DAV1P8Aw0F44Usj+ILy9gIwUuJWkH5Fq8a/4R+4jBkQqd3JDPtA60jaRewyD5SP9kMD/WseWUHoRLLcPU1serX3x3lkYLqtnbXBIzuW1G7HpnfVix+IHgvWVXIuLG5cZAETBQenYn+VeP6lYySR7CmGK8ZPSso6TMsZIRcherHP6V0xlpqOOW0OWy0PpCx8OC4YXmmfZbuNxlA6lW9ySVU9c0+68P6JfRMmr6b9nI43RNnn1zub+VfPunm/0vbLbzyQnby0TbD+QNd14X+K2u6a2yW+mmThAJHD4GfdTVpxPPxGBq0bypSOtvPgdoWrW8j6TPI7IuWV5MYz0/grz/xF8INQ0vJkiTYBgEzg/wCFfZXhfwf4P8VaLBPcarbwXkiL8q2M2ASoPJGB1PpUniL9nHXpNMfUdI1i2vIsbkiffFuGeRg5H5mupUfaLmR4dLOK9GXLM+C5/A89u2dsY6cB/aqbeHZyzYVOP9qvpnxJpOu+FZGOo6NDJGGxw0OP5GuFn8fW9ixDaJGp3HGPL/8AiDWMqK2PpaOayqbHisnh+7aUKEBY9t4rSsPC9+snEWR3HmivTJvi+IGAj0tA3YoUGP8Axys+9+NGtSORahrVQMFWEbZ/8doVOK6nd9YrzWiH+EfBslnexTahpy3cG1iULg9QMfxCvoTwf44+DulsINS8KRtIsarIzWnmbmBwT9+vmO6+LHiidsJfyIuMFFVAB/47WBda9qd/I7XF3Izt0+fGPyFdFOcab1R5uIwNTE6ynY+8Nf0H4J+KtFkuNL0NrSeNWZBb25iyxU43ZOMU/wALa18KfCGkBL3wlHdXas0pkfT4pic8Yyx5r458H/FjxJ4aBjtdVkh3ED5VVug/2lNdx/wvLxPfw7bnUpGb7u7ZHnr/ALtFWtG94qx87Wy7EU3bnbR9A+JPj18PdPs5ItM8H2UW0YQyaRCoHHP3X9a4W3+NXgW/ZlufD+mgkfNu0xSM5/H+deW6x411HxFZvHJcySEj7pRRnAx2ArjpraQK2beNnH95h/hXPFyqO72OjC4BOPvNpnvOoaP4L8dTb7fRNPWOMEnybTyTyc/3cVzd/wCAPB2lTFv7FUqg3NuUEfpXkdvIg3MrPasv8UZzn6DitvTPE2tW1yi2+pyyJkMVnCsGUduhH6Vc6PNsdqo1qa5I1GdJdTeDImfZo0PA4/0cH+tZ3/CQaNC5+z6RaxhR8pNuv6812UPxN0dtPePV/DEM84XIu43XC+2zYBXpHwv8K+FPHWmXWpM1rpEFuiylpLIynBYrjCj1H61jSy9Sd+YipiKlFWlqeDxeKrmQt5NjbKAvQQIB/OpotW8QzLiG3gAbphVH9a9X1TwLqMN1cx6Vf2MsCMVAMPl8D6rxXEa5J4r0aOQz20Kqo3CSMxngcZ5XNep/ZdGO5hDEc6vYwItO8YXC70McRJx8sig/lTm8HeJpwDPqDb26hZyB+lZs3xIvVXFxNKijugXP6U2PxJLrbp5N5MDgn5uKl4WlDZHZy1JK5t/8IE0UYa61W4b1AmY4/wDHTTF8K6FDk3V3cy46fMxz+grmdTg1HcxN+yrn7jFqxriwu7xkQ3RVd3BJODUOMI9C40as9W9D0P7B4SsV3PGzH1ZGP86YNW8MQSny7FZEI5LWoJ/WuGk0CcQlFmZmB65IH61a0vwzdTIAwUuM9W9q55S5vdiaPDu3xHTal4sslVFt7OCMA9fJA7cVYtfFFzND+6t7dtqjIaMDHFd38L/2bb3x4nmNPZwRrEHxMWJ9O1e4+H/2U9J0pCb+a0m4A2xxP6fWvQo4WcoXPCxOOo4e8Hqz5OHiDWJYHZZ4oQv91cVDa6lrF5cbPtUm0qfusRX3TpfwR8I6fFsfSbSZ+g/dtj/0Kr9r8I/CVsWf+xLMEA/wH2rV4Cb2PG/tyktEj4Gis76W4keWSSVuh3yMR/OoJLOeZgGgQAdG3Hn8zX3VrXwX8M3k7tBp9rAZH4G1hnjt8w9K524/Zx0tiWjt7QZOWLB8/h1rJ5dVWqNP7cpPdWPi9tMvfMGwLGnesq6s54JCJLlh3O1zivsy4/Zgt3ZpfKsZ2GSoBkXH1ridX+AthHcCK7e2syTkuqvICPTrXBVwteGskehRzqi9D5kmt7fgS3ExZhkYY4rMka13MG3sQcd6+mNS/Znnu4PM0eWxuo2G3DBkbOfRuP1rybxN8KvE+g3FxE1hEpiJDLHJHj8Off8AWuBqcT2qGZUaj5djzrbHuyIBj6A1PHMU5jtkJ7ZRaydS1jUrPKmFkIODtdT39qym8WXvQ7seu4VF29D6CnR59UztrXUNRZgu2NM8BUwOO9dtoHxA8Q6Nb/Z/7dvLW3AwI453AHtgHFeUeF/G81nqQa43vGFYAbu5xXoninxtpPia1jgs7Uw3GRudhntVxpuUd7Hm4zCynK0oaF7U/jj4h02RGsPEmpo/U5mft9TU0f7WHjm1jMbeIrmRWHO8ZbkY6nrXDPodrJy+wkr23Cqlv4Zs5LkBghDH0JIqY0pR2ZEcDhOX3oGhq3xQfX9QW5vmlvbnKgtJnHHHr9Ki/wCE2ihjG2zjVvVkJ/8AZq9D+HOh+AIdUtotds/ORWbf8khzkccKfWvpTRfBvwPWxtidEtpH2gbmhuOfXvUOLucmIxlDD2hGk2vI+NdP+KN7asVgSKNW4YeUP8a1Y/G11qTfvxGcfd/dCvoPx1rXwG0m3KQ6IiSjeCyWk3bjqTXgF18Uvh1ZTH7JZTlASflgI+g5as6knDUKMXjFejRa9RJL4Xmf3cYf+8qAGrEOkXlwoYZXcM9QKxb39orw7ZMwtNHndwMKW2qPxBB/nWJqf7UEyWYS2sJYWz1DR/8AxupVc7I5VjZ2io2R9GeMfjR4YkmW4mDyymVmZYJ4gBnBHGa821b4++E7XzVewubh/MYhmaI5ySfWvA/FWl3um3kvmx7I1faSwGQQOc81zGqRiSM5OGGR0xzXpVMXOTPTwPD2GaUm7n0A/wC0zo8fyW2iKOSQTIvr7VXl/aWuZG3Qaao4x984H5Gvlt5Ht3O48k8Ag5q/a6x8mCfyNcjrykfQzyDDW5rH2P8AC39oCaTxJbTajbx/YwrDBkOM4P8AebAr7Cg/ao8K/ZU22LMAoBUTw446ngmvyNt/E81mo28enzEVcPji+kwQzBfZzzXVTxk4xsj5vE8LqrPmgfWHx2+PFl4g1hZdGS900KZAyPOuxiWOCCrZrxrWfideXWmmzeV7kOrFpWmLHtxnNeTXXiZpziSPDAcZJNZ8upSsm7H6GuepiHKWp7GFyGlh4pNanUahrCvKzeXuOeFaQ7f1FZz6m0eGXyU/2QckVgfa5GH3TSfvW5+ZfbNZ3k9bn0EMLGMbWOtsfFl9Z3Ec9pM0UkbAho2Knjkcg+tafir4neIvGSr/AGpqNzeGNNi+dcSN3J4y3qPSuFhjZtuWbOc4HNWvskoXOxj74NYzlEiVGipKTR0fg/xAmg69YXV1GlxFZ3CzOm/cGAIIBB7YH61+lXgPwP4N+Pnwm0u9s1trS7MEclxDAsLGFt5HzBQSM7G61+Zlr4fabR1ng86W+JKm3C8Yyefyr3H9k74gX/wn8dC7uYpFsZrZ43EpcorAnacDryx/OiNSEdz5fPsL9YoupSnyyQvxU8D6n4fF9YtatPZ6ZNIDIYGAChW74x2P5V4Rq2jpHG1zG7bWUvt9B1r7N+Ovxas/EmkaxHpM63cmqNIDDF5g2b0YZwR6tj6182eGfA/iPWI7m0l8P6jcrGrRs5iZfLyjD09RXFTrOMmuhGS4mccOnWex5PZ6r5NwhDMRnpmtAzSrOLq3eQZ4wpxtJPt24qp4g8M3GkagwmhnjKqCfOUqeRmsuO6kglZDlVA6Z7+ldyamj7aKp1VzQ1R9IeAPiNYePbOLRtajWzuIUUJcNIoUsTtH3iMH5gfwqHxJZ3mg38trqAZ+HETSbhnBPQtXgcVyFVJYpSkh4KrnI/H6ivc/h38SLHx1pb6F4klhgnQK1vcM2W3FQmPmyOpz26GnTnJOz2PnMZl3s5+1px0M3T9Wn02ZJGkIt2++N5DDAyNvbPPavoD4b+PbHxd4RtfCmqWxOnXGYUv5CrvDzkFt3CgZJ4PevAPE3h2fwrqwjuA5jI3RuVyH6A9CR+tO0PXv7H1OJolDbH3FGzgg4H+frXp0sQ6bs9jxMZhY1qfPSVmj0L4pfBaXwPcQ32mahFrWnXUn7s2yFgvyg9V44JYfgaZofj+a303y7vRLdlUbd7RncDgZ6jGeDXU6A1j8Q7myGmXcVlrEAY/ZdwAbhlPUr0Cqevc17ZH8H4/F2hzWfj2WHwpqKfPZS7I8XLBCCNzM2cls8HpXrxw8MRHmgeHVxqoKMK255LpF/Y+J9OkWzu1t8kq9sXUY5PQA/jXnXjjw7JpEJuNO1A3rI6ZgRixAyfT61c+JXhe/8B+LC8FtKYYwjLcIm2N8cnJUn1Arq/h7q+m+KJIdQvY4bWfmPylIxgEHcdy8/wD1q8ath5U5MVOCoJ1qfvJnhGqXmo3keyaAqqcscN19Kn0uSaHD+TblmHAfJP1NewfGqw07T2gu9PvIrhWIEqhVxyo9K8Ru9Yt47NYlkRGGfmPXk5ohZxsfSYWp9YhzRjY6S31WwjiZrtY5sdBEVGD6ciud17xKzXCtZwzWqA4C7zz+QxWbDqljauHDq7fewehNbetfFCXWvDI0l9OsolBBE6r8/U07pHfHD68zRnw/EjVbS3Fvtyyn7zO2ev1rOu/Ekt9dNOyuzkfMdxP86wZoSxYqjEZPzAYH6VJY6fNcMFWJ2PrzxS5l0O72NHdo7Pw1ZWWuLItxd+U5IVcleuOvJrfs5JPBusQGC+WRg6srq4Xp/eIPqB+FchpumfY8vLcFT1+Uc1pajp+nXFqsp1J0n7BlocU9zzK1OnVlyPY+lfA/xX0jxlHDp+uKLO4VWC6nGU4wMgMzEHuw+uK7E6hqfgdoZLmBb21lGEnj3lJBkNkk4B445J6V8Qw6nJpsqhZmlXkD5iB+Qr6G+Dnxef7DJYy39nHOLdRGNQYsn+sGfvEAHA9f4feuKtRje58hj8mdNudHY67XvA9j4iA1bQJRZXkoPmWNzEvlyk/OAojxyWO05zxXz344+HNpqd1LcRxNo1/HFuaxukCAnGPkGA3Oc9OpFfTdj4q8T6f9pEWh6a0dyuIbiFSyRkAkMCJGGQCDzjpXknjO38S+N/EENl4guptJlaNVtpZQ5Eowe7SY6qB1rzmnHY2ynF1qL5ZStY+aLrRp9Pz5m5Tn7xBA/WqjBtw3ZIPQ179b/s7+IZLsRXnn225f3cjKjCT6fPW9a/slySKj3Oo3Sbgcr5SDtnjJ/wBml7ZR0Z9g84w0XactT5wtIduTuBwcmq96v73I5r6yb9lXTtOUmXULpl5ULtTj8Aa838V/C3QLJ2gttUa5nAPymNRgg9OtP23NsKlmtKtP3Twzf/CR83p3o8tsZ2NjrnHFetab4L+yxIq6Mt2A+4SfJknHfg8V0F9peg6DpcdzeWlrbzNgPCVjLDP0Gew/OiU3azPSnjIqVkjwcKV6qV+oq3Yy/MoJ+fdwM1veJPEltqEhENvGgJ4KL/8AWFYcRH2iJQw+9nNbLazNeZ1I6o9B8N6b9qtxLvPytgr1rprbQfM+bZuXnnb1pPh1pM2q26+RBKyeZgyBTtHevV9F8PLqMz2MTGa5G5jKowAoxkfqK64042ufA5ji/YzcUea2ejpb3QZ1IU9Pl4OK73TZI3hDeWp2kAYx6V6jYfC3To5BPbzXly39x0G3cc5A/I/ka6O+0rTPB8kaahFDbzKu5Yp48sQDjOPqCPwqKmFjW8j5Otm3N7i3PJpDNdW3lRWZYYYHy4yWJOMV574g+Huq6hqTyxWV0u9sZa3c/wBK+vdNtdTvo4bnTdAmurKQ7jJDp7gEjjAO31Fa2n6T4kuriNn0G4tFDH5pLdh/hU08BGn5mFPMqtBaI+JrX4e61b5320+1f4/s7gH8cVW1zwjq3lqHtJRx2hb/AAr7wbTddgmZVgRjnlGXy8D3y4zWn4i8PrHpSXTSQC4iGRE+0Kx25xktz0rX6tT5tdCv9Yp86bR+ZTaLdWNzGzwuo3Zy0bDj1r0TwvlbVnf5Uwy7jwOa+mZryUtCmoaRY3drL8rFNrbFz16nsR27VyHjjwL4ds8vpV4JL9sDyIdu0Hrk4ArZYeMZcyZ6jziOIWsTyDUpjJbyfd8reRnHWvFdajVbybDAnea9x1axktZrmNyxkV/mO7I6fU/zrxLxFHt1GU8n5zyaxrbn0+WTU1dGYshVsdq2tDAa8iHv/SsT+IVs6OwS9jJOPmUfzrlfxHs19Uekr8lmpUbiEGMdye35V73+zn4gTS9Wa0lKhNSgS2wxxg+YF/kxrwezIexiDdPX8K7LwjeSWtnDJbyMk0R3K4Yg5D5GP89qVSPPBpn59m1PnpyR7H448P8A2SYRl2znfgjkEE9favG9bsQu4MGJIwG28ZPOa+mvGX2XxBptnqdlJ5sFzHvJjYNtcgNsPvgjI968R8VaWTMzqCUwOe3QV8rrTm4nyGXVnRlyT3LP7LPit/CPxssLWZx/Z2sRtpzoW2qHZVKEZ4LF40X8a+7Ly38t3Bfdz/F1/wA81+Y2o281jeC8t5Ghnt2WWKRRgiRTkDI5HKjn3r7w/Zz+K1p8SvAthZtJGmvaXaRpd26ysXblk3HPUHYDn/aFfXZbXUo+zZ9JiqKxVPnW521xFjnHvVZlrZmsygIAyR97iqMlvnPBr06tNxZ8TWw8k2UWUNx3qJotox1q20RU9KZt9q45QOCUehXVTyD+dTWtuGb587f4j2x/TvRtwwz0xXin7Y3xI1T4c/B2/tNLspGk1uCS0k1NHdPsKl4oyQV/iKytjleR36VDXKrnpZXgvruKhR7s+PP24vjHb/FD4qSWmlon9j6ZaW8MVxBMJY55dryEgjgkfaCOP7pr5s+z5y2fvHNXVhZGVhH5SAGPY555JO8/nimeX1xk4OOledOetz+lKFKGFpRo09kUnhIwQMn2pvlt/dP5Ve8hu/FJ5J/vVnzs39oUvLf+6fyo8tv7p/Kr4i96a0ZB4GaOdh7QpeW390/lQImOPlP5Vc2t6H8qcIzjp+Yo5mHtCu0e2MjvU9lD90nndwVf7tSrFuQ4ByPSnywslu4UsW2EqPekveiRzttI+mv+Ce3iBdK+P0VgUV11bTbq0+X+AoBMPzERr9HJAfMbjHNfnx/wTt8FNqXxf1TXpYnC6DpgKNgFfOnTYBn1x5vHsfSv0OaPdIT7+lerhafu3PxnjHkeMUY72IBGSPT8Kd5fAzVsR8Uuw7RgZ9a7vZnxKo6XI7O18yUAA59h1H+QKreENei8ZeGbbV4IZLZJJ54fKk5YGKZ4jn8UNatpNb2OZruWO2gUZaWdgqjkdz05IFc78I0mT4babNcWz2b3lxd3ogkGGjWe6lmUEHp8sgropwsz2sPh4Kg5dT5l/wCCkENhDp/w9neF1vJ7q5Rp4UUt5MYiJU8A9ZPWvkHXrS10O+tTY39tq0Mkf2hJ7RgdjbmUoxBIJBTdjPRh619hf8FII1aP4aQA7pA+oNyfuqTajJ/Wvnz9n39nDWfix4o0+1tbO9Phk3Pl6hrEcS7IFw2cFio7Y4J6ivExVF1MRyRP0/Byh9Uhc1Lf4ff2f8H/AA14pzIBq11Iudh2jmdcA/8AbL9DWhoel7pEUjL7ecV9HftKwaH4X8B+EvhjpM0M1xosdoN5UB/KjilQu4AwGbcGPu+e9eQ+GdNRcEIfLCY3FQCfyrw8dH2MuQ+QzXEqM3Y6zwToZa6jVTsKurEkdR8vFejeMrGNfDdrpU7SBLwu0iqMYAKkEjtyAKb8OfD4yZXQYG3llH9a9HvNEOoRkxhJAylAAik478/if0rqynB1KzdVI/NqlacqzmfNGpfCW0aJpNOvAx2qwjZBuP5c1yGteDL3TPmvLYvGzfeEDfzIr6ou/h1KqqsdpIrMyD7gbHJz0qlqnhg6Lap5hEil8eWyDAr6tyqU/iWh7FLOK9FLmWh8a6l4TtbqQBY5AWPGyMUtv4b/ALJfbHG0pYc5Tp+VfVN34T0bWIW+0RRQ3G75WWFST+lc9dfBhvs0v2eSRi4ONqRufTqPYmp+sQejPfp8Q05Je0PAYYpLaYMqtu9IwSasR3F7dXG+Nm2quPLyck+vFdXrHhLUPDVw0dzZNGGXJkKgH9K4vVtSn+2oluqrGvBcZGTj3rZVFayPXpYujiFeLNm1e8usCRXg29WVmDV3/h3Vbi0t9kWptIdwxHczsecdAM9K8bj1i7mWaFtyLtPz1Z8D6x/ZOsxtc3HmwmTku59DWtOtJfaNKlHmg5x1PoRYbfxREH1HRobhiSm+3gDnjjnKn09a5jXv2dPDutNLcJcT6U5IOy6iijUY49M108+s3evaLJcaJJughypW3LHJOT2NZvhH4iQ6Ms9vfs1xe7iDHcb+Dxxk12xxVLacTw6dStFvlkeX+IP2X9Wt1YWWoQX8Ts20CNm4A7YT3NcVb/CDxGzJH/Z1zlmAYtBIcf8AjlfV+i+I3k1h7rUbiFLeUExor5A64xz9O1dpq3xB0/wXcFDZx3tnI5HnwjIUA4BG1Pxrf2WErrm2OyObYulpE+QLT9m/xTfji1QfNtLPbSDj/vit2z/Y08SXUJlkuIIVPYwvwPX7lfWGlfG7wt4gl+zx6gsUjfKq/OCcdeqD6VrXWm6bqsYuDqV4sTrkN0TafquK0p4TC27nHWzrG82p8hL+x1cQlGvtZijU5GVhYAYHHJArXb9kHT7e1SRfFEMjSKCVkiXHSvqOx8I6Ecbb0XXsXjb+QqjqHwn0+6nEjXxiXJ+Ty1IP8q6nhcMlojD+18TUXvSsfLT/ALOcmkqZRqqzxx8/uwR9OcVoWlvfaPp7WaX90YgeqyNx3+le833gxNDtZpSYXgCk4crggHsM1yM3iHQIbdsxWhHQ7dvX8jXj1afs3eJVOvOturnl+neOtT0W4ljfFym04jlJZvr1p914w8M+Iol/tbQ5LeRiAZVghwT93ILDNdn9u8NXbO7NZo+Ou1Dj9KzLrQfDGreYn2+3Rnxtj+QAHHYEYri1Ssz0ldK0VZnPr+zv4V8XQu+nas8JB2rEyxHk8jhRXMa7+yrNpkxZbjz1C8bIMD05+XjpXWt4ESzz9i1RsgcLCyjnPBwrD+VNh1TxP4TaMx/aLiNCGJbcwPJ4yGPespFqtiYa82h5ZcfCfTNF2m/gvGj6Hy4EABz6stdXYfAXwvqsOYdUuLOR0BxcLH3x0A+tdzqHxYt9SjiXVLWFJkRd27PJ6Z5Umt/S/ih4Wt4wsq2dwJE+Ycbkxxj/AFf1/SuapWcTirZhi+VuDdzzK+/Zf1Kxt1bTNUs9RjI3MGiJI9Pu5rl9Y+HmueGW+zS6bFIpG7zY4JAP5V9Paf8AH3wzpMDrHaW5OzIXefmPp/q64fx5+0JHrFmwtfDlvBb7cGdZSSOew2U4VYyjqjTD4zGVFHmR89XK3VnbyEWZaVeDtQn8uKTT1S5tHNxG0DKP4xtz+daPiHxpFd3U89pcm4mkIBjQnjgdsf0rmptUh1T91febAwPYcn81rrjLlVkfU01VaWliW3mCeZ+4ymepAqKFbS4dmbfFgY4OMVzOuagPDdwklvJ9pjcEkE5703S/GsFxHJHOI4y3T5iKbqHbKhNpNanQz2/2RWktrtpUVfuySfJUVtqEjdXzxyqSgIx9Dx0H86n0UWt5G8PmKZGGVO75cU7UvB91Jg20MkqjkmHn+VDm7XRhO1+WojPExt3MsF3JBPnLHzNuP5H9a6PS/iz4i8PlWFzHqUXXbO8hB9vv9KwbnRf9HDSLKkm3BXaeSKo/2NNLGcMSMdjVRxFRAo0ZaJHpS/HTTtXVYtX8O27hid7QAEnj/aJp9rH4D8RMJy02lADBjZ7dcH2GB14ryRdHkj43MHJzyelNaWcHYybsHADHr71vHFPqW8JTkrxnY9d1D4Hx6owk0vX7W8DDPzbSx+XH8BripvhnqugyGS7gnkRedyRSYGPciuZ3T2pzBLMZcjHlO2BXb+H/ABtr2gR7hczToR9yZ5NvbtuFHtac3ZmM41qOid0cxqmuXWn4SOCQL1JmUj261S0/xRNHcM03yYHI3Y617Ivxcj1cmPW9Bspg/wArSbATgdDyrGmSaH8OvFEYl+2x6Xdt1hWJAoP/AH7WnKgnrGRVPGRjpOBQ+Ff7SGp/DnWD5UX2618sps818YBz0zivrrwr+0BpnjrTVkheGym2KGWS4XhiATxv7Zr4/vvgXZopm0LVo9RLDBVfLHB/4HXLyeB/EvhtC50e+5ZisijA4x/dJzW9GpUpLXY8jHZfhcZeUXaR+lGhySTWSu06zhm4K/8A6zV5bpY7ja0bhem7Hy/ia+APCfxu8R+D7dYSJlZWYgSvMGOeema9A8NftZX3mBb1UR+hWSeXH8q9FYxWsfF1MixEJPk2PrTVvs11GqpIEZX9t3pxz71Sgvl021Tz76JS2MLJjI45/iHevHvDf7Smi32Y7m9t4GzuYtK5K/mK9N0j4leGfEAUjU7KVlAwvmc81006yqK1zzqmCr0fiibFtrcc/mkXEYHRd0Yx+BD5rN8UaL/wlmgy6abq3XzcZYnL9evt+ddNB9iePzEubcr/ALLLiobzS47wsRNIjsMDy2wKipCpUXLujmV6bueK2PwHuNBvJJofFdwFww8mEEEdOQN1d3caSsGlPZr/AKddCNgbm4x1xwSRk55H5Vvt4KSdwzX92vHIWU1SvtM07Q4mE+p3Hy8Ydix9ea8aeCqpOyLlOrNp3PH7D4T232e8u/EFtb+TsZ0byAOnzcl1r4t+IU+k2uvXZsIFW3wmxXCBvuLn7vHXPSvtH4nSW3i6yW1t/FMKSx71W3WTG7Ixg5Ydq+QPHXwN8TLdO9vp02oWyr8r27oy9BnGCa8/6vNbxP0Xh2s9frEjzSHXIjeOFt0P/wCqhdQI1A4Uqp56+1JN4O1rQ7pmuNNurcAYKzIQP5Vi3FjdNdAtAy5PHyjn868+cal7n6ZH2VR6SLWra1N9oQIzYxjhjUY1Z4WT94+/O4HcaVvDd3NhgjADrjoKrtolwkwDbjj8aFzrc6VTo201Lk3iOaRSSV3epcis9vF2o27cT8E8eXM2R+tJc6a4UgZ4PpWHcWxhZickhqlxTZtRw+HlvAdqGrT3zl3lkY4PBbP9ar2cUkjDO4c5IWs1LotMcDjNaVvcFWyDXHVjZnoypqnG0Y2J7qErJ1LfU5NZOtXDKuxeDkH9K1Li4y+T8vHeuZ1e88y6YZyKmCuzbCwcpH6SeMPgbpt94bstX1e+ktvD+sIs0NykG4xPgErgHnJ3feBr5X8afCO9sNau7Oyil1CCGYrHcW6q3mL2bgnr9fy6V9MeNPiB4ysfC80eqaBd/wDCO6U0aC2axKwwNu2AEbv73Arw28/aC063uJzHbqj7uCtqoHX135rSrUadj8xympjJJyp6o8suPg74gmZgNMugMHLMm3H6ioo/g/qdsF+0BrdMZ3SMoH/oVdvqH7RM8krskcLfeyxiJJ54/irkNS+NGoak2Alpk8Z8nn+dc6nOx9xRljJK0tB6/DO3VB9p1eONfRVDY/8AH6vRfB/TCoc6jPKp5/d2zf8A16xF8b6pdPkpbkYx/wAeyEfqK6i3/t+5sRNFM4TZkLGoUfkK3UKkloTUrVKbSlISL4W6Hbxksb+Zu2UZAPxK0+18I+G4SRc2DFQeTcXwTA9ccVwOt694gsZHSXULsAgkqspH9a5+bxPeyKPN1C6LfxKZTkis3Tkjsjh6tX3ozPTrnwX4cSaVxqMMMBOURbxOn4mof7D8GwqDLq29uhTzN36jivLGvri4BP2pm9BI4zUDS3J+R+T/ALPNV7N2sdUcJP7Uj2G3k8C6e25rhCOgDSyNn8FHFOuvHXhjT2C2lv5qDpmeT/CvHFWVduSwGc/NUk1tJI25fmHbsaXs/wCZilgqcpe9I9ksPjBbxyhYdM2/70zHjH0r0/4ZfFqSG7V49Et70Rx8xM0ncnn5a+XNH0+9e6BS2aR+gABYn8q9u+F9lq1jdzSPpd2haAhT9ncA8g+nsfzrGVOPRng5jhKVrRep9BfFP4b2F54f0v4keCFeaG83XdxbW/71bJggYkk5bAZG+905Hauy+BnxVj8dM9lrt9bWvigNtsISCDdkRsTjkAEkdu7V5P8As/fGQ+CNdl8K+KpvO8H3hGnzR3EZdLeJpCJHGSMfK8hyAa1NWt/h14B+IsfiLTvGEM9jaXn2y2t7GK4e42iQsEyYApyCo+8O/Nc9WHNqfGVKFTWg3vsdL8fPgjp/xI8Kal4k0jTrrTfE8KLNcaQNzFljBH8ZGMqUPHrXw1rnhc6dd3Npew/Z76KUrJDIGEiEf8Cr6iuv2q/E/iL4nS60qfYNGuI1gntIrLahBUK5K7m9+c9h06CP42fCvQviRpEXjHwdsl1a5ECXtiuYwz8+YwQrjOdnVuxqqcpU3boe/ldetgHGjX2fU+Qpo57FyxcOq9AR/OqfmeXIssXySswYdzxzxketblxoepLdy28guGljYxvAwYumDjBx0qhNpdxCytJBImDwzZHf3r0YyTWp917WG19z2v4cfFW08W6fD4V8VukcDOY4Lrd5Ri388kDGNwB59TTPGfhq/wDBt9cG1R7nRZSJLe4ABjmVslAGHGfl9ecV41NA8YFzAXjlU5LDqcccV6t8MPi1a6tp0HhXxbJHJY4eKC6mjw8bAL5eZB8wAb0HRq6Ini4nBuN6tFadUavhHxBe+Gbq21aykVblcrtUFvLyGG7qc/lX3F8PPjF4b+PmiRaH40+z2eoW1ukllItwyGR3UJyoVR94g4zXxJ4k8N3ngz/iYWq29zod8f8ARrhXMsJXaGXI65w2Oe9J4X1aTT76K6XV5rJ12GN7ctvVgwIUYGAMZ49hXp4fEyo77Hx+ZYCljI81rM+xvEmm6HbWcvgXxtKdIs5oybO7iyh2vliR94HDKM8jrzXzf40+H+t/C3Vkv7O7kubGPa0F/DArxOzBtykqT3BFe5eB/iN4R+KWix6D8SZWl1+V2isNax5Jh39BJITnG4IPuHgmuhsfBv8AwjMJ0D4nLJceHp0YvdWqCaJGcEK0cuDtIYMMEDknivccqeKh5nzFGt9Q9yT0Pl6TVLXxxp7/AGpo4tTUK52qwMnI9a8+j8N6dNcGNba4kkAAbdIRzgcV7X8afhTF4BvptY8M3Hn6FdS5sbglXKxkAgSAJ6e3FeM61mO2FzHfLbXMcmZYCzBs4znGAMHGfxrxatH2erPscBVhVh+6dipDp9hbyOGtGWFeXaSU/SrEM2j24yscRfORiR/8aoPrltfAi5do9pwxj6HPA+771V+xWwZ3eaSSBThpVYlc/jzXOrdD2+VxVm7m03iCxSM4gTzM8nzHzVe61SPUIQAWTaf4WPP44qg1varJ5y7zb9A46HimxxW0jny7jYQwBV/lOT0pmcY3On03XtN04KsNnmXHLtI/54xU+oXMWpeVOXjmBO1o/wC7+PfiuZ/sTWFmBSAy7hnAOTt9fpUNveeSqW1wrK+8sf8A9dBnKinqaNzo63kzvauVJ/u8jgU618OX9ixlKMgIwflB/wD1VqeGr61bUGg8sxZTgN0zgV0atIsjiYPJAc4VRkdfas57nPWqcseVrQ3PBfxS8Q/DoeTDHFdafchDPBIi4bA/v4JGVBH5V7Roeq+GfHmjw2kMX2iyaTa+k+eyyxHdu3I+0Md2M4OfuEdDXz1qzWUmkuI5WjkU5x07HsaueH/Gdho+l/abRr+21jcSkseVjBBwC2OvBPWuOVG6uj5/EZfGsuegrM+iUTWfCOkxm0WbXvBMcyyXG2MJNazY5kLKC528N9wjD8+tc18RIdf8VaC1/wCCNdGuMzh59JhtojPbA8EPkbuG3AEgZxUvwx+NFvrVgbe9m/0meRleI2+20dCORInRmwB1BPFdpqHhG2Fn/angS4TRvEkgAuoRMBZXCHj5VfOOgOOOS2K8etT9lK7Pm1/s9Ze2WqPjDV/iV4x0q6lhvmaJoyysk1qkbKQSD29j+VcxrfxC1HUISrvHjBB/dgc9/Svrrx98O/DXxAtfsviPSk8I+L4kYRsUFrb3pwQTvXcpPmkHnHynNfKfxG+Dvif4fX3k6zpN1aq24xy/eRgGxnIyMe+adJxa0Pu8uxGExC1ios4mPVbmMlgQc/7IP9KRr5rjlxubvzj9KqtE1vJtbj8aeYiqiQfcP8XauvkUUfV8lPdA9wZWPOF9MU+2lCzI27GOlVxn7uKnjgO0ZH8WaIydym0ke4/CP4xXvhCzayntY7rSZJGW5h3FC6MpVhuAyODx717To/i/wtJ5WoaR4hs9Kml+ZrWUFxCW+8gMmCRnv7V8l6KCygKTt/iB71rSzNDjaxUjgba6lNx1R8djsBTxE30Z98eHfGHgqOGW4j1+FblgHWNpVClznJ5XPdu/etHxFr/hvxbdC41LWdP1S4ih2JIs+3YPmOMBueTXwBZ63eooC3Uykejn+VWV8WatC3yalcAH+7Ia0Ve68z5Opw3zS5lI/QfSfjHaeE9PSw0/VIYLIOzBdwk25Yk44J5JJ610Nr8Yl1WHcmqfaQ3ISOIDOOP+eZr81ZPHOulSDqM4xzy5rQ0f4neJbORPL1q8jVegSZgB+tbKvNGVThqpKN1UPv7VPiYI2K3GhNdwbiN00/lbzjP9wYxmua1P4tarqEZtG0yytbdWH7k3yR5ByPvNjPFeIfDkav8AECB5rzxTIYol3vAb5xcbtxA2ouScj19q7LX/AAvpVhaxvpk8t8iDZI2r6hjEgGRwHBHHqPWs+ZzfMzw/7Ho4efK9WP8A7atPs8j6nqNksKjCrHOkuPpsOTSaHJoWpeZaWeusrXHytdQ2UshjU44AIrgrHT9X1CeVLU+GFCPsLTXcDZ5wMb3YmugsvDuvWAEf9v8AhyxRiGZreW2DDPoUXNaqTeiPTlhY0dh3ir4Z3mn2txcwS3V/bPNsWZrNl8wbjyOfY/ka+ePG3hu8sryd3tWVC/DBTj+tfVVp4wudN0/+zdV8WaTc2SncE+aR3cEkZYR9MEiuU1S10q6gWe6l0ue2LY85rO5fdjrgrHjsfyqZwUonoYLGToTV9UfKbW8keDsY46leDV3TnK3i7lYHcuFfr3r3e80f4Rta3Pm3t0LraTH9jWUKW/FK8c1C1soNbf8As6SaSx3IUlufvkY56gdDkV5avex9jDEe3g21Y7uzZm0qB8kArjGK6jQbqKGwIMih1U9evX/69YWg2P2izgEi4RVycqR+tUtS86zLmIMg3EHnNdfQ+Xq0/azcT6a/Z58XRa3HqvhPUJo4mjZbu0Zshn/5Zce3C9PWrXizw/HHI2yORVZM7evOfevkTQ/iBrfg3xJZ6paXTJLA6lyufmiDqxXA68r3r7ps9a0r4oeExr2jslxaHzI5tqgFHVsdFJA4wfoQe9fMYyi+ZyPjs6y2eBnHEU/hZ8/a9oYjmkIVlJBByegz/PNUPCvibW/hv4nj1zw9IsWrLG0I86NXVoyoBGCPZfpg+temeJvD5Wef9wowcE4OMZ9a4DUtJCzOyqcq2AoFcdGtODv2LwONVvePtv4P/FCx+LXhUX9uscd9bCOG+tYclYZTGGYfMAMBt3I64rrp7fqQMfhivl/9jLVI9F8YeIdGeRYLS+tY51Rj96VZNhA9yJB+VfWd1bFxuCBe/X8q/RcFU+tUFJmuKoxqLniYElvnqOai+zj0rXaDPGKga1O7jpVypOWqPCdC3QzWhCn8e9eFft2QxJ+z5qqyMoctEUVuGP8ApNtnA719GW+kyXMvCbxgY/PrXw1/wUh8bPceIfDPhDT7xvs1vZz3OoQxsNkjSShY1c+qtbHjtmuLExUKb7n0/D+AqfWVVaskfDk0IeYzYzIwGWzx+VRNAZGd2UMSeuK1ZLT5m+UhcYAIpotwuBXgyd7H637ZNszzb/7Jx6A0023HCN+daUlvuximG3ZePl/GjYXtDO8kjjDD8aTyfUP+daX2dj6UfZX9qL3H7QzktxuPyn8TT/s4/u1e+zt6j86PIb2NAe0KQj29BU0cB6Nx3X/aYcgVajtCzZI+oqwtqVKLgjksWzwOKUfdVjP2mqP0V/YP8A2nh/4St4jhkb7b4hwbqIOCIvJmuFH0yDn8a+k1tdoAx0r4z/4J4/ETULjW9a8E6hdPJp5sEudLj2fc2SlpgT/tGfP0Ffb3kMMnGOT/ADr6XBxjKnoflGd4Wf1tznrcpC3Pofzpy2/GMGriws3/ANapVtjuxtJzXoKmrnixw7exR+ypcK0TrvRjyvPJBB6enSsf4ifEbw18J/D76t4i1S109PLYWsM0xV7hljLCNAoLZOB0B613FjpqtwyBgT0Pr+P0Fflp8ZvGPij4r+PNZuddvJrrT7bUJV0vT5JNsNou7aPkHThVz9TXJjcQsLC63Pp8DgVGPtK2yK/xP+OPiP4+eLrC/wBYtodOsbV2tbO1t1AKxySKSS2NxJAUdBjHbrX6Uf2XonwT+GWoJo9qlhpWl28l3DBNPIy+YSWC7mZm5YAdT973r4w/ZT+Adl8RvE1zPeWJm0rTVhnmZnKDzWkU4GOvyI/WvoL9qnx1MbiLwXpzlraSHztWSEYKZdGhXcOVJKPkDqK8jC1vZUZ4mrv0PWr1FGi6i0ifO2uareeOPEmqarcBhJfXLXmyNMqDjagAAzu8sKMe2TXXeEdGEjBgjFUjGVyD/wDrxWf4d0R41RoY8MighhwOgX869O0eOw8H6a+pamNlnAAoMiElmb0/HP5V8dKUq03KXU/LMZivb1OSDu2zRuvGHhb4WraWmt6zDp11fIZI0mLkkDA5Cg4Gcjn0Ndj4f8WaHqy7tG1WxvkViMQzKzE59M5r84Pix47134geKZb68kuJkUyJbbVxsj3lh9OtZ/h34ieKPCbRjT9XvbJ1bftEh2/keP0r6/A4x4SFkfSx4ajKjGUZ++fqfD4kJYRlGz7qQBTLqG01Rj5yhcnqGPX+lfDHg39rrxLazwweI3TULH5i8vkkS89MFCvevT4/jB4a8cWax6T431HQNUOC8Oo3EkcAAGPlYBjk4z8zd/wr2Vm8ZK04nk1sqxtJ8tVcyPfLvwFaTZ8nzAWOdyyAmoI9Dntf3ZVxHzlmAz0rxZIfizb7bjRtdfWLXIPmw3sU6k9s/wAXT1Fek+A/G/ivVbn7Frmm7Z8gFjbFPrySB1zVU50MQ7WseViMHThs7PsS614a/tAYuEM8EiiOSMkqAvqCDjNeU+OvgaLqZ5dKknZQQvlKAffIJbJ44zX1LHoK3cYXyQEPXmsq/wDCZjyIlwyng5reWAnF3pyJhRxeFjzxWh8L33w61SK+khu7aVY1kwTtHC+ud3pUdx8ObS3lCw3TLnqcKSf1NfYGqeCorlp/tNj5pdWBYd+lcJ4i+DNjdrJJp8Lwy7CAWdlwc9fSuOUKsHZnpUM4mny1VY8a8J+LH+HbCAlWj37mz6dOcA+prqbPxZ4V8Q3b3j+Tb3bsXaQTPnOMcqQBisTxD8H9dsftMs1g15bRqv75ZARjjnP1rzS/sJrG4lVEmhCtt+VWGPqQMVlz23Peo+wxSvTZ9BQ6Z4dks4/sWoQuW527+hJye/rmt2HTbi3UQ21xHNG67ipAOPod39K+XoPEV9pcexL5gF5Us5bHPXiuu8P+OPEton2u71j7LaRuPMN0zAuuOigDJ/GrVVm31WUWezTeFEv7qK4ks5FmiwRJGx7kjJySP0rr7fXte03TUsopPtFtGnlhQsecfUYFeXeH/jRpFw0iz3U8sBYKg+6Rxkn7w75rsLPxhpGoxpLbXEokblc8cZ+tdcazjsc1bDO+p1Oj+IdS0mYyMjMm3JSSMMBkHHKj+tWNS8cXt0WZpI7eONirILdsk88c55rlm8ZJlQqng4DSICWHTr9SauWPi+xu1y0JZ+rhIB97qSf1H41usbJaM4Xh4jNS18ahYy2wjaPzAVZzC4YfTNec6t4O07yTN/aLq/3RuUYHvXqF3rdpDA8iW0M21cnZEASen48elZb3Gm65byGK2TyAPnVY9vTjpWdXEOZrRvRemx42lnp1rKyx+JYZ5VGNjInHr3q29tptz5bSeIbOVO6uUTH/AI+K2PEfwl0nVPMuLGP7PMxyWgdkQcfp/jUXgbwf8NIreS08V3l3aahEG8w+dIM/OSuCBj7u08Vimt2e08RCUbmDH4f01vNe1v4d7NgeTIGcnPQDcf5VuYvrGNfJ1Dz4wN3lvGhb8xg/pWL8XLP4b+H7WJvBuv6tJfuoZFW4dot28Z3Ajnj0rL+HXiq2jhWLUr5hds3K3A+VlwQMDrjkVN03odMYucNDpZH0HxNE1levF9vbOYPM2sQOcn0rg9Y8B+H1uXX7VNbNv2tGX5B9ORmr+vTWmk+JG1NopIVdiglteUdSD0H5fjXTeItK0TxDpNpf6e8klxIrSSkcEMQAM/Q1m0nuc0m6btFanh/iTwbqENwBYmWW0BO+XCsEA/L0rEk8I6lqFrMYL3zlTgoEUE/hmvc9G0S5tra6tdQw6XAKCRSrZ4xnI57muF1r4d6xYzNJo90Y4mXiIysPmx6MKFFLY9ihX5rXR5O3hjWNKYyLbSELz0B/lV3Tbp45i1zaG2k24MoByfwrqbi18XaeD9osXuEVcH5Q49zxWTLrZ8xV1HTPLIPOYODxVrTc9f2nOrEU1jZamwDzbv8ArpgVjX3g2yW43R7lVepXnNbUeo2FxIyKlvEQeMLtNSxrczSYgEM6f3ScmnzJ7CjOdHd6GLZWcVmxK3hVcbTvUcV33hX4hR+FLd0EkV4uzaM5UjJzXJ3ljbNG5uIZYpP4fKPy1gTaTLM2bafeT92Nj83FZuz3M3CFfVna3Xjme6uJ5GmX94xKrgEY+tVV8Q2McbA2ruW65fj/ANBNc7o9m8fmS30cgTHBj5Aq+LWJo2MaTSk9PkNUpLZEOjThombFtPpepYhWDZK/A2yFgPwIFOPhe0s5g/2ho8tgrxiuc/svVbOVpbKymWTGdwQ8Usdj4n1CTMousY4U8Zo5jSNHl2kbs2hxLena0nmLgoqmvoXwz+z9p/jDRY8eK7W3vcK32ZhEWOVB7yg9eOlfPFnp+r2bCS7cmVV43SKwH4Hp+FdDpvjq70WQSDWLyCcgBWs5nBGOeecVlKT6Hl4inUk7QZpfEv4e6r8O9eXTpoxM3l7hJHjBzz2JHf1rkpGmjhElxak9j8xH8q1vGHjrV/FjLNLfS304TAnmkzIOezH+tcRealqyx7fMZwGGTj60KcrXOqhSk42kdMWis41m3G23Y56n9RW9pPxM1/RlKWd9BOjEDa8aHGPwB5FefDXWmhVLmCZztAPyD0rMvNQihZGtppoGHUEda1jiJx2No4NTZ7RJ8UotYD/8JB4biuw3HmLNJHtX1wD1otdL+G3iPaVvX0a7bkbpHKrjgZLr6DPWvDI/F17Gzr5wuFYYw684q3H4nslCC6SS3bP3lXj/ABro+sW1ZTy+otInt998IrSRHk0DxLBqbvjdGPLzjHJzuHf2rl9T8GeLtD2PLod06bvkuPKMi8dPuk1y2m+KnV1Gka1LBKeuycgY9NprrLP4u+NdPiKtf/2hbkgFLyCOUccDt6VvDEUupzywlaO6uNi+MXi3S1ELXHlGNsCOW3VQAP8AeU+nrXV6N+1N4v011EM1rOikkmSFc9PTbWTbfFXw1qTKnibwtpwDfL5tvYiJvcgq698ever17ovwb1oAaTq2paVcsPlF5KURT36KeK6Y1ZP4Z6HHPC4aWlakeg6T+2nrkdqqy2VtP0y6oVH6LXV2P7aGnXUarqFvbWpI/vyYPY5wmK+d7j4J6pfTF9A1jS9VR/8AVxx36iT8d6g/rXJ+IPhb450TzGvtAvX29ZII1mU8ZzuTPYH8q6o4mrT0tcw/sjA1dnY+w2+MHwy8Xgw38lqigbgv2qZfmPXA4rMPgr4Z6tN9p0TxF/ZVyu4gRT+YucAD7+fT1r4aN5f6fMUmWa2YZO3LA8HHTFTw+OtYspCtpqd1GuOAJCD69M1f9oQX8SJouHpb0ah9t6h8OfFE/wDyDPEMGu2rMNkJhg545OUYHjpivNPEXwtu3Vv7c8DXZKuAbi1klw5x16uB9K8t8CfHrxPol9AkviC8S2UOZFyWZQVPOMnuPSvvnwT40+HvjLQ7LyPF0OoSGJXkhvpUT5uh4ZR3zW8amGrLY4cVTxuX77HxrefDDw2U2xX1/o8pH/LzExB9slF6fWuR1n4Laou6XS7yHWRjgxNGGzjOMeZ1xX6E+JPhDYX2x7TRdLu4nGWLoobnkYIA/nWVH+zrodxZ75rO60m9OVX+zbpkUZ4yQSwzzWc8HQnqjGhnlal8R+ZPiT4f+J9GLtf6LqMca43ymA7RkcZIyP1rzbWLWSNXE0LFgfusCuK/UPxN+zj4ha3dNMv4NRhVQRBrDJKHx1z+7B/M15L4h/Zn1qbzl1n4eWdzBuBNxo23dz0+7Ipx25FeXPLHvFn1+D4koXSlufnl9iaOYEAgN22k1uWmnBtqnJJH3cYr6U8Yfs1aPZgi10vXdHuNxUrqEEnl7vQFYmJ/E1wsnwN1yxV2s2tb4D7y29yFcfUMB6eleVWwFXe1z67+2sNXStLU8l1LTjbxmuQ1C1PnH1Neu+IPA+t2iut1p0xVR1Ta4H5Vwd5pBt5syptOOjLjFeZ7OpTdmj1sHiI7xdz70+LX7afhPx94B1nQ7L4eSWjakYXllN8qcpIkmTsQdwep/iJ7V8JXcYmuJmAJUsSC3pX0vN8EdE0uJXk1qTUGXC5sbPeBx7Tf0rS0/wCE3hW4t03WMMz5wXnkaFjz3Cuf51jVrLc+PwOLwuBvCkfI0tq2cLGMeuaZb2e2YExZHpnpX25b/DHw/CrbfCYIx/rGtWZeO+eaybnw9pumzNH9ghs485HlqI8fyP61gq3Y96Gbc2kYny3ptnPIyrHAMEHA31654Vt9Tm0wotm0uY1UASoB+pr0z+1vDlnB+9ljbGT+81Bk6DGPvn+VSXXjTwlb2oL/ANkyMEBJXVhMTx02sAM9vwrZYieyPKr1qlZ6QPFte+EfiK+kMi2McC8/6y4Q5yfrXMt8C9XkkKzXlhFICB5bqWbJ7ZCn1FevX3xq8K2DD7NbuO5EFlbnn67v6Vl3X7SulQ5SHS7+Tj5c3CwjPrhQcckflWUqlSR2YetjYxtBHJWP7MusX0SMLiEKeu0Bv5kCtu1/ZjvIUDTz7vUNGoX/AMdl/pVbUv2kRKmYtKdPXzLwSk/99Jz+dczdfHnV33tbJFaqehFvAxH/AALysn86X7xnR/woVN3oeiaf8ENGsZD9qgtJzt+60k8ZH/fIOa0bf4V6BCoT7LbITyNkBl/9DYV4pJ8bvFl0SI9YuogAf9SFT9Qo/nWXcfEzxPfK0k2u6m7L3eZv57qfJUkafUsZNazPrn4b/COw1C6jli0SG/iRjmVoYbcf+OsT7fhXf3ngfQdFt3luY4NP2nHF3c/Lx0+RSDXwFD4m1C9VXe4uZW65diST/OtvwzrlxdamkUkkqH5ifMb/AGfrVunO2p5OJyvEO7cz6bl1P4X2dzMGuYpJixD5sp3P/jwrFvfGfwrt0nb7JLduq/uwlhjkH1LCvEbqAza/fb8jkkNk+lY9lHtW6UsZeeB9elZuH8xdHLIWTnM9tm+LHgqHzHh8JqSFxukIXf8AUAED869e+Fusaz4s0WE+HvAEBsZS37xdQhTOO21hnrmvkLw/ot3qckVtBHI7zOY0iCMXJPGBgZPNfZHwW+AfxHs/C+n3CanqllprB3jtUe6Qc9DwO5qJq/wnn5lHD4eD5Z3ZeX9lGTztS8TaxaWOlacd000aEzsOrMPkPXCt29Kx/GPgn4AWPhpxPf8Al6kqlk26dckFgnqGwOa9/wDDfhr4hfDm4QS3UniK2lj3TRSmRiVBDMu54nI4YrjivN/2rvhx4TuvANt4mt7O18PXm+RpbdYgjsTGz4I3AZBGOg5964/f5rHy2EzCtPEQjKR+cniS4t7e8ljtD/ouB5ZwRngZ6knrnvWFIytMs8OFeMZxjkYBGf8APoK6jVPKmt5lgha7jKgnj/VY69CfQmuJkXy7h1VSqrk7ugI9K9ujpHU/Z8PG8Nz3P4Q/Fq0jtRoXjCOTVdE2KLeSUCRYWRmPCAA/xY4PYV0vjTwZdeBfsd07rd6TqCF7aRGO4LjKnBJP3cV82QhjucDay84AOSDxXsXwj+L3/CMhtL8Q28mueHrorHJYylW2Ywu8Bh2XK9R19q25rbnlYzA+97Sn9xt6fq13oOpRTT3dxcxKyy7VJRsL7g9j7dq+o/hD+0Vp+v2MXhTxuJtU0u9LpDq10guGtZGIKNtK72CuM8N05r5i+InhWDw/fW+saLKdV8OzqWEsSllVlADKWDMBzzjPGR0rD0nX4nuoZoY/Ii3Btu7kEEZH8666FZ0mfJ47LoYyF1HU+6vG3hn/AIRCOzvdb2eI/At6oFgkMCAHKKwby3ZWTr614l8QPgBpniWbV9a8J3ifY0/fGyuoWieP5CWXO8jgqw61L8M/jtb6Xp6eH/GEkmu+Ep4gsNhJOn+jSIxKtlsYBAI++OoFU9W8Jr4N8QPd3GprcaHI/mQSR7it1Eu0+SGZgCxVsDBOcHFe7zRxEdNz5/D4evgZa9D54i8P3lvd3EcMausMrJKGcc9Rxz7Zqza6HPY7Xm8ya0L/ADxbsjrjPB9f519J/GT4DJdeG18Z+GLm31nw7JFuElsjyT6azMjCOYruGMSRgh3HST5Tgg/M+pW9x4b1J7a7kExQq0k1u5KShtpXbkDgZH/fJ9K8qpSdN2PtcPiFioXRPPZf6OXt3EcW8lYfx9cmobuzkVR5toEkUq5ZHGe5H6Yq9FZWviCzDQwGKUcZZiS2PXFYTXUmkTvG6SxkHaMHP8655X6HZTkkmmb2geJ9zwR3d1MJVYYbGSy5HyH2961tS8NR61I1zapHFIRkD09s1ytvNJq2UjKm5XkGRBu/Ajmql9rGoLcDzGm/dDGcnH4mnoY+xk3eJ1cfg3VYblJXljUIv3lYZqbXLzUNIjjmh1JpOiFNuDXFzXFzNIsj3jncudxJ/Kuq0W1t59NMkmp2sc/B2zuADyfU09zOVJr4ikt1f3bKsl+NrnpICf5Ka6e1jhtbNbe4vowCwXcsDHGefQU3wr4Zk1+3n+zW8EjRYzIzEduo+U1Tu/Dd/pN8JHlfkMwwhHQNjqBnmmonLJx2joz174bfALxF44uJofC96008C+f8riFQ25R/E4+bB9K+kfhz+zf8RfD8f/E11W1khaP5oWmJbd83cBhkH0Jr5N8J/Hbx3oaWv2bXrqCC2DRrEsgQcsWPG31Yd+xroJv2sPiPcRlD4h1RljbBCSLuOPTCe1ZyjCStM+Wx+CxOIbi1ofW3jT4Uyajpu3xFp8d80G5otSt5f3kBAyCOUYhSN3X0ryfxDYSaBo8Nh8SrSHxbo+pR7rLXpMPNaQuAgJTiTdlo2wCcEmvI9C/aK8UR6zHf6jqV9dYwJFnlH3A4OD8vXgj2719H+HfEWkfEvTXm0mK3sZwg+0WJMZguyy7nV0UFCzDcm7axyykDoB8/XounK8Nj5+OHxGX77Hx98Yv2Yb3wZpsuvabLa6p4fVljEwLRuXCtnCsc4yK8Fks57VTEdxTOAuQeR2r9CrnwxP4emu/EHheOS2061XzL/wAET7/MngGBIACZGO47PmKrjmvO/GXwR0P44aTNrvhCKz8Oa0zCOfRbhSssbo2122oWxncDyi9fxrOFfldj7bL855oRVXY+MGPf8c1LDIwUhga0/EHh268P6lNb3MUkE8cvltC8bL9MBuehH51mLKYZdpVhk8Cuz2ilsfZc0akbxOj8P/6sn3rXuov3LP3zisrQ428sMc4zzmtmYER7D67qvmsfP1pfvLFO1baxzxTV+aYgjv60R/632q7Av71Rz1pR+K4SlYZJaNtyBgVAsJjYHP1roJrVpIycnG30rPitWaYBlJA4PHWt5mEai6nU/D3xfqHhPVYr2xfypSrxlXVWSQEHBIIPQ+qmvb9Hsz8Wri5Nnqx0W4TdM1v5BZH3emMAfe9BXz7Y2O3AUKWz1PauysJPJjZVVy2zA2sVwfXI9yD+FZc1jwcbGLnzQWp2GofBXxd4YkS5hkSRZR5hZJlXcOxPOahXx1YaG+b/AMMrcp1J+2nODx/d9a6Lwz8atZ0Yol5KdUiWPy1jIRyihcYwwx6ck9qx/HHxOtfE2kyQ2mhXFlcOnLfaS6gA5ztC4ArqUmldHmU5TqytVQTfG3wVDGiv8PoZFXh5HvCzE/QrW1oP7QHhG5VrCfwbDHppA2RsscgXJIP8GR1JrhfDfwT8S+MI4Z7KyaJbhC/nyLKVbk9AEI7evaulsf2bdVtZxBqF7YBiduG3gZ9OQD3NY3d7s6qtPBwXJzanb3Hh/wAJaxHAdN8Kaaz4ztM0idRnugrDv/g3YPfWyX+iaZo6uvySC5lkH5IhNc+3wdne4AuNZ0u22PsC72JcfQj2I/Gt7RfhNYWtytrOZNXldjl7SI7I+O7Bu/0qL6nF7f2UbKepl6t4WtNHuWsrG/gvFVBtkiWYqvfCrIq1ymsaexyMITknhs/jX0fo/wAPfDWgx273tnHYcYJdmwf++261l+MPCXh7U4SNDsYjhyDcO2ABtGcY3Dqe2OldGskjzIY2Ua1z421yNll9slSo+te1fsr/ABlHgXWj4S1OOafR9WuY0G1gVhZlYE7epySn/fNV/H3wT1PTo1v7VTqFk7MSI4pCBnnGQD2ryebSbi2uAEUwgMMrlsckY69+pz7152Jp+09T6yUqGPw7oVOp+g/izw3FeRPdQlBHOqSRs39wgHJryzxF4daNnVRGTv6sMe1Wf2W/igda0m38EalJLNe28cjWlw7Jt8sbGWMc5J+9XqWu+FUSdi0MbMDmRsMzE4xwfrzXzdSk4S1PyDEU6mWYh05P3eh4j4U1KfwN4w0nVIm8qKG7iFwqHO5TKrEflGfzr9AvluFDrwrdBXxHq2hrAxMihyM4BGPmBBB/LNfU/wAB9cn174e2xui7XlvPLDKXPOd29T/3y4r6nIsRrKiz6nLMQsVFwR181uMYwPoeKrLZ5cZA69P/AK9bUtv17EE9qYtsTztJ9eK+yajbQ9GWDvPa58D/ALaH7Q3i2x8fXfgLwvqWoeEI9FnilutTsLwxyXSy20T7fkUMNvm/3jzjpkCvkvXbzW/EUn2/WNSvdVvJoFWS6v7t7mXblmALP8wOWY4GetfXP7fN9p958QNGsrf/AI/rBZvtrcE/PHatHwG/ug9RXyo2lvFhMbc9eOPyr4vFTftZJvQ+yp4hUaUacVY5aS3DM3GASSKZ9l2jIwRXSy6eVzlc++Kh+x7c/J+lcXNqUsQrWOcaFWY5WjyFK/cH51vGzx1GPwqJ7UlsDgfSnzGnt9DF+zL6AfjSfZ19vzrcazGeCPypVsl9Rn6Urgq5hfZ0/u5p62voOK2/7PB7/pT108qBhc/hU8wOuYy2/wCXtUi2qsh+c4IIH5VtJYbQQV5pY7H5WVhtAG5eO5OMU1JXMfb6n0X/AME+Fih+N1xFInnM+hTiJumxhJAT+gP51+ibQDJ7nrX57fsLSRW/x8s0nxE0umXUEI6bzhWP1OENfot5PYduOlfW5ZJexafc8XHU/az5iksIHOMGpoYAz/Nz361bjt3OeP0o1K8t/D+k3eqXkiRW9rG0kjFgvAHTJ4r05TjBXOWhg3LV7IwfiB4+0r4W+E7vxDq5lFnblFPkoWb5mCrgfU/lX5nw6S011NJKvmXEhMsnPVick/rXpfxa1dPHHxX8RatBLJMksxitJpmzGsaFVIBBxj5SQQKytN0LKhiqgFQBlTmvgc0xyrScOxxY7MIw/dQ2Pc/2b/iT4c+FHgPWo9RRodVnuDcLHFEzmVBEoRcgYzkN+dcPM2p+MNcu9W1C4Mt3cMpkdiCSqoFUcehVvzqvoujidiAqlQFByp5r0Tw74fWJQCoUZIHHPX0ryKmLqVKUaXQ+RzDPKtamqPYg8J+HnjhhP7sgBlLHnPAH862NZvtJe1ksbxEvY4mAkhdGILD9O9c78S/iXF8PoxpljC1xrUgXHlMg2KSScjk5wvp/EK8p1r4mX01lA39mR3E2cuVuN24nqSPK4pQhyx03POwuV1669rex3+oeDfAuFWbw3a5bpiEcD65rmdY+Fvge6kPl6AkXH8OQV/ASD+VcZq3jXXLyKGC20trVmO7dGgbj0/1da2h+K9Qt4wl/ps0m370u3A9v4B2rZNxPfVHF0Y3dV6EF5+z3oesvt02++xMwGEeBz0P+8awb79l/xLYzNLp91b3a7sBY5DE2PXJr0XT9UWWaK4RJLZM5K5yT+ld1puvXWpYFrZSQKBkvt5P5rWf1iSZzTzfGUetzxLS9U+I3wmkjWa/u44WYYj+1pKpx22kEdAe3evX/AAz+1Lo5mhj1fQ7mzlyoa4jaOTJ53NhQO+e1d5JdfZYE+0xG4dsfLsDdu4IxWVq3hfwrrSML7R7R5CMLtXy3Ge+FIz+dd1LMKtJqUDglmdDEv99CzPS/Bvxc0PxXaxf2TcySM2QFaFkPHXtip/EHiqXTY2uTHJLH93hx37j1r5z1L4NaRcWn2rR706NcIwZLos6hOccnecdMc1x+q+OPiL8L5nLaxN4g0uJtoCkPnd05KN0x69xX0NPiByXvLU7YuWMjyUam3Rnvl3+0J4bsHI1CK8T955bP5IYZHXpzxXZaTqmleMrZ5dOkMiLgfNGUPIz3r5ptf2gPAPj9YrbxL4TNjcyYWWfzYwQzfKWbmM4A/Kq+rfAW6uI31jwN4usmaEecsNrKfN55CqUZ+cfSuilm0pq1RXNf7MTXJXevc+l9Q8PeZbvDKvnWxGJEdsZAOa8p8eeAI5JLhLLSrKx3bW+0y4IQY54wSea8j0349fEb4SXiWviUalqtsuJWS4UhtnO4b5IyT1Hf9K9b8E/tceDvFixW+pWdxpNzsLO91PAY3IwMZLLnOemO1dV8LX2dpGX9k4jCvnou6PBNU0fQ/DN0QIV129UlXDRlI0wM8buvP+zXF65caxd2/wBrIDWmSEjVlVFJ5HAA6V906x8LPBfjq1aeGy0y7k+/9qsyOc8Z+RuenrXivjT9lG5s8z6XcwzKpY+SIXRh6Hgt296p4acV3Pbw2Yxp+5XR8uaffXbzrGbmQOWPypgAcV6Lot3r9vYqsdzNEmMF94IAqv4j+GuveHpmWeK4ieNQSxjkH8xWXHqWtWMWwXciLjb8w/xrn5Zxep6ssTSrL3Gd7pvi7XdIUyORfxr8uXZRye/IroLPxxctCCdNki3naGS4UZzXAaf4t1L7OkN3G19bgrwVVRwT3213uikapDthsoIDGit+8kxzjOB8vWndI8upOMHZnU6fqlzJazE28kQUbvPaUPt/AdadpPiGK1vx507eW3BSNfve9ZUmrwWcYRzGsnyl184gHnpjApl1eabexwCa1jSUzfLJHKSc84H3hxjFVG7MYyi9j0O1vrY5liTz4HHG7jFcx4g8C22s+dNblFLEnc6HI4xWLDdR6fdQwwXKoFUfJO/Ge4HPua0o/G8BtodrRzSbmBw67+pzu4OP8KzlPlJ5JRV4nm+t/D2TQpIWlSKc435bOCB26nH5VwnjjWrW2MSiwOnXEa7vtFuwxjKnPBHb2r6TbXLHUlFrPHxLlDu2EYx1zxxXkPj34RzWs41DRmgutOABlskR2DEHkHGeo/lVxdz28HiEvdmeYaP49u4ZlkllbVraNNginwTnv94f1rvtL+LOiNZraxwyaS4BDfu9wLE54CDiuDm8N2l9cPHLGmnyK2GFxkDP49qxta+GeqWEe6IpcwyNlfJR2AH5Yppanuunh61ujPVv+E01C1XdIjX0bNlWicA49961OfiVYXAWOWCaFl7bRj8l4r5xvLW8sGJkSWAAkbihXOPrVW21i+gYmC+mQ+5I/wDrU3I6I5fTkvdZ9Tw+JLO6VXH76NuPL24FOaz0W+z9o0i2K9QzgNn9a+YU8ba/Y4dNTuzt6Dfx/KrCfFrW4W3SXIkLdfMCMT+JQ/zqHUUdweWVN4SPoaT4beHNSk3QWNujKOfkZcZ9t1WbT4P28LRz2lxGI+Rjaw7f71eFaP8AGNoWP2nTpLpj0MThce/C4roNP+N8KjEgu42LfwygEf8AoNS5KWxz18DirXuepTfBq7+xHi1mdm+UyAg/zrNuvgrqFuEeD7LvBOcDGOKzNB+Lk11Kog1KcDdxHcTAnd2xl24rr4/idrFvIDKwuYmBOA4x79EqLNaHi1KWLo6s4/VfCI0DyrZwkl45AEeMrkgHr+NYFxo6WYkj+2eTICWaNYyQDmvX1+N0Nuy/atEFwvG0+cDjjqMpVmP4veB9TmCXegyRmb92GZkwCerfeHH4Vcbx3IhiKqWp4Rd/bAM2+qMAVwVZMZFZt1Jqliq/8TCVmPRVwK+q4fDfhDxE6Ja3ViWwFEb7PlAGc8P61eb4L6ReSFlutLfIBIVyp6eik/rWy8jT+1PZ6SPjia41W7c7JJZB0GZAKF0HWWkwUUZXvICa+rNQ/Zz/ALVvPKgeztzuGFWEnPA7D8K5Lxl+znrvhdB5NwbngybYLeUdOcdPYUSjodMM2obHgkOg6hbr/pV6I4RyyqST+lMvtbgH7mD51j4LvkFvzrrdW0e906Qw3VqwbHPmoQf1WuTuFgjkfzLVTjqq8f0rDm5XqerQxMKuzKzaivloqqC7etPa6tJFzNZKzLn5sD0rNuFtGcK0Xkg/xFufwqhdWDxsvlXKuGP3QcmmqkOp6dOF1oylq1zb2d0Hjj2qV+VQOlZc2pyyMPMi3pjkZArU1DRJGVWVg3/ASaxpreSHKsrcf7JFQ3fY9ik4pW6m9pf2C8VfKeSxkxy6ljz+BrUt7vULGRhHfG7HX5gRn86423YryMj6VMt08cwKSEHqTnmpd7EVabvc9HtbW81yBpPswO07SWcccZqK50W7sVDPtiB465r1H4C/tMWXw6sJbLVNGj1W3klVyrGIEAKBxuQn9a7P4oftU+FfHuhPpsPhBNPMhU+d5sJKgE9wg/nShzLqfLVauLjW5eS8T57sfFGraEwe11C7s3U/IYZmA/IHFddpXx+8U6aii71WbULc/ejulSUMM4IO5W7Z/OsIa14bmuFSW2YRswO+Pa2BtIxneD+veurh+H/grxAnn2vii301GOdl0U4+uZz/ACrrp16idkzqnTpKN5x1Nq3+Mnw88QWzx694BgE5IJuLNI0Yccn5Anf3rFvvBPwz8dXQfRNcm8OyyHasFxYzy4Puwkamt+z/AGeoEppPjDQ7yXqEEg/9lY/yrL1D9nnxdo8wEdul9GBu82yimdOfQ+Xiu5V3J2auYxUYq8JtG837Ifi24tRd6FPYa3bONqSwymJmHclZcYGc9KyNF0nxJ8ONVaHUo5YCg8oxwXfTHPVTXFXWsa34H1GSyN5c200fASORo2Ujofb8RXc+GP2ovFmkoIb/AFKTVrZU2mC+eNh+G5DWiqU722YVKOIrU39pH2D8AfGdx4v0+cR65qEVzCyAR3Esky4wP7zY6+1ex6xqus+GdJvNQneHU4LdDKylhC5Ufw8Rtn9K+FNG/aG8E6phNZ8IOlwSPLurOVY9hI6/LszzzXTNY6d4+t1bQ/iE1hK37sWN5dgjd2z++bI/4D3rWFR30dz4upldaNT3tEez3v7ZngaOznivdO1W2uQMGKJEYZ4P3tw/lXi/i/8AaS1/XtUun8O+Ibmx01pd0cM64Kr2BARu+e5riPGXwZ8b+HftDtbx+IYYlDb9OSWQMSO2I8EjrXi2uSapprMLm1uLRgduJLUDJ+pUZ7V0TrVafmj2sLlGHbUm/ePoLw/8cPEFnqcsmuT2XimFj/qLqFAFOck5aEnn8K7ub42fCXUFC3XghrO7GSWshgEnPXBTpz1Dde3SvhW+vNRZ0CSCVm52xD5vxAFdroXwc8ca6sUkGiaokbYIc21xtwQDnhMY5qKeJrVVpE9utltGlH2kpqKN/wAVXGqaj4suLjRpMaU2zbBckEcKAQR82BnP51NDpNpJGH1PwTp+pjJLSxXAi3ZPGAFU10WkfsbeO9RiN3eSwaVZhv3kt8lwqqARkksmOx71dn/Z38L+F4z/AGz450ZpVIBS1kDE578yp/LtWEqM2/eVjrhjKcYJU5c3oeYax+0l4ikt3gistP0/J4+yI8ZHHYh64LVPjH4nvAwOs6gEz9wXshX8t1VW8Ia/rChYtKv5VI4EVs5/kKsR/A3xtdqpj8J6w7kZ+Wykzj/vmvk/Z03ufRUaWBp7pHI6j421C+kKXFzcXLMOfMmZj+rc/nWbNq5kYbtqleMY2/416Xb/ALN/jm6dS/hy9tmz1vGWAY9fnYDFdNo/7LmvTMrane2umRknLNe2r8AddompKNPoej9awVNaHiUdw8iggxkf9dMn+VO84hiMEN+dfUmg/sieH72KN7/x4bbK5ZobFZtp9Plc5rcX9lf4YaS2Lrx5LdNj7sflW7H/AL6DEU3KKOKpmuDhsfHyq8meTk+2KZ9lboTznBLMRX1//wAKo+D+ns6GTUrsqPlxrEbA/wDfFv8A1q7H4A+G8YD2Phq8vWA+QNc3MuW9PkUDP4UlUitzk/t/Dp2jFs+NVsZGk2Da+O6ndVwaDd3CkRI0meiqGz+QFfalrp76fGraZ8NtQVVHEkv2vb/49gdasP4x8aWtp9lttK0fTI48nybrUYkdCTn5keYMM5zyO9DqO2hEs8cvhifGFv8ADfxDcLmPRNQI7sLSQj88VuaH8DfEWsOqrp8kDFsH7RbSL+P3Ca+rY/tWqSo954l0ezkxkx2qpcc9xhZjVldDfl4fF97dBeWisvDUzhfYOA4qFUdhTzmq/hVjwrT/ANkjXJNsz6to8EWdrHdJkH0+5XU2X7K8Wh3FvPe+M9HDkMRHHJuP05xXpcyazZWv2eDTPE11DneJJ7IWq592e2wPzrMs9T1a3mmWSKK0E3+sSbxJpys31UorDisfaSseZWx2Oquyehk3HwH0XTpJriTV764yu9vslkj7vYfNWT4f+GegR33lNczxiZwQLxo4Txkjs1ejz6l4ai8n+27vQoBtwXN4bhl47+TKM/hWFceOvAGlss1j4rsJpI2yIrTTbuMn/gUrOP0rGXNI4YSxrdm9Cx4XtbLwjeRSWTaDPco/yNcXquyMSOTtjXpt/WvWm+NHjRtHitbW606KCNFCGxac7cHGTiQADp2718/69+0ZpNqZTa/2nqCHul1BCvTsDZkj8TWt8JfH2gfEy4uNNluZvD+pCGS5tH1S+iuIbqRWUGNgsMQX92ZGyXH+qA6sKylGqldOxNfLqlSHPM9J1Dxhc+KZbi11XXtUM+PMlB3CI4HKxlpTnKkfw9cV4p8UPGHge60OLTpzdvcLMXe4jmgaT7pTg4HHOean+I3wfi8T6TqGraHHdWXiKy8xta8MyFZHsiEY70JCswJjLcFhiRMcEV8t6hpl5b7N0MqSy/vDuUqFHc4PQAmtaNNT1b1PRyzJ6Ok+bVHV6lotgZZr3RNTa8ihK7oLjaXc4HGFJ7bqwdU0ddYtZL6BRHdAYa2xzweeP89apaa93Z4uodxEbZeTqhwfXp0GPxrem33Mcer2UfmyocyxoNwOOvHbPHSvTXu6H26/d2szzxd1vdkhP3qMR5bg8c1q2cK6kzzB5IpF+8GIOa1teWy1q3N8rJb6pH/rIVbk44zjr0Fcx9peyuEkiPnrtyynjvV3uein7RHpfg7x9c+G/DWr6JMrS2GoqQcsf3TIrFdnpuYrn6Vxy3Vxa3DIwdWC78SNz7VJa6iL6zMm5Vk3HEX5VZlhTUJ2kuR5b4K4HoOhoUuXc872cabfMgs9YaEHcgdnGG3k17H8OPjhLoOj3Ol6tZNqmgzosbW1xIXMS5cM8IclQ2Cwzt/iH0bxiTS7lUSSBWeNhuOelQQ3nluGSRVnX+EkHPsDkcfXNdEasoP3TmrYSnWPrvTdS134F6xpnifQJxr3hu6YTT28BkEEiDjyLsRsUO5ZQvO7OWG3HB0fG3wj8O/FHwHqXxD8DXUNo1qwW/8ACoWM3FvEgCSTqsIysWGjfBUDLH5q8D+GnxW1LwnY3+nvHFe6NqP7u/05sL9pjZCrKJVG6MgNkEZ5H4H1rSzcfDHXrX4gfDa9j1fTrRdsqzRiQxpkiZJUYh9h4YvtXHmdfl3H1qdVVY26nzVXDyw87xPF49PWyukhNwLS4UY85lHlbQOdwyDnr64qGa5huLxrZleK5VvLyCoUH+9jt619DeKPh3pX7QXhs+L/AAnMbvx/eP5mp+D7OXzJmbefNuYvMPmMrF43IQMFBYZO0mvnHXfCdxHcIypKLrzCJLZ0xNAw+Uqynndu4Oeh4rmqQ5Tvw9RVI+/uTWduvzwrc3S3CliGUjDYxgD65q9eRpbiSKTziG4Rs5J/A1naXdNlbWe2jRmwoZmA7j9c9q6TQdBi1G3uIJbXy5YmAibD7j6/xdfwrkbszZy5dWYDaGszQT2sm9mGGhmjw4xxyB9KqS6TNaySy4kQr08gED8/wP5GvZo/hnaLp8EkdrcyOvMiNlZMnnpjNcvrGiw6fdNbiKSxQncNwMpJGOMDp940uYwWI9pKyRh+H/iJrPh5G8hpGSQBW+0M7du2GHp6VqHxtqc1tJcTwzSxZwzeWxKZ9SW4qBvEdwzfYb6x8mDGI2kVl34445HY1zkeuanpWrFtLgaCGYhZLfb5nm9eBu5B+lHtGa+yhOV2rG+mptctDI1xbYf5wm4GRwPx5po1KCeSUQ5LDk4fa3pwByep61D/AMIhfa9p8moW2kX9pcqVDWJikdpivOQxHQggbcE8GoIdF1SzZvtmnLA8fyhrycQMuOwDMM8dqXMnuEoq+hJJJHq+xjcQrKOAsoC/XlTWr4X+IV94d1W2MThvJlBVfPZlyOAfbt+VWdL8O+HtQ3JqPiW3swyq20DeST1G4NxW1qHgvS7S1bdfXc4XHkMxSNHXPBGQcjHvS0tY4sQqU4uFSNz6Z+H/AMaNO8fwadYX0trpuoR3Jkj1JLlfNiYfdWUnB8nJORuHb1Favjb4d6f4w8TRtPqTeHvEDxRtb+IbFlSxuYQuQ7MQrlyu4HDsMrjpnHzd4O0XTND1WK80t4vtaRM2/JfLnI2lQR/CTz8vXOeMH6F8K+KpYfBq6TJa2urW1w5km0i4lMA3hlYsJtwIGRnaWPplu3i18PKL5on5/mGF+r1FOg7I5Hx7LZ+LLz/hE/iDpX9japZO0MWt2aKsc0h+QuTMAzLgqchvevnb4t/s76z8MrjeXjvrDYXjurVJNrIG2gt8oXJGDx6/jX3BrWl2Ot+HdN0YIfE+i2sbeZbRq1veaOCu3c4Q75MDf/ABlF9a464sdb8D6e9vpx/4TDwe0Y84xoqyW0WNpUmIliQhRjkA8ZNccari9Tpweb1KNk2fCOmxm3kaMnjP8IwP8/4Vqzt5iqRxxX0F4/8A2e9O1yzk1/4fXUus2qJ+/tEdZJFkB2gAOwc/Lk9PU9K8I1fR7vQ7mS2u4JLaWIlXjlUqVI9c13wqxqLzPpoYylimnHcxVba3oM1pWa7p1rOb5iTkHvxV6zk3TRkcDK/zrVbnXUWh1fknysYOAKpKojmHQjNa6kPC/pWTMB5pA/OuieyPLSszT08q0o+XA71qo5jbt+VYdi2xuScmtr0xyK55bnn17OWpt6Z4gudPjkEbiPzFKggkY+U9OfWo11y7tcSLcMzHhtz4Z/Y57VlKu5sZC+uRmrMLGxuElhdi6spDEcd/Wjn6HOtXZI63wTrWvaHqo1Kxj+0tIvFuwkeM8HqFx/WvdrWxf4jWLm48OSaddeUWdltzscA84yuR9a8V0z48eLtM09LODUI4o16FbeME/UkHj8K43xN8aPE19K6XOoo6SEqVaJBnj1CDFdHPpqebWwU8ZU00Z9MSeCltmt4I7nTNOmkiwktxbBSuOh3bhjHHIFcxrPhvxFdLNpw+KWkrZrgiJdYkEY4ycKWwOc15V4J+NGtX89vpV0bV0cCNBOu1cY/vDbjkV2es+AdO8SX8VvIl5pOF2zS2qM8QP97lT9Pvn8Ogh1EEMLUoT5aqM+5+G9laTbr34heH5toy4hv1klB9cEj+dX7Txp4J8Jp5WoX954kXG0RQQ27KD1yC0h4I9q818U/CSLSdYktZNWhl09TxcsU3k4HVd+R1H51Fb+CfD6vsm8SNbhfvSJZMy/pnHp1pKTZ6csNh2k3oeraD+09DoN9I+k6GqWZZQbe5mVSRk87VGPu4FelaH8UvCnxQUm18O6Ha61ny44dTMe18fN8uFLYwOgB5NeAQeEfC2nxqbfVb7UXc42xWc0X81I/StjRtItbO+gax8I67qLRSBxIbghc8j7gtwT+BrKcXL3mcVfDUYfw5anp+tfEDXvAd7NBH8M/D8ogGEuodNd4264dGCJxgdR6V1Xwu/aCg+IOof2D4i02HQdSRW2zFhHbSbf4drndkDHes/Rfih47urGLTG8EGbT1j2ZkR1OADwXwAD83Ssbxn4IXWtNW+v7e3sWmkEghlvYowhPDLvd+OM/jgVzTipL3jw60IYiLhWjr3PX/EPhVsCMbTkEnCcCum+B2qnw/qk+kTZ23cgZM9mVGLfoE/SvIPh/8AFay0ONPD3inxBpT28O20sbmG4idgEARVcR5GMdWbb3+teqwpGs9vqtnOtx5JLRzQuHjPTdyCR0461w4fnwtZVI7HzlBVspxKqW9w+gNnmBWIwe9cb8UdN1RdIg1rw/c2tnrmluWia8RmgmR12OkgRlZgAwYAMBuVT2rpfCOuQeILFJEdGySrKD6HHH6fnXjX7XGhWbeH7O9ilH9oLceU1uJlVnUheQGB+6VUnHQEmvuK9dexc4bH626kPqrxkNrHw3451DUvHHi/VfEerhG1fUplnn8pXEKsqhFRAzMVTC4wWOABXITaP5edobbkn5uteqXGghZCkdu2Fwq7WzwBgfjis268Pv5hBjcL3yOlfn7xHO3KR8f/AGk6j5n1PM5tLG0gDP0qBtJxyTgemK9Bm0IkH5X2/hVKbQwvARgenTB/WqjWizsjjos4VtPz0LflxUTaazHJDflXbHRW9JD/AMCFMbRG7K386v2i6G6xq6HF/wBnHuWpG08Z6tmuy/sNvRh/wGnLoo6FGyO+MUc5X1046PTW9HNTLp+49CMetdaujjn5Hz6k1ImkHoUJP1FJ1O5n9cuckLBmbhSB/u1ZttPaGQycMRj5WHHWuqj0ccfL8x981ci0V2UfK4HrwKj2q0MXjEnqzK8ItqWi+JLbUNIiuJ9RjMhijt1O5sqwbGP9nP4A1+t1vaqyqe+Ohr8wfDK33hzVoNRsHVLuDcY5HXeBuVkOQP8Aer3K6/aR+IWtQhIbm1sFCE+ZDaq7MRgfx5H6V7WCzKnhoNVNzWhmVCld19T7B8ReINN8KaXPf6hcw28MKNIfNdVLYHQEnrn+dfHXxc+N+ofGW3Ol29o2l6F5iyKd7LcyMFZSGIJUxneT06qK5nxFd6r42uobnWL5tQuIg2zdEkZBPPGxdvUelW7LRdygbGVVJ+8OSM+uBXPjM2lWXLT0PLzHiCNWPJQ0Rg6fosaxxoIll8tMLkHoO/QfyrqNP8Plox5i43DsMflW5pfhtfLykZAKkE7vXFdVY6GivlEdsHBdjxXzusndn59WxjnJqLuzN0TQRbrnbjlccewrZvrxtJtwqI0zzKwDAZVMHv6H5v0rP1LxJbW8Ri0fVbF70naz+YkoHB7bwMggcVwFpp3iTTbxW/4SW3uYpDmb9xAQSBjoGJ7VqoqOpdLBVKn7x7nIeOPhPF4o1a71Ear5F1cS+aWuV4QHnaDnNc5cfAi72CUa5p4JGFAJC/qOte33Gs6pHDshkS5kKhWPyHK4/ujpWFqGrHys31pbkxnKgblJ+pU0/aOOx72Hx2Kpx9mkec6f8DZcBp9ftzgZxA24j8OBXR6R4R0/SXWAXt9eSDp0Ef1wKuw3umXczObGGCYH732gg/8AjxzXQQXkjQ7beRlCj5Wj2tS5pPVirYqvL3ZaE2kyWUaiFJBcSKxGwAFunpW/9oYW7QRiREUAHzFKheM888flXAvqmrWt8tw9mb4K2CybgTx7ZH6VvWmrLfRkyxFN2SIpVkP4ZGP5Vle549bDS+O9wbxJaQySwXcAZQhKywzDhgccfLULeMLi70yWbTJomuYRxHeHOeRwNpB/SqGveDtN8QNAUW5sxHyzR/Pk+nzA4/OqMWl6VaLI93HcPJCreVGQ5D8d8DitV5noUKFOST5dSXSfinLdaPPZ6npcjXYJLRKheMKOc/Mc4781Jo/ifRNK36k08MPy5NirRxZbeAQQCemT+VYVvq1nb2zW0Xh+8tHmUq0vmSHIbAPylOPzrhtQ+Ctpq159rXXZrNZ3MhhliUsmevJZc8+1ax5V8R7GHwVGbbneJx/xu8eaJ4nvF/szShY3AmMksmUIfKAY6dM15Rp/iK+0e4imsrma3cEMzRSMhJHuCK961v8AZ8XUIFdPESPIu75dsUeccDPz8V5rrHwL8Y6QjPHo11cW+3d5sCLIAPXKk16lOpTUdGff4SrhI0lTb+87bwb+19r2gaeun6rpVn4j07f84vTJK5BPIyzsB+VdDH4p+FnxgumnvIrzwjfz/O6o9qLcAcbQCqtk5HHsa+dbzwzqmnzL5+nXMci8/NEy4PvkVBJY3hlJaKQsRyrIP/110xrLq9DeeDw1TWnKz73Pp7UP2e/F3g6FdS8I+Iv7WspBtQaZJL5nljBywiBHc9+1a/hn9sbxf4FK6f4j8OR3yAgq0izQzcDaclmIPAz06183eDPid4l+HlyZtIuVtZMY/ewq/wD6EOPzr1Vf2rJfFkcNr428O2Ov24wiyw3Eto0WeGOUznjnp1r0KOKdNXUjz62XuX8SCkj6m8D/ALU3gX4h4tr2NtFmkfyvLv54fLK4yCWZwf8Ax0fj1rsdV+Fvh7xhZi80+83RTMGSfTmjdDj3A5H418nad8N/hB8QoDLoHjE+HNQ+5HYXUnmAsOjbnVM5HvSab4V+KHwV1B73wosmpaXF80d7awRXUUisACSFL4Bx68Y969WnmHMvfjc+drZXRbfsW4vsfRevfCuXS4ZJYo49SjUgLGsZEhGRz0YV5vdSW2hsj3ljqmmiFsqrMCNw7YIQD8Ko+Gf20fEWnSLa+LPDdvchQRJMu62ctnPKhSB1HQV7noPxi+G/xEs1RPEditw6K72t3M1vtZgMqrSBN2NxHHpXSvYVo+49TxKmExVF+8uZHiWs+JrfVvmj1SFXK4WO4kwuc9P9Yea5rUr7VNKkV4I2ugjeYPsu+RPyAGOvrX0L4k/Z78MeJYTPEJ7aWRSVmt5dy5PIJBJH615F4s/Z78SeEf33h67m1NVYOiJbx7iwGe7E9V67cVjKjJL3TahWofDN2Z5xJ40mnuZVubC33sd3+kKVfkds7v5n+lYtxrGn/Y0/0LULZ1ZiZI2XacsTweK3tf1PxTpuYfEOkyBAcZuITFyecbhhfyrG0ufw7qdy8d7ZXWmgLnzLeZpFY+y7G/nXKo23PdhOHL7rujd8L6wt7ue3N2yxZGyYglsqfT60/UNYudJnmurWO6jmUgfZ9u9dxwMgZB/i7VvaamjnTGi0rUbe8mJUiN7uO3lPsA20sfoKbd+HdSivpJr1r3TAArK7wb+gzwNpzyOtbImMoN81jJm+I1teWsUHiLR1nlYb2mCArz/10BI/M/0otvh/ourf6VpesPaSyDf5KzowHoCoAwPxqS41KVrkwX8oksI1Yho4T5rHcT91cHGPase1tYNSvp0srObTpt4HmYckgnHIf8/xplqcviixPEnhfWNOtyJLOz1EYO37JE4YcfxdefxrzC88L2eqXUcU/n6fesMlZAsaD8Sufzr2m6vNY8O3sVtbKuop/FMtsVVMcZypxzita41iHxFZ/wDEwELxquGjZXR2+nNWrHoUcfVgrHyh4u8IPokkrFRPbqQGmjTcTkA/ewAa5VcY5LhOwZ9v8q+wG8F+GtRt5rNYLiyjlGQiSmQD8xn35NcrN8AfD13I4ttbkW7Az5aruIGRyfmJA6cn096zlST2Pdo5xBL30fOdnDExbzIlK+rNlvw+Wr8NnaeXgQ3TE9CSCP0FfZvw9+Dfgi5imEnhqKa8hQL5kesPMrYHLOEkG0cHqa228CTaEXbw74Qs40RS5lsZLi9QkHuwnOK6I4O6u2clbiKnz8sYnxFpvg3VNXk8rTtPvLov0MEDuQ2enyivR/BvwZ+I8M8XkaVfW+Qdpu7e4C/ovrXvOqfFDxrpkLI2pxab5e1fJj0wsyseQDvLEfjXnPiv4gXWqwyjVdVubl3fJ/0RIUY9e0XPHoat0KcXcbzCpiF7iR2Wj/DfxbdW6w6vqPh2wEKgM14Jdw7EfORzVqXwv4V0/wA5rzxlpCvGNhWz8oscccEy9a8Pk1nSZFkljsRPcDLZa53L+SoMce9Yt94stXjDQ2VvGw5wszN/JqmNaEVscf1WtUZ7XqXiP4f6S6I95rWpTIMho2gVCPrvNU7f45eFfD85bT/Cd3qJH8V48bA/gqf5xXhf/CXajveWBI432Y+4SDz71m3PiLUNQlbzGx3woUfrtrlniH9lWOunk9N+9UPpb/hrR4pIjbeBNMiWHlWCEH7wPJ249fyrb0f9rSzvJFa/0aWw6AfZJlVeeu4EAn86+P1+13JdSsinH90H9dtWY9Eu5FBkWQ8fw7a4ZYp31HVyXBOOujPuy08YeD/isYIZdShtLubMKC5aB8Ec5JLkjj2rF8efs66dptqb251BY7efaI54dpiOeQAxWvjW3sbi3kQxbmVeSjhTjqPT+tereB/2jvEPwx0SPRpbS21PRsH/AEefMZyeQCyDcRkevenHFRk7M8ieTzpu+HmdLF+z1q2vTM2jW82oQB8GaKB2G31yiEH8a5rxl+z/AK34XhZrnS9QiHJEjWbqvHJ/hFet/Cf9qHwjoTNPZ6wfCrTJmSxuQbyIZYnCkQhh68tkZx2r0XxN+0pYeLNKe1t7/wAP6srZG1b1bJiCpHWST+ldfsoSXu7hKeLoOzT+4+FbrQmtpljE5GF3lZBwKqSaTdzNhYlmT+9HGSK+rV+HXhT4gXCG6tLzSJd3lrJpt8l9Hnsx2owxwPTvXV+H/wBlnQPD4lv4NUvL8FGWOFkCtJ2wV6jJz2qfZy2R6H9rewp3mnc+HI/BlxcyuEhk3DrhSR+VLP4H1SFMra3APYiNwP5V96+Ef2f/AA02uy3OtxXukpKp/wBfI0aDhgMMwAPavVLj4C/DaSyMI11Ylb5vmvEJHHrmuCUa0W2jrw+arELmUtT8pZNJvGLDyXD4wcqe1UZNPuowQ8Ui9juU19t/GT4A+FPD8EtxpviOKaRQzbRcROM7hx1z0Jr5T1f7dbwswnRx04AqI1HNWktT2KOJ9s9Tht7Q/LgcN71Bcag3lsoCjJxnJq1dPJLM7S8noWArKu4Y9v7zjbyNx24rQ9imo1LKxCdUlh5DEEHHy5zXU+GPitr3hm4jksr+4hSI7ljE8oB9sBh35rkFa3YfM4J+lPjjt9wywb8K0hPkV07M3qUaMlaULn0BH+1ReaxZrZ+ItA0rVogd4eUMZg44zvd2yPbFYxuPh54nmMxbWfDlw7b3ERtpICTwQB+7IGee9eRSSRx48uTyx6jBzR/aAjAI+de+a2jip/8AL04VhIRjaDse3r8Af7Utnm8N+LNN1BFzvjaQqxGOPubs/lXFa38P/Evg9lFzpc00ewurwQzMhx1IyqiuHg1jy5AwZQQc5YA//XrvvC/xw8T+F4RBYX0TWhfc8EsKlW47nGfwBrqhWhbsTKjVSta6MvQfiHrnhm5jk068vLR0O/b5rxckeiuK9b0H9sTxFp0cVjrWk6dr9sqYX+0xJISeedzu3qO3auO1L4waZ4qjB8S+Gre8B+V5ra7kgIHUEDkdagtfDvwu8QITZ+KJvD93LhpIbrdcRnnOASseMHnljmu6NZ2913MHh6M0+eFj0S6+LXwv+IEsUmteE7rwzMrArNoM9rGHz3bdEDjP+1X0/wDCL4oaZptqbHR/G9hfxO0ZWHxDNGkiqFG1I3Wdhnrn5fSvgjVPgnq0cryeGtQtfEluWLs1jPbluvBKCZmXPXBHeufvNK8WeG5EjvdLvbRM7y1zaFenplRxXZRxXs9Gjzcbk1LFxSVT5H6RfHD4e3PxYt5ZLW4u4i0SbfscxuYPl3DJGwEe/PXFfNeufsd6/Nvez1TSpmO3arNKkxXnqoRj+teReAfjl4m8F6hbXOnXUcckEnmKxhjba2RyVKnJ/SvdNH/av17VVSTWrPT9Xdss80kTxMWJJ6Rsq9PQV6UalHEK0kfNvCY3K1anqjttb+MOteY6Jtlwwwsk9qnGOn+sGPyrl5PFnjPUbiSS1/sLTiwyGDtKw/4Chk5+gryLWv2q9GZi2m+BrKyyc5mmS5I/7+QnNcdfftWeIW/48YrGxOSAYdOs0I/FbcV+YOnLoz6alleIl0PpW2b4m3mYr7WbqW1bG86f4fnPy+gL2nFQ6l4B0+ZvtOsXusW8sS/L9rlsrTg99soQ/mo/rXyhN+1D8Q7pf3Pi/VIOdu23uDCPwCBQK5zWPi14v8RCSXUvEOr3uRsLXF/JJnBz/E34VpGDPQhklb7bsj6x1Dw74G3FLu9tzjgvda5Zjjvny5Rz+FY9xfeANHm2w6h4KiRRlWvLvUp347/6KXXP1FfIs/iG9uVYyXE7luTufP8AWqB1C4Uk7mBPqRWkqK3O+OSRas5H3vpH7TnhTRbJoZ/Gl4ucJ5eiacHjwBjn7TCDj8ao6p+1F4BmhmVtV8U3rlSFZ7W0VR7EAKce/avhe2ubqWQ7ZWT+93zVyN5fLkAYglc7gQeKFTRt/ZFGPU+ivGHx48FXMLNa+GjqE+wc3/mKhPv5dwtcva/tOXegwp/YGjaVo7ITt8iG4lVcknjzJ5O/qK8gmzNboNkkkhHEm7b+mRWc1jPnB3lx1YmtlZ6HZTy/DQ1Z7dqH7XnxLvoSr+JowvXZ9htxge2Y81yeo/HTxdrXNzqyzdfm+yxA/hhK4uw0G6vptix+a5GMHaD+Z+o/Oun0j4SeJNSjC2en+ZvO0ZnjX8iG/nU+y1sW4YSn2MS4168vmLvMCWOTtUL/AJ/Kkj1KXcikiXaSfun5a9Hj/Zl8bW7A3lhBZps3eZNdRn/0Bm/lWi37Nuo2luJbzV9NjZwNgVp5D+A2KP1puk10OeWJwi0ckVtNuF1bw5tZoQVgYru3Ke4/pXBWEkayRKyjbv2ljnHT3r6H8G/s831x5KWt7cahExWNxDDGvVh2ecZ6EdK6Bf2Mrzw/eWL31rNeW8mJXLiGFTGfeOdmP5VPI+qPJp46hTcklc+ZbpbcR3MS7n6AbRkdB3q34c+12bR2qWBu7fmRkAYseOvBHsPzr6SbwH8PdM1E2UkOkwSFt2XmvZiB2ypiK9Pc1q6Xc/Dq31L/AEUWdu9uGWSSHRVlB4xwJNuPvDt2rOcXJ8qJqZkpe4oHe+Ctf1n4veFbHUobW50LxjoduHF5eW5isr9V4SIsQ6nmGInGw8Nknt5N8ev2c7jV7628S+GdLuJNNuN0tzp8kuZ7ZiS+QpGcANjgnlepNdRo/wAaPDtrYz2sGr6m8aRs6x2NitsMbuhw4x97tXEat+01psmmKumLrE10J8yyXGpzAbMdCCWz9Kn6vOOx41GeMdVypxsjx99B1aO4GnXVt5UdwQLiRx044yTyOMdap2NtpfhnUJDJKrzRvs8mFt24H14B9O9XfHXi268Sao99BcGGCUKAY1VTGcAdgCa4yEy3E04lnLyK2fMbJJ5XnJJrsp039o+thzSh7z1Oo8Q+ErDxZai+0JWk1Fjvkt2bDY6fdJPp615lLpH2W6lhnVo3G5CjADDA9MDvXouh3k+kyx3FvcFGK7TjIz+XXn1rotZ8D/8ACwrF73RIoYtSs4TJdxuuzzlxlmz0zkVq6TjqaUcY6clCWx8/KrWcw8oYkVsg84rorHVEuVAmBWQ8bsYB9qpXujzwyFc9Dt2sQTxVZ7O5hjyrY2nIAbvUOJ78nGqrnWzXl3bw+QZFMZHyoOoFYF1pqPunRtrd1Jq9p121/bqsrfvcZLd+uBVq6aCaQwMRDcrgMduQ3HH6YqHocetOWhR8O641ndRo+5fnxhVUk/nXqfgXx7N4L1k6vZ7Wl+aG8t5F3RzWz8OpKkYbHTBU8da8p1LTXs1DrHtkHzblNWNDmvLu4SOEs0jHldwG4+hrWE3F3RlWowqrmPpNbV9Y1BfGXgKREkYeZNp9uwlvLaZwRMRC+cx5cAHD8Op3dK6fVLHw3+0TbRXWnT2+hfFlP3mppqNybe11OTASP7OHaQM+5IwUGzljwcAr8+eDPiBq/gnXFvNElazu8NG4k2yqwK4YMjqyEcAg4/hFe13vh+w+I6DxP8OmOk61bILq/sVLwy2kgAPmxSZVW+eJm2gqAWXjjI9aNRVY26nzdaj7GpfocpIq6vNLZa5FNo3ieImIJdI0Ik6qwI/389Rxj2qCCbXPB7/ZPNtxHJyGkT5fwYgDuPzr0ix1Cx/aVt7Kxb7F4a+I9nCPK1Brf91q8eFURN5MYWOQzuDvkU8Ofn4rkYbS5k1AeGdftj/axlyY5XVnIdQ/ll1J257MGJG/HGMDnnTvsYynL5E2k6hq91bpdQXNvbyrkG4kGY156Z5Umor7wHqt1HcTmTf52GedY22Nx/DhAM528DsDTDol3p+uX2jpdNZhAXRmZmRFDgY2kkE5B56nqea1bfRvHU+jxy2WofaLKRFCTRSKm1d2MFCq8k4Pfp71yckrGPMovmuclcW1pGI01K5knihO1N8EqtGB2ICD+dPi120tS8GlxXFsZM7AsZK5x1y+Tz1/Guu1vwf4gltVM9vaTssbbUXyg3OMbiEHIwe9cJrsRtZo4niayLZaCKNhlsdfnBJHOelKMWlqdNOt7QzL7UvElxm3kktI2ypWFT88jZXBJJwOAanvvh9catapeWul3K6kVXzbdt2ZPlGTGo68DPHbmobrY1usz3UlrIQGjURCRjgno5YEc55xXe+GvEj6Fa2V5dXCWLeW1us99I90+eMHHlvt4BHB7iqUNbm8qjirxPKktp7bcJYooAhaPE3DHArqfB/j59Eultr9vtUDYDAoSyKBjA+Zf613vjxvCHiKGOTRLe2S4jTzb1GhdzMuG4VpFBTJz932riLXwfJqQkElsk94kmwSRqsflHuBhhvGc84rZxMeeNSN5o7W3+IGmapcLb2cjwW7MwzJGwI+Uj+Z9O9dDpOuXmlqqtdR3Fo2QvljJOd2BnA9M5xXJeHvCqaPMkEOmDU9SkJ2mVkjXpn+8R2Hap/EUN5Z27NdySaXcxAJ9ltiGX0+8pUdDnv1rCSXU8WtCnW92Wx7T4R+N/hvVdUaTVdXistRtSHtLqNAAr5+VnyCCMqvKqSQPevVIy7Xaapp32ay8QTO27a/mWd85wWCElhk7n4DIfmj45FfCa+BrvS0S81W9XSYP+WUkamaRgP90jtg9e9e9/Cn426fdwxaLI1xdRxEeW94u98bcbo2IYxkBSflYZJ9q8HE0bSvE8HMMp5Up0dWetan4PY6iNd8HRvoviJPmm0m/c75digjYrFusW4/e/LpXI+PvBugfFC2lttfSbw747G0XIndoIZSnHBy4O4Ent0r0vRtft9df+0YLo3t2pKxaksJgaXGTtJGGGD6g53Y7VPr3h/SPGj/AGTVIRZa5u3jVYE/e4H8J2FSSQcdfwrzXLldkfLU69fDT/eaNHwX8RfhTr3gHUpl1TTpoo/NZBKjZjbHdTjkd/oa5O3XbIgwRhu/tX3P4mgWyso9E+JFnHq+k5H2PWYtrybsZBKghzkMo5J6V4R8SP2cdQ8KRx6rp13a6jpc+6ZJYsxGP+LBDcn5TXoUcTFNJn22DzaNaHLVepwVvzbsR0xmsybKueOa2rW0McO11xkE4zWZdqFlGBhfevXk1KPMdlNwbvF7hZzAMCemK6BGDKCOBgVgQKsjEqu0Ac453Vt264jXjAxwM5rjmc2ItF2JFbFP8zK80z73Sgr2PFBzKVtUNU7pPbFcr4h+STcACVbIHrXVIv7zjniuV8S/eHrmuxR5onVhdaqZkfal+dV+bfg/P1Rgc5Ga6uz+KfiS3s/scWoRpEw2lDboTjr6E9a43buIOOaVMrg/xDo1cztazPclBSd2dv4T+JWq+FdWF9byQSvIp81Zowc568cY7flX1F4b+LXgLxtDFJaXkeheIXQGT+0X8qAsQRhSSwPIU8+9fEzSDcc5zUsN01uwkidkYHIK9RT21ODFYGFaNloz7Kutc8ayeUNP1eBIwmJJbgWyRdM9WUE8c8c1kQfEPRtL+TXvFcl/cblYrodsJAnJPLSRbe/YnrXmvwo/aGi8IWt9Z+JNLbxLplzsULN5e6E8gkblJ6e4rU1P43/DONgth4Fa4JH3ZisWPTkFqTk+h4P9n1l7s43PXf7H8K/FKCBPD+sTz3DqI1sdTaOGffjlgqxjI+br6CuZ1H4VNo8jW+qaJe3LucxSWRMoLDkZxnjBA/CvMJP2lF0WR20Lw/baDc4HlzReXI6+vJi9KxNW/aY8b3zFv7cuIPm4dEiDY+ojFZSi73JhleJjPmirep7j/wAKA0XxFAjvYatpM8K75Zb3MURY9cFx689K6DwLrN98IbyPTV8Q6Dd+H/NEs6TX8BmXjDFcFGJ56c9K+UJ/jP4zvldZ/E+syo3Zrxwp/AGudvvFeo38itPeXDuf45JWb/69TKCkrHTUymriF7OtK6P1a+GvxM0HUtUWXw/rdjqEmWaW1hlDybQVDMFBJ44/MV1XxL0OD4h6bbXNmV/tK3bf5MjFSNwwcjscAV+SPgv4ka14F1iK/wBI1W60+4jYETW8hTPIJDDHzKcYIORwPlNfXPwh/bs0mS1g0/xjDex3Qjw2qQKrrK2eCVQKRxjtWtKpyQdCpszkqZdicFRlh4e9T7He3XgG7mu54ra3aSZDlo9+WU98g9Pb2xXMap4MubKQo9pNFJtyyuQCcnrivdrC4tPE1jDrWlytcQ3I8xbiHdCzr0yynaeMY5z0rJ1WxkvrgvMquyjBye2SPQdDXh4jDRgvdPy7ETnhZOPK0zwK88MSkNmFieOh56VmTeHyMjY/XP3h6V7dN4bjZQpC5UBemeQBnmsy48J7s4jhrztUTTzLozxd/Dz84Tjk881DJ4cfBJiU9uRivXJvB6s3KRElgpwCeD/+qqcnhI7sssajqBtNF5HZHMkeVjw423mEL+NKPDvqij/gTV6i3hVV6Mm3/ZU5qJvC6Nn51zgfeHPWlzSL/tGJ5t/wjh2n5F/76b/Cpo/D7ouQn6E16P8A8Iqm45ZfyqZPCi9Pkb22mjmkH9oroedQ+HX/ALjbT1OQPyq7b6CFkAAJf/fOTXoUHhVVYDyV/EEVpQ+E9oH7mNSTnPcUNvqc0sx6nn9v4dkmYja3TrnOa6HT/DBbaskbZAxt/wDrV2Fr4fVX+bZu/uKPetWHR0HJCKF6Dvyf8aEm9jgqY6c9ErnM2Ph4rjbD5SbsEnj8s1u2eixphsM5zjPatqTT4NIs57y8K29tAvmSOVZtoHfA5rxD4hfti+CPCtvc2egx3mt6wAPLm8ryYlODgnzAc7SehU5zXRHDzlqzqwmVY7MJLlie1yTWOhwrJf3ENimeXmYKDz05r5n+OH7Umo6Xqn9m+HYVh06OVg73tqwM6hQTtO7nknGAOMfWvHdc/ag1PxNqdx/aUl5LBI29LRJF8uPngAAAcD8+tJpeswfECSVEtoNbccpDcKsTrng5bb2wP4umK64UbPU/Qcq4b+pT58VG4Wvxc8NusourW6sJC/IsYt8f1YO7EH6VqWvxieOeN9E8YRQeWMLFfW4WTHploto/OuC8R/D+3jk2sz6c6gkxsvmrnPTO/wDkK5N/BmozAPZTQXakEHySQw/77C/oa6nRpvY+3jl+EqXajZntF18TfEOorJHczaLq4Y7ixmjQ/wDjjpj/AL5H49auQ/EPWrdU+16UkSAfKVj+X2wS/NfPF9Bquj/JMZIDgA7ZAT6juf51YtfGmuQqFj1GZ0AxtkAcfkwI/Sl9WixPJ6EvhR9ByfEzUmwvn2cPfa0kSn/0KrNp8UNUt2V4r7SW2nOHuocken3x/OvntfHVzG2LyKKXcOB5aIfzVamXx5prN++0UPxztuWH8hTdGKVjllkNJvY+mj8avEfk7bZ9ABz/ABXcP/x+qU3xQ+Il8EjttU0GFQSQkd3Znbz/ALTE/rXzrH4s0a4yY7O4ssn/AJZzGTH4HH86u2PiLSFm/wCQrfRNn732cn/2pWX1aMY6Ef2PGlpGKPoGLWvirqRI/wCEh0nHX71of/QUJqX/AIQzxpqUJN14g0yRuchtnfGcYi4ryXR9UgnYm18XX1s+eR5UiZ+pVj+tdvpvh/xPPIq2niWSV25TdI4HPPeuSd46I4a1H2XupJHZN8M0kXN5rCNg4LCZAPz2Cr0fwr8OrDltat48cHzLxMD64HFULXQNY0m1gutX14XECnDxsjPnn3FZ+peJVW6CaLbrfT55BhjjU/XcPT+VZ8zejPAnTrTk1c6JPAujWjKLeXTZ/m6teP8AMPwYD8hXT+G9FtdLkedVaMq4IeCZSgHp87fzrjIdP1mSxhmiSG0vHyzpsjIPJ4HGKVfEOqRlba5Edo5bACuDv7c4XHWlc4alGct2er3utBs745b4/wDLNkVG3f8AfJxx049KwdS1Dw3eW+NStHMhPKeYUOemOGHFcFeeML/S5GsJZNjj5lZSO/P92rX/AAkiMkT3sMDN6mNWJ+p20rz6GEcPXto2zoj8P/hlrjKi2N0ZypZ1S4chfp8xrn9Q+AfgXVomewbUUZc5ZWcoPqdp/nRJ458PwwS3M9g1oVwitbuy5J4PCj2qVfGWk2lmjWGr/wBnpI2GaTzpg4I9CpH6VoqlRaHdB4yna0mjgLr9nYlpJrDW9PkjjwUWS7IcH0P7vHf1q1oeufEn4Q6hHa6ZqVjfxQrt+zW/k3DMp6YXCt29a7PSde0FrnMeqW6uD8++2k2SZHXZs29u4HT8a7r/AIQnR/GWizXNrBAbzykcapZmSN05x0ITOAf0reNaa3OiWZzpS5cRG6OHHxx8O+OMWvxT0G9WZRuMtvbyxOJAMnIMo7KPWszU/hP4B8ZSI/gPxTZ+e3P2PWr3yGGTkBcxjOOn3jUXiL4N6vZ3D3DXlprNq0n+ruowJW/i4kYOw5647D3ryzxVo994Xvkezt5vD82TuWO535fJwFZW4ANejSr9tz06PsMQuahM938PwfGn4Ot/oNhJJYn55/s9pHdRlFGOXUNtGBnqK9U8L/tWabezR2ni6yn095Bhrm1tH8pSem7Dseme1fLXhX9p74g+FZEttS1W61e14SS1uJEkEigFSvzofbv3FeyWfxS+GnjSzii17wd/wjt3dHal3DCkiAgnazCIgkY3ZA9K9SnjqtLbY4MXgpR96pFNd0fRdv4i8HfE63+xWOq2OsRufM+y+dtmVf8Ac4YdDXF+J/2btEvt8ujG506dm+5JOxTOO2Qx/WsXwj8DbO11aw1zw54ikttLvYjLHDbxzRSTIyfL8/mBgPmzgkYqHxB8aPF/gfxTeQX+nudNilwlpJPDI2zhgTJtLHK+pPXFdyzCjUV6qPmnB05funZHnHir9nnxLpLPNcaWb6OJWkWaxcyMAOmRgZ9a4XR/HPib4fwSWcEj20TfvHhltQYmP95mxu6ehr7P8I/FvQPHCQRRK8E0/wAn2eaIurZXd1wB0qx4o+D/AIQ8YWbLd6LYq+3asscXllen90jt7110owqq9J3O2ljJU3y1NUfJWi/ETw3ryzSeIofKuepm04kDoBwsr57noPWty5j0zUvPbStYAjmwx+1AglMdM7cA/j2rpvGH7E9zd3tzdeHNWtYkZjthkRwcdhuZz0rml+G+r/B63V/E+lf2xvx9nWC7UDCkl88/7n60nGpF2kj0JToyjzUnYy7z4fQ3Nqkum3EMUB+dtlwjlmHQdO+a5rW/hzeWsySpbTNGFxuhZWBOfpWqfGGmszG6trrRY8ZEMUxdSfU4PGKjXxBeahAP7N1hpLboUmU5B9twP86uMuhrQjU3Wpykc+saHeb3jeGAvsx5LGU+3TFalj42X+0pEf7ZEApXEcaFz0OMOD3HYVoXGr6ldJIRYxsigZusxEOwHZCOP64zXPTarDHG00sBguifnlhtIVP/AH0rA1Tdj11r8aNe817xJpGrFtMuHknkwY38hNm3ccKx2Dnp1HrW/ofxc8SaZLBF4jWPy858z7PiVB6IylU/PNeX33iK3ikiNpqt7aSO2Ge6RpR+A3vj8hVa61rVIVlIb+2rbORcTlQY/XCspxznpVxlJajlgqNVaLU+j7j4tarquntAmoxT6OykJa65HHE5z12yRBePYtk81jtp3w38TWE51Gy1Gw1FAvm3Onu72aHd3KtI2M8ADPP5V4dbeOBqFvHYG1uCHBHmCXOWw3TNd38ObhJL69iSCVEEG2VZJN8f3gykjJycjsP4hW/tFazON4d0HaJU8RfBSDXLhk0TXdJ1kNIzw2b6gsM49AwkCHOfzNcJ4p+FHizQ4V/tLQtSto1TljGxXA44bnI9816XpYfSbyWK+sEs7xsKl9BMFbOeG+VQe4/Kugbx5cRxOtx4h/tKLf5ZsNStTdiTtw0ytsHI5HpQ6dCpudccbVp6Hy1PprWechkVgMeYcE8Uml2cYkYsvz4P86+kPEdx8ONYs5IdU8MvoWoPtB1CxJmVAe/lK0YPUda5bRfgLH48vJLPwLr9nrl6dzpHPDNaSbR1BDDaD9HNebXwmvuM9WnjnUiuY8ws4wZR8y44rq4LVJIeQ/T+HAFM8W/CfxV4EuhDrNoLS4U9PtEcy/ozY/AVjDV5Ldw3mxnHUKzHJA9SleBXwlVaoyqSdR+7I0f7JBYkBuu3G4EVx3j6JoIQoUDDLyPxro7nxSyeWwztYZ4wcn1+76Vzus3kOrKWkOcEHkZ/pXPRp1b6nVhacoVFJnnNv55x/d9CDmrEkkkK5C7W7nGc12mk6LYeY2/ae/zKarat4binQm1kUBeqspGa9H2rjZH0MqsOdJoxNH1me1kDb3icHKbNrA/WtqD4gajBPv8APBcNncI1Ncw2ny2twNrDaOeKpXEzrIQA2c9q2557oVTB0aru43Pd/BX7UfjjwXMG0/VbeGNVKKtxZq45JJ4UZ7969n8OftlaF4nZY/iJpJuEVQitpdu8bHPBYgzqOhfoD2r4oguZOCxbHbmpzdHdvZzwO9HtWebWyfD1dOWx9n6zH8DvGWX0LxNPo1+6n5dSZ1TceeSYn7bh19K4HW/gDqN9p9xqdl4l8L6tBCyh2h1mJCeg+6+0+nWvnSG/ljZcMwPqOK3YPFWp2NmUh1G7jiYndEkrBTxnoD7Ct41KVveiccctqYf+HLQ7vXvgF42ms3vbTRZdW01sbZtKdLpM9cboywz+NeT+IvDOo6XJLBc2V1azRsVeG4jKFT3ByOtdtovxr8ZeG7f7NY+JdUtbTBBt4ryTYc452ZwenvWzp/7QQvJpH8S+FNM8TK3+saS3t4JCM85kEW7J9ciriqVR9j2aDrw0Wp4I1m65wmcc9c1Eyun3l2j617xqL/CXxqyfYG1DwjcE5Mctk93Ec9F3CbdhenQ9Kkh/Zd1nxBb/AGrwpqmm+JLR/lWaNWtmZgeRiZV6YPftmtJYPm1gz01i1HSqrHgLfdI5z9aGdlt+Oldt4s+FOveENSns9UtVtbiM5kUSxtt98ox4/GuZk0WS4j+TcNhwXB3kcnGA307VxSoNO7OqFajLqZSTHjPSrMN4sfAwT7inyaZIuCir05JfOfeqc0LBD2xkE1MVrZnR7k3Ys3GoF4WwcN6KpNYstzO7KGVWOfu7CCauQwsyDHPqc0smngNk8H+8DXWoytobU1GnpYh0/WJLKQyQsYipBGArNkH0Y/0r1fw/+0v410WNrUajbz2TEeZb3FomHAGADhVbp6GvLBpq7t23J9TUr2x2gnb+BrRSmiatOjUesT3zw98Sfh54qut3i/Rp4p5ZMvNpe9cLjHR5j+lfTHwa0X9nrVo4obzWdRi+VysN5LKoAGMchfQ+pr86EmaORQNwNdd4f8eXui42zTAqSBtkxxiuyniZRPm8dlLq2dOXyMmLw7PdcKoZ+6gE0f8ACG302PIgkl4yTCrMB+Qr7zb4geAfDdwxfUvCcYjOF/sfTre5bdg87hcxYHvisTWv2kvhnZWKQrqHi2S6ZcOLGO2t4847H7Q+B+FeB9XqR3RzwzTFylywos+I4/h9rd18kWmXV0c/eht3bn0yB6Vt2PwT8X6hgx+GdTQN0Y2U+3/0HFe96r+1N4ZhaN7Sx8VXaxJtCXviCFU3dcmMQNnj3FZN5+2slvHLHY+AfDJD7SJdTg+0TIRz8pUqBxXQqStqz1YYnMKis6djiNF/Zt1yeNDdXdjpYOQy37SRkH6FK1l/ZXvPtGxNe027JGf9BDzE5GeBxVXU/wBs7xTdXDtYWWn6Pubev9m+dEAPb96cf41xWrftNeO9W80P4p154nJIh/ta42KD2ClsCn7OMd3c0jRzGbu9Eeo6f+ybqrXCZsfEV3uPDQ6FMYwB3LCTjqetd5pf7K/h7SopDql9pNk0Zx5es3Ulox47gscCvkHUviHrOt7TfXl9d7en2i5Z/wD0KqDa1e3McjL5jcYJ8xify6U4+z7GzwWJn8c7H25N8MPhno9h5h1XwO8qjBFvqy3Tfgr4rldYuvht4dYn+0LMopGP7P0KwuN+Rk4YzKetfKVrY6tdwbo7aZ1f+LaxP6Vcg8F6pMBIzC3fuZmdCPw28VpzQW0Rf2e/t1T6os/2ivhzoCsieH7rV028ApDYENjGAYpHPQnv39qpap+1r4aaNlt/AhX5SAZ9UMo3HnO1kIr50XwS8K7rrWrHGM7JZcn8jio/7G0y14e+Bdv4beFSD9PnH9avmfRWI+oYbrJs9ivf2rdXHOk6VYaVxt+SztHb8zBn9ayrn9qX4jSx4tfEl/YluGFiyW+R7mNRXn9rZ6JF84inlOM4OwD+VaUN7pdqplXS+V6bypH6LS5nLRkfV8NB6Qub2j/FbxXq0Nzb3XiLVp3mGF86+lYEsSMYLepBz71NpOqXvim1bw9ezzTXD7jZ3TsSYMLkr7/cA/Gqdn4qEM8ckOl6Yu0qVcwneO+dwI9PStm+vNRW4aS31GUiQh8QyMQuDkYIPf8AlTUUzkqunTd+WxxkNvrKzfaSl0FUn5fLYBfXt0zXS+GfDetXF4zFXjWYFV89pEUcg56Y7V391/a3ijQW1EXTpfRt5dxbIzYdemVXGcYdcn2NM8H+E9S1YASyrFFEzBmy4fOOhJFbeySs7HnVMwpRT0Oesvh7FolrcmfVbE3FxE0aPvwFPruJyeo/KuftfCttpqySyX8bleCI13Z/EsK9GvPA1zqVxPCtzJsghJ2kbucDj61xzeGLmxvBHFbzM8nO1Y2LdcZxVOi07oypZhGotyhZ/wBhpa3COlxdFzne3y8+gG6p9Ht9LubqdItJ58ksHkdueB9a6DTPh/rU2sQSpZXCLIwCtNC4RwRgkcYOMHp7V7B4d+Bt7p9sxRUluJ7WS5kmaBisIZcbOnY4/OhUpXJrZhCnonc8Gk08W6sW02OMMeGHJP5rVnT7ibQ5nnjgNvGoBZkOCT/dOV9jWvrXhfyvEd9o10YRJBI4WTYRuIPbPsa57Q53murrS5SqIxyWIwByR/U02tbHVGXtoqRZ8d+FYPiZos3iXSxBbX9pGyXNnEA0lxjGwqFHUc5wOgFeMWOhtqF+tmkwDP8AKsjjC9Bk5+lek27XXhfUpJod6vbFZlc5Vj0DAdOMEjqPx6Vt654XsvEVndeJNG8uG5sgRc6XHtbKrwzoF+b7rKScdjWEqfVHtYfEukuWWx43qmipZWdwqLJ9otX8uXCnJGcA49OnPuKTT78XG20uSgKj5ZCR82eQf1r0uGw/tiK3+0XMcO35luMjILZGxye4yMZ7ivPvE/hkq7zRu+d5Yqq5K5OT0/hzyPYiuG1tLHr069OoTsAVkgAxNgbWAyMZ64qjNbNa3Cj7R5iucieMY2Z4JJpNPmb7OUkUsOzt2IHf2rUh1C1jbMlsu4DDom0xPj6jJNId+V2I7XVo7eQ29zFJLMhIjugo4GOvvkA/nXUeGfGGr+Ebi2uNMv77S514+22bmNiNythwMAjIBwSR8o461y91No5jwlrcF2Gfmlj2r7D5DV3RfFNppspjtbaQM6bWV5A6+mSBtxwe9XBuLujnqU1VVrH0fqOg2nxs0UeJPB9hDoeu6MizalpdizGS4IBkM8IjOfMLZVVCrnA54xWj4J8VWvxm0ePwr41fyvH8jNBpXivUtuFyC6wTAkEDcCob52AnGF+QK3h3hrXnvJobvSpW0TUbd8+bDN5ZbIBBBAG7BUHGf517JZ22n/tE3Mktx5XhbxksDRW1mgU2+obVd1VlOJDLhCowGGWjPHSvVjUU9z5yvTlTXLaxI95f/DbXpvB/imzF+1krGK46iRDxG6eYo8xCOVJ6hwRximw+ObL7CPsVlJZbJN4k88bDyTtMfCqTluPqe1dZ4F+JlhpsB+GHxK0+6msNNaULfWMim8gKtvWMC4UKEGXUAYwGA7c+1eJPgnc2FvHfW93Y6xossCpayTKzvIDsKscZTcAG6EjGaqVJtXR8jjMVHDS9/Y8StvEtn4ivEh8zzoreJTcXbW8SDIyGwV68FjyewqjrHh2PxNHd39ldKYAgAW8hVNmAM7FUurZ98VY17wza6C1pHdaTqjCG4MgtY0EGXBXG8FDleMY9zXH61qGq601o0Ng9jp0BKxWkUbSEyZP3wAowWweB0z71xtNPU0w9RVWpUpaHEyzPp+sNKPM02RG2K0kAymBuDJnHXb0yOtV7jXLa4uGmvIbW+nbgzTBB5hHXjHHTNddeeENZ8V6rbwXuktbSkJEJLWKSOE/OeWDKckK2OvaqGqfBe7huL9BqUcs0bKUt4iS4yDwVAz+lTF2R9JTq072e5y0ni6HS1uLa1gZhKC7R2OEOO2WXBOMdDnqKf4LtNR1jVbW8e7SRlbezZyVJXJzgDn6mt/8A4VkYrhhfalDDjIX+zs7mGf4ga6Kxn0vR9OfT0s5yshyZlRQ3THb1o5n0LrVoJWsSTalPdTW9va3iz3E06rJcMoDKuCDyCSAAvX2q54i1K18F6BDqaNm6kZYw32jJfOcklue3as24kTSbO2v/AOzmtnUiEeZGA7ZY5J4HY+vaqfiCF/E2iy20EM7cxyQTMhZCSVLKME8gO3GexrOS5lZnmxgpyT8zyXWtavtYme5urqUyM5Zg78jjgVoeCGurzXLOKOSYwl0MnUYUcn5hyvAPT1rDkhkuJjEFYSKQJVCHKHvkdua9L0G1h8K6LctOGD3A69CigDBH1JNRJRtY9ys4xhyRWp3ln45u/A+oHUm1KS10dWTy9JjYZlxwSNx45IOR6Z6gV718I/jRpHji3jjubORRIGHkyXCh127SDuX5mH3uD8vzYzxX5/a94im1jUpJrgZkKbSqt0GOce/X9K63wPqlzb2sDwuIGUtibeRKOnHyjP6157wUamqPncxyeFehe1mfo3BLati01aOO/wBHdVWO4mIWCd+CdrH+LI5UHja47GqP/CE3ngeaS60KP7folwnmXGgyb88EkEAq2PlypHFeF/DL9oM6RJDaazbG6iVdjzbvmmzkjeWYhwPl6gEbVHSvpPRdQVbCW90WX+0NPK+c8cbLK0JKklIynGMbeOo2rnO7FeVVwzos/L8Tha+ClboeTeNPg7pXxI0m68QeE7ePSmjhLS6PJC3n7lGQwCMTlh0B64NfN+u+D7/Tr6a2ureeC4QDMdxAY3ORn7pr7vutKs/FCw6rps62epISY5EwC7KR9/aASOMfjjjpWTrPhW08cXi6dr0n2fUoVwJIUC+dgcFS5JPBPbsfSnCvL4eheHzadHSWx8O2PhyV8FoJVU9GMTYP44rprPwnKVbCqrYwWKnAX1+tfYWifDzwnoc/2H+z7e8mRcbr2CJ3bv6c9a17jQ9Dt8A6bYWi9MpAiA89OnWpqV2LEcQKWx8UXHhq4sxl4JBHj7xjI/Gsa+sfLh3ffA5O3qOe/wCY/OvqjXPAupyXklxp2qNYwB8bJWMaFdxPQcEYryf4wRaHF58ULST6pHskmurdUSB154VslicFf++TU0qspOx6eCzH22h4yyF8AMpLdArcj61yHiaT94VxgrxXY3VyWlLSSH5duCpz/CMZJrivEPzO56817sVJQPtsJC7TOd8492pGm+XO7P41V3FiTTS1Zto+k9nqWPO+ooNx2xn8aq+YNxGaZJNtYgc+9TzLoWqZc87cANoHPOOD+dLcXnmDaBIqjpukLfzrN3nuTQ2eu44pXuUqZdW44wfw5A/Sj7QeCW4H8O4VltMFbG3P40n2j/YH50i1SuaUt4w/iLe2aZ9sKrgDH45rPa444GKhebbyzYqnsVGloai3Tg/N8w+tSfb2GMZ25+6cMuPpWI9wmM7sn61F9qOcBTUu0ndl+xud/wCF/ip4n8FybtH8QahpbHjba3LxLgHIBCtgj6ivo/4c/t+X2mQvb+LtHk8RFpF/0yOWGKSFMAY2LGokOeeWr4ua6dWIxj2NIt07MPk3fSsZRicGJyXCYxfvaaP1c8D/ALRHw/8AiJa+Zb6xBpEjbsxardQREFeTx5p6g+navRY9HjvIxNbGK5hcbklh+ZHXsykcEEc5FfjQJXVQeA3aRkAYeo69MetXNM8Za14dmDadql5ZMvR7S4dCOPZq55YdTPh8TwHhqzfsZ2Z+wUukleB8vPZeKg/s09QVZe/y1+Z/hr9r74i+G2jH9tXuortAC6hf3DqMe3mV6lY/8FKvGFuI0vvC2g3KrgFovORmwOpYyN/KuZ4PsfMVuAMfF/upJo+2W0tCOFVh/uU0aSh/5ZIPbbzXyJD/AMFMLlgDP4AtGbuVvjj9YzU7f8FLFK/8k8gJ97/j/wBF1j9TaZxPgXNV2PrVdLToFAIH93ipv7ObZ1UYx0Wvj6T/AIKXzqn7v4e2a/716xH/AKBWNf8A/BSrxVIQLDwjodqO/wBoEs35YdMfhVLCdzSPAmaPex9vxaWZDxuc+y1aTRRGpMpWJFGWkk4Cj3J6V+avjD9tL4i+Kpsi+/sgNGU26VcXMa4Pc5mIBryXWviB4h8QSMNR1i9vmbGWmuZJfb+I1ssIj2sN4fVWv387H6oeNvjJ4F+HNnLPqHiDT7yWJgr2NhdwSXBywHCmRemc9+ATXzp4+/4KBW7RzWnhXw9cWcykhNQmuYiT8pA+TYynkg9e1fEkizM/E7GTpuwT+tH2CRWJMrMx69SPzrrjhVbU+uwXB+XYO3tPefmd/wCLPjd4x8cNL/a3ibVb2ORiTDLeOYgCckbQQoGT0xXGzXTSgDHPuf8ACqiWbRncdxHfjrUqj05rZRjA+uhRo0ly01ZFmB03qXCmPvGvynP161ds9VubNw0U7oc5DREqy/8AAuprM8tn6Cp4o9oyTlqq0ZBJRtqd7oPxY1Gx8yHUHm1G3dcbXkAA/Nea3rPxFoHiC1MDW8FiWOSFZYRkfNyFPzcLj8a8mZXYcBfypIy8bqTGGwT0yMcVm6a6HI6Eb3iei3mhzoTcaZdyfZmOxYo5CCSPZQciubvprmxuGTULWORUYKZPIVVz6F8Zz9fSp/C3iyTRQy3VsNRtZEKm3kcx4PHTKsPTkr6811Fnqmlagyw2t99lgLEm11GJRCuewYSAHBzyVHWlrEhc1KVjjv7U0sKd+jgluFdZmXA9eBz+NVdljM5Kym3zxjaCB/48Kk8QNZ/b3a0UBMt9yFFXr2wTWbufauCD+Ga1+JHXzcxqDRbWQDZext7tgf1p8fhm4mmENqVu2AzsjQvn6YrNwRzlc/SnwzSRzK6yPERwrRuR+lZfZsZPm1se5/D/AOGZ0YC71q3W2LBTFDJAcyZKngPgevT1rt7hby8t4YLO2TS5IZNhkuGMTvynAAUn+Fh+NcN4D+PiQ6f/AGd4k03+0YEjCQzLKGeHgAkbwR78Y5r3XR9KSbS5LvTr2PXdOlVXYSt5l0ncKm3cM4xkcV41WMua72PgcwVeFS9VHNroug28yvq0OXY48qGVpgB3YlmTHPscV0Gn+H/Cd5Bx/Z7Orbl/fjftztweeuKv2NvpOsXSGCVrC8IYC2lZY5MAHB2gk84NWJPBt7qUf2JLqGEzKJPtNxktxztBx1rllJ7I+erYhbt2MDWrzRNGWOOWSO0tHkEZjVwRt6k7iwxXI614u0iznuPIswzQEvHcbFb5QScZJ68Dp613jeB9U0iS6eW4intuVZrl2THYnp9evpXOaf4Wi8UlriMyHy3KSLeQBoskdj9c9auMl1NKFSja7dzk774rW+oLKbF108yRbEjlnVghw2SGPPJ59s4rzrWvEGrm4knnv3uOGCNHKcMc4zmvWNZ+FMcySG3s4S7Oq7orcFABtBIGD2J/WuQuvAaabeeRKIVjChnuFfywvGfmBXA6Cu+nOmfS4arhbctjK8M+P9ItVxe6ddXUgUHzWmMgZu/ykgcZP5V22h6n4Y1aSaGx1qTSmZ9nmzQRBAOnBEv+1n8Kx9L+HWkaxcXM0V/HMY8CO2twkrZ+6eOPTPAq14i8GWngXVbeKKxn1Fri13gBVCA7sYztY7unGO9XNwkzSrGlJ6aG7F4R8z7VcaX4/sLi6jAKxyTIC7EMQNu9ux9Oxo8J/FK98P642kai0huo5iovklCKwPC4QqAynjBNTeELXSLiG0+02djp1xFIfK3bXbn++Silf4cYHc13OoaPZappsVtdXml2FpaH7d9psWD3M7gsGjA4HQkgA9hWMpRT1PJxUaSXLWjfzO98NeIovEFn9j1Pyg+AWe8lDRS8nsQMEYzwD6Vk3/gGS+1Z0sbaa00+DhtMvonkjk5PMUrEnBHyjao6Z966T4fobjRoFh8m7sVj2Rf2lHtmDA43cFxg4J69xWrqvxC0bwTGkGsanHdSyEkIkqsyYA4wzjAyD+YrPrdHwSr1KNV08MjwX4ifDey8D251PSPD7T3E27ESxsfsLBhhv48/fx0Gdh9DXEfCjwlql/qNz4s8UaZc6jpWm28l1IJ/NAdowpESggISxIAGe5FfYVj4ki1rRzqNq1iE8phLdSSgFAFVs/L1GD/fFeafE/44aT4b8M6ta+Hdb019XtEEqM10gSb5lLeWqPln5OOvK1tzya5UfQYHMsZV/wBm5LtvX0Pn3xH428T+MvEF3qNrfXmm6basE0+xeVkNtHjaqKi8cKozXvngj48az4ks4NPu/h5qeviOFUL3EZYEqoVmOIjgdT1r5n1X9oHWr9vNn1jUFupmzN5cj53Z5wTJ6gfrXpmmpBofg7S/FvjjxFrk2kX+TZaYtwBcPtJOXWZsbSFyNuchl9ab5o6H0eLwbdNKVOzPefCmteH9S1GS10zwidDkt5Vke9jGYoduWOTgADCEdutbGval410m8bW9A1GHxJokUe+TSoMCSUrwyIVjkLEnnoK+Wbz9qbTmt57ay8MQxxrxADIqxFcgKzoq4Y8AdR1Nd9pPxSn8M/DrRbzxJFH9lvL2Z5oWzFKYEaJf3ayE993JI5BHat6cq8XzQZ8zLKsTTmpyV79D1W1/a60rS7lLLxJ4X1rwveqBvWcIsaZGfvSeXz/wEV2nhX9pj4f+K3a2/ty1thgLm/urZFfdxgfvTnt2r5Km/bdtLHUtS0Z/D0fifwqk5eCPWHBnGSuFzuZMKc9B0qra/wDCkvjNdqym88EanN8zeYLJbbcfl2hhsfAODznpXuU8wxC+LU92GWKmuatTcfTVH2z4h+EHgjx3Z+edL0u5cA+XdWiBgu4cE7CM9c14H46/Y71C0jml0C/tzCI9zRqsySMeBgBd2e/evNJv2a/iJ8JQNW8EeK1120OZd2nPcNgJ8wGIs5yAO/euh8Kft2+KPBCx6Z418IrfsreZ5yyyxThT0yJN39K9Oni6NT41ZkSy+SfNh5/16Hj3ijwR4h8CapNBNFe2McLmPzngkVScnacsPSsSPWNdtbpyNTlncfeVWOW/ADivvT4cftL+APjGIbGVl0u6nDD7HrM1uFdlwMLlyWzk9vWpvHX7MvhHxtumgQaS8j+d52n28Kq6kf7KgkH610ypqetORaxlXD+7iYfM+Abzxtqtu8PnnagOcTBZM/TcvH4GtHTfHVv5xd7Rrkk4MkBGwZ9cDAr37Xv2N9f8MzTX+i6lY6sHyvkz28hZcHI+6D24rwb4ieDda0vWpP7U01rHUdinbFHJFEVwOcMmc4xU8sqe56VPFYauvdlqdZ4b1HSNTup3+22FrchCy/boIOGUoeGJJ6Ajp7UnifxJ9g/emW0vLTeFkji8uMNxtBDKo74P4V5/am5ElrBcfYp7eR1G4gkoCTkk4AxxXV6R8P7a6F0mk6/p325I1lMTyLtZtyjaACeRuz9FJqXUNlRhGV5O5zNwpvplNtrNnDMXLqZrzIAzkDkdh7VoaXq+p2aTBbrTryRjjfDcDPHbaI+ar+KfDOteF7yaPU9PnMagZmjt3C9OoJHTFcxqOnWknzrOvmBAQI2UtnOCDz1FJSctj0I0qVRaI9Js30zWrOO31DSltGkX5pvKUDduIBBwuex69q57WfhnqsIaTRrn7XE7bo4oY3L4JweAWHGPUVyf9kPbshtrgbN6nzHJOOvfpWhb+I9T0llks7xjPHwWtJG8zp3AI4/Go95PQl4WcHotDQ0b4+eP/Cqtp/8Abmrm1jzG9pqFwZocDqoSUMB9AK7fS/jR4E8RW62vibwLZtMw+W/s/LiIJGOVQRg4Pzdea52z+KkN1DDb65o8N3uxvYBfMA7k7y3Wt2L4WeEvGtm+oabLc2iI5BjhaHzBxv8AuqgxgHH4Vr7V25WjCr7KPxqxYk+CHhnxfC1z4T8X6aVYBRY3KokwbOCRtlc84J+hrzfxl8GfFHhC8l8/S7i7tIwALu1t5XgIJ4O/aB3FdDffCHSWEnl6zcwTKAxjuok3gtwOjZ7d60vD+l+JvCkyjRvGc1nbxBmijlvJYosEdlVsZ5B54qYxpy91qxrRq3jem7nkUUL28xQKEZSQ0kmQq9Tye3/1qz77zm3IrFQcgSA/KWHYGvp7UvGk2v6bHbeIPCWj61IFA+36MxW8JAAyXeJzk4Geeuax9F+HPgbxBqsK2+pat4cmQh3i1y2gEL5YfxK6k89Tt6VjUwkejNljlT0qrU+WGWbzlYyYOBnHI56fnVWbcZGLHcfXFfUnxR/Zz1HTbqbUdJmsta03yGlkuPD6tNbRbAM7mVCoxznn1rwjVPCU2nzMmNpX+Epg/lisPYShq9j0aOY0qr0OXikRUXJH0zW5oOnWmrXSw3VytnCcDzXwR19Mj+dUpNJeN3yrEjrhelbnhPwnceJ9Ug060BeaZ0QsBxHuYKGbCk4G6ubk9466lWLV0zqtS+Fdj5bnTr46qyrkiC2B2nn0kPoe/aubt/Bk8kiQPJLbBuMy25X9N1e46T8EU8N69ZS3+uW+qWiNtmbw+3my8AhgdwA9Op719IaX8N/BcAuLxb3UrG5ulZFV4IYmjb+9jdx9085r1qOBlWR8xiM0+rtpO58B3nw21VY/9GSW/RuhghcsfyBqknwT8T3kqu+iXlurEjzbm0lQcdSW2dq/QDWvgNB4ps3k0/4k6vBIcqti1zj5cknCq57Edu1fOXxO/Zn8U6TPcGW5udTWEuDJIJpH4AGchfau7+zFBGuEzqFRWvZnj0fwbktBnUfFmiWZU8RvdEN+TYqxN4V0/wAK2L6hbeM7d5lVnVdPmVZM5x1Vwc8D8M1wfiSxu9FkdJVKHlS2WDZHviuWubxpMA4+bqWYu34mueX7v3T6unT+sJT5ro9Ztf2hPFek4t49eutQs1yqQ6hsuoxg5B8uUOu4/wB7qPSvSLb4peAfEOkwS+Kfh7ZvcXCBn1CykS3LMM5+WNYwSe/Tp718rQ7S237x5PXnH0rr9R1JToumQxup2gho89OK5ZVreZVbBLRQ0Z7y3wP8J+NrGO/0HxJZ6YzjmDWEFuWJG4bSszk9e9ed+NfgT4k8NhpF059Ttdm/7VpsMssOc4ILhcZ9q5rVPETt4btbZ0WQKeN67tvygcHPH5Vk6X4x1Xw/eI+nahewDdu2pM5QkfQr2z+IqvaQa1iY0sNXi7qVzPm017diCrxjPRgfy5rPuFkXqjEf3ttezWH7QV3rFqYNc0DStWR/laeWNhcKASRtkYvjqR06ZHcVQ1SPwp4skWUWd5o0zEyEfuWizjkZCpnmr5eZaHTHEyg7VEeU2enz38jeSyH5ec1BNazWv+tV0HTlSBXoWq/DsJDDJaXq6grHJFovzIP9raTj865260NPtXlxXP7xAf3VweT9PWsJRcdWehTrxnojlz1zT1y3Oa1rrS5rVm3QyMFw5ZVO3oOP1qiyhuQMZ55pR1Zs5EaWmsMwZLbyexeUj8uaY+g3MhJmjt4j3JnX/wCLqm1rqeoNj7NI+Ru/1Zo/4RnUmVSbJ4yf75RAf++jXI6ndnTywj1SLiaHYQ5+0anFbyHoEO8fiQTUTaXpC/8AMUDf7Koc1Z/4QjVtqhPs6q2Pm+0o+3P+4TUzeBZLdZZrq6jaCNR+8hEhHIB67Peo9omL2kP5zMMeiKpB86ZjxnJB/wDQTTl1qztcrDp0eF4DNM+fxAx/Kpf7O0GGP9/cySnuqk5/kP5U1L7R7cYiszJ6bi5P6OP5U1I20a7lhfGN5Cv+jLDZtjny1MmfzzTf+E11uRhtZt3ZRb53fpUS68kYLRaeIiOjgOf5uf5VDN4v1Qj5bhYx02+Sh/8AZaq4RWtmixNca9qq/v4pGDdigT+lQr4dv90fnWqwRueHklUZ/MisqS6nvJN0rgseScAV0Onwza5p8WnAqWhDPECcd8nnv1otcJJQ6FvSfBs2pSNFLPBEBzkMrkD6Bq39H8D6N9oSOXV2MW8BmS3IJ/Un+dVPBWlZvGkW8htHxjMj8HkZ7dOtfRPw+/Zc8T+JvDP/AAlyy6SmiQuRLfPfKqRMuANwA+UZKnntzXbSw857HzWYZhHDxdzG8J/Dn4eapEhutZvbO5dSiPOwkAwcdolHPH510rfs+6A9rFMJdRXS4mxLqtpKtyuGBKny0VioJGOTyRXrmm/sovp/hfUNR+1W7fZYnlgu7K7MkTsOCGJQ46t6dBWL8K2m8O+ML8wahFa3cUf2fyGDSCXcMnH7s9CoYHI9O9dE8LODs0fnmIzirJuVN7Hhfir4PtY+Iroact1qOjMym21AoV8wbRzjA75H4V0ljYanY2KSW8Uk0cJClfLPp9K+5dW8BeGtcub21t51tdTgys8IndQGHGAW6jpXL6R8A7rR1na2MhguDuYQzo4k+rFePzraGFnFqx40uIZ1U/aI8f8Ahzr15qkQ0OWzWFLq3l8tnVgd33u+B/D+ldNpnhc6Tpty865f7SySJG20gDOCOSOqr27mvWdJ+Fd3ZzW86GGGeIlgHmJIPbpkYxn867NfB2jTQ7r2XMvDzLHNhd+BnPt/jXqqkmtTwK2YSqy0Z82S6XJbW0hia6SJVwiybQGX3OysiFb9IpLWznkSG44ktkhWQyN6b8fKP8c9q+pJvC/g3R4TPJaeSkhO5rid4unX7zqMfhWRq3iTwzDpc1rpes6TZQTgpK0l6koYY7FXYg0ezTFHF1IPR3PlzU7HUN62MMLfamUxyyMNywKexYEAZDE8k9q0tM8dal4C0iTRtMf7TN5P7yQorKWLByuQnGMD+L+H3r0S18BeHtavDa2vinSZGwA0cU8u4g88ny+vX8q2LH9n/Q4izPq0HlsxO6Odyf1irSNG+rPSWKdk5Hyj4qt9T1bXhqd3eR2lxIWcqsYO0lRwfmrmdX8NiJi9o0mo3JUtJPjCwqSeAvQnOT1r7ptf2e/BSzSXN7qGpyM6BCbfcyjjr/quDxUup/BnwjZ28YttB1vV5Im/d+akoUEKSCdnlkjPrmn9Upt3PUhnLpJRR8JaT8DfE/jW+gNra3N5CAqPPJAIYkBBDF3ZgBgAde9elaP8JfB/gG+tvEF/4zmutTtm/dWtokbIyn+EzKsikkAjH0r2T4qeH/G/iZrTR0sEsNDZGYi5jaERAMrPgnJOQMZ5xketedeGvhnpGj+JdKbUL9dQ0hrhGu7y1S4do4uVcjbD1AUgAg8kUpYWnFXZ6Mc0qVlvY5zUp9ATV7y80vwXrd0dQIZbhNVDPICQ3C+QQvBPbsaq3lv8PZrO1tr+xvNLvLPCsuqPPdsnclUhjiyQQOpPQetfXGm6h8F/D8TxadY6vfK0YM9tb2t0fm3KQxMgBHzN03Y+c8cfL8t/tBWmpfE7XXbwv4b1RNHjeOe0n1K3khlXEKBpG+Yrhny4HoRwOg4K1Onukejh60m0pzPMde+Huj+dKumeGv8AhL9OmXz/ALRourFbiJUJZx5RMpzs2kgrwAah8Q/BPw+/wv1PxTod/f6XDbsw/szWDGzMV6gO0cJyfYdu+Kr+DfB9l4V1b+1/GOqafaWUTmWW2jvU+0yKAfuqvqxAIGOM5rG+LHxR1/4t6ktra/vNDUJ9itlhVfKOTnJ+YkZZ+WP5DArw6suXofTU5VpTSjsup4fdWM9nOzGMqp4B5I69qs2trNd5Xe4j24KouckjiuxvNCtNDsfM1xrmSbAKxQdACOM/KD0z36ipLPVo/wCzmk0uO3tn5Ey5bK5zt65APynvXJGdz6H2r5bxK3hjwovlJLesmnRgBkcuCX47At/SurWLT7S4srm0vGmu2lVoDuWNi6sCrKCmAAc5+U5wazpbG41CO2nsLWYxwgGX7QyK6N1yFPJXHGfau38C3l9bxtLba1pGmadcTJFfCe4QyrHuz0OcD5m6DndWsbxd0ePXm3ds9d8Jro3xY06ys/iPDdaBPBar9k8UrMY/PjiOyOIpt8osMyKWUBm8vOCcmvqD4GaDpVn8PU0jSfFCeLo/KR4LDy1tXj+dmbnO443de+z3rzz4b/D/AOH3jbQbPXtc8daG8vlRwyRNq0cG3ykEEQZNq4G0Lgg85B5JrmvFum+EvAElnceENc1LWHsCyRtBElwgMmNxRvJGVzvwefrXtUaiVrn5zmNOWJfLJ6HqWq+KtL1HUL3SQzeH9at7dlFv81w90+4qFG4cfOuM+teC+PbPxTpduZtW1WaC32ApbpFAW2jHJYZPcduhFe5XesD45eG/K1K5g8M+MY4PJjnvJES2u42TAXOZVLeaeVG1trcCoZPDd1YzXtm1lNb6/NtSCfUFZXmJB2lFQ4K9QTtH3PY1yShduR5tBvL5pX0PjXU/EOvW19JJa6fcTumNszMv3Tzk/KBn8K5u68WateRzWt60dtC77n82eNQ5yTz0b9a+n/HPwNMNjJJ9knXxRI4bzJXCWBjx1YsFOSB2PUGvENe+CGo6hdyzzfZ7XoJHg8/Y3AAwxUgjjsTXO1fU+wwePw1WLcjhbPxVLp8kC3NzaWyrjY0TeYcZHuf51rSfFAtsi/tUNC4w222A6DI5K0/UPgPqmnwll1DTtzA7VSZ2J9sFOK5G78H33hVmj1TTLiKNxuDw5I+vUY/KpaR7cJUKy91mvdePBqluMWXn3EcnnJLNKVU4GAMADnOeM9qs6Dfa3r2vRAqn2ZVYCOHHyuAe+S2eufwrlIJ7fS5llsYLpbjjHmqGVu/c9a29JhulujeQKyXMhaQllIAZhg9OKluxpOMKa90nt9DttU8XasYoi8YcyTTBvk8wnnB7j5mx9BWJ4/8AFwZjY2sySKyYlcc7TnoMVv8AiTxRpmi6XFYwPiXYd5HK7sZPT3J6149NcNdMZZHJ3DOcVzyfNqdeHh7T3pE3mBpcKQ0ePvd67nwjcBViUEZyc5PtXAx4kkjDcYrs/CchW4AZcoEbp3PFawLxiTR3E8jLbxMdrnJDIOo4r2z9mzxhqvhmTU7tZDBYRxLMxkUYbGM/NtzyuO/avGtH8M3niS+MdjH5iJ88skh2ooz69PX8jXq1pdadodrFp9nOkGkwusl5cO2RIQMeWpyQcqrHAx2+tVKmprY+Hx1KFSDifU3hjxdo/jKHSZ76+g0rXLxpDZQeYXM4UldwQgEjKYxnkiumuD9sVrDXIFEYkzFOvyxzYOV7nbnsM9vfFfJFnqR1zWZvEWoQ/ZrbzES2sPs7CWTaoyAm0n73ct69Og90+H/xUtb7Szp+vkWOmIHERvWjiuIx0jATzN3H+72rxK2FnT1SPz7F5X7PY9OXT1ktY0ZGjVBiM7gRjthh14xWbJoo09pJIHdWZTncocZ6556VLpbXFuxube8hvvDVzgWksB3mIe5GOpyO/PFaU257OK5094XWRwyozjZLkZwp4+bp3HU9a5HTjJWe58tVwbjKx5zq2oQaDDIZb0tcyAYR8Y64P06j8xXzV8Sr+2maR7aRCWCjGQezZ/nX0N8RvhX/AG2DN4fYi8VWaSyun2SMS2fkUqN38XQnkV8teM9B1PSbh49StZ7OZQGaN124GOv0qaCUZWPqspowi1c4i6m3NIo5Bb+lc1rjfID7n+Vb1wp83DNjHO3PzfjWFry5VQO9e79g/TMPeMkjk1pjd6syQFDgA1H5JZWIGTnmubofQ8xUkjP3h1NR421eWzeRgwDHj0qCe3aORshV9dwpGykmQVFJv7dKstCyfwk+2Kj2t12ke2KCrlJs55HNI2cDirrQbvmMZpnkLz2oNoyKZww/ut64JqpOsm49XHbArUFs/wDCpIpyWLSHlcepoLVRR3MYRScfIT+FTLZyvz92t2PSfJ+Zh+tOa13Y2ocfSmQ8QtkYv2A99xPrSra7OQPmHqDmttbNj2Y/Q04aezN/qj9TQQ8Qupgy27MwB4/CmDT2PQ5FdL/ZrnjYKnh0g7QfLz/KluQ8XGJyX9nyBu+KeukyNg8n8RXZHR3ZQPLxnpzUq6GVYDy9zdfmYAfh60uYh45dDjP7JLMOG9Ks/wBhHGcPiu90/QRN/rT5QB6MSMf55rq9F+D+o+J4zc6e1rNGpZNi3K+bx1JUnIxn8sVEpWWpzzx/Krs8XGif7DtThoq/882H417rq3wJ1/w+C19Y3IjyEyis+GIzzhTxXN/8IzY/PE175UqnGJlfbnvjCcd6UakWrGEMzjUWkjzFdDUqTsf35oXRzH0jbH1r2Gz+Fep6hbm80+GPW7NThv7MnSaZTjOBGPm/Sse68PwWc3kzWt9aTrhityhVuegKgZGafPE0jjtNWecjTJV+YB9vqOlWY9Pm2j5T+IrvV0e0kILXdurHqkjun/oYA9KuL4FnmwIIDMO/2eVJM5PHQ0+eKM5Yw87j09udynNDWIVcKrFu+K9Kn+GerW3ytpt00h4SOMb8euQO9Un8FXtvavLNpt9Eo6yeQwT8yKl1ImX16J599jMP8Lc+tMa17kMK7WPQX8wB0kbcPlEZGT9at6T8Mda8TNKNF024vXjAd1tyucdBweTmlzroaRxsXoefCEA4x+tO8sLg9PSt7WPDN9o7NFeWklrJvKFbpWQqwOCMY6g1Sl09oWZZEKvwAFBQNx3DcnoenpRzKR1Rqqa0M/8AGkbPrV37KF+Z1Yp1IBGfwqJoUZm8vJI7dcU72K50Vdpcjd0HSnn6Yp4jLf3M0qwncM9PajmHzIj+poqw8KngVH9nIOc8UXuHMugQqp3blVhjJ3Nj8K9I+Hv/AAkelyRXukLGirIrESGI5x7sQenHWvOfLU5BGQB2q7a3c8e1d5UAgqdnI9unNTKPOrHLWpqtHU+utN+I1z4giZfEej2hvY0Z4zb3LKdo4GcFuxP5Gux0vF0iyS3U0OneQGjIkRVjyFGNzKCTljXgHwXs9A1qS1GoXw/tMSNHHYsxUSZPAyAOu88BhX0BJ9gutNGj+U9rqEIxBb3aOlo65yNsuMk7dx+8eleBWhySsj8zzHDRp1WrXOrtZrHVlzY6pD90NI8c8ZUqARjHGffnrWdqng23lvGvbWRtPuVbMXlxO8c2SeSN2K4LVtO+H+m3E1vr8/2DUlCpNbW0j71kwOCGBwOnepNEsfCVjHNNZ63dCRSuz7JdQSnOTwRg1FuaNzy44J256exrXFrqmjW5hSyfUxOvmy7o/LDvnbgKORxj+L+dc9q15dXtr/Zl7ozwwSctbLZzMVI5DAg+oX8zWmdYudQvIE0rxPBDsG9kvjCr7uSOPK9hVW48ctYzmyvvF9ubrcWdbeJWIPbH7nHTtUxTiro76MKidzznxZ8Jbm2ht5tF/tDULpjuNq1m67V65JP1qSDxV4z8M2baZrvh6S70ubgiS3eB9uCrAOn+zn15Oe1epaPafJc3K+Jb2RpxkxolsMjvu3xArnjoe1XdNkaF8J4mSCJB+9kiktz7fNvT3NbxrX3R6X1xx0aOH0P4d+DtRt7afS/EN3ozzvsOnXFv5ro+SBhtqnBxnnPXFd9ovhiw02KW1Z9Q1GO2OZXa2OzllB+7GM8Nng1Xm8RTX1xI03jayS0AH7uS6szIB0J+VOOgx9azP7e8N6Tcy31v4109LtsiYSTqylTkNwqe35HPapnNyeux5laVatfTQ7HVNS1xo7CbQzBFYwZAku4lVUyAACXYc5BwParfxB0fSPiB4Ml1PxLOrPp8EnlXVm5VA4j3ZAyQQfmPHpWb4Ms/DniDUhLZatperi5hZ3jhunEvt8u1ec7vpmsv9pu411vh3ZWOlI0ts8kkUghiaTyoVhI+dhnHD9z/AA1UNGm9jx8NH/bIU/hd9zx74TfGrXbjxHpvhZ2jvNI1eVbC5j8gK6BhsJU4HPI/KuT/AGgfDOlfD3xRLoWkXq3sawRGZpMMyMzb8ZH/AAD86u/s26Qbr4maZqSW0rWljPJfSsuDt2wu6jj3Qda86+IniK8+IXia81SYfaLm6ZI1VECsAqKAMDjdlRx1Oa9CPL7RSifpdDDwjim4aJLX1Od02+iivkleNSmSW3OVwMEDp0r3bxhr3w9+Kk2n6zf+LW8N3At1U2K2M06w7I44lAfaAcrGD3wSR2rwLVfB+r6XBFd3+mXttBNtImMTYddoI7YrAleRVZiFBz3PHPP+foa6+SNS7Po3haVZqcZantf234a+B5o72wuJ/FmoQlZY1kaS3iyvYhYxwTjqa5f4jfFrWPiLdRPqUVtAII/LSC2AKxqzAk7s5OcZ/GvPvMMit5r4KjaNg+X8TUcz/wAAYtgCtVBJHQsLTunLVlmSUbmbcGyerA5pseoNGp5XBGAGAwfzHH51SmviWbJJ56jioJZt4BC8DvnrWyfQ6/Zp9D074cfG/wATfC+4eXRruO0MjqzrJGkwcL0xkcenB6V9Aaf+2hZ/Ei1XSviPoFlfW8mYmvLO4mt3jjY5b5UDcjgDivjGOaQOnzHrViVizHKgk98/4UHm4jLKFZ3as+6Pt6T4M/B/4jWLXXgnx4unazOu9NIvJVzuHVQ0nl+ueppuiaN8Y/2epGm0LTJp9OwYlf7LHcxOhO4HdGWwOeu6viyxvJtNKSRMqspyGwCBn6ivZ/hd+1f4z+HYigtNRheyCGJYJrSNl6k5zgHrn+KhVJx2PBxOU14r93Lnj2Z9e+Bf24LuaaS18a6DbaTKoULNCZeTnDErtfHP0r22w+IHw7+L2mtaW+uWGqq+YzbfaDDMc54AJVvWvlK0/aN+Fnxhs44vHltPp19CV2zW6SxAkj5s4kbuWPT0qvq3wZ8K+KGN14A8V6RqIHzfZbjUwsqsBn5UZBn+L8jXZTzGpD3aup8nXwtpfvIuEvLY9+1/9k3QvMlu9B1K+0u9C4VJWE0ePTBx/OvGdW+AOpeFPFsep6h4cvrqOF38zULJtyuDGQMxr5mOSB2zitHwv4y+Lnwvt7dJ7XbokZLeXqGmNJBuPP8ArYUGCDuxluCTnqK9e8J/tQeGNTtBDrzzaRfxJiWeW3b7M0mT9z53bHA+8BjNdscTRqepy8+Jw6tF3PhrxZputeGNSuDM0rPc7kVJLcZ4C4yF/wB70rjbrXbq4k/0gIjE87Vwc96/UjVvCfg74nacdlxFqFtKDu+y3RKsGBByFOV6H05FeAeNv2K4GtJbnQnkW62lliluC0eTz3Qnjp1q9I6xPXwudU4pQrI+QbfUrjyF2p58Styqnkc+n1rpvDvhO18Vw3FwmtraX+7YbMqqsFBUHqfrXTat+y3448NztcW+ltc3kShh9hlSU8858s4YgdTha1tD8Dr4d8Pza74vshc3iXDWlxZ5kSUPkAB4sqw4XPQ9acZq+p7rzClJJ03c4HRdB1rVJru2uIo1tbZSpuCw8yPGRu2huT1OPpXS/wBk6loNvbnToZYIHeJZrqW3Zzcv8xwqtwoG0tkHnfjtVZviVc28cSxsZpW/dpHbwEKoxgAlwMjgc/Wmf8JpB4FVdQsHc6vOpTbcFZSnAPRDgDcBwcngjvWs2nsRNVq2sY3ubXxgW2sr+2tZbpbi8igLuySptXcflHyg5wOfoRXA2F7/AGavm2Mq28mWZWILjtggfTtWTqGuy3l0HuHjS4OQ7R4KFcYHTgcYrP8AtQikBLc4ByOnTiso3sejQwcY07S3O3h8RWt47Jq8C4O5hcRPglsnkgD9KfOkM3ki1vl8jdu/dKHbOR+OK4m1vC8khZM++Oams7swSMzSFcnOcZNUnIyeFirn0Z4L8TXWla5aXVtqUN1LDIsqyC22urKxK5BJUEdiVxzk9K9A1rxR4K8cW5i8RwwvC4Akkk+0xyJtOQA3yp0wOUPSvki11wzXi3DfNcR7djqMYwfrj9K7BviZeyzRi7ddVsVU5jdFFyv/AFyVWXP4g1qqknoeRUy6cpXg7HpGpfAf4c+L55P+Ee1+6tppDvEYuorxkX08tVVgPrXAax8FfFfw71q1vvDbtqBQhklDQLJlW3jERcswO0fdFNvZvDmvGMQ3baa2PMlW+k2MuRxuI+VM9s9a3NN8XeMvClkUinhvdIuYSqJIIj5mAMYIAZl24+7zyK1jyN6o0jSxOH0croz4vH1xp+uWY8a+D2iIjZvPtzPZ3BJDZK7xIpO7HVPXqMY9L8G6d4Ojht9T8OeNYrPX7eb9zZX9u3l7c4LtcOyRjqTzXNaX8W9KudDlsdcs57GBwIpE+zutuxwMlsky4yf4fUVRm8J+BNbtg+g6qum6irbkR7pYrbcP+uqli2BwCa6oSlTf7supQhUj761PftD0nxh4l1gjUrG0v9ImQumpabdQ3DuxycoIJGAGSQflPQV6na+A73wzfS3vhvwpJdmVTGPOu9jP/tNucEd6+ONK8F+IdNmW5jGn3xdty3AnAHIyAOVXP4V7j4R+M3jrw/aQwfb9GtLaFVjEFxd2Snd1IwZd3r2711vFVeW1jwI4anGfvXSPP/2gv2ffHXjJYWHw+vYJF8x/M06Y3GSc9cO1fD3jb4XeJ/Cd0/8Aa+iatppxu33Fo6YGBzkqOK/UDxD+1Vq82hR2yeJ/Cum38rtbeYtxGxDlMZxvccMR29K+f/G3jSz1y3bUta8eaXf2x3CYW8UhJHChQY4Avp0Pcd68is5VN1Y+xweJWGsqN2j4IEMxmyY5JCGwZgcE+2K2bHw34m1zcLTSL+6XGR5NqzZA464r6Kb4l/DXwtNM8MuoXczNhpLKLcjg98yhf0Ncf4h+PySTt/ZWlWskbt8kmopIG2gY/hmwDXL7GOzPp1iqk1pE4Wz+D3iy9VfP0z7MDgjzpUUn8Cw/lVrxB8H/ABJ4dsorj7M9zGqFn8oxsFXJ6FSTmtyb49+MtQt2is9Shhh+60Ftbxtke5bcwH1Nc7/wnHiP7Ybi4v2h3jJl8qMYI4GfkNN8iVmJSxF72OPhhmsZkke3mCMc4YYb9V5rpbbxbPIixvEZUXPyk4P6Cung+K3iC+gjt9QFvrtknI3REfpGYyT+ddH/AMLcv7fTVTSrqbw/Ko4V7aNoiM5wDIHPB57dcVcbdDOrJy0lE5Kzs9V1SJZ7TQLyTaAylY5Apz0O7GDWpceEdYvLdf7XsLa0g7tPeR2zKvdhvcFiPQVh6xrnjXXJDKbwaoDlt1uIZ2bPcogyM+hHHSuMt9Lv768MLRyCaR9piyqyEk9AuMnnsKv5C9npdux6JNo/hPSLV7aXXYWVV8xfLJlYt1AypI7Dv3rl9Um0q5bC3ErrgHKKfYf3TXVaH+z/AOLdYVGsPCutXnJUtHYzbRjrlim3uK663/Zg8X2sfm6pZ2Og268FtY1KG1YnsMM49u3atvqs5K6RzPHUKb+K7OX8G2nw7u0D3F/rVu+3LDITv/0zUV1t9c/Cu3hCQafqWpso+9cPIQTj0LivlqPXHhywgVFHQAg4/TmtWHx7fwR7Yp2jXGPkUD+lfMOi3uepWyytOV1LQ+k7zVvDOl+CV1TT/CtikouGRlnjLgIohwcF/wDbfv1FecfEH4iWlxo7adp2k6fYxTxfvmjsUUqwcdDyeg9a8mvPGGp3NvJDLfXEsMuQ+5hjB4/PAP6VkSX73Em4u7FuDuOaqFGzN6GV+zkpSdye9kEl1JI21tzcYXAx27elRosakMz/APAVHP51RYZYgtuA9QafapunHyZ56Zro6HvuCSNMXVuqnPn47/MKZdS2sigRRvn/AGutal9ovnQxNDGqDHr1rJbSZrfh8EHpg0Ixg47lYsVwMcVoabq09lMksEmyVBtTjjBPOfz/AEqu2nqq5Z8e2M1NZR2Ecm6QscKdw2nmnzWLk4yWqO5t5o7WSK+syRbyFfNDD+I84x6V9nfsk/Fq0lhn8Aa4C/hjxBK0VxbqjERsUdd0Z3fJ8wjJ49TXxL4M1/TbBrizmja6juxtTcPuN0B/Wuq8N+Ip/DeqQxO0kE6SCWJ435BI6g9u1etg6yUuVnxecYJ1oPlPvzRvF2q/BnxZc+BfHV7Nd6IbNmnjtSJ/KMoUq8ZbBHJOeOucVmyeA7288QX3iPwJJZ6jZzYeGO7ys8KlcgyFlXJI342MeoBweKqHxPYftIfAu+WZjL8SfDlvNfXF5drhp9PikZmAkHAAWcDB5+SvkDXtf1Tw7eNsuZIowSEkhbB+XAA5wRgNjr2r3qlaPU/O6GWyqzcU9T9AL74q29xNHH4p0OXT9RODcXekoiOxx1DecSeM9vSs62+IV7JfK2neKNRWFSdkOoHzCTngH92QR+Jr4Psfj3400dT5firWowMoqLdvgD05JrRh/ak8ZwyDOuXD4Gf3yJLz9XU5rk+sQWx1vhmTd9z7uXxr4wWVZLvxBZhMndGLVdmM+nkk5qZtavbq6drjxJdNZSKPkt1VJQ5IHykRjA4r4Qf9q3xmy4/tkp6NHaQI35iIVWm/ak8fTQeWvi/WLdScgw3DR4PpheoprEUzl/1TrOV9j9ER4X/4SDToWmu9fv8AK5kja9VUGRj7pasW68D+FdEs5YZLM5xuUXskuwEcc+W/tXwHpPx01a5W8h1rVNUvILtQgmkuC+1icE4JyOrfkKoL4yvPC+uRpqTvdwXUfykTuQoLg7wCM5xkY96v61SXQ1XClVacx+g+l6l4f8MRrMieG9OlLZkzZ3UjN0AO50f+97Vp3Xx28J6TBiTV0mmUfOmn6bgY7f6yIdsV8NeGfiDZtLFYX0LXeGL29w7n94pHcbf7wNdS19ps/mI+lRSPFwzb2H/jpwKzlm0aejRhPhyfN78tD6X1T9r7wTpymOC41aToAn9n2+Cc89duOprh9a/bka23NokFw7Mx3G/RyOvYJOAPyrxGW50G4dgtpDHJjKoIjn3qhdaPoV3GNluLbPVgHbJ+mQKwecKXQ7qWQ4aFuY9cuf21PEOqAJJp1jLbqfmWa3kfg4JGGmPXB/Sus8UavfeJvh/deN/hxNHDpFjn7fpt7aQZiZSA7BZEKkYaEgbj94/SvmWTwPHIsws9U8wEZAeEoEPoBkg/lXX/AAn8Qa98IdestTu4W1LQgSl3axTqsc8T4EiMhXHzAbSSDjg8YrejmEa3utm9XKqVH36ZX1T4jfEuztZtVk1GO2sr1Qkc1vBBET86/eCrkEbTxivPvEHj74kQRWk8fii7uLSY5hSO5ZVK4Hy44+nSvprx94b0O+8Ov8RNDtIZvCOrOpvdECFTp0xYbFXdjcPMjlGUIHtXnHh34ftdap9k2JfWU0DSwlX2DYroFOCQQVD46c579a5sVGUVzJ3R34PFUU7OOp896vcDxTYyXBubs3sIIkWaTejZwW255/vfmKi8C6tH4Z8VWhv5JksGJilCYd0B+9gngYx29a+xPBX7N+mPq1h9t1ffPf3ri2uobdxvChWdSokGOG/8fb+7Wp4m0v4UaW0ehi3luNaZljSK6glHm5UsqM4dxyNo5+lfKzr8z1PoYYr3bJaHyZ4u1yzm1Ca21C2S709mE1pMqMsnlNygbkHIHB465riZLG68MXEDXccctnOeTuYjbgZYDcDuAJwTkV778RPh1oi2wXRVt4ruSU403Y2I13Pz5hG04BHA9RXk9vDZ+Gbib+0IFudLmZowDyImBwxx7/P09KuEk9EdlGouW1jK0P4gNpU11A5E8EkbW6P5Q3GJsAMxPU4Ufma3bTx9bW/2sJpGniK6CgiS23c8jgE4Hbt2qx460W8ZbfVdP8n7L5WCuxVIBG5eq+h/SuCj1LVLqM75Wl2c8bRj9K6lbqW4Qqarc9d0Pxpr7Wd1FoenWSWKxL5iPbQ43fLyQeM529B6V3X9oazpy21xc3r2Nj5KtKvypkbF+6sQ2gAnvjt23GvFfAXxWm8D6tHdzrNf/KyTWMm3ypVI687gCMD+HtXqGveD7HV9IXxb4fjXUNIlYPJp7bkaAk7cfvCAQHB6e3TpWycuh4OLwsaUk5R+ZpL48tNIvkaLXdVvDZMbg/YZpGSPafvfvwDn5ei19WfBz9obwv8AGJ207VJL46zDIYNP1We2CzgMpPzshI65A47gda+K5fDaeINLjvoZWlkt1yly8CKseQCFYBgT09D0PrVnSdQhs7m2P2xbFYpVdWsZZlYkMO4VfQ/n+Nbczjozy8ZgaNak2fo1qS2Ol31tZeL7dtQllkDR3G9nQKcgAAYPB3HpxzVTWvhvpNyol07R5LvTZAsjWYaPaVIyCodh39TVb4NfHTwZ45i0/wAPJJqB1WZpGjF+Hm3YJIO9i2MZ6Vu/FX4lXfwojjlk8PRXNhLL5UU0d7sB4GPlEZx16H0rplTUo3PzmWFq4e6T0PJPEHwDili+3nTpGt23MFkvW3pkZAA3kcc9+1fMnxa8L3OnrdLPeeRaqrKy3zmVwoc/d2A47d6+gtY/aUuLmadIBJqNtE7LeacoSEhCeW8zYCcBduM5wa8L+I3wXTxl4b1Hxj4K1CDV9DgDzXkcnmwS2Rba/lESf63ap5K+leLJOEj6nKZVYyjzvQ8Qm17w3o8I8lbrUJlXh5R8obsRkg/pXM6h8RdSuswWzrbQdcKu1v51matpstnJvODEeM8Dn6CsWONfMYna2R1q5e8fplGjSau9S3cTTX25pnkeQ85Y1C3YkYAHINX7SNfLC47Vf0nw/Lq1wRbxB8D5pd4Hlr647jg1PKbe0jAybGxkurmCJQC8pxGp7844r2vwL8OTb3VvJrDITIhxbRSsZcHG0g4CY6n73QitPwB4TttFs45Ay/K7PNKqFZJtuThDn5ehXkr1zz1p2sLrd5eyT2U82k6Mr+XHsmCsWHBZlU/MMg/eJrWNNx0R4mKxDxF4xO7k0ceHxmYwaFokoPlrHu+0bQeNzxqxyck/ePXt0rG1rxj4b0mzSCGxa+2y7lM6s0T4BA3DcrE8DrnrXnviPxHE7pDk2pjIWWUlpBIccsBjjPX8awI4vNjkuLZjdQb9hxlGB9ea6EkeRTwM5e9I9Xk8batqzWj2zW8MEJYEQR4KcnlN3Suk0DxBZQ31oNXubzVdWknULF5cbQNHjo+7DZ+hrwy0ujBIkwG/HKlGI9uvSu98K+PraTNnqEO+3y0kszgMwOwgDgZ4OO9VJKTszPEYWCVrH0xpXxiu9AvYYFt47XRkjwNNkUy25G0EbRuyDn5vxr2rwv4g07xRYi40DcbaMq0trdx7TGuPvR4OAccDntXw/cSWcckBRU1CK4G62tWllRolI3YOQR0Pr/hXqvwYtNa8RpcX2j3Uuiw2rqjxLcuVbgEEgED2xg151bBqSvE+KzHAwpwdRH1DNbxaqstwC3nRbgk8PyPH7Nn7x5HY964Lxr4O0rxPD/ZfizS4Y9UuSIrPV7SNVBfDbAWDF8evy4rv4br7OtkuovsvZdqrJbyMVc4Gd4AQdT6HrV3VNHtL61exuIIjBN8phx8jZ75HIPB596814WVrrc+TVSVO0o7nwj8XPgXq3w7vJJ7iGP8Asu4k2W08NxvLjAPIIBz9RXjmvWMccPzfIMZQ/wCfpX6L6tod14Thb7TAmt+F3YBNNmYD7Nk/JgtknknOMcYrxL4ifs7rrGnzeJPCghu9HmL3BtWBhNug5ONzckEMMVKrOPuyPsMvzZxaVXc+LjbmQ7cAufer+l6K2oXUcPyxRF13tuI45zXV32hCDc7oN6nOQPzz+tUrjyWdX2rERgfL1NOUlb3T7Wni1ODcTtNP+DOj3mkxzF7wljtEiTKE9+CMinyfA2wmgPlxXThed0lwm08jsOf0rndL8eaz4eWO3tdTlWEEstuQGXnjoQRVDWPHmt6sjQz6hOsS8eWiIF/8dA/lXI41GzJTrN3uV/iF4Jh0G6R40jWBtylQxJznrk1wP2c7iAABW1dStcsA37w9mZjxVZoxkknBrujGy1PWpVJJalAWTN1wR9aX+zx/dI/GtGOMtwuKtw2u5ucE1fuoJV2tjJh0sN24+tWorCOFW+XL9ueK2YrbYSGwB7CmtbgscHj6VnzJPQweIkZP2UsMEULp/PG38RWwtnnHNTrZgtlRUymc8sRIxls8KOFz7VJHYFuo/Wt2O1wecflU62w7L+lCqaGTxD6mNDpo3YIxVyPTUVcFQa0FhG4cc1ZW3U4+WsnUOaVcXQ4NOjLrfWv2hQMoBkbf1FdRDoNp40vLDTrO2t7C8d1EcjblD5KqASC3c9x2rnYbcBjhVGB3Fb/hmwn1DWLKztJPJvLmVYInUlMMxUKxYdMHms+d30OOddpXuaerfA/UdAhuJdQu7CzCMgb5nbdkgZAWMn+Kt/wP8IfEx1Fn8PazbMTkskE80YGcZyHjH+yPrXr2n/BbXfD99HfeJvE800EDYNpG8shYAZAPKjqw9elaU/hPwrfXSvLocLGWMtBIhZPMZW2lgQcg/LJ1xnB9RUyqcyseRXzC0XG5o6BoOtNpIPiVILxkCh5nYSRMwz2znOPYf1rjPEHwL8K+NJTbaPY/2RrwQSFJZCI5EJOCOH6uR1I4ruvBX9p2czWGoalNqsfyhYLh2863wHJAYsQRj/brZ1bRIry+WCOBWXl1sHO0sc/eWQfdboO2Ou6uTVO6Pllia1Gq5RlofI+qeD/FPwh1FI4J5dNuNnnKsFyGifHcgEg5Ge1amj+NPD2vXJj8a6NZ3UTHEt/p9oIrlR/DnbhWHHVga+n1jleG6tdSiHiPTsH7Rb3W1Zol6nDHcTng8Nxsx3rzvxH+z/ZeJllufC80cm3G2zmRlZTnn5mkK4Jyfxq1PmPap5rGaUajszjm/Z48PeNbCXUPChiv7ZiH8u4keJ4UOeDlAMjHrXGR/DOKzkdLLULywu4ywmWO5KqMH2U9DWlP4N8U/D/XJWsrqTSNTj+UPaOnfqMggdD3zXpvhj43afdWcdr4y0b7YyqqJfqEeQNghnZQoOduOh6g0pOfQ1eKrxfNTnddjzKy8F/EWzuIzY6pZ3zMFk+dkkJHIIJkjBz+Nad54a+ImqaL/Z8ug6Z/ZzOS9zbvEJHIHKHMnT/gNe26b8O7HxE2nan4dvDcafDG0MshaWOQv5Z2kqzYPVa8z+I6213r8elWd8dHu4Xihmdo2YMWwSeCcnEq/lWWvUKeY1K0rJWOb8IfBg3V0U1zSWjZDjzopogkeVUqCqsc9T0FbupfAXxh4R1qa+8ESyCB3PlmK7RXCYyA4cBSuc8Cur0n4K3mqaCXtvFT6iwfmLypI1ZRxn5nXOPpWL4y+GMXhy13t4kuJF5Dxx2hAjwuT1k5HNHvIz+vSVTkKvjH4Qa1qOj6beXnhWyvrl5d2ox3TQiRV25aSF4nUg58zhm64+U1wHib4I+DtA0WLxJfLrtppdyjCC3imgecbCFkLHGOrLj5umemMD0LwpoMngeF9ftNYutVsvJWRim62ywXzAuPM5AxnkHOfeo9F/ak0LVoZLHxP4eXUba6Y/ab3ZGVdQvys0IQbsH19B6VUXJM9GGKxaa5NjwSdvhnayLBBpGrXdxuwVvTtGB1B8uQc5zXL6p4q0iN5Y9N8H6PbKchZpTcvJj1yZyM/hXt3xfkbRQmtaLoWjJ4Wv0jkspY9PtlwDn5GQx7geGyfYmvIG+IeqRyKkMdlbFflzDY26EdsZWLNdlOTlufUUMQ6i5jz9o0uJSUXDscFVJGPxJNbNn4G1bUVX7PZs+RkbpUHH4mtm8+IHiKU4fWb+JOm22naIH67SufxrJuPEV/cBhLqF3JkYJa5f8Alitz0PaN7F1fhP4h6Pbxw45+eZSP0qlceBbqzkZby9s7ML1L+YR/46prLkleUEM7Sf77E/0zVcqI1yFCn6gr+RoNYykblroujRyL9r1yC4h7izWcN/4/GBV9V8CQqQDrksv8Lfutv9K49nMjYcJj1VBTG+XIGAf71PmL95np/gvxR4I0DV7W7urbWGML78xlQVYHIPDivfrH40eDfF1jDbXkj2saqFR5IZftalVADB1LA9xgnoWHcCvjBZMtlGLL3DDFI8xST7+0YwflzXJUoqpK552Ky2GJd2faXiLQ9G8XNc3Wq6HLdFf3g1ixkVLopsI3SBpBk429FPSuDh8O+GtGvC+i+L2sixJH9qLO7kH7v3IGGQOufWvm+HVrmFkC3MpUfwqxHH1J4rVi+IOvLLu/ta6lCcKkx8wAdhz/AIU/q8rWMo5XOMOWMtD6VtfCB1XzNS07ULG+uJD/AKNNG08aO33TvQxpjHI+6Omferf/AApHxLK0erLZ2lzeu371ppFaPO0/dGc46da+aoviFeLOWuI7a5B+9m1hGfx2ZrQj+I+kqw3+HGEpGDLDfvCCfXCAduKz+rOOhj/ZdW259OzeAfHskzDdbWRGM/Y2jXK44ySPStU+CdTtbe2gTTUuY5JP9NklkjDtGdoIRlIwcb+tfKTfEyE4W1vdZ0ruBDdyuF9uZaevxQ1BQxXxf4hB92c/+1qh4WW5xzyerJ7n0r/wqbeP3Hhltqja2+5R8/8Afcp/lUjfCkpJFFH4Os5VBBcTiA5HHo474/M18yH4navJjZ411wL3VjID/wCjKqS/ELXLh/8AkeNbRO4Mkv6Yek8NMuGT4lPSdj6jbwRr2lz/AGnToNJ8LRRnaGsy6S7Txj5d6k9/xq7efFXw74JsnsvEHie91NZOHtprGOVXIGCAfJB5AP8AEOtfH934gu9YVkufE2oXaZ4MzykZ9cFqymTTIss99dTqD8wSEr+pkq44WXU6I5Km/wB/O7PpnRvj14T0S3vofCvhiCx1G5lUI4tAqSKSVw373PQsOPUUz4oad8MfAXjRbk6NeKwtRINPQA2/m7mVWILZ42gn5u9eEeHPiFong1hdaLpTDV43WSK8mO5lII6Bw46Zrk/E3i/UvFV091rOoT6jqDFVN5cNn5AoAXaO/Gc1rHCSi7I9GOUtTvGWh6r4y/aCfXIItPt9F0n7DbviJbix+dVHGPvsK4LwxDpOp+Ig9/bh4Ji26LaFVSXX7oAGOCa4rkgMc5PvSIqv5uQu8j5CM56fT1I/Ku2FP2cbHs0sLClHlg7HrOvfCm2uNOnudAeSDyI986XMpUN34x1ryKRvKbyjgMG5WrSXN5IuwSSbNu1lEhANaGi+E9S8SZSwt1l28FVZVP5miNo6s2i1TXvyMGePb8wUqmcAg1Ht3Lu4I/2hzXsOm/su+PtUs1uBpMMduw5nmvYsAdcHaxJ456Vq6R+yzqN9dNbSeIdJW4XaGhgglLr7bjGoP/fVJ4iKYPG4eK+I8OgkZuNowBngdvWp2yqg7TtIyD1/SvqbRf2S7W3mWW+unu44m8xt0RVWUdRvE5Zfqq59q6OTwf8ACvwuJQ+labDeAZImF1ckZ6HLKc/iazeKjskeXUznDRdo6s+NIo/OYlPmDdOOK6jwz8P9a8VXQt9Lsftc+0vgSRpjBx/Efp+dfWOn+LPBOk+TLp9lC0mP3bWenJGzfVyFbr6n0rdbxdq2qK39meG7682p5ha51GMrtHX5XdgBll6elT7apL4YnFVzht+5E+ctM/Ze8eXWPOWz0/ndumuhtX1yEDZ/Ku6+H/wL1jQL1Hm8ZW0KebuP9j3F1G/GQQu6DG7r145rrtcl8fvPCYv7P0AyfIIgIZWc+p2w9vrXMahD4k1FNmrfEeYj7q2trDNINvfG7YM5/wDrVny4iT1Rx1MViK6abSR9MWfiOPwp4fkttb1PxHrFurFhFqkdjdQODjG7Kb85+lcfqXxG8BefcSR+HdOIVSz/AGmyd1zvQE434HU9BXz3aaR4dspM3t1qniN2jZlglU24JyQPmE7fXpWlFqOk+Zbv4b8AwteW6FrkXl6twGHyjhZlZSc89ulP6vWPHjltOpPmUnf8D3XR/ibO9rJc+D7XTpYLZvtE8Vk15bOi5LZ2mWONsEMMdPm56mtXwd+25ZXbn+2ba6EAYBpEtUDgY5AIkP6818tWPxwu/DV9NJ9nj0+d2CItvHErpknnKx4IGcYzXRN+0KRZxtrFpZaxBwPMuLKEn3HzRZHPfNenThXivdZtHKvdacD7X8L/ABg8MfEbU428PSrezMshaFreWG8wo+6r8L128bxxmptY8P8Ag7xRLLpWpaXH9teXzJLdkZZGkA5LOjbSSMH7/fmvkLQfjV4FvLcW8/hxtMm5lSaxmdWhkH3ZFVQikgdAeufavTPCnxvsrjR100ai3iWETNME1e3A8rLfdLOkmSB3HTPHXinGt1Pn8RltWjK8EW/iJ+y1HbyWs/h64t9OkkJZba7KD+HOAUhPv1Y/WvA/HnwD8T6DJBLeW53yIZFae6jeP14C8j8RX1HJ4u0rSLO8XTdavvDlzM3ys0LSxwKS5AWIOyqFJU4A/hxjnFTW3xssNJTy9UgGpXFxGLeK7hJjZ938bIEAwepUsTz26VdOpVjozrw2MxlN26I+CJtNu7eN5pYQYgdskkchx6cAke1VJb+385YGEzSe9ffusL4V1PQ50nhtBeqhWZ0sxHNt6grKqZHy56HsK+e/iNo+lq8qaT4q1axh8wfNJ5+zjOVH75ieo6qM4r0Kdbn3PqMLmntHy1Ing00xt4fNO8JnAwffFO81oNjPvKsMivVPAUl3omvB9chtvEWlPEYxugjGWAyCdy7j0P5V7HPH4L8JqHvINN0tt+9fK0xZG2gZxkJ6D1rpvobYjGunK0Y3PlnT9P1DUriNLJwu9wgR2Kkn0HY/jXoOj/BXxjdSRXLxQ2VxuKi6mlj2qvTkJu/lXqd98etAsbh7TRra7v3mOxY4YVgjdv7rbmGPrisTxX418azaf9sfyfB2m/LmR5kunUewSM9cE9qauzkWIxFZ6Rsb/hn9nXT7PT3uvEkhuhcAZ+wzja7KT97fGp/Q1v3F58KPDTWen3Ika3t41Jtn+0s7yAhVCkcAYV+pxwOnSvC11lfEHn/6Vf8Ai26dgd91M9vEANwLBS5x6fd7VQ1fUtTsVuYJoora0lO9WspQrQFdwVziNS3DN8pJyRTjfqQ8HVrT5pTPSfGF54HvbI3OmaLrUKwH70qWroeQcYkdjyuenpXDPoGp6Eqvd6ROs5TcFt3tyiBjjdhnIB6ngd6PAevTafdF4LW08R3EyCQzKPs00e1WYkEx5OeDgN2x3rV8ReLbrxH4Nu9LuNBltruaQRf2kHgYxZOTjGCevXNa30PQhGUGouN0ZGreLtVit102w1/UbS4yGRbqX5Rxxjy1x0/lWBrTeObzO25aeOJGeWTzVAxgcjvmuYXw7c299LbSTG4MPSeSJQ3p/ePqe9dbofhLVrqCN8NeTZ8x5BIIht9OCO31pc8urO10qS21Z51qmvPcWLxXs8q3SXBmhdGPpjt34FTRagbzT47G3uGn0+6DpLFNk+VJzgjPbIU8V6t4l8X6FqVxaQatplmDbxFRburXG9RwT5hQFT9M15h4m1PwpdXl1Lpktxp0qoDHFE806ggAffk2sfxAx0GQAaUttzrpRjZJRseca632LUZrN2SWCElT1I9tueayPsrXk6wxFjM3+rXd0Hua6bXNOF8r3PmbWaEMWYZLc45/M1iWOnvdzZH7qRVyGU4rjlufQUpwURJtL1PR1BYSRhjg4kBFXrNbi6g3SYVR13HIb8KY1veCzLTBrq1VvmZnHy/Sqq+Tcf8AHsgwBghs85JqfUH+82N+3jlt7Hdwo/hWN2EfXuAauwxSXMCO6TEYzvVldfydj+grk1aKGFAZVSTqFAJz16mrizCSErCJLNu8iyZB/DtVdNDJ07O8jodHuNWjupG0a8jbs6KNp/EFQDXo3gHxdcXHi/StO/4R3RZbueUIJbrSrZmDDnIIHr3NePR3p01R9tVy0gzG8LbT9TVjSfiJrGh30VzZXt3bGF9ymNgD/wB9ZyPwBrSNSUdTmqUPbXUUfb3jS7+MWn2c8umXaaRpkKb2FmtvBjGWb/VgEZwPyrwrxP4g8WatFJ/buuapqUjlG2/bWfOM4+8fTFP+G/7ZGt+Gb1JdXeS+jBYlgIomK9eZEi3Hv+dfSvgn9sL4feOYYE8QeGLXUJNpbzNStUbeowAokWJmODk5IHp2qHmGIg7S2PGjlipu7iflzDpbDk3C8DgZ4qWGzhPDXAH0YVQZgi/MO3vmmRzZzkBR2rkZ+huMmt7GrJHaWrMDulDLnop5qhHdwruURHJ6bsYoZt2DniqsjfMQBxSQRgrasunUUi24tovQmmrez4ysgXvtQkYqokmPl27vwpVHO4bSTwVxzVF8qN611CW8QxSfPgcHOevFPm08xWZj43oCwPPOMn/2X9axbeSRZAVBXHTArUha7upklKHb90/Tp/U1n1OWUeVmZh84yMDjGDU0VnNMflQgeuDWnqEZhiWVVXJ5IArIlvDI5Jbn0plxk57GlY6TJ9oQOyR/NwZeBXbWdul3Y+YzbJrN9pKZO4E5z+teafaAPvc54HJ4PrW14Z1hrC6hHmbkZthDHgj1NXCXLK5zYijKpA+nv2c/ik3w48eaTq7x/abWN9l5C8pAmtXYJKoHQ/KSfm4+WvSv2svhPbzR2vjnSiv9h+J5f7QtliiGYvNRXeNivy5V2K8f3fWvlKG7OlXsb2zLJAzAq7fMNxzleO1fYv7I/iK0+Luh6p8Kta1hdPhngivNOmLlvKmhkd3RFb5fmWSQnlThBzXuQrKqrM/PsXhZ4ar7SJ8N61avpl7NC3zOj4bsOO9Y08zQscoc5r3z4peCrjR729imt/s93JcSQXlvNGDLC68EnuNx3MM9j1PWvGdS0Ax2IuLeQyqF3OMc888AV5k20z6rBV414K+5zsmqP2UAe4qI6lJkHC4qK4yWOVKn0IxVCaTDYPAHSueUpI+hp0oyRtx6oeAyY56g/rXZ6VqH/CSWZ0++uVjuI/3sEzsPmXbgIPfPOPavMvtLHHC9MdKvR37RyROGwI9pG32NXGo1uY1cMnsen+Hb4sWsZlNveQuGtN/DBsA7fm5GSBwufv16J4d8QJqluiTp5t/CWilVsHJHcd+eOvrXkU122uWsOqQJGt3ak72hwDwQVbjnpnv2re03VFkW21OGbdfW6COVCxIdF+Uk5JOcMv5Gs6sOfU8epRiz1aGR9rMskiSMPmjUAsPbHarfnRtCm2MRsBy+QW/kP51yel38WpRiVZ/s7um790e+e/pVyNJLf522txnMjqSffrXC4u9keXKHJK0Uby3DJIGMzTuD8qMfbvyakuPFyaVEZr3YEGf3bHAbkdj7VweveOk08eShi+0bTt8vJ7d9vArzO81y5vLoSSgM/dHLEdPeu2lGSdzVYV1VeSsfU3wE/aLt/h7431GS900an4fvkdZ9LkmwhALNGQrZThiOWXua6j44fDu58Ftb+ItDupNR8O6g7TWbIGAtldFkI3INuEwynHGVr470++kjYkplsZ7gden0r6v/AGXfj1a+GTd+HvFHk33hzUoo4BHeSPIsBLkHYhDKMrJJ1XsK+ho1YVKfJM+Yx+Blh5+3pK6Re8E/HWWz0eWNrbbv2C6W4kOJsL94c4O3lhuBwRxjrVn4leC9N+K3gafxBb3jG/gR2S5dVkedVzmNyMkklmIGTzs461S+Jn7JPiDQdYS58MWk3iTS51eVJrVYsxKWIX7r8/Kc9B9Kj+H/AMJvil4D1iyubHw9qmp28uRJayQMV9zw/wB4bV5IwPl9DXmVMvvLTYiGJhGn7SD1Pny6s9YsVlske6jFq20R27upXB6KuOB7VtNMPFlukJsILK7t4m81tv76Y9BvbqTwRyO4FfU/i74F6j8UtSN5f+E9Y8J6wsMcb3MFpvhkZOGOBErEsD/fHI71ylx+yF4hmuo5BLMGMauTJd28L9FPzK0m4fjWUsLy6R3N6efYfltPc+bPDPiaTwfvsryFr6zuG5hlzmLPBABOOgPbvUPjjwkLSE6tpqw32n3EZ3pt3eUQdvVBgdc19Jan+zZ4kXSovPTTN7SAHzru0dsY7Hzv6Vhw/s++L/Cr6tc2WjSX+kwxo08Mc8MqyhkKsVWNj0BJ+633a5VLkfLI7IZvh5Pmi9T5BubyVSXSEbcH5O47133wd+L178N9aFz9lXULR4zFJZzSNt6k5x0yDV/4mfDl7e7l1KGCaHTpJdsjGIBoJDu3ROoAYYOOdoxkV5mbItINpM23l8HAT8a6Itr0PpIypY6jd6n1VqHh3S9QtJfF/hiG01aCYk3OnXEKSfY9w83jyy2CAWHIHQ1hW19YyzfvL1gJgFkjm2ojL0GG3H2AyK8t+FvxSvvhrrElzbMDDJtEkUztscAjOQuO3Hfqa951f7D4ksp/GHhK3tdWtmj23lnIgLQlMoSmSrr8pLDCnlSead7ny9bD1MLLl3h3JfDFvpVlcfYbaW+0uW6PlRyQxKtyp3I25CGBZPk5wO5r6q+FfxglksYfBvijwxf3uiafCkI1jURvEzKCRuWRdpzjjDZ/GviCLU7mCQ2WkhzbTsHK+cJLhXAHHGOM4/gPBr074TeItBg1+Sy8c3txHZOgKTMzI0ZAJAKtHJnJwO3U110qnK7M8LMcJzwc0ew/Hb9n1ND+y6rZmbWrG6Mh3WkYHkfxKcqjKFwT6dDXgtyviT4C3Ggazp9zFqtrqVss80LCXyORgxShGAJ+fBz7V9NyazqH7PrWt34ZiTxJ4O1k/vXvJPMEfQjAjwATH6p+fSub+M3wR8N+PtJXxLomrxxaLZwSS3Mmm2yyrE7YYBguM446AcDpXRUw8ZfCeNg8X7GUVU2PgLx14s/4TDVrm9Onwaa020G2skK2y4UDIHXJxn6k1yRK26YzuPucmvddd+DdrHps2oWVzcXVsgIWdwsYc/7p5GOn4V41qGlvHctbmJhICckkDtkV5sqPs3Y/U8NiqVWCVPYteHdNl1a8EMYYFgoLY6ZbGf6V614c0GOYvbW65trdyJRt+aZhjAUdD0HX1rI8M6fBomgmO4YWst5EoG/GSecfTkg/hW06w6Lptr5M3nSMBlowRtkIXOT61UYHBipuUrIl1zxwmgW62KQNqV3FlvPmYAKuAcZGe2R0FcHqmvXevTTyySmVXO4LK7Hbjjjmruo2balMkVyzGYLtDr0/E1iXmmPZyqvmsxThflODWnQVOlFR1BplMYEpknPXrwK6Hw7o8t5Is0d59lbzEVUmygJOeeDzx7Vzm1cKqlVfPIVSD61o2uqR3H7u7MgijBEbA9+M5x36Y/GhGsubl906y/8ADeq2txLHI5v/ACAvzAOY/wAOM9KrzaNfQxyTNHbgbwgCxt1ODz7YIFW5/FCx2ySW1zJ5lqpYQxS4EkhJbDeoyB+BqoPGOpXlsfKjMbyOGkVHYNHjaODnA6VRxck92WrfR9T4aOWPzQRsXa25c56fQV9C/s+eILTwPp9ybudJ5VZXeGRlw2NmeCc9j+deB6fMk1q32q/bz1KsI0bMvcfMc89fyrY8NWCatpc0t7BJYuJRtkAx5g29DwD1x37UWuePjsMq1NwZ93WfxgtmvI4JYLWzSfHluZBGMkkcfNz/AA1o2fxasJNStNOvoyv20lVl8tVhUkcbiZOeh6CviNb7xFbXFrpt/aF4toaOaCX72OOTk8kqO9dd4T1+9jaa18i21TTkDTOJWEr4284QEk4/3D0NZum3sfEV8qVN2TPsO81CPS2mvdMuYNWtphGBYpMDsHYxhcjHIPPc1ycejBJJfFHhW7kuWnPmXGleaCgHUIVjHB3LtIOepryvwXqBOoXmpaLfzQanDFGraSXeKJRymQny4AAz35x616ZZx2vjGdNc0i+n0PxSkfnS6cVMSzsoH7pshCQSqfxdGrxsRh2pXZ48qDpSsjz7xV8OfC/xsFz9geLwn4ktw8f2NkiVLiQ/McgBXPIZeh618t+LvBeo+EdVNnqNtLZzgBvLmjZNwIByoZVJHPpX3DdTaT8Q5Y4NSSPwv4stTiCH5UeZ87sqWAz86sOCevXmqeuaf/b2nv4Z8daa0A8txFq8hEksQYlvvMrAgMFHXgMBXmtOnoerhMxnh5cstj8/ryF2IU4+9/EpDDHWqPIySMCvcfin8E77wnqly9lDJe6O7K1vqEIR8qzEDdtJwenWvIb7SWhGSG5GBweTVxmfZYfFU6yTRjtCpJxTRa+Y2A3U1Ose1cqCT0PHer+n22P3jAhweFzgVs5aHoym4hbaeLfBEn8qshC3bJ9hT9pZsdTmp1jMa5AqbnJKV3cqEFeM4+opBGWweDzVgn1/lSgA9xmkJSIfLJyCOKkigVT36fhUirz0yKdI2wKdrD6is2ZuQ5Y9zYHPHUVKse2RR1NNV9uD61MvzfNWPU5W9R3l/MWzjjsKmhi3Nk9NvWmYx34qaHbx83NJmLdyX7rIAMk8eo/Gr5thHkw7yVUNmJeE56k9qqqDxuVjEcK5GOBnryD/ACr6D8N/HDw94J0aOx07R9PuiIwztcJ85baAQWVBjgA8571OvQ5atV01ZK549p3jTxPoJWKz1zU7KKN8qkNxMFJJzwA/v6V3XhX42eLrW58q5RdUMysPN1CSVpCAQRhiexGPxNbPiT49Rx6h9o0LSEgi28x3UryLkDqAqpjp6muV1X43eKtRbct5/ZWWV9tjPLGOm0j7+Mcc47nnmos76nBf2iu4I9f8K+KNU8cWVjbzeF9Ui/cqW1FLNjIGEeOHI+YHB/MV1b2r3kMgvRpem3EOI1a+P2ZCvd8lT8+SDkYHFfK03iLxDq8J87VNQvSwGTJcSP0AAAJY5rUsfB/ibVtvlaFqE3HBjhcj+WKUonBVwcJSu3Y+l7rxBodnLG83iDRrmeA5juLS8jkkbHRZckbh0HXpVHUPiN4Y+2RSLMsUww7zaZbxgtz0Dedx75rwSH4Z67Hgz2y2sm7ObieGGSPHoXcY/KumtdD0mOLGueL7eKRckxowumAxgFWRyM+2Kzt2OephYbLU9pt/E1l4lsbhreyj1pZJBtt7xVEkYw3zH7+BkDnjrWHJ8KvCviLVDbwajc2dwilnUmF41OVBUKV6cmvM7PxH4W8O3CSWOqai9wi487SpmspJeO58s5565ra0/wCO1qjW0j2NzNNBIHMlxfMzNhgME+Vls4zS6q5lKjVpL3T37wx4es/A/h9YLC13yTbXwkKoXbCrlgoHHA654BrhvGXwn07x9Y3stmJ/Dl0rBpfOgVbd2VAMYG087lOefumty+1y8+IXhOS98N3TwXCRqWij3KxJ2ttDHZngH16185+Lp/FmmZsddn1CBuGaCe4c8ep+fGPwrpla1kZ0udS8zurL4P6T4NazkvPFdrZakB87LKixgHIAwWHYLWrq3xK8O6DLeahHqN5dF1mWPTrWaPyTkhlBG88EqMkD+I18/TyFlKtIyT7gqKcnPNVpbVrpXMYaRw27aoJP1z6Vz2s7Hd9VU2pzZa+KPxS1HxncLHGf7LsA77LO1lYKMk8YDbTxx0rzWWE28f3WKKDjdgDPp+VdTeeDdWf5m067aNvmz5DN+WBWl4S+E+ta5LFdX1o2k6OJP3mpXSBURFBZiA7pxxjvya1+E+moShTglF3Ow/Z/8X3WoSf8IdqGltruh3iPO1rsL/Z2G1lYBgy8MoGCv8RrxT4reFbbwb4313SLW7TULezu2ihkjI5UHIPH9K9f8U/EzSfh34cm8KeDryO8kZka51zcUctlSyqVA4yo/iPevnzUrxry6nuJXaR5H3FmLE5988/nW9OOtztwcZe0c/smVIhDsSx6nr9aianSOTx71HXYpO1j6CIVDcfdX/eqSQjGDwKqyEKxAOR2rNm0VqJSMQF5pok3Nx0pkzc4oR08uo8SIF4GDUDfMxNH05o+VT8zKpPYirSNoxsJTWk8s8DJpkk3ln5dhz/Fn+lDSDp1qkUIZ25wBinLIzLklQKTqpJ+Wjy5J3+VC6gZLg4FO6W4/UjZmJz1560NMegra0zwP4h1rb9k0PULkHlZIbZpc/QAVvWvwU8WXm3OmrExbBE1xCh/JnB/Ss5VY2IlWoxWrOD+0FVLY6HHWmpIzurfKqjqWPFe8eHf2Ybi4s5Jdb1GfR2RgAkFmbpdp/iMkbFVHsTmtNPgr4S0GQebqjX/AJZ5Ml5b2invysgJ7DjNR7VPoc/16itNz52ZJFbzEOT/AHVPX6VLBp99fMBb2k0ztwVjUsT+Ar6p0vWPh34bjdAdFiuE+XadPFzJ7YljUg/XFZeqfGixgby7X7WkZ+X/AEa6MYK/Ty+PoazdSTdkjF4+Tdo0zw/Rfgz4r1iTLaRqFmgIzNc20qRqD3JCcCu3sf2XtRu1U3HijRYk5JSOd5GHP90qP51o33xqvJ0ljj0rSY1AAWWSNmkPPXOV5rLuvFPi3WhuttTuyCOEguHGPYfPWjp1ZapilXxktY2SN6z/AGZdLi8o3Wp6pqCchjpumqiL/vSF24+q10um/Cj4e+GlDT3ljfsox5dzf20zqRyQYzAMen3q8qXwj4r8UM8klxPdwptDNJP57Rt7oJN3atmw+DN5LavcXdzqqyhiJIvsEuOCR9/kdB+HSn7HT3pHPKVR/HW17I9LtviV4D0qTZHoOlLJ95fK0a3ifj/pr5rFTj0Q/hTpPjlcSXQ8jQb6GyIxG2oXDG2PGOgQDGfeuM0fwnHprPb2/h2bUJ2GY7hp4h5bANkEFM4P1FdJ4dbUpdXhtYvD2kWDLMDhlV5Ch5dtwZAAAr9R279acaKn1MJRVm3K53nhKbxR8QmjNgmiabaxjzFuLKGbcWC4I3KwHRhXS2P7PniS98h9S8aa1cxzReY6Yk2KfkOBuduOvbsa9J8IG30HwjpkGim2vLyecNKskQjRZSm9gCSvy+hBOetR+IPGGmeFbO0ltbmye4u7rybuK7lDeUmTv28qcAnvkdOD1rvp4SmtWrnydbEy5mqeiMzT/wBkvS1kDXWrshBUDzFjJbrkHK9wtddpHwv8FW9lMkcGi3s/lkhBFAZRwxGcLnv+ldDc3FheLOqXIhgKHIdN0MqDlQTwoHLZPHFVbNbHS7rZY6NpGmx3Sbbi40+KMBPvDgJ04PXcc9eOlbfVYp35Tx51JyT11K03hmwht2jg08Wnl/KltblVX0BOFGOoNcL4ouL21ma1FtFBLj93dOxt3TlWKI+xiWx7Y4PpXos+tWrxvaQ3QvI4V2rCwZnl7MSP4cFm6j+EGvP/ABJozWNjI1nObgXTlns5Bl4cnP7t/ujO7nAyRj0NdXs4roXhak/+Xruzza+uJtPVnaz068ld9z3Wo2xngdcEjzZAwyuckgDpkj0ri5pJLqQWeo381vcFcwvJdqUlzyP3hA7jn5Dya7S9tZtQacTQ3NvcEMwa6bzLheuQkhAxzjoMZxXK6lMmn7rcl7nC/P5kZ3tk5G7Iy3B4x2xXXGEWrn19CKqU7I0W00xWSobC0jRV2lY7bK8nIY5I3/XiqN06NCIVtbS4ZFJa78tRLHgrhQ2Dt+me1VrTUDewSQyT/ZrEueEVgy/L90ZPC9SRjPJqPWvE2l2tstvo00R10R+WFDYXAILE4AwcAY+Yd6iVOLHClNOydjK8QeAk1Kwmuri5sbi3VGCr5geReOvIGegx714g2l3dgBY2SXQWYhEkSNo1kAIA3lTycY7d66q611rG8GrTao8d9f5FxaTSMUiOMEqAR09M1HZajqQs7sB4dYimDIDJcLlVI4YBnODz+gqoxjsfS0Y1Kcd7nM6l4TktJpNyra3LLuCxJ8g49SF64z09evWm2/hXU/si3Hny/ZkIDody8k46dOteneH7rS7exe2kVtL1CGBmZjKrxFS5blVAw3Q7s44HrWXItvJraxXWoafeWUsPmbrmaORI2BxjaW6hQOp69KfIug5VO8Tjm1RfD8k4h1fULuVSY2W1kGxiDjOQ3IqJvGfiFvLt1ub2JN+85lkJH1ya7vTfDOi29sz2dzdXrfKhS3jaFgMZPVDnkdD+FalrMP7PUadoMocRZlaGykjlBIHVyuM5zn8aXIupi40vicTkLTxd4juJFzbtI0LZWQ+Ysm3PI7jqCPxNa3/CQX1zbMzBbBt+CpuHj3cZyeOa2v8AifzYUaPA6rtw2oXccj8E5JBYZH4VI2iFIyb3Xl0hG+d00uFvlPYfK5ByeuM9aXIuhham3dRMfSjqurSSx+bDpqEcPqBdIT0O5CTg5x7feNRWMNlZyeSW1bxJLnlLCELHkkcud77gSML8v8TVsTal4e0OMzafbN4guN2xpNT6K4JLYLRDvkde1UdQ+Imq3sQjiubfw9CxIUw3R3E9NuA6+vHB5BquWzJtKT+E6+OHVBYsYhpXgyzdSrPbboZsAnLcBPwz2rite1bw9osk7yS3OvX27ImZ0fzP3eACck5HFc7dJpV555u9butTnhjZjDIWVsbSVBLZySoz06VNZ69aTQCPSNOt7iViXVvJyq8Y5YKvatUzf2NndoszeONV161jjsNN+xR43ARg+b8vXOB0J5/GsmfTb/Tr62v1ik1a8d8PAyl5oejErgE8E45xycVs2Pm30MsV3INPRwBvRgSGU4ATk4B75PetvTdKufEG61shcWlmiDfdRnY8y5IwxJHBBz3HFUocwnWjB2sZE+kyNeZN7ea80KZ88HekPBGxvv54x0K1cutY0vwrEs1xaaTIsMqlbSJUDNkZzjFZfijxVFEbnTtEWCG1jjZZ7wNsWKRTxt+7lvlHOcZx2FcHbXmi2lhNJLq6alqaDhArAsTwMEhs4znqfwrnqTUdDtpYdzXN0Ol1T4tapeXUn9j2Is4iSyR27OAF78Lx1OePWsyTTfEviKaSa5vp4iy5Y3EkmR7flTtNuRouhnUPKD3lwfMhhl+YiNic54HTGOlc5r2uJeMlxLqCPJJ8zW0e7C+3U4/KsPaHTGir2SJLrQ2hdJ5dTWSSM7chiwx3qpfKk0kAWwec7GBuIujjJ/2T06fhWHHqVxtmEFu0cbZwxBky3oCBgGptOtNVuI1yssM6KSFeUD5Tk5I+maIy5mdqp8q1ZsXmntfaTCEjNs+7bvl+7jPToKfdaHqNvEpBtZVIAAUMOMe1dFo/hC48S+GUgwRcxzFmYsucevXpUek+CTdXM0V4lzA0agLMXRY25x1I9AO9Y1pcpzfWIR0OOmgFreOl1bW9nIIiAs8WQfcFiDmsuSDbaPIZJJxgAI2TjnIK98c16tcaVqbgsY7dYsbCrXMbEj2AYfyqC2+Guq321NO0y/vVI/5dQS4Oc4B5rOEuY0jj6S0Zwmk6BJfXaWkbiTzAflZcvgZ6fgprptc0Wy8J6RExXfc7/LboPf6111r8L/GFvcJeDRorTywyLNqDxwFcgjkvIuTye1W2+D+kXGL/AMWeNoNOLDJjgEdyQx4xhHbt7VpKeplOsqkk76Hz/dTzXUziR2CgnY0sh249qrJbSGZdibx35JBr3W4j+FPhFndbybXZ0GEWTATI7lTAev1rE1j4+MqxJo+haVpqx9ZbWNlZh0HQjmkpM9KNaUl+7icLpXgvXNYmVbXRbqeUk48mzkdfTHAr1Hwr8A/EU0cUl9rH/CNR4IaO9EkG04GBggYzmvOdQ+J3iHV323Ot3rRM3MTXkhjH0Uuay2u1nlZ5LhnVucLIevryKHqTKNefkefSFWfgk/hgU7y17nBpxiRmJB6VC7c4HT1qEfTr3iRJ9oPJ9uKjDNu3HBNNoplcpY+0DbyvPtUyRReWHDAHvxVGpFV9oxnB96CHG5bW8SP7u3PuprT0/WJGUQ4U7zt6YrC8luD29zVqBXXBTduU5GKiWxlOEbanRzQ/uXWchR9a5qeFQxVeVB4atJY7y4+8zEHnrQukStJzgg9Mms1JLc5Kco0nq9DKEIXkEn8atW0bPtwuQDzW3DoDFfuA8Z+8Ku2vh9+MKo74zVxkuhNTGUu5peHL6O80saaCBMrFo1ZgNxBz1/E103g/XLzwrrkdxBN5FxBuCSsgcJkMp4Oe27oO9c9p2gzQ3UVysQVl5DLgjIrvZfDi3mmW+pRDbMxIuVDbSM8KQBxjA/WtqU7M+axmIoy0ufYHxZ8Oaf8AGjwDbfEvwpFNqms3dpnxXHCxAt2WDZ5oRshVBgl5B6MDxnFfC+v282k6lcBPLKx71aJVJ6Ejp6V9S/sv+PtY8C6uNI1Avd6Bqscen6jaSEyq0DSYZlG7glWfoP4q4f8Aao+BGpfDTxbJAtqiW00ctxavHOGLwmVlXP4V3V4xklNHgZdjFSxDpLY+R9SWaS4kd1J3HOQpArHmjYyE7MivQL7wfc26iKd1Rx95fMz/ACU1nS+GYbUjzZiwPRVY/wCFec+5+j0sTCKucrHGvl8rg0RxeXu3cjtXVDSdNiUfu3kY+rZFW49Jh3KYLS3OOvmA1k6iW45Y2ETF8O302nX0JijaQFv3kSgkuv0/E11zWd3o+sQ6pDaTx2s2JGWSM5G7OV249m/IVp6D4P1XUnRLSyhEgOEaIRqcn3YZr1TQv2d/iF4isWiubHfbN92V9QRduOQAFf6j7tL6xHY8etmFDqedWzQafcC8tbmC3W6+aa3uH2shPXAIHf3qvqutRXReMahbxoRhiG3n/wAd3fzr0bUP2Z7nQVP/AAkOv2dhECQVkmnlG7HcJC+amtPA/wAFtHiQ6zrmrX0qqPk02NlUnHP3oU71m6y3RwPE0ZO9mzxWOz0r5jc3TuueDbq3P/fS4qwbbS1UPpdrcSyj+G4+ZT9dpA/SvYb3XvgfpOP7O8N6xqTYyTqztj/gPlyr2z1x2rOm+MnhbT2/4k/gLw9H/dN1ZSOR+DTODz6mo9u+g/rE7e5B/M43wxoOvahITpWgSSzEY/0WCR/6mvT9I+H/AMV5rdPI0DVFVlw32iy2RjnHUj+ZrmD+014j0+4b+zbfQ9FTpix0S2ifp6hT/wChVnah+0Z4+uF8yTxXq0SP/BDOY1/BVOB+FONab2OOpTxdbdKx6nb/AAt8cWaiTVH0fSYcjfJeaxaIB74EhP6V0+j+HJdLuoV1Hx14XNtkh0trxpmCnr9yFh27GvmO8+J+v6tgXetX14j8MLid3zznuas6b4suRMGaVxkntj3reWIruO55GIyqcouy3Pu6x8Lahpvhe3u4pLXV9HZty3lmS8LA/MA2ArqQeOQOT9K940H9oDwLoekWcV5eSWckcSr5Hku2wAdM88dO9fE/wH/aEn8NrDpWtzNf+GGWSS4spIBIVYgbNuSCACFzgjvXqfxl+HIh06DxLoD+f4f1HdNEskhSSNSobGMA8HPftXnLF16U7qR+eSwdTB4i01c9l8Zfta/DGbTZ4U1O4lZldNq2r4zggdcd6+UNT/aabw/rljP4du/LNmS7rcW42TZ7ckn19OteSeKo9rCWLzPmyzKzdffkmuB1ANuD88g1V51pc8j6rCZbh67dST1Z9jagNM+N1mnjDwpPFceOJ0Q6hpU0vl7yBtdkRifWPo/8J+lfJHj74fz6bfXQs4GQxzFXtZEJmhY8sGUg/wAW7uas+B/iDrngfVEudH1GawvfmCMrfJsIAIK9+Qf0r6WutK0H43eE7fXtDtltfEyBX1MFPIjl3fI7LgMCcrnty3vXZTqOOkj2qcamXTSUvdPh1raOGNzLOjbeTgtkfjiup+HnxYu/hrqEdxpJjErOPO+0KziRcEAAg+jHqO1anxG+Hi2crSwQtbsrMJY1cYzkk45P91q8z/s8rGdxyyc7s5/X6V1q8tUfX05UMXSve6Z9Sato2l/EKwfxV4PuftesRsftenuzq2F4LKmMkbfL5B6g1yVvqBa7k0uWOHTbws/2hdsgwwySuCTjnPX0rzD4efEbV/h/4gtbuxumVkbaYSN0cin7wYFgMcYr6LuPDunfGfw0mu+D7VE8XRhJtTtMGCKVmJRiuTjOVJwGGc11xtJeZ4eJo/VZKMvhZL4P+IEukW8NjOrS25K+UHEXlMuNpYSblC/LjrX0N+z54d1dNXvLnw6bYaOLsw6lp88qtNIhVgwj6k/IzHh/4RXxXpesiO6ktNW3NFBlAsEYXYqkDGVIyRj3r2/4Z/ErxF8Pdatb/S9TY6akq+dG5LiYYxnGB1DV6OHlrY+PzLA+65wPU/Hf7Jg1/wAUai3hLUo4rKS3BGmahM8V4GCruIVoeQeMfMc8182eOv2fdU8I601vd2sb3sbHzIRJg8knIUgZHXnvX6L2Oraf4808eJ/DUjw6/BG03lfNGkiLlSpB+U9R3rJ1fwFoHxcsXke0Sy8aQHZJMgMQ+QkHJUMrAhj+Yr1pUactzxcLmNfDu19D8ttcs76Hy47pHWVJP3aMmML/APqrQsvE0thHJBgrAy7imFDehI3cmvoj4hfB230fUry28SW8cFwZG8r7LICAcAjog9RXiGrfDeeynE9+we0SPcGiYZ29h0Hb3rza+EcHpsfY4PMqWIiubcy4/wCz7otJpxuZrlRhfl+Umra6ZNNal7iW1W6X/lmZlD/985zUNho988f2jSbby7RTht8gDn3BJOPxNV9Ya402US39zArcDCR5b8TtOeorge/Kezd/Z2ILyGZvmjKMy8BQCf16VnN4dvOvk/Ix3ZZkUfzrsbOSC8sBcwRo0SpyzDBPP0HersNhbXluPMcgL0jXj8/XmpasYOrKmrM4GHQ3j3K7oGw0j7XDBQBkH5QfT9K6Dw3a6DaxrJqCXV1KyltttwN3H9/afyrdXT7G7kVI7OOU5+eSMlAV7j7w7bqlm0ey0uENLCAVbcjPlsN/dPNIj27lsUbjXZGkaaysbcQM21BI7l8DjkCT2qxZ/EDWNNkY2UVmCw8uRdj4K+mWbr71Vn1DSLO6Mixkg84VCBk9cD65q34eFj4mvmtLe1HmyfKhbIwSQMnkf3vekc00mueSOi0L4t35ZLHVLW3Nu0oJ8hSJce2WweigZr3PQtW0XVNWWGS48nxLa2kiR21wzI8YbJHB+XGGHQmvNbH4LRyMpTE+oRgMqbwsYOP4uATgj1ra8O+ANStfGWm33ieWWC41RfIimtbgh1kIKpkqc7fkPUnjH0q3sfOYuVGcXbc9g07Q9R/ezXum2NzbBCouYbrEm5mBO4PIFHtgeta8ujx3EWmJrFuxS1dGjdXV3VARhvlYoGwFzn0NdV4X+E6LpdsdVvNQ1CHGDFDenPOdpYnb2I6V6pY+BdFjt0jjtFkAGCLuR5jj0yxOfzqfYuuj4uXPUbUGec/YbnxpapBr8LXdshXyL60JhaIdcsG27jlU6Kw5Pat+bTVm02TT7wSXemlNn2hsGT5iSc7QMYJH5V2c/h+COB/skcUcu35VYBV46A4rm9W1qz8JaWsurzJBIwLbbeNnR+eg4znkfnXLLBNbs86pSrxfv7HA3FjfeDZnFrp8uqeHZmwVgzLIu4Z6bgQQVAPXg+teI/Ej9nu08TWx1f4bumuQSMzy2kVyHmgTbx+7cBhyGwOvFfS1rqdprX2ebR5t8cqea9pMpEbIQcEZXg7tnccZrjNY8B6lpuNT+G12dH1J2P22ynkHkMOTgK4YfeD9D3ryqlBU9WduBxEqU7I/Pq+0S5tbjyrm3kikQbjFOCjenQ8mmREeWCowPcYr7K/4RPwX+0JZz+VpseieLrMAsLdTBGxYHqRuH+sJ7DpXzR8RfhdrXw61s2erQLBI0YlDRTh1PA5+meK4JStsfdYfHxq+7Lc5CEF3PapJJD6VM0Zt7ZDjKsMg/wA6oySFeSeKtSujuXvO4u4selTW1sZW3Fen61Asgbpwau2zYVcZLZP8qmWoql4rQvwpHCoLJ8vrUOoSwTKAvBFVrq4IQKWIbHIqn5hPWjl0MYwdrsnjYM2B0qZTtbviqe5e3Bp6uc/e4rKURuJfWTcpFSbuAB2qks1SLNzis73MHE0oZg20n7w7E8Gtjw/eWlrqdu96rPaeYplVSeVzkgYOex7d65pZOwqTzWUYOcUGMoKSsz6v8P8AxI+FGh6fLbBZdzhj8yzv82Dxnd0rivEHxF8BaXfXE/h/SJpLppC3mzmQxnPPGZQevtXg8c7DoTj3p5umz99h9KDhjg+V3buett+0N4pjIWxktNPjUYBht9/HpiQtmuW13x/rHiRlbUrzzwOwhRcD14AGa4v7Q5/iJqWO5HC9W70nE2VCK6G7biTUryOOGP7UWIVUiX95+ABwfwrp18D6y1wqS6LqA2j5Q9u4YD1IxVT4Y+JtG8La/b3ms2P2uBW+bam5kXawyvzDByyngdq9Xu/in4YhK3Nlq99NDkAxTLJLdf8AAd48vb7E5osupxV1NP3Inl3/AAhuqSSMJNKuioPDeQ4P8q0LbwPrF46/Z9EvQcjO2B+2fau4v/jf4dtYkGlWF3PJn94upQR7G9xsYEfTNZcnx91WecjT7eztc4AZLbn06s7U7ROSXtn0seheDrjxdY6LHZppc9oY9mWaEZOFHXJ/pXbw6te61p0um+K7NG0iZWVpRIsDbsjA3eYoxye1eC3XxS8W3m4Nq8kHqII0Qn8VArlNU8ceJpg63GsX7wYyPMuWYFvoG4pczPPhg6tSXPc6z4neGdL0DWZ5dG1G0uNPk2ukMd2JXjJJJGBxwRT/AAZ468MeGtGnhulvEvwuwtbIHDDLYOCcDqv5V5t/azXUSCaTMrHk4Zs++TzXP312Y5mUSZbJBwOopJOTsezTwkmrNnu958f/AA79pEyWt800YIia4jTavb+GT6HpXlnxg+IieP5oL22UwiOMo0DDaCeNp+8T69fauAuLppNzAZVTjPvVWS7Z12Yq1Tuevh8FCm+ZmbqTGRRg7wmDmTnPPGPwrKu5A2/5sknPJ5rSuMPG5J574rJuIC2Ni5b+ddkLRPep2siqzcZNM8xf7y/nVloGbAeMj02gGtLRPBWr69NHDYWgmeSQRqC0a5Y9PvHFVKcUtztlKlHWTOenkHYg1CSPl5DMw4Udfyr2OD9mXxg//H3Bb2IX73nXCcf9+938q6Lw1+yvJdTGTUr+3uYCuRHp1yySZHcl4gMVyfWI3I+uUY6J3PnaOCSNmIjZiF3Fcc49celRNG/GVLf7vNfVWo/Cv4YeEnj/ALRkvnmZdoW+kkb5vRTCg4znrUWm3/wp0+RLa28PR3t3I21RaWvmAsB3+0Efoacq/wDKhf2jBbI+ctL8Ha5rsYfT9Jvb5CcBra3dxn0yBXR2PwO8baggEOgzxyPyondID+TsD+lfR3l+Ko486B4R0nSLRB5iuRHAPT/ljKMnHPfrWRfeIvEmm3inXPFWn6VDjDR2NozSDrxuMD88H+Ks3Vqy6HPLMarfuo8ltP2afFkYVtRNpYoeqiUu3/kMMPzNdDo/wC8Nhm/tHXt+z/WQ6fexSSY5yAgQnPB4rrbPx94HvLxorrxN4nvnU4P7+RIyx45AxgZrt7fwz4bvrVItI22V/ICy3JXfuYjIJZ1ZgOGzt9anmqPRuxwYjMcRTfvKyPLl+Hfwz0++toI2lvHcctq00id+OEK+o/hFdTY6h4O8CEmW6bTIox8jWkU8inPIwXUgj8axPGHwwv7Hbe6vDG0KncbmzupFxyBwpb6fw9jXJS2erzbobSW21+yUZEN8gMyDjglgvQ4HBrqjQhUXvSKp1YYla1Hc7zx/8ToTpsE+jaQ+uylwfMvUZ4iMcHEMqsPxHavPZP2hvFkyzQxNa2OEO4QWu4gA45LE8DpU8Hk3n+i+FLqW21KMfvrHUiXt1HVto+YDnPcdaxJLHTraadPEOnJp10Y3Ins+UYcdfmOOeeneumng6SWruenTw9KMbSOd1rxRqHiC586+nW4kI2F8BVAxnOABzWRc75FyhWU8EsclR9ccCt/WvBd3p8D3cZSXTl/iZsMCODngd/auc+cFy5IVe2MZ+tdqpxirI7adOmnsLNNujEZLFAM7Rwv+NVH/ANFUGNUAb+HJqdAJEJTkHpUbQ72Uk8DijlS2O32cbldVSZWDKdzH5CDx71btZZ7CRTDIcKO4H+SajZgqSMmMIAfzOKSYtCzy5/1TjA7GrhHmZpyxtY+h/gl8afCeks1l4506eO3UL5N5Ywvv3DfwwD4P3wOFPX2qr4s+ImkfaLifQtft9XEzbkhkjkWWMnqXDRx989Ca8C+1C7imjjDyXXLxLgbeT6/Qn9K6PT/AuvlbLU5rBYLS4YI80c6cjoxABJ4we3WlOhGUjzpYCnKXtJHV33xG1bVrd7C9ubSMODGbeKBkkkA6lSV5OAenrWVoV3q3hvUVn0Rob2SRTEbGYbppFZCu0JgHOHcjB7iqeteE4PtRbR9T81bflJrln8xTnoDsxyKTQ4YI76zu9R1kBoZRua3WQMFyenycmrjSVN2Q5RpU9Uz2jR/2jpdGRopLq60u6too8QajZYVZljjidQUDNjAOM+le1w/EjwN4yjhgv7m01I7GBW1do8K38RyVBP518sL9nXV/tmpQWes2Mpdg80O6Qrk7TkhcHGO9QrJb2/nT6TbTWiQgu8hlIAyflAw2a6Yqx4uIwVOvLmgtT7V0/TvD8ioNC1ORZWXJinK+TkAAB225A5wcmnTG5sYZG1W3jaSMrs+wzIuUwBgLI4JOfQV8pfD/AOI2vapqN3pZvwbxrPzbWWJ5VLS52IH5wRnPX0Fe2/DnxxrXxC0iC+uorG7dt6TK0AVkZdzJtI7nHrW8Vc+exWAlh3zPY6e48f6LbFoLjUls7eRQJV1aGaFfUfvQu3kY6MaLXxVc/Z1TSLrTZ7YAtGLCRpB5ZPXLk55OOtc54q0fRNchELpNc3pKqbK4x5ZZSd2COmMH+LpXCah4dutEbOlahfaH5b7Zs3LeWoIxtRVD5OTnn0PfbVqJNHDxqJHReNtT8R+Illtok00L5Zzc3FxHGEXkd5AF5I7dq5fSPh/qfhWxxqtpJeMp82JLEB4YxuJOc7T1z3NQNq3iKzVY9Tt47vTpJNpugI45CpwGJ8pkydvPRua9O8OyR+KbOBvDV7NPYyM6vDqUkjy7Rk4Jb1IbHzdPTGBr8J6CqfV3Y8w8YahezTJcWas5ij82V5imI1G4EIfTBXIPOa4SWGz1i48u5JjuA22RYHQM7AYypOU/A8175rGhaZb6XjVbKPTo7lliiaLO1sk43lSWALBh6cCuK1j4R+WsV7ZMmnrIQFQBCHBQEY+QnJHPzc0733PSpY2DPG9Qv9Ws38tJLu58tvkXyY1dUyc5AUZ4x0Hp61k315p2sx263OoX80UiqX8gRBYmP8LZHynPGCa9J1TwzPGsEOoRz2Ny/NvewNFiTsNwU8jleqisGX4U69f6XeR/2baQ3iyjZHCY44nViAG4wA4+Y/lWUovc92niqU43ucJp+n6Zo+t3FvFDqAufJlTy7vaB9zOCF7nOR9RW/pPipvDOqWQUC10maAlj5e5g+XDIdwyDuU8GtDxh4RvrOeLVry6t9P1QhXYSDdFIQxHzBEbPyKoznFFtoeianpNra3Ud3fai0nnS/ZdixgspOFB28ZOePWlZ9CnVpb3uZFvr2qapq17o+pfvzazo+8oFZl3cMCOowVP0Iql/YeqSfb7CW2kgv3laS0En7oyxkMFxuI3DPTFbV9eWtvetcW2nR/bceW00jO25AAB/y0IzkJ2q5da1q2p3NqZxbgwzKtu8UKbwuSUUkjtjP41cYyZhUrKmvdVziI/7d8NTXnh3WrfyZNRjyjMMsWVSVAPTlgo6HrVCx0i+1KC809jGuqRkMtvMwRmwVJ69sMcfQV7dq/gPWPG2nvqt7paJcW0kciX/AJkamNQyEggHn7jfwGsT/hFdJ0/xJbXuq6hGt2se12tRIkjAAjJym30/KlyNM3hXjJfCeX2Wn3/iXSodECj7Xbr59q5AXcGPzAkjBIDjPTBDehqe4s7nxjZtPY2rSanbASXUAGGQrkhlBPOGZxgf7PrXa3HjjwLpE6HS9PvrqS3BWFrxPLOWHzbvLdQeS+MjsKo2nxQj0nUNR/s/R7GxuJIWTfHYxMTliSctk9hzk9RR7pr7WT0SI4fCOta5qGm6z/ZF+RGMuGtyAWVzsGFHrtz04HvWxeeFbqxkjup4o9Gm8to5I7i9hUc542ly2MDqT+Q4rlbr4keJry3hlsdYuII1jMcsccrRfOWJH3QPUflWbf33ifxEspuJ2I24cySbnbt1JPY+tHMlsZShOfxOyPQLGXw5oV5De61q1vKiKqmO0LuGyoJwyjBIIx96qHib4lWGoQyaXZXgstFDnzFZVaaZMMpCFSwGV4+YjnFcXa+DZ2khhvrjKMoYQGZyynrzgbff8a1rfwTLFHIsdlBMF+c+ftPy8cA8HP40nJvQI06UfUzNXvLe6l8q6tJLezj/AHVtC+V/ddgSGwWA/Oo7XSNM1S+trTSpJN3nxj7HJIfN28bseuevHYV0tn4Zkm8/+09OuDG8hMDq8bKo7cFyenoK7X4P6Do1/wCN7HS7jS7S8vJ0k+x36iQMJgrMisQy4HysDhD2rCpFpXZu63so3PLPEGkyNd/YoJfscECC3Ecy5cuOvKqeCSTzVzw78Kdch1BobDS5J2mHls0IabcNyrj930BJPJAr6O/4VvrcmuXtxN4L0SwsrOWRJLxgkzPhgofBkYnqv8PrV648YeEdDlMdpc3S6jGeGt4PItixG9d4QKzKPlzgFsFsdRXn/WowbVjwaucSi+SG54LoPwy8U2MksK6XHZW7HZNBcuqS5HUgMcn04rc/4U7Bar9oklC2wfL+e7xkIcbvmK7T1boa+u/DnweTxrFDeX2vR7WiVidOjwx3AE8ywk9+vWrXib9mW2a3dNHjk1aNkI26rqMwBOB/DGyDrnqK5Xi5dEeXPN5SlaTPkqx8HeDLS6ZmvJJcJgRWk6zO3ckKqsQM8ZwK1L63OlWjJpHhzUlibA83VIjCjDHXfI6rWj8VPBHjT4Y3T+XpeiaWilVR7W1tpm2tn+N1Z/1r5v8AEfxM8XXVv5Fxr2o+SzbnSG5bB46bc4x9KIzdbVnr4OisX73Mey3HiK70V98Ov6HpZ2bjHcXKTvn0UwmQD8a4bxx8aNS8lo49Vg1ZmTllgRYV7H+FWJ/CvErjUryWSSVrp8YJJdyT1/Gqa3QmXeJ2cfxbq3hCzPp6WVwg+d6nR33j7Wp/kjlieNR2iHH0BHNcjf3091L5sgZpd24jbwfwFXFmCn5ahV1jcl1VvqK63E9ilTjT+GJVkuX6RZT+8u3g1XFtI7cDJ9MH+daXmRNIMJg+wq3BJ5aNt2DP95al6G3tbdLGRHp8pb5kOByeamks2GGiXA/3q1rdZJWIj2szDHTFatn4Qv8AUFAChfXLip50tzGVdLczrf4W6nMg4t1JHTfzUdx8L9St2QM9sGZtu1W5P419RWfwxsPsLNBZajcTIB8rQK69f93NajfAvxR4iRlsfDc1mjH7zafKGyOM8R4/Kuinhq038J8v/rKr6M+MtY8JaholwsN1bJExG5cSDpnGazJLE+ZIu3a46g9q+/E/Y98Qap4dOnulvpU88h/0zVfMhI4Q5/1OdvytyTjJrCH7B+kWJA1v4q+GtNweRvQkDGed7L/Ouv6hVfkepS4hoSXvXPiNdNlusbIfb+Gp49LnII2qhA4yRX17ffAn4OeCZJf7R+I11ryxHLJo0VnhgePlzO38qdbeJ/gN4TjDW+ka9rTr8pW+ksADjocBHq1gf5mOWfc2lKm5Hy3pPhS6nbGQ27GflBr0Xwz8CNd8RMhstMjmXfsOZ0Tn05YV9H+D/wBrbwjYXkdro3w30zTwzqDNJcQAkDgZ2wL+leq3P7UrNlo18N6aoBAiW6z/AMCxuXnv+NclenSpve583js4zFStTos+bvD37EvjvWpVRNLtLUPkhpbtGAAOOoJPau80z/gn54iVUF7q+gWco+8u6eRxz7R4/JjXX61+1hPb5aO+tnOAubLP6fv65XUP2l5b5jvvtVlDHhVvzEo57DLfzNcXu30PmZY7O6ulkkdLo/7C9l5pWfxBb3cqcstpYsTgdQS8sf8AM11dn+zv8LPB/wAms2n25x83lzC4iz7Zikevn/W/j9fJcFWhe6RsgLfXTSgDPUdKx7f43yzXKqdPsgeMNlj39zUcyjdpGDw+bT9+Uz6vXTPg74fiLab4Ot7eUDYszK92AxyfuzH045Har9n4m0m1tJJdN8GW90rhQhhtraxHPIPyf1FVfg747srjwCmuQG3ga3ujDfJFhHETOqmfcOyeYhwwI+U8jNeY/tAeOfGHhPVHa21S4bQ79/PsJreeZEkRlWTbw5X5dwX5TjA7dK8546V+VKx85CjjK9f2c5dep6T4n8RfFSzkin0tbfQ4JTgL9pilbbjj/lmSMH0JrwH4leCPEPiq7TUPGvjy3uRGrfNcG5umRCSSqjygByTxXh/iH4j6tqM0zTajcyFuP3s7v047n+tef3mtStIxO3oeTnP1zmulyq1NG9D9Ey3JpwXNezPZJvDfw10ti1/4sk1RRyY7bTLhQfozOn/oI/HrRH4q+CWlKxPh3UtVb7p3B4uP97zyf0rwO51R5M5JI9d2RVEXTOzKSx7+1EYO+59nRy+fL70mz6QuPjp8OdMjVdD+GFvAudpmvLkXDOPTEiN/OqFr+0FqF7I66fa6bo0efleHTbVSo7DKwAnFfOctyGfIjVTn7wGKmtdRkhm5dyhPZ81o6Ud2dMstjy31Pf5vjh4v+1BLzxTqFxYMcMLVzDgeuFC/pWZ4o8Ta1f2s8p1C9vLSYAxzS3cm/I45DMT+tee6VqzXMMkYk+9xhsGtHT9Qkt1aznRfLzlWOcChU4rocE8HCLvYxL/VLnzH8yWSTnnLk/1rMbWj03SGtXXbdFLOjqctn5TXIt8sjDGefWrUUuh7FGjCUdUazagzEZZnNS/bflGQfzrIhJZvu8fWriqWOApP60rLobSpU0X1n84YXJ/3qZ9pWNtpHI/OmQs0ePlP5VoQW0UyhnmMZ/u7R/8AFChrl0OeyTK32oyOM7t3vWnY3G4/MCfpVdrWLzVRZ/8AgTDH9TVtLOGHGZd2DnKqDT06nPUs0dbouovZ+TJG7LjK7u49h7V9PfAH9ogeHI/7H18XeqeHJo1ga1kfzUiJc5ZVYHbkPJnaV7V8kabei2kD/fUcbcdfpXZaRPFE6CST91Icbs8ISc1xVoqWqPj8ywUKyb6n0p8ZvgbJ4TuIbmCeG60TU3eaymRSvl5OUjZTznaR83SvnzxR4Xm0m7mhljUSYzkNkA4r2zwT8btQ8M6PP4f1OD+1NOnIdJJpW3RDbswm7IHDZ4HavX9U8DeFf2gPDM9xozQ6RrVtDJGto6RO1w3DAh0Xd0U/wmuKE5RZ8nSxFTBT5amx8AalZyQAnHzcAsOo4re+H3xB1TwHq0V/pt7JZzKDFuUhlcEN8pUqQeuckHt0rpPiB8P7vwrr19pkySCe3kMZVlOTjuMjkHqOOlcJNp5iDKdrMeGXHK/T3rujL2iv1PsqWIpYqnZ9T6zW10f9obRbm80O0FlrenQf6SZvkbzGU5cMuAy7s8HPYd8V81/EH4bz6fqUyCKG2vrdFeW1hwBIhAIKkcAkduuTUXgnxVqfgrWoL2ykaKWJkcKrsgkVWB2naQTnA7+tfTn2HS/jt4Tn1e0T+z9XtGaHyd4kkDAhlOQAzLgMe2OeuMneNRxdmcqrTy+dl8J8HXMYjmZwPL6bV67ePWuo8E+ONV8E6n9u0y8ls7lFK+ZDJglSpHoehPf2rv8Ax/8ADKSG7lSd44L9VXCRxECUEDDA4yRjj6g15n/YU2m3OHTdPHyY5ASCOnH6H8K7oy5ldH08MTQxlO0j6cay0r9pbRxd6BHDofiawQG7MsQ2TqwzldowCJM846MeeK8207xRNo9+dO1USW4hf7Mu1hIIipKnI7gHv6Dqa4/wvqlz4f1CLVNKmljeKQSNB5hXlfmGSvbtg19Fz2ui/tFaLNqkRXQ/E1rDsSBdjC5YjzGbP38n5hwK76U9ebqfPYiKw/uP4Gdh8MPiA/gW6tNRsFYqrELcQ4i8xiw3KygH5dvrxnHBr6t0HVbT4sWNrqGm3B0vxbHAvmyGM7toGGwwAUg7s+vHQV+bvhbVtQ+Hurpa30DTRwvmSCYFSMkHOD+NfQXw/wDH0Nta/wBsWMjRW+xlZllAkRm2gjcD04HX1r6WhUjWjdbnwuOwvJPmhrE+q9Y0nw58SY30LxJpcQ8QW6lVmZQf3hAQOGXk9VOD0r5c+JXwy1P4dyTWWumK8sViZ4XtzuIXO0Hkgj1696+n9A8UaZ8WrOGOSOPT9ZhUTLJGyHc3IGCfmIyFNbOrR2niC0m0DX7OKObZ5UdxIoYEdCV8wDuvbPUetb8q2Z5cKzovmXQ/K74geDdT0srdRXck2nbAY5WkIaLJ2lcZLdfTPUVxVnrF1o0mLVhGgOZBwyyD15+oNfdfxY+CMvgWS6ma8m1Gw8kiOOZD5R3bUbKgYyGYYx7V8meOPhqYdWnW23BmIkKtHsVck52nuMjj2xXl4nCu/Oj7nLc2hXjyS3KFg0GtN9p0KMQ36/NLBIPkYe2QR+WKS6v0WPzbUNDPEwWbJJO7k5HJyMrXJ2c1zo93FNDIYZVwNzO2w+oNdpa6pHfZvnt7dLi2QhiiBkfPIPQcgp3P8VeZGz3PeqRjuaGnQ/21ZyzJfsL2E/eIKjH4deAfzrn9TtZvspiuN7MJM7vMJBNaukeKrHT72YRW/wBsabaczuoAYAgDbzx071qt4kbU7z+z7+1tVt5pTgxqQIyehHAHr+dDS6HDG9N3PPoNMkupfLLbDIcqVz2967/wrosmhvNNqWnweWgDEtLyw4IwQrEHgelJJpg8F6h9sgtjfNc7lhUfKqDjkgD0Pr2pLzUj4guGm1i58kLxFFbjOcnONrseeewrLl1HUqSlCx7lZa9DYeWJ9UuYLGf7tjE0sglX3BYL+ddLd+IvD0Wlp59kv9muCiWqIUXeN+HZlGeDnsevWvn3w3cLbyTQwac+Hf8A190QXTHoAg/nXdadeWtnIrXl1Y2cqdLvZicA9gxYbeCfWnKOp8tVwtm2lc9Q8O6lqVvZznRvE+oafpjY+zxJu2x4OCAN2TznrXp2j/Ewadp8FpJ/aGpXDKVluFu/J2kseQA3XmvnbS/i1Y6As0cNlNewRKWSe9nVvmLFiRgADknp/OtbSf2hbtZI53jkk85hGY4ro7lUt/DnAB+WtIxPBrYGpdySsfQbPqOrWb3MHiSaOxVcv5lxOGx+R3Vx/irx14V+H2hXt4iLqeu3EZeC6+zEZZQF/iBxx/6DWDb+INMvtIeO3ef7VLGVH2iZchio64yfb8K808WaOmv339n6rcSRX0GI4LiHDR4IDfxYz17EfjS3djjo4dznaeyLem/tKaja6s1xdG4uJF3bFWUJ5aE8KpC8D2Fe2eFfiZovxAsYvsE03h/Xsow1CJD+8fJUeZtxuG4L94MML0r4z8V+Ebzw1qjQsVlRcDzY1IRiRnk4/wA4NUtL1q40u5+0RXEcE3Qx28pQPjHHqOgOfUmuepDTQ92WV0qyU6O59y+K9D0zx1rVnpuoQL4U8dW6KY7tF8xLn5iMq0f3f3uT8wHGOKoy3k2m2/8Awi/xSsYtWa8O2C+XZKI0JyM8BuGx36GuB8AfHXTvH+kw6J4qhkhMIRbbU1lXzofkChiZOuDhuMcj8a9lbU30extNF8SeT4h0W8RkTxDD8yIrNgiUuXVQGPUORjHyjpXj16Gl7HiV6dSlJp/Ej50+M37O9zpNje+J/D8sE3h0qsqR7mWRFOOCHOeK+druMwswZQQjFT+H+RX6LrpV14NRtR025g1jw3ImVtSzFBGcn5SMpgfQV5P8QfgVo3xgt5tV8LyR6bq7SefLYNEm3khThUXI5XPTvXk35HZo78BmrhaFY+OYyVYg8Yq2smOQat+IPCd/4X1KXT9Rglt7tGdFWRGXcysVPDAHqPSs6PIjY4O7HTFbbq59heNRKUXoMuLguxA5NR7mHeqPnN5hYjvU8c2/r8v1pMvlsidWbdnPFTLLVVZFPG4Z9M0/JAFTa4WLay1IrkKDVDcd2QacJmx1/WlymXKaCz+vFO88DnJx71nCc5p4kzyR09+tTymbpmj5496PONZ6TZ6jHuTUoZuqkH8aHAXsr7F1ZsdVzTvtQGOMVnrMWbaqs7egGTTo2LsRhkYf3hiosQ6aRoteD+8aUXPT5m/OqKsXIwN/OPl5q1b2c1xIqKjMW4wFJ5paLcylGK3ZOsxfABbPXrzV/S7jy5iSxABHf3q5pPgXxBrC4sdHv7nA3fu7aV8j22rXomg/s6+ILqOKW6ubbS43wT9rEqbe5BDJgH8aLxOKviKEI8rZyg1o+Y5UuSh55pL5RqNl9qReVOW4GT+NeyWv7MNtC3mS+I2vCp3FNPtlmXHpksMflXU6L8D9Ft1Zkt5LyQNjy7x0QEf7pjY/qawcl0PnZ5lhabtc+WvOJGwpjJzuyMgfhTYPDOqeIGMdqpkSTheE55x1JzX2novgjSdJkZP7L0AKhyu+BJZQf++VwM96feaVqPk3BIvIohuK/YLdlHA42ndirU2tjWOb6fu4nytpv7N/jTWFVl061ghjGBuu0AJ45wp9x+daEX7MupW2z+0da0+2bP3EWSZvpnaP519DTSWVvFas1zqWqh9rOlxKHaJhwwf73BJUY4PFXbXXLG88WL5KGIi33wNbKoVSqOWBwx/uj8xWcqkr2OWWcYmbstDxnTf2bdEsLNLrUrhtQQ8qzRsqKPwlz+lbWpeC/hX4Vs7YLoURvwShki826L555ScqmefWuy8BatL4u8XeJtKv2kNqtzMUL5ygRowMZJ689h1qv461zV9H8J2OrWU0SXeoyLbwSR71wqglmO1s/wDLJeeR83bOKfvzlZDp4rF1KqjKdkcxsstFjWWy8CQQRGPd50wtoT04OULkce1Y+qeKfEF8sSadqFn4eVwU2rPJcNnsdhtwuef71YeheGH1i3N1LfGci5ZDMhy+MAsA2Dj7w/MZ61Nqnwz0p7dBHPqEk0bl1WEKfMyV9B1H9M161PA6e+e1GvCDanK5ak8L+I2kjhuPHF3PK2TstbNbfAAxnKSAc4/yah1DTfDkdoINYiuta1CMYNxf39yzfjHuZOOnU9PwrH1X4YzorTWmr3MjxrsYMhJXhjgkEfyo8H/DG21i8m/tC9uNiZZg4CZ+bjG7PXj867I4OlHVop118aYui614dubgwWOnWoljkUSr/Z8PzRjOVDEZU++a7TWfGVh4OltYvJuYIni8wRwytwOmCM44x+lYml65pei6hNpNto6o82fKKqjNMwOAAwAwTnoFOamj0+11a3b7KXaa5JSaZkBNu/UqxBO3G49cdO1dEaEI9DF1HLXmH2UeleIrxtQs7Od4rZvMkinVMOABuB+cjuK5jxBZ6Fr17e2MujR2zSOGDLEuVwBnlSDzhvzrYvvBet2bJapNNd2aIsjRrG7OzFidpwOc7vyAp7a3e+E7iOW50qG3tdvkxyJbNG5YDgsScHO1q6FTp9hpuL92Wp4P4q+Cy3FxM+k3ES+XKY2jkDKeOMg5Pp61ylrrHjD4Zzbfts0FvI+5kWYMsig7ec57egr6U0qbw/JNIGuo5ry6f95JcMhWNiTk53ZGN3f0rLuvD8d95qNqNjcwY2yCabGB14A9qynhKc1ofSUMyah7PEQ5kc54H/actJY/s2rLdW883ylkIMZHvsCk9uor0/8As7wx4+00Xv2JN8wDG4t1eP5vdcoeOnAPXPavCvE3wXsdUme50q6EZK42tbr5bcY+Qrz/APXzXBTQ+J/h3ftBE9ykSAbX/ehGJ59QK8ieFqU5XiKeBw2K97Bz5Zdj6B8QfCPWGX7XJHa+I7KKQiON5jHIgz1y6j+dcP8A2XqupammmaVqGc7lls9UQTRrk4IQvvAHUHHTANaHg79pwSLDDqtg0Eqou6aCYZYg9SDz+Zr1pbrQ/iBp7TDybkLnG5ozIu4Z6gtnmnHETg7SRz+2xmBfLWjdHhmpWMGm6hKlvaXHhqe2RRPcQzedHu6h8BgfukKQFPQHvWdqVrb3el3Fxf2kGo26LxqNqvlS7QeCyYTcQMDJJr2u38B3el2F7aWOopHY3kZWe1vkLIwwQMEFQO/8J5ArzSL4W6lZ+MFgutMvYtNkuPK+16Tau0a7vu/ORt25zmvUhONRo9PD4+GI2ep52vg6XUY2m069jmh6skodGTnH8xSL4RmDRxXF1Bb7jgMxeTn6YwK9F8UaLDpOofZkvtPtoreXaWuxsmkOB15xnvXK+ILrwz/akUjXF9cSpGBm2ljKCQMeemQK3lCKdj2lUlbQwbfS9MjV4ZpWu7hn2BEQoDg+uQK3Y/DMmpTJ9j0hYVZWJe4nDjO1hyNx9u3anR/F9Le3eODSYZX2bBJPMJGyB1GFB/WoJPEni7xjaqltpFwLfHl744ZT35yRn1NNWjojP95fexrx/D3UVtUdr+3toeoSEMu0fgoqpeWOgWsdvNf37TSKzZxAzHI4GSfpUVl8Hdf1RYXv9Wt9IglBZReSSR7eemGCjNUtQ+HvhvQbxIdS8UyXxOc/2bDFIoIK92lGOp7HkGnyyety+RfakMh8VeFtPBP2SeaRXwdsQQH0BIanTfEvSpLpVsPDrechzk3ZUHjjjkHHv61HDqngvRZrG7sNF1TVp4vnlgvpYFRyBx8qxEnknrW23xauZ45IfDnh3TtOhlXyfLt4G84P3xsIHPsoo+I15Y22uUVs/iBrtoLyytFjsJmJjQSwIeScAkHdx/Sluvhb4sa3sTqOvQxidiFjkmlYYzlgMKQMZ9v1q03iLxh4qsxbSa7JpqrkC3mu5lxt9VJIHftVbQPElzo5uNJ1azGr2O9VE24ttwSSyswI53Ht2WlytbkNyjG8VYfplronw9vLmc3f9oX5AWNFgbAcZ6s7EYyM9K7zwj8eNF0lltJoLrTzltvkRIY84OMopAHOB0Pel0HwrNcWZPhTXobuJVWWezudwD8DCPskbcOgxgd+K4jxMwtde+z6po8OnFGUPMbbyk5x0z25AqoztocrUMX7s9z3f7doPjqxkurSEWOtyYVdYijOYoxjLGDAQtgfeHzDORlqhl8KatrkIjt7eHxJptovlNN9qMM0kh2gMN6qYyBG42hiuMjONtfP8lvcW7NfaTfieHeV8uOUjqxHRfoPzrrofipe+G9FsxdwqlxOGzcafcNBcoFbO13wflJPIwD930NdMZXPOngZ03eGqO51HxLc2N39k0Jr25vZot1zp0sxPAO3mSRmDHJIyOoOa1/h540urfR5PEt+YbX5gZPssCCT5XKnlQM8Hr7VX0P4w6L4ss5YtSitd9oqjzLny4pQSCAvmMX3HPP3R0NaGiax4O8P2Bs7a58+3kbaf9NhkQc88hQP0rXTqefVvJcrhqereFfHnhnxpPbafY3TTXN4WjMOpQMA69xvAbqFGM8fLzjitW7+HV2NQnttLgj0KScgFYgnk3J5Zh8vXHzMBIqjJ9a860n4m+DPDuqIsekw6oqo0n71opELbsY2454Hb1r0fw/+0xolr+7j8JyW1uq53WMUaKDgkkYOOazlF3uj5+vDEUdYrQ5/VvhqUhij120htdRDHMsjefCZOcsigEJnIOQoPJ64zXDX/wAPfEvh2RDqMFu2iySh1sQ0cuyHcPkWUjf0KjPH3fevp7w/8SPCPi4PiSC0Ljf5N80SnJOMYyefwrjfin8NdTjsZ38P6o2nWUsDrMrSMF3HowMYUdDn5s9KXtOXcwo42cHyzZ80+K/DtrHZzTSaq+iQrHtQT2ImL+v3HY9c9f06V5zqV54Ss7oRCa91q48pGJit/JjLcDoZcdB6ZrpfiNo/inUrprzWbhtVkWNI/MvDNNEB14ZuhH/6uK86uPDBuGLS6gtvujCrhyxG0/7X5U/apn2eEcJrWR02sfEjwda2eNC8KwW12ASJ5j5pAxkcSI3qPyrFh+Jmr6xbRTWFxItrEu6VLcLAVY88Yx7jg96zG8M6PpUjxvqb3K5wFjCcc55Gfwrr/C9xf5ki0HwzcXIc7XYQNtHYZKA89OtOPPJ6HoynRpqyZxd3pPiLxJJcSTXj3UUo/wCPq5uW3JgA8nljzjpniktfh/eTx2ttJeW8V2ql47lS52jJJX1yc9hXslt8JvGOqeXK8VvpkJ5+zzGdH69du3H/AOupNU+D9rpqZ1v4g2tjIjgNbQSBXTjphpFx+Vb/AFeTWpl9eS0SPJm+HcGn7rie4gckjK+QSOhycHj3odNAtreQmN5tk7tlLZV7DjO4YH0rtY7z4ceHbotFBqvim5h+8JJLZonUn73Rz3PX0rttO+IeqNZqnhf4N26+aR/pS6a07R9txaOJcfeB/wCA1MqMYmcsVPmvex554Z8Nah4uLL4c8ONOrvtdnu40O7/gZycVuX3wh8daXHI99Lp2gwrgNJLMJCoPTiONia67VPAvxW8eW8lxq2rx6BZsm02s91d2wCjgttdWBH5V59q/wN0/w/5t1rHjG0VIkEjJbRrIWycAfM689Pzq40lY0jiFOVlK7KCfDnXdR1A29p8QNHe7UcQRC9DLntlrcLz1+93rZvP2f/GejaeZtT05tYhKlzdW+qbfLGM52syE9+K4i9uPAemXDFU1fVQnyF1ngtI291+Wauv+Hfhm38TpeXnhjV/EnguS2XzJJZ3EkLoOctOhh2L0/gbjNN04y1OjnmcTY+HdJ1CR7PT9aW2uvuPZ6ppxiaZs/dR4TNjo2CSvOCetJrvhzx/8Nc3t7NfWFrG2Wm+1pOVPQDZ5hyflx2717L4i8Qa4uhKmseEtG+I+mvGVXVtDR7q4gQhQAZnjkCMflbp/FXJeCbPw3qV+YfCfi+98LTBWK2HiSeNbeQ8ZVpI3T73A/wBUeQfeuGtCcdVqdCqv7SOS0H9qjxZ4ZtzB/bNzcZTZtkK8oGBJKGMqD8vrXrPh/wDa08E+JFjt/Gnhx71ViRPMit4kYn7pJMYQ9B6npXN/EDw7dWsm7XvBMOs2CxIqa14dUxwT5Y7ZTI8DqzHnuOoHFedaP8J9E8VRSDSvFen2kkSEfZvEzLbSNu4VUKu+9gR6Dr0FeVOCqfEjKpgsFineUbPyPouH4ceHfHEs194F15tDMeSsUdtNnk5UMzMMYGBxmotah+M/wz0Y3kevTX2mwqX+022oB0AB5ykoDZz6Cvkm78P+JPh3fLJdQalo8hOYXureSFZMHrG3ykjpyK9R8E/tc+LfCka29zbR65GG3SXklxL5+zP3fNLNjqABjoBXK8Mn7yPPqZTOL/c2kjU8VfHTxf4mtfJ1fx1qH2VnV2iuoyIlkAOFwgJJ/DFeNeIdHtXuluJtetbqSYn5fKmXBxj/AJ5+1fUGj/HD4e/FCIWmvaNb6fqzKxlvLgW7SfKcY+0P8xBGfl2965vXP2RdJ14tP4b8Tu1vK4eNri3WS1AIz8ssbYxnP8I9OcZMR5qctTswlaOG92rGzPmb/hA5ryQfZ9Rt3Yrn5VcH8SQKY3wx1w7Vby5Wf7mJAPzrp/H3wO8SeCXBntH1K2bcReWkUrwqAe7bMdOetedXFnNZSAFpN2M4AIIHsK64zUtj62jXjUj7kjoYPhX4gjG02keP+u61HdfDG9tV8y7lt7cZ2kbyxyee3FYP2i9gQHzZVLHCrlgxqa2tX1SZUNx+86/6RLgA+vI9K15ZM3bn3LH2LRtNkxc3H2plOCqROOnvkVak8S6JbqGtNHIbszYP8zWbJoI8wiOQ7geTIPk/DgU9tGRkKvLZeZ/CUl24/Sk4vqVZdXcdd+OrzbmAGzRuAEVajj8Y6oijGoTIe6//AKqjuLd1iKSNFIF5DKQc/pVVdiqMqx9SCBQo82o3Gna1j6s1/wDb28Xz5S2t9N08scn7O86kcfLgiT1z+leSa7+01451pnF34r1qVTnAbU5yuPoWNeG3V20mGJAz2ANV2uHX3FenLG1Xszlo5Fhae0bs9B1L4nanqCuJ9Turlm4/fXMjH9cVhXPiiaRfnky/90SEgfrXLNcFucU0y5Y1zyr1Zbs9eGAow2ga02rTTMSzFB7PTFvnk6yNt/3qydx69TUwmZsKq8+1Zc0r7nV7GMVZKxrw6tJCh8veR3LSAfkKsrrU0nQsTjA3SZ/SueEckb5xVuOGVpMqjllGc7TUPXcidClfY3IdZbauZNkncLnNbEfiicWsUYlI8s/eZiCec1ycVvN5xYgA9SacsxkyjckHrmoascM8LTl0Ow1TWjqEMbmQsRwep/WqUF48cilTznjk1lW8MbYDy7BjPrU+VXBV959RWcjm9jC3KfSX7NHxKh0DxtY2966rY6kJNMu0mYqgilUDcR3IODzxwOO9fTuveEz8QtE1HwEshaxkkjvdCvFj3Fo9xkkSMFgp+SRfukcJ04r85tE1CbT7xbmLJZOW3KDjpgivtv4D+Or/AOKHgy00BLiO01zw/Ek2mSqqsZQS8coKOQp+R1754rxcVTcZ3R+d53gHQqrEUdkfIPjPSZ9H1i9s7yGaCe3kaFkkBDBlOCCOx9veuMuIXbIwc49K+3v2kvhvB4m0Oz+IGlW013ql67HW7JSxFrOqYJIJBUbopuoAHAHGK+Sr7WLiNnMMEcSqSpwMlfr15rvo1FUifT5Tjo4qinHdHFNayyJgRORj7yqTUC6LI0gIVl+Xqygfzrbu7rLuzzbi3P3cdqx5LlVnDbD/ALxziu2KPqoSl0I201oVP7xR7BgKRYY4uTIpP+8KhmuWkkPYe1Qc1TR0qM3uXPtwhXESgEN1pZNWmmXnAPrzVKihKxXs49R7TSSdXY/jTKKKGaJW2LtjcRw/K3Vu5HArdhv7dkJBjUgdyK5SprdTu3Z+X09ahnPOB0CXkU0rBtqj16ColmU9wKpwxGTirH2MqBzmpvY43GzJ1YBgfvH0rTjaOaMK2UJ/hXmstYW3DFXYIZN27nCjFY+0vqzmnsTLI4YJsJC8Bq3dG1IwybJFDK3ynd2Hr9ap29mtyoIPOKmt7c25YHnnjPWsZX3PLqyjUTR6P4a1WGWJ7K+dWgzuimY8gngDJB+vauw8M+Jr3wPrVo8UzbopRJHMrugbHuG5HGPoa8nsZtu0MF2lhnivQdBa3urX7FfMwgdvkuFbay9+3bIA5964aisrnyOMo03FqZ9aXVjon7SXgW3xNbR+Lownmxx7DKyxkjJ8wZOVcchj90+mK+SvFHge70PV7y1mtpreWGVo3DJhsjqCOxr0LwTd6n4J1aKWwcsEVwkjxBgVKnHTjt3r6P1zwnpPx28LWupKfs/iNQrzxrIWBP3CSGIxnaOnrWFOs1sfGrGSy+fKn7p8K3HhcyqsioyunqgJNdP4Hvr7wvrtjqNtujnt5UlKKpUPtPRgpBII469zXqt38N7nSLyaJ4popkLcSDhgCRnntWDNoMdjNmRGjbrhiM1UsVz6Pc9CWbqtHlZ6vqmj6N8WvCVxPZrBb6qWybSEqZUCdwCqnac5J9+teAeNvAb2s0lleWjQNBJjzhGuW4zjIJz+ddhovitvCepw3Vk6/aI2yFkwQ47qc9MjHSvSLXWvDnxI09rp7lbXWSiveWMcgXPzAEAsv+yp4+la0cROnoyKGKrYd8y2Pkm+8G32kyRy/ZmaASbtygDpyQcc9K1LNorCVdQ029EdwGEioX8t8gHgchjw2Pwr2TxJ4DN1pFtf6WL2eyiOyQYV/IO3OTwCcDA5PavG9f8ACc8Mu4wyeU3z/aNpOOc5wCccEd69qnibn0dDMKeKjyTPVrnWNO+MOhnSr2KC08TQq0kEiqDLLtICxguM5IZjgP26V5UJtV8BeI5NPmt23xuwNrKCA/vjOD68Dt361ktq0miXUdxbXcU/lkMsiqMocn3zXo9jquk/FzRYLPULuK319QCrRErkL3IyFPDdTXuYfEOLujWWHdJ8stYs7Xwh4qF/G+qaZcFbhdri3hbDR4bpxg4yvp3r66+Fvxl074j2f9k609raakrCC3w27zBt6hmB+bK+3UV+Zo1HVvAWvspiNu0LeVulXKuAVI5J7+1e6+DfHdj4sSO7gnij1OER5hiLccZDDcvXO78hX0VKsqy13PnMdlsoXnT+E+91gWG2k0TWh5qSr5cd1JHlXyB1PIBDcdeu31r5N/aQ+BN/o+p3ut6fDdXNtcMhWdUXbFk/dGOfavaPhV8bk8YWceieKJ7aO6mlMcdxGxjJGC2cAY4OAPpXpM+/S4zY3sf2vw8yZW8Und/eAOw9OMZ46iujb3WfPU5PDvmhsj8vrf4Z28129xczTW93ETvt54cK55x972H86q31lJY6qiyW/wBgjUeX9mKcykn+7+BH419i/Gz9neBUfUdOa6ubG4m3bYiHKE4PXOSOWr5r8QadJJcQWXiKxfAYGG4VjHtGSOcdeeea45YZSV4n1mGzR1bczPGfGGj3Wl3jsIGjtmAYuqkBWwBj25/nT/D/AIqZbVNNmCGCQf65myRn2PSut8a6LJo4NlJH9o06YDbOQFIOBkgDjhiK8+1bRWspFMBaWBuAzDAHt9a8mpTknY+to1YVYHd6Xau0cthGzJLIu6KeTAUYOTjj096dp9r/AGVdXG+7kMrKfvQucDIOQef51y2i6xJIkNjdx5hTOyRchk/ya7m0uYPFlr9hvLtY3gUeVKqkdvunsTWUU0zlrOMdDU1O+/tiMpZP5M0Yx5279630TIJ/WuJe+WzkaN2MAX7/AJuTyT16DGTVmx0PU7W6KW+kyzyB/kfDDgfQ4rr7f4d6t4qsWuZdGu7G/UlRKoYR/LyMhuOc+tWcfNGDu3ocJBctDIZ5Sxt5Pu88NzjgfhXrT3WneGdPtbhEj+03MQRRIFUoSMhugPHPOe9c3pfwbuBfMNReK1THzySXcI5APbePb866DUPCOg3mx7nxRZ2pDBGCqrlQOBjD+gB/GsnJ9DmxFSnUkvZrQ5C31671S4lEc0sspYn5Wbjn1ya2bfxFrfh+N4pLiaTzCGMbTN8g/wBnn+VabaJ4B0+OSOXxT9q4yNsTR8/+PVm32ueCLCIC3FxqGzG1jcOgx3GPLGOc1Or3OeVKN7JHoPg3xRp+uaUbG6vcXMjbitzKSFUc8bu/I7+tcZ4y+Ha6PdGa3nMluXYozRqAVwDkGsq18f8Ah60uhJb6Croibt0l9JwSfYV6hofxJ03xba2tpPb2VgI8KsgeRyATj+IgdAKTPNqRrYV88F7p4pDDdxp50cMgSM7TuGFP4ivaPg18aNR8DuumTouoabdygTWtxI+zaQVI646OT06ha3dYuNQg06Oyv53tJnud1tceSp/dhSvIHbJHJrE8Qad4us5W1KxuI73ToyGAjMOWwVz0bJ/LtTdNSVmJ1aeNhroz6K8PaglrZnxN4adL/R52/wBP8PKm0WgIAlZVBH3SqnGw8MTTfiF4fn+IHhkaj4J1d472GTzGsbXKOjNkMrAspXHznGByK8K8A/FaLTfEVuzTQ6XrFuPmhnViksmANrA4A3Bm7nnH0r2bQ9SXxJqk2t6S8ejeMzGNymTzYLtWwp2iTABACt8rfUHOB5FbCdT5+pRlh5W5bowbXUtI+NmjyeGfiBFH4e8Q2BxayOu2SU7RHuYyKRkPg4Br57+LHwD1b4azTRG2urzTliLpfLANnAGSSMgcn17ivq/XdG0v4xeRYeL7d/DviSxX/RsSsFkLHbvQNww8zGMM2fU1ix+JtZ8CN/wi3jeya70K8G1NUMZiyjcsCUBAIO3PPpmvKlCUHrsb0sbKi06eq7H59skijcUO3OMheM9P503dgc19Y/GL9le0TTp/EPgiefVo12k28RWVflyGIO7J5X0r5X1jw1f6TqElveWk0N0pw8c6FccdMU1NdT7XC4yhiY8yevYrbjuxinhi3IYmrVt4furhVSCOSRj0jiiYkfpXT6N8GfGusZWDw9qDRsQu5oQuc89Wpc8TolVpLVs49ZsZIz689KmWR8gFfevYtJ/Za8RMyvq8aaLa45kuJYTznA480fyrrbD9nPwhbqEvfHG9w2Gjs4FY+4ypesnUjE8+pmGGp7s+cTGztlsgD0qwkEsmMJuJ9K+o0+CXg/TXT7FoeveJGx8rM0kS9ewEI/nXV+H/AAXq2nMG0nwHb6QikbpNQvZG2nHDjMyA8dsVi6t9jzJZzQ+xqfI2meEdb1aTbaaVfXR6YggZ/wCQrrtL+AvjLVI940G7tlbgNPCsbZz0+dgf0r6+i/tGGN4tT8Z6ToXOfLt4YWZvpmRv5Vga1ofgGYy/2l4putWumIZ0h2IOnqkY9u9HNOWyOKedTXwqx4ZpP7OPlSAa74isdIwmCJngkYN/dwJMj6102lfBj4fWlwEufGUt4QMHy4FCKfbG4Yr0ix0/wrpNwZNO8ONKu0FZGvJix98V2ek+OJIV2RaUsceAGKOx2D39ar2NWXQ8Wtm9aSdjkfDnwv8AhnC0Is76w1OTIIW8WFXY+wKAn8q7ebwzB4caO/0PRtMZo+XtEslDOvO4ggrzjGOD3qc3WkamwufMtpriDld29Gz6AFufyqa41aK3sPtMLLHOG4jdXcevYjHb8zUexqp/CfP1MdiJzXLJkbQw+LI0SC9n0jUo0Uz2cXCI2BkNH8pI+h71Atzbwxi31SytrC8jzsnaHEcnowOSM428bj36dKwLrxtBql9FHq1lNFBGTsu7NXcjjoV2vnP4dfarc3xA0+5tfs0d9YaoVdV8uY/ZnQEHqGxz07d6zlTnbVEShVluEl3qumP9l1G1nkhkfbFIkgU7exxh/wCladnMJCsKln3Mf3dxnMWBw3IGfpTWbSdTkja4uVtvmDiJ7gAN9CT0zW79sjlMtvuCqIt25WU4UcZ+nvWChpqedXSjolqYWteC9J1yEfbY4RcYA+0R26qT+Neb+KvhRrPh5ZbnQdWvngjLPIfNSARoBu4ywz36CvXbiaJLVQkgnyQAN4B6D6Z6Hv3rA1zxPZWduYL68tfI5R1iDFycdMhj64/CtKad9EdGEq14tdjnfhD421Txp9s0/UhIY7aEXEd4xdmzwpBZhgDHPJ7GtbVL/T/C9jdnS5xdancxkRW0eQ7E/Jj5Qedpz+tcq3jzUmsZY7GOTR7Ldk7YPOeUbQNrErkDGO/WuctPGesW4mbR9IaFeAbxnPYdTvAA44rplQnJ8zR7yw8qlVVErI7Dw5rLeAtEvtVu1Rtdvp2Y2ikeaquQeduWP3O471wPxO8UWOmeH/Ddvps0U+sWob7VDJKFC5CqQc45xnuawNU/t7XLieTyIL1937xYrmNmOMHop4xuxXl+pGL+1rn7XZzRzMTu3ORtPcY2mvTw2DV+dn0OCwXNLmZ7V4Y+IOha5ov2f7JZ6JfB03KJEUMFX7wOwZLFjnn+EVf0/wCIGhTW99ZvqKRXLsqJDJnBIOSd20gDHvXz9Pq+k6WsYgtmubhj95pGG39Kr3fjds+W1lEcjI+c8n2r2XF2PUllqnfofR2qeM7OH/REht9NsyuTcW0oMrEHPCjkjoOnrXNeIviNplrYxRyXqzooyFYsz/eBAYjoceorxaTxtqU8UccUUVtgbcBSzAfU1VgmtZZDJqAk8xuqsWGaq3MVTy1Q0bO+1L4wSTNBHBplukAUBn3klVz1BAGG6n8qyrX4tXlrbwxxW6RurEstvM0fm8AZf1rk7u0imkzZqxAQt8oJJOalm8P6hFCk9xFMoKAgbfX2/GqtpY9RYWlta56PD8cp182A2UNkJG8yWa1kZW4XIA+U9wPxqUfGSWeNljs2ulRAqSXEjS5UkOSePvAkjp0zXkbabJHJu3+YCvVa2PDuuXGhpMkdnb3BmXA87flfmHofQH86XKZvD0o6pHValr+m3ExQWIjVXCtMvyHbgfOMryfatPwNrT6TqV7o+lancL/aCfekDMd3zccFQCcj161ysusXE0iyRadA5WICX/WkZwBn79SQXOoNqMXk2TCXzRIjxhyB82ehJo5TOXs5aHof2W+0/RW+12EbSqG8uOeBjO2WPU5ye+Pl6euM1mafq8V7ZhLq1aKVWwYWRmUf8BKjFVfCt14vttYe8S0nAuCgkVrYMcKNvYcflXpkmjazfWJv0uJfMEKu2ntbDczFh3PQ856fw1bjoeZUq06bsnZniXif4P6Z4kWaeAvZuXz8kSKOnIOTxzXm994E8U+A7oXFlDdyJjfmAFhtB6nY3pX1Xb+CdVuNNgmFlPbi5/1vm7Q1vgkgB/u9fatWx8CvbyNJq2rQ/vBt3u0ZAz1wEKnrXPOhCSO6jnE6a5Ki5kfPPgr4/S26va6zGgBI/eXDSMAASeh9/er3i1LrxsttcWN0s1nOYyZLdwsaAZ3HaTxjBzn0zXo3jr4I+D9avPtk2qXVxcKm3EMEiK2P9slh0xXGQ/D/AMA6TdRW5NxPMzlWWS9DheGz8qIMfd9e9Y08Jyu53QlhZP2lKNmeb6T8PdO/tTUl1PXo7dImxGY41kaRs84wx5AB6DtW8nhfw/4bQyw6dd6wJCCHvohHDtHO4F4wCOQevevULX4f+Fri5trbQtTFlcSlnklifzGGFOQysSADuxnHeuX1b4c6Y99JqB1pr7zjIWmV4wXckMSVU/KTn7uOM47V1cslo9jqlmEZdbEXh9dZ1SS3i0jRdM0mAf626thGpRcD5gwZQTgHgetReLPBXiP7G7WHifVtXb5d0cZkSPBPJ/1hBP0r0+HxVZ6D4f1KUtHEI9qhZDgrjgce+MfUV5prXxK8R+N2eysYIZtIO1t0Ee1wAMnqe3PatWrOyOeFavUlzW0PFPELXFheS2mpWtxJLC/WQEHpxwR6YqKOS+tCfMsWhsZSEEcyFAhzzgnjrk9K+lNM8M6S3h+Q+LFOmaNIQWnmkKO7BjtA4xgkc4HSvn/xJrMH2i6tdK3TaWlw4to5Ms2wbgCTgZJ69O9OVNWv1PoKOK9pG1ir/YtpN5onkFtDngxyrIPx29K3PDUcvhZbmTTUXWY5l+R0tmDq20jAwc9SDnFcVeWc02ZGiaFixwoxg/WrEOoNpqqt1FDcQHJ27wrHtjKnIrNLsdj2sjW1aC413UjNqLmBTwY0b519iCxP6V1eiwpobCGS8hFtFHkxzFYyQSDyD/8AE1Bp19Hq8EEWk3EcU7RjzIXlQ7OBwS/Xt+tV4bBYYZIZ77zwWKSp8uVXPOAD1zT9m2cblfRl37PpGoWqyaZP9lut+StuxQ4HOeAMjJrVsviRrHg+ER6lap4j05mJeG/DERdeOWYd89Oorj5/BUkbx/YnluoHIGTFtdQemB1PQV3uheCvG+t2MMVlpl/d2wbYQ1rtXr6nH86Pq8pfCck61CHxMqJpPhbx7dRajpmoW+k6q0yT/wBixskMRIYHbuKoDnPalm8E67b+IY01OyaOxk3hSY/3RGeCGyy4OMgjrmvQNK/ZX1zVLhbzXoF0GFuTOzoxGMAfKZTjgH8jXq/gvwh4Z+Ga+Ve/Fy0sLeCHyjbpbRSyAk5wQrMR3/h710xwdTeTsefVzFx/hanyha2Nnq15c/a45tKkEmVjjgeXeATz8qfLyx5NWtB8KzG4uBbMbpdoCWeoQ+czNhidg3JznHrX0Brniz4T6fcS3WjWk/i+5kZhJukuYQvJOcBAOaxLD9qrUfD6+T4Z0PTtMhA+Xestw5J543fX0rpWEhHVyMfr1V6qOp5doP7N3j/XLkIml6pYW7cbzHtgPIzglwB3r2/4d/sn3Oi3EN14r1a1sLVYyANQji8qRsMB1m+bHHQcVzq/GL4peMrxrhLRzE42l004Fc+mdtZM+neMo5jdX8NvYMrBlkvWjiDE8dWcDOO2K05KMVoclepiq8eXY98t/CHwg8JrIs3iuLUJ4gweLS7YEZByD+7Rxt9zxUFz+0homj2wi034cw6lAF+aT7Sis6jjJH2Y9f6141eeNIdHikN949WF2wrWtpbQyjIA/jVWJ/M1wWtfH4wRywpB9tbawicELnpzjys81CdCK1RhTyqVTWWrPoW7/aE8J6s5TVPCEmgwnDPC0+B0wMKbUVz2p/Ef4MTW8ss2kxSXTfwSxhweeBk2vpXz3P8AtNeLYhKIdPgSHaB+8gLnr9B/Kpbf9q7xxaxozWtklsvQNanHJrCTpP4T16WRyj7138j1tv2htFtppI/Cfwt0VGQELMkAZm7A4SFT1561FfeKPi54wSPfpc3he0VcCYCazUg/xfvJVBHIOR6V5jN+194umsvIF3ZWrseYxZj8ssD1/rXKanrmveMbyG4PleanzPKJopCoPOdq4wPwreOJp04nVHLasX8PzZ65N4Csr6Fn8UfFKHzFyzWcd6k+5e4z5zjPtim2+l/Cfw9uMOpy67dxxovkrAGWQkrk5EBHY9+9eI+Ijq0d9HKL1dSKpgeXDGpj9sL1/KjTZdRuJkmFrMjMAC4UgHj6VjLHR3gtTeWB5VrI+irP9oTTvD6yRaH4E03SwQE+1tCZDtAOPlSOM/qea+ndIk8L/E6wsxpPxI023umhR7m3tSLeRGKjI2tKC2Nzf9847ivz503T0s5nkkYRyMPnVv3hz+HNbK3cNjEhgiw3VnkV4x9Bux6g/hXhYmrXqvmIWDp9dT7f8deGrXQNNUPc6F4mt4kbzP7SurcSncOQpkkOThjjA6ivlvxVq/gmxmu7nUdCuLVmhVY4VuIyn3hjpb7eled33xMgt2ZDd2drblcfJtkY+3Bb+VcB4h8aW14zSW9hJqr4ADSMyJ19kWrw9atBe8PD5XKVRTirHoU/xz0/QklTw94N0UXH+rju7y386dO5IdVTk8gY7EjrXlfiTxD4t8TSB9Sm1XUUVmaP7bPIyxZ7LvLYGP4RVW48aa/KghMlppMAORENj4H4kt78+tYOoTWkkglnv31Bzztx5QH44wTXU6spH1tHBqnurl2z1bxDoN9DPYS3ljOhzG1jIyEEZGcrkLwcdv0r17S/2nzrmj/2N4z8N6Z4hjlZvM1ybcdViBGPlnkEhG0A4AXsBXhKzWG7f5U5Ycj/AEhevv8ALWlpX2HX9ct01u/aysnGya48rdtXoDwOwP6VSmzerh6VRe8rH0VoFvoU6rf+BPiZNompNlv7Pmu/sc0Y/wCWi/aGaEFdpXtycAdK6/X/AB94gOmQReN/hPaaohUoPEEFsfMuiBzJ9qZZkkO3Byprwi6+EA1KFV8Ia3B4ssgNyRR+XFMGxyAjSbjgYyduBu9s1D4f8dePvgxqkot1uNEupAEdLyyBaQKQxUblyOoOQRkEVfs4TWqPEnhlL4Ge56R4b8Px263nw5+JUlrdMVNz4e1O7FnFNkZALyNAsgJxGVCscEmsX4ieD7ya7jk8W/D5vD1pjnXfDkKnTo4+MyOiJIHIY7f9aMkfhXDD4xeE/HepZ8YeGIoZixzqWjXk1s24nLB43WYHBJfgL1xXrHgy+uPCdvHdfBr4h2evpOzPcaNqSW1tcb8Y2YnZHm3Jlh5e3rjrXHUwut4mHs6lB+8eR6t8I7e9mX/hFtas/E9ucMjSSQWU7PzlRbyMJOx5xjj0rmZrTxT8OJcM+p+G7tT5bh1ktSPbeCAR078jGK9x8Xa1Ya9rDD4r/Dq60HUZkAfWtPuLmDzj1TCssyOG2tnaeSMjgGuk0fQ7ix0GKx+F/jnT/FtuVXZ4dvY4beWOMZw5cyRvx8+cgZ3dDwaxmnHRo0jWsv3iued+Ef2svEGkWa22taWuolIwhunuJEuAAADuky2ehJAHPNely+L/AIX/ABe0lEvptLsL6VvLMzbIrlQGGP8ASJIx26emeeoryy+8A+HLXUZIPGHhvU/hnc7M29wfPurdm3YO2Eqz44yMyMBgAgkljzmrfB+5+2GTwtct4vtmXPnac0Szkrklfs7b3yAD/CM4J5AzXNKnTl6mM8PQqfw5crPR/GH7IFpa6bJeeHddF5gqsdsYI0EnZszF1U4wew4HPOa8b8WfBvxR4XjK3OjXQtPM2G+ht/NQ+29SVPXHBp+i+M/E3wr1FEtJZ9N1CJg/2a6tl3jIyDlk+bp2xnbx1r0rwr+1tqun6lJNrGjW8k7Rfvbq1Z7eY9/mRw4H8PIA7etSoVF8LNIxxtFXT5kfOrwS2MjJvcYJG1/b2qKa8kaEjzIQOx2kf1r7P1S4+FvxntoJLzV7WTUY0UJDLcPbON2DwWCo3J4+Vueehrj/ABZ+yXp0OmzXGj6xeSSupeOC6jjZJW9PPXaqn8RmnGtyu0kdFLM6cXasrM+S5o7gqrf6z5udnP8AjTY5NzEbGGOvHSvSvEvwU8ReF7c3N/o99b2uFDOsfmW+D0Pmgsp5/h3ZJri10aFbwpOjCIcbhwenHFaxqa3R7MMVRrfA7nn24t1PFDNnikwfSkroPpkgooooKJ7WATOAWCjvk0/93DIeFY561XB98GlLKcEde+aDOz6ml/aEO1SsCqe5KA5pf7WuF4GVB/uxDFUGmVuCKasjMwyeKTM/ZrdmgbyZsgysR9AKbbxncWLgA+p5qKlyaklxXQvRyIpHzA9jk1fhnt41BwPxrHt4xJnPNaUNuOA1ZSfLocNTljobNjfQsAFRQTwODj8a9N+FHxC1PwF4gi1TTZ2t54kdW2DK7SNpGO/3gfwry6xtsyDamRXX6JYvJNGUCgjORngiuOtaUWmfOY5U5xcZH3zbalphcamwF54K8Wqq3caASpbs4Bkdl6pgvcZPqK+Ovjh8G9R+HPiC6tp7aSGGbzJrWRG3rJGJCo5+mD+Ir3v9n/xYs2kyeFNXLyWtxEsNmjDKxSOzjI9Pv9etdr488IyfGL4eaxZ3EEUviPw/GY4rmUDJUY3bW9/KbrzzXkUqjhKyPzXB415di/Zt+62fnTfWagkKuU7NWRNb7XYBSV6ivRNW8OtEzYjH8q5W8sRDMynAYdq9uNS+25+sYbGRqK6dzmZLchjgfrUf2eTrtzW3NbnnA5qoyMvXit+Z9T2I1rozWUqfmXbTat3ELSMCCMYqFrV41zkYrXmOmMrkdKqmRsDrQM1ZtImZiaGwlLlVwW3AVdwyatwWhOPlOPpT4bR2bJGRWnbWrSEAKB+Nc0pHn1KxXgsz2Bx64q9Bpkrr7Vt6Xo/nKBsXOO/1rsdN8FyXCqwijxt67sVySqqO58/iMyhT0bODttFPGEJb3q+mhS5wYz68DivV7D4etJtcQxYUY65zW1b/AA1ZlyUi/OuX6xFI+cq55Si9ZHjdrpc0e1SmO/XituPw+LqMGOJQ4GT2r09vhi0OXMUQA/iJqe18EypIAIk+Y7OAfyqPrMbWPPnnVN6xZ5jp/h+5aQAw87hivRfCvha7mUF4Syh8YFd1p3w3XywZVjUfLg4zXRt/Z/huKSKKEO/3tyxYH5muCeJ5rxR4OJzR11aJDoOgt9njhu4lMSkhWYbWXnONw+b16DvXceDvEyeEb5Jo7oALmN4clgw5xwfc5rznUfElzKuY2MAJB6jjiub1TWLhs7r6RN3zDGc/pXLGnUvdHh/VZ4r4j6y1Kz0f4maS95o7RPf26kSxx4RzkZxjvya+a/HdxPpsjxyxGHbHlwykEZxjGfqKl+H3xKvfBmpLex3srRMyrJHGxG8Ag8jHPHFet/EjwRpfxk8NzeJ/DEcMMltC8c9vJH5bEgrg8cdBXYo8z53uYU8N9UqpS2Pkm+vppOhHlDgvjDbq9C+AMMl54vklisTqxjgbz7cnnB4BwGUkZIPevNNftbnTfNSU7Sq5K9fmxkfpUfg34hal4C1qPUNNupLe4MZVyhGJMqcAgggjJH8JruSvG59o8OsRQag9z9CfD9voF1p7aYltpMVwy5ks4Au4EqFORnIOeOe9c1rXwN0G68PXlnBp8a3EinbGQhDdOhbO38MV5/oPjKH4tWra94GVtC8QaXGBqMLHatyvDllb7uS+RyncdeBXrvw/+Jel/EqxeW1jms7612pLHMOCxHOCoweQew6dBTunqtz86xGFxuXzcqbvY+EPjJ8DtV8D29xdSWc1pGoQLHu3KARnr7la8c07WrvRb5ZoZlikUY3KeQM4/oK/RX9oTxZ4PufCes6PqcEkurLAXhka33Dfj5OR0HNfm34iZbXXNQKxeWqyMpTHKjNe1g6rlGzP13hvFVcwwtq61PbtP1zQviNpsVtq7Rx6qVGyVfkLyEbVBYcnHynn0rk/s+seAdWRDutZBICsmcqyhiAfpkH86870vxNLpzp5ayJJniQMMjnr9a9k0rxNZePLOOy1JSb/AB5cN0yj5cqMZxz1z+de3TquOx69bDSorkfws9P8DfECLX/KeK8a31pHGIY22B1OenuFz+OK+o/hH8fLGS1h8O+MLkJLGrBJ548hlADKN/4ED8q/Oi4h1XwRrG9Z/Jlj2yI8TZ4PGeea9d8A+NB4ytbaDzd2rxBt00y9QvIwfoRX0VDEwqx5ZHxWOy1wvUpK6P0euLNreFXVP7W0SXDohAmKqQCCvI45968W+LHwKtdfsxeaDCt4i73cK6llO0kAfL05FRfBD433GmyxeH/ExmuIIo2SC4yrlSpJwQFzjGB1PSvdzappm6a0AewmX5oSSMZ5yAfY11r3NGfIyi6b5oP5HwFqvhaO1L6drtgyoyF4p50XKsQCdx4IUMF5I6VxuueH/D+nTJBcaVcvbMwZZLYuysT0x846n2r7i+KXwjs/FljPqenxW8aGJg0QjKkEADIwRzx0r5n8b+A7nSdCu1mt43WJd8U5YN83VSOeOfX1rKpR9orxR7WDzCStBux4nrNroenhJLTQJGcniOfzWOMcHG/Fc2vxAbSrlhbaPY2oBBIa2LHg+jMRS+LLzXLO8YXE7rHG4I2kZK4GBx7Yqpa6hpniOQxXNuLKYjYJsb8n3xXi1Y8r5WrH3VCMZ07t3N+8+LOuRSJMEs40bkNDZRKR+IFXLT4seIJ1QNrMpt1O4wq+wD8BiuetPCt28q2LlLmB24KLjHpw39KuyfDDUYds8U8Ii37TtLAfkRWMY6GVSjQSs9Dr4/FVh4m2i6v5rW5b70sc7qGORjdlmHT+VYOpeHb6xVWaKa5Rm+RoSZA2fXAH8q19P+F76Tax6hdSxXKMfuIzAg5OK0rfWLlcR3CCe1zsG0hmQeoyAc/Q1Tpnlc0KcrQdzzxvDt86u72LRKCcmYhFH4tUcOiDcWkubGAe1yjf+gg12OteD9VulaWPVi1qQT5csknTtnr/ADrkH0EJJh7uNR/djDE/qB/OseVrY9KNaDVmSppNiGfzNXgdcYIiDk/nsrtPCMnhyB0L316dgUYjHyn5h1yua5a20zTrVRLNHLdhhsCkmPn14Y1u6FaG9uoobW1iXJA2mZ2brjv71H+I4sVKEqTjc+w4bbwDqTK+ravawyRw7FWcqSikgkgNGQp69MV4X8TdQ0vwv4itbbw14plvtNkjUtG10zICT0IGAOnv1rnfiDrW7W3S1WSNVaSN1yOfmIrkmeG3hY3sDXEn8JDDihRZ83gcG6bc+bQt30yTXU915KzXTTeYt5CeAcqwywI5/DtXWeCfijqnh+/MN1dTTxRLtScKQ6EHs2QT6c5rjLPxBBHGLVNPwJHxnzB19a2fD3hi+8Yao8NhFslUHc29VXoeSep+7WllbU9evGnUh77Ppzwr8TPD3irYfEl4HbCm01NGaO4hY7Rt8xcHaAQ2CCM9TXeS/Z5rGWy8VeT4j0dx5cOsLGkixZPzLJKvKckDIHQ9eM14r4H+Aeo3mrpp82rW8UNvAtxNtjZj94Ar2Pb1r32+8Nqtu2kabAv9lrH/AKTbyPiOQuWwSxLMuDh+K4atJVFY+CxMoUZv2bOZXwzr3gK+t7fRJX1Lw6xxNaXk3mkK/wB7bkDoVB5Pc03WvhH4T8XTHUdS8L2pv5AWcSsyjdgDojEduxr0eayZLPyt7bwQzMcsTzk/nz+dI1t+7wflY8fKea8WeCcJM8OWKxEZXhKx5A/wg+y3+7SdJ8M2NqjgofsYeTGOfmdG5znrWzb+GYY2W1uvE1xFdu/7uG1aCL5TxxthHOeBXUSW93JPcxwW8wKjCzSXJVWOPQE/yrJh8JiyuRq2tzRD7Pgq0TO+ByeTgdyO3auSOFlJj+uYiovekZd54S0G0lZLy51jU5FwwhubmaTfxgABOtOh8P6fHDu03wlC7KPu3lmu4HPX5znrmq2ufGLQ1zHY2ctzdFQVlkUKqnPT5gf5VwmrfEjxHfTO0FzJaLjHysoAIOewA/Su6OVzqK7KhCvUXxaHc33iObR7EPNeabpRyVMSFRImA2RtwecgfnXn/iz4kRalA8en61q926khvs7FF6MPUfyrkdYs73xFJJJNrE+9jvcSFtoJ+h9a5dtB1fRZmzNuLN8hyQMe+a76WWRg7SPbw2DhTXNJ6mzcX32+VrqOTUJ4Y+H892zn86q3SPdSiWyZYpSBhZX9B3yak0fwzruuMywzruY8/MADWynw9OnTtFqOpLDKq7m2B298cHHSu6OFjHQ9KUqUS5ovjWeO1K3KWomRNqmQ5xg9RiqFx4rnmkYHVrzBY8WpZOp6fKOfxqzb6LoiPJtjmuWVR1BCnP1f+laLaKlrarJFo0KhsbWdkwD64xXR7GETiSpRd0jHt9Y1dZT5U+pTW543DOf0Faen6l4h028jlnvphbBtxhvZPkKkdSpxnmqUl/qMN01spUMOB5SIqjj161g+Ir3U9NmZ7mWSdfLx5ZlOME8Y/Gj2cXsVGEajtY9D1zxhpcixpYXcSahjld37sHHpkr+lcVZ69P4k1L7Faaba3tzuAkMKKhb5sZLKR6gdK801HV5JCdiNHJu5bzM+3WnWeualpNwuoWEslhM3ys0bDJwQf/ZazlhaclqexQy9KLsj26Oz1iG5klnv7Wxijyvl31wCzY6BBgk88da0bPWPFn2iSTUWRNKaPMskkgiXZx0bII59RXhMHxA1CO5S4v7ma8IG796w4z+BHX2rWh+MGr3Ukcd5JLfW0YI+yts2HhgBgrjGSD0/xrhlg6d9jl/s1tt8tz13Vp9Se3N3Y6zPK7SHy4J7tlTZk42tkBuB2Y157rnirXNBuBJq2mqYWc4MwZwce5fB/Os2P4rX0d4XksyI1BEcaiIJFznhQo9+3ermp+KL/wCIVrb2VtpfzofmkMiJ14J9T+VT7ClDoOnhXRdqkdC14V+La32oGO48m0icFI0EAKMSVxgfN/Su61jUNNXTRb6hex6Q8m7elq7CRx/DhPm5yD27VwGk+E9H+H9wt7raxXcpCm3ijjL5cHOM/gBXZyw6Tr15pLapZu2pNuOxTuCqhJBbDKOQD0zUcsdh1lTjNSpkvhvwbpMZl1iDU9QuLT5llZ5mC+YSM8bVHXH5V89+OZjfeJ9UntmmFtJcyOrMSvBY47V7b42+J2maFp82g6VFJHGkm6RYwQrMMk4zz1x+VeYSa9a6jcSZ8PxyPIxPzTKM/pW1OKirI7cBUqRk5y2PPWt+C7tlh6nNNWGALukj8yQcpgA169p/hCTVsrH4Yg2KMtuulAHuBxWmvwr0zy0N1Db2qlvmVGkZvpwdv5Vske1LMIU3qeHG6m2gCPZ9MCphDd3TAeVJIP8AZXn8695fwJ4Q02Y+bYByrBSpDYOQD/e9621h8KaPBCkGh2plbO1iDnqeuQf50+U5Z5pF/AjwvTfA3ia+A+xaVfPj5izR44rs4vhX431poftxWFYwAqyzhBjGen4Cu+u/iHBo8JWNfsZJyBBECSBx1rGvPFWuz27XhurhrZCcq0oUjn0FG2xyTxlaWiVirp/wPtLVjJqerW4A6rFOpbj/AIAfT1rZXwD8OrFxHPdS3EuMkMxJx/wFRxXMpdat4muHSwmmZhgMzS7AAcdT1PU1VurO98P61Fbaqyyhl3M0bl+COnPPWmmczdaWlztWuPAdi7xrpsGxRtBZXYnHrlqr3PxA8P2KpLDoVkIV4837Cpx265rEXTI7Gd7nEVzEUDbSpHQc8+9YcM0sV0zTafDJYzEkxuwOAeg6e4/Kq5b7F0qDnrOR2y/G2wCymK2tsqmQVsokGPY5yaq3X7Qk8Nj5kdmAm0KZWswNxycDdu5rhdZsdB1K5ae1BsraJcGGKMsT69wOvtT7rVtH/siHT108yRKQzMyKD1PPU1p7OTR1rD0W7y1Okn+NninVo1WCFIIXbIk2EKfTgv8A0rB1rxt8Qrq4iilijUOdqSfZVUf99baueGtNn1SOOCDS82yDcNsoU89P1rurP4c69JG32qOO2i25SSa6yQfX5a1VCRVsNQekdTyy8t/GFvcW0Oqa4yQT/MFjklbGSQeEXA6Utp4MWC8+1TTX9xMzb42MjYPGTkuB6GvULr/hGtBEdprWrLNcgb9n2aaUEZ7MSMViah8Zvh9oqi3GkXmrTQAuHdPLXndxgsf5dq2VCPU3VarV0pxK/h0NZ3DeVoM1xclSPPwzZ6k8o4HOAOK6zTvDsmnqVfwxCbaZy4a5jdWiLY5yZPbvmvN9e/aUCKqaJoy6Q6udkyrFIQvpgpwfpXGal8bPFGuEKmrXsDMcALKNpJ78AY6+lbWjFWtch4SvUd3oex614N0nUft8ut60kEHyti1vE2Y3HIcID046gd+vWsa58SeAPBOmFtHjW/8AEEYfyVt43EBYg53YKLiuY8KfDXx98RMpFI0lqzKJ2muEVHBwRkZ3N36etdfq37G3jGxkg8vVNNMUrBWmZ2GwfMCc7SSMj9RQsPJq6iaxnRpS5KlQ8i8Y/Ea/8VbbPXbh47VZZGhsdOURxg/xZwMkYwRk9Sa85vLh52VLOzjAUggxx5OPrk/zr6y0P9kywsSL7Xdet76OJWV0htpsMxJyASyn9B0/GrcPiD4GeA54rFPB76pdxERO0kLbS3XOXduOf7tDwE/iloj1YZrQguShG58sWHgPxj4o2W9noep3DsTs8i2f0z2Fd5of7KvxB1JPNvtKFhbs3LXt1FCSM4yQxDYr2rxV8en8MzLJ4e8H2elxPho5rdoAwGccfuu6mue8T/ETxz8YIbZ9HN5pTxBk8tb9QrHcCem0dOTx/jWscHBdbsUsxxMtkoozfDv7Mtr4ZvFPijxHpej7g3/HnqIWTBHy8hDngZ616LY+DfgHpiT20up3+o6pCm6V7mdRE5A5wyqu7sefSvOJfg38RNSs4Z9e1YN91Vlub93wpxxtXPbNZMfhbwjo16f7b8Yte3RPlPDaWM+5COq7mK59M1rGnCK0WpwVXOtL3ql/Q7S6+MXgPSVK+GvB+mTzR5O7UrASLs6Dbul5OeeB3qrZ/G34h61Dt8OaJBaw7gofStHATJ9yvFaWh2vhAQyDQfhxca3OcBbm8vEgWPjAOGkfcOh5FVvEvibXNBtZTBLpHgazK5aKCBJX92Hl255z/tCrcopa6Cp4RSfuwbfmZOpW/wAZ/ES+fqWoX1jZlsE31+togxwfl3BR1Pb3qnb+BdJt5jd6/wCNbITsNzhL37UwY88iON8j6ise4+NmiWu2TXfFniHxWTgNDbxyWsTjHH/Lde3H3e1ctrX7QXhGxYjQ/Ba28m4nzb2ZZ2II7+Yj55riniKcep6scvxElaMbH0L4L+HPgNs/2Xp3irxDPcEeYthY7IT0wdzJFgEt2PQ139l+z3qsk0z6N4M8KaZYYz52tuLh4iBkuCJJPfg18U6D+094o0jUoZ4NRure0Vl/0axZLcAbg2PkVc8DFevaV+1BrWvzbdB8Z6jowmJjl0/U4zcJJx1DFZAARxyBXi18a4ystjkrZZi4vmlsem6tYaR4bjls9c+JVjZlJBvi8MRksBjII22uA2e2ehrhvFWt+DJ1EVjqfinxUS2HOp3RjjLdyAWirNuvFkupeYdS0OyunkYf6bFFEp4AH+rCKD9TiuI1qOxmncya39j+bPl/ZWXb7Ax5rzXiqknoRTpShpM3Jm8ICZILnw2tud4dpPPDSEY54M5Bpmr+GfA16HmsJ201sFFF9AMAnvmON/1NcfDqmleeYfKuNdkXcPmzHzxg5Zv/AGUVV16bUzvNxJDp9oAWC7UdgOwyq5P51oq7loz06dGq5e6ba/CVr6SJbXVdH1HDKxjS7ijJXnPy7FNM1b4D65qrANYh7RQuxbWRHAxz1wc/nXn0PjKHS5i9tqd09wFwskcbIPpktmtmP4qeJJ4Rt8T3sScDaJG4x6/hVKdzuVLGJ+6zavPg+qxlblkjjHHHkhh+OzP61nx+E9D8PW5STUtRtLuRiQPtaIrIB6dcZrJb4hSakzi68QXqDdkbg7f1FYWraha3TbptalvJFBIxC+4LnpycVV11OyMa7VpnRt4i0LT2UA28iovzSskrygt6MRtH41Q1D4h4Aj060eeGPG1pI2xwevBrz6+8Q2EDbYIZLsY+cTEJ9O5rmr7xJe7m8p2toc4WNTnH40uZdD1qGAU1eR6HceONX82WT7XbWW5j8yqo/XBNZs3jVSv+la7NPycIk7FenPGMCvOZ9Snm4lmduc8OR+lVXdFydu4n/azTcj1qeX047nZzeK7GLPlRC4/2nQt+hrNuPGV5sKWx8mM/3YwmP6VzKysvAOB6UNIzLyc1PMd8cLTjsac2sTXTbpZ5GY9WapEbzo8ee3ByMvisdm3RqO4pVmZe9NM1dNJaGpKzK2PMLA++f1pFvHXKgkDH1rNaVmIOTUn2gf3c/jVXZPszqNG8aavoOyXTdRu7C4TIWW3maLAIHQqc+uePSu50v43ajfXCQeIo7HxBbx7Qr6haxPM6gjIM3D8qByW7Y7V459oKtnt6VIbrch6Dj8atVJIwqYSlLdWPopbf4R+LrENaXt34U1UjAhuiwt3kIz1xJgByBww4BNZVv8LvF+hzJqHhu6g1aOFhIt74fvxIyNg8YAV1PXjHbIyOa8St9RKgZBbA4JbGD611Xhr4ma94YUnTdav7LLbm+zyYUn3XOG4B6g9a2jWWzPNq4KrH+G7+p6svxw8eaOv9keJJE8QRwL81t4ksY7ydOMAhpgZRgHAwRwxA4JB7Twn8QvhtqivPcPqPgDxLy5uvD0kwtmyxDKwZ5nXKhcAADJbOBtrz7w/8bPDmvQxw+M/CkOtXXLPqERSCZ2UkqSY1U45x15wKtWvw78N+Nb95vCOtxwK53/2dqVnJAyA8ACVDJu5zyxHWt04zPIrUI6qrFp9z2K38QeN9ahBivvC3xYs0AV4bwJdXNup6lfNEUy5Hoc59DxV9LjwNZ7muT4k+FfiZkAhdRdW1ngMQjscyybfvKTwAScd8fPniDw945+DV5HLLdXOhG4OEmsr3/WY5BOxifzrofDv7RDXUjxePNGj8bW8hVM3TJDNEhznE6oZeuG+8MFePvGolQhNWOJ4LROB6cvhHxD4iRGSDwj8RIZGAdrDyRebQPmw6CGbcoHAz/d6gZrnfGnwx8HfZdlxBr3gzXjtjlGt27iyJG0FUdIpZTjkjJ54Gaj0LVPCmsX0M3gTxhqngXUw2yDTLqC4MbHsPNid/vHHBXHBB6DPpdzeeOvBumLf/ABE8Pad4/wDDflr5d0zWgk5HEnmNF5pJBAO4ZO3JxxXBPC1Kf8N3MZVK1HSJ4BH8HfE64l0F7XxBtUOW8P3qO3PKloyQ4J442g84xVmx+MvxB8ESS2V1qN5iPaGtNUgMgUBivIkXK8jHUfdPpXpiat8PfEl4JfBXiTVfhhqDn99DJb3EsLsTkIHjkkJAZgMlAOM9eK1dd+GfiTw/p82s+MvC+k+N9DC+ZJqNhPFaSKgOW3N5aSux3IRkEgk4wSay9+P8RGjrU6mlaJQ8I/tTaHqzDT/GWlW6aXMCWe3tvPAbOQdk0rxhR3wnFdGfCfwN+J8klzb3Fhp0k3zKbSRrVxg5PEoEY4xworw6bwH4N8YXCr4d15tIu5GVItN1ixlAdvaSN5sZOMbgAMsPSsTxr8M/GfwttVvr6LytObHkTW90piIY4G1dwYDjuo/rWfLBvQ554CnPXD1HGR4AsxUkMM1GeTSDpRXSfqFuou33H5GnBPcf98mm7qT8TQBJs+n/AHzTG4OP6Un4migYU5fvD602l7fjSYmXaW3+aZlI47U1fuirFomWZhycVD2OecklcsQw+WeOea2LW3EjrmnWNiWjBA4yO3tXSaXpfmSIpIX5u4rm5rq54OIxMYlvw74da7mjCDktjBU9cV7R8O/hTd69dxQQxDeY9x/due/XAFM+EenpZeJNPeSNZo45g2OPb86+3fDen6fdJZXlpiO4a3w64UHoB0H0rw61aXNZH45xFntTDtwicR4R/Zvj0qO3uZ72CO6Cgr5cbgq4IIPUdK9Zu/CemrqDarbWscV4sbLuTI35DdRnH8R6109taW8qqDKqt9as6hHFDbnZ8x79q9qllDlR9pfV6n5fUxleq/aSep8PeLvgzHr95Mn2OOzvWwX/AHLjbgDtkdua8G+IXwxl8M6pNayvHJtCjIjIP+f8K/SrxNcx2Gk3VyYdxCHsPQ18h/Em8Fpq+qXCplpZAMEDpuHr7A9K8SM5Up8k9z7nIs8ryagz441PSmt5ZPlIGTgYrGmiHIPBr0XX7D947EYJPTFcZdWDCQ8dq9mM7o/bMLiueCbMB49rEdaaVPbkVrPZsvb9Ki+y5b1PpVcx68a0bGbsPoPyq3bw85Iq8lmWBXZj8KvW+lcLlvyFTz3MqmIWxUs7PzpABj8q6rR9HV5FG0H1ODiotOsPLk6c/SvRvCGitcXluFHzZ4G3P51y1aijFts+ax+N9mnY1fA/glb64VFjjcsm77hPevqfwH+zuZrOC4vIoY0MYBVomHc89RWH8J9Ci8MXUF/dqMNEylUj2kHnGSeK+u9J8WWM9qgXY/y54Zelc+DhQxkrVZ2PxzNMxqV6ji5cp5xYfCvw3ZRlDpsMzAgfKGGfwzWtD8PfDy4A0Vf++W/xruJPENksZcxxhR1OQKybrxtpVvJy8BbGcb0Jx+dfQyw2VUVrO7PkXzX/AIlzltW+GuifZWK6bGhbHOGz1/3q8w8U6dY6PAGjhhVlkYA8A7RnJPPX/wCtXbfET4wWllatawRiOV2QrIHVRjPXINeEfGTxr9gtbZGX97Jv3/PkjKDrmvj8bGjOtbD7HdhMLWrV17OV0YmtfEVLO1XdvKDjaXUCvKPFXxO3XDvbxso24K+Yvr9DXD+JPErXDHnoSMFuvNcdqGsM+RtwcetdFLCxhqfrOX5LBK81dnWan46vLvJa4mC5+5vH9Ky1166mk/1shAGRlq5Brre2WOD9adDdZkOOuK9BUo2PrY5fTirKJ6ZpevefgMSCCDgtyTXrnwi+LGq+AfEFo6z3Daf56m6sw+0SLk5BB68MPyr5qs70bcMAG7dRXZaNrIeNYnzkEY+asZ0l0PExuXQnBx5T7T+NHwv0f4leDrnxl4Xjt4TBGvnWsMeWYoWVshHKgkFTwOgBr4x1/SZ9Ku5ojG0JjkK7GU/Ljg9q9m+Cfxguvhz4mtppd11pLs0U9qJmXhtuW67fzr2T4yfCnS/ip4Sh8Y+GmD3Fy6zz2aokjLvIQ8Rhscqe/XNc8ZcsrHyeHrVMtqeyq/CfGnhnxdqngzV4r7Tb+azvY2DCW3k2kqGDbDgHqR0r6o026s/ino6+L/CDJoPifRxvubW3YCS9kwHJxGcHneBuQ5r5P1zR5dPmeJ1I2ko2RgggkZxgccUeDvGV94J16y1OzZvPtplkRQzKGIOMHHXjP51tKClqj6avhoYyHPT3/PyPrrVta0v9oDwrd3D2Udv4qgR3mgkVWeeNBgABQG/5aI2dv8FfIfxO+H8+l61c7o9p3hCAjZU7iCrZ7jGPwr6psdc074zWqeM9AEejeMtMPmnTdysJ0i5xhAJTuDKOn8OKlvvDtp8edHmSZv7L8aW5WG4tZgrbhGwBkCk7+dwOSK2w+I9i+WR5mDxDyyrZLTr5H5+yIykZJrW0LWH0+4TLyDLA7w2Ntdn8RvhndeFbq7ZQZCkjRyxeWwdFHUkEcYrzRd7bt+dqnAxz34r36dTnV0fpdOrSxtLmjse++G9fs/F2mPpOpSB7uTItryQjEYGTgjvkisTUtHufCOtIFcqQBtmtwyFsjOfxGPyrzTStZazkQkdHALZwR1r2nwX44sfEWnQaPqcW1QuUut4OMc4/mPxrrjUdN3R4GIws6Mn/ACs9V+HvjqDxpp0Gl37GO/ihDLcO43Eg84x6ivoj4Q/Gq68JTy6X4gnm1CyYJHHI8iqqAYUnnqCMGvhvWvD0/hC88+OXzrcvtjmGQMY4+bpXoHgPx6mvqdMvAlpNt2x3BcAYIC4OevPP4V9FQxsKiUZnw+Ny+7c6J+mKxRvGL3TZlktWHzRxfOHwece/Brgvir4BGraJdazp0CmXy8SwGPd8vfgdx+lfP/w3+OGofDG8+xTWzXemyzK7gyMOvDFdxAHJJr6k8L/FPQPEuiQ6zDeW8AkG2S0mmiEik4BB+bj8a7byi7wPm4wSl7x8Z/Er4Nw65pkU0JhN2ZMOoVtwxxggDjGMV88X3wl1P7RJsjjKo5UlQ+Ov+7X3b+0N8H7rW9Nk8XeErxkurqVZHtoUOCrhBnKZz939a+EbzxRrWk3V3GAbf94wkjcyA7sntn1z+Vc+IUZrma1Pqspqz5XGMrlS48C6hpO1p5VQjkbd+evuAK3dL1K28OW0MziXUFEoYxo/B9c496i8NfEU/aFg1SDem/B+Ynjqfve4rr9a0G21S1lOnl47GUYDsFwp/DivL5ebVHqVaj5uWotBtj8QJdQMjWpNvaqwLW0jKT34rm9S8XwSF1toZEuVBbcrA9u9YdxZ3vg+8LAK4VsBmQ/vO5+uM1o3mk2usRNdJMI7rbvaNSAW/wBkCoba0ZEaFOL5iLTfiBqNpLH5t3cTxZAMeV9K7Kz8Q2fiCF7iKyR5BwY2CluOOfl9q8luFSYmJY/s7r825jj86ksNUks2Clkduobdx+GKj4joqYeMlzQ3PUJdQSRcjS1wOGXaOPf7tanhrxNpaaxZobHy9rqxlULj7yj26GvPG8RahcW63EEPmeWMbWQtn8q7Tw/4G1Hxhay6tpcDeciBnhaFn6DtgccoPzpcq6nmVKK5G5s7PVbhLrVJvPv7aMbj/cG75jUt1o1heKRFrEcCdSqSZH6OP5VzFvp9z4it5PNtWsr63UOVkjbDeoP45rJ/4Si801fKlsrVEU4JG5TRbseTGi/hjI7CXw7ocGxgy3s69GWY53dc/ePb+Vem/Cd44NTW4a0a1sIYmMkmSFmboo3Hpzu714toOqW+talHBHugu5W+Xy8HnAHHfua+kPAvhNfD+kxTatdlPtQRlMrbehP97H979KPU87GOdNWbudp4O+06dol9qM0kkV7rLeZGrcNEjKTtOfQsB+FbGg6tqM2ppZxzSSWsfzzttHRg2B+dYdw0l9Cuoi4Dxsu2KM9sjcOnsBXV+C9J/sfRy0jfvZWZizemcD8iP1FYyi972PlcRdRubrSM0mME56mnLwQSBisy18QW95fy2sILeWpZnyNo6f4iptT1CLS7XzmXK5XAz1Jz0/KoptJuT1PFab2FvNThjaWNSDJH9/5gNvGR+gP5V5X4i8Q2+o3QhuJ/tER+QDcuz7x4JzVvW7i51zw3cwv+5eXc4kOQT8rkDP8AwLFeKTQ3Gl3Mto2n5WWUoJSrnv8AeHtTjaT5pI9fC4VSXNI9GvLjRbO4jRrSFSeN6hcDn61k3erDTrhylsLmyJJB2Lg8nvtPv3rj5dL1O83WYhkuo1cES24c9unArptF+F1/JaiS5vhZrkkiQNux1AOfrXZ7Xsej7NRWrJLrwlB4mMc1tafZ5GAYKQSHB4GMDnmtTWNBs/APkRf2d/aF9NFuyinKEcZwa7jQrPSfDkCp9vhubjYFyWQ7do4xzUDappMM7XM+pRyOcfL5iAgk5xyelZSqnBOtWi7KOh5ctvr2qrEzfbVgJI8pImG3nvtFdHofwulW6Mt4q3ERGArBiR+J612vijXdHm8MTz2+o2fmKjDyhJHjP55ry3RvGY8WapFo89y+mW3zkTW8u0ZCkjGeOT+eazdVvRHXCVSavY7rT/Den6RpN0LgQlXIC/LtIG49zS6TeaQlpciC6SBwoQb3U8++a9X8P/DHQrGzTZKmoqy433AikBHrnaf51R8V/C7wzf6b9mcWGngsT5qxxrng+w6VLpzavcap1L+9seR3Vte+TO9t9luyCv8AqgOuB6Kawrq6stZtZNO1vSxbCTK/a5PlWPgbcnavcHvXDeLvDOqfD7xclnpc51Kz3Rn7VAG2bsDIJTjgmvTfC+oaxeWsdrqtgt3aOSXZlc9Tgfe9CD2rOLdtTplTlStKLPDvH3g258L3yXttKtzpdxIdiqGwFIBHPPc+tYvhNdN/thm1fT3uInAVUIOFJPOSWFfS82j6bps12l1NbPpcmClpME3w9+hwBXCax4g8IaT5vl5uVVjhLdoTjn2Na+00sz1KeNqOPKkc5480jwe1gbXQ9EeO7kiKBhI2N2RyMOf5VxVv8M76+mEcjpCOu12kYj8wK9C/4W1b8Qaf4cmn3f8ALSTBK/kpqrJ468Q6hM8MdtHYRbePMLjH5Y/lSclJaGkJYiPwsTRvhTpdjbo1xpv9oyDksiuADnrjJ/lWz/Zd7Y27Rx6rZ6Pa7SFEJVGI9D8o/nXIahcy7HS/1/ym7iKQ4+nzMKx28YeH9FwDFLqEnTdIIhz+ZNY8ib1K9nXqayO+0230LSZCzqdVuM7vMZjIAccdZD356VbvNcmmtbiFd1tHIoEjKqhm5xgHtxnp615tP8SmSFmsNOWJAMklj1/AYrCk8U6xrqzPvkhk7cuFH60KHRIn6nVk1dnoz2Ohwyc6Ysjspbz2TJY9+TUTeLtsGLeOCwA+UMUTp/3ya8lVdWmuN8zSyR9ydxPStvXNDGuW1usTxWjIF3HkE/KK2UGj0Pq8YrklI6y88XiZgJ9W84rwI4pFA/Qj+VX033Omi7tLY5bI3STMCxBxnABz07muBtvCQto/mnZjxtI6da6GbWJbOxS2NxsQZ+42G69vmFV7ORlWw9OMlZ30LMF7cXV1KL8eXDGm7yxwSR+Az+dQ/wDCO28gi1C5Er2Vw23bIXG3tkndx0qjJdGFZJNjXDOm0F8ljx+NZzQ6nq0IggtrmWAYISONm/kKfsZPSw6MY09SPTob7QfEDSBXvIdwVGMW5QpY/wB7d0AFdjeeML3UNQS4SSGFoicvFHHx9QFAP5VJpHwz13UreNfJa3G4Y+1RyKQCOo4rTPwj0yx3zaxr4TyyfkynPr94j9a1jQaWqLnUhUl7ysclrHjrUXllR9XmZHAyIVRB/wCOkdqwry4l164wLa4vCpADMSSRjpkZrvLzxJ4H8F3WyCxm1W4SMPmYwBck+2fb8M1Tvv2jrqFWTTtAtLWMHakrE4/QDn8apUlHc1hzy1hAyNJ+HerawAbfS7m2z0LRzdR68YxXcRfCqaytfN1TVba0RFDHzgVH5mvMda+J/i/xGUSGeR0kPMdlLMc5HpuI/KotD+EfjPxPMoOl6gvnYBkktZsYI652VrCKk7RWoVKNveqTsj0W81X4eeE1EN8suuNtyfsRXy8nng+YPX0rI1H47+GdHhC6P4MYEdJJimQPcEP3rc0v9jnW308/2h4itdOiLfNHPE+9RnHO4DHUfmK1D+zT8OvB6xz6v40E1wisDABbqhOTjBd/x6V1Ro1eiKhUwi01k/I8h1P4++KtYZRZahJp1v1WK3CAfT5VXjHtWNNq/ifxGzJNc6nfgjPDOwBPPQCvpzTPGPwq8H2rXOgaPo+r36hVSHUfsnA5JPygnoT+VZf/AA1Jrd/Klrpvg+10yLHAgEg5zxwqgD06V0RwvWUhSxS+zSt6nkHgP9nHxZ47jEyxLBHJJ5R+3RTR8/UKeO3WvXdJ/Y80nw3YfbvF+uaSiIf3tqsjqWBOBgsyeta1j8UvH2rXHkr4amUzfuy7/aNg/hLcLxjcT/wGuW8bfAnxj4rml1C9eNGnw7RWomdumABuXrxmuj2NG2mrOFY6rKaTmoo3LzRvgV4HhieXT4ddnU7Cscqn3J5nb6dKyZP2lfBHh/zP+EX8CwWx+ZVaSKBjwPlOSjnPA9K8g1DwRJ4Jmf8AtWyvSysY0N5DsVmx1UsvvXY+A5fCcmg32qRaDNreoW3yHTfMhJbCE7hiJ264Hbnipk1DTlPQp0VU1c3L8iPUf2jPHviZkt49WvI4WUolvbBUG3r/AAIDkD37VW0PR/H3jCRRbTaq8M+UWS4acqMZJJO09we9dP4H+L2reN9WbSNC0fQvB7K+1ri9kkWZFYYGNgQnAQjn1rrtY+Ft7r96sWteKfEXiidtpWx0aBnt9o4yGkmfsWz8veuSrjadJXkwrU4UdJJfqcdYfDu78ORu/ifxLpcEPRoLm5Jk3gnPDgYP5Vn2jfDy3uNj6Nqni67X/WNAjLGT1wNkzDpx93tX0X8P/wBmuzm0pTZ6LFBciMAS6xApfBJ5IEKnPA71xHxz+DfxT0qxmksLiza1ycRaVDcJhdh7AcHP61xrMqco3LoUHV96KscSt9cXVrKuleE7XwlFJ8qzarNnywOQdskJXpxyRyK5nWvHkvh+LzdX+I6XAUBjaaFPGp2g8qQkkfIGOO9fNHjabxBa3Eg1ZrxnTcW+1+Zwd2D97nrxzXn11q8jFd2cn3rKWYJr3D6nC5KqtpSlc+mta+PHgJVcp4Xv9YueA11qWoMwl55baXcKT16cVxGrftHatGJF0OG00SI5wttb25YDsM+UCfrXh8l5uJPJqCSYydBj8a4Z4qctnY+kp5TRptaHeax8WPE+uLtvddvrkdQhl2KM+wxXJzalLczbpJHkkJ5LLxj65rKZxnpn8aTeOuD+dczrPqz1Y4aENkXpboxsSSpf2zx6UxrrcoYtuJ9etUi245o3Vyupdm/s4ovLdFs9R7irVrfFVY/OXHIYjFY3O7NXrT7i1k5X3M5xjbY6vR/El5amMwz3EB68Ocfka6D/AIT7V3jMZvHnRuofYP1Irj7EglQem7FWb2RFY7ei9cd6nlW6PHnQhKXwmlfeMtZnIjfULpkB4QSFUx/wHFYV5eGbcWyHY43tMx/magkkLE8cfWqk2ef5UuZR3OunTjHoI8rZI8zKDpg1BJPK2AgbbnsTzSFdy9ce1NEQX3qOdN6HdGMUhyTHPKBOfvM2K1dN1y/0mVnsLtovlBZ49pUjPTmuf/zimNuVsqVA7r61re5fs4s9Hj8X6XrD7dW09ZpW4a4UqvTkcAD+dUdW8GWOrw/aNNuoo1c48pgSV9+priftjQrsePMXcrUC6lJGx2fKvbk1SCOHne6ZLqWizaTMVmXIU43bSAayJmU8KMVtya9dTLtZwE7Lk4/Co4ZoZt29fm9Sa2R2xnKOsjDoHPTmtWayJQupGPzrP8l1560zpjUU9SKkp7BmY/Kc/Sm7T6H8qDQPaik6daKACilpKAF3U5H9yKbzSUCepo2jRtIm8lUbgk9q3rRo49zJLGHj6NG2Cf19P1rklbb2z+NX7ORVYMVJBGNuaabT0OStSUj13wv8QvGWhxbLDWby3s2Ax543RkemHVhyK6mLxp4W8UQ7PEPh4R6qzbF1ayAjKqe5iQxqxH+0a8N0/Wm0+YGG4mRQQTGzHafr81dZb+IJLmzkLDQ41Zsl3z5nTtzXTGs0tTxKuE1vHQ9Guvg+NWtPtHh/xFYajtBK21w225kxwcIplyehGPQ1zFh4i8YfCrVZWtL3UtDulzGXhDwAjsBkDI74Ix3HNcU2rQWxJa6klkYEjy3AXIHGTmuy8C/HS+8M25iubSHxBp2wKbHUXaQKck8KSR1z0Xp1rVVlLRGH1arFaxuj0Tw7+0NpGqxtF8Q/Ctv4yUD93dHyrOdMjDHdHHucnlssQSa7/wAH6BbasZrz4bfE7/hHrv5Xj0fU7jyN7jLKq4mkMmFLA/L2HHzNjyNZPhz8VLqRpWuPAl4vXMtstvI5OTgbUIXJ7E1D4i+AOvaHa/b9LvLXxNZr8xm0sSTeVg5Bk2qcZDDv2PpWlozWpw1KNNaP3X5ntniTxVrnh6/kh+K/gNvFFi4w2qLZi18zIO0LOIVJIAboRgrjtT/DOj6B4sm+0fDvxvL4CaRTs0jVJwkKYOWG77QxPDAj5ecnpXz/AOBvjZ4u+FN9i3ubi9tVBD6bezSPbygkEgoGXrgD8T613mofG/wH8To/J8U+D5vDuoS8yah4ZMEJ+Uk/ckjONxzn5vT6VxzwsZfCcssJUi7wWnf/AIB8jkYpKnnjPmEgcHpUWxjxtP1xWB+iKVxtFSi3f+6fzo+zv/d/WgdyKiphbtweKlEK45xmglysVVUt0BP0pyxtuHyn8qtLGI+lOH1oJ5xO+O9aOmQHzMkdufaqUKb5R3xWnaNtZvpXPN2OOtJqLSOx8MwpdeZG2BsXePwrqLW13PFKTl+wxgVw+h3jWtxkMQGGDgV29ndLhSDkdBXnVG2fF49SjJWPXPhvEg1Kz2jnzOufda+yvg/p/wDaEgG8qVi4xzmvhXwrrB0+5gKSBSGzkHpyK+oPhD8XINDuoXe56w4YMpPPzejV5NSKVZSnsfkOeYVyqKU1dXPrSHwFJMqOSynqQAK3YfAsb2+JGbkfd9K4dfjTp7WsJjv4fmUH7hrMvfjtFysd2Dxj5V4/nX2KzXBUYKKPJpvKKOjg5Psa3jjwzDDpd5ACSvlnAHPY18RfFzS3XXL8sjf60AYPue1fXkPjI+IbdpXdni2tuZlO3ivmD45SpD4gvjblWBkU5UfL+FfMYyvSxFX2lJaHJl1SMsW/Yxsj5d17S2muGIbBzghq5a901bfBLn867DXGdpmJb+MmuQvpowSDIxOTXXTeh+4YOT5EjLnt4+TnJ96rfZznqQPQVedo2wetRswLEKBj1zWsr20PZTlYhSJVPQ9O9XbdVXBxVVv3fXio21BYxjfUcw/eZ0djNGrEsRXWaR4si03aVEbMvTdXljaseNrH8ql/tYA/eb8qzdLnTbPPq5f7b4j6i8G/GSKZfseoG3jtiud2OQc+4r0qx8b3sERl066hubYJ8gVdx/znNfD9n4gkjfas+BnHNdr4f+KmpaTtAvD5QIGxhx1NedLBaXhufKY3h2M22kfTmpfGLUUtWXZH5hHA2jH8qw9P8eS7vtd7JEctzCMAkfUDIrznT/iRpurQoNQWMkgAsse0j8etaC3nhORfMbVpfK7p+8/LpWLotfEeFHJ6dH3eQ63T9ak8ceInlmcrYYYErwAFHAyV57V5p8Y/Fo1DWriKMoEikdRtP+yBWvq3xC07SNNe30NwgJADsrZ5PPJrxPxJrU19cyzySFnkYsTjua3oYf3uZn0WW5dFTTsY+qXZZuZAcEtjHvWS10eoAGe9JdXW5s78nFUWdm6mvW5VufolKikkW2kMh3Fs5pY5DE2c54qpGxX6VOG3VpbQ1cbaGlDchsc4Na2n3pjwcjfu71zCsVPBq/ayEoMt3qXbqclalzRPTtF1VLrYXCmQMV2+vFe4fAn40XXwy1t9/l/2fPGY5VkU8EBiuCP9o18s2OovbkCN8EHdkiu70bW/7QhWJWCzMOoX3rjnG+x8fmGXxqRdz64+OHwZ0z4iaMPFHgwzagGWR7uG3k8zyyyl+ckEY3elfGmsaLJbONykBep5OCPc/hX0f8C/jZeeDbyTTr6487RLp0SaG6TeFOVDMPT5SfyrtfjV+zrpeuae3iDwZbLPaGJ5544pwD8xDDCkZ6du2KyhPk91nzGFxssuqexrPQ+QPAvjfU/hz4tstY09lF3btld6blcHqp9e3SvqbSpLL4wWNv408N3kVp8RI1Edzp0RDh8fI77ZMYGJFPGeRXzRqngS8guAjW8sYGGx90jj3ArS8C6n4l8A64l5pV49lMNybvMBLbhjBHcf4CqnGLVz6HE+wxcPaU5an0q1jo/xl0i6MwGneNbNWN9YhtryyEMmNj4GconC/wB6vjz4jfCefw3cXEkcE4ZC3mRuoJBDYNfY9na6f8RLO38Q+C5o9G8dQxi61KKGTyRcsRkAp8wOZIx8vAO/nk07UdD0H4saXOJrFbXxRCjLPaFDAXc4MnBPJyJMY9BW9HEOi1F7HlYPMJ4Cpo/d7H52N8pOFIGe4rU0DVDZSr8wBBPNeh/Fr4P3vhi6MttYSRwpCDIjHBDZwSPWvK9rW9wyOCrodpDcEY4r6CE1NXR+nUa9HMKHNA+jPAvjK18T28GjavPGtsseVYOUwfcj+tYnijwXe+HNTt5IEle2lbck3BH3iRyOvHNeYaLqk9pIGikZDjqK9y+H/jyz1mNtN8QSpcQEKIpJI+UJwv3hyOpq7uKuj5TFUJ4ZtxV0dN4Y8fwySJpWsSRl2bZDIreWcN9FOfxrrI3uLS5jvLVvPtjKp38EHkc8cHBFeWfEL4b3+k3iX+kB7mw2F0uIX37SMdfTrXQfCPxZNfT22i6orum/aW8vkkEEcjmuzC4yo5JI+VxeFp1KTrUnqt0fVvwg+MV7orwWOpzJNpqx7Y8oBjGeARk9u9Vf2gv2bbLx5Fba/wCH2uJLhgXlgDCQMrBnyAxHrVjwH8Mbqa3F0LUvbNGGjLt69eDzXvPhfRbq2gFtOytFgKFPIwBjFfUU4+45TZ8ZSxVWlV5aPU/K/wAQfDPUtNmkU2NxHJGxyJIxxg1N4N8WXmh3UemamFjsHbDb0xjI6j8q/T3xN8FfBWoZe80q3DODkgnnPevl/wDac/Zy8MaL4Pvde0COO1u4Vjyvn4GAWBIXHpisnTjJOVM+up5l76w+J3Z4b4m03TbjT4XWZr6G4YMoiOPL7nkeuR19K89vNEu/DN+sstvI0TNvilUgbf8AaOPT0pPCvjd9D1hrPWVW805MhUaMOUOeOuP0r1ddI0zxFpZnmmS4t5ELIqYYRj6YJHTv715ErX8z2ZKWFklPVM8uumtfFGXado54xjHZ/f1rmrjT5bG8zDD5kbfdJHB9cfjmuuu/B9/orTXsVuzWUYJM2MqB26DjjFVW1FZIwJYopJ1GVKICCOtQzpVfl1jqVfD+q3mk3CyJbYOOjj5TzXt/w18ReMrvT7t9LEMMPlgkeTGeNzZ+8RivM31qyks4Fg06JrngN5kPHfJra0H4hXOjaWtvYIIGYbHWNCMcmnHc4K8nNXsdDp/ibxMNTMkkW5UwHBjADDcc8itRfhhJ8SpJLyzgmiuwdrxxksucdcHHYevY1X8AC41WaSTUWZLJQrSyMwXA/HrXRa/8WovBurLF4UaKTTxh7iRYCSWB7HI4wT3710RST1PBlOrzWpxN3wr4P8P/AA7WKG5vFm8RRnK2sku0pk4+6C3pnr3rXh8O694v8SNcaqznQowWhWOGOPbuAC/MDk9DSeEvDOmfF24sfEuLm11Pj7TvLQhigwcbic5BXoa2vEniTWmmh8M+ErWQXlqu2ee5iwm1VH8THB6k9K0VOO7PLq1GpWk/eFt7PWdWvpzJayWmlWA8yOPaH88KxIOTyPlUjiman4y1jVLWfWxZ+XbQK0VrCUIEmcL838TcuO3QelZ974r8QJNFpNgjOIE3ancSwgqMfIVBAA7Man0zxq+valLcpZQQ+D9PK+as0W0FipY8bhnkKOKU40+pzOjObWiJdQ17VvA+iWukRjztavnCuzRjCqzkH5RwBhRUPxe8SeJ9D8B+FLfTI2mv7g+bLtt8kAKGxgdOWrnvCPxNk+I3xAsITYRTQ7lzMYCu1VHru96m+M3xDutJ8SLZ+UotrdmijZ4Mj/VrxnPtXLKhF6oI0P36Tgji7f4seN7i1jSXSfMKn732dxnHHYVK3j3xjdSgLoitJjgJE/6c1U1Tx1q+n3TRRaMDFuwjJahlb6HvTW8feIFBMejtHJt+X/QgD+dZygk9D2fYLdQRp2eu+PmRvKsvJO7J3wg4/Opbix8a6rDuuZCshPCLbxj+tcwnxE8WvKI/shhkxn54UT8yTV/TfFfjKTdIXRR67o+Dkd84rNxMpYae/KasXgHVpNklxcne3ULEpx+Rrai+HdpGz/ar5o41TduZlQfqa85k8aeNbe4Iub6OCPOMTPH+nNT6l4ivdWjj83XJWP3Cq3aBfxAPFJ0+ZmUsJUbPSLXSfCek2sjz61AZjyFEobcP+Ak1vaBceEPEM0NrBErMqkq6zSYOOvGK8R/suGO1868vFVT8o/eEsRnqD0NdF4V1rw14cuBcW+sNFcBMDc27OeuflPpS9lYzlhJJaI9MuvFHh7w/dPDbXgglJKN5hYkY7cof51yXiD4laBbxsHt/7SlJ4/esvYj+FAf1rMhk0jxBJ50FpJqV7KzSHCtjp1zkcfhS2/gm3hmin1S3tLLa+BHO+8kdemaOQwhThD4jpvDPjC6vrOfUp7SPRtGgJYLvOZCB6tyeQPzHtXNap8YfE3iaWSKwt4rSJ+FMcRkbgZ53Hrn2q94kuodRslsbVoLTSYwWkVnKFs8nA+ormZ/F/h/wzGVtPLe4X5wQhbOe2e5xU2OilTU9YoitfCusa1dNc6tcPbq43ea0caZ474I/lUg0HQ9KjYlvtNyM8iQ4P4CuR1z4sajf+YsD4iZhtCr2xWVDqGq6oPkeQ5HUcCmorqelHC1filojtI/EWqyW8wt4orYJwAwByPUbutYiyT3Ed3Jql0FdomCKEUHPGDwaz7OG63bpJp3ZO0MgIPqCK1I7GW9/eR28kjE4C4IFaRpy6HXy06atfUx49HilhM00+UJzuIx0PqKtX2g2moOrWpZVbuDnd64zXS2fgHXdQhUxaPJ5RbAyAAce5rorH4SaxDj7WkVgoyf3lxGpGOvQ5raMU3qYSxap+6jgbXTYNOhcDzjGAcrvOM8VUutVkW4KWduGTnczAnOeeteqHw/4R0sAan4jtSWOdsN35n1yADisy+8SfDTQZCLSCe/dPm3MjNGfzI/lVtLa4qddzeiOL0b+1ru4wLCRwB96NCdvGTxiuqs/A+u3ymSPQ7lty5EkilVAPQ8kDmsy++O0Fovl+HdD0+MK2VaezLnP8XRzx+FZ0fxC+KvirzotMivlhYblWys/LULnjBC9PxqVKMdlc6HRqz95tL1O6h+F8lvb7tV1SHTYw3AnaI54yQB5lQXcfgDw6p+3a8l5L97EM4/L5A2PzrEh+B/xq8Xx5u7TVJEJ+Vrq7CD5u/zN6V0WifsY64siP4lvba2jV/n83UV3eX3I+Vv51vF1amsYGTnhoaVKt35HKat8YvD+kL/xJtGW7YcpLLdSHr6/ID+tY9x+0H4t1WMQaTp0EDqcfuYnlLKOOpzXvcHwJ+CPg6Iya7rRup1ONr3u9Np6Z2qKjXxZ8BPC7eXZWlhLJESqsLWWXPf7xJz+dX9XcnzTlYuOMowX7unzfI8V8L658SteknSTR7u8DjI3W2wrk9uB6iujs/2d/H3iuTdfW8tjAzndujjJ2nBzy49a9J1D9ojQtPt/+KW0S0VpPkEn9m98cY+b3H5Vzt38TvjH4sjddPs5rKJRsBW1FuMHkctx2HerjSgtL3OB4ivVm5Qiok9n+yZ4X0tjJ4g8V4KnnbJEgwenRjWpeaD8EvCtoljd6jHqEtuATuu5iTknJzGetcFqvg/x9qQH/CQeIE01OjedqSAADuduf5VnL4d+Fuhj7R4n8aNqFz/HDZzvNnPYkRDv711xVKK921/M3jRr11ec2/JHfW/7RfhfwXGbXwx4eWeKNCqN9rmOcdDypJ696y/+GnvijqzNFpWjRwQN8qmGx3gehyR6Vw2pfGb4OeFkCaNof9oupKGS+hdwRjrzIM81w+pftf3kEMkGiaXo+mx7diNDp6qw9D8ztzUSxMYrVr5HpUMnnVV1Sb9T2rUj8SviHZyW3iB10uFxzI0EMZIxnOCwP8I/MVyLfBPwlZq114i8d2kMucNAJIQ4OM9QzfyrwDxB+0l471xSsniK4UFWG2HEYHQcBcAflXD33i7V9WuHae+uJ5G5LSSHJ965Xjqb21Z72HyGtT3koo+p7TxZ8KfBcimz01fENzESBLcX0685xkbAF7+lfRfwR+J2m/Fy5mthJp/huS3VPLDzO5kzgAAM65OfrX5k2cl799jIW6gDofrnrXrvgH4grpcokkuTpFzHtKzWRKHI9T35I/KuWrmFTltDQnF8Pqp73Ndn6v6P8GxfMrX+sS3nzkhbaOOJSMc54Pv3rN8bfs3yNC934e1q6028VQUUxxOu7p/Fj+dfHvhP9vHXfCcex9fTVYVBYfa7dpXyQxx29fWpvGH/AAUc8UalavHplxFbM/V1swuOecHea8mOMrP1JpZRhIUrShdna/FbUNe8D2Y0v4k6ZBrugGQos28WzFsZBzDIcdR1z0rym6+EPhfxVHFrPw58Si6voRvfTXdHkhJ+YIpcp0OF5VsmvEfiR8fPFvxOlkGr67c38Rk8xYmJVFwMcD8K43w38QdX8K3TT2eqXVhcF8g2chQHBBG4HqK9WjjJSsq2pVPKZwi5Un8j33Wta1e3eO08b+G5J/LysU03mwSIM7W2FcLyQvVG5+tfRvw0/aAjtbS3tbHXbXU4cnbo1ygjuNxfOBKAvHJOCh4OK+ZfCv7TFn4mktrP4g6dY6xY8RzXKWKi5RSOSjB15yM9+tdNqXw98KeKJzf/AAp8QObkHEFncXZguBtwWCl0A3E4wA/Oa9CpTo4iNjx8Rh535a+nmfcOk/tC+F9KsUk1e5h0eUqM+aX2Z64DlAD+Fcd44/bp8I6Kjm0ntb+fcVK75OgHBIEff618Z6p4s8deCZFsfGmk/wBo6ZG2zfqFos3zYz8sijnj/aNUtctfh/45iX+w79NL1B/m+zXpMOGIxjLArjfgj5jwa8Grl1RaQZ24aVWnHkveJzH7RPx+h+KV/vh0u3g+Vw0kUkny5k3dCK+bLht538AjtXqvjj4Sa7oO6WXT7g25Qnzk+eM/NwdyjHp+deYXlpLCrEodoGcKp5rk9jKirSPvculR5P3bM5mJY+tV7icx4wFP4VOyNtVgpYt/d5P4ioLpQxUOcEfga5Hds9+Nr6kPnSSZ24wPSpoZfOUZ+93qusTtnbn8DSrbyL93cP8AgQocTaSi9i393iio4VkCjcR+fNOaRE7g+2aytYwaHj61btGPA7VQWYOeKv2fCjP96kY1FoacMgWQA8VNNMGXANVv+Wme1Izdu9XeyPOa1Bm28VFIcqace9QSEr+NYSfNqbRI6Q0eYPujig8VJt2KdVrgkSDk/dqz61XuImZwQueK6IHdG19SFpiV2nmmn2qUW78fKfzprR7WOSc+nWtUbq3QbDN5bHC7mHY1KzRyLyCp9qiCbiSiknvxQ1pO5GxCx9qobsKJG/vChpgzfdx9KmTT7k4Bj+b/AHgBVj+zXh5uEKD65FNEc0I7FYW6yRApJ+87rimtp1zIozExHqqk1r2506ONSMF/72D/ACqX+2lh4VQVz12nFUZe1nf3Uc8dOfIG1x+FWYdJTaWlZlHrmp7i+mupSUAVee1VXad/v7sHrxxQac05b6DZIYoB+7dj9cVBIytGw4Jx1FOdVZSS2KrFcZAbig3j63HeXGEzu5x61DS7SegU/jR0oNUKrbTkDmnNOW4Krj6VHRQDQ8TFRgcCkaTLBm59sHmm0UDUV1LlrqU9pIGjby8c5UA1LdaxLetumlZ2PU4Az+VZ9B56cUa9CHGJpw6g8Me2Nginqo5zXS+FfiJqvhO8W+0+5jtJ4m3I3lLISw6D5wcDn2riA5Xip45iq4+RgeoaqUpLY550ITVpK575N8eofGflweN/D9nq8RG1rq3upLWXHY/LlTty2Pl5yPStyP4X/D7xhp8V14Z8YRWt3N87aDqGC0HcjzS0e7A24455r5v+1I4AG1cdAC3FXrfVZ7FFe1uZI514zG23g+/BPQVvGrbc8ueBt/DlY0r6TSrnS1+zW+LlSMtg5rEa4RlwIgD9a0rfXLaziuUWDeWYY5HHWsBptrYx71xQ2PShFvcnLE9sU1jx0yfSqsk27oSKYZD6mtDp5UidpjHhdgH41IrDA7e1U9+7GTUiq0mOG/KkwcS1g+lFQtE24fOasJGWUYBIqb2M3aOrHW77ZBg1oW5+ZselR2dmxAPT6itG3tdvJ61zzlc4a1SNy5p7EOuBziur0+ZvLHJ4PrXN2UKhgcrzXSafbksqryCewrjlqfN4txbuzesL2ZZFZS3HPWu78P8Aia4hkTEsi4GMLj61w9vp4hbMi4HqwNacFwluxwwUdiDXLOKa1Pk8RThXurHstp8Sr10jhS6mLAbQOOlatj45uWmRJJ5+G5GQRXjEOsOvPzKw6MKuQ64fMRhIw/4GK4ZYZO7Pm6uVUrO0dT7f+D/iC017SJLBsmUmT7wxkcf415b8bPCktvr19bq6hHdZI8Hsc4/rXEfBfx9JpPi7TpmdgnmFGVnwCGxyfyr6d+JHh2Pxt4Nhv4IVF2vlyhmXcxXkYGP96qp01KFktUfETo/2ZjF2Z+c3ia1nguLiNm+ZWI47YrjZ1O8bhXt3xG8NRzWov49gmDOsygfNwAOfyNeJ6mSJPbJrtpTbjdH7RltZVKSaKjEBuOBUZkVBktj8KhnZlJ54qCO4TlXZSPrXTrJan0Kg2ieaUN0Y/lWdeZ4pJZC0hKk47YqGSQ/xH860ijqhCw1nCqMnBpBcL3zUE8uRzwewrNlvmRyMHrjritIxctj0I0nNWNtbkDkEj8Kd/abrkB2IX0rn/tzd1/M0q3nzAlePY1Xs5F/Ve522m6+6yKrM2MjvXRf2qR8uZMN715vbyuu09cNnhhXX6fdi6s8H7/Yk9K55RVjxMVhYRdzpGvs2vRsZ4ya4/Vro72HvW1p92YpNr/OO4PSsHXI/LlduoZuKzgupzYWmoSsjF3bsmm5pZMqAQDg8Ux1yPQ10yVz6Cw/OKkjkC9agjztGetOoUraCZdKjbuHANT2nU0aeyLIDIMpjkGtSP7NtJTBocb7HFUfLoR2sZZyc9sV0Wkz/AGUqdzIQMArWAk2CdoYD1HStC3umVlZQ2e+TWUkrHmVo8yPY/B72+qLI07ZWMDG5CSSfTFfSPwg+LEGgN/ZOqSyXdncOIgXXcI12lcYwfb86+KNN1SaLJVnTnPymvRvDcjXjxu85hUEYYnoT3/SvNnTafMj4PM8t9snY+q/jF8HYry3utc0C3tlgEWPJVAhAwRnnH+TXzLq3hu8a+eAKscoPGwgc+1fQnwV+JklrdW+g61cf2jY3AZAZpFKKWZSMgnpwfzrV+L3woWaSTX9JEKwTbCILeDkE9xt4rPmbXMfGYXF1MvqexrbHzJ4dvvEHgm+F7Y3strIpBLJLw+07tpGSOSO4r0LxB8WtO1vVtL1Hw9ZSaPrSuv2mJQqrcvuBJJU7edz9h1FYsmj3aSSF1LKvJGw9qtaX4r07wrcJcPaIzj94rrtH86jn5tz6aVWnXi5RV2eseJvC9l8VfDj6mmmxQzeWYntpkUlsHqSuB0FfHXxQ+Ddx4d1i7mhjgaBpM4RgMZ5xj8a94uf2pZLPVoUjt38ncN/zR4weDnj0r1BbfSfi14Tt9YsIbfdMq+dCwWRtwyG4X6rXbh606L12IwWJxuUtSkvcZ+d8kS26oBH5ZUDkHrxWlpOozQyBkLA5XGw471618WvhK+g3Ut9ZRKIGlP7uNHG3I6dPXNeOWv2iGfJ3qQ3f8u9fSUqqqRVj9FoYqlj6XOj6O+EfxNheE6J4gikvbSaXaGkIbYGz6DPXHftXq+nfCixt9Th13S0hFqZFZAqlTzjjBJr5A0/UpbedPNOBu5OcEda+of2ZfjN9mvtO8P38jy2UjMo+0TKUG7bggH3DfrWU70J80T4PO8BWhTlUw23kfYXww8QRw6DZ2k0TedHFyc8ckkfpXfR6o0jZiRlPoOtcx4Yj0wvHPFHAYZVyrIq4xg+let6b/ZEdup/c+vavew+P9pH3tT5DKMDVxqfNVUPXc4O6a4u2AkdsHg7mP9K8W/aL+Husax4Tvp7GcSWqRr5kLyYyBuz1+or6a1S40xo2CPEC2cYIrz7W/Emm6LlLydJ4JGEZhLIQwYcAgn2r3KWJ5o22NMThI4GupOopvv1PyN+IHhufRtSn+VY5IpCrqDk5wOc/WpPAXxJufD915Ny0tzYOFRoSwI65P6ZH4196ftDfs86d448Ox6/4YtbW3uJHV5reOF3Eu7aMgKWUYKnoB1r8+/FnhZtPu7kKjq0bENGY/mUjrnPPWvMxFH3vaRP0HL8bRxdJUqu57jcaxp2oW7WsN951lcLmSIwkbc9vwGKx7jw/oe63ZWjibb8y+Sx7+teAo99bnCXMq+uARinnU9RjALXMjN7k1wOo+p2f2XBa05n0LJ4Ls2YNbzwHcPl/dMPwq3a+DYI7rbthJjUMxwea+eI9e1URrtupsDkYY1pWOva4rFvOvNxGCyM2alVrO7OeeWzs05n2pp/hGw8UeFZLfQpI7K5B/ebgw3AxkYz061iaT8E38N2jXOtPA8Ubb5FXdITgcn06YGPavnTwn478SaDdGRLm+IO1iodu34V7h4H+Mx8RXUsGvRvPH91Y7mUEYIPPOK9BVqdS1z5avhMRhW3CV0dRH42ns7qw0XwYrWjlgGf5Y1bglzgg9ePzrW8QfEC48I6XDZQp53jGfCS3UIReAAzEuy4PBxVVviH4ahM2maVbR6dPONq3kZiUrnqchgcYAHWofC+k2S3V1qVtfRXuoOAfMuPnODwxyXbt7fw12QjHdM4eXm96pG5vXXjSx0fS4NJvLVbzW9Q4kFvEE+bG1tx4zlnP5GrvjBdOg0NvD2mwRae90nmyiIf7eV5A54Q9+9c34b0e90NNY13WZBqFyATAuMlTy3HA7j0714jqHi3WdU8SJc3X2qKKRkQtJkbQDj/2Y/lSlFLcmOEVWXNGVrHtvw30bR/D+t2/2WRftCxykHy2GflLdST6etcP468W6drniTVtO1AvGy3TMk3l5xt3bunPORV/wPA2l/ELT5pVkntZk8lTyRlhtz+Rrgvj94NvdJ8ZXmoRExw3VywTahA+6O/TnmpnHljoduHoQlXs5anR6xrdtpKi11C6d027YLmJSSSRkHB54BH5VyF1rHiPw/5dw942oWrNu3Aoh2+h3D0rP0G4i1y3/s7Ui/mou1J3bjJPB/LFT6Dpmr6PdPaS+ffWpfaY1jJyucZHHTHpXDK8z2IxpYe6k7k03jS18SRtAk8+n3Ux+WRY+PzBH8qz5dK8WQqXstUlmjxxiYjPvzXoUfwLk1/VIZtMtUsFbaB5iSBQQSD26nFd9oPwHbQ0i+16xCm7kgF1x7YJGKOV7M5p46jB+6rnz1ZeKJV8y312O4ujHxuM2SD/AN9DNW4dHt9ecNpV/JaEcmOQNgn6817q3gfQ7+a4imiiu2izhuevv81Zd1Z+EfCLI1xYW8zyDcmwKDkfU5qGorqZSx0ZK0Yann2n+GNfvrOayunjniXhWEg+X+tW9D+CmoahKBcXMUceCN2Sf0DV6RovxU0n5vJ05lhjwNqInrWbf+Kta1y6lbTYrhbdmOIRECB9MKafNBLRnlVMZWvZaIt6ZfWHhWFdP020+2X8ShGl2hMYHONxzzn9KxLq01fU7gfa7t5pFJKK0mAPyrQ0/wCHfijVVZmvV08EFjkOvfp93it21+Fen6cBLrGtW9xkArGZ2GCOvVh1rkc5XOZuH2tzzi9uLlblLeedmgY7TtP8uQf1rP17wdZ30YbS5TJdZUeRJGRvIJySxc444617Fca58O/DNuXGlQzyjkHKE59OWNcxqX7Qunw74dH0GRJs4HlJHycDpgE96JThfU6KNSvf93E4fSfgP4ivtk7QW9pCyj78yvj2wCa7nT/gNLZ26G81iG2yuCIYpOT+B9KwpPiB4+8YIi6db6hYoeflViD+KpWpo/wP+IXi2Tzb7U7iOJsMPtDXBBzweNopKotoxN61ae9WokvU3JNH8B+GbfzLxhcmNclWglOSOp64qhP8afAWl27Jp/hk3FzuG1pECgfnkV12j/sc+XKv9o6vazxhgWRIn6d+pB/Wu6s/gV8PvB0LXGpWtndpEN22YkY544aQiuj981poeX9awy6uTPn6++POsX+6PTLD7FEvzIsZiGMdf4R6+lZlvo/xM8ZfvBqVw4c8KbtVU5ODwCBX0z/wnXw18KoYLHTdNDdB5Edv35POc1xviL9rDTtPV4dK0qaCTpuR4sfXof5VMqULc05mkcZVbtRpW82eeWP7IfjTUZEN/d20Cg53PN5px68NXcaL+x7YafIkmuapb3kS/M8ccEgGM+u+uB1b9oXxn4hk8u0vLyNSDlIFU/Tog/lVCw0P4h+NJkYyaqkchKsJhOBjGc4VcVvBNaU43NHPGSV5VFE9tuPAHwj+F6NLqmiWtzGMbfMtZJPvenzNXPTftQfDXwyzw6L4XB8s+WGis40yufUjP5is/Sv2aNQ1e1jl1nV7WM7ctHMshYcccsVPeuq0f4A+CdAZBdWkOttGvl/uw2GP97/WNxXpU8NiJ7RsYc1BaYibk/wOTuv2vr67AGmadcWyb2C/PEOO3VK5LWPFnxP+Jjedp97PbRkeVzdRpyf90D+VfRem+DfC2lxlrHwvY2Ui4IlmgXnHuVzSax4t0XwvCXvNT02yRFLrBDPGmR3wCwGfwrs+qtL352CE4Rl/s9G78z5t0X9nnxt4m1KNfEGvBYcfOrXDynj124/nV7xF8P8A4e/CtR/wk1z/AGhNu2KqW0rgsQH/AInOOGHaun8YftaeDtHaWKGwutUu8Aq8VzFtPfGAx/lXyn8bvjVcfFK9ylpJZW8cpdIQyk/dVecIPT1rlxFTDYeLtqz6jAYXG4uadT3YnvVr+0J8PLXdFofgiOURj71xFGuCOAeVP8q8s8ZftW+IVeWDS5ZNKidWHk26xDJyccrGMYFeCCzupJGZd6Ak4+8P/wBdTf8ACMidd08it74NeLPMZtLlVj7PD5DQjLmlqbGufG3xXrcP+ka7qsyPgHdctjOemM1x2pa9qF5M5nuZ3Y84Z8n8Sautp+n6fKEEYk78rx+taDaVHdWvmW6x5IAG0c9a4pYicndn0dPD0KWlKBzKW95fYQLnBzkuKJNHmjYmXCDrnOatz6hf6TMA4k2K/wB1SRx+VakOt2muRmKVQrN8vzODWLm3udivFaI59Y7S3KLJIzsOo2n/ABqe51Wyt8G1jKyZ+YsO1GteF2hbzIMPGO4BrnpoSp2uuGHbvS5jVRjJam5/wkEisDnOexUD/wBlqeTxA7Q7RHz6qRXLJcYyqoTjrmniRCN25efejmH7CPY221x8/fkQ9xUsetHZu3se3Jrn/MX+8v502WRfLOH5+tNSF9Xi+hvPrTA5BIPeo5dUaccNj8K5zzG/vGrC3gVf4vzp8z6Gn1VdDcg1KaNgRKxH+zXW+GfiTqXhu4ilsdSu7Jo33jy2Iw3B9SO3pXnMc27nJq5HcYj+8Rj9a2hWnHY5K+Ep1VZq59j+Bf2otH1nSY9P+IXh/wD4SS22fLfSFGkEmeCQEVj8vH3q1rj9nXTfiIs2tfDjW4JV8s3b6dNHNaNEuOgfcQTvU457ivi6zvGSQMW3DHc8V1OgeONV8O3CXGn6lcWMvAEsM7JkA5xx716dPGxklGtufK1sodJuWGly+R7T/wAJZ4l8D3TaZ4vtzrdoBte3neJ8Rr8p+YqTnPuOlUL/AMJeDPilI0vht/7IuT8i2FxayFWbrgMHIHHtXe+B/wBrC11qGPSvH+mnxLaTbYWmuDC7RqRjI3Ln72G4I+771veJP2c/D3xAs5Nd+HeoWFrGikJp0cjPL5gI4yjvyR0ronRjU+BnmxxEsPK1aDi+62PlHxn8H9X8J3UiziLy92A8TKU56f1rz+602WEhZIljdSQZAfvc+navpS617xV8Ndam0jWIp7uzgYg292m5Dk/LjzI/Ue3U/WnS6L4K+JjY0qzj0C+4ZxMRiQv8vAD+oHRe9eXVwi+Z9HQzKcV72qPmCS2devykelM3D1H4V6b45+E2qeE5B58BKHcBJHE+DjPOSPTmuBurFwpARlZRknk/jjpXl1KMloe/RxEKyumUv4eKqGAtLk1dMLdc5HrtA/QUnl/jWNnsdkZ2GBVXoKt2bFuPSqtWbNtrE1k076Gc9UaLNTM0m5mxxxTmUN3GfQVDi+bU4LWCoZvvCpRluBSeSRkn5hQ4voUipt796U+9PlRlzgHp6VWaX5AuPm9fSlyPqbR1IlUuxAqX7G5XIGfxqRPLTB3Lz71YE4RflwVq12LcneyKBhaPlhVGfmZsf54rTuLoSKwxisy4IaQAGtYbnTS5r6kkEiKpz17mtOO4hSPtyODisJ38vHcd6SOZmYjJxVcvU0lT5jc+2rIMRDkdzxUc18u1Ukyay1kMfRmH40xpQx5cN9TVJEqiaElrGzF1YKvYYqJZFTKFd3eqLXOGIJJ+hoF0q9N351rc1VOWxpr+7XeqjHoTU39qRMArxAfSsj7cc/efHpR9u9dxouR7F9TTms7e6w8bgDupHWs2XTnTJGNtN+2j/apy6g/3Qz7fQ8ikaxjOOxX8lh0wajbOeetaQaOYBXOz3AqOS3UEhTu96DRTezKFFTNblV56U0x/uwVBoLUrkdFL9aSgoKKKWgBKKKKAFX73BxSszK2MmkXkgDrSyfeOaA3LG4sqnqvdQKikgIwQCM1Lb5aMBRuPoKkKtInAPFIyvZkKxhPvOBQzKvR1IqJlY/7X0pNu7jFA13J48Sc8flTjJ84QdaijhXnccEdOau6VZtPJvwcewzSk0txSkoq7J4bHeNznAHTirULKFYFRmp5cIp28/SqgRmYdQTXM22eZzOpuWY5jwMYNaljYvdNjG0Afepml2DyMhO4j2HvXZ2OlFYyQr429awk49NzycViI0tEU9N0lYduW3ZIxkV01rarCrs7BWXlVIxn6Uum6eGVgxJZRuAyM06TR57mZXkBTPZwAf1rllI+cqVvaO8h803nIrbvqM1Cw2qW278e9W7XTnjk2yRsEBxyuKur4ZvZGzFbzOrcgrGSKz51fU872kI9Tn1vJOQSRmrsIZmDZYgegrpNP+HOs37KItMvZ2P8ACkBx/Ou18O/s9+LdSORoF9EN2MtDj9S1Z1KyvoctXHYeEXeSOL8P3n2e8t5AVUlxlmbBHWvtf9m/4iDXPDttolwqvJAsjrMXB3AMDtx68n8q8i0X9lHWJVjlvWmsDvJZXROB0B+/Xq3gX4f+HPhXNDe33ieGKeMMhjkeNRlgPRj2rnp1nz3ifDZxWo4yH7pXkeSftFeA38G61NeqwksLyZnVdhHRQxGenc18h+ILc2t0Yz2yPrg4zX2Z+1X8dPDWvaTbaVpd3bXslrO+ZI5XYH93jI4x14r42167i1BBJ5iK2TxuGa7adNu7jsfacN0q0cPH2iOUvrje20L0XGc1n7tvU4/GpLyZVZsMDz61h3N8d5VWrvhFvRn6dRpuVkjXabjj5vxqBrjc20/L9ayYrqRHznOR0rTnhZtjBG5HpWjhY6pUvZvUqX0m5gN2NveqDKGxz0O7mr9xZuy7gCT3GOlVhCysCUbH0raGkTrp2UdCFju+lCxt5hxyPQVIyjcRjb9as2sBCqwUt24FOT0KlOyLVsGXqpx64rd0O6K3Ajbo1YybmO0xkD1NWrVjDNu6FRmuOUep5VaPMmdS37uYY5FV9UtBJCsmTnk4x7YqdWE1iso5bAqaQCazAByQOgqIxtoeIvckcmyhgB6Co3jzzViaMpuGCD9Kg/5Z88GtF2PXjqQ4xxTlXcaTB9Kkh4fnil1NugiSFXxjNbum+X5ajbhj/jWDg+ZwDWjYufODcfKV4IpN2OWqrxOmh0qRYXkMZwG9OlRL3yNuD0rtvC2uW99bGzlZEBLY+bbn6UzxF4ZVWMtuHkDPnEZ3Vje54sqii7SOShuH3AYwR05ratNQeFwUckfxDJqj/Z/lsc7gc9xVq3syrE84+lTK1tTirunI7vwzqV3dajaCMEuWG3bnPUV93fA5dSl8A6cNSVGt9rbRMGLY3DHXjqTXxp8A7yx034g6PNqQC2YlAdi5XuOa+xPit4m1PTvBkFzoERuLKQRDzIlMvBJ79f4R+dciUI3bPyriGLnWjSgreZ5B8XLqz0PxBfRWzAoZGX5CoHT0FfPni7VIru2fYpK+XgnPOc1Y8X+MLy8up5bhlZjIxPGO1eZalrUsi7Ay7T1p0aSbuj6nJ8tdKC9pqVdU1AeYy7f4exrrvhT8X9Q+Hes288LGWAK4MJkIBLDGT8wHp+VeeTzh5M/xHj2qESsW8tsBQOK9J0+Zcp9xLC061Lkkrn6OaW2n/F7wnDqFiY0keNZZbZXDMGJI/hyTyG6189/GD4RixzeWEWUYuHhSD5l5JBOP88V5x8F/jJqPw217zYmheAxFWWQfXGTg98/nX2xY6tpfxU0NdU0mRJJEQGe2gbzGyyhsbSOOpHA61yxlPDysj82xWHxGR1/aRfuM/PlbdbRlV1JLcEHtmtHRbxob6Eq4QxtkEHpjOOn1r2L4zfBuaxmk1OwiuCqRZeIgMcggA88968Okt57N2j2+WV67hg17UKkay1Ps8LjKWOo3XXc+sPgX+0G3hto9LvZBcWaw7QHuCAh3E5ALAd6+ob3xzdyaGl/ou26TbuZGZiQCoOBsY+or8r7aSW1mLjLu4xxg4r3z4I/HzUvCMklpfmNtOcoD5ilSCCoPPptFefXpVKLvTPjc0yFK9ag7HompftQamdUWCZCEjc7t07nufVvas7x1fy+KNPfUrC8kZ40B8uNs5wxGRtJ5xUHxn+F9h4ys/wDhIPC8hmTyCZY4CJhuLbu/I4avB/D3xC1LwlqQjmRfKbG9JlIIDfr2ruw+JlKF+oYTLaFaCnBe8tz6Q+Cv7TF74B1BtL1GI3Fusfl/vbhvlKhiMBmA9Pzr27x98DfDHxjtT4k0qZIr26jaVlWOJ1b5QoxtB5yM/eNfHN9ptj410v8AtPS5l/tMkM8UUh5ycdDXe/BX49an8MdTXT70QrbKUgkjuFKMiiTLHoexr6TC4mMlyTMMVgakP3mG0a6G3ov7NukxXEovJLmZEfbL+6RCPcZB4/GpJPgH4UXUjBBJNOsh4Z4Ym24Hrj2NfSHjDT7X4meFZdT8ManHLeLb/u44NkoYkbgDuxzivmG+sta8L2+o214GPiR1ykMqqr4KYBC49D2qcVB03eOxwYbFV6j5JVLSLWreF/AfgmRrWa3891IVl2wDBPXqKgi8eaLaxNLB4eQQqPkPycn8FxXn/hNr7U/Ed1pus2rJNcb3aWQ+WQR83p7HrXsXh34L3M11JpbXMn2aMbh5YRmPPGMdetePJyk7I7MVUdC0as22yhJ8RWs9PGot4dtWhIAA2cnjPXbg8Vkaf8S9F8VaxbrdeHIU3OqZQLnHPqtfTVx+y+k+j29mmpXXlx4Pyxrn7oHr6V5543/Z0uPBdnLqOkz3FzLbR7ysqryQcD+L3rOVOtTd29DjlVcY2lFpPqzyPXtP8Ga9q02kvDc6dcSKoimgEKbTjP8AdBOR71j6h8D9Z07dcaDrv2iLqE2OG29OdjH1P5Vn+KtP1SLWG1LUIFhEDKrsQo6Hb6+hrZj1yLw9HpuqaPqMdxczgrLa/KcYGT0OfWslWqRXMmehF1KcFyao4r/hbviXwBO1vqVs5DHA8wygHH+8faugtf2krLUINt5pcWfunay/15ru/jjodjr3g/Tru7g8i9MBZEywyTGWPBGOpr5Dj0S4t7xS25UZlJHTjrXfQx9W13qe3gqeGxlJztZo+p9F+NeltGiLbtEqjJjLo2fmHQ7hg16Ndrp3xW8JwRTq1pHHslWQBXY8kYwT149a8P0H4Z2OreGYrrSpmn1ESH92rq+ef7tel+FfCviCLTY7K9nayg2fKrRRr0btz7mulZnOW6PmMcqVGd1KzIbqbwh4QhSGKAahLABtbbEueM5yDUGpfHaBYVSy0lPNVQqsrZPXpwanh+E3hmxXdqPiFUcdV8xFP04Oar3l54L8JSI2nB9QuVG4bpnx1x6YrOWMnLyOeM4VfebbM7Wvil4h8WWcaWWnTwsrq2+MSHJGf7pqlf6f448dWsVtIVsVAB8w+evbHPFdVZfFHU5pBa6PoLMGPyhQ8h9D/DU7r8R9duGNvo00MRG3cLIMpA6cnisZVXNXYRr+yldpJeZxmhfAW9juJG1LxF5DhgSse4euclufzrcPg3wh4dYNd3lxqE2BlR5Jwcf7XNdLpf7OviTVrj7Rqss1ruG84WIcnkjaG4ru7H9mfQbWNPtWpXUrZBIULHj8j9amMaslsc+IzKk38f3Hk0fxK0bQ4vI03QPPXPynCooPX+Edakj+JvijVBjTdFWIEcBY5WOPXivcrLwX8P8AwjLG5vkBiywE98eSeD3xWhefFLwn4et44re+gdAdm1JWPvwcHNVKnJpc7sjglmCfwQuz5+h+HfxB8ZzSLLMbGNgHLslwoPt0rpdJ/ZDvZpA+reJFIYA7Yomc9M4+fFdJrf7TEds8sdhZw3Kq2A+92BGPpXLXHx48bazG0eladGxywKwwNIR+Hbr+tUnRbsm2x+2xtRaR5Udzon7M/hDw/CHurqS5bOQZ0hA/Iqf510UieCfANqbgQ2LRx/OPlhzk/kO1fP8AeeG/iZ408kXWl3cSE/e+xqgHfqT7D866jQP2d9Vurc2+s3rWy7ypwsQbAGf7+R+VdkKNSXwUzOVOejqVreh2OoftOeGdIkeOx01plU7f3bxqPr8vQVz+qftLarqds503SoohnhmlZzj6jH8609E/Zh8I2MiSXF7e3jMvzxKcHJ5+8ua7bTvA+h+GdottNeBAMbrm4c9PqRXdDAYme/uoibwt0oe8eAt4s+IPjTzEWK6ij5X5EuQvP/AjUmn/ALO/izxQyz3eoLbqwO5rnznGBnsVGOnc9q+hL7xxpWiIBLrGn2Me3Jzcp2+pzXCeKf2h/B2nxy51m31NwoxHHIcZznqEOe3f1rrWDoQX72R1U5YmUrUaJz+n/st6db+X/amt3E7AZYQQKB6kfMWrr9F+F/hLQ1VLLTZtRdeN08ELjOc84XP6V5Fr/wC10tpvGi6JbTIekksjfNx1+6tcRrH7V3izV9/kXWn2UZHzRrErHpjHzZ/nR7bAUdldnqQy7Ma7T2R9fLqGmeG4zmDS9P8Al+6oRG/LaP51xnir40eHdD3NcapJJtAJit7qPJyewL+lfCfiH4kavrE3mXt2kjndxtRRgn2FcxqOvW+5ZUjVpMc/vP6dKynm0Uv3cT2aPDMpyvVmz7D1z9r7QNIkk/s/Q5tRCt/rLm4j5/75z/OuLvP2vfEOuPJHZ2WnaYq/MPmcnb6cMOfwr5ak8UMFOUTBPK5BrLbX3jkZkZQegrzama4h9bI+oocOYemkuW57L4m8f+J/EEjm51W5ER3NsimmAOTngFyK871TVRBxNK00jDBaZ9xH61FpvjwspiuvL5woIJ4FWdQ0fTteUzQXH7zGBskB59MV5s8VUm7ydz6KhgKVNcsYWMpfEEEFs3CyYPPzAH8Kx5/FJ2/uoVHJ6nJ61Q1nS7jSbqRZI3ZAMbiD6VmswLE9FwPl/CsnO568MPBW0L9xrVxcMrsSjL90A4FOtNentJN24yA/eUnisWSbzOAmPxqPB7/zpJ9zu5E9jtU1K01sGNkCMeh+UgVDJpV3p/7+0lLx9NiqcZ/CuQS8WKTdGQjY71v6N4vntNkcmx4uScAenr1qHcPZ2NW18Qx3q+Tdx7X+6TkY+uKZf+FEb99ayhhtz8gNTyW+ma8pbzFimYD/AJaHrj0NUoo9T0dz5SNJCG5PlkgD8OKaIv0KttqF3o0xSQMyqOVZivv3q/51lri7nVYZSOrFW/8Ar1ah1C11dfKuiI5OhYttz+FU73wn5ama1ZpucAABv1qbO+gXMLVvDUlmzvC5ZDxlUwORWFJbyRttZTn6V29lrVxp7G3u4sQquNrZFWJNHsNcQtBLhxxw3rVJPqaxrNHA/ZyvVqjZdpPcDvXQah4Vns9yqsjj+9tJxWM1tLFvQj5evI5pnTGdytTvLb+635UJGdwby2YAc/nV1SNo7e1BbkV4YWbqSn4VMqMvVs1IqlugJ+gpyxuxAKHb64oOdzTeoiSFTjtVy3lCkthWJ6q3aolthu65FWobMyYO0jPtWmpjKUUSWty0cwKnZn8R+Vdh4c8XX/h29juLKZ4ZFYf6qRkGf72QRmuYj0l2xnd19K2bHQbmbCRRSN16c13UfaP3kePinQmvfPqLwX+1qmp+GbfRfFegQatbRnJu/vS5H3f9YT3zWtf/ALN/h/4n2M+teDNajtXkPntp84j3Ju+6B5Q45GK+evDvwt8Ta5tOn6TqF0OgWG1Z1P4gV778LPgF8QNN1Bb2PS7zT2XYGee2UgYIPRmGMYz07V9BR5qitVjofA42VHCtzw1S3keaX154s+Ed19g1a0a+tMkf6WkoDBTtOwsMdj0HesDWG8KeOLgTXEUmjX2NqiMxmM9uc4PbuK/QjxX4e0G88J29p8Q9StSyx8S+cIH/ANUQQNrnPOe3pXzP4+/ZW0bWoX1X4faw+qxhCGt4XSZtwA4+8D1z1FTWwL1cCcDncaitWTgz5X1zwTZWl40MWopInHzBE9B6GsybwIzRloJlmOeiryR9BXSeNPhvr3hG6mttR068gWJsbpYuOeQc+/PeuYtLi40t2MTvC2M/cB/TtXzdSjKm7NWPvaGI54KVOVzn7rR57GZg8TLzj5lI/Ko4bbqQDt+lelW/i4atCsGq28bxx4AZGKEZ4PAFXZvAel6r8+m3JYD/AJZ71Yn8+aw9k2dH1zl0meVxxlm6H3ra06KBfm2MXxyK6TUPB7aQS1xDMsnRFZMA1mLa7UlXymTcB82OnPrWLpNPUn6zGoroybyZWLARgVUUhVHz8GrN1b+W0mTjkj5uKyHfDED5gPepceXU6qa5olmaRWGc5JrNuo0U7gfmPUU+SfHTj2qs0nmHNcrfM7nXTjyjdw2n72faqzXXp1/2hU3mJ/eX86pHqauK7nbGN9x7zGTk8ewqOjcM4zzS1pZLY6FboNYbsClVdppaKY3sNb7rf7tU6uMwZWwc8VTpo0hsFFFFUWFFFFABTlO2m0UAOaTdwRxUkc3l8D7vvUNFAWT3NrT7qKZvLm+Veu7Iraj8KJqEatZ3AkLfMU25/lXGqxHsKuafrFxprboWwTwWwCRQck6Mt4MvahoNxY582BwMnnYRWRND5TcdK7Oz+IFzNH5N1FFPCQFORt4q+mj6Nr8ZEEkcErfLt83v+PFBkqkqfxnnP06ULtbqa76++Geo2Klora4lhHHmJHuB/LiuevNBkj4+cMP4WGDSuaxxVOWhiOgXpTKnuITC2GBX/eqHHOKZ1RfNqgU7TmlZtzE02igZo6TDumO7jI4FWo4GhkYOMD3q1Z2P2eQMfmYelaVzZFmSQL8rcDPr6Vyyqx6HkVMRHnOYaIRswBqEQvuwuPaup/sUzYBTLdsEYrX0v4dalqMkYgtlLMcDdKADWbxUFoRLMKFNe+7HGWuntK2XBPGODXQWWnmzh3CNhlOua9k8L/st+LtbhimisLcxSHKsbtMH8M16jof7EviG7aMX4t4l242xXK5B9/kP86wlionz+Kz7DRlbmPkhbKSZvlUn8K0rHQ7iYrtibJ6cV9u6f+yB4R0Rd2sT3R45C3G4Z742p0zW9D8O/gr4TiIubR5pF+Ybllcn26AVxyxD6Hg4jiOnH3acW2fGmgeBdUvpU8rTLqWQ8fJG3+FeneHvgj4rvZFZdAvNrj5S6Y/U19At8X/hd4TjC6PoKsYxkM1hnk/Vgf0rK1D9qT7OwGk6bZRxKcKz2WG/9DrBznLY+Yr5pjsQ7wp2RxukfsyeMri6Dpp5tTtw/mSLkj8q9A0X9k+TaJNavIYjkAAXgGB+C4rg9S/ai8XXLEQ3qWq8geTAo7/U1z958ePGWpLtk126CHjapwP0rPlqPU8+VPM6yu3ZH0PafBX4a+F/n1XWYMRknnUec49AKuf8Jr8HvC+xhe+ayjGElZ8frXyTq/i7WNQjJuNTuZctkl5DXNX2oPKv76Qtu7jJP401R5tWKnk862taqz7Guv2svBujM8dhFJIqjMbeSzD8i4rhtc/bW1N0ddNEEWQfv2gH85D/ACr5Xn1FFJy5JX2rHutYWP7pOfcV0RoHuUOHMP2b9T2/xR+094v1pGMt7CkUgHMdrH/hXneq/EC91a4Z7q+yDg5MaqM888CvPbrX2Mewt07AVjXGrSNnMj4rqhRguh9ThslowSUYnQaprUUylCzPJ6jP+Fc/9v3MQZFA/wBqsm41Rg5Ic596z2mdmJLHJrujTSR9XQwShGzRo6hcYchWyMZ+UVi53XQz121bj8to334Mh6E1AFXfuwMj0rZRserTioaIRZOoHpzjrXT6WtzqEYVeQoAAyK5kKFOQMGtvw5qRs5nBY/Ngj86Utiay0uXptLureYLMmI2468/jSNpMmfmjYQj+LtXWXbW1/ZmbaTNj5D261Ts9QhuLVrR0xcbcg9qzRxJ3VznJLWHzMEED6jNVLz/R2OziPtXS3mmIsKllGe7ZrLu7VBbsAOfena493qYYvpeSo/dj72etSw325uSAMdO5rPZjHuQZIJoh/wBav1quXQ6ZU4tHcaLeFo1h3cY9K0YJgshTrzXN6dOYfmDYrYhmXcrEku3U9qwS0Pnq1JqVyvqUe2Qntg1mSdq37mNZo2LLk49aw5lbjaAB6Uzai7ohpR/rTS7XpUQhixqZvm1OmW4D/WN9KtW2M4+lVv4j9Kv6eAzc+tZM56jtFm9oxaGeEo2cPx+VeseH401S3hilywH3sfU15bpNurSJtGWDZr6T/Z/+G7+KtTbzRmFYi20yED+L+tefWk4KyPh85xSw1N1G7WOc0/4L6zr91jT9Lkl5zlcjg966r/hlvxbY27Tz6U7LjcdkoJAr7J8H+DbHw/F5cVsgkyMsMnoOldNd45j2BlIwVwOa6sPhKlek6jdj8onxLipawWiPhTQ/gtrdrOki6fMrRkn539CpH8z+VfT3wnZ28Kw6JrMTI8WVCtlflBB69zya7yLwzHMxKWyEHjpj+VQ3Hg82conhjWKVc4546VyrD4he9y6HlYzMK+Miptao+Lvjv8F73wzrE13b2k8mmSTtsl3lwV259O3P5V8z6xp8luzhUJAJ7e9frBrnhrTfGGkmy1W2juQikgPxtYqV6/jXwl8aPg7ceC9UkhkjAjmRpE/eg8byB/SunmcXdLQ+74dzxSiqVXc+bpm8tgGXJqjNJL8xAytdPrmkfZbooyAHAPH0BrF+xblbBwK641NLn63RqppMoQXAMz7jjcuBxXsfwT+MF98PdTWXzoxbs0YdfL3EhWU89O2e/avI47Py/lIBbtXS+G/D0t5PnpHlcncKzn7yObMIUa1JwqbM+/4Ne0r4oaS+r6DNHO7747i1yUfjphcnsD+leB/Fr4cyafeXmp21nIsoXdNbSMd2O5Ax0pvwl8UHwFqkdvDdSgSTKxU/MpzkdOnevpjWPDtr4w8Lt4iigjPnwIZVIK5GG3fL09OnpWNCMoy8j8eqV3k+KSp/A2fnpqHiCWC4khjtJIiDja6kkHv3FZF1qGosR8igcn7vt15Nep/GrTdK0XXZG023EEyzMkm1MKxAGSBXjk2uXK5wVC4IxjtXrwnzbn63g508VSjUitGe0fB34yan4Xnisbt0+xzSLu/dAnbtxjOfYV3vxT8BaX4xsJ9U0KRJ5flGBKRnAOcL09Pzr5PtfEU0UikMThuOK9H8BfFLUrHVIYGnZrbfyjrleRzXPOkovmpnl47LKlOp9Yw+ltx2l3OreCNW3NCYAuUwyggkc16OzaV48sYpTMI9Q273UnbuOOgHSu0vfhfF8RPDsep2UKLdOBKDnZ14PB9xXiesWeoeAtaeGWRreWJyp2sGzjminWXN5nmQxEcXdQ0mj1/4RfFTXfhPrsCTZgspJVaXfbq2VClcZ69PevqrXIfCnx00ptZ0qcXGsQhookE/lncDkDaSeoz3718Y6hqkevaKbuVFeWKIMWxggkZrk/Cvx61/wDq0Y0+/nigSVZCm3cuQPTIr3qOOSj7OpseNiconi250NJrc+pI/hnf6P40S68Q2nl29uHTcrkD7rAHjrn+texarf+G7KaO+0q/hkkZOR5hOMAYGD9K8J8P/ALZGjeLNHjtfENtHPdYDPKLEq7EdBkNVn/hbngm3hcW4kCtkruhc4596yrVaUF7h4OIwGMulWWqPpPXf2jbLw/p9vvLea68Zh46f71ea+NPj7LrGk796rE4Ksn2fr0PcmvO7nxt4L8VW0ZvZZnMJAUBJEx+QrK1Hx/4BtEFs/nSjPK+TIfpgkivGq4us9Ohp7DEVFacm2uhzHiCSfxlqlxGkUk1rPu4jUrltrEY/Ej8qs+CPhLcWN9Je65E1tpqoWj3yj5Sc8H3wara98dfD2hqw0WwiWaMAoZbQnJPHUtXGax8ZPE/ijT3t4LhIoM5CRps/qa5V7WSsup6tOjiZ0+SUbLuanx+8frqlxa2mlSCW0hLrwu4gZIHP0rw+JLyeZdgOM7RxgCuqs7DVtUmbz/LbJ53sM133hj4XiQQtLEGd2+UBwB1r0KNKUFys9eGIo5fR5XuZPw7/AOEl0fUbW4s4nk2yDKhNwIytfS2g/wBp+NrGLT57S4hn5Yt5GO54yQf5V1Hwj+Ctnb2MU1/ZQttZ/wCLJ6r1r1UWWj+GUDRW0duR8u5EyT361tKnTj8bsfnmZ5h9andR+Z4PYfsyXdxeGW9kxCzZ2LOAee/CYr0HTvgX4U0OHzbqKVmXDM0lydoAHtjvXaSX2s3DGSytoRaH7rO2G9D3I657VU1D4d654mtnV76RCyEeSJQI+exASn7bDRVoJtnnU3jMR7kXozF/4SzwF4PtzNDcxxyR8hY5Hc/MfdiP1rI1b9oXRbYlbGG5mbgAvbna3/j1effEzwDrvg21uJmtLWe3jChjLIJP04r588TfFa6sbhreOC3gdDzttwMe3pUrGN6QVj1sPlU8RKzd2j6E1/8AaO8QQzSJDbIiljgi1yAO3O6ucufij4i1yFJLtxKiyY2iAYUAZ7H3PWvMND8f/wDCQSLDJAtxMyqBvjxyeOPmGK+mPhX8Ck1DTri58QQsYJFBiVZ+VyoOSAT6100aWKxWzKxGFoYX3ZrU8p8TWmnarapLYyTTSsrADaME+3BrL8M+BfEWuTrHb6VcTAs21vLIB+nGK941LUPhh8O4ZYJbVp2jAYb7dpAPpnrXGax+1h4e0GIw6DpkMQUgK39ngY9/vDrXasup09atQmhKvUjy0aZr+C/2apk1IXerL5UbRY2Lc87iB22mvXLfQdH+HsEklteQ225DuFzMCDwD6j09K+Rda/bG8YyyObKSC0gY5Vo7RFYD65Jryrxd+0R4v8R4XUNevZkGcIDtHX0BrvjXwmH/AIUbndDJcfitazsfduvfFzwnYzSLfeJNPKheVt3VuD19eeB3rgNX/ak8CaSsht7mW8mVcqPJJAJ98j+VfB+o+PLy6JeW7lkZhglv/r1z1x4kkkbcZWx34pVM2qfYVj3MNwlBO9SR9p61+19qmoZttFe0gGcRGaE9Me746+1ed+LPjD441RGe7voVhOSBHbJg8ewr5uh8STwyAxTuGA4OOldhp/xEN9CLa/laQADBC15NTG4iTu5H0NHIcPh/s3LM3iiCaUi+eQuy8HZt+v8AnFYF54jhjmLQsCnQZO41vah4Wt9Utmmtf9btyD0Necavay2TPbv/AKwHrnNcrrN7vU96ngaUVZKx0c3jaVY/kIxjGNtYE3iF5JnORk89BWHJcDy8ZO8cHNRMxPJ61lzN7Hpww0IovXWqyySckdPT/CqzXUjDG+q+SevWmSSbeB1pNyO2NOC2HyXHJBbLVC0r8nbx6moy24gnrWrpeiy6l9zPHbPWpae7NbRijNF0V7DNWLfWLizbCMBzuwQDUupaPPp7gEbi3+0OKyJIZFl2ufn/AJVojSMYs7Gx1q01ZfLvJFD9hjC1FqnhBXh86yPmBugVx/KuTjk8luC24ehrY03xNc2ca7pC8a9F2A9/Wnyj5WtTIuLOe0UpLEyuW9KrNkL3xXoNra2niYBmixKT2G2sXXvCE2kOXC7o8Eld4NOL1saRqJaHEt1OakSFpI9yc89jV86eh5XOD6mnpZlMKDjuapo6faxsJY3FxalTjGOQfWus03xMbhdl4V8tiASB7d65tYG6L94+vap7e3aRgu1c96tQujjqNbo6yXQ7TVF8+z/1hPAH5f0pYX1LSXWGWJnjHopJ55qjpMlxZjEbMNpXK5+XqeldzpMkWoWa/aFDS4AOV79KpUKj2PNqYmnDdmQ1vZa1EF+ZZc85YjFZl14PvLGRZrNPMQNksGzivT3+Fctzp63WnqRIcNtWQL/Ouj8KfCPxfrcght7GGRWZUcyXEZ649/euylg6knseVWzehTWjPGrW6kfMd9Gy/N12EDFVtX8KRSQPdQuDu5CiTHf0r6sn/Yx8STQNLcJaxjGSPtK/0B/nXM6p+yT4us2aO2t4Z4AQCBeLnnHY49a7HltSK2PMhxFhpOzlY+S7jSXWR8KOvrmmRadIT8qFTnBzwPwr6huP2P8AxgI2lOmxnaNxH26MH8gfSr/h39i3xZqxDNa28UWRndeqTzznuP0qf7NqPodn+sWDjG/OfKv9iuzLmIlh6nGK0rHwvd3UygW8jFunlAkmvv3w3+xJ4d0iF7jxFLOfKwxSC4yCMc5xGP51szaP8DPhuv2h9KW4ePp50Es+4n0B47CuqGV8us2ebU4mU/dow5mfEHhv4J+KteP/ABLtB1K5Qru3GFgO/fHsa9U8N/sZ+PdTlUz6P9gVhnN3cqh+nQ8/hXtGvftT+F/DayQeFNCtogMRoz6aq5GfZ/QmvPte/az+IGobvs15DYLnK/Z4FXI6epNdKw2Gp6y1PNlmGZ4p+5DlR1mi/sd6F4daGbxPrNlawoweVP7SCkjuB8g/lXZWw+Anw3wIr031wjbgY7qSTqenBUV8raz8UfFevOWvtbvp92QVaZgOT6A+9Zdlouq+IplEYNw0hABaXGT+PPauiMoL+HE5amHrVFfE1bI+ste/bC8PaHE9t4csysMZwm+AsvH1k/rXlviH9rrxhrUjQW91bW9u+fl+xrgAjHq3qa5/wr+zX4t8TSRrDbW8ayLuVmuYwMfXBNe3eGP2HRb2pk1+4WFlXOI7nfn1HEZqnKvLyR58v7Mwz1lzM+V/EHirXPFLK91P9s2jjbEEwT24Ufyqz4V8XeIfCN9bXdqzwPE4cb4N6t1H93+dfYU3w1+Cnw3iI1SCWd2j3crLJlhweNoFYS+JP2f9VvorP+yGh3fLvS2kU+vUe9YqNnd1NTb+0ISi4wo3icv4f+OXh/4kWEOi/EKMh5l2PcRRNCFPRfuuAMA/3RWH4u/Zb0fxcv2v4fXdtqMchEgtmvgZAhA/hYZ65r2HVv2Y/B3jjRX1LwU8vnMu6GOWd0AwcH7ycfMfWvJ7jw/46+DWqT+VcvZLDmFQk6SqRn0+ldbiqvxRucFPGKEr4duL7M+fPFHwS8R+E7gx6hpF5bsdwR1XcrYODyBis2w0K/sXQpDIj5BKsuT0r7Z8G/FTRPHUQsPGem2t5KgURyNagNg/Kxyp9a6vV/2YvCOtRG80G1MYXICtKV+bPcFa5HgKd7noS4knTXLiY/M+LLa4u2U2mpWTNbsMsjIUbrjI5GKo6l4DsNUiI0yVluGwUhnfafU9j796+0te/Zphn0t1WytUuwpAeObaD8xIx37DtXluv/s4azpe5oo4+GARluckdAevJ6ms6mX32Hh+IKN9GfHWveC9U064lDWkkkanrHlh+eK5Ga1kt87kZBnGCa+pdc0++0e4ltdQtre6EeVO9Vf+Z/lXnmseCtI1dXbTgsE4BDJ8wG7P6V4VfBygfdYHNIVYnh91EG4XO79aqMpXqMfWuw8QeEbzRXP2iMCMdWRwT0rmbiFmGIk3Af3jzXjTptM+ro1FUtYxe5oXk4p7QtHksD+YpuecgYov0PV6IjZcTU7602Rup6Gq/nP/AHv0pmlrot0jfzqO3cvnP50kzEbccU0LlHMhjjbHeqtPaRscnNMqjVIKKKKBhRRRQAUUUUAFFFFABS+9JRQG5LDNs6jipo7xoJlljYKV52nPWqlFBHKnozuvDvxL1HSpkkVo2K5OPKGDx69f1rrL34iaT4osVhvbaQ3ZG9mUEKD0wPnP8q8bVyp4q7bTqeVJVsc+tJnFPCQu3E7mXwK+qZfT5YpsjcVjcBh7GuZuPCN5a7hNayIc4Dc4/OprDxJqOj4aCVkz6Vur8QjeKq3yRyLkD/VAn86k5l9YprTY4yXR3hDFlC49TVBoWj6jAr05rHSfEEYEGYXY5OMr/wDWrmda8NixkKIxkOeSzZppnTTxF1+8PtbRf2HDar5mpa3adMbY4JDhv++x/KuztvgX8OPCtqF1aS3uZIxtLG1m+8Oc/ePbivjfxF+0x4r17KzXE8YLFsJeTY/LdXGT/E7UbqVjP5kpzk7p2OfzzXgewqPqfnDyPNMTrXq/cffEnxH+Cng5fLj0iG4kU7gqaexIxxjL1nXH7YXg3SVf+yPC7AL/AKtvKiix69FPavgO88ZSTPv+zlevST/61Vj4oldR8j49PNP9BWkcI92d9Phe9nUk2/U+y/FP7cGq3TSJptvNYx8bQssZI9OfLry/XP2nPG2ryvjXdRjRiSQtwAP0A/lXgQ8RP/zzY/WQ08eIBkZt2J/66f8A1q3WGgj0qfD+Hpu/Imemt8TPEOsXH+k6vfXCj+GS4Y/pW9Y315fRrIZZJV/i3nH5c15Np3imK3YN9iL/AFl/+xrrtL+LMWnwiP8AsbzOc5+0gf8AslTKnGK0McVlrelKmvwPRBaPNCGwEz2pGha3H3lNcb/wuobT/wASbA/6+h/8bqnd/GDzVGNJ2j/r6P8A8TXPyybPGjleMvblSXqjt5GQfMwAPtxUTaggXKxkH+8TmuAm+KxkH/IMIH/Xyf8A4mqsnxMLA407H/bfP/stUqTOyOVYl/Ej0b+0JJ4DGxz71h6lfeV8pZsiuHk+IkhYkWe3P/Tb/wCxrOvfGTXPW2YH/rr/APY10Rps7KWU1b+8joL7Vz8wUnNYtzqD92JrHm8QF1OIMf8AbQ1nTaoz8bMf8CNdCp3PoqOB5Vqa9xqpXI+bNUGupJjn+H681S+1nbjbn8aVbwqMbBXRGCielChGK0LJUN1H5mlqv9sP9wUhvCP4BVmnL0LNS/ZW+z+dkbfTvVD7cf7gq9BrRhtTH5W4H/bIoM5xkrcpHT45DHIrZwB6VUa+3MSEwPc5pPtp/uCgrkvuej+E9Wtl2tKpYBhwfxq7rSqCL2GMIFGQwGCB9O9eZ2erG3mR9jEr/CHwP5V1DfETNqYv7P6rtz53/wBjWb00OSVBp6Gu14LmzQAOpJyeePrWRqbSeW7Doe1ZDeKn8wsICBjG3zT/AIVJdeLBMpzZ4JA6S+30ojtYn2M7ozvmYk0sYO5eOd1VZtQEjbhFtz/tUi33I+T/AMeqjs5ZWOltzthHf/8AXV5ZD8p3cVzUetmFAvlE4/6aEVOviFhn9yf+/hrG2h5ssPOR1a3qbMHmqNxIuSVOBWAviBm/5Zt/38NDeImHHkk/9tDSs3oZxwkos2o23KDS1hf8JB/0wb/v5/8AWpw8R4GPIP8A38H/AMTS5TT6tM2v4qv2PyqD/tVzH/CRf9MD/wB9j/4mp4fFHl/8u5P/AG0/+xqHExqYWpbRHo+jsFuI2J+VScj1r6H+CvxEbwreB4hJsaMqdpHox9D3NfIdv43MDbhZ5P8A11/+xrc0z4xSafJgaZuOMZFyV/8AZa5KuH9pF62Z8rmWR1sdBxt+KP1++Gfjy28U2/m7HDJtLbwOcjPYCvWI9PtLuNXCIG6g7a/IbwB+17f+C5mlTQPtSsFyn9ounQ/7h7e1eyJ/wU8uVjKf8K8X2b+2zx/5Arsy/HSwsHTqxufm1PhXMaEnFUlKPqj9IorWxs13eWoPfisTXNUs/nCrzjstfnnL/wAFMLyRCB4CC/8Acbb/AOM1h6h/wUMvLxS3/CF7GI/6DDHv/wBca2q5xVacacFqa4jIM1qQ9nSoJL/FE+uPH/jqLwnqSXEQaPzH2ybVJLADPSn6lH4f+MnhqaExqZ5IxGjzRnMbHaw5A6V8CeKP2zbnXN4k8KoobJXOoFiuRj/nnXMeH/2q9Y8P3EdzZ6cybGBC/bpBnHrgCvDiqzbk+pzUeB8xjDnslL1R9DeOv2S/EcEjyWy2M8aouNsm3JzgjmvI/EHwG8R6LJKJbKFFVtuVnQ/1rodI/wCCiPiayZWn8Px3S7iSrajKM/mCP0rpbf8A4KT3JixefDy1vATkltUIJ/OEj9Kv347H0mHwHEGGio8idv7y/wAzw/8A4QXU7OYiaJVH+06nH5V3fhWOz0pWDw72fG7aMY4966e6/wCCgmj3ikzfCiFi3J/4nCD/ANtaxL/9tDwxqcZU/CpYiRyy6zHn/wBJKrmn1O+eGzqovfpL/wACRdnj0p7yK6SIROrDCqpB4I5z+dfX3wM+ImjeI/C+naCIXhuY4Wi2SRko+P8A9dfnV4h/aG0y+vPMsvCL2I/utqKSZ/EW60nhv9p648L6xbX9pobLJA4YKt+VB65GfL7110JyhJX2PLx/C+Ox1Je773qj75+O37Ptj4o003djbW8EjTeY/wC7x1GDj5hXwh8TPg7qPg2+Mc6RmGRn2NG3QAnHc+le66L/AMFOZo9Nitrz4dLeSIgVpf7bK7sd8GA/zrgPiN+2Np/j20YSeAvsr5bDHVEkxnP/AE7g9/WvUrSoq04Owsny3P8ALZqFSCcf8S/zPFLfwqv2dzI0ZI9Qc1oWOiRWqoEVd+77wJ9Kyrz4pwNMxTRmRMk7ftQ9f+udQH4owyTLINJZdv8AD9qGD/5DrH2kHqfoUqGNqQd1v5o9h8GePta8CzeZDeTLbsoQiNh064IIPeul8YfZ/iJam9lwt1taQeYuMvgYHAHpXzZrXxPfUIWjSwaFSf8Anvn/ANlFXfDnxck0Uxk6e9wFI+X7TtB5/wBw1zzjG/NE82rkdVTVairM9Q0v7VpczwzAsD1XcpH86vf2dpesMrS2yxP0Hy/zxXC698dv7WVXTQhbFc/duye/+4K5yf4vyzOX/s5kPT5bogdP92tqdS+7JhleLleVrP1R65N8O9OmH+jlYm67lV/8ajX4YtyUvwf94MP6143L8VL1pNyQMox0NwxP8q0rL41XNrGEaweQgdftZH/spolJG0srx1tGex2fwzZQx+2bj9Dj+dW4/AVpbgGe6QMTxkN0rxhfjrcqTjTpP/Aw/wDxNUbv4vXF7IHNm68f8/JP/stRdI53k+Ol8VvwPeoNH0WG4USOkyqcY2Hmtprqw0WzaSAeTH6rACT7c18+WfxjWzjVf7HaR1/ia74/LZVi8+OEt5B5b6ThDzhboj/2WhVvI4pZJjpNLp6o9ut/HVigYCB5Hb+IqB/Ktnwz8VRoes20z27PGJAWGQTjj/Zr5Wt/iU0d0JPsBYZzta4J/wDZa6iX45w/Yxbnw6hIH3xd4/8AadZ1KtS/usVfhupPRI/U/wAN/Faw8a6KX04y28jblCsmNvPXIA6/1rDtfFF3oPihpdWc31id2zkcZA28Y/zivzn+H/7TF94I1SK8h0k3Eak/uWvWUHp/skdvSvWNa/b1/trS0tJPA2yTI/ejV/TPbyP615U5V3L3mfE1eEMyp1r0kmvVH6SWvj3RDZxtvxuT/nk3f6CpY/jh4Y02AiSZwqjkrC+cj8K/HyT9qTUPOcjTJtrNwp1Bjgen3Kkb9qa5kb5tBYj0+3n/AON12qdVH0NHIc3w7UoKN/VH6V/Fv9oXwzqml3dnb2z3UjqNu6MqM4PqtfFHxBuLPVdSuZ2gSNZHyqgZH3j3wK8kuf2opY1wnhxQfU3uf/adcjrPxouNaZpH0/ywxztFxnH/AI7XXRinLnluejhuH8fGbq1ba+h9efs13nhbTPEwTVI1csIlQSQlxnzMkj04r7I+LE2r/wDCP2j6ERHbYZpsOI/3Wzt74z+Qr8cdL+K0thMsi2Lbgc7luSp6+oWvpf4V/wDBRDVPA2mz2d74R/t2BsEedqzoVAAXAJibsP1r7HA4qjGm4s8XNOFsdUqKrSV/mj03X1TUPNN9DvnZcfNhiRjj68V4/wCNPCNztM1k6ohZRsHykYFRfEL9t3TfGV0t2nw9fT5fL2nbrKuOOM/8ewPb1rhpP2rA0TZ8KjqMf8TA+n/XKvJxc4qTaeh9Bl+UYunTUakLfNHNapcXFvM8UjMJF4IZs1kTTSfd3EHswPFXfFXxms/E0Kk+G1tX353pdAk/U+XXEzeM1kJxZEAnjMo/+JrhhNNH09HA1UvhOgkuTjBYtVSS4+bA3YrAPivP/Lqf+/n/ANjTT4qbtbAD3kP+FVzI7Y4Op2OgaTdzuK+lSQ3bLkMSeO1cy3imR+PIwPaQ1H/wkb/88j/38NJ2cjb6pNq1j0bR/GVzp7BA8nJHG7I6V19reWPigLBKgFw38TLxXhf/AAkxwA1sGx3LDP8AKrdr4xltCJIoWRh0xKR/IVjKxjLAz3R6J4o8F3WnzZRYhF1G3iuNuEZcDHOcda0V+MdwLcQzacs5Axvabn9VNY2oeM4LrJGmmM+vn5/9lpxsmaRw9WKJfIb/ACajZSrEGs7/AISgf8+p/GT/AOxpG8TKy4Np/wCRP/saalG+ppGjV6o0OxrX0fWJ7CQMjEAdq5P/AISBP+fZv+/n/wBjTl8SKnS1b/v7/wDY1s3FrQp4eoz0/T9WXUmZXVmYdmAxVfWdBiussgUNj+7jmuBt/GBhcMtswP8A11/+xrZtfik0WA2miTnvN/8AY1GhPsKqIbrR57fKuq577TVZIfJ+Q1tXHxYgmjMb6IPqtwB/7TrFm8YwSyFxpxUHsZgf/ZK2i0xezrLoW7VZ1YNCzIc/eVq7C11oXXlw3QaReF7EVwkfiyHP/IPPH/Tb/wCxq/Y+Pre2kBbS2kx6XAH/ALJXSo03oc9SlXb0R6oPh3a6tbPJbxwImAoZhjn1rlr74fzWt20XlxuqkBsHH5VpeF/jhpGiyRtP4WuLxlYsf+Jmig8cDBtz/OvTtC/bS8OaD5SH4Vx3bLkl5dXj5+X/AK9PWu2lRoyerPCrf2pF2pU0/mjzzRvgf4g13yxa2Ucik8ZmVQOfdhXq/hz9izxbqMsJmextY2YAmSUNjPsCa0v+HkyWsKRWHwws7UYAB/tXPbr8sC1i6l/wUL17WLeSKTw55Eb9PI1SQFfoShr0oxwlNXkeNWpZ/JWVNL/t5Hr2k/sa6b4X2Prup2siAhmCQSkYyfRh/Ku30bRPhL4NjWB9Jh1GWNAGb7G/PKnILt/Ovkxf2wLK4bzdS8IX2osxG7zNdXnAxj5rZvSu00P/AIKF6D4btxHafCGAyDI859Zj3kfUWYrqjisLDZHh1skzrEaz/wDSkv1PqKx8QXWtSr/YHgqEWSgCPzJbePcoGMnqR0Peum0u78XaxHKlnBa6Qp/dGTz0OTjphU9SOc9q+W7H/gqdcW8kgHw2Qqxwo/tw/L19LesDWP8AgpRrWqRt9m8GQWRxwRqbtz68RrWyxtBeR5j4Zze9uS3/AG8n+p9qaT4L1Cxv1u9b1+WeOJ1doQZCu0E5B5+g/CtvxB8YPCXgezK3k8kgiGTHDA5OcZ7jHYd+9fl94l/bG8SeI2JubOREK7Skd/KR1z/FmuOuPjw9zIWm0dpt3J8y8z/7JXPVzGiludFHg/Hylepb70fov4w/bg8PWULRaTpN7PKrjDSMqLtxk8EH+VeD+Lv2u/FGtSP/AGZPcaXEzltqPH0J4HEangV8nTfGKK5kOdCVAf7twP8A4iprH4wWdrIRLoMsqZ5C3wXP5xEfpXNHMIyVlofQU+F50V8F36o9Z1T4keKfEDSC61vUZkbOVa5OOfbOKzdO8Nar4kuALdWuXfgea6g+nc1H4Z/aW8KaDMkrfDqe8YMCVl1mLaeOmPshr1nRP+Ci2heHlWOz+D1sm08Z1iPA59rMH9aSxVOT96QpZdmFLShQX3ozfDP7MPjHxJcJELa3i3fMGmnTA/75Net6H+wzf26rLq97YqvBZVDyY59civPNZ/4KjavNC0Gn+AbXTxng/wBqu2PbiJa8b8V/tweMPEk07SwPAkh/1cd/NtHGOBWU8dh4LRXPPeU59iJWaUV6r9D7cj+FXwn+HMTXWq/Z7lYTuZRYyseOP73rg/hWbqv7U3wt8FxSQ6L4b85gpdJEtFQAn7uN+emTX5yan8bdQ1CRnmtndiOd1yzA5+orCb4iSzAlrTJP/TX/AOxrjqZt0grHoUeD8TU97ETv8z7p8W/t1anNG8eiQ3OlQLgKI2i+6D2CoPb8q8O8VftGeMPEUjC58Q6k6kvkedxyB6Yr5+/4TZ5DzbN/394/9BqKXxg7cC3wP+up/wAK82pjqtTTmPoMPwzRofYTZ6NdeKrq8ZmuJprstkBpGJK/mKqw69cW8i5kyR0YKMj9K89/4Sdz/wAsB+Lk0f8ACTnODb5P+/8A/Wrm9rLqz2VlaS5eVWPpH4ZfHfXPBeqWt1balebIG3GFJSFYZGRjBH6dq+vPAv7XXhvxlZxab4r02eVjEpaaRFkBcHngKDz9K/Lm38XGFuLbP/bT/wCtW3pvxSksZVxp+/AxzOR/7LXVRx9Shs9D5jMeE44pNwVpH65H4VeEvFDR6npEdqIyA5Q27RDGQwBB6nmvULOO2smgtxEsQZ22qo4r8lfh5+2N4g8C3DvZ2EjIwUNENQkjU4I67QM8DvmvdYv+CojLG6XnwyiuZezx63sX8jbsf1r6XD5rSqq0tz83xXB2cc1oRUl/iX+Z+itrpcFwq5H5imahp8VtGQQpAbIUjpx9K/PGz/4KlT6fICnw6Z0bna+v5x+VtV+T/grC00YD/C4H/uP/AP3LWssXGMr30OiHCOY+y5fYpS/xI+nvij8IbPxpZym1tYFnYszttIJ+Qgc5Hevz6+Jfw/1HwfqEkTKsMilyGjkyDhiMnmvZof8Agq/HAP8AklO456/8JFj/ANtK4j4lft96R8TtLeK6+F4s5WRkEqa0jbcsD/z6A/rU1cZh6qs9z1MryHOcvtzxTX+JHhsfiG4jLJdYuY9uWRgKgutD0zXlDwYt5mHQoa53XPiHb3W5otKeJGUAK1yGI59RGP5VzknjT96THaNHg8Ym/wDsa+eqyprY/TqODr8qktDc1rwndaWrCZY3XsVrlrjTxGCcqMV02m/Fq4s4fKksFuIzwQ8x/qCP0rO1rxdaaph00r7OMfdWcEf+gCuCXJuj1acK8PiOdaMr3GPpUTxBvrTp9QWTlYtg9N3/ANaoGvDn7g/Os2j1I83UdGhhVu9RyyeYBgUpuyQfkFV2m5+7+tCNUSYP1oqPzv8AZ/Wjzv8AZ/WqKJKKj87/AGf1o87/AGf1oAkoqPzv9n9aPO/2f1oAkoqPzv8AZ/Wjzv8AZ/WgCSio/O/2f1o87/Z/WgCSio/O/wBn9aPO/wBn9aAJKKj87/Z/Wjzv9n9aAJKASD3FR+d/s/rR53+z+tAWuTFm243tinQuVz8u7P8Aeqv53+z+tNM3PT9aA5TYtZHVwY5SjfU1qJrE8L4mXzGXrzXKx3DRtkVO2oOx5XJ+tGxzSoqW5//Z">    </p:cNvPr>
          <p:cNvPicPr>
            <a:picLocks noChangeAspect="1"/>
          </p:cNvPicPr>
          <p:nvPr/>
        </p:nvPicPr>
        <p:blipFill>
          <a:blip r:embed="rId2"/>
          <a:srcRect l="30435" r="30040" t="14286" b="14286"/>
          <a:stretch/>
        </p:blipFill>
        <p:spPr>
          <a:xfrm>
            <a:off x="3840597" y="1099109"/>
            <a:ext cx="1463040" cy="1463040"/>
          </a:xfrm>
          <a:prstGeom prst="ellipse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3831453" y="1089965"/>
            <a:ext cx="1481328" cy="1481328"/>
          </a:xfrm>
          <a:custGeom>
            <a:avLst/>
            <a:gdLst/>
            <a:ahLst/>
            <a:cxnLst/>
            <a:rect l="l" t="t" r="r" b="b"/>
            <a:pathLst>
              <a:path w="1481328" h="1481328">
                <a:moveTo>
                  <a:pt x="740664" y="0"/>
                </a:moveTo>
                <a:cubicBezTo>
                  <a:pt x="1149448" y="0"/>
                  <a:pt x="1481328" y="331880"/>
                  <a:pt x="1481328" y="740664"/>
                </a:cubicBezTo>
                <a:cubicBezTo>
                  <a:pt x="1481328" y="1149448"/>
                  <a:pt x="1149448" y="1481328"/>
                  <a:pt x="740664" y="1481328"/>
                </a:cubicBezTo>
                <a:cubicBezTo>
                  <a:pt x="331880" y="1481328"/>
                  <a:pt x="0" y="1149448"/>
                  <a:pt x="0" y="740664"/>
                </a:cubicBezTo>
                <a:cubicBezTo>
                  <a:pt x="0" y="331880"/>
                  <a:pt x="331880" y="0"/>
                  <a:pt x="740664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172101" y="2738364"/>
            <a:ext cx="2560697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garbage collection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172290" y="3133120"/>
            <a:ext cx="256025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automatic garbage collection mechanism in GraalVM ensures efficient memory management.</a:t>
            </a:r>
            <a:endParaRPr lang="en-US" sz="1500" dirty="0"/>
          </a:p>
        </p:txBody>
      </p:sp>
      <p:pic>
        <p:nvPicPr>
          <p:cNvPr id="15" name="Image 2" descr="data:image/jpeg;base64,/9j/4AAQSkZJRgABAQEAYABgAAD/4Tj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QyAAAGkAMAAgAAABQAABEckAQAAgAAABQAABEwkpEAAgAAAAMzMQAAkpIAAgAAAAMzMQ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NDowMwAyMDI0OjA0OjA5IDExOjM0OjAzAAAAAAYBAwADAAAAAQAGAAABGgAFAAAAAQAAEZQBGwAFAAAAAQAAEZwBKAADAAAAAQACAAACAQAEAAAAAQAAEaQCAgAEAAAAAQAAJ0o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adtyMQyCP8AuSNk/wCIqlIQVwXTA6D5q5oDIWXaAcGMn15Bph44Ix/Kt0IbSVQBz1o78UAHt+hpfb+dAB/nml9v50gFZc4x2pcck9j1zSuBIFyvGOKkToPb0FQySUDk8HHsOtSooK8ggVlJktkuCPYeppxjOfY+2SazuQBjI6DP0NN8oDnt7UJjuJtGOc896Qx5bjv1p3C5G0ft0NMcH0wKtMZCwyahI6mtYlobjvTSORVpjGt1oz7Uxm/dqet0gYH7txFzu+vr/OqM24J8wEsPZk4x/h+NctO1kNlYqRzG4de4PX8qYykSER8qecdRXQmIYRjp+WaTtg8VQB/hSY9s0wF6+9A9vyNAB7dD6Gl6cHK/ypASKARzj8KBxyRUiJk6ZOQO1SIDj61nIkmA+6euR0HWp0Ug5xyeg71jJkssqmD0OT2HJNKsRPAxjPQH+ZrFsgTy8jCjPvjC/wD16YYz5oX7ze/QU1IEKIiQCDk9ien4Ck8olhkc4680+YLkO3npgDvmonXBBrRMpFdgOSagK8Z4reLLQbcVHjAJ9KpMaZF1OexpegxWhR0s8KwjdauMPjdCXVl9x71QdCJd0SLFyeC27P4CuGm7q7KIngUvuZct7j+n+NRuQOByewHNbptiKxU5OQ36VHz/ABcfhWqEFGPwqgD/AHh+NL2/vD9aQAOenPsaB6A49jQA4EK3QqxqRhgBl4z1qXuJ7k0efUfgamQHfj/2aspEMnRQcDgkNjHQ1bhQ52569QeDXPNkMtxQ7k2gkr9P61LHAHcIiZz6DiuaUjNslewlRCSpAXnHAzVV4mWbew+bHCgUoVFLYUZp7DPLIjVThSPTrQUA+Yg8DriruUQMmdzdB0yf6VVkX5SRwPU1tBloquuAAOB6mo9uT0NdCehYyQYHJ69Kgl+UAVrEpEVFaFHS3JQN9yQeubVcf0/lVGQ/Idrsi9ysOP5VxQ/rUoruWlX/AF52+uwgVE7SIQkuVXHBUda6IpbWERGMA70+dP1FJkH7uBn+E9KsQ3HJydp9DR0PPyn36GmAvTrx+oNG3vnaf0oAT/eU/wC8KUnbjd8ykcGgBWJTGOUIyM1N96L+JfbFS+5LHQkKeGP5VaAyQQwz7isp7kvctxIzbg2wcZ5HWr0MZZgu0jngEZB+lclSSM5M6XT/AA3dXAIWKQcZCYJzjt047da3INMsdLty8jrcNnaRCA0cZ7bj1/L3x0rxK+Jc3yQOCrV5vdiU7l9WWdujRHIVUQNEwHoOh+vWkmsLFljlvEe3mnTciwDcoGcZIPI6dAT+HcUlFL2e5KajZxIrnwlcpb5tiJ3xl1hU5T/eBww/KsO50ye0LrIjFgcc9BXTQxUZ6dTanWUtDOaBgpLDc2enYVSuFwQPvMT0HQV6FOV2dSZSkTMhzyemPSmYwO3511J6GiIHwWzxgVUY7nznJNbwLiJ+ppO/XNaFHTvueXJkk4XASDd+ZJwKqTZZipmkdQPuKdx/Fv8A9dcEPQor5z8kRwRwYZe/0NQgfeWPg/xQyf0rdf1/mIi8sbv3RKOP4GPP4UwjcwEi7GPfHBrRP7xCYKkI2GB6c9KTGH2H7p6D0qgEAKqxz06ilGBhh908EUALgkNGeo5FNX54ivdeR9O9Ah0eHjIbPyHPHpU8Um/IG/b61MkJjk5faGYHtk1ciWSRPu7gOoNYzstyGb+j6LcXrRbUIRjgIRuJHsOp6V2en6LZaXEpuxvnUj9xCQ8nHqOijj9e9eHjsQ2/Zw3PPr1rvkibX9qpKghgg8i3XkLG2BkdAxAypyPzqxaabJJIs7hYmAwWUbWbnvg9/wC8DXjTtRXmcjXKbdvFb2qFY0UZHzNgZb6+pqK4tbWd2cptkb7zISpb6kcmvPjUmp85F3cybjT7uFF+zzMyqQQqkI2T1weiD6VnzyvIjpqUMcpkbAO0xt9AQMt+II969GnONTVaSNE09tzNvvDlpcGNbO4WOVh/qphsY8Z47fnj61yep6Jc2LyK6ELGOTXrYPFNvknudVGt0kc48bAYIwCeB3NRyDYuSMegFe2nc7kylKSqdGy1VTnJ64rphsaxEP5Cg+pFWUb3N0gaCWV2XlreWQtn6ev86i81ZUbB+zyLzwQA3PTtyK40unYoheMXG5pMIQeJhwrfh/hUKvJLFtKK+3I8xj0/GtVa3oIaW3IIxmaQdGA+7+PembMn9425v7q8/rVrQBsig43gJ6BeTSOpYrkFcDAHeqTENz+9ORgMMU1fl3I/AP6UwHMzAqcDjoRSrgvvjIDf3TRbQBV2h+P3b+h6GpFby3Gcxk8+qmpauJlwWplYEjbn+MH5TXXadpMFlFFd30saROu4Ow+ZiOyp3+p4rz8VVajyx3ZxYio0uVbs2YfEaxK8WmBLY4LObgjdMM/38/L1PH15PStO1tJdQl3NBhSQVdxyAe+ejjtwffFeLVpqinOW7OPl5FqdHZWMNtsbG6QAfMeSOMcHqB7EmrjS7QTnaAMntj1rxpydSV2c7d2ZtxqrHctt82B/rG6fh6/yrF+1E33mLcXDsOWdDz7D6c9AK7aFFRWqN4U9NTUi1srEHkdZYzwWU4I/DufyrSZYrmIbl4dcHscHr7iuepS9m7oynHlehm3ekhiXiYrlShyNwWPGMAfyyT/hzOoXdzpUDwzJG0MhZYoHxIi4OCWb19h39OK7cLJVvde5pTaloc5czabfByYhbSKoEaDmL3OfvZPOBWJfWkkIXK8MT+8B3L+BHFe/Q5o+7I7aTcXaRj3UZL7iCqD+I9DVfjHyx59zXpwd0dsXdCcYyCPypB1ycH8aoo14zHt8wWzjAJU+Znp7cHj2NEcsk3nSm5mjjTBwZW79s81z276jICf3bXEpaTJ2xCTv7n6U1ispGXaZsDEaDH1qkgHYO1lYYH/POIZx9f8A9dV4lElyFjJRTnnPbHNUnowHZGwyD5VzjPVifrUfJQumFHc55poRGMf8tA2T3pfmVecOn8v8KsAXOf3bdeqn/PNJhH/2G9D0/wDrUgHFmTCypuXtn+hq1YIslzGivujZhujbrUT0i2iZu0WeleI9KsvDaPdWduDMzhI/NwywnGTtXoT069OeK4uJru9vAzvLPLIcZyWY+1eRg5upT9rPc8zCy54e0luakdikDgz3UYOOUTLt9OOP1rsLHWjYJbx/ZixaEKkYf50XcTlj3PU/d6Y/HnxcPbRtsKsudHTw38FyxSKVd53bVLfNxyCB3B7HvUWpWj3gKxzmPDEhdoK5xnBH1/lXhqLpT95HEvdepjX8dyikzBvK2gME4z05B79+DipbeSOSdoLfc8gJRwRwoznv9Scd8fSuy6cLrY6udctzVtrKGOQTOoeZipLFRxxnj0/zzVrzNpTc2Blep9ASa4Ztzkccp8zM+51WKzkDSbWUKB5RbyyxyS3znjI4GODn078drF8L6YpOiw7clRjfGfbPVQTnkEgn0616ODo2fOb0U73M59E81d0ZETNgheWVh/ssM54B4PPpk1m2kktjfDfJshkdUkV13Ky5/iXv6gV68J88XE6+fmTQ/wCIsIs9Qt7OMRpDFHlI0GAme3ueM/jXHoMRZBYH2rtwLvhovudOD1oRYzOf42/Kk/AH3Fdh1GxuaT5WkebH/LNDtjX6/wCfxprZkUJtMgByI4RhAfc9/wDPNc6RRC4V3USHewGFhh5wPr/+uhiFGxiEB/5ZQ8k/U/8A66ryEMmM8Ma4iEUecjgE59z2NMtRxO5/hiP5nj+tVpy6AIwUWYXepO7fjPrgY+tRsNtquP4nJ/KqQhJP3mChGPToc0xVcH5ev1prawC/Kx5+RvXtTiTwJVyOzDr+dADifJAAcSITypFTpDiaN4kIIbnJ6eneok9CZbM9C8TWx1uC1ltpibtBI0scr89VAVfz/HmuWs5Jrad7SeApPLhFZiAByOue3vxXlYZp0vZvRr8rnnUbOnybNHWQRCJ0MKLGYmG6QEN8/AI3bflHI68Z79KnmEkiNHBtikndSfkzgYzwADkE/wAXPQdK5G9dTDm1syqkjW80UZnPzgM3P7ybLdyPug+hPvzW9bar5N3GboK8mfL3HKttAwQoHJ6dW/xrPEUlNaCqxurm7b3lvd5QHEpTcYmPzAdOR/ntUkUUMK7Yo1VSegGB6dq8iSlD3WcLk1oJLcKjhCGJYE/KpOBj/D8aw7vVEmuc25DFQR5m4gDPuOY27cjnH4Vvh6Tbv0Kppt3M1op5ppFfa4Y85C565wwBwe/I570kdh5UixuQOSAhO6MnpwT93rjJ9OtehzqKsjpc+VWFu2jttNDQ2qFUI2xhvnDE7RjjOc859qwl05Y9bW91ncq+b+6tRgswB7446VrQk4wbXxO9v8x0pNRb6s5zxRdC/wBbuJjujt1baiHrgcf0rEy0mQnyqB0Fe5h48tKK7I9ihHlppCD5Bt6NnnNM2kH5uK2NTQmLTx7oHJjXkxdCn4d/rSQ7jbFi5ZVzmNANwz156gfSstlYYRSpJmPmNScBI85b8cEn6U4FYyyKNpPConzOf94/0BptdAIGlaCdxGpRehRx1+oNPlYWt64jUbCBuQ9CCASKdrv1AaxW3cNHho3AYZ4IHpUcxaKQuhBjk5HHBprXcRGAG5ELY9jxRs/6ZuPcnH9KsAZ1IwyHI755p0PmBcrjbnvml0AYsRI3Odi+p7/SrlrBNcuBBBdyqmCdilsD1wBSk9BPY7y504atDAbRJra73bsyAocsMkEHHpx26cmoDJNp10tr4gtlmhA+W4j+bb6H25+h9q8O/N+6btNXszx4yv8Au38SN+Xw2ZLW2u9Dv4mVJpJCu75t2Adu4euMYOMZqrMuxLgMv2W5RAfJlA+RPmIBGPvbVz2PPvXNTq+1VmrSW6Mo1Pab7obbOltbC5jVHhZcGRVyOSARuxkZxjDD6Gn3MssTQsbORbthjykBGMHrxyB83CrgZ+lXa8tS+tmV45pIQY5VjClcR2seWLseRnaSeuM5OeffNTXXijyU8qSZpZMrkiTyyBgcKVBHTucj0z1LeGVV6EOjzvQr3PiWO+gMINuGAUJ5jMY2OMcE/Mje5PI9MVXtRNdMTIkkmFwX80XCE+hZclfQd+RzjmtY0FRg7msKXs4tyNy0SKJAwkMuAySKrb9nPbocH2Jx68064uJZpFtrFPPndlJYH5Yxyd3Qdl6nHv3zwtJyvLRI5Pild7Fiz8nSA0KKt3rEisWdgVVP4ueuORxnnvwK5qaddIv7uTUJYrjWHUsQzjkk9B1C8fz7VrQTqSl3l+ETSCc5NLd/gjndQ1HUYWUm7PllyGicqrKRj2B7jtWDO3myM/lAZHzbGz+NfQUopK60PdglYi3hhjsOzf40h44yR9eRW1iyywyfPt2xt5IHBWnJKjssmSk+Tkx8Z98YqBgzkA+Yyx5HKRDBP1Pb/PFQmc7SkYEanqB1P1NNIB9224w+0Kj9KL4/6Y/4fyFKPQBLsBRAP+mQP5kmo34tIh6sTVLZCGtgJEp4yMk/jSfKD8r4qgHKoJz99v0pWkCn++w6egqd2IEEjOsvDsOcEZ6VJLcfa5AzFYpMAE44Y+p96TWt+wNFia21LSmRpVkjVxlJFfKuPYjgiuk0TxE9/M9vexSSb1IeZWAOO+7PB9O3XvxXHiKcKtP2kOhx1oRqQ9pDodvBYR3FtBd6FfwwTxnazjaySYVUCn0GFz35yfSpZLlppZYtctGVpHAVskxsq8FsjoDkZ+vPGa+f53OWulRfj/wTyFPmlrpJGTc6NPHYyNp0iTwKgESuASQHDEqeh68/ljpSQRQQTSSAm3Y7WMUp5C7VLHoOR83TkdMYrpVVTi+/VHRzc0fMimuIrzzF8xokeMxiSM5+QHofXofeuK1TSLu1dpWb7RGeTKnP5+ldeCnyPkkaYOpyS5JFSySaRykZIB6gdxXb6Z5VrZygRbSQJCynbwvPOOMcE4HetcbK65UaYyX2UbFpb3mo3bvbbUsV2yJcELvJIV9ox6ZwRwOT0zxr2yQtB9n0ry4oNuDc/wATYJBGcAkjPB/L1rxMRJL3ei3832POm1FW7HJ+LdR/saG2j0+KRw3LXbgMJW479247/l3rkJ44tUtJLxfLiuS/I3nDcZPBycnB5z2NezgYuNKNV7vf+vI9HCRagqnVmbdzefszbxAoNuQw5H4GquQjdGjb9K9WCsrXPSSsrCMSeXUEf3lpoB/gbPsatbFE/lurB4WLDPBXqPY0jTuc4CpnqVGM1Gj1AV1jWJWGfm6evvmiYRqi7VwW+YH296LsBLjiRR6Io/SnXfN1J+H8qS6DEud3mhSDwqqPfiklACxDqoHOD37imtkIjkPmFQoORx0oCKgzIef7oqtlYAO5x/cTtTwu5MKPl6ZPf3o2AZHEzHdnao/iNWTEkxUklVB+aU9/wqZS10Jk7bG7cNLf6MLOwhWGxjbfI8jfeb1JPGfYfrWcWVNLkt0jkUBlZZACA+M5z69eK5KWi5b63u/U5KWicet9TT0GS5spWvmuLiJIlDYjPJBPfPGD6niutt/G0WpxtBNsj6gnbuiYH1z/AJ57VwYzCqtP2kVt+P8AXQ48TRc588ehpppREO7TbomF7YoYGO9JTzt2np14+meR1rQZtHu2TT9btPstyqkIzcDaPlJ3dgTkcn39K8qpOc3zU9Jrp3ORycvejo0c/rfhq80TSW/swG7jdvMaYY3r14AHUYI5yenauLj1GfzgMFZumB3Nepg6kMRTc+vVHZQ5asXJ7kn29d5PlRox4OwYLc9Ce1dT4d0ZmR9S14+VYpG2IscuCD2HT+dPFy9lT01k9EKtaEd9eh0srrqMckk3k2ek27JGkaMPnVecNx05HFc/r+vrbs1olqq2Mw+WWCUKX99y8fga8zDUXOahfRfizjpQdSfKun5nIz+Zpk8om86W2eJsKcAMSBjcuTgg4NZtza2u1HtWMsROWjP319R7/UV9FTbVpLZnswdrNdTLcQk/LlD7jik/eYwCHHp1rt33OsbxnglG9DQcfxjB7Ed6YyRi8LlAw+U+lOdUWFWA+90PfjrU+gCS8Rwj/Zz+tLcf8sv+uYpIB1woN2VLYHHJ+lNmf995ikbjzjg4oS2AbiRgp6YBKgcU0AuCzMdq9aegCAs2VjXaO5/xNCgA4Ub3/QUwHYy3Pzv6DoKd1YD/AFjjoB0FIBSwB+b94/ZR0FO4DB7lt2OkYP8AOp9CWahkee3U3c3kQqMRQouT+C5GPqTU0L29zJhtSMJKhd7WxBwOgymTXK4tL3Vf5nLy22RanhikkUvrcEyuojfzEm5UHIyTHn9enHSm2+nW6vDuu7eeOZwjeUSMEdAeMgH6VHPJKyjb7jO8rW5bFnSvE2rx358toooB+6EAwsWOwx/7MTn3rvdJ8R+HdRg/s67WCNipG18CNic52t2yeecc15eYYOXx4fdb/wBdzixOHafNSJb7R9T0iwMWiXZuFEm4Wk5GQnoD6ZJPb8a5+O40PWbkR6lbnTtQQ/MW+X9cenqK5aEnUi61LSfVdzCLclzw+Lqhy2GiaTeSNbg6pezTE2sS/MBz1JHGOM5rdgsk0jGq+INQU3rqfJtldQqjHKqD1PTn+dFepUna696WiXZdWKcpy1lu/wADjtY8U3Gs3kthd24jJk2xor4aI5656P178c1h5ayhmtpInuLeZwBKOMqD3AbG4Y6ZOP1r2MPh40YKmn5npUKKpx5fmSTKyec+m3JurZzlreb76rxgFT1xgDKk9O1Yc7QytmMGB/7pJK/geo/X6110b79eqOiim9WVpC4/1q7s9Gzz+dR+WHOEYH2bgiupabHUI7YXy1O71b/CgDyl+b7x6L/jTGSMjySFgB8xJX3pzCRl27VUehYcfSp0AbPjKAEHCAHBzT543YptRiNg6ChaWAU73k3vbZJ9jUMmRjKFeO4xmheoD2JS2RcnLEsaQjbbAf3zn8qEAxjttVH95iaE+W3kb1IFV0AIeI5X9Fx+dKPltCRwWfH4UPcQtuZCQqIDg7snjFPV1ifEY82Yn72OAfape9kBYVlgBa4fdMxBxjdge/NWYiILxbh7YNAsgJiLds52nuOKxkr+VzKcbmu+q2cqKP7NjlYMx3PiI4OMLiPAOOeTzzVp7bTjoMl7daesLSEpaKszMXbu3P8ACP1rhkp07Wlrf+vwONxlDZlfEtno8E0hKzSSrJAv95VyCW9RzxWFDE7SeYY2Lu5ARTnJ7DHXFb0mrNmlNqzZ0tn41vtEtzaSu00EiANCzEFPof4T+ntW5pWqx6lfW5heGVmT5POG2UdiAejdMcEZ5yK8+vg1TTqx6nFWwvKuePU0NUutM8NX01vpdnELqMZWPfhznk89ce3X6DmuB1DVrjX7mWW8lb7TH918cAf3SOw+nNPAUXL/AGiprJr8CsJSb/ey3FRYJJUtNSEtq0SEq7bm2MRkeuF6HgZ59qm/03SYMSLHd2MzFgXPmRuT1IYcg/Qg12yafuPZ7M62r+49jMmW3u3LWpaFxlvKkOcY5O1h1/HBqnMz5H2hRIGGVkB+Yj69/wAa6IX2e50wVlqRywvAqsrfK4yFYfzFQkI3/TNvzFbRd1dGg3a8Wcj73fsabgyOX4GMcVatuMljdQm07jzyOSMU0CNjxE/H+2P8KWoDvKx/ywkP0b/61KI+RmCXH1/+tSv5jEeJiBtifr/dxRMPnSIfwgD8aLiCYb5yq9FGB+FNueCgHKhcAjvRHoAlyNuxP7qihvltIx/eYmmtkAD5bJj/AHnx+VOm+SG3XHIBb86OoiQeZOgXIRXO7lienpTfNWM+XbKSx4L45P0qbX0AlWKO3O64/eS9owen1P8ASroZtplvn2K53CFFAZ/TPoPrWU3fX7iWWvtV7CjSRQ2kSKASoijdkB6Zzk/nVuykl1m8EuoTs1vboDK+AAqDooAwBn0Fc1SMYxc1q0c86aS5luRX95Lq+peYkZ+YhIYkGdqjhVArRGmf2YGGx7vV3RgtpCCwhBGCXI74PQfjWcnyJU1/S6sxl7qUEcnqUM8DpHdoySou0oylSv1Bp9ukz6c4SQBo/wB6gycgDg+w65/Cu+8XBPoditKI+Q3OowfaZJd08a5JJ+8vufWtGyjsr6KRbm4a1uAoWGVydp5HDHnA6+1Yz92NoLYiS5V7vQ0LmWe1VLfW7Pz4yuIp0IEgXjG1x8rjHY5+oqmsE8SSTaTdfaISMyRhfmA/24z1+oz9a54cqV94v8P6/AmnFb9CiWtbhsg/Y5vUE+WT/Nf1FJJD9lVZrpxNMR+7TfuGPUn0rpu17v4nQUsS3c/Qs7USrAh8sKZMfecHHPtWqetkCIgjDJibevdcc/iKYfLYf3WxzgmtExk7DyoyI1B2HcdxOf0qKJZGDODgMcH5c5P0pJq12UJtleYpuJwcEg8CiSIAfKSWzjG7Oad0hCiKNABIV3E8gk8fl3p0UXlHzZOFHIB6mk5aDGpE5Ak3FS2e386iUNJKisc8gU00ILkk3L5z1xT7lSEhH8OzrTXQBZTH5ARXBCn5eevrmi9UiRCB8gQBW7Gkt1cBlv5srrAkhUN2zxUxmS3BS2B3dGkPU/T0okrvlEOtXnAYRxSPuIOUyDx7jtVthHFK014A8zHIgU8D/eP9Kyn8Xu7iZZg+1agJJZ5kt7QkeY+wAHHQDHLfSrcbSain9m6XD5VoDukdzy2P4nbsPauafKv8MfzJsW4JhaSrYaAr3F9J8r3YHPuE/uj/AGqdLLa6JDPbZjvdQmXZPliYkGQSvB+Zsjr2rncXKXK/ier8l/X6nPUp66dSDU4BshutXRUPlBbe0jG07R0z3A+vNYC2txf3HlRHaCpO0ZwABnp3rpw80o832Vt/mVSlaN+hdsYBplzC1yBJa3KEOMEHbnBOD3HWtr9zoN01ne25kUSCVJkijfzYyOB844B9RUVpOcrRe/6egn78h/zJb3Nxo00d1pmTJNp868wgnupPb+8prPFnBewy3ulGW3uLceY9uWyVHdkYckD35rOE3G8n6SX6m6VhkGNZMkE6p9t2FoZlG0yEc7WxwcjvWXbWUt3P5EKfN1OeAB3JrpjJQvF7L8iiy6oGFjYsDu4kmPG/2HtVP7G2zf5kWwnAZm28j2PNXGVlruwGeREMYlVnz1VsY9+etQMwJIkG7/aHB/8Ar1tFtjRIxCnEjmZz/CDwP8aRwRhrhtvpGv8AnigoCGdMtiKL07n/ABpFywKwLsT+Jyefzo0+QDowqnES+Y/dj0FNLfP/AM9ZP0FG71AV0UnDtuk284bnPpimfZnxwV3jnYDzTUrIADpKNk4wRwHxyPrRh7b5HAeJvyP0o/uiEa2DqZICWUdV7rTYZmiG0gPGeqN0p35lZ7gTpCA4uLQ7thyYz1H+IpGupkbiKOInniPn9aiyk/e3EMa5uJeGmkOe2avRW0VqolvMljysIPJ+voKU7RXLHdgy0kct+BcXkgt7KPhQBgfRR3NXIjPqaG0slFpp0fMjscD6ue59q5Z8q9I/i/6/Ekt29wp36bojeUhRmuLt8h5FAycY5A9hyafGLHQbCC8QLe31wpaBmQiOIA4zg8lsjvXNJS+DrLd/ovkrEtX0MiKyv9dvXK7pZD80krnhR6k9hT5byDT4HtNObdI3Et13b2X0FdDtNqlHZb/ojOUdl0LulaKstv8A2trM0kVgpwpJzJOf7qZ/nT7q5n8T6nFBBHFbwwxFIUJ4jjUZ5PU8CsXNSqOp9mH59f8AI0SI4BP4evbS/DRXFtMGG6M5WVOjrg4P5j0p19E3h/W4byybfayjzYGPR4z1U/yp3U5+Uk181/T+4oS7ht9M1W01OCMyafOfOjCnBU91+oPaqN5eoXS4tZGF1uYySpH5YYHpxnr1zV01KdpPtZ/qBAZrW7/4+E+zy9poh8p+q9vqKgu7a6QLJI5mi/hlDblP41vF8r5ZfJ/oMZHbxSRod+GOdx3AbPw71CRbKw5kkx7AA1qpSbsNCpk5W2TaO8jdf/rU35I2xGPOlP8AEen4VRQjoFbdcMXk7ID/ADpXBwDO2xR92JaLgJhnjycQwenr/jSgFkIiHlRd3bqaAEQE5EC7VH3pWppgyPMgkLsvXsfrTvZ6gKDHdfLIQkvZux+tNDSWzGKVcoeqnp+FH91gOMRX9/asSB1A6rSgRXfBxHN6/wALf4UXfxdUIjTzbO5DMmGXsalJkvSkMUR+Uk8tk8+/pQ7fGKxOpisvlgxLcnjfjIU+3qamWGO2/f3xMkzcrDnk+7VjJv5v8EImWJ7vF5qUvlWy/cRRgt7KP61Zgkk1e5itYo/J0+NgWRDgKvcsfWsZWSv0j+YgvDaW6rJZzRpcrIdhtpHPyepJ6H6U+ysbrWJGur26dLWMfvbmZicD0Gep9qly5Ic8lr07gS6hrKNa/wBm6ZGbfTx97+/MfVj/AEqay0i00u2TU9aUndzBZA4aU+rei1k1KlDkXxy/Pq/kIq3N3qHiPUkXaXkPyQwxjCoPQDsK24vJ8PyJp+nNHca5cERvcfwW+eNq+/vUVYpRVCO3X0/4IGVrFpfGNri4vxerBJ5DkFv3bdcYYD0PIqfSmTV9Jl0Wd1E8ZMtk7HHzfxJn3qpOLpKUFbld7fn+AyjHeXWlb9OvrQS2+7c9tMCpU+qnqD+lOfSra/UyaPMZGAy1pNgSr9OzD6Vrf2b9pHWL3/z/AMwFm1K2uN8F/DcREqEKqAViI7qMAj6VRa1urFTcWkyz2rdXj5U+zL2/GqguT3ZfCxorn7JddQLab84z/wDE1Xa3a2mXz0JTPbkEexroi2vdfyKFKySpukIhg7AD+Q70KGZSIF8uMfekbqaelvIY1eG2Wyln7yNSbUR+B58x/EA/1p6gKUHmjzm8yYnAQHgfWldVO6SZiwQ4CAYGaLgRYlueBhY17dFFI0MkG2WNwy9nWrul7oD9sd36JN+jULJt/cXKFlHQ91qdduqAGhktiJYn3Iejj+tO8uK7+7iOf+72ajm+0gHLKVHkXiFlHQ/xL9KcGeb/AEWyjKoep7t7k+lS0t+m4iRWisfkt8S3J4MmMhfp71IIo7L99e/vbg8rCT092/wqHd+r/BCY6OGbUmN1eS+Xbr1c/wAlFF1qQeH7JaIYbUfwjq/uxqeVSlyraP5iHaW0CNL56AuyYiZoy6qc9wPatHU3vNR8iC1gma3hjACxwlULdyB/jWU0va80novMT3JYYbbw9GtxeIs+okZitzysXoW9/aqEa3/iDUzy01xIcszdFH9AKiLTvXlt09P+CBqzahBo0Dadox826k+We8Ucn/ZT296khit/DES3V4qz6s43Q255EP8AtN7+1YuMmuX7U9/Jf8N+IGNfanqV8o+23E0iFi6huFz6gVq/8Iytxau1o1xK6QCYShQYpDjJVcHOf8K1nOOHilFaAU4tbcxCz1eD7bbpwC5xLF/ut1/A1LJoMMj27affOxuFMkAeIg8diw4B4obdB+7rF/gCKf8AayXKiDVoTcY4E6cSr+P8X40z7FcWoN3pdz58I6tH95fZlrVJU/dfwv8AApFdpbS9/wBcgtpj/wAtEHyN9R2/ConS6sVwcPA3T+JGrZae5L5FI//Z/+Ex6G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4bXA9Imh0dHA6Ly9ucy5hZG9iZS5jb20veGFwLzEuMC8iPjx4bXA6Q3JlYXRvclRvb2w+V2luZG93cyBQaG90byBFZGl0b3IgMTAuMC4xMDAxMS4xNjM4NDwveG1wOkNyZWF0b3JUb29sPjx4bXA6Q3JlYXRlRGF0ZT4yMDI0LTA0LTA5VDExOjM0OjAzLjMwNjwveG1wOkNyZWF0ZURhdGU+PC9yZGY6RGVzY3JpcHRpb24+PC9yZGY6UkRGPjwveDp4bXBtZXRhPg0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PD94cGFja2V0IGVuZD0ndyc/Pv/bAEMAAwICAwICAwMDAwQDAwQFCAUFBAQFCgcHBggMCgwMCwoLCw0OEhANDhEOCwsQFhARExQVFRUMDxcYFhQYEhQVFP/bAEMBAwQEBQQFCQUFCRQNCw0UFBQUFBQUFBQUFBQUFBQUFBQUFBQUFBQUFBQUFBQUFBQUFBQUFBQUFBQUFBQUFBQUFP/AABEIAjID5w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zuuPFmqtJ96Nq2tL8eLdKtvqUdb9vpOn3EMn2q3WCvOtSWFbyVbdt0Kt8tfLU/ZYj3eU296J0upeFbPVI2ksJNslcXqWl3WnSMrx1Na3l1pzboZP8AgNak3jJZIVW4hZ5K7IRq0dI+8T7pj6Pqf9nSN8rVam1aOSbd+8/75qOTxZb9rdqryeKI/wCG1auj2cpS5uUko6xPPqU3yRNtqj9jn/592rUbxN83+pqP/hIG3cw11x54x5YxJMmS3kt+qstEd1JD9xq6aG8t9Sj2vVG+0NV+aBqpVY/DMrlK8OpRyx+XKtJcafG/zRNVCSKS3k+ZdtEdxJD91qrk6xJHfvLepPtW771TR3kcnyy/dps1mrLuio5v5gIWt1b7tQ/NH/s075oqd9o3ferQBqtv+/Q0P935qc0W77lQUAFSsyt95Wpyy/3qb5Df7NMCKlZdv3qSpd0f91qYEVTrKu2o5F2t8tN2n+61ICxIn7lmqtSlt1JQgJ423LULLtpKs7fNjpfCBWp8bbWplFUBLMuxqiqVZWXr81OaL+7SAjVmWrTbZ46qsrLTKVgHtGy06FtrfNQtx/eqT5ZaAG+atOki3VG1uy01WZaP8IDWXb96pPtH95acsqt96nSQK33aP8QBuVqbJb/3ajaNlojlZaP8IC7mjapVuFb7y0LMsv3loa3VvuNS/wAQA1qrfdapPLZbWq7K0VO+1Nto1Agq/p/eqcf+sSrm793tpTIkQ3ETbqrVo3H/AB61nVUJe6EfhLenvtm/3qjvF2zNRb7lmXbVrUIt23bS+0WUY221pXH7+zWs1lZa0rNl8nbUVP5gKUcLTdavw26r99vvVC11RGrStUyuRIkmut23bUPzS7v4qufY1Xdvao5LhV+6tRGX8pMRq2u1V3NV6Pb/AMsl+8tZe9mrQs7pVh+b+GpnGQSJNsksa/NRDHHbU6ORWZqrfPPK1ZkGj5rSr8q1Vjt2ab71aEassK/LULMqs1YqX8pEZE22G1/iqH7Y3y7Kctq10qtTo7Nvm+b+Kp937QBDa/aI1ZqtWdqv937rVD9lki3fNVqFZNsnzVnOQpEM1xt3Kq/dao1bcrfN/FVz+zlbzNzN/C1TQ6bH+8/3ajnjEnmiQ2qL5Mn97dUyxK33akjtY18z5f4ab5scW6sObm2MuYdDtaRl2/3qdcfK3yLUcd5GsnyLtokvP3i/LS5ZcxI5mkaP/V02OK4b+7VzbJ5NRtFJ5LMtLmArrE3mctTpLDcvzSVXaaTzKdDHNMvy7qr3iiT+zYf+elDW9uv3asLpq7d0rU1bKH+9U8/94OYjje3jkao5LhV+6tWI7WHzPmanSWqqy7Vo5okxkZe7dUci/u61Ly1jihqjtraMjeMiFWaKrENxVhrBVj+anR2CstTKcSZSiV5JVlk+ej7Kq05rD95/rKkW3bb96jm/lDmIfsrLG2GpscrK1XNu+NttQx2DeY1TGX8wcxDNbrKq1TVWVa1J/u1HNtW3rWMwjIr2/wAy1Dt2tTof9YtWprfdVc3LIspx/LRdf6vdRJ96rDL5tvT5teYXMZcat91qtQxMtR/dkq4sq7quchleZWqO4iapri4+b5apzM22nG4ohGrL/FUca7mqemQxM0bVpzDIZFXy6qyKu6rky/vNtVW+81awNY/ENop29qGZWjrUspUxV+anMlOhVv4a1KuJzTNvzVJI+6mrQOMiuf8AXLTZIv4lqx96n81pzC5iJlXb/u1D/rv9nbU0n+reo7df/HqIhEkm/wBTVdl21aaqsn+seiIRHL+93f3qfGrr/Ftplv8AxVM3+rahhIa3+sWq1WZG2rVaqiWFFFW1+WnKQFSp/NVvvU6Ta0e6q1HxAT8eX/s0VJRUcwHWXGpX15Gy3FxJIv8A3zWjpfhW4v7Xzvuw1V1LS7rTZttzEy1dsfGlxpdi1r5e6OvBm5yj+4Nf8Q7/AIRKGdmVJpN1UpPCEqyNGZFp8ni2SXd9nt9tYtxqmoXUnN0y1dOFe/vSFLlL3/CKru+eamw+HbNZlzJ5tYcn2hvvXUrVH9lvFbd+8rs5J/8APwR0s9vFE+0LHtrE8QLbqq7f9dVOS/uv+ez1C3+kXC+a1aUqUoPmchSkVo938FXbfVLi325+7W81vDFCvlUSWa3Vm1VKtGW6CxRW4t75ap3mksnzRNVGSKS1b5lZamt9Uki+981a8ko6wJKjKVbaafHcMla3mQ3y1TuNLZPmi+ZapTjL3ZARx3Ecv+tWmyW6/wALVWp6yMtacv8AKAfNHUnmq33qd5qzffprW/8Ado/xANaJl6fNUVLuZakZlb7ytVAN85v71N2j+8tSNEy9PmqKgApVbbTvOb+9Tvs/+1QA1V3U1lZfvUlSrKy9fmoAiqXz6bIu2mUATzSRtGv96oKKlt6XwgRU/wA5v71TbV/2aj8gf3qXMALKy9fmp3lLUFFFgHtGy0ypvP8AanyKsv3aLgRrcf3qk+WWo2t2WoqYE7W9Q/MtSLKy1Itwrfepe8A1bipNsctNa1VvutULKy0e6BJJaslQ7mWpI7hlqbdHLRr9oBq3W779O2xtTWs2/h3VD5LelL3fsgTbYf71Wv3e2qsdrub5qsR+Sq7fmqJEyJPla1as+bduq5HLH8y7ak2w1KfKHNylW3uFi21NDcL5lO2r5bb6hh2+c26q92RRDcS7mqaG1kbdsqxtX7Qu3bRcXHzbVajm+zEAW1ji+81SNcbtu2qa7mqZbeRl+7USj3MpFxbddq7vmqP7ArR/7rVJD522pNrfxfxLWHNKJPNylf7LCsnzNU0dvCu6oZLNpVVg1Qqu2Zav4vtFGlG0e5aPNXzFp0dhth3M33WouLD+JGrDmiQXLdl21Rum3TbqsW9nJ/ep02mttX5qyjaMjOIWd1tt9tTLeL5jf7tNt9Nb5vmqT7B/tVMuTmGV5LqRv+BLU1vLIzL/ABbqbJbsqx7lq9bsu2OolKPL7pEpElrJMzL8v3lq1b/upPnb7y02PbFt/wBlmWqixyXMyt/tVzfEYFu3eP7R97+Fqq3Eu6ZttTWunSfaI/8Aeq5DZw2cn7yp5oxkBn29jJPJV5rWGzk+ahr9m/1S1XuIpt3zq1TeUn7wFprpriNVVd1Q/vmh27avaa0f2Vl/iqS3VYpG+aspS5SJSKMekqsitLUlxfx28bLFUV4ZLy6/d/MtWbfRlSNmnq+b7UwIbeKS/wDmdqathG9Xmv4bX5VqrFdM0n3fmqOaRRn3Fv5Em2m/vPlVd1bEemyXEm6WmyS29n92tOfoHMV47Bp41aaiaK3XbspJJZrzotW4bPyLf52+ap5v5hlD/vmnq0P97dU3lLu3baozbWuF2VUfeAP3f+zTo/J8v71Nt7Vbjc1WI7ONqqUolSI9sPk06GKNt25qrzWrRbVohtZGjp8unxBykkit838VFwsbQqtNZZk3VJcXCt8rrSJKsdvVvmkZdvy1YZlaP7tTKQSkYtx801SR/L/u1auLWNpvlao5IvKjZa35jWMii0XzUyr8e2oua0jIsoN/rKjZWaRa0PIpvkrV+0HzFPytu2l5pk264alrQRA0reYzNUP32/3amkXbHQu1a1uaahJFtWqd8u2NatM7N96q9x+9bmrjuKJS5q3GvlR1V3fNU1w1dMjpIfvNSU9V3R/7tRtTH8ItM205qtMyxUcxHMV2XbSUn36XmgvmG1W/1v8AvVZpm1q0jImMhsK06T5vvU77tRyfdZqRRXk+81JRSs26tQEooooAey7aay7aSp5m3KtADYWVfvUVFRU8oH0tb+KtB8cWrQ3UccE1cd4m+GklnuuNPbz4a4+Rf3isjeUy10eh+PrzRdq3H7+GvkFhamG97DS/7dNub+Y5a6haFmWRWVqo16xcLovjK3+TbFNXF654NvNL8xkXzYa9Chioy92p7shSiO0a3s/7Pb5v31WrG3Vpm81lri5o2/vMrVHDNcWs25JmreWH5teYLmr4l0iVbxpEj/d1zldZY+KlfbHdrU2oaDb6ovnQN81awqype7VI5Ti/tU33UkarFvqk1r0bzKdqGjXFizb13Kv8VV67/dmiTajvrfUF2yVn3Wj+V80TVnzferc0O681dr1lJSox5olmD80TVah1KRfvVY1y38qbdWVW8eWpHmINf9ze1RuLNovu/NVarcd4y9aOWUfhAqU9ZGWtBrWOdVZaqrbq26jnUgDcstR+T/tVH91qcsjLVWAar7fu1YaVf96m+arfepvlNQBJcRbY1aq6ttp7LJ/FuqOhAS3Haoqn+9DUFEQLLfvI/lqtU8fzR1BREAooqyrKsf3qoCtT1kZamXb/AA1G1u1TzAO3xt9+jyP4g1QU9ZGWiwDWXb96kqfzVb760eR/do5gGrcMtTfu5Kqsu371JRygTtatUFSrcMtWFaOanzSAqqzL92rEd0v8a01rX+61QsrLS92QFryI7j7rVXa3ZajV2XpViO6/vrS96IEa3DLVj7ZuX5qc0Udx/stUMlnIv+1S92Qe6C+ZdfLUkNruk+Sq8MrRfdqxa3S+Z8y0S5vsgSSW7K1Na3k2/dp0lw0tWIWmasryMuYzv3vrUvzVJNdSL/DTf7Sq9SiH5vM+SrVvYTTfM1Ed0zfdjq1DLNtZaiUmEhu6GCpI5ZGk4X5Wpsdqq/NK1DXiqvy1j6GRJH5iyVN+8iWq8bzSyfLVrbMy/e+8tRIgj+b5v/Hqg+yyt3p8izeYtOjW4o2HE0IVk/76WpNrNb1Tj+0fL/stUkcVx8y1g4iJreKT5f3lXJLdlVqzbWKb5q0PKuFrKe5JHGi7uGqFpZF6VH9obzlVv71bUkS+X8lTL3fiFL3SCO5+9vX+KlaCGSrUNutxH838UdZslrNDWcQLkllKsbbPmVWVqtWs62u5T8u1qhtb9tv+9HV6SWG8X/aaOsJc3wyMpSJPNjimm+b+JaozJJeXzbV/irTm0uHdu3f8s1apZryG1mWNawU/5TKMiPT7X7LD89TN5feqt5I15Jtg+arEekssMckrVlL+aUgKFxC08zeUtT2emsvzS1e+1W9nG21azZrqa6m+WqUpS0ILVxdQ2q/LVNrqa6jkq1HpMku3cu1avRrb2Mcn97bS5ox2LMu30lm+/wDKtWN9vYrTZLya8+WKnWmjs/zTNSctPfIKkl5NO22JafDpf8UrVqSS29h/q6x7y8klk+WrjJy+EcSxJdQ2cO1azbq6kuKmjgaX7y1Yj0Zm2tLWkeWHxFx90zVVpZOKvWek7VZpWqxM1vY/dqnNeyXEbVXNKXwlEjXUdr+7iqNbyqsNrNcfdatiHS44l3S1MuWO4SM1bWa4kWtKOKO3t1XdUd5eLEqrEv8ADVORmZY2aj3pkE0O1m/4FVHUIpPOb5avafIvmKtTSeW03ytRzcsh83KY8czM1WJrhpVqxuXcuyOpJLjYv+rqubyK5jHj3eZQ3nLWhHdf3lqvMyy/xVrzFcw3+H59tF1arAu6pptv2dd1VZJWlj20RCI3ym+z7qptKzVoSLJ9nqmtuy1tGRUCG3iVmb/ZqRlVVohgZaJlZau/vGhm3H3ttR/NE1WpImZmp32dVjrp5iivJ/eSqtx+6X5quSLthrNumZfu1rTHTI7ddsjUXH8NTQr+5qH/AJeK36mo6FtsdNki/u06Rdy1Mq/uam4SkV1X/SGqaRflX/apscXlU5m21YEfkfLVVq0Lpl8mqbKyrzSiwiMpFpan8raq/wB6r5rBze6QVFcfLUtM+WVaqJUSpT413U1l2tSVsWKy7aSp9vmxrUFAEsK/Nuqao4fu1HIu1qkB0y7JKKjZ933qKoD6E8WfCP7OrXGkybof4a8vvrGaxuGhuI2gauv8N/EjVPD+2O5b7Tb12Ml1oPj61+bbFcV8TTq4nB+7X96P8xvyxkeLxyyWsm6GTa1dPpPjuSLbDfLvX+9U3iTwDeaTIzRfv4a45l/vLXrx9ji43I96J3WoaHpviBfOtWVWrhdU0G60tvmXcv8AepLe8uNOk3Qttrp9N8YQ3SrDerUqNXD/AA+9EZ57JVm11K4s2Vomrs9W8K2t/G01my1xeoaXcWDbZY69KlWp1lykSidFZ+I7e+j8m4+9VXUPDkd0u63audkVl/hqzZ65cWLddy0exlH3qQFS4sJrVtrLUlj50Vwsm1q2JPE0MsfzR1Vk16P+COteapKNpRA0tSt/tVnXJVtrrNxcblSFahj0eaVt0rbaKX7qNpAZVPWJm/hrejsLeD7y1DfXCxL8tV7Xm+EkzVlkWPy9tOW4byWV1o/tKSo/tX+xWnKBBSqm77tTfav9lakW4j21fNICv5Lf3akjuP71TbV+zs1UqXxAW1VZd3zVVk+81JRTAsw/6uq8n3jUlu22SiZf4qX2gJI12rTZI/lZqj85v71O+0N5bLTtICKiirccS7aJSsBUp6sy/dqxGqstV2VlpcwE3yy1G0DVFT1kZaLAMp6yMtWN0ctRtat2o5gHLcK331oa3VvutVdl2/epyyMtFv5QBlZaZVtbpW+Vqc1qsv3Go5v5gK63DLVhbqOTastVZImiplHLGQFuS1Xs1V5IWj+9TluGWrUd+r/fqfeiBRV9v3asR3jRVN9ijk+41V5LOSL7y0XjIC5/o91/s1XmsGX7nzVUqzDeSRfdo5ZR+ECTT9qzfOtaXmruXa1U47iGX733qmks/l3RVhP4tTKRNeQefHWW1s0P3f8Ax6rknmLHRHeMq7WXdRDmiESO1uPs9SRzR+du3VJ9lt7ro1V5rOaKnpI1CaVpZKjj9qStdYlSFWjpSfKYSIbO4aKP/darkN1H/wB8tTre33blf+Jar/Z5Fm+7XN7sjKXLIdcXDfMqfwtUitN5itUO1vOVmWrEkqtCvy0gkSK9wu5dq1NHcTbl/d/eWmrcLF5bbd1S/am/55/daueXoIgW4mWb7talrLIyruWqMl1tmX93V2G//dt8tZT1jsKRW1Sx/fMwo3NtVt1TXl/uqOz23G2iPNy+8MLe4kWRfm/iZa0Le6ZvLXy6m+yrF5m1fusrVak2wW8n+y1c8pxkY80Ry6bDLDHu/d/My1k7fJZV/wB5amjuJrrco/vK1aVnobTK32j+GT/0Ks+b2fxSJ+Epw+ZLbwqm5vlZa0LXQ2aGFpW/hq0rW9jbr/eWSmSS3V5bx7F2ruZa55TlL4SOYlmlt7Ndq1TvNQmnh+X7tSQ6HNK3zr/DWstha2NuzNWLlCn/AHieYx7HRZLpm3/LVz7Lb6d/vfLRJqjM22JaqWsn+mK0rUe/L4hFnUJLqVf3Ue1aLPR5p9zS/wB2tS4ZZV+VqJrhYrdv722sfaStyxDUqt9l09ay7jUpJd235VpsatcSL/eZq0o9Dhij+etvdh8QGXZ2bXU22rk2jQ28irVxdLWJWkhakjaaf5njqXVcvhHzCfZYbCz3baxdQ1GSX7nyrW5eWs1xbqq1h3kPlybXrSlyuXNIpGfIu+atyx0Nfs/mStWfaxM1wsf+zXSXytFpdXWqcvLGI5SMe4uobX5Yl+ao9lxf/wAPy1DZqrXC7v71dBff6Hbx7FqZS5HykcxlzaTDbr8zUNa2fkr/ALtSwx/bpJGdqs3FrHtZfLqfadGIybe1tfM/4DTZPsvmNWhDpcfmSfNVGTS4fM+9WkZLm+ICa12svy0XUa/Z5GarFvbrEvy1HfRK1nU83vDOf2/LVfa391q1ls5JY/vVItvDZ1285pzFW3sWkk+f7tNvGjtZFVKsSXjTt8n7taqx2bXFx81THvImISfNDHVO4Vq0rho12x1RkZWWtaZrGRTjZqrzStuq9HAzN81QzRfZ1aumMo8xsUY4pGqRreTbtp32hmZflqPczNWvvFEd1u8zbVGS3ZpvvVYZm8xmqGNW3V0R90rUmaJVWoVgXctOk3f8Cpysyq1MNSjNFumq0q7Vpsas0jNUka7fu1UpBIayqzVCq/vvnqxu27d9FTzEcxHN91f96qt4u1qkjlZelNvF3fNWsS4leP8A1i/71XGb5aqwruapN26T/dqpGhTvPl+WoY22tU11+8/eVWrpj8JcSzIvm1WqWFv3n+9TpI/7tP4Sh1uyt8tR3C7ZKarMtSNcbqX2gI4221N8stN+WWm+Q3+zQA7ylX71FQUUcoHoOoafcaXJ5NxDJA1Uo5pIJvMt5PJavoRbrw98VLNlTal1/tV51rnwtawvGVLpdtfHYfMacv3eIjyyN5R/lKmh/EiSALDqS7l/vVf1Tw5pfiWHzrNlWauU17wbc6ND9oO2eGqPh+8lsdQj/fbYa3dCnJe1w0rBzfZkRap4XvNOmZXj3LWXcabcW6s0sMnl16h4g1L7Vbx/Z5I65/UNUtbPS2Wba01b0MVWlGPNEiSOS0bVLmzuI1Eny12OpSxy28bJGrNXncn7z7tWbW61OX5bdpGr0KlBVJc+w7nRyLC1m3nRqtcNcKv2j9193+Gurh8P3l4P9NuKtLY6fpi0U6saPw+8Qcnb6HdXDfd21rw+HIbaPdK26rtxqn8MVR/Z7q6/2acq1SW+g+UbJJDBH+7Womnkk6Cp/sMMf3m3SVG1wv8AAtZFFfyJG602RYYo6k2zS1VuLDdu3zNXRHX4iCnJqUf/ADzpjXUMn3o6lbS4/wDnpQulr/e3V081Mkq/aIf+eNG+H/K1Y+zx+dt8uqt1Escny1pHlkA7fD/lab+6qCpY7dpasB22P+9/49R5S0eR823dUbK0TUgBo2WhZGWpFuP+A05oll+7R/iAPlao2t2pskTL96nLcMtH+ECKirP7uWo2t2Wi4DVkZamW4VvvVWoqrAWWt1b7jVCy7etCtt+7VhbpW+Vqn3ogVKljmaKpmtd33KryQtH95aLxkBajaO4+/Uclr/caq1SrdMtHL/KBGybetOjZl+7VyOaG4+V1ps1n/wA8vmqebpIAhvFX7y05reOX7lU2VloVmWjl/lAkmtWiqCrsN/t++tTeRDdfdo5pR+IDPWRlq5HqP8Mq1DJZyRf7VVqrljIDVktYbr7n7qqc1nJFUMczRfdrU0+8835Zaz96mBlbT/dar9nOwjq1N/rF+VahuNqMtTKXMTL3i5b3SyfK1Q3Wm7vmiqr92atSzbdXPL9370TD4TIqe3v5F+/81SahFtmqpW8feiaRNOP7PcUSW7L0asyrdreMtZyi4/CTItRyzLtba1WvtjRfw1DDfqyt+7qwupK0a/LXPLm/lMpDpr393/q6j+3fNu21YW8j2/Mv8O2o/tkPy/LWP/boxq3y7fu1cjvVbd8v3lqGGe33fLVi3uLf93/sttqZf4SQkvFaNW21e0+6hl+//EtRtZw3VvJVW3tZIv4f4qw92UQNC80uOW33JVW1tZIo221JuZfMWrGj6ivnMsq/LU+9GJHvFdbqRZflb7y7avRt9u2qzf6yOrlxa2t15ci/3qryaTNb7dnzfMy1hzxkZGtZ2scUcm3+KOob66uP33y7V2q1Zun3k1vcR7/722t6x1KG68tZV+9Gy1yzjKnLm+IiRjx/dm/3lauktZY5LORV/hk/9CqNdHhvN2xvmaGoP7LuLfzv4vlVqxnONQmUjVhmWO3Vnb+9WLcN9q8xqmtbW4ulVVX+Ktyx0GOBW81lb5a53KNIz5jndPsJrpuF+WtT+xobVm82rn9pR2u2GJdzVDJY3V/cbpW2r83y1EqkpO8vdFzSCSwt/J+WiHS7eX+L+FquSaXarDTbfS4fMj/eVjz6fELmM+PR1+VlkrQ2x28bbm3UNpLeX8slV20mRtymT+KnzRl8UiSrNf8AyttWq9jcb9sNaUPh+SWb5qmkt7fTa19pD4YmnMElrHZxrJXM6o32i4rW1TUmuF2qu1axZF/eLWtCMo+9IqI2xi/0xa3tc/5B6/71U9LsG+0bnWr3iDb5ar/tUTlzVYh9oxdLsPtEyt/dat6ZY7jbbv8A3qw7OVrWStaPUlaRflqqvNKXMEjLvLOSwkVh/ep0l5N93/aqa8l+0TKtVbiJty/71XH3viAtLYtLDJuk+8y1Rm0uT+Fq1LW4ZtP+eP8AiqPzW2riOoUpRYyvb2Eyx/eqx9l3rGrNTfKumjqT/Slk27V3UOQuYo6pdLBGqrWPDFJeSLWtJYs0264prXEdvuWKuqEuWNolRkENhDaw7m+9WbNeNPI2yrF0zSx/NUNnprNDuetKf80iomdtZpqljs/3nz1ofubNay5JGlkat4y5jWMuYdcXSxQtsWsW6dm21pT/AOrWqa27Ss1dNLlibEMa7akW3/dyM1XPKjt49z1RvrhljVa1jLm2AhZo1jqGOXav3ajmVm/dpVz7Kyw10e7EoqtJ8zfLTWuNtTR2qtJR5StJVe6LmI45dq1JCqtt/wBqiaL94q0XEW35qgZDJ/rBUcn3TTlXdTWiaWtYjiVbhtu3bTbdt37upLyJlqG3VvMrfoalqSJfLqjcbreOrm7+Gs+6ud0lOmESONtsdN8pW+61N/d/7VHkt/droNRrLt+9SVL57f7NDMrfeVqoA+0f7NCqrfdZqGiZenzVHtZaQDmjZaFZlo85v71SRsrUgG/aP9miiSJV/ioo90D6C8F6Pq3gvUmmlsdyt/EtXdejfULxrk289cbJ8WvEP8ao1Rf8La1r/n3g/vV8NLB4mdT2slG5080S34outa1aFbWKwk+z/wB5q5GXQdRWP57WWtuT4pal/HaxVG3xOvP4rP8A8er06UcTTjyxgiPdOcm0fUl/huFWpLPwze3n3o2/3mrc/wCFlTd7Cof+E5ub9WWG3211c2Jt8JOg+Pwfa2a7r2TdTrjVLGwX/R46rrpepao26Vtq1a/smz07/j4k3tWDl/PLmNDLbULzUvuq1Oj0FvvXElarXTbf3EKxrWdNYX15JxJVxn/L7pAyRrOz+4u5qrteS3XQVc+w2tn80rbmqtcatHF8sS1pH3tgITYt/rJWpsjW9v8AdWqbXlxdfMis1U2sL66auqNP+aRPMWrjVFWsWR5LqRmXdW1a+H41/wBa1WP9HtV+Va1jOEPhA5lopl+8rU6OWa3b5d1aE2rKrMvl03+2V/541080v5SCrHqMiybjVeZ/NkZq0P7Shb78dNW8t/4o6E+X7IGdU9vcNFuqxG1q7fdp02nK3zRVfOtpAV/tS7vu1IzR3TVVkhaL71Mp8oEslu0X3qarMv3akjuNv3qk2xy0X/mAatwrfeoa3Vvu1HJbslNVmX7tHL/KAMrRU5bhlqRbhW+9Tvsvm/co5v5gHfu7ioZLVl+7UbK0VSR3DLRb+UCCir6+XcffqOazZfu0cwFdZGWrUN0rfLKtUqKbjzAXfsav9yqskLR/ep0Nw0X3atR36t99an3ogUKlW4ZauNYRyx7omqnJbtF96nzRkBcW4jnX56a2nK/+qaqFSx3UkVTyyj8IDZIWj+8tCsy/drQhvIZ/llWmyWCzfNFRz/zARxX7fx1a8qG8/wBhqzZLeSL7y0xWK9KOT7UQ5SzNp0kfT5qq1dt9UaP73zVe/wBFvo/RqnnlH4ieb+YyFuJF+61ElwzybqtXGkyRfc+ZaosrL96tI8sijUVv3a1at23LWfZt92rVn8s3l1zSiYOPxF68t/Nt6yOa3dv2eP5/4qoyWHm7mWsqcuUIyG2NurQ7qsW6q38NZas1u1TR3jfxVcoyKNKO1j8yrEemr+8XdWXD5l03yVpLayK0beZXNPmj9owkTR6Xw3zU2TS2+b5qdJFNbt/FTfNmXb97+7WPNL+YY3+zW3L8y1ch01YvM3NWf9qmX/gLVpQ36t5O5amfORLmLkdj/FE33lqCx1Fre4ZStT/b9tuuxf3itWbN8t0u2sYx5tJExOq22t9t/wBpax/7Jkt7hdtEe5Y1/wBmiS/kt7isIqUdIkf3SS4hmt9+Vda1LPVmWNty7vutV6O8tdRX5v4lqvHoK3FurRfxRsv/AAJa5pTjJcszIuR29vebvl+61WYdNtftCrt/5bMv/fVY/wDpOm7v3f7tlrZj1ldrMq/L+7krmmpL4SZCyWcml3kTI3ys0i1Lp+rfvNr/AMUbf+O1V1C6a4vv92Za1tF0mHzI2ZfN/eMv/fVc03HkvUMpfCSf2pbxwtsX95T7eyu9Ukbf8sfzVZ0+1h+0bXhq5qV/JazRqq/erglU15YGZRtbO1035mqnqGpMzLHFVXbNdXHP96tKPRmZl+Vq292L5qgS90y9sjx1uaLpKtHGzVsab4caWH5V82uo0/w5DZ28LTsq/vNqwLXn18ZGMeWJy1K8YnFrpfn/AHFk21X+wTfamhlVo/mr1eHR7iNJA9r9mjVvl3L81aGs/B/Wb23XUtMs5ruzWPzmn2/dry/7TpqXLOR58sdGPuyPLLjwzeRN8rLKtcpqlhOt0yyqytXu194A8UWujR31xYvBDMq7flrzfULK6hmZZ4fM2/3q68Hjozl7skzSli1L7RxkelyTKu2rH9lw2e1mrsPsaywrsj8iSub1bSbhZvm+Za9KnX9pLlPRjViYt5qP7xlgWqdxuljVnatKPTWlb5a1P7GhtYVaX/WV2e1hTOrmOfs9GmuGX+GtZbG1s9vmKv3Wp02obW2xLWXJ5l1MzM275aLyqbh8RejmtfOX5ar319brt+WpLHQ5riRm+78tR3Whtu+Zv4aI8nN8RGgNfxrYr+7rP/tL9437uug/s2G1t1/56bapw2+6bay0RnAZXa/bavy1R/tKRrhq1NStY7eRdlZNvEzM1a0+WUeY0iU7y8kl3U2xsJLj7q/xVpQ6T826WrEd1HaxxrEvzV0+05Y8sBle4sI7OFmNZeoXmy32xVPqk0k7c/3qpTQ7tq1dKP2pAU7iLatRxwM33PlrR+wSS7WddsdW/wBzp0a10+0/lL5jHks1WTc7fdrPkulT7lTahdNNuqvbxM1dMY+7zSOiMSOTdLVeS3824/2VrWW1VWZn/hWs2S6+Vttawl/KWQqscU1Q3lwzbVos13bmqGT/AFkldSj7xRJHu8tmqGPd/DWkzL5arRCu2H56XOBRWRt3+7TrqXdtX+7WhbwRsv8A49VVZVab7tHN7wuYjjtdsO5qarRqrbadeStLJtrNuGrWMeYcYkMlw3mNVyP/AFZqjbrukrQaJmjraZpIjkVfLaSsOSPy61b6RYY1jrKkkZutb0uYumMp/nN/epv3qk+z/wC1W5oDMrfeVqPKVvutTWVl+9TKQD2Vl+9R5zf3qd5rVJ5a/wB2l/iAj3Rv1+WpJNqx1Woo5QCiiiqA+kJvEHgS6/5ZQ1TuLjwNLt2TQ1Gvhfwz9rW0SHzS1ReJPgsq7ZNNZdrfwtXwEfq0ZcrqSidPvEU1h4SuPuSRf99VWbQ/DbfduF/76rIk+FGor/DFVOb4Z6jD/AK74qj9nECNdvDWg/wTf+PU1rrR9HXbbqrtWA3w/wBSX/ln/wCPVEvhLVIo/wDU11clOW9bmAsal4tmuPlX5VrD/tb/AEhWl3Mu6rcvhy//AIreqknh+++b9zJXbTjRirIz946S41azvoV2XHlf7rVSk1630+zZYpvPrnm0G+X/AJYSVF/Yt8sf/HtJVxoUv5ieaQyTVprhmqqsrNcK0v3d1WP7NvP+eDVXmikT7yyLXfHl+ySddI0LWsf2dliqOO8W1t23Sbq4+N2/vNR57Vl9XK5jSuNcaXdVGa8aX+Kr+kaP9tXc33au/YrdJtqw0+enTfKg5Tmqf8vy/wDj1a2uabHZqrJWNXRCSqR5okl+x01rhfMb7tTR2tu022q9nqTW67f4asR6t/0xrKXPzAVb61+ytUMNw0dbX+j361m3GlyQfd+aqjP7MgLke24hX5aqrbq3/LOq63UkS7akhvmX71HLKPwlleRVVvlpqvt+7SVKtuzVsQSR3X8LVJJbxyt8jVC1rIse6o1ZlrPl/lAJImX71CyMtWo7xX/1tOaw835oqOb+YBsd0rffp01mrbmiqnJC0X3qdHKy0cv8oAyyRVJDdMtWFuo5fvLRNYK/zRfdqeb+YB3+j3n+y1VZrNo/u1GytFUkd4yVVpR+ECtRWn/o9xVeSwkXp81Pn/mAhW4ZauR36v8ALLVHyJPSmU5RjIDTksFuP9U1U5rWSD79NhuGi+7V6HUlZdstR70QMyp472SKr01jDP8ANFVGS1kh+8tPmjLcC9DqSyrtlWibS45V3QNWVUsd1JF91qXJy/CA6azkt/vrUP3a1rfUo5fllWnX2lx+S00VL2nSQFS31SSHr81X1lt75fmrCoqnTRPKa/8AZflybov3i05k+zyRtVW11Sa3/wBpa27OeG+tdtc0+aPxES5oiTXitCtU2vWWGtBbBXhZUas2TTZkrKHKYRKe6jdVz+zZP9mj+zZP9mt+eJvzlixlWKRq0laOVW+aslbCT7tXobCRWX7tctTlMJGpJeLt/wB5aPtkbRt8v8O6q62czRsv91qkj02b/vlv/HWrk5YGfKH2+Nm+63zLUkd1C0bf7NU202a3X/dao412s1VyRl8JZ0Md1ZtHJn+Jd1JeNZsscibaybP7q/7LbamZf9HZf7tc/JyyI5TprNdPlWTO2o76wsbjy9tZek7nkjVKtXFhN9nVvLb5WrllHlqfEZfaNCPRGa1jkiaorC5utPk2sv7uOb/0Kl0PWJIreSP+61bEd1a3VxMr/wAUatXPKUo8ykRIba6pDL5ayr/eWtGPR7e/t18r7zRsv/fNVr7w2sm5oW2/Mrf99VHZ295Y7v8AZm/9Crjlytc1ORnIk1DRriJd23crRq1WlvZLO4+X+GSNq1NF1BrqGOORf4WjrWurVXhVkj+ZoV/8drilXcXy1ImEpFGG6kW4k+X+9Tbe1a6kVm+Zfl+Wuk/sj7VcLsj/AHjf+zVrWfhdtL2yXv8Ao3+zJ96vKniqcdjjliIxOXt/D/8ApDV039kWtrGrXEm1f+ef8VaF9ebrjbZWvkLt+8v3q7/wL8DNS8eRyXV1J9ktVVfmkX5m/wB1a8bFZhGjH2leXLE8+vi+WPNIwvBKaTqVrJC6zwSbWbdGtdH4H+Hb6veRraWctzMsi7rlv9XHXtPhD4K6J4VsI11K6iS6k/haRVrkvi5448T+F3fS9L0aXSLBW2reqv8ArP8AdZa+N/tKWMqypYTr1Z89Ur1Kk+WH2iTXV8LfDctfeIbr+3NW/wCWdl/dryvxh+0Zr/iCG4sNOWLS9Nk/d7YF+bbXC6tNc3l1NJcTNPKzfM0lYkisrTZr6TA5VSjapX9+X9dD0qGCj8VT3j1Hwn+0R4n0CKOzupItWsY1Vfs12v8AD/sstdR/a3w3+JEy/albwzqLf9+WrwaOPa38NQyf6xq66mW0JS5qXuS/umtXAwl71P3ZHuvxC+AuoxaOt54fhi1Jd3zNZNXgt5pd1Z3DLJDLAyt8ytXYeFfHmueEplk03UJbb/Z3fLXokfxA0n4jXUNh4m8PNPqEzeWt/pa7pv8Avms6FTF4H3avvx79SYyrYX+J70TwK3/1nzR/3fmWjULCS6h+Rv8AgP8AFX2BpP7K/h1Y7j7ZfTyXFwqyWsHywzR/7y15h8XvgYvg23hvNNvH1K13bWh8n95Dt/vbarD59hK9b2cJe8b08xi5cp8+Q6M0szNtq5a6PDa+YzL83y1vWtncSyMqLubd92uj0/4Y6tq2l3V8IXgt42VWa4+Va9ypjIx3keg8TGO55tJesvmLEu37tc7fS3HmN8zV311oM1nJMrr/ABbdy/Mtc7caX599u/6aV6FCrT+KJvGuYt1LIsnzU23upPMWta+0aS4mbZVzS9Djs2VmrplVpxidEZxkZP8AZs15umepNtvptn/tVe1jVlWGRYlrm7pmeGnT5qm5USneX8lx937tEMVNjt2aTy63rHQ2aNpJa65zjTib8xz/ANjkvL5Vq1Hp0cEm5q0priGzkk21g3FxJcSSM1VGUqgRI9Qv90yrFWbNu8uZquW9nJdXDY/h3Vcm0+Ozjj3fxfNXUpRp+6M537AzbVdflqx+5td1NvL/AHSbYqqyf6t66/el8RsVb64Zrdm/vNWXN8qxrWheLuaO3qOOz+0Xi7vu13U3GMTeJHHbt9nqGO3kZl+WtbULqOKPy0qnHdfu2anGUpRuEZSKbRTNN92ppIpvu/3mqS3um3M1H2htzN/d+Wq5pFjdsyrJ/tfKtNW3ZqdcXDblj/u0TXEiw0veJKvlt5jM61n3Fu0slXprhlWqP2iRmrqp8w4lizs1VWZqLi6X+H+Gneayx/7NZuoSbY9v8TVcY80veLjHmKNxJ5sjNUVPji81vlqxtWJdzV2/CdI23j2/M1EksbVHJcNLUVHKBPM67V2VGqs1SQ2u5dzfdoklVflSjyiAfLFUbSM1Mp6xM33aYDKfH/rEo8lqPJamBYoqrtP91qKnlA9nvPioG/499NZT/tVjXXxB8RXTMy3jRL/dr0X+w/BFx92aKqknhXwrJ9y8j/76r4mOIwq/5c/gbcsjz3/hPvEP/P4v/fNQ/wDCea9/z0iau6m8C6DL926/8eqnN8P9L/gvP/Hq6Y4rCf8APv8AAOWRx0njzW/4ttI3j7Vf4o4q6hvhzaytxeU268H2eiweZdfv/wDx6ur2+E2jEOWRysnj7Uv44VqP/hPr7+O3Wumt9G0/U45GSHbt/vLtriNTtVtbqRUb5VrppewrS5eQn3i//wAJ9cfx29JJ46b+O3rLsNObUbxYRXQXGg2mlfLcR7mrWccPTfLyk+8VIfGkbSfvYa1pLWx8QW/y7arzeGrO6sWmSPyK5CGe4srhvKk+61RGEK2tH3Wg5uX4i7qnhe4sJN0XzLWDXbaX4sjmVYbpam1Dw/Z6pG0lv+7aumOIlT92sFv5TkbHVJrP7vzLVyPxHJ5n+rqC+0a606T51+X/AJ6Vn/L/ALVdfJTqe8SdXHqFrqi/PWbfaCy/NDWP8yfdb5a1LHXJIP3cv3aw9nKnrTKMtomik2uu2oq61ltdUhrHvNGmtfmi+Za1hXjL3ZBymf8AMvzVet9UZPllWqfzN8rL/wACqCteXm3JN1reG/j3JWXcWDQU1fMt/utV631RW/1tZe9T+EDNj+WStJrqGWPbU0mmw3HzI1ZdxZyW/wB5armjMDQt5YfJZQ1U7iwkg/3aqVdt9SZfll+ZafLKPwgUqljuGStBoYbr7lU7izkhpqUZbgWFuo5flaiSwV/mirOqWG4aOjk5fhAbJE0VOhuGi+7V6O6juPvrTZrBW+aKjm+zIAjuI5V+eo5rH/nlVeSFoqdHdNFRb+UBrK0VaFnOrR/eoW6huo9rrUc2nfLuias2+b3ZATQ/67725ao6gytdNtqP5rdqmsVWe4bfVcvL7wFSitllbzF2KtQ6gqrH/tVUagFGO4kh+61a1jdLdL5b1iVZsbjyJt1FSHNEB2oWv2eaqlb+oW63Fv5lYFFOXNEArotMnW5t9v8AFXO1paLceVcbf71TVjzRJkV7638idlqrW/rkHmR+dWBVUpc0QiFXdNk2SU3T7P7ZNtrTa1t7WRflqZzj8ISkT291JFN975abeXE1WpNOWSNWWnSaW0sP3q4eePNzHL9oyftU/wDtUR6lJVj+yKP7IrTmpl+6Rx6lI38VXI7+b+L5ab/ZrfxNU0Olt/z0rOUqZMuUtW+pSecv+0tTLfzf3v4dtRx6W3l/e+7V5tLb727/AGq45SpmUuUI9S+b5/4lqT/R7rbUN5ps1r823dtb/wAdrP8AmXdj5dtZqMZe9EiJrSaPIrSbfm/ip3lN5jb1/wBYu6m6fqjQSQs/+7XRW7Wt/HDu/hZlrmqTlT+IJSKfhNo13L/ErV0kkEjSTL8u1l3VzjaLJb6hIsLVprdTRxx+bu3N8tcNf3pc0TKUvtDV0tpZmWJfvLWfNbyRX0O5WXduWrOi6zNZ6lHv/eKrba6nUPs91GrMvzRyLUSnKjK0jOUjFs7q4WFcN/yz/wDQa6TTdQWfzFlX+FW/75anR+H93+q/hkZf++q2/CPg261i8W3hj/5ZyRtJt+Va8mtiKXLKTOKrWjT96QtrocM0beUv3Zv/AEKur0HwLe3llDJcMttarujaSau00PT/AAp4SjW4WX/hINSkhWRlZdsMe2vQvAeg+IfEWttcXdjFLoyyNceXcw/LJHXxmNzV0oylf3fM+dr5hL7J57p8/h/QWsXtI57uRlXc33f++a6bx58ObVW0+TT451uriPzLiO9b5l3f7NeneE/gzo+qG41DUrWWORppPJtvJ8lYV3V2sd54R0m8ksbKbTv7ZjX93Hcyfxf7zV8VXzhe1vhryl1PKlXlKXNE4/wp8D/DWm6HBqGpxyrcNGskzXPy+VW5qWuRzaG1j4DudO1LUY12+Q1x83/j33q8c+Ll1451S/8AJ1qGa0t/4Y1+WH/gLfxV5nDe3Om3FvPFJ5c0fzK3+1V0srni37fEVuZ/y9Co0ZVvelI1vHGqeJLzX7j/AISFrhdQVfu3Py7V/wBmtLwT8YvEPhjbDLef2lpe5Vayvf3y7a7a88YeEfi5JDN4hWfRNW8lY21CH95DJtrEuv2ftZkm8zSbqx1Szk+aG4gul/eV7catD2fscRDlf9bHTF0+XlnEt/HL4bqupf214fsd2iXVusnnWS7o1krw5tNbzJP3f92vYbO48afC/UGjja6sV/itm+aNq3rPXvCfj66+z+JNJTRL5l/5C2n/ACqzf7S1eHxc8LC3xx7ounWlRjyngkOlt53zfw1Dcabtm/u19Mz/ALN5lvIriw1mCXSJF3Nct95Vq5rP7Pfh2+t4f7N1We2uGX9218u6G4pf6w4SMviN5Y6B4B4D8H2/ifxJY6bcXselw3DbWmnr2Hxp4gsvgKraN4X0RoNUkj+bWr9dzN/1zrWt/gVo3hHSW1jxZqDSpb/N5Np92SvN/ih8Rr/4kfZdOi09LHS7P/j3to/mb+78zVzrFRzKuuV81Nb9v+Cc8qntqn908+n8TeINU1qTWXvrlrxW3fbWmZW/4DXpPgv9ojWdBt4be9hi1m1+Zds/yyfN/tVn+GvgtrPiLQ1uHa10+xjb/kIalN5MP/Aa2rH4N6Vpcy3Gv+L9Fj0+3+Zl02486Zv9lV216OIlga0eSUb2Km6Ez0T4VJ8PtevL/wDsfT5La7vIVWS0u4923+95bVa+I3wZn8SQLp+lSpp+m2cPmQq25o2k/i3NXDr4+ury1uNG+G+gT6faqv765hXzLmT/AGmb+GtbwDo/xN0K4XzJX0rS13STSaxIrQrXy9WhiKVaWIp1rf3ZM83llGXNE8ZuvAuq6R9sZIWlt7eby2ubb95D/wB9VzOn6A+rapDGLdtzN96P7tfZ2h/FjwkuptoVkjO07fNcW9t+5mm/i2qtb9x4B0pZNtvH9ij8zdJDbRrGsjN/erplxHVwvu16VmdX1ypGJ8OeJvAF74fWZgsU8cbbfMgkrjvscjbt/wD6DX1D40+CtzB4iuLiCN72xXddTNF8scH+yq/xV5W2k3msSSW6aT9pZW+by428xa+pwWbU61Pm5rnoUMdzR948e1LTflX7vzNWXNozSqq17N4k+HK2cdu0V9Fukj8xo5Pl/wCA1weoWElncKsq+Xtr6XD46NWPuSPWw2IjL3jm7Owhsfmai81KRoVWKtTUNNZmZttV5rJbNf8AgO2uyNRS96R3RlGRy8OnzSW7Ntb5mp1npP7vdLXRXlu32VcVR1DbHYtlv9muyNaUtjXmMtriGxjZU+9WDqlw11J/0zVa0I1ZvL/76rPvLWby5G8uvQpJRkbRMeNG/iqxDZyTyKv8NaWm6I3yyTU68vo7OOZov7u2ux1eaXLE15jJ2w2sk0i/wrWbHcNLJJtptxK0kf8AvNVzTdLb7OrS/wC9XZpGN5GvwxM2ZGnk4qxNZrFGq1Y3Rq1Ubu4a6mb/AGmqoyciiaOCFbdfmojs4dqqrf7TVDIvnMq06SKTazbfvNtqv+3hhHaws27dTbiKFmWnLbyeXuqrJFJ8zVUd/iAr3iw7qba2sP3qp3EUjN8tXobeRV+7XV8MfiKCZYd1Y940MkzVeulZYWbb8zVim1kP/LNq6aUTSnEtNNHBGuyqLPu+9Un2eRqctq3et1yxNyNVZvu1MsaxL89SM0dqvyf6yqskrSt81X8QDpLjd92oqeqs1WPKW3X5mo+ECNYP4moa42fdpslwz03yWpf4gBpGb71MooqgH+c396imUUAfQljpfhrULxbSKyb5v+mPy1y/xG8G6foN5H9hkyrfwrUtx8UrqT5bfTfI/wBpq55n1bxHeNcP5s7N/s/KtfI0KNenU9pUlaPqbykY/kZ4WSX/AL6rSt/Dmqzx7kadV/3mruPCfw/mt7xbjUtqqtbfii1bzFj0+6SOGtKmPj7T2dMOU8um0nXNL2zeZP8AL/tbqtSfEO88nbLbeb5ddZqGs2+k6LJDcyrPJXn9vpdzq0n7qFvmat6co1481aJEvd+EfceLby9jZUj+zVjw2s118oVp2rubPwHHDH5l9JU9xrGl6Iu23jWVq0jiKcfdoRHy/wAxxX2W+0SRbjy2q23jrd9+13NXWaf4o0/W18u4VVasfXPBCy/6RZNTjVhKXLiIi5f5SXR/F1rqFv8AZ5V21U1jwhDeRtJatXG3lnNazbZVeKtTSfE11pvyu26GuiWHdP8AeUJE838xnXmnzWEm2Vafp+r3GmycNuX/AJ513Ed/Y+ILf59m6sLVvCEkG6aD94tXDERl+7rRDl/lL1nr1rqi7ZfvVS1TwrHLG0lrXMyQtFJ/ErVqaf4juLNl3/vVo9jKn71FhzfzGPdWs1m22VdtJs39PvV2/m2Osw/w1g6t4akt9zQfNHW1PE392ejDlMlZZIm3K22taz1z+GWsdtyyeXJUFdMqcam5J1Nxptvfx7o/vVi3FhJa/wC0tQ2t5NbyfI1bVvq0M8e2WsOWpT8wMD5f9qlm61uXmjxz7mib5qx5rWa1by2WtoVIyAbDdSRNxWlb38dx+7esvymWmxttkpyhGQGtcaXG3zJ8tVf7N3btslWv7Sjlh+emw3EMEbeVWMXMoy1ZomrQs7/cyq9Z7NubdTVba1dEo8xJpahart3ItZlb8bLcW9Yci+XIy1nSl9kBlTx3TJRHatNUi2e7+KtJSj9oC0t1DcR/OtR3Gm/xRVTkia3arFndN5irWduX3ogVWVomqxa3jW7Vc1C382PzKyKqLjUiBt3lutxH/wBNKxVfb92tjT7jzI6z7638qb/eqaenusCxpt1+82tVjXIP4qyY22turoI9t5Z1E/3cuYlnOUU+aPypGWmV0lHQ6XN9ot9tZOoQfZ7jbTtLuvs9x/vVqa1a/aIVkWuT+HU9SPtHPUqttakorrLOrt2W/sa5q4h8iZlrU8P3W1mSpdas1iuI5v4f4q44S9nU5TKPu+6Z+nrcLJuiWr32+aKT5oWrQk2tb/uWpsH7iFvtEitUSnze9KISkRx6p5se1adb3Um5l3VGt5Yx3Hy1ofarNWVqwl7v2TCXumTNLMjN81Q/aJv7wrcuvsv3qp77WqjP+6EZFFbiT/npViG8m/vVNH9j3Vck01Wt90VEpx6xDmI7e8k3feq9b3k3lr83+rbbWPHuWRa1Lf8A1jL/AM9FrnnGISia1nqm6Py5V/vLU0lnb6j5bf3l21iw/wD2VOy0e7Z/C26uVw973TDl/lLUmkzRQts+bb81SQ7lWT/d3VNp+rMsm113K1dBp8NnqKx/3tzLXPUqSp/ETKRlyalNHcQybt0bba7bT7q31KzXK/MrVz2oeGWg0/cvzeS22t/wvpM2pKsMEck8ki/KqrXl4mdN0+aJx1qkYxM/UPD8cV80lv8A71dbpfg/UPEMhtbC3knmkj3bVrsI/h/Y6H5V14pv2tv3O5bC0/eSS/7LN91a7bwjLpvjjUIdIt7W+0/Q28yTdaL5kyqq/LuX/a/vNXzmKzFxpqUNbdTxcRmEeX3Cjp/w7tfBfkx+IG/4msirJ9kVvlj/AN7b96uk1PVPEWiR6NYxajp09jMq7bDTdrSLD/dk2/d3V2fwW8I6rqY1CylZW8PSXjNdLqMateXC/djVmWvUrPwNoXhiZtW8Qf2Zbbdscbf6mOP+7X59js4p060qb/eSPl6uIqVJa+8ZGm/A7RNUks9Qn0hdNmkjXdbWjbVjX+7XeNd6f4fvpLddRRruSH93YNcRqzMv8Kq38TVxvi/4meJNLt0vfDek2es6KrbZLu2m+0fL/uqytHXkUfxH8O3moSf2h4OtG8xpFmb7VM0jV81DA4zMF7TEy93+UzjTlKJ6P4m+LE0t3eaL4p8PajoljcN5azW822Tb/e/utXJR/C/Sby8hutN8WadNpn3pvtbbZo1/65/xVt6Pq8OsWf2fwhrkGr27Rq3/AAjniZVk2/8AXNmrF1DxJFpt5/Z/ivwVY2Mf96wt2tZo/wDaVt3zV61KiqHu0Pd8v+AzaPN0Ol8P+INO0+NtNtfGsM8P3WtNctWW3k/2dzfdrO8YeA/DN7axzalZz+FpG+Zbu3/0qwm/3WWsHUPh7Z+JFabwlqUWsq3zf2fcssN7H/8AFVn6Xr3ibwC0kNvJLbLH8txp92vy/wDAlatFRtLnpT977v6+4ag4+8ixp+k/DPSfLt3u9Y1dvuyXEEKwqv8AtKrVab4QHWt1x4T1q11uH/nju8m4j/3latjwvB4M+JIVbq1/4R3WZv3e2y+WGRv9la3tB+EcPgvWPtmoavN8zf6NBprMs01c9bGqjKSlNqf97UqU/wCYpeB9T8b2er/2Rf6ZLqkMKruttSj+WNf73mNXdSeBvDC639ri0iOS/VVaSOP/AI91bd95q3JLm41BmilEsK/8+sMn7xdvzfvJN33W/u0KkKw7NsX2ZWXb8u2Fd391f4mr5LEY+VSV6fu+hySmTQ24m2tMyybfmX+GGFl/55rUjL+8/iXzP++mVv8A0Faj+0/NGx8zzGVWX93ukb+H/gK1HujRpAihdu7zP4Y1Zfm/eN/E1eJ70tzMT7K1nG32ST7II41Xy/vQqu7+7Wbp/h/QtL1Zr5/D0EF1NIyxyW8O5W/2vL/hrT8yNvmC/wAW1Wkj/vf8846YZl3DAbzCqysu5vMVfu/vJP4Vrqp1KseaMZFRlKJ4z8VPBvi/x5eC8tbq31nSoW2xx6bJ8tvt/vR/3qzYPgba+GtP/tXxjqf9n2S/8u1t800jf3a9ovIbWXdNu+zSRxtCt2sjQrBt/ut/y0as3xBo8fiLbb61YJrduzLDbt8sN8u5dzN8u1dtfVUM2qcsaT92P4m0asox5TxnXPi5JHp7aP4Us/7B0aP+KD5Zpv8AaZq1joGjeH/D+kap4nmvvEE2rx7re2huGWFf725q7nwz8JvCFpJd3WLnW5I9yw2FxtjZdv3l/h3NXlnxK1jX/EmsQ6fcafJpFlb7vJsPJ8vy1r2aNejiJ+yo+7H7T6/5m/u1PdQ5fipDodvNb+EPD0WjXUnyzXu5riT/AIDuqv8ABvT9c8V+M5Gk1q5sZ9rXElzu3SSbams/hXeTQ/bNbl/4R3w/bqvmXNyu3d/1zX7zUzUPihpvhfT5NL8D2bafBIvlzapN/wAfdx/wL+GvQ5KdSnKlh48zl13NOWMo8qOxk/aS0zTdUWzg06a70xdyyXFzJ/pEzf3q7bQfGHhLxpY3EdreLBdXir5kbMsM0jN/CrV8jR2VxqV4zfM38TLXpPhH4YzyWv8AamqXyaRoUf3r+5j+aRv7sK/xVxYnKMHCKcHyyFOhCMfiOr8efAO/1S/jvraeGItGvk2lw21l/wCme7+Jq8g1b4X61pOtW1jqEa2U1wy7beZvvLXp3i748XP9qWMPh5p10/T4fJ3XvzNdbf4pFrr9N8ZQ/FmOS1023uNC1lYVWS7ht1kXyf8AppNt3R1eHxGYYOnH2usfyIjVq4ePunzfcaDpdw0kMTSx3SzN/D8u1f726uZ8SeD7y3t1kWFp4W/eebH83y19nzfBnwvf2MbaJLHErSbvtP8Ax9LJ/CyszV438VPhb4msdZkuoLeeXTI/4rZmkVa9PAZ9RrVvZqVv8R3UMZLm5T5s1K1ZPLj/ALv/ALLWDqVvIyxrXpuqae09w26Pzm/i/vfNSal4FuLVVZmSBvJW48uT93Jtr7eljox5eY9yli4x+I8xt4ls/MZ1+6u1ao6ksnmR7a7TWNGaG32yxtEzNu+7XE3kbNcMv92vYoVPae8ejTqxl7w28bbZtvauXureRreNV+9I26uqk0uSeGPNZ+qSw2d4sar/AMe6/wDoNepQnbSJ1xkYs1nHbyKv+6tGqal+52xfdqn9okurppGqO4VmmVVr0VH3veNbEcf3ZGqSxsGumZv4VrQ/s1be3j83/eprXi2tv8lPn/lLlL+UbtjtfMb/AICtV7i8ZpNqfwrUa7v4v4fmqTT7Brpt1PljH3pGRHcX8nl1RvL+RY9ta14tus23+7WHeXELNWtLll9k3iVbeVmk+WrU11J5a/7VSW/krH92o7i6hXzJGX7tdN+aXwh8RmahdXDScfdWqLTz+tW5JVuoeG20RqvltllZa7Y+6jpiZ/22T+9Qt1ItRt975aI/9YldPLE1GVLHbtLVyb7v7qiPd5LbqnnAhZlt/u1XZt33qZT44ml6VWwDKusq+XR+7tl/2qqtIzVHxAWF+ZflqpT1lZV21JHb7vvVXwgRxxbqKkkuP4RRR7wHv0nxA8HXX34U/wC+ajuPibodhHt0u3jZquN4T8Dy/cuEqNvAPhH/AJZahGtfn0fqn2ozOn3jidU8datqzeWsm1f7q1Bp/hXW9abzPOnhh/vbq7aRfC3hVdyMlzJWDrnxInuvlslFtHXq06knphqfKif8Rat/Bel6CvmXt158y/3m3VU1Lxpa2S+XYQ1ytw19qMjMyyz1QNvIsyearL81dEcPze9Vlcnm/lL95rN9qkzfNI3/AFzqjNYX3/PFq9AXS1tdFhbTViaZl+an+HLO/lkb7d5Ui/3Vp/WI0480Ylcp5RIrJJ/y0jkre0fxjcacyrcfNDT/ABlYtFqkjeTthrnf3depFU8RT94k9FkTTfElv8u3dXI614PurBmaJd0dZFvdTWU26KRlaus0fxsrxrb361yeyrYb3qfvRF8RxMbS28m6JtsldLo/jBotsd1/q63tU8K2OrW/mWTJuriNU0W606RlljrpjOliVyyJ96J2N1pNjr0O5WXdXI6poN1psjfLuWq9veXVlIrLujrqNP8AFsd5H5d6tRy1cP8AD70Q92Rx6yyW8m5W210Gm+KGXatxWhqXhmG8Vri1auTvLCawkZZVreMqddD+E6q402z1aHdEy7q5rUNDuLBm43LUdtfTW8itE1dj5rPpqtt89qhudB+QviOFkt5lb7r1BXY2bTSzN5sKxrWDrEULXTeVXVCrzS5SRNNvpEuFXd8tbt5u8tdi+ZXJ/NE1Wv7SuF+7JUzpc0uaJXMbSqssLedGq1zsm3zm2/d/hq9JcXEsbb1asytKUeUkt2dv9sm21oSW8Nn8vls1ZNu7xtuStSx1BrqZVdampzfEAXFnC1vu+7JWNW7rSt5KsPu1jeS1VSl7twkX9Jl27lpuqW7RSbqp27eRIrVtXi/aLOpl7s+Yso2d5HFDtarVvBD/AKwViVs6XcboWWipHl95EGbeSebJUFW9Qi8q4aqlbR+EDdsZVuLesm8h8mbbUmn3H2ear2qRebH5lY/w6hH2jPs5fKmWtTUrf7RbrJWFW/pcv2i32tRV933xyMCtXR7ry28uq99YSW8zfL8tVY28qRWWtJctSJRqa1DtdZFrIrqdq6hp9czIvlyMtZ0Ze7ykRCNtrbq6bT5FvLSuWrU0Sfy7jFFeHNHmHIp3UH2abbVet7X7P5VuB0rBrSlPnjzAia3m8mZWrq5I11LT/wDgNcdXS+GbpWjaF6xxEbR54kyiYEjPE7Lup8l5I0e2rviCya1uS3Zqya2puNSPMVEmTzGbcFrbt4ZJLf7tXtLhhWxVoVjaarGntO1wyyp+5riq1OxlUlEox/vLes9m2r8tb1xata3TKq/K1ZN5b7Zt1RTlGRlTkQ/erY0W/wD+WclY9OhZovvVpUh7SPKayibWoWe1tyrTYd22Nv7rVpabcLfW9VZLVrWaSP8AhZa4Iz+zIxNS30ua42t91d3/AI61WG8PtuXZJ95WWrmm3kc+nxxt8v8ADWnHFC0fn7m/hkryqlacZHFKpynLR2TLIuV/1bbf++a39Ps2WRvL/uqy13ej/CTVPElvNqzL9g0ZV85r+7+Vdv8As/3q9L+Gem6fbyTp4K0yHW9fWNpP7R1OZYfscK/ekXdt+avMxOYwUfd1PFxOYRj7tP3jP8D/AAW1PWLWS81q8t9B0xtu7+0Jljm/4DHW3o+ryeBMLpfhT7Au5o4dU1G3k3TL/eXdtqbwL8PtY+Il1qV1eTWsUcMnl3l7NtZVZm/5Z7a+mfBvwvvdH0Cwh1e4h8QahHtj865k3LHb/wB2Pdur86zTOaWF5o1Zc0v5T5fEYypKWup4lqvwp0/VfCNlqVsb6x+1fea9kWbzpP4vlXascde4/D/wT4e+HvhPznZNNtZFVpLi9k+bzP7zNTda+Knga31hbUX9rJqFvb/ubhoWa3t5P4d0i7ttfPfxMh+IWoXEl54gaTUNNkXdDd2EiyWG3+9Gy181CGMzeHsq0vZw316+hhTpVK0rS+E908XeNrzw74YeT4f2q+ILdVX7Rf2ky3X2dt3zbo1+avmvxN4h8Q+JLiO51e6urnc0i7pm+VW/2f7tZenaw/h7UI7zT9QvNN1VofluFkaP7v8AtLXoUnxev7ry5Nc0XQ9SZtu65udNWRm/2mZa97D4CGAS9nHm8+p6EKHsNonP+GfFOpeGZfP0Saa2u5IVaTy5Pm+WvUfG+lxfFVNC1bw7Jp9zrUduv9o6esiw3DSbfmZY227q5KRvB/jWNftVq3hPUZPMjW703dNYM3+1H96OodY8C+IPDdmupL5GqaV+5aPUrSRZoWbd/e/hoqRg5xqL3Zjly83NE5f7De6ZqDW9xDPZ3UMcisrKysrK38StXr2k+NdJ8ZeELPw94luLq2kt5N0OpL+8+9/e/wBmsPT/AIkXl0y6b4osYPEFnHI0Ktc/LNbq3/POZa7bTfhToPi7S/tXhPUp2aFV8yyvV+Zf+BLXn46vT5YusuXzRE5X+I5vxB8Idd023XUtI/4m+m7Vmju7Bv8A2X71ej/Dm/1jVvD7R+LrK3u9DVflv9SbbIy/3V3feq34R0dfBUNwunXMuqX0ce64m85o7GFf4m/2mWtpla+la4u5PtMqs0cd3c2+6FW+8vlw/eVl/vV8tisc5x9m/wDwLqefOrzFfRdF07w+rTaFZ/2bHIzf6bcRtJcTfN80ccbfMta1tZtatIoWRZJN3nbmWS4kVv8AnpJ91VqGPEV1ujjk+1SLHM25d10yt8u5pPuxr8tVWb90wVYtsatuXa0dvC0bf8tP+ezLXgVJTqyvKRi5Gr50ccY2iPy12s37vbCv8Lf7UjVCwZZPmZvO2ssbNDumba2793H/AMs1qtt3SKu5o/maONmt23bWXcqx2/8ADt/vVH5jLIzBZFb5ZpIVuGaT+6zTXH/LNV/u/wDTOso0wLu+HzHwybdzecsEn97/AJ7TUjXkO1JZZrfbuVlaRWWH+63lx/8ALSs/7QscCyNJFHFCrRqzSNHa27Rt8u3/AJ7MtSSStFc7XmnhmkZo1ZvmupFZd37uFvljVf8A2nVexAu/aCsjQ5ka7ZG/dq266k2tuXd/zyVqb9qgaOQCS3ltlZt2242267vmXzJP+WjNVD7UsscilV2x7bia3W4/dw7flZriZvmXb/d/6Z1wPjD40aP4cuI7W0l/tm6j/dySQ7fJtF+8rQ/wsy120MBWxD5acQjCUvhPTo75VaG4M3mtJtaOST70n8LLDHSybmaS3EcrXH/LS2jZdzbW3L5kn8KtXIeG/H2jeKrhv7Nvpd9xcSW/lfu11G4+Xd/F8qxrW9G2UaPyYFFv+8mto1VbW2Zflkabd/rGX/Z/551nVwdSjK1SIcvKWmjtLqFJZvIlht/lhbb/AKPD5n3dq/eZqja5u4Ftf3f9pRrHHJaWupLuuJJN21mVv+Wa/NH96o9zNtm3NF96BbuS3/1e35lW3h+8tOj2tcNut2ga4ZZJIYfmmmjkXbukmX7q7v4aiN4gcr8TvDK/ERZDcavJpE1qyr5Opbfsas392Za5bSfgFZ6JYPqHifUIrKxjb/li3mNIv+yy16hNhIlk228kMPzN8rR2dsy/K21f+W0lVIrN9PP+iTXGnwtJIrL5bM14zfNtW1b7q/6yvXo46rTpRpQlyo0jVlE8b1D4nNpzfZfD+j2Ol6ZD/q45LdZpG/2pGkrNa08VfFrV23NLcrGvzXDbY4bWP/a/hWvXm8M+G21ZbrVvD8MDW8f2i4bR5N0K/wCzNH/DWT8UtP17xLYqvh6G3m8NK3+o0dvvN/emVdte9SxlJzUYRt/eZ0xqROG1i68EeEYY7WK1/wCErvIfvN5zQ2S/9c1j+aSub134o6t4iso9EsreDRtIZtv2DSYWj8xm/wCen8TVu+H/AIRa14lt5riO3ja3Vv32oXfywr/eZVb71T/8JVo/gKRofCVk2q6tt2ya9cw/d/64x/w161OVL4Y+/I05onU+KtWuPg5DDofh+N4JriGOSbUrn5pGZv4VX7sddRonxCn0nS11Lx3Fa2MnytYRrua7m/haRof4VauW8LzLdeG5Na0tf7S8Xxs0l01/++mt1/vW8f8AFXhmt6lda/qEl3PJPJPcN80jSNJI3+81ebDL6WN5qc47by6kxpe0PpyTUvAXxIvGtdNZTeSbpJLm0Vrebaq/ebcq7q4jxZ+z/NqmsNqNvay6lHdSLMy/aI7fav8Ad/iaRq5fwN8Oo9H8PyeL9bknvLG3+7ZaPI0lwzf9NGX/AFK1dX9p3V57qSF7O3/s9lXyLaFmja3Vf4lkWhYTFYap/wAJ8+aK/mJ9lKMvcPPfFXhvxJca+dNls4YLeST93bXG23ZlX5dyxyfNXmuraBoP264+wTSs3mbVZV/ct/e+ZtrV9T3XivwZ8Tk1Cey1BNE8VzQrb293q3zSM3+yzfLH/d3L81Z3h/4Ff2L/AGdaxaLYyX0n7ya/1S48798vzNHHCvy/7tfS4fNo4an/ALR7kuxvTxVSj8R8veLPBusaDcN9q0+SC3hXczL8yqrfd3bfu15bfW4ZZrh/4m219F/Fjw94u0mS/wBS1KHUIrO+k2wz7t0bR/wruX5a8T1K1/cw28sSyM3zbo/3bfNX3WWYr2lNT5vuPpcLi5VI80jmtL0hpYWb+83/AKDUn2WG1mrtY/Dd1caay6ZD9p8varR/KslcfdabdWE0y3UMsFxD95Zo2Vlb/gVexTre2lL3j06eIpylyxMbULqS/uFVPu/dWpG0tmaNXZVptra/6Qzf3a1Pluo5G+7821a7JS5dInRzcpXj0tVj3N/E3/jtR3F+sULLFVqSSHzm2NuVflrF1Jt0lEP3kveCPvGbNK21mrLjia4atiS3Z9tSWqx2/wDwGvTjPlj7p183LEosjRrWXrDSLGsdbk2ot5n+7XO3GsTNI1b0OaUuYqnH3intmVfutQqyLuXa1WP7Wmpn9pPXd73Y3Ifss3/PNqPss3/PNqf/AGjL/s/980f2hN/s0/eLG7JvL+61O/feWy7ab9smb+Kj7ZJR7wDo7Nmb5/lp0kyxfKtR/amqCnb+YBWfd96hV3VJHC0tWJFjtV/2qLgNW3+zrueoZLjdTZJfMb5qZRGP8wBRUscfm0U+aIHYyeDbyPraTVnyaX5UjKzTQN/vV6hoPxwdrxV1KyWKBv4lrqfEngvSfHFn9u0tkWb/AKZ18pLHVsPU5cTG0e5ty83wnhca7V+8zV23w78OWeqSTXFwys0f3Y65nV9GudDuGhuY2VlqnDeXVh81rM0TV3Tj7en+7luL4T0G81HV11DybLSokh3U7x9Zn+wYZJLX/SJP7sdcG3irX2kXdeV1+gfEiK8VbPWI1/3q4q2Hq03GpGN+UcZROA/tC9t/ltp2Vf7tWNN8Uanpc3nGbzv9mu88ReAbfUY2utLZcNXKt4D1X/niK7qeIoVo+8TyyOmsfEWm+KrXybjbFJWB4g8BzWu64tPmh/u1zGoadcaPcMsokgmrc0Px3daeyw3P7+3pRoTpfvMPLQfN/McpNE0TMrLUcibq9TuNL0nxVb+ZbsqzVwmseHLzRpGzGzL/AHq66OKjUfLL3ZESiQ6Dql1Z3UaxSfKzV32uXiwWcbNa/aW/2a8v3N8rK1asPiq/iVV3Ky0V8N7SUZxCMjpdMZdR8zzrLyIf71cZqkcUd9Itu3y1PceILy8jZZW2rVFVZ22hdzVrSpum+ZgX9N16502T+9HXUQ6hZa9Dtl+VqwtN8K3l5taVfIWtfytM8Pr97z5q5q3spS/d/EEeYytY8KzW+5rf96tY8epXVv8ALFJWlq3iu6utyxfulrC/eV2UYz5f3oSLv9pXD/fqDNNVGb7i+ZWtY+F7idd0v7iOrcqdPckyGi3V0Gl6Msdn5kkfzVc8vT9Jj+XbK1Zeoa9M3Rttc8pyq+7Ar4SeOW6aZV8ldtUPECw+cvl/eqr/AGtcyt88lMjtZr+ZmWOtow5Zc0iSnVqzhkeZcLWvb6CsXzTtUjX8Nqv7paqVXm92IE14u6zbd/drlK07i/aXdVJY2lk+RfMooxcF7xUhkn3v71belyeZbqtVrfSf4pW21JJfw2fyxUTlze7Ekz76Lyrhlp2mzeVcLUNxcNdSbmqNW2turbl93lYGxrEe6FW/u1jV0Kst1p9YTqysy1lSenKREjrfsZVuLesCrul3Hk3Cr/C1XUjzRLIbiBreZlrWs1WK3XyvvNTdUsGkVZkrJWSSL7rMtZ/xIh8Rt27XDTMsq/LWVqG37Q2ymx3kity26q1VGHLLmJjE2dBuPm8mma5a+XNurOt5Wt5FZa3IdUt76Py7hazlGVOpzoo56nxttbdWxdaDu+aBt1Y8kTQttZa2jONTYDp7fUrW+t1hlbFZ954dkj+aFvMWsdZCv3a0rHXLiz/i3LWPs5U9aZHvGfJC0f3hT7O6a1k3CukW6sdYj2yqsU1Z994amtdzRfv1qlUjL3agf4i9b63b30ardRrUd54djnjaS1krnmjZG+arNnqlxZt8klQ6Uo+9SYcv8ok0N1pzbW3R1Zt9ZmTbvZt26te3163vF8u7jWm3nhVLhfMspPN/2aj2kfhqxJ/xGnDqytHG0tWNS0u31KFZrf71c5b28iRtHIm1q0rGZtrL/drhnT5XzUzmlEzrizmtfvLVeP5mroLfVvvQ3Me5astotrffNayfvP7tae25fjK9oZWk3DWs3y11EMlvqXl7/laqOjeEdT1rVobGxsp7u8k+7BbLur1LS/BOleBrqO28RxNc67JtZdOkk8mGHd/z2avMxVenHX7R5lfF06X+IzfCPw21fxFPNDYwtLDuVvtDfLGv+81ei+F/AtuuoLp/h6OHxXrqszeX/wAs1X+8qyfKyrXI3XiTXkk/sl7iSysY5Ntxp1s22Fa9h+C/wnh1CS6mvYdY+3R7oY7e1haPau370jblb/gNfIZhjHh6bq1paHy+MxMvicimviA64L7Q/HdprF9qFmv2ezsNPuI1jjuPutu3K1egfCn4D6XcaVbxX2ny3Op3CtJdT3MzRx2kf8Krtrsf+Eb+HPwht/7Y1u1itvlhms7K5uFkupo2b5pGjX7zVx+uftkWHipr3QrjTL7RtDvlaOO/024X7aq/7rV8NUr43MF7PAU3Gn1lt9x40aVStpD3Ues698SPBnwX0ldIljtZb+3WTdZaWq7o/wDakrz3UP2gf+E8u4f7H8UzeBtQVlaGy1CNZLG4/h+aZV+X/dkXbXkN18GdQv7W41fw9rFv4x09Y/Mb7Du+2Kv/AE2t2+ZWry/Ug9hBbzP/AMu83l114Hh7Bc3M3zVO7/yZ6VHB05R/vH094k0fTVjtbjxP4al03U7hf3N34ekjW3vF/vKrbo/++ayfBviPR9NumsfD3i/VPDdxu2/ZNa8uSyuv9mTb93/gS1yvw/8AiNp0nhG+8LeJY7qXTLiaO6t7uHbJJZXC/wASq23crVN4k+HOpKv9qaTLB4z0KPbI1zpu5ri1X/ptH/rI/wDgS7a6I4fklKlXf+Rp7OUfdZ2niTwnpupNA3iTRm8I3Ejfu9Y0vbNplxu/2d38X/TFqyNMh8D+H7OaOW61bxF+7ZWWFVs4fl/u7vMZmWsXwr4y1vw5a3kej3C3lvJtaTSb6FZIbj+9+7b5WrtvDekeDPiN53lTR+CNS/54SN5llcMy/wALN/q65a3NSh78vd8v6uZ838xVs/hva+JrjzvA+qNfTfLcNpd7tjuFX/0GSp/C7eJPB/iC3t4LCe21H95C1ltkVZtv8Mkf8StW1pPwZ1Lwrc/btV1e20DT7NV/4mkNxu8zb837lV+Zq9dk8TXM/wBnhVprKNvLt45rlo21W8jk/ijX+Fa8DFY5JWp+/E46lUydS8K6Bqcemya3ocWn+IZJI2/s/SZvmm/2ZF+7GrVpR2832drc26W1vDG0y6Pp21YYdv3lumb/AFlR2+nxqtxbw71LQ/6RBBIrTStG33ruRvu/7W2rXmW/l/umt5LCO4ZVkZl+wR+Yu75dvzNJur5atWnJcqOKUuYsTGNoI/N+yyWqzNDG01urWcO5dyrHH95mqFr6bbEy/aFmkhjkXzFVr6ZW+X5WX5YV/wB6i4uJFktbppJ/PkWFo7iaONryb5trLCq/Kqt/tVXjtZHkuNPFrLLM3nRyWVsyrM3/AC0Vrqb7rbv9n/npXLCnp7xmCrIsctrFHF+7WRWghTyY1ZWVla4mZtszf3lWpPN3SxzfupbfzF23ElrJ5KrIu1Vjs/vf8CqurLcKsyrDc2MckcnnfZWWwh8xdu2O3+9Izf7P/PSiSGSNFeX7V5jQsqSNbyTXk3lt/wAs1X5rVWrflAmjuJtiv+/8xoY5Gj3SSXkm1treZJ963VqhkeWRWVJIJYkaSPy/tEkNnGzfvFaS4/5eG/2acI1WSS28n5Gkk8y2hmkVdsi7t014vytu/u1Rk1JYrdrm4uIUiijjma7nhkhtY9u5ZPs9v924anTp3l7qA0l1TdJDci8lzI0bW9zcfLJIsi7dtva/d/4FXP8AiLxrY+ErNjqF68J+7/Z63HnXc8kLfL9o/ihVl/u1xXiD4uNJcTWfhtZJ5pPMt5NUk3M1wrN8qxr96Fl3fKq1y6eCbq61ea81xrm5v1WS4axVWkuI1Vvma4+60Mf+1XvYfLI/FiNjto4eVT4hPGHj/wAS+N7WZbKG5ttCs9zfZrTc32eNv+eki/8As1UfDfgu3uY1vL1l1Bdq3H2C0bdCsbfK32qaNv3NdhcS28NjHt+ywWaySR2sixs1u0isrL5LL81xIv8AemXbVDxB4ftteuL6J7OV51ZpLqSGRlmt/M+aOS+mVWhWP/ZWvoKMowXs6ceVHrwoxp/CcFqy6bZ3Uf8AZN9LO0bN5jbd0Mbbtu2H+Jl/2q9A8P8AjDxd4Zs7P7bYw6pY2/mQw6bf7Zmhb7zMyr8y/wDAqxfB9n4f0W4kt7e8gbVIVWOa5u/LbazfK0drHuaO4/2fmjau4WO6ivltzHdfbvOjjWCSOT7bHHH96SaT5poVZf4V3LU4rlfuSjf1JlRjU+I2ND+KWlaozTNfTW17HDCzTXsayXF1J91o4Zl+WNWrrxE+5rdYlLbpFayh/dr/AHla6uPuyf7v/TSvHr7SbDWLKGRVtYFuLeRbe4by7eNY42+WTd/y2Zv70irTbS18QeG5o4dLknvrOa6juIdHu7dlmvPl3LJ9n/u/7teJVy+nU/hPlPOqYX7UT2Fr5mhW6WaKSGFlk+0tbyR28at8rLDb/wDLRv8AaX/npSre3EG2KX7S1wyt8sbSNf3jR/xN/Fbqy1wOj/FSzurqGz1ndpF+vnQ3F7PG1xDZr/DHHD/yzZdsddnZ6pHeWsN1aea0N2sd0sFtNJcXV5t+VmmmX5oV/wBXXj1cJOl8cTglTlH4jTjiWXdCskU9rHuVraG6Zbe3VvmVpLhfmkbcv8X/AD0rP1BkdZNQe6a0mZlZtW3fZ5pPL+Vo7eNflm+7UwdfLWOJoGFtuhVfMaOxtW/1kLSTfdmb/V1MmoLbyRXnnyLE7Ky3twu2aZZPl8u3t2Xb/wA865Y80ZElHVrjU9ci/sDV7ea/huLho1tra4W11CNfveZIq/uWVq8/t/g3p/iXxDbxab4jhXT1bbNbXK+XcQ7f9n7sleksy/Z10yIeVLt3Lo6zbriZo/utcM3zRqyrHVWTT49R2I6WuoRWe6ONvMX+zLCOT5l2yfLI0nyxrXoUcVOlGXJ7pdOrKJ51411iy+Fv2rSvB8M8F0qstxql3HtuF/h2xttXatearp19JZ2sdrDK2qXjN5nys0zMzfLtr6GvtsGkR+fMms6WsP7pddkWRrmRdystrIvzLU8l1a+FdFutG0iG18Ka+0fzSax+8X5v7twu5f8Ad3V62Hx/JGMYq7fU6qdflPKvCcFr8JdWh1LVb6RvESq32fRbSb7vy/8ALxJ/tf8APOvNf7NuvFfiBbaw0795IzNHaW6/Mu6uouPhF4j0/XIY9S025mkuG22/2dfM85v73mL8tdff2Z+BtnJeaxJ9p13UrOa1h0u2k/cwwttVmkk+81e3GtBT9yXNOR105R5vdPONe8L+E/AVvHbeIbq417X2b5tN0a6jhjtf9mSZo5N0n+ytX9L/AGg28B6C1j4S02XTP3yyM2pXzX3/AAFV2qq15Dff6VqH8Xy/w13vgf4X3fiDRptSufsukafGy7tW1RttvGrfe2/3pP7q17dXD0JUorFe9/XY7qlOny80z3vQ/Hmm+KPh/b6p4+s4dN0u4k+WSW4kaPUP3m5ljtV/hWuJuPg/4N8fSSXugaZ/aUnlteWv2K/h+zsv/PO4jXa0bLXlPxU+JWi3fhnT/Cfhvz7nStGaS4XUL/8A11xJJ97av3Y4/wDZrzPwb4q1rw/eSahpF5dWk0fytc2kjLtjX+9trDDZJVpwlWw9RwfRfZOSODlKPPGXKe5/GjwvL8JfCmlWuj3dna6ndXH2i7awm+zyLG3+p+VpGkr5717UNQvLdRqNw2oSSSNN5lxuk3f8Cb5l3V6bY/Ga38ZawreP9LbxLCtr9lW4tJFtbqP5vlk3Kv7yu78K+G/BWueG9StvCvi6C21eSSOSPzLdYdV8tfvW8atIsbf3t0bV7eGqVcvpRjiVzS6yNaXNhI+9H3jwO3+GLHw3Y6ldXUOkNfM3kx37bVmVf4l/i21yF5pFxo8bb1/cr/y0X5o2b/ZavVvjPLM3iuOx/svUbH7HCturaou28ljX/lpMteZ3TTRRx/eVpG3V9Dhq85x5n1PXwteUo80pHO2drJLTlsViZpJf4a6JrqG1s/mt18xvvNH8rf8AfP3a5vVFkeHbA3nt/d+63/fNepCcqkj1qcuYwdUv/wB5UlvatLb7m+7VWG3kuLjaytu/u1tfZfssKxv/ABV6MmoLlidvNE5/ULdfs7KsnzNXOXFrJaybXHNdFqF5A1zINr1laxdebIse3/V16VFy2OqlzGZT44mlbatWbOwkvJPl+7/erT/c6Sn+1XTKpy+7E1lIqx6H/fanTaXb2/Vmqt/ak3n+Z8uaiuNQkuPvbaz5anUXvFlobNf4mqKT7L/tf8BqlVm3tftG5vuqtacvLuw5R/nW/wDdpfNt/wCGOo/s8fmbfMqOS3aL71OyLLDXSrG2xaps+771JRVJcoEsK7pPmqSZVSTb5dV1bbUnntQBY3fu/lophuN0X+1RWfKB0bbf4a2PC/i6/wDC1xut5N0H8VvWRRXlSjGceWRqe4rcaH8UNLbbtW48v/gS15R4q8G3vhmZlkjZrfd8slY9ne3Wk3i3NlJJBOtem6P8T9J17T2tdcVYJNu2SvJjQrYCXNR96HYfNzfEeT/8C/8AHajZd1ejTaH4JumZodUZaryeEvC7fc1ivRjjIfyy+4mxd0fVraTwmtraXyWl5/tNWFZ2baXqC3V7rm7a27arfeq3N4G0KT/mOL/31UTfDnSd25dajb/gVc8JUY82vxeRZznizxLH4g1BmiXbDGu2qGn6HeapJthhau5/4RzQNC3TXF59pb+7HVG+8ceXH5Om262sddUKz5eShEj/ABFrSfC9r4Y/0i9vNs391ZKh17xpDPC1vbw7l/vNXHXmryXTMxZp2qvb2txqUirFGzNVxw15e0rSHcrt95qI7dp22xLurrNN+H7eX52oTR2sP92tCTVtL0OPybC3Wdv71byxEfhp6kcv8xjaX4Lnk2tdN5EdaTzaR4dj226+fNWJqniO4vm/ezf8BWsWaVm61Ps6lX+I9CzZ1DxVc338W1f7q1iSStLS29rNeSKsUbM1dHp/ghvLWa/kWBf7tb/uqCI96RzMdu1w21V3Vu2fg+aWPddfuFrXbUtN0ldunw7pP71YOoeIZrrq3/AVqPaVan8PQfumt52m6PH+4Xz5qy9S8QTT/ebav91ayZLhmqGRd9VGjG/NIXMXYbe41H/VR1P/AMIzef3V8yt6xuLe40dbe3mW2m/iqpBp62Nx9om1GNv9mNqPaPWwcpBb+H4bP5rqSi61aO3Xbbx/LVHWtU+3XzbF/drWfbwzXUm1VkarjCUo81QZNcXklx/tNVVUkum+Ra2rfwzt+a9k8pasTala2CstrH/wKq54x0pkFG30NvladqmmmhsF2xLVGbVJH/6aVGsFxqTfd+WjllL4yw/0jVG/2ak/slv+ey7q1o7eGwsfLlkX/arPa1tfM3eduojP+Ugzbi1a1b5qgq/ql79qmVf4VqhXTHm5feA1dHl2qytUepWbeY0ifdqirbWrQt9WZfllXdWUoyjLmiBmUVuSWMF9Huiba1ZlxYTWv3lqozjImMiaz1Rrf71aHlW+qf8AXSsCnq+xvlodPrEotXmlzWv+0tUq07PWWi2rL8y1c+wWupx7om2NU+0lD4wMCirdxps1r95fl/vVUrWMlLYC7Z6pNa/db5f7tbEeoWepx7bhdjVzVLmsp00yZRNm+8OyRfNC3mrWTJGytzV6x1maz/2l/u1tRz6frC7ZV2zVHPOn8QveicpkrWrp/iCezZf4l/utUmoeG5rbc0X7yOsdkZetX+7qxGddv07X/v8A7iasvUPDV1Z/Mi+ZDWOrsn3a2NP8TXFntX/Xr/dasuSdP+GHLy/CYhytXbHVriwk3RNXUbNM8SL/AM8Lism+8J3Fi27/AF0f95ar20Je7UFzR+0bWl+IrfUdq3se1v71X5NBXzvMt/mhkrlLOxKfdr0LR9BuILGO8vpv7Nt/vLu+9N/urXlYjlpO9Nnn1a0afvHN32myLcKvlt5jfw10+l+E4tJjW61u4ktD8u2yh+a4k/3v+ea1fute8m3ZtKj8j5f+Plo90zf7v92srw74a1jxRqfkWMUs8zN8393/AIFXC6zdO83ynnVMR7vNL3Torfx/qtjG2n6DNJo1rJ95bRm+0Sf70i/er2j4JXF1rGh3HhzWIYP7Ek8y6ku10+Oa63f3Vkb+9/z0/hqz8Lv2e5LpGvL23t5LW3X/AEi5LeTZw7f70lbfiz9oTwZ8KlksPB1vB4n1iP7uoTx7bK3b+9DH96SviMZjHjr4bAU+Z/zHyWIrPGP2eGj/ANvHW2fwL0XwxFJ4i1m6sfDujs3nLPd3DSND/uq3zSSNXP8Aij9qLTfC+jtpfw/0vbbyQtG2qal80ky/xbY1+WOvm7xZ8UfEXxA1pdR17VZ9SuP4d33Y1/uxqvyrVKylfyZMf8sZN23d/DU0shvyzx8vaS/A6sNlco+9XlzHRWB1DxhdrNLebtrfZ2muZtzKu35V/wB1awNQtZtGuJreZfLkjbay1B9qjhjaN/4W3f3t3/fVXv7enePy3WLUrDbuW2uPmZf91vvLX0Uabg/d+E9X2LjL3YnQeC/HDeD/ABjpuqweYzWs0Nwv8P3W3bdy17H4tj8L/Fq41HWNP1iw0jUrpvtVxp/iGHbGrN97y7iP73+6yxtXzpJdaayR3EEN9EqttVfOVttb2l/Zrzy/KupLaZvl23P3W3f7S1wYnCJyjWjozCpho/HE9e0T4TjXrX7PpWqaFqeoxr/x7aLdM0ki/wCzDIq7v+A1l6ppviLwHeWV8n2zTbhdyw3MXmQtuX+63ytXB+CF1Bb9bFF2t9o2xrI3yt/us1faeqatc+BfhzFD8Uv+Kk+0R/6Ppax+Yy/711Xy+ZVp4KtFfHzdOpw1ZSo8ph/DG4sfi9pM1v4g8MvJeSQstx4nsttv/wACm+6u6trwj4I0Xwqhl8PwweJL5VZl1zVG8uxh8v8AhjVd3mSLWX4H8Yf8LO0+9WC3iXTdMjjuLbQ4WW3s7Rlbdum+60y139vbrpqrcXEyvGtw0MbfZWW1j8xfux2m6vhcdiJ0ZyprT+7/AF/XqeHVq+8LYvcNqa3r3FxdyfaF26pqMbLN5ci/6uG127dv+1T1eO2jlW3WaSeS33TQxzNNNJ5bfL5zN/x7rUE11cfek8+BpoY2Vf3k11cbW/56f8uytup0ce64a2ePdH50kLWUdxNDGvmLu3TXn/LZm/u/9NK8Hl5tWcw+4kWeXbK1rc2kdzIvzXG3T4vMj3f6770kjbqPt7f6PqE07ee0MLQ3tysazSbW2strCvy/xfxf89KryagzRx3ryqzRxwyR3citDGv8LfZ7f7szVN80UjQrJcRyTfaLdtu6S+m3fvF/csv7mOjl/uklp4ts9xYpFP8AaJvMhmgtZI/t1wrLu3TM3yqv+7VWOSKeJvlsp7S3aG4ZbeNf7Mh3LtbzP4maneZuRlxB9njaOZrS2ut1rH/CzTXG3crLVaS4/wBHjkeaLbbrNDDe3bKtnCytuVbXau6Rl/2v+edTGMrAEmFt47yWT/lnJBb6hcQrI26NtyraRr80dWZIWiv/AC/JntriaZWkt4ZP9OuI5F+9NcK21V/2f+mdZOqeILXw1NNqd5dXGmiRo5mkm8n+17qNl2/u1/1ax15drnjrVPFFu2keHbGSDT/L2yQW0O6S4Vf4pv4t395q9Ohg61br7v8AX9f5G9OnKodz4o+IGm+F7ZbR0t77UI1Vf7LtI2jt7W4jbb++Xd++avMdUk174iTNealN9m0mNpvJaSRltIf70cP+1/srWppPhKx06O4uNRmgvmjmkhaRpv8AQo2Zdy7rhd25v+mdbTNI2rQ/62O6uP8AVr9njhv5o2h/5Zw/NbrH/tN81e9RpU8P8G/c9elhoxI9L0G10S4bT7W3nW8aGbc0kKrfzQsvmKzRt8sMf+0rbqhvGt7iNt7WzWMdw37zbNJZRzND/Cv/AB8STfL/ABfKtOsZof7Pj8uOzbTVZbho/wB4tg0i/LJuWZlaa4X+6rVyHij4gxWGqxppcs99qMca2/8AbFzJ8yr/AAtC33rVV/u7q6qVOdSod3uxidLrHiOPSdt7f3VxY3Eyq3mRXCtqd0vl7f8AXL+78n/pn96uG1W81zxRosn2Gzj03QLH5vJgX5Y1b+KNW/eKrNVXxRoP9l263Oo6zb3OsSSLNNBHtmh2su7zNysys396uruPD9vrGgabYpqep/Y4WX7Pd3rNu8mT/lnDZt+8k+b+KOvQhGnRipBqczB4BupdEW+mmgi875rO0mZma6/hZWkX7rL/ALVOj8Ua94NvG0vVbHzbeG88y4tLlflZtu37y16Bp9jZaDaxxWkN1pqzKvyw3i/aZFb93Is1wq7Y1Vvm2zLWh5Ua6etvLa28tvb/AOkSWm5Vso5I/wB3N+7b5Zm2tu3Rstc0sUpaTjzRCRg6L4803Vo5l+1Np95NZtHI1y0i7Y423LHH5f3ty/8APTdXTeXvkkh8vyI9QuI91tHGu5rfy90arGu2P5m8z5lZWrg9U+GGnzeZJZTS2ckayK3mfvPOkX5lVYdqyQqy/wB6slZfEPgu4ksXvFghuFWRo47pbiGTb8y7vLZqzlRp1PeoyMpS5fekdxrmo6PcT2NnqMlj5jLJ5NtO0jW+nxt/eZf3iybv4fmWuXXVo9Fvm/sC+voFmh+z3Em7a0n95VVdu6Nqr+JofEWuXljHqljc2kckbTWNhDG0cccbfxR7t3y16V4T+D8eiXkceuLLqWrTfKuk2m3dD/EsjSfdVflrKrOjhqXvyOGvUjynW+HNUvdWs7eXbayw/Z45IZNslraWskf3vMVvlmk+atf7R/y0W4lgWZvL/tKZZPtE0cnzKsNq33V3NH8y1B5n2osxjt5Psu2aaKO3aPTrLbuWb92zfvmX9592nNG3lySi6lgWTdatq1zbySTM33lW3h+9H96SvjqnLKR5DF837sK288e9VuRpMcjSTSSL8rNcSfeh/wCWdSRyeZHtiuLe5jtd1vHMzbdOsv4of3m394y/u6g3NlFWzmtobplul02OSaS4mWT5Waa4X5o1Vm+ZWojWWTaq+TPd26+TGu6SGxsZI/mj3Sfdmk+aOo5CSzJqUPnLfx3ktksu2RdUn8v7Vdr91o7dfu7fljpsljHplo2mW1kzM37v+y7ZY2kuJI/mWS6/2WVab9u/eNdpNJBFJt/4mlwrLNcRy/8ALO3t2Xb/AM8/mWqjStAFtRDPAzfvE0e2bzLy7kh+61xuXdCsirHUxpy2j/X9f1YCGwebTp7+fQtV+zN9ojnvpLZlk0q3jb5WXy2+Zm/d/NtrnfFng3R/FCrqPiCyvNImuLhreHVNO3XEN3t3fM1u26SNa7SG8je4WMrZ3n2H/njMrWFhDJ83zSfKzSfu6xdae+h0i81vSL+BtSaFtviPUI490k0fytHaqq7dreXXpYarKNT+X+v6/Q0p1OWRyHhP4J+EtF0i68R6tIviWC3k+SDQ5JLhWVf+eleE/FDx5rvj3UnQrK2n2Kt9lsrSFlht/wDZVVr2f4S/C3XtP1C08ReJtfl8Lx3km6GP7R5N1dyN823/AGVauO/azm1671CP7b4ZTw7Yed5cM8EO5rpv70ky/KzV9nl1T/buSc/aefb0PXoS/e+9qfP/APYP2XS/tGtM+m280m77v76Tb/DGrVHrmtMukra26raWf3ltPmb/AIFJ/eaqmrRqt5DbwfNJHtXcy/drJ1Tc03/At1fokI+05Wz6SnSUvekOs2ji3Sf884/vfd+aorG4ka4aTO7y1p90zW+mrCyxt5jbmb+KoI1+y2HmL95vmrqsmjp5Ynonh341eILW1/s3UWg8S6RuWGOw1iH7RGv/AFzZvmj/AOA1r3C/D/4gyLHa3V14N1BflWC/ka6sP+AyL8y15M2+GNv+mce3/gTUyx3W8bNXPLCw+On7r8jkq4OHNzU/dOv8ffC3xB4Yhhurm1+06W3+r1Kxbzreb/dkWvLdck8yTbt+Wu28N/EjXvBc011o+q3Vg03yyLH80cn/AF0jbcrV6d4Fvvhr8cmlsfF1jaeBtb2/udY0xvJtJ2/uyQt8qtXRGpUwcPaVVzRXb/ImM6uF96fvRPnzT5rjy9zt5n/XT/4qq18ySJI3mbZG+VVk+7/30teu/Gj4G3/wn1WC0N1Bq9neQ/aLO9tvlWaOvMP7CuryRYYY2bbtX7u75mrvw+Ko1l7aMvdO2ljKNSPO5HHXOl3EOGeP733W/hb/AHWptvoLTtul+7X2F8Gv2VrrVNHnbX2Fvb3C/Lbv/eZdyt/vV8peIrhreaWCNv8AgVdGDzWlj6lSlh5fCa4PMaeKqSpw+yZt9qS2Mfl2+3dWBJK0zbnbc1NpK+jpwUD34x5Qqf7Dcf8APFv++aWxkWK4VmrXvIpJZFZG/ctRKfKwlIwWVl61YsbhopPlrZaNWjb7Uq7f4az/ALPY/wDPRqnn5iuYika38xv3bVNcXnlbVRah+y2/8NxQ1h/duFan7v2gI/tS/wAUa0edD/zz205rCRf4lqNrORf4ar3QHf6O395aa0Uf8MlQsu371JTsBP8AZWb7rLRUFFHvAeu3Hwj8QRf8sYm/4FVb/hWevr920/8AHq5tfFPieP7upzt/wKpl8eeK1+9qcsn/AF0avB9ji/5oml4m5b/DbW7ifbJbeRH/ABM33VoufCnhq1k8i91+JZv9ld1aHh/4tOum3Fh4gWWVZty/aV/utWFNeeCLaZpwt9dyf3W2rU01ieZqt/5KHu/ZIPFHw9j0S3t7yKZbmxm+7JHXL/2dCv8Ae/76rovEnjC68RSQ26wrbWFuv7uBayIUa6mjj/vNtrvpOrGn+9kT7vQp/YFP3JpKb9lZOk0tel61pNr4JsYdun/2leSL80jLuVWo8J3934guGjv9ItVstrbpPJ27az+tqUPaLYqx5xH5kP8AEzUN/tVo68lnFrF1FYNvt1b5abo2kSa3qUdtF/FXRzRUeeRJu+D/AAausRtdXTMluv3f9qr914s0/St0OlWq/L8rTVoeONWj8NaDHY2zbZpF2r/srXloO41x0YvFr2lT4Spe6aupa9cX8n+kSM1ZbXTNXWx+FbXSdNhvtYkk/ef6uNaTS5NA1e/htk02ePc33vMrpjUpxjeMdETY5izsLjUJNsMbTtXVaf4DW3j87VLhYF/u1oeIPEEPhy4bTtPt4lkVV+auPvtZmv5PMlkaeoU61fb3Yh8J0tx4m0/SY2g023/4E1c7qWuTX8n72RmrJaVmrb0vwlqGqbWSPyYf7zVoqdOl70gINP0a+1aNmHywr/E33asR+F4Xby11CDzq6vVG0y10eHTpr3b/ALS1zcMOhWN0s32yW7bd8qqtTCtKouZBymNqWlzaXceXMu2SqdafiDWpNbvmZ12qvyrWZXXDm5feJG/6ypbO1uLi4/0dWZq0/Cukx6tqDLKzbVXdXQaxq0Ph/dbWsKo38TVnOtyy9nH4iuUy7Xwv9n/0i/kWKnTaza2CstlCv+9WLfalNeNunk3Uun6Xeao37qP5f71TyX96rIBl5qk1xu3yb6bb2F1ft8i10EejafpMe66k3N/dqjfa833bdfIWqjPm0pxJHR6XZ6dHuuG81qiuNc/ht/3EdZkksksn8TNUy6HeM33fK/3mquRfbkBTmuGaoKu3mmzWPMsfy1Srpjy/ZAf81xJ/tNV7+yVjj3TTLHVW3uGiuI2/u1oT3FjdfNK0qtUy5gIf7LWRd0E3mVnV0Ni9qu5YmrOvNJmg+YfMtRGfvcsgKUczRNuWta11ZW+WdaxqK0lGMgN240mO4VpIGrImt5IG2uu2nQXcls3y1rx6pb3ke24VVrP36ZHvGBT45mi+7WpcaC33rf51rJZWVtrVpGUZFmzZ67/DcLvWrFxpcF8rNastc7Vi3upLWRWRttZSpdYE8oXVlNZttkXbVeuhtdbjuF8m6Wi68NrLH5lnJv8A9mhVeX3ahRz1KrMv3akmt5LeTbKrRtUVbga2n69dWLKv+tX+61bka6X4i/6YXFcbSq+37tYToxl70dANjVPDNxp3zL+/h/vLWPW/pniu4sflkHnxf7VazWel+JF3W7fZris/aTpaVURzfzHGxuyn5a6rQPEdzHGqyfvFrJ1Tw7d6WzMV3R/3lpdJ3KtFX2dWnczqfCfVP7NfgGx8ZalfalbWEFzqcO2GyhvV/cxzMrM00n+zGq1V+Kfwi1Dw/czXl3JPK3mMskjL8sf8K16D+xJfR6NpPibUWjaVbCxurjav91Vt2r6OXxLpHibwLaaqzNPp12vlxx3EKrI0jN5fl7f9Xu3fL/dr8QzXOcZl+ZvljzU9In5TmGY18PjZP7J8V/DP4Faj4ks31K9iuLmw85beO3tVZpp2Zd22Na981Kx8B/A3w/GvihILnW2j8y38Oac25V/u/aJP4q6nQbs/CT+35NGRJtM+z3Hl2qtthS7j+ZlVm/eL/tRt92viXxtrzeJL6a7u28u6m3NJMv8Ay0Zv726uuhKrnuIl7SVqUexphpVMzrXnL3TT+LH7QniP4nTtbXVz9i0iNv8AR9Mt22wwrXlvmyNV+402dbNZNvmW/wDe+Wq32eNvM+b+Lbtm/hb/AIDX6Hh6NDDU1ToRtE+3oUaNGPLTJLdtq1uae37yP/ppGytXM2+7zK2rHd5f+1G26irE2lEvSfLJG1SMv7tf+mcm3/gLVcvLfzF3J935ZP8AgLVYt9LaePaF/wBZH/48tefKpFK7OXmjH4jNt/mjuF/4F/3zW1pO6WFv9n5ql0vw3qUt5Gy6fcSqy7W227V6j4P+C/8AYunw6t44vv8AhGtLk/497Zo91/ff9cYf7v8AtN8tcOIxFKMdWYVK8YnH+GtD1LUvFq2WmQz6hJd/Nb2kaszN/wABr7A8K6xofwh8G3Fr4m8QNq8kkO2bwvuW4t7eT+KPd8y7q+dPE3xpfQbODTfBFivhjRpG8m4Zfmvbzb/z8XH93/ZX5asaR4e8QePtU0tbeP7TqLL8q23zfL/ebb91f9qvlMyw8sWoyre7D8Tw8TGVT3pe6ew/DfxR8PtVuLm40iyh8MazeQ7Y7bWv3ljIzfxRyfw16VeW9xpGoNcSm6E0jW8cV7deS2o3bfd8u1Zf3arXiHh9/DfwZkbUr7yPHOuq23bbSf6BZsv95vm8ySsuP9qLxbqXiBdQZrV9LkVrdtJW33Waqv8AeVq+ZxeV1cTVlPD6x/vfl/w55NTDSqe9E+h44BNqM2lxW8kl5J9ojmsLDy47pt3zbryZm2svzfw/89KSO4W4VrhFtrm1t2t7iRoYfL0y13fK26HdukkpPD9vH4i8E2ep31i2haZat9q+xaiyrYXEjfdkVm/fL975d1R6hbXGmw2814yedDYtJDqF75bQwMvzKtkyr8zf3d1fKSi1Lkf9f1/Vzz5R5S3IrLbrPLJLBDItxDDf3Nu0zMytuVbeFW3Qqu2plWa3uvLNvdW00k0M32JZJGuJlZfL3SXit+7X5fu/9M6rSSeRrm7bPaXs1xH97yf7ZuFZdv8AurHVO3tY47O406G2haSO3k8zTLDy1XdG3/L4zfe/2ttY8r/r+v68gNPy5Wt2jWNJWijmhWCTdb2tq0bbl3SfduGWs/W9Wv7OC41PSoWu77zo2t7m7Vo5JlkVVZY7Vv8A0KrsckN1++RrO9sobpf9IaFf7Kg3R7dqw7tzN/8AHKo3E62tkt3NcTrHNbMseoXKtNdXLRt/y7bW3Qq1VTUYyHzHgfxCt5LfxXdW5vLzUvs8fzNqFvJD5bfeZWVmZqg0/wAf/wBi2scL2sd5aqzSN83ks25du3zl+bb/ALNe765oNrrF+ukavpazt9uW4j0f5mupFkjb95NeK3y/8tPlrzrXPgY11b7tNuIrma3jkuLy3k3R28PlttaPzv8AlpX19HGYacY06p6lCrGn8Rc8P69b315DJatcT6l+58vbZrHft+72stvbruhZf9pqydY8Rab4djeHUGi2SMv2jSbJmWOb+61027zFuFb+FV21W03WLbwvp7aTqejz6RHJCs0m23bbfMrbo2kWZt23/ajpdV+Htrr1y2o2F4sS+YqtfRtJJYWsbLujWORv3itu/vVvGNKFS8/hPTjU5o+6cvZ+KLrxVq1r9vmntrORo9y2Ma+Z8vysyqu1Var+ueHVh8bW+kab4Uvrm709d15aN50bXUa/Ms0iru2q1ZFq2v8AgW4hufsrWMd5DIqzT26yLdL91mXzN1buh/EbSbq8+x3sMWmrDJDcLbfNJDcTf6tmkmZvOj+X+7XpOLjeVKPumvKdS2kwzyQSPZ2s7We6G1n2qunWf8Uf+lbdszf7My1Q1bwjc674nsZ7i/voNK8xZNPh+xLHdK0nzfuYd3+r3f3a2/I8uRr17mG58lWht75o/Lt7eSNt0axyLtWZtrbf3y1NHZxtI1rFDLBHeblVfsK/a5o5P3kbLC3yxqreZ80bV5HtpR1iTKRYWd5bhvMjl3M268toZNzQrJ+7k+1XC/NH838Mi0TT/ZY/tU3leTH/AKRJIywx2itH8sywx/6uZtv91lasPxB4i03R2VbuGKVmZmXS7b/pp8sytMzLJuWT5vLaqmn6DqfjKNda1yZLbTJG3R2ltHta4ZflZVWNf3Mn+0y1j7OMY+0l7sTCpXjTiPk8QalrN8um+GYbnUr6OPd9v+9M3l/xQ7vmjXb/AA7qu+DfAcl0um63a6gsdxHJJ9sn1y3VbVZF/hVmZvmbdXX+HvBa+HZLvQ7j7ZeLeXG5fDe6NWj/AIo5ppl/d/dWuh8ye5kkldorm9s1jkm2xyQ6fpzRttm/c7ts0i7pK4q2N9n7lH+v6/q549TEyqENrfx2D295b3dzp8cki+Rf3Ui/briOb5mhtYWXb5e7y6bHZxWqnShb7FaP/kB2jRtdXLQ/Msl4rfdVlWOrMbSfvriG8lgjk3WcmsTRyM0nmfMscNq3zRruantdNHbqqw3VtbzNHeR6XDNNNdXUi/KzSTfeh/5Z14vP/X9f16HDKp/MNW4gnbaPsGoQWjbmjVo20ywjk/vfxeZ8slQteFbUanJeJ93y28QXvls0kkfystnt+7uXzKlkSS6kW1CRXgs/MhhtPOaOxsV+9G0lwq/vG+WP71RSaj5bS6ut826NVnk1+9/d7VX5ZI7WPy9snyrURj/L/X9f1cjmHMkcMkdrLFPafbpPlsI2j/tO+jm/immVtu3c0lS29vNdXS2yWcc99GvmLpdovl2dk0f8U3zbZm/eVU+yx2vmadL9qsrW9aS1kgh2tquo/wASs0bL8sf+s+7Um/zljtpLSzna323S6DaeW1nZt92Zrrcu7cvmVUoy3/r+v6b6BGRYjm3xzXkN2zW+5oW1q5t5Gjhjk+aNbe3Zt3ys0artrL1jXLfw7pa3F/NPo1ldMs0MLySNfarNH8rK0n3oVZVjqaTbIrXMc9ncNbq1q2v3vltYad/FD9n/AIty7o1rzLw98N9W8b3l94m1zUJLbSfma51q5h/eXO35f3cdehhsPBqVSrKy/r+v06m9OPMem6LDeahHa3GsW9npehyRbdI0f7RN9o/hZWZVVmm27ap6p4i0DwXq9lqfjCW+vdWu5P3c/wDZ00djZNt2qywtt3NXGeIP2grfS/FGiT+HrOSez0uFrCFbn95Ndxt/e/u1qeO/j43ijwbfaQ3hqG5vLiFfMsfti3Hl/wAStW0cHiXUi5U/clvra39dS7csjM+IHhDV/GjNrVvr1l4506RWm3Wi7b23j/2YVrxJfi54i8Paqum6frN9Jo9qrK1lqW24hZf4lkhbctUG8ea/puvxSJLtuI/vW6ttWNVrd/4XZpvjS3m/4TTRIL7/AJd/7QbdHcqv/XZfm/768xa+5wuEnh42nDnj/XQ9XD0qlOXNKJkf8Jx4J1e8kvb7wFFBd/xf2Xq81vCzN/djZZNtVZvh74S8byed4T8Qf2beSfd0nxLIsLM392G6X9zJ/wAC8tq1vE3wi0tfBjeJfCeuJfaL53l3n29fLmsZG+6sjLu3K38LV5xb6LeaGrXrputlVm+0wt5kbf8AAlr3aMoNc1GbX9eZ6sJQl8EuUj8feBda8J6wun6rpd1ptx8qqtzHt3L/AHl/vLWDdWq/aI4f4V+b/gK17H4L+IGj+I/AEPg7xTDeJb2N9Jeafqlhtkms2kXa0fkybd0bf7LVHJ8A9T1aGbUtA1LTPEWktIsP261ult/L/wBmRbho2jkrpji/Ze5iNOU6Y4nl92oeK3ittjj/AL26RqLyJvs8cK/6yut8QeB9W8P+JW0/VNPn0+6X5vLnj/5Z/wALL/st/eqvrHhy60GO3uLy1lgkuIftFu08LKs0f3d0dd8a0JcvKdHt4/ZOG1RVsY/JmX+H7v8AFVXT5ZGkVn+aNfl2068Wa81Db5cm7+Ja1LOKPT7H5Pmm+bbu+7/urXqN8tM6ZTjynrnwp+N3/CufssM017qWnSJJ9q0u5jjaGNv4Wj3M1fRnh/wv4Y+IWpW/ivT9KSytb9Fmax2rHJMy/K33fuxq39371fEHhfw5N4i8UWejwN/pE9xHCu5tvzNX3/pWm31poOuaPpZs/Nt9Pjsodq7cP5P/AMS0e2vzPieEMM4yoy5Zy3/wnwOeqnRlH2e8jzX4n/FBbPxRFaaRFbtBp9pNqP2u2bczeSrSMq7flX/V7Wr8/NamaaZ2/vV9pePvhz/whvw18Qate3Bi1LK6FDbLtb935is0m5f4mVZK+K9XRoJpVb+Fmr7ThWlh6dF/Vz6XhynCNOUoHO0UtJX6Offlu3024nj8xF+X+9Vq4s7ieFdqxt5f/PNqtWbrfad9ndtvlr8rUy2ijjVVFzH8slc0p6kcxl+cywsv8W6oK2r66tVm+aHzP9qq3nWDLzC6mtIz68o4mbRWiq6e38Uq0Na2f8N1trTnKM6pVuJF/iqx/Zu6PdFIrVXmt5Lf760c0ZAWPtUcq/vVprWqt80TfLVSnrIy0uX+UAkhaP7y0VYjuP8AvqilzSA3fM/2a2tF8J6l4hjaSGPbbr965m+Vat6D8OdW1vbIY/slq3/Laau38TXGgSeH4dEl1mO0aPb80K/L8v8Aer5+tioxnGnS1f5GkYy+0cSvgizupFh/t/T5Z/7u6ud1zwvJ4dvmtbuNWb7ysv3WrftbXwnoM63EuqSapNG25YYI9q1jeIvFVx4q1WS7lXbHH8sK/wB1a7Kbqc/u/CBl07mprPS7rVLj7PaQtO3+zXonh34fpobQ3+sXESeX83k/wq1FavTox94mMeY3NPupvDHhD7Rq0zTyRx7vm/8AHVryfUvGusa3Iy3F5Itu38K/LW18SfF0fiC+jsbKTdaR/vGb+81cfWODw/LH2lWPvSKl/LEiji8tflr1TwTpMfh7RZNSvflkkj3f7sdch4F8P/29q6+Yv7iH5pP/AImtj4o+JW+XR4W/utNtoxTdeosNH5hH3feOP13WpPEGr3F3L93+D/ZWs+kX5aN1erGMYx5YiOpt/iCzWcdrqNhFqCx/dao4/G6wbl0/TILLd/y2+81c5y1dPovw+vtR2tcL9ht/70/3q55xoU43kL3jmJria9uJHlkZpmb71bmj+BdQ1T986/Zrf+81dH53h/wtHtt1/tC8/vfern9c8Zahqm5Xk8iH/nitT7WpU92krIP8RtLBoXhX/qIXlZGteMLy/wDl3fZof+ea1zzSNJ/FXdeGfD62+gNqX2X7TesrMqyVlOnCl79T3pBGXN8Jw81vNcp8sMrR/wB6q/lhG/2q7CO/8Vz6htijmj/2fJ2rTfiA1v51qv7r7cq/6Q0FdSqPmjALHIUUUV0Ena/D+13W93cf7SrXPeKpvN168/3vL/75+Wu18CQeX4fWT+9I0leeXkn2q+mk/vSM1efR97EVJFP4SGu61SWTTfD8bI3lNtVa4VfmkXbXdeNo9ui7f+mi1piP4lOIROEmumb+9u/vNUW5pW+X5aj3fNU25m//AGq7+XlJNPw3dQWtxIZ22sy/K1XbzQbi8bzPtCsv96uaX71dvqH+g6K3+zGq1y1uanKLj1AxdQuobawW1ST7S396sCpdzS7VroLxF0m3XyIVbcv+uatf4egHNUVv6fcTX8n7+NWirKvFjW8dYvu7q0jPmlygVa07HVpLdlVvmWsyiqlHmA6GS1tNW3NE22asq802az++vy/3qrRyNG25a1LfXP4Z13rWNp0/hAyKK25tJhvI/MtWrKuLeS1ba67a0jNSAls9Smtfut8v92taO4s9W+WVfKaueoodNS94DVvtDmtdzJ+8WsqtKx1ua1+U/MlajRWGtR7k/dXFZ80qfxgczVuz1Kaxb901SX2kzWf8PmR/3lqhW3u1IgdRDq1nqcax3caq1V77wxIfmsm89f7v8VYFaNjrNzYtw25f7rVzunKGtMgoMjRSbT8ppldjHf6fry7bqNYLis7UvCtxa7pIP9Jh/wDHqqNZfDU0LOfp6uytTKK3A6jS/Glxbfu7r/SYf/Hq6K10vTdb2yWUiwTf3f8A4pa81rZ0e4aCRWRmVlrz6+Hj8VP3TCtH3T7j/Ym0+SzvddtLho/3kLL83zLIrLXt8MFtH8PfCMdvEIbZry3YKvyqu5Wkr59/Yu8Vvb6hd3N1J8sU0KtJ/stHIzbq98h1/wAOaV8P9Bg1iSK5VFtpI7aGTc0n7zy45P8AdVq/nrP6db+06i5eb3o7eh+KZxTn9dlylqTTV17T0nsLGLUtqxxtAx3R3cczKrSeYvzecq/d+avhH4laTa6F4q1/TLa4int7O+kt42jbcrKrfwt8u6vWvjd+0Jreq6bp1rpk39jadcRtutLb5WjaOZl27q+dbjUNt00Mjba+14ayvEYOm6lX7XQ+myPA1aUfaTCa4ktZluoFWLzF+7G1Lvi1T5pVZZvm+ZfmXav/AKDUNvZtdXEce5Uby2ZWb/0H5au3FrcaDDHIV/4+I2+b+6v93ctfb+7t1Pq//ShLjTZYYY2Crcw/djaNv+BfM1dJ4D8I6l438QRaXo1r9rvLhW/0fzFj+VV3MzMzKqqtZXhmyvtW1yy0uK5igW8uI7bdPIqxrubarSfw7Vr07WPA+sfDS+kvLW4SL7LfSWK6pprSKsN1H96NtyrJC1cGIrezXJf3mc1evKPufaOm8H/DOy8OXFhN472xaFNDcQ2t7YX0d1azXC/djkmt2k2r/e2/NXUax8RPCXw08M28ngqHSY/F0kzfar7TftFytnb/AMPkyXG3bI1eYax8RPEnjAQ6bql0smnrG0lrbwQxwx+d/E3yqu5m/vNWDp/h661fXFs7WOa+vrpl+z2235mZv9n+KvnZYd1Jc+Jl8lseXyc0uatI6mT4veO13STeN/ENtDubbI2pXTbtv91VasDWvFd9rl99o1Bf7QuLhlma9uWkkuG/h2tIzVY8U/DbxB4ds4bzWNPuoI5v3fn/AHo/MX+Hcvy7q2/DHwrm1vw1pmt32s6dodrcXUljazag03+kSL/CqxxybVX/AGq6ufDqHOjWXsYx9ocxqVv9o0u5wvKstwu6vonz7xP2aJodSk/4Q+Tctxa/L5La/G38Mka/vPl/vfdqjrVvo3wK1CbR4LFde8Xxr5cmqalCrWtq23cvkwt97/ekrkdN8E/EP4pwQ+Ib7TdT1JLqT5r25/5eFX+7u2/LXhVKkcTGM5aQi73Zy1anttTkNPtYJtQ+0z3zabbtt/2vMb+6tP0PS28Qa9HptppmoXd1JcL5C2S7pN397b/drvI/gjHp8n2rxbqsWhaZG22NVZbi/u/7sccKs3zV2Wr+F/HH9lz6L4P8JT+E9DmjXzGubhY7+9/6+Jty7V/2flVa0li6T+CX+X/BMqlX7MSb4za3dWvg/wAJ6NLrP9pappkM1vq7WU32j7O25fL3fNt8zbWt8Df7ctrFtU1HXoPD/g3/AJaf2t80d9/eWONvl/3tteX2+qeE/g7J8k1t4x8V+UrbYW/4lFmy/wC1966auU8WfEG++JEkU3iCedrpvlW5h+7Gv93y/uqteZLLvaUvZL4f5rfocX1aXKfVcfxS8Ea9qV5p+matPp9vLNHuuLnd9nulX+FZP9Zb10ktnIsdpbzwpNYTXUklvZfaGWzWNlb959sVW3M391v+elfLvgP4c6hPZx6tqd5b6d4Yt2/eatP/AKuRf7sKqrNJJXo13+0d4f8ADdnHoXgTTvs1l/y2u9SVZGuNv8Pk18zisn5XyYP3v67nHVw8b+4erfbZJbdb24ut1xBar/p9/H5KxeS3zfZV8vbNUnm/YdVZkknsria6aNpI9q6vdrIv/PFl2rHu/i/6Z1zPgn4kaT43mjt0s/7L1XyZILe2aNr2zXd825Y1+aGqfxa1TxL4Ft5E0+yvEtriOPztaup2mZWX+7cbt0deJHCy+sfV5R5ZM4ZU5cx0C2yLbyWENvEq/Z1uJNH06SNo2kjZf+P/AHLu/wCee5Vq8yxSRqz/AGC+sLW427pvLbRrZZF/h/iaT/45XjPh34zTWv2Ox122bUNMj85ZGima1muJJP70it++r13TdUk1vR7fUopHuZls4bhrmSGS1hsWjb+GNvlmZa2xeGrYW3P/AF/X9XCUZR+Ip6hFa6hpjT6jJvhuLVY/7W1ZY5Jrny2+ZbLa26NW/ebd1chrHwvm0nxB52gSXOm63JcR/YdHmaOS6kX73nSSbmVVVlkr0aPdb3017A0ttI1w0bax9nka6mWZdyrHasv3d3y7v+mdZ7WrWtj5CWtxBa3EKt/ZdgrXFxftCy/8fLeXuhVv3atToYqpCXLH+v6/qwU63L7x5vDq9xpl9c2Ov2P2NpLi4tLy9sI1kWRm+9HtZtu1W/u1xtjoMOv+N21aw8M240i1h/0qG4+0Nar/AAtJuVmavfVS3kuI7eSGxvLe0uvMjso23aVZLIv3pLjb/rK8+8QfCiylaO80rU10aSO3mgm1C92w2k0yt9232r+++7JXs4TGx5pJ+7zHp08d9moYXijxVe+ErGHUk0+W+vGkW3/taeHdawyR/wAMLK375WX5f3i7q5Jfinc32jw2dta2+n3Eyst5PtZlk+bzI2VmZvLZWq34u0HxVqviKxt9atZVudUaFbS0kVY2um+6rMqt8tdj4L+DGnaHMq6pHJrPifbJOug2Ukf+izR/Mv2hmb5o69ZvC0KKlPWXkddSvT5eYqfCfwzfT3za1dafp/8AZs0MjSXPiGFvJmVvvLH/AAsy16loen2PhyNW0a1l0WzaRV+3+Xt1W8jm/hjhkjb93uaOpLWS2uruTbJZ6xDp8i3Ekltt/sTTlkVlb9y0m5pPlkb5f+elSwIq27Xn2xYI5I5LV/EN/wDvlaSNvlW1XzN0P/LSvl8XiJVp2e39f1+h4NWvze8ENpDb2C2EVjLbRTQq39j2W2S6nkhb714rL8qsqx1ak8i6kkieOx1CKzk3fZlaNtIso5F+9I23du+WSl837P8AZ98dxYJdTR3ENk0jNf3nmf3rhZPlXc1NMM0kkOn/AGNp76FZI4dHhkaGO12/vI2mmVtszbVjryb6839f1/VzhlOQzz18r7e99Fny2jbxBqXl7Vkhbbts2X/tp96nN5NrJtdZ9OF5N8q7oV1e/Wb+9IrbfL3NRHeTXFxdajFM19NbrHcTas0MkMNrH92RY4W+WRtqyU3ZIsMgWa6sbS68yzuL37PNJeXzfeXbbsu6Nf8AWVfyJ5hy2008i6dFZxyXix7o/D1h5cccMkLKytdfvNsn/LOmLewySSXdrNa6hDZyLJJqc1u39n2cMi/djt2k/wBn+GmXGWt4bd7Jo4ZvLvIfD1o0kzM33Wa5k8vdCv7yOuT8dfEDT/C80dpcpD4g123VltdKhZfsdjD96OSOTy/mZdsddNDD1cRJRiv6/r+mVHmkdUsrQ6ebh5ry2s7pfs7apcrJcXl/NC33YVVt0KsqyVHqV+NPtLa1vbKbN0/nWHhi0lka6vllXbJ5lwv91ppGavKfAMPjXx54um8UnV2tjaq0N14kuY1ht7ZVXb8qsqrI22vStA8QeFDY6hYeFfE8Gl63dzM0mtanD+8vWb73ls21Y67q2F9hO3xfp6/1f0OuNLl+I2rfw3eapI8mteRrutWMK+T4RtLpY4YY926P7Ru+WRlrxnXvih8TbX4hTXElzLoz26qrQyQtHa28P+61Ynifw3r3gXVzqPiC6msrRZf9HubCdpZL1vvbo5lpF+PMWvQNp/jTT11XT5PmVblmkmjX/eX5lr1cNgpR9+MVUj+XodUeb7ETobz4keEfHl9P9vhg0jWfL8n+2tJt1j8xv+ubfergpvDXgjT9W2N4o8SWF9cSfLqk+kxtC3+1uW4ZmWn/ABw+Fq+FZrW80azvrvw9fWcd1b3PyyeWzfwqy/e215bo95daRDItpN5luq7mt2/eL/wKNq+iwOFg6XtKM3Z9P6/I9XD4b7Skdv408Lavpemza3f/AGDxPofy29vrGm3H3Wb+Fm+9G3+zItcFqGjQ6hZ20GnXiyzN832S7ZYZvm/ut91q9G8J+PP+Ef8AC91H/ZUGq+Gtfkjh1PS7lmXypl+60ci/Mv8AeVqZN4G8KeO9Qabwzr0en36/d0fW9sO7+FfLuP8AUyf+OtXsUqjo6TjsdlKfL8RyGi+PNa+GmoSR6a1xp7SL9nuIJ9rLJH/dkjZdrLXa2Xijwh4mt919by+C9Uuvla90Bd1u3/XSzZvu/wDXNq5nxJ4Z1LRjD4e8UaffabdWsjNZ3E9uzfu2+8v+0v8AtLXOa14P1L7ZZ29rH9st5NsMNzbSbo2b/wBlb/ZatOSlU95S5X3K5qNTc9X174F3kmk6PNpuoaHLe6rHus1jvFtV1H+FZI45Fj2s391q5XRrvxF4JF1pcbRss3l281hNbrdRySKzfehkVv3kddX8O/EfiCx1PR9Gg1ORrOFvtENu0a7Y2/2ZJPlhrofiB4K1bwDbyXFrqs8+o6pZx3F9Ys3+kRqzf89l+9GzL81eJ9blTn7Cs1K+33nlSxXs5ckjDuvCnibx/wCGb/xbrU0sNpYabG1iq267bizVvL2xrH/q1j/u7a8Z8QajfapeXGq6pez3skkiyfaLldzNXfeF/wDhIrHxBpdxo11Omu7m8mHT/vKv+0y/djavQtS02x+K/iiPR7fTtJ0zb5M1xqUen/vrSTascm7y2/ebpG+VVrrhiPqsvf8Ah/I3jiY05Hzrq/gy9s47G61MNp0WqRtNDC3+uaFdv7yT+7G38K1jSqsEcaxr59xt/wBcvyqq/wB1a7Xxla3ejaxqyfZX1SG1um09tUmXbbRyL/FuXav3V3KteV6h4qkis2tbafz5NzSNMzfLu/6ZrX1mHjUxEVI93DRnWjzFmw1yTRtUjuLdpftqyRzQzbvmjZW3V+hHwH1bUfEngG31/VwDqGpyNI0qx7fMVf3at/47X5saTC1xIWVf/im3V99eC/GOr+BfCfh+xu9PSbTpFhsrGJfluNzeXH83+83mNXyfGOF9vhoUqfxXPnuJKEZU4xh8Rg/tseIPseh+EdI3fu7qa4um/wB5dqrXwf42t9tws/8Az0r6m/a81iTxJ490+F5NsNlaKqr/AL0jSL/475dfLnjDVIZo2t1+Zt3/AHzX0fCeGlhcFRj959Hw7QlRwkDj6KKK/RT7Q1tLt7hoZNsiwW/8TNSrpf7xfIuEdlrT0qzlisWWdfkb+GqarZ28ky/bPvLt+61cfPzSlykcxk3VvNbzYlX5qr1s61exyrHGnzbfm3VjV0wlKUdSwopVXc1a9xbwWKr+783/AGmqnLlAylZl6NVhb9v4/mqRLeGfb8rRs1U5Imiba1R7sgLW23n6Nsao5LOZf9qq1Tw3DL/FTtKOwEFFX/lk++tFLnA7fxB4/wBV1vcstxJBA3/Ltb/LXKXEYuF+WtXSdBvtek22Nu0n+1/Cv+81dhb+BtJ8Pw+fr9/G0n/PsleTz0sP7sTT3pHA6P4ZuNWuljsreWdq7+x+HNjpFut1r15DAv8AzzVttR6l8Tlt7f7LoNnHZ2//AD2Za4q+1K61KRpLqZrl/wC81Zv6zX392P4h7sTu9Q+IljpcbWmg2Kqv97btWuH1bXr7XJGkvbiWeT/x1aTS9B1DXJttnbyyf3v7q12Nv4F0nw/Gs3iHUFdv+fZaFGhh33l+Ie9I4jT9KutWuNttbtO3+ytdhZ/Dy10uFZtdvo4F/wCeKtRqXxFW3h+y6HZLZ26/8tmWuNvtUuL+ZpLiZrmT+80lbfv6v92ItDsr3x5a6XC1roFksC/89mjrz6S4kurya4lbdJIzMzVJHDJdSKqrJKzfwqtdfo/w1uJ4ftGpXCafbr/e+9WkVSwqF70jjUha4ZVRWZq6zR/hzd3n7y9ZdPg/6aferWk8RaD4VjaHSLX7XcfxTtXKa14r1DWZG+0XUm3+GNfu0e0q1fg91FnU/wBreH/Cfy2EX9oXf/Peub1rxbe6tuWSbbH/AM84fu1geZJXS6H4B1LWdrOv2S3/AL033m/3Vo9nSpe/UYHNeYz1uaH4G1DVtrbfs1u3/LSaun3eHPB3+qX+0r1f+BVzus+OL3U9ys/2eH/nnDVe0nU/hIjl/mN7yPDnhD+H+0L5f+BVh6x481O6+a3k+xL/AArDXMtK5PzUyqhho83NP3mHMaM3ijV7iPa2oTeX/wBdKoM25mam0V1JRj8JIUUU0KzSKo/iamB6pYr/AGb4Njb+7atJ/wB9Lury2vUvGH+geE5lT+7HCteXdq8zAe8pT7sqZNpq/aNQtF/vSLXZePJP+JXD/tTVj6Doktu1vqN3NHaWkbK3zfeatjVJ9O8U+Xa2t6qyK25dyt81aVXzVoyj8MQ+ycN8rfLUf3f71WdS02TS7xre4+8tQf8ALP8A+Lr0U+b3kSWNJt/tWoQx/wC0tb3iyXbZxr/z0aqHg+23amx/uxtTvF0nm30a/wB1f/Qq45e9XjEDAki210Hhu4mbzMyNtVfu1zq1u+H76G1jaN22szV0Vo+4AzWtQZb5l3NtX+GsSt/WNEmaRp4vm3fw/wAVYfzRNTpcvL7oDKKKK2AKKKKAJ7e4kt5NyNtrWtdUhvI/LulWsKiolBSA17jRP3e6Ft3+zWXJG0bbTVu01Ka1+43y/wB1q01urPVl2yr5U1Z3nT+IDnqerMv3a0r3Q5rf5ov38dZVaqUZbAben+Imh+WdfNX+9/FVybSbXVI/MtGVWrmKlt7iS3k3I21qiVL7UAJ7rTbizbbLH/wL+GqldTpOsf2jJ9mmh3/LUeoWel2Mm7yZZ/m27Vk+7URq2lyyQcxzW6tvSfE1zpvy/wCui/us1WhodnqdnJLYNLFIv3o5K5qrtCquWSA7uOLTPFiu21oLj+Jv4qyZvDtjasqzajsZvu/6PVXw7rK6XJL5qs8Mm3dt+9WncR6Vqc8bf2g0W3btX7PXHyzpT5fsmXvRkZeqeGZrC3W6SaO5tW/5aLVXT2+Zf92uj1y/jg8PRW9or+VI235q5rT+9axm6kLyCXvRPqL9lK6klvru3Xd5lxOsK/7zWN8q16J8M/B99qy2Oj5U3llqfMa/LJ5cc8bf3fvL5kleGfAbUb3S9SivNPtZtQurLVLK8+yWytJJJHH5zSfKtfbPgjxB4a0fXrRZLtW1PUb5vItprfbcRqyr8rK3zRr8u5f9XX5NxJUq4WrOpRjzX/Q/Ms45qNWUoxPmb9pTwXB4N8O+C7BIfs0y2k7TbvvfNNu/efMy7q+b7qVvMVv7rV98ftVaNp3iH4ZWd/JHLbX2nfu4YJt0nys2371fJHiz4Q654f0O11c2i3OmXUfmLdW/zKqt/wA9P7tetw3mccTgYe1fvXf5nq5TjIyoRjUOF+2Mv3GZd33q0dL1S3a8h+2r+5/5bfebctYFxE3mfNUcdwy19o6UZRPqHGNSJ7P4B+Hj+OL5rXRtVs7Xy7WS8kW9+VVWNdzfdVm/4DXR/ELVvHVjDpvh3xPql1qNpbot1Z273vnKFb5VmjZvvKy/drxXw94i1HQdQjudNvJrS4jbcskbNGy13Pir4oav8Rbi3vdeumvtQt447dZJG2/uV/h+WvBr4Wr7aMpWlH8TxauHq+1/unQeF2maOadJP9HhZWkXb95f7rL93/gVeo618MfE3g2RtatrT7M2lzL5l3ptwtw1nN975mjbdC1eUfD/AEPV/Euvx6bpUatPcQSSbZ5FjVVjXzNzM21dq/3mr1bWPHnjrQ9D/sG/mWBbi3jaRrTy1mvIV+VWW4j/ANdH/wACr5rGxqKtak1/wDxMSpRqcsRPGPxQ/wCEr8FtoL6NpeheXdLdzto9qqreyKu3c22s/wAOaT498P3v9n+E9UvoJNSj+0QroV9tjm2/eb5W27lWsrwlNb3bPpNxp8s95dTfZ7Vlm8lY5m+WNZFk/vVt3PhfV/h5rEd/FdNptxHM1qt9ZXCzW63C/K0PmL/F/eVq59KP7tHNGp7P3D0Dw/q1n4J8LWEni3S7iDVftklxcapHa2erf2n833Wmk3bWX/ZavO/FGoa58ZvilrzWVrd3f/LxbWk032j7Hbr/AHmk+WONa2tL+Ii+IL+z0PxnYW9t4ejkkuPs2l262scl00e1ZpPLrX8WTab8PbjQtc8JSRpfazbzWWp2cHmXmnzR/L8v75fmb+9HXHTl7Kq+Ze/Lb+Xv+gUqsY/F8RoeFdHvvg/8I/F+v3kVlpfiOSa3j0S93QzMytJtm8ll3fw/xV8/6hql34guF1G9ma7upGk+0Xd3+83N/tM1ej/EK98ca1ptrp2s6FNoOjW8cklrD/ZzWdrHub5mrmdD+GV/4m0O9vLD7PDYWl1HHJqmrXEdnC0jfwruZa78JFUlKrWkuZs7qHLGPNI4DR7pWuLRrrz59rSQttkVf/Qlave/g7otjbeAfFvifWNHjubPQofO01dQX/R7m4/uyfd8z/dWs3/hXvhf4LWceoeMtviLWLhY76x0Cy/49Vhk+WOaa6X7yt/djrmPiB4/8RePlZtVb7No8f7uztLaPybe3X+7DHXRiJ/XLRp/D3/yNasvb+7H4Stq3xM8ReONUa/v9Una4j+W1WP93Hbx/wB2NV+WNaueERZ+KPFel6fqLfZL68uI7db20Xb80jbd0396sj4W+EfEHjLUrjTNEsbmbzF/feX91Y/70kjfdWvQjJ4R+D2oW/2CODx543+7DJtZtMtJP+mf8VxJSrKnFyoUvi8iKsY8vLE9O1Xxq3wNbUPD/hbTo5ZIZPJ1DWpts1xcTKv93+Fa47w18UPGFr4jaTTL66u7m+k2yQrukhkZv+ekbfeasfwn4d8TeP8AWtU8Wa1efYYfM8y91zUG8m3WRf4fl+83+ytdFf8Axa8L+DZjZeG7eW2u5FWNvFXkq11N/wBc4/8Almv/AI9Xy8sLGLcYw559X/X9eR41SlKMfd949j1vwH4W0u303xB4rs9L8N6p50cjWy7prW4b/ahb7v8AwGtldJPk2BltrG7sPOk+yrN5c2kW8P8ACysq/K3+9Xybr1xreoFdQmvH1aPbtXVYWaZoY/7rRtXtvwdsZ/Ben/2/4g16Xw3pdx88NlJ/rr9dv3mhbd8tfP4zLqlGh7R1uaXb9EedKnze9zHc+fEsMd7cXWyZrfdJrGqeX50nl/w2LLUs1vHb6hHG8c1o81w223jZY9XulkX70kiybWj3Vz1r8YfC2ra7NBatJokyrJFaXO37VZrH/emhX/U1vXCNp+kTXUV0q6Y1lH5l/BM16t+y/wAMc27dDXiyp1qP8SPLf+v6/Q86cZRHw2pumW2ihjluoYdzaTYN5McEkLLta6XzNs1MaQrfzX1vcRahBHMrTalIsn9n2ULR7dsdn5n3m/vL/wA9Kt7mWSOwurVlhWZWt9FVmkVvM+XzJLpd396RvmqO4t7q6uFXZFe3tvbsqtcbre1sJI23Kscix7ZmXdWUZz6f1/X9XF7T3TO3yf2XPcJdXtlplxDNbvqk3nXl1eNGzbfs8e5pLdf9Yy1YjhmaOGCa3l023kuI7y30WGeaaa6aT5Waa8X5l+Zv4v8AnnVhbhUvLjV4mk8zdHI2tXtv5V5JGy7fLt4Wh2yVFDZxWsDQ7Z9PhnWa1k+yLu1O+/iVpIWj+VdvmNWznP8Ar+v68glXkSTWstxNa2At/tdxbRtbwWHmSQ2dgq/vI/3yrtkbb5fy0faP9IfVIrqWS4jWOZtcu4/JaNf9XItvD5e2b5VqGQrJtT7NavtWO6/sXTtslnG33Wa6+X5afG0V0ytusNSFu0lvJc3PlyaRYq3zKsf+1/q1rH+v6/r7zLmHeRHb/aIV+02UN40lrcTLHu1O+3f3oWj+VfmkqOSONrdbUWEUcUix3S+H9PVZI/MX7zXm6PdH96OmrdJFa/bzdiOJo1Zta1GSNpp2X5WWzZW+XcqyU64RbeSOC48/T45rhvLsPNWPVb5Zv4mmWb7u5pKuN/6/r+vInmD9xeSbdun6kLJmjXz1jk0awjb5l2tt+8u2Oq7NEtu2om9CyeX83iLUfL8xmj/dstmy/wB5VkqRrlp7yPTUjS9123h3Q+HNOkWH7I0fzRtc/vts3/LOq0epXet640XhyRPE2sq27+0/LaPS7BW+Vo/L8xvmreNOf9f1/XmaKMpCalc2WlxGS58/TbeSRmW0h2/23q6yL/eVvmXdJ92uZ8Y6X4d0e1t9b+IFva6Xp1vC0dj4a01VW5vI/wCFripPHniVPg+wkhin1LxPMu5/EGtRyLb2yt95bVWrj9L+MWmeNvDsiePvD9vrGjw/u11q6ZbW5b/gS/er2cLh6soxrw1j1tv/ANu/1c76NPk1NzQPjR4Q+M1vD4c1jTLzw/Fat/oi6PKzWsSr93zI1rjfGPgG+8BzTa3ZxSeK4vu2+rL81rbr/tKu7a1SX3wte90tF+G19b32kSfNPDE23U5P/iv+A1x3gP4j+JPhd4ojknWf7HDcf6ZpNxujkaP+KNlavbo4eMXKeDl7v8kv60O6EJVPeh8I3w78cfEXhWC4huP+JpY3G7zoJ1VoZN395fmVq3bNvh98U5Fit1/4QzWLhljVV/eWTSN/st80f/AWp114D8NePLqa48FaktvdSSNN/Ys22Gf+9tjjkbbJt/vRtXm+peFU0vUJLOW7n0jVY5PMkttStWtP/QmbbXrQo0Z3lS9yX9dDujGH2fdOk1LXvFfwW8U33h9NQa3Md15NxYzfvrK4/wBry2+Vq6TxZF4L8YafZf2vH/wh+r3XzNqml27XVhIzfd8z+L/vlmrQ1/xhpHxB1C3XxfDPomqLaxx/b2h+2WF1t+Xc0a7ZIW/2oWaua8WfDnXPCJttQ0Rv7V8NLHua402T7Zb7v7sn/wBlUwlFuHP7s/zNIyvKP8xmax8NvEnhfztd06aLUNLji8n+0tHuFuLWRv8Aa2/+PLJXH6feWU0Mj3ln/Zs0jfNc2S/K23+9C3/stdV4P8ZXHhe4hvLVrrw7q803mSfZzJ5Nwq/wyR/eWNq9W8ReLdB8QaX4htbzTS1xdW8n2SwksbNY9Pm+95kMy7WkrpniZ0HyzjdFTxHs/jOU+FnxE13w7ob+HpLi+1DQ5JPtlrdaPq8lnJbsq7WjVm3bY2/ijZa7HSfB9x8T/iPDr7+GZtGt1a3t7iT7snzK226k+7uZv4mqtL8I9R8B+G4/EthewW2pWclvcNutd1nJ5n3dsnzblX+L+GuO1Txde6/pNxcX9xJZXszL5kP2hplmb+KRVb/V149ar9acp4eXl1/I8avV9p/DPQbfxBY6Tq19btoFhaWrR3Gn37WEk1ncfZ2Zl3bW+Vpl/wBpWZqnijtvA+lR2+pazF4i8M3Vqt5a2V/aSedGs/3Wj/hX/aVW2tUNvqmpa9oOkaRqGh/8JB4lvFba1/C32iSz27Y28xWVv9r5q4vUJ9W1vUrLSruTy/L/ANFW0VVjjhjVt23atcKjze5KRx80vtGxoug6r4q0fWPEz3S6DDa2zWdpZaXb+THfN/emWPav8UdefaDHrvhG31/X7e7uvDej2ljcLHfKrRtetuVfLX/eal+I/iDxF8KLbRJv7Se2umupriHRZF+WNl/drMyt8v8AFtWuQ8beNdc1b4ERNqmpS3smr+I5LkLM25R5NurN/wCPXFfVYHB1a3LKVuSR7uEw1SrGNSXws8i8XeNb/wAQRx20k0v2K13fZrXzPljVm8yubt7driStPSNAvvEepR2tpC1zcSN/yzr6O+GPwQtdLjhubjfcaizLJH/DH/vRs3/oVfY4vMMNldG0j66tiqGAp8plfAv4G3Gpaxp0upxeRFJcR7hNH8q/7395l/u/dX+KvrHx/wCB4tVvrWSK4ltpvO2/L80i7VWP7Qu37rbWj2/3a4PQfFmleCdUhmmurW5+xq26TbttYVX5fLj/AL1J4k+O0jaF4oiSO4+3XFvlZFj/AHlqvl/M0jMqrH935V+9X5JjqmYZpjo1Y/CfneMnicdiIy+yfJ37Q3jj/hIviJrstm7Lb/aGjjk/iaOP92teEXjbnro9Z1D7XdTSN95m3NWPY6TNqk+2Ff3a/eb+Fa/d8BRjhaEYdj9bwND6vRjEpW9tJdTCONdzNXTafpMOkxtNdMu7/wAdWrbLaeHbfn5mZf8AgUjVzOqaxNq026Vvl/hX+Fa6uaVf4fhPR94m1TWGvPlj/dQf+PNWPRT41Zm+WuuMY046FhNK0sm5qZUslvNb/fjZf95abG3lsrfLT9ALtjpbTfNL8sdW766jiXy0VWZf4adHrEdwvlzbov8AaqrJpLP+8t5FnWub4pfvAG294u7/AFartqjJM0sm5vvUSRNE21120yumMYgFFFXbdV+zs21WahvlAqq237tFWEmVt26NaKnmA9J1T4lzzw/Z9LhXTbdfu/3q426upLiZpHkadm+8zVoaL4R1PxBIrQw7Yf8An4m+Va6oaN4a8JfNqVx/aV1/zx/+x/8Aiq8iPsaD5YLU096Ryej+G9S8QSf6LCzL/wA9m+VVrro/C+h+FV8zWrpby4/59lrL1r4k3t5H5Nlt023/AOmf3q4+W4aaRm/1jN/E1VyVavxe6hnbap8SJ2j+z6RCmn2/3Vb+KuT/ANM1a8+RZ7u6b/ekaqTdq9SitZF8Gwr4cZPMm2+c0bKsjf3v+BUNQw6XLHcXxHGf8ID4hmj3PYS/99LWtpPw3fy/tGsXC6far95f4v8AgX8K1U03wdr1rereXty+lxK25rmef5qh8feJotc1WGOz3SW9srfN93czVTdSpLkhLQDbk8ZaL4aVrfQLRZ5v+flq4/WPEl7rEn+l3DN/sr92sze03yr/AN8rXU6H8Ob3Utsl5/xL7f8A2vvf981XLRw/vzJ95nK7mmrpNF+Hd/q22S4X7Fb/AN6T73/fNdAdV8PeD/lsYf7Qvv8Anp97/wAe/wDia5fWvGWpa18s022H/n3j+VafPUq/w42QHUNf+HPB3y2sf9pX397721v96uZ1rxpqGsfLLN5Vu3/LOGudabfWrofhTUte+a3h/c/89m+VapUadP36gGXJKWrV0PwpqWvSK0MP7n/ntN8q11y6FoHg2Nm1Cb+0L7/nn/8AY/8AxVZOtfES7vF8m1X7Db/7P3qXtpz0ox+Ycv8AMb2l+A9FsZltr+4ivL5l/wBXu2/98rWD4k+HNxpatcWG65t/7v8Ay0WuRkkdpN275v71dd4f+JF5p37vUt13D/z0/wCWi1lKniacvaU5c3kV7px/Skr1PUvDukeMLdrvT5lin/56L/e/6aLXnmsaHeaDceTcx+V/db+Fq6aOIhV937RMomfWj4Zt/tmvWEf964jrOrR0DVP7H1i3u2j3LG3zL/s/draXN7OXKTE7j4m3Xl6Tbx/3rj/0GvNx1r1jxJokPizSYZ7WTdIvzQt/C3+y1eT3McltJ5bhlZW2srVw4CUfY8n2ip/Edheaxo/iKzhW7mlsriNf7u5ao2f9gaHcLcCeXUpl+ZV27VrmmiVvu1p6D4fm1y4k8tlghj/1kjfw11ezjTj8Wgc3MQ6xqkmqX01xL/uqtVK2Zo9AtpNv+nXf+18qrUmoaDatpX2+xml8n+7NV80YqKJLPgvyfLuv3n75mX5f9msjxIky6nK0ke1Gb5azo5mhZWRtrL/EtdJY+I475fs+oKjK38VQ4OnU9oijkqK6PUvC7LuktfmX+7XPyKyttrphONTYkv2WsTWPy/6yL+61aU0thq0e5pI4pv7zfK1c3RUunHm5gNz+x7P/AJ/Y/wDx2mf2LZ/8/wAtY1FP2cv5gNb+zbD/AJ/v0p32Ow/5+ax6Kfs5dwNm40NfLVreTfWTIrRNtK7Wqe0v5LNvkb5f7tasd1a6ttWVdrVN5U/iAwKK07zRZrfLRfv4f71ZlaKSlsBrWeuyW/yy/vo6vyWtnrEe6Jts1c1UkczRfcbbWcqX2ogWLvTZrNvnXj+8tU66TSNUmv2+zyLu+X71R30llbN8lmr7mb+Jl+7UxqPm5ZAZGn3kljcLJF96tebWLG82+dZP/wABm2rTv7Os9TsZJbaN7aWP+FpNy1ztVyxnK4HVXGorHo8i28YtlZV/4FurljRmkpwhyExiWLO1kvbuO3T70jba6y4s9O8Px/6lrueP7zM22uRjuGhkVk+VlbdW9J4mhvI1S+sUu9v8SyNHWVWM5Sjb4QNKxjsvFUMkfky200a/LtbcqrTrbwXbwyfvdQX/AL5qOx8RQ24C29rDZQyKzN825vlrGi1plkb92zbv7zNXJyVruMNEZS5vhie/fB3w1oV4utafdzfaY2tmuC25Y9vlxyN/rGZVWu48M2t54M1iyvbC0lvrCzmW4+w3V0tzDLH/AHoplVfKkrzb9nWFvEXiS5s8Qq1xb+Sv2ld0IZpFVfMX+KNa21a90XVLrTWt10a9jjkudsJaaxu/LjZvuszbWZV+WSOvjsXSlOvUpSkfE4mPNXnGR7L8RvHy618FtRsUmOoNb+WskN7btHeWH75W2sq1taTqXh/xJ8JdEt9rabqFva28e7d+7k+X+L+6zV89fGRruHw1o8twJUkZtypJ80katBGzRszf3ZPMrD8N/Gq6sdHh0XU7VLuwh+WGRf3dxCv91WXburxFkftMJFYZ/a5jjp5d7SlzU+56H40+DNncQ/aJbH7N533bmwZfLkb/AGf+Wbf7vy14t4j+Geo6EZJQvn26/M0kat8q/wB5l/hX/a+7/davdfC/jyTy5LjTdSW5tdv+kRtt3bf7s0f3f/Zf4VrrLf8AsTxBIszRy6VdL5m37F837xV/55t8yt/eZfmVf4Y66KGYYzL3yVveidVLFV8H7tQ+LtklvtrV0+Zlr3jxn8HNP1vdcWjRWl3J825VXyZP9rav3f8AgNeT658N9Z8KyL9ttpFhb/V3C/NG3/Aq+noZlhsZH3Ze8evTxtGtHU+qNTt7CP4Pp428LJZ6DZWFjYtZ3em3LR3D3StHHdWtxH/FJu/fLJXD+LvjE3xAs9FsrjS9O0+60yNvJkto/JWRZG3M21flVt1c5qlwY/2Z/Dy7m8xfEeof+k9uy1j/AAh8Wab4Y8ceG9Z1e1W+0yxvFW7Xasn7tv4trfeZfvV86sFFxnVlrKLlb+v63PHeFjJSqHrmpeAdU8QahHJplrHAzWv2mS7kuI1s2WNV3Sedu21FeePNft72x0Txpa/btPsr6PULq0WOOOa6/hWRpl/1ytG21WrS+OX2n4b6pokyavYSeKGjm/tFdHj8mMr/AMsZJIVVVjaSNvmjrmPDPxbsfGHiDzPFtrY6gsOmf2dYL9n+zwwSK25WZbdo/lryadOcqDq25o/ieVCjKMOb7J2njK38DxrZ3Wn6t5U11fN50Gk2sn+jwsv7tpI5GXbIrf3WrD8QaZ4q+HFxHJHLeaTB9sW4Vvm+zy/8tI2+b7rL/tUePvBscvi/TLfwrHLqtrdLGscdt5km2Rl3NDHJ8rSeXWh4w8YeItB0fV/DWvaNa/bbi3ht5tQaFo7i4hjbdH/dVtu35ZNu6uWl8MIxlf13ONe7LQvT+PW8QeF7rTZl07TbjWryO4vLtppvmkVvMVvmZlh3N95lrA8D6d410XVNV0/SdlzZ7ftGoLdSWslg237szSSbof8AgVZ/he3/AOE6trLRdOsbODVFjaRtQmumjhaONWkk85fm+6q/w10P9neKvhrHa63YrBBpl8396O4sb+NvvKyruWnZUeakmry6M6I/u48pkala3vi/4nQw/EmZrNZdIY2CxXEMMNwy/wCrhjuF3RrG396ux8Q+IfDvwl8H2tz4XTT7XxteyNbz/wDEwj1Wayt9v/LOZfljrz/xb4wvPiF4ssY9SfT/AAzJYRtbWUHlrDYW6/3Y9v3d1c5oPwv1rXGmktVt1tbCZbea7ubyGOFWb7qrIzbWrv8AYxnCHtHyxj06HoU+WXLz+6TXHxs8beKmk03VPEuo3djN96GW4+Vqp6TdWej+IbW/1S3/ALShjkVpLJm+W4j3fMsjL92t/S/hT9g+J2m+HNbWXw+si/aLjULnb80e3d+7bd5flt/C1ew3Hg/QPAXh6XW9H8PXGoeL2vI7fS7DXJY75m/vTQww/eZf9qnWxGHpSjCC+LsbVa9FR5YmF+0A+qXMegavbXT/APCKalH/AMSzTpo1t2sv+mfk/wDoMi1k+FfAek6d4LvfG/i2Oe/0/TrpbNdFh+WSab7y+czfdjq3a/DXxfrN03in4latNoEEzN513qi7rqb+7DDD/erE+InxMs5vCreEfCentpfh2STzpmuds11eSL91pG/h/wB1a8+m21HD0ZX11a/rc5Ic3LyIu337RWq2kkMuk6H4e0vy/wDj3j/s1ZGj/wB1maodP8Sap8VLqa41S3vF1RlXdq1tJt/4C1ZWn/BZdP0Kz1bx9rH/AAilrcRq0No0LTajMv8AeWFfur/tNXYaT448CeF9Of8As231PWYli/0awvYVtbRv9qbbJJJNRXp0aa/2eF5d/wDgnNiKVOMeWlH3hvhH4W3twv8Aamp30Fn4Wt/mk1iNvmmZflZVVdzSNXdav+0JpOg6XFo/w50prZPvSXsq/d2/3l/i3V4LqHxI8WfELxfZ3FpqMrX7L5NvbrGscdvGv8Mar8qxrXe2PwzHji/jhlWL+04V8++1OzVYbe1Vfm8y4Zv3dcWKwdOUoyx3veX+Z51ajKnKKmz1TwL8UNK8dxyafJZS6ZcXzR+ddaPA0lvesrbWWSFvm/75rudY0S40/wCa4sIms/tqtaadGqyaYqsu1pJv3e6P70jV4/pHjKy+ENhK3hFYvFF9Mqx3viNoVaOH/ZhhX+GuBk+MniGDxLc67Brk8dxIFWa93K0kzL8vl/Z2bbtrwp5TOtWlKh7sf6/ruckqHtI+6fRfmfaNzmS2e6XzLf7fe/Nplpt+ZVt5Pl+Zala/gt4f7RSaS0sZ2juFvdSkX7fe/wALLayK33WVY6m8Htda34Uj8Q+J9Mg8M29szXsMkLMsM25f9ZNa0WTziO3v7G7t7sSfaI5Nah3XWn2sf3lVbfzv3LfLHXgSp8spRkeZ7OUSORFiuo9OmWWDzJJLddHtrhY9Tulb5lkmkWb5l/1jUNJcX159nSOLUtZhhWT+y7CTyYbCSNvvXC+dtkZWauO034meHpvtumpqsulWFvGs19qN60k39pyKyrthkaT93uVarf8AC3vDl14baa6a4h063u2W08MtJIs13uX5pPtH3vvSSNXZ9TxHSP8AX9f8Fh7KR3lvqKtcTajYXqXP2eTdNrTbvstvHIv3VtfMriviJ4g1jw34La90AxRafeM1jd6xeTszXW1mVWjVmZo/+WlWtL8Vx+LjpzWdo/iLV5I/9F0Xb9n/ALI2tuVpJNu1lWtWwvvDOj+OFXxL4jtda8fSD5blrdmsbKT+FfLXb83+01OlRdCXNOPNy/Z/r/hu1zWnTl8Ujh/hz8H7ya4s9W8XarPoMGoTeVb/AGubbqF+zN91W+9GrVZ+OupeLvDFjDpdvoUmi+FvMVILPSzva4b/AKaSKtcN8cvhb8SrzxcuraxqUepadN8y6xE221ijX+8n8NYWm/tFXXgtYdIsru613TIf+Pl9UfzLdv8AZjjavqY4OriZRxNKUan93ser7GUv4fvHYJ8ftR8P6Iui+OntfEEd1tX+yJIllkjj/wBplrF8WfD/AMP/ABaljvfCXiW2F3Gv7rw/qdwsaLt/hjk/+KrFvZvhL8QLgXdlPqXh/V52zLbWSrcLL/urNIu3/d3VyU3gPwDDfBbTx/qOg3qybWj1bQpo9v8AvNHJJXr4bB0qcvaUuaE/8Pu/d+p20MPHm5ldM7LwP8I/E2g6pNd63rkPg/S7VWa6ubi6jkaP/dhjb5mr0aPVP+Ez03ybyGx+Kel26/8ALNWt9Zs1/wBqH/WL/wAB8xa8e8TeE/GPhfQm1G6stL8U6XK0cceuaei3cLL/ALUke1v+AyVzlr4wKXkf2/T/ACJoWVob3Tf9Fmh/h+Xb8taVMJLEP2spJy/u6f8AB/E6p0JT949M/snwK0zLDpHiC9tV+VpYdUtZJI9396No9ystdX/ZOtX2mx2tubP4m+H4V+XS9SVl1OzX/ZXd5y/9s2Za47/hMIfGcccfiK1g8dW3/P2v+i6vCq/7S/67/gSyVWh+FWm3OkXvinwz4vt7bQbOTy5JNahmtriymb7qt5Kybv8AeWuf2W3PK34/8FP7iPe5vekWtL8ceG9Punt1+H8SQ7mW4tJtXumZdv8Ast91q9f8N+C7Pwv4u1DW/CM2pW1jcWTMt/P82myxtHuZVulb5WX+FmWsPTfiDrWgaNZ6b4tl1C8lWFbm18QaXqCt/aMLfd8xpF/eKv8AtVz/AIX0vRfG3izXZ0tbfRo5JPtTWyzKqxxt822P5WryMR73tOiXnzXPPxFSMS/rniq3+K62HhaWxQajDJ5sNzqN8s11I391W2qqrXPfGTwzZ6DoPh7T7eS1j1iT5tUtrhVa6WTd/e+ZVX/ZWum+Ilhe+EfiRoviSwgiudJhit7ywVo9tru+8yxsqrUba34I+2Q6pcafrFzawSSTeRc+XJtk27mXzGZWkVf7tTRm6fJOl8PbzOP2lpRlE47w34k1Lwv9k+z3s09yq+XJ8zbWjb70cyt8rV1PxI1LRtQSGfw3oi2yyXzeXqMNk0PkyKq/uf4lZqz/ABLqmsztHp+p6fb6NHJb+czQafHbyX8P3o2k2qtdRrXi6C++E9sbiGLS9G0Oxkuo127mvJm/c+Yv9395NTl/EhOMdZGcpSlL3fiMb4ceNNU8P+KpLq3tm1K+ul+zzXDbpGVpJF+aoPEXjjRLvRfGU2g2zR63ol19gj1OKTdHeNOzQ7lb/v4y1xfwv+M2u6lrl5LFcSWOnafouoSfZYvusq27Mv8Aus0ix1yem623gTw/oVg9qlzqd9qlnrtxaSfdW3hVvs6tt/ik86Zv93y69qjlKVSVSsve0PVp4DlfNU3MH4+6hda78XPFEfmSXL2Mn9n+Y0m5m8nbb16V4Z+E978Qfhvonh/UtJXSrjT45NTj1RvM+azkVpv9X91mb93tr1bT/wBlnSrzx/qPiTX41g02Ro7ptL+0NJukaPzJvMkb7sfmV6f4g1S1svD+qXFvC0FnHD5a3Dfdm+ZV3f7u2H71ebj+JKcVSwuX+8117DxGbL3aOHPnfQfhvo3hBvsNtCzSbV8xmj8xpm/vN/e/2V+7XO/Ej4rL4PFxagsbuRW/0JZPm+796Zq4r4sfHBpLu6sNCm/iZWv1/wDQY68g8P6Lq3i/WFgsYp7u7n/557m/2mZq+lwOT1Ky+t5lI9XC4GU4/WMXI9E8HXOo+LprnUby52xtNHaq0Me6Rv7sNuv8LNW748vv+KEu7bS4JYI4V8sNbXCtDIzMqsv96Tav3mX5a9Q8OfCC38M6KkFxFL5e1ZpL6Nty+d/eZW+Za5zxB4K8NT2f9l6nqN/cndHJDJ4UtVvJXVY9qrI38K/xKtKjmGHxOKtTWkWZ4fF4fFYuMaZ8qw+HZ7qRpJk+zRL/AHvvNUl/q1voUP2e32+d/d/u/wC9X0r/AMKp8Ir/AMevhP4qapCy/KyxRw/+PfZWrNm+E3g2x6/CnW4vl2/8VJ4nhtfm/wCBLDX2scfCUl7RP+vU/Qqcz5KuryW8maSVtzNUFfQP/Cufh5HcXCXMmpSyqrSNBaaku2P/AGfMjt7jcq/d3VyXi74e6MjSt4Wubi6lijaaazuJMssO370cjRwtI395fJr2aWNpT0jodXtInlVdNoDL/ZsyxbVuP71c10q9Z3/2WFl211VY80fdKkXoZ75bzbcebt+b5WWm6lpu61juFj2t/Eq1nx6pdL/y2ar2n6lcNcNvm3f3dzVMoyj7xZj/AHasR3W3+LbW1cQW958rrsmrPuNHkj/1TeatVGcZbkxlzDobzzV/eruWmzacrLuX5ao/vLeT+JWqxDqTL96hxktYhLm+yRTWcsH3lot7jyg3+7V9bpWj/vVDIkNx/stRzfzBEq/bG/ur/wB80U6SwkX7vzUVfulHrPjy41u1iZraTbpn8TWy/Mv+9XmXnGu38L/Ehl22uq/7q3f/AMVVzxJ4Fh1CNrrSvKimb5vJ/wCWcn+7Xi0ZfVf3NaP/AG8afF7x57+8o/eUtxFJazNDLHJBMv3laoK9QQULNcW7NJDM0f8AuttpY1aeRVRdzM23atdfo/w7urrbNft9kh/u/ekqJ1KdGPNUFy8xx/8ApV7Iu+SWdv4fmZmrrtF+Hd5ct5l6y6fb/wDTT/Wba0j4i0LwrGy6Vbpc3H/PT/7KuT1rxNqGsyf6RN8u75Y1+Vaw56tb4I8sQ+E7D+3dA8H/AC6ZD/aF5/z2/wDsv/ia5XXPFeoawzLNNth/55w/drCZmrf8DpYya7D9t27dreXu+60lV7GFKPtH70g5uYj03wvrGrqrW+ny+TJ/E3y7v91mqzH8Odca4WN4Yo/9ppl21qeLNL8U6pqcy+XPLb7m8vyW/d7a0dHvJPA2jzf2vdbrhvmhst25lrKpWqct6dubsHKQrofh7wd82pS/2hdL/wAsf/sf/iqy9a+Il9qP7u122Vv/ALP3q4/zJZfm/wCWjNXVaH8Pr/Udsl5/okH+195v+A1bp06Xv15cwehHo/hn+0LGTUr+4+yWC/8ALZvmZv8AdqRbrwd5m02+oT/9NGkrf1PW/Dmn6VHpDtNf28f/ADx+bb827du+Wuajv/C1jceYlhfXrfwrcsqrUwlKpdtSKJvGHhGDRbeC+tJmlt7htu1vvfN81cpWv4k8SXniO4jaXasMa/LGv3VrIrsoxnGHv/EZljTtUutIuluLSZoJq9H8P+KrXxZGtheW6/aG/h2/u2rzCuj+Hv8AyNdt/uyf+gtWGKpRnTlP7SKjIk8ceGYfDt1C1vJI0Nxu2q33l21zFd78VJfn0xf9mT/2WuCp4WUqlGMpBL4jo/B/ihvD9x5Nw26xk+9/st/eWuo8Y+FV1qH7fZbJbjb5ny/8vEf/AMVXmldf4K8W/wBnsun3Tf6Ozfu2b/lm3/xNY4ijKMvb0fiCMvsyOQrW8P8AiT+xfOhlh823k+8tdH448L/e1G1X/amX/wBmrhq6YTp4imTy8p09snhzUdQjjRLxWkb5Vbaq1Z8WQz2+lxraqq2S/LIq1xnliP5q73w7rP8Ab2ntb3H7yaNdrf7S1jXhKly1I6pFROBm+7UFbGuaMdJvdv3oG/1bVj13wlGUeaJJqafrlxp7bd26L+61a8j2Otx/88pv/HlrlKKmVJP3ogbcnhr+5cK3/AaG8MyfwzRVi5oo5Z/zAbJ8Oz/wSJ/wHdTW8O3MfVkrH3NT/Pk/vVXLLuBof8I/cf7NNbQ7pf4V/wC+qrfaLj/ntL/301IuoXC/8tnH/Aqf7wCz/ZN5/wA81/76Wk/si7/54/8Ajy1D/aF1/wA/D/8AfVO/tS6/57PS98DVs2vbX5Wj3L/vfNUtxpcd/wDNtaCasX+1Lr/ns1P/ALXuv+e3/jq1i6cubmiAy60+azb51+X+9/DVStD+2bvdzIrf8BWqkzbm+WuiPN9oCSxvJLCZZEatCbVrW6+a4s90n+y1ZMcTSNtVdzVoLoc3/LSSKP8A3mrOSjzXYF6bVFbTWWJUgVl27a56r91pNxZrudd0f95fmqhTgox+EAoorV03QbjUfm/1cf8AearlKMdZAZqqzfdrQXw3qTKrLZS/9810a/2b4Zj/AOet1/49WXdeL75pGaJ1hX+6qq1c/tJ1PgQGe2g6gvWwn/79tRHpt5FJ81tKv/AWq7H4v1OPrMp/4CtWYfHl/u+YI3/AaJOr2IPVP2c1kg1jUnmE0Fs1jJG1xt+425Wr6G8M/DuN/suvXYs2tVTyrfdHJFapH5nmMqq3zMzSSV81/Df4pDw3qFvqnyrdW9xGzQ7fluIVZty19R+E9cvPF2lWN1aarPJdX7SNdXVv8zWyqu7ybb/er8w4hjio1ZTj7sZH5rxBDEQre0p6RkYvxS8D6R4o0+ayVGOr3MjSIy27NezTKv8ADCu3y4f975q+U/F3hHUfBusSWGoxRxzw/wAUMyyx/wDAWj+WvqaHx1Z3323S9EtrjRrqHc0jNI3nXe35dskq/N95q4LV/CsF9qlheJYb7eOS/wDNkNvtW4WGHzlWRV+XzGWryfFVcIvY1PhIyfE1MPH2dT4TwfS9SutLvo7qxuJLa4jb5WVtrV6N4b+KEFwq2+rx+Q3y7bm2X+7/AHo//ifu/wAK1rXH7P8Aqmu6tI2i2n9n2zWUN7D9rZlV9yq3lxs3+01eXa74V1Lw9fNBqFtLaT/e2yLtr6XnweP9zm1/E+l9rhcX7sZH01pPin7XaRzSyLqVtt2/bbf99/38X5pFb/vpv71e1/COG31HxJ4ekQpPbvJ91WWSORdrV+e+j69eaDeLNa3EsE33dy19W/s9ftM2beJtEtPF32e2WORVGrfwx/8AXSviM7ySvToyqYXU8DH5dUpx9pTO88M/CPTdW1a8nm0yW4tdWbU7aSwgjW3hfy3kWORV/wBTI0f8K7oWWvH/AAX8L4fAnxIs2+IOlLL4bnhaRriXzPssjNC32dmaPayqzV9QfDI26+I7FbJpp7Wa8v5mk+0fuWZmZvmh3Ntb+7IvyyR10lwkc3h2ZZFWRf8AhHLXcrfMrfe+8tfKf29XwdSdKfvRf3nzf9q1MLP2cz4J+LHi3W/FnjrUdU13T4tN1CZrfdbW0bLGqrCsa+XuZvlZVjauGh1Bob4+67lavuv49fs/2/xQvI5tOni0y/sJI9Gtbfbtt/J8lZI1b+7t3V89aT+zrcaRo3i3UvFsN/p8WkQQtDdWirJDKz3Hkt/syV9zludYLE4aNny7e7+R9Xhcyw9SjZnrGlWI0v4Z2mt+DhqUDWelQ67NftcedY3NxG3763kj/wCWckf8Ncvd+J9W8deG/Dkt14fg0XSIZriFdUaGaO0mkk/hWRtyqv8As/drndV8Qaf4Z+ANn4asfEtrqF5ca5JcTW1g0i5t2t1VfMVlX+Kuy+FfirTl+B7a34mnvIrDSpLrw4tlb/NHqCzxyXEayL/C0bNuWSuCphvZwlVUeb3vmebUw/u+0Ri6b4D1yO2utQ0ySCyvtLmhVblr6GH943+rWORm2s3y1znjbx34k1qOPTdZ32zaX5kEltbW8dq1u27dJujVVr1DwzpEmleFLHVPDsl7dAaIusztfrHcaZfqrf6Vasu35WjriPiB4e8ReJPGX9sa3p7eGJ9Yk+0W7X7eXC3yr8qt/DUUeX2tq1tPvJoR5ZctQxtOU/EDzLSwstOs/sNrJf3V7NcSfZ7iGPbu3KysyyL/ALNWrW11bwPcSLaXC6bNMsdy0Vztmtb2FvusrNujkVqd4L8AeK49QOqaDJBYXNjfTWVr5V5HHNJJt3bYVZv3nytXR2vjw6neGfxgLSQXWnNp1ndtpsMsOnNHJub/AEddv+6235q6KslflhrEqpKPNyo0tG8aaZ8QNUjg8YRaXba7I0cdre6wkgsVt1Xb5K+XtWGrLaXc+G/HGsa/8OVs18Nxq2nSTa1fR2sMnnR/NDHI0it833l2turB8YaLoPjTWpo/By6dFpWn6bHc311d3EkNr/DGzQ+ZukX5mqnZ3GreBY1tSPsysqyNYX6xzW91/FHJ/FHMv91q4FBKPNDr9lkL3feR0Oi6pDrGoP4C8YWcHhHTbFpNVt7Br9i19ebdscf2uZmWONlatfWtS0D4V+H7C+8P6NY/8JrNdNHHHc6hDqjaeu3/AFy7f3e5v9qvK/ElxJ46ub2/1LXIP7XhhVZrS4tfs6+XH91Ydq7VVf7teraZ4Gufh/M2reH9QtdZv/D8K6rcfaLFvsV3Gv8AFDcVNZRjyt/drb+n5jlJS+E870PwF4v8da413qtpPe37bri+u9a8yG1tV/vXEzVuahqXw38Pstjdw33jC48v99qds0On27Nu+7D8u7atYfi74/Jq3grXPD9nY6jt1SeOWafWNTa9aFo28zbD8q7a4DwtZw6bZxXWpXjw/wCs22UDfvJP97+6tenHD1KlPmre72SOuNKUo80z2PT4/hjBp5vrLXbzTtG3N5uh+Rt1W4k/55tcf6vyf9pa87+JHxwvfEy22gaXaJpXhiGT9zo9l8sf+838Ukn+01c9cQ6NqrRyR6lcaRtmbdaXEbTLu/6ZstaOn2dxbD/ijtJvtUvlZlm1j7KzeRu/hjX5vL/3m+auulhqdOXPU95+fQcaVOnLmkdB4FtLLwZP9s1e/urbUJN0kelq22Tb9795t/vfwq1eq+I5vBnwp1jTtT8U2MF54quIvtlrBbxs1nBG3+rab5l85v8AdrkvBHwZXw/brrHjf7ZB5264h0m2XdqN7/tMrf6mP/aauc+MHiCXxp4gh1fxTbR6BoWn2y6fY6XH8100cf3Vj3f+PSNXlypRxmKfLJ8vW35I4XQjWqSkpGv418ceK/FMDXd3qs+raL977VpbbhD/ALPl7tsddL+z/ZeIte177Xo2p/2Dp1v/AKRcXcLfLGv92fd8rN/s1n/CO+03xZo+tX8NtNouieHrNdQmsrTb9qu1X+FZG+6v95q57XPjwPihdL4bfT7jQLBZGa1ttF+4rN/E0f8Ay0/2mrmqYadSM8NRp2S3fb5dTglh5yUo8p7t8StQ+GWva4umX5e71JY2W71/SbfdDDN/00jX5ZK5HTfgNYxed4huPGGmS+EFVZptajZZG/65xwsv7uSvFPEnh/WdBDXF1bSazYQ7ZEm0xVjbcv8Az1+XdXF6DrnifxVrUMGnRJNcfwwxwqqon95vl21eFyicaF6Ff3f6+41pYGU6fNCXun2f4e+J3w8h0O78MWf9peDtCkKpDrEH+su938UjbWZd1cBrnwpvvA+jeJ9T8PXqatZSRL5F/Y7pZEH8XmL96OvMbvTZ/h/YDWFs28R65Iv/AB+rHiztK5vwn8bvFnhfVzqNpfSXlzvzNhsKv+z8tZUsoqRcqmEneL35uv8AXn9xEcFUqLmpS5keveB/in4f8L2Iu7XU/sEzRqtwsytuf/e3fLJXHa94z+GPxB1u4ins5PCk4b91q2iw+Zayf7Ulk21lX/ahrsvi94SsPidJ/wAJn4TCtb3VnHcah9hZZFs7jb8yzRx/vIf97btr5X8TeFdU0G8Fxd2rRwzNuhuIWWSGT/rnIvy16+VYHDTlKqpOM35nqZZgqXPKTlyyPUtY/Z98SXgt77w9YJ4q0+Rv3er+Fd19C3+zNGv7yFl/2lqX4geA9WvNQj1LXtM1Lwfqtxthb+2LKaGzuZFXbujlZa8este1DTZGaKRlk/iZWaNmX/aZWWu/8B/HHxL4ckuo11CZrW4X/SrS5/0q0uv9ma3k3K1fRVaNeEeaLvY+gqUasfeidX4Nfxl4KurRtH1ZLe6ZmkZdP1W3Zpl/u+WrMs1dMviTwn4vuJLfxPojeHNWVvm1LR7fau5f4prFv/QoauaP4f8ABPxm16LStNtm8H+J3jWOOKD99plw23zGVVZvMhpZPh/qTeH7m6N/B4w0zTLmG0ulkgmtriyZm+Vo2kVW2185WrUnL3/dl93/AADxa1WMZe8JqX7PV1a65pWlab4m0mfVb63W60y0T7VG11Gy7laORoVVWaq/hHXvE+lWd55rXVpd3C/Z1u7Zf3zeW21lZV+WSuq+H+g/EJbW90rSNYvrbR1+aONrry1iWRWZY1Vf+Wjf3Vrb8TJqXwz8MeHrAteLDfKzNf6ev2eeO4WT/j3k+9u2/wAMdeJVxftH7BtTZ4dfEyqe7EfZXGr6Jpln4l8UQS3ki301jcR38jQXcMm3arR+Z8rMq/Mv91qta9pmlfFDyZbS+lg1DSrJo9urXG5byzVvO85pv4W/2ZKy/Dfjy+uvFcmn63cRazot40ceqLcR+dD9nj+9Nt/haNfm3LVzwvbt4n8bW+m+DIV0OeRpoZr2KaSRfs/95VavLlGVN83wv8Dz+aUdhum6zr/gOHU/DMM0uptJZrJaLp1xJItqv+u8xf7vytWlePb3ngCDxf4g1Nb/AFf7YrWumsyrGsaybW3Kv97+Jqg8N+JNQ8F654m0/T4V8Qa/q14ulR6hJJ/y0+ZWZq5e2vo/DtxdaVcWsM7aVpkmr6zDPGrM0kcm6G1Zm+6rbo91EMNPET93fT59/QunRlU+EtfFn4o3EdnceI/EWmbNb1HdY6fpkv3bW3VfMaT/AGvmkryPx14w1eb4AeHtOu7iSe3uteuntofl2wrDDD/d/wBq6ri9Y8Q+IviV4oW5ubyfV9TvJltVuLlvmbd/D/srXrvhz4U6p8QfFWl+Horfd4a8KyyWl3qMnyx3Enmbrhl/2m+6q/3a+yp4bDZXTVStb3df+GPoqdGjgv3lQ5D4M6DfapoviCztbWVtQ1uzWwsFX+L/AEiFppP9mNVh+Zq+xdB+Dfh7QfG2oeJJY/7Sv5Jl+ytcx7VtoY18tVjX+8qx/erA17X9O+Ga6jZ+AdBXUdZmuFt5nUMywtu2xwr/AHvL2/6tflWu51rxZY+CNB/4nd3G19badJeNBu/fXCxQ/vGWvz3OsyxuPcVhFyxqaf3uh89j8XXxVS1H7RuXl5HptjNNLHJPHHGzNDGu5mVVXdXwb+0h8ffEnia81LwpPD/ZVpDcK01s3yyMy/dWT/ZXdW/4w8ZeLPiVomseObnnS9LaG3tdJVtsMbS/xMrf61V3R7v7zSR1wWg/CDVPFeoaZqXiG01TydXu932lvlaZfvM3zbmZmr6Hh/IsPlEvrWNkpS/JnqZbg6OA/fYmRwHw9+HeofEXXBaW3yrtaSSaT7qqv3q+lfAmmWnw9vraHw/ZRz3HmKv+lxq00kjR/Mqt8u1drf3l21yngnRvsWjxosbwNcLIsar/AHpJFj3fN/d8mOuy8G3bSyWWvay8c1rdW9yyW0k0cclxcPcNujXd975VjVq9vNMXUxnNFP3I9C8wxcsUpKHwm7eeILm1ij1W7nuLaxhkVXe53RyRyf3fOVl85W/2vm/irxT4kax8XLrWNQk0LRPEmm6PMysF0uzkaKTy12+czRrtql8fvGHja8uLeXVdFm0bRY2X7FZ+RvtVX/e/ievLPCum3mrWs2qTzQ2NktwsP29pvLVZGXdt2r8zV6eT5XHD0/rNTlf4nt5HlkaMfbz+I5XxNrGsSX0keryXzXCt+8ju2k3K3+0rVzf2pv4hXvemzL428O3lj4ijn1Hc0MNjrV7cN5liy7lWNd27dG392vH/ABZ4TuvB+uXmm3YVprWZoJPL+Zdy193hK9KpL2WzPuqU4yOo+HuqNa6beraXr22qzL9jhto9v+lxysvmR7m+7XWaVeW1xrF4kGqW/g+/0uP7ZHaastxcNe3i/ejXarbWb/arxSNpPlU/dWp7S/vtPk8+2vJbaT+9DKyt/wCO1VTCRnJu5MqHNLmO2+ImnQR+KtUF/axaTPJeSGS2tZNy27fekjX5m+VWrlG0vT2+5qCf8C21l3l00+3du/4FVaumnSlCCTkdEYmxJ4d/55XUT0k3hy5X+JG/3ayKmjvJrf7kjLWlp/zFEvmz27bZT/wFqnh1Ff4m21JHrCzLtuo1daJNNt51ZreSoly/aDlJJJo5Y182NaqzadG3+qk/4C1QSQzWMnzrtpFuP+A1Sj/KT7xHNayW/wB9ab5zVa+3Mv31jlp3kW9x9z5Gq7/zFFVbiRfutRUklnJF/tLRTvECbburZ8O+Lrvw7Iq/8fNp/wA82/h/3aq3nh3UrGNpJrVlVf4vvbf++azt1YONOrHl3KPVZrfSvHFirhv3y/dkX/WR/wCy1cDrmg3mg3G2Zd0LfduF+61ZtnfXGk3C3FtI0LLXomh+KrHxFbtZ3ccS3DfK0bfdk/3a4OSphNY+9Er4jzmuw8M/EOS222ups0kX8Nx/Ev8Avf3qh8SeBpLPdcWKtPb/AMUP8S1yFdXLRxdMn4T03XvCFjr0P2vT5Egmk+b5f9XJXnt5p9xpdw1vcQyQTL/DJVjRfEV54fm3Qtuhk+9C33Wrvre90rxxYtGy/vF/h/5aR/7S1yxdXCaS96JXxHl1FbviDwleaPJu/wCPm3/hmX/2aptJ8B31/tadfskP+195v+A13e2p8vPzC5TBjvL5V8tbiXb/AHdzV0WieAb/AFH99df6JC39773/AHzWsdV0Dwe2bJft18v8X3v/AB6uX1fxdqOtfuzJ5Vv/AM8Y/lWsr1K38OPKLSPxHXSat4e8HfLYRrqF7/e+9/49/wDE1zOreLb/AFncs0223/55w/drDihaSRVCszN91VrrNH+H9zOvmX8n2SH723/lpUyhRo+/N6h7xyscb3UixLHIzt/CvzM1dZpfwyurqEzXcn2H+7Ht3NWhc+JtG8Mxtb6XbLczfxTf/FN/FXL3Hi7Vp7xbj7XIrL91V+6v/AafNWqx/d+6HuketeHbzQZts0fy/wAMi/MrVmV7HaXH9reG47i6jjl8633SL/DXjvejC1pVlKMviiEoiV0fw7X/AIqaD/Zjk/8AQa5yuj+HX/IyL/1ykrSv/CkEfiNb4qN+90//AHZK4f8Ahrs/il/x9WP/AFzkrjP4aywf+7xHU+ISiiiuwg9T8H3El1oFq0km6Tcyqzf3VrzC8ZWvJmiXbG0jba9P8Kr9n8NWLMv8LTf+PM1eUD/Wf8CrzsJH95U5SmSU+zvJNNuo7iJvmVqgXcrN93+9UFelykno832XxPpPy/xfd/6ZyVwFxatZzSRSrtkWtrwrdSR36wj/AFUituWrPjO3Vfs8239425f++a46X7mp7LoUzlKKKK9Akt2dhJeTMsW35V3fNVr/AIR+4/vJVjw3H+7uJP8AdWqV9dS/bptsjfeasOaUp8sQJf7Dn/vRU3+xbj/Z/wC+aq/2hN/z0k/76pn2ub/ns/8A31WnLMC3/Yd1/wBM/wDvqiPR7jcu75Vqv/aF1/z8P/31U1vqlxE3zN5i/wB1qmXtAJZo7K16xNL/AMCpFsre8hkaHcsi/wALU+a4s5vvrOtI15H9jkjhj8tf738TVOoGVRRRW4BS1Pa2Ul221FratbG3sfmk/eSVE6kYkykN8OW8kLNMU2qy/K1JqGkzXUysjRt/tbqddap/tbaxW3TzNtVvmaueCcpc7CPve8bqN/ZmmTBpPMaRWXb/AA/NWLaafNeSbYo91bNjo7fZ1+1Nsj/u1YuNWjs4fLs127f4v4VpKpbSIuYfa6JZaWqy37Kzf+O1T1DxLNIu2H9xD/e/iasm6vZJpGZmZm/vNVStI0ub3pgSyXDSVJDY3Fwu6KF2X/ZXdXoHgnwXbz2c2s6vH5un27Lttt237Q33trMu1q6u8tPFOm+G49b0a61HTNH8zb5OjzNDHbfw/vPm+81c08ZCEuRGcq0afunkGn6FfalqFrYW9tJLd3Eiwxx7fvSN8qrXdf8ADNvxMj+94K1j/wABd1VNW+JXiyMPZXXinWLm3nT5lnupGjZf++m3K1c43iS8h+5dy/8AfVXKWIl8FiuaR2dv8BfiQvH/AAhWuL/tSWMka13Hh34a/FXwPbrfWnh/VYrZmVt6Lujb/vlq8cj8aatbNuiv7hf92StGH4ma9H/zFLxP+2jV5uIoYqsuWSi18zy8ZQrVlZRXKfXfhPxPceNS9vr3hCfTdbkjaBtTttOZct/DuK1e8DWmmeFfH09tr1u4nu7pruBb47YbZYlkXdJ/DuZa+UIvjP4qkjWOTxDqU0X937RIa6PR/j5qkOmw6deRQajZx+Zt85WWTa3/AE0WvkcTkNd+0VP4ZHx2IyXEe97P4Wfd01hc/wBpx6jDJsto47jcq7d0nyxsyqv8X/At1c18RIPB95psGnjSrO7g8vdMrKyxrthuNvmfdbcrf7UP+9Xjfwu/aAjkkuNL1M3etaRe7l+xzSL9vtN3zMYGbas3+7XQ/EZY3t9JvtJ1CTV/DXl+T9rtt0d5ZOu793J/Eu1W+ZWr4WjlGJwOJiqsrW2PmKeXYjB4j3zw7xr8G1sbpU02R0uWP/Hpdrt3fM3yxzsqrJ8v8LbWrzrUNG1Hw9dNb3dvPZ3C/eWZWVlr6c8P6pZa9a2OnWkiTFmZNQso/LXzl3blkhhb9zuVfvL/AKtq3PHngrwJb+CRFp0//CQalcRyRwi/muI10pV+b5bVd00f/j0dffUs2nSlGlWXMfZU8xkuWnUOC/ZE+IV1ofxMsrGe6RrSazulWCeT/lt5LMqw/wB1pGXbXvngn9pDw14ttrjTdQc6HqK6ZHYW8NxJ+7kaNv4ZK+OIvhvrEOpWsdnbyXq3Uiw2zWjLcLJJ/dVo2ZWavSv2ktHbQ/Fmgx3Fo9rqsmg6dNqS/wATXXk7ZGk/2v71eZmmU4DMcReXxSXTyOLMMHhcVUPu24b/AImzf9huH/0kjrJe3h1HT/InjWa3msdX8yORdyyL9oX71eAL8TPFvwu8E6RfeItW0u5u9JezS30Pz45pLu3khaRZpNreYrRrXp/wn+Kul/FTQbq401ZYp7DT75b63n27o/PkVo9v95flr8uxGT4rBw9rHWC+0vQ+Nr5fWw/7yHwnl/xB/ZH0+/DX3hm+XTStva3UlpeszQ7pWZf3bL8y1yPx+hsvhVo998M9I0u/WFNVj1n+0L28Wbzd1rtZUVY46+uNS3PZ3fy/8uOnKv8A3+avNvi74s07TdW1G38XaBb6h4Kk1mNZr1W3TJJ9jXcvl/8Ajystezk+d4ytXVGr78Y/f0+87sDmVZyjTqe8fP8A4Z1280/9lDUzaXc1s1x4nWzmWObb5kf2NpNrf9811nj3xhpV98FY/EWpQ3Q8ReK1jtZFWbdarJZSKrXW1vmWRlruPDvwL8KWvhee+0GG+19dV3XEeizXSwwz2ccn3WZl+9tbdGzV8/8AiDUPtfh3TPBXiC3m0A6PcXEmn3M0LNhbhlk23Cr8zL8vyyR19bRq4XMKrdHTlleXf/PdI92lUp16nN5nMeH/AIp+IPBeow3VlcLPtkjm8u5VZo2Zfut5cm5dy7vlavoPwNqOh/EDStPi8W2cWltq17dXV1q2oW0lqt55n8VrMu5VkX+791q+YvGXhPUvBmrXmj6zbfZNTs/lkg3K21v9ll+8rbq+lLTxRp3in9nn/hI9avr6AWenf8I4ulbfMt5ruCPzLW4j/wCeLL/FXoZlQpyp05wXxPdHfjqNKXLKmch4H8F+LI4f7c0GOCOZrmS3s5luIVmu/L+WaP7K33lb+JazNZ8eavq2qQ32uyWq32mKtnDAtjD5NvHH/wAs1h27dtdP8FLXXLPw7/a2mavoirHq/wBl07TtYXctxeLGsi7fl2xt/dZmrktH0G58X61dSavq1vpd5JqjLqC3y+W1u0kn7yT+78rfej+9XNb95OU7afecUY+9LnPSLj4c/wDCRaHY6xo7rdw3VnNeSW8dmzWsMkas0kKzeYzRyLt3bW8uuctri80rTbW3ubWS80u+h3LYXNwzQzf7UbRsqsy1H4w8A33w58N315pGvXT6V9v/ALNvo2jktG+75i+YvzLJG38LLXndvJJcR/ZIZmWPdu8v+Fv4f4a5qdHnXNzXic9KhzL3S/Z2B1LxdPHpdtFaXHmbre3vmjXe3935tsbM1XvDvwg8R6pJqE1lYyN9hlb7T9pZY/JZvu/NJtrd8O6UPHkW3SdKZb21t/tF4tzdR/ZVjX5fM8yTa0ddn4Y1yfwXZ3vh77BHEzTLJc2mrR7llp4rGVKMeWl8RVXGVKGkDE8G+DfDvh3RZo/EuladB4nXUWRrfxPLdW0K2+3d+78n+Kr3xD+ILX2ryWvgzX7rQfAmg2sLtb6G0lrukZfm27drSbm/ikrXsVsfiV40t/8AhKoUgazt44dM0W02wxtt+VYVZt21aw/jf8Pm8C2djYaeWgtdX8xm01o4Y3t5lZdqzSKq7lauSjioVMTGFWXvy+75HLHGe0qcspe8eV61441Pxa8ilmtLJpPmWSZppLpv70kjbmkarPhD4K3fjKW41e6ubfRfDln8t1rmpLttbf8A2Y1+9NN/dVa7/wCD+keEb7wzuubbQ5PENnczSar/AMJLNdRxrb/8s/s/l1jftEfEHw34m8bBIvE93P4WsQv2PTtPtGiWFdvzLCG2qte7TrS9v9WoRt52PapztL2VKIav4+iGh6n4P+GWnmz0eS38vV/Eeo7VuLiNvveZJ92GFv8AnnXnen+PLfwb5tt4X/4mdw3y3Or3ifK3+zGv93/erkPE3jObXLRbVIl0XQI/mi063/ib+8395v8AaauMuNUkZVjH7uP+GNa+ioZfHk5Zf16nr0cBGUbVDtP+Ez1uPxBNqOn6xK2pu3zMW+Zv9lf4WWty++L2uaho01s0VnoazN/pd5aw+TNdV5CN1STXkt1tWSRm2/dr0ng6Tt7p6H1Kk+X3T0jQviBrfhm3J0C+BtvvNat83/fStVjRYtL+JOqyLYRvoXiV0kl2xndZ3LKu5lVW+aNq8qjeSL5lba1bGiarJJeTMJfs11H/AKq5VvLbd/tMtRLBxpxlOnv3/wA+4fVI04ycPiOi0Px5qnhbWY723uLqxvIW2x3VlM0Nwv8AwJa9gtf2kk1C3km1bwvoHiS6kVvtFy0c1rJN/tXEMLeXM3+1tryaTxpbavJ9l8W6X9rb+HUbfbHeL/tM33Zv+BUR+CtLuZt2m+LdOWNvuretJazK391vlauWthKNSzqR1OWWHpy+OJ2p+LHgl7gM/wALPDCx/wAS/bNSX/vn9/Xo3g/4H+B/itp9/r3hrUtT8P2+nmP7dpN7Gt80O77v2eZWj3R/71eAax4f1jwtqNpBqZjntblVkjkWRbmGSP7rMrV6h8H9AvfDPjaOc3zWkVo0mySGfy90f+03y/LXlZhH2GHlOhU5X95w4yUaFLmpyN3xR8Itb8Ga5atYzLejUf8AT7e58loJI18zb+8jk+aNlau+sdY8Rapp8Oq+KLzVvFfh2xvmjmjW43bZNv8AEu75VrL8WeI59D0hbG7s7661+8ZpptSvbhpN0a/daFl+WRW/vV13hfXYPHmljw14ss7O0XVLyFrebRY47eSO4b5fMk/hZW3V8diK1WpBTrRv59T4+tXqYiPNM89uPFSXXiqRHuZIIVkZlutJZrfy1Zfuqrbq774S+I4dJutfeW88jw9JazSSJqkizRySKu2P9yzfvP8AgNcz4u8KeHPBOoQ21pdT6pd29xIt1p89u1ureX/tKzferpPiB4J1Kxu/D1xc+RJqmqQr9l0eyh+WyX5VWNa5azo1IRglozkly/ZLNvpOp+NfA3iXXoGsdD0a38u3ktrK3WFr9tqrtb+796uX0uS50Xw++v29+dLtLeZbe6uLWbbM0LfKqw/737ymeKNZvPhl4csWvFWe4kuLiNdJm+aGO6jkXdNIvzLJ/dX/AGqyPH3ijVfFvw7+G1jLDEt/eNcbY7S32+Ysc32eHzFX7zLtkrWhhqlTl/kb/JfjsaUsPUqRjL7J2njq7sV1qz05ZpIfBfhy1XX7yaGP7O10s21reH+9ub9yv97dJI1cF8J9Rj+KmteM9O1rUv7L1vxY8NnHNHatMrSTXSySfdZfu7a7fxF4Qvfila/EHT/DElvqVw2p2NqsfnKrNZ2Vu0e5Vb+8zR12nwY+Atn8HtPj8Q+IrhZdVX7sa/NDbbl+9Sr5hhcvwkouX7zS0evf8zveIo4Wly/aPPP2df2ddQtdTh8Xa/vstPt5FurS1Zds0+35lYr/AArXuniG81PWIm0HwZDbwW8jNHcXCrtht1kVZPOj21f82+8QTLfan/xJNFt9tw0kzKvlsu3d83y/L/rFavHfid+0XZ6XpN14a8IWcu68to7W2u13Lcf3fOVf7rR/Ku75mr5f2mNzvF+0cbtf+Ax/zPK/fY6rzM3/ABp8TPD/AMHdH1GztryXW/EawzRf2g22TddSMzeXuX+60kjNXz546h1PUvhlaeJbvUHudZ1vUJI9QWab99JD5ccluu3+FdyyNt/651r/ABB8AzXS+DhZSQTrZaIr3yszRrBN9qm85mb/AGpG2q1erfE7wve+H9N0B75rGRobWO3h+w2ckO2ZY1X5YW+ZpNqx7v4v3f8Ayzr67D/V8scFTfNOctT1IOnheXl96Q3wH4N0+4+HvhzUNdh0+xt9LMYurfc3+lbZtytNu+VVXzvmWvUdF1rTNc1K91S3kHl6fCsMl2v8K/NIy/Mv7vav8NfNTeKPEvxEuLTw9YSRpaaX96ZJM2dl83yyMy/LcT/N8u35V/5YrT/Gnjq68BaHN4Z8KtK3zbpri8RZG87+KVt275q8vHZTWxVTkqVPfl90Ynn4rByrVIxlLWRe+NXxS8OeGNWvbyO2je6fy3s9PX5ZP9XH++nZfu/NFHtX7zKa+XdV+L2p61qUl1qMiXW75du1VWFf7sar91V/hWsTxL/af26S61RZ3e4Zma4n3NvZvm3bv4mrlpI/Nk2p/E1frGV5PhsJh40373mfoWXZTh6FHll7x734X+OElroN5pv2530m4Vo7jTr1fOhZZPl3L8v7umL8O9RvtAltPDEzeINJkn+2rbQ7Yr4N/sr8yy/9s814PqVjNpMjRGZvmXc1egfDWHXNJklMN7JYtJbrNHDu2rP823a275a66mDjhYSq0ZaHoywscLT56EjQ8P61o1r44sG8V2M/iSxt5m860a+WzaT/AKZybvusrfeqt488WQS3mTqUuvf6PawyNO2//VrtVd3zeYsat5atVzxt4FutT0Q30k8DX+mxr9ob7s0lu21o2ZfvNIu75v8AZrx6aST5Yz/DXZhqVKvyzjI9KhGNSPNE3v7e0qb79j5f+6q1HJJoFx/yzaD/AL6rnKSvW9jHpI7DomstEl/5eni/76/+Jo/sG1uVb7Pdbv8Ax6uerU03UltY9rrJ97duWolCcY+7ImXN9kgvNLuLP76/L/eqjXVrqKsrbWVo6rzadZ3X3f3DVMa0vtkRn/Mc5T1Zl+7Vy40ma3/6aL/s1QroUoy+E1NGPVpF+WX94tSeTa3i/I3lSf3ayqKXJ/KBbm02aL+HctVKsxahNH/Fuq15lrdf61fIaleUfiApx3kkVFTSaXJ96L5loovTYHoPh9dQ0fRZ5L/zbn/nnbfeavPK6nQPGj2+231Bty/wyfxL/vVsax4XtdWX7VatGtw3zbl/1clebGf1epL2i+Ir4jz6mtErVYurKazkaO4jaCZf4ahr0oy/lJOr8P8Ajmaz8uHUGaeH+GT+Ja3NY8NWuvW/2y0kiW4k+ZWX7sn+9XnIruNCjkXwm39mN/pTf6z/AHq86tSjCXtKfulRkYqeC9VbpCq/70y1n3mm6hoNxG0scttJ/Cy/+ystWk8L6vfXW6SORf70kzVreLNXhXSodOWf7XcLt3Tf7v8A7NXTzu8Y7gSab8SGtbbbe27Tzr/Esm3dXP6t4s1DWmaN5PLhb/llD8q1meX5n+3XRaX4JvLza11/okP/AE0+9/3zU8lCj74e8c3Dbszfd3NXU6P4Iubr95et9jh/8erS/trR/DMbR2MH2u4/vf8A2Vczqnia+1b/AF0n7n/niv3afPVq/D7oHUN4g0jwtG0emRfaZ/73/wAU1ctqniG91mT99N+5/wCea/KtZvWiqjRhD3vtBzBRRRWxJ6xZt5fguP8A2dP/APZa8jj+831r1iZvL8Hsv92x/wDadeWfw15mB3qS/vFMSuj+G/8AyHv+2LVzldL8O/8AkON/17tXZiP4Mgj8Ra+Jkv8Apth/swtXIV1/xMbzb+y/64t/6FXIVGE/gQCXxBRRSP8AcNdRJ6nD/o/hBf8AZ0/d/wCO15ND96vVfEDfZfDN4v8Adt/J/wDZa8y/hrz8C/dlLzKkJVeP/WVYqvJ/rHr04km94Lt/N1Rm/uxtUvjK43XUK/3Y93/fVP8ABq/8fUn+6tUvFUvmavN/sqq1x/FiSvsmHRRRXcSdPoa+Xp6t/eZmrm5G3SNXUSL9l0f/AHYf/Qq5Suej70pSAKtx6bcS/djqTSVj+1fP/wAB/wB6rWqRXUsn3WaP/ZrSUve5QM+Swnt/vx1Wrc09JLO3ka4bbD/zzaoPI09v+W3/AI7SUwMqitr+zbFvu3H/AJEWmLpdvu/1/wD6DVc6AzI4Wnk2ou41q2+jrCvmXHzf7K1YjuobWPbbrVG41H/a3NWUpSn8JPMXpr9VX93tVVrNuNRZvuf99UyG1mvpPlrVt9Nt7P5nbzWqfdpkcsY+9IoWukzXZ3P8q1rx/Z9PXai/vGqveakq7trbaybi+km+78q1Np1tw96Rp32qKfvNu/2VrEkmaXrTKVV3N8tdEacaZcY8olFbP9jR2se69m8r/ZX5qfDpNrebltbz5v7si0/aRKNS68RR3VjD5cn2a4Xcsi/wstdl4R8a2sng7W9Iv72K08632w/vZmaaTzFb5vmZV2qteR3Fu9vI0brtZacpTy2rjnhYTjY5qlGNRWZ03jGzlurmOcfdaP5Y65LpV6zv2t2Xeqzx/wB1q6vS9F0TxAvy30ltP/FHMq7v+A/3quMvq8OV/CbHDc0+OJpPu10+oeA7+Npmsla/t4/maSNfmVf9pa5p7eWP7ytXRTqU6nwyDmjLYn81Ymqa3bzazakjupIvutRKBMoHRwmSFq9Z8HfF/UvCksbSXDzt5axtJ5n7ySP/AJ5szKyyR/7MisteIR65c9/mqRdWaT5a8rEYKNePLUR5lfB+2jaR9laXa+B/iza/atOaHw9r0PMiwn5Zv70jxN/6EtegeNPANl4lttObSdWtZ9bhsoftGnXsckcNxMq/NNa3DfNu/vf3m+Zq+CtP1a4s5o2SSSORW3KyttZWr3X4a/HcQ266Z4jglvrRmXbNDGrSJ/vR/Lu/3tytXxOYZPiqMo1cPPmjHofIY7Kq9H99Slc9Z0Gxv9D1yzuHtbrTPEkMy3Uc7SLHdXKq25fvfub3/wAdkavWPE3wT0H4n6X4dxG+jaPDNJN9q8xpGZZG/eW8Mcn7xf71HgfxrD4qs9OtdR8jxFoHnLMq38fnNH/Cv7xl+bb/AHW2s396tvRY9cluPturXH2rW7xrrzpLks1np0MLfu/Lt/lVty/MrV+dY7HV+bnjL2c4nx1XHS5r83LKJ4Z+1v8ACHU7XXLPX9Ohlk0y4ght1tPlaaFreGOP5lX+8q14X4I8YX/hP+0tLlZm0bVo1hv7b7vnKreZGyt/Cyt91q/QpriG9uLdW1G6sJruXbC0m6W4uFb73lr832eNq8z+KfwD8PeKrdfs2nxWWt/N+80zatpbxr/FdSN95q78p4kjGlHCY1f9vHoYPOouPs60Tzvwn8Wdb8E+GdK1W+vJda8JancLa/6f/wAf0XkSLIy7v4lXdXo3xS8F+H/jLq1zp+heKYn1q61BZlg+0NJa3EP2X5ZlX/gO3zI688+OHwf1HwL8B/DFjDcpqttY6jdT3F7bxt5cazrC0dec/s22b+IviZpPhzU5JW0q5aaRrdW27WWFpFaFvvRyfL95a9OGEw2KhLM8HPllHm26/I7lh6db9/Rl7x9V29xdaToc8xt/sV7b+GtO063vrdf+Wkdw0MjLVrxLpGn6jHdWOuaZB4ksLC4XRdGuVjVv30cP2hWbay/eVtrMteafD344x23wlvNR8SK2u3Wn3n9m7V2+ZBbzqsizSf7skPytXovhLxHoHjOGPVtB1dLm10+W31a7g3Ms32poWhk3R7lr5PFUMTg5TrVo/wDb0e/Q8udOdP3p/eeO/tHfCWXxV461Lxjosi6ppk00LTNHIu1WaNV2xtXKfH7xlq+tahNp+mWUGn+A2vmmsLW20+O18ubydrLJtVWWVf7rV9Aas134U0uyiSLyrzTNJv7i92tuja4jmjmhaRf71Y83iLwz4ovF8FeKG/sltYuILqS2tW8y3m89f3bW/wAv7uRZPLr3cvzGtCnT54+0jD8juoYya5eb3oxPGv2ctf8A7O0nx9Le2cGqWWm6H/a62V6u6FrqGRVjkryjVvFVz4q8U6prV7J5d9fXkl1ceT8vzMzM22vouz+Auv8AgeS/h0fZ4j0PxLbzWE8KssV8kKzKrSfN/dr57+IHgSb4Y+PtT8PXFxFcmzuNrXO1o/OX7yttr6vB18Jiqs5UZXlI93C1aFacpHsfw78MaxrPw90NtQ1W31exvZrpdM8LXNxJHJPJH8sjRsvyrN/dVq4HS/DknijUJIPD0b3F55LTR2/y7pNrfd/h3NXdfs2+NHsPCfiTSrWytNd8RaXdQ6zolheruXdG375of4vMrkPhDpdh4y+LGjWOtzzQW9+sjbrSZY5J5trMqq38LM1YNTozrSe0df12MeSVOdTlOh0Hwv408N3uoa5pOjNPBH5lvIu1ZIZtv+ujaFvmZf71dDofiq1+JPjPQIfE9rBpWkWcK2Ma6azLCq/My/M27+KtPUNW1LwJceF7jSNIvtW07ULqS4s9H1iJmvrS9gZVkVWXa1S+BfC9jrWpeK5tetdR03xDNdRyLoGnRrbyfM25mWOT+7XiV6nNTlUqL0a37Hi1ZS5eaRq+NPDlp4L8P2epfaGtrqa6/wCPKa4juF8v5f3kMkf8LVzE3iO416TzXuY762ZvLXTrn7szL/dZqx/iF4Yn8I+KdS0SW4W5+zyLCsy/xLJ8y1gXltNaW63f+rn2qy7m3VyUcNBqMm7yPIdGPNzHX6H8NbLW9We60lTHOsci3el3Mn3lZdqqrfdkWvB/FngmbSftk95HI1/HtWGDbt/3mZf9mvX/AA34ikk1JtIe6iilZfvXNx5Pmf7O5fu1295qB1zQJLTXtKh1SOzby1jdVW8h/hbbN/y0WvToY7EYGp+81id2HxlfBS5qnwnwneNJJMzSs0jf3mqvu3V9ReKP2etM1Kza40XUWvr1t3+g/duov95f4q+evFfgy/8AC91Jb3cEkMitX6Dgszw2M92EvePv8HmeHxfuwkc5/wAsf+BU2rEn+rqFq9pH0MRu73qTS/8AUyN/tNUcn/srVJpy7bCrl8ISj7pZiv5IY1X5Z4/+ebfMv/2Nbej6DHre1oblYW3bWt7j+Ff7ysv8NUNH0abVLjaPlVdvmSt92Na7LS1tdLuNlpHI1rG37zc22Ro/96vMxFb2cbQ+I8rE1/Zx5Y/Ed14dt9J/sO2sNUkjbULK3aK027tqs0nmLu/76r134Ia9ovhC+87VrHU01eRZLO/kWNZrVoZvut5bf3f7q15ZP4gXXrK9sNJtXfT22zK13DGptI933VZa6XTZGh0WwsLi5lTT4Wb94yqrM391f9mvg8cpTpyjP7R8LiZSfMeia98Jdb0vSblo7rSdU0mONrqynW8VVW3/AImVWbd/vVT+HVpH4lvo9C06Bp9d1JprddRu5Pltvl+Zlj/vba53UPEmo+L7ex06WaKG2tYfs9vHJ/dVty7mVar+H9e0jwvI2o6hdT2wt18yOO2+Wa6k/uq3/LNf7zV4caVeUHF6yPH5ZS91FzxZ4VTw74o1Wyt5G1C30+RvOu1X/a2+Y391VrD8dfGKG61Kzj0KSdZre1jt7jVbiZmkm2x7WVVb7sdb3xO8dWi/B3TNR0Swk0m48RT3FreM03mNNHDIrfKy/wB5mrwvQtNm8TaksUNszTeZtXb/AHf7zfw7VX7zV7eBwanS9riV8Oh6+Fwd6ftax7l8X4NV+I3i/wAN295drLdW+h2Nxf3tx8qxxsvnNJJt/wCu1dJ8N/CbfFRb2HRV8mHQ9G/srS7283Rt50s3mSTfLu2sytcbVr0DQ/hxY/ESz8T317NLpugX17Z+TN5PltLZ20Mi/Kzfdjauq07XNL0u9TwT4Rtdjxwt50lpHujtP3P+skk/vM3y/wB6vlMXnHs6XsMLH3o/dHv/AJHn1cZ7vs6RD4P8D6B8E9DFppELX2s3C/vLib/WT7WhVl+XdtVWkj+WtS6tV0eGfX/Evn3Zt4dy2lvE00n3rhfmVfvfLJtqr4pvJPAGjtf2emtrfiOaaRltrT7sMnlxtIzf3V2xxszV4Z4a1Xxd4q0i78U6x4hFpZX90unbWuNsdpHN+5km8n+JVEkirXz+GwNTME8VWqfF8T6vyXY4YUpVP3kzY8XfFTWfH1p/ZM9sul6TrPk3Ecca7mhsI5pvMmkZf4m8v7tca3wp13xd+0JrOqaSzeQuszXS6nJb+XGsyt5nl/N/ErfLXt/hf4e3n9v6dqcUqW0Okaf/AGbHHY/LJewszN8sjfeVf733mauti1OHwjA0f7qCNdsawwx7ZGb+FVh/5aN/u16Us5p4GLoZfH4kOWYxwvuUImZoWjy6XprL4gt7WXxTN5nmSWK+XMq/dVo1k+VmX+Fl2/7NeO/GiC+1XXrhda1vydBjhjkudS8tY5J1aNW8uNf4I1/u16P8S/iZpXwz0eS71P5bpvmt7JZNzbv71fCXxc+Lur/Ea+knuG8mz3bo7dW3Kv8AtN/eau7hnA4rMK/1qUbR7/8AyJ1ZPhcTja3tH8JqeMPjcZrWPStChTS9Mh3bmj/1k27+9Vjw38eL7TrN7bWrGz8RWcieWZL5d00P/XOb7y14XcXG2TinW+qNJtjDV+y/2VQ9ny8p+jyyuh7O3KfRtzceCPGzGw0e/k0WHUbXy7r+1pNqtMsit5cciqyrurh/HX7Mnivwrp761YQfb9OjVpDJAysyqv8AF/tLXO6XYf25eWej6Xb+ffTMsaqq/M0jV6ppfgfxVatceEo9Vu2tZLmO3uLix86S1gkVlb/gTK393+KvP55YGUeSp7vaXY5IzlgpRjCfu9mfMd1eXEk26VtzV6v8JfEcmm3U1+mqw2l9a28jtHqDfu51X7sfzfxf3aj+JngRohNrUcljlpvstytlIrR/aF+VmVV+7G23crV5sXWG1aP7sm6von7PHUeWJ9K1DE0+WJ7l8MfHx0681vW3vrqPxDeXG2a71aOObSriykVvOW4jbczSN/DtrynUtZ06O8mVrRZ9zM27av8Ae3ba5hZPs8gbczVHNcNcMzNW1PCqE3I6adKNP4TfbU9Gk+9Z7f8AgNN83Qm/5Zsn/fVc3RXV7FfzFcp0Mmi2d4N1lNWZdabcWP8ArI/+Bfw1UjZomVk3K1atv4gmVdsy+etLlnH4dSzKVmTpVhb5v4vm/wBqtP7LYal/x7t5Ev8AdqheaTcWfzfeX+8tVzxl7sifiJodUkVvmbd/stVhri1v/wDWrtb+9WFT/NZafs19kovTaPIvzRN5q1nsrK201NDeSRdGrQj1KG4XbdR0/ejuBkUVqyaXHKu63k3VnyW8lv8AfWqjKMgCO4kj+41FRUUcsQLfyt/tVo6P4gudFb5P3lv/ABQtWdRWTjGUeWQHov8AxL/FNj/z12/8BkjauM1jQbjR5Of3sLfdkqhb3U2n3CyQyNBKtdno/iW31tfs90qrMy7WX+GSuHkqYXWHvRK+I4mlt7ia1bdDJLC3+y22ul1jwfIrM1j80f8Azzb7y1V03wleX3zSr9mh/wBr73/fNdEa1OUea4cpkSalfXXyy3U8q/3WkatnS/CF5fbWuP8ARov9pfmrTN5pXhst5H+k3S/xfeb/AL6rE1TxNeahuUyeRD/zzWlzTqaU1YDfbUtI8LrttV+03n97/wCyrntU8TXmqfLLJth/54rWYTmkqo0Yx957hzBRRRWxIUUUUgCkf7hpaR/uGmB6lqfyeGJ/+vXb/wCO15dXpXiNtvh++/657a82FebgP4cmVISun+Hv/Ibm/wCvdq5iuk+H/wDyFJ/+uLf+hLXViP4UgiSfEb/kJ2f/AFx/9mrl66X4gf8AITt/+vf/ANmauaow/wDBiOQU63t/NuLdf70irTau6Cnm6vYr/wBNo63k7RIO68att8P3X+00a/8Aj1ebbf3ld/46kzo6f7U61wVceD/glSKsn3moX71Wqrx/eWvQ5iTs/Cy7dLZv70zLXMaw3matdf8AXRq6zRl+z6Ta/wC6zVxtx80jNXHR96pKRUitVm3i+0XUcP8AeZVqtWpocfm6jH/dXc1ds3yxuSa+uNt02Tb/ABNtrlK6XxM3+jxr/tVzVYYf+GAVZW/uP4ZpP++qrUV0AT/aG3MzNuZlqCiigAoorRs9Gkl+aX92tTKUY/EBVjaSX92K0rfR1Vd1w1Wv3NnHtijrPuNSZpPmbd/s/wANc/NKfwh/hLzXSxR/Kvyr/wABrPuNR/uf99VSkmaTrSwwtcSLGn3mq40ox+IzjH+YbI29txplbM1na6ev71WnaktfsN5IsfkyQSf3latOf7RoY9WLObyLqOX+6ymkvLdrW4aNv4agqviQHSXjWesJuW6WBv4vOqbRbOzs7rcbpZJtvy7WrlaWsZUvd5VIDodb0m6a4kukXcrf3fvLXPVu2PiKaD5Zv3i/+PVpTWdlrULTQttm/vL/AOzLWcZypK1QjmOPp8bbGq7qGkXGnN867l/vL92qFdSlGUdCz034V/FEeD9at5NQjaa1jblkO2QV9XXHwy+Hvx88P/2poNzBBqe399NbrtZW/wCmsNfC+l4mmrvfCdnrumatbXfhK6urXU/MzEtqzbv91dtfG5vlsakvb4er7Kov/AfmfKZpgYyftaVT2c/wOi+IXwJ1r4e3Re/tPNsm+Vby3+aFq8m1KGGGbC/Ia/Rfw1qPiSXwWv8AwnVnYtqMke2SOH5WaP8A6bL93dXxX8eLHwvDrkkugfupt3761j+aFf8AdauHIc4rYutLC11eUftR+E8/JM0rYmtLDVt4/aWx5X5i1XpK6jwr4J1XxleyW+kwRymGPzpmlmSGOOP+8zSbVr75uMI3kfdlTQtPvtavoraygkuZ3bakcKszFv8AZVa+l/Afhm58D6Wmia7b6XoVrrSs8niO5t/tHyx/NJAsn/oXl1zvhDWovg94ZfUh4VsdQlmjkt9OvbofM7Lt86dl/ij+bateS+JviN4g8a69JfX93Jd3cny7nC/Kv+z/AHa+crRq5hKUIe7BdT5/EQq46UqcfdgfQN98f18FaDJo3htIY/MZvOv2h/fTf7Kq27bGtdl8Jv2nrmZVtNWtI2h+7vX7m3/x5o6+TNLuLTT45jqJ3y/3f4q0tE8dS27SKsa7W+7tX7teBi+HcJWoyh7O7/mPAr5FQlTlGMfe/mP0w02+s/FEk1xpt063F8tv5n8Nw1vH8rbWX5WX+8y1bs7y6tfLtrbTrefzPtCx2Ui7bW3hjba01wzV+cvh74va7oN4s9jeyw/vN3l/ejZq+pvhv+1Jo3ibT1svFO2C8ZWgaRv4lZdrKsn/ALLJX5rmXC2LwceeEfaR/E+LxWQ4jC+9H3j6B1TxX/bVjHDbSQWenSbbf+07uFWjl/2beNvvVgeC/gb4Z8LeMrfX4bSTS7+GNltbWOfzmn3bo2mkX7v8VatpLDq0n9q2V1BeOqxwx37R/NZR/dbbD/D/AHqltbqSxh+yxLdfZZppPJhWRmv7iRW2tIzf8s13LXxtOtWw0ZUsNLl7niU8TUoSspHzn8IvhBrPhX9oW30zUrRtQ0e1+1W99NHG0lrNC1rN8sn+9/dauS+AukW1pr2r+LrzUrq2svC62+oTJbW6ySXCtMsbQ/My19g6d4utYtZk0ibVY21lmjmXTraRma32/wC780zfNuZa4NfgrY3WjfEaw0lV0mfXbySz/wBdH5NksbLJbqy/e/eNX29DPJVoyjjI8vMor8dfzPqcNjPrFO1SJ53pf7Xmn6xr+p2Ov6ZJFo19qDXC3Vv8sy2/+r2su7+6u1tteiwfDPw54u8SeHPG2iRR3Mn9sW8lmLLbHD9nt5vMbzI/7zRrXxBrnhzVPB+tRR6rYy2ki/MqzR7d3+0tfQ3xj+NXi/TtRg1/wlqc1p4S1iaO+svJij/10carNDJ/tL/FHXsYrJownCeWS5L+funZVwcVKLwx7AuvxXHjq/n0vUZLHU5r7VLpgy/etVhVo2aFvvRtt+9WN4x0Hw18RNIRPFelvZXdroloY9UtG+9NJHuhjaT/ANlkrlvhJ8ftK+KV9oXh7xLo0C6vDDJa6ZdwD5ftDfd/3a7P4yeBdduvA+vWGjrFq8jW9jJfTbljmhWFmVY441Xa22vm3SqYLFxpVf3ctPe+fc5uVU5Wn7skc1o/7Ntr8H4fEPiGaP8A4SXVtIks76wjtLia1kVfM3MzV5+vhDRPGthq3xJ1fUpfCemf2/JbQ2FlY/aPLaT99/C0dew/sx6XqNv8NNfh1QXCXi6rDatHcblkjXdH8vzV6J4y+HOjeL7fW7C+tGitbjU4Qy2h8tWdo4f3m3/nou771Es8nhMXUoYqfM7/ABL+XTpscv8AaDp1JRnI+XPHP7Rxuv2hrDxbpE0+qaJYt5djbXe5f3LR+XMq/wB1mrb/AGhrnS/A39n6FZa3f3uv6X51x9suPlmt7WTa0Nu0n/LTbXLfFL9nK9+HOqLeadHLrOhRTLu1G3hbdDtb5o5I6y/2jJm8YeP9T8WaUWudAvo44YbpV/iWNV8uT+61fYYeGExDoSw0v3aX/Dfqe3S9hiJRtLQ5y/8AHt1ql6s2sSS3LSKrNd/xN/vM1dV4k1a11K8tf7PZLm3jjjXcvzMy7drbtteMXUsjed/eWP5t3+zXffBvwnH8QvHun6I2ovpcN5cKrXH3vurur0sRg6VOHtduU6MVgKcY+0iat5Esy/6vczfufM3bdrfw7q3PFXiLWdL1K3vLOeJk8hVmsZNqrGy/eXNbnxQtbXQ/CNjcW8Mdzpn2prZdUa2+z3lvJH96GaNflb/ZauOvvFVjoukx3atFqS+d5ci/9M/u/eryKcXWjGUY8yPD9nKpGL5eYvXniQ31xaXE8dvp87RxyKsdztmX+7IrfKta3iTVLLxG0llr1vb+IFZdrS27LDqEX+7/AM9FWvO9Su7SaOE2vmf2dJuaH7T/AMspP4l3L/6Eu1qyWuIri4jhvZWstvyLN97b/wAC+8v/AAKu6nhFzRlDSx0UcHFS5qfuj/EvwIW+gmvfCmoR6zb/AMVrt8q8h/2ZIWrx/UdFutLkkWaNo2Vvm+Vvlr2e38TXUVz/AKU0l60f+ruI28m6Vf7yt/y0WusXUNM8c2//ABOYV12FV2/bYFWHUIP97+GSvepY+vhv4vvRPoKeYV8L7tX3onyzIjMjY/u1t2NgsFnG1w21f4V/iavX9U+EcMsEtx4f8rW4f4VX/j6jb+80NYEPwf1y/uD9t/4ltmqrJcXt+rQqv+z838X+ytenHMaFaPxWPVhmdCrH4jO8Jqby3W1kt0uba5kVIrOFd0zN93cu2uoHhO30G4a1uJf7SuoZmWG2X5lj/wBmRl+83+ytbOnfYtBtWt/D1u1jGq7ZtWuflmkX/wBpr/srWdBrVq008OmQyzxKrRyXm7bub+7HXjVa8qkpOn8J4lavKtKXJ8J1Wjiytlmgn8me73L/AKOv3o9v3V2qy7m/2furV+4t1utbu54vlt9yxr+8+Vdv92sLwrpC6LaTTbl+2wxbtzf8s2+781YWveKriZWhsP4vlaavDdGVarKNNniqjKtW9w9w+E+n6NqN/qV9LqMXn6PCt81o3zNcQruaTav+ytfP3i/xoNY8QX1ybdYoZpmuI7eH/Vxqzfdr0v8AZ00e71vTPiJPZwT3N7/ZDWq7fmk3TTLHXNaF+z74r8R+PrjQjYSJeWsi/aWb7tv/ALzVeHWGwdes68/hS3N6MKGEnU9pI9BWy0v4kfs7WlnBpkseuaPfra2TQzbvtLTyNJJ+7r2T4Z/BXw38OfAelXXiu3WPUPM8y4jaTcs38UcLf3tv3tteo+BfhvpPgbSdMjgt4mvrG1+z/a9vzN/Ezf8AAmrD17ws6+PLvxHrmot/Y9vF9ksNMVtzSbo1jkZf9pq/MsTn3111MNh5OMLuXnLyR85Wxkqn7uMvdL95b3Pi7/R1VYrOGZo5LZl3Rr5c1vt3f3mZfM+WuC8f+NtM8AfDrW5PAGpWT3ke65vbvzPtE37y48vd/daRmrz39o74zXmoahH4S0Pz9N02OHdfxbfLab/lp5f/AFzpPhP4DN58JdUtFmsb7U/EKtHJY3DbZrVoW+WT+8v3pJK7sHlkcPhaeKxUuWPMpcv/AMkdNOhGnCNSpsc5+z9rOo6pNrGt6zrKva6X/pDWWqXbbZmuVaOST/ak217DeeGNS0nRfBupGLR49PsZo5JbeP8A5abWZlZmZfm2q3ystYFj+zz4a8NwafFqF7fXOrTbma20keZ9oZWZWWNvvL5dekWGnXMcdrNrFxBPJaqq2drZbWtbeNl+Xy1+X94v/PRqrNMwoTq+1w8tPT8jix2Jp/8ALs1ZvE018rR2OnTxTXDSeXbSfK0jfe/eL/yz3V5148+K3h34e6vDDcXTanqe5o2nh+b7LCzfdjVmriPjR+0E3hW2GkaEs0Ek+37VqLfem+VV3R183614yh1RZJJWaSaat8n4bdde2rR92ReBympiP3lT4T6313/hA/i94USF0g1a4/1a3sccnnWm5vvSba+a/jx+zmPhhpA1jStcttT09mX5T8rfN/d/vV5vNrWp+D/K1Gyvp7a7j+60MrRsv+6y12eg/tU3v9v2mpeJrSHxEscDWsnnQrH8rf7vys1fe4HKMdlkozwdTnpfyn1uBy7F4OUamGlzU+x4TcNFcfe4qncWUts26Ft1fTXjjRfg7468J3WvaBfXHhrWI1501ot8cjN/6Cv95lr511y1u9A1O4sLsbZ4G2t8+7/vllr73B4v6zHSLi+zPt8HiPbxso29TS8A+J7vwnrtlqloc3lvNG0atXvF58VP7K+HOo3WheIvss2oySLfaKz7W3s3+uhZv/HlWvnTTYmuGqxq1nJdLH83zLWGJwtLEVYuZjiMLSr1o8x6l4Z8XQaP8Nb7T7O+kgh1C3kXVLTWoY5IZplb9y1n95o5P7zVwOq+KNKkupF+yLcqrf6zy1+b/vquO8lrGQY2yGqqtt6L81ehTwcOZzuepGnFaxOlk1rRJP8AlwZf+ArUX2rQm/5d5FrnKSuv2K7mvKdEw0CT+KVf+AtSx6HY3Ue61uG3VzlaNnfrAu35qmUJRj7shvm+yJeaTdWu7dHuX+8v3az66KPW2X+7MtOkh0/UfmX9xLUxqyj8aCMjm60rfWbiDq3nL/tUl1o1xa/9NF/2azq392oUbu+x1T+HyJKqXGjzR/c/ef8AoVZtW7fUprX5Vb5f7rVPJKPwgVKK1/t1reL+/Xa1R3Gk/wAUDblquf8AmAz45WhbcjMtXodUby9sq+ZHVFlaJvmWmU5RjIDVawt7z5reTZ/stRWWr7fu0UuWXcDS1LTbjS5tsq/7rL91qgFdvY6jZ+Irdo2VfM/ijaue1rw3Np+6aLdNb/8Ajy1x06/NLkqe7IrlMimtGrU6iuok39L8ZSWcPl3StLtX5W/iqvqXia6vF+95EP8AdWsaT7tOrH2NPm5uUrmCiiitiTft9HtdP09b7UvMbd/q7dahj8SWSyf8ge38n/x6r1n4gttUjh0+9hZm3KqstW7qx0/w/b/bEtfMZWXbuauP2jjLlqR1KM3xNo9rYww3UK+R5jf6us3QdL/ta/W33bV27mao9U1SbVLpZJW/h+7/AHabp+oTabdLcW7fMtbxjONO32iTfvNbi0KZrfT7OJfLba00i7mZqveH9cm8RLNb3tuk6qv3ttGlzWnieOSa5sovOjZV3f3qz9c1aayuJNNh221mv3lhj+9uWuSyqe5b3jUwdQjhivJlgbdCsjLG3+zUC/foX/VrUlmu68h/2pFrv+GJkeheKm/4kd5/wH/0Ja85r0DxY3/Ejuv96P8A9Crz+uLBfwymFdP4D/5Clx/1x/8AZq5iuk8B/LfXm7/nj/7NW2I/gyHEb48/e6lD/wBe6/8AoTVztb/jr/kJx/8AXBf/AEJqwKdH+FEUviCtXwmu7Xbb/gTf+O1lVseC13aurf3Y2aqq/wAORMTZ8eSbbO2X+9Izf+O1x1dP48f57Jf9mRq5issLH9zEphTY/wDVrTqS1g8+4jj/AL0irXUSdncf6PpjL/dt/L/8d21xe75q7PxHJt0+b/arjGX5t38X8Nc2F+GUimTaXardXywyt8taer3k1n/o8H+jQ/w7f4qxI2ZWVg1Xo9eulXa+xv8Arotbyi5SuSX9HnuZ93mszW+3+KsO8WNbqTyv9Xu+Wrf9s3F0371vl/uqtZlVCEoy5gCiipYYJLiTbEu6tQIqvWemzXn3F2r/AHqu2ukrF80vzNWg0scS7t37v+9/DXLOt/KTKRXt7CGz+b/x5qLy8W1+9/8AZVTutY/hg/76astnZmpRpSl70wsTXF01w391arUVfsdLkuvm+4v96un3YxKKSruPFa+m6TIsiyStt2/w1Z2waYvy/eqpcakzdW/4CtYynKppELlq+uLOX93K0lQ2dxY28yrArMzfxNVC3tZNQk42rVua1s7P5X81pP8AZpcsY+4HkUdQl826kaq1a66bb38LNaM25f4WrIroi/sgFFFaun6HNefM37qGiUox1kBQt4ZJZMIu5q6jRdBazmWaaT5v7q1ZtbWHTl2xLt3fxfxNUGo68lr/ALU393/4qvNqVZ1vdpnNKcpe7E1ZpVW3bft2/wAW77tefSfK/FXJr251SRY/v/3Y1rotD8Mqsiveruf/AJ51ULYSPNIXN7GPNIufDfwDeeMdUjjDpbW+75ppvuj/AHf7zV9n+D7TwX8E/DH2+dkjmZcedM266n/2Y1r5ntfGjaDD5dkqtJGu3c3yxx1z9xrV34gu2ubu4lu5W/iavj8ywtfNpWqy5aXbufHZjh62ZS/eS5aZ6b8Vv2gNS8cLJZ2Cy6Vo5+XavzSS/wC81fO+sXDSyMx+Vf7tdzdRLLDzWRp3gHUfFV20VjbNJt+Z2+7Gi/3mavXy6lhsBDlhHlij08uhh8HDlXuo5LT7YXV7DHI2FZ1DNXptxeR6H4ba2DSWy3SrcbVj2xsq7o/++qsS/D218Iw77tlknVv9YzfKv+6tcr4k8RbbdbZII2tmZmXz1+b/AHl211utHHTj7L4T044iOKqfu/hPo74E61pmueA28LXPhj/hKbm6u1vLCzW4jZlk+VW8za263j/vM1fMPjXS7jwz4sv7Q7Vmjkbdtrofhn8TNc8F3V1/YtwLKW6j8tplXdJ/wHdVTxRpZkkN+8jNJIzM3mfeasMPQeDxU3L4ZHJQpPC4ub+zI5ez0maZfMk+WOra3H2DdsXikhupLuDbu+7WpoOkJ4gV4t6rKi7tv96vTqy5fensehOX2plzwfpMWrbmlr0bwn4B0rWPEkNjd65a6ImFLzXO7GG/u7aqfCXwPp99r1pZapqX9lw3M/2dG2/M8n92vSPiZ8QvDGneG38K+F9Nh1GJZFZtVZeRIv8Ay0jb7zN/tV8tjcTUnX9lRvr+B8rjK051/ZwueveGNZj+D9u+nyzTWWmR7ZrfUNYVobhY/wDnnHCrN8zN821q7HwL8b/CnxAkkRmbTb7dJGv/ACzmZWXb8u3/ANlr4uvNW1PxxeyXepX0k38K7v4VX5arXniC08ON5EDL5lfGYnhqjiubnf719UfL1cljU5n9s+uPiB4L0Y3kjTWiW12I4V0+7sZFjW7ZW2ySbvuyMv3mVdslU9a8b6/4Lu5LpZL+RNEgawh1K2aa7WW+k2q3mSSMqqy/7S15F4X+M2oWemm01xota0yZVLQ3B3NXsfhHxFo3iuG1vtDvY9Qn05luGsLttsn3fLk3M38LL/e3R15tTCVsHGMcRHnjE4fq9TC/xI+6M8A6HZfHKSeNYY5ooLvzrjSrhmkurtv+e13ebf8AV/3Y4a0PGvwt8N23gPWvBvhS6vLu61W9m1O186HfarJabt1orfejm8umaDpFxotnpy2vnWH2NLnVb22uY2hhkuoZP4Y42+X5WjbdHuWu30v4gJpMd1Y6+zaTc3Ni0013p/2eGaSRvu+T5f8ArG2tu/vVw1sZWp4hSoS91fZHHFyp1PdPg7QdW1DwP4q0/UbPdBfadcLcW+5d22RW3fMte2+L/EuteA7XQ/Hmh6g9pB4vWa7vNIkbfDHIs22T/ejZvmX+Ja9yX4WzePtsPi6+t7nR9N8z7RJa7riaSZfl3NIy+ZGzL823dXO/tH/B8a14H0NfCVvJJYeHIZLdoWbduhk/eLNHJ/FXuSz3B4yvToVI779j1ZYynXlH2h1vwn+PGi/ETwvd6lqc1vpmtreW73tr/CsaMv75f9mvVI51u5Fki2yRz6urLIv3WVY/vL/3zXyH8LLm8+GvwF13xLb2kUerQ6/arbyXdmsm393/ALVan7PmteL2Q+I31Sws/C0er+TdWl/cLbwo0i7m8tZPlWvk8x4ep1JVq+FlaKZ5GIwEZSlUp/CfVUMQnmsvvfvNVuG/75jmWuXt/hjoE02oS2+lx2l7rq31lNOv3Vj+ba3l/dqno/xm8IX/AI0i8PR6rHHNZ3txtnm2rDcsyt/q5F+X+Ku70WFf+JHt/wCeM03/AH1t/wDiq+KqPG5bLXmj/TPL5a2Hkfnn8TPgH4l8EyNcy27S2MkjeTe2/wA0M1dX4H+At7o+j+GvF914p0nQYtSm+0W8N5cSRt+7k/vba+3dNijurfRFlVZV+wNIyt/FuVa8x+MXwlf4heFdC0y0ZbaSxtJLiPbHtjVW27l2rX3mG4tqYnlw2I93vI9enm1SpT9jUPn/APam+MJ8beMr7QNPvLO58PWM3mQyW23bI235m3L96vmq81KS11BmtZvLZv7v3WWvR/F/wl1zwI0N5f27RWF5CzR3S/NHMv8A0zrx7VoJLO6b+5/C396v1XKKOGjSjChK8T7fLY4eVPlidbpfji1fSW0i9hlt1a4W4863bdtb7v3Wq/cPHLYyTxXSSeTtXzo/4o/4dy/3lrz21VbqORpPuwx7qks5Zv8Al0aTc0fzL/C1evPCx+zod88HT+KJ1isoRcfKGbd8u2SNv9qta717bPZQwLFHdfxTQs3zL/wKuV0fXEsZJN1sIZ2Vl/2akgjbUroSwebPNJM0ccP8X/Aa5J0NfeOOphub4z0VPG66VNH/AGrp0sssbfNJ5m2Rf92Rap6/4sh1iSaa3udWn0qFVk2zbptrf733VrzrU7y61S+ht3kaTdJt/wDHttXNc0+OzvFt4pGWGRY/lmm+Xd/erKGCpQavuZU8BSi+aR1d8tx4hSKCI/Z9MjbdtVvur/eZq0J7yz8MaK1xbYWRf3cUjfd/3lX+KsL7bZ29jBDBefaZI1X5V+61c5rEN3d3Bub1/tDblwuei1MKPtJcstIkQoc8uWXwkrazd6nIy7pDFIy7t0nzSVPo+oXCyLH5a4X5Wtm+X5t1ZlnYyS37KzeZ5fyrt/vV9D/BD9n06xcQ6lrsci2v+uWP7skn+9/dWlmGMwuX0JVKprisRh8HTOi/Zz+D+seIdUiv52m0vTm/0iRdzL9pjVv4f7y19qLY2trcXMlvDFBJNI00m2Pbub7u5qyPD2l29nfpDbxxwQ2elWtuqr91fmZq434h/tFeGvAOvWmkNI2pXMlxGtw1t8y267tzbv8Aa/2a/nvMsRjOIMW40I6Lofm1eVTGVpcp1vjb4i+H/h3p7Xmv6hHbMqs0dtu3TTfN92OOvkK5+IniX48fFi0TTLu6sI1uZvsMEDfNbQrGzSMqr96TbTP2lPC99cePrW6uGvLmPWLeG4t7i5j/AOenzNHGq/wru212HwN/Z3vLaPTPEeralBY2kyyfZ2tJmWbzG3L8zfw19fl+CwGS4L63UlzVJL+rHo0qdDDUeeXxEHj74aH4gfFq7vobPUY9OVbdtQ+7IyybVjkjjb5Y/l/drXudv4L0Dw3p8cOi2drb3dtN80zTSTR283/XT5trK38NNXTV0/w/HYmdWtZV3STQwrDJetu3f6vbt8zasfzL8zVbvrpdLhX5f9MZdsNtDHtkZdv3ZFX7zLXzWOzKtilClGXuxPExGKlU90y9U1fS/CMc2oagyfbdqtJJJtaRmVtu5m+Xcv8As14VqX7TVrJr0lvqVlef2UzbVuLaRVulrjPj1rXjR/ET3WrxN/Zse1oha/NDCrfd3fxK3+9Xj95qn9tWrbOn8Vfc5Tw7RdJVq79pzfge5gspjKPtKnvH1zNbeHPi9Mqw3VvrukNC00/lQww3Czfd/eR/KytXy58bvhjbeE9Ta88LQXt7Y2vy3u1WlhtJv7vnVzX9pNoLW82m3lxaalCytHNbsytXpfw2+OPi7wLYE3Jhv9MaZpWsrtv73916+swuCr5XLnoS5o/yvQ+iw+Fq4CXtKUuaP8p4dHrUXiK9gg1BxBbrU82kWeqata6dZNFH9qmjh8z+Fdzba9Y+M9v4P+I1xps3hjw5L4c1m+VpN23bDPJ/zzWNfl3SfwstfP8AbrcafMvnq21mX/eWvr8NKNaCnD3f7p9Xh+WrTVSn7vkfUnwp8C+CtJ8NaoviTU7ePT7S78y7sJLdo7ySNV2x7pPveW33tq15xqHhXT/HXgvVdX0eBbm40T/j4jurhfOWx+7HJ/CzMv3dy7lrJ8W/FOPVPB9vY3WnCHVkRbYajbt/x8Qr/wAs5Fb723+Fqj8I/EbSYdFs9M1+K3urSxgmt7fyLJfOVZJFZmZvl3N8u1d33a4aOGxFPmxMm22zLC0K9H2lecn7xmax4HvPBuorbXK/KyrNDJ/z0jasfUW2rX0vqNv4Q+MWmpcWuoyR6nHFtjj6SBf7rJXhPj74e6n4bkkZo/tNuv8Ay2t/mX/gX92lgcfHET9nW92oceFxft6nLV92RzHhOxtNS1pluV3KiMyx/wB5qs+J9ek0y+a2gtYVjVcfNHx/vKtYGn332XUNzM0X91v7rVoap4qhupWhurSG7jVvlkVvmr35Upe25t4n0kYS5+YkWztdat42eFba5Zd26FdtcvPaSWczLKtbS+IIY7dltLTytq/xNupkfipnXy7mFHX/AGa6KftI3OmPMc5RXSN/ZF9/07N/3zUEnhpm+a3mVlro9pH7RqYVS+bu+9Vi40u6tW/ewtVKtE4yA1LfVp7X+Lzlq55thqjfvV8iZq5+is5U4/ZA1bzQ5o/mi/fL/wCPVmMjL96rlvqU1n9xvl/utV3+0LPUPlnj2N/eo5px+IDEqe3upLf7jVcuNGkX5om81az5FZW+ar5oyA1F1SO4XbdR0jaZDKqyRSbVrJrVs7hVtf3v3Was5Ll+EJEP2K3XpdLRTv7LZm3RSLMtFF1/MBXVpEZZEbbJXY6Brsmo7reVfnVfvL91q5CtrwvqlvZ+Ytx8vmMvzVjWp+0gVGRb1S10SG4ZpWlWT+KGGmR6Lpupws1jNKsy/wAMlVLjSbVpN39qQeX/AOPVYW/ttMtpoNPLTXDLlrhv9mps+X3ZagYFFN3L/eWpFikl+7HJJ/wGukkbRRRQBd0Fd2t2n+zJu/75+aui8Zf8g2Ff+m3/ALK1YXhf/kMQ/wCyrN/47Wt4yb9zaf7zVx1P48SvsnL0UUV2EnYeDfl024/67f8Astc/4gbdrl5u/vV0HhT/AJBbf9dmrnNZ+fVLn/rs1cNL+PIr7JSqxpfz6la/9do//Qqr1d0f/kLWf/XZa7JfCSdX4wl/4ksn/XRa4euy8Xt/xK1/67LXG1y4P+EUwrpPA/y3V5/1zX/0KubrovBf+uvP91a0xH8GQ4/ER+Nf+QnD/wBe6/8AoTVg1t+MP+QpH/1xWsSro/w4hIcqs33a6fQbBtBdrm+mitt0e1VZvmrJ8M3EFvqaNMyr8rbWb+Fq0td8P3t5eNMn7+Nvu/Nt2r/wKoqPml7OQok2sWP/AAkDLNZXEU/kx7du6uSkRoZGV12svy7a6rSdLXQZGuLu4RZGXasa1zOoXn2+8kuNvleY26qo/wAsfhCRHDC1xNHGn+sZttdHcLb+HY1WKFZ7v73mNXORuyyKy/KytW23iOG8h23tnu/2lqppskLPxBcX9xHDcQpPHI23btqrr1lHZ3S+V8qsvmbam/t61t/lsrKOCT/nozVlXkrXVxJJu3fxUQhaV1oAUUVUrWMQF+WnbW7fNV6z0ea6+b7sX96tP/RNJX5f9d/49SlVS92IFKz0NvvXHyf7NXPNhtY/LiqjdapJL95tq/3VrPa4Zv8AdqOSVT4gNK41RV/6at/47WfNdSXTfM26oKf80n+1WkYRiAyp7e1kum2otaFno+795N8q/wB2rE19Dax+TAq1Mqn2YkykNt9Pt7OPzJ2Vqbdao3/LL5V/vfxVn3F40zfM25qrs2771EafN70hcpJJcf3ajVWZtoXc1XLPS5rr5vux1rL9l0uP5fvf+PNQ5xj7sSxNKs5bFZJJCvzfw1XvILW6bd9qVagvNSZvvN/wFazWbc1TGEubmkBv2jQWcci20nmNt3M3+7WPb2s1422Nd1aum6HMy7pmaBW/hq99ohs41jhVaz9pyS933ieblIbHRbezjWS5+Zv/AB2rVxqKrH95VX+9WLeatvZst5rf+O1SjW41K4VRulkal7OVT3qhMo8xcuNZkl+WJmX/AGv4qNP0O41T9592P+9Wpp/h2G1/fXTLI393+Gr9xqiru2fKq/xfw1nKry+7RI5ox0iTW9nb6XCyxfxfeZvvNVfUNbWx+/8A6z/njWJea03mfuWbd/z0/wDiax/mk/2qIYeUveqExp+096obTapJfSfOdqfwqv3a6DSmeTaq/wAXyrWV4T8LXfiS7EdvGwXd80zfLGlfQ3hfRdB+GGmpqF06tdfw3Ey/N/uxrXl5hi6WG9yC5pdjyMxxFOjHlh70h/gP4JPfRrdeImewg/hs1/1zf7392ug8XfFLw94B01tJ0Czt7q7j+7Hbt+5ib+87fxNXl3jj4v33iJGtbPdZab/dVv3ki/7VedTXAkbC/PXgUsvrYqXtsZL/ALdPnKOBrV5e0xP/AICXPFXia91y+aaaXz52/wCAxx/7KrVhfhLqbWZ1DVrlNMjZd2+4+826qGkXyaTqlpeSwrKlvKjmP+9tbdtr3nxx4YX4waBb3fhe/S7Ee7dDJJt+9/e/uyL8tezVxEsJKnCn7se57k8RLDckKceWPc8W0zwTbbWOla7Z3cy/8sdu1qp61Z6iytCbSbcv91Wauu8P/APXdK1KK91J4tItYGWRrmW4jb/vnbUPjDx1FouoNFpkEOoQxNtM0ittZv8AZqvbSqV1Gk+cuVV1K0VS944jSfAfiLUZPLstJurhm/uxNXrkfwYh8AeDNL1nxKl4dXvZpJI7CBfL8qGP7zSf7zNGu1a57wj+0V4j8NXi3Fj4f0qVl/vQTN/6DJXc+L/j5pPxc8Gx6b4o2+FvEWnytNaXVvBI1vKrfwyL8zR1ji5ZjOpGPKuTrbcivLGyqxjKP7vy3GfBXTdO+JnijUNJvraz0/7ZaNHZzRqv+j/Msm3a397+JvvVg/ELS/8AhWfiGTTrjUbW/eH5ZGtl+VW27lWuI8B+IbfQvGFs17qEVpZyTKs19br5k0Uf8TR/e2t/tba6f46eKNC8YNp1r4W06WKwsoVha8n/ANZPJ8zM3/Amk/irCWFqLGRUv4ckZVsPUeLjzfA0ecal4wuPtUy2jfeaqNvHJuWa6bhq2dB0G0srqP8AtJWSORf9d/dam+Ko4IbhVgdXr3Iypxl7KnE9KMqcZezhE6PR7GXWLeP95+7+7XTRa0ngmSOS3maC6j+aOSFtrLXOeF7O6j0xdk1c5q0l1qOteVLXjex+sVJQk/dPF9gsRUlCXwn038Pf2sp/Mh0/xVb/ANr2H3fO+9NGtfQ1rq2l+LNLmfR71dZ0+/mslk+ZmkWOCTcytuZfvL/er48+C3g7w1q/jTTLLxNc3FjpskzRtO0O2OWRfuxrJXvvxD8caD8F/EmoWPhrUI7awk8mZtMtY90jTR/8sWkb7sf96vzrOMuofWY0sFBxnv8A3T4/M8HD2vLho+8emaZp2pWOotcaHcyyfaNXmhh01pvmWFYfveZIzN8yr91ty1DoUdlf3kNo+oXWl7tsy6WsfmWP7v5WZo22xsv+1DXl/wAPf2tdN1rVraHxDbQafOsn7u/h3NHDu/76Za9ym0/TvEGhxSJFB4g0qKwmhs1i/ffvm2srf3WZfu7lr5DGYfE4Gpy4qHLzfaPArUcRhZWrxNL4lTeGNV+H66T4r1GJ9LuIdrajB93zoV+9Dt3KrV5F4u+FsWj/ALPNzovh+/bXLi4uo/Ee3y2jm+xtHtqz8Q/gdeeKGvJrXxHO1va2tuzNe/N5k38K7Vru/g/4b1vwP4VttG8RXEN5dNDJDZ6ZHCrNbRt95WmX+GlQxFPL8IqtGtze9zcp2RxkadPmjI+JPh3o39qfELw9ptzGJobjUIYJF+7uVpF3K1fT2sftFaT8HNf13w5baJLMun3klrY7r5pFhXdtZV3bmWvR7z4MafJrUfiFbKC28SW80d1DcW6+Ta26xt91v71eOftEfs46rq1/rPjXRZk1LTrmRr5oVb99Hu+aT/eWvc/tbLM7rwpYnSP/ALcd8cRRxs4+0PZfhn8bPDXxAs1FhdfZr630/wAlrS5+WTcv93+Fq7+4VbW3nf8A54aZt+avzBgv7nw/JDJA8kU8M3mfL95f7v3a+sfBf7UU3xDjXSpIYLbUL61Wxa2+75zMu3dHJ/e/2WryM44UlRl7fB+9D8jmxWWyp/vKXwnrvibw7Y6x8OvDemX9olzb/ZFZo5v92vk/4r/s5QLfXb+Hm+X5dtrcV9T33xG8PXt9p+hJd/ZtRs7dbeS0uV8uZWX5du1q5fVNt1qU393zK4Mrx+Oyuq5K6T1OWniq2Fqc0PhPz/8AEfgm/wDC/wBtt72xntGbaq7o64/bcWszMGkir9FNd8H6V4g0xrW+6s33ZofMjrxDx9+zc9rp11daM2Y5GX9zIyt5n+1HJX6vlvFVCvaFf3ZH2GBz6nU92qfMscrX0jNL96vTfBWn3ukx2+rW9vbtJGu1VuG+9u+WuR1HwnNoerSW81pLbyRybdslelLusxYRp+78uNVr38biIyhFU+p6GPxceWPszyXVHaHWRP8A6tlZmpzPNrMt3cO375VWtL4i2n/E6vWi+75jVJ4P0aS60vUMf8s4Vm/8eWu6NSPsI1Wd3tYxw8ahy8y/Z9zRrtkZttdn4G0nVPENx5QhaX5fvN8u1V/iZq6jwZ8F9T8UJDeXEEtvYSTeWsm35pG/uqtfVfgH4T2fhqNbf7CvnR/M1t95Y/8Aakb+Jq+XzjiDD4On7OPvSPBzHNqNGny0/ekc38KPhDYeGFW+kt1a4ZW2s0PzNu/uq3+rX/a+9XrGly2+h291eX9xFbWsK/MzN8qrXK+OPiJo3w/sbiS9bfdSNtX/AJ7SN/s18yeLPjFqvxAuJozN5GnK25bRfusv8O7+81fn1LAY3Ppe2ru1M+TpYfFY+XtKnwn2JcePpvGFv4tuvAd9Y6h/y7x/aPlZvLt/mkhX7zba+Rvh7pN/qHxUsJrjSbjWoYb37RcWirukkjjbdJXr/wCy3/Z1rouu3dul7/wkMckax/Yl3N9nX/7L5mVa958A6Po3hjTrP7FDY6lqPnSSSXvk7pGZvvSNIy7oW/2ameMocPutQpU79PwLliKeEqSpo8HHi5/GHxEtY4tGn1KPctpYw3lw0N1B83mNMsi7fLmZq9+a8uIpo1aZ2uvs/lraLtb95GvzNcSbfmq/eW8cmrSXTrAt026Frnav7n5dytHXB+PtXu10C5XwvqUNpdzfM1/dRNHHdsq7W8ub7vmfLXz9TE/2tOnSpx5YniznLES5YmL8RPilpvw9M0UEker+JJvm2/8ALGz/AN1f4VrwLT/2iPEvhnWpb25ni1y0mk3SWd+vy/8AAf7tebeJta1nQdTn/tq3cvIzMsm5ZFk/2lkXcslcNf64t+i7Z8fNX6vlnD1ClT5ZxUr9T7TA5PHl973j7K0v9pDwtqlvrOq3Eyw3f2bMdjqK+ZIrbdrRxyL8skbfxV414/8AgX4s1iR/F3hWDTriO+X7U2kaTt3Qr/sxr8sn/Aa8YbUo9Xmjt4lXzvu+dXeeAde8T+Dr6P8AsC9lMcckfmqx3Wu5m2r5m5lVa9Ojln9mOVTCuzf2ZbHq08D9Q/eUJf8AbrPNbC/TTdUkXVo3huEb5lkXbtavSvh3b2njeTxC103nSWOmNLZWattaeZpI4V/7587dtqf4yWOu/EjV76+19PNvG40zUbeFvstxHG22SKNlX95/eWvMdLbWPAur2UiSRQXMK/aILlZFmjZW/i3LuWvouWOLo80dJnuypRxVD2kfiPoT4kePPBWlfDaztbC2vNZ1S6hjt7a51gbpLPy2/wCWf8Me3+6tcpq3gKHxtrHhyG21KGNtQW4ivNJWJo5tKuoY/wB5uWT7qtt3fK21q8r+I3xI/wCE01pbu7so9Nm+Vphp/wAsckn/AD02t/FXqvgP9orw/wCH7w3Wsf2xrmqzzSTXF/ctF5iySKqs33maRvlrh+pV8Hh+ehFynqZ08LVwmFfs480jxfxJocum6ldadfp+8s5Ghbb/AHlbbWdDp9sn/LKvo/xd4b8I/E5Z9S0O58m6b95M0fzbmb+IxV4v4i8B6r4aVmntzJbr/wAto/mj/wCBf3a9DCZhGtHkl7suxrh8b7aPLL3ZGRb3Rs9jQlo/L+6y/LXUW/xJ1ExrHdv9tVfuyfdkWuIkl+WqMzMreZXdLDU63xxOt4enU+I7a+07RvE+54dttOzfw/K3/AlrjdU8L3mnbm2+dD/ejqD+0CrfMvzf3lrWs/FdzC3zt5w/8ereFOtQ+DVHdTVSn7pzTLu+9VSu2ki0zWvufuLj/vlqxb7w/c2f3F89V/u12wrRfuyOuMjI8lv9mnRytE25ZGVqkprfdatdyy1D4guovvt5v+9Vj+2bO6/4+LX/AL5rJ3U2Rt1PkiBsf2dp91/x73Xlt/daq0mg3Cfdw1ZtTx3lxb/ckZaOWUfhkA1omj++rLUVbdnqlxeMsbxrLVi4sLXy9zfL/tLUe15ZcsgMO3upLWTcjVo/2hb3ny3MW3/arKk/1jbPu0yrcIy1A0ZtL/it23rVOTzF/dt/3zRb3DRfdbbWlDfx3W2O4h3f7S0veiBkUVqT6TtJ8tv+AtRRzxArVHMv8VdZ4g0OGeGS6T5ZlXc391q5es6VSNSPNECDyW/u0+P5fvVJRWnMBvafZ2+m6b/aFxH57fLtX+FapyeI9S8z5ZPI2/wxrTrDxFJYx/Z5Y1uYdtdLNBb2NvNcRW8CtGrN92uOUuSXvxuUZ+qf6VoC3Fyqx3G35a5arWoalNftulk+ZWqrW1OHJEk2fCv/ACE2/wBmNqm8YN+9tF/2WpPCa+bcTN/0zpniz/j9h/3P/ZmrD/mIK+yYlFFFdhJ2Xhv/AJA8f+81crqH/IQuv+uzV1nh35dHtf8AgX/oVcfcfNcTN/00auKh/EqFMjq94f8Am1a1/wCulUa0vDP/ACGrf/eb/wBBrsn8MiTa8Xf8g5P+uy/+gtXJ11XjD/jzg/66/wDstcrXPh/4ZT+IK6fwfbyL5sm1lVtu1qzPDdrDeal+9/hXdtap/EU14100J3rCrfKq/dK0VPffsgj/ADFjxRp1xdXv2iKFmh8tVrnK6Pw1HeQSSNLuS32/xVi6pLHdahNJH/qWbctXSvF+zCRWpsdxNEu1ZmVf9lqdRWxI2GaRZt38W6nUQ28l1MqxK0jN/DHWn/wj8kSq1xcQW3+y0lKTjEDMoq9caDNFD5kTRXK/9M6o0Jxl8IEat95v4f4ab/u/epyrvj2/drS0PTVv2kaX7q7fl/vVUpRjHmkBUs7Wa8bbCta8Ol2ulr5l0ytJ/dp2oaoth/o8Ua7tv/AVrn5riS6k3O25qxjzVP8ACBoXmvNLuWD92v8Ae/irL85v71MoroUIx2AKKsWtvNdSbYl3Gte30u3s13XDI7f7X3aUpqIGdZ6XNP8AN92P+9WnH9l0tf8Aa/8AHqhuNWb7sXyf7VZMlxu+7WVpVNwLl5qTXH3m2r/dWqMkjN96mVr2eiM3zT/u/wDZrT3acQM+3tZLqTbEu5q2LfS4bOPzJ2Vqkm1CO1Xy4VVv937tZNxeNK3Lbqz5p1ANC81bd/qv3a/3qyZLj5vlpscUlw21dzNW9Y6DHEvnXX/fP8NHuUQMqz0ua+bj5V/vNW3HBa6TH/00/vfxVHcaoqx7bdV+X+L+Faxbi8ZpPvbm/vVPv1dwNO81Rm/2I/7v8TVlTXUkv+ytLZ2M19JtiXc1dFZ6Ta6evmXDKzf3m+7SbhSIMzT9BlvNryHyY/8Ax5q2o/sulx7Ylqreaz/cbbH/AHqw5tRZ9235aztUrfEHvGpfaxubn5v9law7i4kuG+dqirU0vRLjU2/dLti/ikb7tdMYwoxDl5ShHGzSbUXc1dfofg3dIrah8i/881/9mq5a2FloUO7/AJabf9Z/FVHU9c+Vv+WC/wB1fvNXFOtOt7tIzqTl8MTsv+Eth0eFYLNEZo/u/wAMcdcvqniS81e6a4uJpLib+838P+7XMSalJdf7K/3at2cbXDKsSszM21VX+KsIYSnS99/EcP1enD3mXvMbtV230q/vIvMhtbiRF+XdHGzLXeeCfhdH5iXWtt/FuWzVv/QmrqvE3xi0nwfAtrpdsl75beWVjOyFFryquNcqnssNHnkebUxH7z2dCPMeKSWdzH/rIpV/3lqmtpdWtyJbS6ktpP8AZZl2/wDAq9Yh/ahhVdtx4dkb/rnf/wDxUbVL/wAL/wDD9xjztCkX/gUc1a+2x8N8P+KNVLF0/ipHlKnVLqaOS+vZ7nb/AHpWkrT/ALO+0fMVX/gVen6f8bvATSL9r0Pd/vafbybq9M8NfGL4DXW3+1dGij/3tM2/+i65MVjsVSXMsNL/ALdOStisTHaiz5s0+zFrItaGoadZ6ttW4i3/AN1v4q+o4/Ev7MepyLiaytv+A6hHU3/CIfs76v8A8eviSytv+4m0f/oyvE/tufNeeHqx/wC3TyXmNaMuZ0pr5HxdqXhWDTWWRGdl/u1ueF7wfaNzqrf7NfUfif4G/CK+h3af40hlb+6ut2bVzuj/ALL/AIemuFa08S+arf8APNopv612zzzD1KXLW5k/8LOqWawqU/3vN9x8/eOdUWX5Vj21n6b4Wa/sFuAf3i/MtfU3jT9jO2t7BbiPxTJL/wBMm07/AO3VP4a/ZR1qHQPtFrq9lNFt+7PFJHWcc+wNOhH2U9fRmf8Aa1CnRjyP3j5wj8SQx2K25j8idflb+7XafDTTvCEWtb/Fd1IrSRNND5Sq0Kqv8Un/ALKtbfxK8I2fwmvrICzi1LWVtvtk80/7yNZGk2qqwt/CtSfAm1034j6hr9h4imWC4vljuI7i1aO3kZo2/wBX8y7WWuipWp1MLKvC/KdDlSqYaVeOxnfGD9oltW0/TvD+l2X9meGLGaOaO3wvnSSL92Rv7teMHxBL4iu57rULpjubdIzNuZmre+M2l6To/iTULXS7uXVNPt5mjt72Zdv2lV/irzSNJLltsS17uX4ShHDRlTjY9bBYWisPFxPQPDfiCzh1L5o/3f8AC1ew+CfiJrvhO7W40+5a3iZl3Qt80b/7y14hofhWaHZNLuau+t/O8SfZ9PsY2ab7qxwx7mavIzGjh6zs9Y9Txcyo0akj678E/HrQ/Gsm37UPDfiSRY13fesLhlb5d1e4x2El1JLHu+wzXF0sl75Mm6ZY9v8Aq9393d/FXwxbeEtQ+Fun202rW9t/Zl3crBeXttGrXUDfwxxySfK0n97y/u1vW37W2uaXfWqj7Hew2u2P/V7VZV/hjZa/LMz4aliGpZb8J8Pi8nlUlzYb4T7Z0+/uI7dYXhTbMrR2+nLtb5V+VmkatXTZ7e6k8uXyp7m1Vv3irthjZvl2rXmXwx+Onhv4m2ax+c+k6nIrL9kmm2s27+6y7d1d3cWa28cf7tpba2jXyrWH5Y2k/vNX5Zi8JWwlTkrR5ZHhSjUw8uWR5J8T/wBnPwt4vtriezhbw/drM264Zvlmb+6sdeM/Db4E+JfBvxq8L/b9Il8hbyOaSSP5o/LVvvN/dr7FuJ5pJPJfyZbqH5pLqRdsNtU2keXFHcNHI6rIvzX7f6yZl/ur/dr6HCcS43C4eVGfvRZ6GHx9WH7uXwn58/tGapJffHLxJKWaJVvpF3L/AA7ao+Ef2hNT0GeOHUvM1C2VVX5m/ef99V9P/tBfs52PjTUL3XNIuDbazNGrLYRR/wDH1N/E3+zXxR4u8Bar4X1K8tb7Tpba4t9vnLt+7X6xk+Iy7N8HClK2iR9Tg54TFw9nUPsfwj8VvDPjTS4Y7b99Mv8Arvm2yL/wFq7PT7Dzbfdpcyz7m3ND/e/3lr86dJvbvR7ieaKaW3kjj+8vytuava/hz+0hJb+Xb6vNLDcR/dv4P/aleJmfClSnzVMFK8ex5uMyOUf3mHPoLxR4G0DxZcNFqFp/Zl1u/ij+X/gP92sXR/gZo+oa+1tLDOzLbLIscMn8LfLu3LXTaH8SLfW7GOS5jh1mym+9JuVq7jwH/ZsV9qE1q1xFD5cf7xlZl/2l+avjauMxmDpyg3KJ87Kden7rPkz49fs9tourxNpNw1ybuT5bWT71Wvhx8D9R0bR5rzUY0ihm8u12/wC8y19SeP7NtW8WaEsEdjfeTDNcK0yq391fmrA8V39vpv8AZUd7qkEszX8KsrfLCqr81e1S4gxlfC08N1Z2yzHESoxw5199odroNjY/6tVjXa06qv8A3zHXiXxb+OVl4Qj/ALOspP8AT9zM1vG33f8AaZlrm/2h/wBqBW1KTTPCl00m1dst5/CP9mOvB/D+l3njvUFt7a0lu72ZmjVV/eMzNXVlHDkow+uZlsd2Fy3lj7fE/CZOra5qXjXUZru8nknuJGVfm7K38K19Dfs//ss3HiBrTVPE0b2mm7lmhtPmVrhVr0r4E/sy2fg23j1XX/L1DVPlaODbuW3/AN5f4mr3mNmVvlbyt3y7l+aNv/ia5894sjCMsHl3/gX+QY3NrfucP8Jz2n/C/wAIeFr1pNK0KzjnZo5Nu3dJGy/3Wq9ql1pXgnR7nUbySCwtY90kly3y7t397+81S654k0vw3bw/bbyC0aRtq/aZvljk218U/tUax481DVh/bSbdPj3TW9pZSeZDDH/z0+Wvlcny/EZ3iYrE1Pd8+voeThaEsfW5ZSNb4ufHi98ZSSW+i3M9hpf8LfdkkVf/AEFa4Hwz8er7wrJNaX1xqEEDNua60W6a3k3L/Eyf6uSvFofFDLcLHJJtWtHUNShjhjuIpFlr92w+S4fC040PZ+6foFHKadGPJKJ9TXnxX8P+MfCsej2tlo/iSTUpPs6wzW6wyLcbf9c0P8NfMfxI+AHizwKH1FbVdQ0jdu+2afmSOP8A2W/iSs3S9O+3efcEC2i+Vtu3buZa9f8AhR8UPiDpNxNHp08mo6f5MjM2qN+7VY/vbZmrow1GWU3+qSvHqpHXQpyy5/uPh7M+adL1abTZuV2s3y19IfDHWDrPgWzsdP06G91nSr2TU7qxuYVkW/VVVVX/AICrV5j4w0M+Ipl1c2sVlqdxMyXtksK28ayNtaOSNfl2rIrVztld6lotxFNbXEttcQtujnhZo2Vv+A17uJhTxkNNJHsYqlTxVM9o8afFLWfiH8RND0iyvbHSLCxRrqGOab7LBbssfmNub5drLt212Wj/AAx0f4h2PxC1XTdAutMsL2wtdR060nZZpluWjaRvL2/wtXydLrWrXWtS31xCt9dSSbpGni+81e3fC/8Aac8ZfD2VLe8srW60nb/x6NbRxIv+1HIo+9Xm43AV6GGUcBbmX+dzHFYWpRwnJhDzW68OxRz/AOkRHKttZWX5hUFxa2yRsnkoi/7tfXEniv4Z/tBW+2dI9O1pl/i2wXW7/Zk+7JXkHxA/Z71zw35lxpX/ABOrFf8AnhHtmX/ejrmwuaqpL2WJTpz7M83D49yfs8R7kjxy1vptNuFmt5pbeZW3K0Py16H4f+NtzaKsOsQrqFt/q/Oj+WSvNriJo2ZXXay/wyVSaRoq96eGpYle+j3fq9PER1PW9Y0Hwt4yjafSZVtLj70ixrt/8g15b4i8J6ho8jedHvt/+fiH5lqiszW8iyQyNBIv3WVq3tP+Id1Zvtvla5X/AJ6L8slaUaFfDfw5c0fM3pUp0fh1OLorvbjTNG8TRs9m/kzf9M//AGaOuU1Tw9e6XuzHuh/56R/dr0qeIhP3X7sj0IyiZtXLPxBc2f3m85f9qqFFbuMZfEVynQyTadrX3l8i4/75as288P3EG5ov3y/+PVnSRrt3Vds9curP5XbzYv7rVHLKPwFlD5k60bv733a6P7ZYax/x8Ltm/wCAr/49VG88PzR/6r9+v/j1Uqi+GRHMYdXLOykvpNqL/vNU1lpUl5Nt/wBXt+8zfw1vTfZ9JtPl+Vf/AB5qU6tvdiHMRrHb6Zbt823+9/tNWDfX8l5J/wBM/wCFaZeXsl5NuP8AwFf7tVKKdLl96RYUUU+GBriTai7mroAI0aVtq1vWdmtnDu+Xd/FUlnYx2EbM7fN/E1Zmo6l57eWn+p/9CrllKVaXLEA1DUvM+SL/AFdFZtFdCgloB3uuXHl2MlcX91mZq6jxM223jWuZrhwseWmXIKKKK6yBYvnZa7fVlb+z7pUVmkZf4azPscegWscnl+Zdt/E396stPEGpNJ8k3/AdtckoutLmj0KM6iuk8SIrafbyOqrdfLXN10QnzrmJOg8Jx/Ldt/u1T8TN/wATP/djWtDwuv8Aoczf9NP/AGWsvxA27VpP+A/+g1zR/jyKM+iiiuwk7jRfl0u12/3a4dvv13Gn7V0u3/2YVrh65MP8UipBWn4b/wCQwn/Av/QazK1PDX/IV/7Z10Vf4ciTQ8YN/o9n/wBdGrm66bxZbySx2uyNm2s33VrA/s24/wCfeX/vlqyw8o+ziVIhSUxNujbay1fj8Vagv/PNv+A1Hb6LeXUyr5LLu/ik+Va0biw03Sdv2ppZ5v7q1pKVO9tyTOk1m6vGVriSRl/ur8tU63be00rVspbrLbTVjXFu1ncNCfvK22mmvhQEdFFFWB0HhPyf33/Pbcv/AHzVC80m/luPnRmk/vVRtlka4jWJtrMyqrV2eoS/ZbWRkb5tvy1x1ZSo1Lx+0VEoaba/2HYzTXDf7W1a5mX5d1O+1yfvGl3NuXb81VpPlZt38VdUISi7skmrqNBtfK02P/abdXKxq0rKv8TNtrsrjbZ2bKn8K1z4h6cpUTk9WbzdQmaqv8P97dTpG3Mzfe8yiT7y12R92PKSRxxb62LHQW+9cfL/ALP8VQaLb+ZqUf8AdX5q2dala3hVv4d3zVhVqS5uSIFebVIbOPy4VjZqw7i9a4k3P81QyS7qZWkKSiAvzNV2x0ma/b5PlX+81Ua7DSFMWnw/7v8A6F81FacqcfdAqRxWmkx7n+9/49WfeapJJ/sr/dqteXTfaG/vbvvVTqYU/tSAlklZqm0/T/t1xs3bfl3VUroPC6/vJZP91a0qv2dPmiBd8uHSYWWJfm2/8CasW81KSaT5m/4CtWfEcrRXe1W+8nzVh1jSp3jzSIiSyStNW1pvhqRtsl1+6j/u/wAVVvDsfnamv+yrNWvrV19njVd23ctKpUlGXs4jlIdcX9vYx+XCq/7q1iXmpNO3Lbm/8dqlJdNL8v3VqCrp0VH3pBGJaht7jUpfkVpWq+vhfUP7q/7u6tjR12aLG1r95vvf71c5JHdSXXyRztJ/utupRqSlKUUUbml+GFi/eXfzf9M6v3WuLax+TCq/L/3ytJO8trov+l7mnVf+enzVyFxdNcfe+Vf7tc0acq8rzJ+IvXmsNJJ8jb2/vNWX5rN/FUkMTXEiqiszfwqtdfofglV2zah/wGP/AOKronOnh46h7sTH8P8Ahu6124/crshX70kn3Vr0zR7XTPB9v5z/ADSbf9Y3+sb/AHaxrzxHHYRrb2SqzRr97/lnHXIXmuSXVwzKzTSf89K8ucauM392Jx1IyrHYeIPHl7qatbq8ltaf88Vb5m/3q5Zbhm2/3ag02yutWvFht45JJmrsrf4fG3jVrvVbKyb+6zf/ABW2r5aWGXIjD2ccPpE5j5qa0UbfejVa63WPhzqej2bXUflahaqu5pbaTdtWuW+VKUainrEmNTsQLYWzScxJWpa6LZN1gH/AWaqq1q2cLfLH97+FaVSpJR+IipUkkJ/wiumN83kyo3+9Sr4RspPutOn/AAKvo/R/2edJ8JeFTr/xB1/+x4Nqt9khX5l3fwszfxf7K1U8N+E/gz481BdK0Xxbf2WoyfLD9qj2xyN/s7lWvnHnUZKUqfNKMftJNo8b+0ZS1gnKPc+crjwZEPu3MtQf8Io+35bxl/CvZPiN8INb+HutGxkge7h27obq1RmjkX/2Vq5BtFvLf71jcL/vRtXfSzJVKcZwqXNaeYKUb8xxkml6rYruh1Nz/usy10Ok+IvHemxhbLxXqFvH/dhv5o6luLG4/jt5P++aId0cfzRMv/Aa3ddSWsYs3eIpS/lOr8ffF3S/ij4b0wa+0+ieMdJha2bUVj8yG/j/AIfMVfmjkrh/hz4g0rTdeWPVr5f7IeRWuFtYf3km37qq21WVau3Wk2+rQ4uYAzf3v4qwLrwfbabJ50Qkbb93c1XR+reydBe6aUqmFdKVFaHbfG/xjb/FDVrT+xtHXStMto1ht4937yRUVY1Zv7v3a5Gz0STw/JGzw+fD/Ft+8tW/DepNbtXY2c1rqjxx3cnlxtIvmSf3V/iauSVWWEgqMY+6jlqYj6rH2cY+6Z2ifbdauI7TSLGe88xtsYVf+BbWb7tdh4R8Zap8L21OeDRLK4TP2W4vJGVszMrbY4ZF+8q7fm21037U9x/wimraT4d09Rp2j2ulR/ZLeH5Y2ZpGaST/AHq5X9n3x1p3hO21efWrKXUNGuNsLRzR+ZbtN/d2/wB5q8+TjiMG6/s7xl0Of3auF9vyb9DgPE3jjxF4q1uO81G6a5aH93HuVWhhX+6q/dVao3mrWuhRrt2yXLLWt8YrmXStYvLi20hNEtL2bzILNV/1Ee3d5deW2lvNfEyuzV72Go061KM/hieth6EalONT7J3em+NdQ+75jNX0N8JP2xte8ImOz1oya/pH92dts0f+7JXyj9v+yx7Ylrd8P6TLfxrIzV5+YZXg8XRca9Ncpw4vL8PWp+/E/VbwT8R/C3xW0pbjSLxW/eLNJZTfLMrL/wA9Fqbx1rd94P0a51lbX+1L5ZvLhX7sdvG3yqzV+dOj+IJfBXlzW9xLBdR/Ms0bbWVq+ifhT+13dXVmdK8aWS6vpzfL9tVf323/AHf4q/FsdwlPC1HiMJ79P+U/O8XlNSnLno/CfQ+haJ4u+W3udR0tmul+0SatDu85Y2/hVWqtrTaB/YE2m2cNnd6ZdN++1G7j+029w33WWaRfmjb/AGmrpPD/AIl0/wAcWcN7oGvxSxx7dvkqrf8AAWWvE/jr451jwFqiXtrpS6Xqc25Wv7S4aS3vI/8AppHXzOAp1sRivY/DL/wE8mMZc3LH3ZHlfxY/Zx0y83zeHnTRL6b/AJhN3cLJHMv963mr5o8SeDdX8I6lJaalYz2My/N5cystfX/hfxxY+NtMkW3ks9I1qRtzWl627Tr3/d/54yVc17X/AA5dW66B4n0J9L/hH21mmhLf3oZPvLX6rgs1xuB/c148/wCZ9LhMzr4b93W94+UvAPiLVdH1SOOwvZbTzG2t/d/4ErV6g/xG+JXgC7n1CCW/02C4/wBI2zW22GTb/drv9N+C/h/wnq0Wr6fPBJCzfu7e9+aH/gMy13viAH4h6bJ4UvzFp8s0arG12u7av96Nl+9WWNzjC1a0X7Hmh9q6IxGYUala/s/dPHLP9qCHxLrUd/rsX9m3MNr9n3Wm7/SG3fxKtcf8WvilN4w0uyt7WKS2sJN0nzN8zMtZlp8AfEl58QX8LiylW6jkbcf4Vj/vV67L+zvpK2dpp3224vJLe4ZWuFh2+d/0zjWuup/Y+X1adaB0zll2FlGpE8N+G/wn134oa61tp9s6wq26a6m+WO3j/vM1fdPwp+Cdj8JYJpdNWHxBHMsbG58vbdR/L/DXO6P4f/4Qm3tbLTYf7Pt9277Iy7vMk/vf9NJP9pvlWu38F+JLzXL9l0yHasMm25utzNCv95Vb/ltJ/eavis+znFZlDkoaUzxMdmNTGS5I/Cdbp+tQa1JIbR/tMnmbW2rtmhb+7IrV5p8bf2hNJ+EOnzWlr5WreKJF/eQx/wCrt/8AakrN+JH7R3hqx1DUdC0LVPsN7cK3ma1DAs0cclfEfxAfWdPvLy6vwuq2cjbvt8LNJG27/a/vN/tVnw/wusVWVbFx5Y/y9zfLMr9vUvUOpj/ai8VR+Ibm/vbmLVEnb99Y36rJbyL/AHVWum8OftEaWvirUNWk0Wzsori2aNrCDasSrt2svlt95W/vLXzHHfK10r4ranl/tSaFbWNftK/dbbX7NUyfCKPKocp91LKcMtXHlPQPHHwd1Lx1aXHiPwxFYyW8i+Y2l2kn+kQr/tL/ABNXik66n4dvGjuY5IpYn+aORejf3WVq9G8MXmveFtSjk0m7m+0QsrYh+7XUfE3WNS+I2r3kGvR2rarb2/8AolzaeXtm2qrNGzRrtkb+Ja7sPXqUZexnaUPxO7DVZ05exnaUTyq38YNqDIhj2/L822vpDxT4s0PVLrS9bsNCim8MWtnDYWsE/wC7W0k/1m5v4W3fdavme88K3GlsrSxtB5i7o/7rLWvovxA13wnpN7Z2MnmWV4rR3VrcR+ZG1aYnCU8Ryuka4jCxxEoygeseE/G0vxA8Ya1qviO0nXwtHDHpt8un+XujjkbbCqxt/rm3fNTfE3wpttB+Euna6kE9vdf2vc2SxXS7ZGt/maNm/usu2vFfCfixdH1FLuPSY7iWORZI/wB7MqrIv3W+U19R/DX9rTRdU0lfD3jHQoLKDb5HmW0O63/4FC1edmVHFYNRnhKfNFWuvkYY6FehCKoR92J877Vj+WnyR7q+rvFH7Nfhnxpp/wDafgq+t7QyLuVVk861f/gXzMtfOfjb4da/4BvPI1awltP7sn3oZP8AdaufB5phsbLlhLll/K9zkw+OhWlys4y7sxH/AKvckld14Q/aF8TeDFjtb1/7a05f+WdzJuK/7slcNNuqnM617UqNOvHkrR5ketKhTrR5Zxue5apr3gv4vL91YNVb7u79zN/wFvuyV5b4n+Gd/pMjNYH+0Yf9ldsn/AlrjLizX70J2NW9pfxK1rR4447pv7Ss4/urP8zf8Baing6mG/3aXu/ys2pYeVBWpSOblBFVpt1emtfeHvHXzbfIu9v+7N/9lXMa54DvbFt1v/pcf+z97/vmu+niYuXJU92R6FOf2ZHKLJsZWRtrVtWfjKe22rdr9pX+9/FWZ5O2SofJau1xhU+I25YnTta6ZrnzQssEn+z97/gS1hahoN1Y7v3e6Ff4lrP8vbIrI22tmw8V3NntW6Xz1/vfxVKhOn8Go4x5TGbpTa637Fp2uLmFts3+z8rf8CWsW+0G5sfm2+Yv95auFaL92QomRJHu+ZauWeqXFn/Fuh/utVeitn73uyLN5PEVu0LNtbd/drDurqS6maSX/vn+7TaKiMI0/hAjZt1Ot7CS8/1S1DIu3dt+7XSaH/x47fuszNVTlyR5kEjLbQbn+6ta1nYw2Me7/vqSsW4+1QXHz+ajVtW8DXmn7br+JflasanM4+9ImRkahqLXUm1P9TWbRRXXGPLpEoKK09Nt45MvJ+C0VDqW0A0PFkv75VrFX7qrV7XLjzb5qZp+kXWo/NEvy/3mrGjaFOPMVIrUbvetn/hH7eKRVbUot392qWpaHcad8z/vI/7y1SlFuxJfj8VK0Pl3dt59M/4SS1s/msrBUb+81Y628jfchZv+A1Oul3Tf8ucv/fNL2dKJQl9eSXjRs7fNtZWqGr0fh++b/l3qaPwzff8ATJf+BU+enHTmJNjwyuzS/wDeZq5/Wm/4ml1/vV1mk2bWFjHG/wDrFrjdUXzNQm/3mrjoe9WkypENFFFd5J3C/Lp6/wCzb/8AstcPXdXCt9hk/wCubf8AoNcLXHhftFSCrem6k2kzM/l7vl21Uorra5vdkSbP/CZSf8+0f/fVN/4TKb/n2irIorL2NL+Uq50Wn+LFuLjbdLHAv95abqGjLfyNNFeRbWbd80lYFQeS9ONKMZXjoSdPYR2Okt/rlubr7q+XWHdXTXkzO/3pPvVBH+6/ip1Uo8suYAoooqwNTw3b+fqW7/nivmVpeKLryrVV/vUeF4vLs2b/AJ6NWb4guvNvNtcH8Sv/AIS/smXRRRXeQX9Dj8zUVb/nj81afiGXyLHb/epvhm3b7PNN/eb/ANBqn4kl3TKtccverlfZMuqlW6qV3xJOg8Nx/vJpP9lVpPE0n+rWrXh+LytPVv7zVk69Lu1Bv9muSPvVwMyiiiu0B8cW6uy+WK3b/ZWuV01fNvoV/wBqum1RvK0+b/drixHvSjEmRyMjbmplFFdpQV1fhmLbZ7v7zVyo613GlxeRpcP+7XLin7vKTI5jXG3ahJ/s1m1PeN5l1M3+01QV0QXLHlKOi8KR5aaT/dWovFEv+kRx/wB1a0/Dce3S/wDeZmrC8QS+bqklcUPeryZK+IzKKKK7yi5Z6pPYf6lttXv+EqvfL2/u/wDvmsWpYYWlZVRWZm/hWolCPxMC/capJdWrLLI80jf+OrTtL0G41VvlG2L/AJ6NWxo/hVV2zXf7z/pnWnea9DZq0dvt+X+L+Fa4pVvs0Seb+Uns7Oz8O2+7+L+833mrH1bxFJLuX7sP91fvNWLeaw8szNu3N/erM+aZqVPD3lz1Bcv8xamupLpuflX+7Ue1pV/u1HHC0swVP3jNXc+HfAm5lm1D7v8AzxX/ANmrerVp0I3kEpcprfDERixvP3b+YzL+89VrB8QeE9Yl1aaYxT3O5v8AXKvmK1dRqHiq30uP7PZLG0yrt+X/AFcdccvj/XLeRo47nd839xa8mhGvKpKtBb9zkUZ83NE9O+Gdne+E9LubjU38i2ZlZY5f4f7zf8C/u15lcSLJO21dq7m+Wo5PEmo6lJ5l9dzTf3Vb7tOt7S4vd32eGWT/AHVZquNGVKcqk38RlycsuaQsbVveG9YbRdVs70J5zWk0dxt/vbW3VhSW8lrJtmjaNv7rKy1PHL8tFSMZxsZVKUakeU+xvGumaT+094N086Dq6RX1i0jiymb+8q7t6rXCeHf2MdQt9SiutZvrLR9KhbzJLuOZmO1f7u6vm9dPlhm32V09u/8As1dZda1T5b3WJZ0/us8kleDTy2thafscNibU/TU8mOXzoQ9nSq2ifYHxO/bA0Lwn4hktNHtH8QRqv7y5juvLhZv7q/K26sCD9vrTo1VZPCV0V2/9BI//ABNfOcFtFHCqH59q0+OCH5sRrXBHIcqpw5XSv82Yxy3BRjyyifTK/wDBQLQVXa/hO9/8DB/hUEf7c3g95Fabwrelv9qSFq+cPssX/PNP++a2fB3w/uPHXiKz0nTbWJp7hvl+X5Y1/iZql5Jk9GMpSpuP/bzIngcvpx5pR/E+wvhb8VPD3xykuhpngtoba2XM11dW9u0cbN92Osf9o7W/DPw78G+TFpGlSa5fKy20f2GH93/emavQbO18Nfs9/Cvb92wsI90jfxXdw3/szV8LePvGV/8AEPxJea3qUn724b5Y/wCGKH+GNa+RyjCQzDMJYqheOHh8P94+fwmEjicZ7an7tOJx+kxN9o5/irfvpmMIXuy7flrOtVWKSvYPgr8N5/EEza/dRt9ktm2wf9NJv73/AAGv0PG4mnh4e3qdD6fF1aeHjzzPQdF+EZ8f/Cu007xZfsbvSYWaO+ds/ZYfveXu/urXypoHiWx8C+MmudPszqXkTN9na4bbn+6zKtfRvxq8fS6Do8ng6ym2TXgWS/aP+GL+GP8A4FXz+LKCKTKRqslcOTSrSo1KmJ+Ge0THK5TlCUq+0uhkfEbxzqfjjWhe6nMs85+7Gq7Y41/urUGitZ3n7mb9x/db+GqetWb/AGjd/tVpeGdN8+RkavrJOEKHLHQ9+Tpxo8sSxp+k2n2xlkrcu7pdBs1aKsXVNCm0tvNi6VXt5F1iNoJZvLZfuq1cLj7a1Tm905ZR9p732TotLu49Y3PcNWlc6iqyR20M0UHy/eaSsfwN4bbVNQa0+0RW3964uW2xxr/eat7x/pGm+D4fsrbZ2f71w3zSXH+0v92P/arilGDq+yRwunB1fZnXeF/itdeC7i1k8MyS2l75Pl3jNN5nnMv+z/dr2zw7+1F4O+IVnHonxFsI4pNvlrq1l92viDUPEHkxR2kDL5ar8zQ/xf7LNVSPUmWRdzVyYjhvC4v95ONpfzdTCrkdKp7zPtjxx8Dbuz0T+1PCt7DrOj3TLPHcW3zNXnKfGTxL4RP9manbWep2C/L9i1SHzISv+yzfMtcp8B/i/qngvULuG0m81Z1z9nb7sjL81euap498CfF23xq8Mfh/VNv3v4Wb/Zavm5YbEYKt7LEU/a019rqfO1MJVwdXlqx5okngnxxpOpTN/wAI3ff8Itfzfe0PVG86zm/2Y5Gr2jwB4gvY9ZsLbUPDt5prSTfu5rfbcWv/AAFv4VavH/D/AMF9CvEt7TX/ADNGgmXbb65Zf6v/AHZo2r0/Qfg54j+Gd5YrB4usb7RJJFuPJa4aNpIV+ZttfM5x9SqwlGL97z/z/wAzxcdGg480T6F1r7PY2N1eJDGtxJHtaZdu6vEdY1SGys76ay1uHS51+9q2sfNNIv8A0xjr0X4jap9s0uW0sha3N3DB9u+y3bNH5ir91lr5w0mzsNOu4vFXxF1L7ObqT/R7ST5m+b+Lb/dWvjMiwbqQlVqf+A73PKpU/a6o7LSH/wCEi0241bWtRuNM8NQ/Ndaxqsm2a5X/ANlVv4VWvIPip+0pD4lsZPDXhNH0LwvGvl7of9ddf7TVi/G7U/EvjweYJN/hqBmNs1h81vGv95lX+Kvnm+tb7RpPOlhZrf8A57RruWv1nKckoVP31X4uke3/AAT7PK8qo1PfqfEauqavLp822V/tEH/PSFtsldn4B8fXGl2t5p+n6us9rrELWd1ZTxruVf7y7vlZq8q1S/t7qHd5lUrG6/5Zsv7tm3MtfePCRnStJH2P1SLp6na+KvgnqdpDc6jojPqtjC375Vi8u4g/66Q9q4LSdek0u4ZW/wBZ/er2Tw74q8UaPZtcWF+1nFHbtJbvfSfN/d/cs3zVyHijw1L4qxqoj8jU9zDUFZWjVpGb5ZP7qq1XQxDkvZ4nY3w9R1Iyp1Ts/B/iu0k+Hd3Yw26yanDeLe3SzLuW5hX5lj+Wrmr+ONd8deJfDPhzQbO3ldpI2tVtoYbXc3/AflXbXj2j6hrPhK8Sa0Bgmj3bt3zLJG3y7W/vLTZ/GEd5rcl9e6V87NuZbeVoaz+oQ53NakQwUfae0ifT3h34eeHviR4m1ufTLXUF0660aS4kudQjj/0fUPM+9Gy18/yadHHJsZW4r1/4Q/tWWXgswafd+GVtdKZVh8y3kZ5l2/71ew6t4P8Ahx8dbSTUNEuYI9TkXc01h8sy/wDXSFq+VnjsVltdwxVN+z6SWv3nj1q2IwteUpx90+PY7eO3b5VpLq1hvPvrXo/jz4H+JPBnmTNbf2lp0f8Ay+2qsy/8CX7y150zCOvfoYiFePtKUuY76WIjWjeMjQ8I+N/FPwxvvtegalLGv8US/NG/+9G1e9eH/wBqzQfG1i2meM9Ohsnk+Vm8vzLeSvnOSU7ay722huDkjFZ4jLcLj3zVo+9/MtzSWDo1/elH3j3jxp8GtL1dWvvDF3FAsnzLbyN5kLf9c2rw/XtD1Dw7dNDqVrLbSfw7vut/u1X8P+KfEHgm4ZtNvGe3b70LfNG3+8temaP8ZtE8WWv9n+IbWK0mb5W875oW/wDiaunSxmBX/P2H/kx2UaE6P2uY8emqGT/dr1vXPhLa3m240e9WO3k+ba37xf8AgLLXNyfD/T2/cp4lsZbj7vk/7X/fVepRxtGpH3WdlOR57JZ/xo2163NH8dX+l7Ybn/S7f/x7/vql8QeFL7w+3+lR/uf4ZF+ZayNld/7uvD3veRv7sjtvN0bxdH97y7j/AL5krB1Twld2e5ol+0w/7P3qwZLEtJuQ7Wra03xlqGl7VvF+0xf3v4v++qx9jOj/AApfIOX+UxPs7VC33a9LuNJs/EFnHdeS0XmLuVtu1q5DWNBk0n+JWjb7taUsVGcuX7RUZHP+W1uysjMrVs6f4quLX5bpfOX+9/FVC4X5qhZK62o1I+8WdObaw1/5om2zf7PytWPfaHc2f/TRf7y1m7WSTcrbWrXsfFE9rtW5Xz1/vfxVlyTp/AR/hMnbTa6n7Pp2uLuiZUm/75asi80G6s921fPX/pnVwqRfuyHGRm05pW8tV/u/dptFalFqPXryL+83+9TptZkuLeTcy7m/hWqdFLkj/KBX/d/7VFTQwebJHH/eate4tbHS1XzY2narc+X3QMmO52LtZd1FXY10+8+UboDRUXXUixXuGWW+bc3y7ttdhq1vJ9hjhsl+X7rRr/drhV/1jbVrRs9UvotscEjf7K/erOpTcuXlNR0Ph+7nm/1fkL/eat+41a30eGGH5p9q7flqn9g1i8X9/cLCtQ3nh+8+zrsaKdVrKXLOXLOQEn/CZR/8+8n/AH1UbeMt3/Lqv/fVYX+xspdno3y1p7Gl2J5jY/4TK4/54pUbeMLxv4Y/++ayP3f+1S/PV+xp/wAoGnJ4ov267F/4DWdNcfaJmbb96of3f+1T/wB3WkYxj8KAlopPMX0paQHaf2lY+Xta4iqhJa6Iv8UX/fVclsX1/wDHad5Q/wCegrCOH5fhkVzHVbdE9Y/++mpP+JEv8SVy3kvV6x0Oa++Yfuof7zUSpxjq5AbW7Qf+mdO87Q/+mdUv+EdtV+Vr9d1U9S0KTTfmb5ov71RGnGWnMwNj7RoX+x/37am/bNC/55/+O1zG2P8AvUeWrfxNW3sV/MSdnb2um3kayJbrtrA1yOO31BliXau1a6bS4/senwr/ALNcrq0v2i+krloycqkimVaaqM3X/wAdok/1Yq/oNr9o1GP/AGf3ldsnyx5iTp41Wws1X/nmtcbeN5txI1dVrV15dm1cfHu3fNXJhY/FMpklFFTabF9qvoVX+9XSSdZY2/2OxjX+6tcnfXHm3kzV1moS+VbyVxf3WZq5sP70pSKkDMq/eqvU01SWMfn3kK/7S13/AAxJOqt4vIsY1/uqtcneNvvJP96uwum227VxPzSVxYbeUipDKKKK7yTY8OxbtS/3VatHxI+2z2/3mqv4XXas0n+0q0eKG/1a1wS97EEfaOeooorvLJIU8yRV/vV3dw62tnJ/srXJaHD9q1SFa6XxA+3S5K87Ee9UjAyl8XKcTSUVLbxebcRp/eavRNTutNj8jS4f9mOuJ1CXzbyZv9qu8umWCzkb+6teeM25q87B+9KUjOmIBmtW18OahdLuSPav+022rXhO1hkvJGk+9Gu5al8S3lys23c6rXRKq+f2cSub3uUih8H3rTKrYVf71dDa2tjoUP8Adb+9/E1ZXhSe8kmZdzPb7f4qp+IL3y9SmWL5vmWuWaqVJ+zciJc3NylnVtea4j2/dX+7XOyXUkrf7P8Adpu5maiNWaRdvzNXbTpRpxNYke30rX0fQbrWJP3S+Wv8Ujfdra0PwW0hWS++Rf8AnnW7faza6TD5MMas38Kr91a4quK97ko6sylL+Ul0/SbHw1D5m799/FI33qxtc8VSTxtGreVb/wDjzVhalrUl1MxZtzf+OrWV5rSyMzNU08L73tKu4Rj9qRYuLyS6/wBlf7tMplXdL0i41a4WG1jknkrtfLGJUjqPhvoMOsahI1z80Vuu7y/7zVt+KPiZq2iak1jpix2sMP7v5Yq0vCPhWPwrHJdXF1uuGX9433VVaq6x4q8HaheN9vhlkmj+XzFX71fPOqq2Jk+Xnic3LzSNT4e+NLjx08uka5aR3kXls27b81cV4g01dF169s4mZo7eZo1Zvvba6K3+JujaJG0Hh3Tts0n3rmf5a4a8v5LrULi4lbzWkbczVvRpSU5S5eWPYzUJcxfhl3fw1a85q6TwH8Nb3xFtvL/dp+m/89P+Wkn+7XpH/Cu/AWktHHqNxsk/uzXu2uHEY6hSqez+KX904as4xly8p44s+6rUbfLXtdnH8INN+aW402T/AHrhpK1LX4ifBjR/+WOnSt/s2bSV5E8yk/gw83/26edOrU+zTZ4VbQS31ysdtFueRtoVf4mr7b+Bvwms/hN4Tk1PU2ig1OWHzr2SX7tvGvzeXXmFj+018K9Dkza2K71/599O2tXEfGT9pZvippsOheHlurHR/vXskzYkm/upXhY2nmebuOF9jKlS+1Jnl4jD4vGy5OXliU/jx8Xpfip4i2W7MuhWDNHbR/3/AO9M1eWyfeqXaqqqrUUn36+swuHp4WjGjRj7sT2aVKnh6fIjd+H/AILvfH/iix0ay/5aN++k/wCecf8AE1faHiu+0b4M/DVrgRKttaQrBZw/xSTfwrXNfs8/DdPAfhdtQvl2avfqskny/wCpj/hjrwb9oT4oN8QPFzWVnJ/xKNMkaGH/AKaSfxSV8XXlLPsyVCD/AHNL4vM+eqc2Y4nkj8ETzm+1O61rVLvUb6Tz7u6kaSVm/vNVOOXdNtptR267Wr75RUY+6fURjGMSa4tVuKLP/iWzeYtTVm6gzeZRH3vdCPNL3SbxRrTXkeyvSPh78G9Cs/h5eeMvGc1zHbsFWw062ba1xI3yqzNXm2m6Tca1JHFBDJPNI21VVdzM1fS/j7w/q83wR0bS7qNLTWLNY2jt1bc3y/3q4cbi/qqp0KcuXmlqcOKxHseShTl8TPDVl8Nal4g0/TNPsbiK1aZVuGkuGZrhv7rf3VrhvFmm3Gm6lc29wvltHI0LfNu+7VixvG0vxJD9vtrqCNZP3i221W3f7LNXQfE7UmvNPt7rU7yKW8ktdtvDAqrtVv8Anpt/ir2YRlSqxXc9mNOUJRSPKri4XzNqVVjlZWpy27NUklrtr3/djoer7sfdNfw3r8mk6pbXCf6yNlavWvFWlr5kNxF81veKrLXhbwvCd1eseE/EGq+IrPTtNgWDy7VWk+ZfmbbXjY+jrGrA87FUub30b/gv4ya/4DuEsWuZLmyhk/48rhvl/wCA19e/CH40fDrxbpawalqR0pvvNpd3/q1b/pnXwP8AEa+n/wCEmZp1iWVkX5oV2qy1k2OtNaurJJs218zmXDuHzWjz/DJ9UfP4zJaWLp832j9Qvjf8ZdC8HeH4dQtLGXUtRvodtozfLCy/7TV+d3xE8d6v4t1+a91e6mmu/wDpp2/2VrvfDfx4vtZ0CLwtq/kXNjNtt/td7832Nf7y7a8u+JkUsepNeIy3Nvu2rcrHtWTbXBw5kcMpfsZx97+Y5spyyOEqfvI+8dX8K/jxrvw8u9tqyXtlJ8slpcfdkroda8WaB8QdUuo4Uh8Lrew/N5i7Vkk3f3l+7Xzyt15tW1eVtoLM1fY1Mspe09rH3ZH0M8BTUvaR92R2/iH4I65p8Ml5psLalaKvmb4PmZVri7W+Z0MMg+7XdeFpvE9qy2theXMNzIy+XbwyUnijwj/aFu2t20LWit8t0rL8sdx/d/4FWlPENfu60ubzN4VHKPLUkdBqHiK31TVmvG09LvSfJjt7dmkaNbf5a2vhXePdXmq6lrNklzoDNHpk1jaXSwzSNJ8saxq27dtrydm1fwfbzWkkMkf2hP3kcy/K0bf3af4V8YvoepR3UWiQXMsbbo/M8zarVhUwvPSkqZEaMYrmpn0b4k+GsK/s/wAN1Lp8kV9bX8j2ufmkjt2f7rV4FHaqJAMY9a+jPhf+2RaxxrpPjPTUso/urdWMe1f+BLXf+KfgP4M+K2m/2z4Tvrezmm+ZZrX5oX/3lr4qnmmJyupKlmVPljKWkt0fORr1sHUlGvH3WfHklusq/PVO3+3aHfx3+k3U1pd27blkVtrK1ejePvg94n+Hsm7VLBvsf8N5b/NC1cDN/DX1WHxFOvDmpS5onr0q0akbx9493+GP7Zc+n7dM8a2m5fu/2jCv73/gS133ij4e+BvjHp7avoUkFtdSNu+26d90/wDXSOvkC4t4byNlljVlqHR9S1vwXffbdA1Oa0lX+KNq8mrkdKU/b4GXsqn/AJKx/UKd/aUvdkdr45+GeveB5Ga8h8+z/hurb5o64aZv71e0eD/2nobtfsPi6xjhZvl+0Qx7o2/3lrT8RfCnw743t21Dw7eRW0knzbbf5oWraljK+El7PMKfL/eXwnbTjUp+7UPnqT5qq3FnHdR8rXVeKPA+s+FZGW+tWWP+G4X5o2/4FXN/8s6+kpVI1I89OR2Q/mieoeAbmDVPA8nh1pvs115ciq27bu3fNXnupfDPV7W7ZWspG/utD8ytWdOs7267ZPKkjb5Wq9a+PvFdjH5YvHmVfm+ba1RGjVpSlOjJe8VGMviPSNP01tP8IyW+sfdWNlbd/DHXj7Ku6tTVPEWq62u3ULqSddy/u1+7Wb5f8IqsLRlR5nOWshxjyjea6jwr4S+1bby7X/R/4Y/71WvCPg37ftvL3/j3/hX+9XR+KPEFvoNv/eum/wBXGtc2IxUpS9hR+IqUv5SnrmsW+iQszt8zfdjX+KvONQvLjUJmlmb5m/h/hVaku7ia8uGluZN0jf8AjtRM1deHoRox/vEENFPpldpZC0X92odtamn6bNqVxtT/AIE1WtS8L3Vv8y/v1/2aPaxjLllI15jndv8Ad+Vq1rPxNPa/LcL56/3qz5EZaStWoy+IDpHWw1xfl+9/3y1ZN9oM9r8yfvlrN27G3KzK1adn4juLX93MvnrWXJOn/DI5TOpldPssNaT5G+b/AL5asu88P3Fr/ql89auNVP3ZBEzIf+Ppa1vttrqa+VcN5DL/ABVl7WZfutUckW6tGoyLNaHRVVt3nKy0Vhsu2il7OT+0Tyliuo8L2sa2bXH/AC2Zq5qpbHVLjTmbyG/4DUVISqR5YlRLOsNd3kyrIsvmf3a1vD9rcadbySXLbY/7rVnN4yuv4I0SqcmuXF1Jumbzf9ms5QnKPKUb8l5ozM27ym/4DTftmif3Yv8Av3XKNGrfMtN+z/7VX9Xj/MFzr/t2if3Yv++aPt+iekX/AHzXKR27SybVVmrQj8L3jfeXbUSpwjvIDZ+3aN/di/75o/tTR/7g/wC+a5680W4sfmlj/d/3qrfZ1/2qI0YS+0HMdV/a+kf3V/75pP7Z0f8Auj/v3XL+Wv8AdpvkL/tVX1eHcdzqv7c0n/nmP++aj/t7TP7v/jtcz5C/7VO8tf7tH1emFzqF1zSfM/1f/AttXL9ZHs1+z/8Ajv8AdrjPLWp7fVryzj/dSfu6mWH/AJBcw+HQ7yeb/VMvzfxVr6xPHa6atju3Nt+9/u1lSa9eT/em2rUEl01xCq/3f4q0tNuLkSR1JZxfariFf7zVHtbd92StPw3as17u2/dWqnJRi5AdHeS+VbtXEyNuZmrpPFF0y28cbfxNXN1hhY8seYqQV0HhW3/cyXH95ttc/XZabb/ZbGNf7q0YmXLT5QiZPiaX7sNYdXNWuPNvKp1pSjy04hIfWr4Ztd00kn92s6z02W/k2xL8v96un0uxXTrfy2ZfMqK81GPKTEq+Irjbb7f71c3W34kt7j/Wbd0Nc5N/rKvDx9wqQytnw3F5uobv7q1jV1PhGL5Zpq1ry5abJJteby9Pk2tXJfw10vipv3ca1gt8v/fVZYf+GUytRSt95qSusk63w/Ht0v8A3mZqyfET+bqH+6tdJptv5VjGv91a5PVG82+mrzaEuatKQFFvvUlFFekBveE4994zf3Vq/wCLG22ca/3mo8Ix7LeZv7zVV8XNuuI1rzL82KI+0c5Wp4di8zVIf9n5qy66Twfb7r6Vv7q1215ctOQ5Gzr0u3S7iuCrs/F0nl6eq/3mrjKwwcf3ZNP4Sxa3UlnJ5kbbWreXxifL2y20bVzNSw27XEyxxfMzV0TpU56yNDoJPGE0u1UjWCOsKZzMzNurpo/DFrYxeZqEuKmsdH0K8mVYpJGb+7urnjUpU/eiiOY5/S9EutYuNsS/L/E38Ndrpuj2Ogx+c7R7l/5bNU2oX8OhwrbrHtbb8qxrXH6trclxIzFvNb/x1a5Oapi9vdiTzSlI2NY8UNLuWL9xH/481crdXzS/d+VagklaeQs7bahrvpUI0/hLjEnh/vVJUljZTX8ywxRszV3+geCbex2z3qrPKv8AD/CtRXxFOh8QuYwPD/gu61bbJcbra1/8eau/+1ab4RtfLiWNf9lfvNWTrHi+Oy3W9ltZv738K1w2oatJcTN825m/iry+StjZXqe7En3pGz4h8WTajI3mtth/htlrlpttxJuK035q6fwr4MvvEEysF8i3/ikavQ/c4SnfYr3YmTpel3OqXEcNnDJPMzfdWvaPBfwztdJ23mrss9wvzeX/AMs46nsbXR/h/p7N8i/3m+9JJXDeLviDca3I0cbfZrX+6v8AFXz9WtiMfL2dD3Y/zHJKU6kuU7jxd8Wls42s9HZWm+6038K/7teN6ksmrXjXE00skjfeZqcPMuJFVF3Sfwqtdxovwj1vVIVmm8q0X/ppXTSp4bLYb2KjyxOB/sOH+87VYj0W0/jRq9C1D4O67ZwtcW+y+X/phXFywyW8jQyq8EittZWrop4uNf8AhTuHPIbHpNov/LJa0bPy7ePbEu1aoxtuqbdUVHKXxGE4ykavnd69b/Z7+Hf/AAlOuf2veR+ZYWDfL/dkmrybwrod14q1yz060VvOuG/75WvsSxfTvhT4I3fLDBYx7v8Aro1fI57jJYej9Vo/xKh8/j5yUPZ0/iIP2jPicvg3wquiWM3/ABN9TX/ln96CH+Jq+P1XvWr4r8XXnjjxFd6vet+9nb5V/ux/wrWY0v8AdrrynL45ZhY0vtfaKweF+rU7faGyNuaiNv4qbTlTdXrnocseUs1t+CfhnrXxK1qPT9HtWnk/5aSf8s41/vNXefCX4B6r8QpI7y6R9N0j+KT+KT/dr6lvtb8Ffs++Edvlw2UEP3Y1/wBfcNXyWZZ9HDT+q4OPtKzPDxWP5P3eH1kcn4S+Dug/BrQJNQmkjm1KOPzLi/uf4f8Adr5e+NHxwn8TXU2n6NIyWXzL9o/imqb4wfG7XfjFeMvzaboat+7sou/+1JXkt1p+fururryfKZ06n1vMZc1V/wDkpeBwPs5e3xMryMCOO9uJtvnt/wB9VfvNLZbddzM23+KtDS7XZJWhrFuv2evtZ4j34xifSOv73KcZUUn3hUl421mqruVa9KMep2Rj9oS4bdH/ALrVt+CfEEnh3xBaXifNtb5lb7u2smwt1ubhY/4WavQdDsdJ8Piea901bxvLWSPdJWWIqQjT9nJXuOpKPLyk3xMtz4g0aw1u3hZbfzJLX/db71eXbmi+WvoT4ZW+geO9B1Tw7qMyWlxJum09v7s392vGvFnhabw/qVxaytuaGRo2/wB6uPA1oxbw0vsio+6uUzbfVriMMqSMu6vQPDOsxagkdnqFuJ47j/R/91m+VWrifDunfapmk4fy/wCGut1C/t7G3X9yu5mVt1XinFy5IxCrGPNY4/xLoM3h/Vbq0l+byZNu6k0m68i6jZv3m2Ra9w1Tw/o/jvwuusxSRWerWsarcWzL/wAfC/3lrx/WNB/snU5oV/hbctTQxccRH2cviJlOMo8sj0a48Uat4V0iP7Feqq3i/aFm8v5lb+7urp/hPPt0C6m1WGx13+2ZJLdLJrhlmhZfm8xq8U/tTUoYfJH720/55yfNXU+BviRqHhG4aaz0Oza5/hmkj+7Xn4jBy9hKNO3McfseSnLl+I+j/jF8L2X4LeFbh7B7jVbBVhmaFd22PbXzbHbiHqMV9JfDf9se3vo49M8Y2i2sv3ftS/cauw8TfBXwp8V7CTVdBuIrSeRdyyWX3X/3lr4mhmWKyluhmkOWN/i+yfNwr1sFLkrx90+O57CC6jxJHuq54V8U+KPhjqAvfDuoyw/3o/M3Bv8AeWuw8efCPxB4Bmb+0LGRrf8Ahu413R1x+9fLr66liKOKo+7apCR7dKpGtH+aJ9O/Df8Aa90TxbZf2V4vs49Nu22r5v3oZaT4gfs7+H/F0bah4VvIrKaT5vLX5oWr5PvLC2u9wMeGrV8HfErxT8M7rdpF+89l/FayNuWvClkPsZ+3yup7OX8v2QhgoRlz0tC34w8D654LvPJ1Wxltv7sn3o2/3WrmpG/u19N+D/2iPCvxIt/7P12GLTbuT5Wjufmjasvx5+zja38f27wzMsG75vs0nzRt/u10UM1nQl7LMafs5f8Akp3U+aPuyPmy4tY7pWV1qTQta1nwTefatGvZIW/ij/hatPxD4Z1LwzdNb6hay20y/wB5flrM219PGpGpD+aLOyPvHr/hP486dr0P2HxDbraTN97+KOSpvEnwf0nxBD9s0K6W2Zv3m370bV4lcWcN3/Dsqz4f8U654Nmzp127Qf8APFvmWvLllns5e0wUuSX8vQOT+Uta94U1Lw1I0d/A0f8AtfwtWNXs/hv4xaH4rh+x61CtpcN8u2T5o2qLxJ8IbW+VrrRZlXd92P8Ahq4ZhKjL2eNjyy/AIy5fiPG9v92u78F/D6S48vUNRj2r95bdv4q6TwX8LW0+ZbzVY1aZW/dw/wANO+IHjiHQ/wDRLLbJfsv/AAGOorY2WIn9Xwn/AIERKXN7pV8X+KofDsa29vtnvWX5Y/7q15LdXUl7cNcTSefIzfM1FzcNdTPPcSNPJJ95mqLb81evhsLHDR/vGsY8pLTNlR4/6aVJu966jPUb91au6Loc2s3G1V+VfvNVzQfD82sXXzfLb/xNXb3CWXhfTf7sa/8Aj1cVfFcn7un8QzNZLXQdP/hWNVrk28bSfbP3tv8A6P8Aw/3qr6xq02s3G5/lhX/VrWey1rQw8Yx5qusi4x/mOr8rTPEEO5WXd/e/irDv/C9zZ7mi/fR1lfZ2WTdE21q1bHxZcWe2G7XfH/erZQqU/wCE7lcvL8JhNRtrufL07xBHuVl8ysHUPDd1Z7vJ/fLWkMRGXuy90mMjD2/ex96tbS9ZuftEcNx+8Vm27qzJEZGoWuiSjKJR1GsX39nR7lj3Vkw65Hct5d1br838VLDrkbx+Tex7l/vU6OHSt27zq5owVONmg5Spqmliz2yQHdA1FWtavo2jjii+7RXRCU7almPUlnazXk22Jd1R12nhmxa1sWZo9szVNWr7OPMXEyf+Edt7dVa9uttSL4as72NvsV5uaoNW0e+vLj/VyNV/RdL/ALEjkuLhl3N/DWDqS5Obm1EcxdW7WszRy/eVqZVrVLhby8aRf4qq12R+HUk62GKPR9NjZF3TN/FXOtqWoSXHyzSbq0bPxN5VusNxH5605vE1jDuaC1+auSCnF+9HmKNqH5tPVb3buZfmqn/Z+lf7H/fysa81Zr6GTzf+ArWT+79aUKEv5g5jrvseir/zyo8jRl/ihrjvJNO8n/brX2H98OY63zdG/uwUfatG/vJXIfZ/9qj7P/tU/q8f5g5jrvt2kr/dpP7T0xW/5Z/9+65TyF/2qPIX/ao+rx/mDmOt/t7S/wC4v/fNJ/wkGnf3f/Ha5PyFqa306S6k2xRs1H1en1DmOi/4STT/AO7/AOO0f8JRY/wxtWT/AMIzeeX91ap3VhJaybZY2iqI0aMtg5jQ1q+j1GOOZazab92OnV0xjyx5Ykk2kwfaL6Nf+mldheP9lt2rF8K2v76S4q54kl8qHbXn1/3lWMS4nLs25maiiivRIOsVfsujr9nrl5IrqW4bHmNU1nrF1pq7VbdHVh/FVwv3IlSsIU5wbKNzzWt9HVbv5mZdtcj96rF1qUl1bssrbpGaqbf+OtVUoSj8RJBXb+H7fytLh/2v3lcZFEzSKtd/Cq2tqq/3VrLGS93lLicr4kbdfbazW/1n/Aqm1KXzb6SSqVddOPLGJAVPar9ouo1/vNUFaWgxebqUP+z81XN8seYDsZP3Vu397bXB3D7pJK7jVG22slcBXn4OPxSAKKKljiaWTateiB3XhqDyNNh/2q5fxRJ5mqN/srXaWcS2tnG391a4HUpWk1CT/erycL71aUiIlMbu26u18Fxbbeab+81cb/yz/wCBV3vhiPytJjrfGS/djkZHja482aFRXK1ueKJPtGpt/srWHW+Gjy0ohEK1fDd1Ha6tDJL92sqit5R5o8pR6H4i0mfVlVrdlaszR/Cdzb3Uc1wwhjjbdWBb6zfWa7YriRY6lk16+uo/3ty22uCNGrTj7OL0I5TX8aaosk0ccTfd+9XJVPdXHnybqdb281xMqxK0kjfw11UoRo0+UcSvtrodD8JXOsyK23y4f71b3h3wSse24v8A5m/u1s6p4jt9Ij+zwKrNXn1sZKUvZ0NxSkWLez07wxZ/N5a/+hNXK694qmvPl3eVD/d/vVj6lrMl5MzM3mtWWzs3zM1TQwdpc9XWRMYmjZ2d5rl0sdvHurqLf4ay+X/pF7FBJ/dq38M/J/s+427ftG6uW8Qf2s2pSed526k6s6lWVKEuXlDmO20X4Zw2955l7MlzCv3Vrd1rxfa6Hb/Z7Ta0391furWd8Nl1GPT5mv2k8lW/d7q4LxHdRtrV0tv/AKnzK8xUpYqvKFaXNymfL0H6pr91qlw0txJum/8AHVrO+amru71u+G/Cd94luFjto/l/imb7tezLkw8L7RH8JvfB23gbxYv2jblY/wB3/vVpfF7Utfh1poUuJ4bJV/d+T91q7rw34b0rwDY/aJmXzP4ppK5fXvjlBb37Rrp0d3af3mr5qNepisb7WjT5omcubm90X4Iap4im17yZXnuNOZfmab+Govjpb2tr4oja32rJJF++qnN8eLtrf7PpGmRafu/5aVxV5qVxql01xdTNPI33maumnhK31v6zUjyf3Q5ZDY5asRtmmWlrNezLbwxtJIzfKq19CfCz4Cx2rQ6n4kCs33o7T+7/AL1XjcbQwVPnqsJSOm+APw1Xw7pP9s38f+n3S/u93/LOOuB/aG+I39taqug2E3+g2bbpv9qSvQPiv8aNP8JaXNpOlSLLqbR+Wvl/dhr5amma4laR23MzbmavmMrwdTF4mWY4qP8AhOH2EZS5pE0cuz7tWI7iqK10HhPwjqvjHVI7DTLZrmZm/wCAr/vV9XUcIR5phUXKVrO3uNQmjt7WFp5pG2qq/wATV9NfBP8AZnjj8nV/Fn3vvQ6d/wCzSVrfDj4M6b8NbNb6/aO51Lb+8uGb5Vrkfiv+07Ntk0fwrJ833Zr3+Ff92vg8XjsXmtT6plnw/akfPYmeIxMvZUD1T4q/HzRvhhZ/2fpqxXeo7dsdrD/DXx94o8Uav481ZtV1q5ku5/4Y/wDlmi/3VrMLy3lzJcXUjT3Mjbmmb5mapNm77te3leT0Mqp+570usjsw+Dp4WOvxHpHwJ+FcXxL8TSRXs3kaXZqslxt+827+GvVPiB8TPhl8F9S/sS18KQ6leR/6wtEtZ/7NnhDxNoN1d6vNB9m024hVWWT7zMta/wATPgpoPj7xFJfDUItN1SRf3i/3ttfOYjHUq2aunial6MY/Z7+Z5M6sKmJ/ey93yKng+/8AhX+0XJLpcOjt4f11Y2ZXiVYw1fP/AMXPAd58O/E11ol227y/mjk/vR/3q+nPhv8ACfwh8D79vEWq69BLewoyqPMWNVrwT48/EaD4oeNLnU7SPZZwr5Fu395Vr0MrrTlmMo4XmdC32u/kdOGlL6z+6+A8B1CJlZmrN2yf7X/fVdVfWueK6Hw78I7vUY1u7qN4bb+Ff4mr9IljKOHp81SR9d9Zp043mcXoWm3E90Jk+VV/iaut1aL7VZxssywTRr5fzfxLW1rVrb+HI1h/u/dWvPdc1JbpvLP3v9n+GueE3jJxnHYinKWIlzne+C9YXw1p9xbyWNjuuG+a9Zt0ir/s1xvjrW49S1eZrfd5LNXNsBF/Ey0yR2lk+euynhIxre2OyNP3uY09H1JtIn85E3L/ABLW1Hc2V9cRyQ3XlSblby7n7tc5bpUkdmJW+7WlSEZO5D5eY+k75r3WoV1K9jsbm5W18mGO0j2/KteJateTatrEstwu1mbbt/u7a9b+AesR6vbtpkzf6Tb/AOr/ANqOofjR4B/sHVf7UtI/9EuG+f8A2Wr4zD4mOFxssNU+J7HifWOWv7OZ5xZ2qtV3yxG3y1FDt219KfAn4d6NZ+Drrxdq9ut5JHuaNW+baq1tj8ZHB0/aVCcTX9lG583XXh9763ZntJdv97ymq54N8deKfhbeLPot/IkX8Vuzbo2r2O4/bGs7e+8hPCFu2mK3yt/Ey16NF8P/AAV+0V4Hm1vQbJdK1bd8rQ/L8y/wtXnVsyq4emo5nh7UpekhRqVXHlrw90j+Gf7Vnhfx9brpPitIdJu5PlzcLugap/iN+y3ovia1bUvClwtlM3zeX96GSvkPxJ4ZNjqFxZXSNFcWsjRt/vLXS/Dv42eLfhNMq2l42paZ/wA+kjbtv+7XJWyGVKX1nJqnLL+X7LOqlhacfepFTxh4H1zwTetbazp8to38Lfejb/dauYkr7R8KfHTwR8cNP/s7UoreC5Zfms7uuD+JH7LPyyah4Uk/c/e+yTNWuFzz2dT2GY0/Z1P/ACU64x5T5fu9Niu+v+s/vV1vgn4xeKvh6yrFPJqOnL/y7XDVnaxoV94ZvWttQtZbS4X+FlrKmr61+yxNPkqR5onR9nU+m/D3xQ8FfFqx/s+/jigumX5re6rkfG37O81tuuvDs26P/n3m/wDZWrwW70xJJN0P7iT+8tegeB/jx4j8E7bXUt2qWH+180i14Mssr4R+0yyp/wBuyFynI6lpd1pF01vewy20i/wstUG/3q+pbHxF4K+Mum7ZPIa6/uyfLIteb+OPgBf6TuuNIb+0Lf8A55/xV0YfNoSl7HFR9nULjL7Mjxi4sYZl5WtXw7411/wWy/Zbhri1/wCeLVBdWs1hI0csbRTK3zKy1BX0D5akeWouaJoehar8bv7Y0bybG1a2vm+Vmb7q15380kjMzNIzfMzNSqu2lrKjh6OGjy0Yk8kStItR1YqNovm+WumMi4yI/wCKuh8L+EZ/EEys67bZW+Zq0PBvgi4151uJVaO0X/x6vQdYvLHwhpfPlqq/djrysVjeWXsaPxGHoZd81j4V09fuwRqv3f71eYaxq8ut3jSTN+5X/VrTvEGvXXiC8aa4+7/DH/dWsxX3V04XC+xj7Sp8RUQ8padRRXcTqQrTfKVqsMu771Q7Gq7mkZFORWWTcjSRtWvp/iy4s/3dyu9f71UqjkXdWjUanuyRR1GzTvEEPDL5lY174bntfufvFrM+zNE26JmVq09P8VTQfLdL5q/3qx5J0/4buHL/ACmMy02OJVrsmtdP1qPdHtrF1Dw/cWbfL+9WtIVoy0loOMjJkZmb5qKG3fxUVsUdtb6XY6NHul2M3/TSs3UPEsjKy2q/8Cp9jpcmpR/ar6T5f7tE2taXYN5aW/mba82Mdfe95mpkSeLNQ/vKtU21S4eRZJ28yux+xWOuWXmRR7a4uaLyGaN/4a7KMqc/dUbESGN826iitTw/pa39x833VronKNOPNIko29hNef6qNpasSeH7xV3C3rY1bW2sN0NqqxbaPDus31/eeXL861zyqz5faRKOZZGWRlZdrUVu+MIo1mRlrCraE/aR5iQq9pekyak392H+9VOO1kuJFWJd0ldtpti1rpawsvlttrKtV9nH3SoxMmRdH0v5ZV82SpF07TtXhZrVdslV7zwzdXE38FaFrbw6Jat826SudyXLeMveGcjNE0MjL/daipLyVbi4Zv71OtdNuL9tsa1383u3kQLaWv2q6SP+81dRfSf2ZZrDEvl/7VN0/RbfTlWaX97JTLrxFZNI0bLujrhnOVSXu7FRjynPw6lqEt1xIzNW94gVW0395/rqr/8ACR2MH/Hvb/NWfqWpNeLG275v7tXyylKMuXlAz6dDDJPMqxLurR0/w/NefM3yxV0dra2+nQ8KtXUxEafuxCMSPR7VrCzVXrD8RXG64Va2NQ1L922yuRklaebdWNCEpS9pIbD5natC38P3UvzPtgq14XtY5ZpGb+Gn+IridZGVNy1u6suf2cQ5Ss3hm4WNmSRWrJa3aJmV1+atvw7HffaP+Wnl1F4kVWvFZKaqS9pyMRl1WDYqzRW5JJo8Xm6lDH/tV214yrbtXM+E4t18zN/CtbmvXHl2MlediPerRiXE4eRt0jNTKKK9YgfH96tzwnHuvmb+6tYKttauq8Ixf6PI3+1XPiZctOQFrxNJtsWriq7DxUsjQrsVmWuT+X/arLB/wwFt42uJlX+81dlJb2+h2fyxrLNXHwytbzRt/wA82rrl1iy1m18u4+WSniOb3f5QMuLxdded80ayR/3a0fEWnw3GnfalXa23dTobTR7NvO8yqfiDW/tlqqxL+5rm+KpH2UbEHMfeNeoaeq2tiv8AsrXnNjt+2Q7v7y16Vt+0WvyN/DSx0vhiOR5xqztLqFw3+1VT71aGqaXcWF03mx1mV6VNpx90oKKKK0AKKK2vCtnDf6rHHP8A6ulN8keYA0fw/daw3yrth/vV3+n6TY+H7f8A5Z7v+ejVavJY9Hs2ZY/u15/rGvTXszbm/wCA14PNUx0rfDEy5ja1zxg11uji/cQ1ycl5JcN/s1VZmuG+enfLFXqUqFOjG0S4xHUUUVsUWrHUrrS5FktpPKaunt/idcr/AMfFpFK1cjS/xVhOjTqfxIkS5Tp7zx9qOpxtG7LbW/8AdWsCP52qzp+h3t9Mqw2rt/wGvVPCvgGz0GP7VfsrTL/e+6tcFavQwcfdJ5uU5/wb8N5tWaO41D9xb/3f4mru9a8VaT4BsVt7bbuX7sC1yniz4oeVus9K+VvutJXnUk0l1cNLcSNJM38TV50cLWxsvaYnSP8AKTym34g8Waj4ouvMuJNsP8Ma/dWsZmb5aPm8yhU217MIRpx5YxEOVd1dD4X8I6l4q1BYLG383+9J/Ctb3w9+Fl34oZZrpfIsv/Hmr264vtB+Geh/wQKv8Mf3mrwMfmkaUvY4f3qhMpdIk/gP4daP8PNPa6uPLlvNvzTTVxXxM+PM1802neH222/8V1XA+PPijqXjC4ZdzW1l/DHH/F/vVxm6uLC5TKU/rON96RMY/aLEk7XDMzszMzfM0lOjpsKNcSKqLuZv4Vr334Qfs9tqLW+p+II9tv8AeW1r08bjcPl9P2lWVipcpxvwp+DOsfEa8WRla00xf9Zcyfxf7tfVun6X4W+CfhlpP3VtFD95pPvTVj+PPipofwl0VbeJY2utu23tIa+TPHXxE1r4h6o15qdx+5/5Z2y/dWvho0sdxFU56n7uh+ZnKMZfEdf8XvjxqPxCmks9PZtP0j+791pK8rVtrfLTfv10vgjwFq/xA1iOw0q3knb+KT+GNa+2pUsPl9Dlj7sYmUqfL8Jm6XDPf3MdvbxtPJI21VX5mavqT4K/AG103ydW8RKkt196O0/hjruPhv8AAjQ/hhpP268aOS+8v/SLmavI/jH+0di5m0fwrN/Dtkvf4Vr4XEZjiM7qSwmWfD9qR4OKp18R7kD0b40/H7SfA1n9g0rbc6nt+W3X7sNfHWvazrfiXVpNTm1SZbpj/CzLtqtJO9yzXEsjzySNuaRvvM1SNL93a1fU5XlNDKqfLBc0vtSOnC4OnhI6/ERfYbq8kWS+vbi72/wyTNJWjHDLPJ5FvGzM37tVWtbwj4R1PxpqkNhpkPny/wATfwqtfSnhb4O6f8PdNW6uts97t3NM1ZZjm1HBaPWXSJlWxkacuVHlXgD4Nx2fl6lrMatcfeW2/hWrXxK+Ien+Hbf+z7RVnvP7q/wrWT8VvjIv2qbT9Dk27flknrxaS4aaZpJG3MzfMzVhhMBiMdOOKxvyiOlh5Vv3lUj1bUrjUpJJJZN0jfxVgfZdtbSx+bUclrX2tOUafuxPbjLl90xLi3+XbUlnot5dSfuYJJK7z4b+EYvFHim1sp2/d7Wb/e213XxHvpPh49vbabaKGk+61YVcw9nWjhqespGcsXyz9kviPGj4cvrSP95bSxr/ALS0Rw16v4D+MT3OpQ2GuadFcW0p8osq/N81WPjV8ObPwvdWupaau2zvPvR/3WrneOnCv9XxEeWUtjD28o1PZzPOvDWtXHhXWrPVbb70LfMv96P+7X11b2dn8UPB/wAjLPBdQ/8Aj1fHnNe7/sueO10XXm8PXjf6PdfNBXg8QYadSh9aor95TOPHUnKHtI/FE8y17Q7vwprNxp90vlzQt/30telfA349WfgPzPDviSPzdCumbbN/zz3V6p+0z8JTrWix+ItNhaS8s1/0hf70dfJF1bxXCbZFVhWOBq4bPsElV/7e8mVh+XE0/wB4fV03wJ+GHjiRtR0XxKsEFx+8aCORdteu/C3R/BXw9s/+Ee0LVLczNukb9580zV+cX/COpHJuiuZo/wDdap4dPudPuI7qyv5ra+j+ZZFZt1c2N4dnjKXsZ4yXL6HoxoRty8x9WfGv9l7VrjU73XdBm/tH7RI1xJaNXzTqml3Wk3UlrfQzW1xH96ORdrV7J8LP2xtZ8IeXpvi6FtSsV+Vb2P71fQd5pPw+/aA0NbiJre5aRflkhbbItebDH5jkTjRzKnzU+k4m8afs/hPz+l09GkWaBmgnVtyyL96vUfh/+0p4r+H/AJdrqu7W9M/uy/6xa2/i5+zrrHw3jk1C3b+0tI/vfxR148yK9fYRqYLOMPzPlqQNOaP2j7J0/wAVeAPjto/k/uJLhl/eRzfLIteRfET9mLUtGMl14fb+0LP73kN95a8GW1m0+8W60+aW0ul+ZZIWr6o/Zu+M154mDeHNfmVtRjXdbyN/y0jr5zE4HFZLCWJy+pzU+sWM+Ybu1msrhoLiNoJl+8rVF5VfT/7Sfwr/ALRtR4j023/f2/y3Cr/EtfMdfS5bj6eY4eNamKJRFi1pcLNZTNbTq3yste5/A34r6lqWpDRNcm3f88bivGf9qpbK9m026hurdts1uysv/Aa6sbh6eNoSp1F7wSPbP2g/AvnW8et2cfzR/LcV4F/D81fY3hnUrP4keBY5H/ercQ7ZF/utXyx4y8MzeFfEF1Yy/wALfu2/vLXh5HjJcssHW+KA4SOdooor6o1mIy12vgX4cyeIpFurxdtkv/j1bHw3+Fs3iBo76+XyLH+FW/ir0nxh4l03wPo/8Ksq7Y4FrwcbmUub6rhfiMZSMfxBq2n+CdL+Zdu1f3cdeFeINfuvEWoNPcN/ur/dqbXtevPEd813et/ur/drPC16GBwkcLHmnrIuMSrsDUeS6816r4F8J6euh/2jdR+azKzViah8TNKS4aL+y1aJfl3ba3jjJVJyp0oc3KVzHBM2ypI23/er0G18L6R4zt1udPk+zN/EtWofhhZxfLLcM1EsdRi+WXxBzHmVJtFem/8ACK6HZ/f8v/gTVDJcaDpv8UVL68pfBFk8pynhvw+uo7rib/V/3am1LU9F02Vrdod1a8njbR4pNsUlZ+qeFbfWWa4tJovmqY1JSqc1e8Yh/iM6PSbHWI2k0+TbJ/drnbq3eORlK/Mv3q6/Q/C8mh3jTSyKtYniCaO61GR4q7qVT95yx1iaRMDa1rJuhZlatiz8UTRfLcr5v+1VHbvqNlVv4q7ZctT4jU6eSDT9XhVkZd9FcltaOTMbbTRWPsGtpGXKehXVj5titvu21z//AAie6RmuJEiWsnUNUurqTd5jLVNrq6k+/M1RSoVIx0kbcx2FzqVvp9i1tbfNtWuRmbzZmarWm2F1cfLbr/wKuk0/w1b2cayXDbmo5qeHF8Rz+m6Dcah/DtWuos7W10GFvmqvqXiCGzjaGBdzVy95fTXsm6VqjlqYj4tIh8Jv3F5o1zJulao/+EgsbOPy7WOuZ8of3av6boNxffcXav8AeauiVGnGPvSDmI9Qla6uG+bduq9pvhma6+ab5Y63rPR7PS13SfeqjqHiVU3La1h7aU/dohyl7/QdBj/hWsHUPEc1x/qvlrLmumum3SNuplbU8PGPvT1Y+Ynk1e+ePmam2txcTTfJ5k7Ve0/w7JdfvGHlrXRQ2tno8X3VoqVacNIxDlMvTfC/8V3Whcapa6XHtT71ZOpeI2uNywfKtYLOztJWcaVSp71UXMaGpatNfyfe2r/drPk+6aI4mZo9i10Gl+GZLj5rj7v/ADzrqlKnRiSYmn6fNeSfulrqdL8Pw2fzS/vWrSj8nTodqbVqjeal+7/urXBUrzre7E0sXJrpYvlrD1LVFT733v7tZ95qzS/LF93+9VXT9NuNRb5V/wCBVpTw8afvVBcwTXEl1J/7LV7TdBmuvml+Va2rHQ7fTY9z/wCsqHUPEaw7o7dabqyl7tEOUtbrXRof4VrNbxRbvuzDWPuuNQm/vNViPw5dN/yzWqjSpx/iS94XMXJPFG5dsUflrWPcXHmzNTriwms/vR1DXTCEY+9EkKKKKsDQ0XVP7NmbcvytXVMtvqlvt+Vo64dqsabqU2myfL93+7XLVo+096PxFRkS6p4dksW3J+8SsqH71d5Y6pDqUdZ+seF1uN01v96ppYnl9ysHL/KcdWlperS6c3yfdqtNayW8jKy1WrvcY1I2JPQbHUbfUYaytY8K7t01r/3zXPR3Uluysv8ArK6jR/Eay7YbivNlSqYeXNTKOSkRomZXXy2qGvQ9S0SHU49y1x2oaXcadI2V+X+9XVSxEahJnK21qczM33qZRXUAVvaP4omsJFVvmSsGl21E6cai5ZAeoQzWevW//LNlrltc8JzWe6a1/eQ/3axbPUJrCbdbtXb6H4nh1LbHcfLNXlShUwsuan8JPLynnv8Ay0plel654Tt9RjaSL5Zq4LUNLn06TbKuK7aOJp1thcxRrS0W4+z6pBN/tVUb73/AqbH+6kVq6Je9HlLPZNUi+1aPJ/u148qFZGjevYdDvY7jS4fMZfu1V+w6JZyMzrFur5vC4j6s5U5RMoy5Ty+G1mk+5GzVoW/hnUrr7tq1d63ifRtO+6IqoXHxNtYv9RCzV2/WsRP+HTDmkZVn8OdRn+/tjrVs/hbHt/0i4rMuPihey7vKj21k3HjLV7z/AJbbankx9T4pco/ePQYfBGh2HzS7W/3mq0tx4Z0mP/lgteSTahdz/wCtnl/7+VW8pf7tT/Z85/xKjFy/zHr8vxM0ay/4913Vx3iTxveeI2ZUbyLX+7/erlYYgZKtVtTwNCg+aO5Xs4hGqqtWFplbHh/wzd+ILhY7eP8A4FW05xhHmkOZRt7SS6uljt42nmZvurXr/gH4SxwPHeasu5vvLHW14X8G6b4Ns/tE/ltN/FM1cv40+LEkqyWelttX+Kavl6+MxGPl7HCfD/MYSlze6dp4s+Jtn4Tt/stksctx/dj/AIa8S1rxJeeIL5ri7k8yT/0Gsaa6kupGaRvm/vU2P73y16mEy6jhI/3jSMC1HWnoegX3ia/jtLKFp5ZK2PA/w51HxpdL5atHZ/xSV9LeH/DuhfC3RfMby12r80jfeavOzHNqeE/d0/eqGUpGd8L/AIL6b4Pt11LUvLub5V8zc33VqD4qfH6HQ45NL0Dbc3v3Wk/hWvN/iZ8crzxF5ljpDNBY/daT+Jq8lV8t81eRhcnqYup9bzGXN/dCMeY0NU1O61S/ku72ZrmeT70zVCDmkjRrhlVV3M33Vr3/AODv7OcureTqniJdtv8AeW1r3cZjsPl1H2laXKM5L4R/AzVviTfRytC1tpv8U/8Aer7C03TfCfwN8L/wWkEK/M38TVzvjT4q6D8IND8tNvnKu2O2jr4++IHxO1j4lak1xqE221/5Z2i/dWvgfY47iapzVf3eH/Mx5ZSkdt8Zv2hNR+Ik1xY6bJLaaR935flaSvHFjVV27adGy1Iqb1r7/C4WjgaXsaEeWI+WMY+6ReXXefDX4S6t8QrpRDDJFYfxXNeifBH9mS88XSQ6pr6NbaX/AAw/xSV9F+MPEXhj4L+GNp8q2WFdscC18rmnEMYVPqeB/eVPyPOrxqcvLAxPDek+Hvg/4b+7BbLGu6SeRvmavm34y/H278aTTafpEjW2l/daRfvSVyvxK+KurfEjUmaZpLaw3fu7f+9/vVwzNtX5q3yvIvZVPrmN96q/wPPw+AjTl7Sp70irJ/qzVfftarEn+raq38VfbxPciTwsu2plXfVSGFppFjRdzM33a94+FnwUafy9S1qP5f4bauHHYujgqftKsjlr140Y3Zn/AAf+GuqXV/DrUrNp9vH93+9NXpfxCsvDWoW6w65Mse5tys1WPiF8Q9N+H+n/AGeJY/tH3ljWvlrxZ4gu/GGoPcXkuPm+Vf4Vr5LCUMTm+I+t1f3cY7Hl0qVTFVPaS909n0vw58P/AA1N/aT3yy+X8y+Y1cb8VviRD4znt7ey/wCPK3/iry6PTYlb7+6r8ar3r6inl9OnUjWqVHOS7npxwsYy55S5iaDvVuxup9Lure/tG8q4t5Fmjb/aWorddrV698FfgLqnxRvY5pFkttGVvmuNvWjGYuhg6Uq2IlaJ0SifXPwU8V2nxc+HlvPPGz/u/s9wsn95a+P/AI8fC+T4a+NpoFj/AOJfcM0lu1fcul2Ph74M+DFiVo7GwtV/76r4o+Pnxw/4Wtrix2kPl6ZZt+5b+KSvyrhmdepmdathI/7PIKdOMfhPJaZUm5fSo6/Wjq5RkkKyptarPhPX9T+H+tQ6ro91LH5citJbq3yutRrTWrWXLKMqc1zRZofoV4Z1vSvjJ8PI5tqz299D5ci/3Wr4a+J3ga4+H/iy+0qZf3atuhb+9HXoX7LvxQbwT4o/sG8k/wCJfft+7/2ZK96/aP8Ahevjbwm2oWS/6bZ/NHX5hhZS4dzWWFn/AAanwkHwtt2/dqXTdSuvDmrWup2DbLm3bcv+0v8AdpZFaLcr/Kyt81Q/NX6kuWStIs+7fAHi7T/ip4KjuRtbzI9txB/davkv4vfD6b4f+KriJV/0KZt1q1WfgX8SZPh34rjhlb/iWXrbW/2Wr6l+K/gm1+JHgyTyP3s23zoWr83XNw7mXL/y5qC1PhbdTWSruo2U2l3k1rcR+VPG21lqt/DX6PGXN70Rnqv7PfjT+x9bk0O4k/0e6+aP/errv2g/Ax1LS11u2j/fW/8ArP8Adrhfgf8ADxfGXiBbyWSSK1sWVv3f96vavHHxW8LeEn/srVJfNO35lr4bHzlTzWNTBx5p/aQj4/8AJy1bng19It/EVr/bP/Hp/wCzV7V/wiPgj4nWbPoMi291/stXh/i7wfc+F9SksL5f91v7y19ZhsbTx16Mrxl26lcx9U2ctrdaeracyuu35fLr5u+Imh65Hrkt3q8cjQ7v3bL91VrA8P8AjPW/BcymxumkgX/l3avZ/CPxm0Xxpb/YdWjW2m/uzV40MFicoqSrU4+0j/5MRyyieDqm761FJXvHij4M2OqRtdaHJ5bN823+GvItc8KX/h+bbd27L/tfw17+Fx+HxXwy94uMjW8D/ECHQ1bTNS/492+61aWp+ANL1yT7Rpt8qq3zba82mtVkX56gjhuLP/j3u3h/3WrpeFXP7SjLlkPlPYtD8P6f4Bs7iaW8WWRv9qvN9f8AEGo6pqEjRXUsNuzfLWXJNN/y2mlm/wB5qip0ML7OpKpOXNJijEbJBNJ/rZZW/wCBVH9hVfvNuq1G1SN91q7eZiKclrH5fyrUEa3Vr/qZ3Wrqr/nbTZFarjIuI1bq8b/XXDNUMn3am3rTKDUgmX5ajX/XVYk3LUfleb96tIhL4RvytRXSaD4ejuLYSzUVzSxUYuwcxzEdvJdSbYlZq6PS/CX3Zrqtz7PYaFD/AA1z2reKJJ/lt/lWp9rUr+7TNOXlNq81Sz0eHairXMalr1xf/wCytUM75NzN5jUyOJpW2pW1PDwp+9IXMRtU1rZzXjbYo62tL8IyS7Wm+Vf7tb0jWOiQ/Ltoniox92n7wcpm6b4Xjt9s11Vi+1q302PbF96sfUvEE158qNtWsV36/NWUaMqj5qpRYvtUmvpP3rf8BqnUkMMl022Jd1dJpfhf/lpcV1yqU6MSTBs9OuL9vkX5f71dRY6Db6bHul+aSrVxqVnpMO1a5fUtcm1CT+6tcnNUxHw+7EXwm5qXiKO13R2/3q5W6vJryTdK25qhqS3t2um2xLurphSjSQcxHV7T9GmvpPkXatbml+F1X5rj71aF5qNrpy1jPEfZphGJHY6Na6ctN1DVlX93FWHfa408nPyrWa1xJLURw8pS5qgcxpXmqf8AAmrL3TXkyr96StDTfD819IrN8q10lrY2ukw1pKrTo+7EOXmMfS/DLfLJNWpcala6XD8tZuqeIt25beufaZpZNzNuqY0p1veqBzfyl6+1aa+/2VrPjVpZlj/vNToYmnbbEu6ui0vw4yyLNcV0ylToRAvfZ49Js/lWucm8QX32hvmrrby8tVXy5WSs3OkwNu+XdXBSn9qUblMsSf6do7NMvzba42t7UtY+0Qt5VV9N8PzXzbm+Va6aT9nGUqhMveMuO3kum2xLuq1eaHdWsazMtddHb2ukw/8ALP5aks9StdUjbY1ZSxUvijH3Q5TgaK6bWvC/3pLeuZkRopGjdfKau2nUjUjzRJHR3DRSKwba1dNoviJZNsdx96uXoqalKNSPvBGR3WoaTb6pD/tf3lrjb7S5tNk+Zfl/vVoaP4jks2WOX5o/71dZ/o+qQ/wtXDzVMLLll8JXxHnO1Wp1bWreGZLP5rddy1i16MKkakbxJNTR/EE1hIqytuhrro2tdUj/AL+6vPasafqU1g25WrmrYf2nvR+IrmNLWPCslr+8gXzVrE8o/wCVrvdH8Rw6lH5b/eqPWPC630fmQfLNWVPFSpy9nWJOD8haPLqxeWs1hNtlWo69LmAZ5K/7VPoopAdBofjCawkWO4+aH+9XaNBZ+ILf5trblryurWl6xcaXMrQN8v8Adrzq+DjP36fuyJlE1dd8G3GmyNNEu6KsDpXpmi+JbXWY9rfI38S1V1zwXDfxtNb/ACtWdLGSpv2eIFzHAx390se0TSKtQyeZL9+RmqxeafNYzbZY9tQ7K9RcvxRLGeSv+1S+Wv8Adp1FMAp22n0VBQc0i0lFBjze8S28VWG3fw/ep2n2s15MsMUbM1epeD/h5HBtutQ+Zq4MViqeHjzTFKRz3g/4eXWtzLNdK0Fv/dr1Oa60vwTp+1dsflrWP4k8cW/h+3+z2+1pv7q15NrGt3WtXHmXEleBGliMylzVfdgZ/Eb3i7x5d+IpmVGaCD+7XJNup1W9P0241S8W3t42mavep06eHhyx0iaUypGjTSKv369W+HPwgm1aSO81RfIt/wCGOuk+H/wptdIjW81LY0lanjj4pWfhy1a1sNslxXzWLzKripfV8F/4EZyl/KdRq3irRfh7pO35Y9q/LAteBeNvH2qeNLhmmZls/wCGOue1TXLrXLxprqSSdqrL/DXVgcrp4T95U96oVGAh4rV0PQ7zXtQjtrKFp5WrW8EeAdR8aagscMbLb7vmkr6l8F+BtF+Guj+c6x+cq/NO1YZlm9LBR9nD3qgnIx/hH8DbHwrDHqGr7bm++9833Vq78U/j/Z+EIW03SNtzqLL/AA/w15z8WP2gJb6STS9CbbH91rivDpJGlkaWdmaZvvM1fP4XJ62YVvrmZfKItS3rmtX3iHUpLzUriS5uG/i/u1NpOjahrcm2yspblv8AZWl8L6P/AG9r1jY/dWaRVavsHxHeaP8AAX4eQ3ltYLNMqrt2rXt5jmKwEqeHowvOXwoXMfLcnwv8Uoy79EvP3lfSXwM/Zqh0tYda8RLHPcfeW2/hjry3S/2ydYj1JG1DRozY7q+kfGnjfUtR+E82uaLJ5UzQ7lr5TPMVm6jTw04xp+005rmfKHxc+PWi/CvS/strtk1D7sdtHXxJ408Zav4+1aTUNWuJJ23fLH/DHWXqGpXWtX0l5eTSXN1I3zM1Qba+iyfI6GU0+Ze9Ue8gj7xDUci1a21HJFX0cZEyiU2osdIutYvFtbOFp5m/hjrq/BXw51Px5qK21hA3l/xTfwrX1P4P+CWl/DnSVmnWNrjb800lePmGd0Mv/dr3qn8plU5ox908w+GPwhtfDiw3+pKstz/46taPxI+Mlr4at2s9N+a9krmPi18ZPIuptP0aT5V/1kleHSXTXEjNIzOzfeZv4q83C5bWzCp9bx//AICeZDCyqS56pf1fWLrWbqS5vZpJ52qltXv81LSba+wSjGPLE9OMYikGp40Y0WtrJcSLHFHukZvlVa+rP2e/2YZLgQ634ih3L8skNtXkZnmWHyyi61eRUTmPgL+zbfeObiHUtcje20hWWRY2+9JX1r4g8ReG/g34T3StFaW9vH8q/wB6sz4lfFjQPg/4b4aPzlXbDbR/3q+EfiN8TNa+KGsTX+pzN9n3fubT+Fa/L6GEx3FmI+sYr3MPHoVGPKbPxi+Nmq/F3WG8xmttGVv3Nr/e/wBpq88X/ao596TbX6rh8PRwtONGjHljE1jEP9kVfs/Dup38e63sLidf7ywtXrX7MvwtsfiB4imuNS+a1tf4a9s+Jnx28GfBm+XRE0vz7hV+7DDXg4zOZ0sX9SwdH2lQInxjcabc6e228t5rZv8AaVlqLbX2h4N+I3w7/aAt5tLaziiumX5o2Xa1fP3x0+DzfCvXV+zszWFwzeX/ALNXgs5+sV/qmJpunV/lYzyuVpIZFmiZlmjZWjZf4WWvu39nz4lQ/EvwTDDdMv263X7PMtfCv8Ndr8E/iBJ8OfHVvc+ZtsbxlhmWqz/LP7TwclH+JHWI5HVftKfC9vBniiTUbOH/AIl923/fMleMN0Ffol4/8J2PxU8Bzf6tvMj3RtXwB4h0O68M6teadcr5U1uzLXJw1mv17D+xqfxKZMTJliVlYV9Xfsw/E4a5pMnh7UpN1za/Ku7+Ja+Vm61f8L+JLrwf4gtNVtv9ZG3zf7S17ebYCOZ4WVKXxfZL1PdP2nPha1ncf2/YR/K3+uWvnXmv0B0e/wBP+KngdW3LOtxDXxV8TPBNx4H8UXViVb7PuZo2/wBmvB4czGVSMsDiP4lMk3Pgn8SIfAviJre++WzvP4v9qu4+KHwah8fak2u+H7qK5a4X5lr5+uLeO6j2stT6X4m8TeGfl03U51h/utJuWvoa2XyeI+t4apy1PwY+U9r+E/wQ1rwl4oXU72RbS3VfmVZPvViftEaxY6p4jhgtWRmjX5mWuBuPiV4y1FfJn1aTb/s1jHfJIzSMzs33mappYLEfWfreKmnLyGV/K3VTuLOGT/eq7SeWv92vdjLlNjZ8M/EvXvCDKvnNd2f91vvV7L4f+I3h3x5Z/Z7xYorj+JZK+fJF9agks/3nmQM0Un8LLXn4rLaGJ974Zd0ZyjE9s8WfBOO4ja60iT/gNeR6tod5o0jR3ULLXReEfi9rXhdlt73zLmz/AL1erWPiPw38RrHa/lJI1ed7XG5a+WvHnh/MHvRPnXyqj21674s+DMlruuNMk3r/AHa8wvtLuNNmaOaFoGr28PjKOJjzU5FcxRjXdUwVmkVU/iZaFb938tN+Zfm/5aV1lHplvoOn+HNFW6nj3Nt3M1c7/wAJpoN5dNHLaqq/3ttbfh/xVY+JNL/s29k2vWPqHw1EkjNbzRNHXjUeWNSUcTfmJjEWbwTb6ltuLSbbC1O/4QGGJf3szNW3p9nH4T0ho5Zt21a861LxHqk80m2by4f4a2ovEYiUowl7qKjE7L/hF9LtfvtULf2TZt8nl7a4SS4vLr79xK1QfZd/3mZq644OX26gcp3H/CR6fH+7WRaK4VrNPWitfqdP+YsLi6mvJP3rVBV+z0ma/ZfKX/gVdVpfheGzXzLj5mrpnXp0S+U5vTfDk2pSL/AtdVa6XZ6PDufbUepeI7fTY9sH3q5HUNUuL9vnb5f7tcfLWxPxe7Eo3NU8VfejtV/4FXOzTSXTbi26oKu2Ok3F/J8i/LXbGFOjECi3z1raX4ZmvPmf5Y66LT/D9vpsatcfeqPVPEsNnujgX5q55YiVT3aIcv8AMWobOz0eH+GsTUvErSblhrJutQmvJNzt/wABqo3y1dPD/aqANkuGZtz/ADNTVTdVqz02a+ZVirqtL8OQ2PzS/ererWp0USYOl+HJtQ2sy7Y66i3s7PRof+WdV9U8QW9nHtirkb7UZtQk+dvl/u1yxVTEfFpEfwmxqniZm+WCsFpmuJNzfMzU2NWZlVV3tW5pPhqa4+ab7tdX7vDxEZNnZzX821FrqNN8Ox2+2S4+9V7/AEPRrf8AhrndU8RyTsy2/wB3+9XL7SpiNIfCL4Ta1LXrfTl2xVyd5qU19J8zfL/dqHfuZt1Ot7Wa6m2xLXTSpRo6gQ1paboc1/8A7K1vaX4ZWH5rj5mqxfa5b6cu1azniOb3aQco610610uOsnVPEv3lt6x9Q1Sa+/i+X+7VWNfO+7RDD/bqBcW4dpW3N8zUtrpsl5cKsS1taX4ckutrS/droP8ARdJh/hqp4iMfdphylHS/D8dnHulp2pa9DYfLF96sjU/EEl0zLF8sdYlZQoSqPmqhzfylm8v5ryTLt/wGore4ktZtyNRJGy/wtUdehGMeXlJO00fxBHfR+XL+7apNU8Pw6ku5PvVw/wA0bbkauk0XxQ0W2O4rzalCVP36RXN/MYd5YSWEm2Woq9DurO31SH7qtXG6x4fmsJPlXdHW1HExqe7L4glEy6tafq82myLtb5f7tVaK7HGMtJEnfaXrFvqkdU9a8Lx3CtJF8rVx8c0lu26JtrV1mh+KFl2w3HytXmVKNSjL2lE05uY5a5tZLKRllWoq9E1DS7fVIa43VNDm02Rv+Wi11UcTGp7sviJlEy45WikVlby5K6rQfFm39zcVy9Fb1aUa0bSJPTLywtdZt64nWPDlxpcjfK0sNR6Tr1xpci4+aOu4sdSt9Yt/4Wryv32EfeJB5rRXYa94PX5preuTuLWSJtrqytXpUq1OtG8SyOiinbGrYAjdomWRWZWWu18M+M2aZYLrpXEVe0eeOz1KGR/u7q569GNWn7xEj1DWLfTfs6zXSrWJb6xoFzN5Owba09c0v/hItPj+zyVy2n/D28+0K0rfKrV4dGNJU37SpqZxLnirwbHb2/2yy+7XEfer1XxNqUGm6J9n8zc22vK69LAznUp++VEKKVaFVm+7XeA6tjw74XuteuFWJf3f96tzwn4Bm1KRZLpdsP8Adr0a4utN8JWf8K7a8XFZhyS9nR96QSn/ACkeg+GbPwzbqz+X5lc34s+IjPut7Bv+BVzfiLxpda2zKrMtvXPVhQwEpS9rifekTGJLcXTXUzMzb2/vUVDGnzV3/gn4cy6syyXa7Yf7tejXq08PHmmEjC8L+ErzxNeKsS7Yv71e5eG/CWl+DdPVpPL3fxNRJeaX4F0/+GvH/GHxBvPEUzKjNFb18xKWIzWXLH3aZmdX46+LT3BktNP+Rf4mryya6a6kZnZmZv4mqv8ALVi1tZry4WGKNpJmr6DD4Wjg6fLA0jH3SVBt+7zXpfw3+Ed54mmjuL1ZILOuk+GvwbW3WPUNUXc392u68YfEbTfBFj5Nuy+d/Cq183js0qVZfVsEry7kSmb0l/ovw10f+GJY1rwL4ifFzUvGVxJbxSNBZVy/irxbqHiy8aa6mbbu+WOsvTNNn1S8jtraPfMzVpgMpp4b/aMR70wiQRrVr+H5a9j8P/s/L9jW41q++y7v+A1pTfADS9Rhb+ytV82T+75m6uieb4SMuXmCUjxLT9Sm0e8hvrdv30LKy19YeEfih4T+LnhNdN1mSOKbbtZZq+ZPFXhDUPBt81rqMO3+6396uaksVjkWaCRoJv7yttqMZgMPm0I1FLlkvhkg5T6xtf2efA0V59sl1SNrX73lyN8tO+L/AMZtC8P+E28M6CyzyMvl18p/bNYeNVbV7pof7vmtRb25h67n/wBpq4o5FKpUjVxdf2nLsg5SxTuabTua+hGJ/F8tenfCb4K6p8RtShk8traw/im/vV0/wV/Z9vPFVxHqWsRtBY/eWP8AvV9P6hr2h/CPw387RW0cdfC5zxB7GX1PAe9UJLHh/wAJ+G/hH4ZXd5UCxrXyp8cP2hJ/FtzNpeiN5VivytcLXP8Axc+OWrfEq8kt7eaW20nd/wACkry6ONVpZHw/LDy+uZhLmqy/AkzZomqCteRaryWu6v0OMxyiVY121q6Po13rl9Ha2MMlzPI3yqtaHhLwTqXjDVI7LT4WkmZvmb+Fa+2/gv8AAPTfh5pa319Gs97/ABTNXzedZ5h8qp6+9U/lMzm/2f8A9myHw/HHrGtRrPffe/3a7f4z/HzSfhhpf2GyZZdQZdscK1ynx4/aOs/CEcmk6KzT6g1fHWqapea9qU2oalcSXN1I3zM1fC5flGKzyt9fzX4fsxKjE0PFnizVPHGryajqc0k8rN8q/wAKLWVTctSk7a/UoRjTjyU17pYzZTt+6msDu219A/AT9nOfxlcW+p65C0Gmr8y27Vw47H0MvoyrV5aAbH7Hvh3xDa65NqCwtFpUy/8ALT+KvTPjf+zfp/xD1T+1I7xbS/Za9J17xB4f+E/htmZo7aGFdtfD3xY/aA8R+PNaaTSNQl02yjb5dv3pK/L8v/tHPczlj8J+6jtzCie4fCb9muy+G/iRdd1HVY5GhXav8Ncd+1p8SNL8UX1no+nSLP5LeZJJXhF18QPGeow+Xea/deT/ALPy1jhTuyzNLJ/er7ehklX67HH42t7SUdhi1G8ayLUlFfUmp9c/sn/Fr+1tJbw/qUzfarX5V3fxLWb+1j8Jf3a+I7KFvl/13+7Xzb4S8UXXgvxJY6va7v3LfvF/vR1+gvh/VNP+KngOFm2zw3ENfmGcUamRZjHMsP8Aw5fEY8p+cXNMZa7j4s+AZvh74rmtNsn2aRmaGuL21+mUK9PEU41qfwyK5j2P9mv4nf8ACK+IF0S9k/0W6b9zXt/x4+F8fj7w211Zbftka7o2r4n/AHsckc0TbZI2Vo2/uste/wDwt/awbT44dL8Sw7f4Vuf4a+QzjKcSsVHM8u+JfFEZ4TqWm3mh3DQ3sMsMq/wstU+TX3PrHhDwb8XtL8yLyGaRdytHXzr8Qv2dta8KtJcWavd29ehl/EGHxMvZ1v3c/Mk8ioqWZJImaNo2SRf4WqKvqYyLEkX+7XU+CPhtqPjmdvs67YFb5pq5iT5a+k/2ddWtZ/C9xYoyreLXk5piqmEwvtaW4jlJP2dre3Xa2rLFNXG+Jvgzq3h+Fprf/S7f/ZqT4uReLrDxRdMby4jt937vb92un+BfizWtYu30zVlkvLfb/rGjrzo1MbRw/wBb9tGcf5QPEp4t25XWqiQyWU3nWkrW0396OvUvjV4Xj8P+JWa3hZYZq84kZa+kwmJjiKUakfhkVGR2nhP4zX2i7bfVV8yH/npXpW7w74+s/wDlk0jV88yRpNS2dxeaTN51jM0H+z/C1clfK6NWXtKPuSK5T0DxV8K7rTd01h+9h/u1wV1bzWrNDLGyN/davQfCvxrki22urx7f9r+Gu1utD0Pxra7ovL3NXNHF4nAy9ni4+7/MUfPc0Chlb7rf3lqWHWNVg+WK7by67fxJ8Mb7SdzW/mTw1xUlu1vIyyqy171HEUcRHmj7wRH3F7eXUf7+Zp6qsu6n0yt/8JZG33qF+9SU+NWqwD5qK7TT/CcP2NZ5u9FcLxdO5XLIkuL+x0aP+GuT1TxNcX/+qbatZMjSTtulk3U6t6WGjT96WrL5hu1n+9RDatdSbYl3NW1pfhy4vJFZl2rXTW9rZ6PD89OeKjD3YhYxtL8K/dmmrVuNUtdJh+XbWPrHi1m3Q29c3M7XEm6VtzVhGjOt71YObsaGpeIJr+RlVtq1kVLItaGm+H7i+b+6teh+7oxJM2FGuG2qtdBpfhNp/muPu/3a3rPRLXS4f3lZuqeKlh3R29cMsRUrPlolcv8AMaU1xZ6TH/DXL6p4gmupGWJtsdZt1dSXUm6VvMpsNrJdSbYlreGHjT96QXIqu2OjTX0n92P+9W5pfhdvvTVrXV9a6THUzxX2aYrFfT9BtdOj3S1V1TxNHa/u7esfVNeuL+RlT5VrJ2+9FPDyl71YfN/KTXV1NdNunaq6/My1es9Nmv5OF/4FXVab4chsY90tb1K9Oj7pPKYOl+F5rr5pf3a100cVrpMP/LNar6p4gh09WWKuTvNQmvGbe3y/3a5IxqYh3l8I/hNTVPFDS/LC1c/IzSMzM1O+ztKyqtdBpfhVpdslxXV+7w8STIs9NmvW+Vflrq9N8Px6au56tSS2ulw/w1y+reIJryRli+Va5eapiHaPwlmxqniOG1XbFXJ3F/NdSfvW/wCA1DWtpvh+a/kVm/dLXXGFOhHUj4jPt7WS6k2xLXTaX4ZVdslxWtb2FrpMNYureJfvR29c0qtSu+WmVym5daXb3ULLtjrj9W0ObTZG/iWrGj+I5LeTbK26uuVodShrLmqYaXvfCHxHmtFdFrXhloWaaCuf2stepTqxqRvEz5TU0fXptN2qzM0Ndpa3VvqkP8LV5rVzT9Sm05vkb5f7tc1fDxn70fiKjI6DWvCv3pIa5WRWhbay16Fo+vQ6lHUeteHIb+Pcn3q5KWJlTl7OsVy/ynn9FWr6wlsJNstVa9eMub3omZuaP4jksNqy/vYa7BXt9Ut/71eat/s1c03VJtNk+Rvl/u1w1sKqnvU/iKjI1tY8LtFumt1rnZFZPvV6Jpes2+pR1X1jwzHdKzRferClipU5ezqlWOBqezuprCZZIW2tS3lnNYSbXWoWbdXq+7KJmd54f8VR3S+XN8rVc1Tw7b6xH5iV5x80bKyfK1dPofi2SCRY7hv+2leRVwsqcvaUSub+YxdU0O40uZty/L/eqivy1615VrrlvXF654NksJGki+7/AHa1oYyM/wB3U+IJROXp3y/7VO8plo2r616BJoaf4hvtN+WKT5f7rVdk8eam0e35KxtrVHtrN0qMpXlEOUsXWoTXn+uZmaq7UtbWg+F7nWJl+XbFVSlTox5pBIzdPsZtSk8uFd1en+E/AMNntuL35pK2ND8O2Phy33P5dcz4o8ffet7T71fP1cVWxkvZ0PhMJHQeJPGFroMLQxferyzVNZudcmaaZvl/hWqrXEl1M00reZNTq9DD4Onhl/eKjEijWrVnYzalcLDCu5q0ND8P3WvTbYl+X+9Xr3hvwnZ+GbdWl8vdWGLx1PDe79oJSMjwT8NY7LbdXvzNW/4o8bWfh21+z223dXN+MPiMtvuhsv8AWV5pNcNezNNK25q8mjhKuMl7bEmcY9y3rniC68QXDNOzbf7tZcn3TUnzRV1XhPwLd+JrpflZbevdlOnhad5aRGY/h/w/eeIblY7eP/gVe/eA/hvY+F7dbi42tcfxM1WtH0bTfBGm/wAK+XXnXj74szaizWunt+7/AL1fKV8RiM1qeyoe7TEdd49+LkOlwyWdh+8mrxG+1K41e6a4uZGkmaqf2hppG3/MzfxUrdK93B4Cjg4csPiHGI6vS/gL9mXxZ/pC+a1cV4f8PXniC8W3tY5G/vNX0j8N/hfZ+ELeO+uP+Pj+Jq83OMZRo0JUZS96QpS90w/2h7DX7pYP7NaT7L/y08ivK/hnZ+KbXxPa/ZJLzyfMX7Qs27btr3Dxj8atA0O6Wzuds9c9J+0N4b02NmsLVZJv9la8PBVMbTwXsFh+a5Ju/tCx28nhO1aX/j6VVr5r5rovG3xE1Dx3eedN5kdurfLDXPr/AA19BlmEqYLDRp1PiK5RtP2/LTK0ND0O88QahHa2Ue6Rq9OUoxjzSGVrO1mvbqO3t42nmZvlVa+l/gn+z3+8t9V1xd0n8Mf8K1v/AAf+B9n4Xt11DVNrXDL96tD4rfHLT/A2n/YbL5rz7qqtfnWZZxiMyqfUcs/8CFI6zx98UtH+F+itGrRKyr8qrXxx8QPiNq3xG1VpLuSRbRW/d29YviDxNfeLNQkvNRm3N/Cv8K1nL+6r3cpyOjlkfaS96p3Fyi80+j71FfQsmQ3bursfh38LtU+IGqLb2kbLb7v3k1a3wo+DmoePbyNpI2gsP7396vs3w74f0P4W+H/uxQLGtfI53xBHAL6vh/eqDKvw1+GWh/CvQ1k8uNZF/eNJJXj3x6/aWa387RvD03z/AHWb+GOuT+OH7RFx4iuJtJ0CRlt/uyXFeBqv9/d5jN81eXk/D9StU/tDM/elL7IuUWSaS4maaWRp55G3Mzfeaijb81O+av0IY5f9qljt2uJFjRWkZm+VVqaysptSuI7e3jaeWRvlVa+svgJ+zyul+Tq+uRq0/wDCv92vIzLNMPldH2lVgYfwD/Zsa8kh1rxBH/tR21fQfjj4g6H8K/D7bpI4/LXaq1j/ABQ+Lmj/AAv0Ftsi+cq+WqrXw14+8f6p8SNYku76STyd37uH+7X5xhcBjOKcR9Zxvu0YgaHxS+Kuq/E/WJpJpGWwVv3dv/e/2mrF8O+D9W8UXHk6bZyXP/oNY8S7pFUt95ttfd/wv8Naf4G+Gq6hbwrPceX5lfcZnj6eRYWnTw9PyQHy037PHjRYWmewFcRr3hfVvC9x5epWMtt/vL8tes6/+154msdcnWHSo/scczLtZtrV7R4O1rRP2ivBc3n2MaXCqytuX5lauWeZZlgKca+Ppx9nL+XoLmkfFDLQ1dD478MN4R8TXum/wxt8v+7WD91jX19KpGpGNSPUuJAy7q9//ZR+KknhzWG0C9kb7PJ80NeB/wAVSWt5caXqEN9aN5VxA25a5Mfg6eYYWWGqfaKkfcf7Rnwyh8deF2vrdV+1W67lavha4ga1mkhlXbLG3lstfe/wb+Kul/ETwnDDPMvneXtZWry74y/sxT3V5Nq2htzJ8zL/AAtX59kOZf2VUllmP923wmZ8rNVeaBZFZStbOs6Hf+HLxrfUbVraZf71ZUlfqcJxlHmiUaPhfxx4g8A3CzaXdN9n/wCfdvu19OfDD9pzS/FSrp+uR/Zrj+7NXyh9aZNYLL/st/ery8wyrCZjH97Hll/Mg1Ptfxt8F/DPxGs2utO2rcN/EtfNHjr4Q694ImbNu1zb/wB5ap+B/jX4j+H80cckkl/Y/wB3+Ja+m/Bfxp8M/EvT1hvGXzv4lkr5PlzXIn/z9pAfGI+981W9H8Rap4T1P7fps21v4o/71fUHxA/Z20/xBG15ozLHN/s186+KPA+reE7po7+3k2/89F+7X1OBzXCZjHlX/gLFE9I039o7R9UtVt/EFltl/wBpa0I/j/4R0T5tPt1Xd/Eq18/SRRv/AA037PH2WqnkuCm9mvmXyn1tb6p4Z+Jum/M0TMy15Z44+BFxY+ZcaW3mr/dryHTdQ1Dw7cfaNNuGh/2f4Wr1/wAD/tDbPLtdZXb/ALX8NeZLLsXl0vaYKXNH+UOU8i1DTLrSbho7qFoWqkrV9Vat4f8ADvxAs90W3dJXj3jL4N33h+SSS2XzIa9TCZvRr/u63uyNDzR4llj2lafp+q6h4fm3WMzeX/zx/hp9xbyWsjK6srf3aZX0HNGStL3ohE9K8LfF6G+VbXUl2t/00rf1jwlpPiiHzodu5q8PuLWOXqtXtH8Uap4dmXyZGnh/uyV5FXLY83tMLLlkWa+veB7zR5PkXz4a5aRfLb5q9a0P4lWOuL5d58s391qfrXgex1tWmtWj3U6eNqUZcmJiVynj235qd92trVvC95pcnMfmL/erL+avahONSPNEZ3ek6hb6tpqxGTa45orzqNri3ZpYZNvaiuOWDV9JATWOkzX8nyL8v96uu0vwzDpse6ar15qVjocfyMtcfqniq41STbE21anmrYrb3Yj+E6HVPEtvp0bRwferj9Q1KfUJG81tq/3ag2/8Co8nftWuylRp0RcxF+7qza2c1422Ja2NL8KzXm1pV+WuojisdGt/+WdRVxUY+7DVjsY+l+F1t9slxVy+1i10uPatYeseLZJ5GWCufYtcNuLbmrONCdT3qw7l3UtZutSkbLbVql5a1NZ2E1422Ja6zSfC8duqyXFdM6tOhGxJz+m+HJr+Rd25VrrLXTbXSY/mqPUtetdLXalcfqGs3GpSNubatcfLWxXxe7EfwmxrHij70MFc3NcSXDbpW3NRGq1oafosl833dq13xjTw8STNVGlk2ou5q6DSfC7XXzXFb2n6Db6THueqeseKo7XdDb/erkliJVny0SuUvSNa6PD/AA1zOqeIprqRo7f7v96sy8u5r6Rmlaoo7eSVlVV3VvSw8Ye9UHzDP4q0NP0ia+b5V2rWzo/hdm2yTVtXF5a6TDUVMVry0xcpV0/RrfTV3PVXWPE0drujg+9WNq3iCbUZGWJvLjrJXlvmop4eUvfqj5v5R9xdTXkm6VqLe1kuG2otaWl+H5r5tz/KtdZb2Fro8daVMRGn7sRcpk6X4aVPmuK0L7VrXS4flasfWPFG7dHb1zbTNLJuZtzNWEaM63vVR3Lmoazcaju/hWqO2lor0oxjGNokibauafqk2lzL/EtVKKbjGXuyA9B03VrfVo1rP1rwut1+8iX5q5OG6ms5t0Tba7LQ/Ecd18srfNXkVKVShL2lIo4ua1a1ZllqPbXomraNDqMLVxOoaXNpsjKV+X+9XbRxEau5PKVY5Wt5N0TbWrqtD8UbtsNx96uSorWrSjVj7wHpeoabb6tHXE6p4fk01mbbujqbRfEs1hIqzN8v96u4t2tdZt68vmqYOXvfCP4jytlo2r6112veF2ikaSBa5WSJopGV12tXqUq0a0eaIuUIWktWWSJtrV12h+KFuNsc/wArVyPy0yoq0o1o2kB6bqGlw6pHXD6xoM2myf3oasaP4jm02RVlbcv96u2t5bXVrX+H5q8vmrYOXve9Er4jyyiut8QeEGt90kNcu1uys0bV61KvTrR5oklzSdcuNLmXazNH/dr0TR/EFrrkKq7V5j5S02GWaymWS3ba1c9fC06+v2hHoniDwTHefvrf71cBeWM2nzMtwtdv4b8c7tsM/wArV0moaHZ69b/8s686GIq4SXs63wk8p41T41aX5VrodQ8H3drdLDEu6Nq6/wAL+BY7FVuLj71ejVxtGnT5gMHwv4GkvmW4ul/d/wB2u8kurHwzZ/wxbVrP8QeLbXRIWWJl3V5jq2s3WtzM0rfL/dryI0q2PlzVPdiT8Rr+JPGk2rTNHG22H+9XMRttpyxf3qtWtq11MsMS7mkr3oQp0I8sR8sRK6rwr4Fn1mZWnXbDW/4N+H6rtuL2uo1zxLY+F7NlXburwsTj5Sl7HDfEZyl/KWlXT/CWn/w/LXnPirx9NqkjRwNthrB17xHca5MzSt8v92sra1XhcvjD95W96RPKP8xpfvU6NWmZVSprHT5tSuFt4V3M1et+CPh1b2Ma3F78z11YrF08LHmkTqYngf4YzalItxeL+7/u16dfatpvgnT/AJNvmKtYvirx1Z+HLf7Pb7fMrxrWNeutfuGkmk/3Vr52nRxGaS563uwDU2PGHj688RXDKrSLBXIbverH3qhjVvMr6mnSp0Y8tM0iSRpXX+DfAd54mulwu23/AL1a/wAPfhXcaxItxeq0UP8Adr2yS60vwHpP8K7Vr5zMM09m/Y4f3pGcpE3hvwzpPgPS1aRY12rXmvxM+M0l40lnpbf7LNXKePPiddeJ7iSG3kaC1rhlXf1rmwWU+99YxfvSFGITN9qmaSVtzN/FTVtY46Snx/NX1JuTx/w1q2+h6leR7orOVv8AgNeh/A34fQeIpmvbxd0Mf3a7bxh8YNB+H15/Z1vY+fMv8KrXzuJzKp9Y+rYanzyMZSPHvDvw91bxBqS2q2ssH95mWvqv4efDPTfAOkrJKq+dt3MzVyPwr+Mei+MtQ+zxW6wXH93btasX9oT4ga1pMken2vywyfxV8rjqmPzLExwEo+zJND4wfHpdNjk07SJPNuK+bby9uNUvGurqRpp5G+ZqhXc25pG3M33moXrX2OXZdQy2n7Okte44ir2qRW/u1BU8KtPIqxKzM33Vr05FB/u17L8H/gfdeLLiO+1KPbZ/eVWra+CvwHkv5odU1qP/AGlWvd/FXjTR/hlobb2ig8ta+BzfPJc31PAe9UFqa0l/ofw10FvuwRxrXyZ8YPjrqHj68ks7GRoNNX5Wb+9XN/Er4q6l8QtQkUytBp6t8sH96uN27Vrpyfh+OEl9axXvVJfgLlEX7tOoor7A0Cr+i6Le+INSjtLONp7iT+GrXhnwvfeKtUjsbCPczN8zf3a+yvg78F9P8B6atxdL5tw3zMzV8/nGdUcrp6+9LsZykZnwP+Adr4VtY9S1NVa6aug+Mnxy034e6W1rbSK1x/Cq1zvxy/aCs/B9m2n6W3mXzfKq18d6tq994j1KS+v5vPuJGr43LsnxGdVvr+ZfD9mIi/4p8Xah4y1SS91CRmZvux/wrWZUNbvhPwlqHjDVI7Owj3M33m/u1+mfu8PT/ljEoraDoN54i1JLGwj8+4k/8dr7++FPhq80TwPDp+qzec3l7ZK5/wCD/wAGdN+HmkrcXMatcfeZmrnvjv8AtDWvhOzk03S28+9Za/J82x9biHERwOCj7sftEkviz9n7wT4m1ia4+1RQTM3zbZNtbGj/APCIfA/w3MtrcRR/u2avh698WeKL2+muv7bulaRtzKrfLVWa81DUGVr/AFCa7/66NX03+rWJq040sViuaH8o+U6T4i+Kl8ZeK73UUXy4ZG+WudHSo/4qVq+zpU40oRpx+GJQ7cvpUdWbXTby/X/R4ZZ/91amuNB1Czj3XFjPD/vLVc8FK3MQU9J1zVfCmoLeaTevbTfxf3Wr6U+E/wC10rGPTvE0fkN/e/havmZm21BcWsc0fzKtcWOyzB5pDlxMf+3uo/dP0J17wb4R+LWk7lWCRpFr5i+Jn7NmseE5JLjTVa5t/wC7/FXmfgn4leJPhzdK2n3kk9mv/Lu1fV3wv/af0XxvHHY6vtguf4o5q+Jlgc14elz4aXtaIz42miktZGjmhaCZf4ZKaTivuL4hfArw78QLNrqw8uK6/hkjr5X8dfBvXPBFw3mwtc2/96Ovpcsz/CZh7vwy/lYanCyKrVWa2a1uluLWRradfustWqZJX08ZFRPTfh7+0nrHhGaO31ffc2//AD0WvoXT/FXhX4qaSv8AqJWkWviiRFfrTdPvtQ8OXn2nTLxrZt38P3Wr5/HZDhsXL2mH/d1CuQ+gfiJ+zi0TSXWjf9+/4a8N1bRbzQbhre7haCSvZfhv+0/JbyR2Ovrt/h87+Fq9ZvtH8M/E3S/3flSSSV49PMMflEvY4+PNH+YmMT4uqC4tVavZfH3wFvdCkkm0/dPb/wB2vI7y0ms5mjljkgm/utX2OExlHFR56MjQm0PxHq/hG4jewumaH/nm33a9n8G/HKy1mNbTUl2zf3Wrw3dt+Vqr3Fqsi/LxU4rAYfHL97H3u4H0t4i+H+i+L7VpLNo91eM+KPhvqXhmRtsbTw1meG/H+teE5lxJJc2/91vvV7L4V+LGj+Lbdbe+ZVm/utXjezx+V/D79Ms+f1TZR9+vePFXwt03Xo2utPaNW/2a8h1zwnf+H5G3x7l/vLXtYXMKOJXu/EUc5Jaq3etTR/GF/wCH5F3M1zDVCivSko1FyzVyz1LR/Gml+Jo/Ln27qp654Bt79WuLJt1eXtBtk3K2yb+8tb2j+PNQ0hlW6bz4f71ebLAzoy9phpfIOYqXuh3WmsVljor0Wx8RaXr8Kl2Wio+uVIaVI6lcp5FN5l1IzTNupKmhtZLiTbEu5q6zR/Bv3ZLqvXq16dGPvGUYnN2OjXGpN8i/L/erstL8OWulx7patXmpWOjQ/wANcTqnii41SRli+Va4eatitvdiX8J0WreLIbONo7f71cbeX8+pNulb/gNQ7a0NN0W41KT5Frup06eHjzEfEUI1z8qrW/o/hGS6ZWl+Vf7tdFpvhm30mPzJaq614qhsP3Nv8zVySxNSs+SgVy/zF7ba6ND/AMs65fWPFU1xuht6yby/uNSbdO3/AAGq/wAq/eralhYx96prIdyOTdLJudtzVLb28lw20L5la2m+H576T+6tdbZ6Xa6TDufy6urio0/diHKYmj+Em+WS4rXuNQs9Fh/hrL1rxgq7o7euTmea8k3SturCNGpiPerAaereI7jUW+Xcq1kfe/3asQ2sl1JtiXdXUaP4T27Zp66pTp4eIGDpuh3F/wDw7VrrrPSbfSYfnqTUNUs9DjrjdU8QXWpN8vyrXJ++xX92IfCbmteKFi3Q2/zNWNbaXc65MJJKoafbrNcRr/tV31wv9m6X+6X5ttaVOXC2jD4hfEYsfhK3X78lXNP8K28Unmferkria+vLr78prs9B86LS3aZvm21FfnhH4hxHalrFrpcO1a4vUNXuNSk/urTtWdZLiSq1dNCjGEeYJECqv8VO8lqlrV03w/NfyL/CtdMqkaesiTJjtZJ5No+aui0/we0q7pa6C302z0mH59tZknjGFL5Y1+7XmyxFStpRQ7HPatoM2nM3/POsvb/eavUo2t9Utf4a5XWvDTW8jTQVrQxXN7tQfKcztaja33lb5qlorv5iTodB8TNEyx3FdRJa2+qWv8NeZyKsv3a1tH8QTaXIqs26GvPr4Xm9+n8RUZDtY8OSWDbol8yOsdY8da9Ot7y31a3rn9a8Kt80lvU0MW/gqi5Tk/LWrOl6vPpMysrbk/u1WkWSKRldfmo/vfLXotRlG0iT0bR9eh1SH71Vda8Kx3nzRferhoXmt5llj/dtXa+H/Fq3G2G4+Vq8etQqYeXtKJUZfzHI3FlJZyNHLVavT9S0a31SH5VWuG1TQZtNmb/nnXTRxca3uy+IOUym21Np9/caWytE25f7tR7Vo2V3e7KPLIR6Fovia31SNY3ajXvCsOpQ+dB96vPV3W8m6JtrV13hvxl+8WG4+WvIq4eVF+0oFc38xy99p82mzbZVqtXrtxpdrr1rXA614auNLZvl3RVvQxkanuy+IUonP+Vurf0PxbdaTIqy/NF/erHpNu6uycY1I8syT2Cz16xvrdZNy7q5nxJ48+9b2tcGqzRfLFIyq38KtUirXnwwFOnLmfvDGTPJdTNJM3mNSbven7VrovDfg241aZdyssNehOrTox5pEcplaPol1q9x5cUf/Aq9U8N+DbXQ4Vml+9WlZ2Nj4as/4V2rXDeLPH0l5I1vZN+7/vV85UrVswlyUtIkSOg8VePobGNre1bdJXl1/fzX8zSXDbmqHzWaTc7fNR96vXw+Fp4aPugGxa1vDvhe616ZViX5f71bHhXwHcaxJG0q7Ya9at7XT/B9j/DFXDjMwjS/d0fekBT8N+EbHw1bq0q/N/erA8bfEhYN1np/Wuf8XfEG41SZre0bbH/erht3/fVc2Fy+VSXtsV8RMYk95dTXkzTStuaSmRrtWoa0dJ0W51i8WOGOvefLTj7wcpFHazXsywwLuZq9d+HfwqVfLvL/AO9W34J+HNr4ftY7i62tNTfHHxNtdGha3tfmmr5TFY+ri5fV8IZ6nQeJfG+m+DdPZYGj8yvBPFHjC+8T3DNKzrB/CtZmravda3eNcXEm5qo/NXpZfltPCR5pe9IqMSaP7tLUVSbq9Upi0q0m1qt0jQ9h+BPju10OZtOupNu6ui8e/BmLxbqTalp10u6SvnSaOQbZEbay/dZa6PSPiN4t0aFY4JpJFX+8tfPYjLaqr/WsJU5ZM5vQ9u+GvwdXwXqa6nf3S7lWuV+PXi+28QarHbWrK3k1xN7488beII/Ll81Vb+6rVnweE9amk5s53k/vNWFHBzjiPrWMqqUg5TMp0n3q6aH4beILr7lg1a1n8E/El5/yxVa9WWOwtP4qkR8xxNjZXGpXS29rG080jfdWvpf4N/A2PT449S1Rd0lafwr+DNn4ShW6vlja4/iZqd8VvjbY+ELFrWzbddfdVVr4nMM0xGZVPqWX/wDgQHUfET4qaT8OdJZUZfOX5VjWvkTxl44v/HWqNdX0n7nd+7hrP1jXL/xFqDXd/Jvl/hX+7WbX0GU5LRy6PM/eqfzBqTUq/eqH5oqlr3xj1auh8F+CNQ8aagttaR/Lu+aT+7V74f8Aw31DxzqUawxstvu+Zq+wfBPgvSfhzo6/LGu1fmavlc4zqngI+zpe9UII/hn8L9L+Hmjq0ixrNt3NJJXn/wAdP2iY9Ljk0fRpN141c18bv2g5JjJpGhyc/dZv+edfOuWuJGmmZmlb5mZv4mrxcpyGpiqn1/MtZPoBNc3dxqV5JeXcjTzyN8zNS7aj2/3a634f/DvUfHmqQ28MbR2+75pK+8rVaeHp89T3YxHzEPgvwPqPjrVFtLSOTy/4pv7tfavwx+Fuk/DvR1Z1Xzv4maneAfAOk/DnRV+WNWVfmavHPjp+0MyNJo2izbpf4pF/hr8txmMxfEeI+qYT3aYzc+PX7RMekrJpWiMst21fKNxdXGp3Ul1eSNJcSNuZmqtJNJcTNcSyNPMzbmZqP92v0LLMrw+V0fZUvi7kjqd8v+1To7eaXdsjZv8AdWo5ImX7ysrV6l0WO3tXQ/D/AML/APCaeKLXTt3ys3zVzNdB4C8V/wDCG+KbHUW/1MbfN/u1jiIz9jP2XxWHI+uvEdz4Q+BPhy3a4s4t+1f4a5fwz+0J8P8AxzqC6fcWa2zTfKu6PbXReOPDuj/HrwjC1veR/aFVWWvF7D9kzWxrEO6RVhjkVty1+aYOnl9ShKWPqSjWMzqvjf8AAKzg0s+IPD6/L97av8VfNlfotN4Zk/4QltJ3b5PL218LePPh3q/g3Vrj7XZt9naRmWZa9nhrNvrMZYetUvKOw4nHbaguLNWkVkbbMv3WWrO6jdX3kZSKO9+HX7QXiLwDJHDes2oWP97+Ja+qPCPxc8LfFTTds0iNI1fDEiq0dQWc1xo99Hd2FxLbTKy/MrV85mXD+Ex/7yH7up3iLlPsDxp+y/pevXTX1lJ9mjb5m21y9x+zFo/ltGNS/wBI/wCulep+H/Ec3iD4UrNYTbrry6+Nde13xrpfiG4abUbyKdZG+X+GvmcnjmeLdSi8Ry+zLOv8efAfV/CMbXEMf2u2rzFl/hNfXXwB8Vaj4+8LzW+uQs/3o9zV4H8bPDsPhnxfMtv8qyfNX0mWZlVqYmWBxPxx6l8x5xcW8ctaPh/xhrPg2fOn3Unk/wDPu0ny1Vqr+8avq5RjUXJU96JKPpT4f/tHWPiCNbHV18if+7NXR+Kvhr4f8fWbXFn5W6vkOazWX7v+srp/CfxQ13wTMuJpLu3/ALrSfNXy+IyH2cvb5dLll/KaxNzxp8JdU8LySeXHJc29cBJ/rPmr6n8H/GPQvHdutvdMvnfdZZPvVneMvgvp/iaFrqwZVm/vLUYfOKmHl7HMI8su5XKfMlQzWv7xZE+Rv4WWuu8TeA9S8MzMs8LNDu/1ix1y/NfW0qsakeanK5J1Hhn4oav4bkVbhmubevWdL8caH42tVWZYvMZa+fWXdUUcclrMs9rI8E3+zXDiMtoYj3o+7I0jI9h8UfCiG63XFg1eX6poN5pMzLcQ7f8AarqfC3xfvNHZYdQXzYf+elejw3+i+Mrf70XzVwRq4vL3y11zRLiuY+f6ZJXpfib4WyW+6awrz++02axm2zx7Wr2sPiqeIXNCRMomX5bRy5jkaE0Vcors5gOr8JRIIuEUfhXQaqSsDYOKKK+dxH+8lHlmqMWueST9aioor6ZbGZYs1BuBkA16NpKqtvwAPoKKK8rHbFw2MfxRNIIWxIw/E1wlFFdWD/hkMk/5aVd0hQ14uQDRRXZU/hlI9D08BbdsDFc14sdtv3j+dFFeDh/45cjjrX7tTt92Oiivoe5lE6vw7GvlfdH5VvXzEQNg0UV8/U/jGrPONaYvdfMS31qvRRXvrYyLNr/x8LXokPzWS55oory8cVEzbeNN/wB1fyqTXmK6ewBxRRXLH4wOFeoIaKK96JlE0NIUNfLkZ+teh2YC2vAxRRXlY740bnIeKpG2sNxx9a5PcfWiivRw38MzOr8IsdqjJxXa3HNvzzRRXh4z+OaxPOvESgXDYAH4VmDk80UV7tP4EYslqJqKK1p7gbfhRmW4wCQPrXoVr/q6KK8DMNy4nCeKI1EuQoH4ViL95qKK9ah8CFIbJTKKK1RJ6V4ZYtEuSTV7WUVrflQfqKKK+Yn/ALwbRPM7tQt0wAwKjT79FFfTr4TFDajloopR3Gd94OkYwrlifxrrNUVTb8gH8KKK+Yq/7waxPJtYULO2Bj6VUT+Kiivoo/AjOIUN95qKK0juIu6UobUhkA/WvbfDiKtmMKB9BRRXgZxuhHFePpH2sNzY+tecUUV3YH+CSOk/1a1qeF1DX67gD9aKK7qv8ID37QlVbPhQPoK82+JUrncpdivpniiivjMH/vJB5zRRRX2RZIQNq8V7b8K4Y1tIiEUHb1wKKK8XOP8AdyDsvGUjpYttZl+hxXzjqTFtRl3En60UV52R/CZFOWkoor6dmjGsxwOasKobqM0UVa+EzNWGGP8A55r+Qro9Psbb/n3i/wC+BRRXl1tiWdVplhbf8+0P/fArs9HsLYFv9Gh/74FFFfL4k0R1GmWVv/zwi/74FdTb2sC9IYx9FFFFfMVjM3oYY93+rX/vkVoQKFjyAAfYUUV4NYgwPF0zx6TPtdl+hxXxT4klefxJO0jtI3qxyaKK+34U+BlFWjNFFfdljKdbjdeRqRkehoorSoB9rfBO1hi8P2+yGNP3f8KgVD8eriWHw6/lyvH8v8LEUUV+JS/5HYHxbFUzfeoor9slsAvWaMHpur7S+AdrDDoUOyGNPl/hUCiiviuKf9xiQafxrnkt/Ctz5UjR/L/CxFfDMzF764LHcfU0UVxcI/7oyh1XNORZNRQOoYejDNFFfeS+GQ5bH1H4F0yz+xRf6JB/37X/AArnfirpdl9jlP2SDP8A1yX/AAoor4ij/voHzpL8ssgHA3VC/wB6iivuOiFE9M/Z/vrmG88qO4lSL/nmrkL+VfVVlqF19jz9pmz/ANdDRRX5NxN/vbA1/CN1M14+ZZD83djVX4r2cE2kyeZBG/y/xIDRRXytD/f0M+FPFUKQ69IkaKibvuqMD8qyP+Wgoor9/h8CJGfxNUO4+tFFdEtzc+nP2XriVtH2NI5T+6WOK634gabaSakpa1hY+pjB/pRRX5hX/wCRlMyidl8P7eKHQ5PLiRP91QK+Tvj4xbxtPkk/WiisOHP+RrVLPMmpYaKK/Wn8IRHSdTUdFFNbo1Mvc0OoQNGSh9VOK+sPhHdTS2Me+aR/95iaKK+Y4k/3dFROj8dW8Ulmd0aN83dQa+TvE8aR6s21FX6DFFFcvDn8ImRiux8xjk59admiivtnuKJFcVN4TuJYdcVY5GRfRWIFFFVL4WaH0Xo7s9ioZiw9Ca4vx3bQmz5iT/vkUUV8Ng/97OqWx5GPlmbHH0ooor76Oxzn/9k=">    </p:cNvPr>
          <p:cNvPicPr>
            <a:picLocks noChangeAspect="1"/>
          </p:cNvPicPr>
          <p:nvPr/>
        </p:nvPicPr>
        <p:blipFill>
          <a:blip r:embed="rId3"/>
          <a:srcRect l="30435" r="30040" t="14286" b="14286"/>
          <a:stretch/>
        </p:blipFill>
        <p:spPr>
          <a:xfrm>
            <a:off x="6720930" y="1099109"/>
            <a:ext cx="1463040" cy="1463040"/>
          </a:xfrm>
          <a:prstGeom prst="ellipse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6716358" y="1089965"/>
            <a:ext cx="1472184" cy="1481328"/>
          </a:xfrm>
          <a:custGeom>
            <a:avLst/>
            <a:gdLst/>
            <a:ahLst/>
            <a:cxnLst/>
            <a:rect l="l" t="t" r="r" b="b"/>
            <a:pathLst>
              <a:path w="1472184" h="1481328">
                <a:moveTo>
                  <a:pt x="736092" y="0"/>
                </a:moveTo>
                <a:cubicBezTo>
                  <a:pt x="1142352" y="0"/>
                  <a:pt x="1472184" y="331880"/>
                  <a:pt x="1472184" y="740664"/>
                </a:cubicBezTo>
                <a:cubicBezTo>
                  <a:pt x="1472184" y="1149448"/>
                  <a:pt x="1142352" y="1481328"/>
                  <a:pt x="736092" y="1481328"/>
                </a:cubicBezTo>
                <a:cubicBezTo>
                  <a:pt x="329832" y="1481328"/>
                  <a:pt x="0" y="1149448"/>
                  <a:pt x="0" y="740664"/>
                </a:cubicBezTo>
                <a:cubicBezTo>
                  <a:pt x="0" y="331880"/>
                  <a:pt x="329832" y="0"/>
                  <a:pt x="736092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Ecosystem Integration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548640" y="2073680"/>
            <a:ext cx="2377440" cy="2001622"/>
          </a:xfrm>
          <a:custGeom>
            <a:avLst/>
            <a:gdLst/>
            <a:ahLst/>
            <a:cxnLst/>
            <a:rect l="l" t="t" r="r" b="b"/>
            <a:pathLst>
              <a:path w="2377440" h="2001622">
                <a:moveTo>
                  <a:pt x="107582" y="0"/>
                </a:moveTo>
                <a:lnTo>
                  <a:pt x="2269858" y="0"/>
                </a:lnTo>
                <a:quadBezTo>
                  <a:pt x="2377440" y="0"/>
                  <a:pt x="2377440" y="107582"/>
                </a:quadBezTo>
                <a:lnTo>
                  <a:pt x="2377440" y="1894039"/>
                </a:lnTo>
                <a:quadBezTo>
                  <a:pt x="2377440" y="2001622"/>
                  <a:pt x="2269858" y="2001622"/>
                </a:quadBezTo>
                <a:lnTo>
                  <a:pt x="107582" y="2001622"/>
                </a:lnTo>
                <a:quadBezTo>
                  <a:pt x="0" y="2001622"/>
                  <a:pt x="0" y="1894039"/>
                </a:quadBezTo>
                <a:lnTo>
                  <a:pt x="0" y="107582"/>
                </a:lnTo>
                <a:quadBezTo>
                  <a:pt x="0" y="0"/>
                  <a:pt x="107582" y="0"/>
                </a:quadBezTo>
                <a:close/>
              </a:path>
            </a:pathLst>
          </a:custGeom>
          <a:solidFill>
            <a:srgbClr val="6DDE77">
              <a:alpha val="6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2114440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 integration with existing tools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48640" y="2628068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seamlessly integrates with a wide range of existing development tools and frameworks.</a:t>
            </a:r>
            <a:endParaRPr lang="en-US" sz="1500" dirty="0"/>
          </a:p>
        </p:txBody>
      </p:sp>
      <p:pic>
        <p:nvPicPr>
          <p:cNvPr id="7" name="Image 0" descr="data:image/png;base64,iVBORw0KGgoAAAANSUhEUgAAAMgAAADICAYAAACtWK6eAAAAAXNSR0IArs4c6QAAD7ZJREFUeF7tnTFvXLkRx4e7LlOmcIAUWvlTBDBg6xOkSW8LSRkdAuSANXCFbaSRusPJTSrJXyC4fAKvgARImfKKWNoDUqZL6ywvfNqVV7K0HL43HA75/gIMARbfkPzP/B6H5Ht8jvADBaDAgwo4aAMFoMDDCgAQRAcU2KEAAEF4QAEAghiAAv0UwAjSTzdcNRIFAMhIHI1u9lMAgPTTDVeNRIFqAPnD1au9T0R7I/HLF918RLQM//nt7Lj7jR8dBcwC8vurV8/dyr8gR89pxGDcEwYLcu79lGgBWPJDYg6QMFL8b+Vfk6OX+btfeQ3OHQKUvD40BUg3anj/IW+Xm7O+mDp3iNEkj1/NAHJ09eoleX+Wp5vNW11OnTsAJPJ+NgEIRg4RxwISERlvGykOSDfn8P4qQ9/GZ9LT+emTk8PxdTxfj4sD8tXHV2+886/zdXFclqfOzZBqyfm8KCAYPeQcuWVpcbp/cpDF8giNFgUkafTwdE4TdzFCH5Fb0Z53/hlRtycU/cEoEpWIXaAoIEeX87CkG3M6Jp9rd64XM8JK3+4nCpw7PJ0dn7OjAAUfVKA0ID7mG+/cwbvZ8SJWbix/Z426mKyLhYN1QJan+yczsd42Yujoch67sWAeIuTrYoCwJui4E97r5qPLeVgW35VmARAAIqRAhWYYgGDkFfIrRhAhITXNABA9tQGIntZiNQEQMSmjhgBIVCJ7BQCInk8AiJ7WYjUBEDEpo4YASFQiewUAiJ5PAIie1mI1ARAxKaOGAEhUInsFAIieTwCIntZiNQEQMSmjhgBIVCJ7BQCInk8AiJ7WYjUBEDEpo4YASFQiewUAiJ5PmgGke/gxvFuy6l4squbHkftxNaFFyiP9AETPvU0A0sKRQc67t989OX7DcT0A4agkU6Z6QFiPzctold0KFxIAkt0VNxVUDwjrDTs9PYfWxHqPA4AMlZl/ffWAMN9r5ytSuOTp/knUJwBEz0lRZ+RqCis1YrxRePRxftbQQdesF51yA9IdDkG054mW4bMLYz5nq35AWjrTl3FDCDesXICsb1rh1JRbJ81w50a5bqYl7VYPCDNgSmrMrZs1ejD7y7a13bhd4I0VkiYA6YLmOtWq82M7ns6nE/eWm8rkGEEYB4j3go57d7BarhlArAqco105AOGsBo7xxEYAkiOCM9vMAQhnsQOAZHbstnmpVSzFJpupCoDouQIjiJ7WYjUBEDEpo4YASFQiewUAiJ5PAIie1mI1ARAxKaOGAEhUInsFAIieTwCIntZiNQEQMSmjhgBIVCJ7BQCInk8AiJ7WYjUBEDEpo4YASFQiewUAiJ5PAIie1mI1ARAxKaOGAEhUInsFAIieTwCIntZiNQEQMSmjhgBIVCJ7BQCInk8AiJ7WYjUBEDEpo4YASFQiewUAiJ5PAIie1mI1ARAxKaOGAEhUInsFAIieTwCIntZiNQEQMSmjhgBIVCJ7BQCInk8AiJ7WYjUBEDEpo4aaAaQ7tmblX5CjvWivhQo47y4mEzrnHtcjVG2Wg+NwaMP93mkCEM6RNVLBeZ8d7UPVMILk9OZt29UDwjodRUFPzSNxAIiCQ9dVVA9I6dHjxlXOHZ7Ojs81XAdANFS+rqN6QMx8/oB58LSEa6UA6b7M9fmTdb8hRz/b2T5P/yZH/+oCx7uL8Om41k9/rx8QI58/0JyH9AXk5juO3r8mEl3MWHjn3rYIS/2AGPn8gdU5SAfFyr9WPNi7gyXlo6QSo2ouG9UDEoQpPQ/RHD1Cf7kjCGfpNldg/f8bI02A0gQgXdBcjyQvhFOH3fHjaeEn7r323ZIByH+I6OcZgz/F9GLq3KH2XlFKA3eVbQYQKUFqsMMAxF43Er+BYqUDAMSKJxLaUSUg6/555w60R9wEab8oCkCGqFfo2poBud5c0NszGuoiADJUwQLXKwKyXHdP/Pm2sLBR4jm2VHcBkFTFDJQXBcTTOU3cRejWlGgRft83oQ4Pg3Y3/7B/8nkxZCg45ifwAMRAwKc24ejj/L/RXe9dRtdQBCCGrC5tPUE95OOpy6lzB0PakapfSnkAkqKWgbLr5ezwLfP0n4yPw6y/khva1WdUMQsJAEkPs2JXMD7VfH/bFJdY1wAnP8qivdnKdSIA4SpVuFzPx/qL7Wb3+W69RUgASOHA51bf46nlxen+yQHXfo5yvdIuY0vAACRHZAjbTIXD0p14PfJ9SJmbaD74GXMVAIkpVPjvqQ9iWt2pToS8+Oi3cTsAKQxArPqUPQ+rcGz6mNIXK7vtACQWoQX/njR6GMvd75MtMd0ysfQLQAoCsKvqpFWrjPsb0vKkQGJhLgVApCNAyF7C6GEmX+d2fd031rs7pSfsAITrVcVyCaPH8nT/ZKbYNLGquDeA0qMIABFzuZyhWoJnaI+5k/aSowgAGerlDNczA6fa0WMjGfdGUHJ1DoBkCPAhJrnpVenUY0gft69l3QwKLkIAEClPC9lh3lWrHz1SR5HT/ZMisVqk0iAO605Z8M4hFO/JZjg7zq2MHikbiKXmIQAkOYTzXcC6aRBRqbtprp5zzu8qdVMAILm83sPu2NKrmxGEdzpmkf0eANIjkHNdYvlOmqvP1tMsAJLb8wn2OfOPUrl4Qjd6FbXadwDSy515LmIESTOrV3cV5KSXJfZDAEieWO9l9ehy7iMXNgsI6zCKAk8sA5BeoZznIgYgRSaqeXp72yrrQAoAcscVI9oHYS3xNqwHC5AC/ccIonF7ZNTBCZBSewGM5osUiY6gAGS8IwgA6T4MFJuDqaeYGEFE7n3DjXAAsfKe9vDefmnBaooJQHJ4u6fN6B20QIrRsyvJl3EAKZFiApBkV+a7IProd8OAcEZQAHI39hoOiPswiwJCpJ6D57sd3LbM2QfBRiEACScQdt/heOCn2Y1C7KTf8Tgn56SxjSAf52fk6OWuu3arz2JxACnxmD/mIFo5BKMeztO8ra5kRRcoCr0HA0AYgatVhDNRbXFUZWUTheZfAEQr+pn1MCbq1FqaxUmvSqxgBZcBEGbgahUbY5plNb0CIFpRn1APZ7mzpTSLmV4VW73DCJIQvFpFx5RmMV4So1LpFUYQrYhPrIeVZhWatCZ2ZWdx1qJEodWrTcMxgkh6XMgWK80iohI7y0Jd7MxwRkoiKpZeYQSR9LawLWbwLKbOHX47O14KV5/dHGflKjSi9E0AI0j2UOhXATf9KJmf9+sZ81TNa+PFnz0DIH29rHAdcy5Cte2ucybmQV4L+z0ARCHQ+1aR8rkyC8HE6ScXDisjIwDheLVgGW6uHiazU+cOLM9HUvpi5ctZAKRg8HOqThlFQs5uddKeAEfRfY+7PgEgnCgtXGa97PuaiPYYTTE3knDTqnXfik/MtzUGIIyIs1Ak5Q7ctbfAIWt3dVqPfmeRl8C2Lyu653GfnwGIhehntiEVkjDRnUzovMS8ZL1MHeDgjHpBAXNwdPcZpm/Ei7EeUhvZG4UckZkbiNumFuTc+9PZ8TnH/tAyPUaNrsrSG4IP9RuADI0I5esTJ+23QPHOvX03O17kaPJ6xPgTET1Ntm8gHQQgyV6ze8EASEKn/kHO/XlKtJBIvb66nH/tif5IRI/7KGZ15Nj0BSNIH68auYa90/5wexfOu4vUeUq3qrbyz8h1J7Bw5xh3W7H0zh3mGtGkXARApJQsZCd14h5pZnjo8frBR7/+fT1TDRBs/kn01Ox+zd3OARAJdxe2kbhPUri15R9ATBEAgKSoZbhsj2VV9d5Yeb4qpeMAJEWtCsoeXc6/J6Jfm2qqp/PpxL2VWBTQ7hcA0VY8c3099kkyt8jGY+t9OwlA+ipn8DrW5muBdteYWm1kAiAFAiZXlcwVrU9E9ChXGx6yW8v7KljF0o4Mxfo46VW4m68mtJis6Ll3/sWAfYywFHxOE3dB3ocd9F/u7Krh3fJd7cYIohjAOaviplf33cnDtZ+I9lz4t7re+PPOP9vshThyP/rJ9b5I2IEPv7cn3KwNy0qfqwMgOaNW0TYzvcryxCz3mKIa0ywAohjEOaviplffPTl+k6MdnPotvKOS2ncAkqqYwfLc9CrnB2hYaZaBY3xS3QdAUhUzWL5kerWRg3uOV21pFgAxGPCpTeKkNxp7EVbakaofVrEkFTNmy0J6tZHEwkgm7R6MINKKKtuzFJRcWK2/JLXtQgCiHNDS1VlLazjtqekDQABEOmIV7XHv2DlXr+52t7U9EQCiGNDSVVlKr7b7xhpFKnn0BIBIR62iPU4gaqxefTGKfJyfkaOXESlMnaD4UFsBiGJAS1ZlMb1qcU8EgEhGraItq+nVRgKro1uqiwBIqmJGylsPQCbA5tMsAGIk4FOawU2viOibFLuyZf2MyP0uZtP6oycAJOZBg39n3p0NtvzLJpVYREgRBoCkqGWk7NHl3BtpikgzLI8iAETExXpGEtIrvUYNrcnwnggAGepc5etbSq9upDP8Oi4AUQ7wodW1ll5t9LCaZgGQoRGreH2T6dVGP6NpFgBRDPChVTWZXn0WxeSeCAAZGrWK17eaXllOswCIYoAPqYqdXjn/qyH1ZLvWu78Q0S922be4JwJAskWErGFmepXl3CuJntTafgAi4X0FG5z0yuIdeCNNraeeABCF4B5aBTe90nxzsE+fOA9YWnsdF4D08bTyNbWmJ3dlqvF1XACiHOx9qqs9vdruM2sUMbQnAkD6RKziNa2kVxvJajuiFIAoBnufqpjplclNtvv6W1uaBUD6RK3iNS2lVzejyOX8KvrhHiNpFgBRDPbUqlpLr2pMswBIatQqlm8tvapxTwSAKAZ8alUtplcpaZaFjU8Akhq1SuVbTa828jFHx+XUuYPt7yEqyX9TDQDRVpxZHzOAqlm9utvt9Q3gQ2yyXvok+GKABMEYKUS1AcDk4MFiDG3IQgoypJ9Hl/MAyPOdNgq/jlsakOhyn9VXMYcERuza1tOrm3nI1auX5P1ZTI+SMVAakPgdhKh4HhpzoPTfW0+vtvWy/ujJLUC6XU7FH+f9U0/0W2aVPziiv3vn/sYsX28xxl2ViP5Kzn1fbyfXLfc++P9ppB8/kHMnGn31RMtHRMvNwkAHCPdZfY0Gog4oYEKB9U6+Axwm3IFGGFQgzH0cayXBYOPRJCigoMAiANLUOa8KoqGKESkQAIkutY5ID3QVCmwrsESKhYCAAg8rsNhM0sNmzR6UggJQ4LMC4TGX7WVeQILogALXCiy9c4fvZseLWxuFYcnXokIT8o89+cehbZ4m/7TYRrSpDQW2NwlDj4o+atKGpOhFywoAkJa9i74NVgCADJYQBlpWAIC07F30bbACAGSwhDDQsgIApGXvom+DFQAggyWEgZYVACAtexd9G6zAT3+zCumHYyM1AAAAAElFTkSuQmCC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1430138"/>
            <a:ext cx="640080" cy="64008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474720" y="1265266"/>
            <a:ext cx="2377440" cy="3026974"/>
          </a:xfrm>
          <a:custGeom>
            <a:avLst/>
            <a:gdLst/>
            <a:ahLst/>
            <a:cxnLst/>
            <a:rect l="l" t="t" r="r" b="b"/>
            <a:pathLst>
              <a:path w="2377440" h="3026974">
                <a:moveTo>
                  <a:pt x="93437" y="0"/>
                </a:moveTo>
                <a:lnTo>
                  <a:pt x="2284003" y="0"/>
                </a:lnTo>
                <a:quadBezTo>
                  <a:pt x="2377440" y="0"/>
                  <a:pt x="2377440" y="93437"/>
                </a:quadBezTo>
                <a:lnTo>
                  <a:pt x="2377440" y="2933537"/>
                </a:lnTo>
                <a:quadBezTo>
                  <a:pt x="2377440" y="3026974"/>
                  <a:pt x="2284003" y="3026974"/>
                </a:quadBezTo>
                <a:lnTo>
                  <a:pt x="93437" y="3026974"/>
                </a:lnTo>
                <a:quadBezTo>
                  <a:pt x="0" y="3026974"/>
                  <a:pt x="0" y="2933537"/>
                </a:quadBezTo>
                <a:lnTo>
                  <a:pt x="0" y="93437"/>
                </a:lnTo>
                <a:quadBezTo>
                  <a:pt x="0" y="0"/>
                  <a:pt x="93437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474720" y="2114440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Compatibility with Java ecosystem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3461137" y="2628068"/>
            <a:ext cx="239102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is fully compatible with the Java ecosystem, allowing for easy adoption and migration of applications.</a:t>
            </a:r>
            <a:endParaRPr lang="en-US" sz="1500" dirty="0"/>
          </a:p>
        </p:txBody>
      </p:sp>
      <p:pic>
        <p:nvPicPr>
          <p:cNvPr id="11" name="Image 1" descr="data:image/png;base64,iVBORw0KGgoAAAANSUhEUgAAAMgAAADICAYAAACtWK6eAAAAAXNSR0IArs4c6QAADh1JREFUeF7tnTGPI0kVx6s8+xUgIrBnLiYjvrnoEgKQCJF2Jr7xstKxZ58Quh0Bwr4A7a0H0p3TxQgkAnQR5gMQEMPYPgjhK4wL2tOetb3j6VflrnrvVf0nWWnd1V31r/ereu9VdbU1+IMCUGCvAhbaQAEosF8BAALrgAKPKABAYB5QAIDABqBAmAKYQcJ0Q6lCFAAghXQ0mhmmAAAJ0w2lClEAgBTS0WhmmAIAJEw3lCpEAQBSSEejmWEKAJAw3VCqEAUASCEdjWaGKQBAwnRDqUIUACCFdDSaGaYAAAnTDaUKUQCAFNLRaGaYAgAkTDeUKkQBAFJIR6OZYQoAkDDdUKoQBQBIIR2NZoYpAEDCdEOpQhQAIIV0NJoZpgAACdMNpQpRAIAU0tFoZpgCKgHpz4dndmm6YU1GKW4FOh1z/ao3WnDXg/J8nYDMBo7SOFwjVAFrzye90bXQ2m1VSx0gz+fD7q1zcw3ioo57FHDmenIyPtegjzpAKvfKOPdGg7io414FppPj8Qca9FEHyLOb4Utn3WcaxEUd9yswOR6rsD0VldyUuT8b/MUYcwrj063AkbU9DYG6RkAQoOtm4672SgJ1VYAgQM+BjLoNSgJ1VYBczIen1rnKxcKffgVUBOqqAEGArp+KzRZoCNSzBMQ6e7nsmKkGc7JulZFrTDo4a1WkRVfhxV0avnGng4ZAXRUg1AyWhpFpDW+WbboZvDHWnDUOUAoCdW2AUDJYi8nxuNfYOUIuyBIQ6mKugkBdDSAeGSwAwgy/RzJFfKCuBhCq6FX88fpk9JLZRsiPz3EGqRrfnw2q/XKNcYh0d1gNINQMFgAhsxn1Qiog0gN1NYBQR9oq23PVG6nIYNUjLWnrjPSRdpe2fiaBuiZAspiy3zEk4t4ydYBkEqirACTXAD3nGYQaM/5/DUh0oJ4bIKLFfsjpp7qO2maQXAJ1FYDkGqDnPIP4ACI5UM8KEC1bqDdnkqxnkAwCdRWAUI1IWwYr+xkkg0BdCyCULSZGqZ+eZZq3gj+HQF08IDlnsHKfQXziEKmDm3hAyKOQgo1vpWWxfACRGqiLByTnDFYRM4jyQF08INQtCxoD9CIAUR6oywck060YOb8wtelKkl1koSvqGgChZLBUvQNSyjrIxiCgdh+daEA8MljqtpiUMoNoD9RFA0I9h1fbOyDFzSCKA3XRgOSewSohSF+1UXGgLhqQnLeY+PrnUtcJKK8lag7UpQNCCdBVbTFZfx3LWfc+5TysHQOcWmf/Wp359cSYhYbDn30HAmkr6mIB8QjQxWewVi7G0r1POiuKMiS/vWYFjIZPmml9R10sIORpWfAWE7Lv7QfFg1dXiQrJoFAXfKW9siAWEM0Beg1GdaRo47E3LbCxfQtrz4+MmUpzv8iDhbABTz0gkraY1LMe6azd1sHYvuHUWXsp6XQXskcgbEVdLCDUDJaUoI48QkYmY/P20tyuPvHrxFL6tNJSMiCUDJaIAJ3sXyeEY+NR0yNrzyW4XBoDdZGAaMpgUWc6HjbunyoCEvJAIujUd5GAUN0V7i0m1EQCMxzrxy+OrP2Acyah9qsRFKiLBIRqeJyAeASdj/PhzLU19hvXMYvqQmfu/q39365dmm69qFhlxA7KinHqVbXHQzMxm09FAkJ1W7gyWB4u4MNwOHN91LGXvqN59dzl0pw5656GwsK9ZUVboC4VEEqAzrbFhArwDh0LZ+15W6nXA1LKrK6WtkBdHCAeozNLBsujfvd8xHRtalBI3wS8d90Yv6GiLVDXDAiLn0qNj9bGmMINrKGtzteixigsg0ulibZAXRwgVAOMOSrvi6p9Z48UcGzWleq+rJIBTN9R0RaoqwWEY1MbFV4uA/SaSRhTqZoCdXGAUANgjmwMtW4cs9t6JvGBmGtLB3Wm4+jjXe9BIiCUDBaLD62lY6XXU1OgLgoQDx+fCxCx8G7FIsRDErhGaGqgzjkTbyzWCtkI4bHSyiGcB7ws2bUtQKiHJDDtedIUqIuaQaj+Mwcg5E5lDH694xAmQFbpXiVb30UBQvVNuVKUxE5ln0GoAw2XjjUgpNMWudxAkS4WNbhE9uVxt5iabeM0PupgyJHO31RX1gxCm3ZZAvR61CN9DYrDBVx3qkesxLaXzWdFnVPLeke1jCDdo2PZXBjyqGcM24ZA6uxhjGEbaDRtfRczg1D9Zs4RhRyoV+8yMxzDQ9VwNTIyblhcD8nEmI51plMHCLdPSo2T1kaY6qwq6trC2ji54riQvWOcsZIYQKiuAWfmpepcn1G6Nobo74NTtbs3TgGp6FUcQlzQ5BwUJQFCWaVmnW43XANSinJjtFwYay/bPtAt9IA67kHmXkfigianOygCEI8AnTWw9F6Iezf/MTXWfnkoKDUY1Wu3p74pFk5j262rR0zHlpgRAQhZKCGuQaCrtWsf5JPaV/pUL0MdfgC2iAFmJw4R7TmIAITq10sa/XxWg4mjfHWayf2JJhtvB1LfEmx8jBTXSlOgLgIQarAmrYO9XlBqNN+4F0jT7j4OER6oywBE8aeeNUAiFQ4NK+pSAKH4oeL8553tHT6HJsSdLjbuLhkODSvq7IB4ZLDYMhkUa67bUR2/451Zotw/4Bpxn0DY1wbJK+rsgFBXgKUF6Hs7+y63z/PxnLtKtXpAXQCY3kWouxM4VtTZAdGawWqygjrxUM0mrWWhmp6pZRDZbQc1ScOxos4OCHWbhHRfep/x1gNA8Fm6TVCsfg8865d07wQXSfYiJABCCdBFbDE5xFZWi31L99TYVYxy2KxSnwifaiPkIe2mlCUvFDN8no0VEI8AXWwGi2IAu9dUBlH9X2dpTj0+bRBlP1dI/WOUkRqoswJCHjkEbTGJZByUzY9ZDRLvxCGzAUUDkzpQZwUk1wDdFyJiFidvQISuqKsARGuATgUFgNBPfU+dqWMFhJrBkvD2G9XYQ64DIHI/z8YNCCWDlbVrUQEFQO6GFYmBOhsgpWawHpphAMg9IOICdTZAJC8OhbhJh5QBIDUgAgN1NkCQwXqLFACpARH4jjobINQAPfcMFmKQtwMFeV0s4Yo6JyCUAF39FhOK64UZZGs2FWUXLIAgQN/GBoB4u5vJVtSlAyL6JSnK7EC5BoBsACIsUGcBBAE6ZpB9A4e07KZoQDhekKGM+G1fgxlEbqDOAggyWJhBHhtkJK2ocwEiKlPR9ozgez/MIEEDRpJAPTkgyGC9iw8A2QFEUKCeHBDyYlDmL0ltmgQA2QFE0Ip6ckCQwcIM0uSCkgfRBCvqyQGhHvFSwhaTtaFgBnlw0BARp6YHRPE5vE0jX+jvACR4Vo0eqHMAQhkZVl+JDTU4beVunaveg2j6K00T2jGu1p5PeqPrJvFCf08KiEcGK7Q9KFeYArHfUU8KCHUbQWF9jOYepkDU/XpJAaFmsA7TC6VLUyDmoR5JAaFuMSmtg9HewxSIeZhcakBIL+UfJhdKF6bAKnnxqjfa/L5jaxKkBqT6CpOUD8y0JiJuxKtATjMIJcXLqzaerk6BmIvKqWcQAKLO/BRUOOJaCABR0P+oYoMCBQIyhVFAgVqB5pi1MECiLvzA7PQoQF5YBiB6OhU1bU8BAPKwlphB2rMx1XcCIABEtQHHrjwAASCxbUz1/QEIAFFtwLErD0AASGwbU31/AAJAVBtw7MoDEAAS28ZU3x+AJAak/68XJ+bWfku11Qir/O1t57+/e2/0zxjVAiCJALmYDz60zvzCGPO9GB2Je5q/uY75+VV3/Oc2tQAgCQC5mH/6A+uWf2iz43CvhxXodOyPvuiOft+WPgAkASDUk8Lb6tTS79Pm++EAJDIgH928+H7Hdv5UutGmbL9buh9evff5H9t4JgCJDMiz2eAjZ8xVG52Fe9AUcNY8v+qNv6Bd/fhVACQyIBezwY+tMV+10Vm4B00Baztnr3u//pJ2NQDZUoAYD7S2m7f/j0++Y47sv9voLNyDpsDSPOn+9vhX39CuBiCsgFQPfzYb/tIZ97M2Ogz3eFwBa83odW/8aVs6wcWK7GKtb9+fffK5MfZFWx2H+zyggDO/mZyMP25TGwCSCJDqMT+Z/fS7S/PkQ2vct9vsxOLvZc1/nDNfT47Hf29bCwCSEJC2Ow/3i68AAAEg8a1M8RMACABRbL7xqw5AAEh8K1P8BAACQBSbb/yqAxAAEt/KFD8BgAAQxeYbv+oABIDEtzLFTwAgewBx1l4q7ldUvSUF7NI9NdacNd6usLN5G/XABVBgSwEAAoOAAo8okBEg+IgnLL19BQBI+5rijvkokM83Cm8Gb0hBVz59h5bEV2AxOR73Yj0m6TcKn8+H3Vvnqk9Bd2M1CPctSwHr7OXrk9HLWK1OCkjViGc3w5fOus9iNQj3LUqBqLNHpWRyQKqH9meDahZp/jhjUX2NxnoqsHDWnl/1RlE/+MoCyAqS+fDMuNVMAnfL0zKKv9yZ68nJ+DyFDmyArBt3MR+edpaYTVJ0tvZnuI5ZHBkzfdUbLVK1hR2QVA3Fc6BAiAIAJEQ1lClGAQBSTFejoSEKAJAQ1VCmGAUASDFdjYaGKABAQlRDmWIUACDFdDUaGqIAAAlRDWWKUQCAFNPVaGiIAgAkRDWUKUYBAFJMV6OhIQoAkBDVUKYYBQBIMV2NhoYoAEBCVEOZYhQAIMV0NRoaogAACVENZYpRAIAU09VoaIgCACRENZQpRgEAUkxXo6EhCgCQENVQphgFAEgxXY2GhigAQEJUQ5liFAAgxXQ1GhqiAAAJUQ1lilEAgBTT1WhoiAIAJEQ1lClGAQBSTFejoSEKAJAQ1VCmGAUASDFdjYaGKPA/6YBYUHtPMrMAAAAASUVORK5CYII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430138"/>
            <a:ext cx="640080" cy="64008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400800" y="2073680"/>
            <a:ext cx="2377440" cy="2001622"/>
          </a:xfrm>
          <a:custGeom>
            <a:avLst/>
            <a:gdLst/>
            <a:ahLst/>
            <a:cxnLst/>
            <a:rect l="l" t="t" r="r" b="b"/>
            <a:pathLst>
              <a:path w="2377440" h="2001622">
                <a:moveTo>
                  <a:pt x="127957" y="0"/>
                </a:moveTo>
                <a:lnTo>
                  <a:pt x="2249483" y="0"/>
                </a:lnTo>
                <a:quadBezTo>
                  <a:pt x="2377440" y="0"/>
                  <a:pt x="2377440" y="127957"/>
                </a:quadBezTo>
                <a:lnTo>
                  <a:pt x="2377440" y="1873665"/>
                </a:lnTo>
                <a:quadBezTo>
                  <a:pt x="2377440" y="2001622"/>
                  <a:pt x="2249483" y="2001622"/>
                </a:quadBezTo>
                <a:lnTo>
                  <a:pt x="127957" y="2001622"/>
                </a:lnTo>
                <a:quadBezTo>
                  <a:pt x="0" y="2001622"/>
                  <a:pt x="0" y="1873665"/>
                </a:quadBezTo>
                <a:lnTo>
                  <a:pt x="0" y="127957"/>
                </a:lnTo>
                <a:quadBezTo>
                  <a:pt x="0" y="0"/>
                  <a:pt x="127957" y="0"/>
                </a:quadBezTo>
                <a:close/>
              </a:path>
            </a:pathLst>
          </a:custGeom>
          <a:solidFill>
            <a:srgbClr val="6DDE77">
              <a:alpha val="60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400800" y="2113068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Support for microservices architecture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400800" y="2626697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provides support for building and running microservices-based applications with ease.</a:t>
            </a:r>
            <a:endParaRPr lang="en-US" sz="1500" dirty="0"/>
          </a:p>
        </p:txBody>
      </p:sp>
      <p:pic>
        <p:nvPicPr>
          <p:cNvPr id="15" name="Image 2" descr="data:image/png;base64,iVBORw0KGgoAAAANSUhEUgAAAMgAAADICAYAAACtWK6eAAAAAXNSR0IArs4c6QAAE/ZJREFUeF7tXUGW3DYOJcu5x7jjg9g+Sdz7eN7s7J3tXXs3L84+3SdJ9UFiV+4RF2eoksoqtVQkPwGIpFDv5dlxURQJ4AMfAKWyRj8qAZXAogSsykYloBJYloACRK1DJXBFAgoQNQ+VgAJEbUAlgElAIwgmN71qIxJQgGxE0bpNTAIKEExuetVGJKAA2YiidZuYBBQgmNz0qo1IQAGyEUXrNjEJKEAwuelVG5GAAmQjitZtYhJQgGByS7rqP9/eP/cX/GPMc+v/O5ru/+c+zrh/WWP/djtz8N87c/rzJ2MO/7256/6uHzkJKECIZO1B4AGwO5pXnWFb99KY098JPyeAOLPv/tzZRw+g32/uTv+vH3IJKEBAkXpAHI/mDRMQkFUdOuAoaBDZLV6jAIkUZ4GACK38DJgvN3f3ocH6/bwEFCBXLGMEig+VG5CCBVSgAmQiuBEofjFmOZkG5V3CZT6PORhrHzSyhNWhAOll9Ou396/s0f1irHkTFlszIw7W2YfdztxrhUwp1qwE/v3X+4/OulajRSySOwrmdvZBK2KXIttkBGkot4gFQMq4g7P2VoFyEtnmANJHjNqT7hSDR8fCQBkao74M7m/el8L9X6cN0qGvcyg1em0GIAoMFCcmCJRxk5SgL9TlRb+9uPsIr5jwwuYB0iXfzv3RaEWK0BQCUzlz/2xnPw3JvEBfqAigNAsQr8DvJ2BQH/eQM8ry7nTqp5zIuVS1b1WgNAmQt9/evzEncKz5OfUbnDkMhw/9uamYQ4fjw419onji7kf30tiOx28R9PsvP39+La3QpgCyYtTowGCdfTzuzF6iAtTt1ZhX/mQwAe+Xtjv0fodn1r6W7Nk0A5AVosaqoX9qYQNgNhBlREHSBEDefn33pwDtOEeJUios19ywQBKNRgGK6w5ffv58QzFRaI6qASJEqYqKFCGFzn3f5PkyZ+6/vPh8i8gj5ZpqAdKXb33kYPlYZz+1dkbpTMNcd7Sm+kTf64g7mlcJEMamX/XRItZbdGA5ug+C5drYpaWMY6da1QGEK9+Q8EYpmpcaWz1QmKlWVQDhAMdWgTFbBeNtrA4vnBj+9P2cxZdXJDgI1qpWNQBhAMf+mbW3kjX1BKWvNrQvl/vDnDnG21HVrrcZ6AtRnKzmdHLFA4ShUrWZPANFGWi0nVxDgFhaU6ae2brsRQMkU2hPdcHMV1GDLPW6Xv6+UrgUTUifSMzR95efP7PYMsukVAonpFXBI9tUa25tnoVowhaFI0A5L2JrbzmesS8WIITgYAu/rYHh2n76vtMHiZc9ID0urjykSIBQgYNLaFsCxhp77aPIt8R7szjC4gBCBQ5n7WuJU7WJStThkRIA7KB9gBB1yDXfiDTCkocBtsDSVS8mgiC8c0bBLEIq2ZBaXRsAEMNRySoCICDnnNqGgqMhtChARsoE+ObUFFj4Z0P2Vt1WgAfgWBzk6hFEwVGd7Yos+O1f7/5IPGncHkAI8g6NHCLmKn+TzQOEIO9g8RjypqB3nJPA26/vfB8k/sAk0zGi1ShWJrVScDSOq7df37mkLbYEECABu5CVNgGTTKe6wZB9tHQWK9k7jFSs4KjO3pMXDOQfhssuxCkWsvlBwnq2KtnWqrwgOf8wxjyz9obj4TdRgGRWrbRiVaW5py8aYBhstiEKkJzEnMtDpKtPr+CUAJR/MCXofp9iAIE23muCi19yKlrnxiSA0CvDlKDLAiS1rv1DvmzhE1Nh/FW+18PBi+NXUNdIlIJzHFI8570SIsyJHpyb59673zfHY6Dc615rfqiAw0ivxCIIFDa737ar+6Enn3Ot8ZsWaxl47n0hO2GkVyIAyYge1VKrwVB8NUaLC3GwQe2EW77sSTrkFVqIHv2vXNUeBePMO38UZCfM9Io9gqBewQhsPF+l12cYHvjR5mZY0rCdMNMrfoCAP2zDHTbDKssfMUo4q6eK+dK4PgPaH5Mo4LBRLLRk10L08OYwogx68vgKPmA7EaLhbACBSnaMZ2q4veB0/vFxCQlPJ70/qvuh0aO/P3t05gNI6nl+v+MGco8uekx+hloT9Xk4wbnHaDpu2bIABN14C7nHHEA0UV8ACJijXszG7FR5AIJsnHmjVJQgZp4ZeslOBWLWVdIY1InO7KG+H9ABjitX3zUfK26mpq+J+sSyob7HAsI5IzR5BAE9Q1MGNOcgNFH/Yd3IS+EC0Y/NfugBgtArgYaPFL1YKltyJ5NS+8u9D8HbbGaXwCVfDoCkvY2iodLuXII+aJOTBuQareT1mWXd5aUy5bCkAIHoFdPGJJV+kX8svBFQAWJMTlMwQp8sNIsWIOmvizScT4NFCJV8yJXkc/OVLLbo0WuRg2bRAgR4arCV3seAtCsVPBYPR45wpgkZEvO5lZI7IWqApOUfjdGrUALK4eGY7Jl0WmZqNV4ruRMiAwiSf7TGy0My2CpAuKnVGCHUMqYDCJB/UG+G1O0Bk4UOaLbmEGJElEmtDkkvsPav6XH2028v7j7GrC1mDB1AgPyjteZZCCDGGHKOHKPktcaEKGeo+eesvbXO/Zm4flIZUwJk0/lH1wMJOwlyjpxoPKLDc6iVZxc/GXP47lzqz0GT/lYhCUCgJKyxBL0HSNBJtFa1W0JcFrUa2QYCMkrqTgKQUHI6K8SGjpd04Jg8A7JkOJTKEw0HCTeDHOaP+S+iLAI0yjyEBCDIJlrxpJ5n/2PMc+vch//nGK8i7GhvrH14Zsy+1bcuIl5/kNvUgYBgI8tDSAASkZw+sZsaE/Qu6TTmlT2a5866l5GAuIYZX6U5GGcOZmcfnTGH32/u9hEgK3YIYgujzTwxbDDRJ8v1aAASTk6nCiXbAJeleMUcj+aNn58IDLFL9aDxjx/vawMN6O3PcllymkhEomIo6wCkoAR9oEi744keCYMhFjR+nI80xYIG9PTn/V/LzRAKT5XrUQEkWL0ZWwJlEpViYWMwFAyElC2dQOM/O/u4Zl6DePlr1GosBCQyUdlYNkAgzyFYwRqokrNdEr2Fz946+7jbmXupIgDi4ceKCNEhyMaIWErzABkrYkiyu387upfGdrQq/re4y4NXl+R7QBx3Zr9Ggo9497EYY6kQ8J4DkkpWNkAQAcUKRcIez2VaD5QTaDxgYsq1Essb36OjU9bYv9cCw3TDkGe/nCTaiCNOKUyXR1IIygZIbIMsJaRKW96c4v2/+ZLuSqDxUeGhC3QrRYYYHWTmHUkGDNwraf6l/SpAYiyhH3OmaHSR5kyRSgfDVEyZ/Y7k1zwh9wvlNjGqV4DESOnKmAlour5J4LN31n5aI18ILSz2e4RWj+dGKkxIIYCCyitAYq0iMC7aaAQreERbu5gmep/LN4/OO8ZTIFReAcJhAeCcsQkrRdgHl5h9Wewer9wIzgsQYCpAslVOO0FMKbLGM2iDlIBE+ULAOQaLgDPnfsPClWIRYiRoQETNK8IlR08V3FtgplxjRQBC8UopBUi0iYQHBhPJSgES3FdYNFDeMZ52UwDJ9SZhfawzIsiTK0zQg3sKixrOO3IBglTLptvJjiCIAFsFSMjL1ZagI7qdGhiVrqG1EDgkBUjYAyaNuJao15Sgh8AeIxQqcPh7VQsQSJAEyI5R0BpjriSz2Txccj+5STkFvRnvd1MAoRaepOGE7rWY0FaUoOeCg+P9X9UCxBtMTP1/YlhVedMQKMbfLwKkkqhJAA6SpHwq82o76T1A/NvvUo6INwuQJU9XQ4JOUM5l+0HNrQGExcukeHqusUs5WekJOmKAXBWrOd0g66NwStlVLL8ZxPNQLJ7LyHPnnaEpRTsEiN9PhERZsZqT/1o2RgIQBN3cAs018pzrnwCk4ASdAhwURzpC8kaeB6GI2iQAQYS8qUpWoQk6orcnhiwE/mofufUCg3ohDf8UwBPDKxAgoM6m+BArtiRXSomASxJBwEpW0bw8FPKvfT81vtLyrdrAAUW6BgCS/FxyjtFKXzumBBRcmGr9PTj+SCzLT28v6tyQHJeKwpNFEKTKIJHcURlW6jznRJ3Ik6Xef248ETjEHRuSoFPZFhlAoDDYcB4yOAwqT5YLkFrB0dF34PcvqWgtGUBAXisaqnONLOX6s8MoIEGvGRx9fut/hi3pDZhUtJYMIGCiLh6uU4w8Z+zgMKg8Wc5aCM5XraqntSpYXua0AIn8GbILZRfE0XOMcO5ar1gqT4aujQIcVHwe2cOaCTo5QJRmXZqAV+6Xm7t7xDAorqkdHGj+QQlo0giiNOvSrL3DkPoJgimgKMBRQoEhmV4ZYyhpLTlAoHJvw9UsikiQMgdVQm4KoL4IvaJeNzlAwHLvwVl7W/P7alOMmGtsS+CA6RUxsMkBgtIsauRzGWGp85KBo6Bovja9Ik/SB+MBaVazPRFuUIHFkblliR0+DMkEolfGGOqqIUsEgRVGHB5DSmjhe1jWTzdfDDhKoVdsEQSmWcZoFElALZjvFR05hsUh9IqyvDusgyWCdABBmob+Qo0iURBpGhyg7VDTK9YIkhH6NYoEINIyOHr2kXz2isuxskUQv1EwWdcocgUgcGQuPOc4UyswenC944AVIBpFothS9CDk2PfC5EUl5OM1As+ed5dz0CtWinX2CMBZ/u5azUUubJvi6EjpcoWjI+MjBawRxCskI4qsesQ62q0LDNwCOODcg/js1VSd7ADpNo5GkY2XfQm748VHZDh6MDMNEYDkRJGtUi3CSpUp4VRuKNCiUZIrOWfvg0wFAle0jNncQUZKcHA0z0LGnvp9qdFDJEkfhNVHEf8W+KRni/vrN9MbyXAkT+2SMXlNBcG18Wjlijt6iAKky0XAGnfp1RcqY0Fpxtz9JYyHYt8ZexYpVYvkIJMogr20jDkZo1A2OgdpMu4r5Na+ruHZmhwqKbVHUYBkRZFK6EIqSHKMpObI0Zd1Xaq8+vEi0UOcYuWUfLk6paCCSC7LopxPV1BVMSODWolGSPkI8vVd+kG0BqNHRm9oDpxVFTGyHIMw1RYFCCoYyrdUkLj+jEmo8w2OX5TN2F7w0qyeGOOZq6WFywIE6agLe4yghjMGUOcbNTZRc6jVGj0dWYBsmF6R9je67NHervlSOsRPZNJKscR8vDcxgKDes/bknIFSiSapCBDmrsl1EFJl3enaxQAC5R+V0yvUKVwxyqoqVcM+IN2PhLDmWTI5gCD5R4U0YtBrrsecAUlVlaph/QROYhVqNaxfDiBA/lEjvco8c7YUPFY1EpRmEYBjdTopCZC0rmmF9IohahT/HMcSeHLLuX7etfIO8SQd4aBr8s5Uj8mRiJdiIKmy8OMpwFFKf0ckgkCetZL8A9pb2OoOz6x9vdZPJ4SXtzyCglaVAo6ump4jjNhrkfp36d1zrqhRY/OPqlrVz1OUcygWICUn6ExRo8rmH3XVroS8Qz4H+frOP0n4Kjbi+HElAoSIPsyJocr+xjlyAPqdE0Jp4JCjWOkCLKrmz0anTlZSZQl3lIxjD8BNEVJozilDsSoFiAfG8WjeOOs+pES/2LE1Veqme6KMpiXLoVSArE6x2PKMk6VVS6nInUbh/S4ZgADHTNbioz0wfgHfvhITPKqlVEg/KyCQ4mUhAhDIGwtz0l75nkohryWKAcbBOvvw24u7jzGDSxrDkoMVHjkG+YsABOSrIt5FIGJUnYhDzi2A7pJzjie1AwlPhR494KJZ5Dx6WYhV5xrfnUNf9LcsEWFmkGvfIhHELxL6zTljSLuqgsCo4n24c8bDGVG5HF4uCK5dLwcQIFHvF57lhSVBQbFeTmUvzS0goywdriET0RzE3wzMQ4Z1Howze7ezD6E3Bg7K9hdy9S+WFFYTt/Z7EABG1fmXX7xYBOlpVvKRkxljPPg+gnHG/2mssX87617245KOsxB6pqo8ZJcTHt0HY80bQhk8naqSSlURFKsDSM7Lq1k1mTe5jxzHndmHolveXfCrR5HCOxIZJ1JZMr7ICnCxY1dmvRcJu6XkVR0VNDv7uPYreUag4Gx6zsl2/8za2xqfZZnbjCjFGnjvd+f860db//yggjv72OVExhyoo4wHwj/GPLf+v6N53tNNmSgx0WBtOViMAYoDxC+Ko/kUs9mCxjwBz7W1eWD573fHEz3qQeA7/lxd/1RRkZbjU2/OOX4VgChIOFUqOne1x2dipbQaQFjO98TuWsdlS6BFOlVEDjJehFAdPtsYdIILCTSVhId0u1oEGS+sgJzEc/xS+HxIZ2t9vylgDEIuAiB+MStQro4/D/0LjWbzuPNUarcz962UbVO9SzEAGRbO/FzGqXpk7cNSn2LF/kGq7ljHbx0YxUWQaW7y3Xd8j+5l5nGIDhDW2cfUTncX0WjWwGrIxJM3X5VKlVdxEWRuAxfG6gfYLl8YcoauR9D9szs15DwYfjLmQEULzvd3znelV2nCpSo2YXwHii3TqGuyqgIgCcpmH7rKuSb6XV3kX/TTtzOjAiRDlxMa5iNLyZWwvY+wNT4Tn6Gi7EsVINki/DHBBDAeLGvRsS5CDHST+vwXociKn0oBwqyiM2g6a+2fWznlULngORcg/NRuZw4chyGZxVP89AqQFVXkwTO+vT+Vu7QcX3Tw31EVHlbcdlW3VoBUpS5drLQEFCDSEtf7VSUBBUhV6tLFSktAASItcb1fVRJQgFSlLl2stAQUINIS1/tVJQEFSFXq0sVKS0ABIi1xvV9VElCAVKUuXay0BBQg0hLX+1UlAQVIVerSxUpLQAEiLXG9X1USUIBUpS5drLQEFCDSEtf7VSUBBUhV6tLFSktAASItcb1fVRJQgFSlLl2stAQUINIS1/tVJQEFSFXq0sVKS+B/5Z+8jBy4sIIAAAAASUVORK5CYII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480" y="1366130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2wBDAAUEBAUEAwUFBAUGBgUGCA4JCAcHCBEMDQoOFBEVFBMRExMWGB8bFhceFxMTGyUcHiAhIyMjFRomKSYiKR8iIyL/2wBDAQYGBggHCBAJCRAiFhMWIiIiIiIiIiIiIiIiIiIiIiIiIiIiIiIiIiIiIiIiIiIiIiIiIiIiIiIiIiIiIiIiIiL/wgARCASdA6ADASIAAhEBAxEB/8QAHQAAAgIDAQEBAAAAAAAAAAAAAwQCBQABBgcICf/EABsBAAIDAQEBAAAAAAAAAAAAAAECAAMEBQYH/9oADAMBAAIQAxAAAAD5fhHH5kh4FNOB3oW4IoRbLM0RgyYHAJmIMZt6lYMyEMISwW62TcA9mlK1jS2FI5XTDMSGZ6ClgazGZwDj4jmEV8Mx4AGKM0F3QX2pX0oL5FN+alssGBogjlM0ES7nKYkkSVBzeq4OW5GTKNh0k4u1ZibdSet5rrKzMwMNKMPlmDaseCDNamtZE6KdcGolXY5OGzk0qRNbtFA/XZhcJblHKRTWMs8ZBBKEX61iy3bVwC6sDIM1b1EwYIX0Q+WVddypCut6lnhhtLaLJwZpTyayAyQg1rpgHPTEXkL7uOoNg2OOltkTJxRDZEYDJbNmYTUALBZ6Z83DdmdSsu6Snfowyi+ctTNW9ywURycgwCyLZNG0Q5tuQafHNmBnxSyMDXik0V1RU2vX0RpnEu6B4sq0dGiKVoNxNipcJDvMZRNEkSp1VL2lMjKBrazNiatx7PFhsZXFW7MLDC5WyNEXkasW0Fbo1rCCbV0TqL1duKvQS1IUoVTJFegd4ThxRKYrZBELI1AGdE2DDBevoSBi66sDIQ06huAtlkIhii1EtLYsJLgyBboRgHDValJd2SnEgEZwj3g6jZohOBBfZQkNsut62Ifd5a5hyEb3n7VjvWWtKUdwYykSVuSHI0QqXE69YyhNLzG2d8wItBNcd6KryJhXy4bZZnmwM75SThj0YHaqXRRIinR0KMl2xGwANs4DCEzJmkejQLLxMNXx+seraTBGM1oajpaRjXMAY1ZW3K9mzE+ZYz4mm02HxsTBI0NRCEjBwCumCM003iBkl6DjECNh0m0gti7srckLsivzI72SUxgRWEFWRReroEgpv0LYa9Go5AW5GOFpwyJfWsxjmbyHJRvUnZsdS7wev87S6fnu5xNBMu661mSyOSjJswCEPQzUo3a1VtWOmwUOfbdee+jebWxaIo9BW9K7kMRc61GPZ2eU8qh1/MWMoWM72cMsw2Sea2aRlycGMQJKSFEVqTHFN8pIaCJBMiS74JzDX0ImFIWMrTgVEcRYxijmc0oZgeMJaDKGFGq28Zp8oWyWhNnryiLdQw0BmzIdhdq3CcgZvnMRchqItNYNgJrLqXVMqu8L61xBAlk1ZzKPVvIKuc2GiIprAn2uOOatmguwAJATq7DsVejI6wWQCSBs1mYJrJxLD3mmbet6J23ooq91tPmqfM6V1Wwl0eUMMwtZrMwvuUWAotnmE1koRJzCRl6W64Kec9RxjgbFV0Qdl2RlKHDQmtfUyrD5AZGwrXSvkfelIFnJqo73jZ9y1qVSKAgjDK5mpY2LZp2vJYXBVKqvQX1vS7dzieJrJyiALuUUktblUBTDLczQ1sEtMK32BqggruVVCgHKI7VNMrHfCywAluMpBbaos4laoIH34vPJehWMr8ub9OE9XGWHQLTPVicVFgJkiGEsWqGnYEzLuNrcABVx0q+hGGyJtUG4itkc1OPuDQ4E97ibTj1CHUJRd95qSnetZE2YZws9EXlQh7w6dZkjJMhIKi2Fl9f8bR8rcL6b5puojKMtdRG1WnomE2GmrGzBdopEmIOZZmuD6xBVMRNyqG946ZmYUzN6DS1CAtKUTDUHKMrZN5uBEEzKprCuUKbha3kuKYRZUSepNRmTyUAGZVdewxGLpihoWxhPQsiWBAClgUUmOM75SHEycRSwJdknKLzUFuYW1vLNbgsbOMSe924llG1VuRrHaKrpiChBOtZKKDWyFaZGvosGGYGQC14cCpAJ1dzX0rtIbEtsZww2tYDUrweRa3WsmGhmZIV9F+UV8CijlZEaJpRhUPrNnLCI+OUrxOvJ799L/A/114fsfKvNkz2nEFqcnkSx26ljkmQWG2AEhJFISyTU63Lcq1uWwIRlEWakLQuMLBBt7GeMVobdnOkTWGjQZLLcJfa67pw2NdEB6hLmiqmNTU1img0hxlMUipJswWizUMzIVTIG2VBs0hIGkSVYyEz5jsAYfIYkCWZC2tfc2YX30GLeXbuUupkvocpVi3ua7iUE29DzAk6u00+JqDFjVoi24HTYUkdtUOtYRTcIMgrvyGRW3Wb1DGUdGyWo7k1CUTMzMJzMwSe4SC6LBiAu5ClAgy1L4MzskAxRA2Z5EZi+HlOV66itvMqM0zt1Q3ne7Ffp5AaY1YoJF0EhhJRQ6lCNLI7DkjrAMCRUaNjEOaWYjbiyai62CbGEswQiVcEKLNem+K8xDfIeQR46hhtspF0cask9LodGqOEoMhLj2VdarVGUDIqRIFsr0WDBr3IhZkWJIzpI8Wny4Y07Me7xW6t5qS71eUR5m65ejujYVtauiXc4PgWMGyDElsbZg1hw59umIyLYMiDsBaa9fTiPYjfmZoOXebKDGdYWQyWmfWZkmZmCb1mGS3qSKRgbD0SVYSBJtcgs6w9Ze4bKTnruj01SeFZW5yKvp112fT87YJiedSrc9iIJ2GyiqjciFtNHI6Aw9V2y1rremx5vS8mz0LzPU7WKauU68dR9ExppjcXGwSb0Z+dLeoPTpea9esSLARrVGyum0UJjW8cJxlmt6kZrUdBpRzckczcONK7ivjUKK3JrElTDibIyt5GT4yHi1bRqxBZvhiRlmznv2zthp4fJ03Tc+m7leY6TncfrpWqz4mlmlTTKxEwKtINVNdwTDNXtJmpW0K1rVcN0Q7GN+D3EXb3GJh9iYCCA8nCPMw2ZmYZmZgmZvUhJQOFMwM0yqqWlctozYYmG5KQSKKwIIXQWzNV4Fkv9gRvwcUcjCzo+nyrCSrKawlFsNW156/UzHQ8i8t3oo2x8fY55R6b5JtWObnvpgabJpg5NtudFkhWxQ3g7K5BiuumaugpplrIDQNcq40DhOK3azcoZzaYGemWsUJpjrOrD8pnoVdWeOzNXDCaIBJkTBzmYgwuKbEWnxSNp3RinaJ2dnOatF763j9OS0H0/K8JzHXchz/VcFVOQw+1cPuUzLx05ITCpymuWHOnrt71uUbBpE3aQmBenoe8F4tlkSHDhhyyq3pW5WOpStaNxWS4Wt6a7MzIMzc1GNQalU2gaGVlHYUvnPY7FCHZRZbmto5a+fQbrtQGPcW1+xHFrgNXctYVvU5zL/O6tTp62q2YNUw7bQbPuWOX3LzqmLuTepYxytSI02mx7Z2dsWa2Bl0puvGyawQJ0WdL4trEQ7JyR+wGXhQ31HNItgwabOdbuVkVlCW53XCdJUbW0rks1nNL6nurkXRhXM8WGzbZG82AjWGs583YM2YtWSNi2S56DnL+7h96vBLqeZ5fiuo4Xme15CxSt8fp8EdOU5YAcKQorTn0vg6My7JCaUdEq9hKnrRjml1bML6/wP8wVX6AfLHPt8lRbT9BlhrNy/exYR0tALBVrNY2jJRKFOVuyGSlYsVAm3aeL0h3hRp0qwmH02KwgstoJ11iVYHZcDJjl/dUqrNWBbGzPUrIpGqiNkoWqhcKC5XG9MopEkQOczGkZ9sPmGfJGqUhiZSrw6jJ0Oe570lfJ1vLoyBvY2LzhZlkZW/6V5QY8+55oqS7Ib0Y7R7aCEDGcyRYyKLDN4H2SJwsmIMHLJjR3xFfi3Zzttacbn5PGGz41m2ztXnOWVmLtk66v08yt4joeUw+tjZjMmkCxyQmkZKU06eiVdc+DWjOpQC9sK8y9XTjmaS4/3H8MdTy7PtDxjnvFeVpWFHfqsmRnomOZkO7Cv2VjmZG2UbKqX1Py1qrP6Bwk1pUoOc7riSnAVqw3OXmcgVsy6Zkxa0/VtCtdM4ZpvzssDjomelSUA2Cz1FIIqW7UaCAnvctFOiyIEGSRWrhPI3LKEAxyKhVGp/sfN+25/Tlfx5fJr4tVhbq1w3mmsLgtQFkMwXQmAAjcUKY+tsQqjZoWgp0Es5XSbPGa9mw8TGYnfJK1A/ZypNY/OdGZdrnG6s3fVPWpGiTAIslilCvL11U0ersFxxds9fZ6fCp850HJJsEWUq+mJJ7A9WpYVq9EQ9wXXkhmImDoueNUY60dGEgUR0bgxmqokgdOszCczNyTaVMtTTirj4tqHgoGWyiaUlr+uBpWtNTWQBVDWuswumzchZLJHhYGnpCZA+camlui3AyFYpYaYV1oOpNIEwzzZsOM2sIB0xaaL6SIRRXoEDDa7NyhNZvY5SaSZhLF9tgjj1rcfcxyMMGGSalkRJbHuEtpUTGe7EhoU7Jo7Ps0WTnx2FnbzZtxsLOVNiJqco56mU1qOWKyUc3pxeQGctY5WLoDcJ3IYKNiM0GI+kaOWpnd5++oOwrxfoyIRp1TspV9MWtwm3M1hk4awzMnAnJawE2hZE3reodZOJOpRkomYTZqYahI4VpFgr2Olgvlvaqu0LDngQkLlYSvTYc70HO13j1vVlpXq7Zq74+2B5OAXS57qIdys7LYzJWTkfbIkU0dSb1EdizXgBdEUpiTcstZqjWtOElunqOSQhrTPtmBhUAuCVlCRK1ktm3ESGysLI7wpeMDxCxKUgRcuzGvRtmbNJnLJufNzHbeVjkSHFGW9rXrWLM8zrNSHjrGpgPNy0Ne7AXvv72+BGySupXnL9JwS6AtYanqV9RY1K7QJsV6dmAZ4mxfTC8eOZljb3m1GoG0BDW9M2b1MQjobQ5KpW1rBZrVnEMq8B9sxIySND+kzo2InSN2mTsLM0Ra3GqJyCakgsKDRrebL5qRAfSWELNPHY1o2TSmm8q6wKPLKY62C5dB0nouMqFSbWAgkmycdLixtVcItzISGjBk0YFgeGP4HZpGtOAumYTIQmQCtWLSkdMCMZEX3KUJpiLKcPhWpkaNo2Aj8H7eVtuBnwbnGS1ZGSpaItYL2GVSyskxzaoMpajpWaN+QVKwSfGw9rUo5/mGMo7zKrVSti1YdKvsgr2xV9ERNEFkANLllNbxtGHEdE+hveOE7P512flvyX6Z+aPbc4c466NZ3a3cqaCOcl1quMlZWxHuwhVLuWuWVa3mNMkwB775indmOCEk7Lb5OugDocjDUDTQZN2C1mc3QsLEz8S43VNiqOxZfm1CK1zlVEi2xhMCw3mEEia5kFgElpAlgtkwXanrcEjjalO6uyq4RwzR1y3rchTqmFJASgAMsCmxuYZSiGpzgw2HanRpPHDllGwu5WOaK+DJ6JK8zSoElxiGqZA7DNmA2cxYmx6YLPJlj3w3GxV8pWbVB53ofOK9YLNRmnrJ1LdOvQEAydfThEW6tWRBCXW06whrSzeNp0Qeyen9f+edY2t6uOaRrJY0hvUiTPJMjPo4HjSbWxPmGaM1sCiddLosjckOPde1MAb0N2R1APM65Yph5kUtspfDFb6OKjlDmMWvGcS6z3MoBVG4oN5NYV3ILcoYWLYyHQgNGAVnmEwyBShBbSxHGGY8IILbUZAaLhMJQNAPJ7kxqDpoFjGzmXLssGM7cOHVjpuzn7c0SzBKWsaqchiqO05KJozFtvpYaXfmc7Yn7MAzFZsy1syXbDY7BR+eNyAFbmuNZll9Qwi3TrcsgUdfXjXP1abI4yQaasTqpvzY8EzM0WzMwnet6LbINpUgNgQQU9GLb3ucqM6MrYtCluSS5UxcPUjI0ySBKxJv7N6Aijl2oy3DhtbK7PGxlD/SUV3jpWBBfdxmQLqPayrBYbJQBIbHJLyFbkFoLXAOxzXmQ0LcMNkrILq0qTGwCaYZvI87BW9OOaX154lf5bx8TqlHrYTycfW5lleNjKc8o7JZji5twVQexx+dtiJXxylDTIQAkktcyshXpfQHCXlbC8aWHgvPzWXsubuWDdwtdz6u6gyyqIyClzvF3vmmfrbtFS0doFI3WV7hE3KbEEiKLts9qThjXsKjTrebNujadWpQfp/m4VTN7e7GBuKgAvJxcNEpGmgvNnlqUTljPAy4USvLA48gKl1NwO1wtfoMPpk/UsO/xwHd8PpzZkmLs5+4ou7w001N11I2HmVh66BnCOjZJUy66QZCA1NRDOCeayCA5wW2O47kKYWojeKTlbCbIYy2TjLTWtS4c/q/HUOm5Q1j6XqCKSZAykIc+Fmw2ZdgzZyiaIazDhZbbPvUQQM6UMGXrXKivpE2qZdRDLunOy+rZnmGt0uhu5RupXst3m1lLBFqxqn5qrfmBpM/UqahawzemOjOqSyK+jDedV2qWVih107BNaG1m8zJN7hKQrtawtX258TDlWwM3G0ntYdVS/NVjYrKNT2w9Gzz1ZihGUBbkHXaXrSWYrcdTXzUHSl19R9jcXrfFyX038wbc2+w5AmhLBDc3qlbBuG5T9imevl5rVLoSjIsyPQRWbUU6VZVGoGR2LizAQqbBmlYRNCLgwsVacCRIhm5wkdRLKQjPotAkiBdSlI1xnOcqgXZ2zyLM75gtzO2OJ8m2acoQKMjAEMRIaKb3S1ZVsarjgF2mBMEmdWfmBmyVvrOQ50a3Qa/NsQADRzjVylXRvLQrEo7bHGWdBT2NsQBVvAjIE2SsEH4zNWatqFeowuO1rW9k5owYkdZNhmZECex5HIVdgT16683t+L167l5b6/ElYBcu5sR7gaoqWEqtSdo1RIW1FlbjHJGmnXWcutU/dcDuZbJ5q2vVqDrqsoJdEgvGjtao2ZD12QnTqCBJV15QyEE1mxI6eEjL4EzCJsLsSqQiaKbFYLkI4TYuixp80Jx6/ljSHDSFopGmaxTMds65mCmgBykbPEuEanZIalJdrRJYGvqOVXYU0gUKum6TC5QDRzYUjQm2zneFYvy2+truo0edanCm08k6iVXV02+chVZ+3YgBV17ZZCwr2LCcRgrIBv6utUZbc4GCnsZ3whmjbucYSEhkxXohCKionFWOpa2bcZE2E1OcjRpuLxyS3NZ8wh5JbzWVaJVu+X3GvcCV0mSvsq9qxWli3TJrZXTWr04t20ptwma8NRLTKagd8l9yNqQpxr6ENxmAfWhLBaJI2B2TcGGycSG5TKRGyEqCRZxhm2Zs4dvzOeuK9kVcptlBmyRqjPMNRMXiWZiqIWWe0pxJjAJb3pBtDQgq4jLFQFEnQIcLAq2SDZqI6KxfmE6NbobuG5bro6OJGlUSr6pa0VHR2CTXWTozHXOV7LS050ByX/N6QG01mq1HVpz1SbiCyI2RzMLTHOMXZwNKjL6Xp9Wbzyi9/8ABWuWJo9tl9Ai+ehQ2O6s0ntwbnLKyjNG5RXFu1p7mmEitIJitaKkjWJG57PtvPeqw6qNZxvZyY3QDX8dusXrWYgcGvQyGTF2SgARPepJvlmiSnQzahgaMoI5MhUZMKUHs0jWDbRHrVI0aUqHYLKCDlpqAx2MWzyAyxdKRFrw1hhmRLalhB5gO5hhLZyBMWN2NKxMb6k1oQx3uaCsiPKJuDefAa/D1lvC1b6y/gB5klCnUlXjr8/bxYJU6U6oySa5zjGXTDoQaGaZFu8Kg1NeGUR1N63oPm81FsNGIlFUxqUYhEYhW1oGL7sJel0Tz0F/V34Y25T6eOCskgurYY6XdLWesUWeUk9y8SlIiihdOvoUI571sn2Dyjs/pvwXmLSMHrez501YMb6tA6zlRYDZWJpixCJpWqTVlfUsZFKa15Xa8z1u7bYFWR3LK1ZuElKU7E7U1Rbchz1hnoMi25gjTgBZNDIk4S9oAllvclWkFhRaiLSxBsQ5IHbPOZDyhAFmlLFty1NOmBEWmYSAYxaC3DJnTTYp3a3d28KdqTNPmYULHIpvFXRhm9ErWEFT1Dg0rLnl8hXcIODe8u5zCAaFNq4UtjTTZrebGzcN4DuZTrQoTZJNaKABeMsa6TkHpnhc1xlykswvXc5+FKoal15aXrxsl+2yXU/fcTRVV9lwLE9VAJdPQuiUGrR1q7TsaWvHf8wKqEZR0G/RMESrd9H+N+7+G8Toc6GNT3OewgAdfRlCTIs6GV43r8uNG5fTIvG7Lls4ovSw3YqU1gJ61okUNkgBUTQyskim6zVTCuw6ogptOVV4iK7SEkdg2mxuASyvGRGNRZi0+ZqVfuF2ACBMiWZSO31CquaIugjcWjjlYC7qzjs9GSW3yIqmfMJpX53ccXqRVrStfQW2VQaMOg3LrWhsKKERlzjY1NacqYWLVsQhjsb9yzUfWbJB0VlzNhnqQzU7KsAWJiZCOkxsBlOEhpMvjisFUu4jml06019bYrvnXO48yoVB8ubcTNIcrVk12k1nKPqKaMLtQAU1ZEap2kjvUMxKDXQXc1lsHtQsthsrK2qR918Eqt+gphH2flbeIBVrUNUtXbbK1FfNV8nzyS7uhQplk6FkmlBOiwIMV0NYtEGcRyjneSkaGEYjFm94aPh4klUsgMgo4DJPoR1O2CabLN4DpxQSKibccBYQFcj1lnHb74x+h4hSmLQJavxZkMnq9RjVZuqyxWNy+dSZMaSbguNO1dSmiZxbWqcx7I0oMJukUlvJQRZFLY2oehbDz8rJMGK5lVtkSDkk7VNu3mbJMkybrcUmjBy2Nknbj0bAnEd9w3V46+UhZVWvKAHQm28zn2mq919Gh5UjX1GFZKW3GUBGaiE2qIVEUk0sKh2LnLNGxSIIi28NETEVip6QYu7Jfjc1cDqFuf0t1wutMPAMQprMwgYlxXawmxw2L5bjsQmTYNaM5gL2QVtGqGyMLYE29mqZMmaVGxMGQrLWojYxA62tbAwcbJAiNA9xsY2nodXZyyetFtut8+Q5k/NUNrinuZx+uwy8KutNJmKX14mExrB2fMEz6/Q/G+g5xN8ziNoo3mjSvSxwsyemRrfNpOcrwm2SkWlytnloixC0J4mrHg2hykctWH4VWgytL62ZhTTO1J63jSnqfaPHKcYO05xbVz2Z3POaKS1FNVtpdQiZekKAauazpxsU2i2NMRhGAJoK0mcWQ6ivSAYQ1EgeDcLq9cPlQnsvj2QCOTjOxobHkLxa6cqmq4rLB6jIWbzeAR3hxIauEWog0jMsNeUxbo0iFCmXyUSDuEdg6TRqmsytIABhDSdlN2VGYERsOB2dlK7DpW5xfbd9H3Pm63GS5ikR5bfIcr2rMoCr6gq8t8muh1Otl+269tbb6pdr1yUojmPWBE2jIzmmDklJG98OZEh6V5z9EczoeSc36j5rowMuiPt4xuZvqRtASSfS3VpK3s4zavT+YHDKzprwdHfQ+z9JRg4JKx8318C2o+Vr09B1tbzwRsuqubiaR7KsRElC+unN1x5c71vnnoFF/H0V/wAxZcS6pzNPfvBT1lbbybjqmLveCJETJwsqSjBqUlyL60pCzGmGcTt0UUgbFOATXOUJLGwRGDJ2uKZ7F55XqtzV9znOnA2SiSjAQJRDMG2WBjVIkSGvQWFIYDkUWTbiy+LBkw1QsY9S+DPdZ9H3vmmuFjy1de+bLwnH9no+yUdsNVJaazurgEgmT03N0PNM+ivmCrQyuMutDMQEK5GzTwSD6ouW2Qk0alN4Z7W3NVZccJM62YE1vbPGbqUo9tWJdTWNisKde0VfXPzfB+Y37u+nkvS2fF7eF69xfE87l71pQBcPTTetFq7TCf1M4q6ou5orkfc/DE2CszV7SaLGSwA7xCOntczGId5BArioGxsoAuCaTj6ZFKV4PbolZDYmtscIwakDYwRGFmmaAK2aK6AHgVW0u2rDDe5xsKUjVQmVuUVoSqC7Wjem59fmnUir0SVbMWjMVgJbKtrljCN3bbZ4SnCVDe12VnPX95Pcd/5nPz1eiobKgPKcb12lT6q7cKuKU1yc2MWxV2SWZ6l5Rma36R+U72jTov5qerIuaZSpT1zjVW/J60NWMgs1Zm7P77VzvnoPSVmjmI1s6+zT3nGLOEOdryh1ze2cWh7Tr4HL/PlnU1dTtfah+IXclGsvqrF6NOmctV6FRZjvzVFgXn8W858Jh1It7sgyZbRgHibtGMeNlKghfBtNji0XYVfSaChgLZWXICrN9Xxxt7OXFnWyYNjlcSQgWlMd/G6/jK/T5SsryB9L810ua9RhleyWZKTMsmFqA4OS51bCtsrkT6jjZPW7TTxNrHsHj0sWrtOExq+lSRd3Uk3g4uHDYSos97bFA2/TLsNd7mZLufM7DzqvzJr1zi6PJ9bznoPI++Ze78+07NPbdGyKszaRM7HCi9YV28mK6DLqg0xS8jNfZmlmu73tAfA44RtOiTHFj3HC+n57fYPMbjk+Uuqg1P6Dzq47P3Ea/Br1iF3LHcpfROrhufOl75aSP3PgOtz9VHmLsyrnnL99T0JUN/0McXAo0jaSfRHzSOroEtbJmJpGp6gtRsVkpaZuHPmMIuxhmkzuRnR4SZfipVQObXY6HPIwGgPBVYMwMEM+5ZonpbjUePlBJNdliuHPGGZLZEm9KVWO0pW5ie11qdJFdrNp3qEWtJmioMPmzVgtBZpFXZkMbMmeGpOlcc2RucM73s+jj0/rAfPOt4K+4QTnO65eRqQZfQxMeqq3E57J1dZe9NU2V50PPdlXafz/AKPjhd6B6x88UldvQ2XO2xpeTm5n6HIFmvuzRepsmqTRImoKxAiz6V5AQOQg630fyvqcZNMjWqyF8wzOaFZj0C7D1fP+jfKOnmpWtZ7Rz/VK+blTgu+Wj3Caq1nV3Ki+V2fOTcso1dDXz/oSFOBaVVM7HxKvtCzBCVMgH4RkY0hGSZSmkE+k9AIC5AJ1rBSQki6DvtPOG2rhjyAE5ncKItX1u+fyaey19WMi7VBGIy1RrmoK/M+s/JOZ5a/zNTEbGf2Q07mtjKOqdNRfS3O16qhVrClzQyZLHi9opxTEWbZ4WGNHJG/vPU9XmhO8zxungWGy8vh7NzR99S4+7wPrvlHMtpeoepjX0O5rqrmZnHYezeHPabnM7mbOCz6A+eE0WKax2l6ipAV9bW1tyqJ1TC1zwfF9Z1t8tVd7SMlp09rDGWefnV6+N2HELP3a86uD9nHBTkcC3npUfDdvGrgt9Bj9HY8lOkrvKmT6Mq6XlEBdYcqnF33npeNV14h0IpV8yy25LRnqYjUMXMjIoKPfSc9WzQkzoKe4kTAcEBw2NAJK02IgMtykFdc+WQ1nVSKNDPsVxNly1St4Kb4PPbodhk6iyNrXxRaiK55wDCXMwBkhGEziWK/upOTf4LMsepz9LkEzwzZ48HmJrlcq+hqUUDxOo2cel9Mtqm/znWeeU18qpuUfa5un5lG8opusKimqxuaYv7BW67jJDWiq6vOga3z7hb6jXuIz2aNJaJIxSHTlQLVa9NJlHubbJFm06QGn5dm4W3mulk+2Z6uq1XzMrQuTph08wPybbl2K6u9v2Sp4XVyC0p7SrqQCDm01aWUva+rOzS78ZneXhxrIsGxpl6NhRgXltgRivJPWlBDlg3CSa4NwEhCRmQX6mS+4ZsQBa52tkvKuyroGNzPBOsdTkYkdOLYoWNkUqrYEpXG6My2Z3teu4s8im4T1vzLzfs+OIkbt4Ok5LpeXp0hjLWqR3I0WLLBlz3jfLjpOwShoWGTKTGx26cBUzbGdO36XsbuXXWnHp2c4jbC1d73MdFR17K9248yGy+qkr6aqq9nZipWsc7uJTg5fixo6FGm6lexzHr/kWy6smgwwaBGKzEy4S4vaF1+bUbX7KWX3JsAGRVpdKarKvBpznvHiXarKW5XUs5D00wVaAdsrluOFIF86Jjwa7OVrcbToObB1EFuAXGzP6h5YSjm5uoPktXu6i2hCiB6Sv9G4awhxDE4DFnAzFpkk9L83jIQViE8QddbgEtKiyRgYUOYrcUz0IAmStDUmfqYGizWj2QzouOerTGX5q9mtsrfH+B3f6HI5GHNb2TGZmDWFokpkaCAajY9aa/eTMa4Wk3H58YWfWvzeW7WqqJltqu02pb3XV9eqVXEU2loWlZpH6LyeKxcuJHOes6tUpb+R89GdBSOHXpXtC8uBLs+C7oTjwkTgeAUJlwhHUSysue22a7s+OCp6C65T1RbPIH7EDqrdYN8bJ6/GodinYgk2fvllFzDY3oO3rghsKjHrU30Nc2eH1vk1uaGc9PX2Z0iW3sWMon0WIgdAOdpZkgbVs1BxsI2YYOpplZWVZkjQckY4rdV4rco7mthuK8rERZ6t6OJS3FOaBvdt6KU8m6J7JzeivbJ+vFj/AJN30s8PSFM6Oa0WLd2JCFiLG6FdKa4xQW59j1qPGM8FsGR9CtNW/e9Vbx+R6tNJ+e3XdJSCO1iC1ezteHBVp0rpNe3NteRG1GhRt/UzVXR5TGknWv8ADslt5oxRDsRwRhpPaoJAWC+LiRs66wlaIWwxm6+0rY3f9p4gBI/BV5xD33wltERvayzepOwBVyq6IrJ5goHlTD1jeTPeD4KJWdtDz0m3pod2vWo6/Ag9xzqxVrWqes4sNbV8IO611F2PUjLXhx6kwLDvqzamrXkeOQ/YqAcWdW1IrmIBkISLBS5qOj5kUuMTXFi15WjaplXr0oji1J0JyVNtc9kM/K9hzXv9Gfy7g2e1mXyRB+mt6Ww31CNNcUztl6jTMDmbUCGmyIyGtRTZbMipZ9Sebn8vfpsvzkYdzyUW3ouONXugOt7mvrcpEyAut6UZZcVTd0JWytL9sYomG+ap7UXjrM3z4W6+4Bb1Dy5XsQ7CZYKPoSSYj0qjlWlthTXdNfxQV3bc3GUr+yhILmxOFAqh6aLPUJRatKfUQpiPNqgXZ7eZ2+RZaOav6c/mjMJQzK9WGV21sYlcYFa47T0XuPPwsiyCNlZkTqWa+OFUr4eqt9PFQ0OmyYTOeCsMqWQGjjJtVgtgV1tXWzU9VwvqXm64e/4ontA1+QsFGUX6KluZnWc9t84mL0RJHl3xK9RxvOnPL2jy/lOd6KwpJ96buDVvqbRW+wzDXy1VmxrpVy87uVea9j01JMNxqu7a7B530d5w0bvOJ86Tr6XRUnY8hT2MFMAutF0JB5nq+pkpMkeJ1qHdc2+E/Lh6o0hWU8tOxh1ZhOqsm6hC1kbOGq2JqALqNnJX9bzAoCCvGRKn0PgRxWh33OKGASryWbBV6B4eqUJYip7RpK8Q6o1VEmrmZ2aO0dNFReLefGSVFaL1VF0+oVuch7J5EpPSP1ZW1AreRiVWPFE+o4rsROcqjrS3ftflFisueGaEyoWFc6bC4OMrA2i5HTb2sR1vbeaVaq6+eteju3ec6qcrnlu9TD8db2x7cvN2hBnF0HNbMhYJ0nnma4dQtrR0Opo60uToqd7wdiSJLN3J3kO0qtvky2HEvBrqq6rp3x8H6FQ+aGz1PieCdo7WqiUKuiRYaIvdI1WC0djbc0Jdt8nYQT7BH0o5/LPQJebW86+55ruBbriqnlxrMhZ1o6TpIyEB6F5y/IMCzEgLBeEkxEaMsEFRCWFc9MCvsWsMtGOdxVE0n3clHGqQMsqsnTQ1V+B2UFzoGjkUqT9Yc21a/wAtKyMa5TsF5rQQ7CGxCWNrVoSCgwvGLtxSLbqkeFblL0XHhzHr/Q5bb03IVKiP0l8ysMWkd6sDWt4tauzwLuI2NfK3Gae+kFdUzIr7P6J+aZpkvAcl0N/JeXqWYl96z4p6bytfHt0fJaa+w87EHV0d62FtEdR2LpkDqITLZKo9re+lMdXw1M9xXAh/U/Ol6TN3bWFO/T0lUgNLb6L5ha85LotNNRuo5BSIQ4elTNQr0Hp9nLoo0/BtXZM76Zdb/nwauaU14TTonTYZIEAoDOloekEsr0ddAZQlBEyePBEBZ1WoDnhOTVu3knK9XW1cE69sUYF1eSi1riNmEV6nveNGMF/X+iWcmv8AOEaMapVveJU9VzixKO+kzxjT07OCNU3AT23yFe3RT81aOxCKWXoVZ845W57R7ed7/wA6WCC5x5W0v+7fPrtd1eQZrFkwHrRSLkvojwqtWV68dz29WyzFs1VnxQsRk8pdZR6EYPUvOfYPA8wuOeWpN4crsDOkTUOhr088LIl9yiQzYdDU+vef0iwzfSPn1Olpw2AZczVttaq2qRcK3oCiyDy5Az2L4FGtGxJYfXs5lB0BfSbuKLyMvGLqnfrWi7bfk7DlhJgBZzo8/O2RjRyTxlfqzQkROeckMDglgp0ACKQdlOTLoCchhU9nJquJXw2C5O7k5J8NKB09T0T4Sr6a8rJjF0nQclf5/r/GOcta+u52fFL09G+5pVeNoaQHd0jlSTcLHr1r7mpvuaqYgvUvOVFTuu7x0fpa1lD2nN8haED7Ln7RG83yVhpZ+oLoCrcWeLqvrRKFY0vEeAJpkEViZpgxs5z76Ojxc5yJAK9DzqyraNgx2vdWy6GhW3djXLEZPGGItSKK1b5PK2ra5kB1dBNdVqLBMKjS1SmsrFwjSz1DySzqiJPJ3BUborlqAdHr2LT5e2+ZK9nP3KMULBela9BQstyuJ1oKdi0U1KWWnceVzBybo3Mkum4sRrUcMZ1LII7E1JKU8AWCw1CKzS7KTjLvdDJYWHNsgdNzPpFAtKvRdd3x53IteT8Fdmv6cPVV9de1XqEtWrLznySIQZLMp3dRDp6svIFLbnjqotRajSfsauUV3pFH9F47fFPNehS0Jc1l5QNk9P8AJbOgTQpeVjt1jIBhamrfTMullIjZCzSkhHppstS5IDD4ikhhqNAYEuxWNnNFZAcBdOYMBwkF2hoxsgJrmpyrdlTWysSDwaqqKxqDPtm/U4wntO7gVc7/AMsVTrZamMwr+klAgbYamytRd/p8323hXuvydZl6Tnem5fB7aE4XxeF9x525znIdwqNXKNdxz0vrkwW4spy2iRPa8riCz0LhDrtNsHMBU3tPYtKm0JCE1WBSS/qXmgK9q8CBqXZ6GFifCcyKux49uB1iWL6pLeWEPl1kLKNQztKHcLlUU6mCoV2GDd8qML6fxvM2aIsfXUGnmyXVVFAH6j+YK7NWNda6chNR+n8s+auL7Xi73KQmzomo6kQCOg16vqz5bs6hL39rs34pnGWzKWS0BWcGEDe+k+eQ4dWzqE1SUtu1tCo6TmSYWtRdWSEj0ZygXZ1Oiu7WyV+rhUEqrQzUrXjZgVIdYuOSUdXzQZkavKR6JLoeavGyGteY6E0Od95td6fN+ufKv1H5CZyItWmL1vJtWW5fWdFWiFh60hCk5KqmW06eUWyJWbjOzpsht4dTxEN7WVsoXov1bBWy+j/PKLPMLZd6yjvrbzrVNXUUvDQtr6CvXWOiJXnw3PvF9VQcnz9f6fD5TESztceg+R3Qevkp3DDn6vcYCYqeF/O7ua08wTISyufWcx39I56u7nj5Tccx6z5UQDpKTp9fL5/ciLY9x/ccebA6YTr3ZDUzcpLcJdMoikEKExonrf3Lkr+GsJ9WrPlDTddrWS8YG+JZeg5b+R36H5sce1GWdNSzpueZcim/XvglZV4YL6ZZeDUGWWJA2tb0fSc0Vx3XL33IILRH0jzcGNrUkekl1Wrmi6cqjNmv1aiwNVh6j44tZk9pj4wSsdLXB2unoGOQAmhozCQuJccVay1frqnmEP0Px1Ugli3b+OSsNleMcVD2ShEClVC+7ArwAuhoZRd0NcCyMCXjNBRw0LNze7BV52zt+ASXnMNTsC5JLmNIQZF0ZZbxLCkFJUgmbomPI9BXTE9O82RZgFYLstTdg6uryp1PMvVr4+74Uvd0X+WdPz170uPRlUGNXWeceoeYSaXNpOxGQm44onyAJZkauM802edjUyRh+qeXjqt2vNV3JY1b0nZ5xVZj1XbZ5389dudBq54KeQV7xHquaO+oIxXAOKxpsRyKOYTx0jGbgjd8w8tedjyigN5zd6uTPVTohxitIabGVY+U1kZBSW1QKTruaVUhfbpyFnnqkqLbVweoSUQHVoWJwt5Kj0nzy3Uvc16350pUbQFfjtaKVKL2k5LPbauUOmG/fvnvpM+n6H+WOqgle85cF1ZIW4WeBUJE+tVPmTtbiwjlgEQoJTb4vZ128heJQaSXwRrf3IxqNALUp7upobLPWb0nzy5xznulv30t8ucVN2eNRw2JtvS85N6U8uFnadhb3LxiND+4+R1g1LYDP3LU5ottMZZArgSFV5pdxWZNPOgxfUNyjaRWLAFM3PnVRGOrg8wasGTRSBIEE2YbAGgzjJEmgmfSfzqL0SmvzuV1lhqWHlwIaVCVvazU4poQmVMynKKSURwNnRJK+977xLpctnPxknppZYqSGqz9r8BcSdnzztckf63iuyrPN1k+bsF/TBjbZgcZe5IXo/nCtlvGakCvQLhA3PJ2YtUTWaexk9Y4ZFeHrq1+RpdVzxu6Tm4WcrVkVqVKBOIlZ/1/w1but503TqnFPer+XCDKs1dSWxWcOGFkp71iPlHQ2XDLmb5/1Hu1t+f4Kx6WSpHGJ6Bm6yUMF3FhpHmTW6GpkCPdHy8a4a0B6tk1+HEB7hbV59dWXdczJ8/1LKXdIJ6smux2NU2PdbvdfTFE4ZcPebjaw2BFiN9CJzcjLFBzFCPe1I4FLFJnZUdxXSC33unzr9Jc+3yfzp8Wyr0TzzR2Wk938iJF63lzOCsFJdwZOe9Z4gyjp6lDSK+EVVZR0H0t8mzqt7jlKZ66uatkk8AevRl1uioudFgu4JGXh6ytM/F2CFQG66v5WI0Npbxr45u1hqfpb5xbUBeUC1ZhitQVY7LEmxsZzvokDAMZF5cs4Gccq+iRTW1f9B0J4HY1norZuQP1dBZiH675H2GR+c37t4Rpweu1fLVvN6lDXs13YpUgyoOjvNajT3qcXLeriqWtYHITZFyVzD0NLUErrmF22Wm6rTA84OvXFmNWappbOu4TBChAAdHJVaMuNTskXZSbq+ZFUulZxssGEoWugTTRi7HWgrr5+D1e9ee0ePXVR5bfunBycUQ3uBPhT9eya/qX5b9e8vzisk41rqqN3NhK+Wn17wr54d1TmptjlF5Z1VRWbN2tWPdxPMm/fNTN5Xcl4aU9fvgEk6DycNNuhhdSwepQhltiylVG4WEEB5kbbHe8PEirLoIlUcgmp2YuzUusQAs63kLVNCuuchtXN6FZ0t5SXHbaJdHV9nXh9m+dvbeByCk+i/BitX7V87d95zpqGqVXTIVpQzbHWQF5dC0SZur+7MNvwvDsOO0Oaw9567Afn4HLqas5kBC0aCQcALdNbafPLQq2VkVjpeiy6uyuYpFlzW6IQQ4FSQOqVso/Mkq+Qgx9wWjwhkzo3bqXxwRt4VlK07TmrKlVrm8VuLb2wYH2nw6CF95CvevoNb5sjtqfnYC7qlKHbR7oOb6E5+bZ6zomzedegdhd1Wee3POcDZl9opfHRk9VzJDp06vVxVTSSCsJc0GBoRPYzKirLfVlbfLa6bFgZaZZOX2z59GtXoJFmytqsKyC5pnZ2BTjSqGawaAdIh7Vm3eGnlWXZ9mC/GYWtq1avUPMg3ErYeU93rycPyMm25/RXHH11BtuP3W6N0kRiu2zHCM0yhJoMpar+q5xw3M/WXylWQkGDWW4pDrsLEEHaRMnA9CW2zmXCCPMTEBcky10NNq6DlSckV3B2OhHeppgzto1EWmuqZkgS1pkDAlQwG1YOtZXHlLRU6RelWLdzw0qlaU/civhbyiILn0LbAitf9D+ULXy7XT7tz1Nliaiwf5Su0Ueii84Gp7ekpGBp2tYaXSmyuqXsoV5ZCd5xbC1/Rvyz1BAOccaq3NgGoHLXVpOCyuYsm4iM67UDDaVxF7Tgu64VFnCFjfQh6B1/DPx481lTX0IX1GoOg5KGLJLaOHFcfQPglVExEnZljcWUXwJ+4+RsV5VumUC3NDS9n55n6vtnzh0PPp6JWEobW1m9x9EzDXYEROMZlZDaILmTTrThHcszZymkbW9mrPRvNfpDmbPA6rqeU0yxorBO2n0PouOjzdvJbVzp47EQYFBzm2zSDJSJkvR7bn9PyBfWb8ut6ZILdLkPMzE+klXFOujXb695WdaupC3wjBW+5YCz9BfhgPPVWXAw216UIujrpfWyj2cPItd/wCWxX/rf469GplXx947fm5YncWz5fPLLu0Xz09rQ8wLPQ/ePjb1XHv89rpN6NSErIkixRpEWayRw2sefNda/NQ53QpzM3PqPbbuV5l6FQeXnnO0S6lHfzQxL0MNs0OLSgI1mmJTYRZmuFezHaWYrgbY5zfqnyLl6bnX++eHO8DYtlDjNTuBFNXVo1sozfDQxsxYhjHsC1xxQ6Aa4AF2NjWuyUzVxlmhVkdjNk19Aj7mO7WVjRwNSJOQRq1qRY8bCT8wqQLcI3Li6jm5f3lr5SLNvHvc9mWduF5sGq8jBrdehSHGYjtFVqtEa8E0Oq4Q2vJYkHtPU/F8U/bnxauZDoNg7dTTelc3ZzH3vmXU2Dcvl7Vqqsr6TfnFcl3oHN0nt1G7xCvcx9t8XmZJbIiYXFkmsZjCLjcFW3YxNEjiQFbYVJM+GsfV253mXtlh5Ro4XrHi1IjR0X6qJa+1G4560TV3Pm3c8bXMCRS1NNwnDHp1WJzBvnlVi6lJ8785H0zzUVtH0v8AL7nIYuruqCtv2n39a1/D7PygEmutn9Dq+Khi6EJ6Y2ZlhvJE62eUVS1XMF6rmrhFM9ZhB32xjIS2bUksbdzNYBF2YhlE0tgmqJCtyL2QPQcx40PaeeyuXU8qK2dFzO1hbg9ysbViOzfLimwGpi5BGZh8+RUdP7v+Q6Ouw26yNnrrSD3fJSmux9g3IMOzOcZ37dudSXRaU5+nBxfQU6lefsaA749DSGlrIQRBs/RfJh1lkANWs4qd1lr3eu73NX4u1f8AMX0thWXd21walpDS76ZOJ9Ju+Os4vpvnvAzNp4VxqusPewTQQOjrZBnGDnhAickCxfRvc/EOpHRnzU7+zi51XK3Uwu0JajVmNULVLdZhEQ6+m0vGQs7elo9ZdECRZvprCmEbdqMBayExwDshFkMp4SC0aqsmF96mBm2J6Ucuuar+lrhWA+l3rxTYjoycjQyZDhonNbEc60gxsBsLW5mjBsZm5MeBxFllcCsVpFQXnLS7Ud4eiU5pLjTsI2oTFtbfOMzFjKvXeLvvNObces53pNzM073N1dIcS70V4ZYKxwVkoVWbRtIyRPavKa6K1liNylPXhNXU9x4yHJqLJTNDWHd+d+n11+a9NaVF3N63nuP00n2XG+i0dLzleRrDrIDLSzGVmF0Q0SlihXQ5WwMcncNgccDaV8n0b2v5lLzs8qrKzq0QpoVj9mSuYvShmXAen3arKU5dJSU3rk7PhzRFMqlt+R3M2ikchAiT3K4T7P2vm6PmGO192eaLONYF0xZXGGlislySlq5T7MjvIgbMC6rKtZ1fII+18Hc+Y3KFRzbZokDSRr3Y6biTCnXAlSlsbtSLKG5HfzzZLb07wV5aUG51ezG5Vo5Nc1wRGyWyHDinEBhBbIIAc5l5uRemdV6wAM8kAWytVLGRbSXARLTidoBDqdCGR9GiC4NrexqkMM4dHnCCa+iQjOxkSGYaJhJLFYjn6HXOTKe6s5tf0P0V4jn5xI+4+CZsp0/Uu6S/5YrQq9TWKWsmtKDUDcu0wlJaeheT2GPR9yfFLvH8nreu+RG31+ajo0NQxkc0UO9bc7mIat736L88Iee7HLxe16LhLmkNq7hSulVaLGdWEW5ih3DewRbPAyI8XlkwxGt2FgyRYGhMYdJ6UNjL52ECqO6p5oW9ToTNEpTBkGEuGmTLx/RvPvoH595vQojUU+mm1G9m9ZgpgFQn1LE9YSWCK05KUGrG+SvmdBFYrdfEIuKGGG7MiUSDFoeZYlQrjWVXOkGnny7XL7zbQEDCgVnojErUYIMrkMZIg7CyOSk0e6jKOOMNy1ul043K6XnRLGiaS1Qm7sLnyofP7clcDsMpDx3Zk975zNXgCNnRbs+9Qg9s4QwWThvZA9l0CPexElBsQbRstArc1mFyiE2lbQEeQG6Ul76q2o3a1USf1L81/ffmuj8yeHfV3ypfBgxP0XPivOA1EzpZUnnXcHoynVEWSLxJiidaRdbE4v2pt5mTS80T2OcTetuCXtOutMkDx6pNvKmbWNG5TsArdtQL5190+cuxoU0Itvw2ZQ7CB1MuMS6Ni2ybkjLOxl42Fic1ZbwqhT1PUeRSq2b6Wsety1JVhi4LLEjNO1eQ9JzBXIBMbE1AtGfKpmc0cqLVpbvlr3rCbcpR6e1o0PsOUyXLVvvL+TofMahh9HSmMgmujs5AykbhMr2P0R8da4vYdryx6mUWE1YB5OBO9BwGQR+j59XndtfoIlWF8GnDA+Seg0VUjY2qItewE17pWS7bnqiizuOJ1qxHrrn3WyTqZoTVgcx7sLtg1vxSXSEBp2yY7uBxbSCAaGSbsgF+u4xSZ5oTydHRIRjbNnQ1ypn3vD0VLs2RDV3fLu0HP6tUNo/W4KjLIZWbvvMLPF1KZYW91WCHB7JilsOF6FuKkWrBE5GK5IJulAzcvXOOMToufA+Cu4wFsw1ySlgTu2Eor42UmyVRb6xNFMxaDbFXtusSkXqW73z+vyO7qLvfhDzXRcTVs9T5zhJ2v9OLfOVZg3KCuarqFHU4aLGfpH5v3nl9XJivzCjIU0yd736m8z6L4Kh7H5/1KOZ0zLpc0ba5EAOy40lV17TO2IpottpaM0VtROqIjRl/U9L59f8AK380LNdLDkxyK7juMnQ9f5zYNyEKp8A6y5iaFsRwGxlIjBGHgoKWUIxF2pb3Hu+n4Nk82CZcG0G8cW6ux6JhbaqWSr3/AMgwuWuxsqf1nK/GVtt58+mQFlerz7SFSYWzG1Xrf6RPjVsmqvL03ePj8pvSMthHTyoHZhNn0MdDznp/WfGqLhgnrXzVGHbGzLXN2qBxr1z7gvrX7W3fny7uPY87T4OxYZ1OEtCa5mSDAWNmqsJ6NWpVAuKqrXr6LYVhDYzFeJdmSt4tbNR6RytPN5DWpaOuTW5wQsvVfU/LdT5Vl67zu/HWfSny/W4uh9AeecExR2a2n3H1HmtZsttIyEjE7K44vteF3eVWt+d04lqxxXoUC1Ib2mIIgXEzJizR0WJY0KcZVFkUmkxjAGKOTMZZhyLZw6iuLdhnFboy1omUCmUazvazLfyQx5rpne0zq1tKbAU0oQJuuV0gyu76bi/YOd0vLa3suJ1Zr7UOmXP589ZjuTquQtLKmjnrJiq1Yb3ovMLDL0R7vwLL+lvEcfWW+j/EL6tvMa23l1/O1zLdpdzq+0eG3NrE7W+WzlrS+DMq68VrkZPXCW24y9uOD2vLg2HPdbO2uENljfX8V9GcTp+a+a/RvgKXVQiw9BhhrIyS3uQaNp0vonH28xU97zFGPzCVij3E2zd9NmMvTvnUXLv73n6CHUyO1BBblWg5sXplY2QLCrw4tmhbEy+q731BRhKAQZacGslhCqkgIAxYF7MRRRpbaxeYZka4BjyKQZBKUsxyAzprmAvQkM7hWqmQksjIqgXtKrmZ0aYGIe/PEuxmrAWQ67Kkpmi1LFjZsN6h5a7nF/x3UX9Y4buuc6G/lPVFtXtzZop1h1NSZ6evRSM9p5Rk39Bz+mtmPXRpWpx9/wCbWAXypRYc147n3Dy30TyPT874rpeV9BzbTufPDWYet4nKrNsZWRW26rUSydGnte08U7Xj9knLdbzumqoW2Lp4Z+h+eHot9I861JWBEgtVRT3EslnMTcR1J6j0/inXcHrdx5dWp7MGiTP0snu9v491fjerx/LPA9bxltHhqI83AtKMArYUS44xgRxb8Hgxdkc2LB6JhIMPgYM5bKxlkJCaFISQylZVTMbIETNRdiwYbehwWxgUMhHk9xrTquDkcGTWkNdhXk3ABg05IbwRWa2FS7oD83HNqgrEeim4ieNmGNkl19S21xOPNy0Fh0XP93yVJytkvV3kL2zg1dali67LquYsVCFhY3l/GqG7BV8KaD6x0KM1m5r6CqQTrNhitjLDRmnKYVZKlenIOaXYxY17uWwlvTJI3VS57uMtqtV6PQ58fncH5duitj2VdRq5rGSaaD2NPlMho+7k3aVzLY8UZyEMjRsI5RiJOEYC2QtDFshbibRwJoOtFkYgIGjLAxZjLF8YxWXi1hKmmzgIQtoVmvIxu6oEzDiRjsUtmPWCzNT2GBosSwtk0CPc5AQZy0Rbqk7Ku5fT88JYa7HKWIQZGCiFbJQwkfsvqfxf6F+dey+ZPG/YfIvW8YI2I9bmPH07ZzydYD09/Kw6t03U8Dw/mXoHmOP1rPVE6BByyTnX5+n5OLs+UfbK9r+0u4/e+f8AqHhixmrQrmv6vXO6ptTEsEdh+Stm1bNko83KDT2dAmoAOgFVr56DIX0aZFtXlhWWQfS0TVVPd83VTzLDoebZufoZxq+X06MMSdnl6nuTruW8NMtgxgfS4y7AlgyxyCYVufiBVbn4pajO6TJAeK2GMwDkjGgzKk1LckZa2DrM2y7zehGFc3U0CxnamgNahT25gKUW9QqYzkZXTpitXO4ma6Ql7uJVMPbFQk3h13Vy9mJzXyeKWpV7xRb6+TsYxOp5COTaEDcLq3/RXO+8r6r5y7Tm+s9d8v8ASrSrc2eA6OlDzmzNyVHFvme97s1VW38Olq0R0eosDJfW3H6nzdY/Q3zHdgNS6Q6lEu68/wDfuT2PAx2SN6Cxkr1RdCzq55VZ1sghJlr6d3uq1VlAMzNmkDTLTUJFai1AcwAcoRSS6OHLAoQ2EC0eViBZC6abkbUK+ZyKU6o+jbCrFdTEQQFxtB2HLLBxSwhsvPJyNQ5DyMSYm5UMze3xpDYTlu81pbiYPZE8HhWeR2FISJYNm0YrHDybMoRmZAGNlfPKWpmne4BAYEqut1gOtCNNoKsELbKFdoWvyrcjPRUxWY0vuEuBKJNmbrZ7n3P57s+Fvp+irbru+U6iwobTV5nKqyuOf0/IX+84fN6NvnLXlupgrSrmz9u0+zPizoOFu+sfkqdO1cE5M93GkG95wO4/XuUKzLN3ZSDii4Ylcb53T47OgotKYYj1+cLr7rc2vxpSVBUmqm7Il7TLpvGur143seLy9HqPYeK4Za85voadqjWnTNiIU0dety8UQq04DePW9i6MZ5DogzFTQnE0hMM5LB4kOVED6Ut1dVVnKrSHUW3LzeW19xX9XQphpS0G2JyAKwVq1JsDIGQW4GJpxIe0jArYFqzBbAaoyHB1oVvsw1+ltcFsYaGC2LyYLIS4GUhc3kSGoDFhtB1Cw1XNmu3MrYVYoOBrDT6f6N5P1HGgH+b6DveRnVs8gLrFOufr6i3LXHP36izF0eXdWNfWnlXD0+PJ2FV6PmLnr4zZc1EGoD2ITTISOLMJJdOZEA5ybWLqO18rjZzVruxav4NeBysir1rFrn6vOvfZbPD6vxlcdEt3vM+il81reNseoV6bq1yqwV93cZXhEbdwyIvzYsDGweKstSkYKBxlokHKFiG4mnRVpRnpKyOecY5GYYUnKraVPIVOB31DV8tHtuOCg2ph3WMkzysy5VlgRSEb5aDoXG0LQZtqvcOWYtgggvPQ2bMO0SuK7ChqWhoR2FwOozBk2zW1vWzjAm0iuyWalLMOGZS5sufaTDaVOhQdMNItvN7Houetb/Nz5S4p01EjtJ9NXUML0d1rueFdyP8ApJ594NV+J9H57z9oP3vkqXW5tsk/Fhs0+05z2/h9Pg/OPdOIw7+Syoz1PlNNyvXWPTket8yALVWaEa5hReuD3Hxj0rna/r9isjxPV+M+J9X5x6bwO6gfO6em3Tj1n7wdSGu2cl9gszxhsqAXFRfHIYL2SBkKd6yJgtZA3OYIkqFA0I2TBkLOoGCZKMCs5AnBZdr5+yOb6JwMFhUITC565L/nWax9MfPPQchyN4lyj7OEMSjlwo7gbCt15DW4MewI5HYsM4jqVWtQEKuUWhtoLgshIwnqS6yrkaDgjCWHIpuFmK2gWjV0pLHSGonTWNZe2+f6hlPLfOwSOm2idS9QrvR0LdHaabTPM7AywQZOsE7zbVfkaIIlmJr2jwZjj9f3jyuhqcmwzK9/6HzbHULW9vlyS0E89apdrG6C8ClOzLquXmfr6/ma2u+zoqtAdgyhB1dLW96FsRMDW9TZGhZArysxLhcE5rxsrLvZkEkSUd6gXzWzaxMW4hI5qAI5BFzxkSSg4YBlhpqzhtgKRFTk1TshY6iBDUAC97aTKC3uejr+Rs4pD0XzjfQIE96xIkZBJC2EmZlGYxRzGVTCUM05rMlms2UKPTESIMRdFQAWSsVDRNHRDcyQCyyXCIa3jXdb0lJ0D+PsIDlZzNJlVe9agsqSnt4QBqthmFStmfGvOiwIcJcTtwLbknHFxVLU4UW5sr5qJ0oLrZ59lrGZxdKTSy21ybi2vbCQq9tB1Fa9d7dIBWntb0LVW9kiRijODwJvIZHc9I4Du+Pc9x/VUNNPKQILt5F0LFWakSwmdRdwLKwwOqXakoaAuoCEgHWG8+RwUZCcDZmt6jTyGwWTLsCgsPRHcGryYNxV7KtMrTi+rV3L9NyNlh5bZ0u2mObzdXIoCRcBNc2TKrkawCtqRuK+yR6zBYV9J8Z9wLCUhaQmbH1cWAkUTcZOcBmWiymoIROE3d9a1z1vjmWVpWYlFDVo6CFaZbP3yHEaLLesfPuJGaWUc0e2ic9Y9ER71S5mRWFKZbxudnEnZDc08R70Xzb6I890vn2g9R8t1016M6nqaYpwQTryqNr0djQ9wTZqGRD4QYwzmKbdGNimVZ7vz2Oaeq8ZzpKjYSRJqxnVmOOrH2Dz/H1qCYNbcZFpCN2TDqWNbXJK8mGZho62K97FjNrcSI+EIwaRddz1tQPRq+xU836cPlPp/m/Z4KoHkOlm1gdLeSIsJYkvsiUR6j7jrYaW5ENYYMBjjzei29bkIR5A0pePV2EyqI2VdNEdZhuwg9xGJ62KwlHGEsSAg9AZWb0+SdSZQlIaWwpK+2t695CXF3Jl1mjnbhO3Ukh0bPM18uIw+nw8HJa4ZIDySyul7luISy09s4g1HK2uG6Xkp1mwqB1uHatWs0+nsArMG3a0Eo11w0bQIOy57qsO09NG6y6/NSzn1+buc8NIxMhJDPWSyexyRCSFuCwrYDr0QhvdhDqWjZDNyEiztiVAgyBl3DclrGNnbWr7zQsdcRcmMypFJX1Fj58zj6L0ff8AzbHs4WuOv1uWDM22jWa0DmRiTvWYWlvcRCzFkrIOUCw5RlGMXU1zrDlE24QWyTB1sGOb1DuO8YEIDQG9bwncd5D/AP/EACQQAAEEAgMBAQADAQEAAAAAAAEAAgMRBBAFEiATMAYUQBUW/9oACAEBAAECAv8AUHfUu0EEEPBRR0T/AIgggh5OiiToIbJQ/Mn8Axw/MfvXQt/cIIeSSiidV+40EENDwUUUdDZ2PyvyE7bHvKr3jY08H7gacP1CCHkklE7pVXgNDCNhVoIbGrRRRR0NnQ8VSOyb835Ca1zfUE8s37Dwf2CCHgk/sAgUdBDyPJKKKOhso6Aqq2ST+wTXPd/qJ0NVXseiSSdj8Rqmtk8DwPFqyijobOmgCvBJP7hQ8bl8Zs+h5ZB85cf0Dp2whsj8yiT5H4xqkBJ4CHu9HRQQ0UU1obXgpx/wYgnfC7O/WAOTXgyK/AQXUt0PB9jyTsaP4lRq+3bY0PZ2UdDfXpVeCSf8Mb2Zf1nnR/OAuQjYZneQmsCcnN0NX+ZRRP6lDyP1KKKADRH1oN82j/haneT5Gmjw2a5Mj3dqX/Cf8BVg6LvA9HZXzGM2HrR8FF16P+UfgNRxkeK6+2nT/wDAf8J3fge66DHGIMf59OtHwS5yG3bAcPJ/U+8LEi4zPj2Nu9hd+35BDwUUf8Y2ND0GtY1rRVUinJxCsuJJGyTuy/d+wup0PVb/AI0S3O8D/OPJ0fyP6DY8NDQ1BDwU4vcX97Tj4JP+ALsdDR2FVUsPJxOcypPF3ar/AAjyUfzKPuvxCYgggrvt2c98z5RskobKP+oeCgP9Y8n9LJOg35/iPATd33dkHKOQXnTRp2ht2j/oaz4eqZApYK/wXaCCA2UfbWEXd3aboJ/qvTQArL3yW3ZTRokobKP+UaOioQpgggOpEAJaAHiqrdfhegEB4Oj6ikkf6auqP5BUmCiCnI6HgBFEobJ/zncEnSd6CYinKNdeqPoaK+dq7vYFADyf8Id3vY8hAVUberg5SaCGimjT3eCj/lGj57IIa+hemSfZ8qpFugWJjTJPCrvYAQFf7xoACg2OMteHKbTBtuiSR4cj+AFfmFRYR+B1/WfBqIVqTV4ae9MbN4CAAArzf4V1I/IbCGggGqmNYxwenqYhDRQGnOQGiT+AQ078hpqKeho6jhdGiddgZ2lMRBTQ8nULyujyToCkAPF3f4jTtwQtdLD7GhoAJqCiDQ9SKRSJg2AnEpuySSfFVoHshER7G+9o6boJyOygslXYn7ul8Rzf33vqqoAADRRJN3e6rYNk6ZoNefQQ0BpqChQT1IZi5NCKG3ndknw1pxNHyJ3HwG9aQRB2dNDHum9Svv1VVVVVUAPBVk34aI8WRjt3e8ae5crwNgIAbCChQMjpDO4IaKaE4kgacj54bEK5vDv82pkbolfbwENHVa/svk8AFVVKvI8WAYH+2GDOmef3GmgIIDYQMRDnve6YsCOqTyNkp3gLjcmGP+RzE+uuwguPyszJKOho6GjoadsaqtdOh1XivRRL2+r7E7rVdfwCAoDQ2Ew9nue56aEU0U8nZNlxPjEzz/JZJf1GjoDYQ0d9yU0LqiKARR8VXmyY3SCmtPi78jR0AiPYCAA0PAXZznEIDVKQ6Oij5rwEGlvsIIbqqOmhFHdqqqqch+xN3cE4jyJ/Y8BWU3wfTQEAPxtxKY1FNbTyfHRwPgIv8BBO/AIaOmsoRvbQ2fA2NEn8QNHVkk/rfkEFE+WgIJo/J2mhFAKU1R29Hzfm7/AaKCDrD5HaKjBTthX+J9kkkk+iQqI/Tt4oAAAD8iimhFNFPTlRBV9if8gQ11pE2hopj/ofFoCq1Sqq8WT+R111X7AAAAehs6OmNRTQp3BU5HRP7BdS3YQHk6Gij+AA1Tm0q9knVEbvVKi7wfQFboAAAD9HJgAKGnl5ooooo/lXhqCOgxzAhsaJXz6Iqi3zQ0BR2Bsqyb3bj5Gz6Oq2PIQAAH6lMCKYFO8acnEo+T54Ti/63M8dsIOLhtujqNrlIECjphe5VSADWoANtUrsokkm70T293eh+4AAHk/gU0NG3GRwFkuKPk+eEmiZ/I5/YKGigmOLnlNCcVfkIIKw5XerJJJvwfQb8z+QQ9hAAAeb8jblG2imhZD2oJxcfNsUg8YuZ/6eafyFSHko6ARJ/AIbCG7JJJu/F+g4vP8AhAa0ADzZOx5prVQD1I5qKJJTvFg3+gVhDRQ0ToKyfwa1sVVqySSb9H/IAqqkAAAB5s+AghoAqNtFALJkACcXHTtn/EPJOuqJ/ACMBFdruySb1VavwfdV6HqgAAh4uyjsIIKgKIYxFBPdI4JxJJRRQFEfkPY8HYCJALPbU0gu1d2Tfk+z5CAbCQfQQ8AAAebu7JQQQTRQaU1tHeTK0BOTjp2ho+ar8gPNMbR0xxcm4T49sayMxhXZNo+Lu78DR8hRBjeWjP40AAAPJJN3aCCCagGM6kNCeQpHuIRLiUEU4q7J2EFPw58BpZ+TE5E+MZFZuwI2pyCJvzd/jaI2EDFymRkH0BVUAB6KJvQQQ00Ma1pBCebJnkaF2cUE8n8srOPhqrYHkNLbJTeNfGVbM2WRANAFk35P73WwrvzQVUAB4u7cidhBNADWxs05EvcpZEE4kpuno/jfiCA4DxoeY2mMB6drFMbef4/y0BBUS52iNH9xo/lSAAA8WSTfYkoaCCCCYxjNOJMjwnOkcFbttCcnfnaaMIFZugBs6Y76dnP3DyOby3iOP5ABEudoEn/Ff4UBVe7JJu9DQQQEbGNALrc50hdcjkEUdBBFzif1aYcmTkCUAjq4onY6J/FrYmgFFxcr/Mb6kbqvdVVeru7J0NhBBBMawNaTb3uc94Lnl2inIM6lEn/EEBsCN75r8E+GhrWovJc5Xs7I/AF2wmLKlrdVVeru/B9BBANEbWNJe8vLnvuyQA0glxaSiUfYFeB4AAR3ZOvn1R8gMaAi4u/w1qvNdetV5u9H0fIQQADGManvsue+05wQQMhcQAHuJ/AKOOaA7a1zUENE7J2HudrHYWOj6taFbnk/pX51061Xq7uwbJsIByPoIIBjGhPe5xc5xcnOQXbuXWxFznfgNcJn/wAi5I7DnOCAAO7vVMYcYjTHf2U1oFufav8AIfjVVQA/K7tX2tAhxR2NBBNDGAAOc9/Yl7kSTu9BEk+Wt67u0E2OqADSiT7Y/tJqmwfHrRJd12BTkT+NVVVVVVe7u7/EaOxoIKJjWgEyPJJc7R9gJ3sI+LQUYU+mMKLj44bjOZ4rwdcfGYngkutNlqqvs93itV1qlVdevWt3d32s6u9VVfgNABRxsZRT3ucS51olpd4pBFE+a9BDQnKY0Kdm/jFDHn8hyvkNDTnFznK1i/xzLxUSXE6qm4/T5dNV1DOnSt3d9rtXfkeD+A3GyOOk9z332eQiVSPp/pvk7AAIAAslz9Ma1PkcqprZGhsUfzKLi5E6xf5Hn5hcXXoHTJgF1MYj+fTrq7uy4uvZV3ehu+1+xoJjYYqKc6V9lE6cmAhx8lxPmBdnDR0AAEUArPjHhmkQjLimgxgBOe5+r0Td9neL+PwEAi6BhG7vt27d+xOhs/negKOggEBBC0JzpJLR1R01xkJ8u9sf9tWqDaCARdtreK4XPxQwNJKa3B4/O45F1onVlyp2qTG5OIgK1Zdfbt2Ly8vL7u70FZPu78jTtBBAY8LWlOdI97k51o+CfJJKrQXzLdHbQqARdoDpEyHl55ACvmI+vFcny/LOcrLtFxJF9ooduL8hX27d+5k+hmM30J/ED9AqTdHQAAGPAxhT3PfI9FOQVl2ifA0SmqnaaLf4CCGgE528fFbjqPEmCEWnPLlRcholEajhfIhqOKbCyI/ucj+x9/t3vwfVIad+DWOboK9lAAAY8EcTk97nSyaKIRKwIs+L8Qu2+3gIJopEoBzcfGxzJIxr8nJwWRvLnueTRLnJgRJKLqYnvHjj8nmeTJu7vR3dnyNHV6ryC5yGxolAAY8EMJUkhMsmrtO11D58v3WwNDR2AwMa6NxotCbBAsrjQFT8yWd0pfpzyurESSToNTnjcbMzEVeQUfyGj4Gjq/I0PAAEEEGOVNKTLLaJsIm2prHgitDzSh4rIw9Mjmx9taFEyeRVTMCnqSf6umMr5wegYZJQHzSB2BxeXiqsODnOFvVaCe/VVu7o+gBE5oPbzex5CHgAKCHGxip5yppkES4xuRKBEsj78HdoLHn5GdoCDpZlTW1DHMnOCjixOFLJpZsp0nfsAIwCWtKnhaLA4rmc7NXWnz6hj5PjarywFp2NO310xY0k3u7/AAA2ABBBjYxM+QppiaJJbpxQT0XoDZ9Y8bxXUo6oNpoixsqYNx+NYz/szclLOXXEyfFauj5pY7XyL1JIxnzeWm9HUkrQmjZQJf4tWrVgiQn2G+wK1QGPj42Mp8hTTEopxQRK4njc/gzobCKDfEbAHFuoOHeMTGc1zVgYvLcuuM47My5cthcSqlgeo4pJ3Pwp+f5tjE4uXyKc/sXOcB1AfowoAoEtPrrXXQ/K9RgiQeaA2Bj4+PjEz5CllkA05yCJVcRyPKc4mqkAEWYuYdBAMa5BpRdFyRLTgTc9yWBhZuRI/jMTNy3yNiMRLIlGCJ8q0THBJNGfh0DewZaC4tFOFhuTyWBxpGrpAdUFSsqgidBUgujtNbHg5ON9HOQ8AbaMbFgx3OnyKnn76c5AE67PTIkNBtdvoTqGKfA4CPJBTnaaA28PEmfkzxsaJMhSIL5OlhxJc0uTjJEyKGLNwGgRFz1HI5yjihjIpx/51lNPihjQzFyCmzz7YzqmQpgn0xzJs2XQ8BDbRi4kML5JZlPkLG4gp701rnIJx1YBLdOPni8rMywHJxOmta1Y8DW5uWuJxMzKjikKpq+GRllf3F1CnEcZnYHSRFF6hx+r01F1hAoDtugLvV+WMMYJco8i+x/IIDQbh4Mcc2Q6RZGQ0dMH+R5M6DXPqg3KwAxzKJQXGYfP8Mh4xWpyJcYGc5xAYTGzEx+RziePw87MEdlznsT5ZZAToRSTslC+0bHvI7NRcxsMxMTLAJK6obKLeGbzEGgj4rrTVdk3+APgDTW4eABkZepZ6Ae97wGte/A4/keOvi8znefaWq3MDU2TIywqOuO4M4j3lEprQ17QOOw+TzXGDFnm7/QuLsPEysuRO1UqMuOnOfLGAiSiyaVjaBx4pJU4hO1jjk40U9MFB2gb0ABFgOZo/mBsDUUWJgl0+Y1r3yzNanvqOEB72MxOQ5Lk2lzOqhR0EdgHeBnOXG8RMxNaxj0FgYeY97wIsbs9ONYmHm5sKbKHyQF71czFEGuVFONNMKenns0dmoKNmnFMcY2YmPi+aa2FfXlydEHTY/mE9uwANADUGNj4suRJOyKWd0XX/rvlJ4TlI8xz2Qyyk0jMCZGv+jnFHTGElQwNwwHuxOWc9rWRvKxsfNyXrrCpS6R0cb8fGysr45E7mNDpgmNkkTg1xdX0egMdvYqFSFxenpqa2Od7InNcpGdGprt1QQPaPkpp03TtNT19HO1QGgAgMfDYzIzAFNk4OJyeH3kkw8X4EOOL/HpclcPD/JcXTUXUB1cU1v8AHuSzZGtjn7OcXJrWNXWKN73vqFv2mkxpeS5ODHnkcHyRNKlnamsMvVghT0AzkHgakmaXKJXoOYimg6erLAAWNa1sRjrV3doEKqR8ANZ8qAAZFj4jpZctkT5JJQwOlnc9jMjkHPDSx3L6COgjtjJHpjC0lRRpzy4JkbWtDk0RNdkBNY4vlZG5hT00yOAvo1BPJ1cifCmqwHY9lHQdEgdOAb2LY5G47Ie7oouNABJ/HAiz4PNdGq3JrYcaOKbNTWS5HDKdOc6UKeNobPBizZPC8RyGN8aGgmMkYwMZI+4UU97saKPsX6jjrs+dYcOVk9Or5ZZXp7olit6fX5umtVTXKIENDV11jh8oVIoKJMTWqkxge6AqF14fD5mZHxeTjkxMdA5vgCsbLyc7wA3R1HDDiPyHzR47nulDbfMWsgQaTDiZOYydkxX/AHlQ1G97o2pxZGAHPAcZVeH/ABuONBUsHHy8pr4l1kkBfHjNxQ7L5jlk925HWoOJfE54JkCCfxJ0TqOJQ6nkIjc+JNIUWNj47ePm5OVR53IZSjeZid01vXyA1ug2HEU2YyHtK6XJjXIh0jWMivqCzGzcxzgs/MAcGMaEU1jQpNQl56ueZSqEcWR2LoR2x8bKyYmQRyTZwsAkNnnlPcurrVoNja0kldlYGgWoiMhoUS7RP+ajeI5BjR/3YJOUPEZv8ln/AAAqz5Aa3UeO2GTNbDHHkMlY9ji6QR57LaxyhhfK7N01qYzkOI+bixRtyA3cUUo+mbgABNaCFfa43wwz5AdAsqaROb8Vn5UhkkYuwLNNDnAOTBbiu1N01NUYRKYwqMzMY4B4+LSzIw8BvHz4+dwr/wAKr2GhqbEzHkzBF17w5T53n+38WrqmwsyXqfMdJC5NMicWPyuTOnpoV32tRMz+deoXySeAAhntnihnd3WLhdHFic8KimSdmp4Vdnt5GBRBqJGw1ojkc1wiTk0hERiWd0rHtOFyHIPiyuR58l3mgAPQZ8wI4RjPyxCGyZDeMJcrERTY3ujAExhxMnPe1x6vWOzJEY60dShQRfyHFIvtzWT83Lq2adjYSrYmiBcmomSP18g7kljRvfI5zXaib2J1EwG1HHIwpqpxICkUTSehUaljaSn4/wACoMSRuTC9zjo7qmRuZ+DMcQPzW4/WTJci8ZH2hWSwKNZUMOM+ZqZjz5c8b0QnKpI26cjokjrr5BnQKVwDjJkFXEJUSDjwTySuDXY9MdjxzzT4KCemKdiJTI42v0Vxmbn56c4ingCdtRhOb1ZMYAIchuR/WJl4x8uLwsrEyI6oNru+TyGQcd1dlsxOkmV27JkbE9OV0GxRyPhiuXIIc9NQ0HOaRvEw8zCa8ZCyGI6+Rc54EItx6FwbFFPLK+N5H1c1ykKzeWbINOTEToQyyqPTy5yCim3mNCnyGCR8aDCIl24zhOSyQn8i9+H/ACCeVdkAG+elMgi4n+xLIzALZ836SyBZTw36FNkBdkGMMKx4snO7qJvMYCZpqeGOxON7ALEypJsrHxoM+O6UbF9GjBxut4K7BRxzZBmKiCKilRMr3PfI5YaIfp8Iic4qN5aXJqDiiPnRUjC2GPK5UBry5kR/jsbIeWMVyPixZmrHiytBvlghwRhu5Ixw4Jdkcj9SFblFO9BVHGZIMfu44mJl57nJ+4w1P1TTh58qa75S5wIdImsdIxzJ7cioIWBo+Jc5YWPJkzRuaIo2PAEQJEnyxC0SHKcd4mY5OKaC46jRTFjT8vy8ghGBPmYXzemqOFkTSc4qIvnc8JuQ5igkeVWqigbxf9h+UMOLEkyZ+RdIsPJD7EvzdrKzYgGYByMhrocfKyyY3OQ01xgCpqilli7YycWYz4uOdLG2UmBrZQxz1FE9RMCLzLh8dmZ5maceZy4/kIMOMSyabmBg1kveVHjRKRztdmo6j8BODS9mPmRucE9dVcMeZxz3Oc173fULta6iNvHJ/IiCPGbinOdyHRdfoWyIK4XxxgQ4wayLIyY2MZl5bWIueGLjMc7ZEQF9WxSjUknH5nI54iUjzIJEyM4rA5sLZJcHGzM/s5rceONMY1P3SiKjfMmjHxuHweSgYuW4d0g0dBSBjmue2CSfG4pcpxT4Qi8Ogx8/hGYLH5nIl3mwCDI7kg7+tBC7Hk5OeW5H24uQeWKTHcQowDFiOlmliQbkTuTyi5yIDUU5DQTgvoU1dYyJmqKGOYlkeKxscaxZwySXDwM3kCmhrHJzmBNaHvcFSqAKUsjjTU9yGmq04EMTmqJ7ocfI6SYaimr6wvzOYOQ+Qu0T4hZMWYzMZmH88nk/onQvTjBxf2GhxiLIxdY2FLlySRRqWYnblTcZfPsvm14XaPT39Z3BOx3SWsdpjhexmPB3yHQ4efyIYpcq+5cUxTOUfANHzWVktcWhkeXi8xJrHj5jhXJiYmsnwqDQWuXzfA7HYhJbP49C2Rxe5+z647OzJf60mXLyP1dGD9JMy3vgnuCAkKMzSMTImY2VmB3RqmyGt1ThrBWXH2hxKst66C+X9GWPJyu7pWN+UWWooeJke+GKuQychYPD5sT2dXSO0xGNjTJDIGSGFvLqcyZGNjRKQhAGQlqY7By+a547aXtA6F7d/wDaLnyE7GP5G8nNMsroj83IKV6ic4vhL3NgjfE4wwE5UgAZDHJKTGqIrQag7qB8y3qBbB1X3MkMAaIP68hEgY4d8XAmz7jnxcGPkX5Ebpm9I0Q5cfxU2PBgdY3hZeeVw3E5eHEsvj0Wu23YN1161tkIF/dzirvX38tbIVI76OmJDrJCke1rZHkpkRd88bEnyHgu6wsyp26hU+OQRj474gaEZYHOzXZLJROzKY9QQ/CmCbjopycdrFgQOEODyHLSGWVuuhResiSgnO4/k8nL4z+Q5M6blhZShmC+WfySjY5Hbk09SAbqgK32LtRsyEEd0gNOQE0xlbLJITRLVn4JAczGDSY24mOc9pldGAY0dNX0lys6BNM2R0DrukHCNENaW42W9Rgzsx8/jI48XHlhEb8/JzGmOKnSlPFhiK7PdHPaLJAuNz+idgudg8VNtglCcToK1Svdk6tFyJtAOI2UVU+P26hrXoR/SRwY1oULIGxxvLnzFOexZaGuzmoIyfKXjUHXsOaIQ17mxR8e17XPbDirJn+eHDn5GTydsbBDLMnM7LrLJGjt2gJY3LAjny8id0EuIEA5NRITthddjxbQ9q+XtrSbBCayYFB4ULiig2zqWAyOL2xsY3Cx+VzGAqItIRbjzkg9yqVScoZG5dBrGo5VQs+RdNOERBPI3HbFjPzMvPLnILGxpci3NkOg175GMbI7/hjEDaErwzTmmZ6/qu0NAOQbWTwAPq1/F5/5TOu3RsT4DoRhhJKsOifMdAOcoMeTlwXOiCjb0hYVisyH9pmvUMk+N27f2jGUzRJBdG3q+FrJsdmOW3I0S2nB5kyIoMKHJ5EusxOTFgRZmR2tMDnBQ5AaUFIe8bF98gdcX+NUohOcTnMkoIoF+zlobu9VWgXKJ8sypqKOnHTE92iYnCKOfNnQX2YHmQRBiY/NBUklkGf7TTiOpI25X2shjSxsbGLHhJMgeFLDFAxcLFzGE+CTkXztkvo9rY44cnJbHeLj8zwpc9j2JrI2jQj0yIuWTnN1EpVEMxBp27dV+F3bF01TWouqiAKsaY0saM3DCJQUqaUHxq2yYc/Icex/xkdNi4mPE3vbZA4ueXn7Ehrs8SIqTGDeExMmVMiY52arkmex8YjbC3mGz81ngkhz504hHTRl8XyvG2xlQ8tlSQwcjwYKjT1Cs1McTej7ZxZUX8akZZ1HHiwZztBpT3bcmkvQRUBWLjZuBAZgNhNe5rHA22fH5STDdx541uGY5eLGB/zmcZn8N/Un4Zn8Vl4DLw5F8cDJ/wChGx8gmEPwYi+/AEroGyzoak2S2F5O+mbz1JqfFCeUkhfyfMnECjTnNGWAnfn/AGFFzpdppxXZuQxpY1pT36u118DQOVnoPOgSE15ViWvmm5H9z+//AHP7TT1bJYxV/wBp3JdoosXPe3G4qBkULY55XuLvPw4/NOQ+USNlaHaAJhiR1HgtjPgLjuMyMLMaghDTFKggiiuqiifGG1Xo6oIuUW5H+QSUNjbTjYiy8vIw0SCFdqqUD3ylU6NqZFkQAtTRf2ZNw3JZHIOMOQ+Pu575LiU4XBcFmYAES/tErrEOEzubzWttrScbFzcNMyFbUF2XG8plZZxsOBrMuBwapUFjvyG6r+O5fO5Nl/sRuYiUA0J8n6W0Sxpr2Neo8ou1d9mj6tkYvoZFXX59OmLxT8NsAxsfBljwW80TjAunhjVq7UMvwc5z0yGRuxH2ERa52Llz5EsHVNVqxqFkkmFiGPlOZc8J5QMvm7ijmxvIGM/LlO2tT3/odc7xvgSLoF1auhTXVXz+fHcbzHB9eu+I5nOzBkRz8bxOTipz3EnwIzqPEkY+bqzHjjVErIwEGNB3j5GZmnTRulCJZsLOyMhjHsR1Yc4eYJcjK6y4iCgxsnAcSUA1qe/9Abdri53QfGSCLHITSXd/p9Pp2+gdUGTmcm/FdEpE0shMAjY7A5nLy1WonZ702br8P7Dp5s5geGKSKuB4vPxmhRtV6wok1ca/nnlBNVINZwjs1cNH/IIU47s7DevVXjyZmaBFgcfPyvIONU1qc/8ABjDjeLTWLvFkf2osRk8iwOSi0H8XPBj5WM0Lh+SLMjC6/ERcJxWaDP27LoXGRxJpR45xmyiVz/HEcCWkkgtRMbUx9eHvIY1sDmxMcEx2ZzLCVwvGczgp58Wgg58u/m9iGb2LkEAnOVVVaaiIXnIJ/Byjjn/jAZ169evTox5KvuJXSMyDK5sWRTYTGZTNYCggETJGZTpy/wA9Ex6JTSXBugNFAaOsDngsHLzsVrQsdcxxRWFyGXmFdtUqpXeuofLKTd6q3O1Wztq6n0AmLr1Bm/k2ru4m5n8bV3d2FBD8m46OSZ7oFjP6DMIn/oGUu9jVqNHUYRTWuJWFiOGqboJghl5LnAsd3F438hwUdFH02PTWuixxkvJJ2AASXIbGijoJiOgHbCYHYkWCZUxPZwM/KPbFk/ximKfm2j4/Es+TQ0SZD8kv1TIf+VjcRntl5J+R11Vea0Bh5rtGHUcb3IKSOimLicDm+OAc5g43B5fhMDFnjx8vPnVlXatWuDy+Vcv4ov5Q7uXErpQCJJ0G67diTpoRKsnTQBPiNm6fJ0Hy+Jxwyfn2s+fRiln+j5DkfSPEUgfjcdwH/GZgfeTmZs0uXWld6+YHe11+dF1OcXFRQyP1NiBO1TDI/K5RoUE2byrG47JUcwom/OPj5fHVSDnSFx0FeidsDQ7R8AInTW9U0NBWRlK77uj7vn7/AEau8WP2vVCONjMQYbmYX8hy+afkFy6BkjC+1QZ86Lm4WhGXONhgTtQY0s1gRP5jnwiWqNTSFoTRT/42ExWUU4k+AHM4DP57l0T5tAInbY2tkds6DaJ0UwukTQnHt2A06JSL5kdEEyCLDmwBi/Luct2acgyIN6Iv78Pk/wAn5Lr8xD1MhfoNDO3aGLkuFaxWsfCnyHFQTvc0E6jEcTwxqAP8jA+Ti50fAu9BXoo+q1BxGVjMZJDeIyaIkbKGifTQE4saBl4OFA8NM/IIBoIyeYa0j6DJdkun79roMai8yWuoiEIgozGW11EdSPtARjK5C1FBHiZGS527O/8AmFFjWyYzQmsV/LJa3ILPd6PjqBvjeb5HLjkkmDYZsnKV2gK1xuDyPH7AAJCaE+Xh+eyZun9RkbI8vijL9i7ta69Q0riOAz2WunxEAxxjdv8Azz5bVCOu3e0GBlkktGHxb5pZnyIlAIpicmNCpilnricPkocTjstjct7lfm9lHYb5OqpE7oCjvj8/P5LQDRqNpJb1+QC+xkL5M2pMeIDGeO+Bicpw6rE5MxtxxjjG+bsmTPdLbef69Ka4vtBvzAsu1jYMWBl8q4ueuyAR2xr0QwMa5UyZ0kPJSyk9yba1wvxfa6615vTUdHYDRRUMMsHgJrUSxqkdrsXly+QRk/js/wDJs0P7quJz+W5cQCNsIgMjs9+W4r4mXou5daoRhivtaixsTiJ+TmyS8lYmNy3CgbACAamjJiaFwr+YkLnPLgnDXHuz9VXiJoY5vm0EAiSVVRwuj7KOWaXw0IloT3Embte/r46iMR9Q1kPQ5Ls5z3iNmb/HiOq7drTF0DFYk7IJkOLxTsvJ5FOfvGyOQ5StAFQxlBtYsLwiRmPeSv4zg/yaNEbCdoCk0/Qs2USmtpEkoIBYhyju9tanEJoc4lcRgcizVb6hgCDWwdTlPy3PTXSSU05fO9r6oL5/Old3dNixuO+uTyiLrV6DaOmjN/j8THFjcaQiRiLnPLrRGFymVmBEUAQq1dphc5sbmktDoaCu9jbZHyegE5yaCXu0zI1G2SEjrWhGIjK/KcsWTLnQaRffteuojw8TkeFjfd3prIcTtPyVou1aAQRKAp/JARg4wY1znOeXF3uzq7u9jbHySpngk/sAiU1tS+Q2mrtoDi+AzcIzW3DnZdUuznAOirqGdVeNl8jzpIJWFw/SLFU2cTDxnZVeq2UE0KGJizWjLci5zy4u/Eo+arwdUBonVba18SPkBFya1GR7tnQBboMrB57Mzl/aOYTq7hEjUZMThAzV3d6rAze0mWXVePzlK0BoaJTWFRR2xoBJcSXE7+XxbHJgRsfgInVVvjuPyf404aADavVV4hLnbDegCLk1qc4+fk6PisPkeI60Xl6u1Xlru4bX1uyUdgQ4tOnLqVoC9AeDpjHGKMj+jVuc4ucmtOw/7cIcoMmlzzuq2Bw+Zm8+TVJqfqq9k6CCpOc1vzTnX5hyMiYNAKc+y4lAasJ2qDVHE4k475DsAMDXylyq0BsDroDccpOJjZ/CQGbL78LicpgXeiq6EKKWbNoeAb3YdMq/Uq9hDTnU3TnH3Qbi8LM3sV1VUj4oADXe78BrWOe56pWgNhtWgK0yMpjGCbNKKLsTPzOZKu9279LQDUXUfYGB/HuV4jR2G9QArJADU4/gGrA57ksy7tVQUmqDQGt63fkAR2551Hi6Aq0PIC7UyNMjDVZcXl12TvGx2/xrJh9nd6AHg7uKCSEJixMzmsxE7a1zUSgAESg3+u5viJdnPJ+dAOTQyGNmfh0GhtKy7YZ1QjaHTc5A0HF6iZNasZZ4CA2G6DWR0GVdkuJPviszJ5+ab3doRFtbsuuw0x48kjlcOW+Unwx73kprVZdpq/sSHwxOdSCeEA132UmTTQVdooJ4QfTWFznldWh+R2oN1QaBqgyurWNZ1DUF/Wkj4njOW4fwNBjmqq9UoYZmJ5rXYlOjTUTsD5lHdatAIklNb8yu3hrQ16YnAHEwMzGVUo2nHv0AY2xpz7QasKKQBtaoCtBgjroGhsPEObj480Mcn2LuMzOW5bRQ1gTxuedmLwAnCLImmqld6wmuEjQfECepNVStUAi69RF8jz5Yi6XjmIt6RZcsqbso5vY+K6MFl5cg2rXVrEdU1lUGCMMqgAuOH/We/GmncimyunGnaG73w8DsPk8B2JWr02N0Zaj4jkdmemuMp8WgKRd4B7bDHRgamydfJqnFl3YuLmD4a6iNkPyL3PXVsLwxvQNDE/QY1mJh8nwgYG0fAXzovdJ27XdhdX+vg2ExYEwzZ3StyG+AmD5uhp49E2PdqqV35a2t07R1YKwpssyTIqwPlX9lqgxcrigpJ3TINx8B67khoaGdSqDGsazi5+cy6RKvtfb6GXtfmBVO3VVw2KXyQOBH0bkuzSdVqKb6vcXud5KOh5vQH4sapGbvw5/Zr2umemtdGmJrHtETWxzZnL2FDBPFhqfgy5BtNZ1cqDGx0TQ06Lt2suJxsCfjVd34iTWzxlla43LKmzTI95OqqvDXOfu7u9BoR1eqrZ922efIVV462oxjrOATHFSQhvVsTkXpkLcen5DIsvin831601tFdYscxEkqy7GV5MewWJzsj3iY7WkTKTWNiScYdX2VVWyd3d3+Fk6qtWrJQBi1R3VabG6KtsdHLmOQUSLQ0IyPe2L5tJmLmKFZfL0VWHjBZsKYMaTIV9u1k4uR9Zk7VrF5CbkDsN+WsR7FkyyT2sHWcK9XZP41Xi1VV5u9QmSQoaKoDw1FF3ZVQUcD8EMjYQ4ufTWQCRt0GtFdSqa3Fk7Zk9g93SE327lBNVvB/BiuQKOT+081VYmXJybne70P2qq/S+268iMPdLrrVRxRQ9mx1I5z2tDHISuyQAwMEdHbXd3OvRRLnWmhWx5c1oxXxV4qMpypoTv9XVVVeL/FjeksNVW7XH4keBy2N6xURHD0epEyIRuTj1awBrAyiU4E2TYQ0U4nbdhwfAI1lpyZH8H49V5Gq3d3d/nVaaLIVfvCfnKa98E6Wblcny1sMUUHzlUrmNbG4Q4kuOG1FFFxL0XFzU9ON2EAA5ElVvuTVQTCd7yoE4hHxW7u1au1d/lXk+Kqq99eob1Eh8dSFSilfyZKgx28ZTRFFDExr1kvWPGpjxHK8jmJgav+4+Rz+wkdKdBABW9xQBB3QFVStRy3JL+F327drcr1f+mq6fP59OlUqqqpEVVVquNUQDcSIRBNUj8lzI2JzpXkoJq7ue5143DvaAVQA0XOeEC5HVAVXi1Vba0RuY5drvV7v8KV3dq7u781169a/C7V36oNxZIgBAWyWZHvmMSDpZC5NGBhZ2IU4nWBzmXO0eXHV6ADa8XXWtUrY61IVd/hVbA60fyqqr3d9+/bt27du13e7sFqCCa9oYo1biVMxiuV1hRuxZ8md7iVaar2SEYa1QaG1q7Ah45+C6P5FiJuw5sz5z+YQ0dBNQDmHzVda9Xd327du3btd+b1d2mq1Yc0NTXBOUClNOMmggocibIJJijngTUNlEtXacUAGhlIo6rAYU0ZLFOiSSbV3+Y8hBYUudMUVVV6u+3btatE3ej+zUFZV4cZfIGor7/ZPJ2NFFExyPmQQ2UVGWiZwa1rWUnEkNDOkBqp5jK5xN/4bu9Ag3ar3d+ArtHYAR9DZ8hBAucoZnZIksmQMCkKBx4cbh+S4wo+GgeIYp4V9A1jGsooorGxsTh8niZsUN7vkLnOc+/9F2o43RPGr0fY3fl3obd6B7a7XCrcS4Il5QWA+A8qnpx0ANY+A/jXNikkkTWsY1qKcSq4BqA5gOc5znOeXavVfkEfzaonEyO3jR5HDTR+gbvwNE+QbsnzfbtdhRq3nTi4oIHD5zN5dSx6AUDO7HcozQDGNbpxO+MmjlmyM7Lc5z3P9D8j+4cZPAJ5Mn9r93fi9XdqMNVnb3aHgPlnQGmOjc1ufkJoYxjdOJ21oTcp+Q575CfY2UfY9j1d34u7ji/pPjR1Xo/lVHzXiJBXop58URoIbKZO/KQTGsaNFOJ0Bfbs57pO1+mx/HZ9jydXe7u/bUF3lYj+JR81VDZ8BU4aAjGnacXHY27QGj4pjWNGinI7susvc9X6a1jFO1FFHyfR/Y7abayVx/AG7COwhoobOqQQLjpqboJxTz5slBDZQVANa0AAUUSdEkkucXbu/EKegsjw7ydXf6BAQ4DsOaGtQ5BzpZ/JPq9DZ0DdjxapMQ8FPP4DxQVANaA0BQcfPGUUSSS5xPm7u0DFkOllmtUfJP7UBgNmcx2cz/KENU4eygrKboJxTidDwB16+LCAa1oAQPHTcqinEkkuJ/e7RWBh5Ef+AIBYssojhz5P8oVghzvQ05DRQ0EUU4qDA8dK9MAa0AIuDmzve8uRLnX5iiueH9I5nP8AfXr7Gyos7/olyKP+EKt3frt5ajpyOgdwhpLSfDE1NQVFVpycSnk+oVKWytDv8nUI7rwNkpobx2Xho/4R/i//xABGEAABAwMCBAMFBwIEBQMEAgMBAAIRAxIhBDEQEyJBIFFhBTAyQnEUI0BQUoGRM6EVYrHBJENy0eGC8PEWU2CSBjRj0kT/2gAIAQEAAz8C/FEIou+I/wD4TKj/APA8flo4ZUKfdO1D7W7o0X2u3/ARx7/knnwj86dRdLSjVMn3+fB0n8jxPDKBCg/mU/i8fkeOEkLK+8/MMomg2rU2JXLa59J3SP1e/wD1/wAJn6QoksmPy2QswsqFmQPT8PP4lx1TLPinCc3DgPUAqXQ5rnCJtU6txLLJ7T72ao9FnZThQJbknzUVD7j90fL8jh3ABSFI/MDTqBzTBCp6imA0nGXN7uKZR5ratSyBIM9SdqKxe8597D481j6o7q0ZV1Zx8f0UoHZWn8m/0/A5/Hj3lzwPCCIdhMI+Mfyg0EUtz48hBeXDv+Rz9fwTj2RO6j8rJaXQiDB399IX8LzUnH5IfekoleaaOyH4G5R+KdrdSKbdu58lpaTIDB6r/mXSe/vo24H84x7+Fj3uPe/8U/z87l1FwMZU0er9sePH/wCPY967SaltVvZaXU9DjZ/1q59jYgeX/wCEBeX5Rn8yJE9kR+EaO6HZE7InhJ/Iy/ZGcFRv47PiygQhEt7fkd2yjxy7hndbTv8AgSiTv+U/dBdUBQJ8HooX3ohZxjhhfeO+v5FarvHBRutO/CGfX8FnwyfyHPEDD1+nP0WLeOeGEG1ATsv7+iz3hQDhS4n3L/0O/j8ixnhJz+Bxwz7mPyA9ifDhTjhbvkJsd/4V0gYHADy4B23GEXvDQm0wLMu4NqsNvx/T8wx4Me4wsr+Pxcr1UH3bPNxVo6eGFuurugHY/uhCzxmqfos7LBO5Xcn/ANK+/fiM7fl3UseDPusfjM+KRkotHh3W8jKh13nwzCIPksdo4dXHl1QTt3V3U3Y+SMYGO+E2hSJiPopJP4jHg6b6lpH1TZMNTH/0fi8fl7nq4dPHq8OPwmUS2VHuo4SfB1DgVk+DPoswF0tX8KPP0QPxBM81Pw/z4X0sDbyT/wD7bE6oZeZ/G/dDAiImOBLBaJI81NRx9ff9XDHDCz4M+9LjDRKrsEvpPA9R7iGWqT7nKELPijDsrBgeEysEnDfNc189kGqfxmU57JA2Vpj3Ipnr28/JM7VAZ811HlmZH4DqWFjhjx4U+6o6fTNqf8wjJ/2XMEDb6boUNRfRpFtN2/lPvn1f6bZhPpfG2OGffP8A/kJz/iKP4UuOBKqR2/lFhhwg+4dRpOa074VzvxeeGOE+CT75up0DI+QbIUxbEFxQtpUWu/6m+4ZyQb+ufhjxUmUrKmDPfYoVKdjDd3P4afwFzgB3Qpi0f3Qtzhc5lhH0/ASj+Fxwl3igKT7utonzTOO7TsVqLHAUqQJ7+SdVeX1DLj+Pys8PLj5f3/AAVmztPDpIRiHfxuuo/X32fxMu4yfzTH4NrxbUMO8/NM/Wz+Uy2ylB/wBvf58GfxUKT7rKby/X8JI4x4JK8/cCEPyafxWVj8igcBCnbwC1TuoPvAh+DHdBR+TZ4QFceGPxg81HuLcFNCk+NqHhyh2/CY/BT+WY9xlT+Czxx+G8+Hb8ilY4SeEBXO/AH3GUO6Hb3EleqI4yo9znwZX1/BZ/CT7/ADwz4oH4CnWZztRBHyhaZ4LOUyz5hC+x6m+myKDtvFKypyo7eEF2UPL+ygrKnwDugdvc5UBdOF5fnMlY4SeEBXO4QPCPctq+zRTAgs7oMxBud8qbZSpzn/T3BCJ38NpXkVJ99CysZXT+Fx+VwPdyUB4aukq3UnR6KtyiBRpz5+SfXqX1DJ8ePy6PyaT4YarncMflucIxuPz7PhgRwjw5/G/z7zK2QCn88jwWtVz/AB5/Hg7oRj3MLC6vxT3DpBP5Bjh1cZPDsPyOTnx1CJwPqnU3Q4eCSmtCBHYfi5eEzT0WhoCY2sHMxd2/JbWq53Hf32roaEampTil/ceGRK8vdic+MfaGyuzULG5z4IKxhQP/AB+Mcyna9swnV6lzvxsqB4MKSoCkxwhZ4495T1P/APGXOfUp9TP3nwyz3keDUuH9P+U6m614g+XCCobDh/C5r5gDwBEIuOVH5dj3ceGTCgKApPj8/fmu+AQPqnMAh+fUJzXWu9wHfEm9lCxxDNVTL/hlMqRYd0GaYV5yMe6j8Nn8jnjA4RwgK4+LCwse+lyZ9mnMyvMpvOFvijhafHqKBaWP+HzWp17A2uW2js0R4bioGPcT+ZyeEcZPC4/iYK5TrgpHSDndXOJPjvOZgKB0z7yVhYXV+czwjwR4J8Jd9ERv+LFNC3HvY4R+IAeJ2TKsWNiPyKOEDwY8EccYRsn8blNhR7yfzqPDPhxxlRlXe7fVeGUmlzjsGhVKFSysxzH+Th4ABhY975qeN9XKFvY/VfeQNlH5/AWFnjPuse8p+z/aYq1hLCLfotP7R1NL7LMMHx+fg81O3HHub3QvI/yoOeJY6QpGxVxnjH40fj4ULPhj3OPH3Q8/cPOzSQvPHvbXoFshY4nusLy8B8UfmU8Y8c/gJaseOagnZYwvhHGPE3X13c2bGdh3VLRsFXTkxMEHxtdrG3ppp5yPLzQD3NHwg48LeUR+byVA4R4Z449xj8C6IwrjJ4SYQYMeB3ooyYPkqmgc19PM4IPdVtfAcAxg+UeMg4wq5pWl379/DKD9KHVnuvP6eydo9UaT8+R9y9zZG3Aoj8pkqBxhZ4R+NjjHBzviM8ZdtMLpyokNMypOVKjdNc2fNWvgKVL01rEB46I0gFcPDwO3dfbdYasQNh4oHG1kLmVFHwqVn8nlWjwz4pWPHCz4oE91uof48KeEcMeDoDlHTw80BwI+q7zKxOFCn3Y7eE8QDKnsvRD8mlYnwQrjnxwse+s2Uj6+/LjAWkdoGv1FO99QfwmaHUvax5s3ARe6Ao8lnhKq6+sWUAMbk7BVtBVDaw3+YbHjPhj3AdVaHbErS/YyWNtLRv4o2RPuJ/H9zwjhCk8c/gyRgKN/wHK6lXoUeXRgj/N2Tqzy6oSXHcyoaPReSJ4/4ZWfey5j943X+IvZYy2mzz3PGPBHCG75484EzsrG29+OcKrUYGvqOLR292UT+Q3ZKgKOEKTxys+/xxz+AfX2w0d0KFExkq4wAEXDA75XLqub5ekK4+ixnxea8kXHAlT4COJqZ8laCKWJ38D6zw2mJJVbTVQyuwslNbFmP3Q8/AU78R5oe8vKtCgcIU+4a+oS7t5pnLMDIHxR78+5xxkq1PrnGB5r7M3rmPMJ1YRs3/VWZBTeSxlC41dlW07xz2wSgBngGqeEqOMky63CjwSI4URpOrNQldht4RpdW17hhM1rqfJ+Tui45/H492ajkGBQF2HCdvcupOlm6qVhBgD0/Ddlas+CpU7IaVggS5uUR7M+0Oqy/eFnh5mIVbUtaK9W4N2wg3ZXcC44TW7qfpwdbMGE5rT+koeEkT281y7m3TPl3Vxw21eSxw5lVrfMr7KWw+6fThjf8qNRyFNqhTgcO0qfcFwJHvXPbL3QfJO04B3bwCvdARpQfF3XbhClVmVqZfTxuh5LCdy7Lzy+zZwEFnC81+iR+6L3YVriMFR8S8k1obbUD5GcbKBCFQyGhv0RbTAeekbNVf2q5/Itaxvcqpo9QaNb4ggfRYQ1OspUnGA4xK0+goU30HGTiCgCRu3jieOcJ9QzUcSfXjj3+FH4g1HQEKTfVQFOBw8lJ45VMUocFHg6YQ931BMqsGYPqU22xvxLKwiwyE6r8XgwuY5ClThSeDqroai3Sl72XJ7hBj/dMp7nKnZTxc8wMlZF5tlS0Brdk1g8ynVg4yAG8H6dwbUiSJwUXbIN2yVzHbj6lVfZV4awVGP7FVNfq3VqsSew4GT6eSLQ10jPkVUqH757nx+ozwHdGvXZTbEuMJ3s2u1j3h9wmRwxx8lA9eGULfcw3jlUG6d4qtlx2Qux+HNR2EKTfVQFOG8IGFcfBnwZyhwnhHuROUIxG3mp9xcYC+zae56vci44T3i52yp6UY3WqpA02FpZ5kZCccD+USePNrMZMXGJTtPqH0jm3ujba3zQZ8ZU4YFUpn75j2E/qEcYbdUMBT0sGPJC3vd3XMdMAfRXzkCPNdF0hX1JtDPQBAb3Z3gry4yZVpxuqlZ11V7nu83FD5tuGMok+CFj3pU+4cdgffGo5Ck31UBSYbwtEDdXcIHGOP2+o4v+BiYygX0JBaNt/BhTxL9h4ZKsbIUniKujFU1IJ2VryPJfaHRIH1VjyPJFvxNIPC37x609X2dyGM6/KPhUlY5lRMpC1nZFzkK03PtWeDXBvLuujqnzVQVGiuwUseUJgP3U/UpzjL9hvKYwW0v/ANkXHKGl11Gs5twY6YVH2mykygxwDMy5OqOholMonHU/+yuiXST3XJrmx23cYQ5PMvEzFndCvZyKFgYOqDM+qZy4aIKcdztsvmJPMlF7i525UqGSIVxVuOFRlNtRzHWO2cRg8ew4Yx+JmoJ4QO8+8NR6FJitGUXGG7cIwF5nPhjwN0VZwrf039/Jaf7M5mlN73iJ8uE+HCdo7oaDKkzxCwp24Rwq0qHLBwrnSoTNNr6NWu25jStNrhSGmyW/NEI1XXO2Qostar3yUdRXBPwhDT0+VS3TrzKuO8K1ruqI7Hvwc8TGPNU6fwyXeaqaw/e1TIGLsyqWmHVl/b0TqzurjT5QgHmTkov6jhg+Y/8AvdAA06Ehn9z9UOYL/h7pj6720KzeUMh1TplB46REDud02ja583fo/wC6NeoGAtYHO74aE1tYtqEETBc3KtkN/YqTnhoue7/Eb+WG4jzQdVIp/DOEKLLT8f8Aot53RKr6rSUqFS2yltAVX2g5/KLBYJNytcRxxCwm2d7vHj3eONzoCpBvVlfZ3At2/wBFhXe7NVyFFuEGDKL8N24WYG6/nwSo4TxHZNdTzM+GOGFni+vWbToi57tgtRpM1BP/AErQVtLWOqbT5jT857Kl9rq8j+lcbfoseN2oqeiZo6EBGrUJKNR4ATfZug/zlPvvBzO6NQl7zLicoCU6q6BJTaXVVMxi0J1T4cD9IUt5lXppj5imsFulFv8Am7ok54NxaIx5o03ABwdielcoCpX2OzfP/wAKr7R1jaNC0XHA2aFU9mas0qxZdG6FO1z+sH5Lsq5wDDJcMNG/0TaAEQag7+X/AJRi4nf+UOVUY/4TkQ3upa0QBHfz4OrPDKYlx7Jv2mxr2t//AMlTFq6oBn1Q0rM/1Hf2Vzt1U/wz7ZczlXRE54CBBTgCWmP34eXHEqdC6vzWCDHL7rTN0TmVKc1Ox8DKmgbR5cEd/ceaHB72ktGOAcPNC7GOFjw7yTXtkIRZufdyjVchSbhBjUahUBBuG7q4yVrNTQ5tGl0fXdWkhwgjjG/CVHgx7v7JrQ8tuBEYTalNwY09bckptsGN8IA+sZ8bq9WAmaLTfRGvUPBtOmdTX2GydqaxxPkvoZ3b5L7PTP8Am7I1an/ZN0TZda+o8bd6f/lGpVky4TOTuqegZfqvjO1Kc/un6p+cN7NGwUL2R/8ATNnKZ9qt/T1XecrK59d3JZaDs3dM0u4vq+XYKoy19bN2YnKdWqHki0DOfl/dPL3OrO5lUiJd1f6p5tqDMGGjzQpAhvxu+JwXX8v/AKuFxBLRgRjhVrkijTc8gSbQrrW0w4v7iFThoph13zEr7My7/mH+yvd5uKhkN3O6MHyQnqE8JUiO3l4PNCc+7B3QAwo4vptIHGeMbcMe5lX5OyFNuE2m1OqnKgKAQ1UHUPiN8bHzUBUdLoG0a1J5fTGI7o6jU1KpEF7phSrRlSpVqfWqhlNpc47ALU6KPtVIsB2Pgji32h7RZQe61uSVQ9mspVdM90PMFrvE0i4eScJcD8KEwB/dRwFXU02Pda17gCfJab2fSoHTOMvMQTv6qBwL3WhN0tCXbo1nwNuB1VfOKbcuK5pbQoYptwE/S6l9N1jqm2DP7hNoMmr8ZT9TV7lUdOLdPc5xgmp5HyVbX1LXk1Hx0yqPs5sUoq6iMnsxOc8uql3NPmoPFr6NPldTt39oTaeKfx7F3/ZOp1xUb8TTIVVlYVtUH/fTlzB/unMpljHOtO4ndTl2G/Xf0VnYsq+TcR/5WLvNDl2lvVPxJlrrpnsrviJwMIOJlwbjuq1CeS5zbxGO6DGQ3Lj8X/hCg3mO+LsPJXuuqHH+qFouxPdZ8vogG7ZW3CAUywzdd2WcrKgx/otLW9osZ7Q/pdpWlZ7Sc32dmnHy5z7vEKPwhccL5noMbhBmG7o1DJQYMq7DOAHCVKsGVKq+0dRyqP1JPZVfZdUMqwbtnBXJns/2nTrVmy0LS63QcjTS4k7kbLCnOEOwXOmf5WFhPpVQ+m4te3YhajVvDtVVdUI2nw0K3s5lWrLnPE/RfYtY+lfLRmV2EFWtx4O5JKcww4EH1Uqwcx+6/wCXT2UqpXiwYndCjQGl0WR8zh8yaJlsk7eiZpqQwHOqN8vhT9RUk5PmvszDSYW3d6lN2/oqmofaIk7OPZM0jPs+hM46qnefQoMDXXXd1c5xaMenAxMIVtNQqOo0qFOm20lozU/8prjYy6lpScnf+V9/aymKrj8NypilbYRVDsvlPqRc9zo2kqPkPM+X/wCEKbZdl5xaeyJ33TqdOA8RUGQEAL6bukH5t0a9R9VwaJOzRCLzDQSfRNtxN3dWtm83DaFd1v8Ah81znRHoCi5zWNuLR2QzbicQpWV2VP7VTGokUp6oWkp6kjQPL6UbyhbmZXVhZnzTTNzoQhW5bIPua9VlzKZIRY6HCD+FNQ4QZlybTGUXG1iLjJTaYTqn04RwfVcbGl30CfU+EHG6DQpVyf7M1XMoQcQQe6re0q4fWgW7NHZZRIkrOEQpb+/CymZ/f3Op01Plsd0+R7K0TUy49ytR7RovqsexjBgXd06jXfTqYewwRwleWSUA0Q6T3HknVszMDJJVxvd8ITWeyn1W1mNPZvmi85VxgI0NNWpNextUMvqOJ2Hl9U5wspCTUxA3K+zVbaoBc09Tf9kKtZxAZTBdsOyGjpQ0ubqfQSHgp+oeekWty8nsExlJ2m0k/Zp+MblNh/OqGlI7tm5co9AEjv5qGkS6HHqHZW1GfBTa8SOqYVpL9Qes/K3H8o1LX1bhTPwxsnHoBweyqad5oucMfpdI4N+J+3l5rlNcSDzjlrti1OqP8ySn07mHGYKDKvQbwO8KTKMT2VjJaer/AEX3rSWio1uS1CpWNoDQTt2Ctp9FonBAKHLizP6lDCfNY7ZXwwc+qufk59U974pMJd+kCVmF0ZGfNNcGhlO0tGY7+vAbPGFJ+6EhPZ1V6NRzB+lPc8kaaWu2v2HuBzmzsrGgN2TXPa4b+Iu9EQgBso2Hu3VHJtIJtIJ1UqN01mE99E1iRbwpD2N9kOn67Y9PrwlN9mc4PpF/MiIVWjzniG80zjsrjhYuKAxTXms5UI2wupXdoVj5GVTsEeS5jsCGeSgcZ2E8ebu63yxuh9U2mz1/1Vy1egpOp6dwsdnIlOqPc95uc4yT5qV5blGm8tI6h/bh9prNDG2gblN0tDk0t1c6UYmMIaFnNdBqn4R5eqcfvHTD/PugxwNAuBjfyKLXAPkeZQ0TH/PeIgjDgnap33uKcxzScNQbTGn0cNG1SPn/APC5LObWPV8tMf6/RGvVc4zcSnMfa8EHyKcy8UXXUniHOcMBNb/S+P8AV5H0QOahIHp5p1SAAIQbcyl/TP6o4BkQbpCuZ96TYzZsovPW7+V6oDTcnk07y6eZ3QYS1rp84UnyTw8va1lTli4h2Qr3CTgJvUQDHZZJzjuCganb9lc+VAazsN1L89vRZiP7K7HfyWoot6K1Rl3k9WVS0kOg7grpfS6Ov5ndlaCG9+6sOD1A7hWESQbhODKe2LmuE7SN04HYyq1RtjOYQe0+5qMZbg/VOrPuf4gWrpQj/wAK73Mq7dNpMQbhqdVMuQa1GC2mtJ7R5dFnRWGXSvsGrNEPkboNCJTK9cfaKnLp+abz3hjr2g4Pmm0h6ovKqv8AZ32q5sxLWeaL8DZdyqGp9q0qerMUj/daLSV6X2OA4/ExvHPAryVrVPCStBo9BUZXeKdW7M9wqdXX130BbSc82hFxwJhMLe8n0XT8PqpMnfjKhCHC5rSG/N3WBmSjVeGtTPZ2ktb/AFTunVXlzuFgD6uW/KD5rrJqdef5V7i4Q2T8I7IUdVTqOaHhjgbT3Wm9oWVaVOG0d3Hf/pVTWV7aAYXGehMp0HUtIHjTOjm/VN0TWPrAPrFodTH6fqn6irlxLneag1NMWUjVqGLj2+iFMl1Z73V/r/qnVCezZm0bBVKLC5jgLxaULbqlwEYgJ1gZPTuui6RvsurIvx2VR5tZ5f2VM022TI3lEmBunj2U7RWUoc74iMhNaLYN479lJQ3xHcJjqTG06bWRue7irBI7qG2tfIOSFDZ/+V1Sr687/VB1U/8AZQ+7v9F97uf/AEqCpTcR+6td0lCZuuJ3KwbxOMeiNOLh8QkJrqYN7z5DyVQOvNR142/8IHZ/Wf1YUod0PdF2Ggn6cYXn4bjCH6v7KDniXnCjJTKLU6o6G7Lu5NYE6ofRYyuWZYYI2IVxLnEuedySpUqpqvZ9HTmlSY1n90Ke2/8AonVX4BJVLSMmoQ6p5LV/ZjQZWcKJ+VNtMzd28UBSjbBUZKk8C84QpsUngW791HglQif+k/Mhdgz6qcBM0Gmvf/VOyvrX1W3jy4Adbth281zJNQ2U5zj4U+qWU5GMNXUC8O5cwXAIfaajaF1SjO5ESEalnKZ93Hw+f1hDSaSyiWOe743M+U9l9mLa7qPU7LGk7+qLqp5szOfNOqdFJsxnbKgcrTXl7/iH/Zfdl1zcGI7q60Wj1KaMkjJgiMhA1fu7nN+W5Z4AXWXCdsprGcuzrBy5PpRzGObIkSE2YmZ7whEGB6o1Hi537uU4CqezarHVmMDi24BxlSs2AgNPrhQd10mI2RAMd98Lr/7qJLSQdkGuZY74hmG7K1/0Vrp/3lNdTc51SHDZsbpzhYwQ07gKJAzCtbY7LJmE6oHOotL6YO6uuyBA2KJp/ecwvxbnEK11Kre2CMfPCe2k6rq2WU/iA8+Ee7a3SgjvumO0hdi5u3jwrXcLncC9MotkoDDE+s7JTabV2YtHdVOuLZ+W/ZU/tVT7P/SnpUcLiqTqt1EFlPyKAZOzQr2VBaIjEnZVNQ7H7lUdILNMZf3em+1qlZ+oqOtb2G6bpPaFagx94YYlVOVzLHcv9UY4NsMnq7DhKL3tbTy5xTqby14hw4FxlQIHC4WBskptCnndGo5BtMRJcvNABXcZIKAWJ8u3mqlSRNrJmwbcG6aj9or/APpCdXqSUXiKVxgXH0TSea64Upg5Er534j4AEXPeA667c+aaHw0yPMhGlphRZXD2VBe5rexTjTBsNjjiDuvsdHnGWan/AJTv9U4ffFk2kEycJofUim37yQAdmprNTyaj2kT1PYJ/hG0Mb8DThEGRg+nD+mKvQ2MGFI9B3RY4OaYI7jgQL2VGtfMAd1ZMkXHBEIEOl0R/dR3hYk4b5q1u4Id24UOTVNckOA+7gblOPecbzKiPqhi49J7DfgLc/wCi6Tk/sviz284RhzBPrb3TnMcIbETldIV1IEfvAUfVGtWigw/RAMJpdDgMku3VRgl9J0Ri4JrAOTUJxntCpUhUuZzbtjtCY2lZVZU5gPfyX2vSc6o+B8o9FUNMUXv6WbBAs63Ou9E7TPtf32PDmO9B5JkfDlWuI8b9NsJCfqREQPcZ4Fy81ToNhuSn1iu7kGN6cpz5xIXmsboDZPfpzV+SbUXJlPbK6L6236RuU6sbz0s7K6nza55dAeauaKdD7rTHE+aZQqvIa2qIIF4VfTvmk91N0fI6ESTO6ePYP2Dkt8r/AE4EgnyUoBFtSVe+Sun1K5bI78C4pmloyfiTa7yarvoE3nOs27KAEVcoT9V7L+1c8BzhLWf+UOWJQaEXvDWiSTsmVTWebaQGQxu6wgfvq39NqNd/+XsFbRcCybtneSP9Nl3MftmB9FD3PIL2U9wnVI5hPSIHoi0y0wqulup1qcFwB6hlCS90FjILmzEhMqFz6wLaVMyOr+0K/VCoeX0Ov5Z2x2CGveyKNrWt/dOcwZPJBiSNimNrHliWdruNOrWba0U2xmXISbWgNdt6I2ls9Plwq1/ZtTVhzQ1nY90GAG9uRsEXZwJ7BWulvbzReReZhYPp68LfZY1Y1FP/AKVO69FaQDOFY/L587TwNd4pU23VH7ZRZc2SPMLFST8qnyVJwpcjT8mG5JfNxX3nb9tkGuId8J3gKx2cTkT3Tt4Iu/ZATA6fUbL7QwVK2qc4swKfzJjxVNeoWuaJYAzdV9SxunawBrjN0fyqtGpk52cgzQcim210Wo83qVN4uD2taO0wUNQ8W5jvwschH1Uknw+Z93KJVLTtzk+SfUw3ZF2XprNk7Azcflhc9lNrw0WYx3TeYATa0nKoaXWPp0HXtRKc84Qb5funVCG0xvsm0N7XVvX4UXvn+o8/qTNI1r9ULqh+GkFWq1SKvbFvkp2ELK+26jmWBvSBwaBgy5Xh3UAQNvNHjFO923ZZ45UNz8qNZ0oNQiFLsALz3RTYzuq9LTmgyu/kndnG6uwev6bv7J9EbRd/cIaqs5w6KTclX/d0sUm7IPqQ6oKY/UVzHAF0CdvNWsexub9yWrT0XUvslZ1Q2dbts8A1x5weMdk+u+arnOLu5KNVzKNEg02bGpA+quaylpvhZsN/3Te2SdyuUXgMhxGO5CxAkeed10yukmR9OApt+7LpIzwNRvSPgElX1AJA+pXQ8X2NOQDKkkv7+SzhQyGzn4kNxMg4U77+abBl0EbCN0cShdhF0MJNo7K+pEtZcck7JgYRu+dwcJ+abADfjZEssAbcPLdeq69t/RGnWJp3D67p1Nrgyx3MFsFslXDpvMDrxtwAw8XD/RXkQTWYzZv+0JrrWsoGk4fEVWa6+mIHdzgqlNz7aocXHLgN1DqbDzG07ptuhMpMphpDjHwRGFQ+3ffta39K0z2MsLTW9PL3fTE+5lOeqdBsv3Xamn1TLk1rw2nl5OFUoVSysLXdhKfRrOouseT3blWVLZn6IM7onZQ8c2YJyO60T6rf8NZUFIDqL01oTqxzgDc+S5F9FrXh+9/f/wCFU1FSyHFx7BUvZ1ItpxV1Hd8YYnOD7uqq7apORx032Nxc+o3Ug4EYI4Oq1W06Yl7jAC1Xs0MOpAh/dpTmwXiAcqSoaThX1WtmJMSrKxptMtbxBblcyuxhcG3Hc7BClVdTD2vtPxDuuzclazRU2P1NEsD9kSo+Hcd13R+Y+DvCAqXlstbvBhOrv7+pKa2kKND+m3c+ZVuy6gXQ5jeotJ7Ig3MsZDsMadlAb1h92SGlOADnAhrvhlRphWuZBdbbOUXHM57rQVKGmo6CgRZ8btifSV9mZyWfG49ZkH9lyr2QRWu6iD/77oiXNjpTWs2DnHv5KGxAmfi8k80Xsblu5xshjv5olt7W4Yi9xJ7oZkwhGZD/AKYQLuqYH6VfYKjzY0fwie8qU4C3aD+6HL+Lqn4VJ3hCi6o17Q8xAg7LBN0Fuy6sLpc5D1TCwtp0yDvJOywmupN6pecWAKCoqAzEHdW1DvnaUWPDmmCFD73zHcTkpr3uNLFPtcVU5PMsdZ5xjhVbtUf/APsq+veQwTHzPOAnM1g01Zjp72I/bPs9AGXwMvlVKGlv5t8DPooOPwjn7JlITVKjFEKrWMuVGgMmXJ9X0YAuSx4c1hLtnfpT3czN925hBtFpFTrO7R2QpPB07bMZ7qaAqGowdVoZPV/COQxu/mg34ut/9k+q7fE5PyhNo9dY/d3QT+r6J9GvSrU6Y5LH9AdsU/2pr6lVtLks7wcfumaWhy9J+9XuUSqbaoNVhez9IdHDtEpjnuNFttPsHFMtFkz3lOpvDmGHNMgrV+07RqqkhnoscIAapcoepdPhqEGtT/5WZlV/ammZQqMYwAyT5qAAyP4XLqNeWgwZhc2u99tlxmPLwucymxz4Y5+PRVK9lEEEM+EBaej7Oq6fkipUcc1JQoVqT7KdVwHwubj90X9Xl8WNgmfZi0OtYx225Tj6juAmWd75/ZVdVQrVN6Wnp3HK/TkRmOyp1q/SOTT/AJhfZKV3/Md8A9PNRTmWkux9FJX3YgbbwnVL3eWSiwOt+YQZCw0QB5lbBuD5qx7mhwcPMcBZM58k6o7ql2IEr7LdTDsnBc3IWl09Rg0Wo5wt6j68N3F0W53RB5jflO6kqccBZ/mXRdiFFAfynU3S2J+icwjnNeCf7hQ4j/dNu6rfqeyvZI7bq1wP+iFZkEtaW9zu5OY7Ig+oUvHw/wDq2R1Ml7KTYOA3CGso0aZe2kwNPw7FUG5q0XntLcBUTYLDI3l26Ps59RtC2ox3mh01Lp1D8kg/D6J1DUtrDNQHun6vS8llLlzuZUr6ft74nyRG/B1Q9ITKQmsf2Xy0GqpWMuKo0f8AM5OI6cA+SrH2adZ02g/DOVD9oI7Su79vNQYBBMdleyoXPbTLfkjf6K8N5FEM5fxZkuKDCHVT+w3RzZ00z5f7ou+nr3TaDZIl/wD9rf8A/ZcyHuJcZyzsEXt51Vwp0mbA/wCy5sUdG2xkxb5/VWze/q/SgT0iEbboxMSuqG5hUjXpc17msn7wgbKm3UPbRdfTBw5bksLgOFjbTueGVD/m/dZWnqe0dM2q+2i+LitBpalL7A4SfiaHXJoAh0pt3mE0v2geS9l1dBRboKTBVn5Gxj1RMGN9lTaBZkxunfF22TmWbGwyMJ1Osb/iOdoVQ8q6Git8BcVBjgzqD7pjptR1BaGAAtbADRl3/lUNJUbTqQ5rjbXqTs39IWioath9mvaREkbgLmVM/EdkAGU6MBxMXfqn/ZTWfzy7lXfectA9yIHSntY3VPoDkF0AbAoknBDXn4W7IUraLGBgoj9Wcqwc6qAaXl+r0Tqz5O3ZXOwAFyOWWFwLmTkQoaPPvwdVqhrLWuDd5TWxZvGbkQyx3Y8XPcS0A2dRlEMF46TJbGF/HB9V4bTaXOPYBcvpc1zagwQVAGyZY66675YXTvnyTSG2NggZzuhAznuhb6qKTVdUAiZ9YXV99c4DG6e6iS+6GDC2VSte7PQ3NuMJrXnluuYO6tdI3CZqsudbV7lx+JcpsVGkPOxOyeCe4HdValGmPvSxphs7BEV/+KcGMa77wFUXV7dH/wD1gfmVOk/7twLUBt7lsZz9VHuOnCfVPSFS04ms6T5BEi2g20KpVMvVHT7/ABeS7DELY1OnGCwJu9rfhz6p/K5fXy5ktBx/CwQB9PRc6sxlR9jScuOzVTpas/YKr6jQcOiJXXfVcXOn4e6LXtc48q44JPwqnp67qdCrS1IgdbQiXdbTtPp+/ogwhlD4x8/6f+n/ALrPQfvD83kqWiZzNXNx+Gl3Kre0NVTYzeYa3sE+lqORX6LHZ9EA9wYbm9jtKI3QnElG0UyIc3GAo8/JGkQHdxK3yP3ULr3480Dc1f8AVFriDuE6JjHE2ySEI9fJNsyRdOyuaYV1T4gYG8QuzsDzhdUhVNRUvq9boATWuBFrh5Z4ONdljbnTt5qoa9VobTaXmC1n18kNEyGZqkdTh8noqBoVL2u5mLCnVKwAbc52wTaDTSbl2ziPmQLzYS5vmULLi4TPw91SZ7LGrfqD9ruhtMYiE66yS1u45qdUYKV4DRnqRrP3btJv8kHPik0tpD4WrVaTT069Wk5rKmxPDKynmnycQTIHmdk7S36arSZzGnLtyjSIM/eD024mpNvYSVmYw3cSmy51PpHlwHyyf2R9l6tuotD+0L7fr3V6jbQflav4VN7mWs5YiHd/3QuNkkduADzYZb2QhuUbcHA9V5puHmXsacsTTUy2Gz27K04k/UIdjcnVGU6DKLLrviYOtyvruaLaUf8A3DHCtTBDHOt7jcfwrj1ael9QLf8ARNZQ5j6b6d2WgOmUxz8M39VQp+zpYCHtE3qOkbfRV9VpedLGz8IPdFlVzXDqbwBZnus+KdvFKqPyRA8ytLpviPMd6KpU6aQtHonP+NUdOOo5Uy0fd/6q8wROdhunNYDIb3Hmnue3oPXtjdX1KjXVG07Z/qd1T5D2mm41dw4vtaB5pjSw03h9v+WFdNSq6D5d/wCE639NM/3Qj7gExkuPZXxhznzLirKRc6GUjuRufojUD2w5lFuDHfyuT6rg2k09XkqPswZtqVz/AAxPr1+syZhOpVSPmanPJL3Ek7k8Lad4fDpiF04mUzlOuLuddsuxm2cot338lZTEOBv3EbcJz5cKuu1LaOnEvKraDUmlXba8J9QsbiZwSqzKT6YdDH7jsU3yJ801lLTn7k3MmKW/7+q+v7qMtkfVXOwM+ipWU7XF1V+CI28k6rUmvcbRGFIUmAj8Fn3j8NMxCtaQM3bmEH/CwN74VGaJYKjsdYPn6IaUPzNc7vHyo1Cy8EUifNc2rbSB9E3TsNJhDg4Ze3f/ANypJALuX2kp1KoH0zDhkFPp8uvzGS4yIMnCq16xLze5+5qIXW9QIHzeae8tpuEFuAIXJ04pAtfO+MtKytXq9HT0+piKfpkota8D5xGywSpK040LRY/7Tdl04IRb940jBx5q4knfj8PVuJMfKjgYhnwxwZf97Nv+VeaBd07I1ahc/vvaFusqppa4qUXQ9ux3V0ukYOykr4FCytO/RspUqDWPHxubmV1tLZ9E6/qltT5s5cgxxcxoqA4AeE9rWvHT5JlemXS81t3F+yp1XhlctpNHcBF8sj0kBP1LBVfUtAPTIlNNb7ouY5mCGbFStR9m5BqdH91nC+z6MUqlIuczYhHUV31X7uM44HsT7kjg+oYY0kotF2qeKbVpdNjTsud+py1FeJODtCz1y536QqOmb964A/oZunNiPu2uEizdc2cH1tVTUu+8e6rUAgRnCO/VjyC0H2PTs0tOoysP6jiqlRrXPc86dmA4/KmsuFLrDh/zBsnveG1nRAxf2Qp/0g6/9UdlbWuM1QMn1VM13/8ADgMd/wAsJzqjbhDYwweSp6X+pl5/5f8A/suZSdWqm6z5Ywquqf8ADDN8zCpaVhpaP96ndOqc0uvOJMf7oAeqFSs1pIaCd/JafQVabdNX5sjPpwAyQD6SoKAqh9RpcyerOSrXZBHlKbDrxdIharXMe7TUrwz1USCEe3ZXC4qtoazNRpiWv9RgrUe2faTOfUZc82DsAm6TVVKLjcW7OYcJrNTRZrXmnRfBdCo6bW1GaV7a9He5BvbCrGjzLXFg6QYwjKAYCMVRmXbft6oEY373JrGdAjsbhlXvAmJO5VWvqg3TEiq0zf2C/wCJLalxIPUQopllok/N3TRqm8zT86cNadpQ01NwY773e4bN/wDKAipUiycMPdP1RLaQNt02DZqpacfZaJ6SeqrGQobUbAIf3eMoG0XusHn5ptKox2qpONM5tGJH1V7+kbnAT2tsdjK0w0FZj6F9d3w1J+H9kNO3r/qkY/yq45TXtZveNyU57peZKFQU4YG2tjHdQwKkyqKuop82kD8ITqj7WBhu6gG9k2ekRwst6muls9PZPpuaXs/YoU/hLur+o3YfThbd0NdcIyNkxtEZPNnLYTw0S6QR/ZCCs5MDurKgLDscFSZPddWE5tQNeCMrqXQ3Oy5ujpuH/SfqoKdVeGU2ue87BoV3sgaM6emxw6T6fsqVrzd1Ni3fKc57GOfaJ3PZRUzLoKZJLnBzvLKI0Dqxri74ojCp0hLuo+S1GnoOZRMNPn2VTll7goHAOZL5/Zcuo5nkhZuhy87HvCaK0NEY9xuq1fLAQ3zOFo9NnUVOYfJigWaSmKY9FWrdVZxAP6l2tdn+VQ0n9V31azdVB00Yps7W7p/JfdTYed87tx9F95Ah3/Si7GGgD6KwzRc7/qGE2jgVy8bnl7SiNO+iGUzzPmcM/wApvM3uj9GyfVL3N5VPp2BhUzQuD4qzFgH+6J36f8ztlV9pC/VVc02WtiAUXx0n6oURbp81Nr//APVRhvU53fyV95xaPie7ZqaxnK0Msp9z3cp+GUBIpvd1CCAha0Ww4bmd+AJ7lONQNZucZWY81nt+ykfRX07vmG6h25Cr6Bz/ALM/DvNN5rrDcJ3TmGWkg+id92en7zaHBa7VaNmhNIEUo+FufRUuS4EP5nbyTmNPRioIyFSaPu6j3YzIRdRqODCbd3dgrmsaQIb5d0+pTFKanKabrRkD1hVHVRVc8F9MdKc64kNOM+QQFFsW9WcbhN5HM5gdUL/gPl5p2prBjLQT+owF9w0AxUnETspZd8DI7d1kWZECcQqempWUnF1w63jsfJqs/rDcYb5dwVV1GpD6cOe3MOCZRHJ0E3Pw505d/wCyn06r6FcO5jDaBOAU/TOqMNl3wnuuTyq9ZgfTd8t26qaqrYwVKjo6GtynUuh1MtqNOT3+iupucXjp7FBrL3DbYKSgKBZy2En5zuE80ubY7lzF0YlaYOf9rbVIt6eWe6vqYU1EzUTXoaVtCmIb0nuopy5pl3wunj7OpeyKjaulv1f6kaf3jzFQZa4efkpJPB7DcAcJ1arLyXOPcreBHASZWV8pdDTuvseto1rLuWdih7U1NJzaPLs/lfeHMq8OZmdwm0y6lW/p1N/RGm8l23mNlU0jmOpuy4S0tOU0MGCX7m7/AGVW17B0Nf8AwU4PtqMdfEQ4wh8/f+yAbG8KudOKPNdyh8qKYHzUTzOekrClyqUhG8JzgXuOeEUskrrPiqVjFNhP0VmdZVbT9NytJpv/AOtSud+p61OqdHUfQLY1n7/K3JXcNFIfyVQ0s5ufOfP+VVePuiGM8mKfXzlfqP0TfZz3Or6dlbmNgSVcfii44F2AqTXAuuqPDupvYj6rqeKTuW2qYsnCh9rXcwzgN+ZGX89j+YPMKIMg+i+1hp5FKk2mIAYIV1xDL4E57K4M+a3ffCOjqs1VW3ljYRv9EHcwW8qjM2NKc82tGNo7IMpX1TFIbu81zBYzoo/IP+6lx/2XLe14iWnYhOp2v+FzuoQnVARP+bgWulpIKjRitezL4tnK803lu3u7YXnsjScTS3PTnuE+i+yq0teOxVw65PkmUtS37RzGRmWjKf7Q1b3veL3d3dMqtUpvfTbc1m8KpQi8PYTtIhUhqPvtK7UyMMb5p1IltUOZUB+Bw2QZRLQwXk/1D2Uk75TKldra1TltO7yJhOoMPJe8XgsdHdMvlruiMue3usm0QPKeBqXH5WZchi1jr933eabVjosFH47XZKotr8x33lMO+A7kLk1XvNBvWCBSc0wwFU9NUe3TkV+iBULdvUJ+ocM7/q+XyTGM5Oj6W7z3n0KnT2cr7y641e6a5xvveSP7r7FUa99BlS5hgPCyCWwD5DdP9m1zVoWOMW9Y7L/FaWs12sr2xkhq+8tdAG8uRe7va3DQTsOAgQZVZuidpg/7kuut9VUustce5aE0OdbMTiV1p1fU3akHmYx6KXGBA8uFSqxz2t+7bu5RhouO+2EC7pEN8pTLG2zd808HBtlxt8kLTx6o80YcI+uOF9H1Ck4V9FjgGAjFrd0WuBbuFeOZT+E9p2TmUxSrt5lIbeYVBtbm0atjh+pipupy4gvJzYN0OmxsW/ynVCTUJcfMlBBBO1FYMb3X2Wi14fcD6L9+FikolkYWVG3gc4w0SnxNa2kP860Wn86zvXAVRwtpwxvkzCrVYL+kH5nJkgZqO9Nk4U5ruFGl6LT0OjTgF36nKo/m09QwTUGHOxaqfJuNcF90BgH90XOgNyrBJMZgs7r4hTw13Y5T6XxC0+oQNr6fNJI6nO80LC4v6vKN1U1VXaXRADBCr6N9OvScGGTDsSqvtKu8D7yu6XlznQpAmQJ+M7Ln0a01WtpUhfb5oVqvQ0x2DsqloYdW6qp2Z2/dF3UeqoP4CfXf5zvJVKhR5lTFP+706o6HiGRLGdgnVHhoiTtJjhcGi0CPLuhi0yIQD8/6StDVq1R7RrOohrelNDjnCxnHBzmucBLWZdlCTZ8PqoKFapUqas1HvcMOnv6pxpGp8o3Ra4B7bTHfi54Ae55twLjsn6DVs1FNoNnYp/tLVGtUaBiAB2TiwO+U4QbPJLy04MtUPBbD22wZbhUaTXMpNFSf+Y7cYyqlRnJu6brs+fAFpc94EdvNEgOtqM073dBLVULWlosc35hgu/7ptIYg+cjLVfqXUm1WFsHqqYC5ggtvc7N8o/8A/QGspZuqOH9lSFAUdGXtaJBP6h2UVLjnuuRUgkO7m0qvR0rtdS+7ZfYMynVqzabMk4blS5rXkk+mYRqGG7p8Ft1ocP5XJ0/Lze49c/6eH+o4jtjGyhqfp6Fak6iz7353DZcsWDI81R+zPLi/nTjyhO1LnBsdInJhN1+tFCvUcylbNvn9E3RamrSpVeYyd1dUAJiTutDpfZTKtGr1/X40aj7n9h2wrnKOnhuoK+Yd1a6YB9ChzJ7eSNJ9zDg7FWOiXBrsOtTqWf8Alkw0zKo/4jSZqf6TjnK0NANNN/Ke/ZvmrT2P0KAUJzyANinajUCkDkmENPo+ZReXFvxSqjqd/ZHSZ2Pr3VTVQD0tHYKfGXHCLTBWkpbNdV9XGE8Yowwf5Qqtd8CS4oy3mPGf7LcUKUz3cmUzfrKuUyi3/hKWBu5Vq9Hnvfc2YRdYIG3TDkQ8/amcx/mXJmCZd5hFz5piI2tVtpcZncBZxiVzKBrvrtuuiwmXlZDTdYOxTaWmpVxqKLqjz/Sbm36okZcPpK72ymmo0Ho/zHsmNfRPKHLa7u74kyt7XdyrLHfCbZa1U9FfS0sPqjHN/wCymQ03k/MnvpcouIpnMJmnbLmmD8IHxOT61S+sDB8kLjbsnWsnyxw3a0dM90w5Z0+iI3ESg+ertPV34d1d1SS47od/7KRMbIGoDVNwO8HK6jE29p4GZPV/1ZWHC1kk/F5JzWVWBlN/m7e36Jz4p/diwb4TG5Il899ingQ11uIwhdvlM01Vz6nKr0qeXBjt1yq4qBrX29qmQi90x/Cc9waNzsmXOdWpcwNGQDH7qWugglhEBv8A3VfVup0g5746WDsjS1bajaDXcucAbqeZc8WN6w1pEn6K+nbTp/c4w7zhCwV63TQ+ae6lpoUMaYbDz4AgGo02XRdKfpNIXVaDY1LehzxmPMJ+MOg7equGGxhBzwHvsb5+S8lFMPMFoRD7u6vcTEfThhZTmMte2Lur6pjtTTFcxSnq+ipO11Z1Gm3lZLWOPZS7EwPNOqTYJT6eg1DKF9WniXR0/wDgotqfdn90SSJxwJk5ICwsqTwjZR3lT0lWng2LagkJzGBx+F20LkVLixtT0eqNVjnUKtuYDH7qvTrcoi54E9JlODbsx5o02vupNqFw+bsgGm7dVLQ2elpwqlOq17PiCraqhyrQwd47qoKVl5t7j3T7TAMLOVUq5i1v6nYVNp71nemyr1BGKTP0haPSf1HXHyT2sikzlNOxVdz+ZUp3RvemMpBzarric0wIVVlEVn06jGP/AKfTIKy0WBpA7d0LB+parW+zee2yylgN2JTmU3MDnWu3aNlIMRhNdaxgH/U4oj2R9sL6Vt0BnmraZpmm2ZnmJxwOr/pWcAk+QTbYbTO+8oPotDMebQV08yq6ykO7v9l0crT/AHVH/X6q4lrQbe07oteLTvueybp6ALxv8LB3+q5rnurPeKnbC8pjgOX6j04SAc/uoAyFXq6R2ohxoUumfJThcxj3ttbZHTK29Fad0OSX3tmYs7q0g+ux2WemSSp+InAwqNlTncwOjotHf1Tbd+ryhB8WsayBGO/qgxzSbXjcj/ZMq1qlTT0W0af6SVO5Ro8v7UzlX07mneUX79toEcanNaaJcDMXM3Cp3Q17n0m/Nb/snuDadAQ/PUMfspbgQf1HGECyo2fvW/D14QsNlUSwQzoyqFfkfZKIZiHAmepM0jDqK5hzZIY7zTq9So2Cxl0hk7I0a7OZZkT1ZGVmPiH9kdP7P/w9/Je3mX30/wDZPqWOqEupja53byURbLS04yi4kuySsBsIvc1oiZwpdA+UcD/gn259ZgxcG/8AlM533htb3tym1KFaq17W2uwwnJHB+srurVonAgI06RH6/NW6NuJ5mcjYpzmkgEgb4VfS0H0acBtXJI3T9J7OqaWg0PDj0v239FYM78BV1NNj3Wtc6CfJU/ZmkupVpbUOx4bqXJz6gawFzjsAtRpoGqpOpztcoVLkOcXEP7NQfhyfQqSwwfPgabzynNqAjeF1gUjfPdVKbZc2MwqrX4JBI81VLKbHHpZsnuJvyqrtHzeYL4mxUg+K3ZMudypt4T4M+Jmn3aChVrFwTR16x8u/sqdKeQwMb67o1ieuPVy5k3XcycEHCc2qadWXOj5cpt+TMDvj9kyOgOFSexVetpm0qr3FlP4B5Lp3gqi7TU2spltQHrqEzKfbyDqn06DjnJj+EBMD9yqmocA2ANrnGGtVJlCpTdTvq3Yqtfj+ETMfD6oCoCQHAdihWrVqmnpGi0/IzYI/8o2uAz2RwAP77qnomB+qEuPw0u/7p1bJ+HsBs1PqVAGSTsEGQ3E93JtGldUH/SPNF7xUJuqTkI1nk3gHJJeeJiew3VzS9rYaMFSwy76DhQfqWM1b3soE9VqYNRV+zl1Si04eQid0/V1bNKzMYaTkqMO7L6JpYHBwuJ+ADZHLmAgD1W8jhBaad16hgdOD/ZVGUKdd7C2hWMNe6FQFFlNtVz67XEO/R+yGorXijTpiItYF0f5v9E98Xum0WifJTEzbMTCZ9sedEObSp5+9jZO0tTm6V7m1ZOI6UdvvJPxoFouqNa13xZ+FM0mr/wCK0tzn/dt9P2/hcuW4ADjawsDgP3T6tWxrOh20LS+yaP3v3tXyVetVPOulquriabqZjN2T9Vq9b1UaXQ7ao/ZP0LquiPyukkD0QoxNlS5oMtdMJrWNc181J+GNk5zQDtum3fdghvqmufLOlkd8oNaX/wAfVP5QqlruW4wHeql2dk7LZNvlKZTo1mupMe6oOlx3b9EXf05djKpmLGQQMyUKeqpHWUn8uQY82rR6nXN/w4SHDsO6F0Whp/ynC09P2a1miL2vqN++BQrFxLrKbdyoc4Dbuuri94F7i6NpKkreFa6V9h9o09Rbdb2VP2lQZSo0iIMkuU8f1bJnMPKm3tKjunBtw2HcKo8Q9xICx2WF920k5KrUtE1ppSYgPlS6fELZJPiLjhFqlyoimQHmtW/X8qfqrBFxYMZTazyabWUv8kp7qdQtcwQMyc/sqjaQq21GsJgPjHD6KiY5NIshsGXzJR77oUqzXPDKgGbDsV9pruIpAOeemnSGEaD/AL5sPac0ynOmOljj8I2Vr4uDo7hNNZjaxNJjvmhMZVdyzzaLXfFESua9xa1tMO+VuwTqxY1oJ8lS9nDs/VH+Gqr9oeHmancyryGUgfVBjbRH/UUKdN1Wp8Hl+pc1xNQ57QE59VnPLoj+ypmpFYlrPNolZhWuIkY8kAGkGXeULY+ag429QsOuMEbDz4R/2Qd8Jz3nCe0yA7Gcdk4sDi3pcf6jpXRON43QtJLojt5qU51NrSW2+gyq/wBmrChL9NIveGbIgsfSdYwmGuOD/ZAUnt5V5ccPBQtLXtc9oH3YLvgV1NrbGC35u5VTUVLKLS50TAUg7Lq6iDBi1mT+yFOqOY+ynfHm4I1qANrGspCyfNWQaeHg7oaZ9N0sqHdzENQBXe0U6bpFtHafooaCAHOjJbMtP1T9TFSqfu9pcqPs+maWly8OzK52uA1L3NBdlxyqVKhqKbqLXl/wvd8q0tT2VqNRXrm9hgELVaC0afUu6fl7BOr1qlTUlzzU9e6NJ7XtHXOJ2Tm1nh4h85XRMjfZMBF8nzapmoGBtMn4Z2XSQZELVe05Gn+Bu5ccKrpHvo1A5rm/EFqdUxzqFF7w3e0Is0nwnL95/wBk5nUx0FOi+DbtMYlV/a+ppCpY3FotXKFxZtiC/P1X+L1qpfXss/coaLW1aBIfZ5ISG2S5x88Qn6BrXvgh+0IkqDBTfszWmZGwXT4JbKgqXe4a6jdfnv6KTjgeXZ8vl4zG3iDRj/5Uuwsprq7y1jmsP7pjqbGspgPnLyVT+yspsoAVWuk1QclSrqRFWo9jd2tjBKbGxLv7KT5JzCHDB7J1Z5e8lz3ZJKEg1Jt9N0WVA6lcCNoKNR/W881x6i9Q4tmY8lkT/ZQLbif9EWsBq7O+UFPqugBM9mUuTQg6g/E/yTmtp1b2OdUnEzH1WLW//KFJkdQefiBCdUc1ss9JV3TSMMb8IVx7fut5OQrNUw0qkesbKpp6llZjmv8AIp1Mzsn09w5tw/kJ+prClQZe92wT6bix4c2o05BwpIByfUqRuS4IGk53MbcPlPdOG4ThIBMO39VWraSnpnuBpUzLQVOpNXk0RPyBvSP2UWDlMdae43UT0Uu3y+SqtGoFEtaKw6wAB/CqWGnTqPFF+4c6AU3tnCrap4o0A98/I1P5rqcdTdwccOtt0gT23T20X16NNx08AhxOR6lfZ4NKW1mn41JWk+wV3V3OFfHLHmiareT11f1ev0VKjSfXq1Q2q2Cym5qc+qAIvG4a3CpaVvN1hDe4ai++lQ6aX+qDjLTvkjyTtRWa7mvfVeBM49ENM0PeyazXTY9vTEd1W1D/ANV7ok7A/wCysJkg1Gujl+abyXTIfdsiWgE4HBtQthjGQwN6e/qi09QQB5jaeGlF7iXEkneVX9mXmgR1jIKqaqu6rWNz3bqp7O0nJFFr8zK5/UbL3OLnWjhXqezToomkH8zAyELbWAg9yU5jBTfkA4I7qrQfdQqOY7zaYR6i7LndyjTaypTqdYzaOyr61jBXDRb2HAzO8LOOywsq10FZUKfhRBz77rF6baMdXu5XNqXFseYXNaxtS1oYNw1PpsIb8DvMbrmGTuqjaLbgbHbT3UIZj+6l4k/yh7NZQfR1TKlSoMhvZZ6l8rO/fui5ry5zWWdnblW0rmggg/EU+u4tYC6cmArKYeHDqwQnVaoDf7rT+y9BUoWzXI3HdNfWmsejv6oSbMAnZbnMhF2XE+qbTYb3GmHC2QFlfyvveghlwR5Yb2mVV1bmfaHudaLR5r2f9gpHQueawPWCsOunGwT6Vr2y09nBO1FU1KvU927irrjTktb5rywf1LG2fNWm+m4iDjzWLZG6byog8y7ecQjcLQyYX3Qc53Rd8IOU1jnWsuYcAvUyXw3HZSC4NkN3TGbkFwdlg2I+qraXUczSSx3pkJxqF1e4vJ6gd/qvu63KYHMGbnjIRpFzaQ5bXtgjdVNTXNDSHnuObgY/ZVdCxrq+S/aDsr+kgNcchzzAV4b0m4nDpQp60sr3OpgySW9TlU1v2Z9VrKFLIuDcKh7MLm0Gcys0xcdlV1LpquJVl1zJuEfRDVcjT6ei46gkybvi/wDeV9i0bKuOdUwMf04PY+anUF7pfJuN3f6oR3un9oRoviRc09ipOU0BrnkQezdwsJsNifVVNTX63OfUdjKBiBEbqmzR1KRoMdUef6p3HFzQCWkBwkeqLbWuBBA7tjg/QsrgUrxWbbnshR0dOrzL7sFg+H/54PpaOlqS9ltTtOVAVPUeyqupfWgtOyF5jhH13Uu6kGnCyiXSd1LfXwNnbCHvJ8efBJVrVV05ArNLS4XCUzlEWm/9Up72mJLWf2XmYRb8P88NnPww90WXMpmWO9E1jx9nvw3LnInsdpTnnp/sm0R+t3rsvtFcNfVDMfE9Oou5pJkdvNO1FaSmezNEXf8AMcquq1GJc4ldVgAApemVe/eD2QfHQ1haLSG9/XgeRT8t15cOgNgYO/dbmnJYO6bb3uTmQcjyQrOe6vN58gnBjnNILG7rVUdE3VVKRFF2zuDv9l0xGfNMLG23XzmdldTtAbjM91gSrWRDfOe651SalRrJ+ZypExXe9rO1rZyrfhaJ3k9lVrve8j69k0ubzX2A942VL7XaKkXEhr6g6UzS16rHXVIMXJxxL58p7KWVHSOjt3R+1U7X2G74pj+6rV2FlaoSDi1vYx/opeHi1rQNrpBV1em+1jLzEuG30Wl9me0rgwValv8ABVWvc34aZM2N24cyo1sgXGJOyq1alTSaYNquc7cenkqdCg2npQ++AXvdhwd5fRGiyKrGRU3xJAVGoyrUa7lBsBlN2S5dFoGOBDQ47Fc2lTnDmi2A1N5gvm3vC8lOmEhgDdiNzwHy7ca/2ejUr3csiKRPoiTLzJVCrrmN1VTl0e5Xs32TWFTRNZVcRkAzH7o6rU1KlgDnnAaqlOpbUaQVU07KZqH4toVxREjt5LKyjETjwSOEjHuXVHWsaXO8gnU3WvBa7yIWVDTnPuY8F28oDy/bj1/eGI9JTWE30hVxi6YWeyAcY6vVEie3mhTY9hYxzjs/yWN54Ci2mXVGl7slo7KpXcDVdMC0T5LlNtHx/wCisqWNfzB6bJrRcf2CNV0ncprBc7ZuSjqtSfIbKn9ndeCC34XtG59SugeZVtdrrg2O5EqXHh9ooBo/qN29VqNG9/Iw8iNkZUFEbbTMLm1Ta1jbu07LaZtHCIWtr6Fukc+aTfRXPbzGAWiOgQqWm0tfTjTsqc3/AJjjkJnTl/8AmwmH5z/+qpc2Kj3cqfiDFEfEqo0TdNgUg64dOV1dXdXVhSsDjOOqAqtR72s6uTLnCdk2GxdPzArmVHENsaRHLacBHsiKfflzv5qrSq0+UYc09KczWu59K97XXVPJGpqLRRvnZmyaxjHvfZScSx0bj6qhpj9wyalN8tqFVa7nkk2OdNvYfREry2WcL7QK1Q1KNJtMSbv9ggKLaVOmKVvxHuTwtseXB12TbuE3mHlghnaeHJcP/utP7J1Quhri7fATq9YuqO6n90GVHsuD4PxNRe4NG52RJ+9gWdNsJ49i/b3VmRvai/Sur8yng/AXdXDCe+m2m57rG7CdlCFj58sLt5K0+qq13zVeXR5q2Jyq3I5/Ldyv1xhRRk7/AEWeGeNxhQ6CtLR9kc288wNmVCHuNPR1dUVyA9w6SVp6takKJBqj4iOGF6ouKs78M5Q8kAo8I/demeOLjsi7cnG3CrXnk0y+3JhOd7HZoRSY0Ddw7rqRe6SnMdeG3Qi9xKDabnHsiS19ZrrHfMpdhXPxsEA0vPZGl7Je/wDWvvJOUaWgotvFtTrgZhCxq5ddj/Iqrp2B5ZbTqZasYRaVdiqA/wCqov8AhcW/VVjoxp2ii5gdNzfiR0leX0w/cWvHCq2gwOu5JMgdiudc9lOwDJjZXQHdhAhOsqRIx1CYXRMHJ3TqbWF7CA8S31TrLodZMSnaezmiC9twhwOFIeXvYy0T1O+L6IWNN8k7jyTOgS9w8tk7ls5rvu5MNBy1OfUc1vWH9Mu3Qa6M/UcJqud1OZOXFUvgpseCH4eTmFW1Ps6nRJp8vT7eaNfl02U3F/YyqOk1pOuNnL+Tz9Ey/wC4pinaek92qrq6m8uMmS5ZyJU0y9nwzEKabSGEAYJ9U3mN5shk5haGhrb/AGjfyMmnLd/qmVa9X7PT5VIu6WRsiDK5drw9rnGZb5cAXgOdaJyfJWB9Nlrm3fHCyq+gqv5L7XEWmMovqBrdyoJCyKZDQZ+Ir5ekx3HdOttkx5K6o1gIyiCQqb9BT0/IAqB881u5C07tV/wTaoZ//liUXOtbugNC/wC2VOXWORGwXUeOQtIz2QKTh1Bltkbro8EeDUPoCk6s80x8s++zurDlX4G3ExlQFPDtxwjEccqm0Eubc7sDsnWcxwhnmqlK4UnOF2D6hCtWFtBlGGgWtX3f1PCpp720nlt7bXKBmcr/AIdn1yqvKph7jy/lVjJ4RQauZ7Hwsp9VlMOzyxGymlaf2UKqWwXuIiMlOgNEABUn6YNFM8753lXFribvNrN0IcZjyCq6dwFQFpIlVWiA8x5KWw5jP4VJ0QxzY3zKp9Zl/p0qm6m4uq2ub8It3XM6n1GknzKbmXU4GYLlFSRUYPXsmt3kt7gI1r+RR5touPoEPkn/APVM6XQ5z/nuOCqlRhpsmybrAt8SuXba9tSWybeydWdDY/8AVhM6GtxVnLj8K0tb2iBrbbHyRuBctNT17WaN/TEvt6rFo6NNtRj73tPwO2KcajHU+g0/htRr1Q+s9/Wet+6bTrzYKoB+fuh33REtTqb4duqr6Bfa/kh3VAwqFFtKpUqXun+j29FUrkcyYbhudgnmm6qB0M3VjSC0Ge6drNZToNIBqOjKPso0vvOYH/sr7AGtECPqnU6jqRINp+XK5F1N4BfjP6VGyc+60TaJKvqBsxPdfrO/zJoa4WyezpQ5F5u38scPJUf8MdUcypz7+l/ywmcplHkhtZruqp5o3yN1qtTSAr1XEDtKxx611rZT4MfgCTA7oj4hHhgKT4JWOE8C8w1MFFrhUmod2Rss5VXR2c34agubBWV5Lp7cMg+Y8oWIV1EhTvlTjh0QmupmjV2Kfp6hI+E90WSPlduESw1KTTyQYkrdrxMbeidRoU6rrbam1rpQ1OpbTdVFIH5nJhrhtV9lOYL4RaS2m429iqn9EgY2nsn0SbTmIUW4BtQIAtAjv5ps/dhwEdyha0Me446pVRwLbpnCc3pMiOyfg2nPoqR9jjSDTMFUPk1k9s2E9Xmi30VxEBVdLHNZFwmCgCTdgbR3Xsmponu1bhzfJ7ogLRNoVaFKjzX3dFYnsuZTLiAAwAYVSrUZEMu+E7JlINyag3LT2KqcjlMDWNiDaMnh0kJ9RrWu2YIGFy3ltzXerdkzkU6jal1V03tPZP1NJ74bjchF1M23GoPlaNvqquk9lHQ20z6jyK/4lr6rb2A/D6eS0WrFEaHT8qPiNoCg4ClFrg5pgjYqtrKl2oqPfG5OYCzjZaL/AAmkGMd9s5nW7tClf24StZR01PUamnax+J8lptFQoOoanmPdu3/dYjsi90NElC1zXDqlalumGn+7dR2tLd03n1D9n+zOcPgyM+afqK7adLLnGAq2g0jar3tcNjCIEDvx+9811hbKFOV5Lz9z7N/wgdDLbZ5ndC4xstM7QC+o/nkb9kaVZ7HbtMcSQjVfaEKdUgnKZyg35u3gjxR4erh9pqlvNp04E9boWr0lOkdW0hh+DMpgrs5olk5CZzn8v4JxxvZHcLKgr5hssprmkHfsi3dWlNLOXXF7D5rRajNOpYfJFujNGmaZl8l4d/stQDmm4/RVQQ7lux5hE6cU/snW0/1G7lW6Vr6VXmXf8v5mrUY+6d+61BiWKu+uymGZfgKvoKjWVLTcOxTgxrpb1GPiVahRFR5pWn9L1XfoA99Sld2aP+61Onpc4/B5tPwo6YipUqX8zO2V7LPsVtleqNWzs+UHhzr3kgZC/wAN1ba/LbWbH8IN1lXVUaVFj3f8u2QqmsfUIIJgvIbhNlhYw43uMyql/QbZx0+qdzW0zSeHu2u7p3OLRE91QoVLh94B2cIkLBAGPEewTq7y5zA0QMN2QYyXixxyH/8AhQS2gbWxaSMXKOEJl33V1v8Am4CfNXPMANB7BfZammqapgfRqC+1p7JpqP5QLWE4CgceXT78ychanXaBmmqBsDcj5laJPfi1ump1Oa1xfMt7tTmV2Op/G0yPqtTX1F+toim4t6fon6etTrUj1tMhVvaLGsewMpjMDuVWbQFVzehZ4W1SuqVdQBWVG3u6wo8oVX8r9E44aqlpOT0mMB53RJJO54DupVNjsnKbgMPV6Jz8k/ygO/GeIjhK8vcarVUKVOvVuZT+EcKGr0zr2WahrcFg+JQduEKcjhCHbgDHN6gqb2PcXQ7s2E7ll+IVVm4IVQbOVUfOf5VcD43fyq36z/Kq+aqv0z63PYA0xyy/qP7LmaZ9Z2pbzAY5R3KcHTdDvOVztTGo1BLf/unqTHOqWamna0YLsXI9j+y9os0n2fnfdgR/7K13I5Dqz+V5Jz98+SqValtJhc7yhajRU3ijHV8QdmFa83fGT5LU6sXUKdwjfZNZXtqVHUtwXNTWVGVK7HPoXQ5aanqKxl1GkR93cMqrUq31H7DB2wmT92DHr46k4bOJ6cqppWVKXKbVov8Aja4Jum07qdB4cCephbhPqReSY29EW0nMxDvRW0nstab+5GRwM54fMR0912Hw+SpupVnVKtjmNljY+Lha4jhXraZ9ZjCabNynGTaSG78c54YVf2i5xo22s3LlU0uqNCuIf/ZVWaizUVeY8DBnClsJhfD5g+Sru0/Kc8Mb3nsoPD7xGN8LmaUjyUHhMx24VKz7KLHPd5BPpPtqNLXDsQi7Ye8jiOXlSoU+PHhxx7FP1Wo5NO249yVy6mQDBVPWBjaenbSd3IVXSxzO/lwptpM5bncz5lSNPqkP816cQdpHF204VWhVZXp/Ew4K1FXVOruANbc9CcXm6JX0RaMlv8ps9TtvRHU1Yphkk4aF9lqvpVh940phd13kKhPUKkeipk9UjPkqbKzg3roz3whz2vdTDg3FrkaZf0N68G4Jvs5731Kd94jG4VWvVr1WNLL8G3ZP1HVXfuMOPoq9KHU3WB36cJsfc9Y3kp9WeZVb0Z6u8eSEnui90vcXHzPAF+U0O6OFH2lpn1q9Q4MANXsrTeyHh5A1Lcb5JRJgKyiZqFk4VajeynUgOFpt7hSeDeVN/XPwx/dNyXrTaH2lzNU3pjB/SqOu9puq6ZsMj+VM5AXkugvuALeyLnXO3Kq63Uto6dsvd2VbQag0dS21/Co2i6mHkMduEQ3vHdSUB9V1ZEoPfDW2SoMKv7NLuVa5j92uVTV13Va56neXZVqNJtSrTta7ZafUaX70/eT8X6U+pXbToi55MD1Ws0YFOveAcgThWkCZ+nDr4QYKtqlE8aGk1NQagxfs4qhqq45ZmPnC6UT7h1TYfuiww7wZWFA99hSU6k+14g8IPqgag5hNneN0L3WTbOJT2PaXkuDdgqb2G6RUmfCVUqHpaXQn/qKfBglX3S8NgTnund08kmXSd+BRTvIpwynE5yVqtbP2eldG5VanWNN7CHjcFVHg2NJt3gbKoWOeGy1u5CqakuFGD/1GE6nUex4aXgxcmUNZQrall1G7K0dasz7E/f8AqWYCYDFU2T+r/smBvmUS2BtP7rnF19VrLRPVwwcDPhr0XFunqPbP6Cieqq67OVTovFubSi4mTwL/AISEGPLQQY7jwEsLvlCNtvZGxlR0ctzoQDnWG5oO6Lz1FVdDqW1tO6HtWq9r64F/3lZ2AAqmnqmnXYWPHYromf2VzsLKn9la4OYchFzi478W1C68kHtAU0hTueWj+FU1dWyl0+qqexPalN7+to8u4TNfTaxlIgAz1K+3fA4ZWFBV7J8bqr7WJ9AAugtPceLKawdabVqdGw8Me+jhodHRY/Svh5+S6Z8BieDD6IdnSqzaTmD4HbhHyTmzHffHAuAwMeQVRghjnBOJT/VOKdGyOu1raN1oO5TfZ1Jr6VYlpx1IfrQ8ym+qH/srK+wUX03svaTPT5r7Vq6lcsHVt6KpTJNJ1t2CGqoynUFMwx4yN1X9oS6jYxjcXO7o6Os6jVkVAe2yxLTgeabu0DO4cnRJ2Te07d/DNN7mfCNyQo+GDiE4iGz9EapEeS+z05ggE4d5o1HD9Xn5r/8Aadk+oX2fLug6KURVc74icK1zm9wd5WUOFTT6ehVe+mRWEgNdnhLSZGEZwvTjU0mpZWomHs2VbX6jnV4u2xx6SfBHCoag5M3eiNRjWENbbgjuq2ivDIId5qpqXXVnSf8ARAuAcYHmmsix90j+FhZ44UHxcqpO47rnstDY+q2A3VWlTvcMenF1d9lMSVW0oBqDB7hY8MD34jAyurPfhSo6uawORAPkidQ5rcidwmQYqdU7QnNm3rYPmGyq1j90xzvoEWOIcII4dW5/ZZR807zTvNO8yn2zmPNFOcYCqX25lVdLXbVouh7Vq/aZaK78DYDAVWk1xds3GCn0xLl0tmV1m2Y9U4TH7ouCpgANrbtk47+SAIk4KawOGRPkq3s5jqdJrX0znqVTV13Vap6n+XgCYKo5glvcLRGmz7GxwPzTweCbIGZgBPsGDDkKTxzj0xPSUKYaKQALTh3dPcTndVa+lo0HxZS2wrngJ1KoQZDu6e94DSbjhVKT3U6oteDkHhS9qamo2vUtDBMDcoaPX1aDX3hh+Jbzwl/UCWDe1ZUfDvx9kn2NWdq6v/F5geSldK0zfaVE60TRnK0VTWNOgs2zZsoACznhngXODW5J2Wo0mkqVy+DEliYfZv2YUG3frjhQre1GN1ORHSD3K0bHsgBlU7hqEmNljwzxcdgj3B4RwFLUse7YKh9lIY64kQAOFEUesSY3TNJrSKnw7XKhU0vLpOvJ4Ttxj3V7oQDe8+E8LmuNwEeffg7zXK2GZ+LurqZpRgnzTtBphqqXKMty2cLSVNe6rq2Eg9k3musw2cBafSez69Krp76r9nKj18+7bpt8+Hsn/wCnSyP+N+mZWhoOrfb6JqS3oT9VX5enYXOdsFW0b+RW+toKbDrnQe3Bug1BfUZdIj1X+L+1X/Z2Npcw7Ep2j1XKqnI7hPfRd1EjuoIDtiE0NydlotVoObVF7pjfZUdHr61Kh1sadzwdbPZFEqPiICaNlJwiHQ/90C4wICPZFPqEAdzCFN8VXBU6begG8HdGq9lMENE4k4CJ8ND2j7OdXr1yH+nZW1SAZg7hS65xknc8CHdJIPoodJUlNNQcwwPMBW7HdMbTeHU7idjO3ivdJUKVUqMc9jHFjd3AYCHZEmGiSUWvg7jg6nUa9nxNMhauvpuS4NYDvapHCnrQ6pWOGmAAmaPUyCXNftPucoDdBwgeB0YTm/EFCrNp2B2OGFPGB7mVhct8oRjxhBC2E27pwFe8NaclVafsw1OfL2ibOyafiOE2U1MTU1U7Vyeqk6142IXMfdWeSTuSqd3omRsmDYK1vTv5q4ySSfVOph4acPwUSnNptd+vbKr0ZFKq9k72mESnnsmsPW7+EwfC3+U53C8xIH14Or1bAQPUp19sZQoadzaYAc4Q6Vp6WifSOma6qT/U8lJx45ZeGmwYJ4VGNLWvc1p3AO6jjyXgt+IIucSdypE9kIGFC7nwTxF3TsowqOl9inT8o80THkVJX2Jzy2mHucIHotXTfztXRLeZ3UhZQ1uvoU69QhrjbK02i07H0HEGYtJ4VtA48mCHbtKq62tfWP7DjPuy09QQphXn08cD3c7+6beL5t9Ef2810F2MIscCMHstZV0PI6MiC/v4nVazWN3cYVPT+y3VG1XGq0T6Lt4ihVfDnhnqU49l+ogKizcl30Uf02hqeZzvwMTGEQcK94Ex6p/OLGdfkQjTbLnBvYqhTByXFNFEtDBPZEn3JgicHccZTeYL/hQBxwE9W3CF3OyudjgNXULXV6dGBMvXVCjjnj1LkaqlVibHB0LSar2Y+lTDy9/mNl0prNQxzxIC0ev1L3lk2DZU6DGV2GJNts+7e9pcxjnAbkDi57w1jSXHsE6mbajS13kQg03YMoH6/jaA0fNZqQanenCq1aBqsEtCdFow3yXkMIH4iqFnQ7PcLRaXVvfrQNukkTCoV/aVV+ibbSOw2TnVAwDqJWp0+i517HEDqYiiHgjdaqvo/sz3i3uQMlOpumm/PpwH7d0OybUkmAfIBBtptbhU6WqDnG4D0TTVc+3dOKJ8DnHZajmU6ZaerZU2axtPVmwd17P01eNMbwicMwAnO7p7mF/Ye4lkRnzQ5cWwe6jjc6Aqvsx1VoYw3iCHhDgaETY64fXjcZOynDdlA9VJXLeWyDHccQH9Wyb7T9ocp77GRKp+ztQxlF9wcJg7jhcZMfsFhfb9eyiXWt3cVT0WmFag91swQ5M1VYtqVLAP7plDUvZTeHtHdVtHWFTTmD/YrW60Mqaq23s1vu9L/g9Jocxto6581Qf7VrnSf0p7cKLdVWv/AKsdKocmntz5/siNveH3MDjjwwqunfZVEOWq09AsDyGVODoMbJzWXdk7HqnSnt+IQU9rw4b9lq6+i5BY0EjL1JA2lNaYJkeip+uyYx8xMeapVG4ba7y7LOy5cshGR6I59VVq6V9cRY1dWdkw1XckEM7SqjGgubErVe0aZfTtazzeqlCs6nXblvkqbDLyGj1Wk0+wuKffdTwRsVWrOLqjySUTwKjuh4GOiOnH8qmKsXyzzTRuh28Hsgf/AMd+X7UR/wCq5QOBVCxnLYQ/5sqd15IvyfhCnpZ8Ks+qkqvpmtNek5gftcOA7cX0X303FjhsQn1ahdUcXOO5KpVvZlPTsoWkAZ8vopPCpp67atF1r27LU+0GNZVtDB2aN1dhBlT7wD0lNZpvgwNippWncbe5q6qsKWnYXvPYLVaGPtNK2dvAQZBg+iLjLiSfXwwPHJUbrq8ePBcfRbwFnwP1dW+r+wGwXmgghO0pp0xrBzZn4VCfUMvcTwd5p7mOcAS1u/pwfWoVKrS21m8nxEqoGlrSQDuEXFAN6iFpvsINTU3VRsxfYNNyuVeBtmFX1NZ78NnsE9+5U8DE8HUTD2Fp/wAw8J4NbvuvIL2V/wDTfMNt5Z8feeNsFyHHEotDo+E7odhHC/rfhgU9LMNCs3CNR2F9n1FOpAdY6YKp+09GyjSoluZNygcMrqVxRbuI4QrnQNyqtPRGqKoNUCSyOEFE578M+PHCloNc/n/C8Rd5LSanQcigeY8nfy/AXoN2UbeDPuew28bnDA4SntbLgQDwo8qnyruZ80oBwBP1woVQUrocGHvGOBiE+o61jcqpWrNY3dxTtPXNN8SPLgwbkKiz1TR8LU8nBTj34krzTRxpab2rSqan4AtHrNNSp6dwqVQ7cdkeLRuUPlCJ4koDdACI4Pr12U2fE8wFV9nMY972va7y81G68uEq1nM1GB5K82s+FBn1VxR0rpZEwr3ElRxhYkp2oq2siUQ8h24xxjI3VY6M0+U3mERfP+ywjTtJhS4mIUIVdAKrtRFRwkDsocQfHj3tStRvJtlP01W1/wDKLzhGm2eEsufnG3om8m4KT4M+7jhJUugd1V0dvNjq8lq6zH/ZaL3gbwEQ83CD6qCnV9Mykdm8fJE5gJmo9kN0rKJBgAzsm9wmR2/hNGQSrILcEbQnEkkknzJTj3R4FErPUYTBN0kJvytR4ngV5pjdygPhRKngeDQhADP34yjTeHtMOBwVX1gA1NS+3bEcX1nwwKjoafMr5qfpTtQ708lb6qVHDG3GFoP/AKd58/eWzf6+SxCgNIOVcYGSVU07AagwVhBZ4eaaf80pzHQVX5fLFR1vlP4WizScuv0uA3Q1VeWfCFYjUHANba7sg9lrPciubqm3kmUgTSEEeDPG4qBwfVjmPLo2lf4ZQfSNHmA5GU7V6qpWfu8zjhU5HNjomOFKtqKbfhBMHK0FL2W/7prLG/H3QHB0TxJ2TkU3zTRstLqvZra1eS5/l2R02uq0ZmwxPAoo8J7KB1EBUGHeU5+g5raoFQtkNhOkyfCAvJHjKAUbcS7ZPrZdhqoezmW0c1PNOrOLnldhtw8vDnhDJOykrqTmVAWnIyqmptD4hvYKFpv8Npu5bHF46iQqen1zmUsN3WnfomueJc8br7Nqn097SoPVt6JkAkY7SiD+HPuY8H2Uw/bzTa9O2l/PgjhJUKAhw6J/svLgWssB6D246mrRFOpXqOpj5S5EmBuqtL+qxzf+oIuplvyrzd9VTYek3KDIVf2lquXS33JK1Hsu01CHtd3bx1ukoGlQqQ3/AET3vJfknc8AvRU2fG8fsqLPhEp5+HCe7c8Na3RfZw8WxE90TwCDSs44yvVAeGpXdgKhomX6k58kX9FDpau7jlXFefuLnLsEAB59+EFS7AUmAtVo8Nc+nPZOqOLnmXHuVX01O2m7p9UXOLnGSeBiDsp4Of8AA2UWmHCPwufctIl/8INZLZ9fdR4BBmfTiXHC/wAyAdlYWno+1gdTG3ST2K0p0HLa9r604hOb8JITj8x4v9mavmtbcIghVfatrbBTpN7cAidgv1QFQp95Qb/TAVR/dO7rKosnmVJPkFSa4cilt+rvwA8UoeHyT6pgBBgvrm0KlpWWaUZ81Urul7igzZE8H67WMoUvicqnsqwueHsf3HDy8Elctq7ppqC/acqjTc3kHcZg8aTNf97vHTPmqDtKRu/soHCUXGAJRbhwjizlW/NOybj9XCVHhBKFpwCocQM/gHVT0J1L4uILI7rpsHuJUcWGgGin1A/F4Q3t9EfcDg5Mb8blRp7ZT3YphVXPtdui10FGrUDG7uVfRaLn3A+foigh4RcJEhT4IB9eOUXnpCJy/A9VptA2KUOf5qrqDvhfqPEAcKmk1LK1Ew9q1HtMt58Q3ZrfDK7lXFTgZ4MLutAO6TI4lgy2T2MouJce/Gl9j+0uALyf4VH7O13/ADJU+LHhhF49zg+4HJxuhyj7uTwxx0DvZLDyab3PHUXCVSp+0azNP/SDse7KJVOn8RTW/CE8pxEngymMPuztCdWq3rzXLeHNwQtXq9NyarhZ6Dfj93dI4T7ou2TnZdgLTaJuIe5Va2AYCLsuUbKfDjwSV9m9mc5tWXsHUFcVGAu5XKqy7YptWtNMY/19VywNvDnjqNACKRlp7FVtZUurOnhj3mFOTsmWY4XOWMf6+7dTPQYTqnxmfdSoUKeNWm0tZUc1p3APGSrWSs+GUBumM2ROyPcrTikeaOqUK722z0tjPCUB7l2q1LaNPcqpoKYeHXMVIUzfv4iSnVN1p9IP1OVSrtgIu3KtClCBHuZWFrNRphp6lUmn/quXTVzupVAwPsNnnCwizZXblR+CypM+C1TjhnKnfK6j+ElQvNCMR4ZHj+3afnVapY3tC/w/WOovMx3VqqVNk9zZJQpxBCJ78RCjZFzpO6lwCLRlCBnKFvxZ8AhO0mobVp7hP12n5QZY3vmeOFqNdpnVqVoaPPujcR3CLt1SoDOSnOw3ARctTW0j9RTpE0m7n3tquKtbcU11dvNBNOcgLSCpQOkj/NatH9m6ni09kLjbt2/FevvS8+iLR/491PHEAqfBJ4ZQA38AAVbQUTTsa9naU/Wal1ar8TuBa1rR2RLMTf3dKLjJ8MhQcxngXNiB9UK/sv7QasOXl7klanS0H0qTgGO8xsqdP6onbCJ46nTeznaRltp+buOEe6gZWV3U7LHHKnxCyUbZ7J1R9rBJVemy5zUatQNbuVZTlr7j9PdP9o6mxuGj4iqbaJNF7rh5otcQe3hjf3QhWs/BOJgNMpzfjBCpazVWVqvL/wB1otLpi9mp+87MJBnhChSpUHwyceAt2RIIjfjUawsD3Bh+WfBlRxlOqMJB27JrF5KfwM7KVsGhVaTLqjOOPACMlZ4lGy2cJn23r7qkNN2TaWuJ+RU+Vh3/AKQpcT5+Bvr4JMJnsyo8VctqfN5LTiieUb39kXuLjufALOkrHuydz7i5R7mK9z/JNqxb24xxCnxZ8MK4SSrceXBgJmJ9UDVdbt4J4BoX6VPijjKEeDHGj9gss64XYI19Qxm15iVQ02gdUoucDTHc7oU67HnsVp+QTeD6cKeprVH1s8vsqD9K802hj2CQR48LPA03KtUbYahI4D3MFDsmP2KjwHt+DldlHu9TqtPzW2tHae6fQquZUEObuFJTcqT74t2JHuI3Vqn3+PB5cIyMFanUssr1S5o7eCpoqpdTyD8TfNVNTSLGtsB3z48fgC0Qp7e5kwEw6YPr5cU3TM5lL+PEXbBEb+GeEe7hUKOhbTryC303Q1mufVaIB4FZ44XXldWPCC6DsmtYdvcSo3Qap4vfSLx4I90LfwL9VWFOmMlfcy6obkdPqHU3Zjv7zuOOPcXNl6sHRwte13kUx+kYQeyZySzv4oC6D7o2yo8PWo4u7jhCk+fDzTOe1rjgrTuoDlwHAdh4cKNkTufAfBaZKGo1FMVelm0rR6etSGiPbq6pUlOFLmEdJ78HtaQDjjCpHVM+0f05ytONV/wfwR/f3M+CPet0Wruf8JVBtDodJ9Ea9d1R3f3RJQUHff3NwUBXUx5oNpnhhVqLYY7CdUMvMnxRhyu+nucr7q1Z8OeFysepCioe3D+EGfsvJEmSq1VsVHyOGF5+GXLHDEKVChSeBKtTiy2cfhLnhoVKIzPmuXUtVPUsvq7KlToX0MELKEeGVHujHAU2idym/EBBCEKf28RJwntGW8MYUBZxxlED38qFHiuQCnYLCyiBEpjxNUFxKbp6nRsfPw31A3zVDlEbORacHbxuqHfiG+GFS1Ootr1OW3zQbVc1rrgDg/gKtWgH3tBOYRY8tduN1zZc4w0K0TTMoU64cUyLwQE2vVu7bBUtNTse631KpO05ZTeHuPl4M8PZY9h2V+XzfnneVDVJ8D2tBtOfDni3lw4wUCLWInbxg3fqXoFFVwCI28OUzl43WffZQLPcWicJzGTfJUFDssSqlBsb/VPrul/D6KVhQU+2IH14d4x4ZRYZC8/DHuo9zprKnOtu9fJU6bCxrSbcD1RqVHPdu4ymtBp1PhchR+F0njapapdwgwPcitq5d8qYaeQv+JHKG+6e0bhQYPiJUcD4TTdIRc3Df7+OEYU/g53UZHgYaUkypculGJglATbv5rouO/gnhfUA80y0fdoFkdvJZPH9WygbKFPApobJI/lWrmPglZ8ED67eB+r1TKLN3d1/h7GvFW8H0j3If3Qb3UePKwJC9PFVtmx0Jz9gi3cL7NqJOxQdSwUHyeAbUx4coD1lXDJ/dFjsx+yEQsfjHO+ESiN/BhY8XkE11PqhDTVLmfN2RqHy8BOy/wAyLXqqWW/3TrYk5RrVW02buKdpaHMD7h3whcCurpTu3Au2QwauRhaSkSBEQuXUdGyk4HgjhPGEzTe0WvqGBtKZXcxlGoH+ce7Pj68rCEeFjg+rUEwmnBCsebMA9kINy6E5uxKqUzIcUSPhCLjJ8QBh6DmdBwfJbxsgp/F3VACgBDQg6n4D4ZJPDsdinszRMfRPcfvDPDCn0WVBUMHqiXrCARoVWvZ8TVU1dDlWhje/CSmgbjPmE3OOpTUAT2aI1A8XAfAmtugZ9VJ4enCPDA4wi7DRKqAZb4n1xc42hOpsuYbvT3Juwnx1YWN1HgbQc5lT4Hplt4eLfqpeeWJZ6qd/eWnCu392B+CtMhNI7K5sD3cuVNtKK3+ib8myyocFflFuf7cJ7leW6jiXb4TY3Vr5HZA43T9ZWbSojrd/C1Hs4tL/AOWrWVdJyXER59/cOqbKw5UeGKAI3KlW1jHfwZEoCm2NoW8r/iXx5oeIEXvz6Kn5BWHHAcH6mbcAd05jJY670Ub/AJRKIHuy5EKEONpwhYBMqccZZhAA8bDKv22RcmgKFb3UnCyn0Kgq0jDhtlVdZpOS+m31Pg52oAPwjJTGstDRCbSeCzAd24htwWD4gDa8/RMDZlXyVCxx5TLKoJHYhNLfuQZ8z4Cdgneh4h1ADuFCAO6n4UTvwA0DbUV/xbvyiCgWLPusYXTJ8fOOdlDemZ4EcI4XKEwuNxVNzIcB/uj3PuRQqydtimEXBwhNq1IZ8LfA47njCCzxEcM+4hghSurg6m+WbqpbgAeqc49RnwHTSN2lNj7oGfVF7iXbn3YnP5Q92zU5mP8AVFw8Rf6Bctu8rpztwhQFKk8IVj5Cv7fz+EkobL91j1U+quQKjHjxBWOyudwz+MPl+DueAmt2XRI7e5+0187KmynFoTaRlvjGxRs3ROSoUKSpUKFPgnhH4LCI4fczw+8CyuYfRMG4UNkfx+R/T8HbVBKDsnugyjHn7kXEFBrVeYHjleagKAupXnCgKFX1tQt07C6N0+hVdTrNte3ccblVOm5mIUccLCz4o9xPGzDk0d1e+eH3Szw6z9fzZ7RhyuMk+5dRfcxVXshFxk8Hah3Tt5ql3JPCVJUDhAUAqXKG8ITfZ/MbVYSH9wvt2sdViBsBwkq0K3Q8rl9cRPghT48KSgB73lu9Ex2xwg1sMyffgNEH826BasuzwDn5TRsOGOEmAs9lDVAUnjKjjPDVauhzWWhva47p1Oo5jxDm7hSs+GPBj8FJQG/DP59yamRIQqNuaZbwtMqeENWF18cLPCXQO6ZpqIx1dyqdeicQ7sVa4g9vBQoaFtKs11zNo7r7TrKlaIv7LCz7mfwXVx6j+fluxjjjjO2U5r+ppCwseC17XeSZW07XMKbRoOc4q55d5nw5Xl4S49Kf6fyo392XOgbpgbNbLlSI6OkpzXlp3CKjfxYysQPwcnCLdx+VE+4tpT3XMBDlaY8VWgZpPLVVr5qvLuPMdARpGDwx4rWDhLbvdj7V9Bxiq13c8M/hscM8GMf1qlUZDN/ynKhXDgHP6uyGyDauFjhyxBQO3DCz7iw4V3uLm+vdYU9PCfFPE06wcOybUFzMoUmXPMBc2rPbsj+a4/BY4cp/mCmR8S5lSeyxwL3YUeHm1AFS5GWr7N1M293ecqxQZG6dG/CVHhdqa4Y1UaDBe25yoVmdLbXeiNCsWP7KFbsi7cn8gESUCMKD+EgY/DZ44RB8QbqmXIckJp07/os+N1YXPNrVjocZ9UWOLXCCFburtvBHiH2ozvxHPB7x+RghADKl3g52oYyYuMKlTo4XKqx76VCz+EyseLPgfRp2VBPqjqBDQrirfCH12g+aI+FS9AOY4d/DHjFDUBxTKrZa4KnQYS9y59Yu/JCfFqnU7TVVxk7/AJJlY95CdV+I+Gx4cOybWZLYgoDK59aBs3wR7iE5vwlOfufyMW4906psiO6LN/zWpS/puhVqghz8eXCfw5cnDt+QyVyaAhXFTSP5Bn3eeOffeSx4I97c5BrVKHHH42HBc2gIWVZQM+8z7jP4DPuY8ePxX3gRxHDH4qTAQj705PqqLiQz+yNF8HwGl9E2MBGofyOB+I5lG5ct5ae3jn3cFNc2Hpje6vdj8VOq+iN0bo327K7TSdx+R49/KHiysrHiDqEd0zndJ8U/hGVdMXyJQp1T+E5OpB7IEz2UGSgGCmD+UY8OnOgNR7urwny99lFuWGEXGTn3baQnBcpJQIuYM+Q96+j8BhF7pd+FfSABAcBtKdb0NhXOl2/5RjwnaTHl4IF3fhP4DCx7j70FQNpwiTld/TZdbvr+Ex4c+6kwqHJ2TaXwn8l//8QAKRABAAICAgIBBAIDAQEBAAAAAQARITEQQVFhcSCBkaGxwdHh8PEwQP/aAAgBAQABPyHlZcvkjy8BwcP0VxUOIw1NuJ4h4hyHgcLFFFFmSLLeHkIEqBA8y9gTH2jiEIQmv0Y4NRYoscyR7izaacLx3LN2Q1K5qEfpFi/UbjD/AO+XL4uPCcEeWekH3FNZ4Xg5qUeOTghCCDgcLF4HFwrK4VElQIEqVx/adV3uF7q5v+M9THUCE2hByHJYsUcUfM4UckMwf88VK4rh4WMLFi8XM3MI1wQAh5cCiVyfR2tRlob+i5cYSpUTmpUqVuL5hDmpUqVwEIQZgghxcXmF4GECEJGGKhynpLN3hj/BZujuJ148QghAQOQ5XGFiju4opuDhj4PcMwhCCK4LF5CxYvJCzri2WwWzBKiO+A4eLFhjFbfouLwcvAci/qQh9YQJUCCCCH0Ci5ix3wED6E4OcvEa/uXlF+mG8vPUu5hBDgITSHAxeBY4oow5hwsRZgXxEE/KBKjjmFixfov/AOCzBDlEI8nJxfB/8SDzV9AQUUfQHAQIIQ4WL9MD9Z+ganifx4ghYrxco+GWV08EIQ4HBNIS+HCLGHFFDMP0e+XKHFcPNMWLwv8A8wtDcXmjlHR5loKev8uD6lfUPBuDV7ThzLBdBaPUv60Yp1L7fj6AhxkgQhA4IQ5WLgUuEqP1GMqLFYOyNaKYAD80GmUM4DurlMBUEIRRQhCXDhi4scWLMM05bRYqhSVwRYq4Li8Mf/psPIZ3+X3LDps9xt+O+0Ix+t5dwXsx47VjLwGICAdOs68cLly+N7ngZl3rTqaqr4rga+gEIEDg4HCxa4Fi8uuRDl+gsk1ueRnqOuAV5/cq3CtWVDrUOAcCHIxilxYopuGVKWLhBJweF4PfFiy5cZcf/nZudiQ+0NnsdTBDSe3gl3bTVcl+muL5yJqkf+SqgkbXiCiqf5mfrzvUvi5fG/uCUuUIt0wjh+fEenrqVwoMPoHJDhYscV/UVwQPrPM7xPjrOZrF+l7l7/TUtCEIQ+lYuYxRcLodnmmBqPADhZdsvgscXhfoforh+it5hGoKZGmWu1YfWEqXs0LyQfEFLbz5hhA9zm6Gluw+khB+LuVd9Sl2se5fS0e4bp/H/MqVAlSvpGEITUWLFbFxHvk4qVAgcPLFMG55sdDq8Yh9vlll93u4NwgQ+kcLkLqGpHisGSpU1glSuFzL4dEXhjHmpXB9YxbhBCP1makjB8xGNDZ9Ocv5iR5CBCFg3Brr2mX/ACiMAJUqB9ZuEOWKMeSHFSuDhZcuLFyB3LXuEORuH0EIuajXiFGkEqNRhERrgwIyiWS7eTFF4dYlrDZ55JVFx5XL+shws/SEJjE8OOtftnMMaWn6G0OMjiuCVAlle0KGopgxKlf/ADD6RR5IfSsuXFly4/SIIQQhyF8Qbg8JxMJwLkIOfseBxg4LLgtGXV7jwQUuPF/QbZ3QZ5EYvIoHJg1keD/2PQvgxG2fyP3z1wIRwuKlQJUqBA/+ZBA5YuTyQh9AjFiy+KlcENQ4EOBwcGCCoccPvLixTJfDmnpLseY4ZmijxcWXwS5f1umdE2hBxpycwMacGf8AgClB7d7Qf0DZ+k4bMrgECVK/+VxYQggcXFii5YQhB5WKKXwQJUrgECEIQhwcBBweJhHjZM7xKmGMrF1gcVEV/QVEUWPF8X/9L4IEuL9EYuYVXIV9FSpUqVKlSv8A5XLly+Ag8w5Yosvi48EOLlx4Ciz9sGKMI+iHNQIEqVyIQhthhBhKQmwE88zxSbFYoEsHDFfA5UXP1Klf/UIR5YepthgB98EbdbEWXAuBjgS0QVebu8n2mcOfUBXo8sXwripUr/5LL5NwQcAcPBRly4vLQfflrGWLhAHUH8eL6nsV/wBiZCoaUcVKgSuFQIEIECXPAxZCSqaRgZhw5XzVELiC+sSuFRFLixj/APchyWYZggFH/sNv5J3pTaxYLZdiArt5rcReumJdsZjCt+UFLT4+Y+/4lP0AVxXB39SxY8AvgCUQOGMwI55MY8WbgtZcWWx5flzjEQoUcTceAstVXjgOCBxUCBDCAnrhOCH9zW5moFsMDEYEcHCon/pKzncHuEdcSy4x+ljv/wCRCBHkMzwF14lnOT7oKQH2hDB5Z+Nx/vxcRcSfBAxbn/BDwehjTGn/AHcfvnHH24WXxCG8ERLweeG+RheA4DgDlYzSMfoeBri5f1UVCnWdSpozLWbS5cHgcBAgmLiTjjNMEdY8G4H0Yxx0RxjubVnMOH1FHl4OVx/8z6UgcUDQ+/AgqXWTc/N+p8UaxOooofzfEpwr9kaot6gW4gc/lLMwjp7jhp5BUMvmERLMr3LcWlt619o+Brpwv5l8l8BwDgPoLGLfCcXw8VK/+RwT2whcIIEzcROTU8CYZSw1FyAjO4K4rjqMt3mOj1AjF/8AAcDNf/I4ELGvyTEWhgSoy5UDHDFxTZ87qJarPDhieYhbNSzr43LKv4ILB7G4FZbe5jr1F4P25Zqp+8KFNRrqWGWvtn8T/tp9A+gUpzcWLG3FxjH6CbcFf/A4GIH+4QVBmEFvAMQtxtiVnmGGWSLYOV0ItE6uvE3rP2lFvoHH6a42hiQf/EghO5G4GvMyogiRcBdmfCS9GTxzLwUcM+LmBeRPyL1U+GP4jzTlyYuUBKuWXcj4ImwH75lizg8xS4OTdHqEql6C0o0a0iXEV4TT6u4inbcqVwkBwiVGLGGkbS4xjHlhCVEOB4Ezj1tKVQJkruquE3Zrk8/QQgSsf2g9QIIH0QcS+KoY21HUVrgCMc8yqK24O4cVSuWR5qHAw49ItxhHEufTUIEECU5EcNZ8dS1yH2hFHcqWeZWP7dso8TE+DwwBjy8S1Aw/9qVwftJfXadtiKyq63/cdv5rn51Dw+9H8RjyZYPdz/ejj7XLeVCCSDgYM8ARi5F5Fy+LRh4OF+jZO+yGf1Kpafj5ii+UmKPzMXVaxd8ECBCE2g5AhxMMazfwZsycoOQuCOpe1AuBXDhxK/otwXqMg7KqcJjlcuDmXNsP0gRUmMJqiE4CYD6RXoRAqT8VFjHhRrV9y6XoPh+JeaDBExTc3tx6nVVRy/SDmEEHEHKxR5C/oshQ5NvUueS4Q/QVhWtAc/Ca67K/8JV0QV+OuCEIIEDiDgHAcXiKK+QepBbDiP0CpSxwEKJSuLyRA9/OY+UzaQt5t/KUedC4R+i/qI8RRs7mV11tPnhpDO2VHEdwWwTUUZeJwG9fkiNoyx5geoSuAL8cb8AhFSpUCBBA4uNJRmU6W3isDXh5i8XwcUJMQY2hIx//AEIECDkEHAcBMOCmcPNtTh1NIECkcEzwQiwuoscXnaLuO34ff+ZtnwHb8PiH978P/wABouSj0Hm/pKYshYgGGs2VqOKEHC4M1HLm0rENPFW1BWt8VZjCU6T3Y4b/AHBW5WIRUqVKhAc3LhexKpVjj0/mWosujP8AxBau1nZiJTTGXLhVRYRhxrwFwlK4FwkTfJAgQIEF8BFkCuDK4wlbNeWeRKDnj4WkUDhJ7/QF8XMx3u4M8f8Av4Zjedxf/hfJAmOiDhxM8FRjvgIxy4NMwljxbFQePXUD8vMwQij7IPk8VEeK+0N+JUIFclQ4uXHgsPsS6sbKLyv6h7hdEshTxiP4jzmmHk4L+qcAuko4NIlMCEIEIEOoHAnBDyRZ4YmboMsoIyolI6nXAlTTltGPBL7jL5yYFSiP1H0BjmDYcx3yOZcXw3CQjD1mbjHnM+Os4mG+WD1O/UMPX2i4dRTcSEIECVzfAy8Q/wBqNH3TJ2X2QgsWdtX9j9L9ZVxV/R1DAQIECHCOIVqHAQ19Fx4V+CphzKEUK4q2aSibS/osXUOX6FmIqLEd/SQ5CKGWLBzlhmWOAmo3QF/EwaFcXL4hEj8wR/lKG/sTtcGsRTqZm+42beCBLPUDkseS3ycJH6hqP0L4oeZR3NsCBAgcIgmCB/zwcXDhYOYscq3hSoLrDhMTrmcOAlxF8Hm/qEvFv1HAQ8KPMejjuICg4UyMRqvwdfmC05VQ4pxvhhnuUN3Erhb9kHiBAgQOF4KOUv6L5Au19EF6rre5vGv39FcH0XwNS3mbgQIEIv8AoACeeCLCHDLmkcuYE1l1ni8stEmi3DGMXx//ABnAR8R02hu65GR5PMPZrZUbOd+M3Fa+fqD3THFZ+I0Wa/cdyrgTu8e53v8AE9hOy334BCXLjwFuMfoZqXxXGOvNz+YpVui8wgQionJK4CVwECBK+nChR9CzbwJcUI5tlEZl94ZEqU6ghhFxeBfqP/gLhKj60tZal+B6jFoi4NwmnKo8H0ALqoEUrIfJqBeqlTygdFEDKpSsQPcTPKxeBZ5183GLhwKdviWrR+ZidvfBCVBwMI8jFQIEIvZVzhwHCxYQl8PGktSqMCGIVLJlr4hGBHcU0ijKlfVU7qlfS05vdMAb3+oYOFti5m6DbA95/EMnrhQcNvGPBwRrO9RP9MTH/cGNfiVXj+5V+kzQ5ZqMUeAzfF1zLly5f0y5IRYuCKjAi4CBwbSvmA4rhxF4IfSyj0s0RynjEENsCPgUcWErgYvkhK7p291/MoZlWCS4XtfoVcswDEDQ+8uvw+IOFiExpddQ50G/SplOmGAnUM2R1tzFUvMOcIMy4VwYJYxeIu5RbXwxH+2XCl+EcOvi+ZX9ALxEvkKsripUqoQMrFvkcPAQJUrkIEIFsrmPMqgfQxReDgzGByDeuOIEQwfRRzBmmSMyZXhPj65MupXjj+443V8j/wAjQX3Tv6VcVNY/aDsYg42giXZrwQVsB6bmk1/MJRmLwXwWEInG80j2lzCC5890RdjGZYlKlxY/QVZu4cvgOKgSyNLQU8XDghLzF42mnDwECBBcr5oPouMLwQhBO5WIsTBmFSePHUxB3BeYKlvF3GfzKPMcahFKWayPNz59HR+Zj9ZJgt+36hmG+VDCM2youFcBKosy5cXgZfG8OIVWH9zF6/EVOHqJLTfHxH6ArDFw4uoxuV9AwIuK+oS5fjkIXL4DgJb9BAcEMxjwLlw4BDUCJy5mT8ykisZcwYjqMUueFLl+4q74UxvHfD/82nA4+gXkJgRocC/SS+HQC2bYPVzMvydS2t/WVZuPJwuAiR4uXLisX/4nAHAggDuYJ6+DJA5JdEZUvMuXDwPcrk2phWDEz+iOJgUuyzBcteDfCvg8h/8AiSo8HJhgizc0TByVq2vYmuK/pJUqXQutx6OPdzya7xEbHBl5q2eK4MJn6Q/UvgLg4zUr6gSpUCBDkwgr6MI2iilwgYIbhFrxuo8yoRxP3YKJcLLaCYK4rHjTkH/5ogxwwgcBDxvhRc8BV3mXXd8BtqMt9OoQLgmV/Xctp67jLV/qDExl4rFweAo3GbR+glcH6BfFeqTwSnZmHPFcVKg+gF/Q0EOLlx49MMQS+DcMEEwQtKYHUtgpHLhdF8RZBiH3OnlQ4LHH6DhquSEubgfSPGo5goNHjiYR1FlGHfuEFzK0EtZ9dv3MaXj3A4CKQbcEz8tTxcxkQ7IbxG0eCxcUYMvnZYv6BMVMon0xK6uUflQW8FsHmoECByfQ2ECEuXyLw5Q3BDDBbwZo8GgjqdJ3MOOd4KlJmL7R3BMJYy4Sj6QQSzMe9nkh5CPYcfuVGUCBCBDB9DKggr1KiLfFcfntfMuVRnX/AIzdbfFc5pSviGR5ae2UdSvZ/tDTyr5Yw4b4Y8kIcNzBE53lTiEfEm5+pHKpUCVLOJA+UCB9DzGL4EHEJ+eWOCsmOEptLXTKTGNcS0izBljxhGCPi5b9JBxDEAz28aiuPLpMePMy8Z/ErLKgfSXAiOom0aEu4u5XF0giVZ7W+AgTZHsK+1f1Fsg6A1xc8ZA0Su5+06UOjoiB9Fy+DL5OHk5uDNIqVwRcGHMqVAgS0EIOYBA4WPLKziGHB4YJezBKlvKzKSY044LiXezAmGubaU9Sw1/8C4QhnUeMHwWsLGQZEIx2whBAjyLflieVhCKFxpiZzY381+Jv2ONQlwLeMw08hklwLlXCxTvg+h5Nw5vioqDPFSoc1KgQEr6ACHFx5KcWLkIMwQwzuZctmovCUErYi3wncQxpF3F5Gpou9wfRX1XyPNqGqpifEGdl56r/AHuYprRm+LIMcbg/9RYvonlUxlkYGYEzd9KXD2M/HBy26iGYpTMSU8bBlDznUeTkIkqVy8VDgypUqVAlSuQKEBA51Llx4uTiQx4EMHFsNSxqVODzZ8BKjcZXqYEtm2aRxZ5KpZ3wq/rr6snKN/t5gteezUfYmBxVFDuMXb8B3D7b9c93AgcPAfQAal6zM/T8Ql2UTfLiIfQx3xXJyqF5RyEIZqVKlSoEqEEkkBKhxcuMMMPKOF8hmCHhY61KErI3Z0cKzBqUcN/1A40mEqko8lmBTfcVcKi/QvAQIn0BAgSoEEoixZuWRF7vuXpu/wDeI8AgfQH0NZM1xEo+LZQlnDhwQaixDkfoIQ4xRZ4qCNQ2HJy2FSpUIHCSAhA+sXLjH6PXIg4LXhoM8TJXEbOMhrFjwKmONRLGYD4Y9EzVr9cS/WOQkT6Bza/TDh0y4Fg0O51YvLpiVFycXykt4HErl6HuL9Kw4YyuQhxlKjwCBxUqCgoQSRXBxcw4meFL+hm/BDgQclVvg0h+Y53L1lPfBfBlKEJwgaGXS3E83zF6V+3mfpIEE7XPosZHW6jyITpmt1/qFnQVr3wIbNQK5gjwPFTBlmfYxeBq0OoalUGhj+IQsO3mZOn4lGWGIDitmovATX0G5cuBfCoECH01AgQbCMOSvpvgwxXlAQEWYEweDwQOBBxd0vgSoiyKjfB9pCUYix4jTfDHMmI7hTVLz9N8HAZZvVJu3cpQliiuAIGZWeXcp1+UEulcKPGEbcBCP5M1cX2+kVgZjyir2HeCKoil8SwlZGjgbS6jbipcWXCV9J+muSLwkMyQdiJcSubly5cvkeAjg2hM2XEpsiuOP0BBweufjlSdTgNJZOkhKEueV4XfAxKoul/SNCb9Rqay/TAhBlI8BBb+IS40P4f91Dh1kwOJReQgcZp1M0b0Sncx+eSKdH7fuGSnW5UAgASsiMuLjh4C55+JOXX0VA4phbhaX4nEOEkhxcuXLix5bN3zR1+/pzVyxLxyIIQQT7KYuAY9k7uUMzUbgC/E2wi8L9A8R+uK7LZA4XhdwQx/a8yjB5vZTX2mOiBKC0j4al8Eu+SvQxt9Z7jngIYyRLtlQOzKUPLPi5sWQ1FoPD+JQVxNpqW5uoq4XhSUImpYxblSpXCpUHLcSQ4ECh6w4a4WPMeKsUvhlqHzCC4M1yQZceDK4BE4kKRUlQy94NkywxMeIH2/9/3xAWfz5jL4YCC46jNHg4OQcOvoCFmppC+f8RK7XxxYPliWG29vcWLc9G+oN3+dzPf87MJIR6IfzNjZHCEaObyWjIaSUKfE/lyKxBLVKZig0+l+UlV9BO59oQOUCjC7YJnrcdkPsypUvBsSB8cKyqmCLwYZRLxwi8mYvJwOH6BCMYQQIESRVEJWiZ0vj2lO2Zdr89zElE2wVRYuDGublqjvghwL+YiFo8BK+lKkX4eZfM8wR9k2BTzyh12Eh3VUeGKqkNmIm5K+4O1QfgnlQdlwlbXu49m6hZqr3Liq8aYghVEXjwcBWZQsdjcL4or4lZxOUvhmDuUcUiNTqcbYlT+FTAqX/wB8SlcsBKTEYwwy8wbS4cLgRaXDgQebLhOAxKjwYHBFRAshSKjnckeOLe+KeZelOHBbCDL5luF1D6SPn7RV/hnTqCga/iEqCJLHgPTcGn75DZzEQ81d1f8AsxrgM/JXBbI/OpsM+mZNx8R9AcwqvY5lYCGqxEA9TsSyXcWoplTUwy0am42YKCuK5EiR740MDFovlLGJVcXGGGGWW2paIxYvAI4m30ECHNy5T6CtTXgcQZjqU2SmOOKtU7LEaDEfUqMLi7PMlzwFS4TMbb9QRLQpKHyHU9u5rlkykmEEsmidRLl8VtzM3yLWHSKdp+JdTeczfVX1OzFc2nUC9ngqq1ywsCVxcVOkl3KjRLIZhhzIqagAMo31P/3PAykomIKGEXHBEYZycPjicglm5cWYGY4vIQ+sIMMzCXFDcPC6XtWJQeowSx9SvVxWg1BDDM8oR0ReL5CdQ4fELr9QLg4nAthaQR0IHChA4aJ8OHRL8HNjBODMfL/j/up8Sr/si0mvyPEHQf2ivw+IIaJ/wzC/UJFG9SoJXvV3HhyxEXQzNShLIZuzquBUi4Z09xTEPMwy4bl3RNMRE8VnynzjCIFRMC8s8DFp2kWLLly/oIk1F4IEDm+L4zmsqYZgGc9R1x3cFuo6oxDoCPtL9SrhnbSuRhGJLvob4JfB1xEFsrIhCMuGXD9JODUuwckcXzFYh6Gb7zAQCfP+5m35gv7waQ6v90z6Wi7qbuHhj2Y+YoY3OjiVvEwzFeIMBl6LgjBGpepcyiRbjLoVXS9wbn7k7tYFZdRCrqAiW7z8S1jxTL78QPMflFRXUW7i/MWXDhZi8krhU2hqacVAhKlRIDmBGI8YzWEOFbLOYfTiCGOFnQZSl6iEeF0quSp7/wBs/qWzYtEvg+heXUvUcsCGIQ3GLxtDLbhWa4buYqedFGptERKeGZnEq0beWYuZEXBoL06r3Bl8k0zGEEwTWMsTLW5aB654VWF2EzMe9mcT8PBcU/CCRQUNoS+p5QivSCqgt8+o7lvTxe8LmU/Q7ZeGr7+mCVjlcONZi8n0N1Ly7gXDiQ4ZQQJYbZUCDPIFsqOCkdQTUZdL7hWWzQUSXX0Cm4KXerR9zPdb84Q5DEWVGK+kzA8KMrgyniEuUaepG0qiplbTq4vuYAwVjwutPiaVTBRH2OV6noUUH70TDdIqxARV+JkUogD2Y2RiHGpmdNbmee24DRKap+Z0GuaoN6ehMGxRk18MwrCwpBl10v3GtPzLmYaxWwcIfFxTLbi5cuDwX9G//hcEeeQ+guEDGMV4VS+BHiuWQSBCJ/zEG2WlZ5oeRwnUxS0TMMbMM1oBm5XxCgRgi0S4So8PgDvX+4+W7uqr5ncAYMh1EHuYWiIx3KgS2Co7nqdCDcKLam+iZ6iq7x7lZQRvMwyr7kIL4zdfsSniHdiXJgBRdn8wIZLqKTV1NtTrhwYspS3iV6yDdTV25NIlPdCimx1wvK8c2OPWNC2Z67lBH1F+eWe7iAX+KWveuFHgYt8WA7Tpa1q+N4l7qhTrvhXF8CMoK5qVxcxG4cCiNowIEJfG7jA4Oox5CEeYQxkuAce0pc4JZti7lAil5IKh4lmH8Tcd8bjhLmEpZXkxcdqZMp+YwI4I4sGGEufjNxPqB5K/7zLetVC+vfXCNQbfWpTXweIkIthSFpqKA7xIwoFsD+3pljNO9pisD3E8RL0faM0FfETCBRZeYgJ5O46gZyGbam8xkTvYS45R+Y/vzqNSl7aJ2vc0qXfGhw0Bns5ErjwNhM2kUX0hmFIrCDN+4eWpYIWvWILLqDUyOY0u33lmA23Ntu5Zwzb6A8CBbUcpT6JBAMzqOyO+KgcvAMJUI6jFlcQSo8gABL/UBczNaXAqUW+EVEuguHEt4qWhYRHGIWotz0ncqo6jniocZF35rMZlNej9SouqhUmGpkSuGOFCKO5g2RaalyDiUAQyFQxBj5j7+pAnRldJYrivDGqj6LxGZLcnuOnW2b8+TxEq5v3EdA+CBwAsHw+8t5nc+xgdsTInUZuL/OtRvs+aI+Ksv2+Io1ni8xkWN1CGpgw7EKX/ACm5Vb3KUKL6Jm1Ic46mMoVkMVlJ0xuMDI46Y5TmVwjrXCdpcX6LRYUl5in6AI3FUqBKly5bLguUQhCEdR5CAqLC3BRggb8opczx1wUg7vqBFolsMzBx7lrtV12sv/c9TW5k54OYKekuBwabmi8FxJUCUxbOvEuvmPzPgviWLjKGTsS/YJ8aQdoNupgalpKZUOn25acNPie5n3TFPHuWBMI7emB9mb1KmDZ0xxMl+B/CJnQ71ea7mFvD54rwbmEobftuWJXK0zKUDkvfLAvL17ZooPb1+I7Vtzlj7y1zvS7+UoNt3ZfdHWGnTL2WwG/Ky3catz+iW5XJbki0XkWNNrPw3kjUbZTFd9zcAKamfsPcV1ePHURfbMTJ955LgqdT9xc74CXq+NqiVvgRI8HAQJXDDwBNLh1/n+oYPZWTggxjCzwBxXFTgh7Ge4FukdSe4BVzM/3EFS6J1kMwUt4rtqEdezYjx3JoH7y5gqpQMxy/QAh854jvXeYQzpRSgevM6h/cyOkmCZp8f+81GRbYywzLRFD+ftBuXtvV4zKpzdmozd0EDzTurKxM12uxLjEIt31LCh6/wJZqLhh31I0ItKuCKGgzN8BHvhI7+Usz0UB1MuKGMrNhOsQt8+0auv8ACfdccVnF2qxde5dYF1R8eZ2dydr1CVmuLf8AAhiRBbJhRT4q8kQswvKUkVRVrtZtKXNjS/8ACGxrbPEozl2QdC134mgLdvonxrJX8wnFv3Hts683HM7qL2QsmwqXgrLu8VEZpKzNyWr1O5WKLwX0AhIQXHZBXCFmXEIZtlx8/wBvmV6P2l66rEuDh5wrlZghKqM9ssMMsh5QRfBbN/jNuCvRGjiLUpXx+kwEpdSgbTsgHJAhouZeBjg8F0HDdYDCMeVcdGzvV/8AYn/dliMIu5RZRmI0GIJxvF9IhF62wW7Wer2fmP8ALIGAw9kNkdLHxKS5cBtheCk6T/5Gayfgj43a03/f2jFw89vjwRxbcuOyzSxtb2xmml71ZcqZi93v69vxOwISFVvX0R8e5TsvWafJnbYDv/ZDel0gx8PPtAtk9L+UL6gBfHPRKF8S38uGp6gm4t5re9fiC3WeYLrItf8ANxMn3RMmxEPQ1BasXZWouHCmqWRwDmoKNqme+LejUO42ec/ctCkcW+HmA8x3Fzxcvjc7gfeKX39qZVTC0e4YZea+E6X4XfHu5Aa4n/TD6BLncMHNqHPEr5l6WVY1Aka5HKXSOLnSyfZLvCKR6fEsxNso3GbGplwBzDlRvUsUtrxO2G4CCa4b4DhYSqo+32mKOHDQ9fiBpPADn7/EIP4G/wAsbRHnhFlMfUMHM0opM3YuOWYj+7DS+VCa8pim4EmkUqOBSq1WzCnd94fYwM5hRm++bi3H/wACZLp8cPRHpDI6SpC/snvHAtPVze6C2f8AK/qLVXS7IdX8kdrBssHlpOs+z9M5Q7uIXdfHmoZQ+kHoss9sAvhRfci2sATlANfd88bHWgohnyxUUrM3vxXiDqJX8fPzFTs7YjJf9algC03MxQ8XUJfoq/cVkNdWxKXm4FMMflftyBc1xW+ahBLmwb+J43CsVsp8xuy4RQEqZVqn1wSkDkXMXLOiIiamGblmXlQqT/kcv1G7I5depTA4laFnSIc5Krq26gMHZHUgtIE2xp51lWy2+2Q/UsOWmjCayx+iDeOid7xbz5OBKjwVpsItWHX9xciZDYZ01df+RNUPNWP+xwrWemYKl3M8VF+BWTBUNjlmH+GWWDxmSXj8ASHQ6HRfudaWajsTzLYl6OyNHs3ShN/zzHkBCbCPtls8PVfxe45vsVf5mcm3FEtuHBfnx7nWYKOP4fv+JdKXj3Nbo1xfZr94A5frH2QWMdtU+CDfAY0DrULk1pmWMjkO3xKPF8dfePS5gPqEh5a7fjEBzPbjSYdHyQT+xMRXu9vf2md2L4YpVL97wSzCqRQH3Z2ZzvuBG0qz5LgfhnVe7hq/y4EvI/ISZja7aLlenQdCCE04ryQOe8pkj/6keCqXL4Di4svgM8MC+OuK1GksQWDBLBoWRctYiN0fMU74WjUsRoCzbxLWNTFUa6MRHzF6rLPEyfMNbLKlSz614NkCcldLMSEeBx3cYI53WrYpbrU1Dr8tdJMbELdfEEKEUudD1jiOpg06ZcvhFrXxliwaS+blsVpQatuYl1dCpZog1n+Evze0sXH8h09Pmfvi8mMTeXX3eYqj0Y28sWKttOvmCFtNIrp41DJZLZ9rm+yPCOzxRBMiIremHsbmmD+IMsQSG2d98DI5fcN+tb/hv/qm1JV1Dff+5sWzxfATRq1aaI1y51vpv8pf7tQRfmK2lXlmS8im/sxoaoBW32jcjUgfaen9C40cJv19TQbs9f4gPQPw914jbZ7X99z00qzXmGEOpW8fMNtXUzxVDBcqtI1FhvvUq7tn2/U/gPiMMr8sF7qyzOt0sxd+oUaW+8RmLqXqXLmGMXDgvi7yjGig6Y8LEeSBAjF4rgCuN8YcU8wEDMzlRGC8Ico/ER/hGRfdSqQzUBlUW3NEvFRsC6nlzLO5tM3a+jiUjYrVhTgu0kUEtU57/wDstVVh2EtyWC9KvRwceMdx1iPDMfrXt1DmtjJb9+4oBu7aFNY+8RzxnsA4AHc6uMAdS9IjU+/5cPVcbnKq3ED3jiFrLSaFB0/NKNW179Et+kZnZJiTm1Rd9WpGjv4jdpLKVLfL2Pz4goi25bvEpU9wrOXqUKOAtI6/uEowH1vcdeT3h+0MHrfxEYwUrC3g9QzCN2oueV0AebZjgarj9/wwkr0UoUHkx35mGF02drLh+pq6haG/bF+00ozmjUw0N9M778OEfizBONtqzsje1a6YaOC/kH3lF4u2Wbr4lrV0L3Nu3sZJQwMrdK+8zGjy7cCfdESKSYxTP8Ia2hSW/wDzqAU7vqZtpfk+JZ1DrOX7TyVYw/dMzUNnT7mOa4qEql9QryRcAFKmIV2e4oFzDBx2x8txWdj4gaH6WwMqjUWXKlnIzPBKmhYmh5jHJcq5dQBe0HRvxEywl51cGxyz2f8ArMwRXAN5T1ufsCEjUbdxF6SWmIqIt8BcJg+U7tkw4DsdRNcr076i6K1x64SylPBACK2ZGVWFli2OqPl79Qut4FN/8SMlQPAFBL18wxn1GZpP7PcdR8AvAEDXZXtHiJbfcSrSd33hTo9RNiY9ltMrADz/ALoqWrsu9ofhi9PYSqMsUNXPzTlphvrOZYVZ5e5CUcDM8PVjd2lQpXO49kKi3wK9B1PVm2mC0M1lN1KPLDNa+L187+JvOjSbX8pgqM7r5uZL4LAmz3LvuJMcxwlPiIA4ug58SxKoYXf2hmWC2oPqhnqPBmqg8IbWH4mOs6W6njPw5rXcQMzBVUBNYw4dfdg6unQmdYGF1fcsKVfiZhfQzvvDL0X6GrNCpV6yYlxfjTcH1JxcY1LObsx9orUyGkx8MZIGiJ3bQNiZ1WQcVe68T7IKwfiWMzAXOW+4ECVwIEomDiF6V6pGqWxeG4JUQM/mIHrOPmGyfbQl7BQcVCKObGCPpEdmZ9gJa75cOVe0RyGO2Z65xl8/M0KdXWHyRgo4hHdfn6lFuMo08y6tXNeJXuvEvfd3p89ToE6J50Sz+O2vhDCntzXiLxbTcxJPIS1qO7LHH2qZifU/FL96PXc91iWZpsM0O8wBhXP5eo7va2zqjljqCYtFiD9ge5QZKF1AotZgA7EYC1jAYW2Ow/lHG6BU8L1cMkDVE+8j4DqWel1xPQ3LMIomq95guxwPtjvT33BITDO1j5WdTIJu/wCJTugtv7e9SnauNgry/qA2MZj+IjKg+i6x+OobIK7i9faIIgOHvzPwNlmCPtGn63LFLp4/appMVY8t9QmNrqW7L0hs4s3/AEIMH7YArQdm5VT+BXyM6id0Kv8AmOrQAuhmNY82Y/KNoHnm8tBY2yp4csxsAQ9CvxVSngPe32mrSfMK4oLpXBKissM67/MGpBd3UC+DCsw3K9M4vo19gijaFVf9r4lc2u6tprK4n3GaYe7uIsTMWfePz+jHCovNeM3Kpts9LihpG/cIL0Yl2v6RqWPbK7L3CqhLOHFEx8r4maVfifo2le6bd+JSNQxvzGvW8qT7xuwQZeAl2VtTFNo8eJiwf3SvovEvjfXqC6cjx/MvJ/qcKO83xvYWmsxnk+8C0+KOpWhrOKT2lS4irnhPhr3MDweJfqXYizkjPMr31L2jA0M1VW195UiufnEZBXr8PE8+EzrqpmzzD96fMJpi02euIDED4sX5jeXMR7/uXTJb4AUr3PXcArXsbb3DgLl1ULgwLu2YyE/Bluhs1fwqGhVexo9+pcKMxHecUczJQUWuX2iFrtG39w50NgBjMoWSobV4qbOBuXw9fub2vXO/tPXZ6s9RogLviiVEPV/E+xuzBPcHM6/d9Gz8xW//ALEt6he1/MFwB6snlg8GrhbWhWBx/Upm1/CJ4SR2fMLA7qyHyM/1D3ZbMMxppHWQhhFFjffOoLWvsp8wGmiq5hdewtN/Mry86ModrW1fmU2ww0hVh2hdqdI9y3KeDl/ErJYcufvB7OFi83ySuXG79zM4Frv/AM41F4qF2DMIvuYn4f3Hq0FcCWdTQWpez2MUWLiu469fb5j/AI213Oz59OoG8vl9NwFRhlvPcf2OwzwELp+Z7mLLDZ1Mx0Zv6hV3cl174kDvsNWfL5mtuOobaZaOBeD1hCpYUFJM2rjFQpTZl0FgXDX+T3KR7m4Zzj+pStbj8FHi5Vy+NQDURfHxQ/8AKgmU0YRx3x7e/cRv9oFE7RIto2JtZ/c1LcD87xHF3dp6u4etnQfxDoMBxm3ZuFDbOwgyX41Aysbxoe3qpWanHfJHXjMtjnYoPYy+2PDU7SzWQ4U53ncLl9mHF67+HOvPlzFeT7Qj83YSklq2wTRFLX+FfMzamcpXu6qIgVWY/CJu4ErV3B0NRrCDp2CGLvN/Nsj9pUi8BZYeJidL0oiAsjlsIuWVMtaWP+UP9Kx95S6o693r/UaSyLs/CEaxkrdeo5oqzZqPaxgUh4t9x6p7R4bi6Ntd5nuxRPKiUwc+B9yXfBmo3f3L2qu6/wApNdB2x6/+SuXRJeRev1bl/pc0Nf5nVz7iWxKW+yMH9zVRkNn1BGmPGupdPl5tfvGP0BpzDHj+ZmtfaVKCiDV4k/xRJXS6nY5jisMg+R1KdTHUabpjjb5mGNLm83vUzfU6ckq619B5+PcxEBwDB8E9ZC9viUkUf7X+IxGeyjdeppJRWSeLJes023uHgs5/LxFhUGNoIaULhAuTxGTawGhdnxEsXyl6wNRhZvg5UTfHhmMbvUD5FeJuevMta7ibVuZ+/qYr3DNBM35h0Kmmyi2/U9sgW3Qepf3Rdw5s9zxsY8UAvw2maeIbdB7Cz8rgfUKduuvcoiNn08S8hHZHD+uBeSpabYnXan3XMtordxRwoyhWx9qdP+jWfmP5bLAeJgDsebnB1qWkUMt13EOs4Xf2Qqjs37PD/wCqN03lcw916fc6hbY/1KVfSkumJoPB4hXHjLpU36+8xcXPk+h7YrXsl3d3Ad5HV9yggr1hvfidtBPI+IhbTiYBPrUL/wC8xzfQ61JRCj4DfrP9St/DUq9RCXuZmxveVVNgeqov2uXGoWZekQ5gyGsoibVhb34TN5sy6VsvFQwGEzfxqVfmsd/LudYz8U+bdtSutXOSFcoFm77/ANQrp204W7zL4/ALjOd81CLS6CWC+uLj9IVUYjxM2zvCLoPwJl37SnpNgEC57N3f8JdR8HfVysQ5uxr1ZF4aBazMNvekEwVUDbKxtsbHyPl/UAUcJ2PVeY3P3v8AeYBPtfth1xKyXefMVWnpvJ6xdy6/Rcy/sz4nfwhfwii+ovQR9Yx3LEW2MtyzOGEml8MyNMf9940RgwHggYceYLwGvP5lC/A6iX+CXriMClfVQ1nUOPcoGPzEYnn/APl2hgrxnz4GUZbi3RDqGoPMDe9WpYq5pF9uu9Qb61svivE+EJoO8EYHM+owbrFj1AIXNh8FrLmUPiGa+CZYF1+Xt/8AYJS16T+yaK1dfLw+5h6DHReZ5E9INeT7lvGPM1KrX+39zcaB9J4vcsH2Kj8z5oqBr/tyjGRdEJS1GvcRZ+QwqLVFqjuC2ymMeodiPAx1eplTXq+vxHm6fE84itIKtBPXf5g+KmZdWiL30uoGupf6IUWxj9zoy0xZPg8yw9OvB7hAPcr3ePH2mYkzdVoav+oQnXTefj/uY+6Pi+T+o/ZxkW30ViCEesD7surUucPGTEqqHMRz7mdPT/MGZ35eeB+8y/OVy5fF8hwkkBlURfoVmCVw6jEsQQzjomSIeWaZuHcvXZXlaG9QBDzLU+GLvxsyJ9oXmpiJwOKINf6R6o27C+rzMQF+umZmN50PMZRmUpTx+qR2M2MX3YSA/wDEPcUwoLHR2e7i3x5BZv8AqM3KfAG7Z1pdez4mpgpfZLTEW9uqd/iWQKVmiFZYwzaXB8qQxPAmHqKOmHq2YA7m117/ALXA4SnqxX2inZMIHgI8Gs6mZy3k/symhQz0DyywI+a83xMFwd5MwtDipZ0Zi6/muJX8zbkBqHp9zK5mhpNYl9WVlwy48Sr7phaeL2j+8QOrlJPRT9yjldp0xivhEWUQ5y+qJjjML/pX9wduhNn0jJNLtsMDfW52nTBZ0YN184WbC9qKjOiMe48pwMAKTCna7HuV6CBXl0RQtAwX4gKA3KoAmRraFpcXRs83BcbMQLr02Fefc8TGO7hUWp3MgqjGf6irI7dnUu0o6N4nh+5WN47b183Brx/U8kd6ROjVrFTzLc6w9w74NE6G5s6m2u8mV7S0X2+/FijHpTu/bAZflmzHjLLw/pNf9R/igY1/aUrUWX9FQIQQHF81xZxVGaMo1xOnCXMfvDAnilBQHFfEPyDvb8iEPx/N6O7SyNM+PDrMyKqFqd/eWI12H5ekqusMotPfqCMM3m/ue4YRSq3ECMId6ntPf8RXBn/JV9ys5Cn+0lyHwePSep50HedwE6u8j964o0hfvLq7Lv0Jibz6U/EQ/WDYzxEuqmfNTCmOLLdF6lTO7cbnk8bRbFYNmEKgrxBWU88fxK25RdYP7lJDnO5QRC0+XUqpcuXLfWZ6TQv8Su/7T2tXnvXcoPtpGP3iNFyu54lO3ubH+ZqLnRmVblC3eMkL+Far0IajQ15hWkB6Z4xLzR4jcHCDv8Idpd1f7u56vLjx6f4/MsqPabRe/n3AgHco0N5vbeLgXbsQ9x144mwr4Db3EXlrV3r4lXga6n446HlXn8yrum014iLsdRTsuX3O9euB2ZXTRX17/wATaVgqppiIu2C1NvnEW+p8+WfFRbaDW8yyDm3TE7RF5hyza4qyU4j8W/cQRUPWv6QYN6eEzIleVMv7WpZ8VwF8bCoiO8q+6PE1wQl/zMaLqwpu7AP3GDCn1LErA91a/wBJ/JoyUfTfviiU5u+0w0PK3LlxWmdOlfRXCzhCXLjz4ke2LTDOq46Ikq9uBBoHmatvLAcvoJTnW/4zq098h/Ew9VfBM3sZomP8wWVBhOeqqBVj5q86hCaRk/bH9RYmM/8AXEquqq9/XlHgr4qotPFvChT/ANr+Iv2Qw9BTg9Tae1qvgswC+bxHBaX93/M1t0Yu81lg+Z9ouYK4Dc0Y1pN7I5tm4pSFjkzTVfOJgmRsvGY4lVC+vtxIxNorFaYNRb3XT/8AJtN+veGZATvFVKLVT09zI1t08SnAucPx8oEsVIm9qvz6P8wopdtidB8gGFlzNHuzqYj6BBzV+s+YF1mmrMjHpHjb8vRvsrMMzyor/eUxz990MmfafadGv+71T/1RS27Wj5mEosYthuLVjA0uc1RdQz374bfExXsRtmzzKmXAw7YPi5gMmzL9AwKesD7/AMfmX8UfgeD1AwoYKN/PuVLix7d68nuAx6WVe/ExL/eZUuhe/UU12KVCL6memwvrzzXGFCKo/mWHbhMtX+otKvyrjS368s2QtNUPw14/uDKaaAp83KAfkpqHe2OVvPqEcujCtTBxtuY2i60/yVAfyKqn7MXP/wAPZjRQLPoZarFYx7mAYZNafHuaUhpX9xyashKSPYpl/UvKuNTD/vEcdNkIkV98tZ6ghJgvNefcSZMF3vtLzLx3Z99zAEJ4Y5XMxUTWW5UqHBplvNv6g1QT1NRfoqBAwjub3Kbxk0/mMua58zuSDrXdaOyMa1NIbfzLdCcMlt59S1LtUz8x+UMoIQjmmeWFhpruXdVNDBlds+3/AJh1ibDS8vkmbCbQ+MxGA1Xj5O8e0D9Srpa/09s/ESGx2aPwplJqey/m8EzLuv7nqfbmF5bYawjVODpqK4Vi4mJhrxcSv7pXb8stbG0U9WeLeGCzEoulV8PGE6r4hlTJFDR27/8AfeGHSUjBqlnV9cVc0I9dywq3oO4Dh6qvYneeosiFZq4XRXHx/wA9XKqwe9heYK7QerjPy18BRqZNkvLD15g800fOIalVplmXiY5bbRi1HTMU/wCpaPny/aH9uq3B5uaDYY3OxY03hT4/mB3WAqeNIrf3GKmKXQ7as/qXHMUFQe/vUzk+LUD/ALjULiwOvjzO5BVuvde/iFz377+PvNwqLfiLPxFlPZfQzUpuYJg9WMw9CWjRfUsbd8YK7q9EFT1sEX4ltTou2/xPMFi+D0z3A7jrcyff8MTsv5S64Cg2Xv8A0jCzOSZm2YPpZkzCMnfqAuGHY/Xf4ivD7Nw9LxSX/UuzYaZI8FwKB9iqIVQuytQjE/wJcDfFja/zMFYPvO0mLk+ViCVxra/mD9RXwHgvLv42ZU7N7fn7ShgzxoymCf8AGqLuER9S5c7X5DBmeGoEIshX5gayh89zR0i/QFxtC5+jOzx360h/x2U7avjbDAR4mWLa64845xv/AKZl/CTbX/PmVh2+X8eoZknLDDoruXrGYAXQ7ZctZOs/O2XaLPUFjZoE09zzXye2blZMcr1nXzCto21P5/zPstuvjLNf+wu5U1t9rb/qLf00txZ+1Mv+Y2b/ADXv7xhWNW9Mf79pVeMkQezSNs/lR1AwCAFMVm7fOp3dth/cxuI7b9TI2D3ssX7lUX5mQdhT/mLPf3rgm/shGxPMKty0BavllaWUYfwTpZFywP2je8ge3nCu0y1S5q1mbZfMCke3WUKK1B1v7P3udCBYOAo+2J1vzmNUK9B3KSFcbMvVRvfRZkeo72lhdUf7gxj1IfGKc2Pe+BMX766l5QqanzS4iElnB2kx7GJs9H2/KZsLJ/dLjN9GZbGmI22nzq5Q8+sq2qMy3uDKFvpLWRal3r3C2BL1Pir7JaxWPS+uPCypurG2LH+pje4Fjg7mrMUJLbbY1HU2sq987FEsQtL7/wC7m3gq8ZFWYHl3hfqdiGvMSUrpBK2ugfqFUM+ogFll6hk2WFU/MLt2WW7i2OIY0/652u/JmD/1HjLbz5RcxhK+2Gbv5maFClf5GIkhsB7CEiq8sj9p4jm5TXzcI8Gv7bcTHg0BGu9Sqr3dVKX0PHnd4/E73C97j/VbTT5liNIZ61M3Bcq28I2NMrKEeL4teEKjGVAtiK6x5MwtCLh0EB+/9zLnpEtTYj9df+WGjqWb7mEGmtD98WlWhpu/bBFBDOA6neRevFHfPY3+Z6/0a21nE8Tq1qvJBr6LcCo3bMhVix0dJ5lVeG1IZCi6cZtzWJmPTq+k1h17OPs/g/ULl5A6HjVFXqdtOWj7fxMm+cZ+BMl9Q3bcWDaX7QWahWo+FX/8OMwadqT36euoxVhRpFUO1G9QCuqWdPTOxaMT+ZbFG8+Yy21ZWTOEtdiePEzGdT8xKnpkjMw2oLtxitGa81MZ2naDjdmrz+Yd6dVl4HzPJE57kMMVCjNnrxtvqpbZDgBo766mF5ovwe2Ufgh09+ZTIJtflv57iQrQRfoMutYXKLr856hnqGXsNH6fqCi0fE6U+GBiX9Y8/wBRn/ZSg9RifRrBXHidcMHeqZo8XKV3eZsel0x0Z8S3LrVyHFvv4mLGs0Di4MstS9tkpE9/xHsSxW1qZYnVfaXK6rYcVc35csNfzmXd5ZttYv1DOcMnStfYI2L8C7bt8xjYqM7X8GdhSzu714itYn7ldK6itlH5l3yPcQPjQB8zqQMu9r+2YbA303qZ1RdjxLhLuoqJRLcmW0G+oOC0KcMNWDPcphs3H8zJqkoPCNU/qdrGkuW9lZ1Tx0Y93SQp57leLwCj2gEocStHyRx8Xv8AKx/zHtq3NfhcRbLR394Ybw9/bLpct+/mpVKl9hM7q/P7RcplLHkdxoaoaX/uCm6ZV5m+CqjHioXRusVPxxOqE4L8X5jfu9z2uTt8EK217B/4hVBV5d/cw/3qsj3Etbq6Df3S3e80sQcdzK3T+4O2qq76T/xQi3uYcY6KtVbEJ34F8nqGhQy0PgNrNTAWuvP+ESNOXKUjUv8AjXdxmyYvKqPK9Eeln27/AOXBRmRer6jf5lJ/NGD+4txCr6h4Qdl7YZMlQ0ruk7LmPu5df8OoY1PRa0YjOA9LVBSxvC11BWWff6Q9i/pHfX5aqdOsV/ZM94CniDTm+mHw15goLpMq5gPVXAYV+lDd1kvH3jlvw6X4fiZxGrWA82dwtTsOkevcBC6Bi5rX2Zhp+rRrMX1G1PyZbH2B0PRCv1UhisBXdSxXKLZBxdGs9zdVt+Cz8w1qhUm8Ly/VTJTuksXtmPdtBC0yr9o6jFVbUq7z3XxHQV2LZLrPiOG9OHX/AIsveiDHK+FzBPThlkAUtldYgX5F44o9QbyWgyMxR/Ap7Y/G5k2d91asxrcHd8k/ivEEvBtsELq5RMt+IkMqyu/t4l8y+87zfAZqXnt/+K9XLOmsIrzb6lR/KBQ6hF5TMeoB8D45uzWL5PXxM4OxTfyFYIjm3joVW614iFo5yRjgC9ExTd3NRsqCthjzS3yXHRst806gxbmKcLLY3NsWUn7/AFPCze7pmT51WsMdy/nQ+zKONquYfZ57h8zaBDFAMJpiCEZQazt8Qmw6LjdotIk31K8KGqajRvVVXeJVWMzPuKq+7VQp1s57mJi6z06lz1RfXJicLbP0uFif/jieG/v/AFKGbdTx5vL+c8SvXBa/k9S2K++f6zJQ6TP+YPS7+X8yzF9Jo6gUVf8AqZ+CWfcgc96q9TaJc7wdXVrK14wW0t4miD1VGsU3AOxKc/8AmMfgeYn69My3iXMfv3x/8gh/kdvOJldRPa9Xe/6m1oeUH3jr/wAMZK/tqatr57jsQL6FEa57mcf7gW58IY6m85ar/ngEZOzcazLurxdp4lLpUQSxrSmid5lLrZtNyqkBoLsKcR/t4dJ3F0Kgy8epe6uA6Hpp3Hg8zUOkdJs+mv8AMfeVbtjySv2cd7+0pg4UCPvHh7ux9CKu/LncGAnPfJRKR1gqDf5qYZV/rAMwn1Xkr7y5VNFCWYLq5e2C0D5VXUAz5VGrt+d/aVQNVfX9WbzQM0T1OqpvWrT0n8Swe0cg7fc5mn4+lSk8EIWfbmPUWbERq/u/zGtbDdZxfuC2Whg+RCoSqWkFvdJN148dEt87sLXgYSzQyD0cIMgTJWvUSZlMP23GHJeQfcGIt3f9QttWblNHYsBTGvUD0gtdepc8lY8B1GHer2PsfMR2dWao8XjbLHqpti4si22LlV4K4L6mnAv0KmBSl2tiYoo+ZlPLa9v+YUQWuiVJBcH7mO1SWJCAq2ZFTpYy/pZcq+zNf8wQmOrSImr1P+UDHDbaZTLio1MGb28Tpnzf9prbVVXGe5ccWMfVT+5mJ8pnnqWy/LuNm2EpLUE9Ey/7Kv1uB0m/59z4b+jyiZhH7wBDxhX+TOl/dI0DvbR+4ZW0M++Rv5XS17Ty8wAZmjltqhqWlbv5VMkp1jN+IwZUO74Cblm5avb8pUGSDJx8Q0NKheCdz1ib0HRMPYLL84WjuLt6xdblcJUtOXqBeAX/AJ+0s30zGDx9vEuDo9iCMB1+Sp049/lySh50s/lxxrRav9jCbh2CVHW8v9U1qwMW/hgHy69KTLStix4ofEwDF1GLo0LMTdkY6mci/HLqYXX1kX+IlMBi1p53wY1f2lOy0Wxd1WewSphpzqxKA5G3sLZbvUFGN+/f4h22h0Ldhp+5H4iGjBor7wzVegQflPU6rC3fhA3vDP7z9ppMssTdfdvUpDRcNB6vvM17H1FGjd4Ii4QVonquj/UoDbPB+wxR+r+bKGJLML0spMGAw1uvmbsNh7X/ABE/HCOBn3oiVKGh1PARia7h/MNYdfaYuD3meLmfiuqV7i8ZQw6+01l1SkXRd4l471NPb79eh63NrPE89kqSA1A9lx6Ta6/wvf2gentUuB0lX/H3UBRShXU9Cbd4sbdBgaa1AgdrUq+WCGAOT1iOHxE0dCN9DCYKfSGFGQoqd9ilIq1MEm34noW6z/rl19VfZGH+5ZB88MbhrNm6ud5Ov7j/AFoS/R6Fy5J6eiV5Il4Y48PNxdVKmZ2din4QfwZl4Hx797ni6Bu5qGbG30SXfnLT/Ee0V7tY9u7GXVr5sP4oiZ0cNo/c2IWejWsR8Uvg9Ss0+RZ8sBU3krP3iDzH3Mt/1lfsy83cUas/xLjV+g89PtHSjN/4Jc6HuVABd792J8zZn39QnzV7WPVRNl1AnYgkbPMyuUQ1fl/MKpnpvtxohQXVoVdUTsmeL3GOysKVq+64MwDD2YgowrPN+WVylFlm5asUafB0TuaAy30Yj2ZBfzMm+ooyh5BuJVUL6H+YR2R+CdQUKUR+CIvJbA/gZqDB4HaA9vvKlxpVxfe+5QJHAI/NByqeHZd/fMeyiazg+/7im0qurf7i2wMF+YiMG/B1Adz1bGfmCcuN6/0lExmCm/kP8zvmzcPJ6Kis+jHy711DNkhZA149C6qKSjcFgaNPV7mB4oWfdM83f5zL4Vclxh12GrXguJX4po+R/UK6VV/T+YdBV8vzXz4mdc5RfyqKBtd7iZWhV9+P7lCOLdswKt1gQZmEsIjcQUSlY+0uvJ/JmN8IaFelHuDT0BhZHwqC2vHmUCtUsN9wLrg6W47E2vgGBsfBHHzZpeyWdW12sdzBfCY1GxeIw+XuI4wl+3rzkhrnYX8zFGBDMEDYadm9/mPvgoExsOkYmWjk+5PMvReSCd+BFbR7GC43ChAXqqvqWc2fHIXxkU9IgMr/ABBr+wU/74lcrqlz/J/UxF4LX+37wBfp0PdZ20nQDvyjgc7hYdqQr5uLqJ/gEdjrLzgObIyaple1a3AN+pQeo1F4uBrgZW/5iGEVzWf8VKt23W/dG0qfc+LjGF77S0oZ1OY02NnZXj1NvpeK8Z1KCI+rfody75bdX7w2Xq6A+6dCDTdPxKI1e2Xn0gHC11u8m8YhIDwdvfGXa7rp7eO58Uox8Ebmy+jr5ikbiubaCGF7xrMcHYtufZcKUSzClmVDBKa7IJi47Pv1VfeMYCFqMvtCpD0QfxFEGFBvUI9K5WXl18SiW2WdVebl2pFDcvk/xB70C77irM7L/wA1e4VYDF5Y8a2F38Wh7muhhgdK8S2c73xq55Z7KrOvEwpi3qU/tiZLlTMbAU+D+4ICvaLRB/kZ1ISMA439ljfI3MUd09UsUd/fKfsbfnuA7oD2Oqdwe4y8HBXXeIFi18zL0t1unV/xMbEVmdXlr7xyCkPWdXrcyLOCNP8AsRiFFvuUxA7tM/8AkHgIH+IBaKOv+rj+OwMMJ5lkCVphGenZ8YlSvbUNIGAJTIKhh1hxA+fGk8N+OmbB8jSOwMdQ+eozX9sFnMHiq/fFGQPBLuA1+94rovRB+nULRFbhQLWetym4tUzDbDFvzBwMmnzMP6YGZtWAHKE2o7xKaKoFKz4l3Q2e5eFZMUsmXk7ky5h2b/O5tC11/uWtT9PvCYi2L8SoSLhFds7rjCmPoWsS4e62swHAt0YhW9VV+zX8SrUz1Hs8wS6sXb+COCqrDU+ZuboK5bgLV9V7RQFM28QeCdg33P8Ab8wYnBbrv8xHNV8eBXU8Hsf9nFlJ8Dkljd/lg6IHbGQoeu0srA5xx/7GdhbrZ3cacHv1A2x3KGDA91Dovp24Xx9awAgkG3OXH2rE7RmX7+X1EepZCg8dx3UtI3/uXLgzI9w6imJyh7+8GmhWel8wO4QuO84249Z1GjdsxaxKncL9nV9sU6kVrTNsnxJd+8WFPN/mWfc6J1CgFi/qZwAvqO40+v4jiVzPn5TKQTvyreoA82UxzV/mVRwmqUfyzHyDi+t4rPzM/virwlhVKwWqXrR9C/JMfiF7HkHB1RHIShsXvs189x3w1bzBk37xBnf3unh+YHAyaFBdeUVlQwWNUK/uLNRU8cbw1ibvtLfxM1V1Uo6bPmocYsmCP+9SiHyrfk9N6ld9oc9fPkZ5Eh+E+G42NhRgN7mV8k2nmZtoC7i6utX5qFU9VlT/AMzA2MauHwud0plSVAz8QHuwVlvcGhg4A15/qXFsTsF9SxyrpWbrzPJNRw/4T8xoV7LzASaNaz5lO0nd/wBqLEMaVZT7zUJXKly7PXmVJ2q6Zug+JY+DMoxuODk59dQnXKwDMROAULeXmZCz+2bgjrEzDkr3Q3noWzaFAgveFX3wQDzO+P4lx57lEVlxcwm2OuiOFOCajBQlEqz7S6R8wlX22vsLjqqt7E/MK+lVaxCRqAoRvMM5emeqp7nlfw7gfdhPZ6r4j2t8oghxo/A1C04gA+Kjcp+m6jh2qxPxhtUfBfiJrgu9o813NSM5f9UP4LIP5ngqusy/mkqPm3j+6LdF8rubs3eP3jGJmYxHzeCC3AK6p/5CDGAdp0qbO1wEQvV8ZxLwTyVk9mh1TBYYtev1KuTngkWg1ofhMnqZmLFtTMGvA05epWAat6vMtWw6KX2XqKZKnyP9QSwOw/SPkJiOfnXBtu+4b4aGnGUs/MUashLu1/tBsqkVof4fvL3CBMGt2BMxy2B+X4mYVvQC2PWyEw7+0poraaw3dMMtFveDV2KE1r7ML+NrHW9R4RLXVa+s0usjFrIFFC32s3uGcGiArF5RJqzbzeoP2DWRF5NRsDzPc3do793PEkvbqz23O547/icQ+rZqvyi7KWQv0lH5VRMfieXuGefmN416MX6v8wmrALH+VzQEWl9Ro/bQibzZWpv3MtjlA2U1g12+8s6m4RplP7VnhMYDjWs/lzKqAKYC1aeolXK9WXLue26h/AoJdSil/hfFxKZleiI+FGki+MqPu3KrgIbjVBPibgxE4sDHOtnqJ8wUFAYDCa9W2iwM6hDls3v5eeFXGktwHmVgpj2x3zuJLasfqBgYyq0Dp/mJQq+x9Ryyj2Cu3L5ij43z6GcfMpOxzb5S9QBejRHhYbWot/tkrDqhtONPtLbPt5JY25bx83Ooa3pMit21mnz4l6fN79KhutOOI+ag22+Jj4v+jM/oDMh607qKk+JKvWuJoacxxb+X7w48rxf87lCEjQBdwWMh89vFRrtOmrPM7QDs6fEodxZx/omrCrpWKFrKx+ZQCE4zhgBZUrQU7h+GKgOQoP2WQgNgA/tGuNCN/P3YY9ZXi1Yha1rd+dYfJEwZrZt/x78x7Panrxhj7Sn1NijPxGm7bK8Uy9irMv6m+S7qq3uFtQslYtGnqG/ZbquqPbMG3j8NVCV1ceKGEY2uBPzE1i2l4PHuDrlW3sxZvMDPGEhVg27lr79xL750qAJCtEfslTq77Aw3nUvt3wtW7bjb8EV2P1FcqTyfyIqQ8CKDP3iZHQLqH6mociuR29zEId0lR5azRbK6IwRrUdWsyydnsqiDSi9TV7pZLXXxwYlnlv8AonmNeWXMJVut5Ny2jYykJ/KTKi2y1ljPDUbWXthlqlvxFGhsq6mVBRG2GaQPOG4ahXZNr16dyhCmIaZmZL99y3zBeIk2gVuLfzLBxGssizK4gOMDkzuEFTwoCDMWJcMygRZ5ZUcTFilcfeNUH0YPsQES6sh+a2y942xL8KwVC0tz1fCXAumAobHvYmut71+8v3LEfhuUbTOb3FLLbFI85+NegO4ZXUf4iaqQq7fNGI+96xb+Kg4585T7ZrrfMAH75Z+GIsy4S1p6mIe0VG1pSGq9MrVm2b83mWJ6b9kbamQ8Hxm5julD3fzBPO5Wnz3B01G8+4VsqUjVfaLPtW2mZdT/ABI6gF3S6iFa7izfxOpuvugsICi/lF1zy1CVkO/tHV7qq1P8wqkwYBv5GYO3o4Dy1L29yar3vcss6gTP2IuEE20fMBulv3AylxriBqPVMyEE+Zz8u49WV1cXHmEfCXX7+4unfK4bo+IkwW8vTTLnXUEf7mh6AS0iJjr7zNtV56lft6gxxoAG3x3Aq3/KiehNvo8Eu0ApU/I/7uebmLetOCoN93ZNrZZX9JdfbjdbYV1ZaVDBJvE59JLXq12sRiFyWnVnzGqAfMo2Vb6v1G6oQLtaKMvolVdjba9wTDUtp8BGCWygCVT1N6hgkd/eVNpsum0TPPW2h49RtrrxcUgbBhcnc1LK648yoiB6lZh616KhZm9scDvh/GlUp63CRs35hOVj8kKPcENXU2hCLMeG5fAamN/fGCOFQyykZVHByOGAsL8GoLNoeD3DLZPpr4lhp210l3QmV3NIi+YlXIJ0KF7v+JbW4aLfdepd0/gOoXpk8KlgoL8h/llWm06CuoPObGr/AKTz4nppE/th0Ggbq8F84P4hkX4rb4mu8WOXlbuKOmJa8PmBVArNTrTJUg786Br5m23JgrqNRyZ6XO7oCVLe3/UtPwsJn7ckEwWnFIvNfErq5fOJhBrRh1mFqHm9V6iiwz8xEqXVBhXue2Nvf4GIqYVZvQqyZokIStp/XzEhqNugFvjqZ6l5qef5/Efrad07PP3I+ulsCne/0ynyeCxGuv1FHpqLaV9h6mkq1LH89I3LkVYgDTnA3LFNfKj1vvxDxNHh51GIaLF/8sQnF4+/tLu4lqgC0PlmDpZs/I1hlsgxVGxXRiV8AF5JZnF/1KA7zB6X+X9RrSZDdW3Vb8cV0yUQbTB65W7XtmxBpcWheaJS3Y8wQrE0M7WF9e+Mtajv9ypgzNvP0NLUy18i2y1eM6za6d77Rj22LXqGX7pxCboLC1M0azGbE/BHbg28R34zrj3juXsu/cVTajXBwC4EIghVQ0Nsajm6STLQ2sSpXt1LlyrlRam4FzDfGbMzR4lzYHiIlAr8osygyWxGC0V/qjtfUsA94qUppnrqEB0+ye3NPQhW4mS/smIwCa8QgtU7M9WxvL9Y6EEApdwFLwZ7KlLb/ZHq3JX5AmQuoepiWrk7vwR02LHVQ2ru8V+Jnobjr4gP+0+HiI2cPuf4mw3KBx98wbm7HWH0KDD9pZyvBZ18RHfUvbYXCZ1jy9ZnqVhT8+/copDB38V0xrdF9jj4zmW2Le/w7lOF5M/i4uf4eMeP3KpahbOt1mNsO2wD/Ez8VAizWydRICwTbff2mZX2eH4qaxuUg/uGxfK/JO+LKzpHgZ12OQ21/qZDMAdGvxuUDVu32xXcKk0Nm+nYTVme9rY+RqWIUBc0OqrmA3fpnzL6rrNTH4a97o+SbD5B8db3XqbeY9LwXryd+4q2DhvXFDx3+muyO3Ut2NrLbzFug/UJGFWWPsgE3iHl6lf0JxNF+DqYca19brfmUXcL/AcCNd+Iwe7fYtuianZibznR5ZWLongSirEEE+BaCit0BcEOy72/tDkcnX+UdofESqd+ypfN5im3zPfos8u+GMoOVkAgQIal1GVg0OT/AGe+ng0OfmZa/IqV415jH+0whTmxEDdjuohjXGdYidNQjBDJtjY28pvjSLv5ldYNC3XGXgKOhH7/ACNzOMxDuYC7/VWffGoK6st61NEY15hkD9DF+xl11uhf7la/W7xDNa0nYnG4jAperluds48H2miq83iE4WXOv7nYKDlrqdwf6ufJVrs9MKaR53PvG7V6DZ+SYr3SMtb3KxsCY+q1H4lIe37s8kxL2Ao67lxKncP5iCvGRq+O5pQFHhLEnbw1ctKD0cX4gRUjIC041LoRq0eVUvMXk0lLfhMVOvhTPXzA2TWGcmcdQRNBTQ/rUtOqyzcQvH+4mv4Fb/7N/mfh0oxuUS2p72wZnthe86qXknTf6oCnx11r/cvm8c5azuV2B3mJgxzG31D7qkjtCjVVc5DtmQNgV7wkhbCcPnrXUES5zn5nT4qL8Kcd+peIPpQKXTzDV5YwrXjsPUs08wdNB64+pXc4jP8AcPf07qFHzuYEv34g42Lee3m4J228sXEJiqtcRFGEaj77Xc6r/cqFZ08nep3QtHlZ3ahWnz5iKd135jM48Uk/zn/jMD+PHBxuUKzfG2hm/UR3NQam6hBAhKRi4RJ585n5TUWbonAV94qOFLJqafyiSy1DRa/mMk1SsjqPs7z88DHlmvcVZ/qE7lioo8Rtx/72IsV15+oYOnA/Yj9ez5Tt9sssB9xguWNEJTY9RARQ2dQvVeln9ExAZV7qu6GVmlCj/wATD7yjeXMreo+JgiWUmn4nVsA1tbo9xXTBRzQWUeJ9iAxftmX/APZHxXcrAvmNYU1c+2GLKb7HTPuWyyZ6dgXhX4in1g/imFiX6E95gBe5/wBjX3nYpWvf3xHe6QB+MQ8KMln9pkpE9WL7IJ696cxKaSlaYfUxLs134MwpkrBxL6IVlhLHjNz8N9x/XQXLoXCQNbU6bIbiAFWXXiV0MSUKbv2UU0P+ZrmX4Kv7z/o0F9sQdnPXRWmmLaZO/B8R+wHJV/mOdT3cMCislX51cPstVF0abI9njUvYsc2oxVw6ahd9+u5kPGxdQxZC6Eq7N9Ws9SvtWmNtrEAFOQF9PcO1IQFPJJasoZtn1nmGmLas0EO6A781Lb260q+07AYH+SXFEPTM0M+rfw9Mz4U35HhigrXStlTskow/HcptngZiNmsQ6mIap644TephsCZNkyglQEB9Z9pdRrrcYY2H6EX0y8JNRjGe4pP4qEOPFeueOt/clywgtuJWLlNLZdRLl4+bhJyr1K6QrlpDZvXzUyYUR1Kte+5jD1a6KoF1WPW/vK9XmIsdKL6+IDZ61X3mJN51H068wyr1CCuurzQYzgv+ZRkArPHwi2MdfLwnU6e12Jc3aK8xJj4v/JqYt8h7uYLUm4cO5vPGJv5gnZazdwk0EXmb76IO0eAVT4MzICnBLuJq+ZxUG4rS7jMU9SLq/wDu5VRgptshWJayWTDUtVvcsZAb5r4GezUBPsjNvaKeB8d9YnXM2L8l5+YGnf0fG5g0zJBHwC49t5YtwrQLe+yO6YuUol4UOy1MnZoPLDc3COjY6Pcr1nWxQ3C/vWffIeEOrxdow9x816xBu+wxlbuNydYdMK0/l2g1+lK1pX/DUC6IsBR7HcuZ/klPdGf7LOsQqfch+yuovc06ha86CUssVN68zAsmFw8Yj78DNo3a/wBQ8sceWXaX6bG7Y2gZm/2nq+BuYXH5h39Qd5fwGvMqO99PiWrat8vA5IcGZlF7/NXKhdhoZvfLPb4jpW9RhSrAYhFQXtnyInmH8/8AhF4vyyouW4gwYt8D2gPRxiTaVePs4YHaWZ6PcKLeWCNXx6shM3yPEysgzFKt19v6iq0qkxKnt9eJ/wAMEx27vf2lygj4Y99yjiBsPdyyZebTvWrRkUEWSNqemF+mhJ8kzx8k7Pc6SvWnqKjSpZk15YkS77sTzOXj/dSs+sUUniXu1lFULFsgYYYuaiUmGxv2zuXfQzJ3mjQTalSmVs/VP6ngPt9n+yOox8BrJOm64AXTg8sp2NO1H9ep3MvQV8CA8yLMtOp1lmHj0TuOU5gPPTKAVuouXFl8KFsr1DPQqaFY/qH1pHrg1Z28zCsdZPNe4mkFyjSN4sB0u++EApri+oTNIaj1D702LZK9S+lrfdHRAAdx4qlowdFVBva+9SXOnwjMSzfmWjUD6HuVnoTS7DiBjEKapDyg7O5kufe4ZE7w2nyTrmEzBa9Sg+Ff88UiySqrT98XL4qBAlQJ95gYXl/TgRpukEZu0tXgbQAwN+tRx97qL0x3hURcDzBrHklDMzAZcGYlX7uM7epltwE13GOnv7cIZIyIURzCn4Kt5/zA5EPue+NS/XCxml07g218SxKwUW2sLAAz1YM8ZfZHLVGNTblTx34goCS+7W/aANlfiOMzwNvjwmCSmsfcQUF0dXuXCzM20PjcxWO2vskbUZLrygkX40sISesiwP3jtXKsl/EI1k4t/RPC85Z6v9ys32DCn3LffOAs6zAGH9sfEx+0DFnqOi97Xw+HGJu6P+k78w3UN7yyXHi5cSBk/GVfUrNe8OV3B972jTd/OJiSGjenghDLoq5YvTErlTwDw9ROtupUgVXHnAai0yFryndqAL3qV1MIRdWS+EOXU3QPUVCbvTAtiOGVQMXxGQPQ7lAiTN9tN+JgXKi1P8zsdZtjNR7a4fd9Qyd9VISwYfYY47o6vwT26BaRDX7g3tpbnixk9dsQb+VkndR50S/9y1XxcvmyVDdy4WYP9pduXcqCvV/9/coWpYJaQ1F5uXKp1GHBeAdscEsOiHj9NGIighVTknbaq+1aMfMYoKFir4uyocyg+I7KTJtfzMG6MpfZifnHpB7zPmQtF7z0OovNXmLL+8tAvQfvVVDhC2eoPOfyglJeSi2fabeLQ7QpiJgR6V6DiW99nNsWDxNy4avj3VsdzK1NMz4+I1yemYToaqIpgIW0evEojqay2Yvoo3QfOyIGd4bY1+Juww6HV4laYOZV9g3ANUA6vAD4mJ4dKtHxLZD2XGADrK8rOAEf91S0Z4r8ZKWKuKIqrDMH33PtbZSzlQgrdKQ8ftLCGgwBdsuHbwy7eZZvgWlX8zwULz3HpaoORAp7fZ8R9srZ1d9b+5TRM+RPXGrtS4ftMlG3FNRW7RiDI58GaGheQ7iUAYYzKs8MT9ognmK+xb0DwS6AqTXiO7FVe3hXqNhwTD39uL6laDHLpHMnGf7nhxnziBgJlIQEis6nxKLia6JQp14c3KbODRLl8VwsN9TAD9lRaFMwHAty6KIuF2CLHh+ggfRSMMbiuo7ncWwUGkm/Q89ICW48ldTuN0RFVtasPNiXnij5oFtF1MCbPDKJTSkPEDYo4/iPcUATjy3GawZXuU+5dDxS/wCatQrZF6YrL9kSvH1D9xMqVgZj6P5T7olLzlUFgitK3VyzssG9YnQDP/U2bX7Tx4IKxDGVkYcIeaCUyrIP+UwcF9nxLMwIN3k9cFI2lzDgt2E8mtbnq/vv8SqFUyNL4YsMrtYS90awtbal5BVsH2QItE7mL9lLcao7XDUJF78VeN9ykKnK1ZDjZRR8T/mtsTTmT6m6RBwAqbuvKdEC4WAelEvqgR8MaO2baKhlGyYYZjdbLhS4H7H31Lde7hbZj7GH7y/c67TTYCZf49TSAuHDKj2Jf0DrcYwu8t6CJN9gIE1zU3osEGfiBXIKuKpcC3isEd1F/wDgTUYFtQKp4/3acEd84YGvM6EE9k34fjmXav0iU30jc96Ujqa2S9aYCUj1LleT2CkWFIIr2wzxpdRE7pN6IrxrdiEPl/BPkoe+NF6TuVSQd7qlsjRo2UxSaZUenpPxMTZqi/z4mPz3uynQtbL5X3AzEbAlo+MQKr6kuvhjBZ4O8TAvoulZlxhx1AqH34vqPZlW1EDLhv5QqZbhaZfEokJNVe0xR4U38pd03ga5h5RSvTE1fCqtPEadBpBtFMAKOMjR+B8nDU4dPM8hlcVTzmajLx+tTpaYGgOGo2IVrXBmGBicRtumVA7+flmZaFnVr3DA55P6s8VkeB4CAQZp2qIVMh/pFpzOB4ajqWFcXL5bHwULqV1Zi+0veQsVUovru11LmUKWGG1+1wBca3LOBq6I/XXBAjxQ3N30G5ez7ON8TK4t5xMEsu3HmdvmhYWeY0W9OaSnO6k4TAR3LlIWi8uxEFS1Ku0IPcn/ALU/8FT2wIqrojbrXs2kfjqMO/0v7krnss9mya5lG3dljD5x8Ylit+5Nwo/lLJWBphgk2PH/AFuVW0ZQ0+ItnQ/rFebh1ZkkWenqWst2VMeZvuOrm4GrJh23D1ZFBh6mNoG86YUQaNixmcEna+YyKGN/NuZZ9zIFX2yg7aLEsC4Xu5oIEMkwzE/x2mZrwQH4ccHdl7uqBeGjUQDTswavFsZS881fhXmBbEQZHx7lbf8Aaf8Alzew06gABk3KYqjzBbidEy1brRCIVUDawb+D/BCo17/dju46lWVh0p+o6fjzNLU44rl5KRQkZtHzKdI4URYYTdtmJO/5MOAble1j+/wouL4XXBZYS11wNTdNsCJyQIxqn3l6PVEqPPVfGslutvhwAAMCVsJm8R4JbKL9rv4c0xJ6pP8AzVN68Tq4kpVVnRC27sDHah2+B4893/N4jhgLC6YPQUHa0lZk+YtqAwrfqFnU8fe9Y+1AYEbDKn1zDQ3POvcKIGsL1KpiUTW9VuS9GrkitYufcUW7ngtnZ+0Z2R9sSgRLsHC44ZjBd1BBQtblQKpdS/MR4s6f1BtZLbsiwx1UO1l83LDtT4/MoPLBqYqKykyvCeeo2pjdx5HiixX3YSI+NhiVKnvF/MxLeHEcwRBqmqsjLDEyNnU8TRc3Tcl+RmBb5htmkG5SVMCJnjQJPkGfebOeAfcQZnlWZsMW3JU8updiXLly+F3K5vXmZTKZC17l8iYLfEVBC8j5hgz4mztJd+fMGFjpR8++CyVuOCCKRlKhBRb9TamgWaZmXb8S7LxWLjwEITpDqfeFYPRuPloo6m7vtf5Ss+6mRmezmydm2YeQVbKYDIvtMw8h3U0otCdwqAA12PiZblyq2LWC+UmKv4iecW8mIEW427S5a2+YDZh56nbM6ziLm95zEW/BqLWfnQdEphix/CS5CY0xVVs/qXWvjdJcafEZ7i/QS6W8UcDEJhNCgHyhRlkC2jc368xjiTH9puLSMjbe5bh1KiCrtjwUX0RxiBLF9i474TCnBTt8zSi2D4f4TJdrsY+JYq4CaXGM5la1fR8R0v3e/c0ib8Csr8xg1EVEdrZQHuVBLUrkwR5CVNx3mXVC+u5oSho5aoQIYSkrIQIQROO/FsH+IhTLFWovDwcVz81u8syDdwjEEictVefxMVTmLfDhhkS3zLZaWlo42EJcG8vaZWmZrLy0tLyxlSPThsvxCShn5WK38QnXrzVsqK02Jad29qxLA8zHKzVtEG77Wmw0yuh3Uu9HTqPmLVH8S5LEl/XWdFXslBGAbUazP3BDd/ebi7rCfxwX9fwmGpPDub5wuhlCwx2TXXDTEqWdTbBcu+E/fjim6lWJqK950S1IskpSgzxd9zfu/MfaLjgMcH1bNdkhF40IEG2V8zwmE8Xy6lfXtzq/R0SsjMvgHAu81xpHLgtg9R0RhNr1xeBPTKidsq/ad/MT8bzzCy272gcxBv18QgVoMKwR1epa1ej+E1ekEZ53D1BtEvhQcTKG4imkd5Uy2K3upRTZh2zKd5+TdQuH7tPwTARfvX3iB8qw5YfQKxXUt81N+y14tAR2h5BJnkJZxMLbvNl/MPDqUVNmpUgu7ipaU+gSiaNvedawUn5sqAhYxwDLiHn83J3BXo1AtlxWR9L/ALmyvEWol3R7dQHkPCIX3/hAxb2/Nj8QtubyqSo6JiKG63R4i857dERwHwB+JROjLexRHVKf5+VehdYv8o4RcGJH0/5I61J45+4x9o8Rhi+Fy0uWRONh8pSlbHp7lRYviz8dym30a3HZpEXg7qDq81NuIxKSW8uz94Ra4U4VfJZ7IjwUpLOCW/eVJ5288JNlZpe9kT6XLmW9u0MwKvh3LAf3H83iYy6FtRbW93VHQpaK4giD8yZfHTW5gPod5m7bpp/n7wJaiVWYhSq7v8xSUfDEWco84JhSd7ZjBbMXbUXcNZQX8eaWIv2r955HOK2eBfbqVfg91O9ByzYPAkxZwephKxm2WADTJu7dsTbH+Er3LzHq0cTMJy1ryf8Aom+a7iLBLaxMGsVbB+I26LKKdJ7GeFHqMG/dDsZeJczxGMRvH7hdqFt+nT+ZtX87WULnPo4JQRVCcpdzt41vzLQDLHb6rKdee4j1KlXhFxssfpWBDN7vbH7nDCagtQaVTPYElcyT5TbBUHRm4Gbmp1zcTHCtXUHw/PcY4RgmpfHawx9AbRhuJrR99RKXBWe4qJf6utI8TEUdQ8EACgeFgBWJrVfELLl7KFW+IvzLtqDcAnUKh8HhstFPDltYJ4DBpvoZrkw6Q2hAzRCxzs5fwtLNtxNmZ6glhRA1t8TAD9IRGL4LXmIl8Xp7gLtBah5DTPjC2M6CJe4TWnUO5dZdkjCfgeYnXUpzdsu4vyYwhMObd/EwRbHvYHWabqYw/fr8RHvl07OgmhuO/jxMEyS6YMytBB4APM/x4dEwYm3FilVtZmVcFQN8Cy5fBObjwblGT8SsE/d1Saal4LlxZfH+kNzBbFiwhLjFTX8ym1s+Lmkh/uXwnFXiWQp9AoZ/iKZPh4m5jhglnBl+uh4lpC1QwtphZFmE1MluYi78mJcjffOq3GkunqFUK+0rmxi9RZX3R8cHzeVGvJrB8TcuM9stZoCFN5bYLnhK+JbzB2t/x7lgNHjfMG6g2eiI8HwQN/sncS7mZ8N4lLeWJD7ipmTJ80w2DvrALL5mr6cAVQQfjldx6qjonQf4S2am5gyRe4Tbl828KZOowuWokFpbNyzNYgYiK2jkZu3VJfCG2wIP2YZAD0SpDHYv/hLbANMv6cG51faGJfBZiy5fBCAi1D/fAC8TYrwO4gIvxsxf34GN1qdYuNB3MoxcPAW4a4N8LyS+Dg5uMWxURHr8XuPW5N0D2FyYJKd465mXcw2Wqtzcql8suPsdFeJ0jE7EN4jtn5GJYu0wYnU7sLO5RbbFSyGGWzUq+auFqej1BavlyxHcWu4WwTqIxGi4/oeWPaPiDIJ3UezgSLeWHRh0cOYWueL0X3fFimU32ugv4OFwk1WfAGir/YIBobJnEu2YpF3CxKFGwyxVNzSYx9/36v1GkgQB5+Ig51g7Wdcvx5gdCB4S2KCibZagChVSkxmXsEdMra+dka7u7LiPZxUDi4fSsuBcxy8IVLjAWlsNyuviitouUDIbzLCH0TpiUTPbFhwrcsYUItRjYLg7XqRzzfFUpmjBmbmqEqzUa+n0cwRgvjQ4095kiDd09Rj4tdP4nfOgYt8zrsy1uIpdPMW7Yt7hoyZkqmHdOxC7DKiv7z1j8JeUoWQTcLMbSAZgNap+oDb/ADz8xJJuot4G9RH/AHD3JUhhdhaxuk2vAtlkUoRf7yx5XVKcH7wSLbcoxycTaAAuo7cR7r4dTZdQtGwZokridQ9+YnSIzrbbMJm0KHV9TM2zLUy95Usyx5bTcr+CbWv4ivMc/RfAeVHwHBVmeL5UWDFzHcCjcqxF5LTDqEFUu4zYXh4TPJ8vm5m1Foiw2mDARXcBOi2+mfmZYCjfdS8TwBPM7cgKoUQq0EqcvrDEo5ZrzL7yVoGSEjWuC0DeEmHd/TE6C780yyzL1z6v7IiSq07YrufOjYrD3NgPrKdvfcEqgm9GW8zD8aesMiEUy0UTM6RtwkFN8Ka6lku4FuIEHldsS6vhnmXjHwYPEqsw+HJ05ihNHFLWs94gEXPbKJrJEXUSwZF0ENTHfEIZilrEB/QXXxH5LtZezbr8WeMFeIwsifGWZvw8Ll8DCWG0XcIKwPoWMXtgLNda8EPaLUX0iVI6gK3PsEYGK0lVGLwL5uqW5YoJbjj5gf2h1w2zR2izp9yo+4hYhKpx6OFv0Prilqeo2LybzwNmaOs2p3PDO1YFZnTOC6i0HubhP1NAvcu8vtFbs3AfRMdkoppuejq4HthdEhQRWWlwTqJAtZiK4F81E8lW4Y4yqK/dKJ4p2LgnZ8xW4UDcrx8r12zRfmjM80q7heKC4GRW9sGVU+mXnp5fUI78gsPUE+e+NE2zwZ9eD5hodzZxhYS8GYrYXhIvFvS939ojXy/UuChYv6cqz6h8QTuE4p5+lajFwP2mz/E0chuEE4o1tYhhjyS+ozVgPP8AUFsi9p1GLwF8vWS9DCVlSxgBDudxtFsu4F/BFDG3lf5nnzN872wTFWAMIO9RXU3Rmt2ifecVLnI+mPFuHfbUTGXNSERAtYVlDqWWPChvMF1MjijogGWYOpSUWrNpfINS2G/SV6H3H4eFGT/ijjOTxEcGoFsVB35i3LgZxMR+uUcFqO53sXSJUnpmEVjwcfC/i6uVdvI8UzQDgfnbcRjC3Tw9IYwH8Mq1QKwzJpr4lSpUIxXmBwUzxf1iYGvv3KiJyuDuBtlfB9ICUcFNj8NwN6P+YReS8VngqdJDKiVRfw29suv+omt0pWEtElSmCeASVHamynvUx5zHNks20y7csyWDl3f4jxWLruiF8rMZGrsZ7KKRhm7+ChArEvX9QHcCdS6jDLxXjcC1e1i/X9GWPoJOwlOhFrMCMbgRG0xcxYiylPMt83On7R/TxYaaL9w6rBVnU3ayrqvsRXIGql8xduNsNQpw/fgI98PnxCDogPvEekuOeAyVKSiXGk9IMqhRq9zfUF+Kr3KJilx87lA/oYCGu5hGFubgQcLLov8ACJWvC4svgOEJRghlBEpS1XOwtCg8lkhBYzxCA8EeCbxntEwWkdbgv4uD3EkCiWWeaHAU+g3wOpfmYdO16nmCzVVCyufjqXjDF8YsTxc7vi1BF6CMdZgjqZVG+40H0Cp1tonoi3LEaSUlYrv5PcKruZTSJQ1rUzxvmVnY0x0WPzzP3Rbly5f0BrJMm5dRhHLbDRj/AOaoIYjq54W+6mipPMcxhguezDqJWncwalEXAQIS/oWLL4CHUCV4JlSpDv8Ah3OiHozHmollwUuRTuMODOo4JzPKZHmQhibuvmeH7r9x3adG/mNW09QXAp7S6fLcdPajEbZZqJ6zNHdNJWo1EtakrXAE6hXcosf7nxWr3CP57ODJGQpmJB5c1nJSTKCD+MiD/j4plZ+i+p/MZywlpqXAuHlCBFoigtmEpG/dAptRt1B3K7nvznX194qlGzPzD+EqwcG7iuX/APBRS5fAQgpK4ubnwPrgitmovBuVCA5xigbWYQq1dYcKLF4CXwMSqbcFhFJGmf8AvNTsQsKvHzwLV+nFS54Ik7fTUo19Ggiqz0Z92SoGx9j7RutrAqXUeC3Ay/Ee/wCw6g02bln7LaTtHEKwV5nypqXGFxfC4cTJwHZbyTJXPtmYvF1E8sJaamy31TbB8HjZAqXcEWjgq5mBFcLSyK2/M0K/M8ZcsZdWDtx28b4NhmDvq7hhz9R9g+oc+aP8Acbi1yVCCA5tPueEn4/GsBrKpl+YvC7oxFatxhZUPqAV9/8AMtkaItxZcJ3Hw4aolWCXco3zLkOD4SlT9ikd1VWeZxe8MloG0rRPhF2snUz8y35gQ4W0DMz3HXviyvV7lsihVeOMJDd+IQP24srBvJxD5bl8WKIK688eu5TtY7jAiKFpojeb4HoS+Wq4CajlTslqtI6uJ3zgI66d1mpQ8RylDl5fcV+Yy0dlVdTYHnggCrgbGSXx1YY8XKoH+yfaaGfAR+4XKlQtqfcTuHFGNrU1trDwhuyRuMLYQTU7BfvMx/h9BUZfFTUutbm0H5l8HMN9YmnHQRe+4VXfGKMXCBwstr6aNSo39tT1SkqLvxt2dEyeO4n+EDhqosYcnJxfjAhcU8YuDgq+0tm1L8BPEeKl9GiX9Ae5dnc+yjqVeoU3GbWLCF4sbqUaZiy+HX9IypmPUcFLe7mKFo7Dd1c8tSlJ+2XM2QzSO3uGhWgPWf8AyU3KjWsxljcK7g4Xq+ZTSVLgSuwFLcrAI11HiuyL6d83MRPM++dwPZH6+iWCG1UytsCVw8VK4XC+KhlotE8EFFK2igtlMVvFQIfQaZony/0ij1Ukw7YWYPqFguvEpuu4SUmopfImLKIRYXqz0/WIspXhBFFfMRy7l5gIwFzyxriojl13MeoxvgXnGBcDbFeI7WOxEMibhn0an5ozNIoZOmtpHyf/ACxR4B4ISyzzcuXLjfYn0ZcBb4IxcuNXcyZ67J9ilncHFcXL4QtjPXu4pto3FRiiy5vpijCuEAcbeEfW5gOvxLIt8VA+kIoI/B9YvHQn5wC1BZdyuF+kGFO+9QF6AetSoPg9MJ2W3W5T9Kzj/szSMLFl8uorwqdCLCXikujrti1iOeEHDcEqaIvC3mYmpM2URMUE7GUS6mMxTFLo/UFl6VH2ejPC6u4sv6KXUBNblnbrh4F7K8MpiXDq3A/8gTUdy5cZzXh6194atsFpv8cPUAgZqitktL4F46uUNXrxBbOs4mjhu4rKCaJYxzLGCYJYZf0UcgfTEDgVZ6SVgUfzPI+UswS4s/6j8mqW8Rz0zh/My4adwywZlRfJZm5GXFlxGWKPjqBGSEXRFdLRDo7mcO4z7MwEDpuo6T1iZxbmWWRqf6Lkfiuq6bPg8i4you4vFqBU9OI4FZ4YvE26ixea46TtX4jTR6jdo+alSuLqI4BSNzsKzqny4BCGIklsZZay/wDMawdbhGDApzFV7x4uDDVFTzwl3Hs4F4qVc1jE0g/y4crwBGksl8VIwcW/RWb2seZbLenzAoVuoTq8+2VBFeNT42fiJ8Rk834I3FdTwnUu4Z6l3kqmYGXfuPH6RlcWYO7mAQgIHuuGyS9IGTOvEhlCDY7hduui9QRcLSiLWo5hclHC/HBaYsxgbMsE65FVC7gwT9wiKs+HyR1n1COi8SbpS/EUU36jXAlRxYcSpSaevouXFm9XFHLC1olDvDW4osZN57l8M/w+3Cql1GbIYAV9S1MHGn/2wcpf2gpZV8RVbW2EbSNpMYuKhAS6jeFrxmJTLeQsa4FzbK4WXs6mYcH3gAYq/M1TpSqbHxZD4A84hb4XhFv+6hJVyQIKbV6mOf6ILmxVkWLLlxeMyTXbKcEwRhbGzcJmik6TTHtLRDHll0Cbi8l8QrxVxWVZZjC09colJU09esw1qeh4lTQyClF47giWE/SdMbUCC0ouyGAdOdyk3Fm3JVE0cOfpDw8Q74pdRxehUZfAQ9vtPsSxvzKitYuI8l99QZQm9PDC3kD2UTFhPNQtQGb1Uy7b+im0Nb8xNtcEHBlzBSviiNuQBKJgqWLKlc0x1iBQomrjMDxUwWi1MDp7ijQVNUn9J+oniBB8Pa1F6P5ny/iJCmkzHYt8IUc5lq7HdYl8jYLhsWpZxipXqXcIygzHxlLyqrUV8E2MDGUVgeIJlIwSBBLlbMdcmek3OBTB8mHwyyyOvUaTcqMXRj1SuAmPGaO6hOmjNoTcwixzxXWzrLcGPUVjlosjeDJMTu4+sWBCLinWOow9X4iZYZbir4/N0lV/LaU2rtzxcH6EikblK4UIwcBGuBb+iiWnfDC2Z/UoWY5VlMOGM5gNlHmVQIAwDymo2oDyP+ob9vcSnAYhep3ni9tomW9Ycj954an6R6Ml4gmMky6nymyWPOYEJGWDdQApev8An2gZFQ3QPQTBl3TErgSioLrB0R/iVLJmlYIm3R5jW1qdx/MGp6ZU+hceZsIPmLKo/EDhsuG/oFnCFrA84xNnAiwly4WtEqt92put8z+QOpT+KYU0QQNkrXZ/FQB6fRXFSYphX+JVRS3CLlBSxYwhRN7dfmJjmuHkLhYbhGXUYywgnqMK+m5tWFNFH3Fiw3AP+krGiKLmU8QLl5WVUwe3EprhaYzNYB67+8uLMtAb0mXl7DEcE5OyOZGd0z+YmsbbMBXUzKHj9dR9oGyDtX3KjpfiLbNcnlMVepYJGmc4hlTd3PFHvf0KYZvF7zvisE2zHa30QmKZvxCVDhuMvCUl5gnujFy5cuXCMKwRcEIvAqX0S7LXULyy7RdrF/aFDgGPTPzVpQW75xFK2vFQjU1MiK8nUwAfcX8x6OjxP+ROnqPIy4o53CupSYlcXGVYHDUqPLzU6wTCCn6iBXRj1L4IBi8RbjF46Evo4dtLNdeIzVXuDOib7l7Z5MSqMGzuBSNsYx+ZWMYxjidBHjLLJ8aazcymhVy1NWjk/iVESdOG6Bj9N5BR+YiFfNYJsXbw+sWEKOGfHklZZZluIFELbC9S9YPzER9ub7LnoLfMS4baixi3Lrc/mEFdbfUV1Pcewi422oRUJ8jR4Zkd3vSUbwDC75Zg1wqypaHnyWot8JZCY4HFxSMsHAtxOA6JV1NRhbgQgg4fovFQhV2Et1/dQzLV37gQg4LGMFGzF4rPDrR+2oLOlxwMo7xMWV3+J1v+RMUtjgrzNAbjLqbI2zNYe1jL5e+p6Y7goG1d/wCpThwbjLuOtUq0UpJlNMjKHDzkCTxmTHKGtrMUYAlsuYymU98JafEeXxPvLMly8bgBeUdlgmyEOnFRUr6KlU6hx0dIfmbxqLVufieI3wlg2lFlkeEFkwSXMJaOfoVc4Ob5WGF+ipUCARtv44XMq4SA4uEXHkO6l4qVTA4YRgQjDhZ/5k1OYLpbA7fs5fxGJoPfx97g0P8AmHAgaUV7ly5XvbKYAEqGBtfEfDHwZ/W3i4exx8S06T3r9QB4PQ3GZFep2VEGW+RlZZ8tzDqZQvCiwJTD1U/iKTjPHV7MSqkYacH2v7ynPmalIWzl4NQK7fES6KvyR2upeXcqCH4EeDPA1LLa3PiJPHkTLNF4ebAdE7QpljpghYj/ABFGUJcd+4UUdQSusgvCpX0sM2S5cWXLmZmVK5KlfRtZeH0S8XxbzcIF7NTMTdN5YTJg+AKjLiz5RKjsrxAzTFJK4ENCNY4yFX847MjqYAeoAiDhglXUMZI4Fg03TNNIwmAxS7G/cPKbpXf9w9+A4FBedkPv7LhFL7PPGuOV3T1CatJjjOS7mzO4/wDxLWY7mC03M3x/cvqm/tyBf0PALjNXMlYL7lQxsly6FQURo6RusvcvCT3jSel4gHa+xFCtLV+m4sWK4WLRU8XX01K+q+L89c3F4v6K4KRbL43CA4uLFgFpMqPtFEwHripTiQq0gbWNri7vxGuK9gJ31Grh37MeVEVI9BfkiFB6q1LZ6I7BJjNYy4BKktlYWwi4cEb8Fli/B8Rwqz4SzeE7flcyPXcJxMtFRpzc3LQMwH+fvLB3QftMhCjqVgQQEqVK+llxjwyn6KlSvp3P0pXGspK5X6lcVKlTwy7mlU9Eyjb2xUvBwiuFjwqDRxUV3rhIkuXCLPddhdQypCxTsmOOEyZ5JU1KHgHEwuJclfJOYpmUwjBLMFwcPPAr5ez9T4JjY96iH9TBrWphDv1Km5TF44m9PbC1K+x1lXA4VxUCJqb4VH6Q8Cxfoa+ipXJUqduPFRyenqYMSuFcPFSpUqVxUqVCBB1DUcCv0iDtgca5eQg95NkIV9wkrglzF6S1HaBiTBHcWUhhe50/Cee+gr7sbjsELcItxGdNh3ENDm3C4YlvMubwcdmOEePZBdk+CeIKFIQ6umHXT7R2UNzC2cM0Kme/nEqdkXwHCpiXyMK8L40lkpMpjzLlnFcUSiUSuFSpU18TrqkilQIkYtMOrjlglfRUqVLMH45VCxeNy+RPliRlLwplcKl/KZ1zHS2sqVnAZYL+duEWo4TfErIo5JHPM4xKJmQdjr7Rm3eHoEHgGYYPqdd8RG88LnzMlZcFyriUOCoeUMKtH3hrktwkEAlnG5/0GvcCX98y2F33D7wgc1EfoMoj7cGQpYvXK5Yl1L+gYLzfG/rvipU+ZUqU42hBBIJU4VyMVgJULmtwqVxPu/MU8ju64BnWZoCYRBG7M8/MQzV8SoQuAw6gy+k8xNJg4TFRfTEO3dSdTNmOH+YXOMXNHAsilhGG+eIQ5MipfCy0zC8qSuK4AyDrEVQwy2ly+F8XwuX9QTSVHkaS5aW4WgoMIcVL8SSAypUqVxiLLlIxfKv01Di6eXz1BvoI3LI5wZwQMxEzJfObb1qYJQ4iotsYt2EXc2ZYv1EwRuwqpkuLMWUu/VOk7aFx4OO4lrVaxAhNRZdcuEwi9JXKE1GLFjAmHDUrhglIXBc/OReS5fIYlcEIXE4JfCnA7/8AjUIIIICVzcGDwr5iI8LLxs2l5eWlstlstLSyCYRTffxiQ1FUk5pd0VeCY5Hsrixi8eOU9mJa+sz8yrFRL68kul8LhtXAaw/ifwkOMMFY2xfli62ilQrghyorKqMYYFDacEz4brqYVZiHW4mOWISuBlihgGC5dIlcx+khw8hKh74GYSLUFfU3UQxK+i3E4agQ4uX9QF8WHgXwuXLly+FxXhbhc2hB0DCmE5MJ01MEzJpAIdoZiyfYpgjvi0bmXEHqIWj3wWRB7JYa3kNsdwirgIDP3i8ne5SLeocG7qd8xjHHNwcbZ7GP71Gcq1cDoimJEGP0QMW8LR+ohw8bQ4eUqjakMcKPoASuWXy05S8F4Ly2RgXBzcuLCBEjHi4MWYLjFiW6YqN3MN1FmGPjExDQ5rg1jeKyVfKX9AgYcw4b8C38LuHqUOLmUDcHadLEp0gYM+5kixTMIyjgRxQyQj5lkLsr5hVCd4cdErYZZmY4ysWLL/8AicMIQj5y3Gn1wjUTG0rlcGEuXFipaXLl8LkX6DMwy53Ll8b8VwfodRy7/wAuEfPqLM3XYIm9c/mYEUdQhjjAwrOYoR3LqLmLmNknsWZ69qXM/mQ8Vv6AcLUvgA9oLYV5S2n6y5l6HGHBxWzuBj18zF9PkjbIoMWzaPkilsfbfHRLI2for6SVA5uESuBg83Bl8SDLKwJgqmWxGDUII/SuXLihqMYeAhQEX0DMMcXLly6jhwpfJyi6YsuMZRjwrlDXDFN874WIoWYz4hiEW+gsghAtz/L9od8b+U8fIQZHhwsl7DEqY/QHq1FzMHHxXweOUR2XyuEcIkccnLwRYivm5cvgZcvhFyp3SS5IhMnFwYDeDtA7NxeyMeWXKHmXkjjyv/EvXiLLly5cqhDyCXLl/TOTuZ+cx4sGImbl8V0dcGNbgldYb1rhqm/wHFU0DsVaFFdMtMJU9Pfl2XsrQI44HwEtbqF3oFAqVdrqW8VupviuTi9xjLgw5eRxUTi4QlRZcGGIpqYJWZcx+99x4UbMMvOT2R1VV28MqJHg+k4WKe5cuXLly5cF9C5fC5f0D1+5dw2HcXMvgXMOBLlss3KLJWOY4XfFcF94VmYY/uGC338WxHhEujgcZU7IyNin3lhcvHRHV+ipUYRS+BwIcsWbc3GMHksWXCLkGTfIMu+GEHDrUdqW8MefoW7lfj6DjSMuX9RDhH02jz3BwcI6XhUcCwhCa7g1jc1wLYIQ9xRluv11LDfVi+Dbjp5P6QYRlmmdVzJzH6iRrBEEVWIxIOBl8O47/wDgEMXLl/QBhCMWXBgpPcr2LDZYNzMWKDUv3CLLgweF9QtxtBmBK4VKlQZh9MVBLl3MTkseCzfGqLLdB95TS/ojhuarUq/ELPKHEIKIYfLiyongM4uC+Aw+glScCaFJBZlTK8QDpmHi5fAh9FxZ4PoqHAwhBi/QsHhmAWSJvKx2izO5cOGXL5LFdpXrXIgxK+kPmxVAqBO+BbMCXwsheNbhLvjWtw6u4HbPiLbcNwcXFB9z7mH0L1HFYlzSz1cqZl4aCMy5fI4XwRSfpTWUJ6v+I91i4zJlTrnSXUOK4seDh4xX0mMLXxKdPqMCHi312J1R6fP0GfMabv4l3WXxUJfBfN8D9IcacrLlHmKVHcydcMvxMiy+D5mEvhWPHAwh9IQQ4Z/wmwufGZ7OPEHFX9/o5PiKnpE3Dk+PnKPq1w+gLj2Q22YCuc9Uh7RbyalBmb64uXL4GXLlx4Jrgic1DgVT2LM1CLUdLqbRpl3Byd+H1KlcXxfBHi/oP/g04Lkp4vjMua1tmjO4e/1BOHqazDjeYovE8/U3nUG1f8xp8QMQjPcvGvM/7sblBqa6mbsJs5GYn0eVyxH6rl8BK5v3LhBWXc0jS8iVh5ncuLHi5f0VfxxdS+B5FSwWlh7ggG2PcStcHj9y8mu+8Soxly+bi/VX1Vy0swRXHl4/4wOyft3GG4Yt/kjxXAmEu2OjjZr8bgZeVg/2XCn0LPUJrxC8T08Op4JVB9lfMcL90B1+phnrmmzH6Kto29QhTy+iF4+cG4upHo/mECBK4frvr7bjRLeX6RRoQJ/PiXE+fvK4OJz+0WQnSm7YjIq7eF/9Iy48kEcPoEcL+ka3qUrXNv0FCxR54rv31DkMOLba1BOfF8jF4B3mP1B5hhHhHhdRSsFHm4duBcPFSuIp1CfhPR3VwwLtNkSqwVax4gQ5freHh5qGRuPfEjuZ8KxGEeYcNxV+TUpL6y3Xi8GHL9JzceDgx39FSv8A5//EACoRAAEDAwQCAwACAwEBAAAAAAEAAhEDEBIgITAxBEATIkEyUQUUUHEj/9oACAECAQEIAeXEICw0HgH/AFyiU3/gmoE106J9IqU07+wTAXzPmUNxqd1aloLk0z6JUKPZPjtQEazTlNbGghNHpRwYrFR6vleYyh3RMt1wo9iELH1v8l4z3uyaBA1R7ItKLlkptNzyypu8oEhD1TwAWOkn0HdpvVpTmyg0qYWdiYRr7pj8tI9MNRR0HnnUHuCaZRsE7cWojmJgIPB0i47UbJ2kqOUoC+Rm8JggLFYXxHO8SEAeBva/E86Dp8iuKLZPi+cKxjXsOwQetGN8QLkqdb6kJtU/vohZpx1SjbyvH+ZsLxfBdTfm7U9mYhMZgI4CpQRQ1vCAJQ4xaVPAeYcJ1j0RY+xOhyFypUqbD0hxnlm8WnUUUFCDf+N5lWp8pXiPc6kC68XdMoLHXigPTHIbnU+gx5lwEc0wggPXOgWi59OdL00RyBFkDXHAFF3HhnjhVahZ0w5CbVTCpSeUKeI6AE0WJRNjY6gIs57Qhoyv5Xkuo9UKnyNlOaHdgRbCewMeccrQpRNidB4H0nFya2BF5hCHXcwO7a0DYJ3SYZ91oUouRKm7igZ0zwESgIU6YUR7gC6RKJ4yhbedYINqgcTsz3ggiVPJFnvxTN9D3hok06geJBEoU4T3YiVQ8j5ShwbWhQo1zxDexRKm0ckSgIu96wy/kwBvQfKlA5JtMN6R62ofLn9rwi1YoaJU3PGBKiFKLuMjRCF6tYU0z7fawCkSoUa2PyvClSpU84CDYRKJUek6sBsqsHtjdkBbETOo32WSyU8gR0gSmMhOcidDwXDak0tG/K9xjanSncupBxTRHAQot2o9QCVTpQJNR/4CePyHuYPrQc4t+yOkfYwgwAa3TGzZjdMBA39cCVRowJNWr+AnRUqBgk0qoqiRqiU1qLYufqmtyKdDdrFylBFAz6z6jWdzmJDdLRKpUsNzVrTsHOQ0VKYeINGk2mIahozBTbSoVOl+l7siv4ja0SuvRm82bepRFRU2YCNLGFxTGCmJL6pKe6E4lDq+Q0TvF6n8VRZ/Q2RdBi1NmRVV87Bu26JmwUoifThRxMplyltMJz5RdaRZ0xs2Y3wEyndIFDQGvzMsAFoCa3IpzwBiFN59QJz5F3GFuhohNp/2agbs1xQeSiEHg7LAWKG9w2xMKV9iU1v9hthupxHrndDT/tffG0XaSgFsEXEp78QgZu1oCc7glC/Vh9VM+vQdVy+zukzL9v8AE2Z0AIBSip5osQUEUPYNTfTCjVKnRPALmfc3tFwdI4Rsp1xaOOfRc/Ep1QM7BndA3xvC/wDEXaYt1/xQZUgIgHtwbU2TnfGEzcXhYhb/AJAHefBPqTqIlDhxUBEholNip9kVjCc3JNELZf8AmMqQEXk+yBPESo3RE65WayKqCplsGE/ya0NEDRgsgOi4nWB6YbPcx1Osm0AoIgk2/E0nRChUw+d7F0acuAD0u0Ggdl1o0bygTN4MozO3ARNyYQMqLnhDf1OPpdInhqPjYBBBpHDkFOvLfgYJVUxtafRnXBu1wJUJ5LehoYCOxo+P7ZWMxs2Y30RvfvQE0qoJ35M97RvoK3tvOjKzpQOyZH4F+o6qtXBPrBnY33s+oGqm7IazYdIHSHwttG63UOvsp0krtDWBbIdIdInDpi/UbzcgFOptd2NkV8P2lDvjE6haEdrSE6CFT6UaHgkbMBA0Y7zwFoG6edpUl0QzrQ9mbYVOngIWQBjQHHKL9cDW4i22qUZlTZwlBqcD+MaY3jTvw9BNMi9WoGiExubd8g04gasATKqPe10B9UMTq9X5QANeWqoB0miFChQgEWSFibOBPQ60TqInhcSOiYEpjsgqrWzJYZC+N/yTphdKVvKc0OUcBbOjIWIBKDt4RcAvxUg4fy4Y5sxMWqRiqLmhuz2h26pR+aK1UsGzTIRqkPxWO/OBI3U2LAbgWhQt7TqLou1saSTN4CayE9zRsQ0AbGlJTWBuh7iBtSJcPso1FyHLKY42AM2yU6CJTW4jUekzL9XWlr5s0g9OY11vkHSph4O941eQ6oB9GZFm4lFri9DR/sMD8NUAGxEpjce5CmUTCDgVUaT0AYUKFsn5/msNUgdaolBoaFTpnKU1jg7c0t5QWQ5y6E10r4GF2XC4ZBMZiLYymsDVICyTqgC7Uaw2Vs1OdNjMJkxvc7qn/SqNybCoMNPtf7X/ANMLfF9stBTRwVHYhU3ZBESg2NTKZaZ1udCBm5aDc1WtMIGdHSy1sDgPsXgL495TRCJv8LJy4IM2Gk7qI0zCBm83Z8gfuSU3L90BwNzSaTkgnTGwsZ/NZEp3iZIbbaCY7FVpGzKgd1of5LGOxM6z0mmbTryMrAl08MrrlJIR2Rftt473u/k/zAx+K70V2ZsIHi+KWA5U6QZoKNBr6mTgLRwRadVF1TMzqy9GFiFsneOxzsiLVfJZTMFrg4SNeN3ODU1wK/yNV7Bt/j3vcz72y3Q1mxMIFSjkVRaWDfXjvpjUTATa4cUfMaHYqZtNq3htqPyLW4iND6mCD8um3lFFuQTGYpzGvG4aB1bHgJTagf0mCpneoxxOw0DRGiFF6lapliyqX/HtQLns+1OgGFP8MF+Sb/SCezNC3k+f8L8VS8lj2yu7Op5djFuyBF3scXIdc8KjQFJV3lipS77aBTd+mq0GCZTU54amVC9C4FnOdnCGjbgr+fg/EUvIz3XleAK5yVPw3U0wQL1Q4FU5IQ5ekKkmxQvWMKnu1FxBU5BBuKlOYyZOX9Amd3NzMhjYRIsTiJLXA9LZP8otdCZUyEqV5dd1MbeHXc/+V6vkhuyZXLimnZHyGAwqvhNquyVOg1g209oCOfAA3yCmz6eSDg3ZFuSa3FESnnBqYfkQZCNOVTpBihea2pnt4wOH2rU82wqFI0xCKlVaQJlUttkFUpNqDenRbT6ReUNwqvjOJVHx8AoVXxqhqbUmkNg+wSsZQs8wNmUy8yoi0ItlNphqAvKIB0lYynjAKhWJdBJhCqLFiGiOMHhd0mOMoaP8jWqfLiPDy+IZWa3JMpgBPQaqhI6Z1vCapU6Cp0PaHBMoBplVBsmtKGqeONUKFFgwWi76DHGTELyfJc0wFTRcv2/k+WKAXieWK4t5Dnj+AJxQ0QhqhAepCA5fJ8IVdxITV5FX42yvGrGonW8zxPnC8PxfgFyE0WNTdNM6arsWyvnflKovybKHKazvkx4JUqVKnhLoTXSq7X5KjOO9ZocN6VMM6Ke7ASaX+Qa52Os00xsC734CUPMkrEPaj4O6YzERzRpB1koO4CENrBETeqzNsJvi1Q8BN6v5dc09h43lOLsXIDR5DC5kIMhsKgIYi5E+k+SIHj06jD9tccQuTedHk+P8oXj+LgZIQ04NROgmEHA+gUarpVJ+Xpm8IXJQQCKgzeUTprkqj3zHyGhAz0nMcCqLMR60oWJsxtvNe9olvi1M2bonW+mHplHG7awLseKqDito38YHHf1CntLugnuhfJumWKa2xdCIDkdummRoqH8QJaUNWInQNbqTe1T8ppOPp//EABwRAQABBAMAAAAAAAAAAAAAAAFQMUBwkCFggP/aAAgBAgEJPwHcgzRjc1vPGoM8WHGaKxja1n2epcOF2XbQinwydgO8uev/xAAsEQACAgICAgICAwACAwADAAAAAQIRAxASIQQxEyAiQTAyURRCI1JhBUBi/9oACAEDAQEIAasSr62c1uzkWW0NjZJjEQRBC3ZY2LTGTGMSIIgPpaih6ssQiMdxZOyHov6fKrrVbvVk3rG+vrZKQ2N6jEhEQ2WXuhrUmSZLVCRBEETYhdIlI5HIirIoSF9ld/T41d/TjZVbkiiHQxsvTYx6iiMdIf1QxkiQ9URRBHpD9kCcxyLF2QiJFfZK2fBCiXTF9kSEVqtyF0OWpDEQiJaQ/p+hSL0xj0kJECch5D5DkI4kIkUIX25di8jqiTti3e+VCle2WWWNje3qKIL6XpFa46ZIerOcUf8AKij/AJn+fM2LUI2ca1COlq/s/rixOZP3qR+xFljZyL0kUSGIiiOmMsRRW2MYxsnMnNvSMcRQFEihkFZFFCRRQtu7EMWuRZgyJKjkXvkcjkXpFaZJ6iRQtMaOJFassssYxk2SPjsXiyZDxf8AceKMSRFXvHEX8L2yiixa5Fl74lEUUPonIbERX0/LkcTiUPbHIsbORkl2RMEET603SPZBUMirEhbX2YtIZJ6U6HkF2cShpkMPQ4UcRIbJSG9RQuhfdlDGMcichyJZOzFIweicrESZjiPWNfT0J/V6WkNnsUT4YseOmRjpIUREtSkSmOR7IxEhIW+QnqtyGyTJMmzJOkfJcjxyPUSyxdi6RdkYkY6sskLojJP6SZff0ZFbl2y6LEWcqOQ5kpDYiMSMCtTyqBCXIo4CX0Y2SY2SZIzeiMfyPFiSYiTMSJMRBajHk6MmFwRHVEYVu23Sd/vi3pEnpOtcixsRZyOQ5DeqMWKz40iitZMPMx4+OrLL0xslIlIkxl2TiRxdnjxok+z0hdsSpFWKBFaxy4MyZeX2Yp8XY5ubvfpDEiSInIsYmNlll6USMCHRaQtUMQxImxOixskyUhy09wiL8UWSkYV+9JkO9Mi70y+/pIYh5COTsbIi03Wk/q3qKIwKrfov7SjZxGNkpEpfRiIonIT/AGJ2yH4oj2cbMar7V9Ge9cBYq7GR20WLdl6USCoi/o2LVi3yLJMlIlIb29r0N2yTMEbdjZjIL+CUmiLLJMjqJJke2X+hboiSkcj2JEYCiUKH0rTFrlpjZOZKQ3pae5ypCP7MguESCshERYnpmKEeJPp64lUMl2L0LU5fohEWPu9zda5aUSMCOMqtLcrMd/vUkJD25EpkpjekJaekTlbG6PHhydkjHEhpI497Vr6MltIkxRFv0T7JMqyMSMBKi9L6Vq/o5HIciUiUhvVEYlEmSY5Ep1ETFcmQXCJBWRVECxFfwSekWexfSUiDKbFEhErXF2JaYhayS4owef8AJk4kfRY2N6ciUi9RjZwFGiTJsnOhTslKxLo8XFbtsxx1FFEdNif1k6FpypEXYtYocia4uhsg1JmeSj64iiRK2t0R1JWR8aEZckuixyGyUxy1RRiQ0SJMySMk7ZExxtkIcmRjxjRCB6Idsjux7UGx9DY3YtcrZBdGDEp+5w4sUmvTd9mSZ8lHcyS6I+hfRP6P6OQ5DkOQ3pRIYzgRVDJsnIy5CiGIUOKMGOu9RRIxxdkfvDNFRMkrlZJiIkkyMCyMpL1d6lMysUORGNaX0ek3qUqIzbLHI5DkOQ9cTiRRFD1Jk5GbIRjyZHEY8dEcdlqKI9kEceyK+71KR7PRG70/pkyUhzsjFv3Ff59LLL0iyUjkcjkXqjgcBRJdECIxk5GXIU5shjMeMUTjQ8dmPFQ27IR+rIjGyUqPYimxdFneozil3kydkpciGMUT0Vf15HI5jmcxy3QonHSEkUSiI/WpyMuQb5GLGQgVRBFWUXQu2L68T0JcjJ+LJStkIiiJN+pproXRzsj26PKh8aO5MjCiLs5HbMcTkfKj5D5DmPIj5DmK2KIoCicBRGiWossYhskzNlolJyMOKyMSMaEtLUjHHd6WmxzonKyGN2ISPkr1KV65USyU+rlk9qNCMsYceowsUa080RZIr1/yEPMzm2K2KJHEKFCiS6IIrTKOJRZdnolIzZeKJ5HJmHHZjhxIoXZJdGOLGURXYlqy9uVDmN2RgJUR/L1kddFjkd1Z2yMBLSgLcsfEpnFixsjhZHx2QwkcSRxK01ZFV9fQ2mMiibMmRRVvLneSRix2YsXFEUUQiJFVuMSU6LMk6E7EMmyyEdcW+zHJ31lyHyluRG+NEYijR7FGtJJa9dilyVn/ABYi8eIscUKKGiMd2eziXqx2Y7GPrTdGXKoq35PkvI6WHFfvBirt0LoiQmrHT9PSL02OiOpyHk7oiWPKl082eUVRjzyRO5ulDAJJEY2dI9iiMvc4WqcI8VR1riLbYsifRR6G9yIiJDPRlycVb8vzHkfGPj4f28GH9tI/qiKsfogpci9fsrWCMZf2zqMZdSd+sN13KdGTJ+zCub5EujLleKNkfkzSsWBtdxwJFRiK2KBRFL91p/ZxbYhiWkSVox4XGV/VjEeiUr1lyqKPM8x5Xxj4/j13LBgvt/8AxRjR7ZCP6HBo9biNjkj5CU7MeVSdL5e6JSZ1nfFZMkfGxkfm8js+HkqlDHGI2cm+lHF/taX1X1tDdIU7ExkSzkORHsjBy9evb3KWs2ZQVvy/Mlmlxj4/j8e5YMF9v/4oR/Zdi6INpjlerKZFD79ThMb/AERiKEYdq+7PM8tt8IeLg+GFun5WWyDS6RKX+xg5EYqJYvt7+iWljoffRjx8Stci7Hf6ljciC4ohl4k527L1KWs/kRxRt5/In5MqWHx1AwYP+0saUuiONIcuXS9EY/tqasYyEdx6Z5GVEVbs/Vkp2eV5HxRpeD4lf+Seduf/AI4qPxrjHHDihy/Shi/bSob/AMUf4Xty1XepSo+dSdJdiX0Q9SdDlZ5Plxwol8vlSMWJQ6jjwce3G2RgoK3y5kKuhx/ZCXQod69no5XrLmjGPTjKXb/qSyN+ss1jjZg8SWSfy5G6VLHi6s4JDd9KEEtpfxPTY5JFljZkTZ43hThl5P0iDLGIslI5E5nkeYo9RjglkfPJjx31GOBY1ZjTbKWNWc3M4v8AUI0JHFIiic/0QQ3fQlRLLFI/sxypEpubH+Io/wDIlyalSohB3b9DZBfzPUmSPkOWkihnwfjy0i6OfZKqMmVRJ5Z5eoxwxh7hhc+5VXSji67lOvUu/wC0MbmKKS161OXEgr7c8ldLGqVueS+lHH/rqCG3NlJEryy4rglGljxiVE5UY4CRX88nRObMuPHx6jEdabHI+SVUIuieQ5GTyP1H4m+5q/UYY0hY5MXGBbkNqPrHhb7klX1n2yT4ox9dunIUUhzjEk3NkI0ibv8AFQgoojGxIbojG+2kL+O9NnNDyJE58l1jxclb25IlMS05UTmSypD5S/tFf+scf+qBHGkOQkP3UcWDj7X2cD47FCKLJHEUSX+LiokI2JVr2V/+hMuNEeMhLXIcj2LTnRkzIlb/ALR//mGL/fjIw1JnoV5PUMaj/DYz2UUSlXSul3CPLtpbiqF/CyDtbs7Q8tHJzRjxObFGhRHOjlZenOiXkf8Aq5/+8eUv6w8f/wBowFFLcsn+eu3DG8jtxio+v4/QyTo9duMOfbSraWltv7T9GGX625UZZ8USfJdY1L9Y4vGQg8jJKnRysTHmjEllk/Upr9pZJ+sfipe1EUStN0OfP1/Ux4uXcl1/LJ6lJIhBy7a2lpiEMX2Y+na+aiXkDyWJORxceiGOj9EZcRkeT9NP/s8qX9Y4cuX3j8aEBIUfpKaR+WRj/HqOLD+3/K2Nk8iiYsbl+Uvrelr39Ux6kuh4mLGl7h8dO1/8USt8ojzyfUYePkyf2xYIwFEUSt2Zc9dLHilLuTddLFirtr+VkmZM3/WOHB/2n/AhsiX9KvTlQ5kpsnxf9YYrIwoSFqiOBKXIjgivSiUV9JSMmVt8Y4cHHtzZjj+3/NkyKKHOeZ8YYfHWP7sWm0vo9+hyGxM4WQx0RQ+hbUhFFfSyUkjP5HfCOLFS7foXchfyymkfLKXpYHN3KMVH0JfX0WRGyXbIyTGK7GejoaGURgKJWvY2okFfZJCTI/WcqPSM+VxR/wDjsfOTySH2jg/ZGf8AvJP+K6JZL6SxX24xS/gen7JLiSlSMfcbeHUfeptNHovSFLrSaPbJS4kfyEP7z9mQzY+R4GRY24SbIy3xRRRRX0cjk2cL9pVuivuh+yTZlfR/0MLfAj9GRjYoNnHsojCycaZyoVzKojtaQ1pqxo+Mn4sZCw5I+l8ovkFyFerFqyxyKsS1e/f0uhsY/WpypkPz95hf0PGfTX0cj2LoUnqxZHRkaoinNkIcUNFC3er1Q0cSmUxLXQu9qXZKaG2ziJHHuy6JZL9KJY0ei9JEktyFJn7FSRkI+iP4z0pNMnLkzg6s9Hss6oUSUqEnMhBR+qPYy9UdnZ2dn5acDiL8RsgyhR1F2XRd+lFv2lQ9eixsWvbJdDHIhGzLPjLqMW48nVsUTiRen0fI6oxY4yi2443P1wVO4KiUqQk5silH6rSL1FnM5nyHyHM+Q5n5Mgq9tREv8WMUUi0hZbOMmLEKKX09ab0t+yX+E+iEnROPGXalDhRBCOi0W9MVkOSOH+yYouQkojkJ6Yp6R6H9PZ+I3E5ROaOZcmfG37UIoeaET/k2vxj80yOD/YxS1ZyL1ZdF2WLVldau5GW2zHk4ujN3IiiJ2cSGMqhxtCQo0WSkRhbEkiRQo6k7IxP3rJMc6OTOTLkLkcWxRZws4RRNxiPyYohlcmTx5Zsh4cU7cYxj6RRaRyFFyKSJS/z2OWnO+owQqaF7JEZMyTEm+1PI2RzdUR/IUBKtJjda4lbURbjpyEtylSP7MoXsdp7lkUT5Wcps+LI/a8VftYYRK/ymUkc4o+b/ABc5HD/bSOZx/wBuKG79NqPbeZ5eoY8VHErWXosyOj5nE5WYsD9v8P1ti9kdchmGMb/KdX16FKPEoobELBJx5afRJ8mTfFHNHM5MVjipHBIS1TOl7eWCH5aXr55z9LFkl7hgiva4ocn+qbKS9uaLcjijN5kYdJQyZnc8eJISGxDdHKyU6JTcmZZqUOIoqSINpUI4vVDiKImN6RQ2exIZKZFNnojnko8dZJWf1QoubOLYsZVFCiOjmiWeiXkNlZZC8Vv3Dx4oVIuyrOKRzQ5sps40ZfJhjHPP5HrD4igKNEUSYiyc7dHMyysxy4ysn/5HZCFCw/jYj5fxrdlnMvbkexIcjH+TJ40mR6PepzEv23+ToxwrTdIhkUjkhzJZT85+oeLf9lhjH0UIo5JHJy9dkYlGTNGBKeXN/TH4iXclES1KQuy6M+Reoksn6EuRjxEYFCySqi9Irbh2RR6HIoSG9Lo9iQ+iUiMf9nK+lihrkN2LocxpSiY8CXuor0UVWnMuzhZG10UKUY+5SnPqMPHX/ZRWkhvSVjlRKdEsldkfJasjHk7IY6IocqIy5+pQaJY5RIrVlkcTkij0NiR6L0t2SkKJOX6UMYlRZ1R8qSo7kRxij9ZSHYoiiUOSQ5uXpYv9r/K16OW7ocrMl8u/Iik+sfiOUeRDHWlItSMPGErM2dP1LLyL2jlxh05l3q9piESLYkNkIf6PXIeKPE+M9HIWuSRdlHEo9Dn/AIocvfUdN6ujtl0SkPJxRLITytlykQxNkbjGtUQwSmj43F0JbW3KiWR+hCQoNko8TxlZ5UUmRW3bKocr9RiPIkXe4wEhlFpE8ifpyZQlt5KPykKkiTbfS/8ArkIlM9kpUcyeYlks7kSxcV3j8ZuPIjvmY/J4Roc+TvdGPHzJx4MbPYoEYajLiycuQp8H1/bvfZ6HciEKJSSHj5EVS24yh/b5OyeTH8Zy1gcUu6EjolNI5SZHH/t0ezkkcrPRLIcyWc+RscyMIcbljS59yST6y3OPWHLJQ4vV0KPdiMHiqcbeXx5QY2WRyuBOcpuxdkUlqGRJfTJiblZDpbbKsiq1PHydkdWXZ5Gd5TxsKn7yxS/EUDgJUPLFHco8kp2cbMeO/WSHAbSJZTnyZzSJ5yMo/Fb5t6o4ixyZDEKKKJulZDO5SrePx+cbJ4+B4fn8FxlPzYZCVXZesXFxJxUX1uKHtIujnpbcOijlR7EcEYImRVIhGyU+JLPfp8mY21HiLH2PjxpRn8aMubkyU2OdinXqc5WJCi2Y/ETR8VMUTBiUmZsSh63Hx3kQ/Ejj1wk1Zj8iWNUTnKZFV9EKymxLXR6G2R1ZIjERySLLObob0k9rJxJNvslnUCWZ5GQjXbjLlKhr4yWU/wCTxMnkyyDlR404Nd5K5dRtSsa5sWMUDC+jLHUZOJKTlpR1DyYxVPJm5sbojnjwG7f0SEvpf0svS+ksXJ2V0ehvUYt+r/RQrLM/mRxxoWV5GY+MVbll5esf49mTNZPMc2yLHGyOMl0JEI1tS4ilzM0eKsg7OLLOZZMTL0kIW+ZyORzOZyOZyFu9WJqyXHicy7FrxILgeXx59WSlR5Xk8V1PPKcjw49W82fujxqfub/zJMlji6qGIWJ2KJLokzGjmWWWfJxZOcpmPpjkq1ZZRxFEUBRKKKZX8PItnI+Q+Y+Y5nyM5HMUzmQ8iUFS5378fBBxt55viZbb7xYrZH8MQsdyIY6Rg8V5jyvDeJkMZhhFvvirJOhuyEOzijh2ehzOViVlUWWWSuhOVkI9CgcdLVrUjkIo4/SzkcmOTOymKDFjOBwOJW5M8fzpYunktk49nh4flnR5OH4ujBDvXjeT8LPJz/8AIZ6RF2NjdkY2Qxj6JTSJZf8APZBEauiUI1RlyOMqULkRgcBYFYuhaYiT0mSZx6sju9UcTgcBQFjOAkiivpRJHGxxMLjx78quXXiNxlay5HN94Y9CXJ0ZfElFWYyrKUUMQsqToWQyZaJ5bIdkES8efElmcWLypNCx8nZjx0cf4GrKFEaOJOfAx5VP6RRRRIitMXsrTKI6ZTKs4mXuRiVCVsjGkQlxlZ8sOLZFq9OR4uBZO35HjRjG48FdmTIkZMtkeyBDLwkfLGrJrnkbMWEhBLbdEX961Q4mXFzMWHgIXsyzhKNJba+iiVqjgJFFHE4E+kNWyJijb0yhQXslrxs3xsz+TzVLJLijLks9kEWNciONsx4KF0LVkiLF2V9f1qijiVpI4ixocae0MQt2NierFLWV6ijDEe7okxacqM2SyxIQo2QxmPFRQ4laxoyiIse6+7QsEmVWk0yTvVCRRxK1IQ0RiPVUJk+9Y4kF0Pb0iUkjJkJSs8OEJSqWSChOlCJDGQhQharSJdnEiiWGo8iiKK0/o2Y5fkI8h/l1ErVbv6NWSTIfaRFdmOJiko3ciMbHj6JexD6MkyUiEb7K76hG/eOBGJ61jVlKh/a3X0k9p6kJdinL0T8OVciK+1C2vrxKKP/EACARAAIBBAIDAQAAAAAAAAAAAAExUAAhMEBwgBAgYKD/2gAIAQMBCT8B/VwZl+EIV6Tp7J23EvwtNCFufZZlCHO9447UJe1CXNDAo+8ucS+Lfz74vPSYyx0FMPEIQ47CZuegJgz1DPIZ1hz1/8QAJxABAQEBAAIDAAIDAQEBAQEBAREAITFBEFFhcYEgkaGxwfAw0fH/2gAIAQEAAT8QUc/I405f8ZHCfIfT8H4mDBh5MZQZnjcvIAP1f48u4Qjwng658AwQy4fF6fEYJjjjVw7oTLeJ8V+Exl+ET8A+QIeq9cIAGoeFZfB+3IBtKRZ1fJTzLDFhSWALH+T8wcG4vwoGTcE78fKY3MPx0a7z6dciq8zmM4XAmmhxk3KEQejmqHlnkDlwNMVgxi+Dz+GPg4yaXD3BhPgygYFU8G5z4Fz3JxyfBshrkyjPzPgNN6ciqnyHzlhlGMXOLRWz4Em99TkujjhvhuSgEyMoy8HOBy3HGMDfZkPMn4XQ+AVxx+EMWAG4McwGebs4VTADiDI611a8mvLfhNIwBuDeekc+IHuPSGteo6irxYf9TKeB5Oh5DUMAJQTtMjhh545sUblcsJ5cLjKXE3c0N3+CqjnpgqODkhijmrGo1OCn/ruHgtJ1qaBBQ9ikcHwPtpYsCQxIuhnzIaBcmMpqfAvcYAzwdVGIb25zP/QmUR8K7lHwHcMGfGMcESUMHkVMsMr9upmtXwDon1nyw5Lj4IR1vDFcRUj8Ubz0V/xA1Zgp/vRlTguBfgOHwDw44zGgZCg7zho7yGauPxgDh+CGjHTfh1zvWnRoUw55QL483FrDqUVU+/4iI8uBCCJDrCej++9XIFSmKt3ZYcH7PgJMEAxYkxZjhy5nJDNZc4rrsSUdRx1DHMDlx55NGx+AosD+C4YWwca78cnKDmcxlzjR3mMi5b8IZU3M6YLLE+JNsDFcHcIMC5Lnwhh8FRN4jnruqrn4szXwluVPj0uFz8FycxAOSZ84wVCDPq8yfD00wf4ovxkamGQMEyYQyRykjoDvKrrN1+GKWnkyTMu5Yp8IJ8UPgaTUqsTqH3P5yuiLQS9TiP35wGFoEbFTinrxTuLDSdBvOAJIhBwNAEiWi+b/ANHQCUZH6X4C+IY/j4vgM+QSwd1z4zSoPnK5XDCLnFVdRZ3DLw3MhuhzjvCR/WiZRoDXF34XXHoZeOXLmMq5uf8AGXxnEzPXEw38ctc5bzfg3LNTlyxhw5y9XDj4oaOqaLvGJT7yYUuVwX5SCCmPkDK6e644GGHyYRjkaPwDg3IOAu8OM1NHDJh3prmlEUA/y4VIq0X6H1ciRgg/9uziHXzMHBVCAgMbX7P6srjR8VP7mZlnDIT4iOm6JDIHF3DiMddyilcuOAfEqhk/0fHgXO3KuKdcqYomn0mEugZz2Y+3OuTnmTLkcuoY+Hxlv+BiQqmEM3n3zshaLR6aO3VJv0oCTR7jK/C+HT4PjQZhrcjgqBUwDEL1xAxBvlO3WbQAAiD5tRp3IX3dpHmima0xjPMuEZFcb5TyX7nuYaCVX+Ofl7lFABgsf5j3PwNMr8JcBqGPw7YMccMZ4ZvhLofD5brNmEyPgvTMUfoDTAuFzHwCAWgBann/AI4QUkBQYica8HsdxqVsjDiI+TGvQKmApQJQvGipeGfBIRAQXqFPAqYD4hOIvVzyyG4fAyOcPgtf9ukRzWNMp7Maa2otwTQhlBXNYMhfQmEoBpohzHtTQwA0LhrdWLnPOZcwy8Z1p83JT5mmMekIwoVP1Q1PasJC/vgl8w4O5OcQrHgVBQPockRFQs/VAMMYfAXut+XChDdbxq1wkAUHOzUVEJ2wZ3j5g6gAKlOvfwgrmgNKNf7JyfycyHRaYEKXnV1fjj56r7mCSagwKJuhVpKVq+gm9blS0/1wtz+UChFZ9EPiO/Dica4DFH4RumIxhHDuWMUcYdIUxArm+SmKuKNM6bzx4wm4c5Ob2x3+AyYricBqg+E9Pu6RboqJVXovtH+kMqwMIqp7Tag/RkjUABsT7IpyuDVKfB+2dmD0Q4zeTNyu+/w6whr8CfhVi+5gaLoDNKxkHEPH+tJzIMI+M6WGUMA5lw4DGDpVcdVfjccWYz5/g4f8TKmEUiI40rHhTCNFPP3nskkI0bHhSIiYFzgENgQ4fCg/At+LpcI0yjDceXCiDAcCxnYAQgygh3npd7UVEsDz0fOBMwAJQLJDt+0eZUaKGOp+VnwrgmG/CD3FyjP67zeQ4QBYXzUqQ8uDoiAp1Z+MJI5RZFShoHyCA5G4rqERPvi6sCOQwpZkKAf2D8GDT8HxOph+IRV1G7IfDhjrzKcFcUyzRPlc72MQxWpw+2+LjzvyD/8AEcNaLFHEbIP/AJuDigoBAWoPa4mmcSpR54CRURYmpxUTtF/of27pxCBrD8+PJhwzDh+KlPjNXPXMucTNaeI/BuF/4R02jXYB8EaZMA57e5Jl9M7jVDFl3kDLlz3Hlf8AEnP8Dimr6m7mO1CiJhr/AHD8bMq5H5ndXOgCBCqGtNcnIIoERPsbnnESARfaxTcJ41gqhSU4LmvbAhfgnXJu19fKUfgVk4SAPv8AcdigYgVj+nLPTzXKB8URPRzzcsSWIq6/0pD+B3k2qiFA9BDX8u8Md/AafCY1zfH3ymX4T64DmuOr4GDdF1/MCYPi/CMXcKDBUB5KsEyiQgUKqX9s0ggiDE4J2/d5rAECr2fs+jJG89ZPgKMjH2HwTE8G6XjvvQzQjnAQZuOmpsEz3QUPLgkgGYpjNAMW1mIybyKmIof+nxq5wrvMvly1+FXdfA7ocxkjvLeTTPl3n5Qy/Alw5TPL1f8AA3B8LTptQBX6icPVHK9aiHhHXFwPeuMLIdA5ymPxL8gHXSZIjGoeZ4n9ZBJUiE6vjh6Jjwd+oFEX0jY/deEx0kHYJ19Arw9Y+pvL/Mudn/AXzngLlbmJn47cDHccWh8Q7lDUCr8Dkvx0XLhRprkWKakWvw5MYIylD73ewExvoxxcFBciYiC/vErMKClx9wYIcN6DMb6Ma5yJ/AbshgMsd+pn4HLwE62uD+ssKwyXfeQniRWWCyw6y4WGLwRB/Y5zF+PmsN5JhDTnHGMB34DEuLDSGQx85PgPDm3Apl/WRRoPtg4Ly5oj9dw2Zhf+IQQ+BQxZusADj2YdQCEyZDo4OON5Ybukx+nVFCY1GPvGmT/Knx5/Dw+FyUXLQzc9cY5RwYMGmka8r4FZVcsYwwfFIGHNEtM8se8XuaMi4zxiJSY0AMASVNIYup4MLuV1/pyghIKOqxd5rlMBQq5kdYjgPwEDEPJMG63kYypAIi/ffrwZWuXLIAWhnj51/gMXR4tF/B7jzOXUVzju+l8MmW49ueAyH2OAZbwej2Les8YYDViEJ+LwWwNPg0RroTDuaqDSNMnwpm+0wfrGhh0Jj/GGcurvDNXNg+FlBcrVdS4ZO/BJ8luJnA5zKfC6qrl/GY+D4fMwww5gF+BwwXXwiyARHSt+jDmEPTLTxinU+k0MK15NEcNlG6JNU5JgCLhV7jjINbUbllDN6mX0y/CzXlVblH/E9TyWLkLdxn3Acu8/AoNJ4xJDUnMUZuuKinOryZotgLwV9D4zoq1YQt6yp8jhRpmm4yCbreXTdfgjAwfE+E/wXKuR3v8ADti0zH+ELnOOXVzywa0xoHAxhnzi4V/wZH1k3DFy+JN4Dj1hamFcpMUMw6ZRM8zBDeGj7TJ7Kdf+4g64NQH8sBAKfTgxILj1PfgCYl1WqwDAHwa56/EmecrnFcD6w913j5Pg+R1by4+Hcs52mcHcumjjVn5XEVMrg4EOtyfA34k4eMvGAwaaYMGNM8cvMxp0BkYb8VxcDjhvWcxRHebNLqZx1Y4c3NmHANPwh5+dmgCoJBTyH25ALiijwDz0OPr5B8TfhGYeCGPMMMPu5sABMppkDD2usxB9IjuD/O1EaZBBGbrl+8gVyXDAZM4LkSAulfJX1pFMdzu6DrYu5y3eHTOUOnxMY+D5POAwG8Uwhlmq5HDAEajwMnsYIpSnCvD+0wQSJHPdebp0N84EKqgB9uDkGFACsEHFuAGHQFHyyr2v8z9TJnFr4h7gsO/VHB73E6TC+AcGnzdcfFvxvejJxcWGVZOG4TKfJAbo51XPTnEy7xmlFdzRqN+h+L1jnVz04Db7nah/A6iIseQFOlRSCHjMCgo8rOXwPZaZs9ABPALVVVL3GA4+EWcNxjLOIoBifEmfJBuDe5tExaC/15c3onhkfNdWjBCuSZpB86Tp3BDes4QiWOmansvlz2wV5A/06Ma+ZLlDrLl8C0uD5f8A+P3vDBuGZMBhFiBjlZV8pRpYeCn9uaQ6l4j364C9wQ2IEF+JMqgQX7QDLgRBU2A8tBMaor9CDhtUULQoe0cVNQiCQfpSv9K3IxkexRB7iqf0ZFW2IQS2wYtf0Jps4CQj777jlvzmzFYfvEEY11w/HJh/0x7prkWaZnN8ID4eKZq5q+H38E6tZjkCk0wFX4KeH4EuswXKMaChBRJG8jlYnkkIHlrzdRXjV+hkRxIpkAFB5r5UfInMHwDXFPgm89zPiVwh4MN8bu3ymEIF3TjMDeL+25NzNTEPwEgGMyscyMg3mWkBR9RcAIIQ60C4IM/LlEiZlXLlXKr8Pbjy48Y+Hnc+Mf5HzHwOZuCnhcnA7cqlglJF8j2isMHagHizS+VB5iXwjVUnkaUa4V3fCogjgpr6hmoD7CUQGSZAgfqqD9w8ftyQ1DwZx+30aJC0gqATgJKfqFySV9AgvunlMHxzXgCDeCIHppxxk+Hel/8AVZmBo2VDUaGQXOGuEM5AVUADM6j5C0VETc5Ice55wzrmV1q535owrkNCZB1uDn5+M4aZOu9OGcmVc4v4Vf8AA2Mg9FWrIjQwRW/aE83/AKBcMSpfQH+jAcE+AHN/DXW+EdPry44iuKwMrszdEDhk6GZqz5VzYgA5O5PcrMMDz9RV/jP4JFqPKntUrmNQ1KIgL4JxcTqMD+18iC0vfN0TplQZnCMqoOfw9X5LuFw5uj/+Y7jvBkxyvVcG5NJ4NGGr4GY6qq58WLNYMRKovQcAeQjbn6MrAC10rH2YmcUCggH2cGT0aAHPKFhqQ+Wor/KBDPMKv4sPvg8ye0r5rweGej9TJgfuD9n2f37eZzAgEAipxqcTBfyDF11FuNkdVQAe3qWGjkxE0T/i/mRqWSBVPsTfMqszjZqQgeeKL7HUKIiMR0a8hw5XBCBlxX4gDUy9+JgKZ06Ys8ucX5VcILnT55pjrnFMtZurjsSvr+udDxkjP+g5qgrB0XcseHXZi1iGQFxBJkTj3RPhzE5MMqYJlDPZXmEUTHbgcO3jzHY8X2gf39T6RySAktgxXyl95s4AIJI//T7i34oDI3LLlj8eNPi1i6mOZhT/APiL3DHK0HgCuGOFLYf25cq/ofs+z4yPWQZThLDT2QzQ1arXLrQYk8RKUCDP4Vc4nupwPT9NwPpRDrJcRkfT7uVJsoGAFFbfAZgLGIgnt9SHZOGbFlAKSv2ohPoSZXLQoGr+1j/IaDRF/sop658LOSYUIAnax67t3UKxZA6kT8mSAn2iL7ElSeAXQ39sgDfN4P7CRM0Ge71WvSgDrrgX4bjkZAkFweTFgRz4zHy9j8exmfGq45jBcz4N+WHtMw/DgYoUPgTKfI86iafUbW47AAl/pzn345n9e7FSzc0XphfAw+AAcrnmLrkmACCQ13xP2aCoYC/rgU5DhkIMZuhlB1BhKuJEyihVeaYnqz91tHICqhvTweA8UmIUPfHf+gdOcru3i/3NQxgguuZ1c58/Ecxo/EAYZgF0z/mG45fgjoKqcD9xWl9hXv8AfA+8hBFH7X4RMNwro5RoSAY863lHQ+2Un93KAv0bvLq5bnECBekB69OqANuaSQHgJ/uIXrIXwqaGlAKCK989HieMvR4EVIr8Hg/c8+wxF+JAU9o2slypX8MR9ohz7B3SePFrD6XvfDFsz7UlAX+gf/LMU6eJRRPJznnKZ0WWsBRVxzQY6lQTi94fYuUwjBaD3qqgfotyHuEYY8gUvvrDMw1kqvVwnDyOIAdchmCuWR0huPnDFXOEExi5nzLePwe9049ziuYkx3K/D0g4IzfYDxPpwuR86EIV6LF5Li8mEwBeVPR9AK8yIo+R0uPeOG5UwVi4BXhvv+Ss1zoR5uof+p5OPjKdBzLDKYeg3oQgbvnbNFPM0OgjQsoyFXO9fLrK4zcGtJmBEqmmExyPg1R2IYM/5VpN+ngJuoNE9z4qbz8DcmYPikaYQyWB1syQcCuRB/xrCsfnEcq9g/0/j+ZziU1Af6HnIYEIAAAxl+BLgTZAZCQCgqCI+whZkqAz+z+hpf0jkREBSIfedfm6Fo6LSfqN/rmZZo/QIeylTnsc2K7VDgL9osP1zATZr4a9+lLgy+WoIqeBbw/ItdwgAQlFtUeb+jMOSERLGrI8CE4mOTVQgD30Ow+nKDreGV0deNtDR0FboIKChOQDPTh59H4Hj4w+EPhGEYA8YMu4PgjQdf4Rv2uSsFyr4XWyHXcZcsUl1RF189zmvfmsqFgpXhrXE5UBEKhCocsAzcfCgDtEAD+lEt3vlnSFVSvX4DH4GcU+F5MgYFMU08O4vMXVFs8mBl9ZEtEDMgPA3Z0Xnh+0+S2TMmTRzj10Z3hAHkNAMRGlVc6zr8AUVACqr4ABXGrECgNRVOCaa3wDjOdClzUAEdTf8Vnr83Ae/igAvHXsA5pGPebcGBK4zp0E/wCCeUPXSbvjSFAX7Z2jkBVqrcq0+TdqQgFA8CiAg8azAGRBSAfQV14xMgoULKoe2EqFyATKwb/SeA/Lcq5ADgMxQCvQLX7rXACj/wAyaroOnB+sTvI3D73EeXDlzL8IhEJgDGPHFc7hV3Wr5O5pB7AwP2qCgwMaDLrMnw2qvw58ua4dEvkT7EyYFpYxEKLxFeSpgNNHVBYYQntOQuta4f04EwwfGGOfGDXe8wbtrJF+KYMXRhkoHDUHzis/u/EiYX4nK6TGJOmbIBTDMFXqYVTPjPhZ8CsfDrPqkhC9gB/qrgMTSsBEBUKdQXBiaVGVVDdsz4nw5urC7x8hji5wcMBFAF+1YOkzzWKfwTjkmZEcswPxmhmS7Ow8ygxLDdGrVMg55hy1SiFIcW5ynQAXgHoPAbwFJgPCLhxmH4caqkAik3EHj26nQU8hrK1/BHLhxDiOGEGuVDDuu7RwQ+BjfwPCe2dWAa88yEItZxse7z1IMd/MX04eHBmB7gc4xI/AvdVY57r8TeL8OMaY9hit3I+QCGt2HziuCGC5xwzxGhhOJl/1DEYCq5VDwXmR7oDNG6zg4Myprwb3ujekcDloh8QP1w0n5UK5PQy/YIiiQjRBrQ3jYEUW6GLXyubEIzADCD9nlQ+Crkv+BMZeurn0fIefgkTd2XceT7QYkxtIxsIGAvmD1hgJr2OOQM8zKmD4zjRM1iJcDRUMlyzBR8mGYIaqDH6iYr5anDw+cfpP9K+g9TU+mPkTBoDUnIWYrQCMaKB7kP8ARcrni/Taa2yR8ddAVSBgGPIxprYzjgB13NBzoOaAeWL/AB3JqJQBy3i0CvupA0WmgGKBrYe0hTI7WzRQQCpxWsWCORQiP+k0mo9YQ1zyGkdMPFc2q/GCdNdDJvGbllZ8DD4O2J0BTc9xnE8Ys3Bo8GClwDPiGVP6bhjioHeQPjcGMqJkmCfDusBE+LDee7jSWR1x5hlzlB3HMKwvDGqqq5bqNe7jSLdEaMRBMeIUA6UghjMwlXKquXHjRz/gL58vjTmxwtRrOvgmO369Y+CjyXEG5N2sa/Eg11Pg2BBmZc4lvoUamGwNHjx7+LMHUVVYsMw1N4YIfh9P1NVpaeFEzLOC+K40irwiIfb5mKNYv0I/wve/dyOIMivX8B3CIHDRVGfUMjw+jD0ZPQ1PBsw8T6wcJozk/wB3lMishUGF8x47ukKAUA+Y0F9XELEEiKqVAJXjbcGMgWuPaVKgK9MbYUIoFL9HDKY+ECOU4Zi/a6Z848/DwxqzT8A+DhgMpUVcKGRwmPxGZ1gYR8PwqnMYFPVOm6GCo63c2uNxpFMf+3cpephSsbTxc1pgjhRmIQwBsytD8Zljz3UZtZXD4K5ExIxNGX4EBytDCjP8TzuXLmFY4JlzBSr8IplBqwb+A4ZC59fF6sKsifCvcpH7GP7TBRQIAIrlJAolNH+l0Qp/8PpXA2hTHqnVUC38TzoE5EThQPoOxxJHZ+IP73t+80gRh+I/ZktWr8IwCo5PaziuafL4/wCaJlDIwBnWjiy3oeOiaC0EKicFYxJ/DkqiqKKAUoHbwTJSDSkIo0aqFUAyZulE3A+BjdmTJ1PivQarAac6I4WKk+B83xEjk85XJ9GmUDD7RLzB8HCdXSvASQ0nIIMNwd+CHI+c8UyRF8ZAo4cxluDz7lwC63y5lV5YOBkQVHKkGUpEMjRMkWddMwpcgEwS5lTPl+DFpjgdd/y1kjrpMIfCcUAgBlEYrp1f6yVwB8HYl6AuCyF+iOeOPgBcYfCAy0DkVf4DxoaPXwB4/wDbgmOLClG+79+/JjVog4lwouQKILvCj4YSGkIth/3IAChfvHcMyciWtDI3wAkdEtvfD5DQLlPjIFXWZd6DLw4nRwNDEHzMR+HPgJlVwJ8V8Jc0FExp6Ac3DYsXwXahnHCGHRVROFanjj47lXyCW0P+GHn9yAm9t4nwU3SfRlypj160UxShhCpowwhcw1M6opVMfZoGf0ucaZAVc5I5ld1nOMqSuXT5SOCMZPh0/wAAdzUyCbwVd31NimbV3GUQ0emGIuCBukwEFqthK/V8yZhAKNZH3F034s+BvyS7imb1N0tf2ZGnVFpYoaeZAPp7/Q5xi4i6g+3TRffxAPaDO46EoUgc9K189p6h1xrUT41z4vLlC4Dct1K7yK6rvZwmDWYGu4NwisKQke9VvMiMAGBVXj+PgzmCHjUh+mY8X4jlOj7cPhXImvGdUXcfLVWTBq5RC3+k/jznVTmc+TIYLjkAdPYf31OUwFozkS6gh5xKhj8bmBjpzTGV0AVh3GFBLlGa8mIMmiSnQYbg93SJpFc4aRWYmg534uSYPg8/CfN39YqaPwifB4+BKYJdbAhXzqlI+ngP23eCX6Xj/r2fAnDLlWuPPgayrQWhKP79mIKCQRCooNIF8x1yJTj5IJpcVqRIjQuDCT2rzmIUD0QIfYezAFLDwph0nieXgplRhtKCB+maPcKnhCh9N8TBolzqtH7LHuiI+AIRF9jKzEOHCZRn43nbnVda4I4wY3hrDrVDIrh4CAAKB+i+K1ng0BlmNwlHU8FDvl+pd4YL8D85w3GMn1j8YPgPfoY1U0gaABmxTvce5joj/wC4ylNTA6bjOAG8N2XTZgwg2prQB3CCHsf4mAYCi66J+qFia8L40kPQRzO5QXMZFuc094N7fldNf8Aud4OpmNPjvwPGljCS09kB5/fNRoIhE6npXwf7Mx8ShAOpORfD8Q+bc6MAMo9S5CUG7j/GlzzKPQtbjIIiPlP7OsJ+d3apjwFD9LlVFn2g/aXnnUe8dAc8ARO+RT9HXMPA9Dqfh9fqZJDo5RG/ZvCH6TqD++3noxrgaZTDj8GA46iTQXBeruzGGaPgbuNcGV0DShPp+XJsViKgZ/Dc0MMAtwYYZHMHTPLqacKOC+9TBjKfCiVzUNCQCAf+9dAM+MM/AANxG+1xE3hmMTeekMu3MrGHsLvGn6oOdDO6Yh+4FHhn96ta957N36beYza3RwupMvJ/gC6vEukNZrP8J8JdE7kTMYPKwwQJYPKgrlCkPICwee+TX0C54LruUJUMJg6DkDqkDeBCbL/v9808RxAhotUv+vOkuJYbqmT8Glo0Mo7tcFw0y60rEliOsMHT6Xz9+rmQnnyUlPalpfD0/jAY1GVIE/h7/UxrFiKCAFPaoeOvjQVBAxeP8hAjjiOEAo/7h1f75ilaWvg6B5YdM100BUB/N7LhD4FBPjWq/CMnD3OVn47npNDIKGcY5BxwTD3ecjhB8gg1pm1nBMsDAINDcGAjvo0DHBDFfCjWX5vKrmhNLj9/oZ0009gKAgzxC+dKOsAeXEKeg3YsebuHUR3ZXq6Zu8OGkU/g3RHCDiVjhXADTHy/wgyFuq9BKrE4omV51EBAggdgZ1rS6oOi/KrHIudIOYp6Rcp4jwhLe8DPjpHpFAp4W93/AHcYhGC6zITEkV8CUU+wwUqwPgg+eAmGYAVAb77HP3pCcPThdWAVGvB6HAPUJrIVgVXyTkW0xhB6GbecjkMwlS7p1ZRjCXFCmaASiqeDIANFUREZx8eX8O5LOYosrPT7o/tMxBCjE8/KKA1++6SAjwSpx9nkX74ZRU9CVGn8ia1XhBQTnr+zxTV0QRVT9c/QqGVVmEuUccQcyRdC8Mt7LkMqwcpVy3AucvXUzTRdyQ4EvwMU8VT6Mqqt65yZVdZxzJzgTBky4TPIxmBV3svhORxpjI3dHUx8RxVmhgC+3KDqdFmhBA6S5+4o+8YQf0ahkT6Hnxsx9/8AzB2DiVb/AOVyfLkNYA6VQM8lcAPnMfBYnwYfg/4wJaV8ge2UKTVyCtICF0G920ADMnfmXfywOHvJ4HgRP9O4iucvirySuVilFSVOl4+HfQPgQ9srT/TcMmoIrOvbzBcnRzPnTU+N+tcyjj4XCZI6TeyZiMOkJzuLqK+UVSeajf8Ao6CSgEj48VvOekwKBVPAS+hiTnuaiieVT6ueF8nhCOUqq4DCXuj7wlyvxV8Fmr8CK7pjA1MrhisSmFT6dX4L4WTHIbFgQFxKnxy8B1MSqYO5L8EDK4Y8adEuS1mOXdeYNDIDebPc5+TLtKjrcAVyXeMjGOHEcV5ncRaesyW4S8lZGrSYkhlOGVUuYFUxEalPj1ZxHKLQINQf/wBV0lDxR75Mj7xCoDle6bzdOO8YBqDpgzTGweEyIR4EZxFDN5dVlwmfLr8BdUUwKghkbxjuDKGDID4KcLMu4MIh5c635KY+Jxfjps4AZWgH89slndEA/Qh8fYvgct/7iCL6Hvcqzw4r9+Y3KrcwYtJ5j8q/BOg/GzinPeM4YMj8Mw/KBxxqDNc+X4PgdxBkyBB0XA1zGllvFwOjgJnTfZNBOaHIObGHQwTBwXlKOmo6jx+BBkrg/EJLibS6A5nFZonHxuTU74uGKY4bsgo5/rDlgzyNJLmQxkKaK7ir0tPFs45xU4QqZ1RzHqu7bj4f38XDg0fgMfERNwrvIcZVmBuUN5jdrhpwVl11+Cue6YN46sCwMyFGAGRadSgpPsMcFJ4lU/Xh/augKUSqwQ9cXt9OCooJPo1QyPg4ec5Vci0XNrlnD3OmW4d1fgD6xmWZHxnKeJkdH4D5rETT93cVI/Kz9G6fA6mAeqBngqj049L0zJ0BGAHAvwDMahlm1Naxi+Q137ddZBivgMNxxSQ3DcTIqedNBzcGLoigGGE7oqkzNwBV6M0FzlFM48MUBxW4tKHCGCGNAcvGa3Lz5PgxzzuMdwwQwX4CZAMCq65k/tyLpqTSKjAXp33Tt8bwejH42/lLhwxXwurq62eAgiezr5mVHoOipH7AK8yhSSiB7+RZ6j2ukAUsQK37nP8AQZh4ZM5kuWoOZMd0HxeeHIQ6z4OvcSYz4fC6ucK5R8JDfQ58j4C4F1j5AX4TQxQIvvKRqBvCH94KTG4Y7kCOXwEMfrQG8XDG5K52kTKgwBD4BgoZ2JVQwRMpgiv9R3FneBjPG64ZHWl0zQYfBvI3Mvwwdd0pjlcAdDAL9OSKf4p8H+AuOD8Xg1sIX4esYQcy/jpj0IR4Xy08ZRiAiqAj3/ZojkaFXgDSe3RU8JB+iqj3Bn4NwfB1jDMAMGKUP/XQxiBeFoAD6CxyU8GeCcHoShgMAxR7i7kaG5QcL4XArFIv+5Pu4rVT7d28jXzrfmPGZz49ujlfMEzYYKqOdowHAWfIPKuhxiGXPjzmWT0mm1yCudwANMINJa4jw51vjc5FmVwc2de5kDDP3KXPJnqIyaRqjhGvgxjQ5gVPBwzR6GurRTIq7o3kQ2VI9LBGR3KDdcENN0W1yJhiJgTSr8HwyZ445l53h+BnDOLXxGC7kGOEfiDMoNacrLelUKgvoUeZLlIfgYMvhHKiDwJbOcv65FAr6GV/I4hQr4Awdci2SAWwID9u6zUqEQekTiZtJ8BJdQPtdVnKRssRAeHkjHXoR0UCEKRq/gbp6bOjJnSr4cNwdc7lI5bDJ6vwcHw58o/GBdDcvwFcXNMjoz6JgbjzvNmSuIapdEQO/azDLMwSONWGkcDhbi4cswAaLmcE+LjhOOgYc4hlHDOSXIPN97uBBcqqu6kyqTdQ+BcvU1A/WEPE0cd51zCzeTyKGjLDQUQcrK4wYB6D8TMEEBVTx2GVR9Z1riBLAMSBhmkddFjRDKOC3TUTC8DBraDCj4JdB3AyYMAY0ATAOrvWHdUVZ9oCH74H5Ebtj8C3GfkMNcCTxIP0/bkUEM8o0xPc63n4NMUBoCCCIOHRMgCRn0GlUgPfOqYJ5EoPqBAH6dMFwJzJgCLQdxOwFKQBZaI/R53J9EQHn0nHX6kw1NAS5eU5Zlg5xy7iyNbhW5eMnC5WZPa/BxzoLybJzjlruVmFUSY7DIPDkyT0Zyo5MF9YfwBuTDBvDOKaW56frJoa67w5m+8gtyuMHmZ6fEB0gM06AvLliecJhj/toTxF/wDyHnAMciSakmCEwt6EXI6sLqNcNVzAJXoLKjDB0AQ4H/w9HwEsBBgjl66px+Bb8DN1c44yxBTRv/REKT9hNBhHDhwvPQQKuWrCgUZZo6n6gcDVWpP1MCwHX0r/AKXB1WBjtdMmRDMajmQPcnMLa2u68Gr4DBnUCsR9go5nnwKDLM+iiP0m4XqKAT9FGXeMIwNFyyCuOimZBklo1n1wjPYYIABIhUV91i/0TJEAtFX+Cr8Dq+fh5kOa+K+A3oY3GS5Y8Od54OfFGQaLqZzChlmRNZoouPo5HFWHj4P440Yfr8BrQkyhhkdHBPgDCYp46CDVd2zL8DMGmYenRzFJ0qGA/P8AHlzLlQcTtg9c7EL9v1iIOjKZSGMbpQWhliEKjwfX8+RuVbVwuqcNXGej53s/N3neMfBfH227ypqxml6UAA+gFX6Arg5VJ6IyNyQJwv0kg/SQJITDDudb8QmsuUMhZhBGChVXzMyM0INfJ6RKn6OkAMA93QdVwxiJ2yZMGgI6wngcQWnpAURQf0TPcYENEzRNHixcJwJqKf8ARPP0+cKWv8KuAuXQOdwy+es+BKzPZcf4hkbp3Uf4J1kMO5eYhaONMrFdHGm2TEPGNVfGhhlcDDWGD6dH4jqZLjFVEzb8A4UUxLhz+Ug5gj9QzQPH/f7xDj7iYuHCKNVYBmVK3EsAhHKocXd8AytSw/6/+zI9dbiCmUZMXG90/vzuz8hXCzvT8GGZvCHXCy+6zMRhmsStGgRD2pj8HxKJoygESwqUxuGNsUVoYDUYQwzwwLWgBVR3R/wCKfcfP9LndZBaoVI/fEy+h1VGAX7nSnrX7Zgi5qrkcgZuEohL+I53vyQL9sVXBickMFw0AilUrPQKVwWDBWicPYpE9Nmaqhg5MoOtwcnDnsZ/LOVYblc+XC3cYbiup8LkHwfCdw3BNUwVw31i/Bg/WPgBwHCcoWHxGGoa+LBjmEGdcYUHN3CQuD3rjy3eGO67xhnXIEjkCOCYMiMWz/10A4qKwBcSHMyEWN1K56LwzWcI8nZmXl7h3AMCTBVbDdWfgE0z5wOr5NH7xkEnj1vO+ALWw1bUH6QhrukoYJ+nqp/Zn5LqgAF9AZlo4PrCCJvQZEC+uHSu4Ih0Snj/AG3/AJMBWsECKbyxgAqx13VqA1SekQS68yVDKXwnMwIZ9wOpvGM6dKokqrX34N3Co0AqIBeEIepzzTNEBX7s+i1v9uIoOVQOUqugmSYVM64XcvJcYecb03smQ9OcY3Vobx8U3PxkPj3gmMFgwc+TP4zmUxRgY46tG9A5cues0LlVVcMgMr4GB0jvxIiF0eRQdMFkKmGw9+vuGvAw9v2uiIeGigP/AIp9/Zr1386i2Yi1zIFA/Gcxuy45kKhSYZ9HVPVBLkbgEQNHAasTyZ1UcqK6muMJkk+E+GXwZwLpfAfE5mIfEVUw1jKqExf0A4GiDGUvF4sxURNAFUvtoh+e3PJc1cl+B4aBB65wxwzld0AUP+4ATalKlD9tHSajBIKB6IADegY0B66xDOEeKquFvxAHgq3TewMItwS6Ywrn8A7gJXAqWaYrdMI0p+wHP90dYGY+QBlfhEHg+EcMBgDCazPwRn4mZdcm5fgX1JhcCvwhvAOcgOOgqiNA/to7t4Jbu1PFVwNTqdRxqlcMQcza4+zmdVx6zRMnmYz3Wxcw+rI4cAOEaAIs81ttM9fsCio8jEWdSXlc0LnXePwGNT4D8AvBnBH5D4EwS3ArAczfQP8AzCM4s0DPyZq4aJA0xGcB9UxBeZg6YeRb+VSaSkaQopPsHmDHiZVxvD4oqfAAljuCuIoZFDL3h9BwNrvU+K5HPvwyY9+EwG64c+BLEmHw67toTVlOV8CHUNCwwYIcwFwwB7zORkPvLyHKBosE3eF0c0+MX8dEcGfmcrnXQMyhuV8s71IGpdf41D6CzOp1mRzgE6GziZaV0hrsHN1ginZHA3DQCgrlcMmeYCxgB/1aH+o5GoVFeo+PK2flzJQZZ+KbzkZx8XvyhQXKUuKO+gBcfyRSISjEGJhHHXDB3QlVKvl6mE8BgsNigRH6fwiMLjRNNIluAabDNc+g06GTgXGGFYjqCDG9Rr/ENeQYqKAq+WBn7M1WuEQRoni0DJuLCFhYoQ0fQwNelCgRFPADXu91+hQjiEMwKnmTUZlLk7yVkCEr5cNyLucKXXPjQWuAdGRmtRuSp8OnwDzkxl5gxbuPTJnNbTwmPxhYwDBufCc4vwIaBkuMznVA6PEaaurvN+A6Rgww3bXRS50rLwEHBgmLUcj6wYLVczQXPHEYXKr8YuFrOg536/3lbELgkebgCHsR/hy1LrMtzj5VXDm8QmZWEcRQhMsr59taAJYfCjzHJguY/Y4fTFPXn/zBGgAIA4KwDiXtRbrtcuLoohqVu4ZYy41yrgziVCKCQfgee4hHYVAAB5UVH8TNuB/CJ9icTeT8A1icSoI+RnZg8BahIM9UBSccA5vStdX4QSF+LvEuCFqvoyZFwwyCh/vTxit0UTJdIORPghMGhgwS/ILkcaLAaZ3CHkxpTCt4+OPQ0nQfhOlzqDITjc1o5+MXkxfToklRWLC5EDQUGS/THxnK7jMsGHcdNR0dVzKXDkCDDA0SrOoPeY1tlfhB+/trr7iq6m47hQgpq+XIDLSr/W6+HMaDC5Ui7rKvzM88rX8j7fES+zWhE0vA/l8o8gZldzotcaP05rq24H9+DRy8tWtORJwB5YoXKNcq7sIZmwNRy6q/AYQzzAQFEWvOjSJk0a2gnrzwKpTiDcalVCqiF8HEgnoHOE6aUtFEJ+Ii4xAWuEQiHZQ7ZVuAwMKtI3xJ2z7mRKHccjMIOFpY7xsvc+n5GhyDisNC4QOGa/D8CYTBTVApDDxowD6xLj65RlN+B8MApkxyFyXyvwaYTB0zi0ymVg/DbzRCv20xvGHmDwiK+zIKYbrbl7iuQMMedydpBM4FQAmM1jOKEa64yucEBzWrqCmeYn0FwsHCfGpkVYbtjJV3sdAxoKq93n8jPgygiPgfAiPGez7zy1WNnU8B5Th9T4Hhp5WEp8BXqlXrw6HBepOGuGDCVAnEiAN8SOlgUlWqz+XkfsMS6LzYRrKZVzWXR3Ex7biFYXD1sSP8RS5Rny5cV0RifiPkT2fjhwRDwK8PoMYO4bNAAoN/twkK6ckPloCf14chKUCgGE4VhOpgveHjvL7Z9uKZ9VFcQMoByZ7TKugYDvJcd50ByLGGF4P3h4/PwjA4CmhYRWMXp8IrHK8DKxe1gCQwyz4eMYbh5yomVjPCb27lDLaeHUaA7uj9TJfAT4I6TcFm5UzFuQ+Ofp+G+rnV07uGGnzJLjMADwJMSZP6caBrIci5AwDXrKVsNAgaSFpY+qteK1VKWgH51hICiUYiPErkBmsCsBVYAV/oynkRTdbgHPL6jjbPYPwDCfAtDCDAmSA4JnMavwG7ndaKiNMAo4FAxk8hD0+AuHsrQAAfQHAwV0mPWBnKsxBHEIQRjVfgAqAqYA6v0ZmNqDIFtqCERHupUEiKCjp4F+vJjv8AL6foiQIvnWU1WUX7V1dUxHU0y3R/o/8AXwYzZYoiJ7HHAeIhEJEjx/QOaq7zg5EaofAMkKqB/LhzxKMD6BRXTewEJb8VmRhhVz9yxK5VVwLYmamV63YlZX1DETEAARC0EuNqD7B/2Wm7MNwvzyJ0GOqmCJ8S+DSbnRMf3jeFdZjhV8Ihw016Vw6quD6w5hpOYkzgzH45guSGkPI34FXQM+5wwoML6r1dK9xPXKIc0cpVSrkKjokPP3T/AOexjgISirXlex+46MmIO7gX8s3VK+1VX+31lVjhwfMqh9k7vtdAxO6P/wAn6nozVrrurlM7rO/SAq/UO6dcoCiFPTnq/BxrVDPxzszNAA9rBm8r1eB4f68n9g73veBieNHPm84ceAxgJZlb11MxTdAfA++eLj7x7dFnqAgQqphZjiAI9eHsRBNWdgKqoEP+GuAsKw1kpPpM0aIIAhvkCJMXpAKnkevYc+sTAArRb2Qx8qDxAv8AA8f2juESxLBiRohPtjuJ9gv8/r7cd5HvdXRJhXWQeGjhWmYY/Q3LRkCQoKCv3rAOrQc6sJX4YDiFTizxguhjEmr7ZUvVSigDVYLg60pwgD2ike84GsYt5WM9RjicDRSfpX0+PbushgBhfWgdDILkXEcEnxy8k1zAGVploxTN0fEsq5NQjlXU4cwDRcEzl4leIrgLGhkuc7MzvLTKt08fM3lZXGUdzdLzFZ0hctn+9brnOcywDKurHuvJJkXlK0CJJbR82kQmB11rJWZZzpq9XCc4jCNEaWf04kpInVyMD8TTEkDoQTgPFGQVXMSraBCVFCCqNsZkVUPB8/hi9MPiLd1mHp8AQRA/UO1cA8EEqor/AH5M/IZQrh/wGP8AeWbxilBohPAT2ImRDQiSDwnWNlqZ/wCvg0gzolBHhLSt4kxXmkRQYvogIWnSmbc2gBA4EPAdmi/dQIntPAfijvf0r2o+KnhnrKbAQ0Qs6KxwGhI+gU8T/wDI6S0xHy57AyulcXwgT1xA4yCamSys5isWL5hgsmsijT7TyOjjjEOrkDzuYxmfdGExKImcolVqCifSnv8ACGUYABqIE8rWGc0EWdVf9rfjU+jO9m4xi40dIxnl+It8B5QXJunc5uCudecKYXBTAbg1NcnBuMC6oQkWO7RwGGMM6qV0DOZIGYDLoz6M56bulUMSBmm7S1qn39C41JqFoQfEG3C8bu6JnFM4Lo5mDERN1dZ9CLrc8q4Hk9oX+3KCM/H6ZpMfF78ibIqQaiMSiOkMU0CiQEAFOuBVLpXKDEZbcLbUMSDBndczfmw3hZFcPYrDXabwKoADnX8qQBFKRAHtQc/AxapD2uHmJlJRfZ5eTrMvTWAE7/yAf0ZnAh/K/wDrlUFD+FwnkihAVCoLVGBo5+r0R9LETeTgGJQMZlgrhDC8KxUS5+AAMldXG4IOOvwmNsjCMQWOcuirvU8Cq6+w+BGDvwcZeoPsQR/keOCg/AAOSKBZiYzMe8bLgCK570u81wy3quWPlyHlwJl5+FATByLi17gzXA+LM4h+UjTMn7jWKNdVQMLQd1nDDqm585OQiExmBAcNVO7Yr9sDiMSVmNgqFqhfGYllT+zzW+7/AA4uV5+AqGsq4zBuaLqqrjXPJEV4ifT6chswwwkcgjHOo/JEXB+Er1kGYDLg42OrQMp8Mw3U5XFiBA8aFIMN6GU2zcKpgX4xyNv1lQUQejR9gonRSshi4PVDVatAKAfA5/rhUg7AMAMJMvBCy9Yqj3rxnTgOO4b4zGf+VPYahAl4CrPw7lGIlBomGYA4HP8AjgMFSiVB1+2mjgCsUAAyPB1yNl8HFwDCUPJlarl/09fAS0TUeM8cH0eOVF5injPUxUQBpDspPxxiJXGKQBoFjuwmM+pzJzE3mGcu+9cBzG9j/ZuViwiPwFxVp3KtNb8HBy9ldcF3lesuLVyrgr84GXK1em4XXAWkuYjAFBUQzSplFHr7NFlXIxZZiEwOyUw4AB4MIuUpWBTKuUlaYxvgysVywGrmrVVrlDzgqC5pcdfg1hzMLHIqD8DF0mmiuDgKKCYCNOGgltDn4aTOGWrouBiGKsUwJdwZaTdjl6/C7wayf6AauLkVLRSeCRRDoXOy7Cgr9qeP2wqhhr54WTE49o5SOJFoooA90BZLlJKcLgH0L2aSIQ1BRBRPIX7tuFs01UVVIo7orDBcQNLFQHhcyKqDlRp5DHWPCSLGUCrD0e8y1GmQAYQvoUutcBSD0Ucnkv0VXLmEUU4oWNQLbK5SSaETA5BtdBWcUGWkcTTw9VdAXCBAV9PjH+9NCULj6cGcTjvDHDBVy1gxnVnvV/tyrVcN8OrXdnwX5GVlGIw7mNF57hO8OGKznbE1Zk7ZjH4SsJlTeWMNZlZXhmf9mCq73J/Bg6sMXF0wOGRQAAczZA61RB8rkVeLhap3KEH1Fwwpz8dVyicyCAKJH6EFErqIiSkwAQWHGw3WHDecGKEzrMirpk20q5Lr8ZwQG665QXMr8BxMpdkKZ6jp5skQd0ssKC51ELkeBikgN6IRiF6Y2ekWIv8ASor5qFFO6Z7JnQIIBWQf4ypAPBVf6AQwPooYtwECFoPEuCZ9qL9gilP6cLQTU0OcUaucaKZXAf1xhD/tR19WDhgAjO1+ANyIwr1+ud7/AA4ZAjBAqP8Acd98CwCKf35zig8XGOR8qNf6540L80ELZX1c1VYEZ56R4A++q5URKRRifoC5XAgUftNNAcNJ6GcsblDzMaH6xBrlre1VV0Hr4LwnHPTKa4nBoTy7rmUw/PvBuFxgglcvyz4gaZA5GenwODgscr1wUTM5nhkO9cvgyQMGLcxGHqKnDScAf93AOA7uPFi4UKxy0XOqq7jn6sy8pg6ZHS3d7gQQQPkRojlVCEhOPFVV3ljjh8B3pbu6WMCbrq4AMCKCgxQX4UhmFMMPdsVkIfDY/imvEqgqCTAChEHmFQ+O/EZezJc4mcQZCocF8xRhS4aVzRBOiNSPlER1Xc+CVAGVUUVxiM5h4vJwf6AZgAVUAPD5EaN8SYTAkoJZVAqwwi287RSGZkpEAfcb3nN5XV4Cs/tylU5zxmklVDK9dZCWOwX0Mi4FlDkqMsQcQHYtVS/XDFB2nIzJFCtVymUugQKj6XFfEUCcq+iVcVMARKodWr5cI4IZ/s5jlU844hZZHxFcSyq9cp/bu3PQ/Qmhr+DqGJMlyaxzritcPwYFyzWrhmri6rgfgIfAmZ3bUMGZOYxdXuVYa7w5GmOc3nS185lDNwwfKwVnFnK51JPvRKnGeceXF1HGJfBjqOWzKr4mc+LC9TLSVKQEsgvtzjEqA2YzonwXy/EveYuMArMnYdcZEvkxQcRVCPrUqsCqT6Djs979G6K9hBAFneI++yaNoyruCP6CRyq3lvzzU+l/3MoqsURPzUISm9z4MibiFW04+YlHX5oMquaNFTSBP7FwuLoIqcAJVfBIYDCIMROr4CXVjlpl6RsILIY80PyIR/rCiwf9YyqRpQf94kkMEgCJAcUoQ1dlwfa+Cv2w0CkpFQXz9Ijik0vTECMPow2Bk1XlXymYWHlfeDvkCVSe4+Fzr6o3yvV/BzQNg1C/RBVxf29EIj0R+nMzoAHaL7R3T/vhojOnq+sUf6txdN759/sgZVnhBEqWMrvAUngKsNYAYGh6SkszxVYfDeUDRGdPCOKlQBaA9C5TAqBVYG6NpLYn8MVrDxnziMAcjDKFN2YFdAYYbl5JufNTByUI63MEFJqefOgNAZ+uXThdJruAyViYW4mmCuYxy5rdXqZVgYOGn1l5FRWTFAMyslmrcL+4stlkCuMC/c+q/eCbEAKAP+Bf5c7T3VL/ACaaG5oeNY4stLUlPtNSa4sPu4DqvSazAVBJlq6PlZTPinXcFSAFqNrlLUnoVVAVUqkOk5kLiDwAVKmZ7Y/3/wDEc8kP+f7/ALGUmY8XkuHkAAa+WzKxDmOh6D0Y+EmXj6yEuuBz/UQMRTwHRDooFdYXBBCAQaqkAIEcauapBRyaVGBVyopF3KOK+HVbooKqHXh+FzkCSBBSgyoP8Ok9NQBNftMLgI6qLnGTsA0mpUyUTwOig5OlhVQA+1YB+rk0UPcYfsHPL+r4QLFk9MyylC+dPYmCt8AIIgG8ofeGIe8QPtTNnjUBYYU8i+TH0bmgPQK0DV5OXh3JiuKgKAXBI8O/hEcxY8Kin/ByUZDkxBP9Roz79aAcXy5cEkJbTKslXlwFTESYgwyuuscIOXmYLliyixWAJT+TyZRNDIjClaLAyfuZU0q40j4WfBQ5HGmMHPhTZrYrB9a7DADPI9cnANW7+mKILBuoEMiQn2ZTVzrs9tzJeNAxsLGY2zD0yDqkMC6MFD1gv2WsiPtiBRq/Rj0APsA1Opua/V/klZlCC6U8o96YF0l1LgEzU4MJcYfDyY+QWAPxGC1vEMQDmK0+wEUV60SMqmlhCfSEWD48WirndD0H6vdJTzTuuGvXkescCEMZKqABmprm0FTUKSw3ZJcg/ZZrFf8Ag0xuUUE1jQQWAimhqIorFMrSRfvOqane3LYpQqUstzS9jwQKDHpp/QTgeKCIMHmMcTg+lK0CVYHRcFUjRV4QApiHMbleZXjQvSD4P1wfuIIke2FX+oZ1jNQACD4HzcqTUBuISz7ZXe0xBIj2AFUx672YI9IeUZaay9CKICCD1vlaq5xgXgoHp4j2amAD4QKF9Xw7rV6uBzQkUSBMVAbURQ/tbhOlQKijAgwB0jwVV3hB2hNegwKxY4SSoQkO4qZQF/A4ZEZk1nmRnhKI5OlmWuBTTFND3lWuRYdr8QvwcaLoMQZ0rxcN+Gd4XM0ymVrCQWg+DBOIieRJPgoYW7hbv4dNyxCGAxPp5c5wxt7nKCwUmfeAzM7naq1crevyZKip0iGZAd9uoQwVMCiFyKosMVqY1MmHnchYwAdM+qVCaG1H2NTJuu6TI7ULQIdFW+PsNSVesPuT+e5ZXOXDL7ISA8rPBnHAfjkcMfYPor5eHTEMBBYECBEaiHRBrr86PFXheIdRkeroS8qCANjeU53M4Gt4+UTygZfNlH+RmvG2FQw3DCoRjKJopyFf+SCENbAqvn+cKPx0Jrff3M+SeC7wuqcSLOUNQS2FHFVUhDBJoAbENVtgAeEVUDAvApFKfccKQyfFxoQvkdiSDhXJV2g4wVI9QVdyYuCAm2woHoBXT1nV8CUS/Z0M9Z2IfkEQPRahmqlv1q+wfX0nkwm+nBqBAFwRIdR4NingPtUDKF1oqVvFMFntAuV9PamHwo6zsFyNUaBRpHgEIoiFNUnoFElVyS6YPlx3qSF9ABmhQSLB6WQe96MzrXAdPB4A8BrEfNJA+x7bkZuoArlEPAYOUaJCU8QW9O04aZCjAD+fORV4pf8A4auJ/wABzHkUiPYLllOfFMYSThQzDaTyIg3ehAkYmQpYgqCPtBYZqnwLlxF1/WNVWJlsdTA1dMuoPgd0+IcAMs3mDJcsNWUhhkg0BRYeweCj7Kaj0wGiiVqMZwhhr0AAOE6ZDY9HNvBd1mw/gwhk5uveGY8priwNgrLWAGcNyMV594knL1Qj91YeMq+7Z9G+EsZI0o3CMii5VUwVhqF5PtrhblfWxhh6UgdVigzykUcpK6C/EVQKowpqW6EIWcQKvnq4xFVzfYOAw1W6VZNGwllTyNaOUYC1AQrhhtN0HS5JSgqjA/ZwRZMrUU4K0gSrzr3syg3wr9n2fT8NGxy8TKRFf1c66q39XRzGbpP8UYgBQVI5gvTbEBIB1aA6EyDOYriu6C8FjF+OQjiZ1d75EenkuozwCqF8DKisDG7UdQ2/iEOtemmmKGHjGOX+hEB+h6mUdEUs8CKr9Aa+FBVKnYCn9bn6BwwBADKS/D77BK3wIonRbHRpMokacL7R4FfbAUvH/KkBLGUY+AYfV7jW5QsHjAlQqFMsbIJJYCVqABokH1FyZ5RV+izCznIho9eKx68pgtJRVKVAYfa5mrE3hRjBFiU7ivXLDQqICxeUrm7vqFX9VwoO18QVX6JkP5xxfEFQj9aZJT9NMOGmgmKzfwj5fqRMB41glKvXj2+I64MAkBw8qvAyCk4bPQcea5KHuBBydKFoohiieS+HU4FfreGhEgmOhw+cCXJ42tZvLPFJA+iSrfdMrA1lTIscMI2jWUMQQbya5jpgCYEnxByL8QmqyHLIkM+cdqsAC9WHDOM99pUYkBQv2Gv7Xoov0I44OUFOoFV8oopfZoIJAAYRw3scIGfcF+AxnPjK6mKnPFTWGHL8MnCYgWLk6l+TCLVC1CjaR8RvRHIUA+kUD0VXMVcqoO4BuuxxPWr6ImmJC/GqKGrHcjkIgpeJKORUcylRCkThQXuVUtHVsAhoIosomM5SLlZN5O4OfvSAhYKqsAAVVAMghqCkn/BxhdLNBCJUPJogWClUCuLVJvLrQXiR9nfJkTHLcOucRFp+4EX7fueDWFAFcZUsGZy0zVEgB9rhIgRD3ghAfuUaCav/AMCrdtOVaOUAMoxwvhPa4U6wYwOABVhjmVitDwqh10UMxO0QUM4cVzxWEYhAoANb9Yh/sWn3AOMeiv2ubEVectyZKByAQGEFqHZnLbyQAhZxLHOAjmh+fgtOMdKfYqPtcBistQQVgrj94ptP80EBSJni7qiniAwaIma4QoMrBAVWIdaXmtKDh7dj4sHBRKUuVKonR+17k7QglgZ1jBbH+sK3l5oy2pXp4AgGPPWqZLvwp/KqwA8q8DHRUxIQFRS+RCjkksv0bKd6MvY4OZNGUK8WiMRDyO8oitR7fN+3NvwQ5agpJ5PFu4NReRar93HUCfEEMAa2mu30bJPIh1GdMuYl5ZC/Q+8KYDRH68J9OrVKr7XLDXI94f3Ns3Cy/YPrLpeoh0fBXpMvjnlxmHP8Ox8eUIIvxO+WVb8BJh84HAVmIgCmMSAgeAT2QBM0T6cmddqgs+hc+LmLqF7lP91wDTHs8H+XGaKoS9Qx+RsqLVI0HkAOrcqaVB+weFOxfxdOZEwVxAyJrcq4dPk6wJYqmOlHNhGuxNNH4W4NdbvU42yhRCtcHvY9EGKHojxHw5EhxZnnFQ5a/wAXsr3EsAAARe/7XTF0wqQMhQys4pYaoSbUPFwgJtfE6l8zUBhAoov3xYWXxuIuQOrcvVy7gfBIdpaBiv6JivAnsFAC30IhYuG8sSwLQsBiADRR0eKiLoEVSAn08uspByuk78aA1PXf4MhZUM79FKhvLfRQFXJK7x+DTRPSUrhEpj1P9G4tsiEQbUZ6LSmMSxZBR6KNSoPEhlLEgSosAF69ANMuBNc/kmU86Cgvb0K+3BhTsUS8WHFkKT1BWfHgMdLuYjSX3fsZzNRQ1PsMFjKVybCnVwOZihBv2In1CIRWvh/TlctBSliCNd1n/VEFKAB9ueIBdEquCVAiNDBwIKR1QAQKUEYgYCFK7g9HoHgHvQUwynYIaB9A1fAImVHAWw8Dja5DWhCgq9uVW+3J0ASyFVhmgSRg1q8RqfYnHeTyxjvyB4HirX2GMXGgCjWKkV5DFZP/APDosRXi7yV6SsAeICP3RdHAFgoL4U9WBhtMGDyPhWNB1LnoWFKAZ+rpSLKqQvlntUx4CrQD7XIlE8KOcrUPColPsu8QsYCq4ISWG/hlGjvlEzJyK4FcaNbz04UP7eK6wJ7UvP4QT+zCwaDwnU/rwmNFCLrObt84Rjqq7mC5V1fjAGGhfYpmVVVd4sC4jfdcrlWjhwx8DS9nuuPFDOer8Bk7pYGpr4DfxMpz0tEFQgFgVC1EQNQWR/3VdWpmVFVEy7v/AIWmHYb7Q/0kyKRD6p/6usg1qXGmeapGABn0fior9VIObSRQP40HRyEYojHFcIZ6Mx2WOwq0EFzMLnhgFEA+K4jPuuP0qYt4moirSIrjl0gLQtPRIiCQVoYwZAKuDwFBlTfY8cQcgJj5fWXA4ay0cyFBiIP5FD+i5GBFfOX0sAZCF6fN1lzMpVXHHTixhYfVR0CsFg8OpiXgAkeD6cjI9HxPpzxHgZCsKlhUDP2csESqXEGApkfN1BYj5CoAwUDGz1PL/CWdx/uDSIlq8rIZWEaIiWUlMlyPlIOLFAYyIAKQgjSBcKGKksnQBCCeUq+gKKgieUQNKIn/ADCRl3hOxCUiD+sA1SnAaCPIcQaDUMsSL5qEvF7G9xchAxiKEKiPLfxyz5pElWeaDTJO4XwAA9cSBM0SiIz2Pfsk4TERJEhB4PqZ6IAaFCgAtfBTMSi1R7T9M4eajaiVKDRRFwc/GCCPaFLFQjHNElwtPhiiK+VYeQcsxuZc1+iIvsVzqtoBSDPZVl8uHsZWk4+BJmBL7UHAMWYMwCRED/SnH9O5nvgAVCqT28IBmpHsrQ+fN6Gu6rV799zNEB1RfpFHKuXgVz4FEhq9cVvvga5Y5wgZGfswuMrmZn7ZzdoA1Ch48nrSWFB4hX09RT+QN5FD5Ff38Kua4JmMrl5NWAg/BfDMRcENMNOudIOFEAgBu4b9j4z51rnKgDXD5Pu5xn36xAsAwWeGp3O/W9METDYSjH59oIdBVBfKGUT99RGJEERTMPzyITzxBqP4xRsvCRvB6riLqk5VmGVR6Jwn9jgXetQICCEaD2o2yBhjNpIIv0IID9jrmMKkOUymCjGcoPYnTEstWgXyAANX4wy5TkBq7M1QACrpWGABIBLbH7A7o4oLUAfIGAoNoxmIAAGZvwV10SxBNAei+DAI2rIEox70RM5p3Gx8iU8deznjHIl1XKytMNJKsdDWuGTFf6fq7qUiLaBFCJXkLDdTWRaQogRp1mWj42gLKvAAlWAa0krUWKpcQnQki4XcVgGJRKSKnHJ0pxKiIUi/d/oyI7jIKIJUQadIopmWYfCg/oAGcgZfG4VbAYVhZ4rwwLV1ZAAECEVUD2+BVMiC208oKnGUDyBVXTdmSGoQoIhEULjodWWIOSgI1tcOCS5b+Aqw0znSgYkaFSQDUfU1KiNRFtAImsShVlXEHGhtFlQiPYZLiJREqhog6vBytkhAQObjUVEJAqw+iuvyjBDm+HsWojmALOUYTp1FdnLc1sroRWI0BX7IKZY50R0ArFFpfK5XO7xquxL+u9X9CAPLR5X6zojIqFMxQLLBQOTgQ/owErt5wWv0RB7j2SB5bFBHG86RJRUFEn9YS1djhGHy97cnWgiACv3xZ2+9XL4h/wCu/d3tL+ut+nintxLR2UAd5Gq880Jgo0UVSJ0EafAxPgeWCmd6mbgMfTeIC/x95VgRBHRXXQx4vcMw78RBlDWYZcYzossJireNcoU0w5jUzfHlNQgBkAB9msuuZv0YKKmQjAPBvTRA/WWYPeGsmOYmCCeVAYHtdJzxTAb1mp+F/Ef5EcyxT0FgvmDnSBDLDdiF+qoiIhhRbnoC1aqq/Ek/Qd9iVyWGDbGIZAlBRDpysdbs5QvQI8RiJYQyyTkQqj0AgKFiesOKgVsCB+GksyXAuI0SjKudf9Cg3UKGTzXI1WS3UC0EDaC0PJmuxWmZUA8GnnbkQZEE4mX8ModZ+AJVLAA6tfAZNCq5Iq+GhlvhQCBAVLAAD6zHMUUOOROHaGKCUPlMpSuPcSAB1XwGB+RIYIo9RKR+s3c8I66QFlKh5YaIDnVRQVBFojHImtUhvgLVAMM6wL1oCXghKRVIIRbqwVXYqfQC/wBKwzNkVqAESi2oVK5T35ECiSRBo2hkOBMyfsqEMhGrik2gYo8Uhm7pBWTFgIvqgN5lt3BQRoQG7SCtTyXvrQwMQ4AfIYGKL53wGcL+5tWBdlkKq8ClY7rgZxeGeopZFFHyYUmvNMAIFCIEgasZ4VVs8v256pAopinWKRWxxuPo8EbVdBwOBtRQK2B5meoY1EFPMfcphI3UD0AQTyUdRd9GBRSdB8Ll4vRG5oD1hiiYkwwOAUUQKInjK8utDhwAxPLZcXdx0QQqhGj4GmYGc/U4r4fVMGZITQhUCqDMJKzRFF6GC9jV5m/Wq+jtQBcjJUR8juw2OW8UGtHrNKqhUGegAZBRcwA/dvvB5vlFFffUX7Hjr0vVRI8qmjmbzB/aglkDEVkTyFVoKH24wKuF8Cc2bkoDHM838L3ReGAIBjbgpPLu6DkUMnboL8dhElAKv0AVNcImDVP5GI457BBR4OrRr9BMaMuL9Uoh2M8ldbKcLMtANEwuZC4QjjCyfz4DS6NKn1nvXxVylVTIULEC/wDsxylJK0hgOPDSgNgoBVn3Mm69QuVOU+1WCJEb6bmS32eKKgC5xRSqVVXO7I3xQXUwuBycPOIUUM2EwZ+AxAOuFgJALlElYOo/T7PI+nW+SViJOBUYqpRkxodtJGL1bC9r4PKZwEiauM3ClaMPtmRudXFMgCtoDCEOeFQdLRrgQBgRDCYlp9gIfHGkFs4vXD8rxgfQHMLmtHLgLTRQM96oSqVUPKqus5iKiQZ1VAMG49j5KVHSISLYlRzMlV5XLkFWQp5TOXPKAIuLlauogXiiC+4+Ge9Ts6GgfAf+GOq8EUOleUFFzWilVi1UadKNyepSyAW/aALq8hITUBpVCA/1qBtU7qoWJ5hQqqgYxjZ9DaCR9RzQxQwEg8eD8OLdMooDeEAB6M4D+qQ/UcLRFVIpKMSMTqDDcpUa8z0CgWKqkpaiUV1GgAgiOKlVyApGkACCSyBFyAyrbRdQCgqwHLCK7PwMMjEADCKWVHyijkWoJaW0o0pXca4sKBwPYTgSGsEOpYFZX2Gs+4V54MwflZqsiSzNpU6U0lEUVwW9UxpZhB76UkKnjJyhDVRYIKC8KOCTQDggbQA79czTCgApV4qiJxpylbBGYDigsPIHxXsGGcoB0BwMxsBIMC6iCPgSBTK/MBIQCAgHYBkdmI8iI9RTWBSSr3qqkA1ZKCJfIIJyG82lGN7VQEXD1RgiK2oQEUTUuUKFAfT5D7nk1m5NTMPZSqudoBkDexnBCUemSSBKUXw0FH7KY8gwAQjQCVbHEySgoIKJJYZHHocJdd8YDJYPmUssxCuJl6YxXTJhfx9GaukNMGoYeWyEAUCs4nhh+OZRZHFFCsqdDCIJJHSHsVetV53EPIN/Ves8GXC7qYAJgnx1EwhwysDjzpiywZjnjfrr/blyJfGHkzKsez+YZiYieFcQwqm2BWekvg4mke5Oi6AfYI5UoM8VjTIzzXB9Co/KOAUQw+gTwkwi+9fPmvbDdJ6A8GcCtHqj9lif4cQUvAfOIioEx8XqOUCjRILvLPn4SUnpdXLoUWWFBwUgXtFe6ScxKZojgXFTyZ8TOiFDVy2o3VXCBBUESZQ6WEjSE9fx6yBsKyUAarqIbVwx4CICoDWGSgXYVUoSvRA4jFY5nTVQC1vg55XHELk7o3CWFMp5lQexigQioqWIIupzZg8RQHvsBGdHPlfAM7nJHIJeqrq4nq0kSlWBAYqcUB1ptn6AFHkCEpYayGgcF4BgjnIIQVUSJnrvzP0pgY43TTIM8VolQAdZilUpFaiQKAgM9ETkrxZgoi/sDzfBMUKqwegAYHAxlKe1NUBYtUcHIDWDDkAWVEEQqTXAxdVraXD/AK42jMKu0IihSHQr9CEj0wFbS6FG4vOY8A1Dce4X5INn02D+OPYiy8VRIPBaj9RTFDi2RfaTyw/nKhejIRRR1IFHwsMrBsBpr/kzUUH/AOopuvKedR6IVLWullCoUgVlXwGAZRwbYlfEB8EuKTlx0ItHCegAcrMZAPScNI0QoiOB4GCAIkR8pfONIVEqAkYLjwoZmSqq1auYQX2mJ1YicCpHRNVYD2QQAB9whhpdmIH0Uh/CTABuqRqESBDvpxuYvXnjx9UYQ7Hj58GI7SIMGmxVf5ANExAFQPnwkUTykwMIVFCvIXrPfAygLAyiDgk8gUjrPzooivCIsfx3cAn2w8K0hWHXuaoepUwaWlgE+sCDjA5KKofbjSuVArMQhxghD753r+a4J2oKh/RwxR9MdBoZQ8cs32LkaDhObKmbqiKfcCzIBB5AiYd0KF+nQqQAKrA8GUzgVyrgbFCqcA9uQMvIKiqzwtTNpE/6fZ9jkxgVf6xQRuABAjWVLQ8hzpETzFh02kLNIoT0L6y+l3wYEwLQROHsfB+ncPQ4pI9IIjmpzUHSFVVgZVRcXMUDyUVYGWuT+kwAnCRYquosySNA8l8KYIs6Au78glQh4Ign9mJ/qVILyCiD7B1pOggKL2uq+VyDRiY3Cf5fgtxLgQjbQOoT7NMiNVVpvuJmmDV4YIqqqJoWXn9F7i5gBgZeSq42R0FWGoHoFft9mVcJwxSFgCh4YOj4TDHwCH9lf9quVpr8HCVQ7SpeJ5N9DY1DBM/GiiboSI8KfxpZujnkLH7QQQcfSqgAYDh+yw5e+7JhqHToiifaZ8MLM7lAJFCeQSvoxTwPaiipEQVClouQEogAJMYFKrXOLkZWB6HwoCDyzDfqL2CgCjB5AubvwSQ3jwkKBguO2nelAnBQRiOnU9OVRPSisRVhj+uIjo1FAIqwhio887PVd8PI+QyWgIz0tAyJ5UVmpfWJ2aqRUJ1+004o1HStVoFCw4aRe2QKkiwU4d9Jr7LOU1yCg18CmpSBXwEm7e2OdibQA1REBRMQAzPHHwAoRsRaOdCJC1RRo6JuE0I0R9gf9poqWts8GUWCw8ZFAKBSgEBQUJwhl4ltwkQL40wk2sEFDgEUuUsfjAaaWZp5b0gA6lAq+FDeL/VVE/KDHAARwElBFFCl8hjOR2WlDRRVQ6I5goWLWgTpE6NOONe71Kqdoh3BKZNktEDFA8o1cWRkOHsig/25k7wJ+EioAXDYyUAqoBE4xa3I/GLEnnoWHmVDMRaROPYIoMZ7OYuCpdgIPCj98RNWjcTqFRi/eR/dM6hgFQY8S36HUZA7ZB5RV6iRmB782xzEhhH1ikJigjfsF0J4J4Vn/fJnSKMUQpPfTOFMXoCp/atzOq6nxK3X5GKZDbqODVtCMDL9XtAM4jFqMAGU+UVmgYSsWVATn9hmo2BWWNUsWxAfdUpEYFyVIAAKnPKD0FVM2rgil44ZGBamE/tNquCpDfeU8A6sh4zFSg+lkM46YLoKEX1cb7hGvp4T3KM1929BdDqCmiHshQSI/FwQ8+dFZYEq/wAOmswUNjUTyzLVh3qB9ujcUSoJabKN699UajhLxhAvP/Tw/o4WKqoYfRiYUoBaqYfBkERO1V8TVcaj40PwAgF9FUDIZaX6TItPBUsh93z/AKTIGxar9uQJuimjyJQGFGycRCN9uN9Y8oP0A9H242HyAFABcytgCoqnTinZF4jheakBIn0n7dzsAQFi9dbBQFAyz9fRn7A6HdygvjBUbIw8pptABf6POKtplQNtOAACtTEZstKVFA9FBiuHsCrkpDI+cvWLpnr6Yy1wlCAqgKASrj8dWCKQcp0VAKGNA3IiQi0IACqypWqoMhcqUNg/26KOfuQDIKdGkI046ihd9IiBgBUQaZRMSIv2SIgTCAAZeM2IwIgspEdN8tGEhQEUELGqQm4/ct4AUjRoLhLCGIiMAFqowxpZfAqIEAhAEWGu+XhGLRidM2uDcHRGkqKBQIKqeCBuWquoaL7ggsHVpWeUeETo5SSqqv6+XU3S4n68j0aziKzYCiBJXsRpnnMVTVCIIcbXnMOKbp5PpHkdSq82lPIeKlKXLAQpeRFCso+z4S/NmSIWDDpLMSsq1iSHdgSBnNu6C0J4GjViJm/rULixUkF5Ps1JeLzIMFgX2xEnEXwPRxAEWUsi+15+cdJo6ODSg+1/4TE6iSBAVSoIBTlHEeicQClSjaxCrgM5CEdPp6tU8oE00iMigOk8oPsbhFwGCBz6Q6P3bnJS6JAqgMSVoDakAFb5RKGGvTJrBnRFB+sK90HFIgLYCUDHSUb0CUIKKyrg5F4TLtQdBDwhHGudjgh3K/8A2Gd7eMYh1BXVqkJaNKBRrBxpKZAmEI5BSVgr1gCDK4z4RUKBZascjYrKeyUf7HOW/B3J5c04ZiG0R4obRNBp+i/560G7+JnWuN4OkMXx5IjIDx1iYD/C0hDWsM3VPvCLsC5ggQhFcXqk8PRgkzQhixCkIwtnlMGxiBRSwQHyLmhuBB4U5U8r/wArgXoPmoiAvBKT1ik3gOhDBWzwYYgpsQd68HEwRitbWvmYXsHSQwoD16KMBSYWDPSKr4WqvlVymx8Sq3yBOriuPcKgesFQEYurPs0SwEKColXO2Suo7SZOTaEqXqr7W5gVUqKDSyfOdcZ6ldCVhnoJquBCiDVBckI6iM+1er7VxNCQIgR4iqQmQJBQfTkcussxCFFHI2IZPL+ZSpoIkR6KWAZzzWkvLaUH9KZ8OhBULWjTJ6FSBaSiFXrlEVSuIHmncFL4VoKQni4eKpqLHECsAdbApfCeb4T03OCuhC14F8LmubaTLglqUKqoK5MCRBo2nqJf1lwU8PgGNDt0lba9iKJ+GiqzEIiIhnZJUAKdWMbfqJRECmAvPLNxU4UE1QGD+ISRKRj/AApms8wkxRDQRFynHSj8oWUsEEUTJjBMUA2M4AoWVcTfQAi4AaIgK3zmdut22KtBEAAMQzwtEaNiyFD8UKudyWoGhJWJH2FY4rVcGayg0QqpIsUAQXUGFCkPhCIfqChgRZOkAoM8LF+C1fZT7Y+DW8LzbGVeEVYoahD50ghC5TboWD07UaOYQw9gHgQ4YLWjwkWyxO3LsUUnAmBrmFqI+WKB7Jmuo5LotsPFwIR7AZ+C5kGFBALyHoK8G5BUhDSh6pTqeHyYhWqGn8Qnjq9WAgQQ69dsDEHiWIORDKlt0RBQi/auZBkUpWhWPb/7S6/+jcn1AAfQfzlHSbA0X0I0M7JGwAG0UDfY2U1G66zD2IRE3peAQPhQAI+KExGxgInkUBHO7dKzCSLgnd3r/UaioQzuKHaLKGcBKBmAK4kWV5VRRIqBMfeUoU/goUcRdUYd3E9IRn/0Aycm1NnX1VrlmgyxAw+mn7/pMJsoVAHtl5DG0C6BYfR1u7cYWkVMKikoAqvonq6GjrTOLXjguVcvlwegOOS3zH9XShdBPhMvFQIMqh6zTFoeh5xFKX0UQ9KpzminyJY+UEsEQ4jlefnoAQpAWApxcxv2tAhUERTzVJjQhCGJOrg561LlJoj9GSHgV8PtEHzXnTEf0EqrAA6uBUoo43RBQ2CCj7XMlb5BBzgiIpEgQDGVpTK0tY9Z51NAElxCoZ20iAqBH+yWGnr0i5xbb1FU0gFXeXQETFQPosuOiVckASAvVtv9YUE29pHogSh2Mploo/P9YVJv2S18udfN7Dtx9JIkUMex0Ooe3SIR7m9kRKQQ7+ORVd+JgVBK2z2+0cBB5PgHgPRu2NkAMSwVM2AjdQAKqQVLfNxW9Ky0+FlhWs15ukqA4lPH/k1yM5X+jrhowKGRve3pMhl1gsb/ACB9gg4jiIsCgPrhyQzlwMKkBVeUIRr6O43JmlFCj7Ao046R8iO59a9amUX+gePbk/UVNBCggLVyM/UnKFEhNKYrnMRoRCVUo0nA46XsDJWJOCAMRuroegjgukDyEU4pjuALuT1Ch6KwPo1Yj6YYQYcFFWABdULTBQiskVBQVgGEQnqoRVoB0U8iEaAGXP6oghRIHkNFBAyrZoKUCoiTgzLePjE7QnnpJgMslVQkWDwmHjQmCIM/c8eYiIiJBFEQxEeRy0ubLosC+xfKUMIBPUEgVKGL4Mg1ItJqAAR9grExvhAAqtsAAnozuJ6nlMfNQPAKPgBiCCUuA60AAnWqWNCHcVqaaCjNNaCSpZKIEMcGD7FEDFX6vlHe3iTyKny2s0S6BUVqKgp5kuQVYFBXl4oCCoLk6q+fwzipb0VOetUAqqphPISwomqqSaPPibEGpa5RImxQaYgo10c6INLkaSUAhumWR8hCJ9GZT+hgxhKVfSsATUgVqP2IPKxXGyIKgiBnmenA1IEV7VtiveBFczrrJUDVJQ6jCYTH1TzRQKyWewIIRVAKMYNcFpo8XIgAAAEWZlPiPzwhBBWsx/xOgD2sKv21wAAkpad+0g43P+aFP0mjOKuqa34ByOb6xh3IKv00HnonL/u4b+89+AIErlNdLovxkdAEyPgZqj8apuHX5GXU3/fc9Z7XBhTpSlYF8DvAtASNoFR/Y49fiWjoiwcgBGNo/wALLC1gCJmQVUsAY+ABYSM4mPK9Sfv0B5XNHkDCD2j5R5cI3LsX4U3+X/DXzE8Sv7eS6njSVHICDgKgAKucdkExp+20MG/bhk0+6qXiHgqoYvUgrV8FJ3GEzHBUBEgIN8Bnavl1uhy8j/lSINXN6av2p/8Ae2TLrcCCjAF8q5+PlJgKpgjpaAi4l9HnthvDRWw0L5ULRSUyLq4CgoVw7ZwUFMg68v3oY0oRcSoQhl6KXgL1XLncGJS0yUuIB1LAD25Y1o6JQsYtfjHP2P6vgPtcwTXvYTyQjw+mDkqfLB1FyqooKhxHyr589dNIf2te4A5T5MKPzoSqQFOkWJTzqpDBdEQYKIoiCiZcadRRlVnwOt1lhFvUj/Q1RLgEkCJ0eePGA/eUSvRRGCCPmcysj6cWk4FCjXF11UVG1RuEIKhYOAzqwBLSQEERRYiOVV3qKoESKShVKuaKpFVYeBV/68xfcipEkEKtVVdPIAFhKslAUaRUjwzKAgaWqQARGj/zIGWARGnQNjLiQpqh2IjiItA+QA06dSKAvBZ180fBhXtPYvgCikYg0wyRkUVo+BhBLAXMYLHKdXQqthwkAzxiywCvlgAbg69oWxACeFyAtIEAnG8VSP0jnl4KyMBmebABBSpQHypXpbotSO1g8BfAYi1TABVwOz0IUAi+Uh4VDc5AHWIdWT0KQLBVgL4D3XmIkEKDTlPGCAsbunTdakvQ4hCqMNfAaEQSC8VNMtRAH2tUCCAwcUrdgAB6NvnIS4WMBFUB70YNU3sA8qgbMWuHoDAUrwL+yZ/fC09rwn4iSjgtkBCiB6k7fY0zcjcWLdECoo21ujg5AEJ7KOGD7wkoREU++OmcZI0D4UWr9wTADpAoh9RM0gBiLMcD/wDjjZIjwJFFYqqZ+ZsFASooI/UHGc+kCJFRVSAp4JzF8HNbA+q0ZUZnFCC/9uF+meRD4XPfLourJdfHOmiGaEHOEMrzVgUzPSBmIIf0a/eFU/TAH1gU3FK+XWXJSO4sdgiA4L0ZUFBmCNqOjk7BtBmux2IVRQAS38BQmUPNmQqJ6CdeFmOjLDQLUAgInEUTLdXQl5VAoKCqZs/4jiGofpPOagyPEN9g1/ghTynNLLAjSsFQAIAUPGMjjgDAUEkERU6Fyu8ir0SrAYA+AiAZmOb5EIrhV/jH7LXLUQViFPWpigwC/wBjCwQMOhBCkij4coqmAKIlpQDUF4X2x3VDCHM5SV0bWFekXgAoB9qrhWYTgGiPpEHFT8jI32ABVAugB0HZWvttRv4zLcyWAA4RStpf6szFGRq2QPLlfXjS3vb0fXPDnTCsoAFX1OTfWaHhcNFd62IQOuhbAorSwFw1rOomQa8GAt2ARP6Bq+kUSMM4+b0SPROkdz8moAVAAEKBwyn0Y+FIOCZg0PBrjKieqM2HShdnAyWV5rbVAIhVXAMT6e71CQEmEImAfQsSiCAAPQ4dSRiCNwdQeoAOS8GFIiJIDQEAqCpGHTR8AQIHpIXXbuoAPkRtURpJkbyBxaBAiUXK6mZKasPBlgcQWVIpHyumzKrApfwP61GVOsaUQSGrO6IgFItPTKyEaJK9VQtFSAX1AfysMpZaeoGAGAj4loiuXpY6ggoWc9oQMv4GKi0YUY8OkTPFYwxqoWrUGATgGdZSU4rkfTlqLidtyKIwaBD4kFe1DABEyRVPNpoA2VXkID8DgeA1vkXpQQB0EERMi45hB1oPwkjn1XgBg8KvYRZ3K6wiqefNTJ3VqwLkGNQKgXcMHPKK1/auOvbyBD6VJVv7kjYTEwopC1OdQxLgmCGTgpKj9ihUTTrNhBCiIjxEwuGLXNRFSiWMRNBCPCBn1HHSGVSigoguq/Yg4QjEiAF8IWtjYZCapXgeEHsU0rwryeRQinoQAxE5FXUEYxDidMLli8azsTwHGRY2QRQOgSuLrwGSqkgeosDcLBSiJPcPWiqlTHVjC1lCAUBHgK7iBiDQB7H6xnpYwACApQHw5b8/2G21M6Mse7+QhNUS1x18SAgDz0Q79uvwGtx8Eujmc6k3V3re/wDtEf6PKfoOVGiqQ+GNPI/iDhC4clcGn+zrMDmJllVo6P8ArzuNF9ha1kRmLZumJBfXk/eWpPU+xsEsNRwJQgErISP7byClNrYCzahCI9Wc4jgD2g+wQFaj5FM6KkIwgtAooABD24DJZaPCcV45UGvGmCcvar30RRcBjwqgGN5FFcB2AhVWkBzA3zZXQgJQSSh5TBaRMRGcXAwoAAAMXIM1u9UEVRYKq5G7qQB2CJEvqoe18ijgCmqqhBBCED4RhjyZk0oQl+0WHC44OEp4QsX7guI4j6RR99AYPigxjmxmXYtAgPk+wRHArufSaKIN/o0dqocJQFipWQRr5yxXQWYzLF0IiUGoiIin0jqCDipEUWQLczzYtwIcisDTFKDU0Mlecio1kDwXH5SLYJLqqLpqGEjhPFcFpIGkfsKeByW5dVeV0Frj6BO0QiyFqmE9VEiC/j4e03dUCCH0AjAR9rmHv1fYFRhyDc4e+CRPsnT2io4vXxcyQRBxtJTLqoAZhJNgAigOYThpaIGMTyeGmG40dmEEEK2IQQBIo5q+wrCXirKVUzDSdgpFhQEG5YmEZdy3eBRWnpUx7awpT7lPAD3YGF4+GroVNBCCK1XBQpI08hAlRjYVTBSJK6dnwEFf6HCJ3jjRNFQh1PtjrZ3M36s8QiCqdc249PBApVX7R17dAznFCiqRR0KCKa7HwBA2HCAAACBiyTkoQEFHFAVAuUXo7hkjV4BAgtxEMXAQL4BJz9bl9FaC0wH02OEFUgwgAKhC5NV4VBRg8kiKDcKJrGktPAGVAVb4+IfeuLcUq7agEZDrvEUmAJoKKg9D6M+91BsF8su8OQtqNOiwAVzqqaOE+xiNtEzhVq0uvV59Ey3jQksvRaepByI0lGRHprxuezIXyawQiQhcBppoLrCvngNNwrtqniPgDAPScfopxEcXyNyPhyrVIcECpc0FfMXEEAxCcQiThMQwIERCnlFGUQf13WcIpEj7MZ1HEODGpK6fauaU5DC6UEECeEF14QE9idE/h7qoYXAD6VRfyxfZktllDlqcaLEUmdiTSwNiouLbwKrEUXgXmJwPMKOEKr7Tud9n96IQohIxzRfABFSeCBQUHXjf2KLu/wDqvvE+kFVOH1X9zwnntMimQQr8B5sN0ANTqAqcQhxBQoKVB+wQQ/mu8M7juTdwNW4kVKHgKF4KBy28GZiKh7Gg18P0m9uDdkcaPxiFzzT9WlwVJ/gCr/aAZctgbVuiwuYDYwQmVgKeHBaJ3U60hBa7lkFUQQYrCLknKqI2oaviuGPtVQg2YAORf48WWBKD4QMmpMk3InWlPdQ5CKeyhDI8ARXv0ey/6HPVVGI4ALXOuYEBCgIAQipAzkPlqiaWtP0KFQ92ZEFVZ9pKoo24LeKRQWJhT9x4k6wSAF+6VTK3hxcOaCBRAQy1U0tAtEqUjFUwAZIFPIlEwi2J4cE/V94waRUa9CapIZQGHRkj9P7So5q2DSEKZ3h7kxE4B5bGYEBGIIpkLZEhKBH2DJPIbtzL4iiNEejqYpUWhqqQjCVVx0bgCRGI32ZsuAiKFWC+B4ppMPAmQsU+UU55RgX9NTxohaIq8oQOjJmog6lIVI8hARa5xU4LF9QtWAcVDDhCAAFKiAUNSqoIpMEmUalBCh1Ik4XGC8h6i0LO5LiYSCG9BoAXFZNTYLxSyhIIxgn2nh1EQJD5P4UKToAuf7J+iAFIIqCPkcECQGLIgq5Ags+sN1oNS/JVjOEkFCtVygyEOMgq18Ab0bVIUoo8QOt4GPQoyQH+gUEIKi65enTo96CgipxjjkRkwMSiVFh1tc92ymBq7BEBD+hHLAa5LRaBQQAQ6gZh1/vx2IKoALr7DToJVHVT0CrArk7FR8zRSAXheMoqR7MVEFUnQhc1A42V9fQxqkPSEIafSMIJQCn5RQz4G1ouFuEwXY04DU0ip0yOqpqvw1OjoAAyt/UMeJBKFseuq+SDNCIg74TrUVUVAA+DzBSqhEcALQbHinUMPeXNGPmIKOR+HFCgIApF/U3VCliPP5YVwyhtSuGKRaplRQ4Qg9oUGdcFIwFBZYWLgiBAooeFDI6l0x6FA/aA03vbhKqiUMVJTgwjtB5Aj+jjki2taIKqWNpfJp6ec/c8i7AhV0qxBR1XQllkac1uxKDD8LPIsZnoeR0GttbBQ0/TzFIFiNRHgsXTVIFBBT8suWcUHCFjQgfsdKlgXT+xhftx/KTmYqoRBKjl3WRDKMlqT9jDSO+gC0v2KMziwkIg+ajXQi+tVP3RAOPJ1wKGIF/7q0eliKEOwPTjFNU+ljMjkc2QckZsSjoJXtqJ32cyC14v9WBXoORz1cfD2GbRViQnNXgzZdFBT+7kIHYFH+FNTyNRcRZ/w5U8jYDkEgJaNZQVgDmBigjy+Vg0Y+RDKPViILGoCtC4eQSKen2WHv052sy60pGlf1U1pVc84hPENFcjlpGgffFlKoFHK+tpCNQzgFUB4g7rbOGtLsDkfwhfBeybkogSlJA2d6X6zIz1xHpYVVtV18GploBP3TQlWlAUXjLKJJy0IsfoAeAarT8BSqvFOACY3jQq1nt4qM9ppOQLAeIZAVKlIPkT9MNJCFftVVcYw64IqgC8hwRbXEsomTKLD3bXDQKGTlRGgYCRFzceFatTzFKxdRO6NACVfwjqOFxQnBJxIsHxK9zOGlHuk8iK4FipA6qAyJwAB8zA4LtaBgAqr9ZPZQ2nYH6y/m0HkK9Slipl/CGgHinsenyGHj2oQp5F0kTqZaxNsiWVFBoilIQNbVAKBT15ppZ3CIRESARRKQzvRYEpXwB1XS+g0KpIkao4EDNHITKESKQAPTQerkgwoCpqK0HAUdACq+gO3Gu5pMgqQDRCqBvBfqSxaFaCpZxhh6xStgCA2Ai/ueDPv6KTCjAiKgCK4mJJEbW+cXiCBTCNIFCoF9ROc/rOvVixIrEAKBVwnTogFioQBEORVQI6NRYVUigpVOhifnoBUPFETyHkTIO2wgJOMGvAoOQUr2KtldEFjfILZo0fCVCCQoFVFQyTAmhh4UBSqVz+SGZgoh4ADaLUKU652uXYbamEUsYL4DK8QKhIKilGipiKIQAD9Y5rxx0JqhVoA+xQIUL9gIpvyQHgQiE6omaM9Sqnyr7ckw3PCFjK0CgfseXgHJCYFR0VGgKq2qOdVfPl+1Vf+uHMcQQuPCiSy6IZAgxFPsp2GoeKSt5k/PfEL7AAZXizpJD7XMBgFpKGZ9IcKE4BHj7N3vInDtVgEQTpzyahArYECqwPRj0AE4i1683GVgUIMMSiEKfbY6xqFYKgPpX0GIxtboERlralDCRlg0GADwaHbjxYkoi1RpH6qZXZyy6eAxRsRd2b+KlGCoFEkFcDw6qioBFSeq6HEErEVVKXr94r64FMQQJVEFEuG69NrdaKEUM3a60qFBAfhD+zkIRQCRVfB/LnaGLKsenVYNOG/EuBPAjqWqAcSrgsemBgmwKAkYXlPOmbQSphHxF1OWJnKsSoAvpR47q7vFwVSuExooxf9ZKmfgR/sNXj3gJZEM0BMi1J/wCGcPxtGTlog3yKDjLaK6ygMRO/pkrXU1C2jy0VygGzR4FBUD6HUESLqibaiA08UcTFfLUyIRRVogAZmGr6gsB5I2CV14F4kC9MWIADV1WEij1CfVCgBXDF4PlgsVRYHMbOEjA1Feqg9TLjk2SgCdmyCCgzSfMJEpVVGK+WquGI6pkM9ID+nZPL7IYBsmxUIBgjTLBcDI2lAVBQms2BAaLUaARIOAqrQwg73wrVa3JJOks4+vu7lr+slitfAY6pdKtYwapEqGMkVUFyavSIpBFyrCBIvVW0yUZoxVWPUU94cOsJKdF/kRyifLJeUIqAOkq5bKvQKFUFhumIBVAhJPHnyI4I7IQLCys8FQypFgJCREmKoDQ1tIF7zgVIiMczP/0OVABftYqq4j+RSx+xF/paZOGvYnKoVw2pQVjgMBHSBBQRBSophSQVYHfPBCoohYhjSYU4LvIhDQEc+BlqHYU8g+M1pKy2BMJVLwaJpKSCc7VGyikkEXJsw8qgUVBQxogg8WEIZNRVlAUDyoMMNVC6B7UIBgIaapcXeMBDYlryZemNCCIgUREVO9QcRPWO6gQHqDwXHvBpaXRjxZT4lCNUHu2hrCqAhKD+8FXPxYUboWrAIUxQ1PBUkMUSJChQW5pKAFexAolVQWzIjKQilIN4ggsW1xnWVFMgUIEFCgKZpM5FFVgFVVQMQQtkWDJ9lU74VzJ3ucnCEFY/Y0xamRGsCRKBAEjLUCqVrV6v8vcIVtKgcIASAEciRQT1QAD6gAGdLG9rFdvKiH8AZneNs/F5re3CxagGWsxUAEVCpChQmifhE0BEIEFKHZZXIcUjFTAPaQiZlrAGHjFRVH5E3f2HARKAmgmsoQVh9GQtCCiajzScQekU0vVBWN4aaq2kwWcMDKoB1qlOOYNTgEeXae6fpiA3ADXo8FKh0LlJRpiEaMaCIOomSiiqtV38ph/IsrXK7qDSvhiCDk7qsVQP1dzAQI8FrjBndZatOAcFqAojXP50Z1TnofDH6XVfCCNI+R0T9ygxq+Z0iqmvRAK180hBFqKGIMYpRkidKSoZiBFxu0QaKxy+apBBIGIoqPBn94n1gsVrzLSw/g3YP0Z/+KFLfNs/7c+Ls6qRbQ6DVwXYjL/TT9G5ilcZMsQQgWcFbrMRIXeR46CEniu40ySXRO3gyc2RNB6r5Sfw6AohiJMEfB6Y0CluFJVcFbBqzXlF/wChc5O4R436UVP9Z+m8Ir/tx40lGb9DyOhzxEcj/wA/m1ytXgivrzj+JQXKwI0EWqKqtMLnlHFlQrxxwVgVDosrASxtbnKxEDb6PBdeEXOwxABbxr5C0qlxGwiBYYIVAPIoMmC+ChDpaqC6hRnhMCFMEsOg8cpZ1NoCCFROhXTUxXbNWmLYRubVBQQ8oo1KQBxuJjaPouJDyEX0aLE3ZpUIoSVVyl+INRpANBD7SKCk0L1CFj1AvaiQzmeyhMcU8J7BDAcIuuDMUHLKVD3jMOtVogcAHuqCGANuGE1o0HJyVqZrqieGDhaohAFWeQKQepehhd/QALzqsD9dRjgLAd8/SZTHElV6LT+svOOKAJSn0AtuVDxTr1kBAgFUsAyBFRAaLjPvmdLwEZi0VQDgVbLrK0Uej96aBQZEERKekUTJ2tBlEixa+ACnSncVStvTYGL/AGAvtcdWVUlWQLAId9wBOh/EdagXohQCxTcKyCnqgVQoW96gB3iSgtWwcMVkbgNxQRMtYCrIC2AZXvjBdiggoRQqZesl6SAQEg1N2AiWAAoRAiCCZIKuKVBqhAIoRAj5VVopP5ACsEVR081AL6i6VQDhCtVDBJ5bhXRABQAL9hj/AF8hKTyhpgCJEDOle4ngEIRaRZBFMWrhCyUR+kBvAoGLuuRLcgAr0PYBTgB4TbOeJQiDAAf9DCdYh3BEyAYMWwlQ0r4RGkcAm6QoLSvAjEdHmUJ+PAUkWpQRQYqZRsQMMqACgFWEK5XNcUQjCEjVwgjad0jEj2KqeRx8Pwxb7UIgtNZPCq/auT5aAZBOAA9Wiro/CEUoXxxHYuBi+S/qAI44UCQqK/a3zzVeswDHVcioSqxBqReafxp2UKNQqcJESD26/DfQp761QrSHkDFD5IqcREH+g0S1VUAq9XnM+XGDLekSKn6+zHuosUsir9AdzKQpKIU8C9chJd+YKTyoqSstPq3XzgUo0f0cK2IKgIKLBf6MdMxnAj/xmHUSFxVbVAEPRmIvWpwr1ac0U4UxFBQj08mj61lwxvElif8AH8xLjUWrKJOImKmNHXCpSjCorqs/FEqlIWFhpaGQwwxsegLWthHXPGoQUInRPIICaxfipS7UeVkwOOhEAFsEB8q9cbQIGhD0p1PxUy6E8M6LtAQ/b7YYKkElgCoVVI+hxdv9uYogD0pX8gq1uNIuNqsqp6xRrqn2zfrARiwZIBVojw/TEYUUEon31XVVxJh8XWrQ/AuBnu8o39YWjeJND9g5qDjgGfwBhGgQCfLE6B/y38wAfiGOg8KA0+o6f34CpfalCiiAphNFQ0/uiN+/W77DGqe1RAo+XLtxMCjvLRQ+wLhNXAQH3EAISQcQIm0CesQqgLBQyy41ITEBaX88ZSGihLeEKh9quXT7U8pGFUxAEmUSKECIAAFMCghKB46XgUnQfqzyF6lRlaqqqsAFyziZlJAqELBkj1HXz6w8g8VABWCsFPVUsiAQqMFoH3lvtMGNBhIpKAKhkIxgSoJVoaINfCf64bOoQQiGlX8+0WTFCGBLVMmP4LwHg40k6gC/QcDG+fImngR4FojnL6qwU0AAFHwwDK6gE1qCqQVZhHc9pngomkrSxVAPIEKD9mCKLRQqH3KZO8JwotNcfEIiWohUKIgAEHel6ZJk8WuBQlT9oxIgkfOXzIBRBKIlMO5zRVAqC+lVcm9egd0pgHTce8wIPwUj5zu3FgpUCnlKDlxH4Hs3hWCfSOJPFW10iALwImqZ89wJSEUfCDgLgsRBARAHtUVhJGnEmJjq9oANaxM/EYChrSC/04DI1ooQB4Qi2KuPUBXogqWAaBevV5k6msEg+lApQemdJeCqCxAFF6gwUNDPNUKFQQIgFE83gYWBdVOYFghEtIATgsrcXyARGIEoPUyw8Uegl0Aqogqi8US35CQt2x6lBQmdXgMbSwVIgIOmPknxUuCEVoKoOf7bRRZGeAov2uvxZCFhJVU8qG2YB2G3mnsAAP2aMXi7T4ASIeIZfP8AciR9IjQ94s9mshsVPFT2LjpPGwhFSDFBDhXGkS3k1S4UFew0zj1KguoJfLAfrpgBTHEIINEEBghoJTA39Ed7HijxwqyoWBPSvCzjFDM4SxRBVWcG9qZUUyMPEIKDxCIuSry+k/qFmKzMCNIJRRfKKUKhuN6BZHiaUXnkBaGFTSqI/aKG8LKFKa8AoSWrXAzCq4vVAqoCCnhQoODJ6dQq2np8R6S7jWqriRe6qBXxfyzMv4S0RTj5Bvc3yUEVWt44Fwr1yDzqtQh4ODl7KgeVxrQhOBVdIrZxQkhkSmLRE6JqUf1HsBOKL0dWUxWCjVkz6RHKW0jJIiCQBk/hFEzRV4q/gAgGmHOGCi0tHhqQ17s6OyCq5MrCZK5YYcoInrSD2tTLajziP4M6IaEvz0P0EyKGOpBASFEaIoo/pHA/DtWqX2r5fXgz3YkZ8/qeLiCdhqAqh2EH6yesYBTRmqrlTMlxNPQFVfwNL+6zT/Aqf6z4ni66J+eRnY+kcf2nXImRqyYYxeY5keBvJbRUQ/oxNcBCKC8U6/2rrGSZXAXyMpeI1EWGgIlFPONeolqPKcA+jy6BuijU+ABVVynOm9qAqokBiafiqmRFQoe/oLmFtoYG9FR4TpcIcRPKtUUQErg+QkMg2qOEhxK6/o6mRCgAJ5VFerjsMQpCoSiP0mnysGKlRALjUlAdBDhQV8LAUMsTgFSoooIKn5DK3onWCIjoKKCuP1FFKB6LKv2DFNoGLOUIEGngA8q5gtoprNVVVWZt1wS9hAFbBIqEz5r9CC+AJVBrxcxCIeUfaoD9UMFcRVeiR6Xoxeyk4Bm0pSSJ1Ig28zZScyDC9RILPSmus8yI0EaFD1lay5ArPEIgwFKfQ6cVVQ9CwIPl4U8hU0/g/Vx7GyQIDi1FQYM1UhGCkVgwKwKhK4iIWnZny1CZACwbIiEQDAsI25RFpVTgKEFBcGc4oQUVSCIgIbyZNK/WdQyn/cB4ChwDIq1OAYR9iixz9SAqOUFaqqq47cusgIE8iCP03JN+v1IAQRae14R1upCpiggIhYKmEUfnRAvi1Av0O6ykGhCVRRThUM0VCI6vAnFX5QHDnRUHNDENBJVCBAFU0F9aCCV0FpahWiqKTGzOHhhGCEhAxQFDCx4CiFFZAiAv7BUGiEhaOoDAqREQRMg8kfVSLPLBRYisc+h5/HYFEQFaC4KCm8KFFERF8nL0zLbclo6oUHBPTn0HZORhDzSIvn3p6apox14or0Cudv4UkBOwCIsGRHRppAHQFSqQAXRcA2QxAKoDBIIv1m8ggtEekgkKUUVCMqGFwh4wLoZ5T5PYzGLLtiiAQ7BBVIJlKkJsWi2U0eyIBYLXyouCCaCsPgAJxBHLoT/NipPRGY4GxWQFgVX4FycZMkaEES+1THQ2KRGRUUQo4b53QAsV/AVc0MMGZryhpAs1MATgAyHUrhS8QP1ZqWClUfLuiGcKCUZa3w/XK3OLc0BQugQp6/ZS6hkSNYXiCMzJ3WowF6GJp6qnHiDDp4co50Sp9K5WKoFsBSrqUqGkAdUqCMFEgxioFvf3EFoYrX6xBNyifnJSBPO4HaCoLFA6y1DsymimwABaAwjfLwH9ECY24CxKlnUeZ8+YkURrCLOeRHXsmlgXwLkmrkN+8j0CHmmcOq0UTMP0Eta91ZFfKoAfaukQECIiJ9ibr/iD/wAXsv7TFuyCG0Psf/WVHRiKf0eXFoHU1cMQVH+Uxt1CQA0SIRCed5G7Raj9a/8ANKy4BE/KdWgpXOkLID/mgJ+h/rB74rqWqlRXsQz44kY4IAtAfNEzldS3lCwNEJStmdDUBYaxEFftWubPWyCVEaMUB8Oq9g4AANIoRIdJubpiAkWIkACrul8o8I7KosFUFNV/yohWIqPpRg2VMUVexIF7DBAqp0MU8lEFznlRpBZ0OH7F1y7UVEIoIiCKhUhhAJ5p7okB+ok1L2yAAHrf57ygYA4R6CxOkVC4sgKUhQ+k6y2XpkQeEUYKnkYLl9EyUxQUQCJkkjSWcWFnLAszdt+YgTAqNVKDH4pQkCInpQBFfrV3gbd49IEoQT2Gg9EqEVKL5KJTdvODgwVi9YyvWGCCYAyjTSTki9tt1VKKk4lREVb5VCLMyoZXkDWxqPKdPMwBwUVIqoqvnKMlhM+ILTg5dHpaMgtMVOLJZiufvWEjgFfJOIYYdTsD1QABpaKQBGijQYo7ogwFAoPJhPZCJL0p6+gDU8Hhj5MkQo8DHHjh4DEAUBQBLUyAq47QKCo6kaCOoFRCRgCCcQKiCnd29US/EBIIYFBd5QfgWBuBN2AUyKQPJVSZuXhxOAkGlQelHFBoU7yqYThwA2puPXE6agAoJSzTnGpSSCVKoGo+XAa6nFNlCgCJCau6mp8qdCRglcN9+nEkSIUzGmtWMKjgq1GXMLSQaB5bFeo0uC3YoJCgkoNj4EWDm+ZCjeRaKICrwJnYYflXxQBHps6LFvkhNSxqLyi8FWLNV4duQnQOrA/5qlCxDyAAZlThPQqH2JeAn9uCsoCVvnttyrqapAK1gcC+iGtH/XSbulqO8nCKgYMNGXqjk6DkDwBgPwcUv5crRViCMRQ/TVypDQDyU4g8MVRRBUTFALBld5bL8zUIlDxbhx/EYE+xKnXyJceGoC8V8v8ALpjqiPC0Z3zLHymrqMsUgT6MkIooicRO0fThPGqiqvlX25eKaxXnCuWVF4vUaHR4+TK0gCRY3mOl45aiEagCfijBfM8mRZBQWT0Do/QxyiAolT7ASI6b+0lUjZABQCuPUUg7+wHYGhyFtULKgyUOzBcbmw3laMf+DjgKPFCPhYSY7IikIpEE9IRMBeRqgn5n+qFpX8/hibSqiyngFKA9lmb6h0qZHwmNSUxKFjLjw5FlgpmsmjT570X2Yl5fIgAfEmCkXzc/cXyn1TiJfQEt7xUg/QLA37f/AE6H9FLoFGlMX/R/4pluGUIXJRQDp60wHXlTtAh76I7uT1dx5VIiUGOM8tSsXiUSHvT2MwA57Z2v0gmK+lUPKQACrAtz97Jw5WQP9kXVNZDhGqlqLSnHAgVQx8yHhXUlpIVQotgIxyLvwtVBJYPaEWZiNq6QeABgUydmcyzbxUogK3LeuBUHmo0Z3hhy43paIIOAb2VwjSkh5AE9KpEqHoML55Vo0ihacU4FtgFggFfwUzNVyEKeUWs5FhnkKo6BCQaRGmvpVWAfxEGv9Pr95doHjwThIuQdD3Clj7IcAchooBDWMo609MATS+9dYUygTghxADe7Z61lkE4u570/WYFqKtgguYJ91KQL18/ZG3SiXow1iCVFRQVKQgpISZTUR/B56cPVeQjT0XCkxLaCLJ0EioRfGDlrvIPL4Jh2A06h56K+Mr7RPerIjBVUJ1ys+uGs+DQkD0KZRnTABMEAWq0SE+8sOsGSGqjV6gDMYpCaRUjRSjwQcj0EexDhwpewGZSjU1n+iNv5TTaQKQqvwFRooYofDgiEFQKoHlq3ESIDIUpaD3pQe3oYJntuaew0O0pTFIlBsKwCSKGlBAdQf8ic2HwXq0GuLt1fooEBg7a0E5nEQRSItUcRhRETMKrcGGwMSBVVtNI+5vwlFABCQpic0+/KvtqAkrA4dyD/AOE+oqTr6FAKw1nAfIZQUoRMYiDqkAsvgFiHgKpXtS4KT75JAJ0xjKnjEB+PUuVXgoAAVQy0thBKaJARJ0dYrkz4d6paq+2q6TwgTikeCexEvXEa0APlUBP0uGUCEKFPKJ5TUtQQrvOUxq0iCWAhgv0DnG3IjxDCxfxQyiU9FBFHzwH4L+sOg0BWAGCyGFbCD+lwOKiSCvwdRRQIomj9WslWVOFRDGUtIGiIGoQRMPzUYxIK9X2CuBT7vKB+vT6+BsNaCQHD3aFwaCiSCGRMEAMCpFBtFjJW+DRLzg3mboWABVXCKYrUJ+nwpmZxHTy04o60pAABMlCYWar7W8wo7wEAJFKZVx6qr+rXP0CSigoVSUFlM9xgk1+AK58fpI8DyKeEuCZwnuCxR8OawuQYDWlg97a60YsgEAIg6iQipl5nlNU8xKlyencAYRiIFCXwOixCGxWuccOy5iBxPcfysOay50hT6XLjuMhhPtdOR2xkOOvsxAVz5LopyDzQL/DcHZtYFDQ1o+lz6j2dQH6hX7HE00EpHkCCdjRgZvjpUZItYkVU7uQ3I5o8hFSegQuaElKJ8S7RZbl1ukKLRHwgFBw5sYSiD2WP9CuPPh814EQB/LihuE3AOqErEdtABIJIM7785eGSQ5WCkHE8gIDMeAWHFzfUCEgMnrgvTOuIfdxBGop0EMNJBHqHogGn8Ac38jeWLGNbR7UovMheAIlgggAho3grf7IGGHuIEGyeAEgusUAoFETwZzICgQzigoRwEY6V0iKco9f6MhN6tInCCiQACBvKaFMBUFVU0B6uO9Gb3QBcDZcuPUdqoKJao0OGIWmAFRYlsEPcVyvAIsK42Pn1QUXiBZWKGTa7kX1KADBBgIUMq1EBvD6bftzuMVCR3uFCBUByN+xYgnEREEfIlHNWV8Qh5qw5HCB+EwCBCIqINE8I6CGNUJWKgJXhmciQBBX28X/pjwwhE+0rA7L3N0zKBYyjFUlWhrENAOBUUeApBUFwhPX8FUsKACrBQUw7+dwVJUUcPC18dYqRb2uSMVwRYFV6taEgImccdBWYgJ4AXIILJreWAlQ7BHUv+WkiJ0QRQKglzzmdyIoP74hAEdJp84SmqpGgVhFTea/5JRExV8I8A4Rog7GMZFIQtHNkihVIBRQIIjEzl+j41sFBAIUjpWzwMM6ZL/WKLMZthxgBAQUGEeqvlXJBq5LyBqqT4AWH209PcHEKL1T7DndYDcUkTsEV+wZNbGLCCiAAAIBiGZ+zuiBOzaF5OTEnDhIoVQFFDNtGiAch0gCWxhzE7nl3AQei8YzNgAFfTiKgKsBcGYgXMCjwoIy4TotUBD3F4OinsqkKrUIVvWGVVvdFSAxU43D+LKCqgkDhUGn/AIBAHz7BqzPZtOkIQlBHs0uBQayKwQSDoZhlGr/PpQPmLmfnWr/AJVVI8MGtQoqtQBYsSDBBPoXcUcNXAqHlBIXE0cCaUiCAoArByJqD/wCXHo+CAD6BXWe76EMyVRRCHM0EBEUHCbL29oVksfmiMgAaNYEo5yJvDnYdhBQLFDS6/MIT+hAciVKUqKPkfsxyGFKgLoUaPsc0i0WQXy96rrvQLRrWcTKAcDQxJs6PAAMsPP8AKjc/iOOaEFBR/vX5q19KquAQyrqP3Xb3+2uXY59+BGSqxg9QcPxmX7jLp8PDj32REbnlZVCqoAfdXI0t8Kon2OG0IgVft8rmZeD5CdCCo/Rjr3ISJsRiB4gaD1zsoRiiqpUU1M2GRrIIK5hRgih5Igodg5B0A8QDH3BZXT9d4JxzeGss1KAB6hMjwNqqVX1bk6kCiN8JDeSpS+4Aih+Dn/BASxepQ/tucPtAH66Xw9LUwSWSy+7pBTVY/RVYkIxGBrPnhmPpaIn6XPq4SwDyFVCg7gxUcP1jBgQczctcFn8SLljlezgngkhMnPOB1vmAAGakhEqloEIUNGKOQQdSQeyM1WlS4i3iBAYCCIHgxcwKLqeIMJ6JKWT6UIOSwDYXx2dvjOqaRGk9icT6TAouq7QkirxGtJyYFSlXr31FI/Q5svqwLHxSIKeEblDN0KpT+BxUXjnmxSCUSmVpiEUUsWPZcKL1IwWxF4QIqpyrpnkCanRJ4ERGmeVlDr19knVtdfXdyFctPCwcWmP/ADIyhvUweyijFTCwJqqa5W5aFAIBekFT66OZwrlpwOha2AGxwySEoOUFAV6BTN4WCxPYAUBZSDu/0fSD9KsEF644wAv7NLVFHCBvCkPFVJ+gC5qYIGR2+HsAquUzF4v6YIRg3JlQBpEKBInTy3GUdDASKoKFGtBZYAVaKKqsPIr7VomkPMlEQAdAGiyYcl/oQB4CNXVIGMvUqNApKsOD0tguH7vtQTZl3cHiAI1JUcJ1wCCIJKIUwu9bGwwQf9gDgsxt1gDEFSkATPmRxbFaCYl8qZsbFdSeKCAeIGByYTQOIEijaNGA4WgdcJ8hSeV8KZfNgk9xKA8T1bR4mr+/VJERdIIBZxjjs16k1AtIAVa7xDRTo3yBKvP0DEdRLvIh/aHozlxAJCFESiIiaafxQCih+v4ZIGmM1cFMJVpnk3B+mghbNLRedqApUigjKMzNtOGWlWUV9H0G8jXMUwgA0g9BEBcdY6WW1IKAZROZIWg1F4gohYmn7FBtIFRCrC3OdIpKGFEI4WKuAVVYAeW4H19JETyJ9jjEkWhCrUALOERbTNhm3AiI9E3GEwqEQt/FuAbIRTKUDIFWGKwhIVU7k1ITyOB0cT2aLAWIZapE0AEA8GNVIkNQHJYD4LUOzhp3gYNwKLCUTo6OnYRfBc7zY0wiZAqDFVYCsGE6CAfhDKpgX6x5q4oZXFTmtwAXoKcqtedKFm7TQIshfc4cyITN3hOWftRAX2OYppLR6hQAcmhR4F4BwAyd1KraqtVXr/auI2MSpxRAp5hU02D+EoKIBUSjUmd5iQ0BbCqw9VdacsKIRol7xyq5xUvKrmzPOiHnr/7Byi1ZIfSIW6pz1mR6JVXCIXQdUjKUFHyKGRT8gpGlR/tGszHiJ0hS9EU4tCF0kkwMwopYNIyuQ6yD9R9p2BnTPAwf4tM2JrwM5aOLVO6hGPXfVopegcB0oeQyAiAa6Rtx7UFhc75X2GE+Bs0viwHUX8AMxoSUiArBVwP9MTXNnsVWIP0HTzlCvomoMStaI5d0YSk8YXSjdr5Kp4SNN3vzy3+E+1POaQ8CRUqxUIg7lYd4MBFe/wBEm6ZKjxB8Ebz+1OGp9hgA2tO8fAEmOHCBCWKqg9ii+hyJuhp4Oh/I00H6JgA0BYgxjcNyaJFfIBQ4D950S5GAlKLE81WONeeipwrQB8Hq4uuu5MfoN/gRM89XVDqKH8mtsgLP5EESPQfvAhTJIaRWRiGXCPbpBVphDy7yDwGNqBoiOWgK+QBVNfqQYgNUKCh0FKgDrVvDXEKJ6A8ZEKawKDCGJx8NKKOAY09J/wDAMbuQuo9OcWwRRDBcMDoXpBEEKSeQxgI2qZQgpBJAAhM1eqAbilEACgDA7lt9G+DVRIq/Rr1s0QQeFCgZYlI4apCqpC/RQwVHTtFiq8QCpfrAN/MHgWBaaH53MIWnQJOgADfMAMDCvOAGIcEWkG+zFfepKChXzGAdAq4+Zg4gL4PBu7RnzMrhHKoOoBU6An4nJE/SxHKCmKwIiMHqKNHKUMl1Vq5pEAWuljKIldbvRUn4ABADB/lubF1XP3gVI0XiUM4He2oHRFOFK9BV11X0tEDBPFE8HV1RKoibEIqvKKo6aXU1B8lEUcWKVExVeqo9VVW69+8CCjGq2UQwPdqPaQJKtQwJEcAtwBA5I7DvkaaTKaAX7qtxmjGgr7f+q+M6xrBncfLkKxSWHhEcEoUBYKVnA6lyNwMRy3QLhwJKrHTrHA4rOw3NUCaME4rH+MQinJ4xtGAeyt4776jyplgD/bix+R+IIjdMQMURehqTG+Ni4h5CdT+S3CNShrRNzvJiTS+0Rv8A+L4cCwDE9H9YIYHgdRF0pMYEB4UF/D7cmZZCGhOBwTGPwP7tiA+AFSGZDmogAiIvaJeOucoEGAABA9sri7/HSHFUFB8g5ggKj9n4e3LvrEEkXgnDEafg8or5r1nhmv1HkDQjBZlULdeM/wAi6Fan3E94IwH2YkeOpUIIxUYkdw4Q9CNSlpTJh08LDqZAAVgGuWgUCJEVQI+ShjEraHoxvkIREF+QM+GC1AXohI/0zO6soAWFAD/IFwBCMCEOytMTwwl8h4J4JCeiY0RlTTCAigUQ0AnBFv05PQFAHAAgARvGt1K5GjNGlEL4HJLg8gBRGAoP00Ew2NElVqDxX6rui3dyRVEQRAJiJU7pJedFQbQSW43wSEUYojRHMFdSiqkJICB9GBkWBQCyoP2nC4tjrGD9QjAOyBgLBLKUxPpn+x3iyYaUFICQaXX53mQoXuPAS8RwmHboMAAS0ptRHBsfjWlLQC36JxM5wNIVA6YeFj+TLLtbVUggAgy0i0xu/aysgFOCRqR6m7bsUBKBwjKhxwOF0qUGDCNSAoZYfmiQogHBLrSAqjUEqkSDpvlCipQFSv0gx5hXkyyQsY0RbBKmMHpNhDw+Jw0a+SoU4RBgimFSANhhVVE4QP2B503dlkQBFVooRGgRV8GlAgoBFUSjRE02s8AwgipUWMFQkg/rcX7ITv1wwVycKo1geAyvR06piN4oB98WanCdglBJYVWIipmBDkJTciSQPsGE3GXhUOO1W7r9tkD2BFq2MeAHvcaCZggRUin4oZQQ5UVVat8q7iRXQAlUAUMvjLjyVdG5wc3SFJfABCTze4qZk9gAo0ADQjCJVHkJIL0OzPdExD8+MKjW9FEYIyTW5S3F4BSpIlEpccdu4j9goSIuQOPNXzECGxvFo59U4tAKmCQi8lBNealqJIXNs2Foi9TNEaES1D1Xxj+LjgyRRrRbDBl98eJjx3CRSwC9G8QWkgw5rby6mC+R8m6asNECsVCDADCoSFeqppMLVCiBiJ9YUKAl8ct3mkjg03N6vsJl0XII4SEOBAXNNxk8Kw8C8Puf3kYAQynPe4GA0wvBAOBKAfq8xoAmUQ8OPF1498YBBwIuEPhZZxVYQq/we3AQIjwRfdG4ltggpUEUxGU8cH6BCt7VzBJFBGZwXwri6L2MVf4DJULUxS+UGg6x1X255i6EWzyBRUExzqVMAjx6KpKDmwwRBWeAoeQKqmcKIgO0dV+iVvdfVekl+eMG/qKOo/4NS8PMdWqBRCCghCvDQFJuhCK0T9CdN0WroAAfwEAyjCAdjc7i2A8pYGM/gwkPWlFtAQgBUwStIU2zCghkwk4Akq1KvDEOAGATp1AQY36tUlPGNGFnwVB9EgQKwUJnQAUAVgVefh8KZMiBQwRV6EoZ5ioPRTDgAV9C4G80AiKGqrxwsyjIiFB+kzTRg43oaIRgA9GLTaiEhI+oVvJlP6NREfCgqH0vx4XTIgCNhGPVp0cmibCFQARAGR8+LcPsepFyirfNEgAm5WFiEQtL0EoBauHHxJJY2p1XuG6VPrhCVQfLKUHzrp/zlUSqIrjb5gMTgg6sVcptL59fqKfIEUMC4q2oAoACpwA04zrUogIiInh5HE5CPgDNm1igwFormjsxKgemESiCg3dlplYBB2vhTww1u76OiUlRHfrBi9F4NUYdCY3p1teIQJOUsdzx4HjzYpVxSAjeGKoJsoiLIP8AtM9HmfJ8PSV6ABh6koowQT+AZscIZ0GxYKcA8q5A3gsYGrAAv6mKfrFUC0iSiAquOJVIf9uEV/tDMbVebEBIBxEX7Mdz01hAlPRWpnVjHIJ1AXg3wiPBuXpsElXqrRapuUaQ8EpEFAUFBcASa8RFL5lY5/8AuGMUAeAoIIoVsSYRVTF8llX8VZisJXBljFa6mCPoF8OT0+C9IQt6AQMf5q9IAoXwCgLji+bvEQshRRworHwawAAv1XKtaAUozi5UN7VcGJ/ZU5vstAHlXdP/ABKiT7GC/wAmVi6BXKEYsf4NaFCIGh/D1LuFd2YEoyqpzKhJnWRQF+jRURExcrhlUDT0YR1bkjKP0AK7i/l76lEEwCBQAfrpW8UoKOIj1jyi4SZwbglcsUozASNpX1HKrMt2s8aTPR0BjdJ2TqmA+lWc/S4iHB1qB7UVR/WZlo5pmHttfx1A+podDhSS6vewdEj0SnIUB3lmoHt/S+VNDGMCNfoPcYSEEiO/aCDksCAcBrAxog0ZktvRS9GX6H8sNfdolU8AIKdAXGkxUE/CAEKoTE5IiwEPqhVRKrw4GbmQklSCwfKKl+zGCwlB6Oto8PeuWtVPogB4ACAYO4dBnk7/AMwx2MZQOIIoAGAOeeVFSUPudNzlTUSeKBovERzp7WsAqq+AA/oNywEAvkH/AE1n8uMCqpQodF8oghSi4ol5wk/VFRrAZWQMaNgA/iPkxFohLWjRQSg+BMQKmyeSgLwv0rgSLYuwKyoBa4xQ9SpOnr/SOe5xp5EPtoefUXKo8YaB4fOGARVpDCDADUVCud7Gk75AkU+k6A4oF9pnS9JQn2mt1Ryo0C0CRWj5n24T7w8iFEQ/93dkippYBhK2KreJmP2eJVCugFDIbA/fDxGBH00NTE+3UhfV/YCaOknA+AlAcJD9mI3qkEmhSoBO6IASgAAoFTKr1RXQUoi8Foci2VEHCga2Z5ioBQS8pS5vVpcAwYJFUx+ZYyhUQB6QtPrcWte+ImykC+cZjv72k8gowq0U9CURZqIQABALBxt7qagQCH5o6yVFtfVdIVwJIT2BOPT6Oaob+iKIeaezC/GpioBNUeDyCmn5Q3VC5wMRLAz5W/hX+fImTHkBK9FCCv8Aty+2Vwj0qAfAo04QmAgqi3yIiYUFFwgigPAHVCBhqmpFEKggBPBiZzlsalEFHyatYnsqwFhVx0uaCiQrBaRXruquXVVwJpjfa54SyoypXA0zHNSiOz6v8rm0mOhVScFQUMLoEaYiz7F44FZgIiqMPBALVU1s+AIdPILOuI75VnEuHV9bQbQPEer9uq0QFyBwAc8I4UwoxsQ7zOzr1K/sU1yuHWUudUIFE4E8kyHmshM4sCQUBcpGIYxx6dxZXCyeh3EqA5QKKUf26KDC1/UxrIYQ9aTIGbwby1xr/GgQVQcBDUeIeouomVNSeQKT1IpcBJKBOxe0K+g9pcXYE8haHlDi5UpUagAllO9MXhxCQ9lWeL6F/wCZsCAhIwt6Kh+pkkpX8n9PLj8w4azcVU14US6TpaokzUUlPAcpVfDckQz1NIPQS9f1emuOICjlhFfovX+QypLokB6A4B/AfD3NEKBariznXqm3wnH7a4QEjkCPTx5J5+zObVrAAX6AA/oMxxFJAJ7KhHuwcLB7GQSqgAAWwCYGeCUVLAq9L1hZnqX8aZ5QRilLm5RyBVrwQJPa4c8SEJw/TzWulWchOr4ImAQ+aAAMR94rQOLSxXEULAUi0FM1TKAIZaKoW1nXMmCAEoeQAnj7ExH3XRW0KcEEXPBEgLAHoCaIKWFK0qQSiTpjV+AAZAgBiAerMlZhf6CQoX8xvju6RAwM7wTNDXQhUlQVLTBDqP6yUMiwaCDBYxRc95YtzQCpSq+V67y8xL4vArgrYQM79WAUoypQxg085FbSb2k5AtKr14mWrpQU1hzpRFy4WGXfkUwvsFHF04h4qCaUaKJ4TH1T50ABCUOKHaTCdSsGh6s38c0M0AJsQKkgxaLkU6YBOKEE0+hV0bKm+AREY4BTNkA2ItEheTnQtFNQbB8Vv6+r3800+KA0o1IIHHarhL8K0JTRVuLXP6DyaFVPsAQVyHXBvGGwBAtFzOn2ZbYp/MQsfC42TRIJIBADv7QJU0/DTIBQVEYAAAswQCEg6S+BnPzjiaRyMVVDAqg9CcymTLFSWBgDPVeCm55bAoYA8UOg58Ro6EgQfnkGXLHi6lRFSqUKKagBgVKwj5+xcJnVToj5AOFQTDNIAL4DIl8MEQUAqA2Ark/k2x0CnoGuQyFQFYVZ1sDNN+YloxIlEETUE8MEqwGpr5Pogw8tMXVJbCJQ+HExEBgIRToRUQEwD0bePtLLp8joqfa+jETaQNKMz5UgC2FcVbIsABMRLSJzPIkA8AVweF4AJQAAnlU8zPaHA6ft6n24JkuiVi+wXhiuGx1A+k0r/OwQTzFDkDOVWJB6Cad0bqsEWQvsdSAcKzwdQL757OZVTKpcUIQResvqGpwylgwIeAMMnzADJlOFYoHtUzA8iNABPUmQviHwxB/i93FFymBkShSgtPZfH+nWboJaK/fWuDFfjKoLQB5L3OFWoqwHogAAeHM6WMgID0lh9D5DOJzmVq7uwQ+W6FciE3y+0r8J03CXRAKAHt51/RwE/LRHo9IfuDHAJFh7cCgRoHwej7dG/wAcC+2UVDwCaoXoARHkY7jzn2tBpefSAhFgBTAGKVSkDwkiVttxqYPCkoO5SWCSxHGwKVegYyiJdPPUwAKEFAR/lc1RWsimhFC5hhVYRUIIkEf10hPax0RVYXJJWtTT+Y5XrbAF1AAvVi5h2lAAPsj5+r5M5HwoP3Mw/wAsEEgbDd8mKADGn2J4FqH1vL+zB5RJvRKrpf5BBIQCSC6WAXlGr7AOA14YirihioJSJl4zEUkt9KmDCnQ3AgiwX7o5pEZQlF6iBH+0ygXmIqeiACHTiP5gP/CBa0pggrazlT6UNPdU0idciiChlgUilf1MESysqZxAIiyhyZQNca2hlFUPxlji9m1moi4CRPAp6HUES6GijRYfSouB5QtM0kIRBGuWf+7CeUAsDxqkoghUrKznHxTBQxsoYVMCAO573+CWiBYKhwNP87SyRSLREREzX9m0gjqIBZi+97bMGjQRqYCMQi68gXqkV+sVI2gCIFQFYFxPC6w2qdBlhoNfQk8GhFGe4NMCjlKO2tDgSo+bmjXz0mlhyE6++ZiCpYQ0p0UeI8eCa5r9yuCghChUc+WY9igwBUVVRmKhAGEkABeArgMfIEGoNCGbh0dFSjEBAa/Tnp+fEWLo1nI84FGnAn4ruam5l7LwgZ73kiwihQIMTDr12ElAhVEHWhOgP6OWWMgWaCvwUukwQmSsqx4XuKEIUJSBST0oDz60tXoUB1Qjt+1I46mlL1danz+Bv45jAXgK9FPKvUBzgQgNUEUyAjnvor1fZMoP6ueeaKSIqIlBvj2ZV3IBEfoA/sOITSSMf/T2aChr/wATMcIxVXpUdFTwMwX6mRC0kh2n8WuU2qRF/CSB5XCsYf0RNwuGh+ADAej4nwaZQQKZFwwl4/8AZkHT+l/4HgMy1e3OqGpA0gmq/kvf9OVfb6ENA6V0fecuWTKkChmYs+DJYAwVND17ckcEfBQD760N1wj4UFP4UplggX25KAUYpqmyVh4DyuJ2SIoeE+K/Ri+yQRA/oKIZM3ZphD/oOLiQ1EUfVeGo2ssKsPRXzNExjoWr99iGcJLJjTEDx2OIB59VnXSxS4x/KpHnoBwkkrDVqnkCXIQL7q/zhAdRY8IVqPhAKimBHK1MQmFwCqvC+9VnqSmC9E7YBooJY9MapAfBSdAgrrVTXsG1gOiP5xzxfrTA9E1B945cvmlBQ8gqgFcPRtEIUpi2pCAgV7fKSCD04qYMPmQCkLBrCJVDTqMiLyAo8QwRGag5TURFOcrkMUkKslFQkZA86GIAJgRCBPYJTTxjx5rwEJIiha4dI5AYHgUU/pMn2capexHo5ovJahWUEjkckdfRgSj6agM/Hd8ibO8SmLS9HlaRB+kUegjgXnAKVhL1ev0Q0r5ayt4qEL2MdEUFUDsASKL9uI/1HwYRAc/tW1vaBsfs+kbiqWsQVBakloGQznvyxcRInioCZRXdNcxOiKBKY5f7xCqnFX9Ex50iijGg2jffumirgEAVbAVVaqrlcJhGRKIkEzFDNUCR+BqP/NToEgCEoLQrKCq4yFGRORXE+ziYmyVQUJT9KKmoQ3sBhUhwQTDiLxaoAmxDAgoTrRTz4nnK1X9KsCBWrADuJhZlEGiJ0RBxHEh22CgrwXIoS10gKfs8OWl1uqhgVfpABEdAKoWUgBV544a8pEQnTavt1lilEYymrIsBOmGwPIq0edtj6mAnYO9JfDT6jodzKN4LxQ+2FcmZMi75WYXsIAADAntaTsz6SSOlxoVXPo/t6qCACQOBFziAjCCuR/SQS4oVCmDoAFgqDS393HjNMGLD5ScVI+kTVUDQ6Vs/b5+5v7g51FrIGxFfrGUUsEyouUFQ/QS+/EctIbyiq/y46R0VmNXvwFwTCphVp3ZLKnUt2fsAwZ6pmkhyShng0yiTDiij8XXWFoQUFBbD+w1Z29UD+UHNrGAGk+wErEa3IxoLSM9nngWarDG8159ZeuDK0PN3cco6LMaOQjQKiAtklcQg3JQf+3rjQqr/AECL9WmXaEH1unVUFIxe24A11fc3J5AVTwAxNNigRLCLPuZcQBBF7iqBjp9yfMWcN4l9evHn4nhy8oUPoiQOvXeIWY1FoNqF/lqn9mWaKqo7lfQosECH1E8h47kuSDtCloCS5VMgUEel6P4mLU0woiMofmVXpsP9XRxR8gwBAwBa0TXM9BAwMRCMDxKA0Ii4FrqhtsKE06rz261CfgdDMWw6oEtKrAHF3DHupTyY187CRTDL33Mn6FC5qCREUA9U8BERqN0NtGUVj4cEwdu2+whcav3Es0UYqH0uKOlNwKBChWCtZcB6pND0RHzURMPrKzBgIqxI1FFEzdJ42gWIIIF+Zu0I7fXKALFVcSDACwIBIiMIaS3pEkcWgUAKHWllyolUgIJAMOJQCFroIYmUe4xoCqNHsTE53WiFVOkFSgunpe+SDJQWCwrla5D4lajkcGBiYtn8VMPjwFYheoKJW1cLe1BdOABHhvE1eI8oBRaVIiiuHhYONOWcG4mdQlx8IBLZazLDL0wQRCpUS2erzP3ChYPkVWfquG+BHHoSeVFz66Vs7UUqg5BeYKkRHx27n9vwoRogAKgqVemZm6Oj+KioYPVFB+fZ/KQyXXUQIgYiXDhsH0gReiNMfTasAIharj9/xRMqjUVVEUmno4ZEKIgjEonlHIQ0VohBVngWEyu4io0PEGgm7+imXQfT/wAwvOiKReNPP6GZvx2iKXvXrzxkdAvAQ1rvWMKh7ZkCECAI+XlYPfMbMYGC/EuHDgmRwBxBhNs1BJ+8lEHF8QyVN/cye2nKqtXLcRpoDDERlFDEH8GDytgkC/Q3DFLlEH2CMVzJlPEqh5n2zIA2Q9NV4cZ47em9+QqzpCGenIYOu5wiXDMry5XXLUByIonjW4ZAQCJUmY7vyPdTd8XI0RPCKTCE8SAEIKgKh96Rfpp/JoV2G06UJQWi5DnwUGYsZkoHriadBrEyj9gBzL6SZg0wgVBMhuV4TUcvizPP3Ji0CKlQCAucHopfSggg/wAwzIocHzVeEt71EHQVYJVKghfCxHAUI/cDnWr2BXcAwAd6XplamTraRqUcMM2r7a4onWmGC7XJfKNAMGrPFi/okRMv/iIL7ishtMmiAkFt+zRAsBKJfDQBxf4CrfXEUMXwwHAjQsFFPvEDOQPkKpSgWsI1ymCluoKwFw9tCOn8SpLBlqaKiTvSBVWhDKU1oTpVK6gmRgiwrZAQSLaLiFQJrJpcLSPkW/Qq18DMCNSxbBhqcXE3rLAxVGIFVJg4QAEGw68ABfB2EK5Q6sl8M1mfieuwKgiQVSEBUWkRy8MmygQKCkHCD9vhHEigYFWC53rBEnoB4Bn5x+JUg8gNaD3FPtZ1Go+avD9mWgVmA7VclolESI4WuZBBcGW9l7FD6yO1wJMegr4oQsLginoamEowJhoH+uP2Bfoq4oCigpfYU708mazQngoAmQOcUFCsFfRdUggVWhJT10zRMWlQAqKHoo+JukEDj/L4MYsM/opCigQVc2EOTQKDDUOunJMDLERQI47BxSEBs/0+90V6MVuCmBUFUhiJOABchERIlWjqiCDits9jzm8F/NFnxgEtKI6gjGHrAV6FM7vkXPpXweAKnOQIAB1uKjaABQCvjzDzNIYQAWLYPLAXNqqJfyB7rC4eUgQrVYQ0QoFIqdMAxEGMFB+rJ478GOGszaLlaJoInAZ0T8dbnmJvHEJ4CeZRj/xnnPccfJV/6q5wODAAg9eTwWUhlNQeyI2++ABbDNt1eJllVzj4L1qKR+8cBC8YmCtXAImvkrdFOUK8iN0xcBoqzmYqIACrQTM280qjHolKffTDf6A8QABIJKlP7jN5ggwOYG2JLvD2eeVdS+EYj6gsA60Lm2fRtw3IHl+u6IsmLL9QZ17aBK+pqRR/ztzVUJlBGKqrXtB5f4M2M42IaMCOSYJiCEU1hoUpCEK2QgfcAM6gYhGFtKHswT4gMpYxM6ObagKCR3pRppy2ClVAGs6/blrnUNAlCl9OMjIAj8AUADOlha48ZaRbm/nMQLiajQRCR0pTgAcFSgvT4E3bTjzeIowvVXO7JyBUQbVCERuRYYfiRf6QKrlGbCPWAsU4dHF9uHgyAwGKACFUXLIpI2dARwQhQyxgi9CvFyQNEfKCYbRuEAEIAooAGUttaBHq0qKxWvc8FUVr+17vrMauNjocEGXFL7+CICqR1x990bwbaOIv8A1VZA8uJNaBqHSEKBBNyRViBQA6ahA1dppXFokWK+kiBIrcK2SEvQd8Gfdmb3SAzYHk7IizB3pzaceQg9+jlwRQNFFtQlzDdFzqtgRAdqZF6JJxfHgIGSlaoAAKqoAZK5QxEvCjia5V8iuMeFrCVriBH7BRi304EPEgwgeAh1xrMPBMRPNPfvAERhVEHkE6XPvI6KfBFfJShyXJrCtSeGYHLgjZAgERHPzmAY0QD6D7rnGjIeSEEGlESgI57D51UBGGCRFz99cIqvRfABVYBnl+CIgF0UWIOO5R6QIohVVHy6CZGECAoHIDdl5x1YeHTeM2CgoQCvV7w+8iBVu/TOXxRgRanwDktbMa16AnkMlSAiWCsGPQnsbTMdCsJytezBmduFK+MIboplynQ2OvHglbA94WH+gy1h/6ekd4wjPgVb3mMJOeUIun+LI1UzvVyq6bg/wGbzlmW442DkEfsv2aKdSAfauQ+MQowSnRTCmBbAqRKJxMmhZoAeyDxcfDFBB15ByyXGU1ELBJCiTOUKCEks5Eb5e8caPkcC4qYPSeu5Wf0cAKqA8hgIgVRAWSP2QCYFPyvFNRPRlhhG2wowILwWC5nOZ0FWqD4roMjKlPiL7IBG6rUw+zoeNxVGQAFVxsDvkgh5R9x45rKSpq/wD1xWViqGvqoFzADykAqd/O5RsyzqwYOC5n/gUFFqWwPLMDTaT4gAFpUHLW7B6KCIITjMVsgKiqMS+oeXPgTZC8B8gHB8LKIcKCEQSxBHDhdFBRUS9UScZpiAuRAkjAoAAJjWFRfmeg9VfrNQCgwai5OpACNYjSIKnOiRYDEWZnzNkGaaGNO+BBFd1kCWqYwV4IUDVc4R4Zq9JFPpp7MwBahVftXy42hpcaWhSDQPmKL9GrDpLQMp7H0/AcjKqdGoGwDXxB1lAaH2gg31BTMfDMqISQwAEZm5DKQoxj0ULn4M7AQEDkOBu3igoIiIoeI6ikz4A8AeAOufocZHMOMB2r1foDI/dqlQD+3xotQPtZ4LnsE8CCHeKHcrsCoeDvh8h+kd1QJACvmBAPwMCqulg+PchZfJRQDsygQ1w3FAaFAAogI4kUBSoAv5htnFIBn+Malmzi0IACgfeFQJkZCWg8AfAbnf2fcqr9gFH7r+B9OYmukJyi4gdbrlDCm7EUZRl54+AOAYooDyv5UM7RSXi+kQR3TAYpIbuLzEhoPgHTxIRrR/IJrO9NvdCg6lzyDBM4kY8iucfHgmcfBroDIcsnlytBT6dOOH8sEsl8kVTFuG8PxSqmhDHOFW8Fp+j5N5C9kVB5vHuXJC8W476omAhokqI/Sb//AJeZckcii2CjPHkjq14/xxNFQiqaqhV/VdasohCliz2ZySgHiff5hupJBeh4H7Oe7oBVxpg2CeHn/UbkiApyoCsFB07l8gqeaQy2A/7ZfPFE/vHliUBB0fPLdA1j/Qh/YmMEVioSm9hJ98NAbGvH/sAydzi5RCIjDETXmuoAgRAEcNRtaIRIIfAoOfoQNqPKGtGCDTsBxUAFs85hT1IU8hUQiIII+dA7QDWAVK6p1PBjnaQ9R4g2I9SajsEqpDAavD0YiWlGCEdCLQfC9d0PxXwQJiREXY6E+rF8Doy/wlxHkSqIimm/iQbQQQ82U1IfQZH0VAfquvNQmokDYo+EudQBRMnbir1+1q5I0NESJ4/24ThaUQPL2YJCXPF0oSFUVUAMUZhEBFKJxGMQLokXeZqZa5lVhRQGSI99Llg5Wwop6lQh7ONcsQsRQL4rU9gZ2GQFIRfaHq4UP3jWrioU4CfSI+RKOXO4gp1gGpnMlYLWSBUo+ePguU3LEkGpjDpH0M8I/pv6jgwl7cAoJfAOQLtCiFCBVFpOrkb8CrEIOGKIgBAdg4CuHgZAwb2HWY7BKRKV66lhZWDh2YmUJkeEcSm7NNeGXXhe3U1NF7mVJFpEKNNSYVNjQQALA1LTwChVgXJ02LHowodBcFN0m/b20AParwDJrlxKP5YJgDI5lmxIAZJXkzscq3Py4FMo0TG6fd45W4DQOAKQovcRqo+m/fNUqP8A6fwBhyHlkooSlSmknGUKGoAFAbwMsZ22QPKV5/Ec1fwa0hQUhrOhQIqhUAM0XkdAjER8JhHjEFSIOH2dmHJzAXoeqYqT9OuiggwKB3wA1vrrMxLIUPT6pwZ2Pco+f+89boC/0GAm2hig6iHsM8P1P6RERERyq7kE15WvTOcQRQR6IiJl4AKACGAWoh1ODlGrTyaBnHq4wt5lhHnsAXDhFwVgfTHdneCpfsY9QPKGVBgEAhSXlvOp3U6AVFDzDPH34cJ6CKOrVNp/59joWbzRYiiJ5A1TFIcIEAdgG/RiysPtMx4DmEGCNa1VOg4fF2nYo01/9HKhNCsCIgRYCkVNBboEoKylgmKiiQ+hI0BPYo5RcxRCUQFSiDnClVELPsAHGUxBAz7D6xom8EQH1YL5+jNJC8wI0bB9D0HBVUBC1J+1yDVyIiayrA0+HBlSiiAe2bn/AOeUQQSoJ4d1lIn9NgYxSbYhHs94f2m8PiQIcL5ZMetAQV6tGfQjJhshCCrx+zDKYYRpYPGEDlgK5WHCv3SxFxjV0o+BBQKiFMf099dUkADcvwqq2yH1wMkVV6CofYUr+Uzy6MoANACIQowDsD0VWHK4tIi6hgB7VQDHT7DUQqKJEBaYvfLQIVCERwCLoErJhhOWiSIJ7AqCRQ3deJRMwYf/AEFw0K9tVoeGoP8Awwjyo6hdTIqOEFOhouE1ClBhhz7Lp6g8KYRRCiKfjuwStRniekcUhRzSWj7xEXP+8AqL5U5ExegyolX6nA1QbqAvCRQzfLGlgG2uN1+i47xExHH8X8LmHrMkM1Vfh+3IihnC/CN4ZgKvoPLrMTHwEU9MOOWxERj/ACZ8yPwEVRnquJWfoSjIAa/zDLTDjlAFAHyf3C5ouSxIPNCFybM1mxbA/gKKaln9gDAVKLf5MKD1Yz+QRczOBlVWC+0Ia1DweBEBUUBRhqrvggT1WiJjXMlUaq2QkJQS5+27BP8ACpM76CKH/XMdSgroxRQZd1YVc3e0POdscqd9M+6prnso8J93MZzvwIdVDqxUDJdk3ooon/0QcpPfpDBEVAEA3QO32vsB4lYJkBbkEUv9JLltt0sngAcZ0IYL4qKcUaZ5SHUAPBDfZ0gVCuRVWBofsmgfw4aH8Fj+M14X08E/odAIVhDXoXCG0YlKZgSJfgXhYWHuGNiQoFAcIwwWkygqFDd9OTsKPVOjlk1LUUoIPkfYmp3pUp8t6BqQwXuo1fgQ5F/PRJeb1miI4ign4ymbT6iofKrVf5XMr9Y50Y2ok4iJohX4Qtv2u6EgABbA8Fzd+kCR6FL2Xtipr65ZKRQRaWy4rh4jCbAcScjrmoNiiDHsXJVTMOYnMYFROr6dFpUDwBwngwcZZa8LeP6YLtLC/Rn4+FsfoIYIOyVBwc//AABqmzgZktGGCMRPxEx37ysh9t9AmWB8GUHjKtDUFAqrFe/2u4P2zVZUdgFV8kExc1oKooiqqdIrqCABbLZ+V6zKEZnmtH4fxwAiXAGkZoKdQfTPaMY8xcg8g9p/Hf8AUl0ikQQAAWBFr9r106hrqh3lIiUpVJf4XRIqg4H2Ps0tXEQJIwA9Au6FVTVeW/bqvMgR0iBUES0VUZnX9ziRoyamMM4LXPwEQAsCf3b4HOdP7ROhZUjljSiBuPD8AD+2l/2uZPRVX+XIOQD7X/jPhNbXdP03GiIqKGKZHRvCeMLFMEVVh0oZVCe5iVAOZlCxTYZIzkYMlNYOFCOl5SfRVf8AqbkCBPu5Pt9R++zIilPkf5mm8f6lIxNVr5q19q1cEIL2BD5+r9A5SlfS6CgE6Vf7ef7HDkEPl+xXEc3X4WRgdXyzCX6IhJoNzSHB/pjj+IA9I0OnUmCtYABLxiZZUiquqvlX25wmZUAKwqoGWhnlK2/TQ1nuEEE/sCGlEgOccQquVQ6LBAFS/bIHtwzzIbQq0IFVckC1ID6cW+49M+RQURUBMxv1ep4ACifjuYSiLlVFXK9VzzGmHm5QK1WpFBTgsUHqZHAwyxjALwCCZyjlrJJVZWAvqaEfAPmJmAqKv2rdPeQH0LeukMIopV6l8cP3dAW4wYP1cKLwYB1WPr6sNFEQ3O8FXOCeCv8ALNyjNatMS67nCz9CGaSVJ0BvJxSh9mfSvxFmotcmA8sx+iXxdRQCqrgTu48r3oWP0McRwKRK1+r4KdqmCVqyAIxsRon8jgw8IYltE0KwMHCz49GhfZjXlbloVaeyIjug8xYf0Cr+quNMQDyIQUp9KJwzFAvR4TtW9geW5rw4mHqgVAF51eGX6MK4k3Crv9I5wq4L/Pox524AQTVagqZS3oPEaW9ExAOeUsqr2BiITc+srJXOsMZJmy50hu11zQw+BN5LDBwW8lKHhPr246QZIE66qL4k3jlwupJusi3lHck+yiXc5cSRx9oTKhgqYrYnkn2mbJQM8YNEyTvZ5tbuftj7nm/V37uNaND4FZp/r7H7QMyCpLAV5r5tD4rLFwTb8wgR1BiAUE9uWEbfrUhYVHrBABghv2vZhUEeBZ/bcWFMRY9pwy1HPUrUGhJ5BkusoCxGJSa5BJCwWVgsPPDRSRUo6URQx9kwh+xBxs+ICgjxg5r+AnAPlULYCIiZoirkGa3Xd0+GYHyGqraBQRYpYpWX4NV3aDFfgaTkaJVCInrukli8UVPSh4f7zVVcrSCqAqnsHMWFIk50PHQMiJ7N5Kh7pL6H+XIghCAEIZgwQEXHamFYEAyBKFKUf0cHFxrmasWDQf8AfWlXCn1NEZzARIQfiT/wwo7DpYFVWZ//AAe/1xJM/d9Awd3YaGmMIMmfeiU0UUSrICIQxNhjRTQ16GUW4pYoz/j5NDECHwcx8Hv8yKEN1da1M4LIqj9AVXN/Kx5fsQcuggrxR5L5EU6YC7ahEREK2r1wi1yqg5XK3AuRjrHA4Oq3UrvP4gmPuYFLev0TWmUeCuRlcynUJjcMl3NEhCLX+jxvuSQCEh+e0zuDjvI53uFTCVqvpC/9AznTr/E8oeUyLINH4RFOUE9VzMiUUUMVrx15H4zHvEGqPEfHS0rM6XO7XrQHDhLTIftPQcilF95UA3FU2o/cH2m8qYM45QxE8Rzc8QsEeluAnkgpBI8QZMLKqKAMLPNjI3Q1ZIhC31xwTC0QGl8VARDCL85R+EEFOrwywCYEDSvi1UKg5F9FYE9gqQxkKJKAPFFdHCD9KatdHPmOi4f1gCqiczWlMZRu96kef9ZDNRuQKIYfEUvqZ9XX9cMikdOe+lp8KfGEx7M8y4bTER/JChJHsh+A17hMZTqjKB5GQdWoNzpDmp1JygKFVgV5j8PEFCwHOprqhAr4D0H87hWZofMghISJ2DPAARAwinnOQGrcH1UGGciMIkfv60kpkZRwl9LK+DvlzMe4j9qo4kxr6ODtTGqgLK8XJG2vLQImlrm62aCwyKAI+sgKKZe0gJyQFAAcC/blsvkMTmp2IKoX2qYdfQRSrAgYwoZKHsQww4xIn6KKKOE5xQii+gsTEZrSy4VilXlV3JmBkCAz2XLYIi+M/QyJo3tPmKc0PYeIHlY2mZZiZ0fQuE41RdDL2kZ7XCTIGdHHHUag5gqq+VdRf/d1I6roiUvYIL45fPecwxDyMd1wBjQHNiquqaWIUYWCDutJrMavZqPh5UywFMVau6GXsQyWCT4GZQ8oMUYZ+kQ8S5giKJj/AGryKhxSlDCwgvtQMWXE4oiwcMMWCRqFSDSXJMFaAbAWp6MqcKw4QcjBiIMYlHBH/wCIiNEXP/sdb9oelx0M+CH8qTKXCKkp8wXgnhwLG3T4tcFs4W4CcVUuD64mIJ4PjAfSNU8sLg4GgCnfxVuAmMQl8gIY5iuEiT0KZOF5UvEcXPR09QKoGQBQCBig9nqzXAXGH9IAuHHYtDw+GWg5F3ZZB+wAVyvnAqv1J9E/NCzCR4b/ANNd3vDjhXQECCfzI7zr1ztZXedRTDUU8o8M+z3LzTxtz6dXLeHVBiGXR4IQnox+GKgEMYKkOyhdXDIg8AjxNFDAnCXLVcVoYT7/AKMtO9qtH0D0NPurFT+vdmctX7Vq45UmV9FuYb37CSKnovnJ2nasCv3DmMsi8YlPWsq9y4g0klLU959CIfs36C1nuBATzMV4ZFAAVRVPKP0vTEJ71cWTNotVzUjA0zV9FN36qrg1POCMFUdVT3Nzz0LkgP0azGg/6RHiIoiImU0k1keCqswA0QocCr31DfX6jU1jA4s4DR1mi0M+1QOlClCo6hXDoETinlTKiLjBLmSDllDetfPx4bM/UeVXgfaoYCHLFPzCJcBEVL9OD4ahyJpqgP2J0/py9MatS/aqrlZMoeDUk8NLkcslQvTAqIiFEf6qH+tenVxBAMRxm/DvHUYcVuGsBBGgV7KRO9jVzjpgDQ/0NaGKuUG5WtSZz8QRKRH3gfVNZQ0fhI0jZGp9E9uWB9clEfz7fwNOHpmRnFMfnFT+jLYyYrABgvAMPkBXy4mQPCVU9zDJH4uKskrAQvKdmNRJkE+AL0TPUxPCOGm+VVB4K711DwXPmycK6aWZlqoXVphpmMSBFIPlQz9ruIurksivldUm8cK4MRg1BOgnhwSW61pglQmPwkf6b2+imXyJHMlZgeIhAyjXdSVXRPFxWgdUAWQANX6MRZwjFHwggzLOZxXKvtzdgcpb1whTBWuk9DLqgzjxPs3gsLmoO/bQSof3yB8PA0HJEAiPpjR+xiZps5qgISAz2SUcpoZUd0ohFL0L5n1lPpBVADSn4nHIt5IcAAU4Syzsw+JjlPITEZ8RPL5K44gkTq1PBpllHceYl/UAslCpwrDxtSgxMqcakhU2x7rmAiIsejcFIF0LwDOAgEJR6P8ADgY3YmAyoCepYB+qhpSlr1CorhNCbOnRyn1qFX+3uKiSHiv/AIeDMi/CIr8K3Q64oDAqArz+W0yGgCpLUnt+hvHM0RoCrG4Dkt2Q2imEwZ3zdb4CrhMoIB4GC0PTOaCVDIEH+8lau4MnPUA7CqPcDrPeCYR+yFg9Iv4PMABTYCIPFiCfxXAfgkwmFeGTp0OME3XIbpmaFAFSguMoULSRP9FcC95rkOuVQwRZhcAWqoUDKEc7RXdBuNQf4XKu8XfcQnoAEMmmyqQs8CIL98HLFVHwxL/T3CUjBAh4L4cX6wsx8vQKZPHwGf2VgGJMqdyhjh5+KtEcCKg5eocNeGwCCQwhq5xqi5IqXwY0q1/XQ6mfNXLRcJpn5nrDD2wd1QuiAhz985VUSuc66KltEJ+hjqb9yUcaUalFiKoudKx9Lw3VxePZE8i+MGBR8OeSWVqLhpgWvFWzeoCLZ9IJ5yXGyJ6TIEF0CwQoCkAVyf8A1mhJQRxWQHQMZQUpHcYTSj+mYwe5cXUKPA4C8SngUQs6I9VEfumXF63De9cyA7yxNX+VXCaOuRIaOKpBxJ4Dhi7FeDgCs4q/gOVM9QwjEE9WzKvIPOGQwVyQR0Ron0iDlSKiuFIpHn+84Uu7ihSg84XiZ2kqHAXHogPwFAlErXHy3g/RmW5fkM5g8OhYXoLgE8olfeiwDuRprNZf4HQ8LhSmtp6fN/BHrooscqgEviDMCcKq5MY/AIgKMfI7+GS2gAIKlYdBB1xAbCCAEEAFFTyoZlS6j8IM6s7AZKg7qwQxA7rhTwzVXM8YiUMhwzUYX6QPtWBhNMdcQnkeEcbL5HC+vpU9ae35lA9EeieEcgvkRxfgakCr9rvLcNg+2gaBGDBAEfADT+UuSaoAgWqrVvk4OLt1oS9idbigETYlH+RMlgMmOmvRb6PzDf0qB4QjaTWDcVoPlRMrP64h81auAq6EVXCRP95Dxco456GBD7aigH0Ur/Zk66gtIPWDxmfQAAC0/XwXJ3g9BlirL9VzsFj65YF/pg9hvODWa+tJ+DMnKzdKvx4HIkLYChZ58uboIov8DYPpxsEFASL2V8yeSXIl1d5ywTCT03QNER4iCOc7UiX+hK/rmtxcgiwAFwtRDmCDmopcYwM/AHCiL5O+Uy1cGUy3vPajgo3r7ng+jDGq00dhjgEpr7mlIIxB3EAvu1zdTUFGVB/LjmTgjoYB+rhmjwugCgocUyLUDqLKHkH1dcpPGf2ccd0P6yUDwV1JURgKqg0/49yaXAUCFWpCQG6oRqSJTyZ/LWGECoGLyrUjIcNH5EDAMt1qubHMrkzNXIsoFInwB6aAhu8jwmW0IQSGRoHRoC/bkZbnRiJYjmZGolCqUOw4ZbLMYvQMIB7Vit+kcKDEhieFgKqj5yGQx8XMXBMMQzq6X3YBT+/0PrCQmvaIfVyelw4HMFOaf6xFBwYPaGJgimSUW3PNjsDGe/bws/VETMR4dKcDVkgBYnaJ9kxFkEaBBM41eAwvUAQyGiY0ECi9K5Tjj9qvtXNIALgTUS4fFw0XinROAdV+jCMWHokm8NFMK/lIbgjDyN0IgFDOwlBIIFPwcs/AfGvVvMFdOXp9Ykz+oJNdNIInE48x9Sg3f7DUxBIGFHebXAubgnMNf7gy9VgqJNXQi8V6J7pnPFDKF7XCEKu/+ucILPtmAkB9P6Ij/TcmIIc1YnBzCK8wMI8wWDN96fXAawf9cV08MQceXBK4B+GVZcJ9DjfgLwNT56Rq0eOeFwHHgyMaRgb0CNMTexQCuKqq4A9kyNgUW0iVGAkDHr9GzpcTXYljawAYJkFHMM8jjavrWt6o2CP9IYT1Nali2KdEG8c2j2oeUW8yTv8AxzBXVwAJ/wBxDKBuXGGmHXjp0N1fhXJ6Rjromnjoh9we4gTK1uUw2PrUysByf6WDfExZGKfSP+k4m5jkUPxV0zLCkQT2GAaLxlKuHXGfbaYL/VFmL22zgotQzjNgh7KY7udDFkjXS6PtMfphMgvIfH/CZWANQeh18ecLL1CP99w5RhWsX7gkU4u6Qcvx0NoxH04J3gNEPxcbSkAr/QdXIlU2ho/QhjvigqKGUDroXBKmh2qPgMTNISkAVInik7FMNGdIiOYtOpoE+XOL0j0D6I69Bxk9W9BKX2nPP8zVOqr5V7rVHdMPZ+hccSiZYBHw1cgRBxTOC3rUmRl+PKre+3e9WJjzmUfUcspcI9x9W7oXPA3GgGfDXMlX4t+WTOKTQSa5YB7Rb/AY32gvjdgfE8i5C4cZdAJic/jAg6SqRXqp/P1c4OAhhZXxiSfD2OA6AQoN62TKkxVwj5w+hrnqE84Ul9nZ4A3gt3oAEYAnkgOqV4RVD69DkADFiU7pKFCg2sivgrMF1fAVX6Dyud/yoIP2g5T8qhD9r1wnraFCfLWXaBb1Vq3dtXWKCONw76+sEAYQBL+r5X+XeTOwiUNC8K+DNSXiOYuW+Xc6ufQMO6Smkn2Uv0+Mi9w4BZ8L8FmymDwymbwGgFQpTyGSoL9gF/ecx7dVz3BHWcSxyPfSJq59aieVJAPhUKjmRpKik9IJQyBzKfAYU4IKZQMi5bDVPoMSQ4CaniI+SVcRJpEEpva+TniHxMuOEaCkAcI0QiqgHyolAfcjmRJFKPGOXBynvQwPVVcbRoWL91TLUA6pMtcuhXXAuqZYN9nQ/uJV7I/dLN3GY5Mlxh/DGD94UYtTq0y0KnBAudAJ9Y7RD9uWRZXPYgXkv6YuaUvA2h4GxEdB4H6xug5qYNULTdKal3jW8wgZG3TC/Q25YsAoFge2YjDJNbqenVBbDF1tTBzUHUyZIs/6ZpSvauQDV66/VVwVWeIqg8CCj+AOtRaTUA8I4BvRpUOAvxnV3R4AAqsNcPD/AAif9NY/6wej5SN5mdTARUT1xe20LHK+61uN4qHpxlay88Eo/wCpcLplUxQZMFySqwzUK4Sq+BU/wHctD/KhP5EHNuuK8GkoKIQH4GMNUKDBP0Tlc4eoEC1QF9n64mkR9j0/EYnwM1ZuvA3mJeIUieOnty2GggQqwePIrL2pUJYc1hCafCa4BXXyneVGHdOxr5QrfodziBOqCKv08hlCvwRVcrjDrlpU8kAYempglMiIYPk1LVw6plEEnCIUb7cxdudgD0J5ftqbrSU+EXN4VMc1+ua7iRCBiYPXKque7BQxD5Ez/KBbQYKoDD+01CIGhKljwXVbCAC1Cf30/GmVSvla5MXqbs0f5V1wzET4L2cxfGXKVAB5cGg/QYqP97yYnEkEVV1w7BeRcrVH2I/2Oja0/tWBgaHi9G85VxsFfJjeRX7MsYMoNcjrXJZG0Uk1vO/yWH1XzM/TAcBks5oCH2I0j5P3REAr4ZxzoOgo66pEUMUCGCkBiPojAmC1C8HgZoez5zy6DL3QHytxsKlvgPXwaOBqxOX6RER+xM9O8rivlaquIxtDKtM70AMSQcwn6pzc8t+jJfFU8qStD6irrRDug0MkIVDQXw0Ay0gCAifiPsaZQ8I5OzidHJ5OKoT7ElVj0TCMWyIdV9EmdRyypfmgpMxp+QQBUYYh6+VeAYSopq1ZWioifTlKqq65mcVQP9P3zp9XVoqhxqw5ypA58CD6iTpdz/DB03TQpP6nscOe+FIggPYFUWy5rmfSW5SaOoOqxTORxjwaCYgcCCUOr9L045QykDIqrgV+EQ3IGi8KhUVPZbOZKdSCILVjwqR+AZcwIZpgXWYyi4AaJXLBXHosDnbXL3OOcmH7gouV30gqB9C9QVyYL4Nw0tTilMBUdQ+svQxG8Pt15IY7QfoGBqJ/buzV6USjiiSoN8zPGgPlwMOyUoCjU6vBFziggVUBA/oDKlCvKuK2Q70RomClICUQfe/bMmYdIL5qdDqEFti+MtGC5ItFfIamEN528ZPKnDXIOMy5Tk9DlV9BiZwi8w0qAQVoyS7ErCb3Vv3gWb7c2U4JpEMrj3RE4swnPRQf/o+HObXN7lAfysMz2I4BnteB3gRXIeQACYDYE4FtsidHJnzNFTRECiUBosUDPyveFMI0Yd+gM7IkWFoNGogJfpzRmkHxuDupXPrFTmkB3UgNK+gKzBIhEzlYqSh+zWLRQyC/WCI0XiFrjiJEiD7Gdv6VmIQaYVzvEZuVig3hgPWCyAhg8nLuI+TH55UGYj7sgtDyk6hdyJOKPgUhaiPOeDUopxQxqIAqQK9AvBxMgQavYdjPGNfeaVQRGFf9XKpIP5wnRP4/LjM9OR+EOPGhmC9IhFfyPHCVp48B/QQMOcXLwXU5GOsYgwBwWJ/brtMX8WRRn4Tzd/kgBjqqvwAPFyr+idHH4UyvkMQkMAEMVYbzWSODGw0WtDBqzKszfC9R8J6RcSFMxVT+kT7COO/WIFBUAA5lUF0S8k4+6zn25OCOC/d/LL+3KTOLc+klBD7HH0MCItHxAFVPoMX54G0nD20hrWikBC3UVPeVNTKcDjFnKKQYrkwD4M/oTNfcAWGdVl/Xd9dyYzPMBGoi3yEIZbtZq72rjCiEVFe875h3HCAAjOV+2csmdvczBhuEcbfxSAHgAuGorAJ++bhdIXrgfCURD2qGdB1UMBSHspEbeScfCNHPDQQrCEBztblVMXE4w1RzgxJo/ZGn03x9cmV0H/YHo04LgTIMrwOdJoqDdKg89WOvfAAxjlGaMChgtRZ6qT6+x94SiB5KP7CwHJWZkDIYepVJwi08pEATqXr0wggKSKk+heplDiHo+BTBcujNBnVvw/G3+C6LVxzGVMYjVMCVYCoQX9O60GCUAPjq97lcrcajIZAeBFX+JzI4a03KS/2vxGV6GBl6n1J5VdFGYYg1iis0oZlqLytQOMcTtGkAwOh+kOpgqyyyoGC5CnoXcpAA+ALKRHq3IdMEEo5P0tWFhDDHVAqBX9eZ6xGNmWSzBRHpum86CgB4ReI4UruxGNL7NeCqvWuqhV6LQH39d0e12+IJEw22aEr/AJJqNxyPxjKbX4UFAB/6mKVDGHhGJ/I4oDw3Tz2cwTwq5S0SBzkq69a4qXqKCgqgtg+sTwbrxXCFcBmrVXNsy/Bf4y5Nw91l+A+zNl6tVtWCfVs8vtxvv4oi0CRswXNVWQhEIvF3D5bGFUfSJd4MlWvIlg+qGMOHbnoFyVByrnD5vwZ+FVyrHKd1yu4/WDAYncaqyumKUq0JD7OBgzroicTy7tR8+Uep7HQMPQcqrhOW4T4tzi4irgLMMQaSX+j28bgnylJ8Wc3XgMBGAQcDAMQXIY7x4n4F+jhXGwUDysq+2BjS4Zi0JTgEANwwr6D/AOOBB9sXLkVASh6l1UxeYFKOYyA6/wCSSU3zEyaXHLBeAyvJ1hZ5oCiQJ5L1z8dSqJWxqZ0r1/tVd7WMP95bjK16SlTsRFD+MOemwYcfYeOJDIaIHjjBawOnJwuHlPzHmqQ3N5TpmcYeJPkBVcp+BqlG0STEVWGpgQWpS/afb9jguz0RkSqrjiuFzDdYF3LyBGf7MzzyYTWVuq5HDCMp1fQf0bjU5cGeKVuE5g8cJV3OBhhM0IuKkA4PsNH7EbxJgPYEz0Z9EbmGBtECUCpjIRoB9gvpoUVHUEWuQMMubABQh+98ulypG8Xx8LjkzYDIhSV8oYYjEVgAVV9ACrms9YUAfTvEREUR4ienWXNTC+AcBjxoTFJ3eUb/AOuLvNRYrnPDCSRGJoGBjifA2dUBfw+C03A9WHCyvLmghAiIifyc0nOutV+EAaBl+DDGREoT34Hv1IDjDQLDos8UYq+eZWqHVYECvgPBiHdYSzU4L4/10wg30K1An5euOBjmMAcK9tJRhhoqDqucC/CBiUzaOp9udBVKSg/cXCPGcQSxBc7sGoH4ABy3iVxsxIA51aq8ObsI0KsU6leXIZIjwfo1FbPbO5A7mGQVKyhShFEyHtXJlrozwRMNlCIYh8mEg4jKCv8A3ZhiwBU176nK0YYTFNQQoF90inxq5vYZxkxVV6oQnALUwQJT1iuhkA1wrkVXc2+FbhGpjDCnAuTymBqrmdQTJhONKBA3DIdc8rqOFBVUAEC1xYAytjK+UMEa9fQf0oPjEMmFS8Fhg7GPDj7ARF/JOHg4vwQGYEIRkVTx3COUFH7Pkaohk/Dih9mp0ExslhCUU+nF/E9AUalMkJfbQ1+yGVMBdAQFzgM7Y4FcFwVTQD7578ysY6lQZUMPhl5EL+vlxHJVNVB9exxl7QAgP20zErVP6q5Hxl8uCEDGQUEQAF88Bn4s0mPaikioRn2LouNMADXKZWjhfBaFIPCKJ/CYoAxpSzOuFSvgpWVuAgCDrEVugQAxWoP/AGTSYCpnCmVQP9NYS883eGm+gf8Ad8TyecgGAQZF+IvxSHwSg6pVj7fvEDY1Ue3gDG9fLcQBgFzya1XEAMMCEOnyq+p4452oBaAhlXIuAPhTKBH8FZiFgKVC6L+4TwYOjria1AegYSp4G0lQKG45QjCKp++DF1rbHiWREUxiqRxWISA/oCtTQGWuVVx4rxyUSZRMJzlAP6GXquG7hdLEEMpyMToDeecrnXxABa3DTXR8FMyK1CA/z3wZCylWHQmVdb7xUikiyFLN8IQDxlQxwihgeSYeJS4v/wBZg+EQCOY+SQdg/wAjrERAeqvgTEgDv6WHo724pry9TTU8IHBnfyKlAoQIiCZ5lWplylzrh7tEAqZmWIyZCKPlASxU7oE0I0SairVcYjrmzc5rAnk/VTyncTkpiEQPfPS/7mCbgZJRwVnQJlRXjXpViFgqhjrgfKAT2T032uWoHEHR3jTM7SnjGU+nShVw/BZkvwYHwmSaWVm7l7jHXEBjVV3rxiNzJprx8q04BBP2LuZP7G//AD68h/K4whlTXGeL4Lk7hugrq1PUsP6IgPh67glWFhpNdAAlId8ebhaLBQiq+jhoJCBiJnfKYMUGVU1D3pgF64Mrhf3gXW6AyGLLARoW54QyJl6nxfiScoUKUU+vOUh+B5ylblYQrrmrk4M9UBDIAAZrl5QG3PsYPYg9LkkvDFVXH5TCC8Qd3nubu5mu9eNYZf4iSBGiI0R7kf8ACAFTwwKH73GCYVz9AxlADTp0TGFHETvoYBobrlZcNPgHAd9NcqEdbddTeXxXlrMC+Y8USmDTEFcKivQCsOrD6Bc0d2YSUfyIn8+P60ASdoKJfKWRGnm+ExslHI39vCSLUI7oV5aQA/iGEGmfgG43vzDhsqgGEFMLpDF3F3AMOdXN27+79DhpNFBKZHVbkBmoNRgQbT9Kv8Bpx1T2vWX18+AVA9Bciq5NfwGt+JiFhoXS23jEGZc4G8oEFzGUq7iV7VXFKyqquEbxKXeJEilCB9zFZ80Gx+F7N05mm4R4PMV3nOlXB/p7/TlyGn4jkQVRQMRC4R81jmvhXQJP51yyggmjZ6TuYo5Gqx0yUvsNQDH2ycRMBXIdTkcFK5mUTrdFwkBJmEDwBdc/QjhTMIqXWcRqL0xQ4AhlYoq6WvQLiudRZ/hQlfPoPtxFTlUgGT7ZPAEpvI58tV+DHALxv4Hlz4orwgOrLIEBaF6zBkZAgrothFAQeiS0dIqOLQz6YL4Rns5hKVKEDyxqvkfCc5iRE/gABikmTyXCkM5JbjMZNDYXw9J7B18qSmEfaOp/ITLy5DXkEyvrGv3NMgLjzo1za5HpnGAAIj/YJ1yIzlAAjZWpB+oYhaAjl/GR0oi7vW4Zz8sNBkNuDeTROJ8GpUOfBuy5zFxCpQpUxJjU8muAKKBEOSdfGig0EWJQ8HY86ZV9AqxctOBFUgPa3lPpM/4KEkXrZ5ong/jM27UzQ8GLWdKmYUTFYHsKwMgVRhVKA2ZYIA0RzS1vSqGUZM6GcBKEqn3NJUatJ/z8fsvMrZkS45CKwi/ZBGmItiUFEFgxr2fOlX7csmB2QwRIVByUUWCuMJMH5kRcqrpUo/poDyAKoT6U6GIbeKmrRupJhXN5TIBAyXCdN+db/wBX7Xy6L4M6i41Jm/qGNRcYzGsZXy4aByJMLTWKn4ZRiOXFXA6sj3TtRP30FNFNLC90/PiasYd6Qynvcdb4wt1Tu1soD0UPKE6XRRYFoUZ6Q6YL5D85HCEAxcAVTGvc9BhTjm9LnjAHJ1WcVPQeIJRMj6IbOAxkWfoQWLoZqUDEkSh2gW0zGRplvlXHb/5VnrruW4pQTCZAgGEjkACAqD76LDxEyJRCIoUFjA5u8Nc1WujgNU5nTi8OdbhmBGfrgZMNwPwwZxCQRpAXwqC5EmHPQPh4HDGCx1FVqN/sShecRz2sVUQavIq08v8AQHlzkrRBQUNTAWIgK+qPImrEXGCIfSYCcFFDEmAkgn0p9KFTSH218B4IqBPu8cNV2dDRFqGEIFyOKpquRAHB9zu8eteGLXRlWP8AI+EcduKCEgXoy2Ux1mAQwANDe9jkGS65iY2cGOmsqpE+UMsi1I5bVdFbQl5POY4lYGHGknmYAbkeCIaN85nCuco5vBmY5R4iuA8HjALukN5f8B+j2v8ABXC1YClDaFQ4TOvwDNBPCDrjku81vVOVcIigLroh9JoB7Oh2rPTrDPAkXcd/TgfAwrRMt1MPsOEF+rpoZyM6vgy6ogXyFPsHroqiI6bZlI19C2GIyuEEOGlOoVFDOF5yWLzBaXtWp/EIYouDwpk6VcqcRPXgDq/wG5KYDNQAIMJ2CHLmMHEKiKRSqIdAwZSiVIx/TI1N1Vq7jIwZghhqWTNfgwVxBkeTm8OYZmdTR4GI5m65tvcuvgKorjOHwp3APF9s53wf2hgkRhFBCTvjz/NmYzJiHU/a4wDz6Xhz2uv1FLQn/gGiuismGo0QNgH9HdUtZIqz8BGQeCntDl1EJVdxUHvkTfisK6TgFSy6GlQijV6VVJuo/wDQR8mNwGeXO2+FPLlRQLAFgL+plVOnHSpeHnIIIp4RSOdoZXWFYZ2kIYxByprNAFR4K8wKhUECMGPimYVMauEeN1VXFYSYJqZnQ1+BchHeW8fGQJgWEgYTwnK3iiipxLDbCUKJgWXiQquXMZVgx9icTNiUj+CIp+9yUUlVEQ/GrqNLgEUFa/y1xqun4I+TD+NJ/tKUzweDrnojPL/wv1LkWFdWBpLowdyosK8STKH+Q/YYXTAHrM8Irp4pZSjf4jRHJFEROImdbcznNmhQC1v/AMK5pAWeFEtbVfQ8fUygvWih36SHibgexMtDw1GZKEgEiRbDGkKoZhi0dQcRVcRkbkz2WwgghnHAFGBQ/YxX+DBz6B9DdTHqLIijRR8zVO/0/DAZ+JG/eu1WNiA+gwCblcirlwGoaGSq5GI1xzEEEz0vbmuDI+BRDKaCH4GLNRdTE7FvAJ10wBAAqvhg+D10w36VmyoLWf3+cY7rtWCIKvufblFfzkfxgPD2s07HlFI5/rMFmGCYVRIAgVB9VBcYVkCCePexDr7TIi48AlSf9pkZFg6URy+9EbCqSyzAr5Gp9u8ihFAhOccg5DWN7hIifY8T+/siZQckCaAEALw5pUUyP4IdaRnWLdo6jwmlMhzH4q7q62SswkIuWd6QwmZyxigEA1FLhNFdN4lGxn4H7bj1NqwA8NclV+sBVUD0FhkTbnpQj/FA3iWeRGPapgNkv2ZKQyUYutoXJRKm5VaooE8QfFCAInjLUEeeHU8x9FEx4qnIEA49jPOpvIyBw8F3kfhccwiMTbXTjjkwhKQQE9786PsFyuY8dKoejChD0cjIPCORaq5nwZWCSUCrWGTLw50lfrjxy0QvqEIfcXn4b3knnjy+POgpETP0iKU1VPRprrogUSn9dH6d5xvuQ/Qhln1dWci4NVzmdFo5EHIKeLgDgDEZqzBXK4NQ5XxlT8BjLqhkrzmaR5hSMAntdwh0CKWvs+zMG8YjGjSpCo9ELHIUFUEfav2YDDLWjVfck/03MlsF40VRICctvY7xsMBLP7hOvgMJBhATosqko+mVyW4ArDL6hUMnTIEBVh9F8GIIOoqgAzPRAHBACqqi5fNTAKARFXrOCwNJbGFEE17OFhiVaCIEZ4tB8KXQ4PUKaeScOeeHDBNbNcDKmoGC/DUjqPYi8OlnhzHl/iifyJ4WJnBAVgKj4qgOUWbihxjMza0wm6X21/4FwvPFJIj1OGPUGeR0ue9WAMiU+goRX7IGD9P1LbHzQ4kIOgzAtctMAYBgwUK/vHgSKUUddyqhkbmUVueK5GMYFtuqRVUF/TnRF9zGKoqgEi+DKkQAymNvcsVfAZhd9r1BGCoAD+1ByyPBSOpPQnHIRZmXgVADcuIgjF4PKzsxzt1GIoFpTFDbNWf1Q3n4mC2YEigY+yjoILLUVI8HVKiWYAn4oe5bgYCvDMzsWzrVECsE686ta6KoIGzwSgznFPPd0rinwFwBwMwxG8vfwXnxV0ZqZEzj6vgV6mM0DJkAzMVrgv8Ah8M3pDIS7kGA+ACVxVIMK10/BI/0ahDjQNcwNXFJAQBT8wawUhLQjQ/9XDzgJI5fkRzQVFX/AMJg9NbEqvtSq5bc9fFyx1KoayoO4Ir76p49wcwDvxKfyObN+SK48FdMuzbkUS0Jj4yFaBfK6zOgFO+CKtMJUSUWJ/SP/cBsBlACPkIDMx4ZipWREqtpnTKgk+84d1hYLQURx49tNV0EBVGGQa1AWMXiD7nkaYk4sAIQ+1QCrXxgbisfesBg9cV1i+oB+Ho/Ye3uLyBHQZnIEJh9KV+G+Hd+t1z9FGZBFOGW5gVDM4D8wZOVccgRc1lXKNMtknxcHjDmAjm5oGRxWuXH0Zg9PcUyIgTnfNkzexaZBfIFkMfOMKHBSrPTTBgyD9PJk7yyjUQbE1OXsrU/c8/9zjFqv8+g9G84pyG8IBHKCWY+rcneBqJ5SxxyYhR0vpPjlJ5MS4MIIaNs/DNkRSyx/wDfMHWwJ7K9X9nM9wouoPXF8Ejumrj8FDKlHhy3EMEN5ouV7zuO1wcjOZb8DnxbhpgAK2oaDLXiwN+0n8k0ldkUSC8Z0cJxivMSJIaCvxHmcuUwA1AgVeB6MsfOcHsQSHk8d8hjuOACqmN/RaWXWzPB9OKT66Zv21SefFnufQ5Wgp/YnpNwUlAIn9rfzAa0iCJ9KjpHyAbm9Gp4RYW4nrU6kCuKLCaKM8jGxOOOB1EtaPpQhowBFt8QVP6MjeEVU0kHgKocVxT4GqIHg8gR/G6nslsRsPCIi7n71sD6C1P4yE+qdh9hBX+XjkVdarArkr2yesczVVctEwWzDblRTI50FMS4b3rUxw3dx9Cw+3Vd+yIg+4L8C/MdgzdEBSFCS/yHbSmLiYUFUVaeCOnnGQD+pmqZMJqdXQaY3qo4MgWR4YZA/d/t4FfCYguPt9SiPsUmhpRKCyqMaXmLBMb5cyKMP1LNyMdAq4R8IVlS7icqqHutboowZlyHCbhHJbkBwbpiORVz3f1eSsT6d1g9U8H4HwguNgMmQcWR+MjkWz+tBgaFE4H6u8gJVoyX1J+TID9xZRMro4zGYJTD4cMsMnA3uFqDOuajgSI4IwJ2WSTnBcj9uilQH7hXJm0ov+B8tFVK+On+lvHKqOV3dRQhgCm0XFR8lCZ8EACGu6xmyCinT+xNzJe6gf0h3L2MoJR9lQvNTscusTAVI+SPgxdplSEACq+wntMVlAPgEeZlBmUHW0BQ9AWCHsuqXXylA/TBGgoi4DilQvgVQG1dKzyyHEFBjjUVwvkkDP8AqwDS/fHrX00EzB/5+OQoKvtR76Gyf7cbFsN2ts0oOXIccfnITc1EAyJ/aPDNz5lbmfI5Zi8S+dLVtPtPOYEL1SK1MeQSew5HyL51MyXICfYhlRkP2ngfqsLkuT7FH6vZzQuiz6aGgxAjwqPnx3/a5UKhEeIHE/ETIBYaPAp6cUCUTUGLw/7gRX4GA00M0p/H5U3VlCT0+3ICE4YaNQJAAW1YKiyxeuFUj4RChLw8QVJzO+QsSt4EZzpfDcNyknZXMe4SqlZ9NTIbVIiRHfzyRmGblN33DA35NMsMbBlXOSOTN/Dfj8Kbro4FcLF4zgHhMDwGZ1VAHgACBgDJ0fwhPGAM4nvFFMQYlTLptqZwZKBruucNTR1LlPjAPlHFoooCVhctF4VERPxuRRCESWH4+LhQoJ5QL6A8Lu6ObCilMWRACjgTiASvAa5MYI8BiB9wJ/RirDeEy2/EInT5ARBJ9l06nCNIokRJKMQl4LgIIYSChV+g9/x3rl1CztA+miJwz6CjYDF8xSguKpCjThHoWF+qmqlGIVsW/iMElmNV56NgUBoGL46nkcwOhSEKIxAAHkj1wuSyBefl8xa4KVY+SxkkHwOGq9CKC8Y/iJrKeItP8EJgFER8kDA/iSH6HlyYeKgw+j1hBcCTE/R8rijTL6iPr8bmq4E18uD8ZKWFLTI21ET8zdfvQU40+njn+28Kijn0ntbMAAgFVRIP9g/fOaanaqkFOiOKyiR7Dez1otKqKMfRaJlS8kQoh6H2X8zLICCJ7XpDzOPZ51Ka8cqNBij6RQznuIGAJLKq625rVWqvlz0I4OCLhayILwBWeVmdgBcNQ0iiImDMUjAE4gr2F/e5vcVIPkQgfp96xGkJ++Gu9cAidUyDGr5XrrtH6F4FsMLcGUsX+VbgsraK9MREkF9uqK/FGDAGdZgDBlGcfgLytca1a31v0fCfiYQyjIMJvscAMGX4F+HBDMkM3BgK+QwIamEJcgYMsSbvzHKdTD8CDdSfeQmH9FiepTVaEVAcf5JbhDSIzTqut9avrEmZg5ukKAWKuPgkUFoD6cggO4JaIoyjumLEK2GRjjfETkRJ+nl/hmhQhWGpsQIPNilOyeD6rgnY531D5eXoRug1nUU6ui8GMRCy1W9qexnOmq2ksaVTweSFAEmBGk+nAsM05GL5cA+k8mXHX1A/taiaZyIFUTkjvXc/JA9DEcJdZUgL/KZjRtV1mPBg8/tl1hqVFHil/qfyM0UQf1YVV0BR65WeFHyw/mTIo8SCMRVi+jEfPDJTPuPP9OKqDzk+g0zVgMHkMoaDLxMatQFAReUUCzx5+xyhQyW6L04UgCegwMESUUVaisxNMAdwH2J7E3r44Gl/FTIX6tX23CZy6V41r3VDFfZiZaeZBRjBbmruIVV1U65MhmGQHwqnxFfgBcVAf+kZn/WTTrg+SGh8XUy7vPDC4eAYJ4MHw/AWZ1X/AASZXT4NrDMLnb9fjOGQavguXXagWg4uFjwbMUZNGUX+a5KZwhkDhmP4TVArAA6uG1OIosWMStx0CCgNUgH1/KY2oAri54mXUE/MMuVgxd6oakecMITiUEcVZaCUPcgbq9yZkYGSzoH6/wAyb0m80CmCeAaCA+MHwKZRz8i59RmusyRcANy2XPlVrvG6H6g/imEXZoQWKssqfUyKrIigYnVH7gC8HHytgPnyICQAJWd10Tfg6HvnBG/n2TW2woSykQA8RpYZi3QsciRQ5XHTLM6rn4aA9EqpF5UoT9HLBCqeAzrGqseQjn148FWH8vcfRjaeEzmp0xGPqfAMAW5iOX4OJmWW4Mh8CZMj8FatNGx0cuioFXhC13k6hXkss8X7w8LAY+jBMZbhPhXNmTJdWmRjTD61FgsDRgFUECpOvlX8mDjyNWSxEr0wk+EJ5MEyh8KXRcBlXFw0kTKQanwJpmQ4vbms7NFEiINlMsx8VsUaDev9QwkBxGTvMkUF1fQPWQyCanmbkSuI64AARmekE+sn1JoFFzIq4OiVrIut7035z5i58kcxw14Nxfozp+QFFr39G9CVosU8fz6mUNJABOAPBCRs65WjRa+jnZe4elB+426hwqVooejgUMVHrIsYumIzmMUbAxYSujy4VFVYQRpRG2ALibqH2Z5UeeHAGzEseHt+j26FQVDGHwQwozV1wPiAMoZDo+tJhz8AcOT4oaaaDo05HwkfG/gbmk7VJLJaeHJKJWcKX0LwP17cJ2II18q+e+zE4ZrDJPg6k1Ov61TJ016tWBvPiAbFNSX+EzoUJSFQ9IAWcbcbwR94pesEEp5a6AkNBp+ZXJc4FzZ9w1HN9t8j8DhXFmCuVuIvWAK3ScKZg4rNBWL2KmMRFfox4bP6hAfqBkQZB9NRxizYJ8Vaogw7VFFxbyTG2PVw3cFFznBcuBWOjHUyW3mDU/eITcD4KNETHOC8qEWcn0U+gzqyngKnPHnrmM3Zl/mooCD7HLy/5l14wBfAY60uBXoCjTqIcYTznEywVKqsikkOEO40ndKQCtn6v5DIR5FT7BxWMuMCYcAaM/XfZ8KpkmTeufY5LOAYKZID5jgFubZR4JuNBuO2/L4p0fWRg6fo7iMFRPYf9fcwClhHUqeKCvDxxrhWHg/gn4ToePLj5BZ33YPQofrVaAL4HWOmmmjO26jeYYw9NHia2loiACeJbM2qfzggymPE1pnChrxHgNeELOWZAHXpqqu5y1wqgoBgoEnAQV+wFMBpImh44DezjNTwYkHdk85LPIvHCpRQwtuYMZg5sKgKkRQTQUskilIr9q5DCFwpRwM4K62RgQZMslZaxTI9LmflcoQzJoKUrMMM/wDbRVx+CS8kR3cg2W1SEAffsk7zC2OC/ulM2e9+BUxbWM+rX0YHJBDLXE1BR9UpAGjR1yNqnUYHktuSFGSNPmqKpjBwlwGMJ4GAbw6pkTDvYXD6x+i5Xy7icahKUuUkuVPbrwlB88cjhTLXXdMLkyGGMZjXCJFCG8Fw5wYxjLcD6us36Bqq1LfUOfBL8AV4YTxmWuDBgdDeABo+KHzn6OF5M2wCTB+jIMn4uF+HBM3usozQpXkE/Ea5z8jVQpeoDVFCTJe5SPMpmgZ6MQ8kfhY8sZwWpDoVcZbi8Sye0QQzA/MsXUBXRxXCcG6mBX0BV13QSUctWA4XOkLx1iTUHg96ligD/wBTI2iT1GqVgQD7XxyjCdTxpQHOgKiVIJKZpox6ChiNVMq4Zi9MmlRuE9ToUUBMhubO4AgYSc0cAym33P8AhNTdc6i85OHANxgW4xQDG2FyWmJhcDwudIqZXg5PgcV8Bb8aeT4CMOF1w/COGWPrpY26j+yty2GVqcIn3bc+59RcfFL36Oo1MneGmcNCcNiDj+jGPBg+jB0ZGcoMPc648kVyTTiDI/4RdOJeGF5MFg+M2r5MW50S4P2s5+luT+iYrBKXERg+FxHl12XPyfDhA39LA+irmC3cMm7i/wBY+KRQGyrurrAiPVmnOegFr9ZZv6IGngwrxC5Oijlabr1hA12HsaEqVUmZgER9AAB/YaIULSZVPTzupgC8BLfc8SByj4XGHFFApCv3YKfiY4Qwwm6m6W54XgpqOFTLXkx8H4DDSfAsJk+Ia7+RrMPCOugYDEDTKTOASfOR+Z/nqw4wKVYrAnGf8Moa4wci8wCzIfHkmbeyHkjuSIQRMZQvxNdcN+PUxhZtT/AEGIcHDMI6fCOg9mT4DEXF6XPlF1vLgPLk5Mt8T/kF0exwLBMjAvG4pVuNaY0wA+xMNlzOZhca/bBVf6MbUzBfOdX0ZpIXCFyU7htDalGNg4mgMlqDyOkEoH2v0GQZFpWpW5Emacx6zoMZA4Itf5DBKNoqtg6HP0uOMZ0JEV+IkdF6xvKxh1hXwF9riBBFQDAxJmCEeRI4XJzZFUbnauMdMgZh8SZ55QHlVgY3yxSoR9E8uXC3wio/iOQyiY6mZZcOAUwmLCuC46eQH7r4y8UytWpM/ITCYHwMGBjn7c8afHhdMDk2uuvANDHUpTPHOmGuO/AmG6DZgHrTqaBjhDGmomMDpmSPwFfD+uW+Moi5XtrhfNOjV80r4Kw9xpGL9g5FUJkb3F70VS+yIYCRyaY04VhVKkQGAOA9/MsfsuKEQSDlu42hu2JEcQ5XXVbftcrdyNwf5GjoN7xfD7gc0DIt5DlDIhAViZ7oquQ2hNT2H9ZGei42i491wVAX7ehwfDdQT2iKoh4hUBT6MtKFOiqfqWo/bnXdRcSuMNGgvw9GEyqgOdhQ2R/OI8JWsvirqKKBINvdCiJoRY0X/afGKPU1NX4POGfudXwJSPw2uuf8E+IVxumb1pofgKJXM5mw1Wi4TjsaGhvMKpk4Ok+IBgMhlM4A85B5TfQ5IVcl5Xm9R+FSYwq6PBc+fcjuufEHPMPxNDLp8CT4KPxWXLrckA+xRyeRtvC/0ESf04LEMKKIr76wD8D4QbfwwthdeikAG0fUiTHif/hXzN4TOvWodomUG16lV8umyZd7+j+EMhfe73DcXJrQcN0x6YFwzhWP2iFELXHauTk5UuPgMgCgSWAASdyRS1AZEX6Stl9TQ1EItNCUFGMr5HMJS5yvjIMjPHBAZ2xy/RUNC401Ux9jxMbQh0Kv9lUgZAGB5PY2AlV0zzJ9BVr+q48rntKuFgZiGC5HBg+3IZh+GWiOl00zj4F+zJyuWWddU4soz1juvEoA/qe7pJBfixO7JmtWkyDC8MsYxublOcWanO00nADK9ZErl3XrjMsCSqof9cSGdq5TRo+FuA6ZGIORYfIuZRcycZkFg9lpSSQJ3IAARIYn2vcv3jVxoToiq1Sv9AwcuQFVTEDBd0eCadsT1kDQA11XQI8ZnNrYKDzKAH0VEtdgDnFzLV+G8uEOHxGrlrjZQCw1oAovTA1F4Du9QIigFvnoXJXIfwifDMN3yquA5Vg4LCFUqGCwxzRTPMKQTIqBl0a8IifwjcnWvbLEDjpuPFZdcuS5Xwauu6ooE3Vu8mSvwK4Urmyz4w+LhmdPVEwuvgGKLjBXrmx3fZQQcyBAU1O9OSuqo438yM8qORFzwctcx8OdZyDVcWfXGpuOOkWP9pTmleamp0GUq3R8Kw8FMhMuAyrj4Uwg4zAOpfpyKq5xDi4KXCMRqGQ4alHJlfLgEGfhdV09z4AouSzEjxhpfK1zirjppl9dMhjBzG/FJZeU+mAagYET6AmfyqKyETB3nKBLgczrlISaLAUxI5gjvNHOrqceyFpraVK3HGRduDk+BS1nCXXcpXDjCrhchSabTLLhyJ8VT4L3KLui4Rk+DpPiJ+EypFdGHKyKgAI52UGAVi58Os1DAeKD8AsXObnD2nGa5y+SATzuvZkcuCZOnBVR/VT8D19uUEAOi1h/LgcDHA+Gv8AWGlNE3mFy5TAfivCGLhHB38s/vJUAHpcwQSHQTjDsXXXeEGjUzKYSr53iOVFQNEwLsgF8hkNGxXF2UCf+GA3q0mqmAKHg1lpr+lyYIJhSDAOfWmgSCCCtj66zeTcX/GHDfjJ1MZmQukVdfVXNrvMYsWHXsAWIuApmpSuJX9VfW7FdMczRJlV10crI65fAM+gGNo45RrvwvwufAtc3QyPgVHHxD/EBqEy9SJi6x6FcCPUPKSj6J7rgyIO+sLvGFugiJxE8I4KbkEFn65461SrnDVdwx6/IcOXL8DmYKcTHRSfFytJqzWEbu1OO5+Ltan4C+M5Twj7xA57MpizEl1EGZMQOZauRcyoKjm5ScdJa4ouzIJ2AfgYX263VPj6ypIIB5ZqnwQVVDtAQTXWXKUQA+SpAxfyyfvGRj8SAqYAZCLka/D0/BHoz9M2LZIiziVNriKrlsMXGmnw4/A45gQ8JH/d84SZH4BBc+73/AMEsLhh5rw5vPhumZavA1Qx/B75ZLQcpX+UTSGpyhBYa0q1y3KXLfOXIyccOVRfOK9hpDoYYnx/DzjogAlF9OAeEV8K7zj8eUzfhY/J8O6XMmqeM4UP8AXHoMEz8Kr8dfWTmcHEY9F13XEDz8F+zSLkwmjtpeoJzFu1fokyPllcnyxB1cuFWudxu3yX8jx3f78iH8MDHl3Es1Xxi6TGVN4Mo9HB3Lu6u9joGbTylDK0JR3lYf0vxPl7luB3d0qy2oRHC/B2ckcbowm4RvP8A4bjeeoOYMqUyzNYwRhfCzHG5ZL8XHwfp4xPAn1SRxwVX9yshHT8NBmouPilYWNG3JSwz+Uf3vXIit/A8HwPyK4ETBc8MnwdzimrJfBIM8aY57defoY3SkDGWZ+EeESmUKGGUzQ0CGXMDU1HdcAEQXEuRRZqWMqp4K/b9GFEQHlbxW+FuB0iODcXLAJxGmwVnm9eOG1Eq2LkiYzsxkwYexQHy4JBU8oMfsF8s6TKBrBRb/d8joTBVxpHxd8WsqDl2j5cZXKdPPyvxJcWuP83FaZ1NuDVcjimEYejnZpoAEkapPfZJkFxRw8Zcj3OOHPwgxqyqVyQyk5WGV9rIQUy81NsOUyyuS5qmTPgTLK3DbjZFAcsYRAMCzq76YGos34IcPmG5M/GNjgY7ri+OIVK1ny/ALij4Hmgweam7JgruCuM1HwjFz1Z6uAQfgnGPa6zoZgQ12WrzXhDFmFNUDqsBTV3VLiTUv23yZHT1cqwBg3GrQ3GCPmTKXpnn+2YHyMHGunOYYwzoICGgoRy5+RUv+0+nCnFfF0tDIXGEMNVcOFd6WZ1WXET4qZjKZGMs+UzmMg0qX3PiWSlROgs/n9nd5pP4CE/T9O7oBgeKFZFr7ji/0z/QGckONz0egcXtysA0vTTncmvxHlXNFjwfgjmvDo9RXBdHGVIZZzwAVVwzMx/9gDXwIdF0g+wBECRK5eaos0A+E1aS45cVHk+N49Hw6+QDk6ZRlHBncFc18C6vt+FMpE+Bmm7xfgq8qaHwmrAS/CsoPLwNAaphmULHqKC6YkfaZNXqF/MsGoGZqq5Raq1syfgEHGtMtU3HDYDNE3jhhl5hn7+VoBYYtI6gjr906BghfAeAankAdFCkr+sECYQ1AXK8HgM+1Koap9sNwuHpiKx0KDhLkTcquc9yu4XBMfdzPFd1hXHi+GmK+AgpUw0IPBmmU3mFAKuoq0YQqQK1QyEQ6IC1y9mFjAmqQcsPDMXo3t0rnpFN4wFjiM4Mfc+EI40AV3aE8IxiZHry1RPmcGU7rI6h5CL6rxBvJk7IYxHqBguZGZ4vxucuRmTKXKCGW/Ew8zTTOdPgVz0K7z5rXVFNWvnCGtNerFUv9GgKFTWIn/O3dJAvkJm5Fr2KItng7c+ECvMv9jeYjYrH3MeAxjd8U+BQRdVVxVq+cBxwxroKX2DzPv6MS15ERPx6udqNDLEr+3poYKbgwoQ9HUr2iOJMQhFKSHAX3haWErKxCDnAXSwAMKl9Ov8AN44LM2RHm2GRZ3kDEiaRiCHrOi5efhyT4RCogaMYKvwGx1y3ysakg5zyNEaDk4Lrh4KlqZolK8TLUnhVDM6n+EP4fLjCVWfZyRTUkctPkA4MQJhPhroAHgxw3eyyXjooW2vXLXzmiQKFN/ovLmdcgogWCgLXpVwTEmPcw5aa4Ux8BdfgBwaQqmTOkfgF1TKOgMuA81xhwiuk96ajUMioIDyiuQVGj4EyGLarihBkkIqIiJPxTDIa+VBNJlQ3cudcba2Y00G9S144wRoMHON0xAjSQfh7AM1jz805UFlYiP8AZgyTynxUWmFuKrfBkSglCIIH8+ByOA8n7/VrpzGvIGmMMGezk66IxeHN3T1VrIOCRXUfJfDkuupY/ccHU0Mz7vLfkYgrAfZ3E2FSvkKIIRHqesQ1KSAAL5PKrLw1qHP43VAoIobrScM0aY4pvUddcMy8ZhiYYPTkTv1c5X4PxHBuz4gbVACxFv4THLABUTQwfrso/Tbb/G8SHZV9m+nPydn+GB+4fMr0HNoPIrVzzZql1MEl3ljq3KH+HjKvxHGcuGvcs9fga7oa84aY+EWiK56+VXyvwVU0RmOGL4yrr9mCILD18DgKZjjNkjmXd5XR8/bwuEvx60vCn2eMRZcen7XHR32ZgRV/l/3jcfNNR7YAQEh/53GtpXFcEfzGZF84NfhnK9n1lN9jjvmTMBtvrODnWuHrlVxgaXAUWAoCD4fcw/xcRSd5qpKFBJP390iNgAM9aCAQDx1gMefE845Nddca/Feby+FnGMn6CetScualQxW1tMAwUNLK5JWHxQj4LqnLiW4Es86oVftzx2CxMn/9Yrqm7fn65c3n1+AvyuM4/wA//8QAHxEBAQEBAQEBAQEBAQEAAAAAAQARECExIEEwYVFx/9oACAECAQE/EPzlljzb3q0AR8hZ1w/jZbZcCPnDj9/C8DmS/oz8lkSvRjhxO5w+QRBEsvnTeoJZbsEEQd3j4R86BwPLb+yn7y23m9YDAd4w2bd4FlkRBxZfwd+ZHMRFvkfhj5wILLfLSX8HdBk/TyfpzOkHV5/Z+vWxZYQnA4Rxlj9eizGIiIttlmCDyz8tvn4GOYIjKd2IYW/gR4EE/gNk2yCDoc2XgfvEBEQRzGGwbJZx6suQnDgf4EDn1IG8Cz8ZgkHFtjm+W9GDu/giCIIhgCHk5aWy8WZDLOB+8/GctI8iEYeZAWLDm2nCDm9ODKWvN6EEEELYxDLyWxME4ugkcOZZ+EkBiAZdwlJibeW22w29IIJ/yHMgiCPCbLJxZEoFox95tvR/G/kOoszCFN8SmyciCJAFk1kY/AQv5LZPP7b+MsObEEEEgQzk4Sg1gnp06cXIDFhFlgT32x7I3nzFUsyc1YIgiPlrxf0OzMZ+MiwQR2eeL94cERbee8H9EFJTj8hIOkQmfGy/YA82XdSADCxgYLMttf0RJ4S3oQQQQ3mLPpHAlFk/ehtXMe5+FHVGb+GeWdjh/JCRCQWOAWQcb5tWQROjb+DmwbBBHCWM6JXYOPQy954J9tqx+jdRYIju/jqTlpgweWxFsvk76Svy8H5zu9EGSiIfOFsweQTPn5LD8H4+OBZH2Uy2yICWeweThCRYwt4thAHN4WfgOELIQMcCXyDerrZxh5n7G3CNNploxBSKfeqcMbOBj5Yc3n97lkWfkLIwcxYOHPsEE/LJel/LbQjgbzG5EkAvMgbaZ+UE9Y258jAtt/B3zg894cCDILPwcOrvG3mRMP0GfL6Id+keoJtIHIw704BbpHGAWmS2xzP1/bPwfOAOLaW8IOBnHxe8th8ssIFgGBhD0/yT9RUsz2DP8zYY4FlkEBBxQ28CkCRt2TJwJS2zY/4kFrbws/OnNvyD9CyOhC9TfwHAWBAF4Wk+wZEEVlwYTLLhDvd6sa5pbvA/AQWJQBOKif4j9Yt4czv84G8VtLYgsgYM7pKGItmxJzliWqy2CUWdTmJjFvmIALbO5CZzJ9tsflADCyA4YwIltiO5ZHQshAQQfhW2+8INsiSHFeZw4Pzk/LTkxwMJZIVn7XgcCw6QOGHEkeCH63g82CyyCCyAgi3i29IL1sBAnB7UJxvA6weDw6IYzG3OkFlMYPH84OdOHlkEFsQJBFpa28H8BBe950O282wftgfh6/YIBsseqBNedIDmMF/JYl5kdyBgseB+S23hb0GPD5MW05v61GXYmZNGjWECW2VcJABLbaf/AJmQzMhzdbLTJYGAIYBFFCsJzLbZbbUKxY8zhwjqzJ5zN83vT5b1eHUwhPMHCH/yh8NsyQEBTPLbzkDbF/Utf4tt5uTLWxMsOp4Xi6EW8LOEygCbuyjBHNIS0/CrsFkC3uAFvAPZCj6eWUeUssEtvbeMuERc/nMsCyJMu1bbwGbYjhB0J1yM7z3kbBloWj8mIM/AbJZwzItvkxn7Aj+7fzYkHI2222JPwiyEeFu3LlYbW23hbZEEDo66whOtu+Tp1ScisSteB+SeEcXyP47Ev728bFl5xSX8aRi3CMEA6f5BHNiB46joNhZXLXptsfg5dVD7fXkEHUsOS8PktrzWY/8Abf8A0JFHLFLeDv6DmRsfY/Gw9IMtlWEFH04ZKcZvbx8L+Qa2Ze8dCW7AkGy4Q7awp9kj4nsYOk16PIv9lg5MPf0WNvTuN5+SYX1eD4wQ9jmRK8IRfo+N9Qtf2WOJ+54B3QFY+N2Bm3xlJl7MiB+d4B8l8/p5sKGRbY6dPxnFhnV/YbO5Irf9Wku30IcUBwOYAv6QtEPl8RC+SWZxBy2E/EGZovVPiKMggF9j4W7+ZA9JUywsWjgf45wLPwHKd2DoxHAgmI/6U794MwE9COC28sjXxYd+0leUQcGwJ1xdyx+If5HAsUtvscBhBsmEotRFzhBEZ9+IiP7vBBNWZxe2wksJvGCYxlmHJ8S5jwszYI7LhBnxH14ssG2/7bwiT8Ww94NttlebxIIXyVzyYoyMHq39Ty9A9ses5fTLZyAIDPwG3yNZBDbwi0Eautka/baVltgLQ5vT/ILYiaweWtZHT1pb+fsHM0sbP2yfJGa+w0vtjbBzLPwGFsmljPYkfIYT9n/WVbbf8Dp/gEuSGLDXgWdQgsgtCf8AubultswP6z13vgtv7LUMQywC2y2/7hPNtt1ZYbzg7n4Vvn2P+Sn9lEgzmxrwHplPGPwYfvHSP6Db4S9A93/I4Fm2URW0Bi12AssDsOEG3/cBniwD2/gW22xEAtOH9H5OEO2gd2yADux04J+BtyLU/beoJdf8jEkaSZFtj+kH/CPRF5hKtvQ2BPf8GcPyEcLQ4sa4fghD85FsasLg+U6NyGtIzjYMv+oT+IX1Y3PXgbbb0IAI/wC2/wCWe7wgttORwl6c237FlCdfyReN/Pz6fLe2M8lieV+Q+PsgsLXcgn2fPFJbf1uHyJeH+u2TYnRAr+Mb2LFhwnxscIgjbKiyYe9BI0az4wlI+YMlghzQ4tt239CGsunN/wBd4bCNrPAx3YSt+TfXLPW+WgYPkRwiyCSBb5GLNIY4Ngw/YWZq0iepvBH5+TmzC5BrGHy04Ec3pIvZscPbaMwq8ADbehBzRySQ7P5B4n53d4HBi+EO2C0g/AB+tLS3h5OC+x+jchM1nWWGcw+XxH2flnmWqLeA5t/7pPL6JtGN87/ayfkYI6LGWDDp8/Xlpl/C2X6g4uSf5fUSL68lzm9bHkP3BGwXj0I4ELCGH+5hxKRDNowWYSw8+SQWfkH6tuDFrN4ZU2DI/wAhZjqf/SzfrGuiw8QIO4F7AFp8/L7Ac9mk8s+CLSTNSv7KBsBgi+4ROH5DGENsOrFcHHh3OK/yy/8ATh9/AyS1eHsI3p9jFDMwBFtkVlml2yC9s9vRjmc3r9pwhy9HBs8siSl79vufX8a+POBsBNbfySYLtpbjdiOecwfYPY+Rq0hNgWZzwAT53b2xNmcXC3yOjv2fZL3syLOQCwbJO+bYZJhGaAkdGNNvsEhBfJdjmyByHT8YJbDWQjYP2d/2X9JM9iyYJz+WZzBzDGW22JW9bI4g8/GWW9P87PI9DgB+Mev8vhb1LAREK9F9ggB8g4v5BbBHECL2BarEriz6sg3UNtsfI8568y9c86cGIM4wcQoRkFsmYxllhOi0tANlJvM4TroFuS29OFjFnKZOOI6wXiWRZEcFsEC222jHfLDZpku9YIOMHJ8/EW7/AKHZwXpbfI5vGb6bVDiF+QcDObAeR33gWcLUY5uQj5N/IqB05/8AAtJF6OkJSPDo5MQdZ9jihshHuxNL5q/I1Ylr9J/58hlMyXDBzFgE8HhNOsyPiHHv21v8hhkRx9F70ILIYZ1kCXqVZHkCCVfkTpD3zGHYJR8ikaWRwLzjpJMu93gBZCSsLf8AQnyvIfCBGucG22HY4cXI4PCMB8nRnAd3+dIUIcPsEgoxGEgsvyRxhn3qwcxbMOE0E/fWX/5ttll/9X8eCDbPc6BtYWyyTytjD1a5EfL2Te9OBPH0JdGMxHCIPw/Wt4QMGwXhONCQazErqR4c3t94NOBGfcpP/LbeDbJozLUtizrBsclrwDy9kiwgD8KX3Jv5BAeCHgWzhIObwExaqfyw1vON/wAmdQgObce3iNfn2Z1rbwLbGCxJeV/i8ybbwQq8JsvctP8ALfPrGjSISw/DRZMPeYjrjHPiyc43zu93gJD0EdxbcP2lmYSBs2/6t3MXcINvsOES0j5btu5Zhe7E3HLHDsAYWR6iUIYk0gDhzrbeHEc8lgfO7CdcOZDpYc8IR5uXnToWbBYTGALB8LI3sMi137APyeFvArvQNYHxi5d/1lxA5lhHVhbxaEwCksNoeZ0kEjId4DZJpGPOAsEEGQos+DgWYOyTgb7QYPh3SIbMdgc6kfsnPIMGIWYOxODDoN2LZfyYRavZfLRXxY5CwddgPebzRu8zh67kLgM4+gWvuQFQNhLLOGb78hhnCwEY39hBJEIwxKt5rT5A8QWux+A/A80CEZLEOMRoXk/jngWiOPsh2CTesk4Wj6x3raOGQYJ+TQXgPwJNbns4xh4cfkHsShb4SZH9sC+ywDOI2TuWiJeyKH6Oh0lBLhDBY4WcH+dmAnnJA8LZqwE0mYvSS7D6+ZNPbJr9hfWPfY9DCL1XmSg2UQOrGfkHiyqOQRm3tibZaZeQdQGJCMLfxix4R1eBFgkbEW3tl/xwjZ9YWZ2DzxnEcA5fIiYXvIp/q0bsTJyXIKsQFiIRl+QmcK0+MHpHjLcwFB1bbX9nd/GnTOGHrktaQwskhv0E5MYiONs5awczIQZb37nGbQ4eMbNchEgWAFkQT+gWWQTJsEHcs7oeS6PLA5uSfSF/3MMcCqZuHICaY+Nl92STNGCOo6WDAFimyyReSmKFkFnWCJ/hkmkd5AWW2Hbs/kB2DjLLFRYIwnqZlkcsTJVu4Sj2D1IMxYm/ZrEss0YQQE2kEVbLUtbW16PSB5rw5kDEGwItt75wjgeTH9bF9ZGaW99QKpLy2+V9t7e6WJLhP8WfYNgOKytF/SUV9n5K2vN/BBeWQZed8RZwPLISEgQfx9bWFt5vBnj6keYglwlD2qFfkXh1onnQLSW3fI8LAs8iVx455H/2rGiA/ltv4ODZEZbwO7kuQjDba/23m/jA8tjmxb3bYiCwZYQ0AJXbfuYfBjgH7MHe6h7a2WGSaSgXyPsgDBac3mWc2+HTuy6QZwJha7R0ct4mkfkfn6iLI6FbdsYML5H29fhDLSLJNv7ZfxJs84A1vmMpD37HNiDhDzclgs5ZKeC9P3v4I4tOZ429g5E8TtmXzCQ0LZi2sMsRnJpNt4fo6uElkZ31JokoAl9unTpzO4xBEykZfySMxLcJLFsDe/UB+5SAleaFowbwT2LtH/4h6cHoSHloR9QKwsj8n4AOH4IOKytZkMLDaZ8cPE8hWMZjY8xYXmeTDwBadczgxsThbIZiL+wy7elFhZ8t2OEdz8H4yOf/xAAiEQEBAQEBAQEBAQEBAAMBAAABABEhEDFBUSBhMHGBkcH/2gAIAQMBAT8QErNHn7DYPs/KOwpLmdQSa2fPSwWXzAFpDImrnpzJb6NdYWPB1mBLIyzbYL4AWYeCxyS9QP8AH/y/gYLY7t8L5pGVy2Gf8DgVm8CBcYo5b6wf2ELJdSSUk/4bdEgrEgtZjEXpiCwSACwZ4M723zO/hB4KLURaluOL4lgLcJ5YS+2W7FYB5EmQxB2EeSh65HlGApKoEYYTPgqsyziBhEe4BCZzsFiG+vn76AsyRQyUy1BWsfwtlKOwWZJpEJclhhS+RrWTOcDbPIoEYZsA2wlMFuoywIQfR9URCkRjzxzJ58yI0MeA2BNTDkrY+8sXfEOS42zMWDlqAye9LEJ57ZIJL1mbuLes1tZYAQTZGBPb4RuIGC2w1kQax4t1LB7CkTbmjJu7r4hLG55D4YLZTQhbdxTiJlOezjCUtC1bciyZZxhK1WBnnMkJcx54T4FrOyjKBJia44yl2xONwnBOSXLfDsEgkBBssJ82EEJUhTxhM3JnxxO4MNtPhF/Jx2CbIt1mElkbCCLtkT5hLCOsOFpIWxiXstlMlS5TawL4POXAtbWPkGEEX0/kQoCHZ8U+y0jNnwsLMdywMC+yYRMU/FmQs56P8uJskzLGvp+yIOWlatspwmOpYGEhC32dYFZyep7BFyIhITABNl2ysS4sa7S53ImeSrau2At3xCDkmk4IX/Kl7ZyXxyYGDIJMIAs8Q3ffkAeWjY+FY8jDkvJY5MnjgiWWlh98cfFFtR1k6dM4I6iWqbxBAXMFgpF6uIe7cLBN5CrfCOnmAXCykQmRFXwS/RVhrawZBsC+5GdLWWFsCPt8LZ+J2baz5aXLH0szJbd8L9W45HWPIOTZLcQQuZZzIGp65pZORbt8MjJCsU3SXYhtW8hzUnlYbIoJyPQ/qyhKBBsBBXxYf5eVyY2G187VQkbgvCecJLq2HCDCHxPEBc7bNCBLrCQtYslXkEMbKxGbHkMqVPlElYgywS2DkGAHkKSDJueAWeI4338ll4mw7Mk2w/LVikY6yIFwTt0gL4hMH3SeeTbvkTiPIaxAywvmhTxUWLZTPEVZW2IIgkhxB8wY8IIMdZYRhc3y3WbIRMj2yMsh8MjGTBRRFhkAeZpB/wAPCXVmEbWJRdyOQm+C+Xt8ctyatIN8xHYdw8Bg/WDfG4eXpbbIm5nvq+AvnIMJZrzMzLuLpCHIwhGLQh31iVJpgw2VhAHgDuPa29jmwEphY6+GEbsmyEnpbgwnDWOHjS4bIuHmkxgwhbFwJ/srJ4yqIJ4TG3I8M3AUPENgS5JVknUGFpMSyr4QjPEwnBk6szL5hmRbbVljnizxGYujzciuflqykNfNMJBbMtSMXYS1yAIcgc8dG4ZNmWDk79fdssINdmbJAt3WAGWEhYCTvPLSlTzKBLdg7MMFm4eR9YuW4+G83g3xyEAQ+IU6wwkZlqhEcszE8Bb4sMspaMcIyQyBnMdLfCBI8fZhZCRhPAGT5KZnm6yNmW69BZKQhK7KfUUplfWEPiZZORErpyxl1wny3FDzDwHSUi2MXbseQtOHhl1nURhLtnMmiSOQEsBuRMkns88uPtsZRmwdlifagEzKw23DkNgPIQnyky6MuEOS0dbASIHLCELFhZdiH0LSxsydwwvhawhJo6gcHxT6U/SX8sCayTf17ZYct2Lb6hwllITxxn8PsjYEjbFMCEIgbbQhszHhJH1zze88QcmJizzIMKCVjduQOQnWwGF9VKWtsY5Ys6jEkIYRnwGWq2UOROtnxX4pJ8ExBgSMP+Mkjaxbb9ZyCatLhYghBhN8ljsGEpUjCOoAX1Ed+ygVgwtip1K7BDIGfYliAWMmLKaNkkzV2rDYjByVEMPLw8gB8Aw8NHLjklYwsE2awJ4z8tbaJAQ5GJV3JH2RBO3Cz9QzIgiyZX6vlpRzJHYlkScsWM7tyF2BY8hcAkSrOQQAvk0x8TNNnWWZtvBGQht0glgRNI4RLa7DOmAEbdZCBLkT5AGyORuM6nCQGoCRmmLWZdnJhY1iayQ+2ig2pifE1b5HfEnngoTxqSkFJjGys4ig9lJFrfEgML1hHhDC2W8uXYM8VbfVvLnIJIjUQIEkcx1rIptmPD9XhGOSNxsl+5FrGJQs2bLrHKQ89Adnjh5AHlnLAb5trbnNxBgg8AZWZyKEQhvljxbNY4XxCwA8QFjG3WNIREzrJE18hVkUwzDb/wA0bxfWfLNcIvrYXIAh3ls7aQ02b+QPsPiACDcCJWK0CXbCAnBAMux7sJOoYZJC2fsazkycLV7AE6yWBaMI2SKcRmlqsth3WMCQv4IiVd2Tbp9tn8IOmBeEcAT3FOjgR9GwUP8AJDMs3DxUgSyURohDsk5LaGeOWn2YuRIAtikSSP4ydCGHcWDesXuaxfk8ifYEgsJNfZQ4WY28EDWOdLoHbKXlpE6r/sbbu2BAwiBGPA1iSjzWzNuXZykJAEhiUsYPJFgMh/LSYwLBPYQQomE3TktmEdcIyCoTjzBkLuwbMZZNIpoOQJMLAQgpk2fJg65fqm38CRjzDAQJGXlqmPyGQwKyJ9ttX75wlyXRYyQJVCUJtAt2DSD/AANBsilkavyW/C/6q+SvsZtbK24vq2AcgZZkGRCcbjOmbfQjCMr7A74Lvvtp1whj3yBwIQ5K8b9rkLGBHuyZ1+2u2wXa7k2p/wBlpfEkkQj2wLYibSdsw4W/IkySJOQj7N/FlpDhqU8IE083bL1nXCd7E2CMgnGUZy7NIYskyvoJxft/soOmM4c+/ZYnrwjOSIL9ggjxsXZkI/ZyB7Zbt2IGDrLNgSD5LhzDLjs25vYIMhmiX5zuq9hpCSpDWRfjGHJ9rhS05fEv24Fu2wbPra1zFFaEP0H8m/Wp7/8ASA77z9tX6t/8xCJfkw6x/lIMPFkwgS2Q58IzuwwBSaIoAnAl2EALRhNq2S91ktXCFz1/sA+7BcPnkBSwkMIei0RbbsCEeQ4kKEyIFM/jKCZz4ly+32ofnmbCX1iLP13VgP8AZ5sNt9eTZvzIdJMnLKVsS7CwTwjtpusS95rDkmTyYB2xn5No/wCclcPiE2slcse2BizNYNQT1snvYXSDpYE+SBq/J/i/K5zyDg83XSMCBg/8N9VsGWJH1sPyDYcskBLjJtdhIE6iod1m0+XbgpphHy5jTgGVv0vtcmSuNwQ6xhnbX/dytLahN2LRcd8gsfxj7AQTvWERjJE18jwf6w8++bL4ItmeZAv4QgQB4jwZIkXCSdW/7zCf/wA0Vywkfmsr2A/1l/flxOmdoxnjy3ZwdtU+JA30Vg9RGD+eIz//AFswSzAsjaYALJLBCf4WY9bYT4ZoxPro2MsAhSPCdNYDIpq4N8F1gOrFjz/7rR2rmBA62ohbrJfriG9twZ5wLdLMJNJWccY2YlZ348EBNfrPAFti4wYQeBPr5sO7bLLDPY5rPVvYirYls4my1hLQIRasOsi1Yi//ANoN3tv+Cx+wWMoNYtnxH8/w7GZfkE4WfySxEecn6wUjv8PDPEn14E/IYT3ZYMMLLOiX4T/Uq5LUnGNgRjBtK1kPYzq5fQO23f8A6C35kWbq1hzM8QmI50xor5RgGQs9SLfE2TLNgB4Ucgy/adUYw8Wy8dmwha8IMJj1bOD+iVZYPCfFdlOLCH0lMrQbhC/ctP5IP3q5Zwu12xhgQRnwRrMMnDn1mVg/82LZkISkD1m/xgBniYW3WyWEMIk8Im7KePxh5bPjbmQIfhJU8hVIX3Ez5bdZfJ4tNBrM7yX3DWE8Aw80CD62fxRA/ax/vB/55Dh4bMT/AFkJDCDzrbnh6+CEDHm42iMW429nEurl/dPRH9kdS79Y/FgFhCaDrO4yGvCM+RBfs2YMJ4SYP6bpdmzsv7f+TLPNlYt1ekb+jZBEscJZcg01iNiMcNbAXwn7biwBbm7AvcMSItYB4iY0TOI6IYJE+QsuFj44P9LYmEuQf+R5syDWxph+t3/r/fAgttuJGA32Ey4luQ6z5ZptmzsWFkNtQYI5DxUIf3zWkEg2EviC+pI/apjfuAXWLHng/wDlueM6btHkdgz0z0lBk3L2AWRDOE9h+sI1SKLPHXgRAywIIJK9Th5AhJZ5khw+y937O2b6CTGCkm4mOGICW22+b5viRqyrGRawPCPAslfXkKtuIJEsIkdFt1tUXbhpcS1mAXweC+3OEAgvW5MICQZb/jewws1JhcwrU0gTzN9Oi1CsyIzIAgDkNaox88BYX7CbLYksc2RyYef7paOU3MFNYISXCxjdOeaOGZby7Jiv/LJyb4sN+yXRYknN8SujYbr/ABjs1iCY+2/2QHYWBLdtQm5l3CF9WNmFizSOQKjhLa2Om0+S0nk7mzcYpWCGzqfyEg2dLCVUWE+RJLk5A14o4BsB4+tuQbEY3OfkG1bRATCn2w/so/ZHw2hbEfVs+y/IWaxBdQDptvNt1sfJEgxN1fNBjHCV2UzkZzmxd3t0w5g6R0tlJtDKKQ2YPtncYPrEWd/5GW5b48gHWwixWCkg2yyJmC5cUHMfsn9n87dvt+sK9nTBZhoWKTNwBRiyDWDE+mOFrAiAiZnsnTMklw2S7ljYSIbjNT0tSvYds3YY7j5CZCeaWOKSk0YJ4Gx/J3+TUZ8sb8n/AJhnwlOuW07V2tdtfiZL6kaJNgRP+0DKFpJraRc2WHfOjy+Qa+311BvOJacV9uu3J4S+Q1i9bgmuENcfs9bBDJyA54LDpczZkNqUGsPC5YRRflkPHNr4R0PzeXs6EbD68Ig1bDWhMZ3c+s/gkiVHbhCHGONu9S5a5XDZdpY3J4IQTbAvZKwtV2dMiEEm3CbZhJG20mjhNxYEDBwszBmSFvHjM7KvGn6gnYTiXALIJKfgtE7coTXgQ/2QTv5ESSX5NQQF9NnVLmsUQ2LBs3fDa/GcVmOEHxGJcgWBQbCuZUld5fsyRkUkZduE3wv3YIIKx0k3eI8lvLQ+3wO38SRuRpj7Ht+ZAPmH+2DV8T3zaNj+1jy1uE67FuW6jKzXy/qITox+RkwuFxyTgE6g7lttwfCwAGEy0CXbQzWAyTCRLZqgGPmEjMzTDDkWdwM5MGz5EOR9tDbMNDevkPwlj+WP5LfWO2vP5Ufi3aeXde+HBxAtbFsAcmyBrfp83Xh/IGzvwIObEFldN2WqgnBigHfIAsAbBAyNYxjCd+QQjEJCqzkBZM7I8TP8WyrCM0tHEM/sH4uiAkJIjGl8/sRc2h9y/CW+C39RBCVwj74A1ievZvI946/2OjusX5GYWCQO2/lkfUDkyIZFqogPO0hJiskjkBINgizIFxkZDk+TSuWq1hCT4RhDcEJnEzLefASnDzH5Lbqn+LnwlfkH5ZCyO2Jfid3HWCRNzhh/ZegT7fwMLAki/Ulxz9JUHLUjqPNbA5bLoXyKkXIVkplpqPIAX8ITZmsFm2vhtYdgeH6TRAHWJjjGBO2Fiv2a2JsEYXcCaY2EuKhCJy19z/xIXVrGIA+X6tgYSuSKAxjW0alcH2XRGNsSGks7bGElO2ZaBJyVNkljjCGdljBbyLpsIALNuYW3XxEesMYnXZRxCuRh2IPMYO2gWJhb2/2Ig+KxkP7eOCwGt1uC6LQI7JDIlWwI+Qje3W4JuWJ4nPj13Czwh2ztNVbd3CL9tyCEJAMs4WZrceWzsACUSlySU+wB5CDy5QJpsMJicEoNb84i2BB0hPl1mthETYoN6yHJb1vsT/kwLby1haShgLQl4JHFEKtmTOE31DtzWBZ4mBLhslgds6yfs3DYy08DYztvsm6+2mXMyIb9iCAJcI5iw7vCRk/AnjsNsE5ddWElUKZJpMY+Wjng4QVyfQWxBusVeCTBu/LXx5m5ZL4D8YhezsAEvjQyRsWspjb9gws8ZyBOJfB2Ws6zUPbauSZcQE8pF9ieCd+pHyW4QQnCTurAGE0V8SLx8W/qyeDwFzIgxQDbjlZnLFyHM6eSBXiCWFZdVkYLNG0BawH7fiS4Il8UEMhnEKKbl0ZqiDYMND+Rs+Mn3ZWsnIixrajsIQ4S2GgyU3ZgCw5acmLHr4gQOLcLYn7ZtdiYNuzk0pnLqwzNjIDsE+QIZGeQJKwbALGDXL6rAWFaqOEEQ9zkyRabZGMElxkweNl1EfWw9eWpkInc/EVhletxrQymIbtpLfA+OdkNtZzR5S2qwiHJVgjYfG/R5gEitxyRF/bQm6SQY8l2L2TkbeXweL1hG2tpKo18ryHnMo+xUr6DYpzSl5F2M88bDDCO+McnNbCBv182EyQwuGNUi7kDnugQHrWNuWCf5usGAsLTJJnyjIt1vjtuTRjYlE71sdZzCYixWIdfbPg2nwUWVji1eRiAjLVAsjwWOwNmCCbpbMncGyQchZCjEDBsQGcE3b44QkC2+IWGQ151CWEEoWVkAMbCsRuylkcoptPUXJzhHJ9lDxCyYJFv3YO5Gi0SYWhG4x+0ZSkx6uo8Kyy8h+Gi5HmwWuSMGFrwMSCTOy0/sIYsC3PnrgddUR6bbGSYKXWJhNWGSjdX5pCoPJI026gDLnUIIy3FgBZnzYSSO7fXiEsA8YTtGZICRHSPNM80JNrZpM6hnzNFIUdiWYSlv2hcnFpGFIBYHchlraWLAbMJ0hJlKoAhqAtHIL9QhrJDUFxVTHbh2ymZG1EEjPSmyJybGBrU9LW1lwrKbfhgsP8AIJbLMTLSA84liCMFAgn4qZKZalA2Juw1kjGMgnrHwPAi1KsIM3cuhZP9LNTbOrYvkQwLNLGHxOQds1uQLWKB3zAUsvn5aFmzBHkrAhNzIMJkXLWx08Okkw1OBYRl33Jwqq1+kB24bI7OPrK8WZuRVHCIVnpjIjfkjCwGYWTqNkMmINLD7DYmwwBYcndnIBt+XFJuSMgMhYA8RWeJk7JEITSofLFjgYeRmEIduj5njNvzwoEkbAqzuSRXO1jGtgYEoW6LQ2LIFog9CCY7FdHlzZkCeDnbWtwtdgr7s8UCBOT2yQtYlTJPPE2EnYkC0hZkIZdGzp9rzVhEHIci5C6t18hk4y54ayggb4WRwjshaOEZtrY2wkDsPbmBCGPCdtTSTbQ30yCoJas1y0bHxzbGcusCFvvMmdS5bS3e2kYgQs84TxsC3IMg6iDIsviILMLEjRsuifIdxbEwiBBk06RaTQXy0nZk086keN9RfYPDZ6sSjEzdENnifsq2KCNR1qtrEjBbH1KInjksPZs0sjmXkBHC2QvpHhuw7ZzCah9LFYfD3PpXYWEAFlljbFi//9k=">    </p:cNvPr>
          <p:cNvPicPr>
            <a:picLocks noChangeAspect="1"/>
          </p:cNvPicPr>
          <p:nvPr/>
        </p:nvPicPr>
        <p:blipFill>
          <a:blip r:embed="rId1"/>
          <a:srcRect l="13793" r="0" t="0" b="0"/>
          <a:stretch/>
        </p:blipFill>
        <p:spPr>
          <a:xfrm>
            <a:off x="5681664" y="148133"/>
            <a:ext cx="3279456" cy="48463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16159" y="1780694"/>
            <a:ext cx="496671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 Support for multiple programming languages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Versatility of language support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937823" y="1021617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Polyglot capabilities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937823" y="1369089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offers extensive support for multiple languages, enabling developers to seamlessly integrate and interoperate various programming languages within a single application.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4111" y="1030761"/>
            <a:ext cx="413712" cy="4137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4245" y="102161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33251" y="2181427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Language interoperability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33495" y="2529813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Developers can leverage the polyglot nature of GraalVM to combine the strengths of different programming languages, fostering a cohesive and efficient development environment.</a:t>
            </a:r>
            <a:endParaRPr lang="en-US" sz="15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036" y="2190571"/>
            <a:ext cx="413712" cy="4137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1169" y="2181427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937823" y="3371711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Unified tooling and ecosystem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937506" y="3719183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provides a unified set of tools and ecosystem for different languages, streamlining the development process and enhancing cross-language compatibility.</a:t>
            </a:r>
            <a:endParaRPr lang="en-US" sz="15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036" y="3380855"/>
            <a:ext cx="413712" cy="41371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1169" y="3371711"/>
            <a:ext cx="27344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pic>
        <p:nvPicPr>
          <p:cNvPr id="16" name="Image 3" descr="data:image/jpeg;base64,/9j/4AAQSkZJRgABAQAAAQABAAD/2wBDAAUEBAUEAwUFBAUGBgUGCA4JCAcHCBEMDQoOFBEVFBMRExMWGB8bFhceFxMTGyUcHiAhIyMjFRomKSYiKR8iIyL/2wBDAQYGBggHCBAJCRAiFhMWIiIiIiIiIiIiIiIiIiIiIiIiIiIiIiIiIiIiIiIiIiIiIiIiIiIiIiIiIiIiIiIiIiL/wgARCASdA6ADASIAAhEBAxEB/8QAHQAAAgIDAQEBAAAAAAAAAAAAAwQCBQABBgcICf/EABsBAAIDAQEBAAAAAAAAAAAAAAECAAMEBQYH/9oADAMBAAIQAxAAAAD5fhHH5kh4FNOB3oW4IoRbLM0RgyYHAJmIMZt6lYMyEMISwW62TcA9mlK1jS2FI5XTDMSGZ6ClgazGZwDj4jmEV8Mx4AGKM0F3QX2pX0oL5FN+alssGBogjlM0ES7nKYkkSVBzeq4OW5GTKNh0k4u1ZibdSet5rrKzMwMNKMPlmDaseCDNamtZE6KdcGolXY5OGzk0qRNbtFA/XZhcJblHKRTWMs8ZBBKEX61iy3bVwC6sDIM1b1EwYIX0Q+WVddypCut6lnhhtLaLJwZpTyayAyQg1rpgHPTEXkL7uOoNg2OOltkTJxRDZEYDJbNmYTUALBZ6Z83DdmdSsu6Snfowyi+ctTNW9ywURycgwCyLZNG0Q5tuQafHNmBnxSyMDXik0V1RU2vX0RpnEu6B4sq0dGiKVoNxNipcJDvMZRNEkSp1VL2lMjKBrazNiatx7PFhsZXFW7MLDC5WyNEXkasW0Fbo1rCCbV0TqL1duKvQS1IUoVTJFegd4ThxRKYrZBELI1AGdE2DDBevoSBi66sDIQ06huAtlkIhii1EtLYsJLgyBboRgHDValJd2SnEgEZwj3g6jZohOBBfZQkNsut62Ifd5a5hyEb3n7VjvWWtKUdwYykSVuSHI0QqXE69YyhNLzG2d8wItBNcd6KryJhXy4bZZnmwM75SThj0YHaqXRRIinR0KMl2xGwANs4DCEzJmkejQLLxMNXx+seraTBGM1oajpaRjXMAY1ZW3K9mzE+ZYz4mm02HxsTBI0NRCEjBwCumCM003iBkl6DjECNh0m0gti7srckLsivzI72SUxgRWEFWRReroEgpv0LYa9Go5AW5GOFpwyJfWsxjmbyHJRvUnZsdS7wev87S6fnu5xNBMu661mSyOSjJswCEPQzUo3a1VtWOmwUOfbdee+jebWxaIo9BW9K7kMRc61GPZ2eU8qh1/MWMoWM72cMsw2Sea2aRlycGMQJKSFEVqTHFN8pIaCJBMiS74JzDX0ImFIWMrTgVEcRYxijmc0oZgeMJaDKGFGq28Zp8oWyWhNnryiLdQw0BmzIdhdq3CcgZvnMRchqItNYNgJrLqXVMqu8L61xBAlk1ZzKPVvIKuc2GiIprAn2uOOatmguwAJATq7DsVejI6wWQCSBs1mYJrJxLD3mmbet6J23ooq91tPmqfM6V1Wwl0eUMMwtZrMwvuUWAotnmE1koRJzCRl6W64Kec9RxjgbFV0Qdl2RlKHDQmtfUyrD5AZGwrXSvkfelIFnJqo73jZ9y1qVSKAgjDK5mpY2LZp2vJYXBVKqvQX1vS7dzieJrJyiALuUUktblUBTDLczQ1sEtMK32BqggruVVCgHKI7VNMrHfCywAluMpBbaos4laoIH34vPJehWMr8ub9OE9XGWHQLTPVicVFgJkiGEsWqGnYEzLuNrcABVx0q+hGGyJtUG4itkc1OPuDQ4E97ibTj1CHUJRd95qSnetZE2YZws9EXlQh7w6dZkjJMhIKi2Fl9f8bR8rcL6b5puojKMtdRG1WnomE2GmrGzBdopEmIOZZmuD6xBVMRNyqG946ZmYUzN6DS1CAtKUTDUHKMrZN5uBEEzKprCuUKbha3kuKYRZUSepNRmTyUAGZVdewxGLpihoWxhPQsiWBAClgUUmOM75SHEycRSwJdknKLzUFuYW1vLNbgsbOMSe924llG1VuRrHaKrpiChBOtZKKDWyFaZGvosGGYGQC14cCpAJ1dzX0rtIbEtsZww2tYDUrweRa3WsmGhmZIV9F+UV8CijlZEaJpRhUPrNnLCI+OUrxOvJ799L/A/114fsfKvNkz2nEFqcnkSx26ljkmQWG2AEhJFISyTU63Lcq1uWwIRlEWakLQuMLBBt7GeMVobdnOkTWGjQZLLcJfa67pw2NdEB6hLmiqmNTU1img0hxlMUipJswWizUMzIVTIG2VBs0hIGkSVYyEz5jsAYfIYkCWZC2tfc2YX30GLeXbuUupkvocpVi3ua7iUE29DzAk6u00+JqDFjVoi24HTYUkdtUOtYRTcIMgrvyGRW3Wb1DGUdGyWo7k1CUTMzMJzMwSe4SC6LBiAu5ClAgy1L4MzskAxRA2Z5EZi+HlOV66itvMqM0zt1Q3ne7Ffp5AaY1YoJF0EhhJRQ6lCNLI7DkjrAMCRUaNjEOaWYjbiyai62CbGEswQiVcEKLNem+K8xDfIeQR46hhtspF0cask9LodGqOEoMhLj2VdarVGUDIqRIFsr0WDBr3IhZkWJIzpI8Wny4Y07Me7xW6t5qS71eUR5m65ejujYVtauiXc4PgWMGyDElsbZg1hw59umIyLYMiDsBaa9fTiPYjfmZoOXebKDGdYWQyWmfWZkmZmCb1mGS3qSKRgbD0SVYSBJtcgs6w9Ze4bKTnruj01SeFZW5yKvp112fT87YJiedSrc9iIJ2GyiqjciFtNHI6Aw9V2y1rremx5vS8mz0LzPU7WKauU68dR9ExppjcXGwSb0Z+dLeoPTpea9esSLARrVGyum0UJjW8cJxlmt6kZrUdBpRzckczcONK7ivjUKK3JrElTDibIyt5GT4yHi1bRqxBZvhiRlmznv2zthp4fJ03Tc+m7leY6TncfrpWqz4mlmlTTKxEwKtINVNdwTDNXtJmpW0K1rVcN0Q7GN+D3EXb3GJh9iYCCA8nCPMw2ZmYZmZgmZvUhJQOFMwM0yqqWlctozYYmG5KQSKKwIIXQWzNV4Fkv9gRvwcUcjCzo+nyrCSrKawlFsNW156/UzHQ8i8t3oo2x8fY55R6b5JtWObnvpgabJpg5NtudFkhWxQ3g7K5BiuumaugpplrIDQNcq40DhOK3azcoZzaYGemWsUJpjrOrD8pnoVdWeOzNXDCaIBJkTBzmYgwuKbEWnxSNp3RinaJ2dnOatF763j9OS0H0/K8JzHXchz/VcFVOQw+1cPuUzLx05ITCpymuWHOnrt71uUbBpE3aQmBenoe8F4tlkSHDhhyyq3pW5WOpStaNxWS4Wt6a7MzIMzc1GNQalU2gaGVlHYUvnPY7FCHZRZbmto5a+fQbrtQGPcW1+xHFrgNXctYVvU5zL/O6tTp62q2YNUw7bQbPuWOX3LzqmLuTepYxytSI02mx7Z2dsWa2Bl0puvGyawQJ0WdL4trEQ7JyR+wGXhQ31HNItgwabOdbuVkVlCW53XCdJUbW0rks1nNL6nurkXRhXM8WGzbZG82AjWGs583YM2YtWSNi2S56DnL+7h96vBLqeZ5fiuo4Xme15CxSt8fp8EdOU5YAcKQorTn0vg6My7JCaUdEq9hKnrRjml1bML6/wP8wVX6AfLHPt8lRbT9BlhrNy/exYR0tALBVrNY2jJRKFOVuyGSlYsVAm3aeL0h3hRp0qwmH02KwgstoJ11iVYHZcDJjl/dUqrNWBbGzPUrIpGqiNkoWqhcKC5XG9MopEkQOczGkZ9sPmGfJGqUhiZSrw6jJ0Oe570lfJ1vLoyBvY2LzhZlkZW/6V5QY8+55oqS7Ib0Y7R7aCEDGcyRYyKLDN4H2SJwsmIMHLJjR3xFfi3Zzttacbn5PGGz41m2ztXnOWVmLtk66v08yt4joeUw+tjZjMmkCxyQmkZKU06eiVdc+DWjOpQC9sK8y9XTjmaS4/3H8MdTy7PtDxjnvFeVpWFHfqsmRnomOZkO7Cv2VjmZG2UbKqX1Py1qrP6Bwk1pUoOc7riSnAVqw3OXmcgVsy6Zkxa0/VtCtdM4ZpvzssDjomelSUA2Cz1FIIqW7UaCAnvctFOiyIEGSRWrhPI3LKEAxyKhVGp/sfN+25/Tlfx5fJr4tVhbq1w3mmsLgtQFkMwXQmAAjcUKY+tsQqjZoWgp0Es5XSbPGa9mw8TGYnfJK1A/ZypNY/OdGZdrnG6s3fVPWpGiTAIslilCvL11U0ersFxxds9fZ6fCp850HJJsEWUq+mJJ7A9WpYVq9EQ9wXXkhmImDoueNUY60dGEgUR0bgxmqokgdOszCczNyTaVMtTTirj4tqHgoGWyiaUlr+uBpWtNTWQBVDWuswumzchZLJHhYGnpCZA+camlui3AyFYpYaYV1oOpNIEwzzZsOM2sIB0xaaL6SIRRXoEDDa7NyhNZvY5SaSZhLF9tgjj1rcfcxyMMGGSalkRJbHuEtpUTGe7EhoU7Jo7Ps0WTnx2FnbzZtxsLOVNiJqco56mU1qOWKyUc3pxeQGctY5WLoDcJ3IYKNiM0GI+kaOWpnd5++oOwrxfoyIRp1TspV9MWtwm3M1hk4awzMnAnJawE2hZE3reodZOJOpRkomYTZqYahI4VpFgr2Olgvlvaqu0LDngQkLlYSvTYc70HO13j1vVlpXq7Zq74+2B5OAXS57qIdys7LYzJWTkfbIkU0dSb1EdizXgBdEUpiTcstZqjWtOElunqOSQhrTPtmBhUAuCVlCRK1ktm3ESGysLI7wpeMDxCxKUgRcuzGvRtmbNJnLJufNzHbeVjkSHFGW9rXrWLM8zrNSHjrGpgPNy0Ne7AXvv72+BGySupXnL9JwS6AtYanqV9RY1K7QJsV6dmAZ4mxfTC8eOZljb3m1GoG0BDW9M2b1MQjobQ5KpW1rBZrVnEMq8B9sxIySND+kzo2InSN2mTsLM0Ra3GqJyCakgsKDRrebL5qRAfSWELNPHY1o2TSmm8q6wKPLKY62C5dB0nouMqFSbWAgkmycdLixtVcItzISGjBk0YFgeGP4HZpGtOAumYTIQmQCtWLSkdMCMZEX3KUJpiLKcPhWpkaNo2Aj8H7eVtuBnwbnGS1ZGSpaItYL2GVSyskxzaoMpajpWaN+QVKwSfGw9rUo5/mGMo7zKrVSti1YdKvsgr2xV9ERNEFkANLllNbxtGHEdE+hveOE7P512flvyX6Z+aPbc4c466NZ3a3cqaCOcl1quMlZWxHuwhVLuWuWVa3mNMkwB775indmOCEk7Lb5OugDocjDUDTQZN2C1mc3QsLEz8S43VNiqOxZfm1CK1zlVEi2xhMCw3mEEia5kFgElpAlgtkwXanrcEjjalO6uyq4RwzR1y3rchTqmFJASgAMsCmxuYZSiGpzgw2HanRpPHDllGwu5WOaK+DJ6JK8zSoElxiGqZA7DNmA2cxYmx6YLPJlj3w3GxV8pWbVB53ofOK9YLNRmnrJ1LdOvQEAydfThEW6tWRBCXW06whrSzeNp0Qeyen9f+edY2t6uOaRrJY0hvUiTPJMjPo4HjSbWxPmGaM1sCiddLosjckOPde1MAb0N2R1APM65Yph5kUtspfDFb6OKjlDmMWvGcS6z3MoBVG4oN5NYV3ILcoYWLYyHQgNGAVnmEwyBShBbSxHGGY8IILbUZAaLhMJQNAPJ7kxqDpoFjGzmXLssGM7cOHVjpuzn7c0SzBKWsaqchiqO05KJozFtvpYaXfmc7Yn7MAzFZsy1syXbDY7BR+eNyAFbmuNZll9Qwi3TrcsgUdfXjXP1abI4yQaasTqpvzY8EzM0WzMwnet6LbINpUgNgQQU9GLb3ucqM6MrYtCluSS5UxcPUjI0ySBKxJv7N6Aijl2oy3DhtbK7PGxlD/SUV3jpWBBfdxmQLqPayrBYbJQBIbHJLyFbkFoLXAOxzXmQ0LcMNkrILq0qTGwCaYZvI87BW9OOaX154lf5bx8TqlHrYTycfW5lleNjKc8o7JZji5twVQexx+dtiJXxylDTIQAkktcyshXpfQHCXlbC8aWHgvPzWXsubuWDdwtdz6u6gyyqIyClzvF3vmmfrbtFS0doFI3WV7hE3KbEEiKLts9qThjXsKjTrebNujadWpQfp/m4VTN7e7GBuKgAvJxcNEpGmgvNnlqUTljPAy4USvLA48gKl1NwO1wtfoMPpk/UsO/xwHd8PpzZkmLs5+4ou7w001N11I2HmVh66BnCOjZJUy66QZCA1NRDOCeayCA5wW2O47kKYWojeKTlbCbIYy2TjLTWtS4c/q/HUOm5Q1j6XqCKSZAykIc+Fmw2ZdgzZyiaIazDhZbbPvUQQM6UMGXrXKivpE2qZdRDLunOy+rZnmGt0uhu5RupXst3m1lLBFqxqn5qrfmBpM/UqahawzemOjOqSyK+jDedV2qWVih107BNaG1m8zJN7hKQrtawtX258TDlWwM3G0ntYdVS/NVjYrKNT2w9Gzz1ZihGUBbkHXaXrSWYrcdTXzUHSl19R9jcXrfFyX038wbc2+w5AmhLBDc3qlbBuG5T9imevl5rVLoSjIsyPQRWbUU6VZVGoGR2LizAQqbBmlYRNCLgwsVacCRIhm5wkdRLKQjPotAkiBdSlI1xnOcqgXZ2zyLM75gtzO2OJ8m2acoQKMjAEMRIaKb3S1ZVsarjgF2mBMEmdWfmBmyVvrOQ50a3Qa/NsQADRzjVylXRvLQrEo7bHGWdBT2NsQBVvAjIE2SsEH4zNWatqFeowuO1rW9k5owYkdZNhmZECex5HIVdgT16683t+L167l5b6/ElYBcu5sR7gaoqWEqtSdo1RIW1FlbjHJGmnXWcutU/dcDuZbJ5q2vVqDrqsoJdEgvGjtao2ZD12QnTqCBJV15QyEE1mxI6eEjL4EzCJsLsSqQiaKbFYLkI4TYuixp80Jx6/ljSHDSFopGmaxTMds65mCmgBykbPEuEanZIalJdrRJYGvqOVXYU0gUKum6TC5QDRzYUjQm2zneFYvy2+truo0edanCm08k6iVXV02+chVZ+3YgBV17ZZCwr2LCcRgrIBv6utUZbc4GCnsZ3whmjbucYSEhkxXohCKionFWOpa2bcZE2E1OcjRpuLxyS3NZ8wh5JbzWVaJVu+X3GvcCV0mSvsq9qxWli3TJrZXTWr04t20ptwma8NRLTKagd8l9yNqQpxr6ENxmAfWhLBaJI2B2TcGGycSG5TKRGyEqCRZxhm2Zs4dvzOeuK9kVcptlBmyRqjPMNRMXiWZiqIWWe0pxJjAJb3pBtDQgq4jLFQFEnQIcLAq2SDZqI6KxfmE6NbobuG5bro6OJGlUSr6pa0VHR2CTXWTozHXOV7LS050ByX/N6QG01mq1HVpz1SbiCyI2RzMLTHOMXZwNKjL6Xp9Wbzyi9/8ABWuWJo9tl9Ai+ehQ2O6s0ntwbnLKyjNG5RXFu1p7mmEitIJitaKkjWJG57PtvPeqw6qNZxvZyY3QDX8dusXrWYgcGvQyGTF2SgARPepJvlmiSnQzahgaMoI5MhUZMKUHs0jWDbRHrVI0aUqHYLKCDlpqAx2MWzyAyxdKRFrw1hhmRLalhB5gO5hhLZyBMWN2NKxMb6k1oQx3uaCsiPKJuDefAa/D1lvC1b6y/gB5klCnUlXjr8/bxYJU6U6oySa5zjGXTDoQaGaZFu8Kg1NeGUR1N63oPm81FsNGIlFUxqUYhEYhW1oGL7sJel0Tz0F/V34Y25T6eOCskgurYY6XdLWesUWeUk9y8SlIiihdOvoUI571sn2Dyjs/pvwXmLSMHrez501YMb6tA6zlRYDZWJpixCJpWqTVlfUsZFKa15Xa8z1u7bYFWR3LK1ZuElKU7E7U1Rbchz1hnoMi25gjTgBZNDIk4S9oAllvclWkFhRaiLSxBsQ5IHbPOZDyhAFmlLFty1NOmBEWmYSAYxaC3DJnTTYp3a3d28KdqTNPmYULHIpvFXRhm9ErWEFT1Dg0rLnl8hXcIODe8u5zCAaFNq4UtjTTZrebGzcN4DuZTrQoTZJNaKABeMsa6TkHpnhc1xlykswvXc5+FKoal15aXrxsl+2yXU/fcTRVV9lwLE9VAJdPQuiUGrR1q7TsaWvHf8wKqEZR0G/RMESrd9H+N+7+G8Toc6GNT3OewgAdfRlCTIs6GV43r8uNG5fTIvG7Lls4ovSw3YqU1gJ61okUNkgBUTQyskim6zVTCuw6ogptOVV4iK7SEkdg2mxuASyvGRGNRZi0+ZqVfuF2ACBMiWZSO31CquaIugjcWjjlYC7qzjs9GSW3yIqmfMJpX53ccXqRVrStfQW2VQaMOg3LrWhsKKERlzjY1NacqYWLVsQhjsb9yzUfWbJB0VlzNhnqQzU7KsAWJiZCOkxsBlOEhpMvjisFUu4jml06019bYrvnXO48yoVB8ubcTNIcrVk12k1nKPqKaMLtQAU1ZEap2kjvUMxKDXQXc1lsHtQsthsrK2qR918Eqt+gphH2flbeIBVrUNUtXbbK1FfNV8nzyS7uhQplk6FkmlBOiwIMV0NYtEGcRyjneSkaGEYjFm94aPh4klUsgMgo4DJPoR1O2CabLN4DpxQSKibccBYQFcj1lnHb74x+h4hSmLQJavxZkMnq9RjVZuqyxWNy+dSZMaSbguNO1dSmiZxbWqcx7I0oMJukUlvJQRZFLY2oehbDz8rJMGK5lVtkSDkk7VNu3mbJMkybrcUmjBy2Nknbj0bAnEd9w3V46+UhZVWvKAHQm28zn2mq919Gh5UjX1GFZKW3GUBGaiE2qIVEUk0sKh2LnLNGxSIIi28NETEVip6QYu7Jfjc1cDqFuf0t1wutMPAMQprMwgYlxXawmxw2L5bjsQmTYNaM5gL2QVtGqGyMLYE29mqZMmaVGxMGQrLWojYxA62tbAwcbJAiNA9xsY2nodXZyyetFtut8+Q5k/NUNrinuZx+uwy8KutNJmKX14mExrB2fMEz6/Q/G+g5xN8ziNoo3mjSvSxwsyemRrfNpOcrwm2SkWlytnloixC0J4mrHg2hykctWH4VWgytL62ZhTTO1J63jSnqfaPHKcYO05xbVz2Z3POaKS1FNVtpdQiZekKAauazpxsU2i2NMRhGAJoK0mcWQ6ivSAYQ1EgeDcLq9cPlQnsvj2QCOTjOxobHkLxa6cqmq4rLB6jIWbzeAR3hxIauEWog0jMsNeUxbo0iFCmXyUSDuEdg6TRqmsytIABhDSdlN2VGYERsOB2dlK7DpW5xfbd9H3Pm63GS5ikR5bfIcr2rMoCr6gq8t8muh1Otl+269tbb6pdr1yUojmPWBE2jIzmmDklJG98OZEh6V5z9EczoeSc36j5rowMuiPt4xuZvqRtASSfS3VpK3s4zavT+YHDKzprwdHfQ+z9JRg4JKx8318C2o+Vr09B1tbzwRsuqubiaR7KsRElC+unN1x5c71vnnoFF/H0V/wAxZcS6pzNPfvBT1lbbybjqmLveCJETJwsqSjBqUlyL60pCzGmGcTt0UUgbFOATXOUJLGwRGDJ2uKZ7F55XqtzV9znOnA2SiSjAQJRDMG2WBjVIkSGvQWFIYDkUWTbiy+LBkw1QsY9S+DPdZ9H3vmmuFjy1de+bLwnH9no+yUdsNVJaazurgEgmT03N0PNM+ivmCrQyuMutDMQEK5GzTwSD6ouW2Qk0alN4Z7W3NVZccJM62YE1vbPGbqUo9tWJdTWNisKde0VfXPzfB+Y37u+nkvS2fF7eF69xfE87l71pQBcPTTetFq7TCf1M4q6ou5orkfc/DE2CszV7SaLGSwA7xCOntczGId5BArioGxsoAuCaTj6ZFKV4PbolZDYmtscIwakDYwRGFmmaAK2aK6AHgVW0u2rDDe5xsKUjVQmVuUVoSqC7Wjem59fmnUir0SVbMWjMVgJbKtrljCN3bbZ4SnCVDe12VnPX95Pcd/5nPz1eiobKgPKcb12lT6q7cKuKU1yc2MWxV2SWZ6l5Rma36R+U72jTov5qerIuaZSpT1zjVW/J60NWMgs1Zm7P77VzvnoPSVmjmI1s6+zT3nGLOEOdryh1ze2cWh7Tr4HL/PlnU1dTtfah+IXclGsvqrF6NOmctV6FRZjvzVFgXn8W858Jh1It7sgyZbRgHibtGMeNlKghfBtNji0XYVfSaChgLZWXICrN9Xxxt7OXFnWyYNjlcSQgWlMd/G6/jK/T5SsryB9L810ua9RhleyWZKTMsmFqA4OS51bCtsrkT6jjZPW7TTxNrHsHj0sWrtOExq+lSRd3Uk3g4uHDYSos97bFA2/TLsNd7mZLufM7DzqvzJr1zi6PJ9bznoPI++Ze78+07NPbdGyKszaRM7HCi9YV28mK6DLqg0xS8jNfZmlmu73tAfA44RtOiTHFj3HC+n57fYPMbjk+Uuqg1P6Dzq47P3Ea/Br1iF3LHcpfROrhufOl75aSP3PgOtz9VHmLsyrnnL99T0JUN/0McXAo0jaSfRHzSOroEtbJmJpGp6gtRsVkpaZuHPmMIuxhmkzuRnR4SZfipVQObXY6HPIwGgPBVYMwMEM+5ZonpbjUePlBJNdliuHPGGZLZEm9KVWO0pW5ie11qdJFdrNp3qEWtJmioMPmzVgtBZpFXZkMbMmeGpOlcc2RucM73s+jj0/rAfPOt4K+4QTnO65eRqQZfQxMeqq3E57J1dZe9NU2V50PPdlXafz/AKPjhd6B6x88UldvQ2XO2xpeTm5n6HIFmvuzRepsmqTRImoKxAiz6V5AQOQg630fyvqcZNMjWqyF8wzOaFZj0C7D1fP+jfKOnmpWtZ7Rz/VK+blTgu+Wj3Caq1nV3Ki+V2fOTcso1dDXz/oSFOBaVVM7HxKvtCzBCVMgH4RkY0hGSZSmkE+k9AIC5AJ1rBSQki6DvtPOG2rhjyAE5ncKItX1u+fyaey19WMi7VBGIy1RrmoK/M+s/JOZ5a/zNTEbGf2Q07mtjKOqdNRfS3O16qhVrClzQyZLHi9opxTEWbZ4WGNHJG/vPU9XmhO8zxungWGy8vh7NzR99S4+7wPrvlHMtpeoepjX0O5rqrmZnHYezeHPabnM7mbOCz6A+eE0WKax2l6ipAV9bW1tyqJ1TC1zwfF9Z1t8tVd7SMlp09rDGWefnV6+N2HELP3a86uD9nHBTkcC3npUfDdvGrgt9Bj9HY8lOkrvKmT6Mq6XlEBdYcqnF33npeNV14h0IpV8yy25LRnqYjUMXMjIoKPfSc9WzQkzoKe4kTAcEBw2NAJK02IgMtykFdc+WQ1nVSKNDPsVxNly1St4Kb4PPbodhk6iyNrXxRaiK55wDCXMwBkhGEziWK/upOTf4LMsepz9LkEzwzZ48HmJrlcq+hqUUDxOo2cel9Mtqm/znWeeU18qpuUfa5un5lG8opusKimqxuaYv7BW67jJDWiq6vOga3z7hb6jXuIz2aNJaJIxSHTlQLVa9NJlHubbJFm06QGn5dm4W3mulk+2Z6uq1XzMrQuTph08wPybbl2K6u9v2Sp4XVyC0p7SrqQCDm01aWUva+rOzS78ZneXhxrIsGxpl6NhRgXltgRivJPWlBDlg3CSa4NwEhCRmQX6mS+4ZsQBa52tkvKuyroGNzPBOsdTkYkdOLYoWNkUqrYEpXG6My2Z3teu4s8im4T1vzLzfs+OIkbt4Ok5LpeXp0hjLWqR3I0WLLBlz3jfLjpOwShoWGTKTGx26cBUzbGdO36XsbuXXWnHp2c4jbC1d73MdFR17K9248yGy+qkr6aqq9nZipWsc7uJTg5fixo6FGm6lexzHr/kWy6smgwwaBGKzEy4S4vaF1+bUbX7KWX3JsAGRVpdKarKvBpznvHiXarKW5XUs5D00wVaAdsrluOFIF86Jjwa7OVrcbToObB1EFuAXGzP6h5YSjm5uoPktXu6i2hCiB6Sv9G4awhxDE4DFnAzFpkk9L83jIQViE8QddbgEtKiyRgYUOYrcUz0IAmStDUmfqYGizWj2QzouOerTGX5q9mtsrfH+B3f6HI5GHNb2TGZmDWFokpkaCAajY9aa/eTMa4Wk3H58YWfWvzeW7WqqJltqu02pb3XV9eqVXEU2loWlZpH6LyeKxcuJHOes6tUpb+R89GdBSOHXpXtC8uBLs+C7oTjwkTgeAUJlwhHUSysue22a7s+OCp6C65T1RbPIH7EDqrdYN8bJ6/GodinYgk2fvllFzDY3oO3rghsKjHrU30Nc2eH1vk1uaGc9PX2Z0iW3sWMon0WIgdAOdpZkgbVs1BxsI2YYOpplZWVZkjQckY4rdV4rco7mthuK8rERZ6t6OJS3FOaBvdt6KU8m6J7JzeivbJ+vFj/AJN30s8PSFM6Oa0WLd2JCFiLG6FdKa4xQW59j1qPGM8FsGR9CtNW/e9Vbx+R6tNJ+e3XdJSCO1iC1ezteHBVp0rpNe3NteRG1GhRt/UzVXR5TGknWv8ADslt5oxRDsRwRhpPaoJAWC+LiRs66wlaIWwxm6+0rY3f9p4gBI/BV5xD33wltERvayzepOwBVyq6IrJ5goHlTD1jeTPeD4KJWdtDz0m3pod2vWo6/Ag9xzqxVrWqes4sNbV8IO611F2PUjLXhx6kwLDvqzamrXkeOQ/YqAcWdW1IrmIBkISLBS5qOj5kUuMTXFi15WjaplXr0oji1J0JyVNtc9kM/K9hzXv9Gfy7g2e1mXyRB+mt6Ww31CNNcUztl6jTMDmbUCGmyIyGtRTZbMipZ9Sebn8vfpsvzkYdzyUW3ouONXugOt7mvrcpEyAut6UZZcVTd0JWytL9sYomG+ap7UXjrM3z4W6+4Bb1Dy5XsQ7CZYKPoSSYj0qjlWlthTXdNfxQV3bc3GUr+yhILmxOFAqh6aLPUJRatKfUQpiPNqgXZ7eZ2+RZaOav6c/mjMJQzK9WGV21sYlcYFa47T0XuPPwsiyCNlZkTqWa+OFUr4eqt9PFQ0OmyYTOeCsMqWQGjjJtVgtgV1tXWzU9VwvqXm64e/4ontA1+QsFGUX6KluZnWc9t84mL0RJHl3xK9RxvOnPL2jy/lOd6KwpJ96buDVvqbRW+wzDXy1VmxrpVy87uVea9j01JMNxqu7a7B530d5w0bvOJ86Tr6XRUnY8hT2MFMAutF0JB5nq+pkpMkeJ1qHdc2+E/Lh6o0hWU8tOxh1ZhOqsm6hC1kbOGq2JqALqNnJX9bzAoCCvGRKn0PgRxWh33OKGASryWbBV6B4eqUJYip7RpK8Q6o1VEmrmZ2aO0dNFReLefGSVFaL1VF0+oVuch7J5EpPSP1ZW1AreRiVWPFE+o4rsROcqjrS3ftflFisueGaEyoWFc6bC4OMrA2i5HTb2sR1vbeaVaq6+eteju3ec6qcrnlu9TD8db2x7cvN2hBnF0HNbMhYJ0nnma4dQtrR0Opo60uToqd7wdiSJLN3J3kO0qtvky2HEvBrqq6rp3x8H6FQ+aGz1PieCdo7WqiUKuiRYaIvdI1WC0djbc0Jdt8nYQT7BH0o5/LPQJebW86+55ruBbriqnlxrMhZ1o6TpIyEB6F5y/IMCzEgLBeEkxEaMsEFRCWFc9MCvsWsMtGOdxVE0n3clHGqQMsqsnTQ1V+B2UFzoGjkUqT9Yc21a/wAtKyMa5TsF5rQQ7CGxCWNrVoSCgwvGLtxSLbqkeFblL0XHhzHr/Q5bb03IVKiP0l8ysMWkd6sDWt4tauzwLuI2NfK3Gae+kFdUzIr7P6J+aZpkvAcl0N/JeXqWYl96z4p6bytfHt0fJaa+w87EHV0d62FtEdR2LpkDqITLZKo9re+lMdXw1M9xXAh/U/Ol6TN3bWFO/T0lUgNLb6L5ha85LotNNRuo5BSIQ4elTNQr0Hp9nLoo0/BtXZM76Zdb/nwauaU14TTonTYZIEAoDOloekEsr0ddAZQlBEyePBEBZ1WoDnhOTVu3knK9XW1cE69sUYF1eSi1riNmEV6nveNGMF/X+iWcmv8AOEaMapVveJU9VzixKO+kzxjT07OCNU3AT23yFe3RT81aOxCKWXoVZ845W57R7ed7/wA6WCC5x5W0v+7fPrtd1eQZrFkwHrRSLkvojwqtWV68dz29WyzFs1VnxQsRk8pdZR6EYPUvOfYPA8wuOeWpN4crsDOkTUOhr088LIl9yiQzYdDU+vef0iwzfSPn1Olpw2AZczVttaq2qRcK3oCiyDy5Az2L4FGtGxJYfXs5lB0BfSbuKLyMvGLqnfrWi7bfk7DlhJgBZzo8/O2RjRyTxlfqzQkROeckMDglgp0ACKQdlOTLoCchhU9nJquJXw2C5O7k5J8NKB09T0T4Sr6a8rJjF0nQclf5/r/GOcta+u52fFL09G+5pVeNoaQHd0jlSTcLHr1r7mpvuaqYgvUvOVFTuu7x0fpa1lD2nN8haED7Ln7RG83yVhpZ+oLoCrcWeLqvrRKFY0vEeAJpkEViZpgxs5z76Ojxc5yJAK9DzqyraNgx2vdWy6GhW3djXLEZPGGItSKK1b5PK2ra5kB1dBNdVqLBMKjS1SmsrFwjSz1DySzqiJPJ3BUborlqAdHr2LT5e2+ZK9nP3KMULBela9BQstyuJ1oKdi0U1KWWnceVzBybo3Mkum4sRrUcMZ1LII7E1JKU8AWCw1CKzS7KTjLvdDJYWHNsgdNzPpFAtKvRdd3x53IteT8Fdmv6cPVV9de1XqEtWrLznySIQZLMp3dRDp6svIFLbnjqotRajSfsauUV3pFH9F47fFPNehS0Jc1l5QNk9P8AJbOgTQpeVjt1jIBhamrfTMullIjZCzSkhHppstS5IDD4ikhhqNAYEuxWNnNFZAcBdOYMBwkF2hoxsgJrmpyrdlTWysSDwaqqKxqDPtm/U4wntO7gVc7/AMsVTrZamMwr+klAgbYamytRd/p8323hXuvydZl6Tnem5fB7aE4XxeF9x525znIdwqNXKNdxz0vrkwW4spy2iRPa8riCz0LhDrtNsHMBU3tPYtKm0JCE1WBSS/qXmgK9q8CBqXZ6GFifCcyKux49uB1iWL6pLeWEPl1kLKNQztKHcLlUU6mCoV2GDd8qML6fxvM2aIsfXUGnmyXVVFAH6j+YK7NWNda6chNR+n8s+auL7Xi73KQmzomo6kQCOg16vqz5bs6hL39rs34pnGWzKWS0BWcGEDe+k+eQ4dWzqE1SUtu1tCo6TmSYWtRdWSEj0ZygXZ1Oiu7WyV+rhUEqrQzUrXjZgVIdYuOSUdXzQZkavKR6JLoeavGyGteY6E0Od95td6fN+ufKv1H5CZyItWmL1vJtWW5fWdFWiFh60hCk5KqmW06eUWyJWbjOzpsht4dTxEN7WVsoXov1bBWy+j/PKLPMLZd6yjvrbzrVNXUUvDQtr6CvXWOiJXnw3PvF9VQcnz9f6fD5TESztceg+R3Qevkp3DDn6vcYCYqeF/O7ua08wTISyufWcx39I56u7nj5Tccx6z5UQDpKTp9fL5/ciLY9x/ccebA6YTr3ZDUzcpLcJdMoikEKExonrf3Lkr+GsJ9WrPlDTddrWS8YG+JZeg5b+R36H5sce1GWdNSzpueZcim/XvglZV4YL6ZZeDUGWWJA2tb0fSc0Vx3XL33IILRH0jzcGNrUkekl1Wrmi6cqjNmv1aiwNVh6j44tZk9pj4wSsdLXB2unoGOQAmhozCQuJccVay1frqnmEP0Px1Ugli3b+OSsNleMcVD2ShEClVC+7ArwAuhoZRd0NcCyMCXjNBRw0LNze7BV52zt+ASXnMNTsC5JLmNIQZF0ZZbxLCkFJUgmbomPI9BXTE9O82RZgFYLstTdg6uryp1PMvVr4+74Uvd0X+WdPz170uPRlUGNXWeceoeYSaXNpOxGQm44onyAJZkauM802edjUyRh+qeXjqt2vNV3JY1b0nZ5xVZj1XbZ5389dudBq54KeQV7xHquaO+oIxXAOKxpsRyKOYTx0jGbgjd8w8tedjyigN5zd6uTPVTohxitIabGVY+U1kZBSW1QKTruaVUhfbpyFnnqkqLbVweoSUQHVoWJwt5Kj0nzy3Uvc16350pUbQFfjtaKVKL2k5LPbauUOmG/fvnvpM+n6H+WOqgle85cF1ZIW4WeBUJE+tVPmTtbiwjlgEQoJTb4vZ128heJQaSXwRrf3IxqNALUp7upobLPWb0nzy5xznulv30t8ucVN2eNRw2JtvS85N6U8uFnadhb3LxiND+4+R1g1LYDP3LU5ottMZZArgSFV5pdxWZNPOgxfUNyjaRWLAFM3PnVRGOrg8wasGTRSBIEE2YbAGgzjJEmgmfSfzqL0SmvzuV1lhqWHlwIaVCVvazU4poQmVMynKKSURwNnRJK+977xLpctnPxknppZYqSGqz9r8BcSdnzztckf63iuyrPN1k+bsF/TBjbZgcZe5IXo/nCtlvGakCvQLhA3PJ2YtUTWaexk9Y4ZFeHrq1+RpdVzxu6Tm4WcrVkVqVKBOIlZ/1/w1but503TqnFPer+XCDKs1dSWxWcOGFkp71iPlHQ2XDLmb5/1Hu1t+f4Kx6WSpHGJ6Bm6yUMF3FhpHmTW6GpkCPdHy8a4a0B6tk1+HEB7hbV59dWXdczJ8/1LKXdIJ6smux2NU2PdbvdfTFE4ZcPebjaw2BFiN9CJzcjLFBzFCPe1I4FLFJnZUdxXSC33unzr9Jc+3yfzp8Wyr0TzzR2Wk938iJF63lzOCsFJdwZOe9Z4gyjp6lDSK+EVVZR0H0t8mzqt7jlKZ66uatkk8AevRl1uioudFgu4JGXh6ytM/F2CFQG66v5WI0Npbxr45u1hqfpb5xbUBeUC1ZhitQVY7LEmxsZzvokDAMZF5cs4Gccq+iRTW1f9B0J4HY1norZuQP1dBZiH675H2GR+c37t4Rpweu1fLVvN6lDXs13YpUgyoOjvNajT3qcXLeriqWtYHITZFyVzD0NLUErrmF22Wm6rTA84OvXFmNWappbOu4TBChAAdHJVaMuNTskXZSbq+ZFUulZxssGEoWugTTRi7HWgrr5+D1e9ee0ePXVR5bfunBycUQ3uBPhT9eya/qX5b9e8vzisk41rqqN3NhK+Wn17wr54d1TmptjlF5Z1VRWbN2tWPdxPMm/fNTN5Xcl4aU9fvgEk6DycNNuhhdSwepQhltiylVG4WEEB5kbbHe8PEirLoIlUcgmp2YuzUusQAs63kLVNCuuchtXN6FZ0t5SXHbaJdHV9nXh9m+dvbeByCk+i/BitX7V87d95zpqGqVXTIVpQzbHWQF5dC0SZur+7MNvwvDsOO0Oaw9567Afn4HLqas5kBC0aCQcALdNbafPLQq2VkVjpeiy6uyuYpFlzW6IQQ4FSQOqVso/Mkq+Qgx9wWjwhkzo3bqXxwRt4VlK07TmrKlVrm8VuLb2wYH2nw6CF95CvevoNb5sjtqfnYC7qlKHbR7oOb6E5+bZ6zomzedegdhd1Wee3POcDZl9opfHRk9VzJDp06vVxVTSSCsJc0GBoRPYzKirLfVlbfLa6bFgZaZZOX2z59GtXoJFmytqsKyC5pnZ2BTjSqGawaAdIh7Vm3eGnlWXZ9mC/GYWtq1avUPMg3ErYeU93rycPyMm25/RXHH11BtuP3W6N0kRiu2zHCM0yhJoMpar+q5xw3M/WXylWQkGDWW4pDrsLEEHaRMnA9CW2zmXCCPMTEBcky10NNq6DlSckV3B2OhHeppgzto1EWmuqZkgS1pkDAlQwG1YOtZXHlLRU6RelWLdzw0qlaU/civhbyiILn0LbAitf9D+ULXy7XT7tz1Nliaiwf5Su0Ueii84Gp7ekpGBp2tYaXSmyuqXsoV5ZCd5xbC1/Rvyz1BAOccaq3NgGoHLXVpOCyuYsm4iM67UDDaVxF7Tgu64VFnCFjfQh6B1/DPx481lTX0IX1GoOg5KGLJLaOHFcfQPglVExEnZljcWUXwJ+4+RsV5VumUC3NDS9n55n6vtnzh0PPp6JWEobW1m9x9EzDXYEROMZlZDaILmTTrThHcszZymkbW9mrPRvNfpDmbPA6rqeU0yxorBO2n0PouOjzdvJbVzp47EQYFBzm2zSDJSJkvR7bn9PyBfWb8ut6ZILdLkPMzE+klXFOujXb695WdaupC3wjBW+5YCz9BfhgPPVWXAw216UIujrpfWyj2cPItd/wCWxX/rf469GplXx947fm5YncWz5fPLLu0Xz09rQ8wLPQ/ePjb1XHv89rpN6NSErIkixRpEWayRw2sefNda/NQ53QpzM3PqPbbuV5l6FQeXnnO0S6lHfzQxL0MNs0OLSgI1mmJTYRZmuFezHaWYrgbY5zfqnyLl6bnX++eHO8DYtlDjNTuBFNXVo1sozfDQxsxYhjHsC1xxQ6Aa4AF2NjWuyUzVxlmhVkdjNk19Aj7mO7WVjRwNSJOQRq1qRY8bCT8wqQLcI3Li6jm5f3lr5SLNvHvc9mWduF5sGq8jBrdehSHGYjtFVqtEa8E0Oq4Q2vJYkHtPU/F8U/bnxauZDoNg7dTTelc3ZzH3vmXU2Dcvl7Vqqsr6TfnFcl3oHN0nt1G7xCvcx9t8XmZJbIiYXFkmsZjCLjcFW3YxNEjiQFbYVJM+GsfV253mXtlh5Ro4XrHi1IjR0X6qJa+1G4560TV3Pm3c8bXMCRS1NNwnDHp1WJzBvnlVi6lJ8785H0zzUVtH0v8AL7nIYuruqCtv2n39a1/D7PygEmutn9Dq+Khi6EJ6Y2ZlhvJE62eUVS1XMF6rmrhFM9ZhB32xjIS2bUksbdzNYBF2YhlE0tgmqJCtyL2QPQcx40PaeeyuXU8qK2dFzO1hbg9ysbViOzfLimwGpi5BGZh8+RUdP7v+Q6Ouw26yNnrrSD3fJSmux9g3IMOzOcZ37dudSXRaU5+nBxfQU6lefsaA749DSGlrIQRBs/RfJh1lkANWs4qd1lr3eu73NX4u1f8AMX0thWXd21walpDS76ZOJ9Ju+Os4vpvnvAzNp4VxqusPewTQQOjrZBnGDnhAickCxfRvc/EOpHRnzU7+zi51XK3Uwu0JajVmNULVLdZhEQ6+m0vGQs7elo9ZdECRZvprCmEbdqMBayExwDshFkMp4SC0aqsmF96mBm2J6Ucuuar+lrhWA+l3rxTYjoycjQyZDhonNbEc60gxsBsLW5mjBsZm5MeBxFllcCsVpFQXnLS7Ud4eiU5pLjTsI2oTFtbfOMzFjKvXeLvvNObces53pNzM073N1dIcS70V4ZYKxwVkoVWbRtIyRPavKa6K1liNylPXhNXU9x4yHJqLJTNDWHd+d+n11+a9NaVF3N63nuP00n2XG+i0dLzleRrDrIDLSzGVmF0Q0SlihXQ5WwMcncNgccDaV8n0b2v5lLzs8qrKzq0QpoVj9mSuYvShmXAen3arKU5dJSU3rk7PhzRFMqlt+R3M2ikchAiT3K4T7P2vm6PmGO192eaLONYF0xZXGGlislySlq5T7MjvIgbMC6rKtZ1fII+18Hc+Y3KFRzbZokDSRr3Y6biTCnXAlSlsbtSLKG5HfzzZLb07wV5aUG51ezG5Vo5Nc1wRGyWyHDinEBhBbIIAc5l5uRemdV6wAM8kAWytVLGRbSXARLTidoBDqdCGR9GiC4NrexqkMM4dHnCCa+iQjOxkSGYaJhJLFYjn6HXOTKe6s5tf0P0V4jn5xI+4+CZsp0/Uu6S/5YrQq9TWKWsmtKDUDcu0wlJaeheT2GPR9yfFLvH8nreu+RG31+ajo0NQxkc0UO9bc7mIat736L88Iee7HLxe16LhLmkNq7hSulVaLGdWEW5ih3DewRbPAyI8XlkwxGt2FgyRYGhMYdJ6UNjL52ECqO6p5oW9ToTNEpTBkGEuGmTLx/RvPvoH595vQojUU+mm1G9m9ZgpgFQn1LE9YSWCK05KUGrG+SvmdBFYrdfEIuKGGG7MiUSDFoeZYlQrjWVXOkGnny7XL7zbQEDCgVnojErUYIMrkMZIg7CyOSk0e6jKOOMNy1ul043K6XnRLGiaS1Qm7sLnyofP7clcDsMpDx3Zk975zNXgCNnRbs+9Qg9s4QwWThvZA9l0CPexElBsQbRstArc1mFyiE2lbQEeQG6Ul76q2o3a1USf1L81/ffmuj8yeHfV3ypfBgxP0XPivOA1EzpZUnnXcHoynVEWSLxJiidaRdbE4v2pt5mTS80T2OcTetuCXtOutMkDx6pNvKmbWNG5TsArdtQL5190+cuxoU0Itvw2ZQ7CB1MuMS6Ni2ybkjLOxl42Fic1ZbwqhT1PUeRSq2b6Wsety1JVhi4LLEjNO1eQ9JzBXIBMbE1AtGfKpmc0cqLVpbvlr3rCbcpR6e1o0PsOUyXLVvvL+TofMahh9HSmMgmujs5AykbhMr2P0R8da4vYdryx6mUWE1YB5OBO9BwGQR+j59XndtfoIlWF8GnDA+Seg0VUjY2qItewE17pWS7bnqiizuOJ1qxHrrn3WyTqZoTVgcx7sLtg1vxSXSEBp2yY7uBxbSCAaGSbsgF+u4xSZ5oTydHRIRjbNnQ1ypn3vD0VLs2RDV3fLu0HP6tUNo/W4KjLIZWbvvMLPF1KZYW91WCHB7JilsOF6FuKkWrBE5GK5IJulAzcvXOOMToufA+Cu4wFsw1ySlgTu2Eor42UmyVRb6xNFMxaDbFXtusSkXqW73z+vyO7qLvfhDzXRcTVs9T5zhJ2v9OLfOVZg3KCuarqFHU4aLGfpH5v3nl9XJivzCjIU0yd736m8z6L4Kh7H5/1KOZ0zLpc0ba5EAOy40lV17TO2IpottpaM0VtROqIjRl/U9L59f8AK380LNdLDkxyK7juMnQ9f5zYNyEKp8A6y5iaFsRwGxlIjBGHgoKWUIxF2pb3Hu+n4Nk82CZcG0G8cW6ux6JhbaqWSr3/AMgwuWuxsqf1nK/GVtt58+mQFlerz7SFSYWzG1Xrf6RPjVsmqvL03ePj8pvSMthHTyoHZhNn0MdDznp/WfGqLhgnrXzVGHbGzLXN2qBxr1z7gvrX7W3fny7uPY87T4OxYZ1OEtCa5mSDAWNmqsJ6NWpVAuKqrXr6LYVhDYzFeJdmSt4tbNR6RytPN5DWpaOuTW5wQsvVfU/LdT5Vl67zu/HWfSny/W4uh9AeecExR2a2n3H1HmtZsttIyEjE7K44vteF3eVWt+d04lqxxXoUC1Ib2mIIgXEzJizR0WJY0KcZVFkUmkxjAGKOTMZZhyLZw6iuLdhnFboy1omUCmUazvazLfyQx5rpne0zq1tKbAU0oQJuuV0gyu76bi/YOd0vLa3suJ1Zr7UOmXP589ZjuTquQtLKmjnrJiq1Yb3ovMLDL0R7vwLL+lvEcfWW+j/EL6tvMa23l1/O1zLdpdzq+0eG3NrE7W+WzlrS+DMq68VrkZPXCW24y9uOD2vLg2HPdbO2uENljfX8V9GcTp+a+a/RvgKXVQiw9BhhrIyS3uQaNp0vonH28xU97zFGPzCVij3E2zd9NmMvTvnUXLv73n6CHUyO1BBblWg5sXplY2QLCrw4tmhbEy+q731BRhKAQZacGslhCqkgIAxYF7MRRRpbaxeYZka4BjyKQZBKUsxyAzprmAvQkM7hWqmQksjIqgXtKrmZ0aYGIe/PEuxmrAWQ67Kkpmi1LFjZsN6h5a7nF/x3UX9Y4buuc6G/lPVFtXtzZop1h1NSZ6evRSM9p5Rk39Bz+mtmPXRpWpx9/wCbWAXypRYc147n3Dy30TyPT874rpeV9BzbTufPDWYet4nKrNsZWRW26rUSydGnte08U7Xj9knLdbzumqoW2Lp4Z+h+eHot9I861JWBEgtVRT3EslnMTcR1J6j0/inXcHrdx5dWp7MGiTP0snu9v491fjerx/LPA9bxltHhqI83AtKMArYUS44xgRxb8Hgxdkc2LB6JhIMPgYM5bKxlkJCaFISQylZVTMbIETNRdiwYbehwWxgUMhHk9xrTquDkcGTWkNdhXk3ABg05IbwRWa2FS7oD83HNqgrEeim4ieNmGNkl19S21xOPNy0Fh0XP93yVJytkvV3kL2zg1dali67LquYsVCFhY3l/GqG7BV8KaD6x0KM1m5r6CqQTrNhitjLDRmnKYVZKlenIOaXYxY17uWwlvTJI3VS57uMtqtV6PQ58fncH5duitj2VdRq5rGSaaD2NPlMho+7k3aVzLY8UZyEMjRsI5RiJOEYC2QtDFshbibRwJoOtFkYgIGjLAxZjLF8YxWXi1hKmmzgIQtoVmvIxu6oEzDiRjsUtmPWCzNT2GBosSwtk0CPc5AQZy0Rbqk7Ku5fT88JYa7HKWIQZGCiFbJQwkfsvqfxf6F+dey+ZPG/YfIvW8YI2I9bmPH07ZzydYD09/Kw6t03U8Dw/mXoHmOP1rPVE6BByyTnX5+n5OLs+UfbK9r+0u4/e+f8AqHhixmrQrmv6vXO6ptTEsEdh+Stm1bNko83KDT2dAmoAOgFVr56DIX0aZFtXlhWWQfS0TVVPd83VTzLDoebZufoZxq+X06MMSdnl6nuTruW8NMtgxgfS4y7AlgyxyCYVufiBVbn4pajO6TJAeK2GMwDkjGgzKk1LckZa2DrM2y7zehGFc3U0CxnamgNahT25gKUW9QqYzkZXTpitXO4ma6Ql7uJVMPbFQk3h13Vy9mJzXyeKWpV7xRb6+TsYxOp5COTaEDcLq3/RXO+8r6r5y7Tm+s9d8v8ASrSrc2eA6OlDzmzNyVHFvme97s1VW38Olq0R0eosDJfW3H6nzdY/Q3zHdgNS6Q6lEu68/wDfuT2PAx2SN6Cxkr1RdCzq55VZ1sghJlr6d3uq1VlAMzNmkDTLTUJFai1AcwAcoRSS6OHLAoQ2EC0eViBZC6abkbUK+ZyKU6o+jbCrFdTEQQFxtB2HLLBxSwhsvPJyNQ5DyMSYm5UMze3xpDYTlu81pbiYPZE8HhWeR2FISJYNm0YrHDybMoRmZAGNlfPKWpmne4BAYEqut1gOtCNNoKsELbKFdoWvyrcjPRUxWY0vuEuBKJNmbrZ7n3P57s+Fvp+irbru+U6iwobTV5nKqyuOf0/IX+84fN6NvnLXlupgrSrmz9u0+zPizoOFu+sfkqdO1cE5M93GkG95wO4/XuUKzLN3ZSDii4Ylcb53T47OgotKYYj1+cLr7rc2vxpSVBUmqm7Il7TLpvGur143seLy9HqPYeK4Za85voadqjWnTNiIU0dety8UQq04DePW9i6MZ5DogzFTQnE0hMM5LB4kOVED6Ut1dVVnKrSHUW3LzeW19xX9XQphpS0G2JyAKwVq1JsDIGQW4GJpxIe0jArYFqzBbAaoyHB1oVvsw1+ltcFsYaGC2LyYLIS4GUhc3kSGoDFhtB1Cw1XNmu3MrYVYoOBrDT6f6N5P1HGgH+b6DveRnVs8gLrFOufr6i3LXHP36izF0eXdWNfWnlXD0+PJ2FV6PmLnr4zZc1EGoD2ITTISOLMJJdOZEA5ybWLqO18rjZzVruxav4NeBysir1rFrn6vOvfZbPD6vxlcdEt3vM+il81reNseoV6bq1yqwV93cZXhEbdwyIvzYsDGweKstSkYKBxlokHKFiG4mnRVpRnpKyOecY5GYYUnKraVPIVOB31DV8tHtuOCg2ph3WMkzysy5VlgRSEb5aDoXG0LQZtqvcOWYtgggvPQ2bMO0SuK7ChqWhoR2FwOozBk2zW1vWzjAm0iuyWalLMOGZS5sufaTDaVOhQdMNItvN7Houetb/Nz5S4p01EjtJ9NXUML0d1rueFdyP8ApJ594NV+J9H57z9oP3vkqXW5tsk/Fhs0+05z2/h9Pg/OPdOIw7+Syoz1PlNNyvXWPTket8yALVWaEa5hReuD3Hxj0rna/r9isjxPV+M+J9X5x6bwO6gfO6em3Tj1n7wdSGu2cl9gszxhsqAXFRfHIYL2SBkKd6yJgtZA3OYIkqFA0I2TBkLOoGCZKMCs5AnBZdr5+yOb6JwMFhUITC565L/nWax9MfPPQchyN4lyj7OEMSjlwo7gbCt15DW4MewI5HYsM4jqVWtQEKuUWhtoLgshIwnqS6yrkaDgjCWHIpuFmK2gWjV0pLHSGonTWNZe2+f6hlPLfOwSOm2idS9QrvR0LdHaabTPM7AywQZOsE7zbVfkaIIlmJr2jwZjj9f3jyuhqcmwzK9/6HzbHULW9vlyS0E89apdrG6C8ClOzLquXmfr6/ma2u+zoqtAdgyhB1dLW96FsRMDW9TZGhZArysxLhcE5rxsrLvZkEkSUd6gXzWzaxMW4hI5qAI5BFzxkSSg4YBlhpqzhtgKRFTk1TshY6iBDUAC97aTKC3uejr+Rs4pD0XzjfQIE96xIkZBJC2EmZlGYxRzGVTCUM05rMlms2UKPTESIMRdFQAWSsVDRNHRDcyQCyyXCIa3jXdb0lJ0D+PsIDlZzNJlVe9agsqSnt4QBqthmFStmfGvOiwIcJcTtwLbknHFxVLU4UW5sr5qJ0oLrZ59lrGZxdKTSy21ybi2vbCQq9tB1Fa9d7dIBWntb0LVW9kiRijODwJvIZHc9I4Du+Pc9x/VUNNPKQILt5F0LFWakSwmdRdwLKwwOqXakoaAuoCEgHWG8+RwUZCcDZmt6jTyGwWTLsCgsPRHcGryYNxV7KtMrTi+rV3L9NyNlh5bZ0u2mObzdXIoCRcBNc2TKrkawCtqRuK+yR6zBYV9J8Z9wLCUhaQmbH1cWAkUTcZOcBmWiymoIROE3d9a1z1vjmWVpWYlFDVo6CFaZbP3yHEaLLesfPuJGaWUc0e2ic9Y9ER71S5mRWFKZbxudnEnZDc08R70Xzb6I890vn2g9R8t1016M6nqaYpwQTryqNr0djQ9wTZqGRD4QYwzmKbdGNimVZ7vz2Oaeq8ZzpKjYSRJqxnVmOOrH2Dz/H1qCYNbcZFpCN2TDqWNbXJK8mGZho62K97FjNrcSI+EIwaRddz1tQPRq+xU836cPlPp/m/Z4KoHkOlm1gdLeSIsJYkvsiUR6j7jrYaW5ENYYMBjjzei29bkIR5A0pePV2EyqI2VdNEdZhuwg9xGJ62KwlHGEsSAg9AZWb0+SdSZQlIaWwpK+2t695CXF3Jl1mjnbhO3Ukh0bPM18uIw+nw8HJa4ZIDySyul7luISy09s4g1HK2uG6Xkp1mwqB1uHatWs0+nsArMG3a0Eo11w0bQIOy57qsO09NG6y6/NSzn1+buc8NIxMhJDPWSyexyRCSFuCwrYDr0QhvdhDqWjZDNyEiztiVAgyBl3DclrGNnbWr7zQsdcRcmMypFJX1Fj58zj6L0ff8AzbHs4WuOv1uWDM22jWa0DmRiTvWYWlvcRCzFkrIOUCw5RlGMXU1zrDlE24QWyTB1sGOb1DuO8YEIDQG9bwncd5D/AP/EACQQAAEEAgMBAQADAQEAAAAAAAEAAgMRBBAFEiATMAYUQBUW/9oACAEBAAECAv8AUHfUu0EEEPBRR0T/AIgggh5OiiToIbJQ/Mn8Axw/MfvXQt/cIIeSSiidV+40EENDwUUUdDZ2PyvyE7bHvKr3jY08H7gacP1CCHkklE7pVXgNDCNhVoIbGrRRRR0NnQ8VSOyb835Ca1zfUE8s37Dwf2CCHgk/sAgUdBDyPJKKKOhso6Aqq2ST+wTXPd/qJ0NVXseiSSdj8Rqmtk8DwPFqyijobOmgCvBJP7hQ8bl8Zs+h5ZB85cf0Dp2whsj8yiT5H4xqkBJ4CHu9HRQQ0UU1obXgpx/wYgnfC7O/WAOTXgyK/AQXUt0PB9jyTsaP4lRq+3bY0PZ2UdDfXpVeCSf8Mb2Zf1nnR/OAuQjYZneQmsCcnN0NX+ZRRP6lDyP1KKKADRH1oN82j/haneT5Gmjw2a5Mj3dqX/Cf8BVg6LvA9HZXzGM2HrR8FF16P+UfgNRxkeK6+2nT/wDAf8J3fge66DHGIMf59OtHwS5yG3bAcPJ/U+8LEi4zPj2Nu9hd+35BDwUUf8Y2ND0GtY1rRVUinJxCsuJJGyTuy/d+wup0PVb/AI0S3O8D/OPJ0fyP6DY8NDQ1BDwU4vcX97Tj4JP+ALsdDR2FVUsPJxOcypPF3ar/AAjyUfzKPuvxCYgggrvt2c98z5RskobKP+oeCgP9Y8n9LJOg35/iPATd33dkHKOQXnTRp2ht2j/oaz4eqZApYK/wXaCCA2UfbWEXd3aboJ/qvTQArL3yW3ZTRokobKP+UaOioQpgggOpEAJaAHiqrdfhegEB4Oj6ikkf6auqP5BUmCiCnI6HgBFEobJ/zncEnSd6CYinKNdeqPoaK+dq7vYFADyf8Id3vY8hAVUberg5SaCGimjT3eCj/lGj57IIa+hemSfZ8qpFugWJjTJPCrvYAQFf7xoACg2OMteHKbTBtuiSR4cj+AFfmFRYR+B1/WfBqIVqTV4ae9MbN4CAAArzf4V1I/IbCGggGqmNYxwenqYhDRQGnOQGiT+AQ078hpqKeho6jhdGiddgZ2lMRBTQ8nULyujyToCkAPF3f4jTtwQtdLD7GhoAJqCiDQ9SKRSJg2AnEpuySSfFVoHshER7G+9o6boJyOygslXYn7ul8Rzf33vqqoAADRRJN3e6rYNk6ZoNefQQ0BpqChQT1IZi5NCKG3ndknw1pxNHyJ3HwG9aQRB2dNDHum9Svv1VVVVVUAPBVk34aI8WRjt3e8ae5crwNgIAbCChQMjpDO4IaKaE4kgacj54bEK5vDv82pkbolfbwENHVa/svk8AFVVKvI8WAYH+2GDOmef3GmgIIDYQMRDnve6YsCOqTyNkp3gLjcmGP+RzE+uuwguPyszJKOho6GjoadsaqtdOh1XivRRL2+r7E7rVdfwCAoDQ2Ew9nue56aEU0U8nZNlxPjEzz/JZJf1GjoDYQ0d9yU0LqiKARR8VXmyY3SCmtPi78jR0AiPYCAA0PAXZznEIDVKQ6Oij5rwEGlvsIIbqqOmhFHdqqqqch+xN3cE4jyJ/Y8BWU3wfTQEAPxtxKY1FNbTyfHRwPgIv8BBO/AIaOmsoRvbQ2fA2NEn8QNHVkk/rfkEFE+WgIJo/J2mhFAKU1R29Hzfm7/AaKCDrD5HaKjBTthX+J9kkkk+iQqI/Tt4oAAAD8iimhFNFPTlRBV9if8gQ11pE2hopj/ofFoCq1Sqq8WT+R111X7AAAAehs6OmNRTQp3BU5HRP7BdS3YQHk6Gij+AA1Tm0q9knVEbvVKi7wfQFboAAAD9HJgAKGnl5ooooo/lXhqCOgxzAhsaJXz6Iqi3zQ0BR2Bsqyb3bj5Gz6Oq2PIQAAH6lMCKYFO8acnEo+T54Ti/63M8dsIOLhtujqNrlIECjphe5VSADWoANtUrsokkm70T293eh+4AAHk/gU0NG3GRwFkuKPk+eEmiZ/I5/YKGigmOLnlNCcVfkIIKw5XerJJJvwfQb8z+QQ9hAAAeb8jblG2imhZD2oJxcfNsUg8YuZ/6eafyFSHko6ARJ/AIbCG7JJJu/F+g4vP8AhAa0ADzZOx5prVQD1I5qKJJTvFg3+gVhDRQ0ToKyfwa1sVVqySSb9H/IAqqkAAAB5s+AghoAqNtFALJkACcXHTtn/EPJOuqJ/ACMBFdruySb1VavwfdV6HqgAAh4uyjsIIKgKIYxFBPdI4JxJJRRQFEfkPY8HYCJALPbU0gu1d2Tfk+z5CAbCQfQQ8AAAebu7JQQQTRQaU1tHeTK0BOTjp2ho+ar8gPNMbR0xxcm4T49sayMxhXZNo+Lu78DR8hRBjeWjP40AAAPJJN3aCCCagGM6kNCeQpHuIRLiUEU4q7J2EFPw58BpZ+TE5E+MZFZuwI2pyCJvzd/jaI2EDFymRkH0BVUAB6KJvQQQ00Ma1pBCebJnkaF2cUE8n8srOPhqrYHkNLbJTeNfGVbM2WRANAFk35P73WwrvzQVUAB4u7cidhBNADWxs05EvcpZEE4kpuno/jfiCA4DxoeY2mMB6drFMbef4/y0BBUS52iNH9xo/lSAAA8WSTfYkoaCCCCYxjNOJMjwnOkcFbttCcnfnaaMIFZugBs6Y76dnP3DyOby3iOP5ABEudoEn/Ff4UBVe7JJu9DQQQEbGNALrc50hdcjkEUdBBFzif1aYcmTkCUAjq4onY6J/FrYmgFFxcr/Mb6kbqvdVVeru7J0NhBBBMawNaTb3uc94Lnl2inIM6lEn/EEBsCN75r8E+GhrWovJc5Xs7I/AF2wmLKlrdVVeru/B9BBANEbWNJe8vLnvuyQA0glxaSiUfYFeB4AAR3ZOvn1R8gMaAi4u/w1qvNdetV5u9H0fIQQADGManvsue+05wQQMhcQAHuJ/AKOOaA7a1zUENE7J2HudrHYWOj6taFbnk/pX51061Xq7uwbJsIByPoIIBjGhPe5xc5xcnOQXbuXWxFznfgNcJn/wAi5I7DnOCAAO7vVMYcYjTHf2U1oFufav8AIfjVVQA/K7tX2tAhxR2NBBNDGAAOc9/Yl7kSTu9BEk+Wt67u0E2OqADSiT7Y/tJqmwfHrRJd12BTkT+NVVVVVVe7u7/EaOxoIKJjWgEyPJJc7R9gJ3sI+LQUYU+mMKLj44bjOZ4rwdcfGYngkutNlqqvs93itV1qlVdevWt3d32s6u9VVfgNABRxsZRT3ucS51olpd4pBFE+a9BDQnKY0Kdm/jFDHn8hyvkNDTnFznK1i/xzLxUSXE6qm4/T5dNV1DOnSt3d9rtXfkeD+A3GyOOk9z332eQiVSPp/pvk7AAIAAslz9Ma1PkcqprZGhsUfzKLi5E6xf5Hn5hcXXoHTJgF1MYj+fTrq7uy4uvZV3ehu+1+xoJjYYqKc6V9lE6cmAhx8lxPmBdnDR0AAEUArPjHhmkQjLimgxgBOe5+r0Td9neL+PwEAi6BhG7vt27d+xOhs/negKOggEBBC0JzpJLR1R01xkJ8u9sf9tWqDaCARdtreK4XPxQwNJKa3B4/O45F1onVlyp2qTG5OIgK1Zdfbt2Ly8vL7u70FZPu78jTtBBAY8LWlOdI97k51o+CfJJKrQXzLdHbQqARdoDpEyHl55ACvmI+vFcny/LOcrLtFxJF9ooduL8hX27d+5k+hmM30J/ED9AqTdHQAAGPAxhT3PfI9FOQVl2ifA0SmqnaaLf4CCGgE528fFbjqPEmCEWnPLlRcholEajhfIhqOKbCyI/ucj+x9/t3vwfVIad+DWOboK9lAAAY8EcTk97nSyaKIRKwIs+L8Qu2+3gIJopEoBzcfGxzJIxr8nJwWRvLnueTRLnJgRJKLqYnvHjj8nmeTJu7vR3dnyNHV6ryC5yGxolAAY8EMJUkhMsmrtO11D58v3WwNDR2AwMa6NxotCbBAsrjQFT8yWd0pfpzyurESSToNTnjcbMzEVeQUfyGj4Gjq/I0PAAEEEGOVNKTLLaJsIm2prHgitDzSh4rIw9Mjmx9taFEyeRVTMCnqSf6umMr5wegYZJQHzSB2BxeXiqsODnOFvVaCe/VVu7o+gBE5oPbzex5CHgAKCHGxip5yppkES4xuRKBEsj78HdoLHn5GdoCDpZlTW1DHMnOCjixOFLJpZsp0nfsAIwCWtKnhaLA4rmc7NXWnz6hj5PjarywFp2NO310xY0k3u7/AAA2ABBBjYxM+QppiaJJbpxQT0XoDZ9Y8bxXUo6oNpoixsqYNx+NYz/szclLOXXEyfFauj5pY7XyL1JIxnzeWm9HUkrQmjZQJf4tWrVgiQn2G+wK1QGPj42Mp8hTTEopxQRK4njc/gzobCKDfEbAHFuoOHeMTGc1zVgYvLcuuM47My5cthcSqlgeo4pJ3Pwp+f5tjE4uXyKc/sXOcB1AfowoAoEtPrrXXQ/K9RgiQeaA2Bj4+PjEz5CllkA05yCJVcRyPKc4mqkAEWYuYdBAMa5BpRdFyRLTgTc9yWBhZuRI/jMTNy3yNiMRLIlGCJ8q0THBJNGfh0DewZaC4tFOFhuTyWBxpGrpAdUFSsqgidBUgujtNbHg5ON9HOQ8AbaMbFgx3OnyKnn76c5AE67PTIkNBtdvoTqGKfA4CPJBTnaaA28PEmfkzxsaJMhSIL5OlhxJc0uTjJEyKGLNwGgRFz1HI5yjihjIpx/51lNPihjQzFyCmzz7YzqmQpgn0xzJs2XQ8BDbRi4kML5JZlPkLG4gp701rnIJx1YBLdOPni8rMywHJxOmta1Y8DW5uWuJxMzKjikKpq+GRllf3F1CnEcZnYHSRFF6hx+r01F1hAoDtugLvV+WMMYJco8i+x/IIDQbh4Mcc2Q6RZGQ0dMH+R5M6DXPqg3KwAxzKJQXGYfP8Mh4xWpyJcYGc5xAYTGzEx+RziePw87MEdlznsT5ZZAToRSTslC+0bHvI7NRcxsMxMTLAJK6obKLeGbzEGgj4rrTVdk3+APgDTW4eABkZepZ6Ae97wGte/A4/keOvi8znefaWq3MDU2TIywqOuO4M4j3lEprQ17QOOw+TzXGDFnm7/QuLsPEysuRO1UqMuOnOfLGAiSiyaVjaBx4pJU4hO1jjk40U9MFB2gb0ABFgOZo/mBsDUUWJgl0+Y1r3yzNanvqOEB72MxOQ5Lk2lzOqhR0EdgHeBnOXG8RMxNaxj0FgYeY97wIsbs9ONYmHm5sKbKHyQF71czFEGuVFONNMKenns0dmoKNmnFMcY2YmPi+aa2FfXlydEHTY/mE9uwANADUGNj4suRJOyKWd0XX/rvlJ4TlI8xz2Qyyk0jMCZGv+jnFHTGElQwNwwHuxOWc9rWRvKxsfNyXrrCpS6R0cb8fGysr45E7mNDpgmNkkTg1xdX0egMdvYqFSFxenpqa2Od7InNcpGdGprt1QQPaPkpp03TtNT19HO1QGgAgMfDYzIzAFNk4OJyeH3kkw8X4EOOL/HpclcPD/JcXTUXUB1cU1v8AHuSzZGtjn7OcXJrWNXWKN73vqFv2mkxpeS5ODHnkcHyRNKlnamsMvVghT0AzkHgakmaXKJXoOYimg6erLAAWNa1sRjrV3doEKqR8ANZ8qAAZFj4jpZctkT5JJQwOlnc9jMjkHPDSx3L6COgjtjJHpjC0lRRpzy4JkbWtDk0RNdkBNY4vlZG5hT00yOAvo1BPJ1cifCmqwHY9lHQdEgdOAb2LY5G47Ie7oouNABJ/HAiz4PNdGq3JrYcaOKbNTWS5HDKdOc6UKeNobPBizZPC8RyGN8aGgmMkYwMZI+4UU97saKPsX6jjrs+dYcOVk9Or5ZZXp7olit6fX5umtVTXKIENDV11jh8oVIoKJMTWqkxge6AqF14fD5mZHxeTjkxMdA5vgCsbLyc7wA3R1HDDiPyHzR47nulDbfMWsgQaTDiZOYydkxX/AHlQ1G97o2pxZGAHPAcZVeH/ABuONBUsHHy8pr4l1kkBfHjNxQ7L5jlk925HWoOJfE54JkCCfxJ0TqOJQ6nkIjc+JNIUWNj47ePm5OVR53IZSjeZid01vXyA1ug2HEU2YyHtK6XJjXIh0jWMivqCzGzcxzgs/MAcGMaEU1jQpNQl56ueZSqEcWR2LoR2x8bKyYmQRyTZwsAkNnnlPcurrVoNja0kldlYGgWoiMhoUS7RP+ajeI5BjR/3YJOUPEZv8ln/AAAqz5Aa3UeO2GTNbDHHkMlY9ji6QR57LaxyhhfK7N01qYzkOI+bixRtyA3cUUo+mbgABNaCFfa43wwz5AdAsqaROb8Vn5UhkkYuwLNNDnAOTBbiu1N01NUYRKYwqMzMY4B4+LSzIw8BvHz4+dwr/wAKr2GhqbEzHkzBF17w5T53n+38WrqmwsyXqfMdJC5NMicWPyuTOnpoV32tRMz+deoXySeAAhntnihnd3WLhdHFic8KimSdmp4Vdnt5GBRBqJGw1ojkc1wiTk0hERiWd0rHtOFyHIPiyuR58l3mgAPQZ8wI4RjPyxCGyZDeMJcrERTY3ujAExhxMnPe1x6vWOzJEY60dShQRfyHFIvtzWT83Lq2adjYSrYmiBcmomSP18g7kljRvfI5zXaib2J1EwG1HHIwpqpxICkUTSehUaljaSn4/wACoMSRuTC9zjo7qmRuZ+DMcQPzW4/WTJci8ZH2hWSwKNZUMOM+ZqZjz5c8b0QnKpI26cjokjrr5BnQKVwDjJkFXEJUSDjwTySuDXY9MdjxzzT4KCemKdiJTI42v0Vxmbn56c4ingCdtRhOb1ZMYAIchuR/WJl4x8uLwsrEyI6oNru+TyGQcd1dlsxOkmV27JkbE9OV0GxRyPhiuXIIc9NQ0HOaRvEw8zCa8ZCyGI6+Rc54EItx6FwbFFPLK+N5H1c1ykKzeWbINOTEToQyyqPTy5yCim3mNCnyGCR8aDCIl24zhOSyQn8i9+H/ACCeVdkAG+elMgi4n+xLIzALZ836SyBZTw36FNkBdkGMMKx4snO7qJvMYCZpqeGOxON7ALEypJsrHxoM+O6UbF9GjBxut4K7BRxzZBmKiCKilRMr3PfI5YaIfp8Iic4qN5aXJqDiiPnRUjC2GPK5UBry5kR/jsbIeWMVyPixZmrHiytBvlghwRhu5Ixw4Jdkcj9SFblFO9BVHGZIMfu44mJl57nJ+4w1P1TTh58qa75S5wIdImsdIxzJ7cioIWBo+Jc5YWPJkzRuaIo2PAEQJEnyxC0SHKcd4mY5OKaC46jRTFjT8vy8ghGBPmYXzemqOFkTSc4qIvnc8JuQ5igkeVWqigbxf9h+UMOLEkyZ+RdIsPJD7EvzdrKzYgGYByMhrocfKyyY3OQ01xgCpqilli7YycWYz4uOdLG2UmBrZQxz1FE9RMCLzLh8dmZ5maceZy4/kIMOMSyabmBg1kveVHjRKRztdmo6j8BODS9mPmRucE9dVcMeZxz3Oc173fULta6iNvHJ/IiCPGbinOdyHRdfoWyIK4XxxgQ4wayLIyY2MZl5bWIueGLjMc7ZEQF9WxSjUknH5nI54iUjzIJEyM4rA5sLZJcHGzM/s5rceONMY1P3SiKjfMmjHxuHweSgYuW4d0g0dBSBjmue2CSfG4pcpxT4Qi8Ogx8/hGYLH5nIl3mwCDI7kg7+tBC7Hk5OeW5H24uQeWKTHcQowDFiOlmliQbkTuTyi5yIDUU5DQTgvoU1dYyJmqKGOYlkeKxscaxZwySXDwM3kCmhrHJzmBNaHvcFSqAKUsjjTU9yGmq04EMTmqJ7ocfI6SYaimr6wvzOYOQ+Qu0T4hZMWYzMZmH88nk/onQvTjBxf2GhxiLIxdY2FLlySRRqWYnblTcZfPsvm14XaPT39Z3BOx3SWsdpjhexmPB3yHQ4efyIYpcq+5cUxTOUfANHzWVktcWhkeXi8xJrHj5jhXJiYmsnwqDQWuXzfA7HYhJbP49C2Rxe5+z647OzJf60mXLyP1dGD9JMy3vgnuCAkKMzSMTImY2VmB3RqmyGt1ThrBWXH2hxKst66C+X9GWPJyu7pWN+UWWooeJke+GKuQychYPD5sT2dXSO0xGNjTJDIGSGFvLqcyZGNjRKQhAGQlqY7By+a547aXtA6F7d/wDaLnyE7GP5G8nNMsroj83IKV6ic4vhL3NgjfE4wwE5UgAZDHJKTGqIrQag7qB8y3qBbB1X3MkMAaIP68hEgY4d8XAmz7jnxcGPkX5Ebpm9I0Q5cfxU2PBgdY3hZeeVw3E5eHEsvj0Wu23YN1161tkIF/dzirvX38tbIVI76OmJDrJCke1rZHkpkRd88bEnyHgu6wsyp26hU+OQRj474gaEZYHOzXZLJROzKY9QQ/CmCbjopycdrFgQOEODyHLSGWVuuhResiSgnO4/k8nL4z+Q5M6blhZShmC+WfySjY5Hbk09SAbqgK32LtRsyEEd0gNOQE0xlbLJITRLVn4JAczGDSY24mOc9pldGAY0dNX0lys6BNM2R0DrukHCNENaW42W9Rgzsx8/jI48XHlhEb8/JzGmOKnSlPFhiK7PdHPaLJAuNz+idgudg8VNtglCcToK1Svdk6tFyJtAOI2UVU+P26hrXoR/SRwY1oULIGxxvLnzFOexZaGuzmoIyfKXjUHXsOaIQ17mxR8e17XPbDirJn+eHDn5GTydsbBDLMnM7LrLJGjt2gJY3LAjny8id0EuIEA5NRITthddjxbQ9q+XtrSbBCayYFB4ULiig2zqWAyOL2xsY3Cx+VzGAqItIRbjzkg9yqVScoZG5dBrGo5VQs+RdNOERBPI3HbFjPzMvPLnILGxpci3NkOg175GMbI7/hjEDaErwzTmmZ6/qu0NAOQbWTwAPq1/F5/5TOu3RsT4DoRhhJKsOifMdAOcoMeTlwXOiCjb0hYVisyH9pmvUMk+N27f2jGUzRJBdG3q+FrJsdmOW3I0S2nB5kyIoMKHJ5EusxOTFgRZmR2tMDnBQ5AaUFIe8bF98gdcX+NUohOcTnMkoIoF+zlobu9VWgXKJ8sypqKOnHTE92iYnCKOfNnQX2YHmQRBiY/NBUklkGf7TTiOpI25X2shjSxsbGLHhJMgeFLDFAxcLFzGE+CTkXztkvo9rY44cnJbHeLj8zwpc9j2JrI2jQj0yIuWTnN1EpVEMxBp27dV+F3bF01TWouqiAKsaY0saM3DCJQUqaUHxq2yYc/Icex/xkdNi4mPE3vbZA4ueXn7Ehrs8SIqTGDeExMmVMiY52arkmex8YjbC3mGz81ngkhz504hHTRl8XyvG2xlQ8tlSQwcjwYKjT1Cs1McTej7ZxZUX8akZZ1HHiwZztBpT3bcmkvQRUBWLjZuBAZgNhNe5rHA22fH5STDdx541uGY5eLGB/zmcZn8N/Un4Zn8Vl4DLw5F8cDJ/wChGx8gmEPwYi+/AEroGyzoak2S2F5O+mbz1JqfFCeUkhfyfMnECjTnNGWAnfn/AGFFzpdppxXZuQxpY1pT36u118DQOVnoPOgSE15ViWvmm5H9z+//AHP7TT1bJYxV/wBp3JdoosXPe3G4qBkULY55XuLvPw4/NOQ+USNlaHaAJhiR1HgtjPgLjuMyMLMaghDTFKggiiuqiifGG1Xo6oIuUW5H+QSUNjbTjYiy8vIw0SCFdqqUD3ylU6NqZFkQAtTRf2ZNw3JZHIOMOQ+Pu575LiU4XBcFmYAES/tErrEOEzubzWttrScbFzcNMyFbUF2XG8plZZxsOBrMuBwapUFjvyG6r+O5fO5Nl/sRuYiUA0J8n6W0Sxpr2Neo8ou1d9mj6tkYvoZFXX59OmLxT8NsAxsfBljwW80TjAunhjVq7UMvwc5z0yGRuxH2ERa52Llz5EsHVNVqxqFkkmFiGPlOZc8J5QMvm7ijmxvIGM/LlO2tT3/odc7xvgSLoF1auhTXVXz+fHcbzHB9eu+I5nOzBkRz8bxOTipz3EnwIzqPEkY+bqzHjjVErIwEGNB3j5GZmnTRulCJZsLOyMhjHsR1Yc4eYJcjK6y4iCgxsnAcSUA1qe/9Abdri53QfGSCLHITSXd/p9Pp2+gdUGTmcm/FdEpE0shMAjY7A5nLy1WonZ702br8P7Dp5s5geGKSKuB4vPxmhRtV6wok1ca/nnlBNVINZwjs1cNH/IIU47s7DevVXjyZmaBFgcfPyvIONU1qc/8ABjDjeLTWLvFkf2osRk8iwOSi0H8XPBj5WM0Lh+SLMjC6/ERcJxWaDP27LoXGRxJpR45xmyiVz/HEcCWkkgtRMbUx9eHvIY1sDmxMcEx2ZzLCVwvGczgp58Wgg58u/m9iGb2LkEAnOVVVaaiIXnIJ/Byjjn/jAZ169evTox5KvuJXSMyDK5sWRTYTGZTNYCggETJGZTpy/wA9Ex6JTSXBugNFAaOsDngsHLzsVrQsdcxxRWFyGXmFdtUqpXeuofLKTd6q3O1Wztq6n0AmLr1Bm/k2ru4m5n8bV3d2FBD8m46OSZ7oFjP6DMIn/oGUu9jVqNHUYRTWuJWFiOGqboJghl5LnAsd3F438hwUdFH02PTWuixxkvJJ2AASXIbGijoJiOgHbCYHYkWCZUxPZwM/KPbFk/ximKfm2j4/Es+TQ0SZD8kv1TIf+VjcRntl5J+R11Vea0Bh5rtGHUcb3IKSOimLicDm+OAc5g43B5fhMDFnjx8vPnVlXatWuDy+Vcv4ov5Q7uXErpQCJJ0G67diTpoRKsnTQBPiNm6fJ0Hy+Jxwyfn2s+fRiln+j5DkfSPEUgfjcdwH/GZgfeTmZs0uXWld6+YHe11+dF1OcXFRQyP1NiBO1TDI/K5RoUE2byrG47JUcwom/OPj5fHVSDnSFx0FeidsDQ7R8AInTW9U0NBWRlK77uj7vn7/AEau8WP2vVCONjMQYbmYX8hy+afkFy6BkjC+1QZ86Lm4WhGXONhgTtQY0s1gRP5jnwiWqNTSFoTRT/42ExWUU4k+AHM4DP57l0T5tAInbY2tkds6DaJ0UwukTQnHt2A06JSL5kdEEyCLDmwBi/Luct2acgyIN6Iv78Pk/wAn5Lr8xD1MhfoNDO3aGLkuFaxWsfCnyHFQTvc0E6jEcTwxqAP8jA+Ti50fAu9BXoo+q1BxGVjMZJDeIyaIkbKGifTQE4saBl4OFA8NM/IIBoIyeYa0j6DJdkun79roMai8yWuoiEIgozGW11EdSPtARjK5C1FBHiZGS527O/8AmFFjWyYzQmsV/LJa3ILPd6PjqBvjeb5HLjkkmDYZsnKV2gK1xuDyPH7AAJCaE+Xh+eyZun9RkbI8vijL9i7ta69Q0riOAz2WunxEAxxjdv8Azz5bVCOu3e0GBlkktGHxb5pZnyIlAIpicmNCpilnricPkocTjstjct7lfm9lHYb5OqpE7oCjvj8/P5LQDRqNpJb1+QC+xkL5M2pMeIDGeO+Bicpw6rE5MxtxxjjG+bsmTPdLbef69Ka4vtBvzAsu1jYMWBl8q4ueuyAR2xr0QwMa5UyZ0kPJSyk9yba1wvxfa6615vTUdHYDRRUMMsHgJrUSxqkdrsXly+QRk/js/wDJs0P7quJz+W5cQCNsIgMjs9+W4r4mXou5daoRhivtaixsTiJ+TmyS8lYmNy3CgbACAamjJiaFwr+YkLnPLgnDXHuz9VXiJoY5vm0EAiSVVRwuj7KOWaXw0IloT3Embte/r46iMR9Q1kPQ5Ls5z3iNmb/HiOq7drTF0DFYk7IJkOLxTsvJ5FOfvGyOQ5StAFQxlBtYsLwiRmPeSv4zg/yaNEbCdoCk0/Qs2USmtpEkoIBYhyju9tanEJoc4lcRgcizVb6hgCDWwdTlPy3PTXSSU05fO9r6oL5/Old3dNixuO+uTyiLrV6DaOmjN/j8THFjcaQiRiLnPLrRGFymVmBEUAQq1dphc5sbmktDoaCu9jbZHyegE5yaCXu0zI1G2SEjrWhGIjK/KcsWTLnQaRffteuojw8TkeFjfd3prIcTtPyVou1aAQRKAp/JARg4wY1znOeXF3uzq7u9jbHySpngk/sAiU1tS+Q2mrtoDi+AzcIzW3DnZdUuznAOirqGdVeNl8jzpIJWFw/SLFU2cTDxnZVeq2UE0KGJizWjLci5zy4u/Eo+arwdUBonVba18SPkBFya1GR7tnQBboMrB57Mzl/aOYTq7hEjUZMThAzV3d6rAze0mWXVePzlK0BoaJTWFRR2xoBJcSXE7+XxbHJgRsfgInVVvjuPyf404aADavVV4hLnbDegCLk1qc4+fk6PisPkeI60Xl6u1Xlru4bX1uyUdgQ4tOnLqVoC9AeDpjHGKMj+jVuc4ucmtOw/7cIcoMmlzzuq2Bw+Zm8+TVJqfqq9k6CCpOc1vzTnX5hyMiYNAKc+y4lAasJ2qDVHE4k475DsAMDXylyq0BsDroDccpOJjZ/CQGbL78LicpgXeiq6EKKWbNoeAb3YdMq/Uq9hDTnU3TnH3Qbi8LM3sV1VUj4oADXe78BrWOe56pWgNhtWgK0yMpjGCbNKKLsTPzOZKu9279LQDUXUfYGB/HuV4jR2G9QArJADU4/gGrA57ksy7tVQUmqDQGt63fkAR2551Hi6Aq0PIC7UyNMjDVZcXl12TvGx2/xrJh9nd6AHg7uKCSEJixMzmsxE7a1zUSgAESg3+u5viJdnPJ+dAOTQyGNmfh0GhtKy7YZ1QjaHTc5A0HF6iZNasZZ4CA2G6DWR0GVdkuJPviszJ5+ab3doRFtbsuuw0x48kjlcOW+Unwx73kprVZdpq/sSHwxOdSCeEA132UmTTQVdooJ4QfTWFznldWh+R2oN1QaBqgyurWNZ1DUF/Wkj4njOW4fwNBjmqq9UoYZmJ5rXYlOjTUTsD5lHdatAIklNb8yu3hrQ16YnAHEwMzGVUo2nHv0AY2xpz7QasKKQBtaoCtBgjroGhsPEObj480Mcn2LuMzOW5bRQ1gTxuedmLwAnCLImmqld6wmuEjQfECepNVStUAi69RF8jz5Yi6XjmIt6RZcsqbso5vY+K6MFl5cg2rXVrEdU1lUGCMMqgAuOH/We/GmncimyunGnaG73w8DsPk8B2JWr02N0Zaj4jkdmemuMp8WgKRd4B7bDHRgamydfJqnFl3YuLmD4a6iNkPyL3PXVsLwxvQNDE/QY1mJh8nwgYG0fAXzovdJ27XdhdX+vg2ExYEwzZ3StyG+AmD5uhp49E2PdqqV35a2t07R1YKwpssyTIqwPlX9lqgxcrigpJ3TINx8B67khoaGdSqDGsazi5+cy6RKvtfb6GXtfmBVO3VVw2KXyQOBH0bkuzSdVqKb6vcXud5KOh5vQH4sapGbvw5/Zr2umemtdGmJrHtETWxzZnL2FDBPFhqfgy5BtNZ1cqDGx0TQ06Lt2suJxsCfjVd34iTWzxlla43LKmzTI95OqqvDXOfu7u9BoR1eqrZ922efIVV462oxjrOATHFSQhvVsTkXpkLcen5DIsvin831601tFdYscxEkqy7GV5MewWJzsj3iY7WkTKTWNiScYdX2VVWyd3d3+Fk6qtWrJQBi1R3VabG6KtsdHLmOQUSLQ0IyPe2L5tJmLmKFZfL0VWHjBZsKYMaTIV9u1k4uR9Zk7VrF5CbkDsN+WsR7FkyyT2sHWcK9XZP41Xi1VV5u9QmSQoaKoDw1FF3ZVQUcD8EMjYQ4ufTWQCRt0GtFdSqa3Fk7Zk9g93SE327lBNVvB/BiuQKOT+081VYmXJybne70P2qq/S+268iMPdLrrVRxRQ9mx1I5z2tDHISuyQAwMEdHbXd3OvRRLnWmhWx5c1oxXxV4qMpypoTv9XVVVeL/FjeksNVW7XH4keBy2N6xURHD0epEyIRuTj1awBrAyiU4E2TYQ0U4nbdhwfAI1lpyZH8H49V5Gq3d3d/nVaaLIVfvCfnKa98E6Wblcny1sMUUHzlUrmNbG4Q4kuOG1FFFxL0XFzU9ON2EAA5ElVvuTVQTCd7yoE4hHxW7u1au1d/lXk+Kqq99eob1Eh8dSFSilfyZKgx28ZTRFFDExr1kvWPGpjxHK8jmJgav+4+Rz+wkdKdBABW9xQBB3QFVStRy3JL+F327drcr1f+mq6fP59OlUqqqpEVVVquNUQDcSIRBNUj8lzI2JzpXkoJq7ue5143DvaAVQA0XOeEC5HVAVXi1Vba0RuY5drvV7v8KV3dq7u781169a/C7V36oNxZIgBAWyWZHvmMSDpZC5NGBhZ2IU4nWBzmXO0eXHV6ADa8XXWtUrY61IVd/hVbA60fyqqr3d9+/bt27du13e7sFqCCa9oYo1biVMxiuV1hRuxZ8md7iVaar2SEYa1QaG1q7Ah45+C6P5FiJuw5sz5z+YQ0dBNQDmHzVda9Xd327du3btd+b1d2mq1Yc0NTXBOUClNOMmggocibIJJijngTUNlEtXacUAGhlIo6rAYU0ZLFOiSSbV3+Y8hBYUudMUVVV6u+3btatE3ej+zUFZV4cZfIGor7/ZPJ2NFFExyPmQQ2UVGWiZwa1rWUnEkNDOkBqp5jK5xN/4bu9Ag3ar3d+ArtHYAR9DZ8hBAucoZnZIksmQMCkKBx4cbh+S4wo+GgeIYp4V9A1jGsooorGxsTh8niZsUN7vkLnOc+/9F2o43RPGr0fY3fl3obd6B7a7XCrcS4Il5QWA+A8qnpx0ANY+A/jXNikkkTWsY1qKcSq4BqA5gOc5znOeXavVfkEfzaonEyO3jR5HDTR+gbvwNE+QbsnzfbtdhRq3nTi4oIHD5zN5dSx6AUDO7HcozQDGNbpxO+MmjlmyM7Lc5z3P9D8j+4cZPAJ5Mn9r93fi9XdqMNVnb3aHgPlnQGmOjc1ufkJoYxjdOJ21oTcp+Q575CfY2UfY9j1d34u7ji/pPjR1Xo/lVHzXiJBXop58URoIbKZO/KQTGsaNFOJ0Bfbs57pO1+mx/HZ9jydXe7u/bUF3lYj+JR81VDZ8BU4aAjGnacXHY27QGj4pjWNGinI7susvc9X6a1jFO1FFHyfR/Y7abayVx/AG7COwhoobOqQQLjpqboJxTz5slBDZQVANa0AAUUSdEkkucXbu/EKegsjw7ydXf6BAQ4DsOaGtQ5BzpZ/JPq9DZ0DdjxapMQ8FPP4DxQVANaA0BQcfPGUUSSS5xPm7u0DFkOllmtUfJP7UBgNmcx2cz/KENU4eygrKboJxTidDwB16+LCAa1oAQPHTcqinEkkuJ/e7RWBh5Ef+AIBYssojhz5P8oVghzvQ05DRQ0EUU4qDA8dK9MAa0AIuDmzve8uRLnX5iiueH9I5nP8AfXr7Gyos7/olyKP+EKt3frt5ajpyOgdwhpLSfDE1NQVFVpycSnk+oVKWytDv8nUI7rwNkpobx2Xho/4R/i//xABGEAABAwMCBAMFBwIEBQMEAgMBAAIRAxIhBDEQEyJBIFFhBTAyQnEUI0BQUoGRM6EVYrHBJENy0eGC8PEWU2CSBjRj0kT/2gAIAQEAAz8C/FEIou+I/wD4TKj/APA8flo4ZUKfdO1D7W7o0X2u3/ARx7/knnwj86dRdLSjVMn3+fB0n8jxPDKBCg/mU/i8fkeOEkLK+8/MMomg2rU2JXLa59J3SP1e/wD1/wAJn6QoksmPy2QswsqFmQPT8PP4lx1TLPinCc3DgPUAqXQ5rnCJtU6txLLJ7T72ao9FnZThQJbknzUVD7j90fL8jh3ABSFI/MDTqBzTBCp6imA0nGXN7uKZR5ratSyBIM9SdqKxe8597D481j6o7q0ZV1Zx8f0UoHZWn8m/0/A5/Hj3lzwPCCIdhMI+Mfyg0EUtz48hBeXDv+Rz9fwTj2RO6j8rJaXQiDB399IX8LzUnH5IfekoleaaOyH4G5R+KdrdSKbdu58lpaTIDB6r/mXSe/vo24H84x7+Fj3uPe/8U/z87l1FwMZU0er9sePH/wCPY967SaltVvZaXU9DjZ/1q59jYgeX/wCEBeX5Rn8yJE9kR+EaO6HZE7InhJ/Iy/ZGcFRv47PiygQhEt7fkd2yjxy7hndbTv8AgSiTv+U/dBdUBQJ8HooX3ohZxjhhfeO+v5FarvHBRutO/CGfX8FnwyfyHPEDD1+nP0WLeOeGEG1ATsv7+iz3hQDhS4n3L/0O/j8ixnhJz+Bxwz7mPyA9ifDhTjhbvkJsd/4V0gYHADy4B23GEXvDQm0wLMu4NqsNvx/T8wx4Me4wsr+Pxcr1UH3bPNxVo6eGFuurugHY/uhCzxmqfos7LBO5Xcn/ANK+/fiM7fl3UseDPusfjM+KRkotHh3W8jKh13nwzCIPksdo4dXHl1QTt3V3U3Y+SMYGO+E2hSJiPopJP4jHg6b6lpH1TZMNTH/0fi8fl7nq4dPHq8OPwmUS2VHuo4SfB1DgVk+DPoswF0tX8KPP0QPxBM81Pw/z4X0sDbyT/wD7bE6oZeZ/G/dDAiImOBLBaJI81NRx9ff9XDHDCz4M+9LjDRKrsEvpPA9R7iGWqT7nKELPijDsrBgeEysEnDfNc189kGqfxmU57JA2Vpj3Ipnr28/JM7VAZ811HlmZH4DqWFjhjx4U+6o6fTNqf8wjJ/2XMEDb6boUNRfRpFtN2/lPvn1f6bZhPpfG2OGffP8A/kJz/iKP4UuOBKqR2/lFhhwg+4dRpOa074VzvxeeGOE+CT75up0DI+QbIUxbEFxQtpUWu/6m+4ZyQb+ufhjxUmUrKmDPfYoVKdjDd3P4afwFzgB3Qpi0f3Qtzhc5lhH0/ASj+Fxwl3igKT7utonzTOO7TsVqLHAUqQJ7+SdVeX1DLj+Pys8PLj5f3/AAVmztPDpIRiHfxuuo/X32fxMu4yfzTH4NrxbUMO8/NM/Wz+Uy2ylB/wBvf58GfxUKT7rKby/X8JI4x4JK8/cCEPyafxWVj8igcBCnbwC1TuoPvAh+DHdBR+TZ4QFceGPxg81HuLcFNCk+NqHhyh2/CY/BT+WY9xlT+Czxx+G8+Hb8ilY4SeEBXO/AH3GUO6Hb3EleqI4yo9znwZX1/BZ/CT7/ADwz4oH4CnWZztRBHyhaZ4LOUyz5hC+x6m+myKDtvFKypyo7eEF2UPL+ygrKnwDugdvc5UBdOF5fnMlY4SeEBXO4QPCPctq+zRTAgs7oMxBud8qbZSpzn/T3BCJ38NpXkVJ99CysZXT+Fx+VwPdyUB4aukq3UnR6KtyiBRpz5+SfXqX1DJ8ePy6PyaT4YarncMflucIxuPz7PhgRwjw5/G/z7zK2QCn88jwWtVz/AB5/Hg7oRj3MLC6vxT3DpBP5Bjh1cZPDsPyOTnx1CJwPqnU3Q4eCSmtCBHYfi5eEzT0WhoCY2sHMxd2/JbWq53Hf32roaEampTil/ceGRK8vdic+MfaGyuzULG5z4IKxhQP/AB+Mcyna9swnV6lzvxsqB4MKSoCkxwhZ4495T1P/APGXOfUp9TP3nwyz3keDUuH9P+U6m614g+XCCobDh/C5r5gDwBEIuOVH5dj3ceGTCgKApPj8/fmu+AQPqnMAh+fUJzXWu9wHfEm9lCxxDNVTL/hlMqRYd0GaYV5yMe6j8Nn8jnjA4RwgK4+LCwse+lyZ9mnMyvMpvOFvijhafHqKBaWP+HzWp17A2uW2js0R4bioGPcT+ZyeEcZPC4/iYK5TrgpHSDndXOJPjvOZgKB0z7yVhYXV+czwjwR4J8Jd9ERv+LFNC3HvY4R+IAeJ2TKsWNiPyKOEDwY8EccYRsn8blNhR7yfzqPDPhxxlRlXe7fVeGUmlzjsGhVKFSysxzH+Th4ABhY975qeN9XKFvY/VfeQNlH5/AWFnjPuse8p+z/aYq1hLCLfotP7R1NL7LMMHx+fg81O3HHub3QvI/yoOeJY6QpGxVxnjH40fj4ULPhj3OPH3Q8/cPOzSQvPHvbXoFshY4nusLy8B8UfmU8Y8c/gJaseOagnZYwvhHGPE3X13c2bGdh3VLRsFXTkxMEHxtdrG3ppp5yPLzQD3NHwg48LeUR+byVA4R4Z449xj8C6IwrjJ4SYQYMeB3ooyYPkqmgc19PM4IPdVtfAcAxg+UeMg4wq5pWl379/DKD9KHVnuvP6eydo9UaT8+R9y9zZG3Aoj8pkqBxhZ4R+NjjHBzviM8ZdtMLpyokNMypOVKjdNc2fNWvgKVL01rEB46I0gFcPDwO3dfbdYasQNh4oHG1kLmVFHwqVn8nlWjwz4pWPHCz4oE91uof48KeEcMeDoDlHTw80BwI+q7zKxOFCn3Y7eE8QDKnsvRD8mlYnwQrjnxwse+s2Uj6+/LjAWkdoGv1FO99QfwmaHUvax5s3ARe6Ao8lnhKq6+sWUAMbk7BVtBVDaw3+YbHjPhj3AdVaHbErS/YyWNtLRv4o2RPuJ/H9zwjhCk8c/gyRgKN/wHK6lXoUeXRgj/N2Tqzy6oSXHcyoaPReSJ4/4ZWfey5j943X+IvZYy2mzz3PGPBHCG75484EzsrG29+OcKrUYGvqOLR292UT+Q3ZKgKOEKTxys+/xxz+AfX2w0d0KFExkq4wAEXDA75XLqub5ekK4+ixnxea8kXHAlT4COJqZ8laCKWJ38D6zw2mJJVbTVQyuwslNbFmP3Q8/AU78R5oe8vKtCgcIU+4a+oS7t5pnLMDIHxR78+5xxkq1PrnGB5r7M3rmPMJ1YRs3/VWZBTeSxlC41dlW07xz2wSgBngGqeEqOMky63CjwSI4URpOrNQldht4RpdW17hhM1rqfJ+Tui45/H492ajkGBQF2HCdvcupOlm6qVhBgD0/Ddlas+CpU7IaVggS5uUR7M+0Oqy/eFnh5mIVbUtaK9W4N2wg3ZXcC44TW7qfpwdbMGE5rT+koeEkT281y7m3TPl3Vxw21eSxw5lVrfMr7KWw+6fThjf8qNRyFNqhTgcO0qfcFwJHvXPbL3QfJO04B3bwCvdARpQfF3XbhClVmVqZfTxuh5LCdy7Lzy+zZwEFnC81+iR+6L3YVriMFR8S8k1obbUD5GcbKBCFQyGhv0RbTAeekbNVf2q5/Itaxvcqpo9QaNb4ggfRYQ1OspUnGA4xK0+goU30HGTiCgCRu3jieOcJ9QzUcSfXjj3+FH4g1HQEKTfVQFOBw8lJ45VMUocFHg6YQ931BMqsGYPqU22xvxLKwiwyE6r8XgwuY5ClThSeDqroai3Sl72XJ7hBj/dMp7nKnZTxc8wMlZF5tlS0Brdk1g8ynVg4yAG8H6dwbUiSJwUXbIN2yVzHbj6lVfZV4awVGP7FVNfq3VqsSew4GT6eSLQ10jPkVUqH757nx+ozwHdGvXZTbEuMJ3s2u1j3h9wmRwxx8lA9eGULfcw3jlUG6d4qtlx2Qux+HNR2EKTfVQFOG8IGFcfBnwZyhwnhHuROUIxG3mp9xcYC+zae56vci44T3i52yp6UY3WqpA02FpZ5kZCccD+USePNrMZMXGJTtPqH0jm3ujba3zQZ8ZU4YFUpn75j2E/qEcYbdUMBT0sGPJC3vd3XMdMAfRXzkCPNdF0hX1JtDPQBAb3Z3gry4yZVpxuqlZ11V7nu83FD5tuGMok+CFj3pU+4cdgffGo5Ck31UBSYbwtEDdXcIHGOP2+o4v+BiYygX0JBaNt/BhTxL9h4ZKsbIUniKujFU1IJ2VryPJfaHRIH1VjyPJFvxNIPC37x609X2dyGM6/KPhUlY5lRMpC1nZFzkK03PtWeDXBvLuujqnzVQVGiuwUseUJgP3U/UpzjL9hvKYwW0v/ANkXHKGl11Gs5twY6YVH2mykygxwDMy5OqOholMonHU/+yuiXST3XJrmx23cYQ5PMvEzFndCvZyKFgYOqDM+qZy4aIKcdztsvmJPMlF7i525UqGSIVxVuOFRlNtRzHWO2cRg8ew4Yx+JmoJ4QO8+8NR6FJitGUXGG7cIwF5nPhjwN0VZwrf039/Jaf7M5mlN73iJ8uE+HCdo7oaDKkzxCwp24Rwq0qHLBwrnSoTNNr6NWu25jStNrhSGmyW/NEI1XXO2Qostar3yUdRXBPwhDT0+VS3TrzKuO8K1ruqI7Hvwc8TGPNU6fwyXeaqaw/e1TIGLsyqWmHVl/b0TqzurjT5QgHmTkov6jhg+Y/8AvdAA06Ehn9z9UOYL/h7pj6720KzeUMh1TplB46REDud02ja583fo/wC6NeoGAtYHO74aE1tYtqEETBc3KtkN/YqTnhoue7/Eb+WG4jzQdVIp/DOEKLLT8f8Aot53RKr6rSUqFS2yltAVX2g5/KLBYJNytcRxxCwm2d7vHj3eONzoCpBvVlfZ3At2/wBFhXe7NVyFFuEGDKL8N24WYG6/nwSo4TxHZNdTzM+GOGFni+vWbToi57tgtRpM1BP/AErQVtLWOqbT5jT857Kl9rq8j+lcbfoseN2oqeiZo6EBGrUJKNR4ATfZug/zlPvvBzO6NQl7zLicoCU6q6BJTaXVVMxi0J1T4cD9IUt5lXppj5imsFulFv8Am7ok54NxaIx5o03ABwdielcoCpX2OzfP/wAKr7R1jaNC0XHA2aFU9mas0qxZdG6FO1z+sH5Lsq5wDDJcMNG/0TaAEQag7+X/AJRi4nf+UOVUY/4TkQ3upa0QBHfz4OrPDKYlx7Jv2mxr2t//AMlTFq6oBn1Q0rM/1Hf2Vzt1U/wz7ZczlXRE54CBBTgCWmP34eXHEqdC6vzWCDHL7rTN0TmVKc1Ox8DKmgbR5cEd/ceaHB72ktGOAcPNC7GOFjw7yTXtkIRZufdyjVchSbhBjUahUBBuG7q4yVrNTQ5tGl0fXdWkhwgjjG/CVHgx7v7JrQ8tuBEYTalNwY09bckptsGN8IA+sZ8bq9WAmaLTfRGvUPBtOmdTX2GydqaxxPkvoZ3b5L7PTP8Am7I1an/ZN0TZda+o8bd6f/lGpVky4TOTuqegZfqvjO1Kc/un6p+cN7NGwUL2R/8ATNnKZ9qt/T1XecrK59d3JZaDs3dM0u4vq+XYKoy19bN2YnKdWqHki0DOfl/dPL3OrO5lUiJd1f6p5tqDMGGjzQpAhvxu+JwXX8v/AKuFxBLRgRjhVrkijTc8gSbQrrW0w4v7iFThoph13zEr7My7/mH+yvd5uKhkN3O6MHyQnqE8JUiO3l4PNCc+7B3QAwo4vptIHGeMbcMe5lX5OyFNuE2m1OqnKgKAQ1UHUPiN8bHzUBUdLoG0a1J5fTGI7o6jU1KpEF7phSrRlSpVqfWqhlNpc47ALU6KPtVIsB2Pgji32h7RZQe61uSVQ9mspVdM90PMFrvE0i4eScJcD8KEwB/dRwFXU02Pda17gCfJab2fSoHTOMvMQTv6qBwL3WhN0tCXbo1nwNuB1VfOKbcuK5pbQoYptwE/S6l9N1jqm2DP7hNoMmr8ZT9TV7lUdOLdPc5xgmp5HyVbX1LXk1Hx0yqPs5sUoq6iMnsxOc8uql3NPmoPFr6NPldTt39oTaeKfx7F3/ZOp1xUb8TTIVVlYVtUH/fTlzB/unMpljHOtO4ndTl2G/Xf0VnYsq+TcR/5WLvNDl2lvVPxJlrrpnsrviJwMIOJlwbjuq1CeS5zbxGO6DGQ3Lj8X/hCg3mO+LsPJXuuqHH+qFouxPdZ8vogG7ZW3CAUywzdd2WcrKgx/otLW9osZ7Q/pdpWlZ7Sc32dmnHy5z7vEKPwhccL5noMbhBmG7o1DJQYMq7DOAHCVKsGVKq+0dRyqP1JPZVfZdUMqwbtnBXJns/2nTrVmy0LS63QcjTS4k7kbLCnOEOwXOmf5WFhPpVQ+m4te3YhajVvDtVVdUI2nw0K3s5lWrLnPE/RfYtY+lfLRmV2EFWtx4O5JKcww4EH1Uqwcx+6/wCXT2UqpXiwYndCjQGl0WR8zh8yaJlsk7eiZpqQwHOqN8vhT9RUk5PmvszDSYW3d6lN2/oqmofaIk7OPZM0jPs+hM46qnefQoMDXXXd1c5xaMenAxMIVtNQqOo0qFOm20lozU/8prjYy6lpScnf+V9/aymKrj8NypilbYRVDsvlPqRc9zo2kqPkPM+X/wCEKbZdl5xaeyJ33TqdOA8RUGQEAL6bukH5t0a9R9VwaJOzRCLzDQSfRNtxN3dWtm83DaFd1v8Ah81znRHoCi5zWNuLR2QzbicQpWV2VP7VTGokUp6oWkp6kjQPL6UbyhbmZXVhZnzTTNzoQhW5bIPua9VlzKZIRY6HCD+FNQ4QZlybTGUXG1iLjJTaYTqn04RwfVcbGl30CfU+EHG6DQpVyf7M1XMoQcQQe6re0q4fWgW7NHZZRIkrOEQpb+/CymZ/f3Op01Plsd0+R7K0TUy49ytR7RovqsexjBgXd06jXfTqYewwRwleWSUA0Q6T3HknVszMDJJVxvd8ITWeyn1W1mNPZvmi85VxgI0NNWpNextUMvqOJ2Hl9U5wspCTUxA3K+zVbaoBc09Tf9kKtZxAZTBdsOyGjpQ0ubqfQSHgp+oeekWty8nsExlJ2m0k/Zp+MblNh/OqGlI7tm5co9AEjv5qGkS6HHqHZW1GfBTa8SOqYVpL9Qes/K3H8o1LX1bhTPwxsnHoBweyqad5oucMfpdI4N+J+3l5rlNcSDzjlrti1OqP8ySn07mHGYKDKvQbwO8KTKMT2VjJaer/AEX3rSWio1uS1CpWNoDQTt2Ctp9FonBAKHLizP6lDCfNY7ZXwwc+qufk59U974pMJd+kCVmF0ZGfNNcGhlO0tGY7+vAbPGFJ+6EhPZ1V6NRzB+lPc8kaaWu2v2HuBzmzsrGgN2TXPa4b+Iu9EQgBso2Hu3VHJtIJtIJ1UqN01mE99E1iRbwpD2N9kOn67Y9PrwlN9mc4PpF/MiIVWjzniG80zjsrjhYuKAxTXms5UI2wupXdoVj5GVTsEeS5jsCGeSgcZ2E8ebu63yxuh9U2mz1/1Vy1egpOp6dwsdnIlOqPc95uc4yT5qV5blGm8tI6h/bh9prNDG2gblN0tDk0t1c6UYmMIaFnNdBqn4R5eqcfvHTD/PugxwNAuBjfyKLXAPkeZQ0TH/PeIgjDgnap33uKcxzScNQbTGn0cNG1SPn/APC5LObWPV8tMf6/RGvVc4zcSnMfa8EHyKcy8UXXUniHOcMBNb/S+P8AV5H0QOahIHp5p1SAAIQbcyl/TP6o4BkQbpCuZ96TYzZsovPW7+V6oDTcnk07y6eZ3QYS1rp84UnyTw8va1lTli4h2Qr3CTgJvUQDHZZJzjuCganb9lc+VAazsN1L89vRZiP7K7HfyWoot6K1Rl3k9WVS0kOg7grpfS6Ov5ndlaCG9+6sOD1A7hWESQbhODKe2LmuE7SN04HYyq1RtjOYQe0+5qMZbg/VOrPuf4gWrpQj/wAK73Mq7dNpMQbhqdVMuQa1GC2mtJ7R5dFnRWGXSvsGrNEPkboNCJTK9cfaKnLp+abz3hjr2g4Pmm0h6ovKqv8AZ32q5sxLWeaL8DZdyqGp9q0qerMUj/daLSV6X2OA4/ExvHPAryVrVPCStBo9BUZXeKdW7M9wqdXX130BbSc82hFxwJhMLe8n0XT8PqpMnfjKhCHC5rSG/N3WBmSjVeGtTPZ2ktb/AFTunVXlzuFgD6uW/KD5rrJqdef5V7i4Q2T8I7IUdVTqOaHhjgbT3Wm9oWVaVOG0d3Hf/pVTWV7aAYXGehMp0HUtIHjTOjm/VN0TWPrAPrFodTH6fqn6irlxLneag1NMWUjVqGLj2+iFMl1Z73V/r/qnVCezZm0bBVKLC5jgLxaULbqlwEYgJ1gZPTuui6RvsurIvx2VR5tZ5f2VM022TI3lEmBunj2U7RWUoc74iMhNaLYN479lJQ3xHcJjqTG06bWRue7irBI7qG2tfIOSFDZ/+V1Sr687/VB1U/8AZQ+7v9F97uf/AEqCpTcR+6td0lCZuuJ3KwbxOMeiNOLh8QkJrqYN7z5DyVQOvNR142/8IHZ/Wf1YUod0PdF2Ggn6cYXn4bjCH6v7KDniXnCjJTKLU6o6G7Lu5NYE6ofRYyuWZYYI2IVxLnEuedySpUqpqvZ9HTmlSY1n90Ke2/8AonVX4BJVLSMmoQ6p5LV/ZjQZWcKJ+VNtMzd28UBSjbBUZKk8C84QpsUngW791HglQif+k/Mhdgz6qcBM0Gmvf/VOyvrX1W3jy4Adbth281zJNQ2U5zj4U+qWU5GMNXUC8O5cwXAIfaajaF1SjO5ESEalnKZ93Hw+f1hDSaSyiWOe743M+U9l9mLa7qPU7LGk7+qLqp5szOfNOqdFJsxnbKgcrTXl7/iH/Zfdl1zcGI7q60Wj1KaMkjJgiMhA1fu7nN+W5Z4AXWXCdsprGcuzrBy5PpRzGObIkSE2YmZ7whEGB6o1Hi537uU4CqezarHVmMDi24BxlSs2AgNPrhQd10mI2RAMd98Lr/7qJLSQdkGuZY74hmG7K1/0Vrp/3lNdTc51SHDZsbpzhYwQ07gKJAzCtbY7LJmE6oHOotL6YO6uuyBA2KJp/ecwvxbnEK11Kre2CMfPCe2k6rq2WU/iA8+Ee7a3SgjvumO0hdi5u3jwrXcLncC9MotkoDDE+s7JTabV2YtHdVOuLZ+W/ZU/tVT7P/SnpUcLiqTqt1EFlPyKAZOzQr2VBaIjEnZVNQ7H7lUdILNMZf3em+1qlZ+oqOtb2G6bpPaFagx94YYlVOVzLHcv9UY4NsMnq7DhKL3tbTy5xTqby14hw4FxlQIHC4WBskptCnndGo5BtMRJcvNABXcZIKAWJ8u3mqlSRNrJmwbcG6aj9or/APpCdXqSUXiKVxgXH0TSea64Upg5Er534j4AEXPeA667c+aaHw0yPMhGlphRZXD2VBe5rexTjTBsNjjiDuvsdHnGWan/AJTv9U4ffFk2kEycJofUim37yQAdmprNTyaj2kT1PYJ/hG0Mb8DThEGRg+nD+mKvQ2MGFI9B3RY4OaYI7jgQL2VGtfMAd1ZMkXHBEIEOl0R/dR3hYk4b5q1u4Id24UOTVNckOA+7gblOPecbzKiPqhi49J7DfgLc/wCi6Tk/sviz284RhzBPrb3TnMcIbETldIV1IEfvAUfVGtWigw/RAMJpdDgMku3VRgl9J0Ri4JrAOTUJxntCpUhUuZzbtjtCY2lZVZU5gPfyX2vSc6o+B8o9FUNMUXv6WbBAs63Ou9E7TPtf32PDmO9B5JkfDlWuI8b9NsJCfqREQPcZ4Fy81ToNhuSn1iu7kGN6cpz5xIXmsboDZPfpzV+SbUXJlPbK6L6236RuU6sbz0s7K6nza55dAeauaKdD7rTHE+aZQqvIa2qIIF4VfTvmk91N0fI6ESTO6ePYP2Dkt8r/AE4EgnyUoBFtSVe+Sun1K5bI78C4pmloyfiTa7yarvoE3nOs27KAEVcoT9V7L+1c8BzhLWf+UOWJQaEXvDWiSTsmVTWebaQGQxu6wgfvq39NqNd/+XsFbRcCybtneSP9Nl3MftmB9FD3PIL2U9wnVI5hPSIHoi0y0wqulup1qcFwB6hlCS90FjILmzEhMqFz6wLaVMyOr+0K/VCoeX0Ov5Z2x2CGveyKNrWt/dOcwZPJBiSNimNrHliWdruNOrWba0U2xmXISbWgNdt6I2ls9Plwq1/ZtTVhzQ1nY90GAG9uRsEXZwJ7BWulvbzReReZhYPp68LfZY1Y1FP/AKVO69FaQDOFY/L587TwNd4pU23VH7ZRZc2SPMLFST8qnyVJwpcjT8mG5JfNxX3nb9tkGuId8J3gKx2cTkT3Tt4Iu/ZATA6fUbL7QwVK2qc4swKfzJjxVNeoWuaJYAzdV9SxunawBrjN0fyqtGpk52cgzQcim210Wo83qVN4uD2taO0wUNQ8W5jvwschH1Uknw+Z93KJVLTtzk+SfUw3ZF2XprNk7Azcflhc9lNrw0WYx3TeYATa0nKoaXWPp0HXtRKc84Qb5funVCG0xvsm0N7XVvX4UXvn+o8/qTNI1r9ULqh+GkFWq1SKvbFvkp2ELK+26jmWBvSBwaBgy5Xh3UAQNvNHjFO923ZZ45UNz8qNZ0oNQiFLsALz3RTYzuq9LTmgyu/kndnG6uwev6bv7J9EbRd/cIaqs5w6KTclX/d0sUm7IPqQ6oKY/UVzHAF0CdvNWsexub9yWrT0XUvslZ1Q2dbts8A1x5weMdk+u+arnOLu5KNVzKNEg02bGpA+quaylpvhZsN/3Te2SdyuUXgMhxGO5CxAkeed10yukmR9OApt+7LpIzwNRvSPgElX1AJA+pXQ8X2NOQDKkkv7+SzhQyGzn4kNxMg4U77+abBl0EbCN0cShdhF0MJNo7K+pEtZcck7JgYRu+dwcJ+abADfjZEssAbcPLdeq69t/RGnWJp3D67p1Nrgyx3MFsFslXDpvMDrxtwAw8XD/RXkQTWYzZv+0JrrWsoGk4fEVWa6+mIHdzgqlNz7aocXHLgN1DqbDzG07ptuhMpMphpDjHwRGFQ+3ffta39K0z2MsLTW9PL3fTE+5lOeqdBsv3Xamn1TLk1rw2nl5OFUoVSysLXdhKfRrOouseT3blWVLZn6IM7onZQ8c2YJyO60T6rf8NZUFIDqL01oTqxzgDc+S5F9FrXh+9/f/wCFU1FSyHFx7BUvZ1ItpxV1Hd8YYnOD7uqq7apORx032Nxc+o3Ug4EYI4Oq1W06Yl7jAC1Xs0MOpAh/dpTmwXiAcqSoaThX1WtmJMSrKxptMtbxBblcyuxhcG3Hc7BClVdTD2vtPxDuuzclazRU2P1NEsD9kSo+Hcd13R+Y+DvCAqXlstbvBhOrv7+pKa2kKND+m3c+ZVuy6gXQ5jeotJ7Ig3MsZDsMadlAb1h92SGlOADnAhrvhlRphWuZBdbbOUXHM57rQVKGmo6CgRZ8btifSV9mZyWfG49ZkH9lyr2QRWu6iD/77oiXNjpTWs2DnHv5KGxAmfi8k80Xsblu5xshjv5olt7W4Yi9xJ7oZkwhGZD/AKYQLuqYH6VfYKjzY0fwie8qU4C3aD+6HL+Lqn4VJ3hCi6o17Q8xAg7LBN0Fuy6sLpc5D1TCwtp0yDvJOywmupN6pecWAKCoqAzEHdW1DvnaUWPDmmCFD73zHcTkpr3uNLFPtcVU5PMsdZ5xjhVbtUf/APsq+veQwTHzPOAnM1g01Zjp72I/bPs9AGXwMvlVKGlv5t8DPooOPwjn7JlITVKjFEKrWMuVGgMmXJ9X0YAuSx4c1hLtnfpT3czN925hBtFpFTrO7R2QpPB07bMZ7qaAqGowdVoZPV/COQxu/mg34ut/9k+q7fE5PyhNo9dY/d3QT+r6J9GvSrU6Y5LH9AdsU/2pr6lVtLks7wcfumaWhy9J+9XuUSqbaoNVhez9IdHDtEpjnuNFttPsHFMtFkz3lOpvDmGHNMgrV+07RqqkhnoscIAapcoepdPhqEGtT/5WZlV/ammZQqMYwAyT5qAAyP4XLqNeWgwZhc2u99tlxmPLwucymxz4Y5+PRVK9lEEEM+EBaej7Oq6fkipUcc1JQoVqT7KdVwHwubj90X9Xl8WNgmfZi0OtYx225Tj6juAmWd75/ZVdVQrVN6Wnp3HK/TkRmOyp1q/SOTT/AJhfZKV3/Md8A9PNRTmWkux9FJX3YgbbwnVL3eWSiwOt+YQZCw0QB5lbBuD5qx7mhwcPMcBZM58k6o7ql2IEr7LdTDsnBc3IWl09Rg0Wo5wt6j68N3F0W53RB5jflO6kqccBZ/mXRdiFFAfynU3S2J+icwjnNeCf7hQ4j/dNu6rfqeyvZI7bq1wP+iFZkEtaW9zu5OY7Ig+oUvHw/wDq2R1Ml7KTYOA3CGso0aZe2kwNPw7FUG5q0XntLcBUTYLDI3l26Ps59RtC2ox3mh01Lp1D8kg/D6J1DUtrDNQHun6vS8llLlzuZUr6ft74nyRG/B1Q9ITKQmsf2Xy0GqpWMuKo0f8AM5OI6cA+SrH2adZ02g/DOVD9oI7Su79vNQYBBMdleyoXPbTLfkjf6K8N5FEM5fxZkuKDCHVT+w3RzZ00z5f7ou+nr3TaDZIl/wD9rf8A/ZcyHuJcZyzsEXt51Vwp0mbA/wCy5sUdG2xkxb5/VWze/q/SgT0iEbboxMSuqG5hUjXpc17msn7wgbKm3UPbRdfTBw5bksLgOFjbTueGVD/m/dZWnqe0dM2q+2i+LitBpalL7A4SfiaHXJoAh0pt3mE0v2geS9l1dBRboKTBVn5Gxj1RMGN9lTaBZkxunfF22TmWbGwyMJ1Osb/iOdoVQ8q6Git8BcVBjgzqD7pjptR1BaGAAtbADRl3/lUNJUbTqQ5rjbXqTs39IWioath9mvaREkbgLmVM/EdkAGU6MBxMXfqn/ZTWfzy7lXfectA9yIHSntY3VPoDkF0AbAoknBDXn4W7IUraLGBgoj9Wcqwc6qAaXl+r0Tqz5O3ZXOwAFyOWWFwLmTkQoaPPvwdVqhrLWuDd5TWxZvGbkQyx3Y8XPcS0A2dRlEMF46TJbGF/HB9V4bTaXOPYBcvpc1zagwQVAGyZY66675YXTvnyTSG2NggZzuhAznuhb6qKTVdUAiZ9YXV99c4DG6e6iS+6GDC2VSte7PQ3NuMJrXnluuYO6tdI3CZqsudbV7lx+JcpsVGkPOxOyeCe4HdValGmPvSxphs7BEV/+KcGMa77wFUXV7dH/wD1gfmVOk/7twLUBt7lsZz9VHuOnCfVPSFS04ms6T5BEi2g20KpVMvVHT7/ABeS7DELY1OnGCwJu9rfhz6p/K5fXy5ktBx/CwQB9PRc6sxlR9jScuOzVTpas/YKr6jQcOiJXXfVcXOn4e6LXtc48q44JPwqnp67qdCrS1IgdbQiXdbTtPp+/ogwhlD4x8/6f+n/ALrPQfvD83kqWiZzNXNx+Gl3Kre0NVTYzeYa3sE+lqORX6LHZ9EA9wYbm9jtKI3QnElG0UyIc3GAo8/JGkQHdxK3yP3ULr3480Dc1f8AVFriDuE6JjHE2ySEI9fJNsyRdOyuaYV1T4gYG8QuzsDzhdUhVNRUvq9boATWuBFrh5Z4ONdljbnTt5qoa9VobTaXmC1n18kNEyGZqkdTh8noqBoVL2u5mLCnVKwAbc52wTaDTSbl2ziPmQLzYS5vmULLi4TPw91SZ7LGrfqD9ruhtMYiE66yS1u45qdUYKV4DRnqRrP3btJv8kHPik0tpD4WrVaTT069Wk5rKmxPDKynmnycQTIHmdk7S36arSZzGnLtyjSIM/eD024mpNvYSVmYw3cSmy51PpHlwHyyf2R9l6tuotD+0L7fr3V6jbQflav4VN7mWs5YiHd/3QuNkkduADzYZb2QhuUbcHA9V5puHmXsacsTTUy2Gz27K04k/UIdjcnVGU6DKLLrviYOtyvruaLaUf8A3DHCtTBDHOt7jcfwrj1ael9QLf8ARNZQ5j6b6d2WgOmUxz8M39VQp+zpYCHtE3qOkbfRV9VpedLGz8IPdFlVzXDqbwBZnus+KdvFKqPyRA8ytLpviPMd6KpU6aQtHonP+NUdOOo5Uy0fd/6q8wROdhunNYDIb3Hmnue3oPXtjdX1KjXVG07Z/qd1T5D2mm41dw4vtaB5pjSw03h9v+WFdNSq6D5d/wCE639NM/3Qj7gExkuPZXxhznzLirKRc6GUjuRufojUD2w5lFuDHfyuT6rg2k09XkqPswZtqVz/AAxPr1+syZhOpVSPmanPJL3Ek7k8Lad4fDpiF04mUzlOuLuddsuxm2cot338lZTEOBv3EbcJz5cKuu1LaOnEvKraDUmlXba8J9QsbiZwSqzKT6YdDH7jsU3yJ801lLTn7k3MmKW/7+q+v7qMtkfVXOwM+ipWU7XF1V+CI28k6rUmvcbRGFIUmAj8Fn3j8NMxCtaQM3bmEH/CwN74VGaJYKjsdYPn6IaUPzNc7vHyo1Cy8EUifNc2rbSB9E3TsNJhDg4Ze3f/ANypJALuX2kp1KoH0zDhkFPp8uvzGS4yIMnCq16xLze5+5qIXW9QIHzeae8tpuEFuAIXJ04pAtfO+MtKytXq9HT0+piKfpkota8D5xGywSpK040LRY/7Tdl04IRb940jBx5q4knfj8PVuJMfKjgYhnwxwZf97Nv+VeaBd07I1ahc/vvaFusqppa4qUXQ9ux3V0ukYOykr4FCytO/RspUqDWPHxubmV1tLZ9E6/qltT5s5cgxxcxoqA4AeE9rWvHT5JlemXS81t3F+yp1XhlctpNHcBF8sj0kBP1LBVfUtAPTIlNNb7ouY5mCGbFStR9m5BqdH91nC+z6MUqlIuczYhHUV31X7uM44HsT7kjg+oYY0kotF2qeKbVpdNjTsud+py1FeJODtCz1y536QqOmb964A/oZunNiPu2uEizdc2cH1tVTUu+8e6rUAgRnCO/VjyC0H2PTs0tOoysP6jiqlRrXPc86dmA4/KmsuFLrDh/zBsnveG1nRAxf2Qp/0g6/9UdlbWuM1QMn1VM13/8ADgMd/wAsJzqjbhDYwweSp6X+pl5/5f8A/suZSdWqm6z5Ywquqf8ADDN8zCpaVhpaP96ndOqc0uvOJMf7oAeqFSs1pIaCd/JafQVabdNX5sjPpwAyQD6SoKAqh9RpcyerOSrXZBHlKbDrxdIharXMe7TUrwz1USCEe3ZXC4qtoazNRpiWv9RgrUe2faTOfUZc82DsAm6TVVKLjcW7OYcJrNTRZrXmnRfBdCo6bW1GaV7a9He5BvbCrGjzLXFg6QYwjKAYCMVRmXbft6oEY373JrGdAjsbhlXvAmJO5VWvqg3TEiq0zf2C/wCJLalxIPUQopllok/N3TRqm8zT86cNadpQ01NwY773e4bN/wDKAipUiycMPdP1RLaQNt02DZqpacfZaJ6SeqrGQobUbAIf3eMoG0XusHn5ptKox2qpONM5tGJH1V7+kbnAT2tsdjK0w0FZj6F9d3w1J+H9kNO3r/qkY/yq45TXtZveNyU57peZKFQU4YG2tjHdQwKkyqKuop82kD8ITqj7WBhu6gG9k2ekRwst6muls9PZPpuaXs/YoU/hLur+o3YfThbd0NdcIyNkxtEZPNnLYTw0S6QR/ZCCs5MDurKgLDscFSZPddWE5tQNeCMrqXQ3Oy5ujpuH/SfqoKdVeGU2ue87BoV3sgaM6emxw6T6fsqVrzd1Ni3fKc57GOfaJ3PZRUzLoKZJLnBzvLKI0Dqxri74ojCp0hLuo+S1GnoOZRMNPn2VTll7goHAOZL5/Zcuo5nkhZuhy87HvCaK0NEY9xuq1fLAQ3zOFo9NnUVOYfJigWaSmKY9FWrdVZxAP6l2tdn+VQ0n9V31azdVB00Yps7W7p/JfdTYed87tx9F95Ah3/Si7GGgD6KwzRc7/qGE2jgVy8bnl7SiNO+iGUzzPmcM/wApvM3uj9GyfVL3N5VPp2BhUzQuD4qzFgH+6J36f8ztlV9pC/VVc02WtiAUXx0n6oURbp81Nr//APVRhvU53fyV95xaPie7ZqaxnK0Msp9z3cp+GUBIpvd1CCAha0Ww4bmd+AJ7lONQNZucZWY81nt+ykfRX07vmG6h25Cr6Bz/ALM/DvNN5rrDcJ3TmGWkg+id92en7zaHBa7VaNmhNIEUo+FufRUuS4EP5nbyTmNPRioIyFSaPu6j3YzIRdRqODCbd3dgrmsaQIb5d0+pTFKanKabrRkD1hVHVRVc8F9MdKc64kNOM+QQFFsW9WcbhN5HM5gdUL/gPl5p2prBjLQT+owF9w0AxUnETspZd8DI7d1kWZECcQqempWUnF1w63jsfJqs/rDcYb5dwVV1GpD6cOe3MOCZRHJ0E3Pw505d/wCyn06r6FcO5jDaBOAU/TOqMNl3wnuuTyq9ZgfTd8t26qaqrYwVKjo6GtynUuh1MtqNOT3+iupucXjp7FBrL3DbYKSgKBZy2En5zuE80ubY7lzF0YlaYOf9rbVIt6eWe6vqYU1EzUTXoaVtCmIb0nuopy5pl3wunj7OpeyKjaulv1f6kaf3jzFQZa4efkpJPB7DcAcJ1arLyXOPcreBHASZWV8pdDTuvseto1rLuWdih7U1NJzaPLs/lfeHMq8OZmdwm0y6lW/p1N/RGm8l23mNlU0jmOpuy4S0tOU0MGCX7m7/AGVW17B0Nf8AwU4PtqMdfEQ4wh8/f+yAbG8KudOKPNdyh8qKYHzUTzOekrClyqUhG8JzgXuOeEUskrrPiqVjFNhP0VmdZVbT9NytJpv/AOtSud+p61OqdHUfQLY1n7/K3JXcNFIfyVQ0s5ufOfP+VVePuiGM8mKfXzlfqP0TfZz3Or6dlbmNgSVcfii44F2AqTXAuuqPDupvYj6rqeKTuW2qYsnCh9rXcwzgN+ZGX89j+YPMKIMg+i+1hp5FKk2mIAYIV1xDL4E57K4M+a3ffCOjqs1VW3ljYRv9EHcwW8qjM2NKc82tGNo7IMpX1TFIbu81zBYzoo/IP+6lx/2XLe14iWnYhOp2v+FzuoQnVARP+bgWulpIKjRitezL4tnK803lu3u7YXnsjScTS3PTnuE+i+yq0teOxVw65PkmUtS37RzGRmWjKf7Q1b3veL3d3dMqtUpvfTbc1m8KpQi8PYTtIhUhqPvtK7UyMMb5p1IltUOZUB+Bw2QZRLQwXk/1D2Uk75TKldra1TltO7yJhOoMPJe8XgsdHdMvlruiMue3usm0QPKeBqXH5WZchi1jr933eabVjosFH47XZKotr8x33lMO+A7kLk1XvNBvWCBSc0wwFU9NUe3TkV+iBULdvUJ+ocM7/q+XyTGM5Oj6W7z3n0KnT2cr7y641e6a5xvveSP7r7FUa99BlS5hgPCyCWwD5DdP9m1zVoWOMW9Y7L/FaWs12sr2xkhq+8tdAG8uRe7va3DQTsOAgQZVZuidpg/7kuut9VUustce5aE0OdbMTiV1p1fU3akHmYx6KXGBA8uFSqxz2t+7bu5RhouO+2EC7pEN8pTLG2zd808HBtlxt8kLTx6o80YcI+uOF9H1Ck4V9FjgGAjFrd0WuBbuFeOZT+E9p2TmUxSrt5lIbeYVBtbm0atjh+pipupy4gvJzYN0OmxsW/ynVCTUJcfMlBBBO1FYMb3X2Wi14fcD6L9+FikolkYWVG3gc4w0SnxNa2kP860Wn86zvXAVRwtpwxvkzCrVYL+kH5nJkgZqO9Nk4U5ruFGl6LT0OjTgF36nKo/m09QwTUGHOxaqfJuNcF90BgH90XOgNyrBJMZgs7r4hTw13Y5T6XxC0+oQNr6fNJI6nO80LC4v6vKN1U1VXaXRADBCr6N9OvScGGTDsSqvtKu8D7yu6XlznQpAmQJ+M7Ln0a01WtpUhfb5oVqvQ0x2DsqloYdW6qp2Z2/dF3UeqoP4CfXf5zvJVKhR5lTFP+706o6HiGRLGdgnVHhoiTtJjhcGi0CPLuhi0yIQD8/6StDVq1R7RrOohrelNDjnCxnHBzmucBLWZdlCTZ8PqoKFapUqas1HvcMOnv6pxpGp8o3Ra4B7bTHfi54Ae55twLjsn6DVs1FNoNnYp/tLVGtUaBiAB2TiwO+U4QbPJLy04MtUPBbD22wZbhUaTXMpNFSf+Y7cYyqlRnJu6brs+fAFpc94EdvNEgOtqM073dBLVULWlosc35hgu/7ptIYg+cjLVfqXUm1WFsHqqYC5ggtvc7N8o/8A/QGspZuqOH9lSFAUdGXtaJBP6h2UVLjnuuRUgkO7m0qvR0rtdS+7ZfYMynVqzabMk4blS5rXkk+mYRqGG7p8Ft1ocP5XJ0/Lze49c/6eH+o4jtjGyhqfp6Fak6iz7353DZcsWDI81R+zPLi/nTjyhO1LnBsdInJhN1+tFCvUcylbNvn9E3RamrSpVeYyd1dUAJiTutDpfZTKtGr1/X40aj7n9h2wrnKOnhuoK+Yd1a6YB9ChzJ7eSNJ9zDg7FWOiXBrsOtTqWf8Alkw0zKo/4jSZqf6TjnK0NANNN/Ke/ZvmrT2P0KAUJzyANinajUCkDkmENPo+ZReXFvxSqjqd/ZHSZ2Pr3VTVQD0tHYKfGXHCLTBWkpbNdV9XGE8Yowwf5Qqtd8CS4oy3mPGf7LcUKUz3cmUzfrKuUyi3/hKWBu5Vq9Hnvfc2YRdYIG3TDkQ8/amcx/mXJmCZd5hFz5piI2tVtpcZncBZxiVzKBrvrtuuiwmXlZDTdYOxTaWmpVxqKLqjz/Sbm36okZcPpK72ymmo0Ho/zHsmNfRPKHLa7u74kyt7XdyrLHfCbZa1U9FfS0sPqjHN/wCymQ03k/MnvpcouIpnMJmnbLmmD8IHxOT61S+sDB8kLjbsnWsnyxw3a0dM90w5Z0+iI3ESg+ertPV34d1d1SS47od/7KRMbIGoDVNwO8HK6jE29p4GZPV/1ZWHC1kk/F5JzWVWBlN/m7e36Jz4p/diwb4TG5Il899ingQ11uIwhdvlM01Vz6nKr0qeXBjt1yq4qBrX29qmQi90x/Cc9waNzsmXOdWpcwNGQDH7qWugglhEBv8A3VfVup0g5746WDsjS1bajaDXcucAbqeZc8WN6w1pEn6K+nbTp/c4w7zhCwV63TQ+ae6lpoUMaYbDz4AgGo02XRdKfpNIXVaDY1LehzxmPMJ+MOg7equGGxhBzwHvsb5+S8lFMPMFoRD7u6vcTEfThhZTmMte2Lur6pjtTTFcxSnq+ipO11Z1Gm3lZLWOPZS7EwPNOqTYJT6eg1DKF9WniXR0/wDgotqfdn90SSJxwJk5ICwsqTwjZR3lT0lWng2LagkJzGBx+F20LkVLixtT0eqNVjnUKtuYDH7qvTrcoi54E9JlODbsx5o02vupNqFw+bsgGm7dVLQ2elpwqlOq17PiCraqhyrQwd47qoKVl5t7j3T7TAMLOVUq5i1v6nYVNp71nemyr1BGKTP0haPSf1HXHyT2sikzlNOxVdz+ZUp3RvemMpBzarric0wIVVlEVn06jGP/AKfTIKy0WBpA7d0LB+parW+zee2yylgN2JTmU3MDnWu3aNlIMRhNdaxgH/U4oj2R9sL6Vt0BnmraZpmm2ZnmJxwOr/pWcAk+QTbYbTO+8oPotDMebQV08yq6ykO7v9l0crT/AHVH/X6q4lrQbe07oteLTvueybp6ALxv8LB3+q5rnurPeKnbC8pjgOX6j04SAc/uoAyFXq6R2ohxoUumfJThcxj3ttbZHTK29Fad0OSX3tmYs7q0g+ux2WemSSp+InAwqNlTncwOjotHf1Tbd+ryhB8WsayBGO/qgxzSbXjcj/ZMq1qlTT0W0af6SVO5Ro8v7UzlX07mneUX79toEcanNaaJcDMXM3Cp3Q17n0m/Nb/snuDadAQ/PUMfspbgQf1HGECyo2fvW/D14QsNlUSwQzoyqFfkfZKIZiHAmepM0jDqK5hzZIY7zTq9So2Cxl0hk7I0a7OZZkT1ZGVmPiH9kdP7P/w9/Je3mX30/wDZPqWOqEupja53byURbLS04yi4kuySsBsIvc1oiZwpdA+UcD/gn259ZgxcG/8AlM533htb3tym1KFaq17W2uwwnJHB+srurVonAgI06RH6/NW6NuJ5mcjYpzmkgEgb4VfS0H0acBtXJI3T9J7OqaWg0PDj0v239FYM78BV1NNj3Wtc6CfJU/ZmkupVpbUOx4bqXJz6gawFzjsAtRpoGqpOpztcoVLkOcXEP7NQfhyfQqSwwfPgabzynNqAjeF1gUjfPdVKbZc2MwqrX4JBI81VLKbHHpZsnuJvyqrtHzeYL4mxUg+K3ZMudypt4T4M+Jmn3aChVrFwTR16x8u/sqdKeQwMb67o1ieuPVy5k3XcycEHCc2qadWXOj5cpt+TMDvj9kyOgOFSexVetpm0qr3FlP4B5Lp3gqi7TU2spltQHrqEzKfbyDqn06DjnJj+EBMD9yqmocA2ANrnGGtVJlCpTdTvq3Yqtfj+ETMfD6oCoCQHAdihWrVqmnpGi0/IzYI/8o2uAz2RwAP77qnomB+qEuPw0u/7p1bJ+HsBs1PqVAGSTsEGQ3E93JtGldUH/SPNF7xUJuqTkI1nk3gHJJeeJiew3VzS9rYaMFSwy76DhQfqWM1b3soE9VqYNRV+zl1Si04eQid0/V1bNKzMYaTkqMO7L6JpYHBwuJ+ADZHLmAgD1W8jhBaad16hgdOD/ZVGUKdd7C2hWMNe6FQFFlNtVz67XEO/R+yGorXijTpiItYF0f5v9E98Xum0WifJTEzbMTCZ9sedEObSp5+9jZO0tTm6V7m1ZOI6UdvvJPxoFouqNa13xZ+FM0mr/wCK0tzn/dt9P2/hcuW4ADjawsDgP3T6tWxrOh20LS+yaP3v3tXyVetVPOulquriabqZjN2T9Vq9b1UaXQ7ao/ZP0LquiPyukkD0QoxNlS5oMtdMJrWNc181J+GNk5zQDtum3fdghvqmufLOlkd8oNaX/wAfVP5QqlruW4wHeql2dk7LZNvlKZTo1mupMe6oOlx3b9EXf05djKpmLGQQMyUKeqpHWUn8uQY82rR6nXN/w4SHDsO6F0Whp/ynC09P2a1miL2vqN++BQrFxLrKbdyoc4Dbuuri94F7i6NpKkreFa6V9h9o09Rbdb2VP2lQZSo0iIMkuU8f1bJnMPKm3tKjunBtw2HcKo8Q9xICx2WF920k5KrUtE1ppSYgPlS6fELZJPiLjhFqlyoimQHmtW/X8qfqrBFxYMZTazyabWUv8kp7qdQtcwQMyc/sqjaQq21GsJgPjHD6KiY5NIshsGXzJR77oUqzXPDKgGbDsV9pruIpAOeemnSGEaD/AL5sPac0ynOmOljj8I2Vr4uDo7hNNZjaxNJjvmhMZVdyzzaLXfFESua9xa1tMO+VuwTqxY1oJ8lS9nDs/VH+Gqr9oeHmancyryGUgfVBjbRH/UUKdN1Wp8Hl+pc1xNQ57QE59VnPLoj+ypmpFYlrPNolZhWuIkY8kAGkGXeULY+ag429QsOuMEbDz4R/2Qd8Jz3nCe0yA7Gcdk4sDi3pcf6jpXRON43QtJLojt5qU51NrSW2+gyq/wBmrChL9NIveGbIgsfSdYwmGuOD/ZAUnt5V5ccPBQtLXtc9oH3YLvgV1NrbGC35u5VTUVLKLS50TAUg7Lq6iDBi1mT+yFOqOY+ynfHm4I1qANrGspCyfNWQaeHg7oaZ9N0sqHdzENQBXe0U6bpFtHafooaCAHOjJbMtP1T9TFSqfu9pcqPs+maWly8OzK52uA1L3NBdlxyqVKhqKbqLXl/wvd8q0tT2VqNRXrm9hgELVaC0afUu6fl7BOr1qlTUlzzU9e6NJ7XtHXOJ2Tm1nh4h85XRMjfZMBF8nzapmoGBtMn4Z2XSQZELVe05Gn+Bu5ccKrpHvo1A5rm/EFqdUxzqFF7w3e0Is0nwnL95/wBk5nUx0FOi+DbtMYlV/a+ppCpY3FotXKFxZtiC/P1X+L1qpfXss/coaLW1aBIfZ5ISG2S5x88Qn6BrXvgh+0IkqDBTfszWmZGwXT4JbKgqXe4a6jdfnv6KTjgeXZ8vl4zG3iDRj/5Uuwsprq7y1jmsP7pjqbGspgPnLyVT+yspsoAVWuk1QclSrqRFWo9jd2tjBKbGxLv7KT5JzCHDB7J1Z5e8lz3ZJKEg1Jt9N0WVA6lcCNoKNR/W881x6i9Q4tmY8lkT/ZQLbif9EWsBq7O+UFPqugBM9mUuTQg6g/E/yTmtp1b2OdUnEzH1WLW//KFJkdQefiBCdUc1ss9JV3TSMMb8IVx7fut5OQrNUw0qkesbKpp6llZjmv8AIp1Mzsn09w5tw/kJ+prClQZe92wT6bix4c2o05BwpIByfUqRuS4IGk53MbcPlPdOG4ThIBMO39VWraSnpnuBpUzLQVOpNXk0RPyBvSP2UWDlMdae43UT0Uu3y+SqtGoFEtaKw6wAB/CqWGnTqPFF+4c6AU3tnCrap4o0A98/I1P5rqcdTdwccOtt0gT23T20X16NNx08AhxOR6lfZ4NKW1mn41JWk+wV3V3OFfHLHmiareT11f1ev0VKjSfXq1Q2q2Cym5qc+qAIvG4a3CpaVvN1hDe4ai++lQ6aX+qDjLTvkjyTtRWa7mvfVeBM49ENM0PeyazXTY9vTEd1W1D/ANV7ok7A/wCysJkg1Gujl+abyXTIfdsiWgE4HBtQthjGQwN6e/qi09QQB5jaeGlF7iXEkneVX9mXmgR1jIKqaqu6rWNz3bqp7O0nJFFr8zK5/UbL3OLnWjhXqezToomkH8zAyELbWAg9yU5jBTfkA4I7qrQfdQqOY7zaYR6i7LndyjTaypTqdYzaOyr61jBXDRb2HAzO8LOOywsq10FZUKfhRBz77rF6baMdXu5XNqXFseYXNaxtS1oYNw1PpsIb8DvMbrmGTuqjaLbgbHbT3UIZj+6l4k/yh7NZQfR1TKlSoMhvZZ6l8rO/fui5ry5zWWdnblW0rmggg/EU+u4tYC6cmArKYeHDqwQnVaoDf7rT+y9BUoWzXI3HdNfWmsejv6oSbMAnZbnMhF2XE+qbTYb3GmHC2QFlfyvveghlwR5Yb2mVV1bmfaHudaLR5r2f9gpHQueawPWCsOunGwT6Vr2y09nBO1FU1KvU927irrjTktb5rywf1LG2fNWm+m4iDjzWLZG6byog8y7ecQjcLQyYX3Qc53Rd8IOU1jnWsuYcAvUyXw3HZSC4NkN3TGbkFwdlg2I+qraXUczSSx3pkJxqF1e4vJ6gd/qvu63KYHMGbnjIRpFzaQ5bXtgjdVNTXNDSHnuObgY/ZVdCxrq+S/aDsr+kgNcchzzAV4b0m4nDpQp60sr3OpgySW9TlU1v2Z9VrKFLIuDcKh7MLm0Gcys0xcdlV1LpquJVl1zJuEfRDVcjT6ei46gkybvi/wDeV9i0bKuOdUwMf04PY+anUF7pfJuN3f6oR3un9oRoviRc09ipOU0BrnkQezdwsJsNifVVNTX63OfUdjKBiBEbqmzR1KRoMdUef6p3HFzQCWkBwkeqLbWuBBA7tjg/QsrgUrxWbbnshR0dOrzL7sFg+H/54PpaOlqS9ltTtOVAVPUeyqupfWgtOyF5jhH13Uu6kGnCyiXSd1LfXwNnbCHvJ8efBJVrVV05ArNLS4XCUzlEWm/9Up72mJLWf2XmYRb8P88NnPww90WXMpmWO9E1jx9nvw3LnInsdpTnnp/sm0R+t3rsvtFcNfVDMfE9Oou5pJkdvNO1FaSmezNEXf8AMcquq1GJc4ldVgAApemVe/eD2QfHQ1haLSG9/XgeRT8t15cOgNgYO/dbmnJYO6bb3uTmQcjyQrOe6vN58gnBjnNILG7rVUdE3VVKRFF2zuDv9l0xGfNMLG23XzmdldTtAbjM91gSrWRDfOe651SalRrJ+ZypExXe9rO1rZyrfhaJ3k9lVrve8j69k0ubzX2A942VL7XaKkXEhr6g6UzS16rHXVIMXJxxL58p7KWVHSOjt3R+1U7X2G74pj+6rV2FlaoSDi1vYx/opeHi1rQNrpBV1em+1jLzEuG30Wl9me0rgwValv8ABVWvc34aZM2N24cyo1sgXGJOyq1alTSaYNquc7cenkqdCg2npQ++AXvdhwd5fRGiyKrGRU3xJAVGoyrUa7lBsBlN2S5dFoGOBDQ47Fc2lTnDmi2A1N5gvm3vC8lOmEhgDdiNzwHy7ca/2ejUr3csiKRPoiTLzJVCrrmN1VTl0e5Xs32TWFTRNZVcRkAzH7o6rU1KlgDnnAaqlOpbUaQVU07KZqH4toVxREjt5LKyjETjwSOEjHuXVHWsaXO8gnU3WvBa7yIWVDTnPuY8F28oDy/bj1/eGI9JTWE30hVxi6YWeyAcY6vVEie3mhTY9hYxzjs/yWN54Ci2mXVGl7slo7KpXcDVdMC0T5LlNtHx/wCisqWNfzB6bJrRcf2CNV0ncprBc7ZuSjqtSfIbKn9ndeCC34XtG59SugeZVtdrrg2O5EqXHh9ooBo/qN29VqNG9/Iw8iNkZUFEbbTMLm1Ta1jbu07LaZtHCIWtr6Fukc+aTfRXPbzGAWiOgQqWm0tfTjTsqc3/AJjjkJnTl/8AmwmH5z/+qpc2Kj3cqfiDFEfEqo0TdNgUg64dOV1dXdXVhSsDjOOqAqtR72s6uTLnCdk2GxdPzArmVHENsaRHLacBHsiKfflzv5qrSq0+UYc09KczWu59K97XXVPJGpqLRRvnZmyaxjHvfZScSx0bj6qhpj9wyalN8tqFVa7nkk2OdNvYfREry2WcL7QK1Q1KNJtMSbv9ggKLaVOmKVvxHuTwtseXB12TbuE3mHlghnaeHJcP/utP7J1Quhri7fATq9YuqO6n90GVHsuD4PxNRe4NG52RJ+9gWdNsJ49i/b3VmRvai/Sur8yng/AXdXDCe+m2m57rG7CdlCFj58sLt5K0+qq13zVeXR5q2Jyq3I5/Ldyv1xhRRk7/AEWeGeNxhQ6CtLR9kc288wNmVCHuNPR1dUVyA9w6SVp6takKJBqj4iOGF6ouKs78M5Q8kAo8I/demeOLjsi7cnG3CrXnk0y+3JhOd7HZoRSY0Ddw7rqRe6SnMdeG3Qi9xKDabnHsiS19ZrrHfMpdhXPxsEA0vPZGl7Je/wDWvvJOUaWgotvFtTrgZhCxq5ddj/Iqrp2B5ZbTqZasYRaVdiqA/wCqov8AhcW/VVjoxp2ii5gdNzfiR0leX0w/cWvHCq2gwOu5JMgdiudc9lOwDJjZXQHdhAhOsqRIx1CYXRMHJ3TqbWF7CA8S31TrLodZMSnaezmiC9twhwOFIeXvYy0T1O+L6IWNN8k7jyTOgS9w8tk7ls5rvu5MNBy1OfUc1vWH9Mu3Qa6M/UcJqud1OZOXFUvgpseCH4eTmFW1Ps6nRJp8vT7eaNfl02U3F/YyqOk1pOuNnL+Tz9Ey/wC4pinaek92qrq6m8uMmS5ZyJU0y9nwzEKabSGEAYJ9U3mN5shk5haGhrb/AGjfyMmnLd/qmVa9X7PT5VIu6WRsiDK5drw9rnGZb5cAXgOdaJyfJWB9Nlrm3fHCyq+gqv5L7XEWmMovqBrdyoJCyKZDQZ+Ir5ekx3HdOttkx5K6o1gIyiCQqb9BT0/IAqB881u5C07tV/wTaoZ//liUXOtbugNC/wC2VOXWORGwXUeOQtIz2QKTh1Bltkbro8EeDUPoCk6s80x8s++zurDlX4G3ExlQFPDtxwjEccqm0Eubc7sDsnWcxwhnmqlK4UnOF2D6hCtWFtBlGGgWtX3f1PCpp720nlt7bXKBmcr/AIdn1yqvKph7jy/lVjJ4RQauZ7Hwsp9VlMOzyxGymlaf2UKqWwXuIiMlOgNEABUn6YNFM8753lXFribvNrN0IcZjyCq6dwFQFpIlVWiA8x5KWw5jP4VJ0QxzY3zKp9Zl/p0qm6m4uq2ub8It3XM6n1GknzKbmXU4GYLlFSRUYPXsmt3kt7gI1r+RR5touPoEPkn/APVM6XQ5z/nuOCqlRhpsmybrAt8SuXba9tSWybeydWdDY/8AVhM6GtxVnLj8K0tb2iBrbbHyRuBctNT17WaN/TEvt6rFo6NNtRj73tPwO2KcajHU+g0/htRr1Q+s9/Wet+6bTrzYKoB+fuh33REtTqb4duqr6Bfa/kh3VAwqFFtKpUqXun+j29FUrkcyYbhudgnmm6qB0M3VjSC0Ge6drNZToNIBqOjKPso0vvOYH/sr7AGtECPqnU6jqRINp+XK5F1N4BfjP6VGyc+60TaJKvqBsxPdfrO/zJoa4WyezpQ5F5u38scPJUf8MdUcypz7+l/ywmcplHkhtZruqp5o3yN1qtTSAr1XEDtKxx611rZT4MfgCTA7oj4hHhgKT4JWOE8C8w1MFFrhUmod2Rss5VXR2c34agubBWV5Lp7cMg+Y8oWIV1EhTvlTjh0QmupmjV2Kfp6hI+E90WSPlduESw1KTTyQYkrdrxMbeidRoU6rrbam1rpQ1OpbTdVFIH5nJhrhtV9lOYL4RaS2m429iqn9EgY2nsn0SbTmIUW4BtQIAtAjv5ps/dhwEdyha0Me446pVRwLbpnCc3pMiOyfg2nPoqR9jjSDTMFUPk1k9s2E9Xmi30VxEBVdLHNZFwmCgCTdgbR3Xsmponu1bhzfJ7ogLRNoVaFKjzX3dFYnsuZTLiAAwAYVSrUZEMu+E7JlINyag3LT2KqcjlMDWNiDaMnh0kJ9RrWu2YIGFy3ltzXerdkzkU6jal1V03tPZP1NJ74bjchF1M23GoPlaNvqquk9lHQ20z6jyK/4lr6rb2A/D6eS0WrFEaHT8qPiNoCg4ClFrg5pgjYqtrKl2oqPfG5OYCzjZaL/AAmkGMd9s5nW7tClf24StZR01PUamnax+J8lptFQoOoanmPdu3/dYjsi90NElC1zXDqlalumGn+7dR2tLd03n1D9n+zOcPgyM+afqK7adLLnGAq2g0jar3tcNjCIEDvx+9811hbKFOV5Lz9z7N/wgdDLbZ5ndC4xstM7QC+o/nkb9kaVZ7HbtMcSQjVfaEKdUgnKZyg35u3gjxR4erh9pqlvNp04E9boWr0lOkdW0hh+DMpgrs5olk5CZzn8v4JxxvZHcLKgr5hssprmkHfsi3dWlNLOXXF7D5rRajNOpYfJFujNGmaZl8l4d/stQDmm4/RVQQ7lux5hE6cU/snW0/1G7lW6Vr6VXmXf8v5mrUY+6d+61BiWKu+uymGZfgKvoKjWVLTcOxTgxrpb1GPiVahRFR5pWn9L1XfoA99Sld2aP+61Onpc4/B5tPwo6YipUqX8zO2V7LPsVtleqNWzs+UHhzr3kgZC/wAN1ba/LbWbH8IN1lXVUaVFj3f8u2QqmsfUIIJgvIbhNlhYw43uMyql/QbZx0+qdzW0zSeHu2u7p3OLRE91QoVLh94B2cIkLBAGPEewTq7y5zA0QMN2QYyXixxyH/8AhQS2gbWxaSMXKOEJl33V1v8Am4CfNXPMANB7BfZammqapgfRqC+1p7JpqP5QLWE4CgceXT78ychanXaBmmqBsDcj5laJPfi1ump1Oa1xfMt7tTmV2Op/G0yPqtTX1F+toim4t6fon6etTrUj1tMhVvaLGsewMpjMDuVWbQFVzehZ4W1SuqVdQBWVG3u6wo8oVX8r9E44aqlpOT0mMB53RJJO54DupVNjsnKbgMPV6Jz8k/ygO/GeIjhK8vcarVUKVOvVuZT+EcKGr0zr2WahrcFg+JQduEKcjhCHbgDHN6gqb2PcXQ7s2E7ll+IVVm4IVQbOVUfOf5VcD43fyq36z/Kq+aqv0z63PYA0xyy/qP7LmaZ9Z2pbzAY5R3KcHTdDvOVztTGo1BLf/unqTHOqWamna0YLsXI9j+y9os0n2fnfdgR/7K13I5Dqz+V5Jz98+SqValtJhc7yhajRU3ijHV8QdmFa83fGT5LU6sXUKdwjfZNZXtqVHUtwXNTWVGVK7HPoXQ5aanqKxl1GkR93cMqrUq31H7DB2wmT92DHr46k4bOJ6cqppWVKXKbVov8Aja4Jum07qdB4cCephbhPqReSY29EW0nMxDvRW0nstab+5GRwM54fMR0912Hw+SpupVnVKtjmNljY+Lha4jhXraZ9ZjCabNynGTaSG78c54YVf2i5xo22s3LlU0uqNCuIf/ZVWaizUVeY8DBnClsJhfD5g+Sru0/Kc8Mb3nsoPD7xGN8LmaUjyUHhMx24VKz7KLHPd5BPpPtqNLXDsQi7Ye8jiOXlSoU+PHhxx7FP1Wo5NO249yVy6mQDBVPWBjaenbSd3IVXSxzO/lwptpM5bncz5lSNPqkP816cQdpHF204VWhVZXp/Ew4K1FXVOruANbc9CcXm6JX0RaMlv8ps9TtvRHU1Yphkk4aF9lqvpVh940phd13kKhPUKkeipk9UjPkqbKzg3roz3whz2vdTDg3FrkaZf0N68G4Jvs5731Kd94jG4VWvVr1WNLL8G3ZP1HVXfuMOPoq9KHU3WB36cJsfc9Y3kp9WeZVb0Z6u8eSEnui90vcXHzPAF+U0O6OFH2lpn1q9Q4MANXsrTeyHh5A1Lcb5JRJgKyiZqFk4VajeynUgOFpt7hSeDeVN/XPwx/dNyXrTaH2lzNU3pjB/SqOu9puq6ZsMj+VM5AXkugvuALeyLnXO3Kq63Uto6dsvd2VbQag0dS21/Co2i6mHkMduEQ3vHdSUB9V1ZEoPfDW2SoMKv7NLuVa5j92uVTV13Va56neXZVqNJtSrTta7ZafUaX70/eT8X6U+pXbToi55MD1Ws0YFOveAcgThWkCZ+nDr4QYKtqlE8aGk1NQagxfs4qhqq45ZmPnC6UT7h1TYfuiww7wZWFA99hSU6k+14g8IPqgag5hNneN0L3WTbOJT2PaXkuDdgqb2G6RUmfCVUqHpaXQn/qKfBglX3S8NgTnund08kmXSd+BRTvIpwynE5yVqtbP2eldG5VanWNN7CHjcFVHg2NJt3gbKoWOeGy1u5CqakuFGD/1GE6nUex4aXgxcmUNZQrall1G7K0dasz7E/f8AqWYCYDFU2T+r/smBvmUS2BtP7rnF19VrLRPVwwcDPhr0XFunqPbP6Cieqq67OVTovFubSi4mTwL/AISEGPLQQY7jwEsLvlCNtvZGxlR0ctzoQDnWG5oO6Lz1FVdDqW1tO6HtWq9r64F/3lZ2AAqmnqmnXYWPHYromf2VzsLKn9la4OYchFzi478W1C68kHtAU0hTueWj+FU1dWyl0+qqexPalN7+to8u4TNfTaxlIgAz1K+3fA4ZWFBV7J8bqr7WJ9AAugtPceLKawdabVqdGw8Me+jhodHRY/Svh5+S6Z8BieDD6IdnSqzaTmD4HbhHyTmzHffHAuAwMeQVRghjnBOJT/VOKdGyOu1raN1oO5TfZ1Jr6VYlpx1IfrQ8ym+qH/srK+wUX03svaTPT5r7Vq6lcsHVt6KpTJNJ1t2CGqoynUFMwx4yN1X9oS6jYxjcXO7o6Os6jVkVAe2yxLTgeabu0DO4cnRJ2Te07d/DNN7mfCNyQo+GDiE4iGz9EapEeS+z05ggE4d5o1HD9Xn5r/8Aadk+oX2fLug6KURVc74icK1zm9wd5WUOFTT6ehVe+mRWEgNdnhLSZGEZwvTjU0mpZWomHs2VbX6jnV4u2xx6SfBHCoag5M3eiNRjWENbbgjuq2ivDIId5qpqXXVnSf8ARAuAcYHmmsix90j+FhZ44UHxcqpO47rnstDY+q2A3VWlTvcMenF1d9lMSVW0oBqDB7hY8MD34jAyurPfhSo6uawORAPkidQ5rcidwmQYqdU7QnNm3rYPmGyq1j90xzvoEWOIcII4dW5/ZZR807zTvNO8yn2zmPNFOcYCqX25lVdLXbVouh7Vq/aZaK78DYDAVWk1xds3GCn0xLl0tmV1m2Y9U4TH7ouCpgANrbtk47+SAIk4KawOGRPkq3s5jqdJrX0znqVTV13Vap6n+XgCYKo5glvcLRGmz7GxwPzTweCbIGZgBPsGDDkKTxzj0xPSUKYaKQALTh3dPcTndVa+lo0HxZS2wrngJ1KoQZDu6e94DSbjhVKT3U6oteDkHhS9qamo2vUtDBMDcoaPX1aDX3hh+Jbzwl/UCWDe1ZUfDvx9kn2NWdq6v/F5geSldK0zfaVE60TRnK0VTWNOgs2zZsoACznhngXODW5J2Wo0mkqVy+DEliYfZv2YUG3frjhQre1GN1ORHSD3K0bHsgBlU7hqEmNljwzxcdgj3B4RwFLUse7YKh9lIY64kQAOFEUesSY3TNJrSKnw7XKhU0vLpOvJ4Ttxj3V7oQDe8+E8LmuNwEeffg7zXK2GZ+LurqZpRgnzTtBphqqXKMty2cLSVNe6rq2Eg9k3musw2cBafSez69Krp76r9nKj18+7bpt8+Hsn/wCnSyP+N+mZWhoOrfb6JqS3oT9VX5enYXOdsFW0b+RW+toKbDrnQe3Bug1BfUZdIj1X+L+1X/Z2Npcw7Ep2j1XKqnI7hPfRd1EjuoIDtiE0NydlotVoObVF7pjfZUdHr61Kh1sadzwdbPZFEqPiICaNlJwiHQ/90C4wICPZFPqEAdzCFN8VXBU6begG8HdGq9lMENE4k4CJ8ND2j7OdXr1yH+nZW1SAZg7hS65xknc8CHdJIPoodJUlNNQcwwPMBW7HdMbTeHU7idjO3ivdJUKVUqMc9jHFjd3AYCHZEmGiSUWvg7jg6nUa9nxNMhauvpuS4NYDvapHCnrQ6pWOGmAAmaPUyCXNftPucoDdBwgeB0YTm/EFCrNp2B2OGFPGB7mVhct8oRjxhBC2E27pwFe8NaclVafsw1OfL2ibOyafiOE2U1MTU1U7Vyeqk6142IXMfdWeSTuSqd3omRsmDYK1vTv5q4ySSfVOph4acPwUSnNptd+vbKr0ZFKq9k72mESnnsmsPW7+EwfC3+U53C8xIH14Or1bAQPUp19sZQoadzaYAc4Q6Vp6WifSOma6qT/U8lJx45ZeGmwYJ4VGNLWvc1p3AO6jjyXgt+IIucSdypE9kIGFC7nwTxF3TsowqOl9inT8o80THkVJX2Jzy2mHucIHotXTfztXRLeZ3UhZQ1uvoU69QhrjbK02i07H0HEGYtJ4VtA48mCHbtKq62tfWP7DjPuy09QQphXn08cD3c7+6beL5t9Ef2810F2MIscCMHstZV0PI6MiC/v4nVazWN3cYVPT+y3VG1XGq0T6Lt4ihVfDnhnqU49l+ogKizcl30Uf02hqeZzvwMTGEQcK94Ex6p/OLGdfkQjTbLnBvYqhTByXFNFEtDBPZEn3JgicHccZTeYL/hQBxwE9W3CF3OyudjgNXULXV6dGBMvXVCjjnj1LkaqlVibHB0LSar2Y+lTDy9/mNl0prNQxzxIC0ev1L3lk2DZU6DGV2GJNts+7e9pcxjnAbkDi57w1jSXHsE6mbajS13kQg03YMoH6/jaA0fNZqQanenCq1aBqsEtCdFow3yXkMIH4iqFnQ7PcLRaXVvfrQNukkTCoV/aVV+ibbSOw2TnVAwDqJWp0+i517HEDqYiiHgjdaqvo/sz3i3uQMlOpumm/PpwH7d0OybUkmAfIBBtptbhU6WqDnG4D0TTVc+3dOKJ8DnHZajmU6ZaerZU2axtPVmwd17P01eNMbwicMwAnO7p7mF/Ye4lkRnzQ5cWwe6jjc6Aqvsx1VoYw3iCHhDgaETY64fXjcZOynDdlA9VJXLeWyDHccQH9Wyb7T9ocp77GRKp+ztQxlF9wcJg7jhcZMfsFhfb9eyiXWt3cVT0WmFag91swQ5M1VYtqVLAP7plDUvZTeHtHdVtHWFTTmD/YrW60Mqaq23s1vu9L/g9Jocxto6581Qf7VrnSf0p7cKLdVWv/AKsdKocmntz5/siNveH3MDjjwwqunfZVEOWq09AsDyGVODoMbJzWXdk7HqnSnt+IQU9rw4b9lq6+i5BY0EjL1JA2lNaYJkeip+uyYx8xMeapVG4ba7y7LOy5cshGR6I59VVq6V9cRY1dWdkw1XckEM7SqjGgubErVe0aZfTtazzeqlCs6nXblvkqbDLyGj1Wk0+wuKffdTwRsVWrOLqjySUTwKjuh4GOiOnH8qmKsXyzzTRuh28Hsgf/AMd+X7UR/wCq5QOBVCxnLYQ/5sqd15IvyfhCnpZ8Ks+qkqvpmtNek5gftcOA7cX0X303FjhsQn1ahdUcXOO5KpVvZlPTsoWkAZ8vopPCpp67atF1r27LU+0GNZVtDB2aN1dhBlT7wD0lNZpvgwNippWncbe5q6qsKWnYXvPYLVaGPtNK2dvAQZBg+iLjLiSfXwwPHJUbrq8ePBcfRbwFnwP1dW+r+wGwXmgghO0pp0xrBzZn4VCfUMvcTwd5p7mOcAS1u/pwfWoVKrS21m8nxEqoGlrSQDuEXFAN6iFpvsINTU3VRsxfYNNyuVeBtmFX1NZ78NnsE9+5U8DE8HUTD2Fp/wAw8J4NbvuvIL2V/wDTfMNt5Z8feeNsFyHHEotDo+E7odhHC/rfhgU9LMNCs3CNR2F9n1FOpAdY6YKp+09GyjSoluZNygcMrqVxRbuI4QrnQNyqtPRGqKoNUCSyOEFE578M+PHCloNc/n/C8Rd5LSanQcigeY8nfy/AXoN2UbeDPuew28bnDA4SntbLgQDwo8qnyruZ80oBwBP1woVQUrocGHvGOBiE+o61jcqpWrNY3dxTtPXNN8SPLgwbkKiz1TR8LU8nBTj34krzTRxpab2rSqan4AtHrNNSp6dwqVQ7cdkeLRuUPlCJ4koDdACI4Pr12U2fE8wFV9nMY972va7y81G68uEq1nM1GB5K82s+FBn1VxR0rpZEwr3ElRxhYkp2oq2siUQ8h24xxjI3VY6M0+U3mERfP+ywjTtJhS4mIUIVdAKrtRFRwkDsocQfHj3tStRvJtlP01W1/wDKLzhGm2eEsufnG3om8m4KT4M+7jhJUugd1V0dvNjq8lq6zH/ZaL3gbwEQ83CD6qCnV9Mykdm8fJE5gJmo9kN0rKJBgAzsm9wmR2/hNGQSrILcEbQnEkkknzJTj3R4FErPUYTBN0kJvytR4ngV5pjdygPhRKngeDQhADP34yjTeHtMOBwVX1gA1NS+3bEcX1nwwKjoafMr5qfpTtQ708lb6qVHDG3GFoP/AKd58/eWzf6+SxCgNIOVcYGSVU07AagwVhBZ4eaaf80pzHQVX5fLFR1vlP4WizScuv0uA3Q1VeWfCFYjUHANba7sg9lrPciubqm3kmUgTSEEeDPG4qBwfVjmPLo2lf4ZQfSNHmA5GU7V6qpWfu8zjhU5HNjomOFKtqKbfhBMHK0FL2W/7prLG/H3QHB0TxJ2TkU3zTRstLqvZra1eS5/l2R02uq0ZmwxPAoo8J7KB1EBUGHeU5+g5raoFQtkNhOkyfCAvJHjKAUbcS7ZPrZdhqoezmW0c1PNOrOLnldhtw8vDnhDJOykrqTmVAWnIyqmptD4hvYKFpv8Npu5bHF46iQqen1zmUsN3WnfomueJc8br7Nqn097SoPVt6JkAkY7SiD+HPuY8H2Uw/bzTa9O2l/PgjhJUKAhw6J/svLgWssB6D246mrRFOpXqOpj5S5EmBuqtL+qxzf+oIuplvyrzd9VTYek3KDIVf2lquXS33JK1Hsu01CHtd3bx1ukoGlQqQ3/AET3vJfknc8AvRU2fG8fsqLPhEp5+HCe7c8Na3RfZw8WxE90TwCDSs44yvVAeGpXdgKhomX6k58kX9FDpau7jlXFefuLnLsEAB59+EFS7AUmAtVo8Nc+nPZOqOLnmXHuVX01O2m7p9UXOLnGSeBiDsp4Of8AA2UWmHCPwufctIl/8INZLZ9fdR4BBmfTiXHC/wAyAdlYWno+1gdTG3ST2K0p0HLa9r604hOb8JITj8x4v9mavmtbcIghVfatrbBTpN7cAidgv1QFQp95Qb/TAVR/dO7rKosnmVJPkFSa4cilt+rvwA8UoeHyT6pgBBgvrm0KlpWWaUZ81Urul7igzZE8H67WMoUvicqnsqwueHsf3HDy8Elctq7ppqC/acqjTc3kHcZg8aTNf97vHTPmqDtKRu/soHCUXGAJRbhwjizlW/NOybj9XCVHhBKFpwCocQM/gHVT0J1L4uILI7rpsHuJUcWGgGin1A/F4Q3t9EfcDg5Mb8blRp7ZT3YphVXPtdui10FGrUDG7uVfRaLn3A+foigh4RcJEhT4IB9eOUXnpCJy/A9VptA2KUOf5qrqDvhfqPEAcKmk1LK1Ew9q1HtMt58Q3ZrfDK7lXFTgZ4MLutAO6TI4lgy2T2MouJce/Gl9j+0uALyf4VH7O13/ADJU+LHhhF49zg+4HJxuhyj7uTwxx0DvZLDyab3PHUXCVSp+0azNP/SDse7KJVOn8RTW/CE8pxEngymMPuztCdWq3rzXLeHNwQtXq9NyarhZ6Dfj93dI4T7ou2TnZdgLTaJuIe5Va2AYCLsuUbKfDjwSV9m9mc5tWXsHUFcVGAu5XKqy7YptWtNMY/19VywNvDnjqNACKRlp7FVtZUurOnhj3mFOTsmWY4XOWMf6+7dTPQYTqnxmfdSoUKeNWm0tZUc1p3APGSrWSs+GUBumM2ROyPcrTikeaOqUK722z0tjPCUB7l2q1LaNPcqpoKYeHXMVIUzfv4iSnVN1p9IP1OVSrtgIu3KtClCBHuZWFrNRphp6lUmn/quXTVzupVAwPsNnnCwizZXblR+CypM+C1TjhnKnfK6j+ElQvNCMR4ZHj+3afnVapY3tC/w/WOovMx3VqqVNk9zZJQpxBCJ78RCjZFzpO6lwCLRlCBnKFvxZ8AhO0mobVp7hP12n5QZY3vmeOFqNdpnVqVoaPPujcR3CLt1SoDOSnOw3ARctTW0j9RTpE0m7n3tquKtbcU11dvNBNOcgLSCpQOkj/NatH9m6ni09kLjbt2/FevvS8+iLR/491PHEAqfBJ4ZQA38AAVbQUTTsa9naU/Wal1ar8TuBa1rR2RLMTf3dKLjJ8MhQcxngXNiB9UK/sv7QasOXl7klanS0H0qTgGO8xsqdP6onbCJ46nTeznaRltp+buOEe6gZWV3U7LHHKnxCyUbZ7J1R9rBJVemy5zUatQNbuVZTlr7j9PdP9o6mxuGj4iqbaJNF7rh5otcQe3hjf3QhWs/BOJgNMpzfjBCpazVWVqvL/wB1otLpi9mp+87MJBnhChSpUHwyceAt2RIIjfjUawsD3Bh+WfBlRxlOqMJB27JrF5KfwM7KVsGhVaTLqjOOPACMlZ4lGy2cJn23r7qkNN2TaWuJ+RU+Vh3/AKQpcT5+Bvr4JMJnsyo8VctqfN5LTiieUb39kXuLjufALOkrHuydz7i5R7mK9z/JNqxb24xxCnxZ8MK4SSrceXBgJmJ9UDVdbt4J4BoX6VPijjKEeDHGj9gss64XYI19Qxm15iVQ02gdUoucDTHc7oU67HnsVp+QTeD6cKeprVH1s8vsqD9K802hj2CQR48LPA03KtUbYahI4D3MFDsmP2KjwHt+DldlHu9TqtPzW2tHae6fQquZUEObuFJTcqT74t2JHuI3Vqn3+PB5cIyMFanUssr1S5o7eCpoqpdTyD8TfNVNTSLGtsB3z48fgC0Qp7e5kwEw6YPr5cU3TM5lL+PEXbBEb+GeEe7hUKOhbTryC303Q1mufVaIB4FZ44XXldWPCC6DsmtYdvcSo3Qap4vfSLx4I90LfwL9VWFOmMlfcy6obkdPqHU3Zjv7zuOOPcXNl6sHRwte13kUx+kYQeyZySzv4oC6D7o2yo8PWo4u7jhCk+fDzTOe1rjgrTuoDlwHAdh4cKNkTufAfBaZKGo1FMVelm0rR6etSGiPbq6pUlOFLmEdJ78HtaQDjjCpHVM+0f05ytONV/wfwR/f3M+CPet0Wruf8JVBtDodJ9Ea9d1R3f3RJQUHff3NwUBXUx5oNpnhhVqLYY7CdUMvMnxRhyu+nucr7q1Z8OeFysepCioe3D+EGfsvJEmSq1VsVHyOGF5+GXLHDEKVChSeBKtTiy2cfhLnhoVKIzPmuXUtVPUsvq7KlToX0MELKEeGVHujHAU2idym/EBBCEKf28RJwntGW8MYUBZxxlED38qFHiuQCnYLCyiBEpjxNUFxKbp6nRsfPw31A3zVDlEbORacHbxuqHfiG+GFS1Ootr1OW3zQbVc1rrgDg/gKtWgH3tBOYRY8tduN1zZc4w0K0TTMoU64cUyLwQE2vVu7bBUtNTse631KpO05ZTeHuPl4M8PZY9h2V+XzfnneVDVJ8D2tBtOfDni3lw4wUCLWInbxg3fqXoFFVwCI28OUzl43WffZQLPcWicJzGTfJUFDssSqlBsb/VPrul/D6KVhQU+2IH14d4x4ZRYZC8/DHuo9zprKnOtu9fJU6bCxrSbcD1RqVHPdu4ymtBp1PhchR+F0njapapdwgwPcitq5d8qYaeQv+JHKG+6e0bhQYPiJUcD4TTdIRc3Df7+OEYU/g53UZHgYaUkypculGJglATbv5rouO/gnhfUA80y0fdoFkdvJZPH9WygbKFPApobJI/lWrmPglZ8ED67eB+r1TKLN3d1/h7GvFW8H0j3If3Qb3UePKwJC9PFVtmx0Jz9gi3cL7NqJOxQdSwUHyeAbUx4coD1lXDJ/dFjsx+yEQsfjHO+ESiN/BhY8XkE11PqhDTVLmfN2RqHy8BOy/wAyLXqqWW/3TrYk5RrVW02buKdpaHMD7h3whcCurpTu3Au2QwauRhaSkSBEQuXUdGyk4HgjhPGEzTe0WvqGBtKZXcxlGoH+ce7Pj68rCEeFjg+rUEwmnBCsebMA9kINy6E5uxKqUzIcUSPhCLjJ8QBh6DmdBwfJbxsgp/F3VACgBDQg6n4D4ZJPDsdinszRMfRPcfvDPDCn0WVBUMHqiXrCARoVWvZ8TVU1dDlWhje/CSmgbjPmE3OOpTUAT2aI1A8XAfAmtugZ9VJ4enCPDA4wi7DRKqAZb4n1xc42hOpsuYbvT3Juwnx1YWN1HgbQc5lT4Hplt4eLfqpeeWJZ6qd/eWnCu392B+CtMhNI7K5sD3cuVNtKK3+ib8myyocFflFuf7cJ7leW6jiXb4TY3Vr5HZA43T9ZWbSojrd/C1Hs4tL/AOWrWVdJyXER59/cOqbKw5UeGKAI3KlW1jHfwZEoCm2NoW8r/iXx5oeIEXvz6Kn5BWHHAcH6mbcAd05jJY670Ub/AJRKIHuy5EKEONpwhYBMqccZZhAA8bDKv22RcmgKFb3UnCyn0Kgq0jDhtlVdZpOS+m31Pg52oAPwjJTGstDRCbSeCzAd24htwWD4gDa8/RMDZlXyVCxx5TLKoJHYhNLfuQZ8z4Cdgneh4h1ADuFCAO6n4UTvwA0DbUV/xbvyiCgWLPusYXTJ8fOOdlDemZ4EcI4XKEwuNxVNzIcB/uj3PuRQqydtimEXBwhNq1IZ8LfA47njCCzxEcM+4hghSurg6m+WbqpbgAeqc49RnwHTSN2lNj7oGfVF7iXbn3YnP5Q92zU5mP8AVFw8Rf6Bctu8rpztwhQFKk8IVj5Cv7fz+EkobL91j1U+quQKjHjxBWOyudwz+MPl+DueAmt2XRI7e5+0187KmynFoTaRlvjGxRs3ROSoUKSpUKFPgnhH4LCI4fczw+8CyuYfRMG4UNkfx+R/T8HbVBKDsnugyjHn7kXEFBrVeYHjleagKAupXnCgKFX1tQt07C6N0+hVdTrNte3ccblVOm5mIUccLCz4o9xPGzDk0d1e+eH3Szw6z9fzZ7RhyuMk+5dRfcxVXshFxk8Hah3Tt5ql3JPCVJUDhAUAqXKG8ITfZ/MbVYSH9wvt2sdViBsBwkq0K3Q8rl9cRPghT48KSgB73lu9Ex2xwg1sMyffgNEH826BasuzwDn5TRsOGOEmAs9lDVAUnjKjjPDVauhzWWhva47p1Oo5jxDm7hSs+GPBj8FJQG/DP59yamRIQqNuaZbwtMqeENWF18cLPCXQO6ZpqIx1dyqdeicQ7sVa4g9vBQoaFtKs11zNo7r7TrKlaIv7LCz7mfwXVx6j+fluxjjjjO2U5r+ppCwseC17XeSZW07XMKbRoOc4q55d5nw5Xl4S49Kf6fyo392XOgbpgbNbLlSI6OkpzXlp3CKjfxYysQPwcnCLdx+VE+4tpT3XMBDlaY8VWgZpPLVVr5qvLuPMdARpGDwx4rWDhLbvdj7V9Bxiq13c8M/hscM8GMf1qlUZDN/ynKhXDgHP6uyGyDauFjhyxBQO3DCz7iw4V3uLm+vdYU9PCfFPE06wcOybUFzMoUmXPMBc2rPbsj+a4/BY4cp/mCmR8S5lSeyxwL3YUeHm1AFS5GWr7N1M293ecqxQZG6dG/CVHhdqa4Y1UaDBe25yoVmdLbXeiNCsWP7KFbsi7cn8gESUCMKD+EgY/DZ44RB8QbqmXIckJp07/os+N1YXPNrVjocZ9UWOLXCCFburtvBHiH2ozvxHPB7x+RghADKl3g52oYyYuMKlTo4XKqx76VCz+EyseLPgfRp2VBPqjqBDQrirfCH12g+aI+FS9AOY4d/DHjFDUBxTKrZa4KnQYS9y59Yu/JCfFqnU7TVVxk7/AJJlY95CdV+I+Gx4cOybWZLYgoDK59aBs3wR7iE5vwlOfufyMW4906psiO6LN/zWpS/puhVqghz8eXCfw5cnDt+QyVyaAhXFTSP5Bn3eeOffeSx4I97c5BrVKHHH42HBc2gIWVZQM+8z7jP4DPuY8ePxX3gRxHDH4qTAQj705PqqLiQz+yNF8HwGl9E2MBGofyOB+I5lG5ct5ae3jn3cFNc2Hpje6vdj8VOq+iN0bo327K7TSdx+R49/KHiysrHiDqEd0zndJ8U/hGVdMXyJQp1T+E5OpB7IEz2UGSgGCmD+UY8OnOgNR7urwny99lFuWGEXGTn3baQnBcpJQIuYM+Q96+j8BhF7pd+FfSABAcBtKdb0NhXOl2/5RjwnaTHl4IF3fhP4DCx7j70FQNpwiTld/TZdbvr+Ex4c+6kwqHJ2TaXwn8l//8QAKRABAAICAgIBBAIDAQEBAAAAAQARITEQQVFhcSCBkaGxwdHh8PEwQP/aAAgBAQABPyHlZcvkjy8BwcP0VxUOIw1NuJ4h4hyHgcLFFFFmSLLeHkIEqBA8y9gTH2jiEIQmv0Y4NRYoscyR7izaacLx3LN2Q1K5qEfpFi/UbjD/AO+XL4uPCcEeWekH3FNZ4Xg5qUeOTghCCDgcLF4HFwrK4VElQIEqVx/adV3uF7q5v+M9THUCE2hByHJYsUcUfM4UckMwf88VK4rh4WMLFi8XM3MI1wQAh5cCiVyfR2tRlob+i5cYSpUTmpUqVuL5hDmpUqVwEIQZgghxcXmF4GECEJGGKhynpLN3hj/BZujuJ148QghAQOQ5XGFiju4opuDhj4PcMwhCCK4LF5CxYvJCzri2WwWzBKiO+A4eLFhjFbfouLwcvAci/qQh9YQJUCCCCH0Ci5ix3wED6E4OcvEa/uXlF+mG8vPUu5hBDgITSHAxeBY4oow5hwsRZgXxEE/KBKjjmFixfov/AOCzBDlEI8nJxfB/8SDzV9AQUUfQHAQIIQ4WL9MD9Z+ganifx4ghYrxco+GWV08EIQ4HBNIS+HCLGHFFDMP0e+XKHFcPNMWLwv8A8wtDcXmjlHR5loKev8uD6lfUPBuDV7ThzLBdBaPUv60Yp1L7fj6AhxkgQhA4IQ5WLgUuEqP1GMqLFYOyNaKYAD80GmUM4DurlMBUEIRRQhCXDhi4scWLMM05bRYqhSVwRYq4Li8Mf/psPIZ3+X3LDps9xt+O+0Ix+t5dwXsx47VjLwGICAdOs68cLly+N7ngZl3rTqaqr4rga+gEIEDg4HCxa4Fi8uuRDl+gsk1ueRnqOuAV5/cq3CtWVDrUOAcCHIxilxYopuGVKWLhBJweF4PfFiy5cZcf/nZudiQ+0NnsdTBDSe3gl3bTVcl+muL5yJqkf+SqgkbXiCiqf5mfrzvUvi5fG/uCUuUIt0wjh+fEenrqVwoMPoHJDhYscV/UVwQPrPM7xPjrOZrF+l7l7/TUtCEIQ+lYuYxRcLodnmmBqPADhZdsvgscXhfoforh+it5hGoKZGmWu1YfWEqXs0LyQfEFLbz5hhA9zm6Gluw+khB+LuVd9Sl2se5fS0e4bp/H/MqVAlSvpGEITUWLFbFxHvk4qVAgcPLFMG55sdDq8Yh9vlll93u4NwgQ+kcLkLqGpHisGSpU1glSuFzL4dEXhjHmpXB9YxbhBCP1makjB8xGNDZ9Ocv5iR5CBCFg3Brr2mX/ACiMAJUqB9ZuEOWKMeSHFSuDhZcuLFyB3LXuEORuH0EIuajXiFGkEqNRhERrgwIyiWS7eTFF4dYlrDZ55JVFx5XL+shws/SEJjE8OOtftnMMaWn6G0OMjiuCVAlle0KGopgxKlf/ADD6RR5IfSsuXFly4/SIIQQhyF8Qbg8JxMJwLkIOfseBxg4LLgtGXV7jwQUuPF/QbZ3QZ5EYvIoHJg1keD/2PQvgxG2fyP3z1wIRwuKlQJUqBA/+ZBA5YuTyQh9AjFiy+KlcENQ4EOBwcGCCoccPvLixTJfDmnpLseY4ZmijxcWXwS5f1umdE2hBxpycwMacGf8AgClB7d7Qf0DZ+k4bMrgECVK/+VxYQggcXFii5YQhB5WKKXwQJUrgECEIQhwcBBweJhHjZM7xKmGMrF1gcVEV/QVEUWPF8X/9L4IEuL9EYuYVXIV9FSpUqVKlSv8A5XLly+Ag8w5Yosvi48EOLlx4Ciz9sGKMI+iHNQIEqVyIQhthhBhKQmwE88zxSbFYoEsHDFfA5UXP1Klf/UIR5YepthgB98EbdbEWXAuBjgS0QVebu8n2mcOfUBXo8sXwripUr/5LL5NwQcAcPBRly4vLQfflrGWLhAHUH8eL6nsV/wBiZCoaUcVKgSuFQIEIECXPAxZCSqaRgZhw5XzVELiC+sSuFRFLixj/APchyWYZggFH/sNv5J3pTaxYLZdiArt5rcReumJdsZjCt+UFLT4+Y+/4lP0AVxXB39SxY8AvgCUQOGMwI55MY8WbgtZcWWx5flzjEQoUcTceAstVXjgOCBxUCBDCAnrhOCH9zW5moFsMDEYEcHCon/pKzncHuEdcSy4x+ljv/wCRCBHkMzwF14lnOT7oKQH2hDB5Z+Nx/vxcRcSfBAxbn/BDwehjTGn/AHcfvnHH24WXxCG8ERLweeG+RheA4DgDlYzSMfoeBri5f1UVCnWdSpozLWbS5cHgcBAgmLiTjjNMEdY8G4H0Yxx0RxjubVnMOH1FHl4OVx/8z6UgcUDQ+/AgqXWTc/N+p8UaxOooofzfEpwr9kaot6gW4gc/lLMwjp7jhp5BUMvmERLMr3LcWlt619o+Brpwv5l8l8BwDgPoLGLfCcXw8VK/+RwT2whcIIEzcROTU8CYZSw1FyAjO4K4rjqMt3mOj1AjF/8AAcDNf/I4ELGvyTEWhgSoy5UDHDFxTZ87qJarPDhieYhbNSzr43LKv4ILB7G4FZbe5jr1F4P25Zqp+8KFNRrqWGWvtn8T/tp9A+gUpzcWLG3FxjH6CbcFf/A4GIH+4QVBmEFvAMQtxtiVnmGGWSLYOV0ItE6uvE3rP2lFvoHH6a42hiQf/EghO5G4GvMyogiRcBdmfCS9GTxzLwUcM+LmBeRPyL1U+GP4jzTlyYuUBKuWXcj4ImwH75lizg8xS4OTdHqEql6C0o0a0iXEV4TT6u4inbcqVwkBwiVGLGGkbS4xjHlhCVEOB4Ezj1tKVQJkruquE3Zrk8/QQgSsf2g9QIIH0QcS+KoY21HUVrgCMc8yqK24O4cVSuWR5qHAw49ItxhHEufTUIEECU5EcNZ8dS1yH2hFHcqWeZWP7dso8TE+DwwBjy8S1Aw/9qVwftJfXadtiKyq63/cdv5rn51Dw+9H8RjyZYPdz/ejj7XLeVCCSDgYM8ARi5F5Fy+LRh4OF+jZO+yGf1Kpafj5ii+UmKPzMXVaxd8ECBCE2g5AhxMMazfwZsycoOQuCOpe1AuBXDhxK/otwXqMg7KqcJjlcuDmXNsP0gRUmMJqiE4CYD6RXoRAqT8VFjHhRrV9y6XoPh+JeaDBExTc3tx6nVVRy/SDmEEHEHKxR5C/oshQ5NvUueS4Q/QVhWtAc/Ca67K/8JV0QV+OuCEIIEDiDgHAcXiKK+QepBbDiP0CpSxwEKJSuLyRA9/OY+UzaQt5t/KUedC4R+i/qI8RRs7mV11tPnhpDO2VHEdwWwTUUZeJwG9fkiNoyx5geoSuAL8cb8AhFSpUCBBA4uNJRmU6W3isDXh5i8XwcUJMQY2hIx//AEIECDkEHAcBMOCmcPNtTh1NIECkcEzwQiwuoscXnaLuO34ff+ZtnwHb8PiH978P/wABouSj0Hm/pKYshYgGGs2VqOKEHC4M1HLm0rENPFW1BWt8VZjCU6T3Y4b/AHBW5WIRUqVKhAc3LhexKpVjj0/mWosujP8AxBau1nZiJTTGXLhVRYRhxrwFwlK4FwkTfJAgQIEF8BFkCuDK4wlbNeWeRKDnj4WkUDhJ7/QF8XMx3u4M8f8Av4Zjedxf/hfJAmOiDhxM8FRjvgIxy4NMwljxbFQePXUD8vMwQij7IPk8VEeK+0N+JUIFclQ4uXHgsPsS6sbKLyv6h7hdEshTxiP4jzmmHk4L+qcAuko4NIlMCEIEIEOoHAnBDyRZ4YmboMsoIyolI6nXAlTTltGPBL7jL5yYFSiP1H0BjmDYcx3yOZcXw3CQjD1mbjHnM+Os4mG+WD1O/UMPX2i4dRTcSEIECVzfAy8Q/wBqNH3TJ2X2QgsWdtX9j9L9ZVxV/R1DAQIECHCOIVqHAQ19Fx4V+CphzKEUK4q2aSibS/osXUOX6FmIqLEd/SQ5CKGWLBzlhmWOAmo3QF/EwaFcXL4hEj8wR/lKG/sTtcGsRTqZm+42beCBLPUDkseS3ycJH6hqP0L4oeZR3NsCBAgcIgmCB/zwcXDhYOYscq3hSoLrDhMTrmcOAlxF8Hm/qEvFv1HAQ8KPMejjuICg4UyMRqvwdfmC05VQ4pxvhhnuUN3Erhb9kHiBAgQOF4KOUv6L5Au19EF6rre5vGv39FcH0XwNS3mbgQIEIv8AoACeeCLCHDLmkcuYE1l1ni8stEmi3DGMXx//ABnAR8R02hu65GR5PMPZrZUbOd+M3Fa+fqD3THFZ+I0Wa/cdyrgTu8e53v8AE9hOy334BCXLjwFuMfoZqXxXGOvNz+YpVui8wgQionJK4CVwECBK+nChR9CzbwJcUI5tlEZl94ZEqU6ghhFxeBfqP/gLhKj60tZal+B6jFoi4NwmnKo8H0ALqoEUrIfJqBeqlTygdFEDKpSsQPcTPKxeBZ5183GLhwKdviWrR+ZidvfBCVBwMI8jFQIEIvZVzhwHCxYQl8PGktSqMCGIVLJlr4hGBHcU0ijKlfVU7qlfS05vdMAb3+oYOFti5m6DbA95/EMnrhQcNvGPBwRrO9RP9MTH/cGNfiVXj+5V+kzQ5ZqMUeAzfF1zLly5f0y5IRYuCKjAi4CBwbSvmA4rhxF4IfSyj0s0RynjEENsCPgUcWErgYvkhK7p291/MoZlWCS4XtfoVcswDEDQ+8uvw+IOFiExpddQ50G/SplOmGAnUM2R1tzFUvMOcIMy4VwYJYxeIu5RbXwxH+2XCl+EcOvi+ZX9ALxEvkKsripUqoQMrFvkcPAQJUrkIEIFsrmPMqgfQxReDgzGByDeuOIEQwfRRzBmmSMyZXhPj65MupXjj+443V8j/wAjQX3Tv6VcVNY/aDsYg42giXZrwQVsB6bmk1/MJRmLwXwWEInG80j2lzCC5890RdjGZYlKlxY/QVZu4cvgOKgSyNLQU8XDghLzF42mnDwECBBcr5oPouMLwQhBO5WIsTBmFSePHUxB3BeYKlvF3GfzKPMcahFKWayPNz59HR+Zj9ZJgt+36hmG+VDCM2youFcBKosy5cXgZfG8OIVWH9zF6/EVOHqJLTfHxH6ArDFw4uoxuV9AwIuK+oS5fjkIXL4DgJb9BAcEMxjwLlw4BDUCJy5mT8ykisZcwYjqMUueFLl+4q74UxvHfD/82nA4+gXkJgRocC/SS+HQC2bYPVzMvydS2t/WVZuPJwuAiR4uXLisX/4nAHAggDuYJ6+DJA5JdEZUvMuXDwPcrk2phWDEz+iOJgUuyzBcteDfCvg8h/8AiSo8HJhgizc0TByVq2vYmuK/pJUqXQutx6OPdzya7xEbHBl5q2eK4MJn6Q/UvgLg4zUr6gSpUCBDkwgr6MI2iilwgYIbhFrxuo8yoRxP3YKJcLLaCYK4rHjTkH/5ogxwwgcBDxvhRc8BV3mXXd8BtqMt9OoQLgmV/Xctp67jLV/qDExl4rFweAo3GbR+glcH6BfFeqTwSnZmHPFcVKg+gF/Q0EOLlx49MMQS+DcMEEwQtKYHUtgpHLhdF8RZBiH3OnlQ4LHH6DhquSEubgfSPGo5goNHjiYR1FlGHfuEFzK0EtZ9dv3MaXj3A4CKQbcEz8tTxcxkQ7IbxG0eCxcUYMvnZYv6BMVMon0xK6uUflQW8FsHmoECByfQ2ECEuXyLw5Q3BDDBbwZo8GgjqdJ3MOOd4KlJmL7R3BMJYy4Sj6QQSzMe9nkh5CPYcfuVGUCBCBDB9DKggr1KiLfFcfntfMuVRnX/AIzdbfFc5pSviGR5ae2UdSvZ/tDTyr5Yw4b4Y8kIcNzBE53lTiEfEm5+pHKpUCVLOJA+UCB9DzGL4EHEJ+eWOCsmOEptLXTKTGNcS0izBljxhGCPi5b9JBxDEAz28aiuPLpMePMy8Z/ErLKgfSXAiOom0aEu4u5XF0giVZ7W+AgTZHsK+1f1Fsg6A1xc8ZA0Su5+06UOjoiB9Fy+DL5OHk5uDNIqVwRcGHMqVAgS0EIOYBA4WPLKziGHB4YJezBKlvKzKSY044LiXezAmGubaU9Sw1/8C4QhnUeMHwWsLGQZEIx2whBAjyLflieVhCKFxpiZzY381+Jv2ONQlwLeMw08hklwLlXCxTvg+h5Nw5vioqDPFSoc1KgQEr6ACHFx5KcWLkIMwQwzuZctmovCUErYi3wncQxpF3F5Gpou9wfRX1XyPNqGqpifEGdl56r/AHuYprRm+LIMcbg/9RYvonlUxlkYGYEzd9KXD2M/HBy26iGYpTMSU8bBlDznUeTkIkqVy8VDgypUqVAlSuQKEBA51Llx4uTiQx4EMHFsNSxqVODzZ8BKjcZXqYEtm2aRxZ5KpZ3wq/rr6snKN/t5gteezUfYmBxVFDuMXb8B3D7b9c93AgcPAfQAal6zM/T8Ql2UTfLiIfQx3xXJyqF5RyEIZqVKlSoEqEEkkBKhxcuMMMPKOF8hmCHhY61KErI3Z0cKzBqUcN/1A40mEqko8lmBTfcVcKi/QvAQIn0BAgSoEEoixZuWRF7vuXpu/wDeI8AgfQH0NZM1xEo+LZQlnDhwQaixDkfoIQ4xRZ4qCNQ2HJy2FSpUIHCSAhA+sXLjH6PXIg4LXhoM8TJXEbOMhrFjwKmONRLGYD4Y9EzVr9cS/WOQkT6Bza/TDh0y4Fg0O51YvLpiVFycXykt4HErl6HuL9Kw4YyuQhxlKjwCBxUqCgoQSRXBxcw4meFL+hm/BDgQclVvg0h+Y53L1lPfBfBlKEJwgaGXS3E83zF6V+3mfpIEE7XPosZHW6jyITpmt1/qFnQVr3wIbNQK5gjwPFTBlmfYxeBq0OoalUGhj+IQsO3mZOn4lGWGIDitmovATX0G5cuBfCoECH01AgQbCMOSvpvgwxXlAQEWYEweDwQOBBxd0vgSoiyKjfB9pCUYix4jTfDHMmI7hTVLz9N8HAZZvVJu3cpQliiuAIGZWeXcp1+UEulcKPGEbcBCP5M1cX2+kVgZjyir2HeCKoil8SwlZGjgbS6jbipcWXCV9J+muSLwkMyQdiJcSubly5cvkeAjg2hM2XEpsiuOP0BBweufjlSdTgNJZOkhKEueV4XfAxKoul/SNCb9Rqay/TAhBlI8BBb+IS40P4f91Dh1kwOJReQgcZp1M0b0Sncx+eSKdH7fuGSnW5UAgASsiMuLjh4C55+JOXX0VA4phbhaX4nEOEkhxcuXLix5bN3zR1+/pzVyxLxyIIQQT7KYuAY9k7uUMzUbgC/E2wi8L9A8R+uK7LZA4XhdwQx/a8yjB5vZTX2mOiBKC0j4al8Eu+SvQxt9Z7jngIYyRLtlQOzKUPLPi5sWQ1FoPD+JQVxNpqW5uoq4XhSUImpYxblSpXCpUHLcSQ4ECh6w4a4WPMeKsUvhlqHzCC4M1yQZceDK4BE4kKRUlQy94NkywxMeIH2/9/3xAWfz5jL4YCC46jNHg4OQcOvoCFmppC+f8RK7XxxYPliWG29vcWLc9G+oN3+dzPf87MJIR6IfzNjZHCEaObyWjIaSUKfE/lyKxBLVKZig0+l+UlV9BO59oQOUCjC7YJnrcdkPsypUvBsSB8cKyqmCLwYZRLxwi8mYvJwOH6BCMYQQIESRVEJWiZ0vj2lO2Zdr89zElE2wVRYuDGublqjvghwL+YiFo8BK+lKkX4eZfM8wR9k2BTzyh12Eh3VUeGKqkNmIm5K+4O1QfgnlQdlwlbXu49m6hZqr3Liq8aYghVEXjwcBWZQsdjcL4or4lZxOUvhmDuUcUiNTqcbYlT+FTAqX/wB8SlcsBKTEYwwy8wbS4cLgRaXDgQebLhOAxKjwYHBFRAshSKjnckeOLe+KeZelOHBbCDL5luF1D6SPn7RV/hnTqCga/iEqCJLHgPTcGn75DZzEQ81d1f8AsxrgM/JXBbI/OpsM+mZNx8R9AcwqvY5lYCGqxEA9TsSyXcWoplTUwy0am42YKCuK5EiR740MDFovlLGJVcXGGGGWW2paIxYvAI4m30ECHNy5T6CtTXgcQZjqU2SmOOKtU7LEaDEfUqMLi7PMlzwFS4TMbb9QRLQpKHyHU9u5rlkykmEEsmidRLl8VtzM3yLWHSKdp+JdTeczfVX1OzFc2nUC9ngqq1ywsCVxcVOkl3KjRLIZhhzIqagAMo31P/3PAykomIKGEXHBEYZycPjicglm5cWYGY4vIQ+sIMMzCXFDcPC6XtWJQeowSx9SvVxWg1BDDM8oR0ReL5CdQ4fELr9QLg4nAthaQR0IHChA4aJ8OHRL8HNjBODMfL/j/up8Sr/si0mvyPEHQf2ivw+IIaJ/wzC/UJFG9SoJXvV3HhyxEXQzNShLIZuzquBUi4Z09xTEPMwy4bl3RNMRE8VnynzjCIFRMC8s8DFp2kWLLly/oIk1F4IEDm+L4zmsqYZgGc9R1x3cFuo6oxDoCPtL9SrhnbSuRhGJLvob4JfB1xEFsrIhCMuGXD9JODUuwckcXzFYh6Gb7zAQCfP+5m35gv7waQ6v90z6Wi7qbuHhj2Y+YoY3OjiVvEwzFeIMBl6LgjBGpepcyiRbjLoVXS9wbn7k7tYFZdRCrqAiW7z8S1jxTL78QPMflFRXUW7i/MWXDhZi8krhU2hqacVAhKlRIDmBGI8YzWEOFbLOYfTiCGOFnQZSl6iEeF0quSp7/wBs/qWzYtEvg+heXUvUcsCGIQ3GLxtDLbhWa4buYqedFGptERKeGZnEq0beWYuZEXBoL06r3Bl8k0zGEEwTWMsTLW5aB654VWF2EzMe9mcT8PBcU/CCRQUNoS+p5QivSCqgt8+o7lvTxe8LmU/Q7ZeGr7+mCVjlcONZi8n0N1Ly7gXDiQ4ZQQJYbZUCDPIFsqOCkdQTUZdL7hWWzQUSXX0Cm4KXerR9zPdb84Q5DEWVGK+kzA8KMrgyniEuUaepG0qiplbTq4vuYAwVjwutPiaVTBRH2OV6noUUH70TDdIqxARV+JkUogD2Y2RiHGpmdNbmee24DRKap+Z0GuaoN6ehMGxRk18MwrCwpBl10v3GtPzLmYaxWwcIfFxTLbi5cuDwX9G//hcEeeQ+guEDGMV4VS+BHiuWQSBCJ/zEG2WlZ5oeRwnUxS0TMMbMM1oBm5XxCgRgi0S4So8PgDvX+4+W7uqr5ncAYMh1EHuYWiIx3KgS2Co7nqdCDcKLam+iZ6iq7x7lZQRvMwyr7kIL4zdfsSniHdiXJgBRdn8wIZLqKTV1NtTrhwYspS3iV6yDdTV25NIlPdCimx1wvK8c2OPWNC2Z67lBH1F+eWe7iAX+KWveuFHgYt8WA7Tpa1q+N4l7qhTrvhXF8CMoK5qVxcxG4cCiNowIEJfG7jA4Oox5CEeYQxkuAce0pc4JZti7lAil5IKh4lmH8Tcd8bjhLmEpZXkxcdqZMp+YwI4I4sGGEufjNxPqB5K/7zLetVC+vfXCNQbfWpTXweIkIthSFpqKA7xIwoFsD+3pljNO9pisD3E8RL0faM0FfETCBRZeYgJ5O46gZyGbam8xkTvYS45R+Y/vzqNSl7aJ2vc0qXfGhw0Bns5ErjwNhM2kUX0hmFIrCDN+4eWpYIWvWILLqDUyOY0u33lmA23Ntu5Zwzb6A8CBbUcpT6JBAMzqOyO+KgcvAMJUI6jFlcQSo8gABL/UBczNaXAqUW+EVEuguHEt4qWhYRHGIWotz0ncqo6jniocZF35rMZlNej9SouqhUmGpkSuGOFCKO5g2RaalyDiUAQyFQxBj5j7+pAnRldJYrivDGqj6LxGZLcnuOnW2b8+TxEq5v3EdA+CBwAsHw+8t5nc+xgdsTInUZuL/OtRvs+aI+Ksv2+Io1ni8xkWN1CGpgw7EKX/ACm5Vb3KUKL6Jm1Ic46mMoVkMVlJ0xuMDI46Y5TmVwjrXCdpcX6LRYUl5in6AI3FUqBKly5bLguUQhCEdR5CAqLC3BRggb8opczx1wUg7vqBFolsMzBx7lrtV12sv/c9TW5k54OYKekuBwabmi8FxJUCUxbOvEuvmPzPgviWLjKGTsS/YJ8aQdoNupgalpKZUOn25acNPie5n3TFPHuWBMI7emB9mb1KmDZ0xxMl+B/CJnQ71ea7mFvD54rwbmEobftuWJXK0zKUDkvfLAvL17ZooPb1+I7Vtzlj7y1zvS7+UoNt3ZfdHWGnTL2WwG/Ky3catz+iW5XJbki0XkWNNrPw3kjUbZTFd9zcAKamfsPcV1ePHURfbMTJ955LgqdT9xc74CXq+NqiVvgRI8HAQJXDDwBNLh1/n+oYPZWTggxjCzwBxXFTgh7Ge4FukdSe4BVzM/3EFS6J1kMwUt4rtqEdezYjx3JoH7y5gqpQMxy/QAh854jvXeYQzpRSgevM6h/cyOkmCZp8f+81GRbYywzLRFD+ftBuXtvV4zKpzdmozd0EDzTurKxM12uxLjEIt31LCh6/wJZqLhh31I0ItKuCKGgzN8BHvhI7+Usz0UB1MuKGMrNhOsQt8+0auv8ACfdccVnF2qxde5dYF1R8eZ2dydr1CVmuLf8AAhiRBbJhRT4q8kQswvKUkVRVrtZtKXNjS/8ACGxrbPEozl2QdC134mgLdvonxrJX8wnFv3Hts683HM7qL2QsmwqXgrLu8VEZpKzNyWr1O5WKLwX0AhIQXHZBXCFmXEIZtlx8/wBvmV6P2l66rEuDh5wrlZghKqM9ssMMsh5QRfBbN/jNuCvRGjiLUpXx+kwEpdSgbTsgHJAhouZeBjg8F0HDdYDCMeVcdGzvV/8AYn/dliMIu5RZRmI0GIJxvF9IhF62wW7Wer2fmP8ALIGAw9kNkdLHxKS5cBtheCk6T/5Gayfgj43a03/f2jFw89vjwRxbcuOyzSxtb2xmml71ZcqZi93v69vxOwISFVvX0R8e5TsvWafJnbYDv/ZDel0gx8PPtAtk9L+UL6gBfHPRKF8S38uGp6gm4t5re9fiC3WeYLrItf8ANxMn3RMmxEPQ1BasXZWouHCmqWRwDmoKNqme+LejUO42ec/ctCkcW+HmA8x3Fzxcvjc7gfeKX39qZVTC0e4YZea+E6X4XfHu5Aa4n/TD6BLncMHNqHPEr5l6WVY1Aka5HKXSOLnSyfZLvCKR6fEsxNso3GbGplwBzDlRvUsUtrxO2G4CCa4b4DhYSqo+32mKOHDQ9fiBpPADn7/EIP4G/wAsbRHnhFlMfUMHM0opM3YuOWYj+7DS+VCa8pim4EmkUqOBSq1WzCnd94fYwM5hRm++bi3H/wACZLp8cPRHpDI6SpC/snvHAtPVze6C2f8AK/qLVXS7IdX8kdrBssHlpOs+z9M5Q7uIXdfHmoZQ+kHoss9sAvhRfci2sATlANfd88bHWgohnyxUUrM3vxXiDqJX8fPzFTs7YjJf9algC03MxQ8XUJfoq/cVkNdWxKXm4FMMflftyBc1xW+ahBLmwb+J43CsVsp8xuy4RQEqZVqn1wSkDkXMXLOiIiamGblmXlQqT/kcv1G7I5depTA4laFnSIc5Krq26gMHZHUgtIE2xp51lWy2+2Q/UsOWmjCayx+iDeOid7xbz5OBKjwVpsItWHX9xciZDYZ01df+RNUPNWP+xwrWemYKl3M8VF+BWTBUNjlmH+GWWDxmSXj8ASHQ6HRfudaWajsTzLYl6OyNHs3ShN/zzHkBCbCPtls8PVfxe45vsVf5mcm3FEtuHBfnx7nWYKOP4fv+JdKXj3Nbo1xfZr94A5frH2QWMdtU+CDfAY0DrULk1pmWMjkO3xKPF8dfePS5gPqEh5a7fjEBzPbjSYdHyQT+xMRXu9vf2md2L4YpVL97wSzCqRQH3Z2ZzvuBG0qz5LgfhnVe7hq/y4EvI/ISZja7aLlenQdCCE04ryQOe8pkj/6keCqXL4Di4svgM8MC+OuK1GksQWDBLBoWRctYiN0fMU74WjUsRoCzbxLWNTFUa6MRHzF6rLPEyfMNbLKlSz614NkCcldLMSEeBx3cYI53WrYpbrU1Dr8tdJMbELdfEEKEUudD1jiOpg06ZcvhFrXxliwaS+blsVpQatuYl1dCpZog1n+Evze0sXH8h09Pmfvi8mMTeXX3eYqj0Y28sWKttOvmCFtNIrp41DJZLZ9rm+yPCOzxRBMiIremHsbmmD+IMsQSG2d98DI5fcN+tb/hv/qm1JV1Dff+5sWzxfATRq1aaI1y51vpv8pf7tQRfmK2lXlmS8im/sxoaoBW32jcjUgfaen9C40cJv19TQbs9f4gPQPw914jbZ7X99z00qzXmGEOpW8fMNtXUzxVDBcqtI1FhvvUq7tn2/U/gPiMMr8sF7qyzOt0sxd+oUaW+8RmLqXqXLmGMXDgvi7yjGig6Y8LEeSBAjF4rgCuN8YcU8wEDMzlRGC8Ico/ER/hGRfdSqQzUBlUW3NEvFRsC6nlzLO5tM3a+jiUjYrVhTgu0kUEtU57/wDstVVh2EtyWC9KvRwceMdx1iPDMfrXt1DmtjJb9+4oBu7aFNY+8RzxnsA4AHc6uMAdS9IjU+/5cPVcbnKq3ED3jiFrLSaFB0/NKNW179Et+kZnZJiTm1Rd9WpGjv4jdpLKVLfL2Pz4goi25bvEpU9wrOXqUKOAtI6/uEowH1vcdeT3h+0MHrfxEYwUrC3g9QzCN2oueV0AebZjgarj9/wwkr0UoUHkx35mGF02drLh+pq6haG/bF+00ozmjUw0N9M778OEfizBONtqzsje1a6YaOC/kH3lF4u2Wbr4lrV0L3Nu3sZJQwMrdK+8zGjy7cCfdESKSYxTP8Ia2hSW/wDzqAU7vqZtpfk+JZ1DrOX7TyVYw/dMzUNnT7mOa4qEql9QryRcAFKmIV2e4oFzDBx2x8txWdj4gaH6WwMqjUWXKlnIzPBKmhYmh5jHJcq5dQBe0HRvxEywl51cGxyz2f8ArMwRXAN5T1ufsCEjUbdxF6SWmIqIt8BcJg+U7tkw4DsdRNcr076i6K1x64SylPBACK2ZGVWFli2OqPl79Qut4FN/8SMlQPAFBL18wxn1GZpP7PcdR8AvAEDXZXtHiJbfcSrSd33hTo9RNiY9ltMrADz/ALoqWrsu9ofhi9PYSqMsUNXPzTlphvrOZYVZ5e5CUcDM8PVjd2lQpXO49kKi3wK9B1PVm2mC0M1lN1KPLDNa+L187+JvOjSbX8pgqM7r5uZL4LAmz3LvuJMcxwlPiIA4ug58SxKoYXf2hmWC2oPqhnqPBmqg8IbWH4mOs6W6njPw5rXcQMzBVUBNYw4dfdg6unQmdYGF1fcsKVfiZhfQzvvDL0X6GrNCpV6yYlxfjTcH1JxcY1LObsx9orUyGkx8MZIGiJ3bQNiZ1WQcVe68T7IKwfiWMzAXOW+4ECVwIEomDiF6V6pGqWxeG4JUQM/mIHrOPmGyfbQl7BQcVCKObGCPpEdmZ9gJa75cOVe0RyGO2Z65xl8/M0KdXWHyRgo4hHdfn6lFuMo08y6tXNeJXuvEvfd3p89ToE6J50Sz+O2vhDCntzXiLxbTcxJPIS1qO7LHH2qZifU/FL96PXc91iWZpsM0O8wBhXP5eo7va2zqjljqCYtFiD9ge5QZKF1AotZgA7EYC1jAYW2Ow/lHG6BU8L1cMkDVE+8j4DqWel1xPQ3LMIomq95guxwPtjvT33BITDO1j5WdTIJu/wCJTugtv7e9SnauNgry/qA2MZj+IjKg+i6x+OobIK7i9faIIgOHvzPwNlmCPtGn63LFLp4/appMVY8t9QmNrqW7L0hs4s3/AEIMH7YArQdm5VT+BXyM6id0Kv8AmOrQAuhmNY82Y/KNoHnm8tBY2yp4csxsAQ9CvxVSngPe32mrSfMK4oLpXBKissM67/MGpBd3UC+DCsw3K9M4vo19gijaFVf9r4lc2u6tprK4n3GaYe7uIsTMWfePz+jHCovNeM3Kpts9LihpG/cIL0Yl2v6RqWPbK7L3CqhLOHFEx8r4maVfifo2le6bd+JSNQxvzGvW8qT7xuwQZeAl2VtTFNo8eJiwf3SvovEvjfXqC6cjx/MvJ/qcKO83xvYWmsxnk+8C0+KOpWhrOKT2lS4irnhPhr3MDweJfqXYizkjPMr31L2jA0M1VW195UiufnEZBXr8PE8+EzrqpmzzD96fMJpi02euIDED4sX5jeXMR7/uXTJb4AUr3PXcArXsbb3DgLl1ULgwLu2YyE/Bluhs1fwqGhVexo9+pcKMxHecUczJQUWuX2iFrtG39w50NgBjMoWSobV4qbOBuXw9fub2vXO/tPXZ6s9RogLviiVEPV/E+xuzBPcHM6/d9Gz8xW//ALEt6he1/MFwB6snlg8GrhbWhWBx/Upm1/CJ4SR2fMLA7qyHyM/1D3ZbMMxppHWQhhFFjffOoLWvsp8wGmiq5hdewtN/Mry86ModrW1fmU2ww0hVh2hdqdI9y3KeDl/ErJYcufvB7OFi83ySuXG79zM4Frv/AM41F4qF2DMIvuYn4f3Hq0FcCWdTQWpez2MUWLiu469fb5j/AI213Oz59OoG8vl9NwFRhlvPcf2OwzwELp+Z7mLLDZ1Mx0Zv6hV3cl174kDvsNWfL5mtuOobaZaOBeD1hCpYUFJM2rjFQpTZl0FgXDX+T3KR7m4Zzj+pStbj8FHi5Vy+NQDURfHxQ/8AKgmU0YRx3x7e/cRv9oFE7RIto2JtZ/c1LcD87xHF3dp6u4etnQfxDoMBxm3ZuFDbOwgyX41Aysbxoe3qpWanHfJHXjMtjnYoPYy+2PDU7SzWQ4U53ncLl9mHF67+HOvPlzFeT7Qj83YSklq2wTRFLX+FfMzamcpXu6qIgVWY/CJu4ErV3B0NRrCDp2CGLvN/Nsj9pUi8BZYeJidL0oiAsjlsIuWVMtaWP+UP9Kx95S6o693r/UaSyLs/CEaxkrdeo5oqzZqPaxgUh4t9x6p7R4bi6Ntd5nuxRPKiUwc+B9yXfBmo3f3L2qu6/wApNdB2x6/+SuXRJeRev1bl/pc0Nf5nVz7iWxKW+yMH9zVRkNn1BGmPGupdPl5tfvGP0BpzDHj+ZmtfaVKCiDV4k/xRJXS6nY5jisMg+R1KdTHUabpjjb5mGNLm83vUzfU6ckq619B5+PcxEBwDB8E9ZC9viUkUf7X+IxGeyjdeppJRWSeLJes023uHgs5/LxFhUGNoIaULhAuTxGTawGhdnxEsXyl6wNRhZvg5UTfHhmMbvUD5FeJuevMta7ibVuZ+/qYr3DNBM35h0Kmmyi2/U9sgW3Qepf3Rdw5s9zxsY8UAvw2maeIbdB7Cz8rgfUKduuvcoiNn08S8hHZHD+uBeSpabYnXan3XMtordxRwoyhWx9qdP+jWfmP5bLAeJgDsebnB1qWkUMt13EOs4Xf2Qqjs37PD/wCqN03lcw916fc6hbY/1KVfSkumJoPB4hXHjLpU36+8xcXPk+h7YrXsl3d3Ad5HV9yggr1hvfidtBPI+IhbTiYBPrUL/wC8xzfQ61JRCj4DfrP9St/DUq9RCXuZmxveVVNgeqov2uXGoWZekQ5gyGsoibVhb34TN5sy6VsvFQwGEzfxqVfmsd/LudYz8U+bdtSutXOSFcoFm77/ANQrp204W7zL4/ALjOd81CLS6CWC+uLj9IVUYjxM2zvCLoPwJl37SnpNgEC57N3f8JdR8HfVysQ5uxr1ZF4aBazMNvekEwVUDbKxtsbHyPl/UAUcJ2PVeY3P3v8AeYBPtfth1xKyXefMVWnpvJ6xdy6/Rcy/sz4nfwhfwii+ovQR9Yx3LEW2MtyzOGEml8MyNMf9940RgwHggYceYLwGvP5lC/A6iX+CXriMClfVQ1nUOPcoGPzEYnn/APl2hgrxnz4GUZbi3RDqGoPMDe9WpYq5pF9uu9Qb61svivE+EJoO8EYHM+owbrFj1AIXNh8FrLmUPiGa+CZYF1+Xt/8AYJS16T+yaK1dfLw+5h6DHReZ5E9INeT7lvGPM1KrX+39zcaB9J4vcsH2Kj8z5oqBr/tyjGRdEJS1GvcRZ+QwqLVFqjuC2ymMeodiPAx1eplTXq+vxHm6fE84itIKtBPXf5g+KmZdWiL30uoGupf6IUWxj9zoy0xZPg8yw9OvB7hAPcr3ePH2mYkzdVoav+oQnXTefj/uY+6Pi+T+o/ZxkW30ViCEesD7surUucPGTEqqHMRz7mdPT/MGZ35eeB+8y/OVy5fF8hwkkBlURfoVmCVw6jEsQQzjomSIeWaZuHcvXZXlaG9QBDzLU+GLvxsyJ9oXmpiJwOKINf6R6o27C+rzMQF+umZmN50PMZRmUpTx+qR2M2MX3YSA/wDEPcUwoLHR2e7i3x5BZv8AqM3KfAG7Z1pdez4mpgpfZLTEW9uqd/iWQKVmiFZYwzaXB8qQxPAmHqKOmHq2YA7m117/ALXA4SnqxX2inZMIHgI8Gs6mZy3k/symhQz0DyywI+a83xMFwd5MwtDipZ0Zi6/muJX8zbkBqHp9zK5mhpNYl9WVlwy48Sr7phaeL2j+8QOrlJPRT9yjldp0xivhEWUQ5y+qJjjML/pX9wduhNn0jJNLtsMDfW52nTBZ0YN184WbC9qKjOiMe48pwMAKTCna7HuV6CBXl0RQtAwX4gKA3KoAmRraFpcXRs83BcbMQLr02Fefc8TGO7hUWp3MgqjGf6irI7dnUu0o6N4nh+5WN47b183Brx/U8kd6ROjVrFTzLc6w9w74NE6G5s6m2u8mV7S0X2+/FijHpTu/bAZflmzHjLLw/pNf9R/igY1/aUrUWX9FQIQQHF81xZxVGaMo1xOnCXMfvDAnilBQHFfEPyDvb8iEPx/N6O7SyNM+PDrMyKqFqd/eWI12H5ekqusMotPfqCMM3m/ue4YRSq3ECMId6ntPf8RXBn/JV9ys5Cn+0lyHwePSep50HedwE6u8j964o0hfvLq7Lv0Jibz6U/EQ/WDYzxEuqmfNTCmOLLdF6lTO7cbnk8bRbFYNmEKgrxBWU88fxK25RdYP7lJDnO5QRC0+XUqpcuXLfWZ6TQv8Su/7T2tXnvXcoPtpGP3iNFyu54lO3ubH+ZqLnRmVblC3eMkL+Far0IajQ15hWkB6Z4xLzR4jcHCDv8Idpd1f7u56vLjx6f4/MsqPabRe/n3AgHco0N5vbeLgXbsQ9x144mwr4Db3EXlrV3r4lXga6n446HlXn8yrum014iLsdRTsuX3O9euB2ZXTRX17/wATaVgqppiIu2C1NvnEW+p8+WfFRbaDW8yyDm3TE7RF5hyza4qyU4j8W/cQRUPWv6QYN6eEzIleVMv7WpZ8VwF8bCoiO8q+6PE1wQl/zMaLqwpu7AP3GDCn1LErA91a/wBJ/JoyUfTfviiU5u+0w0PK3LlxWmdOlfRXCzhCXLjz4ke2LTDOq46Ikq9uBBoHmatvLAcvoJTnW/4zq098h/Ew9VfBM3sZomP8wWVBhOeqqBVj5q86hCaRk/bH9RYmM/8AXEquqq9/XlHgr4qotPFvChT/ANr+Iv2Qw9BTg9Tae1qvgswC+bxHBaX93/M1t0Yu81lg+Z9ouYK4Dc0Y1pN7I5tm4pSFjkzTVfOJgmRsvGY4lVC+vtxIxNorFaYNRb3XT/8AJtN+veGZATvFVKLVT09zI1t08SnAucPx8oEsVIm9qvz6P8wopdtidB8gGFlzNHuzqYj6BBzV+s+YF1mmrMjHpHjb8vRvsrMMzyor/eUxz990MmfafadGv+71T/1RS27Wj5mEosYthuLVjA0uc1RdQz374bfExXsRtmzzKmXAw7YPi5gMmzL9AwKesD7/AMfmX8UfgeD1AwoYKN/PuVLix7d68nuAx6WVe/ExL/eZUuhe/UU12KVCL6memwvrzzXGFCKo/mWHbhMtX+otKvyrjS368s2QtNUPw14/uDKaaAp83KAfkpqHe2OVvPqEcujCtTBxtuY2i60/yVAfyKqn7MXP/wAPZjRQLPoZarFYx7mAYZNafHuaUhpX9xyashKSPYpl/UvKuNTD/vEcdNkIkV98tZ6ghJgvNefcSZMF3vtLzLx3Z99zAEJ4Y5XMxUTWW5UqHBplvNv6g1QT1NRfoqBAwjub3Kbxk0/mMua58zuSDrXdaOyMa1NIbfzLdCcMlt59S1LtUz8x+UMoIQjmmeWFhpruXdVNDBlds+3/AJh1ibDS8vkmbCbQ+MxGA1Xj5O8e0D9Srpa/09s/ESGx2aPwplJqey/m8EzLuv7nqfbmF5bYawjVODpqK4Vi4mJhrxcSv7pXb8stbG0U9WeLeGCzEoulV8PGE6r4hlTJFDR27/8AfeGHSUjBqlnV9cVc0I9dywq3oO4Dh6qvYneeosiFZq4XRXHx/wA9XKqwe9heYK7QerjPy18BRqZNkvLD15g800fOIalVplmXiY5bbRi1HTMU/wCpaPny/aH9uq3B5uaDYY3OxY03hT4/mB3WAqeNIrf3GKmKXQ7as/qXHMUFQe/vUzk+LUD/ALjULiwOvjzO5BVuvde/iFz377+PvNwqLfiLPxFlPZfQzUpuYJg9WMw9CWjRfUsbd8YK7q9EFT1sEX4ltTou2/xPMFi+D0z3A7jrcyff8MTsv5S64Cg2Xv8A0jCzOSZm2YPpZkzCMnfqAuGHY/Xf4ivD7Nw9LxSX/UuzYaZI8FwKB9iqIVQuytQjE/wJcDfFja/zMFYPvO0mLk+ViCVxra/mD9RXwHgvLv42ZU7N7fn7ShgzxoymCf8AGqLuER9S5c7X5DBmeGoEIshX5gayh89zR0i/QFxtC5+jOzx360h/x2U7avjbDAR4mWLa64845xv/AKZl/CTbX/PmVh2+X8eoZknLDDoruXrGYAXQ7ZctZOs/O2XaLPUFjZoE09zzXye2blZMcr1nXzCto21P5/zPstuvjLNf+wu5U1t9rb/qLf00txZ+1Mv+Y2b/ADXv7xhWNW9Mf79pVeMkQezSNs/lR1AwCAFMVm7fOp3dth/cxuI7b9TI2D3ssX7lUX5mQdhT/mLPf3rgm/shGxPMKty0BavllaWUYfwTpZFywP2je8ge3nCu0y1S5q1mbZfMCke3WUKK1B1v7P3udCBYOAo+2J1vzmNUK9B3KSFcbMvVRvfRZkeo72lhdUf7gxj1IfGKc2Pe+BMX766l5QqanzS4iElnB2kx7GJs9H2/KZsLJ/dLjN9GZbGmI22nzq5Q8+sq2qMy3uDKFvpLWRal3r3C2BL1Pir7JaxWPS+uPCypurG2LH+pje4Fjg7mrMUJLbbY1HU2sq987FEsQtL7/wC7m3gq8ZFWYHl3hfqdiGvMSUrpBK2ugfqFUM+ogFll6hk2WFU/MLt2WW7i2OIY0/652u/JmD/1HjLbz5RcxhK+2Gbv5maFClf5GIkhsB7CEiq8sj9p4jm5TXzcI8Gv7bcTHg0BGu9Sqr3dVKX0PHnd4/E73C97j/VbTT5liNIZ61M3Bcq28I2NMrKEeL4teEKjGVAtiK6x5MwtCLh0EB+/9zLnpEtTYj9df+WGjqWb7mEGmtD98WlWhpu/bBFBDOA6neRevFHfPY3+Z6/0a21nE8Tq1qvJBr6LcCo3bMhVix0dJ5lVeG1IZCi6cZtzWJmPTq+k1h17OPs/g/ULl5A6HjVFXqdtOWj7fxMm+cZ+BMl9Q3bcWDaX7QWahWo+FX/8OMwadqT36euoxVhRpFUO1G9QCuqWdPTOxaMT+ZbFG8+Yy21ZWTOEtdiePEzGdT8xKnpkjMw2oLtxitGa81MZ2naDjdmrz+Yd6dVl4HzPJE57kMMVCjNnrxtvqpbZDgBo766mF5ovwe2Ufgh09+ZTIJtflv57iQrQRfoMutYXKLr856hnqGXsNH6fqCi0fE6U+GBiX9Y8/wBRn/ZSg9RifRrBXHidcMHeqZo8XKV3eZsel0x0Z8S3LrVyHFvv4mLGs0Di4MstS9tkpE9/xHsSxW1qZYnVfaXK6rYcVc35csNfzmXd5ZttYv1DOcMnStfYI2L8C7bt8xjYqM7X8GdhSzu714itYn7ldK6itlH5l3yPcQPjQB8zqQMu9r+2YbA303qZ1RdjxLhLuoqJRLcmW0G+oOC0KcMNWDPcphs3H8zJqkoPCNU/qdrGkuW9lZ1Tx0Y93SQp57leLwCj2gEocStHyRx8Xv8AKx/zHtq3NfhcRbLR394Ybw9/bLpct+/mpVKl9hM7q/P7RcplLHkdxoaoaX/uCm6ZV5m+CqjHioXRusVPxxOqE4L8X5jfu9z2uTt8EK217B/4hVBV5d/cw/3qsj3Etbq6Df3S3e80sQcdzK3T+4O2qq76T/xQi3uYcY6KtVbEJ34F8nqGhQy0PgNrNTAWuvP+ESNOXKUjUv8AjXdxmyYvKqPK9Eeln27/AOXBRmRer6jf5lJ/NGD+4txCr6h4Qdl7YZMlQ0ruk7LmPu5df8OoY1PRa0YjOA9LVBSxvC11BWWff6Q9i/pHfX5aqdOsV/ZM94CniDTm+mHw15goLpMq5gPVXAYV+lDd1kvH3jlvw6X4fiZxGrWA82dwtTsOkevcBC6Bi5rX2Zhp+rRrMX1G1PyZbH2B0PRCv1UhisBXdSxXKLZBxdGs9zdVt+Cz8w1qhUm8Ly/VTJTuksXtmPdtBC0yr9o6jFVbUq7z3XxHQV2LZLrPiOG9OHX/AIsveiDHK+FzBPThlkAUtldYgX5F44o9QbyWgyMxR/Ap7Y/G5k2d91asxrcHd8k/ivEEvBtsELq5RMt+IkMqyu/t4l8y+87zfAZqXnt/+K9XLOmsIrzb6lR/KBQ6hF5TMeoB8D45uzWL5PXxM4OxTfyFYIjm3joVW614iFo5yRjgC9ExTd3NRsqCthjzS3yXHRst806gxbmKcLLY3NsWUn7/AFPCze7pmT51WsMdy/nQ+zKONquYfZ57h8zaBDFAMJpiCEZQazt8Qmw6LjdotIk31K8KGqajRvVVXeJVWMzPuKq+7VQp1s57mJi6z06lz1RfXJicLbP0uFif/jieG/v/AFKGbdTx5vL+c8SvXBa/k9S2K++f6zJQ6TP+YPS7+X8yzF9Jo6gUVf8AqZ+CWfcgc96q9TaJc7wdXVrK14wW0t4miD1VGsU3AOxKc/8AmMfgeYn69My3iXMfv3x/8gh/kdvOJldRPa9Xe/6m1oeUH3jr/wAMZK/tqatr57jsQL6FEa57mcf7gW58IY6m85ar/ngEZOzcazLurxdp4lLpUQSxrSmid5lLrZtNyqkBoLsKcR/t4dJ3F0Kgy8epe6uA6Hpp3Hg8zUOkdJs+mv8AMfeVbtjySv2cd7+0pg4UCPvHh7ux9CKu/LncGAnPfJRKR1gqDf5qYZV/rAMwn1Xkr7y5VNFCWYLq5e2C0D5VXUAz5VGrt+d/aVQNVfX9WbzQM0T1OqpvWrT0n8Swe0cg7fc5mn4+lSk8EIWfbmPUWbERq/u/zGtbDdZxfuC2Whg+RCoSqWkFvdJN148dEt87sLXgYSzQyD0cIMgTJWvUSZlMP23GHJeQfcGIt3f9QttWblNHYsBTGvUD0gtdepc8lY8B1GHer2PsfMR2dWao8XjbLHqpti4si22LlV4K4L6mnAv0KmBSl2tiYoo+ZlPLa9v+YUQWuiVJBcH7mO1SWJCAq2ZFTpYy/pZcq+zNf8wQmOrSImr1P+UDHDbaZTLio1MGb28Tpnzf9prbVVXGe5ccWMfVT+5mJ8pnnqWy/LuNm2EpLUE9Ey/7Kv1uB0m/59z4b+jyiZhH7wBDxhX+TOl/dI0DvbR+4ZW0M++Rv5XS17Ty8wAZmjltqhqWlbv5VMkp1jN+IwZUO74Cblm5avb8pUGSDJx8Q0NKheCdz1ib0HRMPYLL84WjuLt6xdblcJUtOXqBeAX/AJ+0s30zGDx9vEuDo9iCMB1+Sp049/lySh50s/lxxrRav9jCbh2CVHW8v9U1qwMW/hgHy69KTLStix4ofEwDF1GLo0LMTdkY6mci/HLqYXX1kX+IlMBi1p53wY1f2lOy0Wxd1WewSphpzqxKA5G3sLZbvUFGN+/f4h22h0Ldhp+5H4iGjBor7wzVegQflPU6rC3fhA3vDP7z9ppMssTdfdvUpDRcNB6vvM17H1FGjd4Ii4QVonquj/UoDbPB+wxR+r+bKGJLML0spMGAw1uvmbsNh7X/ABE/HCOBn3oiVKGh1PARia7h/MNYdfaYuD3meLmfiuqV7i8ZQw6+01l1SkXRd4l471NPb79eh63NrPE89kqSA1A9lx6Ta6/wvf2gentUuB0lX/H3UBRShXU9Cbd4sbdBgaa1AgdrUq+WCGAOT1iOHxE0dCN9DCYKfSGFGQoqd9ilIq1MEm34noW6z/rl19VfZGH+5ZB88MbhrNm6ud5Ov7j/AFoS/R6Fy5J6eiV5Il4Y48PNxdVKmZ2din4QfwZl4Hx797ni6Bu5qGbG30SXfnLT/Ee0V7tY9u7GXVr5sP4oiZ0cNo/c2IWejWsR8Uvg9Ss0+RZ8sBU3krP3iDzH3Mt/1lfsy83cUas/xLjV+g89PtHSjN/4Jc6HuVABd792J8zZn39QnzV7WPVRNl1AnYgkbPMyuUQ1fl/MKpnpvtxohQXVoVdUTsmeL3GOysKVq+64MwDD2YgowrPN+WVylFlm5asUafB0TuaAy30Yj2ZBfzMm+ooyh5BuJVUL6H+YR2R+CdQUKUR+CIvJbA/gZqDB4HaA9vvKlxpVxfe+5QJHAI/NByqeHZd/fMeyiazg+/7im0qurf7i2wMF+YiMG/B1Adz1bGfmCcuN6/0lExmCm/kP8zvmzcPJ6Kis+jHy711DNkhZA149C6qKSjcFgaNPV7mB4oWfdM83f5zL4Vclxh12GrXguJX4po+R/UK6VV/T+YdBV8vzXz4mdc5RfyqKBtd7iZWhV9+P7lCOLdswKt1gQZmEsIjcQUSlY+0uvJ/JmN8IaFelHuDT0BhZHwqC2vHmUCtUsN9wLrg6W47E2vgGBsfBHHzZpeyWdW12sdzBfCY1GxeIw+XuI4wl+3rzkhrnYX8zFGBDMEDYadm9/mPvgoExsOkYmWjk+5PMvReSCd+BFbR7GC43ChAXqqvqWc2fHIXxkU9IgMr/ABBr+wU/74lcrqlz/J/UxF4LX+37wBfp0PdZ20nQDvyjgc7hYdqQr5uLqJ/gEdjrLzgObIyaple1a3AN+pQeo1F4uBrgZW/5iGEVzWf8VKt23W/dG0qfc+LjGF77S0oZ1OY02NnZXj1NvpeK8Z1KCI+rfody75bdX7w2Xq6A+6dCDTdPxKI1e2Xn0gHC11u8m8YhIDwdvfGXa7rp7eO58Uox8Ebmy+jr5ikbiubaCGF7xrMcHYtufZcKUSzClmVDBKa7IJi47Pv1VfeMYCFqMvtCpD0QfxFEGFBvUI9K5WXl18SiW2WdVebl2pFDcvk/xB70C77irM7L/wA1e4VYDF5Y8a2F38Wh7muhhgdK8S2c73xq55Z7KrOvEwpi3qU/tiZLlTMbAU+D+4ICvaLRB/kZ1ISMA439ljfI3MUd09UsUd/fKfsbfnuA7oD2Oqdwe4y8HBXXeIFi18zL0t1unV/xMbEVmdXlr7xyCkPWdXrcyLOCNP8AsRiFFvuUxA7tM/8AkHgIH+IBaKOv+rj+OwMMJ5lkCVphGenZ8YlSvbUNIGAJTIKhh1hxA+fGk8N+OmbB8jSOwMdQ+eozX9sFnMHiq/fFGQPBLuA1+94rovRB+nULRFbhQLWetym4tUzDbDFvzBwMmnzMP6YGZtWAHKE2o7xKaKoFKz4l3Q2e5eFZMUsmXk7ky5h2b/O5tC11/uWtT9PvCYi2L8SoSLhFds7rjCmPoWsS4e62swHAt0YhW9VV+zX8SrUz1Hs8wS6sXb+COCqrDU+ZuboK5bgLV9V7RQFM28QeCdg33P8Ab8wYnBbrv8xHNV8eBXU8Hsf9nFlJ8Dkljd/lg6IHbGQoeu0srA5xx/7GdhbrZ3cacHv1A2x3KGDA91Dovp24Xx9awAgkG3OXH2rE7RmX7+X1EepZCg8dx3UtI3/uXLgzI9w6imJyh7+8GmhWel8wO4QuO84249Z1GjdsxaxKncL9nV9sU6kVrTNsnxJd+8WFPN/mWfc6J1CgFi/qZwAvqO40+v4jiVzPn5TKQTvyreoA82UxzV/mVRwmqUfyzHyDi+t4rPzM/virwlhVKwWqXrR9C/JMfiF7HkHB1RHIShsXvs189x3w1bzBk37xBnf3unh+YHAyaFBdeUVlQwWNUK/uLNRU8cbw1ibvtLfxM1V1Uo6bPmocYsmCP+9SiHyrfk9N6ld9oc9fPkZ5Eh+E+G42NhRgN7mV8k2nmZtoC7i6utX5qFU9VlT/AMzA2MauHwud0plSVAz8QHuwVlvcGhg4A15/qXFsTsF9SxyrpWbrzPJNRw/4T8xoV7LzASaNaz5lO0nd/wBqLEMaVZT7zUJXKly7PXmVJ2q6Zug+JY+DMoxuODk59dQnXKwDMROAULeXmZCz+2bgjrEzDkr3Q3noWzaFAgveFX3wQDzO+P4lx57lEVlxcwm2OuiOFOCajBQlEqz7S6R8wlX22vsLjqqt7E/MK+lVaxCRqAoRvMM5emeqp7nlfw7gfdhPZ6r4j2t8oghxo/A1C04gA+Kjcp+m6jh2qxPxhtUfBfiJrgu9o813NSM5f9UP4LIP5ngqusy/mkqPm3j+6LdF8rubs3eP3jGJmYxHzeCC3AK6p/5CDGAdp0qbO1wEQvV8ZxLwTyVk9mh1TBYYtev1KuTngkWg1ofhMnqZmLFtTMGvA05epWAat6vMtWw6KX2XqKZKnyP9QSwOw/SPkJiOfnXBtu+4b4aGnGUs/MUashLu1/tBsqkVof4fvL3CBMGt2BMxy2B+X4mYVvQC2PWyEw7+0poraaw3dMMtFveDV2KE1r7ML+NrHW9R4RLXVa+s0usjFrIFFC32s3uGcGiArF5RJqzbzeoP2DWRF5NRsDzPc3do793PEkvbqz23O547/icQ+rZqvyi7KWQv0lH5VRMfieXuGefmN416MX6v8wmrALH+VzQEWl9Ro/bQibzZWpv3MtjlA2U1g12+8s6m4RplP7VnhMYDjWs/lzKqAKYC1aeolXK9WXLue26h/AoJdSil/hfFxKZleiI+FGki+MqPu3KrgIbjVBPibgxE4sDHOtnqJ8wUFAYDCa9W2iwM6hDls3v5eeFXGktwHmVgpj2x3zuJLasfqBgYyq0Dp/mJQq+x9Ryyj2Cu3L5ij43z6GcfMpOxzb5S9QBejRHhYbWot/tkrDqhtONPtLbPt5JY25bx83Ooa3pMit21mnz4l6fN79KhutOOI+ag22+Jj4v+jM/oDMh607qKk+JKvWuJoacxxb+X7w48rxf87lCEjQBdwWMh89vFRrtOmrPM7QDs6fEodxZx/omrCrpWKFrKx+ZQCE4zhgBZUrQU7h+GKgOQoP2WQgNgA/tGuNCN/P3YY9ZXi1Yha1rd+dYfJEwZrZt/x78x7Panrxhj7Sn1NijPxGm7bK8Uy9irMv6m+S7qq3uFtQslYtGnqG/ZbquqPbMG3j8NVCV1ceKGEY2uBPzE1i2l4PHuDrlW3sxZvMDPGEhVg27lr79xL750qAJCtEfslTq77Aw3nUvt3wtW7bjb8EV2P1FcqTyfyIqQ8CKDP3iZHQLqH6mociuR29zEId0lR5azRbK6IwRrUdWsyydnsqiDSi9TV7pZLXXxwYlnlv8AonmNeWXMJVut5Ny2jYykJ/KTKi2y1ljPDUbWXthlqlvxFGhsq6mVBRG2GaQPOG4ahXZNr16dyhCmIaZmZL99y3zBeIk2gVuLfzLBxGssizK4gOMDkzuEFTwoCDMWJcMygRZ5ZUcTFilcfeNUH0YPsQES6sh+a2y942xL8KwVC0tz1fCXAumAobHvYmut71+8v3LEfhuUbTOb3FLLbFI85+NegO4ZXUf4iaqQq7fNGI+96xb+Kg4585T7ZrrfMAH75Z+GIsy4S1p6mIe0VG1pSGq9MrVm2b83mWJ6b9kbamQ8Hxm5julD3fzBPO5Wnz3B01G8+4VsqUjVfaLPtW2mZdT/ABI6gF3S6iFa7izfxOpuvugsICi/lF1zy1CVkO/tHV7qq1P8wqkwYBv5GYO3o4Dy1L29yar3vcss6gTP2IuEE20fMBulv3AylxriBqPVMyEE+Zz8u49WV1cXHmEfCXX7+4unfK4bo+IkwW8vTTLnXUEf7mh6AS0iJjr7zNtV56lft6gxxoAG3x3Aq3/KiehNvo8Eu0ApU/I/7uebmLetOCoN93ZNrZZX9JdfbjdbYV1ZaVDBJvE59JLXq12sRiFyWnVnzGqAfMo2Vb6v1G6oQLtaKMvolVdjba9wTDUtp8BGCWygCVT1N6hgkd/eVNpsum0TPPW2h49RtrrxcUgbBhcnc1LK648yoiB6lZh616KhZm9scDvh/GlUp63CRs35hOVj8kKPcENXU2hCLMeG5fAamN/fGCOFQyykZVHByOGAsL8GoLNoeD3DLZPpr4lhp210l3QmV3NIi+YlXIJ0KF7v+JbW4aLfdepd0/gOoXpk8KlgoL8h/llWm06CuoPObGr/AKTz4nppE/th0Ggbq8F84P4hkX4rb4mu8WOXlbuKOmJa8PmBVArNTrTJUg786Br5m23JgrqNRyZ6XO7oCVLe3/UtPwsJn7ckEwWnFIvNfErq5fOJhBrRh1mFqHm9V6iiwz8xEqXVBhXue2Nvf4GIqYVZvQqyZokIStp/XzEhqNugFvjqZ6l5qef5/Efrad07PP3I+ulsCne/0ynyeCxGuv1FHpqLaV9h6mkq1LH89I3LkVYgDTnA3LFNfKj1vvxDxNHh51GIaLF/8sQnF4+/tLu4lqgC0PlmDpZs/I1hlsgxVGxXRiV8AF5JZnF/1KA7zB6X+X9RrSZDdW3Vb8cV0yUQbTB65W7XtmxBpcWheaJS3Y8wQrE0M7WF9e+Mtajv9ypgzNvP0NLUy18i2y1eM6za6d77Rj22LXqGX7pxCboLC1M0azGbE/BHbg28R34zrj3juXsu/cVTajXBwC4EIghVQ0Nsajm6STLQ2sSpXt1LlyrlRam4FzDfGbMzR4lzYHiIlAr8osygyWxGC0V/qjtfUsA94qUppnrqEB0+ye3NPQhW4mS/smIwCa8QgtU7M9WxvL9Y6EEApdwFLwZ7KlLb/ZHq3JX5AmQuoepiWrk7vwR02LHVQ2ru8V+Jnobjr4gP+0+HiI2cPuf4mw3KBx98wbm7HWH0KDD9pZyvBZ18RHfUvbYXCZ1jy9ZnqVhT8+/copDB38V0xrdF9jj4zmW2Le/w7lOF5M/i4uf4eMeP3KpahbOt1mNsO2wD/Ez8VAizWydRICwTbff2mZX2eH4qaxuUg/uGxfK/JO+LKzpHgZ12OQ21/qZDMAdGvxuUDVu32xXcKk0Nm+nYTVme9rY+RqWIUBc0OqrmA3fpnzL6rrNTH4a97o+SbD5B8db3XqbeY9LwXryd+4q2DhvXFDx3+muyO3Ut2NrLbzFug/UJGFWWPsgE3iHl6lf0JxNF+DqYca19brfmUXcL/AcCNd+Iwe7fYtuianZibznR5ZWLongSirEEE+BaCit0BcEOy72/tDkcnX+UdofESqd+ypfN5im3zPfos8u+GMoOVkAgQIal1GVg0OT/AGe+ng0OfmZa/IqV415jH+0whTmxEDdjuohjXGdYidNQjBDJtjY28pvjSLv5ldYNC3XGXgKOhH7/ACNzOMxDuYC7/VWffGoK6st61NEY15hkD9DF+xl11uhf7la/W7xDNa0nYnG4jAperluds48H2miq83iE4WXOv7nYKDlrqdwf6ufJVrs9MKaR53PvG7V6DZ+SYr3SMtb3KxsCY+q1H4lIe37s8kxL2Ao67lxKncP5iCvGRq+O5pQFHhLEnbw1ctKD0cX4gRUjIC041LoRq0eVUvMXk0lLfhMVOvhTPXzA2TWGcmcdQRNBTQ/rUtOqyzcQvH+4mv4Fb/7N/mfh0oxuUS2p72wZnthe86qXknTf6oCnx11r/cvm8c5azuV2B3mJgxzG31D7qkjtCjVVc5DtmQNgV7wkhbCcPnrXUES5zn5nT4qL8Kcd+peIPpQKXTzDV5YwrXjsPUs08wdNB64+pXc4jP8AcPf07qFHzuYEv34g42Lee3m4J228sXEJiqtcRFGEaj77Xc6r/cqFZ08nep3QtHlZ3ahWnz5iKd135jM48Uk/zn/jMD+PHBxuUKzfG2hm/UR3NQam6hBAhKRi4RJ585n5TUWbonAV94qOFLJqafyiSy1DRa/mMk1SsjqPs7z88DHlmvcVZ/qE7lioo8Rtx/72IsV15+oYOnA/Yj9ez5Tt9sssB9xguWNEJTY9RARQ2dQvVeln9ExAZV7qu6GVmlCj/wATD7yjeXMreo+JgiWUmn4nVsA1tbo9xXTBRzQWUeJ9iAxftmX/APZHxXcrAvmNYU1c+2GLKb7HTPuWyyZ6dgXhX4in1g/imFiX6E95gBe5/wBjX3nYpWvf3xHe6QB+MQ8KMln9pkpE9WL7IJ696cxKaSlaYfUxLs134MwpkrBxL6IVlhLHjNz8N9x/XQXLoXCQNbU6bIbiAFWXXiV0MSUKbv2UU0P+ZrmX4Kv7z/o0F9sQdnPXRWmmLaZO/B8R+wHJV/mOdT3cMCislX51cPstVF0abI9njUvYsc2oxVw6ahd9+u5kPGxdQxZC6Eq7N9Ws9SvtWmNtrEAFOQF9PcO1IQFPJJasoZtn1nmGmLas0EO6A781Lb260q+07AYH+SXFEPTM0M+rfw9Mz4U35HhigrXStlTskow/HcptngZiNmsQ6mIap644TephsCZNkyglQEB9Z9pdRrrcYY2H6EX0y8JNRjGe4pP4qEOPFeueOt/clywgtuJWLlNLZdRLl4+bhJyr1K6QrlpDZvXzUyYUR1Kte+5jD1a6KoF1WPW/vK9XmIsdKL6+IDZ61X3mJN51H068wyr1CCuurzQYzgv+ZRkArPHwi2MdfLwnU6e12Jc3aK8xJj4v/JqYt8h7uYLUm4cO5vPGJv5gnZazdwk0EXmb76IO0eAVT4MzICnBLuJq+ZxUG4rS7jMU9SLq/wDu5VRgptshWJayWTDUtVvcsZAb5r4GezUBPsjNvaKeB8d9YnXM2L8l5+YGnf0fG5g0zJBHwC49t5YtwrQLe+yO6YuUol4UOy1MnZoPLDc3COjY6Pcr1nWxQ3C/vWffIeEOrxdow9x816xBu+wxlbuNydYdMK0/l2g1+lK1pX/DUC6IsBR7HcuZ/klPdGf7LOsQqfch+yuovc06ha86CUssVN68zAsmFw8Yj78DNo3a/wBQ8sceWXaX6bG7Y2gZm/2nq+BuYXH5h39Qd5fwGvMqO99PiWrat8vA5IcGZlF7/NXKhdhoZvfLPb4jpW9RhSrAYhFQXtnyInmH8/8AhF4vyyouW4gwYt8D2gPRxiTaVePs4YHaWZ6PcKLeWCNXx6shM3yPEysgzFKt19v6iq0qkxKnt9eJ/wAMEx27vf2lygj4Y99yjiBsPdyyZebTvWrRkUEWSNqemF+mhJ8kzx8k7Pc6SvWnqKjSpZk15YkS77sTzOXj/dSs+sUUniXu1lFULFsgYYYuaiUmGxv2zuXfQzJ3mjQTalSmVs/VP6ngPt9n+yOox8BrJOm64AXTg8sp2NO1H9ep3MvQV8CA8yLMtOp1lmHj0TuOU5gPPTKAVuouXFl8KFsr1DPQqaFY/qH1pHrg1Z28zCsdZPNe4mkFyjSN4sB0u++EApri+oTNIaj1D702LZK9S+lrfdHRAAdx4qlowdFVBva+9SXOnwjMSzfmWjUD6HuVnoTS7DiBjEKapDyg7O5kufe4ZE7w2nyTrmEzBa9Sg+Ff88UiySqrT98XL4qBAlQJ95gYXl/TgRpukEZu0tXgbQAwN+tRx97qL0x3hURcDzBrHklDMzAZcGYlX7uM7epltwE13GOnv7cIZIyIURzCn4Kt5/zA5EPue+NS/XCxml07g218SxKwUW2sLAAz1YM8ZfZHLVGNTblTx34goCS+7W/aANlfiOMzwNvjwmCSmsfcQUF0dXuXCzM20PjcxWO2vskbUZLrygkX40sISesiwP3jtXKsl/EI1k4t/RPC85Z6v9ys32DCn3LffOAs6zAGH9sfEx+0DFnqOi97Xw+HGJu6P+k78w3UN7yyXHi5cSBk/GVfUrNe8OV3B972jTd/OJiSGjenghDLoq5YvTErlTwDw9ROtupUgVXHnAai0yFryndqAL3qV1MIRdWS+EOXU3QPUVCbvTAtiOGVQMXxGQPQ7lAiTN9tN+JgXKi1P8zsdZtjNR7a4fd9Qyd9VISwYfYY47o6vwT26BaRDX7g3tpbnixk9dsQb+VkndR50S/9y1XxcvmyVDdy4WYP9pduXcqCvV/9/coWpYJaQ1F5uXKp1GHBeAdscEsOiHj9NGIighVTknbaq+1aMfMYoKFir4uyocyg+I7KTJtfzMG6MpfZifnHpB7zPmQtF7z0OovNXmLL+8tAvQfvVVDhC2eoPOfyglJeSi2fabeLQ7QpiJgR6V6DiW99nNsWDxNy4avj3VsdzK1NMz4+I1yemYToaqIpgIW0evEojqay2Yvoo3QfOyIGd4bY1+Juww6HV4laYOZV9g3ANUA6vAD4mJ4dKtHxLZD2XGADrK8rOAEf91S0Z4r8ZKWKuKIqrDMH33PtbZSzlQgrdKQ8ftLCGgwBdsuHbwy7eZZvgWlX8zwULz3HpaoORAp7fZ8R9srZ1d9b+5TRM+RPXGrtS4ftMlG3FNRW7RiDI58GaGheQ7iUAYYzKs8MT9ognmK+xb0DwS6AqTXiO7FVe3hXqNhwTD39uL6laDHLpHMnGf7nhxnziBgJlIQEis6nxKLia6JQp14c3KbODRLl8VwsN9TAD9lRaFMwHAty6KIuF2CLHh+ggfRSMMbiuo7ncWwUGkm/Q89ICW48ldTuN0RFVtasPNiXnij5oFtF1MCbPDKJTSkPEDYo4/iPcUATjy3GawZXuU+5dDxS/wCatQrZF6YrL9kSvH1D9xMqVgZj6P5T7olLzlUFgitK3VyzssG9YnQDP/U2bX7Tx4IKxDGVkYcIeaCUyrIP+UwcF9nxLMwIN3k9cFI2lzDgt2E8mtbnq/vv8SqFUyNL4YsMrtYS90awtbal5BVsH2QItE7mL9lLcao7XDUJF78VeN9ykKnK1ZDjZRR8T/mtsTTmT6m6RBwAqbuvKdEC4WAelEvqgR8MaO2baKhlGyYYZjdbLhS4H7H31Lde7hbZj7GH7y/c67TTYCZf49TSAuHDKj2Jf0DrcYwu8t6CJN9gIE1zU3osEGfiBXIKuKpcC3isEd1F/wDgTUYFtQKp4/3acEd84YGvM6EE9k34fjmXav0iU30jc96Ujqa2S9aYCUj1LleT2CkWFIIr2wzxpdRE7pN6IrxrdiEPl/BPkoe+NF6TuVSQd7qlsjRo2UxSaZUenpPxMTZqi/z4mPz3uynQtbL5X3AzEbAlo+MQKr6kuvhjBZ4O8TAvoulZlxhx1AqH34vqPZlW1EDLhv5QqZbhaZfEokJNVe0xR4U38pd03ga5h5RSvTE1fCqtPEadBpBtFMAKOMjR+B8nDU4dPM8hlcVTzmajLx+tTpaYGgOGo2IVrXBmGBicRtumVA7+flmZaFnVr3DA55P6s8VkeB4CAQZp2qIVMh/pFpzOB4ajqWFcXL5bHwULqV1Zi+0veQsVUovru11LmUKWGG1+1wBca3LOBq6I/XXBAjxQ3N30G5ez7ON8TK4t5xMEsu3HmdvmhYWeY0W9OaSnO6k4TAR3LlIWi8uxEFS1Ku0IPcn/ALU/8FT2wIqrojbrXs2kfjqMO/0v7krnss9mya5lG3dljD5x8Ylit+5Nwo/lLJWBphgk2PH/AFuVW0ZQ0+ItnQ/rFebh1ZkkWenqWst2VMeZvuOrm4GrJh23D1ZFBh6mNoG86YUQaNixmcEna+YyKGN/NuZZ9zIFX2yg7aLEsC4Xu5oIEMkwzE/x2mZrwQH4ccHdl7uqBeGjUQDTswavFsZS881fhXmBbEQZHx7lbf8Aaf8Alzew06gABk3KYqjzBbidEy1brRCIVUDawb+D/BCo17/dju46lWVh0p+o6fjzNLU44rl5KRQkZtHzKdI4URYYTdtmJO/5MOAble1j+/wouL4XXBZYS11wNTdNsCJyQIxqn3l6PVEqPPVfGslutvhwAAMCVsJm8R4JbKL9rv4c0xJ6pP8AzVN68Tq4kpVVnRC27sDHah2+B4893/N4jhgLC6YPQUHa0lZk+YtqAwrfqFnU8fe9Y+1AYEbDKn1zDQ3POvcKIGsL1KpiUTW9VuS9GrkitYufcUW7ngtnZ+0Z2R9sSgRLsHC44ZjBd1BBQtblQKpdS/MR4s6f1BtZLbsiwx1UO1l83LDtT4/MoPLBqYqKykyvCeeo2pjdx5HiixX3YSI+NhiVKnvF/MxLeHEcwRBqmqsjLDEyNnU8TRc3Tcl+RmBb5htmkG5SVMCJnjQJPkGfebOeAfcQZnlWZsMW3JU8updiXLly+F3K5vXmZTKZC17l8iYLfEVBC8j5hgz4mztJd+fMGFjpR8++CyVuOCCKRlKhBRb9TamgWaZmXb8S7LxWLjwEITpDqfeFYPRuPloo6m7vtf5Ss+6mRmezmydm2YeQVbKYDIvtMw8h3U0otCdwqAA12PiZblyq2LWC+UmKv4iecW8mIEW427S5a2+YDZh56nbM6ziLm95zEW/BqLWfnQdEphix/CS5CY0xVVs/qXWvjdJcafEZ7i/QS6W8UcDEJhNCgHyhRlkC2jc368xjiTH9puLSMjbe5bh1KiCrtjwUX0RxiBLF9i474TCnBTt8zSi2D4f4TJdrsY+JYq4CaXGM5la1fR8R0v3e/c0ib8Csr8xg1EVEdrZQHuVBLUrkwR5CVNx3mXVC+u5oSho5aoQIYSkrIQIQROO/FsH+IhTLFWovDwcVz81u8syDdwjEEictVefxMVTmLfDhhkS3zLZaWlo42EJcG8vaZWmZrLy0tLyxlSPThsvxCShn5WK38QnXrzVsqK02Jad29qxLA8zHKzVtEG77Wmw0yuh3Uu9HTqPmLVH8S5LEl/XWdFXslBGAbUazP3BDd/ebi7rCfxwX9fwmGpPDub5wuhlCwx2TXXDTEqWdTbBcu+E/fjim6lWJqK950S1IskpSgzxd9zfu/MfaLjgMcH1bNdkhF40IEG2V8zwmE8Xy6lfXtzq/R0SsjMvgHAu81xpHLgtg9R0RhNr1xeBPTKidsq/ad/MT8bzzCy272gcxBv18QgVoMKwR1epa1ej+E1ekEZ53D1BtEvhQcTKG4imkd5Uy2K3upRTZh2zKd5+TdQuH7tPwTARfvX3iB8qw5YfQKxXUt81N+y14tAR2h5BJnkJZxMLbvNl/MPDqUVNmpUgu7ipaU+gSiaNvedawUn5sqAhYxwDLiHn83J3BXo1AtlxWR9L/ALmyvEWol3R7dQHkPCIX3/hAxb2/Nj8QtubyqSo6JiKG63R4i857dERwHwB+JROjLexRHVKf5+VehdYv8o4RcGJH0/5I61J45+4x9o8Rhi+Fy0uWRONh8pSlbHp7lRYviz8dym30a3HZpEXg7qDq81NuIxKSW8uz94Ra4U4VfJZ7IjwUpLOCW/eVJ5288JNlZpe9kT6XLmW9u0MwKvh3LAf3H83iYy6FtRbW93VHQpaK4giD8yZfHTW5gPod5m7bpp/n7wJaiVWYhSq7v8xSUfDEWco84JhSd7ZjBbMXbUXcNZQX8eaWIv2r955HOK2eBfbqVfg91O9ByzYPAkxZwephKxm2WADTJu7dsTbH+Er3LzHq0cTMJy1ryf8Aom+a7iLBLaxMGsVbB+I26LKKdJ7GeFHqMG/dDsZeJczxGMRvH7hdqFt+nT+ZtX87WULnPo4JQRVCcpdzt41vzLQDLHb6rKdee4j1KlXhFxssfpWBDN7vbH7nDCagtQaVTPYElcyT5TbBUHRm4Gbmp1zcTHCtXUHw/PcY4RgmpfHawx9AbRhuJrR99RKXBWe4qJf6utI8TEUdQ8EACgeFgBWJrVfELLl7KFW+IvzLtqDcAnUKh8HhstFPDltYJ4DBpvoZrkw6Q2hAzRCxzs5fwtLNtxNmZ6glhRA1t8TAD9IRGL4LXmIl8Xp7gLtBah5DTPjC2M6CJe4TWnUO5dZdkjCfgeYnXUpzdsu4vyYwhMObd/EwRbHvYHWabqYw/fr8RHvl07OgmhuO/jxMEyS6YMytBB4APM/x4dEwYm3FilVtZmVcFQN8Cy5fBObjwblGT8SsE/d1Saal4LlxZfH+kNzBbFiwhLjFTX8ym1s+Lmkh/uXwnFXiWQp9AoZ/iKZPh4m5jhglnBl+uh4lpC1QwtphZFmE1MluYi78mJcjffOq3GkunqFUK+0rmxi9RZX3R8cHzeVGvJrB8TcuM9stZoCFN5bYLnhK+JbzB2t/x7lgNHjfMG6g2eiI8HwQN/sncS7mZ8N4lLeWJD7ipmTJ80w2DvrALL5mr6cAVQQfjldx6qjonQf4S2am5gyRe4Tbl828KZOowuWokFpbNyzNYgYiK2jkZu3VJfCG2wIP2YZAD0SpDHYv/hLbANMv6cG51faGJfBZiy5fBCAi1D/fAC8TYrwO4gIvxsxf34GN1qdYuNB3MoxcPAW4a4N8LyS+Dg5uMWxURHr8XuPW5N0D2FyYJKd465mXcw2Wqtzcql8suPsdFeJ0jE7EN4jtn5GJYu0wYnU7sLO5RbbFSyGGWzUq+auFqej1BavlyxHcWu4WwTqIxGi4/oeWPaPiDIJ3UezgSLeWHRh0cOYWueL0X3fFimU32ugv4OFwk1WfAGir/YIBobJnEu2YpF3CxKFGwyxVNzSYx9/36v1GkgQB5+Ig51g7Wdcvx5gdCB4S2KCibZagChVSkxmXsEdMra+dka7u7LiPZxUDi4fSsuBcxy8IVLjAWlsNyuviitouUDIbzLCH0TpiUTPbFhwrcsYUItRjYLg7XqRzzfFUpmjBmbmqEqzUa+n0cwRgvjQ4095kiDd09Rj4tdP4nfOgYt8zrsy1uIpdPMW7Yt7hoyZkqmHdOxC7DKiv7z1j8JeUoWQTcLMbSAZgNap+oDb/ADz8xJJuot4G9RH/AHD3JUhhdhaxuk2vAtlkUoRf7yx5XVKcH7wSLbcoxycTaAAuo7cR7r4dTZdQtGwZokridQ9+YnSIzrbbMJm0KHV9TM2zLUy95Usyx5bTcr+CbWv4ivMc/RfAeVHwHBVmeL5UWDFzHcCjcqxF5LTDqEFUu4zYXh4TPJ8vm5m1Foiw2mDARXcBOi2+mfmZYCjfdS8TwBPM7cgKoUQq0EqcvrDEo5ZrzL7yVoGSEjWuC0DeEmHd/TE6C780yyzL1z6v7IiSq07YrufOjYrD3NgPrKdvfcEqgm9GW8zD8aesMiEUy0UTM6RtwkFN8Ka6lku4FuIEHldsS6vhnmXjHwYPEqsw+HJ05ihNHFLWs94gEXPbKJrJEXUSwZF0ENTHfEIZilrEB/QXXxH5LtZezbr8WeMFeIwsifGWZvw8Ll8DCWG0XcIKwPoWMXtgLNda8EPaLUX0iVI6gK3PsEYGK0lVGLwL5uqW5YoJbjj5gf2h1w2zR2izp9yo+4hYhKpx6OFv0Prilqeo2LybzwNmaOs2p3PDO1YFZnTOC6i0HubhP1NAvcu8vtFbs3AfRMdkoppuejq4HthdEhQRWWlwTqJAtZiK4F81E8lW4Y4yqK/dKJ4p2LgnZ8xW4UDcrx8r12zRfmjM80q7heKC4GRW9sGVU+mXnp5fUI78gsPUE+e+NE2zwZ9eD5hodzZxhYS8GYrYXhIvFvS939ojXy/UuChYv6cqz6h8QTuE4p5+lajFwP2mz/E0chuEE4o1tYhhjyS+ozVgPP8AUFsi9p1GLwF8vWS9DCVlSxgBDudxtFsu4F/BFDG3lf5nnzN872wTFWAMIO9RXU3Rmt2ifecVLnI+mPFuHfbUTGXNSERAtYVlDqWWPChvMF1MjijogGWYOpSUWrNpfINS2G/SV6H3H4eFGT/ijjOTxEcGoFsVB35i3LgZxMR+uUcFqO53sXSJUnpmEVjwcfC/i6uVdvI8UzQDgfnbcRjC3Tw9IYwH8Mq1QKwzJpr4lSpUIxXmBwUzxf1iYGvv3KiJyuDuBtlfB9ICUcFNj8NwN6P+YReS8VngqdJDKiVRfw29suv+omt0pWEtElSmCeASVHamynvUx5zHNks20y7csyWDl3f4jxWLruiF8rMZGrsZ7KKRhm7+ChArEvX9QHcCdS6jDLxXjcC1e1i/X9GWPoJOwlOhFrMCMbgRG0xcxYiylPMt83On7R/TxYaaL9w6rBVnU3ayrqvsRXIGql8xduNsNQpw/fgI98PnxCDogPvEekuOeAyVKSiXGk9IMqhRq9zfUF+Kr3KJilx87lA/oYCGu5hGFubgQcLLov8ACJWvC4svgOEJRghlBEpS1XOwtCg8lkhBYzxCA8EeCbxntEwWkdbgv4uD3EkCiWWeaHAU+g3wOpfmYdO16nmCzVVCyufjqXjDF8YsTxc7vi1BF6CMdZgjqZVG+40H0Cp1tonoi3LEaSUlYrv5PcKruZTSJQ1rUzxvmVnY0x0WPzzP3Rbly5f0BrJMm5dRhHLbDRj/AOaoIYjq54W+6mipPMcxhguezDqJWncwalEXAQIS/oWLL4CHUCV4JlSpDv8Ah3OiHozHmollwUuRTuMODOo4JzPKZHmQhibuvmeH7r9x3adG/mNW09QXAp7S6fLcdPajEbZZqJ6zNHdNJWo1EtakrXAE6hXcosf7nxWr3CP57ODJGQpmJB5c1nJSTKCD+MiD/j4plZ+i+p/MZywlpqXAuHlCBFoigtmEpG/dAptRt1B3K7nvznX194qlGzPzD+EqwcG7iuX/APBRS5fAQgpK4ubnwPrgitmovBuVCA5xigbWYQq1dYcKLF4CXwMSqbcFhFJGmf8AvNTsQsKvHzwLV+nFS54Ik7fTUo19Ggiqz0Z92SoGx9j7RutrAqXUeC3Ay/Ee/wCw6g02bln7LaTtHEKwV5nypqXGFxfC4cTJwHZbyTJXPtmYvF1E8sJaamy31TbB8HjZAqXcEWjgq5mBFcLSyK2/M0K/M8ZcsZdWDtx28b4NhmDvq7hhz9R9g+oc+aP8Acbi1yVCCA5tPueEn4/GsBrKpl+YvC7oxFatxhZUPqAV9/8AMtkaItxZcJ3Hw4aolWCXco3zLkOD4SlT9ikd1VWeZxe8MloG0rRPhF2snUz8y35gQ4W0DMz3HXviyvV7lsihVeOMJDd+IQP24srBvJxD5bl8WKIK688eu5TtY7jAiKFpojeb4HoS+Wq4CajlTslqtI6uJ3zgI66d1mpQ8RylDl5fcV+Yy0dlVdTYHnggCrgbGSXx1YY8XKoH+yfaaGfAR+4XKlQtqfcTuHFGNrU1trDwhuyRuMLYQTU7BfvMx/h9BUZfFTUutbm0H5l8HMN9YmnHQRe+4VXfGKMXCBwstr6aNSo39tT1SkqLvxt2dEyeO4n+EDhqosYcnJxfjAhcU8YuDgq+0tm1L8BPEeKl9GiX9Ae5dnc+yjqVeoU3GbWLCF4sbqUaZiy+HX9IypmPUcFLe7mKFo7Dd1c8tSlJ+2XM2QzSO3uGhWgPWf8AyU3KjWsxljcK7g4Xq+ZTSVLgSuwFLcrAI11HiuyL6d83MRPM++dwPZH6+iWCG1UytsCVw8VK4XC+KhlotE8EFFK2igtlMVvFQIfQaZony/0ij1Ukw7YWYPqFguvEpuu4SUmopfImLKIRYXqz0/WIspXhBFFfMRy7l5gIwFzyxriojl13MeoxvgXnGBcDbFeI7WOxEMibhn0an5ozNIoZOmtpHyf/ACxR4B4ISyzzcuXLjfYn0ZcBb4IxcuNXcyZ67J9ilncHFcXL4QtjPXu4pto3FRiiy5vpijCuEAcbeEfW5gOvxLIt8VA+kIoI/B9YvHQn5wC1BZdyuF+kGFO+9QF6AetSoPg9MJ2W3W5T9Kzj/szSMLFl8uorwqdCLCXikujrti1iOeEHDcEqaIvC3mYmpM2URMUE7GUS6mMxTFLo/UFl6VH2ejPC6u4sv6KXUBNblnbrh4F7K8MpiXDq3A/8gTUdy5cZzXh6194atsFpv8cPUAgZqitktL4F46uUNXrxBbOs4mjhu4rKCaJYxzLGCYJYZf0UcgfTEDgVZ6SVgUfzPI+UswS4s/6j8mqW8Rz0zh/My4adwywZlRfJZm5GXFlxGWKPjqBGSEXRFdLRDo7mcO4z7MwEDpuo6T1iZxbmWWRqf6Lkfiuq6bPg8i4you4vFqBU9OI4FZ4YvE26ixea46TtX4jTR6jdo+alSuLqI4BSNzsKzqny4BCGIklsZZay/wDMawdbhGDApzFV7x4uDDVFTzwl3Hs4F4qVc1jE0g/y4crwBGksl8VIwcW/RWb2seZbLenzAoVuoTq8+2VBFeNT42fiJ8Rk834I3FdTwnUu4Z6l3kqmYGXfuPH6RlcWYO7mAQgIHuuGyS9IGTOvEhlCDY7hduui9QRcLSiLWo5hclHC/HBaYsxgbMsE65FVC7gwT9wiKs+HyR1n1COi8SbpS/EUU36jXAlRxYcSpSaevouXFm9XFHLC1olDvDW4osZN57l8M/w+3Cql1GbIYAV9S1MHGn/2wcpf2gpZV8RVbW2EbSNpMYuKhAS6jeFrxmJTLeQsa4FzbK4WXs6mYcH3gAYq/M1TpSqbHxZD4A84hb4XhFv+6hJVyQIKbV6mOf6ILmxVkWLLlxeMyTXbKcEwRhbGzcJmik6TTHtLRDHll0Cbi8l8QrxVxWVZZjC09colJU09esw1qeh4lTQyClF47giWE/SdMbUCC0ouyGAdOdyk3Fm3JVE0cOfpDw8Q74pdRxehUZfAQ9vtPsSxvzKitYuI8l99QZQm9PDC3kD2UTFhPNQtQGb1Uy7b+im0Nb8xNtcEHBlzBSviiNuQBKJgqWLKlc0x1iBQomrjMDxUwWi1MDp7ijQVNUn9J+oniBB8Pa1F6P5ny/iJCmkzHYt8IUc5lq7HdYl8jYLhsWpZxipXqXcIygzHxlLyqrUV8E2MDGUVgeIJlIwSBBLlbMdcmek3OBTB8mHwyyyOvUaTcqMXRj1SuAmPGaO6hOmjNoTcwixzxXWzrLcGPUVjlosjeDJMTu4+sWBCLinWOow9X4iZYZbir4/N0lV/LaU2rtzxcH6EikblK4UIwcBGuBb+iiWnfDC2Z/UoWY5VlMOGM5gNlHmVQIAwDymo2oDyP+ob9vcSnAYhep3ni9tomW9Ycj954an6R6Ml4gmMky6nymyWPOYEJGWDdQApev8An2gZFQ3QPQTBl3TErgSioLrB0R/iVLJmlYIm3R5jW1qdx/MGp6ZU+hceZsIPmLKo/EDhsuG/oFnCFrA84xNnAiwly4WtEqt92put8z+QOpT+KYU0QQNkrXZ/FQB6fRXFSYphX+JVRS3CLlBSxYwhRN7dfmJjmuHkLhYbhGXUYywgnqMK+m5tWFNFH3Fiw3AP+krGiKLmU8QLl5WVUwe3EprhaYzNYB67+8uLMtAb0mXl7DEcE5OyOZGd0z+YmsbbMBXUzKHj9dR9oGyDtX3KjpfiLbNcnlMVepYJGmc4hlTd3PFHvf0KYZvF7zvisE2zHa30QmKZvxCVDhuMvCUl5gnujFy5cuXCMKwRcEIvAqX0S7LXULyy7RdrF/aFDgGPTPzVpQW75xFK2vFQjU1MiK8nUwAfcX8x6OjxP+ROnqPIy4o53CupSYlcXGVYHDUqPLzU6wTCCn6iBXRj1L4IBi8RbjF46Evo4dtLNdeIzVXuDOib7l7Z5MSqMGzuBSNsYx+ZWMYxjidBHjLLJ8aazcymhVy1NWjk/iVESdOG6Bj9N5BR+YiFfNYJsXbw+sWEKOGfHklZZZluIFELbC9S9YPzER9ub7LnoLfMS4baixi3Lrc/mEFdbfUV1Pcewi422oRUJ8jR4Zkd3vSUbwDC75Zg1wqypaHnyWot8JZCY4HFxSMsHAtxOA6JV1NRhbgQgg4fovFQhV2Et1/dQzLV37gQg4LGMFGzF4rPDrR+2oLOlxwMo7xMWV3+J1v+RMUtjgrzNAbjLqbI2zNYe1jL5e+p6Y7goG1d/wCpThwbjLuOtUq0UpJlNMjKHDzkCTxmTHKGtrMUYAlsuYymU98JafEeXxPvLMly8bgBeUdlgmyEOnFRUr6KlU6hx0dIfmbxqLVufieI3wlg2lFlkeEFkwSXMJaOfoVc4Ob5WGF+ipUCARtv44XMq4SA4uEXHkO6l4qVTA4YRgQjDhZ/5k1OYLpbA7fs5fxGJoPfx97g0P8AmHAgaUV7ly5XvbKYAEqGBtfEfDHwZ/W3i4exx8S06T3r9QB4PQ3GZFep2VEGW+RlZZ8tzDqZQvCiwJTD1U/iKTjPHV7MSqkYacH2v7ynPmalIWzl4NQK7fES6KvyR2upeXcqCH4EeDPA1LLa3PiJPHkTLNF4ebAdE7QpljpghYj/ABFGUJcd+4UUdQSusgvCpX0sM2S5cWXLmZmVK5KlfRtZeH0S8XxbzcIF7NTMTdN5YTJg+AKjLiz5RKjsrxAzTFJK4ENCNY4yFX847MjqYAeoAiDhglXUMZI4Fg03TNNIwmAxS7G/cPKbpXf9w9+A4FBedkPv7LhFL7PPGuOV3T1CatJjjOS7mzO4/wDxLWY7mC03M3x/cvqm/tyBf0PALjNXMlYL7lQxsly6FQURo6RusvcvCT3jSel4gHa+xFCtLV+m4sWK4WLRU8XX01K+q+L89c3F4v6K4KRbL43CA4uLFgFpMqPtFEwHripTiQq0gbWNri7vxGuK9gJ31Grh37MeVEVI9BfkiFB6q1LZ6I7BJjNYy4BKktlYWwi4cEb8Fli/B8Rwqz4SzeE7flcyPXcJxMtFRpzc3LQMwH+fvLB3QftMhCjqVgQQEqVK+llxjwyn6KlSvp3P0pXGspK5X6lcVKlTwy7mlU9Eyjb2xUvBwiuFjwqDRxUV3rhIkuXCLPddhdQypCxTsmOOEyZ5JU1KHgHEwuJclfJOYpmUwjBLMFwcPPAr5ez9T4JjY96iH9TBrWphDv1Km5TF44m9PbC1K+x1lXA4VxUCJqb4VH6Q8Cxfoa+ipXJUqduPFRyenqYMSuFcPFSpUqVxUqVCBB1DUcCv0iDtgca5eQg95NkIV9wkrglzF6S1HaBiTBHcWUhhe50/Cee+gr7sbjsELcItxGdNh3ENDm3C4YlvMubwcdmOEePZBdk+CeIKFIQ6umHXT7R2UNzC2cM0Kme/nEqdkXwHCpiXyMK8L40lkpMpjzLlnFcUSiUSuFSpU18TrqkilQIkYtMOrjlglfRUqVLMH45VCxeNy+RPliRlLwplcKl/KZ1zHS2sqVnAZYL+duEWo4TfErIo5JHPM4xKJmQdjr7Rm3eHoEHgGYYPqdd8RG88LnzMlZcFyriUOCoeUMKtH3hrktwkEAlnG5/0GvcCX98y2F33D7wgc1EfoMoj7cGQpYvXK5Yl1L+gYLzfG/rvipU+ZUqU42hBBIJU4VyMVgJULmtwqVxPu/MU8ju64BnWZoCYRBG7M8/MQzV8SoQuAw6gy+k8xNJg4TFRfTEO3dSdTNmOH+YXOMXNHAsilhGG+eIQ5MipfCy0zC8qSuK4AyDrEVQwy2ly+F8XwuX9QTSVHkaS5aW4WgoMIcVL8SSAypUqVxiLLlIxfKv01Di6eXz1BvoI3LI5wZwQMxEzJfObb1qYJQ4iotsYt2EXc2ZYv1EwRuwqpkuLMWUu/VOk7aFx4OO4lrVaxAhNRZdcuEwi9JXKE1GLFjAmHDUrhglIXBc/OReS5fIYlcEIXE4JfCnA7/8AjUIIIICVzcGDwr5iI8LLxs2l5eWlstlstLSyCYRTffxiQ1FUk5pd0VeCY5Hsrixi8eOU9mJa+sz8yrFRL68kul8LhtXAaw/ifwkOMMFY2xfli62ilQrghyorKqMYYFDacEz4brqYVZiHW4mOWISuBlihgGC5dIlcx+khw8hKh74GYSLUFfU3UQxK+i3E4agQ4uX9QF8WHgXwuXLly+FxXhbhc2hB0DCmE5MJ01MEzJpAIdoZiyfYpgjvi0bmXEHqIWj3wWRB7JYa3kNsdwirgIDP3i8ne5SLeocG7qd8xjHHNwcbZ7GP71Gcq1cDoimJEGP0QMW8LR+ohw8bQ4eUqjakMcKPoASuWXy05S8F4Ly2RgXBzcuLCBEjHi4MWYLjFiW6YqN3MN1FmGPjExDQ5rg1jeKyVfKX9AgYcw4b8C38LuHqUOLmUDcHadLEp0gYM+5kixTMIyjgRxQyQj5lkLsr5hVCd4cdErYZZmY4ysWLL/8AicMIQj5y3Gn1wjUTG0rlcGEuXFipaXLl8LkX6DMwy53Ll8b8VwfodRy7/wAuEfPqLM3XYIm9c/mYEUdQhjjAwrOYoR3LqLmLmNknsWZ69qXM/mQ8Vv6AcLUvgA9oLYV5S2n6y5l6HGHBxWzuBj18zF9PkjbIoMWzaPkilsfbfHRLI2for6SVA5uESuBg83Bl8SDLKwJgqmWxGDUII/SuXLihqMYeAhQEX0DMMcXLly6jhwpfJyi6YsuMZRjwrlDXDFN874WIoWYz4hiEW+gsghAtz/L9od8b+U8fIQZHhwsl7DEqY/QHq1FzMHHxXweOUR2XyuEcIkccnLwRYivm5cvgZcvhFyp3SS5IhMnFwYDeDtA7NxeyMeWXKHmXkjjyv/EvXiLLly5cqhDyCXLl/TOTuZ+cx4sGImbl8V0dcGNbgldYb1rhqm/wHFU0DsVaFFdMtMJU9Pfl2XsrQI44HwEtbqF3oFAqVdrqW8VupviuTi9xjLgw5eRxUTi4QlRZcGGIpqYJWZcx+99x4UbMMvOT2R1VV28MqJHg+k4WKe5cuXLly5cF9C5fC5f0D1+5dw2HcXMvgXMOBLlss3KLJWOY4XfFcF94VmYY/uGC338WxHhEujgcZU7IyNin3lhcvHRHV+ipUYRS+BwIcsWbc3GMHksWXCLkGTfIMu+GEHDrUdqW8MefoW7lfj6DjSMuX9RDhH02jz3BwcI6XhUcCwhCa7g1jc1wLYIQ9xRluv11LDfVi+Dbjp5P6QYRlmmdVzJzH6iRrBEEVWIxIOBl8O47/wDgEMXLl/QBhCMWXBgpPcr2LDZYNzMWKDUv3CLLgweF9QtxtBmBK4VKlQZh9MVBLl3MTkseCzfGqLLdB95TS/ojhuarUq/ELPKHEIKIYfLiyongM4uC+Aw+glScCaFJBZlTK8QDpmHi5fAh9FxZ4PoqHAwhBi/QsHhmAWSJvKx2izO5cOGXL5LFdpXrXIgxK+kPmxVAqBO+BbMCXwsheNbhLvjWtw6u4HbPiLbcNwcXFB9z7mH0L1HFYlzSz1cqZl4aCMy5fI4XwRSfpTWUJ6v+I91i4zJlTrnSXUOK4seDh4xX0mMLXxKdPqMCHi312J1R6fP0GfMabv4l3WXxUJfBfN8D9IcacrLlHmKVHcydcMvxMiy+D5mEvhWPHAwh9IQQ4Z/wmwufGZ7OPEHFX9/o5PiKnpE3Dk+PnKPq1w+gLj2Q22YCuc9Uh7RbyalBmb64uXL4GXLlx4Jrgic1DgVT2LM1CLUdLqbRpl3Byd+H1KlcXxfBHi/oP/g04Lkp4vjMua1tmjO4e/1BOHqazDjeYovE8/U3nUG1f8xp8QMQjPcvGvM/7sblBqa6mbsJs5GYn0eVyxH6rl8BK5v3LhBWXc0jS8iVh5ncuLHi5f0VfxxdS+B5FSwWlh7ggG2PcStcHj9y8mu+8Soxly+bi/VX1Vy0swRXHl4/4wOyft3GG4Yt/kjxXAmEu2OjjZr8bgZeVg/2XCn0LPUJrxC8T08Op4JVB9lfMcL90B1+phnrmmzH6Kto29QhTy+iF4+cG4upHo/mECBK4frvr7bjRLeX6RRoQJ/PiXE+fvK4OJz+0WQnSm7YjIq7eF/9Iy48kEcPoEcL+ka3qUrXNv0FCxR54rv31DkMOLba1BOfF8jF4B3mP1B5hhHhHhdRSsFHm4duBcPFSuIp1CfhPR3VwwLtNkSqwVax4gQ5freHh5qGRuPfEjuZ8KxGEeYcNxV+TUpL6y3Xi8GHL9JzceDgx39FSv8A5//EACoRAAEDAwQCAwACAwEBAAAAAAEAAhEDEBIgITAxBEATIkEyUQUUUHEj/9oACAECAQEIAeXEICw0HgH/AFyiU3/gmoE106J9IqU07+wTAXzPmUNxqd1aloLk0z6JUKPZPjtQEazTlNbGghNHpRwYrFR6vleYyh3RMt1wo9iELH1v8l4z3uyaBA1R7ItKLlkptNzyypu8oEhD1TwAWOkn0HdpvVpTmyg0qYWdiYRr7pj8tI9MNRR0HnnUHuCaZRsE7cWojmJgIPB0i47UbJ2kqOUoC+Rm8JggLFYXxHO8SEAeBva/E86Dp8iuKLZPi+cKxjXsOwQetGN8QLkqdb6kJtU/vohZpx1SjbyvH+ZsLxfBdTfm7U9mYhMZgI4CpQRQ1vCAJQ4xaVPAeYcJ1j0RY+xOhyFypUqbD0hxnlm8WnUUUFCDf+N5lWp8pXiPc6kC68XdMoLHXigPTHIbnU+gx5lwEc0wggPXOgWi59OdL00RyBFkDXHAFF3HhnjhVahZ0w5CbVTCpSeUKeI6AE0WJRNjY6gIs57Qhoyv5Xkuo9UKnyNlOaHdgRbCewMeccrQpRNidB4H0nFya2BF5hCHXcwO7a0DYJ3SYZ91oUouRKm7igZ0zwESgIU6YUR7gC6RKJ4yhbedYINqgcTsz3ggiVPJFnvxTN9D3hok06geJBEoU4T3YiVQ8j5ShwbWhQo1zxDexRKm0ckSgIu96wy/kwBvQfKlA5JtMN6R62ofLn9rwi1YoaJU3PGBKiFKLuMjRCF6tYU0z7fawCkSoUa2PyvClSpU84CDYRKJUek6sBsqsHtjdkBbETOo32WSyU8gR0gSmMhOcidDwXDak0tG/K9xjanSncupBxTRHAQot2o9QCVTpQJNR/4CePyHuYPrQc4t+yOkfYwgwAa3TGzZjdMBA39cCVRowJNWr+AnRUqBgk0qoqiRqiU1qLYufqmtyKdDdrFylBFAz6z6jWdzmJDdLRKpUsNzVrTsHOQ0VKYeINGk2mIahozBTbSoVOl+l7siv4ja0SuvRm82bepRFRU2YCNLGFxTGCmJL6pKe6E4lDq+Q0TvF6n8VRZ/Q2RdBi1NmRVV87Bu26JmwUoifThRxMplyltMJz5RdaRZ0xs2Y3wEyndIFDQGvzMsAFoCa3IpzwBiFN59QJz5F3GFuhohNp/2agbs1xQeSiEHg7LAWKG9w2xMKV9iU1v9hthupxHrndDT/tffG0XaSgFsEXEp78QgZu1oCc7glC/Vh9VM+vQdVy+zukzL9v8AE2Z0AIBSip5osQUEUPYNTfTCjVKnRPALmfc3tFwdI4Rsp1xaOOfRc/Ep1QM7BndA3xvC/wDEXaYt1/xQZUgIgHtwbU2TnfGEzcXhYhb/AJAHefBPqTqIlDhxUBEholNip9kVjCc3JNELZf8AmMqQEXk+yBPESo3RE65WayKqCplsGE/ya0NEDRgsgOi4nWB6YbPcx1Osm0AoIgk2/E0nRChUw+d7F0acuAD0u0Ggdl1o0bygTN4MozO3ARNyYQMqLnhDf1OPpdInhqPjYBBBpHDkFOvLfgYJVUxtafRnXBu1wJUJ5LehoYCOxo+P7ZWMxs2Y30RvfvQE0qoJ35M97RvoK3tvOjKzpQOyZH4F+o6qtXBPrBnY33s+oGqm7IazYdIHSHwttG63UOvsp0krtDWBbIdIdInDpi/UbzcgFOptd2NkV8P2lDvjE6haEdrSE6CFT6UaHgkbMBA0Y7zwFoG6edpUl0QzrQ9mbYVOngIWQBjQHHKL9cDW4i22qUZlTZwlBqcD+MaY3jTvw9BNMi9WoGiExubd8g04gasATKqPe10B9UMTq9X5QANeWqoB0miFChQgEWSFibOBPQ60TqInhcSOiYEpjsgqrWzJYZC+N/yTphdKVvKc0OUcBbOjIWIBKDt4RcAvxUg4fy4Y5sxMWqRiqLmhuz2h26pR+aK1UsGzTIRqkPxWO/OBI3U2LAbgWhQt7TqLou1saSTN4CayE9zRsQ0AbGlJTWBuh7iBtSJcPso1FyHLKY42AM2yU6CJTW4jUekzL9XWlr5s0g9OY11vkHSph4O941eQ6oB9GZFm4lFri9DR/sMD8NUAGxEpjce5CmUTCDgVUaT0AYUKFsn5/msNUgdaolBoaFTpnKU1jg7c0t5QWQ5y6E10r4GF2XC4ZBMZiLYymsDVICyTqgC7Uaw2Vs1OdNjMJkxvc7qn/SqNybCoMNPtf7X/ANMLfF9stBTRwVHYhU3ZBESg2NTKZaZ1udCBm5aDc1WtMIGdHSy1sDgPsXgL495TRCJv8LJy4IM2Gk7qI0zCBm83Z8gfuSU3L90BwNzSaTkgnTGwsZ/NZEp3iZIbbaCY7FVpGzKgd1of5LGOxM6z0mmbTryMrAl08MrrlJIR2Rftt473u/k/zAx+K70V2ZsIHi+KWA5U6QZoKNBr6mTgLRwRadVF1TMzqy9GFiFsneOxzsiLVfJZTMFrg4SNeN3ODU1wK/yNV7Bt/j3vcz72y3Q1mxMIFSjkVRaWDfXjvpjUTATa4cUfMaHYqZtNq3htqPyLW4iND6mCD8um3lFFuQTGYpzGvG4aB1bHgJTagf0mCpneoxxOw0DRGiFF6lapliyqX/HtQLns+1OgGFP8MF+Sb/SCezNC3k+f8L8VS8lj2yu7Op5djFuyBF3scXIdc8KjQFJV3lipS77aBTd+mq0GCZTU54amVC9C4FnOdnCGjbgr+fg/EUvIz3XleAK5yVPw3U0wQL1Q4FU5IQ5ekKkmxQvWMKnu1FxBU5BBuKlOYyZOX9Amd3NzMhjYRIsTiJLXA9LZP8otdCZUyEqV5dd1MbeHXc/+V6vkhuyZXLimnZHyGAwqvhNquyVOg1g209oCOfAA3yCmz6eSDg3ZFuSa3FESnnBqYfkQZCNOVTpBihea2pnt4wOH2rU82wqFI0xCKlVaQJlUttkFUpNqDenRbT6ReUNwqvjOJVHx8AoVXxqhqbUmkNg+wSsZQs8wNmUy8yoi0ItlNphqAvKIB0lYynjAKhWJdBJhCqLFiGiOMHhd0mOMoaP8jWqfLiPDy+IZWa3JMpgBPQaqhI6Z1vCapU6Cp0PaHBMoBplVBsmtKGqeONUKFFgwWi76DHGTELyfJc0wFTRcv2/k+WKAXieWK4t5Dnj+AJxQ0QhqhAepCA5fJ8IVdxITV5FX42yvGrGonW8zxPnC8PxfgFyE0WNTdNM6arsWyvnflKovybKHKazvkx4JUqVKnhLoTXSq7X5KjOO9ZocN6VMM6Ke7ASaX+Qa52Os00xsC734CUPMkrEPaj4O6YzERzRpB1koO4CENrBETeqzNsJvi1Q8BN6v5dc09h43lOLsXIDR5DC5kIMhsKgIYi5E+k+SIHj06jD9tccQuTedHk+P8oXj+LgZIQ04NROgmEHA+gUarpVJ+Xpm8IXJQQCKgzeUTprkqj3zHyGhAz0nMcCqLMR60oWJsxtvNe9olvi1M2bonW+mHplHG7awLseKqDito38YHHf1CntLugnuhfJumWKa2xdCIDkdummRoqH8QJaUNWInQNbqTe1T8ppOPp//EABwRAQABBAMAAAAAAAAAAAAAAAFQMUBwkCFggP/aAAgBAgEJPwHcgzRjc1vPGoM8WHGaKxja1n2epcOF2XbQinwydgO8uev/xAAsEQACAgICAgICAwACAwADAAAAAQIRAxASIQQxEyAiQTAyURRCI1JhBUBi/9oACAEDAQEIAasSr62c1uzkWW0NjZJjEQRBC3ZY2LTGTGMSIIgPpaih6ssQiMdxZOyHov6fKrrVbvVk3rG+vrZKQ2N6jEhEQ2WXuhrUmSZLVCRBEETYhdIlI5HIirIoSF9ld/T41d/TjZVbkiiHQxsvTYx6iiMdIf1QxkiQ9URRBHpD9kCcxyLF2QiJFfZK2fBCiXTF9kSEVqtyF0OWpDEQiJaQ/p+hSL0xj0kJECch5D5DkI4kIkUIX25di8jqiTti3e+VCle2WWWNje3qKIL6XpFa46ZIerOcUf8AKij/AJn+fM2LUI2ca1COlq/s/rixOZP3qR+xFljZyL0kUSGIiiOmMsRRW2MYxsnMnNvSMcRQFEihkFZFFCRRQtu7EMWuRZgyJKjkXvkcjkXpFaZJ6iRQtMaOJFassssYxk2SPjsXiyZDxf8AceKMSRFXvHEX8L2yiixa5Fl74lEUUPonIbERX0/LkcTiUPbHIsbORkl2RMEET603SPZBUMirEhbX2YtIZJ6U6HkF2cShpkMPQ4UcRIbJSG9RQuhfdlDGMcichyJZOzFIweicrESZjiPWNfT0J/V6WkNnsUT4YseOmRjpIUREtSkSmOR7IxEhIW+QnqtyGyTJMmzJOkfJcjxyPUSyxdi6RdkYkY6sskLojJP6SZff0ZFbl2y6LEWcqOQ5kpDYiMSMCtTyqBCXIo4CX0Y2SY2SZIzeiMfyPFiSYiTMSJMRBajHk6MmFwRHVEYVu23Sd/vi3pEnpOtcixsRZyOQ5DeqMWKz40iitZMPMx4+OrLL0xslIlIkxl2TiRxdnjxok+z0hdsSpFWKBFaxy4MyZeX2Yp8XY5ubvfpDEiSInIsYmNlll6USMCHRaQtUMQxImxOixskyUhy09wiL8UWSkYV+9JkO9Mi70y+/pIYh5COTsbIi03Wk/q3qKIwKrfov7SjZxGNkpEpfRiIonIT/AGJ2yH4oj2cbMar7V9Ge9cBYq7GR20WLdl6USCoi/o2LVi3yLJMlIlIb29r0N2yTMEbdjZjIL+CUmiLLJMjqJJke2X+hboiSkcj2JEYCiUKH0rTFrlpjZOZKQ3pae5ypCP7MguESCshERYnpmKEeJPp64lUMl2L0LU5fohEWPu9zda5aUSMCOMqtLcrMd/vUkJD25EpkpjekJaekTlbG6PHhydkjHEhpI497Vr6MltIkxRFv0T7JMqyMSMBKi9L6Vq/o5HIciUiUhvVEYlEmSY5Ep1ETFcmQXCJBWRVECxFfwSekWexfSUiDKbFEhErXF2JaYhayS4owef8AJk4kfRY2N6ciUi9RjZwFGiTJsnOhTslKxLo8XFbtsxx1FFEdNif1k6FpypEXYtYocia4uhsg1JmeSj64iiRK2t0R1JWR8aEZckuixyGyUxy1RRiQ0SJMySMk7ZExxtkIcmRjxjRCB6Idsjux7UGx9DY3YtcrZBdGDEp+5w4sUmvTd9mSZ8lHcyS6I+hfRP6P6OQ5DkOQ3pRIYzgRVDJsnIy5CiGIUOKMGOu9RRIxxdkfvDNFRMkrlZJiIkkyMCyMpL1d6lMysUORGNaX0ek3qUqIzbLHI5DkOQ9cTiRRFD1Jk5GbIRjyZHEY8dEcdlqKI9kEceyK+71KR7PRG70/pkyUhzsjFv3Ff59LLL0iyUjkcjkXqjgcBRJdECIxk5GXIU5shjMeMUTjQ8dmPFQ27IR+rIjGyUqPYimxdFneozil3kydkpciGMUT0Vf15HI5jmcxy3QonHSEkUSiI/WpyMuQb5GLGQgVRBFWUXQu2L68T0JcjJ+LJStkIiiJN+pproXRzsj26PKh8aO5MjCiLs5HbMcTkfKj5D5DmPIj5DmK2KIoCicBRGiWossYhskzNlolJyMOKyMSMaEtLUjHHd6WmxzonKyGN2ISPkr1KV65USyU+rlk9qNCMsYceowsUa080RZIr1/yEPMzm2K2KJHEKFCiS6IIrTKOJRZdnolIzZeKJ5HJmHHZjhxIoXZJdGOLGURXYlqy9uVDmN2RgJUR/L1kddFjkd1Z2yMBLSgLcsfEpnFixsjhZHx2QwkcSRxK01ZFV9fQ2mMiibMmRRVvLneSRix2YsXFEUUQiJFVuMSU6LMk6E7EMmyyEdcW+zHJ31lyHyluRG+NEYijR7FGtJJa9dilyVn/ABYi8eIscUKKGiMd2eziXqx2Y7GPrTdGXKoq35PkvI6WHFfvBirt0LoiQmrHT9PSL02OiOpyHk7oiWPKl082eUVRjzyRO5ulDAJJEY2dI9iiMvc4WqcI8VR1riLbYsifRR6G9yIiJDPRlycVb8vzHkfGPj4f28GH9tI/qiKsfogpci9fsrWCMZf2zqMZdSd+sN13KdGTJ+zCub5EujLleKNkfkzSsWBtdxwJFRiK2KBRFL91p/ZxbYhiWkSVox4XGV/VjEeiUr1lyqKPM8x5Xxj4/j13LBgvt/8AxRjR7ZCP6HBo9biNjkj5CU7MeVSdL5e6JSZ1nfFZMkfGxkfm8js+HkqlDHGI2cm+lHF/taX1X1tDdIU7ExkSzkORHsjBy9evb3KWs2ZQVvy/Mlmlxj4/j8e5YMF9v/4oR/Zdi6INpjlerKZFD79ThMb/AERiKEYdq+7PM8tt8IeLg+GFun5WWyDS6RKX+xg5EYqJYvt7+iWljoffRjx8Stci7Hf6ljciC4ohl4k527L1KWs/kRxRt5/In5MqWHx1AwYP+0saUuiONIcuXS9EY/tqasYyEdx6Z5GVEVbs/Vkp2eV5HxRpeD4lf+Seduf/AI4qPxrjHHDihy/Shi/bSob/AMUf4Xty1XepSo+dSdJdiX0Q9SdDlZ5Plxwol8vlSMWJQ6jjwce3G2RgoK3y5kKuhx/ZCXQod69no5XrLmjGPTjKXb/qSyN+ss1jjZg8SWSfy5G6VLHi6s4JDd9KEEtpfxPTY5JFljZkTZ43hThl5P0iDLGIslI5E5nkeYo9RjglkfPJjx31GOBY1ZjTbKWNWc3M4v8AUI0JHFIiic/0QQ3fQlRLLFI/sxypEpubH+Io/wDIlyalSohB3b9DZBfzPUmSPkOWkihnwfjy0i6OfZKqMmVRJ5Z5eoxwxh7hhc+5VXSji67lOvUu/wC0MbmKKS161OXEgr7c8ldLGqVueS+lHH/rqCG3NlJEryy4rglGljxiVE5UY4CRX88nRObMuPHx6jEdabHI+SVUIuieQ5GTyP1H4m+5q/UYY0hY5MXGBbkNqPrHhb7klX1n2yT4ox9dunIUUhzjEk3NkI0ibv8AFQgoojGxIbojG+2kL+O9NnNDyJE58l1jxclb25IlMS05UTmSypD5S/tFf+scf+qBHGkOQkP3UcWDj7X2cD47FCKLJHEUSX+LiokI2JVr2V/+hMuNEeMhLXIcj2LTnRkzIlb/ALR//mGL/fjIw1JnoV5PUMaj/DYz2UUSlXSul3CPLtpbiqF/CyDtbs7Q8tHJzRjxObFGhRHOjlZenOiXkf8Aq5/+8eUv6w8f/wBowFFLcsn+eu3DG8jtxio+v4/QyTo9duMOfbSraWltv7T9GGX625UZZ8USfJdY1L9Y4vGQg8jJKnRysTHmjEllk/Upr9pZJ+sfipe1EUStN0OfP1/Ux4uXcl1/LJ6lJIhBy7a2lpiEMX2Y+na+aiXkDyWJORxceiGOj9EZcRkeT9NP/s8qX9Y4cuX3j8aEBIUfpKaR+WRj/HqOLD+3/K2Nk8iiYsbl+Uvrelr39Ux6kuh4mLGl7h8dO1/8USt8ojzyfUYePkyf2xYIwFEUSt2Zc9dLHilLuTddLFirtr+VkmZM3/WOHB/2n/AhsiX9KvTlQ5kpsnxf9YYrIwoSFqiOBKXIjgivSiUV9JSMmVt8Y4cHHtzZjj+3/NkyKKHOeZ8YYfHWP7sWm0vo9+hyGxM4WQx0RQ+hbUhFFfSyUkjP5HfCOLFS7foXchfyymkfLKXpYHN3KMVH0JfX0WRGyXbIyTGK7GejoaGURgKJWvY2okFfZJCTI/WcqPSM+VxR/wDjsfOTySH2jg/ZGf8AvJP+K6JZL6SxX24xS/gen7JLiSlSMfcbeHUfeptNHovSFLrSaPbJS4kfyEP7z9mQzY+R4GRY24SbIy3xRRRRX0cjk2cL9pVuivuh+yTZlfR/0MLfAj9GRjYoNnHsojCycaZyoVzKojtaQ1pqxo+Mn4sZCw5I+l8ovkFyFerFqyxyKsS1e/f0uhsY/WpypkPz95hf0PGfTX0cj2LoUnqxZHRkaoinNkIcUNFC3er1Q0cSmUxLXQu9qXZKaG2ziJHHuy6JZL9KJY0ei9JEktyFJn7FSRkI+iP4z0pNMnLkzg6s9Hss6oUSUqEnMhBR+qPYy9UdnZ2dn5acDiL8RsgyhR1F2XRd+lFv2lQ9eixsWvbJdDHIhGzLPjLqMW48nVsUTiRen0fI6oxY4yi2443P1wVO4KiUqQk5silH6rSL1FnM5nyHyHM+Q5n5Mgq9tREv8WMUUi0hZbOMmLEKKX09ab0t+yX+E+iEnROPGXalDhRBCOi0W9MVkOSOH+yYouQkojkJ6Yp6R6H9PZ+I3E5ROaOZcmfG37UIoeaET/k2vxj80yOD/YxS1ZyL1ZdF2WLVldau5GW2zHk4ujN3IiiJ2cSGMqhxtCQo0WSkRhbEkiRQo6k7IxP3rJMc6OTOTLkLkcWxRZws4RRNxiPyYohlcmTx5Zsh4cU7cYxj6RRaRyFFyKSJS/z2OWnO+owQqaF7JEZMyTEm+1PI2RzdUR/IUBKtJjda4lbURbjpyEtylSP7MoXsdp7lkUT5Wcps+LI/a8VftYYRK/ymUkc4o+b/ABc5HD/bSOZx/wBuKG79NqPbeZ5eoY8VHErWXosyOj5nE5WYsD9v8P1ti9kdchmGMb/KdX16FKPEoobELBJx5afRJ8mTfFHNHM5MVjipHBIS1TOl7eWCH5aXr55z9LFkl7hgiva4ocn+qbKS9uaLcjijN5kYdJQyZnc8eJISGxDdHKyU6JTcmZZqUOIoqSINpUI4vVDiKImN6RQ2exIZKZFNnojnko8dZJWf1QoubOLYsZVFCiOjmiWeiXkNlZZC8Vv3Dx4oVIuyrOKRzQ5sps40ZfJhjHPP5HrD4igKNEUSYiyc7dHMyysxy4ysn/5HZCFCw/jYj5fxrdlnMvbkexIcjH+TJ40mR6PepzEv23+ToxwrTdIhkUjkhzJZT85+oeLf9lhjH0UIo5JHJy9dkYlGTNGBKeXN/TH4iXclES1KQuy6M+Reoksn6EuRjxEYFCySqi9Irbh2RR6HIoSG9Lo9iQ+iUiMf9nK+lihrkN2LocxpSiY8CXuor0UVWnMuzhZG10UKUY+5SnPqMPHX/ZRWkhvSVjlRKdEsldkfJasjHk7IY6IocqIy5+pQaJY5RIrVlkcTkij0NiR6L0t2SkKJOX6UMYlRZ1R8qSo7kRxij9ZSHYoiiUOSQ5uXpYv9r/K16OW7ocrMl8u/Iik+sfiOUeRDHWlItSMPGErM2dP1LLyL2jlxh05l3q9piESLYkNkIf6PXIeKPE+M9HIWuSRdlHEo9Dn/AIocvfUdN6ujtl0SkPJxRLITytlykQxNkbjGtUQwSmj43F0JbW3KiWR+hCQoNko8TxlZ5UUmRW3bKocr9RiPIkXe4wEhlFpE8ifpyZQlt5KPykKkiTbfS/8ArkIlM9kpUcyeYlks7kSxcV3j8ZuPIjvmY/J4Roc+TvdGPHzJx4MbPYoEYajLiycuQp8H1/bvfZ6HciEKJSSHj5EVS24yh/b5OyeTH8Zy1gcUu6EjolNI5SZHH/t0ezkkcrPRLIcyWc+RscyMIcbljS59yST6y3OPWHLJQ4vV0KPdiMHiqcbeXx5QY2WRyuBOcpuxdkUlqGRJfTJiblZDpbbKsiq1PHydkdWXZ5Gd5TxsKn7yxS/EUDgJUPLFHco8kp2cbMeO/WSHAbSJZTnyZzSJ5yMo/Fb5t6o4ixyZDEKKKJulZDO5SrePx+cbJ4+B4fn8FxlPzYZCVXZesXFxJxUX1uKHtIujnpbcOijlR7EcEYImRVIhGyU+JLPfp8mY21HiLH2PjxpRn8aMubkyU2OdinXqc5WJCi2Y/ETR8VMUTBiUmZsSh63Hx3kQ/Ejj1wk1Zj8iWNUTnKZFV9EKymxLXR6G2R1ZIjERySLLObob0k9rJxJNvslnUCWZ5GQjXbjLlKhr4yWU/wCTxMnkyyDlR404Nd5K5dRtSsa5sWMUDC+jLHUZOJKTlpR1DyYxVPJm5sbojnjwG7f0SEvpf0svS+ksXJ2V0ehvUYt+r/RQrLM/mRxxoWV5GY+MVbll5esf49mTNZPMc2yLHGyOMl0JEI1tS4ilzM0eKsg7OLLOZZMTL0kIW+ZyORzOZyOZyFu9WJqyXHicy7FrxILgeXx59WSlR5Xk8V1PPKcjw49W82fujxqfub/zJMlji6qGIWJ2KJLokzGjmWWWfJxZOcpmPpjkq1ZZRxFEUBRKKKZX8PItnI+Q+Y+Y5nyM5HMUzmQ8iUFS5378fBBxt55viZbb7xYrZH8MQsdyIY6Rg8V5jyvDeJkMZhhFvvirJOhuyEOzijh2ehzOViVlUWWWSuhOVkI9CgcdLVrUjkIo4/SzkcmOTOymKDFjOBwOJW5M8fzpYunktk49nh4flnR5OH4ujBDvXjeT8LPJz/8AIZ6RF2NjdkY2Qxj6JTSJZf8APZBEauiUI1RlyOMqULkRgcBYFYuhaYiT0mSZx6sju9UcTgcBQFjOAkiivpRJHGxxMLjx78quXXiNxlay5HN94Y9CXJ0ZfElFWYyrKUUMQsqToWQyZaJ5bIdkES8efElmcWLypNCx8nZjx0cf4GrKFEaOJOfAx5VP6RRRRIitMXsrTKI6ZTKs4mXuRiVCVsjGkQlxlZ8sOLZFq9OR4uBZO35HjRjG48FdmTIkZMtkeyBDLwkfLGrJrnkbMWEhBLbdEX961Q4mXFzMWHgIXsyzhKNJba+iiVqjgJFFHE4E+kNWyJijb0yhQXslrxs3xsz+TzVLJLijLks9kEWNciONsx4KF0LVkiLF2V9f1qijiVpI4ixocae0MQt2NierFLWV6ijDEe7okxacqM2SyxIQo2QxmPFRQ4laxoyiIse6+7QsEmVWk0yTvVCRRxK1IQ0RiPVUJk+9Y4kF0Pb0iUkjJkJSs8OEJSqWSChOlCJDGQhQharSJdnEiiWGo8iiKK0/o2Y5fkI8h/l1ErVbv6NWSTIfaRFdmOJiko3ciMbHj6JexD6MkyUiEb7K76hG/eOBGJ61jVlKh/a3X0k9p6kJdinL0T8OVciK+1C2vrxKKP/EACARAAIBBAIDAQAAAAAAAAAAAAExUAAhMEBwgBAgYKD/2gAIAQMBCT8B/VwZl+EIV6Tp7J23EvwtNCFufZZlCHO9447UJe1CXNDAo+8ucS+Lfz74vPSYyx0FMPEIQ47CZuegJgz1DPIZ1hz1/8QAJxABAQEBAAIDAAIDAQEBAQEBAREAITFBEFFhcYEgkaGxwfAw0fH/2gAIAQEAAT8QUc/I405f8ZHCfIfT8H4mDBh5MZQZnjcvIAP1f48u4Qjwng658AwQy4fF6fEYJjjjVw7oTLeJ8V+Exl+ET8A+QIeq9cIAGoeFZfB+3IBtKRZ1fJTzLDFhSWALH+T8wcG4vwoGTcE78fKY3MPx0a7z6dciq8zmM4XAmmhxk3KEQejmqHlnkDlwNMVgxi+Dz+GPg4yaXD3BhPgygYFU8G5z4Fz3JxyfBshrkyjPzPgNN6ciqnyHzlhlGMXOLRWz4Em99TkujjhvhuSgEyMoy8HOBy3HGMDfZkPMn4XQ+AVxx+EMWAG4McwGebs4VTADiDI611a8mvLfhNIwBuDeekc+IHuPSGteo6irxYf9TKeB5Oh5DUMAJQTtMjhh545sUblcsJ5cLjKXE3c0N3+CqjnpgqODkhijmrGo1OCn/ruHgtJ1qaBBQ9ikcHwPtpYsCQxIuhnzIaBcmMpqfAvcYAzwdVGIb25zP/QmUR8K7lHwHcMGfGMcESUMHkVMsMr9upmtXwDon1nyw5Lj4IR1vDFcRUj8Ubz0V/xA1Zgp/vRlTguBfgOHwDw44zGgZCg7zho7yGauPxgDh+CGjHTfh1zvWnRoUw55QL483FrDqUVU+/4iI8uBCCJDrCej++9XIFSmKt3ZYcH7PgJMEAxYkxZjhy5nJDNZc4rrsSUdRx1DHMDlx55NGx+AosD+C4YWwca78cnKDmcxlzjR3mMi5b8IZU3M6YLLE+JNsDFcHcIMC5Lnwhh8FRN4jnruqrn4szXwluVPj0uFz8FycxAOSZ84wVCDPq8yfD00wf4ovxkamGQMEyYQyRykjoDvKrrN1+GKWnkyTMu5Yp8IJ8UPgaTUqsTqH3P5yuiLQS9TiP35wGFoEbFTinrxTuLDSdBvOAJIhBwNAEiWi+b/ANHQCUZH6X4C+IY/j4vgM+QSwd1z4zSoPnK5XDCLnFVdRZ3DLw3MhuhzjvCR/WiZRoDXF34XXHoZeOXLmMq5uf8AGXxnEzPXEw38ctc5bzfg3LNTlyxhw5y9XDj4oaOqaLvGJT7yYUuVwX5SCCmPkDK6e644GGHyYRjkaPwDg3IOAu8OM1NHDJh3prmlEUA/y4VIq0X6H1ciRgg/9uziHXzMHBVCAgMbX7P6srjR8VP7mZlnDIT4iOm6JDIHF3DiMddyilcuOAfEqhk/0fHgXO3KuKdcqYomn0mEugZz2Y+3OuTnmTLkcuoY+Hxlv+BiQqmEM3n3zshaLR6aO3VJv0oCTR7jK/C+HT4PjQZhrcjgqBUwDEL1xAxBvlO3WbQAAiD5tRp3IX3dpHmima0xjPMuEZFcb5TyX7nuYaCVX+Ofl7lFABgsf5j3PwNMr8JcBqGPw7YMccMZ4ZvhLofD5brNmEyPgvTMUfoDTAuFzHwCAWgBann/AI4QUkBQYica8HsdxqVsjDiI+TGvQKmApQJQvGipeGfBIRAQXqFPAqYD4hOIvVzyyG4fAyOcPgtf9ukRzWNMp7Maa2otwTQhlBXNYMhfQmEoBpohzHtTQwA0LhrdWLnPOZcwy8Z1p83JT5mmMekIwoVP1Q1PasJC/vgl8w4O5OcQrHgVBQPockRFQs/VAMMYfAXut+XChDdbxq1wkAUHOzUVEJ2wZ3j5g6gAKlOvfwgrmgNKNf7JyfycyHRaYEKXnV1fjj56r7mCSagwKJuhVpKVq+gm9blS0/1wtz+UChFZ9EPiO/Dica4DFH4RumIxhHDuWMUcYdIUxArm+SmKuKNM6bzx4wm4c5Ob2x3+AyYricBqg+E9Pu6RboqJVXovtH+kMqwMIqp7Tag/RkjUABsT7IpyuDVKfB+2dmD0Q4zeTNyu+/w6whr8CfhVi+5gaLoDNKxkHEPH+tJzIMI+M6WGUMA5lw4DGDpVcdVfjccWYz5/g4f8TKmEUiI40rHhTCNFPP3nskkI0bHhSIiYFzgENgQ4fCg/At+LpcI0yjDceXCiDAcCxnYAQgygh3npd7UVEsDz0fOBMwAJQLJDt+0eZUaKGOp+VnwrgmG/CD3FyjP67zeQ4QBYXzUqQ8uDoiAp1Z+MJI5RZFShoHyCA5G4rqERPvi6sCOQwpZkKAf2D8GDT8HxOph+IRV1G7IfDhjrzKcFcUyzRPlc72MQxWpw+2+LjzvyD/8AEcNaLFHEbIP/AJuDigoBAWoPa4mmcSpR54CRURYmpxUTtF/of27pxCBrD8+PJhwzDh+KlPjNXPXMucTNaeI/BuF/4R02jXYB8EaZMA57e5Jl9M7jVDFl3kDLlz3Hlf8AEnP8Dimr6m7mO1CiJhr/AHD8bMq5H5ndXOgCBCqGtNcnIIoERPsbnnESARfaxTcJ41gqhSU4LmvbAhfgnXJu19fKUfgVk4SAPv8AcdigYgVj+nLPTzXKB8URPRzzcsSWIq6/0pD+B3k2qiFA9BDX8u8Md/AafCY1zfH3ymX4T64DmuOr4GDdF1/MCYPi/CMXcKDBUB5KsEyiQgUKqX9s0ggiDE4J2/d5rAECr2fs+jJG89ZPgKMjH2HwTE8G6XjvvQzQjnAQZuOmpsEz3QUPLgkgGYpjNAMW1mIybyKmIof+nxq5wrvMvly1+FXdfA7ocxkjvLeTTPl3n5Qy/Alw5TPL1f8AA3B8LTptQBX6icPVHK9aiHhHXFwPeuMLIdA5ymPxL8gHXSZIjGoeZ4n9ZBJUiE6vjh6Jjwd+oFEX0jY/deEx0kHYJ19Arw9Y+pvL/Mudn/AXzngLlbmJn47cDHccWh8Q7lDUCr8Dkvx0XLhRprkWKakWvw5MYIylD73ewExvoxxcFBciYiC/vErMKClx9wYIcN6DMb6Ma5yJ/AbshgMsd+pn4HLwE62uD+ssKwyXfeQniRWWCyw6y4WGLwRB/Y5zF+PmsN5JhDTnHGMB34DEuLDSGQx85PgPDm3Apl/WRRoPtg4Ly5oj9dw2Zhf+IQQ+BQxZusADj2YdQCEyZDo4OON5Ybukx+nVFCY1GPvGmT/Knx5/Dw+FyUXLQzc9cY5RwYMGmka8r4FZVcsYwwfFIGHNEtM8se8XuaMi4zxiJSY0AMASVNIYup4MLuV1/pyghIKOqxd5rlMBQq5kdYjgPwEDEPJMG63kYypAIi/ffrwZWuXLIAWhnj51/gMXR4tF/B7jzOXUVzju+l8MmW49ueAyH2OAZbwej2Les8YYDViEJ+LwWwNPg0RroTDuaqDSNMnwpm+0wfrGhh0Jj/GGcurvDNXNg+FlBcrVdS4ZO/BJ8luJnA5zKfC6qrl/GY+D4fMwww5gF+BwwXXwiyARHSt+jDmEPTLTxinU+k0MK15NEcNlG6JNU5JgCLhV7jjINbUbllDN6mX0y/CzXlVblH/E9TyWLkLdxn3Acu8/AoNJ4xJDUnMUZuuKinOryZotgLwV9D4zoq1YQt6yp8jhRpmm4yCbreXTdfgjAwfE+E/wXKuR3v8ADti0zH+ELnOOXVzywa0xoHAxhnzi4V/wZH1k3DFy+JN4Dj1hamFcpMUMw6ZRM8zBDeGj7TJ7Kdf+4g64NQH8sBAKfTgxILj1PfgCYl1WqwDAHwa56/EmecrnFcD6w913j5Pg+R1by4+Hcs52mcHcumjjVn5XEVMrg4EOtyfA34k4eMvGAwaaYMGNM8cvMxp0BkYb8VxcDjhvWcxRHebNLqZx1Y4c3NmHANPwh5+dmgCoJBTyH25ALiijwDz0OPr5B8TfhGYeCGPMMMPu5sABMppkDD2usxB9IjuD/O1EaZBBGbrl+8gVyXDAZM4LkSAulfJX1pFMdzu6DrYu5y3eHTOUOnxMY+D5POAwG8Uwhlmq5HDAEajwMnsYIpSnCvD+0wQSJHPdebp0N84EKqgB9uDkGFACsEHFuAGHQFHyyr2v8z9TJnFr4h7gsO/VHB73E6TC+AcGnzdcfFvxvejJxcWGVZOG4TKfJAbo51XPTnEy7xmlFdzRqN+h+L1jnVz04Db7nah/A6iIseQFOlRSCHjMCgo8rOXwPZaZs9ABPALVVVL3GA4+EWcNxjLOIoBifEmfJBuDe5tExaC/15c3onhkfNdWjBCuSZpB86Tp3BDes4QiWOmansvlz2wV5A/06Ma+ZLlDrLl8C0uD5f8A+P3vDBuGZMBhFiBjlZV8pRpYeCn9uaQ6l4j364C9wQ2IEF+JMqgQX7QDLgRBU2A8tBMaor9CDhtUULQoe0cVNQiCQfpSv9K3IxkexRB7iqf0ZFW2IQS2wYtf0Jps4CQj777jlvzmzFYfvEEY11w/HJh/0x7prkWaZnN8ID4eKZq5q+H38E6tZjkCk0wFX4KeH4EuswXKMaChBRJG8jlYnkkIHlrzdRXjV+hkRxIpkAFB5r5UfInMHwDXFPgm89zPiVwh4MN8bu3ymEIF3TjMDeL+25NzNTEPwEgGMyscyMg3mWkBR9RcAIIQ60C4IM/LlEiZlXLlXKr8Pbjy48Y+Hnc+Mf5HzHwOZuCnhcnA7cqlglJF8j2isMHagHizS+VB5iXwjVUnkaUa4V3fCogjgpr6hmoD7CUQGSZAgfqqD9w8ftyQ1DwZx+30aJC0gqATgJKfqFySV9AgvunlMHxzXgCDeCIHppxxk+Hel/8AVZmBo2VDUaGQXOGuEM5AVUADM6j5C0VETc5Ice55wzrmV1q535owrkNCZB1uDn5+M4aZOu9OGcmVc4v4Vf8AA2Mg9FWrIjQwRW/aE83/AKBcMSpfQH+jAcE+AHN/DXW+EdPry44iuKwMrszdEDhk6GZqz5VzYgA5O5PcrMMDz9RV/jP4JFqPKntUrmNQ1KIgL4JxcTqMD+18iC0vfN0TplQZnCMqoOfw9X5LuFw5uj/+Y7jvBkxyvVcG5NJ4NGGr4GY6qq58WLNYMRKovQcAeQjbn6MrAC10rH2YmcUCggH2cGT0aAHPKFhqQ+Wor/KBDPMKv4sPvg8ye0r5rweGej9TJgfuD9n2f37eZzAgEAipxqcTBfyDF11FuNkdVQAe3qWGjkxE0T/i/mRqWSBVPsTfMqszjZqQgeeKL7HUKIiMR0a8hw5XBCBlxX4gDUy9+JgKZ06Ys8ucX5VcILnT55pjrnFMtZurjsSvr+udDxkjP+g5qgrB0XcseHXZi1iGQFxBJkTj3RPhzE5MMqYJlDPZXmEUTHbgcO3jzHY8X2gf39T6RySAktgxXyl95s4AIJI//T7i34oDI3LLlj8eNPi1i6mOZhT/APiL3DHK0HgCuGOFLYf25cq/ofs+z4yPWQZThLDT2QzQ1arXLrQYk8RKUCDP4Vc4nupwPT9NwPpRDrJcRkfT7uVJsoGAFFbfAZgLGIgnt9SHZOGbFlAKSv2ohPoSZXLQoGr+1j/IaDRF/sop658LOSYUIAnax67t3UKxZA6kT8mSAn2iL7ElSeAXQ39sgDfN4P7CRM0Ge71WvSgDrrgX4bjkZAkFweTFgRz4zHy9j8exmfGq45jBcz4N+WHtMw/DgYoUPgTKfI86iafUbW47AAl/pzn345n9e7FSzc0XphfAw+AAcrnmLrkmACCQ13xP2aCoYC/rgU5DhkIMZuhlB1BhKuJEyihVeaYnqz91tHICqhvTweA8UmIUPfHf+gdOcru3i/3NQxgguuZ1c58/Ecxo/EAYZgF0z/mG45fgjoKqcD9xWl9hXv8AfA+8hBFH7X4RMNwro5RoSAY863lHQ+2Un93KAv0bvLq5bnECBekB69OqANuaSQHgJ/uIXrIXwqaGlAKCK989HieMvR4EVIr8Hg/c8+wxF+JAU9o2slypX8MR9ohz7B3SePFrD6XvfDFsz7UlAX+gf/LMU6eJRRPJznnKZ0WWsBRVxzQY6lQTi94fYuUwjBaD3qqgfotyHuEYY8gUvvrDMw1kqvVwnDyOIAdchmCuWR0huPnDFXOEExi5nzLePwe9049ziuYkx3K/D0g4IzfYDxPpwuR86EIV6LF5Li8mEwBeVPR9AK8yIo+R0uPeOG5UwVi4BXhvv+Ss1zoR5uof+p5OPjKdBzLDKYeg3oQgbvnbNFPM0OgjQsoyFXO9fLrK4zcGtJmBEqmmExyPg1R2IYM/5VpN+ngJuoNE9z4qbz8DcmYPikaYQyWB1syQcCuRB/xrCsfnEcq9g/0/j+ZziU1Af6HnIYEIAAAxl+BLgTZAZCQCgqCI+whZkqAz+z+hpf0jkREBSIfedfm6Fo6LSfqN/rmZZo/QIeylTnsc2K7VDgL9osP1zATZr4a9+lLgy+WoIqeBbw/ItdwgAQlFtUeb+jMOSERLGrI8CE4mOTVQgD30Ow+nKDreGV0deNtDR0FboIKChOQDPTh59H4Hj4w+EPhGEYA8YMu4PgjQdf4Rv2uSsFyr4XWyHXcZcsUl1RF189zmvfmsqFgpXhrXE5UBEKhCocsAzcfCgDtEAD+lEt3vlnSFVSvX4DH4GcU+F5MgYFMU08O4vMXVFs8mBl9ZEtEDMgPA3Z0Xnh+0+S2TMmTRzj10Z3hAHkNAMRGlVc6zr8AUVACqr4ABXGrECgNRVOCaa3wDjOdClzUAEdTf8Vnr83Ae/igAvHXsA5pGPebcGBK4zp0E/wCCeUPXSbvjSFAX7Z2jkBVqrcq0+TdqQgFA8CiAg8azAGRBSAfQV14xMgoULKoe2EqFyATKwb/SeA/Lcq5ADgMxQCvQLX7rXACj/wAyaroOnB+sTvI3D73EeXDlzL8IhEJgDGPHFc7hV3Wr5O5pB7AwP2qCgwMaDLrMnw2qvw58ua4dEvkT7EyYFpYxEKLxFeSpgNNHVBYYQntOQuta4f04EwwfGGOfGDXe8wbtrJF+KYMXRhkoHDUHzis/u/EiYX4nK6TGJOmbIBTDMFXqYVTPjPhZ8CsfDrPqkhC9gB/qrgMTSsBEBUKdQXBiaVGVVDdsz4nw5urC7x8hji5wcMBFAF+1YOkzzWKfwTjkmZEcswPxmhmS7Ow8ygxLDdGrVMg55hy1SiFIcW5ynQAXgHoPAbwFJgPCLhxmH4caqkAik3EHj26nQU8hrK1/BHLhxDiOGEGuVDDuu7RwQ+BjfwPCe2dWAa88yEItZxse7z1IMd/MX04eHBmB7gc4xI/AvdVY57r8TeL8OMaY9hit3I+QCGt2HziuCGC5xwzxGhhOJl/1DEYCq5VDwXmR7oDNG6zg4Myprwb3ujekcDloh8QP1w0n5UK5PQy/YIiiQjRBrQ3jYEUW6GLXyubEIzADCD9nlQ+Crkv+BMZeurn0fIefgkTd2XceT7QYkxtIxsIGAvmD1hgJr2OOQM8zKmD4zjRM1iJcDRUMlyzBR8mGYIaqDH6iYr5anDw+cfpP9K+g9TU+mPkTBoDUnIWYrQCMaKB7kP8ARcrni/Taa2yR8ddAVSBgGPIxprYzjgB13NBzoOaAeWL/AB3JqJQBy3i0CvupA0WmgGKBrYe0hTI7WzRQQCpxWsWCORQiP+k0mo9YQ1zyGkdMPFc2q/GCdNdDJvGbllZ8DD4O2J0BTc9xnE8Ys3Bo8GClwDPiGVP6bhjioHeQPjcGMqJkmCfDusBE+LDee7jSWR1x5hlzlB3HMKwvDGqqq5bqNe7jSLdEaMRBMeIUA6UghjMwlXKquXHjRz/gL58vjTmxwtRrOvgmO369Y+CjyXEG5N2sa/Eg11Pg2BBmZc4lvoUamGwNHjx7+LMHUVVYsMw1N4YIfh9P1NVpaeFEzLOC+K40irwiIfb5mKNYv0I/wve/dyOIMivX8B3CIHDRVGfUMjw+jD0ZPQ1PBsw8T6wcJozk/wB3lMishUGF8x47ukKAUA+Y0F9XELEEiKqVAJXjbcGMgWuPaVKgK9MbYUIoFL9HDKY+ECOU4Zi/a6Z848/DwxqzT8A+DhgMpUVcKGRwmPxGZ1gYR8PwqnMYFPVOm6GCo63c2uNxpFMf+3cpephSsbTxc1pgjhRmIQwBsytD8Zljz3UZtZXD4K5ExIxNGX4EBytDCjP8TzuXLmFY4JlzBSr8IplBqwb+A4ZC59fF6sKsifCvcpH7GP7TBRQIAIrlJAolNH+l0Qp/8PpXA2hTHqnVUC38TzoE5EThQPoOxxJHZ+IP73t+80gRh+I/ZktWr8IwCo5PaziuafL4/wCaJlDIwBnWjiy3oeOiaC0EKicFYxJ/DkqiqKKAUoHbwTJSDSkIo0aqFUAyZulE3A+BjdmTJ1PivQarAac6I4WKk+B83xEjk85XJ9GmUDD7RLzB8HCdXSvASQ0nIIMNwd+CHI+c8UyRF8ZAo4cxluDz7lwC63y5lV5YOBkQVHKkGUpEMjRMkWddMwpcgEwS5lTPl+DFpjgdd/y1kjrpMIfCcUAgBlEYrp1f6yVwB8HYl6AuCyF+iOeOPgBcYfCAy0DkVf4DxoaPXwB4/wDbgmOLClG+79+/JjVog4lwouQKILvCj4YSGkIth/3IAChfvHcMyciWtDI3wAkdEtvfD5DQLlPjIFXWZd6DLw4nRwNDEHzMR+HPgJlVwJ8V8Jc0FExp6Ac3DYsXwXahnHCGHRVROFanjj47lXyCW0P+GHn9yAm9t4nwU3SfRlypj160UxShhCpowwhcw1M6opVMfZoGf0ucaZAVc5I5ld1nOMqSuXT5SOCMZPh0/wAAdzUyCbwVd31NimbV3GUQ0emGIuCBukwEFqthK/V8yZhAKNZH3F034s+BvyS7imb1N0tf2ZGnVFpYoaeZAPp7/Q5xi4i6g+3TRffxAPaDO46EoUgc9K189p6h1xrUT41z4vLlC4Dct1K7yK6rvZwmDWYGu4NwisKQke9VvMiMAGBVXj+PgzmCHjUh+mY8X4jlOj7cPhXImvGdUXcfLVWTBq5RC3+k/jznVTmc+TIYLjkAdPYf31OUwFozkS6gh5xKhj8bmBjpzTGV0AVh3GFBLlGa8mIMmiSnQYbg93SJpFc4aRWYmg534uSYPg8/CfN39YqaPwifB4+BKYJdbAhXzqlI+ngP23eCX6Xj/r2fAnDLlWuPPgayrQWhKP79mIKCQRCooNIF8x1yJTj5IJpcVqRIjQuDCT2rzmIUD0QIfYezAFLDwph0nieXgplRhtKCB+maPcKnhCh9N8TBolzqtH7LHuiI+AIRF9jKzEOHCZRn43nbnVda4I4wY3hrDrVDIrh4CAAKB+i+K1ng0BlmNwlHU8FDvl+pd4YL8D85w3GMn1j8YPgPfoY1U0gaABmxTvce5joj/wC4ylNTA6bjOAG8N2XTZgwg2prQB3CCHsf4mAYCi66J+qFia8L40kPQRzO5QXMZFuc094N7fldNf8Aud4OpmNPjvwPGljCS09kB5/fNRoIhE6npXwf7Mx8ShAOpORfD8Q+bc6MAMo9S5CUG7j/GlzzKPQtbjIIiPlP7OsJ+d3apjwFD9LlVFn2g/aXnnUe8dAc8ARO+RT9HXMPA9Dqfh9fqZJDo5RG/ZvCH6TqD++3noxrgaZTDj8GA46iTQXBeruzGGaPgbuNcGV0DShPp+XJsViKgZ/Dc0MMAtwYYZHMHTPLqacKOC+9TBjKfCiVzUNCQCAf+9dAM+MM/AANxG+1xE3hmMTeekMu3MrGHsLvGn6oOdDO6Yh+4FHhn96ta957N36beYza3RwupMvJ/gC6vEukNZrP8J8JdE7kTMYPKwwQJYPKgrlCkPICwee+TX0C54LruUJUMJg6DkDqkDeBCbL/v9808RxAhotUv+vOkuJYbqmT8Glo0Mo7tcFw0y60rEliOsMHT6Xz9+rmQnnyUlPalpfD0/jAY1GVIE/h7/UxrFiKCAFPaoeOvjQVBAxeP8hAjjiOEAo/7h1f75ilaWvg6B5YdM100BUB/N7LhD4FBPjWq/CMnD3OVn47npNDIKGcY5BxwTD3ecjhB8gg1pm1nBMsDAINDcGAjvo0DHBDFfCjWX5vKrmhNLj9/oZ0009gKAgzxC+dKOsAeXEKeg3YsebuHUR3ZXq6Zu8OGkU/g3RHCDiVjhXADTHy/wgyFuq9BKrE4omV51EBAggdgZ1rS6oOi/KrHIudIOYp6Rcp4jwhLe8DPjpHpFAp4W93/AHcYhGC6zITEkV8CUU+wwUqwPgg+eAmGYAVAb77HP3pCcPThdWAVGvB6HAPUJrIVgVXyTkW0xhB6GbecjkMwlS7p1ZRjCXFCmaASiqeDIANFUREZx8eX8O5LOYosrPT7o/tMxBCjE8/KKA1++6SAjwSpx9nkX74ZRU9CVGn8ia1XhBQTnr+zxTV0QRVT9c/QqGVVmEuUccQcyRdC8Mt7LkMqwcpVy3AucvXUzTRdyQ4EvwMU8VT6Mqqt65yZVdZxzJzgTBky4TPIxmBV3svhORxpjI3dHUx8RxVmhgC+3KDqdFmhBA6S5+4o+8YQf0ahkT6Hnxsx9/8AzB2DiVb/AOVyfLkNYA6VQM8lcAPnMfBYnwYfg/4wJaV8ge2UKTVyCtICF0G920ADMnfmXfywOHvJ4HgRP9O4iucvirySuVilFSVOl4+HfQPgQ9srT/TcMmoIrOvbzBcnRzPnTU+N+tcyjj4XCZI6TeyZiMOkJzuLqK+UVSeajf8Ao6CSgEj48VvOekwKBVPAS+hiTnuaiieVT6ueF8nhCOUqq4DCXuj7wlyvxV8Fmr8CK7pjA1MrhisSmFT6dX4L4WTHIbFgQFxKnxy8B1MSqYO5L8EDK4Y8adEuS1mOXdeYNDIDebPc5+TLtKjrcAVyXeMjGOHEcV5ncRaesyW4S8lZGrSYkhlOGVUuYFUxEalPj1ZxHKLQINQf/wBV0lDxR75Mj7xCoDle6bzdOO8YBqDpgzTGweEyIR4EZxFDN5dVlwmfLr8BdUUwKghkbxjuDKGDID4KcLMu4MIh5c635KY+Jxfjps4AZWgH89slndEA/Qh8fYvgct/7iCL6Hvcqzw4r9+Y3KrcwYtJ5j8q/BOg/GzinPeM4YMj8Mw/KBxxqDNc+X4PgdxBkyBB0XA1zGllvFwOjgJnTfZNBOaHIObGHQwTBwXlKOmo6jx+BBkrg/EJLibS6A5nFZonHxuTU74uGKY4bsgo5/rDlgzyNJLmQxkKaK7ir0tPFs45xU4QqZ1RzHqu7bj4f38XDg0fgMfERNwrvIcZVmBuUN5jdrhpwVl11+Cue6YN46sCwMyFGAGRadSgpPsMcFJ4lU/Xh/augKUSqwQ9cXt9OCooJPo1QyPg4ec5Vci0XNrlnD3OmW4d1fgD6xmWZHxnKeJkdH4D5rETT93cVI/Kz9G6fA6mAeqBngqj049L0zJ0BGAHAvwDMahlm1Naxi+Q137ddZBivgMNxxSQ3DcTIqedNBzcGLoigGGE7oqkzNwBV6M0FzlFM48MUBxW4tKHCGCGNAcvGa3Lz5PgxzzuMdwwQwX4CZAMCq65k/tyLpqTSKjAXp33Tt8bwejH42/lLhwxXwurq62eAgiezr5mVHoOipH7AK8yhSSiB7+RZ6j2ukAUsQK37nP8AQZh4ZM5kuWoOZMd0HxeeHIQ6z4OvcSYz4fC6ucK5R8JDfQ58j4C4F1j5AX4TQxQIvvKRqBvCH94KTG4Y7kCOXwEMfrQG8XDG5K52kTKgwBD4BgoZ2JVQwRMpgiv9R3FneBjPG64ZHWl0zQYfBvI3Mvwwdd0pjlcAdDAL9OSKf4p8H+AuOD8Xg1sIX4esYQcy/jpj0IR4Xy08ZRiAiqAj3/ZojkaFXgDSe3RU8JB+iqj3Bn4NwfB1jDMAMGKUP/XQxiBeFoAD6CxyU8GeCcHoShgMAxR7i7kaG5QcL4XArFIv+5Pu4rVT7d28jXzrfmPGZz49ujlfMEzYYKqOdowHAWfIPKuhxiGXPjzmWT0mm1yCudwANMINJa4jw51vjc5FmVwc2de5kDDP3KXPJnqIyaRqjhGvgxjQ5gVPBwzR6GurRTIq7o3kQ2VI9LBGR3KDdcENN0W1yJhiJgTSr8HwyZ445l53h+BnDOLXxGC7kGOEfiDMoNacrLelUKgvoUeZLlIfgYMvhHKiDwJbOcv65FAr6GV/I4hQr4Awdci2SAWwID9u6zUqEQekTiZtJ8BJdQPtdVnKRssRAeHkjHXoR0UCEKRq/gbp6bOjJnSr4cNwdc7lI5bDJ6vwcHw58o/GBdDcvwFcXNMjoz6JgbjzvNmSuIapdEQO/azDLMwSONWGkcDhbi4cswAaLmcE+LjhOOgYc4hlHDOSXIPN97uBBcqqu6kyqTdQ+BcvU1A/WEPE0cd51zCzeTyKGjLDQUQcrK4wYB6D8TMEEBVTx2GVR9Z1riBLAMSBhmkddFjRDKOC3TUTC8DBraDCj4JdB3AyYMAY0ATAOrvWHdUVZ9oCH74H5Ebtj8C3GfkMNcCTxIP0/bkUEM8o0xPc63n4NMUBoCCCIOHRMgCRn0GlUgPfOqYJ5EoPqBAH6dMFwJzJgCLQdxOwFKQBZaI/R53J9EQHn0nHX6kw1NAS5eU5Zlg5xy7iyNbhW5eMnC5WZPa/BxzoLybJzjlruVmFUSY7DIPDkyT0Zyo5MF9YfwBuTDBvDOKaW56frJoa67w5m+8gtyuMHmZ6fEB0gM06AvLliecJhj/toTxF/wDyHnAMciSakmCEwt6EXI6sLqNcNVzAJXoLKjDB0AQ4H/w9HwEsBBgjl66px+Bb8DN1c44yxBTRv/REKT9hNBhHDhwvPQQKuWrCgUZZo6n6gcDVWpP1MCwHX0r/AKXB1WBjtdMmRDMajmQPcnMLa2u68Gr4DBnUCsR9go5nnwKDLM+iiP0m4XqKAT9FGXeMIwNFyyCuOimZBklo1n1wjPYYIABIhUV91i/0TJEAtFX+Cr8Dq+fh5kOa+K+A3oY3GS5Y8Od54OfFGQaLqZzChlmRNZoouPo5HFWHj4P440Yfr8BrQkyhhkdHBPgDCYp46CDVd2zL8DMGmYenRzFJ0qGA/P8AHlzLlQcTtg9c7EL9v1iIOjKZSGMbpQWhliEKjwfX8+RuVbVwuqcNXGej53s/N3neMfBfH227ypqxml6UAA+gFX6Arg5VJ6IyNyQJwv0kg/SQJITDDudb8QmsuUMhZhBGChVXzMyM0INfJ6RKn6OkAMA93QdVwxiJ2yZMGgI6wngcQWnpAURQf0TPcYENEzRNHixcJwJqKf8ARPP0+cKWv8KuAuXQOdwy+es+BKzPZcf4hkbp3Uf4J1kMO5eYhaONMrFdHGm2TEPGNVfGhhlcDDWGD6dH4jqZLjFVEzb8A4UUxLhz+Ug5gj9QzQPH/f7xDj7iYuHCKNVYBmVK3EsAhHKocXd8AytSw/6/+zI9dbiCmUZMXG90/vzuz8hXCzvT8GGZvCHXCy+6zMRhmsStGgRD2pj8HxKJoygESwqUxuGNsUVoYDUYQwzwwLWgBVR3R/wCKfcfP9LndZBaoVI/fEy+h1VGAX7nSnrX7Zgi5qrkcgZuEohL+I53vyQL9sVXBickMFw0AilUrPQKVwWDBWicPYpE9Nmaqhg5MoOtwcnDnsZ/LOVYblc+XC3cYbiup8LkHwfCdw3BNUwVw31i/Bg/WPgBwHCcoWHxGGoa+LBjmEGdcYUHN3CQuD3rjy3eGO67xhnXIEjkCOCYMiMWz/10A4qKwBcSHMyEWN1K56LwzWcI8nZmXl7h3AMCTBVbDdWfgE0z5wOr5NH7xkEnj1vO+ALWw1bUH6QhrukoYJ+nqp/Zn5LqgAF9AZlo4PrCCJvQZEC+uHSu4Ih0Snj/AG3/AJMBWsECKbyxgAqx13VqA1SekQS68yVDKXwnMwIZ9wOpvGM6dKokqrX34N3Co0AqIBeEIepzzTNEBX7s+i1v9uIoOVQOUqugmSYVM64XcvJcYecb03smQ9OcY3Vobx8U3PxkPj3gmMFgwc+TP4zmUxRgY46tG9A5cues0LlVVcMgMr4GB0jvxIiF0eRQdMFkKmGw9+vuGvAw9v2uiIeGigP/AIp9/Zr1386i2Yi1zIFA/Gcxuy45kKhSYZ9HVPVBLkbgEQNHAasTyZ1UcqK6muMJkk+E+GXwZwLpfAfE5mIfEVUw1jKqExf0A4GiDGUvF4sxURNAFUvtoh+e3PJc1cl+B4aBB65wxwzld0AUP+4ATalKlD9tHSajBIKB6IADegY0B66xDOEeKquFvxAHgq3TewMItwS6Ywrn8A7gJXAqWaYrdMI0p+wHP90dYGY+QBlfhEHg+EcMBgDCazPwRn4mZdcm5fgX1JhcCvwhvAOcgOOgqiNA/to7t4Jbu1PFVwNTqdRxqlcMQcza4+zmdVx6zRMnmYz3Wxcw+rI4cAOEaAIs81ttM9fsCio8jEWdSXlc0LnXePwGNT4D8AvBnBH5D4EwS3ArAczfQP8AzCM4s0DPyZq4aJA0xGcB9UxBeZg6YeRb+VSaSkaQopPsHmDHiZVxvD4oqfAAljuCuIoZFDL3h9BwNrvU+K5HPvwyY9+EwG64c+BLEmHw67toTVlOV8CHUNCwwYIcwFwwB7zORkPvLyHKBosE3eF0c0+MX8dEcGfmcrnXQMyhuV8s71IGpdf41D6CzOp1mRzgE6GziZaV0hrsHN1ginZHA3DQCgrlcMmeYCxgB/1aH+o5GoVFeo+PK2flzJQZZ+KbzkZx8XvyhQXKUuKO+gBcfyRSISjEGJhHHXDB3QlVKvl6mE8BgsNigRH6fwiMLjRNNIluAabDNc+g06GTgXGGFYjqCDG9Rr/ENeQYqKAq+WBn7M1WuEQRoni0DJuLCFhYoQ0fQwNelCgRFPADXu91+hQjiEMwKnmTUZlLk7yVkCEr5cNyLucKXXPjQWuAdGRmtRuSp8OnwDzkxl5gxbuPTJnNbTwmPxhYwDBufCc4vwIaBkuMznVA6PEaaurvN+A6Rgww3bXRS50rLwEHBgmLUcj6wYLVczQXPHEYXKr8YuFrOg536/3lbELgkebgCHsR/hy1LrMtzj5VXDm8QmZWEcRQhMsr59taAJYfCjzHJguY/Y4fTFPXn/zBGgAIA4KwDiXtRbrtcuLoohqVu4ZYy41yrgziVCKCQfgee4hHYVAAB5UVH8TNuB/CJ9icTeT8A1icSoI+RnZg8BahIM9UBSccA5vStdX4QSF+LvEuCFqvoyZFwwyCh/vTxit0UTJdIORPghMGhgwS/ILkcaLAaZ3CHkxpTCt4+OPQ0nQfhOlzqDITjc1o5+MXkxfToklRWLC5EDQUGS/THxnK7jMsGHcdNR0dVzKXDkCDDA0SrOoPeY1tlfhB+/trr7iq6m47hQgpq+XIDLSr/W6+HMaDC5Ui7rKvzM88rX8j7fES+zWhE0vA/l8o8gZldzotcaP05rq24H9+DRy8tWtORJwB5YoXKNcq7sIZmwNRy6q/AYQzzAQFEWvOjSJk0a2gnrzwKpTiDcalVCqiF8HEgnoHOE6aUtFEJ+Ii4xAWuEQiHZQ7ZVuAwMKtI3xJ2z7mRKHccjMIOFpY7xsvc+n5GhyDisNC4QOGa/D8CYTBTVApDDxowD6xLj65RlN+B8MApkxyFyXyvwaYTB0zi0ymVg/DbzRCv20xvGHmDwiK+zIKYbrbl7iuQMMedydpBM4FQAmM1jOKEa64yucEBzWrqCmeYn0FwsHCfGpkVYbtjJV3sdAxoKq93n8jPgygiPgfAiPGez7zy1WNnU8B5Th9T4Hhp5WEp8BXqlXrw6HBepOGuGDCVAnEiAN8SOlgUlWqz+XkfsMS6LzYRrKZVzWXR3Ex7biFYXD1sSP8RS5Rny5cV0RifiPkT2fjhwRDwK8PoMYO4bNAAoN/twkK6ckPloCf14chKUCgGE4VhOpgveHjvL7Z9uKZ9VFcQMoByZ7TKugYDvJcd50ByLGGF4P3h4/PwjA4CmhYRWMXp8IrHK8DKxe1gCQwyz4eMYbh5yomVjPCb27lDLaeHUaA7uj9TJfAT4I6TcFm5UzFuQ+Ofp+G+rnV07uGGnzJLjMADwJMSZP6caBrIci5AwDXrKVsNAgaSFpY+qteK1VKWgH51hICiUYiPErkBmsCsBVYAV/oynkRTdbgHPL6jjbPYPwDCfAtDCDAmSA4JnMavwG7ndaKiNMAo4FAxk8hD0+AuHsrQAAfQHAwV0mPWBnKsxBHEIQRjVfgAqAqYA6v0ZmNqDIFtqCERHupUEiKCjp4F+vJjv8AL6foiQIvnWU1WUX7V1dUxHU0y3R/o/8AXwYzZYoiJ7HHAeIhEJEjx/QOaq7zg5EaofAMkKqB/LhzxKMD6BRXTewEJb8VmRhhVz9yxK5VVwLYmamV63YlZX1DETEAARC0EuNqD7B/2Wm7MNwvzyJ0GOqmCJ8S+DSbnRMf3jeFdZjhV8Ihw016Vw6quD6w5hpOYkzgzH45guSGkPI34FXQM+5wwoML6r1dK9xPXKIc0cpVSrkKjokPP3T/AOexjgISirXlex+46MmIO7gX8s3VK+1VX+31lVjhwfMqh9k7vtdAxO6P/wAn6nozVrrurlM7rO/SAq/UO6dcoCiFPTnq/BxrVDPxzszNAA9rBm8r1eB4f68n9g73veBieNHPm84ceAxgJZlb11MxTdAfA++eLj7x7dFnqAgQqphZjiAI9eHsRBNWdgKqoEP+GuAsKw1kpPpM0aIIAhvkCJMXpAKnkevYc+sTAArRb2Qx8qDxAv8AA8f2juESxLBiRohPtjuJ9gv8/r7cd5HvdXRJhXWQeGjhWmYY/Q3LRkCQoKCv3rAOrQc6sJX4YDiFTizxguhjEmr7ZUvVSigDVYLg60pwgD2ike84GsYt5WM9RjicDRSfpX0+PbushgBhfWgdDILkXEcEnxy8k1zAGVploxTN0fEsq5NQjlXU4cwDRcEzl4leIrgLGhkuc7MzvLTKt08fM3lZXGUdzdLzFZ0hctn+9brnOcywDKurHuvJJkXlK0CJJbR82kQmB11rJWZZzpq9XCc4jCNEaWf04kpInVyMD8TTEkDoQTgPFGQVXMSraBCVFCCqNsZkVUPB8/hi9MPiLd1mHp8AQRA/UO1cA8EEqor/AH5M/IZQrh/wGP8AeWbxilBohPAT2ImRDQiSDwnWNlqZ/wCvg0gzolBHhLSt4kxXmkRQYvogIWnSmbc2gBA4EPAdmi/dQIntPAfijvf0r2o+KnhnrKbAQ0Qs6KxwGhI+gU8T/wDI6S0xHy57AyulcXwgT1xA4yCamSys5isWL5hgsmsijT7TyOjjjEOrkDzuYxmfdGExKImcolVqCifSnv8ACGUYABqIE8rWGc0EWdVf9rfjU+jO9m4xi40dIxnl+It8B5QXJunc5uCudecKYXBTAbg1NcnBuMC6oQkWO7RwGGMM6qV0DOZIGYDLoz6M56bulUMSBmm7S1qn39C41JqFoQfEG3C8bu6JnFM4Lo5mDERN1dZ9CLrc8q4Hk9oX+3KCM/H6ZpMfF78ibIqQaiMSiOkMU0CiQEAFOuBVLpXKDEZbcLbUMSDBndczfmw3hZFcPYrDXabwKoADnX8qQBFKRAHtQc/AxapD2uHmJlJRfZ5eTrMvTWAE7/yAf0ZnAh/K/wDrlUFD+FwnkihAVCoLVGBo5+r0R9LETeTgGJQMZlgrhDC8KxUS5+AAMldXG4IOOvwmNsjCMQWOcuirvU8Cq6+w+BGDvwcZeoPsQR/keOCg/AAOSKBZiYzMe8bLgCK570u81wy3quWPlyHlwJl5+FATByLi17gzXA+LM4h+UjTMn7jWKNdVQMLQd1nDDqm585OQiExmBAcNVO7Yr9sDiMSVmNgqFqhfGYllT+zzW+7/AA4uV5+AqGsq4zBuaLqqrjXPJEV4ifT6chswwwkcgjHOo/JEXB+Er1kGYDLg42OrQMp8Mw3U5XFiBA8aFIMN6GU2zcKpgX4xyNv1lQUQejR9gonRSshi4PVDVatAKAfA5/rhUg7AMAMJMvBCy9Yqj3rxnTgOO4b4zGf+VPYahAl4CrPw7lGIlBomGYA4HP8AjgMFSiVB1+2mjgCsUAAyPB1yNl8HFwDCUPJlarl/09fAS0TUeM8cH0eOVF5injPUxUQBpDspPxxiJXGKQBoFjuwmM+pzJzE3mGcu+9cBzG9j/ZuViwiPwFxVp3KtNb8HBy9ldcF3lesuLVyrgr84GXK1em4XXAWkuYjAFBUQzSplFHr7NFlXIxZZiEwOyUw4AB4MIuUpWBTKuUlaYxvgysVywGrmrVVrlDzgqC5pcdfg1hzMLHIqD8DF0mmiuDgKKCYCNOGgltDn4aTOGWrouBiGKsUwJdwZaTdjl6/C7wayf6AauLkVLRSeCRRDoXOy7Cgr9qeP2wqhhr54WTE49o5SOJFoooA90BZLlJKcLgH0L2aSIQ1BRBRPIX7tuFs01UVVIo7orDBcQNLFQHhcyKqDlRp5DHWPCSLGUCrD0e8y1GmQAYQvoUutcBSD0Ucnkv0VXLmEUU4oWNQLbK5SSaETA5BtdBWcUGWkcTTw9VdAXCBAV9PjH+9NCULj6cGcTjvDHDBVy1gxnVnvV/tyrVcN8OrXdnwX5GVlGIw7mNF57hO8OGKznbE1Zk7ZjH4SsJlTeWMNZlZXhmf9mCq73J/Bg6sMXF0wOGRQAAczZA61RB8rkVeLhap3KEH1Fwwpz8dVyicyCAKJH6EFErqIiSkwAQWHGw3WHDecGKEzrMirpk20q5Lr8ZwQG665QXMr8BxMpdkKZ6jp5skQd0ssKC51ELkeBikgN6IRiF6Y2ekWIv8ASor5qFFO6Z7JnQIIBWQf4ypAPBVf6AQwPooYtwECFoPEuCZ9qL9gilP6cLQTU0OcUaucaKZXAf1xhD/tR19WDhgAjO1+ANyIwr1+ud7/AA4ZAjBAqP8Acd98CwCKf35zig8XGOR8qNf6540L80ELZX1c1VYEZ56R4A++q5URKRRifoC5XAgUftNNAcNJ6GcsblDzMaH6xBrlre1VV0Hr4LwnHPTKa4nBoTy7rmUw/PvBuFxgglcvyz4gaZA5GenwODgscr1wUTM5nhkO9cvgyQMGLcxGHqKnDScAf93AOA7uPFi4UKxy0XOqq7jn6sy8pg6ZHS3d7gQQQPkRojlVCEhOPFVV3ljjh8B3pbu6WMCbrq4AMCKCgxQX4UhmFMMPdsVkIfDY/imvEqgqCTAChEHmFQ+O/EZezJc4mcQZCocF8xRhS4aVzRBOiNSPlER1Xc+CVAGVUUVxiM5h4vJwf6AZgAVUAPD5EaN8SYTAkoJZVAqwwi287RSGZkpEAfcb3nN5XV4Cs/tylU5zxmklVDK9dZCWOwX0Mi4FlDkqMsQcQHYtVS/XDFB2nIzJFCtVymUugQKj6XFfEUCcq+iVcVMARKodWr5cI4IZ/s5jlU844hZZHxFcSyq9cp/bu3PQ/Qmhr+DqGJMlyaxzritcPwYFyzWrhmri6rgfgIfAmZ3bUMGZOYxdXuVYa7w5GmOc3nS185lDNwwfKwVnFnK51JPvRKnGeceXF1HGJfBjqOWzKr4mc+LC9TLSVKQEsgvtzjEqA2YzonwXy/EveYuMArMnYdcZEvkxQcRVCPrUqsCqT6Djs979G6K9hBAFneI++yaNoyruCP6CRyq3lvzzU+l/3MoqsURPzUISm9z4MibiFW04+YlHX5oMquaNFTSBP7FwuLoIqcAJVfBIYDCIMROr4CXVjlpl6RsILIY80PyIR/rCiwf9YyqRpQf94kkMEgCJAcUoQ1dlwfa+Cv2w0CkpFQXz9Ijik0vTECMPow2Bk1XlXymYWHlfeDvkCVSe4+Fzr6o3yvV/BzQNg1C/RBVxf29EIj0R+nMzoAHaL7R3T/vhojOnq+sUf6txdN759/sgZVnhBEqWMrvAUngKsNYAYGh6SkszxVYfDeUDRGdPCOKlQBaA9C5TAqBVYG6NpLYn8MVrDxnziMAcjDKFN2YFdAYYbl5JufNTByUI63MEFJqefOgNAZ+uXThdJruAyViYW4mmCuYxy5rdXqZVgYOGn1l5FRWTFAMyslmrcL+4stlkCuMC/c+q/eCbEAKAP+Bf5c7T3VL/ACaaG5oeNY4stLUlPtNSa4sPu4DqvSazAVBJlq6PlZTPinXcFSAFqNrlLUnoVVAVUqkOk5kLiDwAVKmZ7Y/3/wDEc8kP+f7/ALGUmY8XkuHkAAa+WzKxDmOh6D0Y+EmXj6yEuuBz/UQMRTwHRDooFdYXBBCAQaqkAIEcauapBRyaVGBVyopF3KOK+HVbooKqHXh+FzkCSBBSgyoP8Ok9NQBNftMLgI6qLnGTsA0mpUyUTwOig5OlhVQA+1YB+rk0UPcYfsHPL+r4QLFk9MyylC+dPYmCt8AIIgG8ofeGIe8QPtTNnjUBYYU8i+TH0bmgPQK0DV5OXh3JiuKgKAXBI8O/hEcxY8Kin/ByUZDkxBP9Roz79aAcXy5cEkJbTKslXlwFTESYgwyuuscIOXmYLliyixWAJT+TyZRNDIjClaLAyfuZU0q40j4WfBQ5HGmMHPhTZrYrB9a7DADPI9cnANW7+mKILBuoEMiQn2ZTVzrs9tzJeNAxsLGY2zD0yDqkMC6MFD1gv2WsiPtiBRq/Rj0APsA1Opua/V/klZlCC6U8o96YF0l1LgEzU4MJcYfDyY+QWAPxGC1vEMQDmK0+wEUV60SMqmlhCfSEWD48WirndD0H6vdJTzTuuGvXkescCEMZKqABmprm0FTUKSw3ZJcg/ZZrFf8Ag0xuUUE1jQQWAimhqIorFMrSRfvOqane3LYpQqUstzS9jwQKDHpp/QTgeKCIMHmMcTg+lK0CVYHRcFUjRV4QApiHMbleZXjQvSD4P1wfuIIke2FX+oZ1jNQACD4HzcqTUBuISz7ZXe0xBIj2AFUx672YI9IeUZaay9CKICCD1vlaq5xgXgoHp4j2amAD4QKF9Xw7rV6uBzQkUSBMVAbURQ/tbhOlQKijAgwB0jwVV3hB2hNegwKxY4SSoQkO4qZQF/A4ZEZk1nmRnhKI5OlmWuBTTFND3lWuRYdr8QvwcaLoMQZ0rxcN+Gd4XM0ymVrCQWg+DBOIieRJPgoYW7hbv4dNyxCGAxPp5c5wxt7nKCwUmfeAzM7naq1crevyZKip0iGZAd9uoQwVMCiFyKosMVqY1MmHnchYwAdM+qVCaG1H2NTJuu6TI7ULQIdFW+PsNSVesPuT+e5ZXOXDL7ISA8rPBnHAfjkcMfYPor5eHTEMBBYECBEaiHRBrr86PFXheIdRkeroS8qCANjeU53M4Gt4+UTygZfNlH+RmvG2FQw3DCoRjKJopyFf+SCENbAqvn+cKPx0Jrff3M+SeC7wuqcSLOUNQS2FHFVUhDBJoAbENVtgAeEVUDAvApFKfccKQyfFxoQvkdiSDhXJV2g4wVI9QVdyYuCAm2woHoBXT1nV8CUS/Z0M9Z2IfkEQPRahmqlv1q+wfX0nkwm+nBqBAFwRIdR4NingPtUDKF1oqVvFMFntAuV9PamHwo6zsFyNUaBRpHgEIoiFNUnoFElVyS6YPlx3qSF9ABmhQSLB6WQe96MzrXAdPB4A8BrEfNJA+x7bkZuoArlEPAYOUaJCU8QW9O04aZCjAD+fORV4pf8A4auJ/wABzHkUiPYLllOfFMYSThQzDaTyIg3ehAkYmQpYgqCPtBYZqnwLlxF1/WNVWJlsdTA1dMuoPgd0+IcAMs3mDJcsNWUhhkg0BRYeweCj7Kaj0wGiiVqMZwhhr0AAOE6ZDY9HNvBd1mw/gwhk5uveGY8priwNgrLWAGcNyMV594knL1Qj91YeMq+7Z9G+EsZI0o3CMii5VUwVhqF5PtrhblfWxhh6UgdVigzykUcpK6C/EVQKowpqW6EIWcQKvnq4xFVzfYOAw1W6VZNGwllTyNaOUYC1AQrhhtN0HS5JSgqjA/ZwRZMrUU4K0gSrzr3syg3wr9n2fT8NGxy8TKRFf1c66q39XRzGbpP8UYgBQVI5gvTbEBIB1aA6EyDOYriu6C8FjF+OQjiZ1d75EenkuozwCqF8DKisDG7UdQ2/iEOtemmmKGHjGOX+hEB+h6mUdEUs8CKr9Aa+FBVKnYCn9bn6BwwBADKS/D77BK3wIonRbHRpMokacL7R4FfbAUvH/KkBLGUY+AYfV7jW5QsHjAlQqFMsbIJJYCVqABokH1FyZ5RV+izCznIho9eKx68pgtJRVKVAYfa5mrE3hRjBFiU7ivXLDQqICxeUrm7vqFX9VwoO18QVX6JkP5xxfEFQj9aZJT9NMOGmgmKzfwj5fqRMB41glKvXj2+I64MAkBw8qvAyCk4bPQcea5KHuBBydKFoohiieS+HU4FfreGhEgmOhw+cCXJ42tZvLPFJA+iSrfdMrA1lTIscMI2jWUMQQbya5jpgCYEnxByL8QmqyHLIkM+cdqsAC9WHDOM99pUYkBQv2Gv7Xoov0I44OUFOoFV8oopfZoIJAAYRw3scIGfcF+AxnPjK6mKnPFTWGHL8MnCYgWLk6l+TCLVC1CjaR8RvRHIUA+kUD0VXMVcqoO4BuuxxPWr6ImmJC/GqKGrHcjkIgpeJKORUcylRCkThQXuVUtHVsAhoIosomM5SLlZN5O4OfvSAhYKqsAAVVAMghqCkn/BxhdLNBCJUPJogWClUCuLVJvLrQXiR9nfJkTHLcOucRFp+4EX7fueDWFAFcZUsGZy0zVEgB9rhIgRD3ghAfuUaCav/AMCrdtOVaOUAMoxwvhPa4U6wYwOABVhjmVitDwqh10UMxO0QUM4cVzxWEYhAoANb9Yh/sWn3AOMeiv2ubEVectyZKByAQGEFqHZnLbyQAhZxLHOAjmh+fgtOMdKfYqPtcBistQQVgrj94ptP80EBSJni7qiniAwaIma4QoMrBAVWIdaXmtKDh7dj4sHBRKUuVKonR+17k7QglgZ1jBbH+sK3l5oy2pXp4AgGPPWqZLvwp/KqwA8q8DHRUxIQFRS+RCjkksv0bKd6MvY4OZNGUK8WiMRDyO8oitR7fN+3NvwQ5agpJ5PFu4NReRar93HUCfEEMAa2mu30bJPIh1GdMuYl5ZC/Q+8KYDRH68J9OrVKr7XLDXI94f3Ns3Cy/YPrLpeoh0fBXpMvjnlxmHP8Ox8eUIIvxO+WVb8BJh84HAVmIgCmMSAgeAT2QBM0T6cmddqgs+hc+LmLqF7lP91wDTHs8H+XGaKoS9Qx+RsqLVI0HkAOrcqaVB+weFOxfxdOZEwVxAyJrcq4dPk6wJYqmOlHNhGuxNNH4W4NdbvU42yhRCtcHvY9EGKHojxHw5EhxZnnFQ5a/wAXsr3EsAAARe/7XTF0wqQMhQys4pYaoSbUPFwgJtfE6l8zUBhAoov3xYWXxuIuQOrcvVy7gfBIdpaBiv6JivAnsFAC30IhYuG8sSwLQsBiADRR0eKiLoEVSAn08uspByuk78aA1PXf4MhZUM79FKhvLfRQFXJK7x+DTRPSUrhEpj1P9G4tsiEQbUZ6LSmMSxZBR6KNSoPEhlLEgSosAF69ANMuBNc/kmU86Cgvb0K+3BhTsUS8WHFkKT1BWfHgMdLuYjSX3fsZzNRQ1PsMFjKVybCnVwOZihBv2In1CIRWvh/TlctBSliCNd1n/VEFKAB9ueIBdEquCVAiNDBwIKR1QAQKUEYgYCFK7g9HoHgHvQUwynYIaB9A1fAImVHAWw8Dja5DWhCgq9uVW+3J0ASyFVhmgSRg1q8RqfYnHeTyxjvyB4HirX2GMXGgCjWKkV5DFZP/APDosRXi7yV6SsAeICP3RdHAFgoL4U9WBhtMGDyPhWNB1LnoWFKAZ+rpSLKqQvlntUx4CrQD7XIlE8KOcrUPColPsu8QsYCq4ISWG/hlGjvlEzJyK4FcaNbz04UP7eK6wJ7UvP4QT+zCwaDwnU/rwmNFCLrObt84Rjqq7mC5V1fjAGGhfYpmVVVd4sC4jfdcrlWjhwx8DS9nuuPFDOer8Bk7pYGpr4DfxMpz0tEFQgFgVC1EQNQWR/3VdWpmVFVEy7v/AIWmHYb7Q/0kyKRD6p/6usg1qXGmeapGABn0fior9VIObSRQP40HRyEYojHFcIZ6Mx2WOwq0EFzMLnhgFEA+K4jPuuP0qYt4moirSIrjl0gLQtPRIiCQVoYwZAKuDwFBlTfY8cQcgJj5fWXA4ay0cyFBiIP5FD+i5GBFfOX0sAZCF6fN1lzMpVXHHTixhYfVR0CsFg8OpiXgAkeD6cjI9HxPpzxHgZCsKlhUDP2csESqXEGApkfN1BYj5CoAwUDGz1PL/CWdx/uDSIlq8rIZWEaIiWUlMlyPlIOLFAYyIAKQgjSBcKGKksnQBCCeUq+gKKgieUQNKIn/ADCRl3hOxCUiD+sA1SnAaCPIcQaDUMsSL5qEvF7G9xchAxiKEKiPLfxyz5pElWeaDTJO4XwAA9cSBM0SiIz2Pfsk4TERJEhB4PqZ6IAaFCgAtfBTMSi1R7T9M4eajaiVKDRRFwc/GCCPaFLFQjHNElwtPhiiK+VYeQcsxuZc1+iIvsVzqtoBSDPZVl8uHsZWk4+BJmBL7UHAMWYMwCRED/SnH9O5nvgAVCqT28IBmpHsrQ+fN6Gu6rV799zNEB1RfpFHKuXgVz4FEhq9cVvvga5Y5wgZGfswuMrmZn7ZzdoA1Ch48nrSWFB4hX09RT+QN5FD5Ff38Kua4JmMrl5NWAg/BfDMRcENMNOudIOFEAgBu4b9j4z51rnKgDXD5Pu5xn36xAsAwWeGp3O/W9METDYSjH59oIdBVBfKGUT99RGJEERTMPzyITzxBqP4xRsvCRvB6riLqk5VmGVR6Jwn9jgXetQICCEaD2o2yBhjNpIIv0IID9jrmMKkOUymCjGcoPYnTEstWgXyAANX4wy5TkBq7M1QACrpWGABIBLbH7A7o4oLUAfIGAoNoxmIAAGZvwV10SxBNAei+DAI2rIEox70RM5p3Gx8iU8deznjHIl1XKytMNJKsdDWuGTFf6fq7qUiLaBFCJXkLDdTWRaQogRp1mWj42gLKvAAlWAa0krUWKpcQnQki4XcVgGJRKSKnHJ0pxKiIUi/d/oyI7jIKIJUQadIopmWYfCg/oAGcgZfG4VbAYVhZ4rwwLV1ZAAECEVUD2+BVMiC208oKnGUDyBVXTdmSGoQoIhEULjodWWIOSgI1tcOCS5b+Aqw0znSgYkaFSQDUfU1KiNRFtAImsShVlXEHGhtFlQiPYZLiJREqhog6vBytkhAQObjUVEJAqw+iuvyjBDm+HsWojmALOUYTp1FdnLc1sroRWI0BX7IKZY50R0ArFFpfK5XO7xquxL+u9X9CAPLR5X6zojIqFMxQLLBQOTgQ/owErt5wWv0RB7j2SB5bFBHG86RJRUFEn9YS1djhGHy97cnWgiACv3xZ2+9XL4h/wCu/d3tL+ut+nintxLR2UAd5Gq880Jgo0UVSJ0EafAxPgeWCmd6mbgMfTeIC/x95VgRBHRXXQx4vcMw78RBlDWYZcYzossJireNcoU0w5jUzfHlNQgBkAB9msuuZv0YKKmQjAPBvTRA/WWYPeGsmOYmCCeVAYHtdJzxTAb1mp+F/Ef5EcyxT0FgvmDnSBDLDdiF+qoiIhhRbnoC1aqq/Ek/Qd9iVyWGDbGIZAlBRDpysdbs5QvQI8RiJYQyyTkQqj0AgKFiesOKgVsCB+GksyXAuI0SjKudf9Cg3UKGTzXI1WS3UC0EDaC0PJmuxWmZUA8GnnbkQZEE4mX8ModZ+AJVLAA6tfAZNCq5Iq+GhlvhQCBAVLAAD6zHMUUOOROHaGKCUPlMpSuPcSAB1XwGB+RIYIo9RKR+s3c8I66QFlKh5YaIDnVRQVBFojHImtUhvgLVAMM6wL1oCXghKRVIIRbqwVXYqfQC/wBKwzNkVqAESi2oVK5T35ECiSRBo2hkOBMyfsqEMhGrik2gYo8Uhm7pBWTFgIvqgN5lt3BQRoQG7SCtTyXvrQwMQ4AfIYGKL53wGcL+5tWBdlkKq8ClY7rgZxeGeopZFFHyYUmvNMAIFCIEgasZ4VVs8v256pAopinWKRWxxuPo8EbVdBwOBtRQK2B5meoY1EFPMfcphI3UD0AQTyUdRd9GBRSdB8Ll4vRG5oD1hiiYkwwOAUUQKInjK8utDhwAxPLZcXdx0QQqhGj4GmYGc/U4r4fVMGZITQhUCqDMJKzRFF6GC9jV5m/Wq+jtQBcjJUR8juw2OW8UGtHrNKqhUGegAZBRcwA/dvvB5vlFFffUX7Hjr0vVRI8qmjmbzB/aglkDEVkTyFVoKH24wKuF8Cc2bkoDHM838L3ReGAIBjbgpPLu6DkUMnboL8dhElAKv0AVNcImDVP5GI457BBR4OrRr9BMaMuL9Uoh2M8ldbKcLMtANEwuZC4QjjCyfz4DS6NKn1nvXxVylVTIULEC/wDsxylJK0hgOPDSgNgoBVn3Mm69QuVOU+1WCJEb6bmS32eKKgC5xRSqVVXO7I3xQXUwuBycPOIUUM2EwZ+AxAOuFgJALlElYOo/T7PI+nW+SViJOBUYqpRkxodtJGL1bC9r4PKZwEiauM3ClaMPtmRudXFMgCtoDCEOeFQdLRrgQBgRDCYlp9gIfHGkFs4vXD8rxgfQHMLmtHLgLTRQM96oSqVUPKqus5iKiQZ1VAMG49j5KVHSISLYlRzMlV5XLkFWQp5TOXPKAIuLlauogXiiC+4+Ge9Ts6GgfAf+GOq8EUOleUFFzWilVi1UadKNyepSyAW/aALq8hITUBpVCA/1qBtU7qoWJ5hQqqgYxjZ9DaCR9RzQxQwEg8eD8OLdMooDeEAB6M4D+qQ/UcLRFVIpKMSMTqDDcpUa8z0CgWKqkpaiUV1GgAgiOKlVyApGkACCSyBFyAyrbRdQCgqwHLCK7PwMMjEADCKWVHyijkWoJaW0o0pXca4sKBwPYTgSGsEOpYFZX2Gs+4V54MwflZqsiSzNpU6U0lEUVwW9UxpZhB76UkKnjJyhDVRYIKC8KOCTQDggbQA79czTCgApV4qiJxpylbBGYDigsPIHxXsGGcoB0BwMxsBIMC6iCPgSBTK/MBIQCAgHYBkdmI8iI9RTWBSSr3qqkA1ZKCJfIIJyG82lGN7VQEXD1RgiK2oQEUTUuUKFAfT5D7nk1m5NTMPZSqudoBkDexnBCUemSSBKUXw0FH7KY8gwAQjQCVbHEySgoIKJJYZHHocJdd8YDJYPmUssxCuJl6YxXTJhfx9GaukNMGoYeWyEAUCs4nhh+OZRZHFFCsqdDCIJJHSHsVetV53EPIN/Ves8GXC7qYAJgnx1EwhwysDjzpiywZjnjfrr/blyJfGHkzKsez+YZiYieFcQwqm2BWekvg4mke5Oi6AfYI5UoM8VjTIzzXB9Co/KOAUQw+gTwkwi+9fPmvbDdJ6A8GcCtHqj9lif4cQUvAfOIioEx8XqOUCjRILvLPn4SUnpdXLoUWWFBwUgXtFe6ScxKZojgXFTyZ8TOiFDVy2o3VXCBBUESZQ6WEjSE9fx6yBsKyUAarqIbVwx4CICoDWGSgXYVUoSvRA4jFY5nTVQC1vg55XHELk7o3CWFMp5lQexigQioqWIIupzZg8RQHvsBGdHPlfAM7nJHIJeqrq4nq0kSlWBAYqcUB1ptn6AFHkCEpYayGgcF4BgjnIIQVUSJnrvzP0pgY43TTIM8VolQAdZilUpFaiQKAgM9ETkrxZgoi/sDzfBMUKqwegAYHAxlKe1NUBYtUcHIDWDDkAWVEEQqTXAxdVraXD/AK42jMKu0IihSHQr9CEj0wFbS6FG4vOY8A1Dce4X5INn02D+OPYiy8VRIPBaj9RTFDi2RfaTyw/nKhejIRRR1IFHwsMrBsBpr/kzUUH/AOopuvKedR6IVLWullCoUgVlXwGAZRwbYlfEB8EuKTlx0ItHCegAcrMZAPScNI0QoiOB4GCAIkR8pfONIVEqAkYLjwoZmSqq1auYQX2mJ1YicCpHRNVYD2QQAB9whhpdmIH0Uh/CTABuqRqESBDvpxuYvXnjx9UYQ7Hj58GI7SIMGmxVf5ANExAFQPnwkUTykwMIVFCvIXrPfAygLAyiDgk8gUjrPzooivCIsfx3cAn2w8K0hWHXuaoepUwaWlgE+sCDjA5KKofbjSuVArMQhxghD753r+a4J2oKh/RwxR9MdBoZQ8cs32LkaDhObKmbqiKfcCzIBB5AiYd0KF+nQqQAKrA8GUzgVyrgbFCqcA9uQMvIKiqzwtTNpE/6fZ9jkxgVf6xQRuABAjWVLQ8hzpETzFh02kLNIoT0L6y+l3wYEwLQROHsfB+ncPQ4pI9IIjmpzUHSFVVgZVRcXMUDyUVYGWuT+kwAnCRYquosySNA8l8KYIs6Au78glQh4Ign9mJ/qVILyCiD7B1pOggKL2uq+VyDRiY3Cf5fgtxLgQjbQOoT7NMiNVVpvuJmmDV4YIqqqJoWXn9F7i5gBgZeSq42R0FWGoHoFft9mVcJwxSFgCh4YOj4TDHwCH9lf9quVpr8HCVQ7SpeJ5N9DY1DBM/GiiboSI8KfxpZujnkLH7QQQcfSqgAYDh+yw5e+7JhqHToiifaZ8MLM7lAJFCeQSvoxTwPaiipEQVClouQEogAJMYFKrXOLkZWB6HwoCDyzDfqL2CgCjB5AubvwSQ3jwkKBguO2nelAnBQRiOnU9OVRPSisRVhj+uIjo1FAIqwhio887PVd8PI+QyWgIz0tAyJ5UVmpfWJ2aqRUJ1+004o1HStVoFCw4aRe2QKkiwU4d9Jr7LOU1yCg18CmpSBXwEm7e2OdibQA1REBRMQAzPHHwAoRsRaOdCJC1RRo6JuE0I0R9gf9poqWts8GUWCw8ZFAKBSgEBQUJwhl4ltwkQL40wk2sEFDgEUuUsfjAaaWZp5b0gA6lAq+FDeL/VVE/KDHAARwElBFFCl8hjOR2WlDRRVQ6I5goWLWgTpE6NOONe71Kqdoh3BKZNktEDFA8o1cWRkOHsig/25k7wJ+EioAXDYyUAqoBE4xa3I/GLEnnoWHmVDMRaROPYIoMZ7OYuCpdgIPCj98RNWjcTqFRi/eR/dM6hgFQY8S36HUZA7ZB5RV6iRmB782xzEhhH1ikJigjfsF0J4J4Vn/fJnSKMUQpPfTOFMXoCp/atzOq6nxK3X5GKZDbqODVtCMDL9XtAM4jFqMAGU+UVmgYSsWVATn9hmo2BWWNUsWxAfdUpEYFyVIAAKnPKD0FVM2rgil44ZGBamE/tNquCpDfeU8A6sh4zFSg+lkM46YLoKEX1cb7hGvp4T3KM1929BdDqCmiHshQSI/FwQ8+dFZYEq/wAOmswUNjUTyzLVh3qB9ujcUSoJabKN699UajhLxhAvP/Tw/o4WKqoYfRiYUoBaqYfBkERO1V8TVcaj40PwAgF9FUDIZaX6TItPBUsh93z/AKTIGxar9uQJuimjyJQGFGycRCN9uN9Y8oP0A9H242HyAFABcytgCoqnTinZF4jheakBIn0n7dzsAQFi9dbBQFAyz9fRn7A6HdygvjBUbIw8pptABf6POKtplQNtOAACtTEZstKVFA9FBiuHsCrkpDI+cvWLpnr6Yy1wlCAqgKASrj8dWCKQcp0VAKGNA3IiQi0IACqypWqoMhcqUNg/26KOfuQDIKdGkI046ihd9IiBgBUQaZRMSIv2SIgTCAAZeM2IwIgspEdN8tGEhQEUELGqQm4/ct4AUjRoLhLCGIiMAFqowxpZfAqIEAhAEWGu+XhGLRidM2uDcHRGkqKBQIKqeCBuWquoaL7ggsHVpWeUeETo5SSqqv6+XU3S4n68j0aziKzYCiBJXsRpnnMVTVCIIcbXnMOKbp5PpHkdSq82lPIeKlKXLAQpeRFCso+z4S/NmSIWDDpLMSsq1iSHdgSBnNu6C0J4GjViJm/rULixUkF5Ps1JeLzIMFgX2xEnEXwPRxAEWUsi+15+cdJo6ODSg+1/4TE6iSBAVSoIBTlHEeicQClSjaxCrgM5CEdPp6tU8oE00iMigOk8oPsbhFwGCBz6Q6P3bnJS6JAqgMSVoDakAFb5RKGGvTJrBnRFB+sK90HFIgLYCUDHSUb0CUIKKyrg5F4TLtQdBDwhHGudjgh3K/8A2Gd7eMYh1BXVqkJaNKBRrBxpKZAmEI5BSVgr1gCDK4z4RUKBZascjYrKeyUf7HOW/B3J5c04ZiG0R4obRNBp+i/560G7+JnWuN4OkMXx5IjIDx1iYD/C0hDWsM3VPvCLsC5ggQhFcXqk8PRgkzQhixCkIwtnlMGxiBRSwQHyLmhuBB4U5U8r/wArgXoPmoiAvBKT1ik3gOhDBWzwYYgpsQd68HEwRitbWvmYXsHSQwoD16KMBSYWDPSKr4WqvlVymx8Sq3yBOriuPcKgesFQEYurPs0SwEKColXO2Suo7SZOTaEqXqr7W5gVUqKDSyfOdcZ6ldCVhnoJquBCiDVBckI6iM+1er7VxNCQIgR4iqQmQJBQfTkcussxCFFHI2IZPL+ZSpoIkR6KWAZzzWkvLaUH9KZ8OhBULWjTJ6FSBaSiFXrlEVSuIHmncFL4VoKQni4eKpqLHECsAdbApfCeb4T03OCuhC14F8LmubaTLglqUKqoK5MCRBo2nqJf1lwU8PgGNDt0lba9iKJ+GiqzEIiIhnZJUAKdWMbfqJRECmAvPLNxU4UE1QGD+ISRKRj/AApms8wkxRDQRFynHSj8oWUsEEUTJjBMUA2M4AoWVcTfQAi4AaIgK3zmdut22KtBEAAMQzwtEaNiyFD8UKudyWoGhJWJH2FY4rVcGayg0QqpIsUAQXUGFCkPhCIfqChgRZOkAoM8LF+C1fZT7Y+DW8LzbGVeEVYoahD50ghC5TboWD07UaOYQw9gHgQ4YLWjwkWyxO3LsUUnAmBrmFqI+WKB7Jmuo5LotsPFwIR7AZ+C5kGFBALyHoK8G5BUhDSh6pTqeHyYhWqGn8Qnjq9WAgQQ69dsDEHiWIORDKlt0RBQi/auZBkUpWhWPb/7S6/+jcn1AAfQfzlHSbA0X0I0M7JGwAG0UDfY2U1G66zD2IRE3peAQPhQAI+KExGxgInkUBHO7dKzCSLgnd3r/UaioQzuKHaLKGcBKBmAK4kWV5VRRIqBMfeUoU/goUcRdUYd3E9IRn/0Aycm1NnX1VrlmgyxAw+mn7/pMJsoVAHtl5DG0C6BYfR1u7cYWkVMKikoAqvonq6GjrTOLXjguVcvlwegOOS3zH9XShdBPhMvFQIMqh6zTFoeh5xFKX0UQ9KpzminyJY+UEsEQ4jlefnoAQpAWApxcxv2tAhUERTzVJjQhCGJOrg561LlJoj9GSHgV8PtEHzXnTEf0EqrAA6uBUoo43RBQ2CCj7XMlb5BBzgiIpEgQDGVpTK0tY9Z51NAElxCoZ20iAqBH+yWGnr0i5xbb1FU0gFXeXQETFQPosuOiVckASAvVtv9YUE29pHogSh2Mploo/P9YVJv2S18udfN7Dtx9JIkUMex0Ooe3SIR7m9kRKQQ7+ORVd+JgVBK2z2+0cBB5PgHgPRu2NkAMSwVM2AjdQAKqQVLfNxW9Ky0+FlhWs15ukqA4lPH/k1yM5X+jrhowKGRve3pMhl1gsb/ACB9gg4jiIsCgPrhyQzlwMKkBVeUIRr6O43JmlFCj7Ao046R8iO59a9amUX+gePbk/UVNBCggLVyM/UnKFEhNKYrnMRoRCVUo0nA46XsDJWJOCAMRuroegjgukDyEU4pjuALuT1Ch6KwPo1Yj6YYQYcFFWABdULTBQiskVBQVgGEQnqoRVoB0U8iEaAGXP6oghRIHkNFBAyrZoKUCoiTgzLePjE7QnnpJgMslVQkWDwmHjQmCIM/c8eYiIiJBFEQxEeRy0ubLosC+xfKUMIBPUEgVKGL4Mg1ItJqAAR9grExvhAAqtsAAnozuJ6nlMfNQPAKPgBiCCUuA60AAnWqWNCHcVqaaCjNNaCSpZKIEMcGD7FEDFX6vlHe3iTyKny2s0S6BUVqKgp5kuQVYFBXl4oCCoLk6q+fwzipb0VOetUAqqphPISwomqqSaPPibEGpa5RImxQaYgo10c6INLkaSUAhumWR8hCJ9GZT+hgxhKVfSsATUgVqP2IPKxXGyIKgiBnmenA1IEV7VtiveBFczrrJUDVJQ6jCYTH1TzRQKyWewIIRVAKMYNcFpo8XIgAAAEWZlPiPzwhBBWsx/xOgD2sKv21wAAkpad+0g43P+aFP0mjOKuqa34ByOb6xh3IKv00HnonL/u4b+89+AIErlNdLovxkdAEyPgZqj8apuHX5GXU3/fc9Z7XBhTpSlYF8DvAtASNoFR/Y49fiWjoiwcgBGNo/wALLC1gCJmQVUsAY+ABYSM4mPK9Sfv0B5XNHkDCD2j5R5cI3LsX4U3+X/DXzE8Sv7eS6njSVHICDgKgAKucdkExp+20MG/bhk0+6qXiHgqoYvUgrV8FJ3GEzHBUBEgIN8Bnavl1uhy8j/lSINXN6av2p/8Ae2TLrcCCjAF8q5+PlJgKpgjpaAi4l9HnthvDRWw0L5ULRSUyLq4CgoVw7ZwUFMg68v3oY0oRcSoQhl6KXgL1XLncGJS0yUuIB1LAD25Y1o6JQsYtfjHP2P6vgPtcwTXvYTyQjw+mDkqfLB1FyqooKhxHyr589dNIf2te4A5T5MKPzoSqQFOkWJTzqpDBdEQYKIoiCiZcadRRlVnwOt1lhFvUj/Q1RLgEkCJ0eePGA/eUSvRRGCCPmcysj6cWk4FCjXF11UVG1RuEIKhYOAzqwBLSQEERRYiOVV3qKoESKShVKuaKpFVYeBV/68xfcipEkEKtVVdPIAFhKslAUaRUjwzKAgaWqQARGj/zIGWARGnQNjLiQpqh2IjiItA+QA06dSKAvBZ180fBhXtPYvgCikYg0wyRkUVo+BhBLAXMYLHKdXQqthwkAzxiywCvlgAbg69oWxACeFyAtIEAnG8VSP0jnl4KyMBmebABBSpQHypXpbotSO1g8BfAYi1TABVwOz0IUAi+Uh4VDc5AHWIdWT0KQLBVgL4D3XmIkEKDTlPGCAsbunTdakvQ4hCqMNfAaEQSC8VNMtRAH2tUCCAwcUrdgAB6NvnIS4WMBFUB70YNU3sA8qgbMWuHoDAUrwL+yZ/fC09rwn4iSjgtkBCiB6k7fY0zcjcWLdECoo21ujg5AEJ7KOGD7wkoREU++OmcZI0D4UWr9wTADpAoh9RM0gBiLMcD/wDjjZIjwJFFYqqZ+ZsFASooI/UHGc+kCJFRVSAp4JzF8HNbA+q0ZUZnFCC/9uF+meRD4XPfLourJdfHOmiGaEHOEMrzVgUzPSBmIIf0a/eFU/TAH1gU3FK+XWXJSO4sdgiA4L0ZUFBmCNqOjk7BtBmux2IVRQAS38BQmUPNmQqJ6CdeFmOjLDQLUAgInEUTLdXQl5VAoKCqZs/4jiGofpPOagyPEN9g1/ghTynNLLAjSsFQAIAUPGMjjgDAUEkERU6Fyu8ir0SrAYA+AiAZmOb5EIrhV/jH7LXLUQViFPWpigwC/wBjCwQMOhBCkij4coqmAKIlpQDUF4X2x3VDCHM5SV0bWFekXgAoB9qrhWYTgGiPpEHFT8jI32ABVAugB0HZWvttRv4zLcyWAA4RStpf6szFGRq2QPLlfXjS3vb0fXPDnTCsoAFX1OTfWaHhcNFd62IQOuhbAorSwFw1rOomQa8GAt2ARP6Bq+kUSMM4+b0SPROkdz8moAVAAEKBwyn0Y+FIOCZg0PBrjKieqM2HShdnAyWV5rbVAIhVXAMT6e71CQEmEImAfQsSiCAAPQ4dSRiCNwdQeoAOS8GFIiJIDQEAqCpGHTR8AQIHpIXXbuoAPkRtURpJkbyBxaBAiUXK6mZKasPBlgcQWVIpHyumzKrApfwP61GVOsaUQSGrO6IgFItPTKyEaJK9VQtFSAX1AfysMpZaeoGAGAj4loiuXpY6ggoWc9oQMv4GKi0YUY8OkTPFYwxqoWrUGATgGdZSU4rkfTlqLidtyKIwaBD4kFe1DABEyRVPNpoA2VXkID8DgeA1vkXpQQB0EERMi45hB1oPwkjn1XgBg8KvYRZ3K6wiqefNTJ3VqwLkGNQKgXcMHPKK1/auOvbyBD6VJVv7kjYTEwopC1OdQxLgmCGTgpKj9ihUTTrNhBCiIjxEwuGLXNRFSiWMRNBCPCBn1HHSGVSigoguq/Yg4QjEiAF8IWtjYZCapXgeEHsU0rwryeRQinoQAxE5FXUEYxDidMLli8azsTwHGRY2QRQOgSuLrwGSqkgeosDcLBSiJPcPWiqlTHVjC1lCAUBHgK7iBiDQB7H6xnpYwACApQHw5b8/2G21M6Mse7+QhNUS1x18SAgDz0Q79uvwGtx8Eujmc6k3V3re/wDtEf6PKfoOVGiqQ+GNPI/iDhC4clcGn+zrMDmJllVo6P8ArzuNF9ha1kRmLZumJBfXk/eWpPU+xsEsNRwJQgErISP7byClNrYCzahCI9Wc4jgD2g+wQFaj5FM6KkIwgtAooABD24DJZaPCcV45UGvGmCcvar30RRcBjwqgGN5FFcB2AhVWkBzA3zZXQgJQSSh5TBaRMRGcXAwoAAAMXIM1u9UEVRYKq5G7qQB2CJEvqoe18ijgCmqqhBBCED4RhjyZk0oQl+0WHC44OEp4QsX7guI4j6RR99AYPigxjmxmXYtAgPk+wRHArufSaKIN/o0dqocJQFipWQRr5yxXQWYzLF0IiUGoiIin0jqCDipEUWQLczzYtwIcisDTFKDU0Mlecio1kDwXH5SLYJLqqLpqGEjhPFcFpIGkfsKeByW5dVeV0Frj6BO0QiyFqmE9VEiC/j4e03dUCCH0AjAR9rmHv1fYFRhyDc4e+CRPsnT2io4vXxcyQRBxtJTLqoAZhJNgAigOYThpaIGMTyeGmG40dmEEEK2IQQBIo5q+wrCXirKVUzDSdgpFhQEG5YmEZdy3eBRWnpUx7awpT7lPAD3YGF4+GroVNBCCK1XBQpI08hAlRjYVTBSJK6dnwEFf6HCJ3jjRNFQh1PtjrZ3M36s8QiCqdc249PBApVX7R17dAznFCiqRR0KCKa7HwBA2HCAAACBiyTkoQEFHFAVAuUXo7hkjV4BAgtxEMXAQL4BJz9bl9FaC0wH02OEFUgwgAKhC5NV4VBRg8kiKDcKJrGktPAGVAVb4+IfeuLcUq7agEZDrvEUmAJoKKg9D6M+91BsF8su8OQtqNOiwAVzqqaOE+xiNtEzhVq0uvV59Ey3jQksvRaepByI0lGRHprxuezIXyawQiQhcBppoLrCvngNNwrtqniPgDAPScfopxEcXyNyPhyrVIcECpc0FfMXEEAxCcQiThMQwIERCnlFGUQf13WcIpEj7MZ1HEODGpK6fauaU5DC6UEECeEF14QE9idE/h7qoYXAD6VRfyxfZktllDlqcaLEUmdiTSwNiouLbwKrEUXgXmJwPMKOEKr7Tud9n96IQohIxzRfABFSeCBQUHXjf2KLu/wDqvvE+kFVOH1X9zwnntMimQQr8B5sN0ANTqAqcQhxBQoKVB+wQQ/mu8M7juTdwNW4kVKHgKF4KBy28GZiKh7Gg18P0m9uDdkcaPxiFzzT9WlwVJ/gCr/aAZctgbVuiwuYDYwQmVgKeHBaJ3U60hBa7lkFUQQYrCLknKqI2oaviuGPtVQg2YAORf48WWBKD4QMmpMk3InWlPdQ5CKeyhDI8ARXv0ey/6HPVVGI4ALXOuYEBCgIAQipAzkPlqiaWtP0KFQ92ZEFVZ9pKoo24LeKRQWJhT9x4k6wSAF+6VTK3hxcOaCBRAQy1U0tAtEqUjFUwAZIFPIlEwi2J4cE/V94waRUa9CapIZQGHRkj9P7So5q2DSEKZ3h7kxE4B5bGYEBGIIpkLZEhKBH2DJPIbtzL4iiNEejqYpUWhqqQjCVVx0bgCRGI32ZsuAiKFWC+B4ppMPAmQsU+UU55RgX9NTxohaIq8oQOjJmog6lIVI8hARa5xU4LF9QtWAcVDDhCAAFKiAUNSqoIpMEmUalBCh1Ik4XGC8h6i0LO5LiYSCG9BoAXFZNTYLxSyhIIxgn2nh1EQJD5P4UKToAuf7J+iAFIIqCPkcECQGLIgq5Ags+sN1oNS/JVjOEkFCtVygyEOMgq18Ab0bVIUoo8QOt4GPQoyQH+gUEIKi65enTo96CgipxjjkRkwMSiVFh1tc92ymBq7BEBD+hHLAa5LRaBQQAQ6gZh1/vx2IKoALr7DToJVHVT0CrArk7FR8zRSAXheMoqR7MVEFUnQhc1A42V9fQxqkPSEIafSMIJQCn5RQz4G1ouFuEwXY04DU0ip0yOqpqvw1OjoAAyt/UMeJBKFseuq+SDNCIg74TrUVUVAA+DzBSqhEcALQbHinUMPeXNGPmIKOR+HFCgIApF/U3VCliPP5YVwyhtSuGKRaplRQ4Qg9oUGdcFIwFBZYWLgiBAooeFDI6l0x6FA/aA03vbhKqiUMVJTgwjtB5Aj+jjki2taIKqWNpfJp6ec/c8i7AhV0qxBR1XQllkac1uxKDD8LPIsZnoeR0GttbBQ0/TzFIFiNRHgsXTVIFBBT8suWcUHCFjQgfsdKlgXT+xhftx/KTmYqoRBKjl3WRDKMlqT9jDSO+gC0v2KMziwkIg+ajXQi+tVP3RAOPJ1wKGIF/7q0eliKEOwPTjFNU+ljMjkc2QckZsSjoJXtqJ32cyC14v9WBXoORz1cfD2GbRViQnNXgzZdFBT+7kIHYFH+FNTyNRcRZ/w5U8jYDkEgJaNZQVgDmBigjy+Vg0Y+RDKPViILGoCtC4eQSKen2WHv052sy60pGlf1U1pVc84hPENFcjlpGgffFlKoFHK+tpCNQzgFUB4g7rbOGtLsDkfwhfBeybkogSlJA2d6X6zIz1xHpYVVtV18GploBP3TQlWlAUXjLKJJy0IsfoAeAarT8BSqvFOACY3jQq1nt4qM9ppOQLAeIZAVKlIPkT9MNJCFftVVcYw64IqgC8hwRbXEsomTKLD3bXDQKGTlRGgYCRFzceFatTzFKxdRO6NACVfwjqOFxQnBJxIsHxK9zOGlHuk8iK4FipA6qAyJwAB8zA4LtaBgAqr9ZPZQ2nYH6y/m0HkK9Slipl/CGgHinsenyGHj2oQp5F0kTqZaxNsiWVFBoilIQNbVAKBT15ppZ3CIRESARRKQzvRYEpXwB1XS+g0KpIkao4EDNHITKESKQAPTQerkgwoCpqK0HAUdACq+gO3Gu5pMgqQDRCqBvBfqSxaFaCpZxhh6xStgCA2Ai/ueDPv6KTCjAiKgCK4mJJEbW+cXiCBTCNIFCoF9ROc/rOvVixIrEAKBVwnTogFioQBEORVQI6NRYVUigpVOhifnoBUPFETyHkTIO2wgJOMGvAoOQUr2KtldEFjfILZo0fCVCCQoFVFQyTAmhh4UBSqVz+SGZgoh4ADaLUKU652uXYbamEUsYL4DK8QKhIKilGipiKIQAD9Y5rxx0JqhVoA+xQIUL9gIpvyQHgQiE6omaM9Sqnyr7ckw3PCFjK0CgfseXgHJCYFR0VGgKq2qOdVfPl+1Vf+uHMcQQuPCiSy6IZAgxFPsp2GoeKSt5k/PfEL7AAZXizpJD7XMBgFpKGZ9IcKE4BHj7N3vInDtVgEQTpzyahArYECqwPRj0AE4i1683GVgUIMMSiEKfbY6xqFYKgPpX0GIxtboERlralDCRlg0GADwaHbjxYkoi1RpH6qZXZyy6eAxRsRd2b+KlGCoFEkFcDw6qioBFSeq6HEErEVVKXr94r64FMQQJVEFEuG69NrdaKEUM3a60qFBAfhD+zkIRQCRVfB/LnaGLKsenVYNOG/EuBPAjqWqAcSrgsemBgmwKAkYXlPOmbQSphHxF1OWJnKsSoAvpR47q7vFwVSuExooxf9ZKmfgR/sNXj3gJZEM0BMi1J/wCGcPxtGTlog3yKDjLaK6ygMRO/pkrXU1C2jy0VygGzR4FBUD6HUESLqibaiA08UcTFfLUyIRRVogAZmGr6gsB5I2CV14F4kC9MWIADV1WEij1CfVCgBXDF4PlgsVRYHMbOEjA1Feqg9TLjk2SgCdmyCCgzSfMJEpVVGK+WquGI6pkM9ID+nZPL7IYBsmxUIBgjTLBcDI2lAVBQms2BAaLUaARIOAqrQwg73wrVa3JJOks4+vu7lr+slitfAY6pdKtYwapEqGMkVUFyavSIpBFyrCBIvVW0yUZoxVWPUU94cOsJKdF/kRyifLJeUIqAOkq5bKvQKFUFhumIBVAhJPHnyI4I7IQLCys8FQypFgJCREmKoDQ1tIF7zgVIiMczP/0OVABftYqq4j+RSx+xF/paZOGvYnKoVw2pQVjgMBHSBBQRBSophSQVYHfPBCoohYhjSYU4LvIhDQEc+BlqHYU8g+M1pKy2BMJVLwaJpKSCc7VGyikkEXJsw8qgUVBQxogg8WEIZNRVlAUDyoMMNVC6B7UIBgIaapcXeMBDYlryZemNCCIgUREVO9QcRPWO6gQHqDwXHvBpaXRjxZT4lCNUHu2hrCqAhKD+8FXPxYUboWrAIUxQ1PBUkMUSJChQW5pKAFexAolVQWzIjKQilIN4ggsW1xnWVFMgUIEFCgKZpM5FFVgFVVQMQQtkWDJ9lU74VzJ3ucnCEFY/Y0xamRGsCRKBAEjLUCqVrV6v8vcIVtKgcIASAEciRQT1QAD6gAGdLG9rFdvKiH8AZneNs/F5re3CxagGWsxUAEVCpChQmifhE0BEIEFKHZZXIcUjFTAPaQiZlrAGHjFRVH5E3f2HARKAmgmsoQVh9GQtCCiajzScQekU0vVBWN4aaq2kwWcMDKoB1qlOOYNTgEeXae6fpiA3ADXo8FKh0LlJRpiEaMaCIOomSiiqtV38ph/IsrXK7qDSvhiCDk7qsVQP1dzAQI8FrjBndZatOAcFqAojXP50Z1TnofDH6XVfCCNI+R0T9ygxq+Z0iqmvRAK180hBFqKGIMYpRkidKSoZiBFxu0QaKxy+apBBIGIoqPBn94n1gsVrzLSw/g3YP0Z/+KFLfNs/7c+Ls6qRbQ6DVwXYjL/TT9G5ilcZMsQQgWcFbrMRIXeR46CEniu40ySXRO3gyc2RNB6r5Sfw6AohiJMEfB6Y0CluFJVcFbBqzXlF/wChc5O4R436UVP9Z+m8Ir/tx40lGb9DyOhzxEcj/wA/m1ytXgivrzj+JQXKwI0EWqKqtMLnlHFlQrxxwVgVDosrASxtbnKxEDb6PBdeEXOwxABbxr5C0qlxGwiBYYIVAPIoMmC+ChDpaqC6hRnhMCFMEsOg8cpZ1NoCCFROhXTUxXbNWmLYRubVBQQ8oo1KQBxuJjaPouJDyEX0aLE3ZpUIoSVVyl+INRpANBD7SKCk0L1CFj1AvaiQzmeyhMcU8J7BDAcIuuDMUHLKVD3jMOtVogcAHuqCGANuGE1o0HJyVqZrqieGDhaohAFWeQKQepehhd/QALzqsD9dRjgLAd8/SZTHElV6LT+svOOKAJSn0AtuVDxTr1kBAgFUsAyBFRAaLjPvmdLwEZi0VQDgVbLrK0Uej96aBQZEERKekUTJ2tBlEixa+ACnSncVStvTYGL/AGAvtcdWVUlWQLAId9wBOh/EdagXohQCxTcKyCnqgVQoW96gB3iSgtWwcMVkbgNxQRMtYCrIC2AZXvjBdiggoRQqZesl6SAQEg1N2AiWAAoRAiCCZIKuKVBqhAIoRAj5VVopP5ACsEVR081AL6i6VQDhCtVDBJ5bhXRABQAL9hj/AF8hKTyhpgCJEDOle4ngEIRaRZBFMWrhCyUR+kBvAoGLuuRLcgAr0PYBTgB4TbOeJQiDAAf9DCdYh3BEyAYMWwlQ0r4RGkcAm6QoLSvAjEdHmUJ+PAUkWpQRQYqZRsQMMqACgFWEK5XNcUQjCEjVwgjad0jEj2KqeRx8Pwxb7UIgtNZPCq/auT5aAZBOAA9Wiro/CEUoXxxHYuBi+S/qAI44UCQqK/a3zzVeswDHVcioSqxBqReafxp2UKNQqcJESD26/DfQp761QrSHkDFD5IqcREH+g0S1VUAq9XnM+XGDLekSKn6+zHuosUsir9AdzKQpKIU8C9chJd+YKTyoqSstPq3XzgUo0f0cK2IKgIKLBf6MdMxnAj/xmHUSFxVbVAEPRmIvWpwr1ac0U4UxFBQj08mj61lwxvElif8AH8xLjUWrKJOImKmNHXCpSjCorqs/FEqlIWFhpaGQwwxsegLWthHXPGoQUInRPIICaxfipS7UeVkwOOhEAFsEB8q9cbQIGhD0p1PxUy6E8M6LtAQ/b7YYKkElgCoVVI+hxdv9uYogD0pX8gq1uNIuNqsqp6xRrqn2zfrARiwZIBVojw/TEYUUEon31XVVxJh8XWrQ/AuBnu8o39YWjeJND9g5qDjgGfwBhGgQCfLE6B/y38wAfiGOg8KA0+o6f34CpfalCiiAphNFQ0/uiN+/W77DGqe1RAo+XLtxMCjvLRQ+wLhNXAQH3EAISQcQIm0CesQqgLBQyy41ITEBaX88ZSGihLeEKh9quXT7U8pGFUxAEmUSKECIAAFMCghKB46XgUnQfqzyF6lRlaqqqsAFyziZlJAqELBkj1HXz6w8g8VABWCsFPVUsiAQqMFoH3lvtMGNBhIpKAKhkIxgSoJVoaINfCf64bOoQQiGlX8+0WTFCGBLVMmP4LwHg40k6gC/QcDG+fImngR4FojnL6qwU0AAFHwwDK6gE1qCqQVZhHc9pngomkrSxVAPIEKD9mCKLRQqH3KZO8JwotNcfEIiWohUKIgAEHel6ZJk8WuBQlT9oxIgkfOXzIBRBKIlMO5zRVAqC+lVcm9egd0pgHTce8wIPwUj5zu3FgpUCnlKDlxH4Hs3hWCfSOJPFW10iALwImqZ89wJSEUfCDgLgsRBARAHtUVhJGnEmJjq9oANaxM/EYChrSC/04DI1ooQB4Qi2KuPUBXogqWAaBevV5k6msEg+lApQemdJeCqCxAFF6gwUNDPNUKFQQIgFE83gYWBdVOYFghEtIATgsrcXyARGIEoPUyw8Uegl0Aqogqi8US35CQt2x6lBQmdXgMbSwVIgIOmPknxUuCEVoKoOf7bRRZGeAov2uvxZCFhJVU8qG2YB2G3mnsAAP2aMXi7T4ASIeIZfP8AciR9IjQ94s9mshsVPFT2LjpPGwhFSDFBDhXGkS3k1S4UFew0zj1KguoJfLAfrpgBTHEIINEEBghoJTA39Ed7HijxwqyoWBPSvCzjFDM4SxRBVWcG9qZUUyMPEIKDxCIuSry+k/qFmKzMCNIJRRfKKUKhuN6BZHiaUXnkBaGFTSqI/aKG8LKFKa8AoSWrXAzCq4vVAqoCCnhQoODJ6dQq2np8R6S7jWqriRe6qBXxfyzMv4S0RTj5Bvc3yUEVWt44Fwr1yDzqtQh4ODl7KgeVxrQhOBVdIrZxQkhkSmLRE6JqUf1HsBOKL0dWUxWCjVkz6RHKW0jJIiCQBk/hFEzRV4q/gAgGmHOGCi0tHhqQ17s6OyCq5MrCZK5YYcoInrSD2tTLajziP4M6IaEvz0P0EyKGOpBASFEaIoo/pHA/DtWqX2r5fXgz3YkZ8/qeLiCdhqAqh2EH6yesYBTRmqrlTMlxNPQFVfwNL+6zT/Aqf6z4ni66J+eRnY+kcf2nXImRqyYYxeY5keBvJbRUQ/oxNcBCKC8U6/2rrGSZXAXyMpeI1EWGgIlFPONeolqPKcA+jy6BuijU+ABVVynOm9qAqokBiafiqmRFQoe/oLmFtoYG9FR4TpcIcRPKtUUQErg+QkMg2qOEhxK6/o6mRCgAJ5VFerjsMQpCoSiP0mnysGKlRALjUlAdBDhQV8LAUMsTgFSoooIKn5DK3onWCIjoKKCuP1FFKB6LKv2DFNoGLOUIEGngA8q5gtoprNVVVWZt1wS9hAFbBIqEz5r9CC+AJVBrxcxCIeUfaoD9UMFcRVeiR6Xoxeyk4Bm0pSSJ1Ig28zZScyDC9RILPSmus8yI0EaFD1lay5ArPEIgwFKfQ6cVVQ9CwIPl4U8hU0/g/Vx7GyQIDi1FQYM1UhGCkVgwKwKhK4iIWnZny1CZACwbIiEQDAsI25RFpVTgKEFBcGc4oQUVSCIgIbyZNK/WdQyn/cB4ChwDIq1OAYR9iixz9SAqOUFaqqq47cusgIE8iCP03JN+v1IAQRae14R1upCpiggIhYKmEUfnRAvi1Av0O6ykGhCVRRThUM0VCI6vAnFX5QHDnRUHNDENBJVCBAFU0F9aCCV0FpahWiqKTGzOHhhGCEhAxQFDCx4CiFFZAiAv7BUGiEhaOoDAqREQRMg8kfVSLPLBRYisc+h5/HYFEQFaC4KCm8KFFERF8nL0zLbclo6oUHBPTn0HZORhDzSIvn3p6apox14or0Cudv4UkBOwCIsGRHRppAHQFSqQAXRcA2QxAKoDBIIv1m8ggtEekgkKUUVCMqGFwh4wLoZ5T5PYzGLLtiiAQ7BBVIJlKkJsWi2U0eyIBYLXyouCCaCsPgAJxBHLoT/NipPRGY4GxWQFgVX4FycZMkaEES+1THQ2KRGRUUQo4b53QAsV/AVc0MMGZryhpAs1MATgAyHUrhS8QP1ZqWClUfLuiGcKCUZa3w/XK3OLc0BQugQp6/ZS6hkSNYXiCMzJ3WowF6GJp6qnHiDDp4co50Sp9K5WKoFsBSrqUqGkAdUqCMFEgxioFvf3EFoYrX6xBNyifnJSBPO4HaCoLFA6y1DsymimwABaAwjfLwH9ECY24CxKlnUeZ8+YkURrCLOeRHXsmlgXwLkmrkN+8j0CHmmcOq0UTMP0Eta91ZFfKoAfaukQECIiJ9ibr/iD/wAXsv7TFuyCG0Psf/WVHRiKf0eXFoHU1cMQVH+Uxt1CQA0SIRCed5G7Raj9a/8ANKy4BE/KdWgpXOkLID/mgJ+h/rB74rqWqlRXsQz44kY4IAtAfNEzldS3lCwNEJStmdDUBYaxEFftWubPWyCVEaMUB8Oq9g4AANIoRIdJubpiAkWIkACrul8o8I7KosFUFNV/yohWIqPpRg2VMUVexIF7DBAqp0MU8lEFznlRpBZ0OH7F1y7UVEIoIiCKhUhhAJ5p7okB+ok1L2yAAHrf57ygYA4R6CxOkVC4sgKUhQ+k6y2XpkQeEUYKnkYLl9EyUxQUQCJkkjSWcWFnLAszdt+YgTAqNVKDH4pQkCInpQBFfrV3gbd49IEoQT2Gg9EqEVKL5KJTdvODgwVi9YyvWGCCYAyjTSTki9tt1VKKk4lREVb5VCLMyoZXkDWxqPKdPMwBwUVIqoqvnKMlhM+ILTg5dHpaMgtMVOLJZiufvWEjgFfJOIYYdTsD1QABpaKQBGijQYo7ogwFAoPJhPZCJL0p6+gDU8Hhj5MkQo8DHHjh4DEAUBQBLUyAq47QKCo6kaCOoFRCRgCCcQKiCnd29US/EBIIYFBd5QfgWBuBN2AUyKQPJVSZuXhxOAkGlQelHFBoU7yqYThwA2puPXE6agAoJSzTnGpSSCVKoGo+XAa6nFNlCgCJCau6mp8qdCRglcN9+nEkSIUzGmtWMKjgq1GXMLSQaB5bFeo0uC3YoJCgkoNj4EWDm+ZCjeRaKICrwJnYYflXxQBHps6LFvkhNSxqLyi8FWLNV4duQnQOrA/5qlCxDyAAZlThPQqH2JeAn9uCsoCVvnttyrqapAK1gcC+iGtH/XSbulqO8nCKgYMNGXqjk6DkDwBgPwcUv5crRViCMRQ/TVypDQDyU4g8MVRRBUTFALBld5bL8zUIlDxbhx/EYE+xKnXyJceGoC8V8v8ALpjqiPC0Z3zLHymrqMsUgT6MkIooicRO0fThPGqiqvlX25eKaxXnCuWVF4vUaHR4+TK0gCRY3mOl45aiEagCfijBfM8mRZBQWT0Do/QxyiAolT7ASI6b+0lUjZABQCuPUUg7+wHYGhyFtULKgyUOzBcbmw3laMf+DjgKPFCPhYSY7IikIpEE9IRMBeRqgn5n+qFpX8/hibSqiyngFKA9lmb6h0qZHwmNSUxKFjLjw5FlgpmsmjT570X2Yl5fIgAfEmCkXzc/cXyn1TiJfQEt7xUg/QLA37f/AE6H9FLoFGlMX/R/4pluGUIXJRQDp60wHXlTtAh76I7uT1dx5VIiUGOM8tSsXiUSHvT2MwA57Z2v0gmK+lUPKQACrAtz97Jw5WQP9kXVNZDhGqlqLSnHAgVQx8yHhXUlpIVQotgIxyLvwtVBJYPaEWZiNq6QeABgUydmcyzbxUogK3LeuBUHmo0Z3hhy43paIIOAb2VwjSkh5AE9KpEqHoML55Vo0ihacU4FtgFggFfwUzNVyEKeUWs5FhnkKo6BCQaRGmvpVWAfxEGv9Pr95doHjwThIuQdD3Clj7IcAchooBDWMo609MATS+9dYUygTghxADe7Z61lkE4u570/WYFqKtgguYJ91KQL18/ZG3SiXow1iCVFRQVKQgpISZTUR/B56cPVeQjT0XCkxLaCLJ0EioRfGDlrvIPL4Jh2A06h56K+Mr7RPerIjBVUJ1ys+uGs+DQkD0KZRnTABMEAWq0SE+8sOsGSGqjV6gDMYpCaRUjRSjwQcj0EexDhwpewGZSjU1n+iNv5TTaQKQqvwFRooYofDgiEFQKoHlq3ESIDIUpaD3pQe3oYJntuaew0O0pTFIlBsKwCSKGlBAdQf8ic2HwXq0GuLt1fooEBg7a0E5nEQRSItUcRhRETMKrcGGwMSBVVtNI+5vwlFABCQpic0+/KvtqAkrA4dyD/AOE+oqTr6FAKw1nAfIZQUoRMYiDqkAsvgFiHgKpXtS4KT75JAJ0xjKnjEB+PUuVXgoAAVQy0thBKaJARJ0dYrkz4d6paq+2q6TwgTikeCexEvXEa0APlUBP0uGUCEKFPKJ5TUtQQrvOUxq0iCWAhgv0DnG3IjxDCxfxQyiU9FBFHzwH4L+sOg0BWAGCyGFbCD+lwOKiSCvwdRRQIomj9WslWVOFRDGUtIGiIGoQRMPzUYxIK9X2CuBT7vKB+vT6+BsNaCQHD3aFwaCiSCGRMEAMCpFBtFjJW+DRLzg3mboWABVXCKYrUJ+nwpmZxHTy04o60pAABMlCYWar7W8wo7wEAJFKZVx6qr+rXP0CSigoVSUFlM9xgk1+AK58fpI8DyKeEuCZwnuCxR8OawuQYDWlg97a60YsgEAIg6iQipl5nlNU8xKlyencAYRiIFCXwOixCGxWuccOy5iBxPcfysOay50hT6XLjuMhhPtdOR2xkOOvsxAVz5LopyDzQL/DcHZtYFDQ1o+lz6j2dQH6hX7HE00EpHkCCdjRgZvjpUZItYkVU7uQ3I5o8hFSegQuaElKJ8S7RZbl1ukKLRHwgFBw5sYSiD2WP9CuPPh814EQB/LihuE3AOqErEdtABIJIM7785eGSQ5WCkHE8gIDMeAWHFzfUCEgMnrgvTOuIfdxBGop0EMNJBHqHogGn8Ac38jeWLGNbR7UovMheAIlgggAho3grf7IGGHuIEGyeAEgusUAoFETwZzICgQzigoRwEY6V0iKco9f6MhN6tInCCiQACBvKaFMBUFVU0B6uO9Gb3QBcDZcuPUdqoKJao0OGIWmAFRYlsEPcVyvAIsK42Pn1QUXiBZWKGTa7kX1KADBBgIUMq1EBvD6bftzuMVCR3uFCBUByN+xYgnEREEfIlHNWV8Qh5qw5HCB+EwCBCIqINE8I6CGNUJWKgJXhmciQBBX28X/pjwwhE+0rA7L3N0zKBYyjFUlWhrENAOBUUeApBUFwhPX8FUsKACrBQUw7+dwVJUUcPC18dYqRb2uSMVwRYFV6taEgImccdBWYgJ4AXIILJreWAlQ7BHUv+WkiJ0QRQKglzzmdyIoP74hAEdJp84SmqpGgVhFTea/5JRExV8I8A4Rog7GMZFIQtHNkihVIBRQIIjEzl+j41sFBAIUjpWzwMM6ZL/WKLMZthxgBAQUGEeqvlXJBq5LyBqqT4AWH209PcHEKL1T7DndYDcUkTsEV+wZNbGLCCiAAAIBiGZ+zuiBOzaF5OTEnDhIoVQFFDNtGiAch0gCWxhzE7nl3AQei8YzNgAFfTiKgKsBcGYgXMCjwoIy4TotUBD3F4OinsqkKrUIVvWGVVvdFSAxU43D+LKCqgkDhUGn/AIBAHz7BqzPZtOkIQlBHs0uBQayKwQSDoZhlGr/PpQPmLmfnWr/AJVVI8MGtQoqtQBYsSDBBPoXcUcNXAqHlBIXE0cCaUiCAoArByJqD/wCXHo+CAD6BXWe76EMyVRRCHM0EBEUHCbL29oVksfmiMgAaNYEo5yJvDnYdhBQLFDS6/MIT+hAciVKUqKPkfsxyGFKgLoUaPsc0i0WQXy96rrvQLRrWcTKAcDQxJs6PAAMsPP8AKjc/iOOaEFBR/vX5q19KquAQyrqP3Xb3+2uXY59+BGSqxg9QcPxmX7jLp8PDj32REbnlZVCqoAfdXI0t8Kon2OG0IgVft8rmZeD5CdCCo/Rjr3ISJsRiB4gaD1zsoRiiqpUU1M2GRrIIK5hRgih5Igodg5B0A8QDH3BZXT9d4JxzeGss1KAB6hMjwNqqVX1bk6kCiN8JDeSpS+4Aih+Dn/BASxepQ/tucPtAH66Xw9LUwSWSy+7pBTVY/RVYkIxGBrPnhmPpaIn6XPq4SwDyFVCg7gxUcP1jBgQczctcFn8SLljlezgngkhMnPOB1vmAAGakhEqloEIUNGKOQQdSQeyM1WlS4i3iBAYCCIHgxcwKLqeIMJ6JKWT6UIOSwDYXx2dvjOqaRGk9icT6TAouq7QkirxGtJyYFSlXr31FI/Q5svqwLHxSIKeEblDN0KpT+BxUXjnmxSCUSmVpiEUUsWPZcKL1IwWxF4QIqpyrpnkCanRJ4ERGmeVlDr19knVtdfXdyFctPCwcWmP/ADIyhvUweyijFTCwJqqa5W5aFAIBekFT66OZwrlpwOha2AGxwySEoOUFAV6BTN4WCxPYAUBZSDu/0fSD9KsEF644wAv7NLVFHCBvCkPFVJ+gC5qYIGR2+HsAquUzF4v6YIRg3JlQBpEKBInTy3GUdDASKoKFGtBZYAVaKKqsPIr7VomkPMlEQAdAGiyYcl/oQB4CNXVIGMvUqNApKsOD0tguH7vtQTZl3cHiAI1JUcJ1wCCIJKIUwu9bGwwQf9gDgsxt1gDEFSkATPmRxbFaCYl8qZsbFdSeKCAeIGByYTQOIEijaNGA4WgdcJ8hSeV8KZfNgk9xKA8T1bR4mr+/VJERdIIBZxjjs16k1AtIAVa7xDRTo3yBKvP0DEdRLvIh/aHozlxAJCFESiIiaafxQCih+v4ZIGmM1cFMJVpnk3B+mghbNLRedqApUigjKMzNtOGWlWUV9H0G8jXMUwgA0g9BEBcdY6WW1IKAZROZIWg1F4gohYmn7FBtIFRCrC3OdIpKGFEI4WKuAVVYAeW4H19JETyJ9jjEkWhCrUALOERbTNhm3AiI9E3GEwqEQt/FuAbIRTKUDIFWGKwhIVU7k1ITyOB0cT2aLAWIZapE0AEA8GNVIkNQHJYD4LUOzhp3gYNwKLCUTo6OnYRfBc7zY0wiZAqDFVYCsGE6CAfhDKpgX6x5q4oZXFTmtwAXoKcqtedKFm7TQIshfc4cyITN3hOWftRAX2OYppLR6hQAcmhR4F4BwAyd1KraqtVXr/auI2MSpxRAp5hU02D+EoKIBUSjUmd5iQ0BbCqw9VdacsKIRol7xyq5xUvKrmzPOiHnr/7Byi1ZIfSIW6pz1mR6JVXCIXQdUjKUFHyKGRT8gpGlR/tGszHiJ0hS9EU4tCF0kkwMwopYNIyuQ6yD9R9p2BnTPAwf4tM2JrwM5aOLVO6hGPXfVopegcB0oeQyAiAa6Rtx7UFhc75X2GE+Bs0viwHUX8AMxoSUiArBVwP9MTXNnsVWIP0HTzlCvomoMStaI5d0YSk8YXSjdr5Kp4SNN3vzy3+E+1POaQ8CRUqxUIg7lYd4MBFe/wBEm6ZKjxB8Ebz+1OGp9hgA2tO8fAEmOHCBCWKqg9ii+hyJuhp4Oh/I00H6JgA0BYgxjcNyaJFfIBQ4D950S5GAlKLE81WONeeipwrQB8Hq4uuu5MfoN/gRM89XVDqKH8mtsgLP5EESPQfvAhTJIaRWRiGXCPbpBVphDy7yDwGNqBoiOWgK+QBVNfqQYgNUKCh0FKgDrVvDXEKJ6A8ZEKawKDCGJx8NKKOAY09J/wDAMbuQuo9OcWwRRDBcMDoXpBEEKSeQxgI2qZQgpBJAAhM1eqAbilEACgDA7lt9G+DVRIq/Rr1s0QQeFCgZYlI4apCqpC/RQwVHTtFiq8QCpfrAN/MHgWBaaH53MIWnQJOgADfMAMDCvOAGIcEWkG+zFfepKChXzGAdAq4+Zg4gL4PBu7RnzMrhHKoOoBU6An4nJE/SxHKCmKwIiMHqKNHKUMl1Vq5pEAWuljKIldbvRUn4ABADB/lubF1XP3gVI0XiUM4He2oHRFOFK9BV11X0tEDBPFE8HV1RKoibEIqvKKo6aXU1B8lEUcWKVExVeqo9VVW69+8CCjGq2UQwPdqPaQJKtQwJEcAtwBA5I7DvkaaTKaAX7qtxmjGgr7f+q+M6xrBncfLkKxSWHhEcEoUBYKVnA6lyNwMRy3QLhwJKrHTrHA4rOw3NUCaME4rH+MQinJ4xtGAeyt4776jyplgD/bix+R+IIjdMQMURehqTG+Ni4h5CdT+S3CNShrRNzvJiTS+0Rv8A+L4cCwDE9H9YIYHgdRF0pMYEB4UF/D7cmZZCGhOBwTGPwP7tiA+AFSGZDmogAiIvaJeOucoEGAABA9sri7/HSHFUFB8g5ggKj9n4e3LvrEEkXgnDEafg8or5r1nhmv1HkDQjBZlULdeM/wAi6Fan3E94IwH2YkeOpUIIxUYkdw4Q9CNSlpTJh08LDqZAAVgGuWgUCJEVQI+ShjEraHoxvkIREF+QM+GC1AXohI/0zO6soAWFAD/IFwBCMCEOytMTwwl8h4J4JCeiY0RlTTCAigUQ0AnBFv05PQFAHAAgARvGt1K5GjNGlEL4HJLg8gBRGAoP00Ew2NElVqDxX6rui3dyRVEQRAJiJU7pJedFQbQSW43wSEUYojRHMFdSiqkJICB9GBkWBQCyoP2nC4tjrGD9QjAOyBgLBLKUxPpn+x3iyYaUFICQaXX53mQoXuPAS8RwmHboMAAS0ptRHBsfjWlLQC36JxM5wNIVA6YeFj+TLLtbVUggAgy0i0xu/aysgFOCRqR6m7bsUBKBwjKhxwOF0qUGDCNSAoZYfmiQogHBLrSAqjUEqkSDpvlCipQFSv0gx5hXkyyQsY0RbBKmMHpNhDw+Jw0a+SoU4RBgimFSANhhVVE4QP2B503dlkQBFVooRGgRV8GlAgoBFUSjRE02s8AwgipUWMFQkg/rcX7ITv1wwVycKo1geAyvR06piN4oB98WanCdglBJYVWIipmBDkJTciSQPsGE3GXhUOO1W7r9tkD2BFq2MeAHvcaCZggRUin4oZQQ5UVVat8q7iRXQAlUAUMvjLjyVdG5wc3SFJfABCTze4qZk9gAo0ADQjCJVHkJIL0OzPdExD8+MKjW9FEYIyTW5S3F4BSpIlEpccdu4j9goSIuQOPNXzECGxvFo59U4tAKmCQi8lBNealqJIXNs2Foi9TNEaES1D1Xxj+LjgyRRrRbDBl98eJjx3CRSwC9G8QWkgw5rby6mC+R8m6asNECsVCDADCoSFeqppMLVCiBiJ9YUKAl8ct3mkjg03N6vsJl0XII4SEOBAXNNxk8Kw8C8Puf3kYAQynPe4GA0wvBAOBKAfq8xoAmUQ8OPF1498YBBwIuEPhZZxVYQq/we3AQIjwRfdG4ltggpUEUxGU8cH6BCt7VzBJFBGZwXwri6L2MVf4DJULUxS+UGg6x1X255i6EWzyBRUExzqVMAjx6KpKDmwwRBWeAoeQKqmcKIgO0dV+iVvdfVekl+eMG/qKOo/4NS8PMdWqBRCCghCvDQFJuhCK0T9CdN0WroAAfwEAyjCAdjc7i2A8pYGM/gwkPWlFtAQgBUwStIU2zCghkwk4Akq1KvDEOAGATp1AQY36tUlPGNGFnwVB9EgQKwUJnQAUAVgVefh8KZMiBQwRV6EoZ5ioPRTDgAV9C4G80AiKGqrxwsyjIiFB+kzTRg43oaIRgA9GLTaiEhI+oVvJlP6NREfCgqH0vx4XTIgCNhGPVp0cmibCFQARAGR8+LcPsepFyirfNEgAm5WFiEQtL0EoBauHHxJJY2p1XuG6VPrhCVQfLKUHzrp/zlUSqIrjb5gMTgg6sVcptL59fqKfIEUMC4q2oAoACpwA04zrUogIiInh5HE5CPgDNm1igwFormjsxKgemESiCg3dlplYBB2vhTww1u76OiUlRHfrBi9F4NUYdCY3p1teIQJOUsdzx4HjzYpVxSAjeGKoJsoiLIP8AtM9HmfJ8PSV6ABh6koowQT+AZscIZ0GxYKcA8q5A3gsYGrAAv6mKfrFUC0iSiAquOJVIf9uEV/tDMbVebEBIBxEX7Mdz01hAlPRWpnVjHIJ1AXg3wiPBuXpsElXqrRapuUaQ8EpEFAUFBcASa8RFL5lY5/8AuGMUAeAoIIoVsSYRVTF8llX8VZisJXBljFa6mCPoF8OT0+C9IQt6AQMf5q9IAoXwCgLji+bvEQshRRworHwawAAv1XKtaAUozi5UN7VcGJ/ZU5vstAHlXdP/ABKiT7GC/wAmVi6BXKEYsf4NaFCIGh/D1LuFd2YEoyqpzKhJnWRQF+jRURExcrhlUDT0YR1bkjKP0AK7i/l76lEEwCBQAfrpW8UoKOIj1jyi4SZwbglcsUozASNpX1HKrMt2s8aTPR0BjdJ2TqmA+lWc/S4iHB1qB7UVR/WZlo5pmHttfx1A+podDhSS6vewdEj0SnIUB3lmoHt/S+VNDGMCNfoPcYSEEiO/aCDksCAcBrAxog0ZktvRS9GX6H8sNfdolU8AIKdAXGkxUE/CAEKoTE5IiwEPqhVRKrw4GbmQklSCwfKKl+zGCwlB6Oto8PeuWtVPogB4ACAYO4dBnk7/AMwx2MZQOIIoAGAOeeVFSUPudNzlTUSeKBovERzp7WsAqq+AA/oNywEAvkH/AE1n8uMCqpQodF8oghSi4ol5wk/VFRrAZWQMaNgA/iPkxFohLWjRQSg+BMQKmyeSgLwv0rgSLYuwKyoBa4xQ9SpOnr/SOe5xp5EPtoefUXKo8YaB4fOGARVpDCDADUVCud7Gk75AkU+k6A4oF9pnS9JQn2mt1Ryo0C0CRWj5n24T7w8iFEQ/93dkippYBhK2KreJmP2eJVCugFDIbA/fDxGBH00NTE+3UhfV/YCaOknA+AlAcJD9mI3qkEmhSoBO6IASgAAoFTKr1RXQUoi8Foci2VEHCga2Z5ioBQS8pS5vVpcAwYJFUx+ZYyhUQB6QtPrcWte+ImykC+cZjv72k8gowq0U9CURZqIQABALBxt7qagQCH5o6yVFtfVdIVwJIT2BOPT6Oaob+iKIeaezC/GpioBNUeDyCmn5Q3VC5wMRLAz5W/hX+fImTHkBK9FCCv8Aty+2Vwj0qAfAo04QmAgqi3yIiYUFFwgigPAHVCBhqmpFEKggBPBiZzlsalEFHyatYnsqwFhVx0uaCiQrBaRXruquXVVwJpjfa54SyoypXA0zHNSiOz6v8rm0mOhVScFQUMLoEaYiz7F44FZgIiqMPBALVU1s+AIdPILOuI75VnEuHV9bQbQPEer9uq0QFyBwAc8I4UwoxsQ7zOzr1K/sU1yuHWUudUIFE4E8kyHmshM4sCQUBcpGIYxx6dxZXCyeh3EqA5QKKUf26KDC1/UxrIYQ9aTIGbwby1xr/GgQVQcBDUeIeouomVNSeQKT1IpcBJKBOxe0K+g9pcXYE8haHlDi5UpUagAllO9MXhxCQ9lWeL6F/wCZsCAhIwt6Kh+pkkpX8n9PLj8w4azcVU14US6TpaokzUUlPAcpVfDckQz1NIPQS9f1emuOICjlhFfovX+QypLokB6A4B/AfD3NEKBariznXqm3wnH7a4QEjkCPTx5J5+zObVrAAX6AA/oMxxFJAJ7KhHuwcLB7GQSqgAAWwCYGeCUVLAq9L1hZnqX8aZ5QRilLm5RyBVrwQJPa4c8SEJw/TzWulWchOr4ImAQ+aAAMR94rQOLSxXEULAUi0FM1TKAIZaKoW1nXMmCAEoeQAnj7ExH3XRW0KcEEXPBEgLAHoCaIKWFK0qQSiTpjV+AAZAgBiAerMlZhf6CQoX8xvju6RAwM7wTNDXQhUlQVLTBDqP6yUMiwaCDBYxRc95YtzQCpSq+V67y8xL4vArgrYQM79WAUoypQxg085FbSb2k5AtKr14mWrpQU1hzpRFy4WGXfkUwvsFHF04h4qCaUaKJ4TH1T50ABCUOKHaTCdSsGh6s38c0M0AJsQKkgxaLkU6YBOKEE0+hV0bKm+AREY4BTNkA2ItEheTnQtFNQbB8Vv6+r3800+KA0o1IIHHarhL8K0JTRVuLXP6DyaFVPsAQVyHXBvGGwBAtFzOn2ZbYp/MQsfC42TRIJIBADv7QJU0/DTIBQVEYAAAswQCEg6S+BnPzjiaRyMVVDAqg9CcymTLFSWBgDPVeCm55bAoYA8UOg58Ro6EgQfnkGXLHi6lRFSqUKKagBgVKwj5+xcJnVToj5AOFQTDNIAL4DIl8MEQUAqA2Ark/k2x0CnoGuQyFQFYVZ1sDNN+YloxIlEETUE8MEqwGpr5Pogw8tMXVJbCJQ+HExEBgIRToRUQEwD0bePtLLp8joqfa+jETaQNKMz5UgC2FcVbIsABMRLSJzPIkA8AVweF4AJQAAnlU8zPaHA6ft6n24JkuiVi+wXhiuGx1A+k0r/OwQTzFDkDOVWJB6Cad0bqsEWQvsdSAcKzwdQL757OZVTKpcUIQResvqGpwylgwIeAMMnzADJlOFYoHtUzA8iNABPUmQviHwxB/i93FFymBkShSgtPZfH+nWboJaK/fWuDFfjKoLQB5L3OFWoqwHogAAeHM6WMgID0lh9D5DOJzmVq7uwQ+W6FciE3y+0r8J03CXRAKAHt51/RwE/LRHo9IfuDHAJFh7cCgRoHwej7dG/wAcC+2UVDwCaoXoARHkY7jzn2tBpefSAhFgBTAGKVSkDwkiVttxqYPCkoO5SWCSxHGwKVegYyiJdPPUwAKEFAR/lc1RWsimhFC5hhVYRUIIkEf10hPax0RVYXJJWtTT+Y5XrbAF1AAvVi5h2lAAPsj5+r5M5HwoP3Mw/wAsEEgbDd8mKADGn2J4FqH1vL+zB5RJvRKrpf5BBIQCSC6WAXlGr7AOA14YirihioJSJl4zEUkt9KmDCnQ3AgiwX7o5pEZQlF6iBH+0ygXmIqeiACHTiP5gP/CBa0pggrazlT6UNPdU0idciiChlgUilf1MESysqZxAIiyhyZQNca2hlFUPxlji9m1moi4CRPAp6HUES6GijRYfSouB5QtM0kIRBGuWf+7CeUAsDxqkoghUrKznHxTBQxsoYVMCAO573+CWiBYKhwNP87SyRSLREREzX9m0gjqIBZi+97bMGjQRqYCMQi68gXqkV+sVI2gCIFQFYFxPC6w2qdBlhoNfQk8GhFGe4NMCjlKO2tDgSo+bmjXz0mlhyE6++ZiCpYQ0p0UeI8eCa5r9yuCghChUc+WY9igwBUVVRmKhAGEkABeArgMfIEGoNCGbh0dFSjEBAa/Tnp+fEWLo1nI84FGnAn4ruam5l7LwgZ73kiwihQIMTDr12ElAhVEHWhOgP6OWWMgWaCvwUukwQmSsqx4XuKEIUJSBST0oDz60tXoUB1Qjt+1I46mlL1danz+Bv45jAXgK9FPKvUBzgQgNUEUyAjnvor1fZMoP6ueeaKSIqIlBvj2ZV3IBEfoA/sOITSSMf/T2aChr/wATMcIxVXpUdFTwMwX6mRC0kh2n8WuU2qRF/CSB5XCsYf0RNwuGh+ADAej4nwaZQQKZFwwl4/8AZkHT+l/4HgMy1e3OqGpA0gmq/kvf9OVfb6ENA6V0fecuWTKkChmYs+DJYAwVND17ckcEfBQD760N1wj4UFP4UplggX25KAUYpqmyVh4DyuJ2SIoeE+K/Ri+yQRA/oKIZM3ZphD/oOLiQ1EUfVeGo2ssKsPRXzNExjoWr99iGcJLJjTEDx2OIB59VnXSxS4x/KpHnoBwkkrDVqnkCXIQL7q/zhAdRY8IVqPhAKimBHK1MQmFwCqvC+9VnqSmC9E7YBooJY9MapAfBSdAgrrVTXsG1gOiP5xzxfrTA9E1B945cvmlBQ8gqgFcPRtEIUpi2pCAgV7fKSCD04qYMPmQCkLBrCJVDTqMiLyAo8QwRGag5TURFOcrkMUkKslFQkZA86GIAJgRCBPYJTTxjx5rwEJIiha4dI5AYHgUU/pMn2capexHo5ovJahWUEjkckdfRgSj6agM/Hd8ibO8SmLS9HlaRB+kUegjgXnAKVhL1ev0Q0r5ayt4qEL2MdEUFUDsASKL9uI/1HwYRAc/tW1vaBsfs+kbiqWsQVBakloGQznvyxcRInioCZRXdNcxOiKBKY5f7xCqnFX9Ex50iijGg2jffumirgEAVbAVVaqrlcJhGRKIkEzFDNUCR+BqP/NToEgCEoLQrKCq4yFGRORXE+ziYmyVQUJT9KKmoQ3sBhUhwQTDiLxaoAmxDAgoTrRTz4nnK1X9KsCBWrADuJhZlEGiJ0RBxHEh22CgrwXIoS10gKfs8OWl1uqhgVfpABEdAKoWUgBV544a8pEQnTavt1lilEYymrIsBOmGwPIq0edtj6mAnYO9JfDT6jodzKN4LxQ+2FcmZMi75WYXsIAADAntaTsz6SSOlxoVXPo/t6qCACQOBFziAjCCuR/SQS4oVCmDoAFgqDS393HjNMGLD5ScVI+kTVUDQ6Vs/b5+5v7g51FrIGxFfrGUUsEyouUFQ/QS+/EctIbyiq/y46R0VmNXvwFwTCphVp3ZLKnUt2fsAwZ6pmkhyShng0yiTDiij8XXWFoQUFBbD+w1Z29UD+UHNrGAGk+wErEa3IxoLSM9nngWarDG8159ZeuDK0PN3cco6LMaOQjQKiAtklcQg3JQf+3rjQqr/AECL9WmXaEH1unVUFIxe24A11fc3J5AVTwAxNNigRLCLPuZcQBBF7iqBjp9yfMWcN4l9evHn4nhy8oUPoiQOvXeIWY1FoNqF/lqn9mWaKqo7lfQosECH1E8h47kuSDtCloCS5VMgUEel6P4mLU0woiMofmVXpsP9XRxR8gwBAwBa0TXM9BAwMRCMDxKA0Ii4FrqhtsKE06rz261CfgdDMWw6oEtKrAHF3DHupTyY187CRTDL33Mn6FC5qCREUA9U8BERqN0NtGUVj4cEwdu2+whcav3Es0UYqH0uKOlNwKBChWCtZcB6pND0RHzURMPrKzBgIqxI1FFEzdJ42gWIIIF+Zu0I7fXKALFVcSDACwIBIiMIaS3pEkcWgUAKHWllyolUgIJAMOJQCFroIYmUe4xoCqNHsTE53WiFVOkFSgunpe+SDJQWCwrla5D4lajkcGBiYtn8VMPjwFYheoKJW1cLe1BdOABHhvE1eI8oBRaVIiiuHhYONOWcG4mdQlx8IBLZazLDL0wQRCpUS2erzP3ChYPkVWfquG+BHHoSeVFz66Vs7UUqg5BeYKkRHx27n9vwoRogAKgqVemZm6Oj+KioYPVFB+fZ/KQyXXUQIgYiXDhsH0gReiNMfTasAIharj9/xRMqjUVVEUmno4ZEKIgjEonlHIQ0VohBVngWEyu4io0PEGgm7+imXQfT/wAwvOiKReNPP6GZvx2iKXvXrzxkdAvAQ1rvWMKh7ZkCECAI+XlYPfMbMYGC/EuHDgmRwBxBhNs1BJ+8lEHF8QyVN/cye2nKqtXLcRpoDDERlFDEH8GDytgkC/Q3DFLlEH2CMVzJlPEqh5n2zIA2Q9NV4cZ47em9+QqzpCGenIYOu5wiXDMry5XXLUByIonjW4ZAQCJUmY7vyPdTd8XI0RPCKTCE8SAEIKgKh96Rfpp/JoV2G06UJQWi5DnwUGYsZkoHriadBrEyj9gBzL6SZg0wgVBMhuV4TUcvizPP3Ji0CKlQCAucHopfSggg/wAwzIocHzVeEt71EHQVYJVKghfCxHAUI/cDnWr2BXcAwAd6XplamTraRqUcMM2r7a4onWmGC7XJfKNAMGrPFi/okRMv/iIL7ishtMmiAkFt+zRAsBKJfDQBxf4CrfXEUMXwwHAjQsFFPvEDOQPkKpSgWsI1ymCluoKwFw9tCOn8SpLBlqaKiTvSBVWhDKU1oTpVK6gmRgiwrZAQSLaLiFQJrJpcLSPkW/Qq18DMCNSxbBhqcXE3rLAxVGIFVJg4QAEGw68ABfB2EK5Q6sl8M1mfieuwKgiQVSEBUWkRy8MmygQKCkHCD9vhHEigYFWC53rBEnoB4Bn5x+JUg8gNaD3FPtZ1Go+avD9mWgVmA7VclolESI4WuZBBcGW9l7FD6yO1wJMegr4oQsLginoamEowJhoH+uP2Bfoq4oCigpfYU708mazQngoAmQOcUFCsFfRdUggVWhJT10zRMWlQAqKHoo+JukEDj/L4MYsM/opCigQVc2EOTQKDDUOunJMDLERQI47BxSEBs/0+90V6MVuCmBUFUhiJOABchERIlWjqiCDits9jzm8F/NFnxgEtKI6gjGHrAV6FM7vkXPpXweAKnOQIAB1uKjaABQCvjzDzNIYQAWLYPLAXNqqJfyB7rC4eUgQrVYQ0QoFIqdMAxEGMFB+rJ478GOGszaLlaJoInAZ0T8dbnmJvHEJ4CeZRj/xnnPccfJV/6q5wODAAg9eTwWUhlNQeyI2++ABbDNt1eJllVzj4L1qKR+8cBC8YmCtXAImvkrdFOUK8iN0xcBoqzmYqIACrQTM280qjHolKffTDf6A8QABIJKlP7jN5ggwOYG2JLvD2eeVdS+EYj6gsA60Lm2fRtw3IHl+u6IsmLL9QZ17aBK+pqRR/ztzVUJlBGKqrXtB5f4M2M42IaMCOSYJiCEU1hoUpCEK2QgfcAM6gYhGFtKHswT4gMpYxM6ObagKCR3pRppy2ClVAGs6/blrnUNAlCl9OMjIAj8AUADOlha48ZaRbm/nMQLiajQRCR0pTgAcFSgvT4E3bTjzeIowvVXO7JyBUQbVCERuRYYfiRf6QKrlGbCPWAsU4dHF9uHgyAwGKACFUXLIpI2dARwQhQyxgi9CvFyQNEfKCYbRuEAEIAooAGUttaBHq0qKxWvc8FUVr+17vrMauNjocEGXFL7+CICqR1x990bwbaOIv8A1VZA8uJNaBqHSEKBBNyRViBQA6ahA1dppXFokWK+kiBIrcK2SEvQd8Gfdmb3SAzYHk7IizB3pzaceQg9+jlwRQNFFtQlzDdFzqtgRAdqZF6JJxfHgIGSlaoAAKqoAZK5QxEvCjia5V8iuMeFrCVriBH7BRi304EPEgwgeAh1xrMPBMRPNPfvAERhVEHkE6XPvI6KfBFfJShyXJrCtSeGYHLgjZAgERHPzmAY0QD6D7rnGjIeSEEGlESgI57D51UBGGCRFz99cIqvRfABVYBnl+CIgF0UWIOO5R6QIohVVHy6CZGECAoHIDdl5x1YeHTeM2CgoQCvV7w+8iBVu/TOXxRgRanwDktbMa16AnkMlSAiWCsGPQnsbTMdCsJytezBmduFK+MIboplynQ2OvHglbA94WH+gy1h/6ekd4wjPgVb3mMJOeUIun+LI1UzvVyq6bg/wGbzlmW442DkEfsv2aKdSAfauQ+MQowSnRTCmBbAqRKJxMmhZoAeyDxcfDFBB15ByyXGU1ELBJCiTOUKCEks5Eb5e8caPkcC4qYPSeu5Wf0cAKqA8hgIgVRAWSP2QCYFPyvFNRPRlhhG2wowILwWC5nOZ0FWqD4roMjKlPiL7IBG6rUw+zoeNxVGQAFVxsDvkgh5R9x45rKSpq/wD1xWViqGvqoFzADykAqd/O5RsyzqwYOC5n/gUFFqWwPLMDTaT4gAFpUHLW7B6KCIITjMVsgKiqMS+oeXPgTZC8B8gHB8LKIcKCEQSxBHDhdFBRUS9UScZpiAuRAkjAoAAJjWFRfmeg9VfrNQCgwai5OpACNYjSIKnOiRYDEWZnzNkGaaGNO+BBFd1kCWqYwV4IUDVc4R4Zq9JFPpp7MwBahVftXy42hpcaWhSDQPmKL9GrDpLQMp7H0/AcjKqdGoGwDXxB1lAaH2gg31BTMfDMqISQwAEZm5DKQoxj0ULn4M7AQEDkOBu3igoIiIoeI6ikz4A8AeAOufocZHMOMB2r1foDI/dqlQD+3xotQPtZ4LnsE8CCHeKHcrsCoeDvh8h+kd1QJACvmBAPwMCqulg+PchZfJRQDsygQ1w3FAaFAAogI4kUBSoAv5htnFIBn+Malmzi0IACgfeFQJkZCWg8AfAbnf2fcqr9gFH7r+B9OYmukJyi4gdbrlDCm7EUZRl54+AOAYooDyv5UM7RSXi+kQR3TAYpIbuLzEhoPgHTxIRrR/IJrO9NvdCg6lzyDBM4kY8iucfHgmcfBroDIcsnlytBT6dOOH8sEsl8kVTFuG8PxSqmhDHOFW8Fp+j5N5C9kVB5vHuXJC8W476omAhokqI/Sb//AJeZckcii2CjPHkjq14/xxNFQiqaqhV/VdasohCliz2ZySgHiff5hupJBeh4H7Oe7oBVxpg2CeHn/UbkiApyoCsFB07l8gqeaQy2A/7ZfPFE/vHliUBB0fPLdA1j/Qh/YmMEVioSm9hJ98NAbGvH/sAydzi5RCIjDETXmuoAgRAEcNRtaIRIIfAoOfoQNqPKGtGCDTsBxUAFs85hT1IU8hUQiIII+dA7QDWAVK6p1PBjnaQ9R4g2I9SajsEqpDAavD0YiWlGCEdCLQfC9d0PxXwQJiREXY6E+rF8Doy/wlxHkSqIimm/iQbQQQ82U1IfQZH0VAfquvNQmokDYo+EudQBRMnbir1+1q5I0NESJ4/24ThaUQPL2YJCXPF0oSFUVUAMUZhEBFKJxGMQLokXeZqZa5lVhRQGSI99Llg5Wwop6lQh7ONcsQsRQL4rU9gZ2GQFIRfaHq4UP3jWrioU4CfSI+RKOXO4gp1gGpnMlYLWSBUo+ePguU3LEkGpjDpH0M8I/pv6jgwl7cAoJfAOQLtCiFCBVFpOrkb8CrEIOGKIgBAdg4CuHgZAwb2HWY7BKRKV66lhZWDh2YmUJkeEcSm7NNeGXXhe3U1NF7mVJFpEKNNSYVNjQQALA1LTwChVgXJ02LHowodBcFN0m/b20AParwDJrlxKP5YJgDI5lmxIAZJXkzscq3Py4FMo0TG6fd45W4DQOAKQovcRqo+m/fNUqP8A6fwBhyHlkooSlSmknGUKGoAFAbwMsZ22QPKV5/Ec1fwa0hQUhrOhQIqhUAM0XkdAjER8JhHjEFSIOH2dmHJzAXoeqYqT9OuiggwKB3wA1vrrMxLIUPT6pwZ2Pco+f+89boC/0GAm2hig6iHsM8P1P6RERERyq7kE15WvTOcQRQR6IiJl4AKACGAWoh1ODlGrTyaBnHq4wt5lhHnsAXDhFwVgfTHdneCpfsY9QPKGVBgEAhSXlvOp3U6AVFDzDPH34cJ6CKOrVNp/59joWbzRYiiJ5A1TFIcIEAdgG/RiysPtMx4DmEGCNa1VOg4fF2nYo01/9HKhNCsCIgRYCkVNBboEoKylgmKiiQ+hI0BPYo5RcxRCUQFSiDnClVELPsAHGUxBAz7D6xom8EQH1YL5+jNJC8wI0bB9D0HBVUBC1J+1yDVyIiayrA0+HBlSiiAe2bn/AOeUQQSoJ4d1lIn9NgYxSbYhHs94f2m8PiQIcL5ZMetAQV6tGfQjJhshCCrx+zDKYYRpYPGEDlgK5WHCv3SxFxjV0o+BBQKiFMf099dUkADcvwqq2yH1wMkVV6CofYUr+Uzy6MoANACIQowDsD0VWHK4tIi6hgB7VQDHT7DUQqKJEBaYvfLQIVCERwCLoErJhhOWiSIJ7AqCRQ3deJRMwYf/AEFw0K9tVoeGoP8Awwjyo6hdTIqOEFOhouE1ClBhhz7Lp6g8KYRRCiKfjuwStRniekcUhRzSWj7xEXP+8AqL5U5ExegyolX6nA1QbqAvCRQzfLGlgG2uN1+i47xExHH8X8LmHrMkM1Vfh+3IihnC/CN4ZgKvoPLrMTHwEU9MOOWxERj/ACZ8yPwEVRnquJWfoSjIAa/zDLTDjlAFAHyf3C5ouSxIPNCFybM1mxbA/gKKaln9gDAVKLf5MKD1Yz+QRczOBlVWC+0Ia1DweBEBUUBRhqrvggT1WiJjXMlUaq2QkJQS5+27BP8ACpM76CKH/XMdSgroxRQZd1YVc3e0POdscqd9M+6prnso8J93MZzvwIdVDqxUDJdk3ooon/0QcpPfpDBEVAEA3QO32vsB4lYJkBbkEUv9JLltt0sngAcZ0IYL4qKcUaZ5SHUAPBDfZ0gVCuRVWBofsmgfw4aH8Fj+M14X08E/odAIVhDXoXCG0YlKZgSJfgXhYWHuGNiQoFAcIwwWkygqFDd9OTsKPVOjlk1LUUoIPkfYmp3pUp8t6BqQwXuo1fgQ5F/PRJeb1miI4ign4ymbT6iofKrVf5XMr9Y50Y2ok4iJohX4Qtv2u6EgABbA8Fzd+kCR6FL2Xtipr65ZKRQRaWy4rh4jCbAcScjrmoNiiDHsXJVTMOYnMYFROr6dFpUDwBwngwcZZa8LeP6YLtLC/Rn4+FsfoIYIOyVBwc//AABqmzgZktGGCMRPxEx37ysh9t9AmWB8GUHjKtDUFAqrFe/2u4P2zVZUdgFV8kExc1oKooiqqdIrqCABbLZ+V6zKEZnmtH4fxwAiXAGkZoKdQfTPaMY8xcg8g9p/Hf8AUl0ikQQAAWBFr9r106hrqh3lIiUpVJf4XRIqg4H2Ps0tXEQJIwA9Au6FVTVeW/bqvMgR0iBUES0VUZnX9ziRoyamMM4LXPwEQAsCf3b4HOdP7ROhZUjljSiBuPD8AD+2l/2uZPRVX+XIOQD7X/jPhNbXdP03GiIqKGKZHRvCeMLFMEVVh0oZVCe5iVAOZlCxTYZIzkYMlNYOFCOl5SfRVf8AqbkCBPu5Pt9R++zIilPkf5mm8f6lIxNVr5q19q1cEIL2BD5+r9A5SlfS6CgE6Vf7ef7HDkEPl+xXEc3X4WRgdXyzCX6IhJoNzSHB/pjj+IA9I0OnUmCtYABLxiZZUiquqvlX25wmZUAKwqoGWhnlK2/TQ1nuEEE/sCGlEgOccQquVQ6LBAFS/bIHtwzzIbQq0IFVckC1ID6cW+49M+RQURUBMxv1ep4ACifjuYSiLlVFXK9VzzGmHm5QK1WpFBTgsUHqZHAwyxjALwCCZyjlrJJVZWAvqaEfAPmJmAqKv2rdPeQH0LeukMIopV6l8cP3dAW4wYP1cKLwYB1WPr6sNFEQ3O8FXOCeCv8ALNyjNatMS67nCz9CGaSVJ0BvJxSh9mfSvxFmotcmA8sx+iXxdRQCqrgTu48r3oWP0McRwKRK1+r4KdqmCVqyAIxsRon8jgw8IYltE0KwMHCz49GhfZjXlbloVaeyIjug8xYf0Cr+quNMQDyIQUp9KJwzFAvR4TtW9geW5rw4mHqgVAF51eGX6MK4k3Crv9I5wq4L/Pox524AQTVagqZS3oPEaW9ExAOeUsqr2BiITc+srJXOsMZJmy50hu11zQw+BN5LDBwW8lKHhPr246QZIE66qL4k3jlwupJusi3lHck+yiXc5cSRx9oTKhgqYrYnkn2mbJQM8YNEyTvZ5tbuftj7nm/V37uNaND4FZp/r7H7QMyCpLAV5r5tD4rLFwTb8wgR1BiAUE9uWEbfrUhYVHrBABghv2vZhUEeBZ/bcWFMRY9pwy1HPUrUGhJ5BkusoCxGJSa5BJCwWVgsPPDRSRUo6URQx9kwh+xBxs+ICgjxg5r+AnAPlULYCIiZoirkGa3Xd0+GYHyGqraBQRYpYpWX4NV3aDFfgaTkaJVCInrukli8UVPSh4f7zVVcrSCqAqnsHMWFIk50PHQMiJ7N5Kh7pL6H+XIghCAEIZgwQEXHamFYEAyBKFKUf0cHFxrmasWDQf8AfWlXCn1NEZzARIQfiT/wwo7DpYFVWZ//AAe/1xJM/d9Awd3YaGmMIMmfeiU0UUSrICIQxNhjRTQ16GUW4pYoz/j5NDECHwcx8Hv8yKEN1da1M4LIqj9AVXN/Kx5fsQcuggrxR5L5EU6YC7ahEREK2r1wi1yqg5XK3AuRjrHA4Oq3UrvP4gmPuYFLev0TWmUeCuRlcynUJjcMl3NEhCLX+jxvuSQCEh+e0zuDjvI53uFTCVqvpC/9AznTr/E8oeUyLINH4RFOUE9VzMiUUUMVrx15H4zHvEGqPEfHS0rM6XO7XrQHDhLTIftPQcilF95UA3FU2o/cH2m8qYM45QxE8Rzc8QsEeluAnkgpBI8QZMLKqKAMLPNjI3Q1ZIhC31xwTC0QGl8VARDCL85R+EEFOrwywCYEDSvi1UKg5F9FYE9gqQxkKJKAPFFdHCD9KatdHPmOi4f1gCqiczWlMZRu96kef9ZDNRuQKIYfEUvqZ9XX9cMikdOe+lp8KfGEx7M8y4bTER/JChJHsh+A17hMZTqjKB5GQdWoNzpDmp1JygKFVgV5j8PEFCwHOprqhAr4D0H87hWZofMghISJ2DPAARAwinnOQGrcH1UGGciMIkfv60kpkZRwl9LK+DvlzMe4j9qo4kxr6ODtTGqgLK8XJG2vLQImlrm62aCwyKAI+sgKKZe0gJyQFAAcC/blsvkMTmp2IKoX2qYdfQRSrAgYwoZKHsQww4xIn6KKKOE5xQii+gsTEZrSy4VilXlV3JmBkCAz2XLYIi+M/QyJo3tPmKc0PYeIHlY2mZZiZ0fQuE41RdDL2kZ7XCTIGdHHHUag5gqq+VdRf/d1I6roiUvYIL45fPecwxDyMd1wBjQHNiquqaWIUYWCDutJrMavZqPh5UywFMVau6GXsQyWCT4GZQ8oMUYZ+kQ8S5giKJj/AGryKhxSlDCwgvtQMWXE4oiwcMMWCRqFSDSXJMFaAbAWp6MqcKw4QcjBiIMYlHBH/wCIiNEXP/sdb9oelx0M+CH8qTKXCKkp8wXgnhwLG3T4tcFs4W4CcVUuD64mIJ4PjAfSNU8sLg4GgCnfxVuAmMQl8gIY5iuEiT0KZOF5UvEcXPR09QKoGQBQCBig9nqzXAXGH9IAuHHYtDw+GWg5F3ZZB+wAVyvnAqv1J9E/NCzCR4b/ANNd3vDjhXQECCfzI7zr1ztZXedRTDUU8o8M+z3LzTxtz6dXLeHVBiGXR4IQnox+GKgEMYKkOyhdXDIg8AjxNFDAnCXLVcVoYT7/AKMtO9qtH0D0NPurFT+vdmctX7Vq45UmV9FuYb37CSKnovnJ2nasCv3DmMsi8YlPWsq9y4g0klLU959CIfs36C1nuBATzMV4ZFAAVRVPKP0vTEJ71cWTNotVzUjA0zV9FN36qrg1POCMFUdVT3Nzz0LkgP0azGg/6RHiIoiImU0k1keCqswA0QocCr31DfX6jU1jA4s4DR1mi0M+1QOlClCo6hXDoETinlTKiLjBLmSDllDetfPx4bM/UeVXgfaoYCHLFPzCJcBEVL9OD4ahyJpqgP2J0/py9MatS/aqrlZMoeDUk8NLkcslQvTAqIiFEf6qH+tenVxBAMRxm/DvHUYcVuGsBBGgV7KRO9jVzjpgDQ/0NaGKuUG5WtSZz8QRKRH3gfVNZQ0fhI0jZGp9E9uWB9clEfz7fwNOHpmRnFMfnFT+jLYyYrABgvAMPkBXy4mQPCVU9zDJH4uKskrAQvKdmNRJkE+AL0TPUxPCOGm+VVB4K711DwXPmycK6aWZlqoXVphpmMSBFIPlQz9ruIurksivldUm8cK4MRg1BOgnhwSW61pglQmPwkf6b2+imXyJHMlZgeIhAyjXdSVXRPFxWgdUAWQANX6MRZwjFHwggzLOZxXKvtzdgcpb1whTBWuk9DLqgzjxPs3gsLmoO/bQSof3yB8PA0HJEAiPpjR+xiZps5qgISAz2SUcpoZUd0ohFL0L5n1lPpBVADSn4nHIt5IcAAU4Syzsw+JjlPITEZ8RPL5K44gkTq1PBpllHceYl/UAslCpwrDxtSgxMqcakhU2x7rmAiIsejcFIF0LwDOAgEJR6P8ADgY3YmAyoCepYB+qhpSlr1CorhNCbOnRyn1qFX+3uKiSHiv/AIeDMi/CIr8K3Q64oDAqArz+W0yGgCpLUnt+hvHM0RoCrG4Dkt2Q2imEwZ3zdb4CrhMoIB4GC0PTOaCVDIEH+8lau4MnPUA7CqPcDrPeCYR+yFg9Iv4PMABTYCIPFiCfxXAfgkwmFeGTp0OME3XIbpmaFAFSguMoULSRP9FcC95rkOuVQwRZhcAWqoUDKEc7RXdBuNQf4XKu8XfcQnoAEMmmyqQs8CIL98HLFVHwxL/T3CUjBAh4L4cX6wsx8vQKZPHwGf2VgGJMqdyhjh5+KtEcCKg5eocNeGwCCQwhq5xqi5IqXwY0q1/XQ6mfNXLRcJpn5nrDD2wd1QuiAhz985VUSuc66KltEJ+hjqb9yUcaUalFiKoudKx9Lw3VxePZE8i+MGBR8OeSWVqLhpgWvFWzeoCLZ9IJ5yXGyJ6TIEF0CwQoCkAVyf8A1mhJQRxWQHQMZQUpHcYTSj+mYwe5cXUKPA4C8SngUQs6I9VEfumXF63De9cyA7yxNX+VXCaOuRIaOKpBxJ4Dhi7FeDgCs4q/gOVM9QwjEE9WzKvIPOGQwVyQR0Ron0iDlSKiuFIpHn+84Uu7ihSg84XiZ2kqHAXHogPwFAlErXHy3g/RmW5fkM5g8OhYXoLgE8olfeiwDuRprNZf4HQ8LhSmtp6fN/BHrooscqgEviDMCcKq5MY/AIgKMfI7+GS2gAIKlYdBB1xAbCCAEEAFFTyoZlS6j8IM6s7AZKg7qwQxA7rhTwzVXM8YiUMhwzUYX6QPtWBhNMdcQnkeEcbL5HC+vpU9ae35lA9EeieEcgvkRxfgakCr9rvLcNg+2gaBGDBAEfADT+UuSaoAgWqrVvk4OLt1oS9idbigETYlH+RMlgMmOmvRb6PzDf0qB4QjaTWDcVoPlRMrP64h81auAq6EVXCRP95Dxco456GBD7aigH0Ur/Zk66gtIPWDxmfQAAC0/XwXJ3g9BlirL9VzsFj65YF/pg9hvODWa+tJ+DMnKzdKvx4HIkLYChZ58uboIov8DYPpxsEFASL2V8yeSXIl1d5ywTCT03QNER4iCOc7UiX+hK/rmtxcgiwAFwtRDmCDmopcYwM/AHCiL5O+Uy1cGUy3vPajgo3r7ng+jDGq00dhjgEpr7mlIIxB3EAvu1zdTUFGVB/LjmTgjoYB+rhmjwugCgocUyLUDqLKHkH1dcpPGf2ccd0P6yUDwV1JURgKqg0/49yaXAUCFWpCQG6oRqSJTyZ/LWGECoGLyrUjIcNH5EDAMt1qubHMrkzNXIsoFInwB6aAhu8jwmW0IQSGRoHRoC/bkZbnRiJYjmZGolCqUOw4ZbLMYvQMIB7Vit+kcKDEhieFgKqj5yGQx8XMXBMMQzq6X3YBT+/0PrCQmvaIfVyelw4HMFOaf6xFBwYPaGJgimSUW3PNjsDGe/bws/VETMR4dKcDVkgBYnaJ9kxFkEaBBM41eAwvUAQyGiY0ECi9K5Tjj9qvtXNIALgTUS4fFw0XinROAdV+jCMWHokm8NFMK/lIbgjDyN0IgFDOwlBIIFPwcs/AfGvVvMFdOXp9Ykz+oJNdNIInE48x9Sg3f7DUxBIGFHebXAubgnMNf7gy9VgqJNXQi8V6J7pnPFDKF7XCEKu/+ucILPtmAkB9P6Ij/TcmIIc1YnBzCK8wMI8wWDN96fXAawf9cV08MQceXBK4B+GVZcJ9DjfgLwNT56Rq0eOeFwHHgyMaRgb0CNMTexQCuKqq4A9kyNgUW0iVGAkDHr9GzpcTXYljawAYJkFHMM8jjavrWt6o2CP9IYT1Nali2KdEG8c2j2oeUW8yTv8AxzBXVwAJ/wBxDKBuXGGmHXjp0N1fhXJ6Rjromnjoh9we4gTK1uUw2PrUysByf6WDfExZGKfSP+k4m5jkUPxV0zLCkQT2GAaLxlKuHXGfbaYL/VFmL22zgotQzjNgh7KY7udDFkjXS6PtMfphMgvIfH/CZWANQeh18ecLL1CP99w5RhWsX7gkU4u6Qcvx0NoxH04J3gNEPxcbSkAr/QdXIlU2ho/QhjvigqKGUDroXBKmh2qPgMTNISkAVInik7FMNGdIiOYtOpoE+XOL0j0D6I69Bxk9W9BKX2nPP8zVOqr5V7rVHdMPZ+hccSiZYBHw1cgRBxTOC3rUmRl+PKre+3e9WJjzmUfUcspcI9x9W7oXPA3GgGfDXMlX4t+WTOKTQSa5YB7Rb/AY32gvjdgfE8i5C4cZdAJic/jAg6SqRXqp/P1c4OAhhZXxiSfD2OA6AQoN62TKkxVwj5w+hrnqE84Ul9nZ4A3gt3oAEYAnkgOqV4RVD69DkADFiU7pKFCg2sivgrMF1fAVX6Dyud/yoIP2g5T8qhD9r1wnraFCfLWXaBb1Vq3dtXWKCONw76+sEAYQBL+r5X+XeTOwiUNC8K+DNSXiOYuW+Xc6ufQMO6Smkn2Uv0+Mi9w4BZ8L8FmymDwymbwGgFQpTyGSoL9gF/ecx7dVz3BHWcSxyPfSJq59aieVJAPhUKjmRpKik9IJQyBzKfAYU4IKZQMi5bDVPoMSQ4CaniI+SVcRJpEEpva+TniHxMuOEaCkAcI0QiqgHyolAfcjmRJFKPGOXBynvQwPVVcbRoWL91TLUA6pMtcuhXXAuqZYN9nQ/uJV7I/dLN3GY5Mlxh/DGD94UYtTq0y0KnBAudAJ9Y7RD9uWRZXPYgXkv6YuaUvA2h4GxEdB4H6xug5qYNULTdKal3jW8wgZG3TC/Q25YsAoFge2YjDJNbqenVBbDF1tTBzUHUyZIs/6ZpSvauQDV66/VVwVWeIqg8CCj+AOtRaTUA8I4BvRpUOAvxnV3R4AAqsNcPD/AAif9NY/6wej5SN5mdTARUT1xe20LHK+61uN4qHpxlay88Eo/wCpcLplUxQZMFySqwzUK4Sq+BU/wHctD/KhP5EHNuuK8GkoKIQH4GMNUKDBP0Tlc4eoEC1QF9n64mkR9j0/EYnwM1ZuvA3mJeIUieOnty2GggQqwePIrL2pUJYc1hCafCa4BXXyneVGHdOxr5QrfodziBOqCKv08hlCvwRVcrjDrlpU8kAYempglMiIYPk1LVw6plEEnCIUb7cxdudgD0J5ftqbrSU+EXN4VMc1+ua7iRCBiYPXKque7BQxD5Ez/KBbQYKoDD+01CIGhKljwXVbCAC1Cf30/GmVSvla5MXqbs0f5V1wzET4L2cxfGXKVAB5cGg/QYqP97yYnEkEVV1w7BeRcrVH2I/2Oja0/tWBgaHi9G85VxsFfJjeRX7MsYMoNcjrXJZG0Uk1vO/yWH1XzM/TAcBks5oCH2I0j5P3REAr4ZxzoOgo66pEUMUCGCkBiPojAmC1C8HgZoez5zy6DL3QHytxsKlvgPXwaOBqxOX6RER+xM9O8rivlaquIxtDKtM70AMSQcwn6pzc8t+jJfFU8qStD6irrRDug0MkIVDQXw0Ay0gCAifiPsaZQ8I5OzidHJ5OKoT7ElVj0TCMWyIdV9EmdRyypfmgpMxp+QQBUYYh6+VeAYSopq1ZWioifTlKqq65mcVQP9P3zp9XVoqhxqw5ypA58CD6iTpdz/DB03TQpP6nscOe+FIggPYFUWy5rmfSW5SaOoOqxTORxjwaCYgcCCUOr9L045QykDIqrgV+EQ3IGi8KhUVPZbOZKdSCILVjwqR+AZcwIZpgXWYyi4AaJXLBXHosDnbXL3OOcmH7gouV30gqB9C9QVyYL4Nw0tTilMBUdQ+svQxG8Pt15IY7QfoGBqJ/buzV6USjiiSoN8zPGgPlwMOyUoCjU6vBFziggVUBA/oDKlCvKuK2Q70RomClICUQfe/bMmYdIL5qdDqEFti+MtGC5ItFfIamEN528ZPKnDXIOMy5Tk9DlV9BiZwi8w0qAQVoyS7ErCb3Vv3gWb7c2U4JpEMrj3RE4swnPRQf/o+HObXN7lAfysMz2I4BnteB3gRXIeQACYDYE4FtsidHJnzNFTRECiUBosUDPyveFMI0Yd+gM7IkWFoNGogJfpzRmkHxuDupXPrFTmkB3UgNK+gKzBIhEzlYqSh+zWLRQyC/WCI0XiFrjiJEiD7Gdv6VmIQaYVzvEZuVig3hgPWCyAhg8nLuI+TH55UGYj7sgtDyk6hdyJOKPgUhaiPOeDUopxQxqIAqQK9AvBxMgQavYdjPGNfeaVQRGFf9XKpIP5wnRP4/LjM9OR+EOPGhmC9IhFfyPHCVp48B/QQMOcXLwXU5GOsYgwBwWJ/brtMX8WRRn4Tzd/kgBjqqvwAPFyr+idHH4UyvkMQkMAEMVYbzWSODGw0WtDBqzKszfC9R8J6RcSFMxVT+kT7COO/WIFBUAA5lUF0S8k4+6zn25OCOC/d/LL+3KTOLc+klBD7HH0MCItHxAFVPoMX54G0nD20hrWikBC3UVPeVNTKcDjFnKKQYrkwD4M/oTNfcAWGdVl/Xd9dyYzPMBGoi3yEIZbtZq72rjCiEVFe875h3HCAAjOV+2csmdvczBhuEcbfxSAHgAuGorAJ++bhdIXrgfCURD2qGdB1UMBSHspEbeScfCNHPDQQrCEBztblVMXE4w1RzgxJo/ZGn03x9cmV0H/YHo04LgTIMrwOdJoqDdKg89WOvfAAxjlGaMChgtRZ6qT6+x94SiB5KP7CwHJWZkDIYepVJwi08pEATqXr0wggKSKk+heplDiHo+BTBcujNBnVvw/G3+C6LVxzGVMYjVMCVYCoQX9O60GCUAPjq97lcrcajIZAeBFX+JzI4a03KS/2vxGV6GBl6n1J5VdFGYYg1iis0oZlqLytQOMcTtGkAwOh+kOpgqyyyoGC5CnoXcpAA+ALKRHq3IdMEEo5P0tWFhDDHVAqBX9eZ6xGNmWSzBRHpum86CgB4ReI4UruxGNL7NeCqvWuqhV6LQH39d0e12+IJEw22aEr/AJJqNxyPxjKbX4UFAB/6mKVDGHhGJ/I4oDw3Tz2cwTwq5S0SBzkq69a4qXqKCgqgtg+sTwbrxXCFcBmrVXNsy/Bf4y5Nw91l+A+zNl6tVtWCfVs8vtxvv4oi0CRswXNVWQhEIvF3D5bGFUfSJd4MlWvIlg+qGMOHbnoFyVByrnD5vwZ+FVyrHKd1yu4/WDAYncaqyumKUq0JD7OBgzroicTy7tR8+Uep7HQMPQcqrhOW4T4tzi4irgLMMQaSX+j28bgnylJ8Wc3XgMBGAQcDAMQXIY7x4n4F+jhXGwUDysq+2BjS4Zi0JTgEANwwr6D/AOOBB9sXLkVASh6l1UxeYFKOYyA6/wCSSU3zEyaXHLBeAyvJ1hZ5oCiQJ5L1z8dSqJWxqZ0r1/tVd7WMP95bjK16SlTsRFD+MOemwYcfYeOJDIaIHjjBawOnJwuHlPzHmqQ3N5TpmcYeJPkBVcp+BqlG0STEVWGpgQWpS/afb9jguz0RkSqrjiuFzDdYF3LyBGf7MzzyYTWVuq5HDCMp1fQf0bjU5cGeKVuE5g8cJV3OBhhM0IuKkA4PsNH7EbxJgPYEz0Z9EbmGBtECUCpjIRoB9gvpoUVHUEWuQMMubABQh+98ulypG8Xx8LjkzYDIhSV8oYYjEVgAVV9ACrms9YUAfTvEREUR4ienWXNTC+AcBjxoTFJ3eUb/AOuLvNRYrnPDCSRGJoGBjifA2dUBfw+C03A9WHCyvLmghAiIifyc0nOutV+EAaBl+DDGREoT34Hv1IDjDQLDos8UYq+eZWqHVYECvgPBiHdYSzU4L4/10wg30K1An5euOBjmMAcK9tJRhhoqDqucC/CBiUzaOp9udBVKSg/cXCPGcQSxBc7sGoH4ABy3iVxsxIA51aq8ObsI0KsU6leXIZIjwfo1FbPbO5A7mGQVKyhShFEyHtXJlrozwRMNlCIYh8mEg4jKCv8A3ZhiwBU176nK0YYTFNQQoF90inxq5vYZxkxVV6oQnALUwQJT1iuhkA1wrkVXc2+FbhGpjDCnAuTymBqrmdQTJhONKBA3DIdc8rqOFBVUAEC1xYAytjK+UMEa9fQf0oPjEMmFS8Fhg7GPDj7ARF/JOHg4vwQGYEIRkVTx3COUFH7Pkaohk/Dih9mp0ExslhCUU+nF/E9AUalMkJfbQ1+yGVMBdAQFzgM7Y4FcFwVTQD7578ysY6lQZUMPhl5EL+vlxHJVNVB9exxl7QAgP20zErVP6q5Hxl8uCEDGQUEQAF88Bn4s0mPaikioRn2LouNMADXKZWjhfBaFIPCKJ/CYoAxpSzOuFSvgpWVuAgCDrEVugQAxWoP/AGTSYCpnCmVQP9NYS883eGm+gf8Ad8TyecgGAQZF+IvxSHwSg6pVj7fvEDY1Ue3gDG9fLcQBgFzya1XEAMMCEOnyq+p4452oBaAhlXIuAPhTKBH8FZiFgKVC6L+4TwYOjria1AegYSp4G0lQKG45QjCKp++DF1rbHiWREUxiqRxWISA/oCtTQGWuVVx4rxyUSZRMJzlAP6GXquG7hdLEEMpyMToDeecrnXxABa3DTXR8FMyK1CA/z3wZCylWHQmVdb7xUikiyFLN8IQDxlQxwihgeSYeJS4v/wBZg+EQCOY+SQdg/wAjrERAeqvgTEgDv6WHo724pry9TTU8IHBnfyKlAoQIiCZ5lWplylzrh7tEAqZmWIyZCKPlASxU7oE0I0SairVcYjrmzc5rAnk/VTyncTkpiEQPfPS/7mCbgZJRwVnQJlRXjXpViFgqhjrgfKAT2T032uWoHEHR3jTM7SnjGU+nShVw/BZkvwYHwmSaWVm7l7jHXEBjVV3rxiNzJprx8q04BBP2LuZP7G//AD68h/K4whlTXGeL4Lk7hugrq1PUsP6IgPh67glWFhpNdAAlId8ebhaLBQiq+jhoJCBiJnfKYMUGVU1D3pgF64Mrhf3gXW6AyGLLARoW54QyJl6nxfiScoUKUU+vOUh+B5ylblYQrrmrk4M9UBDIAAZrl5QG3PsYPYg9LkkvDFVXH5TCC8Qd3nubu5mu9eNYZf4iSBGiI0R7kf8ACAFTwwKH73GCYVz9AxlADTp0TGFHETvoYBobrlZcNPgHAd9NcqEdbddTeXxXlrMC+Y8USmDTEFcKivQCsOrD6Bc0d2YSUfyIn8+P60ASdoKJfKWRGnm+ExslHI39vCSLUI7oV5aQA/iGEGmfgG43vzDhsqgGEFMLpDF3F3AMOdXN27+79DhpNFBKZHVbkBmoNRgQbT9Kv8Bpx1T2vWX18+AVA9Bciq5NfwGt+JiFhoXS23jEGZc4G8oEFzGUq7iV7VXFKyqquEbxKXeJEilCB9zFZ80Gx+F7N05mm4R4PMV3nOlXB/p7/TlyGn4jkQVRQMRC4R81jmvhXQJP51yyggmjZ6TuYo5Gqx0yUvsNQDH2ycRMBXIdTkcFK5mUTrdFwkBJmEDwBdc/QjhTMIqXWcRqL0xQ4AhlYoq6WvQLiudRZ/hQlfPoPtxFTlUgGT7ZPAEpvI58tV+DHALxv4Hlz4orwgOrLIEBaF6zBkZAgrothFAQeiS0dIqOLQz6YL4Rns5hKVKEDyxqvkfCc5iRE/gABikmTyXCkM5JbjMZNDYXw9J7B18qSmEfaOp/ITLy5DXkEyvrGv3NMgLjzo1za5HpnGAAIj/YJ1yIzlAAjZWpB+oYhaAjl/GR0oi7vW4Zz8sNBkNuDeTROJ8GpUOfBuy5zFxCpQpUxJjU8muAKKBEOSdfGig0EWJQ8HY86ZV9AqxctOBFUgPa3lPpM/4KEkXrZ5ong/jM27UzQ8GLWdKmYUTFYHsKwMgVRhVKA2ZYIA0RzS1vSqGUZM6GcBKEqn3NJUatJ/z8fsvMrZkS45CKwi/ZBGmItiUFEFgxr2fOlX7csmB2QwRIVByUUWCuMJMH5kRcqrpUo/poDyAKoT6U6GIbeKmrRupJhXN5TIBAyXCdN+db/wBX7Xy6L4M6i41Jm/qGNRcYzGsZXy4aByJMLTWKn4ZRiOXFXA6sj3TtRP30FNFNLC90/PiasYd6Qynvcdb4wt1Tu1soD0UPKE6XRRYFoUZ6Q6YL5D85HCEAxcAVTGvc9BhTjm9LnjAHJ1WcVPQeIJRMj6IbOAxkWfoQWLoZqUDEkSh2gW0zGRplvlXHb/5VnrruW4pQTCZAgGEjkACAqD76LDxEyJRCIoUFjA5u8Nc1WujgNU5nTi8OdbhmBGfrgZMNwPwwZxCQRpAXwqC5EmHPQPh4HDGCx1FVqN/sShecRz2sVUQavIq08v8AQHlzkrRBQUNTAWIgK+qPImrEXGCIfSYCcFFDEmAkgn0p9KFTSH218B4IqBPu8cNV2dDRFqGEIFyOKpquRAHB9zu8eteGLXRlWP8AI+EcduKCEgXoy2Ux1mAQwANDe9jkGS65iY2cGOmsqpE+UMsi1I5bVdFbQl5POY4lYGHGknmYAbkeCIaN85nCuco5vBmY5R4iuA8HjALukN5f8B+j2v8ABXC1YClDaFQ4TOvwDNBPCDrjku81vVOVcIigLroh9JoB7Oh2rPTrDPAkXcd/TgfAwrRMt1MPsOEF+rpoZyM6vgy6ogXyFPsHroqiI6bZlI19C2GIyuEEOGlOoVFDOF5yWLzBaXtWp/EIYouDwpk6VcqcRPXgDq/wG5KYDNQAIMJ2CHLmMHEKiKRSqIdAwZSiVIx/TI1N1Vq7jIwZghhqWTNfgwVxBkeTm8OYZmdTR4GI5m65tvcuvgKorjOHwp3APF9s53wf2hgkRhFBCTvjz/NmYzJiHU/a4wDz6Xhz2uv1FLQn/gGiuismGo0QNgH9HdUtZIqz8BGQeCntDl1EJVdxUHvkTfisK6TgFSy6GlQijV6VVJuo/wDQR8mNwGeXO2+FPLlRQLAFgL+plVOnHSpeHnIIIp4RSOdoZXWFYZ2kIYxByprNAFR4K8wKhUECMGPimYVMauEeN1VXFYSYJqZnQ1+BchHeW8fGQJgWEgYTwnK3iiipxLDbCUKJgWXiQquXMZVgx9icTNiUj+CIp+9yUUlVEQ/GrqNLgEUFa/y1xqun4I+TD+NJ/tKUzweDrnojPL/wv1LkWFdWBpLowdyosK8STKH+Q/YYXTAHrM8Irp4pZSjf4jRHJFEROImdbcznNmhQC1v/AMK5pAWeFEtbVfQ8fUygvWih36SHibgexMtDw1GZKEgEiRbDGkKoZhi0dQcRVcRkbkz2WwgghnHAFGBQ/YxX+DBz6B9DdTHqLIijRR8zVO/0/DAZ+JG/eu1WNiA+gwCblcirlwGoaGSq5GI1xzEEEz0vbmuDI+BRDKaCH4GLNRdTE7FvAJ10wBAAqvhg+D10w36VmyoLWf3+cY7rtWCIKvufblFfzkfxgPD2s07HlFI5/rMFmGCYVRIAgVB9VBcYVkCCePexDr7TIi48AlSf9pkZFg6URy+9EbCqSyzAr5Gp9u8ihFAhOccg5DWN7hIifY8T+/siZQckCaAEALw5pUUyP4IdaRnWLdo6jwmlMhzH4q7q62SswkIuWd6QwmZyxigEA1FLhNFdN4lGxn4H7bj1NqwA8NclV+sBVUD0FhkTbnpQj/FA3iWeRGPapgNkv2ZKQyUYutoXJRKm5VaooE8QfFCAInjLUEeeHU8x9FEx4qnIEA49jPOpvIyBw8F3kfhccwiMTbXTjjkwhKQQE9786PsFyuY8dKoejChD0cjIPCORaq5nwZWCSUCrWGTLw50lfrjxy0QvqEIfcXn4b3knnjy+POgpETP0iKU1VPRprrogUSn9dH6d5xvuQ/Qhln1dWci4NVzmdFo5EHIKeLgDgDEZqzBXK4NQ5XxlT8BjLqhkrzmaR5hSMAntdwh0CKWvs+zMG8YjGjSpCo9ELHIUFUEfav2YDDLWjVfck/03MlsF40VRICctvY7xsMBLP7hOvgMJBhATosqko+mVyW4ArDL6hUMnTIEBVh9F8GIIOoqgAzPRAHBACqqi5fNTAKARFXrOCwNJbGFEE17OFhiVaCIEZ4tB8KXQ4PUKaeScOeeHDBNbNcDKmoGC/DUjqPYi8OlnhzHl/iifyJ4WJnBAVgKj4qgOUWbihxjMza0wm6X21/4FwvPFJIj1OGPUGeR0ue9WAMiU+goRX7IGD9P1LbHzQ4kIOgzAtctMAYBgwUK/vHgSKUUddyqhkbmUVueK5GMYFtuqRVUF/TnRF9zGKoqgEi+DKkQAymNvcsVfAZhd9r1BGCoAD+1ByyPBSOpPQnHIRZmXgVADcuIgjF4PKzsxzt1GIoFpTFDbNWf1Q3n4mC2YEigY+yjoILLUVI8HVKiWYAn4oe5bgYCvDMzsWzrVECsE686ta6KoIGzwSgznFPPd0rinwFwBwMwxG8vfwXnxV0ZqZEzj6vgV6mM0DJkAzMVrgv8Ah8M3pDIS7kGA+ACVxVIMK10/BI/0ahDjQNcwNXFJAQBT8wawUhLQjQ/9XDzgJI5fkRzQVFX/AMJg9NbEqvtSq5bc9fFyx1KoayoO4Ir76p49wcwDvxKfyObN+SK48FdMuzbkUS0Jj4yFaBfK6zOgFO+CKtMJUSUWJ/SP/cBsBlACPkIDMx4ZipWREqtpnTKgk+84d1hYLQURx49tNV0EBVGGQa1AWMXiD7nkaYk4sAIQ+1QCrXxgbisfesBg9cV1i+oB+Ho/Ye3uLyBHQZnIEJh9KV+G+Hd+t1z9FGZBFOGW5gVDM4D8wZOVccgRc1lXKNMtknxcHjDmAjm5oGRxWuXH0Zg9PcUyIgTnfNkzexaZBfIFkMfOMKHBSrPTTBgyD9PJk7yyjUQbE1OXsrU/c8/9zjFqv8+g9G84pyG8IBHKCWY+rcneBqJ5SxxyYhR0vpPjlJ5MS4MIIaNs/DNkRSyx/wDfMHWwJ7K9X9nM9wouoPXF8Ejumrj8FDKlHhy3EMEN5ouV7zuO1wcjOZb8DnxbhpgAK2oaDLXiwN+0n8k0ldkUSC8Z0cJxivMSJIaCvxHmcuUwA1AgVeB6MsfOcHsQSHk8d8hjuOACqmN/RaWXWzPB9OKT66Zv21SefFnufQ5Wgp/YnpNwUlAIn9rfzAa0iCJ9KjpHyAbm9Gp4RYW4nrU6kCuKLCaKM8jGxOOOB1EtaPpQhowBFt8QVP6MjeEVU0kHgKocVxT4GqIHg8gR/G6nslsRsPCIi7n71sD6C1P4yE+qdh9hBX+XjkVdarArkr2yesczVVctEwWzDblRTI50FMS4b3rUxw3dx9Cw+3Vd+yIg+4L8C/MdgzdEBSFCS/yHbSmLiYUFUVaeCOnnGQD+pmqZMJqdXQaY3qo4MgWR4YZA/d/t4FfCYguPt9SiPsUmhpRKCyqMaXmLBMb5cyKMP1LNyMdAq4R8IVlS7icqqHutboowZlyHCbhHJbkBwbpiORVz3f1eSsT6d1g9U8H4HwguNgMmQcWR+MjkWz+tBgaFE4H6u8gJVoyX1J+TID9xZRMro4zGYJTD4cMsMnA3uFqDOuajgSI4IwJ2WSTnBcj9uilQH7hXJm0ov+B8tFVK+On+lvHKqOV3dRQhgCm0XFR8lCZ8EACGu6xmyCinT+xNzJe6gf0h3L2MoJR9lQvNTscusTAVI+SPgxdplSEACq+wntMVlAPgEeZlBmUHW0BQ9AWCHsuqXXylA/TBGgoi4DilQvgVQG1dKzyyHEFBjjUVwvkkDP8AqwDS/fHrX00EzB/5+OQoKvtR76Gyf7cbFsN2ts0oOXIccfnITc1EAyJ/aPDNz5lbmfI5Zi8S+dLVtPtPOYEL1SK1MeQSew5HyL51MyXICfYhlRkP2ngfqsLkuT7FH6vZzQuiz6aGgxAjwqPnx3/a5UKhEeIHE/ETIBYaPAp6cUCUTUGLw/7gRX4GA00M0p/H5U3VlCT0+3ICE4YaNQJAAW1YKiyxeuFUj4RChLw8QVJzO+QsSt4EZzpfDcNyknZXMe4SqlZ9NTIbVIiRHfzyRmGblN33DA35NMsMbBlXOSOTN/Dfj8Kbro4FcLF4zgHhMDwGZ1VAHgACBgDJ0fwhPGAM4nvFFMQYlTLptqZwZKBruucNTR1LlPjAPlHFoooCVhctF4VERPxuRRCESWH4+LhQoJ5QL6A8Lu6ObCilMWRACjgTiASvAa5MYI8BiB9wJ/RirDeEy2/EInT5ARBJ9l06nCNIokRJKMQl4LgIIYSChV+g9/x3rl1CztA+miJwz6CjYDF8xSguKpCjThHoWF+qmqlGIVsW/iMElmNV56NgUBoGL46nkcwOhSEKIxAAHkj1wuSyBefl8xa4KVY+SxkkHwOGq9CKC8Y/iJrKeItP8EJgFER8kDA/iSH6HlyYeKgw+j1hBcCTE/R8rijTL6iPr8bmq4E18uD8ZKWFLTI21ET8zdfvQU40+njn+28Kijn0ntbMAAgFVRIP9g/fOaanaqkFOiOKyiR7Dez1otKqKMfRaJlS8kQoh6H2X8zLICCJ7XpDzOPZ51Ka8cqNBij6RQznuIGAJLKq625rVWqvlz0I4OCLhayILwBWeVmdgBcNQ0iiImDMUjAE4gr2F/e5vcVIPkQgfp96xGkJ++Gu9cAidUyDGr5XrrtH6F4FsMLcGUsX+VbgsraK9MREkF9uqK/FGDAGdZgDBlGcfgLytca1a31v0fCfiYQyjIMJvscAMGX4F+HBDMkM3BgK+QwIamEJcgYMsSbvzHKdTD8CDdSfeQmH9FiepTVaEVAcf5JbhDSIzTqut9avrEmZg5ukKAWKuPgkUFoD6cggO4JaIoyjumLEK2GRjjfETkRJ+nl/hmhQhWGpsQIPNilOyeD6rgnY531D5eXoRug1nUU6ui8GMRCy1W9qexnOmq2ksaVTweSFAEmBGk+nAsM05GL5cA+k8mXHX1A/taiaZyIFUTkjvXc/JA9DEcJdZUgL/KZjRtV1mPBg8/tl1hqVFHil/qfyM0UQf1YVV0BR65WeFHyw/mTIo8SCMRVi+jEfPDJTPuPP9OKqDzk+g0zVgMHkMoaDLxMatQFAReUUCzx5+xyhQyW6L04UgCegwMESUUVaisxNMAdwH2J7E3r44Gl/FTIX6tX23CZy6V41r3VDFfZiZaeZBRjBbmruIVV1U65MhmGQHwqnxFfgBcVAf+kZn/WTTrg+SGh8XUy7vPDC4eAYJ4MHw/AWZ1X/AASZXT4NrDMLnb9fjOGQavguXXagWg4uFjwbMUZNGUX+a5KZwhkDhmP4TVArAA6uG1OIosWMStx0CCgNUgH1/KY2oAri54mXUE/MMuVgxd6oakecMITiUEcVZaCUPcgbq9yZkYGSzoH6/wAyb0m80CmCeAaCA+MHwKZRz8i59RmusyRcANy2XPlVrvG6H6g/imEXZoQWKssqfUyKrIigYnVH7gC8HHytgPnyICQAJWd10Tfg6HvnBG/n2TW2woSykQA8RpYZi3QsciRQ5XHTLM6rn4aA9EqpF5UoT9HLBCqeAzrGqseQjn148FWH8vcfRjaeEzmp0xGPqfAMAW5iOX4OJmWW4Mh8CZMj8FatNGx0cuioFXhC13k6hXkss8X7w8LAY+jBMZbhPhXNmTJdWmRjTD61FgsDRgFUECpOvlX8mDjyNWSxEr0wk+EJ5MEyh8KXRcBlXFw0kTKQanwJpmQ4vbms7NFEiINlMsx8VsUaDev9QwkBxGTvMkUF1fQPWQyCanmbkSuI64AARmekE+sn1JoFFzIq4OiVrIut7035z5i58kcxw14Nxfozp+QFFr39G9CVosU8fz6mUNJABOAPBCRs65WjRa+jnZe4elB+426hwqVooejgUMVHrIsYumIzmMUbAxYSujy4VFVYQRpRG2ALibqH2Z5UeeHAGzEseHt+j26FQVDGHwQwozV1wPiAMoZDo+tJhz8AcOT4oaaaDo05HwkfG/gbmk7VJLJaeHJKJWcKX0LwP17cJ2II18q+e+zE4ZrDJPg6k1Ov61TJ016tWBvPiAbFNSX+EzoUJSFQ9IAWcbcbwR94pesEEp5a6AkNBp+ZXJc4FzZ9w1HN9t8j8DhXFmCuVuIvWAK3ScKZg4rNBWL2KmMRFfox4bP6hAfqBkQZB9NRxizYJ8Vaogw7VFFxbyTG2PVw3cFFznBcuBWOjHUyW3mDU/eITcD4KNETHOC8qEWcn0U+gzqyngKnPHnrmM3Zl/mooCD7HLy/5l14wBfAY60uBXoCjTqIcYTznEywVKqsikkOEO40ndKQCtn6v5DIR5FT7BxWMuMCYcAaM/XfZ8KpkmTeufY5LOAYKZID5jgFubZR4JuNBuO2/L4p0fWRg6fo7iMFRPYf9fcwClhHUqeKCvDxxrhWHg/gn4ToePLj5BZ33YPQofrVaAL4HWOmmmjO26jeYYw9NHia2loiACeJbM2qfzggymPE1pnChrxHgNeELOWZAHXpqqu5y1wqgoBgoEnAQV+wFMBpImh44DezjNTwYkHdk85LPIvHCpRQwtuYMZg5sKgKkRQTQUskilIr9q5DCFwpRwM4K62RgQZMslZaxTI9LmflcoQzJoKUrMMM/wDbRVx+CS8kR3cg2W1SEAffsk7zC2OC/ulM2e9+BUxbWM+rX0YHJBDLXE1BR9UpAGjR1yNqnUYHktuSFGSNPmqKpjBwlwGMJ4GAbw6pkTDvYXD6x+i5Xy7icahKUuUkuVPbrwlB88cjhTLXXdMLkyGGMZjXCJFCG8Fw5wYxjLcD6us36Bqq1LfUOfBL8AV4YTxmWuDBgdDeABo+KHzn6OF5M2wCTB+jIMn4uF+HBM3usozQpXkE/Ea5z8jVQpeoDVFCTJe5SPMpmgZ6MQ8kfhY8sZwWpDoVcZbi8Sye0QQzA/MsXUBXRxXCcG6mBX0BV13QSUctWA4XOkLx1iTUHg96ligD/wBTI2iT1GqVgQD7XxyjCdTxpQHOgKiVIJKZpox6ChiNVMq4Zi9MmlRuE9ToUUBMhubO4AgYSc0cAym33P8AhNTdc6i85OHANxgW4xQDG2FyWmJhcDwudIqZXg5PgcV8Bb8aeT4CMOF1w/COGWPrpY26j+yty2GVqcIn3bc+59RcfFL36Oo1MneGmcNCcNiDj+jGPBg+jB0ZGcoMPc648kVyTTiDI/4RdOJeGF5MFg+M2r5MW50S4P2s5+luT+iYrBKXERg+FxHl12XPyfDhA39LA+irmC3cMm7i/wBY+KRQGyrurrAiPVmnOegFr9ZZv6IGngwrxC5Oijlabr1hA12HsaEqVUmZgER9AAB/YaIULSZVPTzupgC8BLfc8SByj4XGHFFApCv3YKfiY4Qwwm6m6W54XgpqOFTLXkx8H4DDSfAsJk+Ia7+RrMPCOugYDEDTKTOASfOR+Z/nqw4wKVYrAnGf8Moa4wci8wCzIfHkmbeyHkjuSIQRMZQvxNdcN+PUxhZtT/AEGIcHDMI6fCOg9mT4DEXF6XPlF1vLgPLk5Mt8T/kF0exwLBMjAvG4pVuNaY0wA+xMNlzOZhca/bBVf6MbUzBfOdX0ZpIXCFyU7htDalGNg4mgMlqDyOkEoH2v0GQZFpWpW5Emacx6zoMZA4Itf5DBKNoqtg6HP0uOMZ0JEV+IkdF6xvKxh1hXwF9riBBFQDAxJmCEeRI4XJzZFUbnauMdMgZh8SZ55QHlVgY3yxSoR9E8uXC3wio/iOQyiY6mZZcOAUwmLCuC46eQH7r4y8UytWpM/ITCYHwMGBjn7c8afHhdMDk2uuvANDHUpTPHOmGuO/AmG6DZgHrTqaBjhDGmomMDpmSPwFfD+uW+Moi5XtrhfNOjV80r4Kw9xpGL9g5FUJkb3F70VS+yIYCRyaY04VhVKkQGAOA9/MsfsuKEQSDlu42hu2JEcQ5XXVbftcrdyNwf5GjoN7xfD7gc0DIt5DlDIhAViZ7oquQ2hNT2H9ZGei42i491wVAX7ehwfDdQT2iKoh4hUBT6MtKFOiqfqWo/bnXdRcSuMNGgvw9GEyqgOdhQ2R/OI8JWsvirqKKBINvdCiJoRY0X/afGKPU1NX4POGfudXwJSPw2uuf8E+IVxumb1pofgKJXM5mw1Wi4TjsaGhvMKpk4Ok+IBgMhlM4A85B5TfQ5IVcl5Xm9R+FSYwq6PBc+fcjuufEHPMPxNDLp8CT4KPxWXLrckA+xRyeRtvC/0ESf04LEMKKIr76wD8D4QbfwwthdeikAG0fUiTHif/hXzN4TOvWodomUG16lV8umyZd7+j+EMhfe73DcXJrQcN0x6YFwzhWP2iFELXHauTk5UuPgMgCgSWAASdyRS1AZEX6Stl9TQ1EItNCUFGMr5HMJS5yvjIMjPHBAZ2xy/RUNC401Ux9jxMbQh0Kv9lUgZAGB5PY2AlV0zzJ9BVr+q48rntKuFgZiGC5HBg+3IZh+GWiOl00zj4F+zJyuWWddU4soz1juvEoA/qe7pJBfixO7JmtWkyDC8MsYxublOcWanO00nADK9ZErl3XrjMsCSqof9cSGdq5TRo+FuA6ZGIORYfIuZRcycZkFg9lpSSQJ3IAARIYn2vcv3jVxoToiq1Sv9AwcuQFVTEDBd0eCadsT1kDQA11XQI8ZnNrYKDzKAH0VEtdgDnFzLV+G8uEOHxGrlrjZQCw1oAovTA1F4Du9QIigFvnoXJXIfwifDMN3yquA5Vg4LCFUqGCwxzRTPMKQTIqBl0a8IifwjcnWvbLEDjpuPFZdcuS5Xwauu6ooE3Vu8mSvwK4Urmyz4w+LhmdPVEwuvgGKLjBXrmx3fZQQcyBAU1O9OSuqo438yM8qORFzwctcx8OdZyDVcWfXGpuOOkWP9pTmleamp0GUq3R8Kw8FMhMuAyrj4Uwg4zAOpfpyKq5xDi4KXCMRqGQ4alHJlfLgEGfhdV09z4AouSzEjxhpfK1zirjppl9dMhjBzG/FJZeU+mAagYET6AmfyqKyETB3nKBLgczrlISaLAUxI5gjvNHOrqceyFpraVK3HGRduDk+BS1nCXXcpXDjCrhchSabTLLhyJ8VT4L3KLui4Rk+DpPiJ+EypFdGHKyKgAI52UGAVi58Os1DAeKD8AsXObnD2nGa5y+SATzuvZkcuCZOnBVR/VT8D19uUEAOi1h/LgcDHA+Gv8AWGlNE3mFy5TAfivCGLhHB38s/vJUAHpcwQSHQTjDsXXXeEGjUzKYSr53iOVFQNEwLsgF8hkNGxXF2UCf+GA3q0mqmAKHg1lpr+lyYIJhSDAOfWmgSCCCtj66zeTcX/GHDfjJ1MZmQukVdfVXNrvMYsWHXsAWIuApmpSuJX9VfW7FdMczRJlV10crI65fAM+gGNo45RrvwvwufAtc3QyPgVHHxD/EBqEy9SJi6x6FcCPUPKSj6J7rgyIO+sLvGFugiJxE8I4KbkEFn65461SrnDVdwx6/IcOXL8DmYKcTHRSfFytJqzWEbu1OO5+Ltan4C+M5Twj7xA57MpizEl1EGZMQOZauRcyoKjm5ScdJa4ouzIJ2AfgYX263VPj6ypIIB5ZqnwQVVDtAQTXWXKUQA+SpAxfyyfvGRj8SAqYAZCLka/D0/BHoz9M2LZIiziVNriKrlsMXGmnw4/A45gQ8JH/d84SZH4BBc+73/AMEsLhh5rw5vPhumZavA1Qx/B75ZLQcpX+UTSGpyhBYa0q1y3KXLfOXIyccOVRfOK9hpDoYYnx/DzjogAlF9OAeEV8K7zj8eUzfhY/J8O6XMmqeM4UP8AXHoMEz8Kr8dfWTmcHEY9F13XEDz8F+zSLkwmjtpeoJzFu1fokyPllcnyxB1cuFWudxu3yX8jx3f78iH8MDHl3Es1Xxi6TGVN4Mo9HB3Lu6u9joGbTylDK0JR3lYf0vxPl7luB3d0qy2oRHC/B2ckcbowm4RvP8A4bjeeoOYMqUyzNYwRhfCzHG5ZL8XHwfp4xPAn1SRxwVX9yshHT8NBmouPilYWNG3JSwz+Uf3vXIit/A8HwPyK4ETBc8MnwdzimrJfBIM8aY57defoY3SkDGWZ+EeESmUKGGUzQ0CGXMDU1HdcAEQXEuRRZqWMqp4K/b9GFEQHlbxW+FuB0iODcXLAJxGmwVnm9eOG1Eq2LkiYzsxkwYexQHy4JBU8oMfsF8s6TKBrBRb/d8joTBVxpHxd8WsqDl2j5cZXKdPPyvxJcWuP83FaZ1NuDVcjimEYejnZpoAEkapPfZJkFxRw8Zcj3OOHPwgxqyqVyQyk5WGV9rIQUy81NsOUyyuS5qmTPgTLK3DbjZFAcsYRAMCzq76YGos34IcPmG5M/GNjgY7ri+OIVK1ny/ALij4Hmgweam7JgruCuM1HwjFz1Z6uAQfgnGPa6zoZgQ12WrzXhDFmFNUDqsBTV3VLiTUv23yZHT1cqwBg3GrQ3GCPmTKXpnn+2YHyMHGunOYYwzoICGgoRy5+RUv+0+nCnFfF0tDIXGEMNVcOFd6WZ1WXET4qZjKZGMs+UzmMg0qX3PiWSlROgs/n9nd5pP4CE/T9O7oBgeKFZFr7ji/0z/QGckONz0egcXtysA0vTTncmvxHlXNFjwfgjmvDo9RXBdHGVIZZzwAVVwzMx/9gDXwIdF0g+wBECRK5eaos0A+E1aS45cVHk+N49Hw6+QDk6ZRlHBncFc18C6vt+FMpE+Bmm7xfgq8qaHwmrAS/CsoPLwNAaphmULHqKC6YkfaZNXqF/MsGoGZqq5Raq1syfgEHGtMtU3HDYDNE3jhhl5hn7+VoBYYtI6gjr906BghfAeAankAdFCkr+sECYQ1AXK8HgM+1Koap9sNwuHpiKx0KDhLkTcquc9yu4XBMfdzPFd1hXHi+GmK+AgpUw0IPBmmU3mFAKuoq0YQqQK1QyEQ6IC1y9mFjAmqQcsPDMXo3t0rnpFN4wFjiM4Mfc+EI40AV3aE8IxiZHry1RPmcGU7rI6h5CL6rxBvJk7IYxHqBguZGZ4vxucuRmTKXKCGW/Ew8zTTOdPgVz0K7z5rXVFNWvnCGtNerFUv9GgKFTWIn/O3dJAvkJm5Fr2KItng7c+ECvMv9jeYjYrH3MeAxjd8U+BQRdVVxVq+cBxwxroKX2DzPv6MS15ERPx6udqNDLEr+3poYKbgwoQ9HUr2iOJMQhFKSHAX3haWErKxCDnAXSwAMKl9Ov8AN44LM2RHm2GRZ3kDEiaRiCHrOi5efhyT4RCogaMYKvwGx1y3ysakg5zyNEaDk4Lrh4KlqZolK8TLUnhVDM6n+EP4fLjCVWfZyRTUkctPkA4MQJhPhroAHgxw3eyyXjooW2vXLXzmiQKFN/ovLmdcgogWCgLXpVwTEmPcw5aa4Ux8BdfgBwaQqmTOkfgF1TKOgMuA81xhwiuk96ajUMioIDyiuQVGj4EyGLarihBkkIqIiJPxTDIa+VBNJlQ3cudcba2Y00G9S144wRoMHON0xAjSQfh7AM1jz805UFlYiP8AZgyTynxUWmFuKrfBkSglCIIH8+ByOA8n7/VrpzGvIGmMMGezk66IxeHN3T1VrIOCRXUfJfDkuupY/ccHU0Mz7vLfkYgrAfZ3E2FSvkKIIRHqesQ1KSAAL5PKrLw1qHP43VAoIobrScM0aY4pvUddcMy8ZhiYYPTkTv1c5X4PxHBuz4gbVACxFv4THLABUTQwfrso/Tbb/G8SHZV9m+nPydn+GB+4fMr0HNoPIrVzzZql1MEl3ljq3KH+HjKvxHGcuGvcs9fga7oa84aY+EWiK56+VXyvwVU0RmOGL4yrr9mCILD18DgKZjjNkjmXd5XR8/bwuEvx60vCn2eMRZcen7XHR32ZgRV/l/3jcfNNR7YAQEh/53GtpXFcEfzGZF84NfhnK9n1lN9jjvmTMBtvrODnWuHrlVxgaXAUWAoCD4fcw/xcRSd5qpKFBJP390iNgAM9aCAQDx1gMefE845Nddca/Feby+FnGMn6CetScualQxW1tMAwUNLK5JWHxQj4LqnLiW4Es86oVftzx2CxMn/9Yrqm7fn65c3n1+AvyuM4/wA//8QAHxEBAQEBAQEBAQEBAQEAAAAAAQARECExIEEwYVFx/9oACAECAQE/EPzlljzb3q0AR8hZ1w/jZbZcCPnDj9/C8DmS/oz8lkSvRjhxO5w+QRBEsvnTeoJZbsEEQd3j4R86BwPLb+yn7y23m9YDAd4w2bd4FlkRBxZfwd+ZHMRFvkfhj5wILLfLSX8HdBk/TyfpzOkHV5/Z+vWxZYQnA4Rxlj9eizGIiIttlmCDyz8tvn4GOYIjKd2IYW/gR4EE/gNk2yCDoc2XgfvEBEQRzGGwbJZx6suQnDgf4EDn1IG8Cz8ZgkHFtjm+W9GDu/giCIIhgCHk5aWy8WZDLOB+8/GctI8iEYeZAWLDm2nCDm9ODKWvN6EEEELYxDLyWxME4ugkcOZZ+EkBiAZdwlJibeW22w29IIJ/yHMgiCPCbLJxZEoFox95tvR/G/kOoszCFN8SmyciCJAFk1kY/AQv5LZPP7b+MsObEEEEgQzk4Sg1gnp06cXIDFhFlgT32x7I3nzFUsyc1YIgiPlrxf0OzMZ+MiwQR2eeL94cERbee8H9EFJTj8hIOkQmfGy/YA82XdSADCxgYLMttf0RJ4S3oQQQQ3mLPpHAlFk/ehtXMe5+FHVGb+GeWdjh/JCRCQWOAWQcb5tWQROjb+DmwbBBHCWM6JXYOPQy954J9tqx+jdRYIju/jqTlpgweWxFsvk76Svy8H5zu9EGSiIfOFsweQTPn5LD8H4+OBZH2Uy2yICWeweThCRYwt4thAHN4WfgOELIQMcCXyDerrZxh5n7G3CNNploxBSKfeqcMbOBj5Yc3n97lkWfkLIwcxYOHPsEE/LJel/LbQjgbzG5EkAvMgbaZ+UE9Y258jAtt/B3zg894cCDILPwcOrvG3mRMP0GfL6Id+keoJtIHIw704BbpHGAWmS2xzP1/bPwfOAOLaW8IOBnHxe8th8ssIFgGBhD0/yT9RUsz2DP8zYY4FlkEBBxQ28CkCRt2TJwJS2zY/4kFrbws/OnNvyD9CyOhC9TfwHAWBAF4Wk+wZEEVlwYTLLhDvd6sa5pbvA/AQWJQBOKif4j9Yt4czv84G8VtLYgsgYM7pKGItmxJzliWqy2CUWdTmJjFvmIALbO5CZzJ9tsflADCyA4YwIltiO5ZHQshAQQfhW2+8INsiSHFeZw4Pzk/LTkxwMJZIVn7XgcCw6QOGHEkeCH63g82CyyCCyAgi3i29IL1sBAnB7UJxvA6weDw6IYzG3OkFlMYPH84OdOHlkEFsQJBFpa28H8BBe950O282wftgfh6/YIBsseqBNedIDmMF/JYl5kdyBgseB+S23hb0GPD5MW05v61GXYmZNGjWECW2VcJABLbaf/AJmQzMhzdbLTJYGAIYBFFCsJzLbZbbUKxY8zhwjqzJ5zN83vT5b1eHUwhPMHCH/yh8NsyQEBTPLbzkDbF/Utf4tt5uTLWxMsOp4Xi6EW8LOEygCbuyjBHNIS0/CrsFkC3uAFvAPZCj6eWUeUssEtvbeMuERc/nMsCyJMu1bbwGbYjhB0J1yM7z3kbBloWj8mIM/AbJZwzItvkxn7Aj+7fzYkHI2222JPwiyEeFu3LlYbW23hbZEEDo66whOtu+Tp1ScisSteB+SeEcXyP47Ev728bFl5xSX8aRi3CMEA6f5BHNiB46joNhZXLXptsfg5dVD7fXkEHUsOS8PktrzWY/8Abf8A0JFHLFLeDv6DmRsfY/Gw9IMtlWEFH04ZKcZvbx8L+Qa2Ze8dCW7AkGy4Q7awp9kj4nsYOk16PIv9lg5MPf0WNvTuN5+SYX1eD4wQ9jmRK8IRfo+N9Qtf2WOJ+54B3QFY+N2Bm3xlJl7MiB+d4B8l8/p5sKGRbY6dPxnFhnV/YbO5Irf9Wku30IcUBwOYAv6QtEPl8RC+SWZxBy2E/EGZovVPiKMggF9j4W7+ZA9JUywsWjgf45wLPwHKd2DoxHAgmI/6U794MwE9COC28sjXxYd+0leUQcGwJ1xdyx+If5HAsUtvscBhBsmEotRFzhBEZ9+IiP7vBBNWZxe2wksJvGCYxlmHJ8S5jwszYI7LhBnxH14ssG2/7bwiT8Ww94NttlebxIIXyVzyYoyMHq39Ty9A9ses5fTLZyAIDPwG3yNZBDbwi0Eautka/baVltgLQ5vT/ILYiaweWtZHT1pb+fsHM0sbP2yfJGa+w0vtjbBzLPwGFsmljPYkfIYT9n/WVbbf8Dp/gEuSGLDXgWdQgsgtCf8AubultswP6z13vgtv7LUMQywC2y2/7hPNtt1ZYbzg7n4Vvn2P+Sn9lEgzmxrwHplPGPwYfvHSP6Db4S9A93/I4Fm2URW0Bi12AssDsOEG3/cBniwD2/gW22xEAtOH9H5OEO2gd2yADux04J+BtyLU/beoJdf8jEkaSZFtj+kH/CPRF5hKtvQ2BPf8GcPyEcLQ4sa4fghD85FsasLg+U6NyGtIzjYMv+oT+IX1Y3PXgbbb0IAI/wC2/wCWe7wgttORwl6c237FlCdfyReN/Pz6fLe2M8lieV+Q+PsgsLXcgn2fPFJbf1uHyJeH+u2TYnRAr+Mb2LFhwnxscIgjbKiyYe9BI0az4wlI+YMlghzQ4tt239CGsunN/wBd4bCNrPAx3YSt+TfXLPW+WgYPkRwiyCSBb5GLNIY4Ngw/YWZq0iepvBH5+TmzC5BrGHy04Ec3pIvZscPbaMwq8ADbehBzRySQ7P5B4n53d4HBi+EO2C0g/AB+tLS3h5OC+x+jchM1nWWGcw+XxH2flnmWqLeA5t/7pPL6JtGN87/ayfkYI6LGWDDp8/Xlpl/C2X6g4uSf5fUSL68lzm9bHkP3BGwXj0I4ELCGH+5hxKRDNowWYSw8+SQWfkH6tuDFrN4ZU2DI/wAhZjqf/SzfrGuiw8QIO4F7AFp8/L7Ac9mk8s+CLSTNSv7KBsBgi+4ROH5DGENsOrFcHHh3OK/yy/8ATh9/AyS1eHsI3p9jFDMwBFtkVlml2yC9s9vRjmc3r9pwhy9HBs8siSl79vufX8a+POBsBNbfySYLtpbjdiOecwfYPY+Rq0hNgWZzwAT53b2xNmcXC3yOjv2fZL3syLOQCwbJO+bYZJhGaAkdGNNvsEhBfJdjmyByHT8YJbDWQjYP2d/2X9JM9iyYJz+WZzBzDGW22JW9bI4g8/GWW9P87PI9DgB+Mev8vhb1LAREK9F9ggB8g4v5BbBHECL2BarEriz6sg3UNtsfI8568y9c86cGIM4wcQoRkFsmYxllhOi0tANlJvM4TroFuS29OFjFnKZOOI6wXiWRZEcFsEC222jHfLDZpku9YIOMHJ8/EW7/AKHZwXpbfI5vGb6bVDiF+QcDObAeR33gWcLUY5uQj5N/IqB05/8AAtJF6OkJSPDo5MQdZ9jihshHuxNL5q/I1Ylr9J/58hlMyXDBzFgE8HhNOsyPiHHv21v8hhkRx9F70ILIYZ1kCXqVZHkCCVfkTpD3zGHYJR8ikaWRwLzjpJMu93gBZCSsLf8AQnyvIfCBGucG22HY4cXI4PCMB8nRnAd3+dIUIcPsEgoxGEgsvyRxhn3qwcxbMOE0E/fWX/5ttll/9X8eCDbPc6BtYWyyTytjD1a5EfL2Te9OBPH0JdGMxHCIPw/Wt4QMGwXhONCQazErqR4c3t94NOBGfcpP/LbeDbJozLUtizrBsclrwDy9kiwgD8KX3Jv5BAeCHgWzhIObwExaqfyw1vON/wAmdQgObce3iNfn2Z1rbwLbGCxJeV/i8ybbwQq8JsvctP8ALfPrGjSISw/DRZMPeYjrjHPiyc43zu93gJD0EdxbcP2lmYSBs2/6t3MXcINvsOES0j5btu5Zhe7E3HLHDsAYWR6iUIYk0gDhzrbeHEc8lgfO7CdcOZDpYc8IR5uXnToWbBYTGALB8LI3sMi137APyeFvArvQNYHxi5d/1lxA5lhHVhbxaEwCksNoeZ0kEjId4DZJpGPOAsEEGQos+DgWYOyTgb7QYPh3SIbMdgc6kfsnPIMGIWYOxODDoN2LZfyYRavZfLRXxY5CwddgPebzRu8zh67kLgM4+gWvuQFQNhLLOGb78hhnCwEY39hBJEIwxKt5rT5A8QWux+A/A80CEZLEOMRoXk/jngWiOPsh2CTesk4Wj6x3raOGQYJ+TQXgPwJNbns4xh4cfkHsShb4SZH9sC+ywDOI2TuWiJeyKH6Oh0lBLhDBY4WcH+dmAnnJA8LZqwE0mYvSS7D6+ZNPbJr9hfWPfY9DCL1XmSg2UQOrGfkHiyqOQRm3tibZaZeQdQGJCMLfxix4R1eBFgkbEW3tl/xwjZ9YWZ2DzxnEcA5fIiYXvIp/q0bsTJyXIKsQFiIRl+QmcK0+MHpHjLcwFB1bbX9nd/GnTOGHrktaQwskhv0E5MYiONs5awczIQZb37nGbQ4eMbNchEgWAFkQT+gWWQTJsEHcs7oeS6PLA5uSfSF/3MMcCqZuHICaY+Nl92STNGCOo6WDAFimyyReSmKFkFnWCJ/hkmkd5AWW2Hbs/kB2DjLLFRYIwnqZlkcsTJVu4Sj2D1IMxYm/ZrEss0YQQE2kEVbLUtbW16PSB5rw5kDEGwItt75wjgeTH9bF9ZGaW99QKpLy2+V9t7e6WJLhP8WfYNgOKytF/SUV9n5K2vN/BBeWQZed8RZwPLISEgQfx9bWFt5vBnj6keYglwlD2qFfkXh1onnQLSW3fI8LAs8iVx455H/2rGiA/ltv4ODZEZbwO7kuQjDba/23m/jA8tjmxb3bYiCwZYQ0AJXbfuYfBjgH7MHe6h7a2WGSaSgXyPsgDBac3mWc2+HTuy6QZwJha7R0ct4mkfkfn6iLI6FbdsYML5H29fhDLSLJNv7ZfxJs84A1vmMpD37HNiDhDzclgs5ZKeC9P3v4I4tOZ429g5E8TtmXzCQ0LZi2sMsRnJpNt4fo6uElkZ31JokoAl9unTpzO4xBEykZfySMxLcJLFsDe/UB+5SAleaFowbwT2LtH/4h6cHoSHloR9QKwsj8n4AOH4IOKytZkMLDaZ8cPE8hWMZjY8xYXmeTDwBadczgxsThbIZiL+wy7elFhZ8t2OEdz8H4yOf/xAAiEQEBAQEBAQEBAQEBAAMBAAABABEhEDFBUSBhMHGBkcH/2gAIAQMBAT8QErNHn7DYPs/KOwpLmdQSa2fPSwWXzAFpDImrnpzJb6NdYWPB1mBLIyzbYL4AWYeCxyS9QP8AH/y/gYLY7t8L5pGVy2Gf8DgVm8CBcYo5b6wf2ELJdSSUk/4bdEgrEgtZjEXpiCwSACwZ4M723zO/hB4KLURaluOL4lgLcJ5YS+2W7FYB5EmQxB2EeSh65HlGApKoEYYTPgqsyziBhEe4BCZzsFiG+vn76AsyRQyUy1BWsfwtlKOwWZJpEJclhhS+RrWTOcDbPIoEYZsA2wlMFuoywIQfR9URCkRjzxzJ58yI0MeA2BNTDkrY+8sXfEOS42zMWDlqAye9LEJ57ZIJL1mbuLes1tZYAQTZGBPb4RuIGC2w1kQax4t1LB7CkTbmjJu7r4hLG55D4YLZTQhbdxTiJlOezjCUtC1bciyZZxhK1WBnnMkJcx54T4FrOyjKBJia44yl2xONwnBOSXLfDsEgkBBssJ82EEJUhTxhM3JnxxO4MNtPhF/Jx2CbIt1mElkbCCLtkT5hLCOsOFpIWxiXstlMlS5TawL4POXAtbWPkGEEX0/kQoCHZ8U+y0jNnwsLMdywMC+yYRMU/FmQs56P8uJskzLGvp+yIOWlatspwmOpYGEhC32dYFZyep7BFyIhITABNl2ysS4sa7S53ImeSrau2At3xCDkmk4IX/Kl7ZyXxyYGDIJMIAs8Q3ffkAeWjY+FY8jDkvJY5MnjgiWWlh98cfFFtR1k6dM4I6iWqbxBAXMFgpF6uIe7cLBN5CrfCOnmAXCykQmRFXwS/RVhrawZBsC+5GdLWWFsCPt8LZ+J2baz5aXLH0szJbd8L9W45HWPIOTZLcQQuZZzIGp65pZORbt8MjJCsU3SXYhtW8hzUnlYbIoJyPQ/qyhKBBsBBXxYf5eVyY2G187VQkbgvCecJLq2HCDCHxPEBc7bNCBLrCQtYslXkEMbKxGbHkMqVPlElYgywS2DkGAHkKSDJueAWeI4338ll4mw7Mk2w/LVikY6yIFwTt0gL4hMH3SeeTbvkTiPIaxAywvmhTxUWLZTPEVZW2IIgkhxB8wY8IIMdZYRhc3y3WbIRMj2yMsh8MjGTBRRFhkAeZpB/wAPCXVmEbWJRdyOQm+C+Xt8ctyatIN8xHYdw8Bg/WDfG4eXpbbIm5nvq+AvnIMJZrzMzLuLpCHIwhGLQh31iVJpgw2VhAHgDuPa29jmwEphY6+GEbsmyEnpbgwnDWOHjS4bIuHmkxgwhbFwJ/srJ4yqIJ4TG3I8M3AUPENgS5JVknUGFpMSyr4QjPEwnBk6szL5hmRbbVljnizxGYujzciuflqykNfNMJBbMtSMXYS1yAIcgc8dG4ZNmWDk79fdssINdmbJAt3WAGWEhYCTvPLSlTzKBLdg7MMFm4eR9YuW4+G83g3xyEAQ+IU6wwkZlqhEcszE8Bb4sMspaMcIyQyBnMdLfCBI8fZhZCRhPAGT5KZnm6yNmW69BZKQhK7KfUUplfWEPiZZORErpyxl1wny3FDzDwHSUi2MXbseQtOHhl1nURhLtnMmiSOQEsBuRMkns88uPtsZRmwdlifagEzKw23DkNgPIQnyky6MuEOS0dbASIHLCELFhZdiH0LSxsydwwvhawhJo6gcHxT6U/SX8sCayTf17ZYct2Lb6hwllITxxn8PsjYEjbFMCEIgbbQhszHhJH1zze88QcmJizzIMKCVjduQOQnWwGF9VKWtsY5Ys6jEkIYRnwGWq2UOROtnxX4pJ8ExBgSMP+Mkjaxbb9ZyCatLhYghBhN8ljsGEpUjCOoAX1Ed+ygVgwtip1K7BDIGfYliAWMmLKaNkkzV2rDYjByVEMPLw8gB8Aw8NHLjklYwsE2awJ4z8tbaJAQ5GJV3JH2RBO3Cz9QzIgiyZX6vlpRzJHYlkScsWM7tyF2BY8hcAkSrOQQAvk0x8TNNnWWZtvBGQht0glgRNI4RLa7DOmAEbdZCBLkT5AGyORuM6nCQGoCRmmLWZdnJhY1iayQ+2ig2pifE1b5HfEnngoTxqSkFJjGys4ig9lJFrfEgML1hHhDC2W8uXYM8VbfVvLnIJIjUQIEkcx1rIptmPD9XhGOSNxsl+5FrGJQs2bLrHKQ89Adnjh5AHlnLAb5trbnNxBgg8AZWZyKEQhvljxbNY4XxCwA8QFjG3WNIREzrJE18hVkUwzDb/wA0bxfWfLNcIvrYXIAh3ls7aQ02b+QPsPiACDcCJWK0CXbCAnBAMux7sJOoYZJC2fsazkycLV7AE6yWBaMI2SKcRmlqsth3WMCQv4IiVd2Tbp9tn8IOmBeEcAT3FOjgR9GwUP8AJDMs3DxUgSyURohDsk5LaGeOWn2YuRIAtikSSP4ydCGHcWDesXuaxfk8ifYEgsJNfZQ4WY28EDWOdLoHbKXlpE6r/sbbu2BAwiBGPA1iSjzWzNuXZykJAEhiUsYPJFgMh/LSYwLBPYQQomE3TktmEdcIyCoTjzBkLuwbMZZNIpoOQJMLAQgpk2fJg65fqm38CRjzDAQJGXlqmPyGQwKyJ9ttX75wlyXRYyQJVCUJtAt2DSD/AANBsilkavyW/C/6q+SvsZtbK24vq2AcgZZkGRCcbjOmbfQjCMr7A74Lvvtp1whj3yBwIQ5K8b9rkLGBHuyZ1+2u2wXa7k2p/wBlpfEkkQj2wLYibSdsw4W/IkySJOQj7N/FlpDhqU8IE083bL1nXCd7E2CMgnGUZy7NIYskyvoJxft/soOmM4c+/ZYnrwjOSIL9ggjxsXZkI/ZyB7Zbt2IGDrLNgSD5LhzDLjs25vYIMhmiX5zuq9hpCSpDWRfjGHJ9rhS05fEv24Fu2wbPra1zFFaEP0H8m/Wp7/8ASA77z9tX6t/8xCJfkw6x/lIMPFkwgS2Q58IzuwwBSaIoAnAl2EALRhNq2S91ktXCFz1/sA+7BcPnkBSwkMIei0RbbsCEeQ4kKEyIFM/jKCZz4ly+32ofnmbCX1iLP13VgP8AZ5sNt9eTZvzIdJMnLKVsS7CwTwjtpusS95rDkmTyYB2xn5No/wCclcPiE2slcse2BizNYNQT1snvYXSDpYE+SBq/J/i/K5zyDg83XSMCBg/8N9VsGWJH1sPyDYcskBLjJtdhIE6iod1m0+XbgpphHy5jTgGVv0vtcmSuNwQ6xhnbX/dytLahN2LRcd8gsfxj7AQTvWERjJE18jwf6w8++bL4ItmeZAv4QgQB4jwZIkXCSdW/7zCf/wA0Vywkfmsr2A/1l/flxOmdoxnjy3ZwdtU+JA30Vg9RGD+eIz//AFswSzAsjaYALJLBCf4WY9bYT4ZoxPro2MsAhSPCdNYDIpq4N8F1gOrFjz/7rR2rmBA62ohbrJfriG9twZ5wLdLMJNJWccY2YlZ348EBNfrPAFti4wYQeBPr5sO7bLLDPY5rPVvYirYls4my1hLQIRasOsi1Yi//ANoN3tv+Cx+wWMoNYtnxH8/w7GZfkE4WfySxEecn6wUjv8PDPEn14E/IYT3ZYMMLLOiX4T/Uq5LUnGNgRjBtK1kPYzq5fQO23f8A6C35kWbq1hzM8QmI50xor5RgGQs9SLfE2TLNgB4Ucgy/adUYw8Wy8dmwha8IMJj1bOD+iVZYPCfFdlOLCH0lMrQbhC/ctP5IP3q5Zwu12xhgQRnwRrMMnDn1mVg/82LZkISkD1m/xgBniYW3WyWEMIk8Im7KePxh5bPjbmQIfhJU8hVIX3Ez5bdZfJ4tNBrM7yX3DWE8Aw80CD62fxRA/ax/vB/55Dh4bMT/AFkJDCDzrbnh6+CEDHm42iMW429nEurl/dPRH9kdS79Y/FgFhCaDrO4yGvCM+RBfs2YMJ4SYP6bpdmzsv7f+TLPNlYt1ekb+jZBEscJZcg01iNiMcNbAXwn7biwBbm7AvcMSItYB4iY0TOI6IYJE+QsuFj44P9LYmEuQf+R5syDWxph+t3/r/fAgttuJGA32Ey4luQ6z5ZptmzsWFkNtQYI5DxUIf3zWkEg2EviC+pI/apjfuAXWLHng/wDlueM6btHkdgz0z0lBk3L2AWRDOE9h+sI1SKLPHXgRAywIIJK9Th5AhJZ5khw+y937O2b6CTGCkm4mOGICW22+b5viRqyrGRawPCPAslfXkKtuIJEsIkdFt1tUXbhpcS1mAXweC+3OEAgvW5MICQZb/jewws1JhcwrU0gTzN9Oi1CsyIzIAgDkNaox88BYX7CbLYksc2RyYef7paOU3MFNYISXCxjdOeaOGZby7Jiv/LJyb4sN+yXRYknN8SujYbr/ABjs1iCY+2/2QHYWBLdtQm5l3CF9WNmFizSOQKjhLa2Om0+S0nk7mzcYpWCGzqfyEg2dLCVUWE+RJLk5A14o4BsB4+tuQbEY3OfkG1bRATCn2w/so/ZHw2hbEfVs+y/IWaxBdQDptvNt1sfJEgxN1fNBjHCV2UzkZzmxd3t0w5g6R0tlJtDKKQ2YPtncYPrEWd/5GW5b48gHWwixWCkg2yyJmC5cUHMfsn9n87dvt+sK9nTBZhoWKTNwBRiyDWDE+mOFrAiAiZnsnTMklw2S7ljYSIbjNT0tSvYds3YY7j5CZCeaWOKSk0YJ4Gx/J3+TUZ8sb8n/AJhnwlOuW07V2tdtfiZL6kaJNgRP+0DKFpJraRc2WHfOjy+Qa+311BvOJacV9uu3J4S+Q1i9bgmuENcfs9bBDJyA54LDpczZkNqUGsPC5YRRflkPHNr4R0PzeXs6EbD68Ig1bDWhMZ3c+s/gkiVHbhCHGONu9S5a5XDZdpY3J4IQTbAvZKwtV2dMiEEm3CbZhJG20mjhNxYEDBwszBmSFvHjM7KvGn6gnYTiXALIJKfgtE7coTXgQ/2QTv5ESSX5NQQF9NnVLmsUQ2LBs3fDa/GcVmOEHxGJcgWBQbCuZUld5fsyRkUkZduE3wv3YIIKx0k3eI8lvLQ+3wO38SRuRpj7Ht+ZAPmH+2DV8T3zaNj+1jy1uE67FuW6jKzXy/qITox+RkwuFxyTgE6g7lttwfCwAGEy0CXbQzWAyTCRLZqgGPmEjMzTDDkWdwM5MGz5EOR9tDbMNDevkPwlj+WP5LfWO2vP5Ufi3aeXde+HBxAtbFsAcmyBrfp83Xh/IGzvwIObEFldN2WqgnBigHfIAsAbBAyNYxjCd+QQjEJCqzkBZM7I8TP8WyrCM0tHEM/sH4uiAkJIjGl8/sRc2h9y/CW+C39RBCVwj74A1ievZvI946/2OjusX5GYWCQO2/lkfUDkyIZFqogPO0hJiskjkBINgizIFxkZDk+TSuWq1hCT4RhDcEJnEzLefASnDzH5Lbqn+LnwlfkH5ZCyO2Jfid3HWCRNzhh/ZegT7fwMLAki/Ulxz9JUHLUjqPNbA5bLoXyKkXIVkplpqPIAX8ITZmsFm2vhtYdgeH6TRAHWJjjGBO2Fiv2a2JsEYXcCaY2EuKhCJy19z/xIXVrGIA+X6tgYSuSKAxjW0alcH2XRGNsSGks7bGElO2ZaBJyVNkljjCGdljBbyLpsIALNuYW3XxEesMYnXZRxCuRh2IPMYO2gWJhb2/2Ig+KxkP7eOCwGt1uC6LQI7JDIlWwI+Qje3W4JuWJ4nPj13Czwh2ztNVbd3CL9tyCEJAMs4WZrceWzsACUSlySU+wB5CDy5QJpsMJicEoNb84i2BB0hPl1mthETYoN6yHJb1vsT/kwLby1haShgLQl4JHFEKtmTOE31DtzWBZ4mBLhslgds6yfs3DYy08DYztvsm6+2mXMyIb9iCAJcI5iw7vCRk/AnjsNsE5ddWElUKZJpMY+Wjng4QVyfQWxBusVeCTBu/LXx5m5ZL4D8YhezsAEvjQyRsWspjb9gws8ZyBOJfB2Ws6zUPbauSZcQE8pF9ieCd+pHyW4QQnCTurAGE0V8SLx8W/qyeDwFzIgxQDbjlZnLFyHM6eSBXiCWFZdVkYLNG0BawH7fiS4Il8UEMhnEKKbl0ZqiDYMND+Rs+Mn3ZWsnIixrajsIQ4S2GgyU3ZgCw5acmLHr4gQOLcLYn7ZtdiYNuzk0pnLqwzNjIDsE+QIZGeQJKwbALGDXL6rAWFaqOEEQ9zkyRabZGMElxkweNl1EfWw9eWpkInc/EVhletxrQymIbtpLfA+OdkNtZzR5S2qwiHJVgjYfG/R5gEitxyRF/bQm6SQY8l2L2TkbeXweL1hG2tpKo18ryHnMo+xUr6DYpzSl5F2M88bDDCO+McnNbCBv182EyQwuGNUi7kDnugQHrWNuWCf5usGAsLTJJnyjIt1vjtuTRjYlE71sdZzCYixWIdfbPg2nwUWVji1eRiAjLVAsjwWOwNmCCbpbMncGyQchZCjEDBsQGcE3b44QkC2+IWGQ151CWEEoWVkAMbCsRuylkcoptPUXJzhHJ9lDxCyYJFv3YO5Gi0SYWhG4x+0ZSkx6uo8Kyy8h+Gi5HmwWuSMGFrwMSCTOy0/sIYsC3PnrgddUR6bbGSYKXWJhNWGSjdX5pCoPJI026gDLnUIIy3FgBZnzYSSO7fXiEsA8YTtGZICRHSPNM80JNrZpM6hnzNFIUdiWYSlv2hcnFpGFIBYHchlraWLAbMJ0hJlKoAhqAtHIL9QhrJDUFxVTHbh2ymZG1EEjPSmyJybGBrU9LW1lwrKbfhgsP8AIJbLMTLSA84liCMFAgn4qZKZalA2Juw1kjGMgnrHwPAi1KsIM3cuhZP9LNTbOrYvkQwLNLGHxOQds1uQLWKB3zAUsvn5aFmzBHkrAhNzIMJkXLWx08Okkw1OBYRl33Jwqq1+kB24bI7OPrK8WZuRVHCIVnpjIjfkjCwGYWTqNkMmINLD7DYmwwBYcndnIBt+XFJuSMgMhYA8RWeJk7JEITSofLFjgYeRmEIduj5njNvzwoEkbAqzuSRXO1jGtgYEoW6LQ2LIFog9CCY7FdHlzZkCeDnbWtwtdgr7s8UCBOT2yQtYlTJPPE2EnYkC0hZkIZdGzp9rzVhEHIci5C6t18hk4y54ayggb4WRwjshaOEZtrY2wkDsPbmBCGPCdtTSTbQ30yCoJas1y0bHxzbGcusCFvvMmdS5bS3e2kYgQs84TxsC3IMg6iDIsviILMLEjRsuifIdxbEwiBBk06RaTQXy0nZk086keN9RfYPDZ6sSjEzdENnifsq2KCNR1qtrEjBbH1KInjksPZs0sjmXkBHC2QvpHhuw7ZzCah9LFYfD3PpXYWEAFlljbFi//9k=">    </p:cNvPr>
          <p:cNvPicPr>
            <a:picLocks noChangeAspect="1"/>
          </p:cNvPicPr>
          <p:nvPr/>
        </p:nvPicPr>
        <p:blipFill>
          <a:blip r:embed="rId7"/>
          <a:srcRect l="0" r="0" t="24242" b="0"/>
          <a:stretch/>
        </p:blipFill>
        <p:spPr>
          <a:xfrm rot="2700000">
            <a:off x="6100735" y="1615745"/>
            <a:ext cx="1920240" cy="1920240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 rot="2700000">
            <a:off x="6091814" y="1606601"/>
            <a:ext cx="1920240" cy="1920240"/>
          </a:xfrm>
          <a:custGeom>
            <a:avLst/>
            <a:gdLst/>
            <a:ahLst/>
            <a:cxnLst/>
            <a:rect l="l" t="t" r="r" b="b"/>
            <a:pathLst>
              <a:path w="1920240" h="1920240">
                <a:moveTo>
                  <a:pt x="0" y="0"/>
                </a:moveTo>
                <a:lnTo>
                  <a:pt x="1920240" y="0"/>
                </a:lnTo>
                <a:lnTo>
                  <a:pt x="1920240" y="1920240"/>
                </a:lnTo>
                <a:lnTo>
                  <a:pt x="0" y="192024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2880" y="148133"/>
            <a:ext cx="8778240" cy="4846320"/>
          </a:xfrm>
          <a:custGeom>
            <a:avLst/>
            <a:gdLst/>
            <a:ahLst/>
            <a:cxnLst/>
            <a:rect l="l" t="t" r="r" b="b"/>
            <a:pathLst>
              <a:path w="8778240" h="4846320">
                <a:moveTo>
                  <a:pt x="95651" y="0"/>
                </a:moveTo>
                <a:lnTo>
                  <a:pt x="8682589" y="0"/>
                </a:lnTo>
                <a:quadBezTo>
                  <a:pt x="8778240" y="0"/>
                  <a:pt x="8778240" y="95651"/>
                </a:quadBezTo>
                <a:lnTo>
                  <a:pt x="8778240" y="4750669"/>
                </a:lnTo>
                <a:quadBezTo>
                  <a:pt x="8778240" y="4846320"/>
                  <a:pt x="8682589" y="4846320"/>
                </a:quadBezTo>
                <a:lnTo>
                  <a:pt x="95651" y="4846320"/>
                </a:lnTo>
                <a:quadBezTo>
                  <a:pt x="0" y="4846320"/>
                  <a:pt x="0" y="4750669"/>
                </a:quadBezTo>
                <a:lnTo>
                  <a:pt x="0" y="95651"/>
                </a:lnTo>
                <a:quadBezTo>
                  <a:pt x="0" y="0"/>
                  <a:pt x="95651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57200" y="328507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6DDE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Performance across diverse languages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351130" y="1928873"/>
            <a:ext cx="8441741" cy="2541168"/>
          </a:xfrm>
          <a:custGeom>
            <a:avLst/>
            <a:gdLst/>
            <a:ahLst/>
            <a:cxnLst/>
            <a:rect l="l" t="t" r="r" b="b"/>
            <a:pathLst>
              <a:path w="8441741" h="2541168">
                <a:moveTo>
                  <a:pt x="142123" y="0"/>
                </a:moveTo>
                <a:lnTo>
                  <a:pt x="8299618" y="0"/>
                </a:lnTo>
                <a:quadBezTo>
                  <a:pt x="8441741" y="0"/>
                  <a:pt x="8441741" y="142123"/>
                </a:quadBezTo>
                <a:lnTo>
                  <a:pt x="8441741" y="2399045"/>
                </a:lnTo>
                <a:quadBezTo>
                  <a:pt x="8441741" y="2541168"/>
                  <a:pt x="8299618" y="2541168"/>
                </a:quadBezTo>
                <a:lnTo>
                  <a:pt x="142123" y="2541168"/>
                </a:lnTo>
                <a:quadBezTo>
                  <a:pt x="0" y="2541168"/>
                  <a:pt x="0" y="2399045"/>
                </a:quadBezTo>
                <a:lnTo>
                  <a:pt x="0" y="142123"/>
                </a:lnTo>
                <a:quadBezTo>
                  <a:pt x="0" y="0"/>
                  <a:pt x="142123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11436" y="2738364"/>
            <a:ext cx="2560697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Optimized performance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11624" y="3133120"/>
            <a:ext cx="25603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GraalVM's Just-In-Time (JIT) compiler delivers optimized performance across various languages, ensuring efficient execution and high throughput for diverse workloads.</a:t>
            </a:r>
            <a:endParaRPr lang="en-US" sz="1500" dirty="0"/>
          </a:p>
        </p:txBody>
      </p:sp>
      <p:pic>
        <p:nvPicPr>
          <p:cNvPr id="7" name="Image 0" descr="data:image/jpeg;base64,/9j/4AAQSkZJRgABAQEAYABgAAD/4TW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U1AAAGkAMAAgAAABQAABEckAQAAgAAABQAABEwkpEAAgAAAAMwMAAAkpIAAgAAAAMwMA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DoyNgAyMDI0OjA0OjA5IDExOjMwOjI2AAAAAAYBAwADAAAAAQAGAAABGgAFAAAAAQAAEZQBGwAFAAAAAQAAEZwBKAADAAAAAQACAAACAQAEAAAAAQAAEaQCAgAEAAAAAQAAJAk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LVjG1XYpFfgjrXq4eVvcZyVY3V0WxH8vqOxqzbN/A3WuhLlkcM9USyw7+R1qlLAwyQOnWs69N/EiaU+jKrFgCR+Iqzp7gygrx6rVUnzI6KivBm4WDxbT+FVjCsjYb5X7H1reS5kebBuIk0Dx4LLlT3pDFiIsnIrlmns9zRTukZc7knHX2NNt0KzCSJirDqB1rG1ztWkDo7W63rsuEB45IHWrC2aBWa3fCkfd6iuxPnjfqePNunJroyjPbIxHmx7Tn768iqOqafK0CmIhlHcGuapC8XY66Fa0o32MgwPAnzqQal0+4LOVz7H6VwQbjJHoySnBtE6/wDH0c5DRvn6VvBQnmwzLnD8MO4PQ16cWm+bozkxH8NW3RjwWK/OYnzlulVPJvVuW2MwGfWsK0GoLlNoVYyb50a0E06KA6Zq0LjI5Qj8KwV+pwzgr3iyN7pV9fyqnLqeOEUn8aTLp0ObcpS6jKeuBVdrq4k4VmA/KoZ3QowjuMFvJIfmJNSCyRfvED6mlbuW6ttIlFxg/wCzT4TtNdS92R025kdDp6RrayS3LERbeD7+lNVVdd6dK9C/MvM8ht80n0LMRycN1/nWtpuli8ulVhhT944q46rU48RU9lFyMbxFaWtrfbbNi237/HQ1mma2FxF9m3bsfPn1rgjPkqWO/DupUoxlLtqa3m5TPetrQtPTU5lRv9X/ABeq16KtuedipulSc+xppa6d/aMlgbhWRR95ux9KyNb0uKywbOYSZGStc1V88brdHFhq9VVVGa0auctGUnmMcqmOQHvW3puiG7uI4pI2IY4Dr1FTSSqK/wB57OKrexhc0dd0uLQGhU3Szq5IA/iWokjhTSG1JbtVUSCMoTzk01OMW0edCrKrRjU5fidiql3lsOB14YdDVp4IpQCrbG9QcfrSlrFmk06buh8ehXGoSCBBDJu7N8p/TiqN/wCFTpMiSzxtDvbaCDlSa45JX1ClmMYz9it30Kl7pD/LcwupIGG/pWzawNeadllzLEAr4/u9j+HT8q6KPuy5XszonXU6XmjOGk3IuTHDE7l3yoA9ajn06+0t1F3EyF8lecg1GIl7NqAo4mnJ8l9WTQQzyQPP5Z8pMbmx0zVee+SIY4NY86YQiqkmo9Cm16rcuvHpU9rZSajv8i0dggy20dBUSqRSuzol+5jzN2RA1rbJN5bIfMzjBNRXhWyRWa2ZVfhWboazlOCaXc0hKU5JN7mXLqDHgNtHoKqNcMx4yfrUOR6NOiokwOSRj6igjaM/w13y9+HMiouzsW7jVGltIbZRtROuP4jT7C9KSbc8elVSqvnuznlQUabXzNxdrgOvTvW/pmrJZWjxmItKfutnpXc9Nup4OLpOrDlOZvzK9xJLLyXOSaxzGPPDL61wzj71merh2lGyNNyRD6cda1fDfi230iGRZ45GmJwGXGCPetlVcdDlxOEeKoOnHcQX/wDaWoSXmQru2cD0rTk/eRYI+oq2tLo4qtP2bjHtoZE1j8+4qGXtn/GtPQfEB8P3u94hPHjHly9vcGsruDujWrH6zSdMzfHmtWupajb/AGMfu44+W24yx61y4uDIvX5h1HrXFVnebZ6WXYZ0sHBT3Ret53CCRCducOvoa6CG4Ah+cceorppzvA58XTXTc6Pw1e6ek0jT3caMqZUSZHPsapeIdVga9WCCcSwBc8cqCayfxHhww9V4xuS0sV7S4t2G0rgH+7yK0bdILeYOrJ+eMjuDWqNqjqU5G9p+iWNxOkk1/JDbEEjDDP8Au59azPEOl2a3EK20m+MgkBpNxH1qasnUmk0cca8lVSS7mHeefHatbJIywtyyAgA1hf2bvfc+72Fc84OOx7GGqKEW11LUWl26fPLn867Lwu0cVleR2weGMqPMmUAhR/tE1wYqT5LHLj6tSpTfY878Q3Wk/wBvzzW0nnxKQAIk2KxFZWt65e67cJJcHEca7Y4l+6g9qVOm3yyluj6DCYeVqdSrvFfnuZnlOTwpqRLaUn7h/KulRZ6DqRRo39k0L+Yg4qGICUYxz3FenGPJUcejOWE+ampDJ7V4/mAyhqBdyEEZwP0rGpB05G8JKcTbsbwhRnpW7CBKgKGu+hLnjynjYqHJK47ash8qVeT0rG1HTJbaTzovmjJ7VnXptrmW6Iw1VQnyvZk0ZWW3AI5xWDcwPFKWXkZrCqm0pR3O7DNKTTL2kz4fGcc9K6+1lyAGGQRzV4eqnocOYwtIklUL0wR6Vk30UUvB+Unpnv8AQ1tUjocmHbTujGmspkyoIdP7jiqR04lsxZRv7rH+RrzqlN3PcpV0kXLCJ45SkqFWPBBHUV0TQYtMY4xV0dmmcGLmudWM9I3T7vzD0NTDZjkYrRO2jJk77ETtGpyjAN7HFatvM1xalWfJHTPNCtfQxrR91SZqWcrxWjpMoeNh8yj+Y96zriSS0jMqgPC33XU9fr6GprtppowpQjUTt0ZhjVWuLnaVZQOp5xWj9sSGLewU8cDdiojUUtGddXD8toozJtSkkfcbfI7Ak1Dcajf3MBty7pbnrEhKqfqO9RKlGTuzphh4Rab1sUVs/VFH1NSraqP7v4DNPkR0SqtkqxKv8OfrxUqbR/zzX9aG0jGTbLTosqYPIPesa4s3tZvMQfLmvRqxulJdB4adnyPqdjpmn6ZcaUtzcyp5bod6huVx7VxN5bG3kLqrCFifLYjqKnENTSaMsvrVPbTjPa9kRQSbX9M/ka3LG5eBgy/d7isKMnCV0dWLgpJ36neabpNtrFjHKZER3OACeTWNqES2F9LalxLGp278cGvQnNN3R8xQrTlVlRa2KUunRyRbocKT27VzF15lpdFJ0O3PXFclZezfMtj3MFU9o3B7nTeHfD8Ws7nt3A28kg1fvbF9Km8ouGIGcilOEY2nA8+vi3PEOhJaoqT3Alj+U4ceneqAuw4KSruHcd6uNVG9Klp5ongsTdYFrOvP8D1qv4O1WOAzvZPsC7yyc8evriqq0VbmT0M6mMhTlyy0ZUtrUOQPldewNa4so5bbyxlGA4zyKxjA5cRWaaMp9NniJwgcD+6aoTJIx2rE5b0281m9NGddKrGbvczLuGaH/WROv+8pFT6VP5m6IMQcYrG+p3ySlR5lqdXbyk2nlyH5gvesHUb2fTQyKodGPzIehFOvJ2R5+BSVew2xitriEzRAxs3LRt/SszUissxjcBcdQeKwumer7OXtnOOyKiWsa8hyPo1TY2j/AFh/FqpabFym5PVDGnVeslRteL2LGk5MI0myJrs9k/OomuZD3x9Kk2jSXU2t8kBz2q5E8N5FtOMntXsU5a8kjzaidueJViiXSr3zpomlt8HKKefaqGra017aJbRwLFGHLsBzn05rmxHNBOKOilT9vVVZvRdPMyI5MHg/ga2LGYHjOM9jWNKSZ14mPumpDcyWlwkiOy4PTNbtxqNhNbSLAGLtgDevbufrXZCeljwsRRlKcZx+ZBaPgFQePQ1V1CFJDiRAyn16f/WraSTgTBuNW6F0aK40+V2sLh4d4wyeorZMkbxzSXzYIXO7uT7DvXIlyehlimp1eeK99/icxd3CPcu0MZjjPRc5xUHF0p52yr0Yd65ufU9OEXGKb1sWLN5YpBnhwc5Heuwg8Sajd2z2k90BFINigkrsHcDB6GuqlNP3ZHnY6hCb5u3/AA5bn0O1020llZpHljVSVhIYIW6bvQcisyK7Al2lsfWqk4qVo7HBCU60XKSI7i6O/BAJ9R1psOqG3mRwrNtOdu7r+dc9XXQ3VDmjYp+ItU1LXtTZ1RfIOAkLj7uPwqNNGk0yRJ7sQLkhSoSQHJ7Z27f17Vyqfs7RZ2RlToUo0Y7teX37m40UMirIgYbkwcGuf1AWs1+InaTBA4AFb1VdI5sI58ztujYtbLTLQxSSBpFTkowABx61S8VX+k3E6wabpkUcGNzyqWLMx7Dd0Ark9nJzT6G+CrV5V7ydo9Tm/wCyJZWf7PFK5Rd7JsO5VxnJ9sd6pPbFeoI/Ctkj2vaxb913K7RqD0J/CtLRdJOo38EUmY4WcB2PHFZVJKMWwr1vZ0nPsb+peCIbDTNbvprnYtq4Fou4HzVLY/ka4U/iaxo1XUTbIy/FPEwc+z/RX/E6lAs4K9G9KpSwSW0u9Mj2r36kbpTiYU5JPkZo2t7Hcx+VMPzqlf6MBmSHkHtTaVWHmTTm6FSz2ZhTWbKT8pBFNt5XhlAavMqQdOV0evzKpGxvRSiSMA8ginxEocA5Hoe1bwl1PLlG10alowc4zzS3UjxYyMj0PQ12xl7t0cXL+8sy7p4jZcj5fY/0pb3eMgDep7d//r1nON9Uc3/L2zKH2KK4GVBVh1x/hVY6ZNA+9BuXviuOdPqjshXt7sizDEJBnow7GrAK/cbhvQ96IvozGbbdivK0iSko7ZPBBPWmzXTxsrmk5NMtQUrCXkokhE0TlSRzg96yRqVx0V1J7qeAaKj7HTh6SlG0lsWItcvrchoyFK+satg/lV+LxHeandEXkEEuW3tJHGqsT+ABrmb1uyauBpWdROzR0enXlvMwUqVPQjH61SubC1fUFk4zu7//AKq6b80LnjwdSjVlbsF2bRCQzrxhep+tMhm0dSGlAcjnAzS6GqjXcPcLl54otxFeLbW0SLcQ+USAMgYA64yeK42e/s0OJAWx7VgvcR24HDVYRcU9WQDVrBD8sLmph4jKjFvbkHtzWUve3PQeAnP45FG5ubzUHBuHfA6ByFA/Cr9vfWOlaRNsSCa+d12+dEH45zjIOO31rKauuWJdSi+VUaWiur27dSaRDHJuU4ro9H0yLWLZvPKxqOC59favo8PJWcWeTi6rp0vaLdHNajZ/2dqU1uWz5blQ2MZxU1teMo2tyKiLcWdb/e01LuTS2sNyNygZ9Kii8PLfSeWq4Ynj6/0rV041FqZxxUqMbvoLqPh660WNWm27GO0fMNwP0rN8zYwz09a82a9nKyNqFeOJh7SPUv2sw3jP5itV4/OjAbkdmFddCXMjlr+7JMsW1jOqZiQyD/Y6/lVSeSVZMYJx1U8EVpZpnNCUak2X7F4bjhsbvQ8GtD7IVO5fmHp3qJRUtUctaThLlZXntrfdlhsb16VRu7BpkIjdWPbsa5pwNKNVppyMWNb22uxHPGWj7EjpV69WKSLaCAewNYq+zPQm488ZQ2MqFH+eB87T0rEvYJbecgZGeRjpU1E+W6PSw0487XcjS8lU4c8jo2K2NJuWa4+dB04YdDWPM7GmJpJQbR1+nYEm4AjBzWg6RGVX2jjOfauulrA+UrNqehjatbxsSU67vX2rn5lCZ45/3qlvQ9XBzbgkyo1xJGfuA/iaZ5qS9Ylz/u1zT1PSULapkb24Y/KoH0UCozauePMIHuayNVVtuN+y7f8AlqKZ9nQHJO4/Wi5aqPojpSRInrUdvObe5j8x2EQYZI6r7ivWhOzueUo3TiXtYvdMaBo4m+1SON3mjdwxPqfb9a51ZWjbKnK/3TVuacjTCU5qnap/wxp2tyrj5Tg+hrZsL97WdZkxuHcjP6d63hLQ5cTRunFmpdWFzrNrHPJMHVSTGu35T6/Q/WuV1SwiiuGjgYnaMNnpu7ge1YYiCexhgayi/ZxWiKMe5DhgRitqynbAwSD7VzUZOMjtxMU1c6Sy1eGKARyQOZlYESRNjj3FNvtPu9fvpb9dkbOQFXgAcYAz68eldcryVzw0lhqjqSejMu2G2UxyYJU4yDnn61qmWSKPcjbgOxqYzvqa10nLXYibWoR8s8WQevGa011Hw19kjVbZ5JmGWaEjC/gcHP41bnzK1tTJ4arH4XoZNm1yWdp7UmLJwQvQVX1O0tJiCAU+grlnGy1NoScK16buihDpqFlMc6nB55/ocVaufC8l6gK4J7Y61im0rHTLG+ykpNWLVp8LZLq2WWecxhm2g7DgHHc1kz+HJPD2vT6fIdzREA9OcgHtn1rCEuaTVjWnmcsRGUbWRuW0KodynGO1IXYyFT2P+f61101pY82/NJtmRqL78jOG4OKp22l3eqTCC2haWRum2ueUuWN2enRnGlT5pdCle+HdXtrI3j2s6W4fYXdMDd6VhsJkODkH6Vip82x7FCtSqrQBLcdmz+FPXzn+8CfoaLXNZKC2J47fceVIqYWqeh/KrUDmlUa2LdrJuQDOaS5UjkV0u8TntaZQY5OQcGnKqzDaRtb+daJqSOnVK4BZrZs43LWjbXqPxu2t6Grp1bPlkY1oKceaJoxztgKWK/jxVjy4p1xIuD/eFdDSaPMmnB3RXfTXBymJF/WnW9q8UvAOPQ1zunZ3KddSjYsXludgYAg1csNbvobRIPM4RiyuR8wJ9+/49KxlNxdjmnCFalaXQoygIdwOD1yKadUZFw3PuKIysaqn7RED3MN0pBbBqJWaLrGkqeoraNTqjojBxXK9DrdE8S2OkQwSLYz79/74rLjCcfd9SefT9eOTbXZ13eZEJEz0YdqzrVr62Oehgk3JylqySK7sL3lN8MnoDWpBDM1uTBdnK1EbS2FXUqfu1Few6G81KH5DO31ErL/WtPTJbWSWWW9aIyBSxEkxyx/PnmsZpx2Ry1o+6/ZfkXNXubJIrc2sUQ3R5fYcjduPr7YrBXUUW6xJD7520qc2mkzOjSlKO9mTan9mjUSm2Dqyk/dP1FQ6f4z/ALJkElrZorjoQhrKpFttHRQwlTEU172wzU/FOra7pA0w24EPnCXzCxLEgEYJPGOajj8KA2aS3t5FAXjLguny8Z759uwNQrU1ZanQ6scJGNOPvM542seMoAaidSnRP0rqSSPRjNy0YQx3c8gWGBmJ9BXUab4c09bZLjVr5opVfc0YAKbfQn1rDEVuWNobnNjMT7GPLT1kzkNOlBbaDz6GttrFriL92Pmx0r1fZ+0job4qXs53Zg3EDRTFHBU+9JGrKfWuJycGdSknG5pw7JE2nmq9zpzjLxLvHoOorW3Oro5oVOSdnsRW1xPEducgfwtW3Z3kUnysdjehrelU+yyMVSurxLzLKmHjOR7Ve0+7Eh2zxg+5FavQ8mrFShdbo2JLG2uYsKdvFZc2jyRA+Xhh7VhVpqSujioYlx92Zy+qTTWbnKMB3BFUbe7W4BAOD6GuVNp2Z9JRpp0ueIjptl3Kdp7+hprSSwsGGdp9KLuOqNlaWjNhbwfYv3ih1I696rRQw3EZ8tiAexptqRxxjKndra4xLBom3AA471pWcxD7H3KSMZFUo2Yq8lUjcjuJbqJzskDj0am2upk7vPt8YOMiplJon2MZwvHRmtdXEBjjUhhx2rOu5IEMcolIwcEGudSXMc9CE1Zbm4jwXGmI3nFgMHNYztaxE7mLY9K3cbu5lQU7yil1GjVraE5iO1h3IqK71tbtkNy7y7F2qcYwM5x+pqeRXudccJPm5nuQC9tm5WFifyp41AoPltlP+9Q4ORq6EnpKQ7+2bnGFhCfQZqhdG6vT+8kz6BmwB+FQ6UY6l0qNOlLm3MSCZSwJ+Vh0Nd54c1Ky8rF5vZl+5tHB+vevSw9ZM1zfDzdL3Nxmu29xq8+YYoyE+75UO3d+PX8658QNE7RSqVdTtYEcg+lcmLi1K76nNhJxVJU1uiOTdEdyHFXLHUVLBZl/4EOorHD1eSVnsdFSnzwutzt9P0DTdTsxLd7fLcYjlAAct6AZGa4fVktbPUZIbVpniRipaVQpyPoT/OuytJXvE87L61WpVlTlshbTUZYmAV8r6Guo024guCPMTYx7itKdVNWY8dR5VzRN5bfC/KdwPcVDJb3WC0TrtHXfx+vSteXS54MZxv7xl6ifK2x6lahQ4ypYZDD1BrHbw7p1w/mW0hhc+hyKwcYy3PXw9epQjzQ1iyGfw9doMoVkHtVP7DcRtskiYfhWDi0zup4unUWm5NcWbfZsFCPoKgsrZ4DlWz7Vm49UXGqnTaHTzFJCOUaq41F4ZQd3fuKuMmjSFFTRJeao0UivsRg3rVqyvbK5j/eQtGxPVTxSlJNkTw8o0lODNYRwTk7XJA9RTLnTIZLZgGXIOeaxUVzHnKrOEkTaZBi0eE4IB6A9jWbNayCd18pyM10WLp1F7SVyFtMifll5+tQtb20HVUH1OafL3OuNacvdRA93bx9Nn4LUJ1YLwiZ/4CaznNI6I4eUtxRqMsn/ACwk/lQZlb73lr/vNXNKTZXsVHZ3ObBrT027eGUYarp1HF3R7WKgp0mmdvBqp+xhFiQcZBPJDetYE0REjENknnmuiq/apHy+Hh7OUvMg2knDCkMG3kVySVjt5raEsV7JbEFXIweOelaVvfaVeQSNe7lmXLs3XeB25PUmtqVTSzMKtCfx0tzn7SYS3blYwiMxIQE4UeldbpqbCCp49Kal2DMFyqxo3d+1rFvDMhHcVb0zxSLyya0mhguAWB3HhuO1dtGd1Y8V4Pnpe0XQbc6Ta3jtI6G0i9R8yr+fNYV5ax2EwW2vo7hCM7kDDHsQQKVRJbG2Fryn7jV13HwX0yj7xNaMGoFiN8auPcVle6CtQW60Oh06700yR/a7OMx5G75e1M8Rz+GLeKdLLTQ9xI37t1Y7Y19fc+1Yz5uZWOPDc6nyNvXrfy/zOGu7eCZQRuFZz6arfxgr71V00e7QrShGzJ5dBa6slEbBivHWl0zwzeEgY4B71EkrlPMYxpOMu512neDLx4pJzcJGq44JqtrOjXukSRwySRyedHuXae1Ye0vPlPKhio1qm2hm6YXt7krOudwwcGnardQ27h1YjcPwrtvyo35HOuuXZmM+rFjgP+vFRNdu/Ug/8BFYSq3PRjh+XdETRSyI0iqdo6ts4FVJRcKPvkA9MLisHNNnRTlB6FSQv/E7n6moTj+8PzpXOyPkimoOavWyfMDSk7HXWl7h01lIDFg1VvdyNlTWik7XR4EFaq0wt5wQBIPxqyyI65RhVpqovMJpxlpsYt+JEzgHFZYmcN1pKLjoz1MOlKBt6QizHd0NdRbsYV5ovZnkY/WfKF5Os0RQ85Fc2kElrd+ZGxxmtea2osG+SEoPZnY2Gs3UdoYw4ZTyVcbhWHf6ixuWeULlj/CoA/KqlVbepyYfDRVWViGK8jzkHbWpbTozDkGqjJM2r02kb6zeXb5+8MUWmt2EE2LtXVRzkpkGlNu2h431edVNQ3LF54g0Q2F4LYqZJo9oBTGN3Xt9a41YbVvuTMv0auaCdnc7cDSr0YNTRfsYSG2LcZ3dM1sW4uYCEDp9cVqldGeJcW7SRYbUdYQGKK6AhJ5XYDmpJIL7U5Y2uJt8gUIpI6D0rNxjB85yOVKklKK1MfUPD00NtcXbXgV4SCsYXrziqMlgb+02GQBvvLUwruomehRxkZQU1G1mZB0CYPteVPxWtGy8O2qsGnkBHpnArKdW2x3V8wfL+7R3Fnq+haVoclluhDOw3AqCCvfmuU8fazot9Y6ZbaOItsCnftXBzXHShL2ikziy+nWlWUpJ2/4c44abfSR+YNPmZMZ3CI4xWexjOex+ld0Zxl8LPoqU4zbUHexGtuc9Mir0cBVeOaqrHsaVat1YuWk2x8Zq/NH5qbqUfhPOq+7O5QYbOPSqc1y6H5SRUU7pnTShzsItQEnyTDPvSS2MU43QsAfSu9WqK3U0tKhLTYv6ZbSW6/MPxraMw8vBrmkmnZnm4lqdS6K65d+vFRzRleaTZMXZ2J7G5Xd5bd6h1G3G7PVTV7xuTG8KvqZrQkfd6VYsy6yjBJApRujrm1KGpo3GoyxKAh6dRVFtY5+b9avnOelhU1dE8GowyjbIiMD7VG9rZSMdu5M91NLmTY0qlKWhYsdNcXCtDdsQOcGukjWdYXdzz0q4HBjKsZyV1Zme95cLcY6Y56cVHLr97BcDy7jYU7gVjUV1YI4WnUequVbrUr64hkP2vcHOXB71RtdRuYzsMoyORz29KzpxS0R208PS9m4qJalvJZ4z++2uO+ay5ZrncQ9z+tHKi6FOC0aKzRLI2WuCT9KmgWOEgpEXb1aolex1Sk3Hl2NyfWrltDkgW4dZiwCqhI+XvzXOpY7vvJj61hSShc58LCNCMrdWJbxY5HIq8ixOdudrV3Rkm7M2qyd7omXSJpG3LGzADJKjpWtFpdw1v+7jaTjOAOcfSrlC2xwV8VCyuzm9QJgkYHIx1BrIkl3HOa54rU97BRThzEXWp4ZGDAZI962i7M3qQ5kdPYTHy1DAMKtyRxyrkHaa15lLRnzdRONS6GQQshP8QpbgfLjFZOLTJ5rzM8LslDD1q7doZ7Lcp5AppaWNpu0oyOaW+mhm2sMjPetywlhmBYfK1COzF0eWHNHqQy/NO3cVVuLcOuR1oM6cuVorQwOr5H5VeKOuGRiPUGsZuzNask2amlSON7njAq5eau9nap6uea1hJpHlVKCq1uUksdQS5U8BgcfhUE23zGZogVJ64pTehmqbp1HEYXs042jn0qtNHbIdypxWKdmbw9qnq9xI7m1ztMQDD170y6kii+ZYhj3qnvc0jCalZsom9jbhVRT7iq8t3OPulcfSpcTshRSdpFZ7659QKhN3ct/Efzo5UdcaNNGjaSAIAanlCuMihO5yTVp3LlrrupWsCwI0ZhVSNpQc57k9c1pReJJ2LlUWKR02bkY8D2pqo+axwVsDSk3KPXc5zWQ0gL5JJ5JNc55hDYq2rHvYF/ubEitmrMeDjPWi52WN+wYgAdRWvsBiyKmUj5jE6VCj57wv8rH6VKL3cP3iA+9awqWWopUk9UNMlpL/ABbTVy0gEiMiyBga3iovVGdRyhH3kYl/pMiXBwuRSQWssUbEKaiUGjv+sxnSSKC3EsdwQ4JGa0osv8ynIPaspOxriKcY2ktmPKLu+7zUybNm16ybuckm2i1bBFjIDdTUOo28k+wDBUDvWiaUTGEuWrzMm0yFISwThhj+dTXIKuwJ/AVF7sznJyqtsyXhMjHblT6dqbiZQUcGlOJ2KSaszPuxInzDPHcVPb3bTW5V+SvrS6XOqUFKmpLoVJBGXI4B96YQyfT61purmkdrMaXX+IEfjTcRH+KpsWk1sTtuipI7slwprCDaM+VSVzWj2tHVSdzC+R0px1lc5oK8rMkY/aLf3xXM3UZimIrqZ24J2biMR8HmrKScjBqGejfQ6bShuQE1rTNsiyKwk7s+XxGtUxGnDykHirII2YrVM6JxskjPuMhuOlSWd5JbyqyscDtWkJWZ1uEZ0bM2rmb7RCsgODiq0VxMqkZBrVzZ5UILk5WVjKGkPmQir0H2Zx9wrWc6ie5rVUktGWGjtCuS+D61AbZJDiOVWqEkznjOa1kjRtNIYKpLhj6ZovtPuOm0dOADU2bOf6zF1NRmm6LNc3GJbhYlIrWu/BrPEJItQBY9jWU6jg9EZ18xVKqko3Rj6j4WvtPg+0C7jcdSOlY9veu42sVcD9KunVVWO2x34etDF0+eKtYfLiVSNinPY1krKLa4w8JUdDTSumjtoJyTjckuoY5F8xFqgH28bc+xNEJaHTSblGz6C5jbrGAfrR5Q/h2/nVl3a3P/2QD/4THk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A6MjY8L3htcDpDcmVhdGVEYXRlPjwvcmRmOkRlc2NyaXB0aW9uPjwvcmRmOlJERj48L3g6eG1wbWV0YT4N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Dw/eHBhY2tldCBlbmQ9J3cnPz7/2wBDAAMCAgMCAgMDAwMEAwMEBQgFBQQEBQoHBwYIDAoMDAsKCwsNDhIQDQ4RDgsLEBYQERMUFRUVDA8XGBYUGBIUFRT/2wBDAQMEBAUEBQkFBQkUDQsNFBQUFBQUFBQUFBQUFBQUFBQUFBQUFBQUFBQUFBQUFBQUFBQUFBQUFBQUFBQUFBQUFBT/wAARCARkB8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8wd1OWo6K9GMuU5CwrVMvy9Kpq1WFavQpyOWUS1HcVcjb5azVqaOVq9fDYmUfdkYSjzGtHKu2pvvVnxyrtWrEctfR0qsakThlEsL2p9Mp31rr+yYSI9u2rMbbaTbuqP8AirklS5fhJfvFz5WqGa3/ALtOhb5asferKUOaJlzcsjKZdtPharlxa/3ap7WVq4ZU+U6IyjKJoQsrVLVKGXZV6Nt9XE5ZoSmMtTUUGXMUZFptW5E3VA0Vc3wm0ZcxJDKtWo2rPjbZVqNt1bRkROJpRtVuH71ZkbVet2rsjI4KkS9H8v3atL8y1Vj+apo2+WuynU5Tz5kjRblqFlbdVqm7a6eXmMoyGxtuqbbuX5qh206NqIS+zImXkNki+Ws+a3rYX5qr3EG5qipS5i6c+UxZLeqbRbWati4t6oyQV4lWkelTqFTmkX/aqRovmo2/LXDKJvzDWWo2WrC01l3Vlyj5inItV2XbWhItVZFrjqROiMiHdTW+Whty01W9azjI1JI2pzUyk3V3Uqv2ZAO21FJHU3NHNdfxfCMqK+2n80ki1HWtOpy+7I3LMN00bVeiuFm+UtWM1Hm7a9elVjymUqSkaV1a+lUZF3fKauW98rbVepJLdZfmWunl+1EiMpU/dkYzI0dKvzVcaDcvK1VkgZelefXoe7zROqMuYZ5TK1WbeXbUccv96pvK3LuWvK5eWQpf3jUsbrb92ugt9tx935WrkbdtrVvWdxtr06NQ8jEw/lOit121oR1m2NwrL81acKb13LXdE+cq+78Q9W8urlvLVdfmWhflrpjLlOKXvGxG9Tbty1n29xuq4rfLXZGXMcEocpDNDlWxWfcL61rfeWqN4tZVImtKX2TDubXb8yfMtVVba1acny1TnRW/h2tXKevCX2ZFmG43VDfWC3C/JVVWaJv4ttaENwtaxlGpHlDllTlzRObuNP8ALqs8DCuvuLVbiP7tY91prK1eXXw3L7x3UcTze7Ixdv8AeplXZLfZ96qrRba8/wCE7oyJLdttaEMv+1Wb/u1ch6VUZ8pjUiaUbLRNFUMTblqZvu1106/8xwfDIptF/dqHyquNUbLW8uWXwnTGRX201ot1WNtN/wB2uaUfsl8xTkg21Ht2t/s1obd1Rtb1x1KX2olRqFf/AHqkVaPLanKvzVwy+IOYkj3VcjbdVWP5qtRrtWiNTlOaZIqq/wB6o5IKdu+lO3e9VzRqR5ZGd2Zk9vt3VU3NE1bUiqy1nT2/92uSdD7UTrpz/mCHUPm+arf2hWrDmTa1RreNE1FOrKnLlkb+wjL4TYuIVb7tZNwu1mqxDqW771OmZZVrujKNT3ol0+an7sjIkNQSfNVi6t9rfLVPfto5f5j0of3SvcWu5az5LXbW196o2j3K1cdSlzHTTqyiYbLULRfLWtNa1Vki2159Skd1OqZjLtarNrN5Ui05oqiePbXNKnKJ0fF7p2Oj640W1S3y122j68u5fm+WvI7O4Za6LT7+RV+Vq9DDYiVOR83jsDGoe2WOsLKqrurQbbcL8teXaP4i2sqyt/wKu10/VN235q+1wuMjiInweLwMqMuaJqSWatUbWrRVYhullWrUbK1d/unlc8o/EZ+1mqS3uGj+X+Gr0lqrfdqu1vSiL2kZEzQx3Vc7rXhdZFZlWt6FdrVc2/L/AHqdSnGtHlkOnXlh5e6eP6l4Z2s3y7WrHaxktfvV7NqGlx3Xzbfmrm9Q8P8AqtfM18v9nL3T6fDZrzR5ZnB2t7Jasv8AdrotP1eOZdr7ar33h/8AurWVJZy2rcVzQlUonpy9liInZ28W75omrZs7xlVVNcPpmryQtteurs7yOdf9qvVpVY1DwcVQlH4jc3Rzx1RurRfmpu/b0o+1butaS974jyoxlHYzbix3NVG40vdXQNtao1Xd96uSVM9CnXlE4y40fY33azprVlr0CS1WWs+60ZWX7tctShzfCehSx38xws0dU5LeumvtJaJm2rWTNEyt8y1xSpnuUq8ZR90x9rLUkdWvs/tTfs7dqiMTs9pEuW9Xo6owrtaritXdTPOqGhG275aJPumoYWqSRqo4uX3jF1Lq1cve/erqNS6tXK6g1ebiT6HBmVcfeqo33qmuG+aqrNXh1D6OnH3RaXdUe6n1ylkq/eqxHVeOrUdPmMahIlS80xV21Ivy1OpyyD/ap38NH3lplGpAc1e0q42sy7qoM1Mt7jyp1alGRUoc0Tpbj5o6oxt+85qZW3R/LVWRtsldXMcEI/ZOgsbratbmg3ytcbd1crZy1Zt7g2d+p/2q9XDYiVM82vQ9pzRO91i33WbY/u1yNm+24/4FXYW9wt1p7bv7tci0XlXjf71fUxqc3vRPKwfwypyJtS+aOuduHaJq3rptsdYN426uqMj18OTRv5lU7y120xT5bfLV1ZfN+Vq0lGNaPLI7P4cuaJz7M0TNVi3vN33qtahY/LuWsOZWt2/ir52vTlh5cx6FPlrROm0+4Xzl/u7q9c0v97Yx/wB7bXhGn32yWMf7Ve4+G7j7RpsbVlGvzG9DD/EZ+uR7mrHhg2zVva5935VrDt5f3lenSlzRPksZTlTqyOk0+P8Ad09rT5ql0vbtWtD7P825a7Y0oyifJVKnLIy5LfbWTeRfvK6xresm+s/mrOpQLoV/eOfaP5a4zxCuyRq9Faz+Vvlrj/FFh8teZiafun0mBrR9pY88m61SZd1aV5bsrVn7K+TrxlzH6Hhpe6SQruatqxWse3WugsYq9XBxOPGSNKOnM1OX7tNZa+gPA1EjkZWq/DeMn96s9fvVMDTInEsyat5VUG179581U9Sb71c3cXDeZXmYqpynXh8HGodqmvLV231lW/u15r9qZW+9Vi31Zl+61fP/AFg6qmU+77p6hDqit/dq0t5urzW31xl/irYtde/2q0jVjI8irlsqZ20cq1MrK1c1a6srVp29+rV0+05jyqlCUTajqxGtZsNxuq9HLU8x51SJcjWpFt6hjlqxHLVHDLmHfZVp32OpFlWpPNWgw5pFf7HUbWFXlZafuWp5SfayMz7DR9jrU4o4o5SvayMtdPpv2OtRlo27aOUr28jNWzp32Wr1Hy0SiT7WRn/ZV3U7yttW+aY1QVzyK+2nfcqRu9Rs1BYfw0lFIzUFRFopm73o85aB6jmpaia42/dqPz6nlHGMixtparNcf7VNa4pB7OUi3RuWs7z6a07UaleyNL7R/u1G0q/3qz/ONRtK1GpcaRpNcKlQyXn+zWe0rbqGoNI0o/aLn2z+7UMl5VPdtprfepSN40okzXW6oWuG/vU1vlqHcv8AFWZvGESRpGqPdUbXC1C1wtRI2jBkzNS1Ua6Wo2v1Wsjb2ci/T1uFSsmTUVqvJqirRylxoSkdB9qFNa/Vf4q5WbWfm+9VWbVGo5TeOBkdZJqyr/FVWTXv9quRk1BmqvJdM1HKdlPL4/aOmuPEO37rfLWbca4zVitIzVG1x81HKehTwdOJem1JparyXFU5JKb9oqzsjRiWGlWoWuKrtLTd1RzG8aZM1xUbS1CzfLTVXdU8xtGIrSelN840vlUeRSL90hoqx9l96m+x7qCvaRKOzdQsVaH2X/Zpy2v+zT5SfbGf5NOW3atLyKd9n9qnlMvbmVTKmZajZa6alOUZHTGQ2pI2qOnfdqYzlErlLEbU+qytVhW3V6FOpzHNKJYWXbVqGWs6p45P4a9WjVlTMJRNaGWrG7dWXHLtq1HPXvUMTGXuyOGcC592nL81NVvNWj5v4a9E5yRflqxG1Vd1SRtWXszGUTQ27lqrNb7qmjb5asbd1ZSpmHNymN5exqnjl21YuLX5qq+VXDKnym/MpF6P5lqTbVWFmq5H81Sc0vdI2WoZFq43eo5IqmUQjIz5I1ojbY1WJF+Wq7JXPyyibxkWlfdV61l21lxtVqOuiMjCpE2reWrkdZNvL/erSt23V205cx5VWJbFPjptOWuynI4BzQ1Dt21Y3bttEi766eWNSPMPmIY221J9+otvrSq1T8PugRzRVRuIq2Nu5aqzLurKrS5jWnU5TFki+aodtaU1vtqq0NeNUpHoRkV9tG2pvKprLXHKJpzEO2q8y1cqORa5pxLjIz5FqvItXpIqryLXn1KZ2RkV1b5aPpTWX/gNG7+Gsoz/AJjp5RVYrUu7fUHNKrba9CjV5fiJ5SbZ8tV5F21MrU7bvr0PdkKMuUz2qPd71ckiqjIu2nGp7M6oy5g31ah1JovlNUWbbTWbdXr0qpr7OMviN6Nllj+WhresO3umjrYt75ZfvV2HHUpyp7EM1vUas0X+7Wx5S3C1WurHb92uWrhoy96JnGqvhkNtmVq07X5fu1hruWtizuPm+avNjGUTKtH3Tes2rYs5dtYduu5flrUt/lr0qcvdPm68TahZZNuPvVI0XzfNVGN9q/LVyG69a7Iy5onlyjygvy1et5dyr81V/K3L8tNXctaxkc8o8xobty1DcLuXmiGXdUldPMY8vKYt1FtaqclbF5FurJmVq4ZRPSpS5ivJuVf71Rq235hUtQSL/drM7Imla3CtVqSBbhaw4Zv3nzVrWstbRlzfEc1WHL70TPvNN2rWXNa7P4a7Lasq/NWbeab/ABVx1qH2omlLE/ZkcwYNtSxrVqa1aOo41rzZUz0fae6SR1LSrF8tTLF8tY+8cspFOao1lq1MtU2rSnV5TWHvIk+WnbKr7vepo5a641IyK5R3lU7bUi/NTlWiUTLmI/LqOSCrm2neV/drkqU+YXtDPVdq1YWpvLo8jbXnVKcoilMhb5aj3tU0i7art3rAqIebUcjbqjb71Qs1axmbxgNmi3Vl3lrWp5tQyfNVShGodlOUomA7SR9afHqTJ1q5cWu6sS8t2Vvu1yclSn70T1afLU+I21ullqvcQ/3aw475retC31TfXTTxMZe7IJUJU/eiSeVtoVvWrHyyrUMkddPxBzBt82q81r8tTr+7/vVIrbqylTjKI+blMaS1qvJFuroJLfdVWSzriqUTqjX/AJjNjgVelaFrUf2fbVq1auXkFUnzRLSs1a+keIHsXwfmFVLe3WVabNZ/3aunKVGXNE8qp7Op7sj0bS9Yhuo12NXQW95u2141p9/NYyfxba7PS9d3L97dX0+Gx3tI8sj5jGZby6xPRLe6qwyqy/LXL2OqLL91q2re+3Ntr2o1D5erQlTkWvs+2poW+Xa1O+Vo6a0W2uk4+Yka3Vqq3Fn/AHlqxHLt+9ViNlZdvy1MuWRHNKJzN5pat/DWLeaNu3V30lqrVQutLb7w+avMqUD0aGMlE82m0PY33aktbeSBv4q7C405fm+WoP7L/wBmuGVDl+E9f69zR94xo7xlWnfb13fNV240vb92sy4sG/hq/e5SqcqdQuR3ir8y1cjmWRefvVysjzWbf3lqS31Zv71RzmtTC80eaJ1EkLL8y/MtN3f3qp2usq3ytWlG0dwvy0e7I8+cZU/iKs1vHL96su+0NZ/uqtbU1qy/cqqzNF1WplH+Y3pVZR+GRx11oskbfdql9lZOq13TeXL/AHaq3Glxy/drm9l/KerDGdJHKrFuqby62m0fb0WopNPZf4a0jT5TT6xGRnRxf3qdJVxbfb96o7iLavFTKIRqe8c7qW6uV1L7zV12qR/LurkdSTburyqx9JgzDmaq7VYuF21TavBqn09MdU0dQr2qwvauYJEkP3lq5HUMabatRpS5jjnIdGtOX5qFWn09TCQySo2qRmqGRvlo1CJHI1VZG+apJGqnI1Sd1OJ0mn3XmWq/3qdcf3qxdFutszRn+L7tbjfNHXRCXNE8+tT9nULVnLU979xWWsyzl2tt/irW2+fasv8AFXVD4ThnHllc6rw/eeZZrt/u1T1D5dU2/wALVU8Jz/6yHdVrXI28tZU+9H96vVw9eVOJ43s/Z4iURdQj3Q1zN42yughvFntfmrE1KOvoKdSNSPNE68P7suWRUj/e0+NmjbdUEbMrVaV1Za6Yy5vePRkWo5FnVVaqOoaar7mWpY/l+ar8Mqyr822tZRjWjyyMOaVP3onE3Fu1rJuH96vavAdx9q0uOvO77S9y7hXcfDP5rdo/m/d/LXyeMw0sP7x9Nl1eNaXKa3iBvlb/AHa5e3uv3y11nia3k8uvP2laO8b/AHqnDV5RPIzXDe9zHomjz7lWuhh+7XDaHefdrsLO482Ovp6FbmPzHGUpRkaWzdWffR7mq5HLUNxt3V6PuyPMp/EZv2f71cz4ms/MVq7aNVasfXrXdC1ctWjzRPUw1flrHjuoad975axZLNt1d7qFr8zVjSWG5q+Yr4XmkfoWHxfunP29uytW5Z27LU0Om1pQ2bVthqHKFfE8xXWPatQzVqSW+1aoyQV6MonHGpzFeNfmq033ajji+apJF+WpLlIw9Uf5mrnZv/Ha3NW+7WDJXgY6R9FgYlOamVK3eo9nzV81I+hBW2/dq1b3En96q8ce6rCrRE5anL9o1LXUmWtqz1T7vzVzsMXy1et1Za3jKR8/XpU5HY2epf7Va9vf7vvVxduzKtakN0y1vGofP18NH7J2VvfK1XI7jdXI29+1Xo7+t41Dx6mFOmjuKk83dXPx3/3atR39axkcMqEja8ynefWWt5Ui3W5q0MPYmh9oanfaqprLUm73qzP2cSx9qp32r+9UFJtqCeSJY8+m/aqh8pqPK20C5Yknm/3aj83+GjbTWX5qDXliOZqh8ynbajaL5qnlKiIzNTfMp22ottBSBm/vVHuapNtG2oNSHdQtS0ny0AMZfmpNtK0i7vvUxrpaguMXIf5dN5qtJeL/AJaq8mpVZvGlIv7lqKSWsmTVP87qqzapt/irOR0xw0jYa4WmteLXOyat/tVVk1n/AGqnmOyODlI6RrzbVeTUq5eTVm/haqsmpSf3qk64YE6ibVKryatXN/bJGprTsy/eqInVHBxibzalVeTUqx/NbvTfNo5TaOGiajalUEmoVR7U3moNo0olmS8ZqjkuGqDd8tRM1M3jTiTbt1Rs23+KoWlqNpaDeMCZpab51VWlprNQbRplhriq7SUnNIq7qyNOUXfTF+9Un2dmqZbWgfNGJBzSLEzVfjtal8qgy9sZ62rVJHa1eWLbT1j+bFVymcqsiktrUn2VaueVR5VXymXtZFXyT/dqRYv71WPK21J5VHKZyqFPyqPK3Vc8qnfZ/agXtCr5VHlVoLa/NzUn2Ogz9qcjJ8q1Dtq0y1Cy19DVoRPZjIrstNqwy1GyV5NWkbxkRt8tOWXbUeKdXNGXKX7si4rbqkqjG2yrUbbq9WlV5vdOWceUs1PHJ/eqv/u0tejTkc0omjby/NVxZd1Y8bVchb5q9mhifsyOWpTL22pF/hqvHLVj7yrXpR974TkkWIWq5DL8tZqs26rUMi0zmqRL21WqG4g+X5amj+7VjarVEqZx83LIx/K21NG2zpVqW39KgaPbXn1KfLI15+Ynjbd/s05lWq6/K1TRvupESiQyLVeSLdWlJFVWRfmrGUS4yKTLtzU8bUMu6kC7ayjE15i3G33a0rWX+9WPHV6OWuiMjlqU+Y3rdty1NtWs2zn/AN2tKH5lrvpy5jxakeWQL8tSL2plJt2/3a6IylEzJGXdVdlqwvamyLvrp92oESOOpPvVGy1JG1SMrzW+6qMlvtrWb5qjmt91c9Wlze9E2p1OUx5IqjZavTW9V5F215FSH2TrjIp7fmoZasMtN8quaVM15im0VVnXk1p+XUclvurjlSNY1DHmi+WqrLWtJBtWqckVebOiehTqFPd83zUvNLJFUf3ayjLl92RuO3bamVqr/epy16FOpKISiTMtU7iKri/NTZFr0I8tSPuhGXKY8iMvWoWatG4i3LxWdJHtalGUqZ3U5cwbvm+apo5ap7qkjf8AvV61KrzGkom3aXzJWzb3Udx96uVjbatXreXy+ld8fhPPrUTemsFb5lqJIWjbmn6fqn8JrYW3jnjVl20pUo1onkzqSp6SIbGVov8Adrcs5lkj5rK+ysjcbqnt/lZa5JU5UTzqvLUNyNdv3fu1NVO1uv71XlVW+7W9OXMeVUjy/EOjuGXpVyORZ6ostC+1dJyuPMXNvlNz81SLJuqGG6+Xa1OZd3zJQYyiEnzNWfcQ1c3f3lqORlq/dNqfumTItRtV6RflqrIu7/erCUT0IyKbRfNU1rdNFTttVZIttYS5oy5jf4viOgtbpZf96tCNty/NXK286rW5Z3m5a6YVeb4jza9Ll+EkutNWWseazaJq6aN9/wA1NmtVlonSjUM6deUfiObjX+GrHl/LV6SwaJuKb5FedUoyN/axkZ8lv8tZ9xb7a6T7PuWqNxa1586cjSnVObk+WjzKuXVrWfJEytWEpcp6sZRkXoZfu/NVyNqx4221et5a3p1/5jCpA1I6dt+aobeWrkddnNGRwy90h27ak8r5amWKjyqwnT/mMucoyQbvu1nzwba3GWqNxFurhqUjenU94x5PlqnNWlcW+2su4WuSXunq0veK8j7aatx/DUcnzVXZqIylE9CMS8zKy1TuIlamecy0v2jdXbTlGXxGkYyiZN5Yf3ay23W7V077ZKqXFhurCeFjL3onoUq3SRmWepssnzFq2be6W4rBnsWT7tRRzSQ/7tc3NUoy5ZHTKlGp70TqWiVqiaFlbis6z1b+Fq2IZVuK64VIyPPqRlT+IYm6pdqtUn2fdR5TLWxzcxHJa7vu1D9n2tVyNqm27l4rnlT5he0lEbZ/LWhHFuX5qrwxVet1rP2fKcdWRRksFZqfZ7rWThq0WgZartDU/CZ+05o8sjWs7jcqsv3v4q2rfUZI+u6uXtW2tW5assirur2aFbmPIxFOJ1Fhre4r/FW5DqC3C/erh0gbtVmC9ltq9WnVlT+I8CrhYy+E7Pbup2ysGx1tZPvtW1b3St/d212e0jL4TyqtGVMkWVu9SLL/AHvmo2+bUbRbaUjAdJbxy/71V/se2pc7as28u75WrnlGIc0ombJZ7lrJvNN2txXXNGrVm3lr/d+auWUTehXlGRxtxZq3ystZN5o3/PJa7Ka1qi1rWHLE9ylipROKkt5bWn2+rS2vWuqm02OX+Gse80H/AGa5Z0pfFE9OGIp1PdqFqx8TK3ytWpDcW94tcLeaRNbtuTdVOPVLiwk/irGNeUf4kTSWBp1vepSPQ7jTP+ebVW8ua3b5lrF0vxlt2q9dTY6xa33Dba66cqc/hOCrTrUPiiQRtu+WnNbq3Va1FsI5fmTbTJdLK9K6eU8/28TIbTVb7u2ql1pfy8Vs+RJE3K1GzfLWcoxOiNaRw+qaay7v7tcXqVqys3y16xeLGy1zepaRHKzba8ivS/lPpcDjOX4jy26taz2t67nUPD7fNtWsS40mSL+GvnqtE+xoYqMonP8A2d/7tWI4q0lsmXrUi2dcMqZvKvEqxxetSKtWvsu1qPs/tWXKc3tCPbSVLIv977tQNT1EMb/ZqrM1TSNVOZt1Gp1U4kMktVZGqSR9tV2fdUSPQpxHRzeXIrf3a6i1uPNjVv4Wrj5GrW0W8+Xy22/7NXTkZ4ijzQ5jZk/cy7q2dPk3bf7tY8i7o6vafL8tdtP3ZHh1Y3iaOnt9h1Nf7pauskVbgFf4ZFrlLpd3lzLXRWM/2izjb+78rV2QPExUb8tQwpo2s5JEb+Gs2S88z5XrrNfsfNRJwv3l2tXn2sbreRttb068sPK53YPlxBobdy/LRHuX71Z+m6l5q7WrWVdy7hX0NCtGtHmiddSMqfuyJo9si0bfLbio1/dVaj+Zf71dcZcxyyLELK67WrrvhzFt1hof+elcWqsrfLXR+FNR+xaxbyH+9taqqU41qfLIVGrLD1oziei+LNJ22+5a8Z1RWt9Qbd/er6g1TTY9S0lZE+bcu6vnvxtpLWupfdb+KvlqmGlTl7p9Dj5RlT5hujy/d+auw0+4/drXB6W22uy02X9zXoYaR+dY6Btrc7ZKSS63NVNXqOZttev7Q8GNL3jUt7haj1Ta0LVnW0+2T5alvJ/9HbNbxrc0So0+WocnfRfvGrNks9zfLVy8uv3zLUccqtXnylGUj6inzRiNhs9tXo7f/ZqxapuatBbWu6jSOapXMmSz/vLWfcWfzV00lr/vVnyW/wA1aypCp1jHjs6juLX9222t6O321Xurf9392ueVM3jX944HVrdt1c/cW/zfLXcapa/NWDdWe6vmsZS5j6rCYnlic3Jb/NQtv/dWtb7A26pF031r5+VCR68sZEyVt6uR2taUem7quR2NT7I4quKM2G1P+zV6G321ejs6sR2rVXIeZUr3KaxVYjiarkdrUi29V7M45VCBFY9afGzVN5dHl0csjDmiItwy1PHebaj8qhYt1axM/dLkepNViO/rN8lqk2stXqZShE2I7zbViO/rDjVlapMtVcxzSoxOgW8qwt0v96udWVv71SLcMtVzSOWWHOg+1U77VXP/AGxqX7U1VzGf1Y32nWk+1LWE1/8Ae2037ZU8wfVpG41wtRtcbqxf7QNN+2UcxUcNI2muKa1wtYcl9/dqP7a1HMaxwxtNdLULXm3/AGax2umqNrqo5jeOGNaS821Xk1L/AGqyZLiq8lxuo5jpjhomtJqVU5NUas2Sf/aqrNLSOyGGiaUmpM1U5r//AGqpyS1XaWjU7adCJYa8b/aqvJdN/FULNUOypOyNOJJJcVE0zN1p/kU7yttQa+6QqvzU7yqm27aSgOYZ5fvR8u6n81CWzRcNxWamUjNUbNUSkaRiSM1RtLULNUbS1JrGBNuqOSWq7NTKg3jTJWlqPdTlVmqRbepL92JX27qkWLdVyO1+Wpo7eq5TKVUpx2tTR2q1e8r5fu0bP4aOUwlVK8cFOWGrCpTvKqzLmIViqRYamWLbTo4qDL2hC0S0bPu1a8j2/SpFt6rlM/aFXyt1O8uri2/zfNU3kVXKZSqmetv/AHqk+z/8CrQW13fw1NHBRymUqxnra1Mtn/FV5bfbUnkrTMZVSitrU0dvtqxtWnbqiRl7SUjzONt1O2Uyn7v7te5QxManuyPtpw5dYkbJUbd6sVDIu1vlqqlMiJX202ppKZXn1aRvzETU6NqGWk/hrh96JXxF2OWrUfzVlqzLVyG4r18NW5vdkc1SH8pa27akjao423U5a9PlOQtQy1cjlrLWrUcu1q9ChXlE55RNKP5qfVaOT0q1G26vXjKMjikW7a4x13VpwtWLV63uq6o/yyOGpD+U0tlQyW9WIW82rCpuonSjI4eblMeSLbTY/vVrNZ1Tmt9v8NeVUp8prGrGQ2P5vlaiSCmr8vSpo29axKKMkVQ7K1Gt93zVXkirGUSo1CqtTR0bf71OjXbUlykWreX5q1rWX5qxY6uW8lb05cpwVo8xuR05qp28nzVe3fLXZGXMebL3SDmkVqkZflqPbW9OXKBJ975abtojapa648tQOYhqVfm+9TmXdUe3bUyjykcw2S33VRkt9rNWnUUkW5vlrCpSjUNYz5TJ27Wpu2r01vVXbtrzalLl+I64yI/Ko8qrCruqby/l+7XP7L+UPaGTJb7utU7izroGt6ryWtc1Sj7prTrnMzW+37tU5Iq6KazqhcWrdq8irQlE9OlXMTbtan1Zki+X7tVfu1yxlKJ3c3MP5pd26m7t1JXfSqcvwgPkiqjcW/8AFtq9G396nSKrfdr1I8tSJUZcpz9xHtbd/DTOa1ZLfHSqM1uyt8tTGMqJ6EKkZBD2q5C3zVRXctWIf71enQrxkTOJqQ/NWvp980DKrdKwoX3/AC1qWrbvvV6Ef5onlV480feO0sbqO6VasNpqnpXNWMjRdGrp9P1Hd8r10/xI8sj5ivTlTl7pXaLa1Wre4aKrzW8cse5apzWrRVwzw8qfwnHGpGp7si9HKsq07yvm+Ws1flq1Ddf3qKdTm+IwlD+Uds205ZWWpm2y1Vmi29P4a3Jj73xFj7R5nytTWi2/7VVqRZdtTzFcn8pNs3VVkiq4sqsv91qc1vu+7WnLzBGXKZX8VJJFuq9Jb/7NQ7WX/drPlOmNQy5rdl+YVNZ3Xlda0mt9y1n3Vm38Nc0qfKXGpGp7sjas7r7vzVpRtvrlbO4aL5Wres7hW21vTqfZOCvS5fhNRf3n3qJNOVvmWo42rSt2rr5YyPLlKUTJa1Zf4ajktd33a6T7Ksi1VksPSuSrQ/lIjiDjbyzrHuLP/Zrurqw3Vi3mm/7Py15FWge1QxRybRMtEbbZK1riz2/w1Tkta8epTlTPXjVjIdby/wC1WhDN0zWOuatQtVU68omFSHMbkbbqsL92su3lrQjl3V6dOrGXxHnyhyjmj/iqnMny1o1BItVKMZERlyyMW4XctY9xb10V1FWTdRVzSpc3unrUKhz91HsqizVtXEW6su4t9tccqUonuUqkSrI1Q79rbqkkVlqFv9qpO6JJHcetTRy7qo1Ju/u1006nKDiXJolas2601WXctXI5v71Wo9rLXTyxqRJjKVM5mSzaL7tTWt1Jbt/FXQNpyyrVG60vbXm1cLKn70TojiI1PdkWLPVN3ymtaNo5a5Frdomqzb3zRN8zNWUasqfuyMauHjL3qZ1f2VWo+ysv3azbPV/71bVvdLLXdTqRkeVUjUp/EQKm2r9u33acsSyL8tTLat2rX2fMcMqhcji3LUM1nVqBWWrDRVEqJ53tOUxfs7LVi1lZflNXJIV/iqFov7tZ8nKa8/Malnebfv1ofLLWHb1oW7stelSq/wAx5tWH8oXVrtbcrfNS2Wsy2rbW+Zas7vNqnNb7t38NdkY/aiRHlqe7UOq0/XI59vzVrRyLLXnMbta9K1tP1xom+b5q3hV+zI8yvgftUzrpFqNW2VDb6otwv92rG1ZPu1r8R5bjKPuyL0bblqG4X5aSFmX5TT5JPlrKUTn+0ZM21m+aqciq1aF1FurP2stcko8p6dPYhZNtDbW+VqmVqbtVqy5uU35incaWsq/KtYN9oKsrblrqxJtpJFWWiUY1InVSxNSmeY3mgtF9yorZp7VuWavQ7izXb8y1l3GjK33Vrhlhf5T3aeYKpHlqFPS/FE1u3O6uu0/xNDOvztXIyaMv93bUX2Ga36fLW9OdSn7pyVqFCv8ACelwtb3i8MtQ3GhrNu2VwdvqVxat96uhsfFUiffrp9vTqfEeNUwdal/DkQalpE0W7bXMXsctvuzur0Fdct7pfm21VvLC1vF+XbXLVpRqfCdOHxVSn7tWJ5t9p/vrSfZ4Z/7tdVqHhLdu2VgT6DcWrNtVq8irTnH4j6GliaNT4ZGfJoCN93bVK40Fl+6tbcfnQfeVqsx3Cy/erilTjI6frFSBx0mmsvVaga12/erums47hap3GiL822uWVD+U6IY7+Y4uSJao3EJ/u11V1pLL/DWTdWbL1WuaVI9SliIyOdmWs+Zttb1xF8tY9xBWEoyPZozM+RqryVYmVqryfdrKR6lMip1tM0MytUVFZnRy+7ynbWbfaI/71WYB5co/hVqw/Dt5n91J8rL92t6ROjLXbTlze8fM14+zqcrNu1X7RbtHVjR7jy90bVQ02XlWq/cR7JPMX+Ku6P8AMeJUj8UTp7eFb6zeFv8AgNebeJrBoWbK16Fod15u1lqh410nzY2mRflb5q1nHmp8xxYOvLD4jlkePRytb3DV0emapuXa7VhXlv5c7UW8vlt8tclDEyw9Q+3qwjWidsq7loj+Vqy9J1Ld8rVuR7ZelfZ0K8a0eaJ4FWMqcuWRJH81WLdfLmVhVPay1es/mauyMuY4pn0d8M9UXXvDaq/+sjXy2rh/id4fXzmkX+9Ufwf1z+zdca1dvluPu/71eifEDQftVmzKv+1XLyx9p7OR7MpSxOA5o/FE+dY7BopPlroNJX93Uk1h+8arWn2u2pnhfZy5onwtev7SPvDm7VDM1WLhfm5qvNUnDTIIH+ap7j57eqa/LJVpm3Q7aUZfZN3H3uY4TWpWinqhb37eZVzxMm2ZqwY2/ec15spyjI+xoQjKidtpt/uroLW6V64nT2aty3nZf4q9zDVZcp4eIoR5jpmZWWq/lqzVn/bNq06G8+avQ9rE832UjUWzVlqne2reWy1ct7rdTbi4Vo6qpy8plGUuY4++tW3NWTJb/NtrqLxVZqz2t1r5/Ew94+go1uWJhrZ1IthurY+x/wB2pFs68yVM3+smbHYVNHYbq1FtasR29ZezOSWJMtbH/ZqRbP8A2a1o4Kk+z1n7I5/rBkrZ0fZa1vIWnfZ120vZmftzJ+y+9N+y1sfZ/wDZpv2XdT9kHtzL+yt/FR9l961vsp/u0fZaPZB7cy/stHkVqeRTlt6j2Ye3M3yKctv/ALNaX2WnLa/8Co9mZ+3M3yKPs/8As1qfZab9n3UvZEe1MtoNtRtF/drU+z+1N+y0ezkae2Mtreo/K+WtZreo2t6jkNY1jLZdtRstajW9R/ZfejkNY1TLZdtJV+S321DJb0SgbxmUWqGRqtSRfNVORfvVlym8CvJLtqvJL/dqSRaqyK1LU9CnEbJLUMktNkVqjaJnqTpjGI2SbdTAd1Trb1IsDU+U15olXyqcq1a2qtNb2pE85Gy7aSlkaoGkqC4i7qjaWo2ao2lqOY2jEk82o2ao2b+9UbNUmsYkjNUMktRyS01VqJSN1HlBn3U37zVYjtd1WI7P/ZqQ9pGJRjh3VYjtavR2vy1NHb1XKYSrlFYNtWFiqx5W2nbaswlUK+zbUmxan8jdT/svpQZ85XpyxVaW121N5FamTqxKa2+6pI7eri29SLb7qXKZSqlX7P7VItvVz7P7VIsNM5pVSqtv/s1JHb1a2qtDMtBm5yIVtamWLbTWlVajkvFX71Rzi96RNso3KtZ8l+v8NVZNS3fxVPOaxpSNjzj/AHqja6WsOa/2/wAVV5NSrKVQ2jhZSN6S/wBtQPf/AO1WBJqVV3v91TzHVHBmXJQrVNJF/FVWT/ZrsnGVGR9ZH3oliNqHRdvy1CvyrTvOX7telh8RGp7sjmnHl+Ea3y0zmpWXdUbLW8okDWSo6l5pPv1zSpcxrGRHTlb+9Rtptccoypmpejmq1HKtZcbfd21ahbbtr0aGJ+zI5alH7SL9SqtQwsrLViOvbjyy+E8+Xuk6fLVlZarqlSL2rqpy5TklEuxzVZjWs2NquQy/NXq060Ze7I5ZQ7Gpaysta1rIrVhwtWtZ/K3FehTPIrxNZYt1V7iz3R1oWfzL81Wmtdy1VSlGR4/tfZyORktdtV/utXRXVjWTJa/N8vzNXh1afLI9OlV9oNjba3+zTpLeoV+9ViNv4WrnL+H3im0W2jZV5l3VXki/vUpRKjUI1X+7U0fy1Gvy1Iq/LU8opFu3mq/Dcf3qx4/larUclaRlynLOCNb7y03ZUMMu5atRtu+7XTGRxy90rt935adG1SSLTdldEQLEfzfeo8uoY22VYVq64VOb3TCRDtb+7Qv+1VrbuprRf3aJRkHMV2VWqrJa/wB2r23bR96sJRjL4io1OUzfKZWqxHViSKhbda5vZcsjSVQasW6j7HuWr1rFWlHZ7v4aPZcxyTr8py8mm1m3Gm13jaXu+6tVJ9H3fw1w1sN7pdPHcp5xcWP3qx5rfb96vRNQ0bav3a5fUNN8vrXg16HKfRYbFRkcyy7fu0bv71WLi32/3qqyL/FXmRlKMj3I+8Pp8bfw1X3f3qkjb5q9OlW/lCUS55SvHUMlnVq1/wBqtKO1Vl+Vfmr2YTjUickqvszmJrGq23ZXWXGm1k3mm7N3y1nKn7P3onTSxMZGbG37xq1rOVayWXypGq5Zy12UK/N7prVj7p0lm3/fNa1r8tc/ZyfMtblm3zV7NOUZHzdeJt2t55f8Vaccqz1gx1bjkZa3j7vxHiVIfyl2az+X5fmqmyNH1q5Def3qkkiWWuWpQ5veiZc0o/EUY7hlq0t0rLVeS1ZfmWq+75ttcnNKJryxqfCXJIN3zK1VZNytQs+3r92rCt5tae7IOXlI1+apobplbn7tQtEy/MKkVN1XT90mXKXo9s6077H/AMCWqaq0TcVoWd4v3WrpjKMjllzR+Eg+ytS/Y91bkdvHcL8v3qd/Zv8As1r7M5PrPLucrcaW392obdWtZFzXZf2bu+9VObRd38Nc0qH2om0cZH4ZFWzuN23+9WtCvpWUunvbyCtOzb5vmojLl+I5K3LL3ompb1ejiVvvVVhXdV6Na64xPDqyK9xpfm/drJvNLb+Ja663WppNNWX+GsqlKMjKGMlTkeY3Gk7t3y1i3Wmsrfdr1a80b/Zrn9Q0Nfm+WvIr4U9zDZjzHm8lr/s03yttdRfaTt+6tZsmm7a8GrhpRPoKeJjKJmrViOXbTvs/+zULLtrhlLlNeaMi9Hdbad9o96zfNo8+uyliTP2Rcm27ay7pf7tWGuqrySqy16VOpGRvSjKJmzRVn3EW6taRao3ENV7M9WlIyZot1U5YP87a2JI91Qtb7v4awlQ5j0o1DIIptaLWvpVeS1+b7tcns+U3jUiV8/7NWrdqasNOVdtVH3QlLmNC3m3fLVz7Osq/KtZcPy1qWcvzV3U5xl8Rw1Fy/CU7jS1b+Gsu40tl/hrtI1WRac2l7l+7RUwcakeaJjHGSp7nn7W8kX96rUN1JF/FXSXmh7v4aoyaGy/w15FTC1KZ2/WqdT4iSz1b+9W5Z6orfermvsLR1PGsi1VOpUicNWlTqfCdta3Ebba1oYlZa4O3vGWui0/V/u7q9GnWjL4jw8Rh5R+E1rjTaz5rVo62re8WWpGiWWtvZRl8J5sas6fuyObXcrVetZdy/NVqbTlqr9laP7tZ8som/tY1C5937tDbZf8AZqOP+7RIrV005cpz/aIWi3VDJE0X3amWXb96pvlat48tQ6OblILfUpItuWresdX+781YE1ru+7VVWkt5NtXGUqZlOhCsj0a1v1nXmppG3fxVxun6i3y1vx3yyL96tubm+E8GrhvZyJZmqvI26mzXG3+Kq63St1+9WMpR+EqNORNt20bab5vpTt1csompFJGy1F5vlfeq98v8VQzQK/3amQKX8wiuki/w0z7L/d+aq/kMvSpLe4ZG5qYz/mNbcvwjmsty1Xks/wDZrYjZZaka3Vq6eXmiZe3lH4jlZNNVmqvJprL92upksf4qqSWrd65Z0zrhimcncQyQdN1Vl1ye1/iaunuLVW+8tYd9patXl1qcviierRq06nxk9j4y/hkat+11a1vlVfl3VwM2l4/hpkJmtW+Rq5frFSn8RrPBUanvUz0eTQ7O8j3LtrMuvBrbtyCsHT/E1xbttbdXSWHi5W/1rVpGrRrfEebKji6EvdkYc2i3Vq33W21Fukjb5lau+h1Szul+bbTbjR7O6+7t+b7tOWHjL+HIzjj5fDVicDJtlX5qz7rS45F+Va7K+8J7fmRqybrRprf+GuaVGUfiPSo4qnL4ZHB6hojfNtrAvNJb+7Xpslr6rWfNoyzL92uWVCMj3qGYcvxHldxYMv8ADWfNZ7Vr0q+8O/e+WsO60Hb/AAtXJLDH0VDMIyOFkt2/2qj8rbXWSaT/ALNU5NH+auWVCR61PGRMe3l+zyLIv96u2tWW4t1ZW+WuVk07Z/DW3ocjKvlGrpx5ZHPjJRqR5omza/upNtbluv2iPbWPtrU02X7u6u6mfMV/5oljTZ/st95Z+VW+7XYTWq31i0Z+bctclq1vt8udK6jw9efbLNf71dNP+U8TFaqNaJ4/4q0v7Hesu2sPZxivW/iFoPnw/aFWvLmh2tiuGvS5ZH2OX4pYihFjLfdH92t7S9R/vNWMIafCzLVUKtSjLmidNWMakTso/wDSF+Wp7dGV657S9S2ferpLV1nZa+uoV41o+6eBXpypm5pd41ndQzI22SNlZa+ntLuIfGXhGG6i+fdH83+zXywF2V7L+z/4s+z6hJoty37m4+aHd/eq6vve8b5VXjCr7Gp8MjkNfsG0nWbi3dW+9/FU+m26tHXoHxo8K/Z5Pt0S/d+9Xn+hyt91q9XDTjUj7x8lm+HlhqsohqFn/s1kzRV2FxF5q/drGvLNmrPEYb7UTwqFc5eRf3lWVX93T7y22tSW67vvV4/LKMj1+bmjzHEeK4PmbFcpG37yu88UW+7dXE+XsmrzaseWR9fganNRNzT33VtQfdrF09a2Ifu16mH+E46/xE0jVDGzeZxTpGoh+9XVzHL9k0IbhlWobq82r96nKtZ+ofdqpy90whGMpFWa/wDm5amx367vmasu43bqjVmrwatWUZHtRoR5TpIbjdV6OVf9mudt5WVlrQhlasPbnDUpG5Htapl21lwy1ajuP71HtInn1KcjQVdzUbarx3FSefV80TllGRNso2VH5qtTllXbVe6TaRIq07bUe73p26j3SB3l0eXupFapVaoIG+QtSRxU6Nqd/tVBEpDfK/hp3lVItO20+UiUiu0X92m+Qv8ADVvmoqOUIyK/lfNTfKqw1JzRyl8xSaKmtFVplqORanlNoyKrKtRyLVhqhk20cprGRVk21XkWrTLUMi1HKdkZFKaPjdVSSKtCRN1M+zbqnlOmMuUypIN3/wCzVf7Burc+x09bMVEoROj6zynPNptH2Cui+y1G1rt/u1PIV9Zkc+1jt+7UclvW80S1XkgWs5QN41zn5ImWoWVq3pIKrSWe6suU6o1zAkWoZI62pLOofsdT7M641omN5belRNHW62n0z+y91ZezkarERMPbTfsrNXRLo3qtWo9GWjlCWLjE5mOwZqtR6dXRLpqr/DTvsdHIc8sZzGGthtWpltdtbH2P/Zp32H2o5TGWIMfyGpfJatmOwqT+z9tVymTxCMVbVqkWz+X7tbS2e2neR9KrlI+sGUtntXdT/staS26t96jZT5TP2xn/AGdakW1q4y1GzBaXKT7SRH5VO2qtRyXO3rVOa+Vfu1MqkSoxlI0N3+7UMl0qVl3GpVnzal838VZ85108PKRvSXirVOTUVrDkv2281Ve8rKVQ7Y4Q2pNS9GqrcX3+1WU03zVE0rVPMdcMNFGhJf8A+1/49VdrxmqlRU6nTGlEstdM1R+a1RUUamvLEfu96ZRRUjJZKryKtXpoqqyLtr7Cvhx06hVZvmqPftqSRfmqGSvBlGVOR283MWY5d1LJ861UR2XpVlX3V6FCvze7Iy5PtCc0z7y1NTOa1lEURB7UgX56KfG3y1HxFR3uRqv92rUf3fmqOFalrklT5ZHTDllEnjq5C1UV/wDZasK23bXpUKsonDVpcxpR/NU22qMbf3auQt5q17VOpGR5E4yiTbd1EbMtSKtSeVXQckpE1u1b2ntuZa5+NdvyitjTZPmWu+hW973jzsRH3TrrODd92ty101pah8LWTXVegQ6RHHD8q/NXrylH7J8BjsZGjLlPP7zS9q1zt9a/e216JrEXlK3y1wuqbVk+WuKpy1DswNeVQ5+S321Ht21oSLu6VC0NccqUj6GM/wCYhjqRlVqbspy1hKJZC0NNX5auLtb+GoWi2/drLlFGXcj27qF+WpPu0VOouYkjlrQjl3Vl1Yhl9aqMjGcTUVqdt3VVjlq1H/DXZGoccvdG7aF+Wptu6neXWxnzArVYX5qh21JHXVGRzyJGjVlqNoG21YWpPlatOX2hnzcpnqlSRr83zVce13URwbWrPl5fiD2hYs7Xd0rcs7P+7VXS4vu122h6T5v8NXyRPBx2J9n70jLh0bcv3aJNB+X5Vr0a18Prt+7U0mgrt+Va46kj5X+1+WR4zqHhxv7tcjrHh9kj+Za+iLjw4rL92uJ8SaMqq1eLioxlH3T38vznmlynznq1j5TN8tc7Mu1q9I8XWCxM22vPbxfmr5OpH3j9cy+v7anzGbIu7c1ENxtb5qkkqvJ8rVhGUoy5on0EIxqRN6z/AHu2um0uzZv4a5fw/ua4/wBndXqGk28axr8te9QrxlE+UzKr7H3TPXRmlX7tU7zw+23cy16BZ26+XWfrG2Jf+A16Dq+7yyPmqWOqe05Ynj+taT5W75fmrAVmjkrv/ECqytXBzL+8rm+0feYOrKpT941rG63MtdBZy/NXJ2bba3tPuNu2vVoVuX4jDE0zooW3Vcjb5azbeXd92r0bfLXuU6vMfPVIlpflqxHLVWNty1Iv3q2OSRa+0bl2tUNxErL8tJUUjtEvy1jUpxkRGP8AKVZlZabHcbak+0K33qj27m+Vq8/l5Tsj/eNKG43VJGu6s+Fmi+9WlbturWnI46keUsKu77tRrFtarUfarS2vmV1xicMqnKR2d0ytXVaXdLdfK61y62rK3y1uaOv7xd1awlKJ5mKUZR5jrI9DWVdwqT/hHT/zzFbnh2Hztq7flrurPw+twu7y60lKJ8Dicylh5crPIbrwv/0zrFutBkt23Kte+3HhtWX7lYWoeFflbK1w1ZBhs++zI8bt/wB221vlrYt9rf3q09f8P/ZS0gWsGK68lvmrCnifsn0PtY4iPNA37e39K04LNmqppEi3G2uws9L3KuK9ONSPKfPYqv7L4jENjlfmWqFxoiyV3H9k/L92om0lv7tHNGR59PHcux5fqHhrd/DXOXnhxkZvlr3L+yVl/hrNvPC6yK3y159ejGoevh869n7sjwe60fZ/DWHeWG3+Gva9S8J7d2FrjNc0Hylb5a+XxFDlPscHmkakjy+4i21TkbbW5rFr5TVgzV4cuaJ9nRl7SPMQyXG2q8l/81R3DVk3Fxtq44mVM9ejRjI2Ptho83dXPrf7WqxDf/7Ve3QxkZG8sPKJrMu6m+V/eqG3uv4d1X4W81f9qvYjy1DGfNT3K3kVC1rWstutO+zrUVKZl7flOfaz21D5HzfxV0UlrVWS1/u1ySpG0a5lrFVqFfmp3kfNU0MXrU8o5TL1m23bW9p7K33qwbeKtixb5q7qVSUTyMR7xtQ2CzrUknhnz1+7TrGWum03bIy/LXqRp063xHzlevUo+9E4mbwa38K1VuPB8kX8Ne4abocd03K10EfgOOddyx7qzqZfT+yePLiT6vLlqHzDJoMkX8NLHpckf8NfRuofDJfveXXK6l4B+z7v3deVVwnszuo8R0ax5Xb7oquR3TL96uh1Dw79lbdtrAuodtcPtJUz0o16eI+EmW8qxGyy1gySbG4qxb3Tbq66dXmLlR933TY+yr60Na7lqG3ut1aELK1dns4nHUlKJk3Fg392qexoWrro7VbhaG0Hz/4av2H8oRxkY+7I5+3/AHi06az81fu10dt4Rn3bkWtFfDMix/Om2tI/D7xzSx1OMvdkefLA1vJWray7o/vfNWhqmjfZf4azY/3TVnGPL8J1+1jWjzRG3ErLVSPUFDfM1Xbhd0dc7eRMvzLWVX3TooQjU91nQR3X+1Vhbj+Ja5G31Bo/vVsWeqKy81xxqxKqYaUTejvFb71O8+s+Nlk6baG3L92tjh9mjS3LJR9nVqylleKrdvqXzfPWRMqcvsmhHDs6Vaj6VDb3CtV5V3V005Hn1JS+0R7aayq33qsKv8NO+y7lreXLKJz8xk3FmrbttZN1YMv+1XTyQNis6aKvMqwO6lXkcvJa7W5qu1grfw10kluv8VRtZru+WvKqRPTjiTmZtGqnNpbL92uw+xstRyWqt95a5pUoyOmGMkcX9qurPpuq9a+MJrf7+6tq40lZPurWLeaHuXhaw5KlP4TsjVw9f+JE3bLxwsnyu1acevWt4vzba8xvNGmh+7u3VSW6u7PqzVpHFVKfuyG8ro1PepyPWZLOC6+7tFZ82kqvSuMsPFky/KzV0tj4g+0KqtW8a9ORx1MHXw5JJYf7NVbjQ45f4fmrWW6WWjzq05YkRrVInI3nhX+6tY914aaL+GvSo2Vv4adJp8c6/wANYypcx2U8zqU/iPI7jRdit8tV49H2yblr1S68Pq68KtY8+g/e+WsPZcp6tLNeaJgw2G6NaWO1aCX7vy1v2dr5bcrWhJpayLVezOaeM5ZGRbx+fbsjr95ar6HO+l6l5Mvyqzba6G303b0X5qg1nQWbbcJ97+KtPZyMI16cuanL7Rp3lqt/ZyRt/EteOeItJaxvnX/ar2fQ2a6tV3feX5WrnfHXhzz4/tCL/vU6tPmiVlmL+q1/YyPI9tG2tGayaKRlK1A0DV5Uon3EakZEK/LW5ot9tmWsny/9mrFn8sy1rRqSoy5omVaMakbHfRsskfy1c0m8m0vUIbqBtskLblaucsLzb96tuzb7Rtr6mhXjWifLVISpPmPrqO4h+I3gOO+i2tI0e2Rf7rV4LcaXJpeoSQv8u1vlrqPgN40Xw9rn9l3bf6DqHy/N/DJXXfFTwb9nuGvolrow9T2NXkkejmkY5jgI4qn8UfiPOVao5o/MqTbUfzK1fQf4j8wMfUrOs9YNldNNF5q1Rks/m+WuGrh+b4TupV/d5ZHG+ILXcrbq4OS32XFesa1YeZHXAahZ7Z2+Wvn8TSlGR9bl2I93lGWcW7bWpGtVbOLb96tBU+Wt6UfdNKtT3irNTYfmqSZfWi3WtOUnm90sfw1l30tajfdrHv8A+Kpry90qhH3jHmb95RDTZF3NTo/vV8vVqS5j2vsl6H5qvRrtWqdvVyNttYxqHDULUK1YVarwtUyy1pGRwyJlanbqj3L/ABU5WX+GtIyMJRJlajd71Du+anbqvmJ5SZWqRZarrUypRzESJ491SxtUarVhUquY5JEitTt1NVafV6mWou7ZR5lNaoZJaNQ5Sbz6j8+q7NULS1PMaRplprj0pv2qqLS/NVeS4+WjmOiNA0pLxaha8Wsv7VVeS4pe0OiOHNj7ZULXlY8l1tqvJeNuo9odEcMb32xf71R/aN1Ya3DNVqOVt1HtDX2HKaypuqxGtZcd1tXmplv6v2kTllTkaSxLTtq/3qzf7SX+Kj7fUc0TP2Ui5IvzVCy7qrNfLSfah/equaJUaciSSKo5IN1H2pf4qd560jX3yq1u1QyWrVoK26pljVlrLlK9rKJi/Yt1O/s1m/hreWBamW3Vf7tHKEsRI52PS/8AZqRdN2/ere2qtN8tWqOUn6zIx/sdO+y1qeSKcturVPIR7cx2t6Psu5vmrY+yrR5C0uUPbmStnTvsvvWttqPbWfKP20jP8im/Z/arzfL9771QySrSFzSK/lVGy/3aJrpVqrJfKqtSlI6IxlImbvVWS4qjcal/tVn3Gof7VZSmehSw0pGlNeVRmv6zZLyqcl41YSkelSwxoTah96s+S8aqrS1HJL8tZ8x6NOhGJJJdbqhklprNUdTqdcYjt22ms26iipKGUu2nU3dVFCUUySWoZLpfu0FxiWGam/aNv3qz5Lr+7UbXG75ak3jSLkl1UbXFU91SKu5ag19nE6ZqrzLuqTzad/vf+g1+kS5ZRPKj7pRkiqrJFWhItV5F2/eryK+HOmnIot8tO3fNUkif7NQtXhzhKnI7IyjIsLLUm3d81VY6mjl+Wu6lV5o8sjKUQ205flqTbRt/vVUoyiEB9PVfu7qZU1VGXMb8ou2pPrTd3y/dojb+9VxiEi1H/s1aVtq7qpx/e+7UytXXSlKMjzqlM1LeXdWlbxfLWLb7vM/i210Gm7Wr2qUuY+dxHukn2X+Krmn2f+kLVq3tdy8Vr6fpzLIGVf8Ax2umVPl948OtieWPKdv4PiW3Va7SS8VY64PS7j7KvNXrrXFWP71THEcvxH55icNLEVuYNcuF8tq8z1i62ycVqeIvE6qrKslcTJqX2qTc26umnUjU+E+wyzAypx5pG1Z3W6rm3dWBG2zo1aNpebvvV1f4j06lP+UuSW+1qrtFtq9HtahlVqynS/lOb2hn/dqSNt33qmkt6rsrK1c0omkZcw6SKoasLL/wKneUrVz8oXKrLT6e0VN27agLk0ctXref93WWv3qsRttrSPumU4mtG+6po6owy1ehauuEjz5xJI4qk8qnR/NViFa7I+8ckpFfY1SR/eNWvK3U37P/ALNX70fhMvacxJD81Wltd33ar26VrWq7q6Yy5viOOrLlNHR9P3zLivVfDek7YVbbXE+HbVfOVttepaTtWFa5qvux90/P84xMvhiaUNmqx1VuolWrUl0q1z+qa2sbfeWvJqS5T5KjTqVJE10yrG1eb+KrpV8ytzVPFEaRsqtu/wCBV5r4i15XWRmavMqyPtspwNT2nNI4PxlcK26vOLqHdJXT+Ir77VcNhvlrns141SPMfuWX05UaMTIkXZVWRf71a1xFWfcRbd1efOnyn0tCoXvD9wsU3zV6DY6wsar81eVQ3H2WStSPxGqx/M3zLWUavszz8dgfrEuaJ7Ba62vl/erF1zXNzferzmTxpIvyqrVVk8VNL1rpjjOb3ZHlUsjqRlzcpua1q21du6uXVt8lVLy9kum3UW03zc16FCv73vH0tLDexpmzbt/erWs/u1j2bbq2LVq9iPLI4a5sWrba0oZd1ZMH3auRtXdSqyjLlPDqx5jSWX5qtLLWfHLViOWvVp1eY8+VMuNtbpUbVHHL/ndUn3lrp5TLl5SjdL/dqitxJbt833a0pl2tVG4i3dawq0+Y7Kb+zIuW94stalutcrt8qTcGrT0/UGVl3Vx/w5e8RWpe77p1tuvrV6GH+7Wfp95HMvDK1dBZx/3a7KUj5iu5U9xsdvurf0fTtzLtplrYbq6PQrFlmX5a6ZHzmKxPLFnd+D9J+WP5a9Ks7FYo1+Wuf8LwLFGtdX5mxa8urKXMfjeZYmVSsRfZ17rWfqlrG8NWLjUo4l5aud1TxHGqt81edKuc2GpVqkvdOJ8YW8fltXjWqXn2e6Za9L8YeKIXVvmWvIryb7ZecMrfNXNzc0vdP2TI8PKNP94eg+EZt21mr1XRZFmjWvHNDuPssK13XhnXt03ls3/j1d1Ovy/EeLm2HlU5pRPTLewWVasSaavl/dqPRbxWjrQuLpfLreVbmPzmc6kanKYP2PY1RyW61YuLhV/u1DHdK1T7U7I83xFHUrGNrdvlWvM/FGjbm4r0rWL/AGx157r+oxruBrlqe98R9NlUqsZXieN+JNP2yMrLXG3lmytXq2pRR3jM1crqmh7tzIv/AI7XlVcH7vNE/Y8DjOWPLI83vF21i3ldlqWlsv3lrl9QtWT7teDWoypn2uErRkc3cS7WaoftjLVi8i2s1Zc3tXDzSpn0tOMZGxa6h833q37C/wB1cNHIyNWtY3+1q9rDY6UfiOfE4aMo+6ehW9wrVoKqtXJ6bqS/3q6Sxulbb81fU0MTGpE+Vr0pUy01rUMlrWlD81TfZf8AZru9nGR5nteU59rNqb9naui+w037DWcqEivrRiw27VoW6Vd/s1uy09bBlrP2comcq8ZFiz+XbXVaK37xa5m3i211Ggr+8XctdNOR4GMl7vMereD7X7Rtr1nSdHTy+a8+8D2/7uP5W/75r1nTV2xrW0qsj8MzzES9pyxIJPD8LR/dWsLVPBsU3/LNa7TzFXrTGlVqwlU5j5eljK1OXNE8U8T/AA8j8lsLXhPjbwzJpkjV9k61FG9u33a+dfitHH+8/hr5zHe7E/UuGc2rVakacj59kuvm2mkiudtZeoXSrfSKv96ljuNy15tGtL4j969h7p01neL/ABVrWt4u371cXHdMv3atR6o0dezSxf8AMefVwvMehafc8jDV2mg263m2vH9N17a33q9Y+H+pLeXEa7lr2qGJpykfI5rh6lGnKR6lo/hVbiNf3a1c1TwXtt9wXbXbeE7NWt42/wBmtzULOP7O1VXlH7J+JVs2qRxHLE+UPG2mtYlt68V555qtN8te0fGRY7eOb7q/er5th1n/AExtsn8X96vDhiv3nIft+QRljMH7Q7LZuWsPUovL/wB2taxvI7qP/aqO+t99enzRqR909qlKVOfvHJyQq27+9TYZWWrd5aMv3azvmi6rXmzie7B+0ibFrf7a1rfUt3365WGb5qvRy/3aiMpHJVoRkdRGyyf7S0SWvm/MtYFveyQVs2eqLK3zV1RlGXxHnVKM6fvRLMcctu3DNtrQg1Rh96lt2WVadJYKy/LWnJL7J51SUZfEXre/jmq9DOv8Nc09qyf7NSQ3jxVPNKPxHLOhGXwnV/u5arzaarfdrJh1b+9Wlb6orL/9lWXtInDKlUp/CUZtP27vlqv9lkVa6Dzo5V+aj7KrfdrCUIyKjiJR+IwVh9ak+yqy/drW+xq1N+xsv3a5JUi/bmPJpv8AdWoZNLbutdEsVWI7dW+9XPyi+tSicTceHvM/hrNuPBbSf8s//Ha9QWwjZq2NN0mNmVW2tUypj/tiph4niMfw3mZvlj/8dq0vgO6tV/1bf9819SaH4Pt5Y13Rr/3zW83w7s5Y/mjrz6lL+U8Otxr7OXLI+O20O4tf+WbUnlujfMK+q9S+FVrLuxHXGat8H1iZmC1h7WpTkdWH4qwtf4jxizsPtFXG05oF4r0H/hXklpu2K1ZWpeGbyKP5UZq3+uHfHM6NaXuyOFmuPK+/TVlhn+9tp2tWs1qzLKjL/vVzvnfN8rV2063MfQ0aUakeaJutp8cn3Kkj0+Tb1rIh1aSD73zVuafrkbbfMrojyyJqwrU9iLyGhk+7WlCqTQsrLxWjGsF5H/DSR6Ztbit405fZPNnXv8Rh2tutjef7LVs3Glx3lmysv3lpuoaaxjWRF5Wp9JvNy7H6rRy/ZkTUrSlH2kTynxJ4VNvO3y/drmJNH/2a968QabHdR7ttcDfaWvmfdrz6tCPMfU4DNZVKfvHnMmlt/DRb6a3mV2kmlr/dqKPS/wB5wtcvIe39e90wls9tXNPZoplrYbS/9n/x2mx6btk+7W9OUqcuY5pYiMo6mrZ3DLtZW2svzKy19U/D/W4fib4FaOdt2qWq+XMv97+61fK1vD5a5r0T4UeLJvCPiCG7Vm+zyfu7iP8AvLXs+0jVjf7RngsdHC1eWp8EtGXfFGhyaJqUkLKyLu+WsNu1fQ3xI8Hw69pf9oWW1lkXzI2WvBLqykt5WRwy7fvV7uFr+0pnz2bYL6nX934ZbFP+GottXPs+6opIGXpXceLzFTULXzbeuH1fTv3n3a9G27oWWsHUtN3bttYVaUah6eDxHs5cpxNvb7W5WrDR7V4WtT+z/wDZpslrtWuP2Eonue3jIwbhKLdKtXVv/s0W9u1c0oyOnn90bIvy1i3y/erqo9Nmum2qrVr6f8N7u/8AmMTV5mMrxpx94x+u0cP71SR5c1q392ljtG9Gr2dfhPIq/NG1QXHwvmi6R/8AjtfIVMVTlIX9v4WXuqR5SsZqeNfWuj1rwpLprtmNlrE8rymqo1Iy+E9GGIhWjzQGfdWnjpS80VuDFZqb5rUlN/iqtR2J1lqRZahjqSOPNO8jORaj+9ViOo7e1aVvlrq9J8Jy3ihvLaplU5Tza9enRjeRgRnd1qwrV09z4Pe1j3GNv++awri1+ytVU6/N8JwQxNOt8BDu96a1xUUjVBI3y1vznRGPMWGuKrtKtV2l/wBqq811t+9RznXGiWpLhaqyXVUZLqqcl1S9odlOgaEl5VWa6rPkuqpyXX+1R7Q9CGGNRrpaqyXlZcl5/daq/wBo3VHtDsjhzUa6306P5qo2/wA1Xo/l/wBmo9oVKPKWo0X+Kpt61RaXbUbXVHMc3s5SNJrjbULXFZslx/tf+PVC11/tVPtDSNA1PtXzVH9qb+9Wf9o/zupvm0e0NfYxNL7Y1H2xqz1bdVqOLdRzEyhGJaW6ZqsQzNUNva72re0/QWuNuKUqvL8RwValOn8RWhkqzHcba1F8Lzbfu1HJ4ZmX+Gs/rUf5jzfrFGX2in9vWj7etOk8OXC/wtVObTZovvK1axxMZGkfYy+GRc+2f7VOW6Wsdv7tH2hlrf2hfsYm0t0tOW621h/afemtcN/e/wDHqftA+rm415TftlYDXLdj/wCPU+NJrj7q1jKtylfVomvJfKtVpNUVerVRks7iqdxptxu/irlliomsKNP+Yu3GsKv8VZ82t/7dVZNJumX/AOxrNvNIuov71YfW4np0qNH+Ys3Guf7VUZNWZ/4qyrpJIm2t8tVN3vT9pzHt08LT+yajX7VD9qZv4qobzSbqnmOqNGJc801G0u6q/m0M1SXGBIzU3d71Xa4qP7Rtpcxt7MtUbqpyXFQtef7VTzFqlI0GmWo2uFWs9rrdULXFEpGkaJpfafeq8l5VXzaiqeY3jSiWWnaoWam5pKk1jEKKKKOYoelWEX+7UK/3Vq1DVRDlNb5lpyt8tEi7WqPd7197GXKeITfLTZF3VHG1S11+7UiGpWkWqsi1pSJuWq8i15lfDm1OoUdtEf3RUzQ1Dtrwp0/ZyOyMuYtRt8tWI13VRj+WrVu33a6KVXmjyyFye8SUbvepP4flqOrlDl96J0Rl7o5Wp9RU7d92iFUUolqNqmh+aqatVyz+bbur0qMuY4qsZGpbrW5pcW5lrJs13NXSaPb/ALxa9in/ADRPksZU+I6jS7FXWuks9N+VcVDoNnujWugki+zx12+090/OsVif3nLE53UF+zxt81cVr+tyRxsu6un8SXW3cq15jrlwzSNXjV/7p72V4f2nvSMm81RrhuWp1rdLurPkX71NWRlasqFaVM+8dCPLyxOqt7jdV6GuZs7z5q2LW6XFfR0q8akTxq9GUToLO6ZW21pQsslc/by7qvW9w0UldkTxqtI1pLeqs1vuqxHPuWpNtEqXN70TjjLlMlomWiNq0JrfdVWS321w1KfKbRqcwblamyR0m75vm+WnrK1c/wBoCPbtanRtVjyt0e6oWjZWpSiHMTR1chb5qzVb5vmq1D7VVORhUia0LVoRturJhar0Mv8AdrupzPNqxNSNd1WFg3VVtW3N81bFrDur0I+8eRVl7Mrx2f8As1sabprSbcVYtbDc1dNpOmqv8NEo8p4uJxfLEuaDpO3a1dxaw7Yay9Pt1WPitqP7orhlKR+fYyvKpIoanvWPivOvEl5Mu771eoXkW6OuF8UWf7tvlrz6/LI7srqRVS0jxjXPEk0Zb71cZqWuSXX8VdT4yt9sjYrzeb/WGvFlGUZH7lllCjKnzKIsi+a1QyW9SK1Sfe+9Q4xkfQxlymXNFVOZVrYmirPuIvvVyVKfL8R10ahizRfNVGRfmatiRd33qz7hfmryqtLmPcoVfeM9qj21YmXZVdq8+VPlPXjUjIcrVJH/ALNVW+9Ukc21q66VXl92RzVY/wAptWbMtb1jJu27a5u1bdtrcsflZa+goVeU8HExOihWrS1n2slaUa7q9qnKMj56oOXctTLLUP8AvUf7tXGXs5HMWt9SR3FUVlpzS16VKvzGfsy95qt1qG4jqn9o21Il1uWuyNSMolez5RrRNTvs/wDdqxHtb+KpI4vmqpU+YPacoafcSWsnFdzoGqeZtVq46O33Vs6Su2Vdvy1h7Pl+E8jGRjUies6PGtwq4rstH0ltyttrlfA8bN5ea9k0Wwj8tflo9rE/Hc3xP1eXKO0xWijWrk2pNEtaS2sfl/KtUb6y3fdWuSXvHwXtKdSXvHF+JNeaJW2tXmHiTxk9vG2Wr1XXPD/mxtXjvjTw/sWT5a8yvSj9k/QcljhakoxkeZeJPGDyyNiSs3R9e3TqzNWf4g0lopmrGj8y3k4rjhGVM/b6GDoyo8tM9s0vWVlh+9WjZ6u1pMrK1eSaPrzRsuWrstP1JbqNdzfNXTLlqRPmcVlvs2e4eH/Gn7td0ldE3i2OVf8AWV4bZ3UkUe1WqxJrNxF91qx/eUz4avkdOpU5onq994lDSbUakj17bH96vL7XW5O7VpLqzOv3q6Yy5jGWVRpx5TqtU1lpVrhNcvGbd83zVburiSWNvmrFuk+bmiUT1MHho0TNklZP4qrtdbvvVauIfl+Wsq5Rlo5j6anyyIry3hnXbXM6p4f+X5a15bplaovtiv1rlqRjU+I9qhKpR1ieb6torLu+WuZuLBomavZLy3hulauZ1Tw1u+ZFWvIq4OJ9Zg8x+zI8zaE1JGrfw10l3obR9VrMaxaNq8iVCUZH0McTGpsLZ3TRSLXSafqWzbXMiHbVy3ZlrelWlTkcdenGod9YX+5a6KznWSvN7G/ZWrqtL1Ra+swePjL4j5XF4WUfhOyhi3fw1ajs1/u1n6beK235q6C1dZNtfVU5RqfCfJ15SplePTVqZdJ3fw1tW9rurTs7Hc1ayonj1MZKJzEeg72+Va6Tw/oLfaFrptL0NWZflrrtH8NL5i7VrKVCJ89jM45Y8ppeD7P7LCvy13tvcKsdYmn6S1uq1emi8ha8qpH3j8sxlSOIqcw681RYlqiviCNfvNWHrF1/drktQuplDY3LXDUjKPvHoYbLo1I+8dj4g8UW8VuzeYtfNfxa8Wx+XNtkWtrxh4muFjZdzba8A8ba3JdTNHub71fMYyrKUuU/X+FeH406kajOZmvzJOzH+9V+zuv7zVgySUQ3flNXPH3T9wlQ5o+6dQstEkrdqzbW6Vlq5/DWvMefKnykkd80TV6X8M/EHlX0O5v4q8nuPl3YrT8N6w1jMrbquNaVM4cdg1isPKJ+hXgvxBC1hH+8XdtrW1rxFDHbt+8Wvkfwz8VZLW3VfO+7UniT42eXbt++3N/vV1/2jyx94/AanBeJqYq8S38ffGkawyQxNukb5a+Yo9Ukt7jcWZfmrqvEniCTxJcNM7bv9muP1C3rhjzfxD+g+H8tp5fhY4eR22g+I/M2/NXVf2yrR/NXjen3TWsy/NXaWd/9oh+Vq7qWJlErH5dGnU5jqvtCyNTZtNW4j3LXIzapJZyfK3y1taP4ljmXa33q9KniI1PdkebPC1KceamJcabJA25aYs2xtvzLXSK8d1HWfeaarfcpVKX2omUa32ahTjm3feq1HL83yVR8ny6mj+8KinL+YqUYnRafetF1augt79WX5q4+3atK3l216NOR4dejGR1CtHLUf2Xd92s2G63L8zbavR3DbaqXLI8yVOURslnVdleJuKvLMtEjK1eVViEZy+0UodQlt25LVrWOvK3ymsySJXqH7P6Vw+0lH4Ryp06m52Fvexyr96rCsrVxtvLNb9GrWt9T/v1vGrzfEeZVwvL8JtbVqRfvVRjuN33W3VN9ob5a1lGP2TjlGRqQtW1pcm2Rc1yv2rZWppt+u6uWocOIpSlE9m8N3C7VrtrNty15v4PuN235q9Dtp1jjrzpVOWR+T5lT5avKXdqt/dqjeWsb/wANR3mrR261izeJI/M27qz54y908+jQrS96JNcaTGzfdX/vmqd14ZheP/Vq3/AauWeqLO1bW9Wj+9XNVoRkdjr1qJ8+/ErwKiW8kgX5ttfNGtO2l6g0fzfer7e8fxxzWcn+7XyJ428OtdatM6dKww8KlOR+4cH5hKtT5a5ztveLcVcj3fwNWQ2ly2fRWqa3uJIutevzH6PKnGX8M6bT9Qmtm+98tb9rrkisu7dXH2N+sv3q6Cz8u4jrspyl9k8HE0o/aidhZ6pDdLtbbUc1tHHNlP4qwIY2hbitQSyNHXTz83xHh1KXs5e6bP2X7Rbsv+zXE65pslvI2RXU6XrHkvsetPULeHUod38VTKMZRMaVaWFqe98J4/JcbW+apbe5XfXQ6x4aX5ti1zjaPLDJ8tcMoyjI+sp1qVaJo7I/7tEcS+ZVJllX+9To7hlko5Rcsvsmr9nXbV7SV2t8tZsd18vzVc0+6rePuyOGrGXKfRnwT8Wx31r/AMI7ftuXbut2b/0Gsv4n+BW0+8a4ijbbJ96vJtJ1ybT7mG4gk2zRtuVq+ldB8R2vxL8Jqz/NdRrtmj/2q7o1fZ1OY9PDuWZYSWEqfHH4T58NkyN8xpJLPdXTeKNGk0nUGV12ru+WsbzFT71e5Gr9o+GqKpSly1PiKEdn8tV7rS938Nb1vLG38VWmtVlX+9XXGoY/WJU5Hns2ktu+7ULaNI38Nehf2bHu+7R/ZMf92rlI645nynl8nhtpei1paX4Pa4kVSrV3X9lqrfdrU021jt2X5a8iqOtm1T2ful3wT8M4G2yShf8AvmvVbPwXZ20PEaf981i+HdSht41ropvE0SW/LLXwGZxqSkfleZ4vG4isYuoaDbxt91aba+F7e4X/AFa1ja342iW4+9W34b8Rw3Cq26vkJUpx96QpU8ZTo8xy/jT4X295ayMka7tv92vl7xl4Zk0HUZIyu1d1fbura1btbtub+GvmX4utBd3G5du7dWuBqyjU5T7rhHM8V7T2Nb4TxlY/lpu2rki/NR5P+zX1XKfsfMVdtKkNW1t6mjtVaqJlUKsdvu+9V6Gzq1b2dalnYbmX5aZwVcTyk2g6X5twuV3V7N4b8Pt9nX9z/DXOeA/DP2i8jytfQvh3w5DFaqrL/DXj4mr/ACn5VxFnCpy5YnkfiTS2gt2/d1454hXybhs19a+LNBt2s5Plr5W+IVr9j1KRR/epYOrzVOU34Zx31v3TkJG+WqcjU6aWqdxLtr3D9Vp0xsku1aozXG6iaWqMktQenTphJL81VZJabJLVGa6pcx6dOmOmuPmqnJKzVHJLuamrues+Y9CMeUd95qtW9vTre1q592gyqVPsxBYttNkamyM1R7qLmHKEku6o2ams1QyM1RzG8YjmaoWfdRtZqsW9ruqTX3YkccTNVqG1ZqvW9ntq5HEqrQcNSv8AylOGz21aWLbUm30qWC3aRqrmOSVQvaTa/aLlVC17h4H8EG+hXdG3/fNcZ8LfBUmralGzL8tfZnw9+HJkhjWOLG37zV8rmeMfN7OJ+WcTZx7KpHDYf3pHjVx8NCse5Y65XVPC8mnyNvhbbX2ncfDeGKH5t33a898WfD+P5leNW/2q8SnjKkfiPhI5pi8JL/aVofLX2OJvvKtYmuaTbmNvlVa9D+IHhGTRFklh+7XimseKPKVo2b5v4q+gwtT23vQP0HKubHfvaMjndat1tZm2fLWU8+ymatrKyyN81YN1qyru+avoI1JRj7x+n4bDVJRjzGxJeKtU5tSVf4q5241n+7VH7c0jUSrHsU8D/Md7o8i3U1d/p+mwrCrMteQ6Hqn2dvmrqm8aLFDt3V4WKrVJfCeFjsHWqS5aZ2l59nt/l+WqEk0TfwrWZ4TS58XXyxpu27q998PfAhby1VpF/hr5uvmSw0uSZ8pj8Zhsp93Ey948WtYVupNqrurak8DtdW+7y/8Ax2vf9E+BdtZybii10N94DtbGxZfLWvNnmz+KJ8hiOLqHtIxw58E+OPD/APZrM23btrzyWf8A2q+gfj5Db6bJIqbd1fOEkm+vsstxMsRR5pH7zw/WljMHGrIt+fTWuKoq9N3+9esfT+yLzXVNkuKq/NTW70FRpxJvNb5qj8+o91JU8xrGI9paN3vTKKIlBRRRQAUUUUcoBRRRVAFP2Un8VSVMogJH8tWo0bbxVdatR/dFES4m1ItV5Fq3u3Uxl/u1+hyifPRkVKerfdobvTKzjKVORsWKRoajjarCtu/3q7eaNSJm/dKcibaj2VoSJVdo9tefXwvNE1pz1KvlU5flqb71RyfL92vnqlKVOR6VOUZE0ctTfeWqcbf3amjatadb7MiuUcybabu96sNtlWoWWqqUvtRHGX2ZArVatWaqP3amhZt22s6VflkKpDmidZp7b9tdt4dsGuJFrhfDqtcXCrXsnhfT1VV3f3a+uw1SNSJ+Y51V9hzHQaTa/Z4VpurXywR1cuGWGOuF8Sap5at81FepyxPg8NSliqxz/ibWl+b5q8/vNS+1Sf8AAqm8Qas0kjKrVz/nH+9XzksRLmP2DLMu9nT5pGhJ833abt+b7tQx3H96pPOrupyjUPWqU5RHKzK1Xre6qlzTFb71dEJSpyOGpGMonUWt1/tVrW9xu2/NXI2tx/tVrWd192vew2J5vdkeHXoHUQyt/DWhDNu61g2d1WpG1epGX8p4NamaWyo2XzWpscv3asbt1Eo+0OP4TNmi2tVeRfm+WtplVvvVTuLXa25a4qlHlN4VCrDKytVz5ZVrPaDbT4GaPrXKauMfiJZLf5qdH94VOkiyLS+V/dqeUw5iSFqvRy/NWaq/NVq3l9WrWnI5ZxNyzbey10mltu+WuTs2211uhruZc16FKofP4z3YnV6fb7tvy102n2bfL8tQ+HdL81V+Wu4s9J8uNa3lUifmuOxkYS5TPtbdoo6vR/LUl1a+VWLeXEkTV5VSR4kf3xrTTqsdcP4qvFWOSptQ1xolrz3xV4lXaylq8yrUPosry6pKpzHD+LrpWkavO7j55K3PEmrfaJm2/drnVl+auSNTm+I/dMBQlRogy01W29am3b6GX5aJR+1E9LmI2bdVe4iV1qaRKj3Vl/iNYy/lMu4t9v3ay7iPbXRTfNWbcRVhUpfynoUqn8xgyLVeSKtKaJqpyLXnzo/zHsU5lGSmbjuqzItQ7feuGVLlOnmLlm21q6Gxm3ba5y3+9W1Zvt213UJSiebiI8x0lvWlDL8vNZFlJ8vNasP3a9ylU/lPma0S4vzUVDH8tWFZa9KFSMviOGRDJULbl+9Vpl+9tqvItX8JrErtLUMlwy0TfLWbNLt3VUa/8x206fMa1vqXzferc0+6WVvvVwbXG1uGrR03Vtki5r1aOJ/mJr4Tmj7p6Xb26y1rafZtFItYPh2/83b81eiaXYfaFX5a7vdlH3T4XHVJYf3ZHX+C38vbXsehtuhWvI/DdhJbyL8temaXeNbxrmvMre6fjudL2kvdOw3e9O2q3SsP+1N1WIdS/wBquGUpHxkqEifUrVfLb/drx74hW8flyV6lqerKsLZavGfiFrKsrfNXNOXMfU5BSqe2ieE+JJPKumVqw7izWVdy1peIv9KumZf71ZCXDRtUR/vH9GYaMo048pF9jaKtfS7xrdlVvu0tu0d0tP8Asu3otTy/aiOrPm92odnpepLLHW0sKy/drgbGVoK6zSdUVtqs3zVvGUZR5ZHyuKoyp+9TL0lqy/MtCytHWpHtuF+aq9xa+lYSjyy908eNX7MgjvN3y02RVaqMitE3zU6O4rWM/wCY15P5RbiH0rKuLdWrYaXcvzVTuFXb8tVI3pS5Tmby1+98tYt1Hs+7XWXEVY91a7t1YSpnvUK38xzclw0X96iHVP71XLy1rFurX71cMuaJ71P2dQ0mjhul/hrPvPDiv935qrLcPb1p2us7vvVlJxl8RtarT/hnNXGhsvVaqf2ayV6BH9nuvvbaZNoscq/JWUsLGXwmscfKPuyOE8plq9Z3DLW1caG0X8NUn01o65/ZSpnR9Yp1ImvpurbfvNXW6Vre7q1eaKrRN/FV611JomX5mr0sLjqlGXKeVicDGt8J7ZpeqK235q7LR9srLXhWkeImRl+avTfCOvLcSLuavscPmFOpE/P8zy+pTjzRPafD2mLcMu0V6v4R8Gtf7cL+73fM1ed+CW89Y6+lPh/bx/2fC21fmrLHYr2dPmiflMKP13G+wqS9053VPBcdhY7h/D81ed68vlK1fQ3iBY/sMn+7XgviKJXZq8bC1ZYiPNI5M4wNPAYmMafwnC/YftUlSXXhhZIfu10Wn2K+Z81alxEqx16E/hPNljpU5csT5p+JXhLyrdmVa+W/GFn9luJN33q+2PitLGtrJ/u18U/Ea+VtQkVP71fFYyUfaH9C8D4itiI2kcXI1QtLTZG+b5qhZvl+auHmP22nTL1veba6CzulkjWuPVtv3a0NPvdvytRGZhiMLzfCdJMu6su4Zlb5a0Le6WWP71V7yL5WrSXvRPNp+7LlkU/7UuIl2q7VDJdSS/fZmqO4qv8AdX5a5JHt0qFP4i9a3TLJ96r0irPH8tYPm7Wq1a3jK3zfdrenV5fdkY18Pb3okd1b7JK3NHvNvy1VkRZ49wqOz/dtXSctR+0h7xuXy+bH8tYXmSWs+4Vu7t0dZN5FWupx0ZfZZuaH4qZNqyV11rqS3C7lb5a8sjQx1r6fqUlv/F8tdtDEyj7sjkxeBhU96B3snlyfMKg27WrJtdWWZfvVcS6/u16Pu1PeieL7KVP3WblqitV6OL5flrDt7r/aratbxdvzVvH+U8qrGUSxGjLVyNmWo4WWXpVxYlpnmVJfzArbql5qJoP7tG1lWsahh7pHMzVD9oZW5qaRqjkVWWvKqU+b4TWPKC3VWI7hap/ZfSm+Wy1zS5oy94coxkbVvdMrcNWta3St96uXj3LV61uGXbWsKpxVaHMddDZrcfcrSsdBm8xaydBuN7V614T09bqNdy1v7SnKPvHx+ZYqWEiHhm1mt1rr/tkix1dtdFjhj4Wi4s68yrSjL4T81r4qniKnMcH4o1q4VWVK4iPUr1ptz7q9bvNDt7hvmrLuPDlv/CqrWEaHsz6DB47D0qfLynN6X4gkt9u+t7/hNFhXlqy9U0aOKNtledeJp5rMtsbbUyjLmPQo4OhmEzrfE3jeOaNl3V5jcLDeSM396udvNUnll5ZmptvqUitXoUI8kfePvcHlX1On+7NS48Pxyfw7qw77wqrfdWty11f+9WhHeQ3H3q6eWMj0Y18RRPPpdBktfuq1S2qzW/zV6A1rDcVRk0aNv4an2X8p0rMeaNqhl295vVdy1rWdxG33qr/2N5f3actjJG26q96PxHHUlTqfCWrixXzPMTpV7T5G+61V7dvl2t/wGpIbjypOau/2jhqc0o8pHqULR/3trVj7l875lrtFhjvrfb/FWFfaL+84pSiFDER+GRnNYQ3C/Ku2qM3hxWbcK0JLKSH+9UlvLIrLlaR3Rqyj8MjHm0ORVqG3s5FrslZZV+apI9OhlrTl/lI+vSjH3jlEikjbmuu+HvjWbwh4ghm3N9lkbbNH/s1C2i+ZVObR9sma05TWhmEadSNSO6PoHxto0PibR1vLNtysu5WWvD9StZrG4aOX7y16F8JfFrWrLot+3+jt/qWb/wBBrQ+JXghtv2q3j3f7tXh8RKlL2VQ+mzChRzOh9ew/xfaPG2vJI2rWs9X3R/eqjeWW1mVlptvas0de9H+6fDVI05x942P7Xp39ubf4qwLiB4qzJrhk3V2E08JTqHYNrKv/ABVImrbf4q4WO6bdWpa3Tbaj2UanxBPAxjE6f/hJZbX7kjVQvPGVzL8vmVkyI0/T5qZF4fu7pvkjb/vmvFxmHpxFDD4ePvVCvdaxJJJuLMzVf0zxpd6d0ZttXbHwDc3DfPG3/fNbdv8ADFvL+eOvkcTHDy90dbF5fGPJUMW8+J1xcQ7drVwmu6hJqsnz16fefDlbdfu1xmtaCLCRhtrhpYWjGXNE6cvrYKMv9nicJ9gaj7A1dF5Sr96hYlrq9mfUfWGYcdg26rdvpreZWvHbrurQt1Ws9Tmq4qX2SnZ6S38X3a3tP0yONl3VDHcKlSf2osa1J4tWpUqHonhO6hsJF3bVr1bTfGFvHb8yLXzBJ4gZPusy1TufGGobfkmZf+BVwVcNKp8J8xiuHZZhLmlI+hfG3xGtYLWRRItfMXjbXv7W1JmX7u6q2qa3d33+slY1h3DfxUsNhfYy5pfEfW5JkVHK4/3irNLWfNLVi4qjJXpH3dKJDI1U5JamkXbWbNSlI9OnEjmlqjJL96ppKh8hpW4rKUj1YxjEYhaRqu29vU1nYbfvVcaLatSYVK0fhiQ/d+7TW+apPs7N92pvsvvU8xhzRKfzVG3er0kW1aq/Z2fpRzFRkU5G306O1aVq0rXSWf8AhratdJ2/w0E1MTGmYtrp3y1oR2W1d1ay2e1ab9nZqjmPNlieYo7aFgaStaHS2Zvu1rWegs38NHMcs8XTp/Ec/b6W01dNo/hxpZF+Wui0nwv935a7rQfDkcW2uGrX5fhPl8dnEacfdO0+DfhxbVVZlr7D+HNjCuko428/M1fMHhO4jsNtes+HfHj6VD5aMGT+7Xydf3pSlI/Ho5iqGa/Wa8eaJ3XxA1Y6db4ibazNXlF94ieRWWWVm/4FV7xX4yXVl/elV2/7VeVax4gBkZUkryZSly8sTgxk5ZriZTh8Jk/EzUjqFpJDCu7dXztffCnU9YuJJEjY7mr6N061j1OfMvzfN92u5sdGtYrdf3cf3axhmNTBx5YH0uDzyWRU/ZUYn59eMPhzqmgxs0kbDbXl95cSRyMrfer75+N0Wn2+jzfKm7bXwnr0KzalKyfd3V9PleZ1MXGXtIn79wlnFTN8P7SrEx/mlqxGrU5VVaGavdlI+9lLmLC3G1eKdb+ZcTLGv8TVHb2rXUnyrXc+E/CZmnUuv8VctSUYxPOxNenhqfNI9w/Z18OpF5ckq19h6PFb29uvy7vlr5p+Fdr/AGWsf8Fe1R695Vn97+GvgMTT/fSqSP5O4tlUx2OlOJ1Gqaza2Me5mVa8d+J3xk03R7CbFwiv/vV5/wDG74nXGm2sixXDf99V8f8Ainxjea9cN5kzsv8AvV04bLamNfM3yxPrOE+BfrvLisRL3TW+KHjw+K9TkZGym7/vquBb7ooZv71IP3lffUKEcPT9nA/p7C4ang6MaNP4YiUfShflo2ba6TqDa3rRJTloagcSKiiipKCiiigAoooqmAUUUURAKl+Wo9tSLRIBrfe+Wn07mjmgBdv3asw/dqtHVqOgr7RpRy1MrfLVP7lOjavrMPieX3ZHhyiTSLUbd6k3UMu6vVceaIokNSRyU1lptZR5oyHuXI/mpzRbqrxybWqyrblr0Yy9pExl7pA0W2oWWtDarLVWRP71cOIw/MdNKvylXZt/2abu/hqxtZqhaJt1fM16Eqcj1Y1IyiSK1WI/mWqO9qmjl20Uq/2ZBKJJIu2odzK1TM26jau2talDm/eRCNT7MjqPCcqrcLur2DRdRVbf71eC6PefZ5lruNP8R7Y1+aunD4n2fuyPz7O8DKtU909NvtYVIW+b/wAerzLxZrm7dtb5ah1jxbuj2q3zVxeoX7XUnLV0zxXtPdMMpyeUZc8ivdXHmyM1V6d96hq4pUub3on6HT5Yx5QVvlqSGX+9Val3VlGUqcipRjUNCO43fw1LVCO42/eqSOevXo141PiPKq0pRLkbbGq9bysu2s9W3VajbdXV8Pwnn1Im9Z3X+1W9Z3Hy/wD2VcdbvtrXs7qvXoYj+Y8SvQ5jqo23VajZqybO6+Va1I2VlWvcjKMo+6eBUjylpfmoaoY/lqZfmpSjzHMVZIleqskVaMibWqJl3VyVKRpGZTj3RSfxVcjk3VG0VL5e2ubllEuXvE6/NUirVdWq1HJ/eo/vGEi1Zsyt81dz4bZWkWuGt0+aui0e6+zyLVRkeLjqftI+6e+eFGXy1+7XbRsq1434b8TLEq7mrsI/FUbL96iUj8ezDL63tDqrxl71y+sXEaq33ao33ij/AGq5vVtb+0KzbqzlIrB5fU5veMXxVqnlK22vI/EV/JLM3zNXaa9ebmbc1cDqm2WRq4alPmP13KMPGnE5u6Vmk3N81UZPlrauLes2aKvOqQ5T7elUKqybasR3FV5I6buZawjVlGR08vMXtu6qs0NOjn+Wpt2771b80ahn70TNkVlX5qqyVoTRbqzbhWRmrN80Tupy5irJH8tZ81vWgzVG21ulEoxqHo05cpjyJtpNv+zV+S3/ANmq7R7a45UpROuMxkK/NWna/dqlD96tG1WpjTMaprWda0MtZdrWpCnzV1xjKJ4FX4i1G26pearK21qmjb+9XZTqHDKI6NvVqJKa1N3f3q641P5ieUq3S1h3S/eroJvmrHvIttEo83wnoUJGDNLtpsN1t/ip14rKzVlyNtrONWVE+gpx5onpng7Uf38fzV9GeBYluo491fI/hfVvs91Hur6Y+GfiaPy49zba6Y4z+U/MOK8HUjT5onvGl6TGq7q1NqxLtrn9P8QQtCvzLTbzxEv/AD0rWVdyPwGph61Sp7xveavamyXXlx7t1ca3iZVb71V9Q8WRrD/rKJS5jojltSUh3jDxL9njZVkrwvxR4taeZlZq6Pxh4i8/dtavI9UumuLrdUU6UuY/WMgyqNOPNKJrqy3FV7ix3fdWqNndbfvVtW863C/NXdKjGUT62cZUTMS3a3atO1uv79WJLP5fu1D9jZa8+dKVM55VI1PiNK3iWX7tXbeJo3rGt2aJq3LO6VvvVnH3jza8XE3bHUvWtmO4WWudjt/4kq1DM1u1V8J89WpRl8JpXFqrLWPcWrRfMK2re6WWP/aqO4i3VMomVOpKn7sjD+1UNLuqxcWqtWe3mK1Ef7x6MeWQ6T/gLVn3CK3StBfmWq9xF8tXqdNOXLIw7q33Vk3FnXQSLtbmqskW/wC7WMoxPXo1eU5e4sd38NZ8lq0dddNa1Rms6450eY9WniTDhlkiatqx1Zl61Tm0/a1R+Vtasfepms/Z1YnWQ3EM/wApqO40mO46VgwytF0rUt9W27c1tGrGXuyPKnSlTlemU7rQ2VvlWse4sGWu2hv47jrTbixhuKmVCMvhNaeMqU/dqHDxtJB/erqfDGvG1uI8tVS+0Fl+Zay/sslq3y1zfvKPwnXU9jio8p9bfC/xhGywq0n/AI9X0h4T8ctptuqoyyR1+b/hnxvNocy7mbatezeF/jtEsarJN/49XX9ejKPLUPxrOuGcXTxH1nCH2tqXj77Zbsqr83+9XCXkomk/vV4/p/xltrr5VmX/AL6rtfD+vf2p8wbdXq4WVLl/dn57mGDx6l7TFnVwR7aq6zdfZbdjWnax/u653xlL5FnJVYmpyxPn6EfaVoxPnb40eKPKim+b+H+9Xx9rl+15qEkhb+KvdvjxrnleYu6vnWZt0lfCVJe0qSkf2Pwbl8cPgo1P5hsjVCzU7d81Rt935qjmP0+nTDdRHLtk+8y1Hu96burCUjsjT903tPvtta3mrNHXGwy7Wras7z+9W8Znh4zC8suaJYuoqz5FZa1JGWVflqncRNUziThqnL7silzTPN21JItU5GrCUj0JSNKzv9rVrR7ZfmWuXjbZWlZ3jR/7ta0q3L8R5taj9qJ1Vn92qupW/wAvFWNNuFljVq0Li1WWH5a9b4vhPD5vZ1PeOTjb5qtR1BfWptZafbzKy0oyPQl70eaJchnb/drTt76Re7Vjfc6VYtZ91dtGpKMjjqU+Y6q1ulk24ati3uPlrlLX+8tbNvdf3q9WNT+Y8GvSOihumiXitK31L+/WDby7vvVejXdWv+E8OrSj9o6a3ulbbtq55Sy1yizND0rRs9WZfvNtrmlP+Y8qpQl8US9cWP8AEtU2Vlar0d+sq/eqT5Zawly/ZM4ylH4jPjqaPa33qm+x/wB2nR2bVHKKVSJCtutTRxVMthJu+WrMOnyM3zLWEqRhKrH+Y2PDsQ81fm217x4Lt1+zxV4loelzfaF2rXtXhPzIYVytefVjyn5zxBLmj7sjul+7WVqEjL92rP2zYvzVm3F0rVyylL7J+dUacubmM2a6aqNxdSLWt5SyNRJpu+rjUl9o9eNSnH4jg9c1hoF+avLfE2uRzs1ey+JvD3mW7fLXgnjTTmtbhsf71aUuWUj9EyD2FaXumDMyszMtM2rVDdItHmtXo8h+leykaUa1NGzLWWt4y1JHf7etHKYSpSN+C8Zf4v8Ax6rsN9uX5q52O+WrUN0v8TVcThqUDpoZ45P7tXo4ll+WuXhulXpWtb3X91q0lI82rRlE0vsC7vlps2nbl+Wpre4WRa0reVWWp+I86VSpExbXdatWhIv2hVZasTWdSWtvtZVqzKVWMveMO6iWqcdurNXS6lpn3m21z9xC0MmK55HVRq+0j7pP9jXb8tSW8Ddqhjutq1cs7r5aqnIKnNyk8cJVvu1JJCHapY5VarEarurpjI8+UpRKkdqYZFdflZfmVlr2vwPrkfi3SfsN5ta8jXb/AL1eSLHzmtTRdQm0rUY7qAskkbVM4+0R62W5vUwFW/2Zbk/xA8DyaTdNNHG3lt/s1x1nYeWcFa+l/s9n468O+Yqr5jLtZf7rV5FqnhOTS7+SJ1/i+WunC4iXw/aN85jGg/rFL4JnGXWjeavyrXP6l4fb+Fa9Wh0bctTf8Ir5nVa9qVePKfJ0829ieL2vheaaRdq123h/4Y3V4y5X5f8Adr1Hw74Hj85XaNf++a9q8EfDdbyOORl8uL/d+9Xg4rM/q8TnqZ3icdV+rYKN5HiPh74Lo23MLSn/AGVrvNP+DJVf+PUL/vCvo7T/AAvZ6fbqscaqv+7Tbo21v8vy7q+MxGbVax6suHsTKPtMXXPAJ/hi1jGW+zblX+7XOano6W+5du3b/C1fQuqX1vsb5lrxvxPGt1dXG1ty7q5aVWVb4j4XNsLTwNSPs6nMeP8AiS6jt1ZV215F4mk+0SNXr3jTw/JJuZN1eTappbW8zb6+gw1D7R9hkcqfLzRkcm1mzNUbWDLW55NSLEtej7E+1+sSMOO1bb/FUi28lby26tTvsp/u1ySoRM5Ykwvs70xrNv8Aarovsq+tV5oVXdXLKkRHEHOSQMv3qoXEDV0k0S1m3Crt4rHlPRpVTm7i3as+aBq6S4VaoyRLUnr0qpzs1u1U5rVq6aSJapzW8bferOUuU9OnXOXmt2/u1nzWbbq7CS3X+Kqv2NWasZTPQp4rlOV/s1m/hq9Z6M38S11Fvpcf3vlq59ljWo5iamYfZicz9h2/dWo/7NZv4a6pbBWq0thGq1PMccsdynJx6W392hrBv7tdY1vGtQrZq1TzE/XJHJrpMkjfdrQs/Dm7+GustdNhrSjt441pHLVzGXwxOXt/D+3+GrX9kba6DdH6VNGsbVPNI82WMqdTnY9CZ2q9a+Gt3Va6S3iVavRtGv8AdqeaRw1cdU2iY9r4ZVV5Wt6x0GNf4akW9jX7u2nNq8cX92spSPIq1cRUNa1s47df4a0IbxbeuPuPEar91qqR63JdTKo3ferz6pxywNSp70j2Tw2smpbcV2kXhu7aPdEHf/dWuU+GzL5Me9vmr6G8Latp8VikUhVSq/xV8diJyqSlynwdaMZ4z2EpcsT508UaLrEats3V53dafrKXHzq1fXnie10q+VpIZo/Mb/x6uHuvDttJJ91a41KcTSGafUJeycVI8R03UrrS1+dWp2ufFeXT7ZlVW3V67J4BW+VvKh3/AO6tcrrnwthdmV4fm/3a5pyjL4onXRzDAVqntMRTPkP4pePNa8T7lCyRxV4pMkkcmG3Zr7g8W/C+1ht5P3a/d/u186eLPBEcepMq7V+avrMsr04x5IxP3rhvPMFOl7GhHlieSxxSTN8qtWtpvhya6kXK13Wn+FYYm+Za6Cz023tV+6te1Uq/yn0+IziMfdpmDoPg9Ytu5VrvtH06Gx21kyatb2q/eWsXUvGSwL8rVxyjzHy1aOKx0j1zT/FsOl/ebbSa38aLe2s2XzF3V86at45kZWVW/wDHq4rU9euLxuZGrm/s723xGuG4Pp4iftKx2HxM+IbeIpmUSfLXmsjfxUPuc0jL8oFe5QoRw8fZxP1PB4Sng6caVIj3U7d70Kvy0bK7InoCfxUm7dTvrTKAHx05moX/AGaGokBG1JT1/iplZ2AKKKK0AKKKVaAEopWpKAJVpy01ak27aCIic0ipUjLRsoiXzAq/LVpVqCrUC8VZPMTyVDuqxItV5Fr0pHmwJI5fWrUbK1Z1T28u2vVw2K5fdkKUC4y/LUbJtqRWVqcy17nLGpH3THUr1NHJTWWo6yjzRkBoRtQy1VjarUb/AN6u6M41DnlEryRf3ar1oMq7arzL8vy1w4jDcx00qvKU5FqPd81Tt1qCRq+ar4b2cvdPTjVjIk8ypo2XbVNm+bbRHL/DWVKr7MqUYyL3zLJuWmyX80X3Wao/tH3aGXdHurerRjWjzRMrx+GRG14zN81H2jd96q8i1Hu/eV5vvU5HVHl+yaHmq1G75v8Aeqmsu3bineburup1zCRY3bKa0tR+buprNXbyxkYc0okiy7ad51V2+98tNrPklT96JUpcxpQ3G6tS3lWudjbbV61uq7qVf7Mjhq0joI6uQzbfu1lwTqy1pR7a9CP80TxqkTYs7qty1uq5eNtv3a0LO4ZWr0qGI9nL3jxa9LmOqjl/d1NHWXZ3W5avRt8te/TlGoeNUplvmoJFqRWqTbuqpR5jl+Ep7ttOXa1OkiqHd5dcMomsfeJmio+7UkMqtUzRbqwlH+UmUuUjt7jbJWpDcK3zbqyWi2tTo2Zawj/eMJwjI6i31ia124q8vi2b/armYbr+9Vnh615YnlVMNTcveidCvipperVHda8zrXP7fmpyt/Ca19mR9Vox+Ej1K8a4rFkStqSJXqjJFWEqR6tGUYx5YmPcRVRmgXbW1cW9U5oN1cNSmenTqGHJb1Rkiaty4hqjcRV5VWB6lKqZyttp/wBop0kdV5F+auD3qcjqj7xY84VXm2t92o922m+ZXVTrx+0axgUbi3qjv21rSPuqpJbjrWko/aid1Of8xBG26iSLdTZE8unLL/eojL7Mjf8AwjRDVy2XbUcfzbauQwfNWvso/FEwqSNC1rSjXctZ9utakPy1cYni1ZBtqSn0BaiUTkchm/8A2qG70SVDu29aI1OUqJDcfdrPuJfl+atCRty/LWXeLWsa3Kd1EzbxVb7tYtwm6tS4l2/eqizK33a19pGoe9R5olKORoJNy/w12Phf4iSaTIqu1chJH81V2T+7XnVaUo+9E3rYajio+zqxPo/SfjTH5O1pv/HquyfFxZ/uzf8Aj1fMi3DRfxVctdQbc3zNRSq/8/D5Wrwpg+bmifRDfEjzfm8ys3UPiH/dkavG4b9mXlmqwsu7+9Xr0483wyOaPD+HpyOy1DxRJefxVXhuvN+9XOxy/wANWoZmX+KuyFSVP3TulhY048sTpI1+X5avW/yt8tYNrefLWtZ3VdlKvTl7p5lanI6SzvNy7Wq+kat0rIt3WVflrQhZlrp5YyjynhVoFj7HuoWBo6tW9x/eq9Hbqy1586EfsnnSqSj8RXt7iSKta3uFkXnbVFrP0pvzRfLXHKMonHNRqGwsW1dyVJ9oZfles+0vWX/drRWSO4/3qWpxSjy/ERSLuWs+SKtCSBl6fdqrJ/tUamlMoyLUbbl+9VqRdlQtS5TrjIpzRbqozW9azLUckW7/AHaOU6YVOUwZF20fK33q1JrPatU2i+as5HdGrGRVktVaP5apzWFaW1l6VIrK33qylHmNY1JRMGS121DItdFJaq9Ubiz21yypHVTrxMlZWi/iq1b6s0Xy1HNFtqnMm2sPej8J08sanxHRW+rRt9+pJIre6WuR8xo/u1Lb6pJH/FVRr/ZkZywv2qZp3mife2ViXFlNb/d3Vt2+tq3WrfmRXX3vmquWnUKjUqUviMnw9q89leRq0jbWavqn4V+KI2t41dq+XbjSV8zzErpvDvjCbQ9uWZdtYxlUwsuaJ89n2XRzSj+7+I+5rXXofIzurgfiN4yhhtZF8xf++q8SX44JDa7Gm+bbXlvj/wCL0moLIscm6ssTj/aR5Yn5zlPBOIlioylE5H4weJBrOuMFbdGtecbvmqfULxrqdpH+8zbqob91eHH3Yn9VZbhY4XDxox+ySSN81NZqbu96az7amR71OINTd3/fVN83bUO7d81SdUYkm/bVq3l/u1QqWGWojIirGMom9a3VWG+asWGX7tXobqujmPna9D2cuaI64hrPkStZv3lU5o655fERTnLqUfutTo22tRItNrI6DZ03UmgkXBru9NuFuo1215ar7K6bw7qzRTKrfdrvw9fllyyPHx2F5480ToNc0vdGzVyjK1rJXpMfl31vx/drk9c0nazNXqyjze9E8vB4j/l3MzY5ty1NH96s9WaJq0LVt7VVOR6M4mxp81b1vF5ke4Vz9mvy10Vi3y16tOR8/ifImjVl+7WlZ3n96oY1VlpWs9q1XNKPvRPIm4y92Rrxssq0rwfL8tZMUzQtWnb3iyLWftY1PdkcM4SjsRGeSD+9U0GsbPvNtplxtasu4g+b5a55Rl9kqNONT4jrrfWVata3v4W27q8z+1SRfxVYh1ll+81ONT+YwqZdzfCesW9xC1bVj5LMteN2/iZom+9Wpa+Mmi/5aVXtDxa+U1vsn0d4XsYZ5I/u17B4f0KO68uNAtfJng34ora3EavItfR/gn4gW80cciTLurhr1o/CflOe5disPU5qkfdO+1bwXNZ2/mjbKv8As1xd/pflnjrXdT/EJZ7Tadu7b97dXGahrlv/AM9FzXlc3c+bq+zjUj9VvYzobVlatK3X5axZNet0/wCWi1VuPFlvBG37xaynU5QeHrVPslzxF5aWsm6vlz4r6p5M82Plr1Xxp8Q4fs8irIq18yePPEp1W+ZQ25d1YUJSlV5on6xwhlFaNT2lQZZ+IN3yvWtHdQ3H8VcCrbWqzb3rxn71fR06/L8R+u1cHH7J3f2fd92o3tWWudtdekj6tW1a61HJ96uqNSMjyp0KlMdtanLcSLVqOSGf7tSNaq33a05Yy+EwlP8AmK66lJF/FV6117a3zVVksKqyWrLWMoESjSqHYWevf3q3rPVl+9uWvM43atC11CRfl3VEfdPLr4CMvhPWLe/jlX71TQ3CrJXnNpq8kP3q2rfXGbbW8ZHgVsvlE9Eh8u4Xa1Z95pKv0rFs9d2VtR6ss8a/3qqR40qVSjLmiZNxpO37tV4bCRd1bk14rR/NUNvdRs38NZ8sTojVqcvvGf5Ui0RyyJJWx+7f+7UbWqs1Eoi9r/MVftjLWla3/wDeqFtNX+GnQ2G1qXNI56ns5HdeBfGTeH9QUtJ/osn+sWvUvEmh2/iDT47yz2s33lZa8BhtX6ivTvhj4taymXTbxv3Mjfu2b+GpnGUZe0ietl+KpVKcsDiZe5L8CvHa/ZZPLddrL95avQ+WrVveMPC8n/H5a/Nu+8q1xnnSRH5q7o1PaU+aJ8HmuW1cDXlSZ3eg+X5y7vu7vmr6J8LpGLOIJ93bXy3od98y5avdfAfiyJrVIpJFV1+X618jmXNKJtwtiKeDx8lW+0dzrmpfZbeRh/CteFa540vri4dxK0Sq3CrXr2vahDcWcm1l+7XhuqWKtdSL/tV5WFpc3vSPS4wzGcq0I06nulc+ILi4b55Hb/gVG77R96mx6cu6uv0Hw/Ey+ZMea65ctP3j84p05YypywPO9Z07zIH+WvDPG9r9nuGr6j8bW9tbkbdua+bviK8clwyrXo5fXlKR9ZkqnQxLpSPO2o8ur0dqv+9ViO13V9T7tQ/RZVeUy6kVtta0em7qJNNrmlS/lMPbxMvf81U5pa1LixZfu1m3Fqy1nKn/ADHVSlEy7pt1ZNwzLW1NbtVGa13LWHs+Y9elOMTBmlaqclw1b0lh92qM1hXLKgerTq0zBmuJKpzXDVvTabVeSwX+KuGpQkenTq0zBa4ZlqW3VnateHS1Zqvpp8cca/drllSkXPEQjojI8xo1ojaSRq1ls1Zv4auQ2EcS1jyHLKvGJlx7k+9TZLiTbWpJ5a1V8qOVqJRMlU5veZm+ZI7VoWcUn8VaNvaxrt+Wra+StTymdTER+GMSiu5aRpHarv7vtU0drG22mcftChDbyNWjb27LHzV5Y1WmySLt+WpOaVXmIdzLSb2/2qVpFqvNeVMuWJEY8xN5rL/tVXkaST5RUX2vc1T286/xVw1asTXl5RsekzXFdJougrE25qz7fVIYKnbxUka8MteRVlzHHXeIqe7E9P0PVP7JjXa1dAvxI+z/ACs1eDSeNGY8NW74e03UPEDqwWRU3ferx6tGnH3pHzGJyWnb22KPZbf4jLcNtXNdVomoPffN81cZ4Y+HzW6q0ytXoFjp62UaqtebGEakvdPzzMPqlP3KB6F4bS3hsg7lTlfmrnPGd/aeY3l/Ky/eaue1LxMthbt+82rXhfxU+OEGkW8ypMu6s5+9Llp+8elgMPic2jHCUaZc+J3je102ORfMXd/vV8weJPGcN1dsdy1x/jr4nXviO8k2yts3VxLXjN1Zmr6nA4GVGPNI/pPh/hRZfh4+1+I9Hk8YRr91qz7rxkzfxVw323/aqtNebVr1vZH2sMqpc3wnUXniiRt37ysC+1qSTq1ZklwzVX3bq2p0onr0cHTp/ZJpLpmqCkbpR/D81bxjynpx0iLTKc1G2rEN+Zmp9FIy/wB2l9ovmG7/APZpP4qdtPpS7aZPMLSN96nRruoaJqBEeymtVjbTfLqw5iHbSVZWKjyqA5iFVo/vVa+zmnfZ91RymfPEq7acsVWvIp0dvVcoc8Suq07bVr7PQtu22r9mS6sSFYvlo8rbVr7Ptp3kUvZyJ9qV1WrUP3aI7Vt1Wo7dquMCJVohcRMtU2X+9W1dW/zVl3EVelVpyjI4aNQpUi/LT+airn5j0IliOWr0bLtrJ+61WoZdtezhcVy+7IwqQNGomiqSOTdUm3dXve7UjzROLm5SpT42pzRfeqFk21l71ORp8RejZaJFqqstXI23LXdGXNH3jCXulOaP5aoyLtatpoqo3FvXDXoc3vRN6UzNk/2qjZmqxIu2oWXdXzVbDy+yejCX8w1ZamjuKqt8rU3+Ks6c5UypR5jQb5l+Wqsi7adHLU3+trrlCNeJlGXsyju96N3vU0kG2q7fLXjTpypyOmMuYsK+6pN1UVqZWrrpVzOUSxupaiX/AHqkWvQjUjIy5Q20KzK1P5ptXKH8pJftZ63rO6XbXJqzLWpZ3G1q1pVZR904a9LmidZHKtWo2rFs7rdWpDL/AMCr1KcvafCeDUp8pqW9xtrYtbr5a5+Orlvcba9GhVlTkeTVp8x0kLbqmWsm1uq0oZd1fQQqRqRPIqU+UsfK1QyW+6peaWiVMw5uUo/Mrf3auW9xtb5qSSDzNtRNFtrklT5S+aMjS2rKvy1DJb/3ahjuNtaEcqyrXPKPMYS5omf8y1at7rb0qSS33LVV4itc3vRkRzRkaiyqy/NTtu6suOXa392rkdx/wKt41eYwlT5ST7rU2Rd1WPlkqOSLbWhnGRRkt6p3FvWts/2ajki+Xms5UzpjU5TnbiGs+a3/AL1dRNa1n3Frurza9E9KlXOZmiqnNFurcuLX71Z81vtrx6tI9ilUMWRaqyVqXUXpVGZflry5x5T06cin9o2/LTvMqvMtQ+ay1pTryp/Edvsy4y+bULQ0R3VTKytXpRnGsHvRIVba1alvL81UWiqxGreZXRDmiZ1PeNy3XdtrSVaybGX7tbVvtb+7XXGMZHg1/dkOVadU3lUMtTKmcHMVWSoZIquNFUMkX/A65pUzeMjOl71lXMjZrYuF+9WPeL96uKfNE9GhuY98u6smRttaF4zLWXI26uf2x9HQj7o5Zfl+amyKvaq8lRrcbfvV008V9mZ3RgSbakXtRuVqcqbq3lCNSPuhzBHLtar1vebf4qo+VTWVlrk5qlGREoxlE3obxW+81aFvdK1crHI3erkN/tb71ehSxkZe7UPPqUP5TsIW+VdtXLeVu9c/Y3yt95q3rNlau3mjKPuniV6fKbljebK3rO6Vv4q5eNf7taFpMy9a3p4iVP3ZHz1elzHVRurNWhaytXO29xWtb3G6vRjUjUPDrUuU3oZVpzRLJ/vVnw3FXI2/u1Uo8x5Uocshv2Vom+Wpo22VNDLU3lK1YVKH8pzyn/MNjl20SeXJ1WjyttRyKzLXJKnKJmV5Ldl+792qM1Xmdo6a0scv3vlaszrpyZnr94VYjanNa/e21H9373y0G3xErW6yfw1UurD+Krkb7am+8tP4jKNSVM52S38v71RMtdDJarJ1Ws+401l6fNUyp/yndTrxl8Rnx/LTvv8AWnMu1vmpf4a5jbmKF1ZrJ0rJuLXbXRMtVZol7/NWUqcTqpVpROTuIttUZK6S8tVb+GsO4tWrhqU+U96hVjIz2lZafHqUkP8AFVe5VlqhJXNzHpxpxqLU6i18Qf360I9Qhul+bbXn/n7Klj1aSPbVRxH8xnPL4y96J2N9pInXdHXManocgZtq/LVuz8RMp2s1bEOqQ3Me19taXp1ImcXXw8jze801k/hrLkt2Xdtr1S80eG8VmWuU1Tw+0fRa5KtA+gwuYxl7sjkJG21CzLWneWTRNtZaypo9v3a8ipGUT6ajWjU+Eazfdo3VXZtv3qb5tc8pHfzFihWqv5u2m+bU8wXNCOX5asLLtrJjuP8Aaq0rbquMjz6sfeNaG8/hq9v3LxXOq22tCzuqOY8+rR+1EtXEK/eqmyba1V2yLUElv/s0jCE/5ilU1lP5MitUTRfNQq/NQbS96J6F4b1T5V+auivLVbyHctea6LeNbyLXoWk3nmx169CrL4T4/HUJUantInK6lpvlSNtWs+PdC3y13WpWa3C7tvzVzN1Y7Wrv5Tow+J9pHlkWNPk3f71dFZrvVWrmrNWjaul09t0dd1OR5+L7mpbttrUjiVlqjbxfLuq9DuWuk+eqSI5LPdVOSNoq3I13LVe4t91clenzaxMY1fetIxZL9o/vU37arUuoWrL/AA1hXDMrfLXne2lT92R6tKnGp8JtNtaq8lqrN8rVmx6ky/eq5Hfq22uynVp1Df2VSJCyMtN3ba0FdZV/hahrNWrfl5hc/wDMVo5mjO5Wauu8P/ES/wBF2qsrMFrlfsTK1GQvasalKNT3ZHPXo0cVHlqR5j2GH44XHl/NI1Vrn4zzzfxtXlS07yt1cn1GEdjwv7CwEZc3sz0hvirM3/LRqqXfxIupkbDNiuC8uj7la/VaZ0xyrCx2iaWseILrUxtd2K/71czJY72rX3D+Kl8pWrSOHjH4T2KXLRjy0zn5LNqb5TVvNa1H9k/2amVA6Y1/5jH2VJHIy1eksKjazb+Gp5ZRL9pGQ63v5Im+9Wlb68y9ax2iZf4ab92jmlEynRp1PiOytdcjb71XI7yOVa4Hc3+1VqG/ki+61P2sjhngY/ZO22xtUy2qt92uPt9cZfvVqWviBf4q29rE4Z4WtE6JLdqtWtuystZdrqyt91q2LW8VvvVcZRPIrRqR0kaTRMu1qks7xomq5btHNH/DSSWybvlrTlPGlOPwyLMzM0e5ax/tkkUlbluv7vb96qN1pPzMyrRye6Y0pRj7sirHrzRfeapv+Eo2yLuasW8sJF3Vh3iyKy1nKJ6cMLRrHpVr4oV1rSt9ehavJ7e6ZF+9VxdSkX5t1ETmqZVT+yeyWerwsv3lrWs9Qh3blb5q8bs9ekVfvVr6f4kbf96umnGR4NfKZbxPrHwH4vh1azXT7hla4Vflb+9WP420FdNuGuIf9Szfd/u14dpvii4sLiO4ik2tG26vc/Dfi238ZaL8+3zNu1lapq0pUZc8fhPbo4X+2MN9Ur/xI7M4+31b7LJ96uk0/wAaRxbf3m1v96uH8ZaTcaXcSSRbvJ+9/u1w13rj2/Xd/wB9Vz1KEa0eaJ8TiOHpQqeyqr3j6Dk+IKtHta6bb/d3VR/4Ta3ZvmkX/vqvne68TTL91m/76rKuPFV12kb/AL6rw6lCVP4SI8MOr8Uj6lt/GFq3/LRf++qtSfEBbeP5bjbt/wBqvkhfGV+n/LVqk/4S68k+/cNWHsvae7IqPCMoS5oyPe/FXxGhWOTbNub/AHq8c1TXn1S7aQ1i/wBpNc/M7M3/AAKpY1r08Pg40fejI+hweV0sBHT4i9HdL/wKrUNx92snbu+7U0O5a7oylE7ZU4m9HdKtSfbI6wWuNvWoWuttXGrIw+r8x0ElxG1Ubho3VqxZr9v71UpNVb+9W0avN8R0U8LLoadwq1m3C/8AfVQtqn+1UMmoK3/7VXyxkelTpVIkdxLtrPklqxJOrLVOZvlrCVKX2T06cSGSWq+1pWqSSprdf71c0oyO3m5YjY7dljpkkTtV2S4X7tWLOJW+Zq5ZU4mEqko+9Io21mydd1FwzKtbE0sax1mSMsrVzSoRJpz5pc0jIkjklk4q5Z2TVpWtqv3mq58qVhKgFTEfZiUDGy1F5MkjVe+833asR2/zbqwlSkYe05Srb2DN96r0cXlLUjSrEv8ADVG4v/7tZezkYc1SoTSNULNt+9WfNqW2su81rbWMjsp4aUjamuP7rVRkuFrnZNZZmpq6o396uGfNzHpRwconRK1K13srCXUWb71Czs396uWVMf1f+Y1pLz/aqCNZLhtq/NS2dhJcf3q9D8H+EN1wkjr/ABVx1fdjzHFicTRwceaRq/DP4StrVxHNdLkbvu19ffD/AOCsNtZxvLD5ce35VWvPfA7W+jRwt8q7fmr1mP4wQ2VntVAGVf71fNTjzS56h+VSzOjj8ZKWPk+SPwxH+LdDsdEsf3caqyrXkviTxRb6XbyNLIqqv+1TPiV8abKKJpZpkLKuVVWr4l+MHx+uNTuJrezk3f7tOlTqYn93SNsu4brcQY3moU+Wmd98YPj/AB2ayQ283zf7LV8q+JvG134iuGkmlbbu+VaytS1K41KcyzFpGb+81U/L3V9bg8tp0I80viP6dyPh3B5PR5acfeCS63U3z6d5P+zR5W7+GvW5T6v3SFpWao2WrnlU1rfd/DVcpfMVVXdRtq15H1py2/y0covaRKflUeVV77Of8rR9n/2ar2che1RT8qj7O1aH2X3py2tHs5EyrRM9YttO8pq0Ps3tUn2T/Zq/ZmXtzL+z+u6pPs/tWqljT1s/VaqNIz+sGT9l+apfsrVqx2NTfY9v8Na+wMpYkxfsu7+GnfY/lrajsKmjs6v2BlLEmGtg1OWwreWz/vbqkW1pexMZYow1sKd9hrc+x1J9l9619kZ/WTDXTad9h/2a2lt/9mneRR7Iz+sSMX7DUn9n1sLAtSi23VXszOWIkYi2FSfYK2Ftamjs91HsyJYkxV03dViLTv8AZraWw2/3qtQWfHFHLE5pYowLq2rEuoNu7bXUTK3daz7q13LxX0tehGpH3TehV5TkbiKqtb11Z7ayZoq+Yr0ZU5H0VGpzFdvlp275qbTY2rCMjq5eYvW8u2r1vKtZXNWbeVq97CYrl92Rw1aZobd1RyR7qI2qzX0MeWpE5fhKG3ZU1u1OkX/ZqHbtrLl5Ze6X8RcjfdRJFuWoY2qxG26uunL2nxGEvdKM1ruWqMkW2t6SL5aoTw1xV8Ob06pkMq1HIu1vlq5Nb7ahaKvnq1DmPQjMrq1SRy02RdtR1xe9Tka/EX12tUVxb/3ajjl21cjkWSu28a8feMPepyMtl+am7qvSW+75lqrJFXlVaEqcjpjLmCNqmWWq3NPjbdU058vxFFin1ErfLTl7V6tGvzGMokm3d92po91V1arEddbjGRzyNC1udtblndVzcfy1oWtxVxlKmebXpcx1UMtWo2rDtbqtS3l3V6VKrzHh1aZqQttrUs591YcctWoZtrV6dGrynlVafMdJC26rH3qx7edq0objdXuU6sah5FWnKJJ92nfepy/NRt+atuU5yGSP5uKdHI0VTbqGi/u1yVKX8o+YsQy07b5tVY90XSrEctckomEv7pDJB/vVD80daG73qGSJW6Vhy8pUZDY7j7taEdwrferJZWWpo5aqM+UmdPmNLyt33ajaGoYbr5quRurV0x5ZHLJSiV/KWq81ruWtJrf+Jaj8rbRKPMXGrynO3Fn975aybyz2/wANdpJF5v3qzbywrza+G/lPQoYn3jh7q1+WsmaLau2uyvNPrBvrP5mr56vQlH3j6PDV4yOZuEqjNFurYuomWs+ZflryqkT3qUjP3bamhnqORaj+7U06kqcvdOzl5jWhnVquwfNXPpNtrVs7r7tezQxMZe7I5KtKVjatV2NWxatt+9WXZsrVrW67q9WK/lPArs0oW+7/AHamaLd81U46sRtW8f7x5UhskVV5l21oL81RyRbqmUOb4QjIx5FrHvoq6K4jrJul+WvPq0/5j0qE/eOR1CKsO6Vl+7XVahFXO3kVeHiKR9XhqhmNPt60zcrU6ZaqtuWvM9rKPuyPZjEsfdarUN0rVnrP/C1OX+8tejQxPLsEqfMbC/NTmi3Vn29xtatCOVWr1qdWNQ45RlEa0VR7dtW+aTyt1TOhGXwmfMFvLtrpNLvq51Yq0LPctZxlUpnDiYxqRO4s7rza1Lf5lrk9PuttdFa3VdNPEfzHytelyyNq1rWt/lrBt7jdWxa3G77zV6tGtGR4NeJqQtVpbjbVWP5qm8uu7mkePI0Le63ferQjb+7XPxttq9b3m2tY1f5jjq0v5TaWXc3NSeVuqna3Cy/LV6Nf9qtuWMjzZx5ZFO4tazbi1reaq8lustckqH2jWnV5fiMWN2iqRZVZdrLVqaz+9VOSFoq5uWUTrjKMhzW/92j7lNX/AGWpfOZW5FZlEu7d96hlpEZJvlT5WpdrR9a2jUMyrcWqyLzWfNZtH92tr/WU1ot1EqcZG8KsonPtu/iWoZFWti4tay7iD+78tccqconoU6kZGfcKrVk3lq3ati43R/eqnI3y1zSienRlynL3Vv8AerHurdq7K4tVl+8tY95YMv3Pmrz6lM96hXOTmXbVWStq4td3Ubazbi1Zfu1wzge9SqRkZ++p7fVHgbhqgki/vVVkrl5jv5I1PiOs0/xR91S1bkOqW90u19teX+ayt8tWrXVJLdvvVrTrSj8Rx1cujL3oneahokN4u5Nu6uS1TwzJCeFYVo6b4mbdy1dFDfW94u1ttdP7uscUamIwktTym801l+8tZc0DJ0r13UPD8N0rMm2uS1Lw61uzfLXm1cLyn0GGzKNT3ZHEsrfxU37tbNxpm05NZ01uytXnShKJ7UKsZ7EP3etWrdqqt71JC22kaSjzF771NWXymqSGmyL/ALNUc3900rO8+Va1F/erurlbeXypK2NPvP4WqonBXocvvRLUlvtqHy60l2yrTZLf+JaZxRqfzEEG5WrrdBv2XburmY7etLT28muqnLlOPExjUjY75m8+PctZtxbq33lqbSbpWjXNWry13fMtenGX8p8r/Dqcpkx2f96tKzj29KLX721lrUjs/wCJfmr0qXvE1qv8xYt2+7WpGu6qMcTJV63+WupHh1ST7tOZ91Sbd1RyLsrKRxGfqFvuWuX1C1+81ddcN8tY99Asi/LXJVpxqHrYWpKJx83ytUazMv3a1Lyz+asuaJlrypU5U5H0tOUahat79lbmta1v1aueqePcvSuulXlEzqUoyOqjlVqka3WX7tc7b3TL1rUtNRz96vQp14y+I8ydKVP3oliSzZWqP5l+9V6O4Vqc0StXTy/ynN7SUfiKNPqZrb+7UXlMtZ8pXNzDdtG2n09fvUw5iP5v4qcu2pttN8n+7RqS5RG+StNa3qTyqd/DtoDmKclrUbWu6tD+GhtrL93bWUqcSvaSMdrP+7ULWrVueSKja3rKVI1jXMGSJlqP5krcktV/u1Vktf4awlSOmNaJXt9Qkg/iatXT9ekV1+ZqyJLf5qIV/eLU8soiqU6dSJ6Np+vfKrNW9b6ssv8AEteb27NEq1pWdwy/xVvGUj5ivgafxRPSLe/Xd96tCzulk+Vq4WGdmRWq3YapIslbc8jwamD/AJTpby3Xc25a5vVLVf7tbC6l9o/3qx9WularlMMNGUZcpm+SKm+yq9Z816qtVi11JW/iqYziexKFTl5i9Da/NVyztWWSqcN4vmcVrWc+6SvSoyicFV1OU2LeJvLrc8L69N4b1KOZN23d8y/3qzbOVW/iWpvl8yu6pyyjyyPEjXlRqc0T3pWtfFWlqysrbl3V43448HyaTcM239yzfL/s1teC/FDaHcL83+js3zLXp2qabZ+I9L8xdsu5flrxpRlh5f3T7H21HOqP8tWJ8uXUPl1kXEf92vSvF3hFtLuJNq/u93ytXE3VktcFePN70TxlzUans6m5g+XTctWo1qtR/ZVavN5Do9rEqwyNV6G82/NSfZVpPIo5pRMpSjI0Le63VcWVWWsuOHZU2/b/ALNdUa/8xySpxl8JYmfd92s+4lqRp6r3Ei1tGpGRpTiUbq8rLkvKvXEW7dWbcW7VXKexRjEjmv8AatU5NS/2qjuIm3NVORafNynrU6US5/alH9qVksv+1TY4maT5a0jW5To9hTOjtbgSNWizL5a1i2sTRR1ZiZ5JNtHtonn1IK/umjb2vnyfLWo0K2sdMtI/Jj5qK8vN3yii0ZHlylKpKxQvJWkbjpT7OKprW1aVvu1rR2CqtT7P+UupVjTjylVflWo9+6rzWe7pUsGmVl7ORye1jErQ29SMyxL81WpLfylrNulZmrCUSIy9pIr3E+7dWbcS7Vq1Mu2su9+9WEonq0ImbqF03zKtY8nmNuy1bDWrM22nLptckqcT3KdSNMwdrVJHbs38NdFHpa1ct9LjrllTCWMjE5+3sJJfuq1dFpfh9pWXdWta2dvF96r39pW9qtcNSnL7J41fGVKnu04mlo+hw2+3dXUWutW+mr8rKtea33jSO2VtrVxms/ECVtypJXN9RlUPLWUYjHy/eHt+qfFVbCNtk3/j1eZeKPj3fpuWG5Y/8CryfVPEFxeZXe1Ykimb73zV0wyen/y8PrMv4VweH96tHmNLxN8RNX8QM3m3Mm1v9quQaFpm3MWatf7MtIbP/Zr0qeBp0Y/u4n6DQVHDR5KMeUxvs/tTfsu6tprNaPsv+zXRGgdP1kx/svvTvstbC2q7fmWnfZvaj2HKR9YMX7LTvsdbH2X5akW1o9iT9YMVbOnfY62PsvvUn2b2q/YRJ+sGP9l/2adHa1s/ZVpfs60vZGXtzJWw3VItnWp5Ip21Vq+SJHt5GatnUi2daC0b1quWJn7WRVWzp32P+9VjetHm0csSfaSI47dad5C0bqk3e9HukSlIatutO8r5qKkjWqM+ZkflU7y6mVW21J9no5SHIr+XR5dXo7X+9Vj7Kv8AdoMpVeUzY4GqRbWtRbWpo7egwlXMtbOrEdn8v3a1I7dakVVWr5TnlXkZq2dWI9Pq5ujpn2paJRMvaVJfCMjs9tWI4Qvaq7X9N+3K1RyGbjUkZt5Z/LWPcK0NdbcQ7lrKvLPctfY1cP8Aaid9Cv8AzHNXEfm/drEvLPbXSXlmy9Kz5l/havIq04y92Z79Cpy7HLyW/wA3zLUNblxa7vu1jzW7K3NfOV8NKnLmie9SqxqaCUscu2of96nfw1hTqcpvKJoQy1oRyrWLHLVyGWvo8Lif5jzqtM1G2t92o5IvlojfdVhV3LXvx5akTi+Ez2WpoW27almg+aotu1vlrHllTkVzcxeX5qjmgVqbC22rka+atd8OWpEw+Exbi3/2az7iLbXTXFrurNurXa33a8yvhjspVzEqJovm+Wr00VQYxurw6tD7Mj0IzKtPjl20NFUfzfxV5soypyNviL0cny802a33VVV9tWobiuunONT3ZGPLKPvRKckVQ/crWkiWWqc1vtrhxGGlH3om1OqQ7venRtUbLTd1cNOcompcjapI2qrG1TK3zV6dKqYSgXo6uQferNjb5qvQt81erGUZHDViaUbVpW9zWXG1WVquWVM8upDmN+3uKvQy1zsdx/erSt7j5a7KNf8AmPKq0jchlrQhuKw4bjdV6OX5a9elV5fhPJq0zoLe48yrkbb65+3m21rW9xur2aFfm92R5VWlyl5oqFqSNt1OZa7pR+0cPMRqlO203bUy1ySp8xMpEe3d96o2+WriruprRbq4alORPMUflajb/dp00TL0qDzNtckvdOgljapoZNvWqqyq1TferSnIUomlb3FXF2y/w1jR+1XY5f7tdMZHJUj2LUlrULRf3qsW91/u1cVVlX/arTlicsqko/Ec3eWO5flVa5++0v71d5NZ1l3lnurir0OaJ6GGxXKeY6lpu2udvLVl3V6dqGl/e+WuV1TTdv8ADXzOJwp9jhMZze6cTMrLUNa95Z7G+7WbMrJ1rw5RlTlqfSU582xXC81Zt2ZagqWOnE0kbmn3X3a6axuN1cfbdq3tPuNte5QryieHiqXMdRGu+neXVG1uq0o2Vq9eEo1D56cZRG7qdu96cy/3ahZSvzVXwmY24VWrLuovvVpbveq9x8y1Mo83xHTTlynL31vtrnbxK7K8i+9XO3kH8NeZXoSPo8NVOXmi+aqM0Vb11b7az5E3LXz9ehzH0dKqY8i01W21cmiaq8i15koyielCUZE0Mq/xVcjb7u2svbUkcu1q3p4mUfdkTUpc3vRNqG4/vVajbd92seG4q1HL/EtezSxXMebOkai1pWtZFrcetbNmysvy16MZRqHmVuY0rdf4q2Lb7tZNvWtat93dWUoRPArmlbuy7a0rWT+KqNv92r0cW5anllH3jw6xsWt561rW8u6ubjVq0LW6216dDFSj7sjxq1L+U2mXd92m/wCytQx3FSbt1evGpTqHDy8pYhZoq2LO8+6rVixtV63b5q1icdWPMby7WpslvVWF2WrS3Ct96t4y5jy5RlEqyK1V5IlZa1GVWqpNbVEomkZmVJBt+7TfvL81WJkaKq8jK1c0qcTujIqzWzbvk3UxdRktvll+ZavBtv3vmplzbpOtcsqUvsm8Zx2kJFdwTL8rbWqX7tYlzYyW7bhTIdZmg+U/MtZxq8vuyNfY83vUzcZN1Z91b1Yh1aG6+98rVNJEtx91q392p8JlHmpy945u4t/71ZcyK1dVdWvy/drFurVWauapTPXoVjFkib+Gqsi/LWhNE0TVVZtzba4JRPVhIy7qzjkX7tYt1pjKzbGrqmXevy1Xkt65pUz0aWIlE4e4tfm5Xa1Zt1Yf3a7q4s1b73zVk3Gm7d22uGpRPbo4o4ma3ZfvVCy7a6ybTd3VdtZ9xpe3+GuOVKX2T1qeKjIwVdk71o2mryQUyTTmX+Gq8lu1c3vROn93U+I67S/E25V31vR3Vvfrtb71eXhmhrRs9Zki6tXVTxHL7sjy6+Xxl71M63UPDsc67o65LUvDskLcLXTab4k3/Ka21lt75fm21tKFOpH3Tkp4ivhZe8eQ3Fh83zLVNrdlr1LVPDKzruSuVvdBaBm+WvPq4aUfeie/hsxp1InO27NVj7y06SzZW+7RHEy1ycp6UqkZfCV5FqS3bbVhoty1C0XzVPKXGXNE1tPuv71bUbLKtcnC22trT7r7qmtEeLiaH2omstrU0cVSW+2VauLa/wB2t4njTny/ETaXceVJXWWrebHXJxqy1uaXcbWr0KcjxcVHm96JcmtWWTdWlp7f3qd5Szx0W9v5TV3U/dlzHi1KnNHlkai2+77tSLblaLP5a0lXdXoRlzHjVKkolJaRqtSW+2qsi0tSIy5indL8vy1jzNtrcm/1dY95FuZqwkenQkZsiqy1RuLPf8y1ckXa3y0K+75TWXLGXxHrxlKPwmHJZ7aau5a3GtVeqs1nWE6XL8J2Rr83xFFVqaOmtbstOj/2qzKkWI7qRf4q0Le/+7WWq/NUiqy10U6konNUhGR0EN0rVMrLtrCjYr0q3Hdf3q6adX+Y8+VL+U0vs6t96m/ZajhuqsRy/wC7XRzRl8JhLmiV/s7LTl+WrdLtVqOUjm/mK1G1al+z/LTWiZaQcxGy1Gy7ak+f+7QzbaRfMV29moVvlqZm3VDJSkaRkR7v71QyMtSSVXkrM3iNk2tVfbtk3CnSK1VW+9zWR1RR0UKbo1apkPltWbZzssS1ejn3UHn1I6nT2Lb46sx2+2bdWVpt50rb02dWm21rGPNE+erc1NyJo49vzLVfVLXzY9wrWaL5d1V7hf8Avmq9mcNOp73McTqVm21mH3qzYWkirtryz/irDm0/5qw9n7x71DERlHlkZ0d5Kv8AFWzpupSN/FVf7Bu/hqxp9rtk216FGPvBVlTlE6qx1Jl61abUmrPtbfbHVr7P7V6DPmakafMbGn6k2371dt4R8ctpUn2W4ZvJb+Ld92vO9Pi2yNVu+jbYPWsKkeaJhRqfVcRGpA9h1z7PrNu38StXifi7S5NJaSRP9X/d21v+FvGz2NwtleN8rfKrV0usWUOqWu5drMy18nXlKjLlP12jhMJnFD2sfiPB5NZZZNrfep0evNWl4u8GyW8jTRL/AMBrjJA0LbW+9XN7Y+dxGWewlyyidTHqy/xVNHqSv92uRWdqtQ3G2svanmSwcTrP7RqGS/3VzzXm2mNf7aqNQxjhDbuNT8usi61tlas281QVk3F+rfxVcZcvwnp0MH3N7/hIPm5qGTxBG38VcvcXK7fvVmzXW37rVvCvKJ6lPL4SOwk1SNv4qrzXkbVxv2+RW+9TV1Jv71dkasZfEd0cBy/CdU1wv8NXLOVV+Zq5WzuPtEi1vRsqx1XJH7JlWo+z902Gv1atjSdrbWauYsLNrmbd/DW/Iv2WHdUcsonjYiMfgia15qUcce2s2G7WeSuauLqSefjpWjp6yRfNT1I+qxpwOwtZVij+arH9oLXN/am21JDM33qrmlE8yWG+1I6y3ul21ak1SGNf4a5GS/8As6/N96sW81lmbhttXzmMcv8AbSO0utWjZvvfLVGbVIdv3q4yTUmVfvVhah4kZG+9S+I9Whlcpe7E7a81yH7u6subVo/71cDca4zSVH/ajN1o5In0FPKvZnef2yq/xUf8JBGtcH9vZv4qT7b/ALVZSoRNf7Oid3/wksaUf8Jaq1wLXBb+Kjzv9qsvYRK/syn1O2uPGTfwtWRd+K5pOjVzbSGomqfYRidVPL6MfsmhcavJdfeZqotNu+9Vdu1N3Vry8p6UacY/CTNtoqr5tHnGjmNeQtfLR+7/AIaorLR5rfw1nKRXIXmpu9ap+a1N85qjnH7Mvbvlo3rVHc1O+ajmK9mXllVaPNXbVTmjaanmI5Sz5tHn1XWKpFiajmHyxJPPo8+m/Z2apFsGo94z90Z5xo881ZWz3VIth/s0csjP2kSluak+Zq1F0+p47Hd2o5ZGbrxiZCq1SLbt/FWwthU0dn/eqowMpYiJix2rVMtm1ay2q1J5K1XszKVczY7OpltavfKtHmqvWnymHtZSK62tS/Z1Wla6WoZL1VqCf3ki15S07aq1nyX++o2vKCvZSNT7Qq037ZtrH+1NSNcNTD2BqtqVRtf7qzfmanrCzVRfsoxLLXtN+1M1Njs23LVqO1+aoD93Eh+ZqkjjZquR2v8As1Yjt1XrU8xhKrH7JY+996oZIflq5Jb/AN2oW3fw1+gyj/MedGX8pi3lqrLXP3ln96uwki8ys26ta4atCNSJ61CvynFyK0dUZot1dLfWHzVhXFu0XSvGq0ZQ92R9HQqxkY8lvtqq3y1sN833qo3FrXi18PH4ons06v8AMV1arEcv8NVdrK1SR/LWFKpKnL3jSUeY2LeWrsclYkMvzVpW8tfS4WvzHl1aZpL81RyW+37tSRtVpfnX5q9+PLI85y5TL27Wq1btViSCofK21HLKnIqUuaJejXdH81R3Fru/hot33VoKu6uyPLU+I5JSlGRy91Z7f4ay5rWu2uLPcrVkXmnbRXlYnCndQxRyuymba1bi1+aqEkW2vDqUfd949iFTmKbLtpeanaHdUbRba8qdKVP3onTGUZEkcv3am+Vlqmv+zUyy1rSq/ZkKVP7URslvt+6tVZIttakfzr81Mnt/lqK+FjL3qZMavLLlkZW7ZUyt/ep0lu1R7fmryPepy947I+9EsRt81XIbj5qzVb5asRt/3zXdSrHLUpG1by1pRtvrBhl2VqWtx92vap1OaPvHkVaZoKu6p45GjqK3aplSqlT+1E82Rehuv71Xre4rDX/WCrUc/wA1b0a/LI46lKJ01vcfL81XreVlaubt7qtS3uq9qjVjI8itSOmtbqtKNty1ztvNt27a1LW6r3KFf7Mjw6tI0ttN27WqSFt1WNm6vS5faR9086Uiuv3actSfZ9tOVfmrklT/AJiZSK8lvurPurP+7Wwy1DJFXBVocxpTqcpzsm6KpI7pl+9WheWe77tZNxayRfw15sqconowlGpE1IZVq0vzVzcd00Un3q2LO/8A71aU6v8AMZVaUo/CaUfy1at7hlb71V42WX7tSeVtrsjI82XvfEa0dwsq7Woks9y/LWbG3ldauW91trePvHHKEo/CZd9pv3ttc7qGm7lbctehbI51rNvtHWVeK5qtCMjsw2M9n8R5Lqmkt821a5e8sNtesalpLrurk9R0ndu+WvnMTgz7XB4489ki2tSRna1b99pbL/DWXJasleDKlKnI+op1o1Iklm1bVm1YcK7a2LNq3pyOOujct2q9HLWbbtVxa9KnKW8TwakTUhuPlqRtrVmxy1ajuP8AvqvQjV5viOGUB0kVU7jctaG5WqrcLu+7Wsv7pVORj3DVk3EStWxeRbax7hvmrGR7VAybi1+asu4tdv3VroJPmqrNFu/3a5alKMvhPYpVZROZuLeqrQ1vXFr/ALNZ81vXh1cMevSrmS0NR7NtaUkVV5Iq8qpQ5T0I1eYhjarEcu2o6dHXKWXredq2tPn+7XOxs1alr8rV1068onl4qnE6y1uNv3q1rVlauXtbhq1rW4r1KWK/mPmK9I6a1ras2rm7OT/ares7j5a9CNWMj5zEQNSNdy1J5Tfw0232tVrbWvKeNKQ2NttW4maodlPh/wBZXZSOWXvItRtVy1kqrGtTbdtd0akonHOJtQy7qm21k28u2tCGfdXTGr/MebUp8paWXbTmZah3UN8tdcZHPyhIu5az7qz/ALtXPtHrTW+anKPMdFNyiYs26Omx3m371aU0Ssu2s26tf4lrmlHlPQpyjL4i15sdxWbfaTu+ZKrtK0LfLVq11Tb8r1nKManxG6hKn70DBuLeS3Zqjj1aa1b71dVJDDeL/DurA1TQ5F+ZK4qmHlT96md1KtTqe7ULdn4mjb5Xq/i2vl+RvmrhLiKS3/2WplvrU1q3JrKOIlH3ah0PARl71E6u+0ll+78y1g3VmyM3y7Wq/YeLsrtYq3+9Wr9qsdQX+FWrXlp1PhJi62H0nE4uRWipv2j5a6a80H5dyNvrCutNkg3ZWuOdKUT0aVenUKm2OVahkst33dtG1lal84pWEonYuZfCUJrP/ZqnJa7f92ugWXcu1qhktVb7tc0qX8p0xryj8RzzWMU/+zVK40Nv7tdDLZ/e+WoPmWuOVM7YYiS+E5S40dl/hqhJprbq7pljk+8tV5NPjf8AhrD2UTtp46UfiOHa3kjb5d1X7PVJbdud1b0+kq3Ss+bRiv8ADWfJy/CdX1inU0ka+n+IFl+Vq1mjt76PnbXDtZyW7cVfs7+WBhmtIzl8Mjhq4ePxUzR1DwurfMn/AHzXO3GhyQM3y12Wn6v5nytWl9lt7xaqVOMveiYRxlbD+7M80fT/AJfu1SuLVl/hr0i68N7mZkrFvNDZf4a5KlA9KhmMZfaOH8n5qmhbymrWutL2VV+xtF/DXHKnKJ6vt41Imxpd5/erpLf5lWuMtd0bV0un3HyrW9M8PF0/tRNr7PuqS1/dSU63ZWWrS29dUTwakvsm1pcnmferW+y7/mWudsWZZFrrtP8A3sarXoUpcx85if3cuYht121oR0Na7elOj+981d0YnlTqcw7crfeqvcQelWttRsu2q5jKMjJuF+Wsm6roriJWrFvIvvVnKJ6tCZiyfM1R+V6VJIu3pRHWUj2ojVapNu6jbuo+7VR5okjZLPdVGS1rUjb1p3lq1EqfMKNWUTFVdtTL935q0JLPd92q7W7fw1hKMom/tIyI1WpI1ojXb96pFXdUE8w+nqzLTdtLW0ZGZPHcVJ9q/wBqqlI1VGpI55QiaXn0eatZbbl+7R9obb92tfa/zB7E1PNWm/K1Zv2/+9R9sX+9Vc8Q9lIvSLtaq8i/7VQ/bP8AaprXn8NTzRLjTkEny1XkZt1OadWqPzFag6YxI2lqDduqWTbUO1f4ayN4mlY/NbrVuP5Wqhpv+rZat0HNUj7xs2K7lWtG1m8qdaxtPuP4WrSk/wBYrVrE8WtH3uVnZWrebb1XuN0XWq+i3X8LVcuNskfy1vy+6fPSj7OpylWT7orPkX5q0lX+9ULW+5anU3py5SvHArVNb2u2arFuvzVdWzKyV10iZ1eUljt6m21NHbttqHayyV2SkeZzc0i9bxbWqxdRboabb/NHUjPvj21mcMpS5jjtciMciyJ8rK26uj8H+NN22zvJPm/hZv4qy9aj/dtXGSzeXIu1ttfO4ynHmPusnxlXDcsoHut5Zw6lb/3t1eb+KPBHzNJEtaHg3xtu2291Jt/2v71d80UN/DuXb81eD7Plkfo0p0sxp8x853GmyW8m1l2stEcbL1r17xF4Pjl3Mi/w/wANed6hpLWsjKy0ezPj8ZSlhZ8sjAY1Tuptq1rzWvy1i6hF8tZezkZUeWUjFvLrb8tZNxebf4qv3kTLWBqG5amXMfUYanGXujLjVG3cVQbVm3VVuG/vVRkao55H0tDB05RNb+1KI9QWVvvVh7qsWO5pN1X7aR01MDGMeY7fSmWJd1asNx5si7fmauVjutkddB4bVpZPMreNeUT5PE0uXmnI7rR4vKhVqj1S/VpFjFUbzVFs7fburHtbxry4y1d1PFfzHzkMPKUvbSOk0+wWVtzVsLZqq1n2MqxxrWlHdbq6414y+I82vKpzCR6fupZLfyI6uLcKq/erNvr9W+Xctax5ZHND2kpGPqErM20bqzfmX5jW15Sy1m6htjX5aOQ9mjKPwnP6tqXlfKtcrcXDStW9qFr5rNWa2m0cp9ThvZ04mb96k/iq79gprWbLQd/tIkDSUvm05oGpvlN3qZB7oea26l82jyTTPKpB7o7zadu96j8pttG2gqwSfepKXymaneU1ICPbTfKqz5Dd6WOCo5Yh7Qqtb0Lb1ofZ/ahbejlI9sUfIp32b2rQW3apFt6nlJlVM1bWpI7X+9Wktu1SfZ/aq5TJ1zP+y+9SLZ1oR2tTR2/8NTyxMZVzNWy/2amjs1rQ8rbT/LXvVcphKvIoLZ/7NSfY6ublWo2l20SI9pKRGtqq1N5K01rj+7UT3X+1TF7xZVVWm7lqm1xUbXG6pH7KRea4Vab9qWs1mo3M1Ua+yL0l16VD9qZag8tqXymapKUYkv2o1H57N13Usdq1SfY6XKHuxKvnNQ25qvLYf3qmW1X+Kp5Q9pEy/JapFtZGrU+yqn3am8paPhM3XMmOzbvViOwq9sWnblWjmMpVpFeGzWrEdqv92j7Qq077Uv8AeqJSiYylUkSR2u2pPJFV/tVO+0+9R7SJjKMi0q7acq1TW6+apI7hazlUiZ8sjV5qKSLdTvu0779fpvxfEcxnyRbaqyJurWZVaqc1v/drCUJROinUMW6taw9Qs933a6iZdv3qz7q33LxXLUjzfEetQrcpxV5ZMvzCs5v9quuvLX5awbyz+b5a8Kvh5U/eifR0K/N8RkzRf3ar7WWrki+VULfN96vHlDnPXjL3SOFttXreWqe2nRs1OjKVOQpx5joLWXft+b5q0oWrm7WX5q3LW4+7X0+Gr8x41enymkqUSWrU63+ariw+te5H3jyJT5TL8rbVy3arn2X+7Tfsu3p8tV7OUZESqxkWI4vNWobjTd33atWv3vmrWjgVq6ox5onFKtKnI4S+0n7zbawrjTtn3q9SutF3r/DXO6poezdXk4jCnp4bMI/CefyQbWqNYlZq3L6zaJqy2Xa1fP1KJ9LSqxkU2t9v3aj27avN3qOSLd92vIq0JfFE9CNSJXVqtRtvqHbtanL8rVFOrKn7sipUoyJGi3VVkt6vRtUm2OVa3nTp4iJhHnpy5THaLbTo6vNZ1Xa3215FWhUoyO6Mo1Ik0P3auW7baz4/lq1G1a0q8jjr0/d902rWX7taEb7qwbe4rUt5flr2adU+drUy996mtTo2/u1Jt3LXT7svhOP4RsMrVpW94y1lsrLQrMtOnUlTkZSjzHWWd5u21sWsu6uNs7zb/s1tWN5ur2aFfmPGxFA663k21qQy/LXM291935q1re4+7Xv0K8onzdWlI3I/mpzW/wDdqvby7q0I/mr1+aNSJ5MuaJVa3203yvlrUWLdUbWtYSpcpHtTHaJv7tU5rXzFrovIqtNY5WuOpQN6dflkcZeadtbctUstE38VdjNa7qy7rS933a8irQ5T2KWJjL3ZFWz1Hb96t63uluK5eS1aJvlqa3uGiasqc5U/iFVoxqe9E65o93So/KqnZ6ju+9WpG6yLXdGR40oypjY7jb/FVyO6VqotFtpvzR1uRyxkXLizWdfmrmdW8Pt8zJXSR3FOk2y1NSlGoXSrVMPL3TyfUtNkiZty1z95p26vZNS0mG6Vvl+b/arj9W8OMu7ateHicH9qJ9dg8yjL4jz37Gyt91qsQrtrYmsNvWo1s68iVCR7n1nmHW9XY+9RRx7amVaIx5Tz5y5h3+7Ru20K22nN8y1vzGQ5bjbUn2jdVVqhkl21Uakoh7PmJLr56xbyL0q9JdMtVZJVb71bxqRqHdRjKJjyfK1H3qsXEW5uKqsu2pl7p6sfeGyR7lqnJa1dWSl27qXLzGsZSiYtxZ1Tkt9v8NdE0H+zVeSz3fw1xVcNzHZTxH8xzckW2o1Sty4s6pPaba8erhT0qeJ90rR1oWrVVW3q5axba8+VKUSa9SMomta/drSh+6tZtrWparu+7RE+erGpY7q3rW4rFtV29a1Let6cpRPn6/vG9a3FaVvLWDD2rQhuGr06deR4dWmbC7Wo2/N8tV7eRWqcf3q9SFX7R5slyl23b5avL81ZMLVoW8v96vRpSjUOKpEseV6VJH8q06OpvK+Wun2X8pwykOWb7tSecKh27aa3y1PNKJlyxGyVX+0bfu06bd3qnI1dNOt/MdVOJa+2f3qJG3LxWXJcVH9qZfu/drQ6fY/yli6t1asu4t2i+7Wgt55n3qG/e/d+7ScYyOqnKUTPhnZG53VqR36yLtb7tU5Ilaq/lMtEYyiVKMZli+0uO4X5a5bVNFaNvlrpo7po/lanSLHcr/tVlUoRqROijWqUZHmlxbtbt/Fup9rrUtn94ttrq9U0lvm+XdXK32ltubFeVVw9Sn8J9JRr08RHlkb2m+LFb7zV0EepW95HztrytreSJvvVYtdWmtW+bdWUaso+7ImrlsJ+9TPRbjR4Lj/Vbax7vQ5o+i1VsPEzfLuat231lZVXdtZav93UPN5cRhzmpYWj+U7qZG3y11s0dpeL833qzLrw/wDxRfNUShI6IYiMtJGTu3LUclqsq1PPay2/VaYrbfvVzSidUZfaiZs9g3aoN0kX313LW39+myQK38Nc0qX8pvGr/MZO+OSmtF6VbuNL/iT5aqbZIOq7lrnlTlE3jKMvhIfsu7qtNk06Nl+7VyPa3/xNO2Vnyl+0lEy/7OaJuKu208lv8p3VbWKnLF/eo5eUiVXm+IvWd+rfe+atJrKG8X+HdWGsez7taNncNG1aRn/MebVj9qmVtQ8K7l3KtczeeH5Lf+GvS7W68wfNU1xp9vdL8y1dSlGp8JnSzGpR92Z481iVb7tWIYmXpXf3nhVWbclZM2gtG33a45YblPWjmFOoUNPuK3rdvNWslbBoq0LVWjo5eU46/LL3omlDF/drodHm27VrCt/mrWsflauimeDifeidhHbrLH8tU5rXym/iq1pcm5fmrQuLPzVr1Iny/tPZy5ZGKtDLuWppItrVG3y0cprGRnzLtrJuvm3fdroLhdy1iX8O3disfhPRoSMKaPdTPLqSdmj4pYZFb5aXNzHuR+Erx/LU0fzVI1vuqPyttWVzA0VCtt605f8Aaqby1arMpSCN91DW+6neXUkfy1RlzfylOS12rUP2dlrYXa1Nkt1aueUP5So1f5jIoqzJa/3aq7WWsZR5TqjKMgakopN1Zljd3vTWams22oWl/vVfMXGISf7NU5DtqZriq8jbqg6oxI2uGX+Ko2vG3fNTZPmqCQVn7x1RjEn+3Uf2gv8Ae+aqLd6ryfeo9pKJvGlE2Ptm6nfaqwGkZe9M+1MtZ+3K+rHXabebZsbvvVqecK4G31Jorha6Zb9dtbRrxOHEYWUZcx0Gnyr5lbW7cq1x1jfDzFrfjvPlrojVieHiKMuY6jS/9YtXLqZo5GWsbRr75lrT1b/j38xa64y90+fqU/3tpFhfmj3LTrdt/wAtc/Y6oyfe+7Wxb3Sy/Mv3qOaIqlKVM1I4vmrSt/vLuqlZSK3DdK1beJdy100pHiVpFzyt0dUfK/eVsQ/LH81QS2vzbhXVKR5kZ8otun7uoGba1XYY/lqjdRMslH2Qi+aRm6pFujavPdQi23DfNXo19uaOvP8AWl23W6vFx0fd5j6fLJfZKcbNE25fvV3XhPxk1vthuG/3a4TmpIZPmrwj6SjXqYeXPA9/t7yO8t1Zaw9c0NbyNtyr/s1xfh/xZJZbYZG3L/er0Cx1SHUoVZW3Vz+9E+mpYijj6fLP4jy3XNBmspG2ru/3a4nUF+avetY02G6jb/0KvN/EXhVW3SJtVvvVrGX8xz/2XKn70Dy+8Wse+i3bq6DWNNms5G3Lu/3a5+4lbc26qOyjTlExbiy/2az7iw3f71bkjVVk8tqylSjI9ujiKlMwWsG3VqWOmtBHurQs7FbiStj7Gu3bWfsP5S8RmEpR5DBt7Vri4VdrfervNLslsbVWZf4ah8P6GrSbmWtTWFW3t9q/erL2Uj5jFYr20vZROR1i8a6uPLWtTRbPaq7qgs9Ha4ny1dLb2X2daDPEV406fs4grbauQz+Uu6q8cDVV1K6+zw/7VVzHk8vtJcouo+IPL+VWrJj1hpZOaxrydriSnD9xHuP92j20ons08LThE3pvEC2sfzM1YN94qVpPvVyuuaozM3zbV3Vzsl1J5laxxdSJ9BhcnjKPNI9Ej1yNmqxHfwy/xLXmq6lIv8TVJHrMi/xVvHHy+0dUspl9k9M3wt93bTfs8bV5/H4gkX+Kr1v4mb7rV0xx1ORxyy6tH4TsPsa01rBf4a5uPxR/ear0fiNf7y1vGvTkc8sNiImp/Zv+7UP9m1HH4gjapo9Ujb+KteaJjy1okbWFC6bVr7elSLeR/wB6kTz1Cn9gp32Gr/2iOkWVaCfaVCl9hZuq09bD5auectN82gn2kiBbP1p62qrU3nLTfNp8pHNIb9l/vU5bdad5tN3Ucoe8O8laPlWm71pOakLD/NqPzKSoaNQjEnaWo/NpPLPpSrFRqX7ozc1Jv+arHl0bdlSPmKu35ab5LVe+VaPloHzlNbVqd9jq1upvmrUc0SeeRDHZ1J9lWj7Uq1G14tZc4e9IsLEtO2rVH7ftpralU+2iP2cjS+Wm7lrJa/Zqhe6Zqy9uONCRt/alpn21axTcNTdzNUyqmsaBsSakv96oW1Rv4cVm7W+81O2VlKrIr2UYl77d/tU37Y9VVhpazlUkV7OJZ+0NRHK1V91O3e9TzSFylrzf9qnebt/iqj5v92hpf71RzE+zNH7RSfaqz/NVab53zUg9jE7pJN33qc3eq9TK396v1qJ85yktMkp33lqKtBFa8g3fNWTNE1dB96qtxa7l+Wsp0/d9066VTl+I5+SJWrLurP8Au1vXFqy9KpyL/erilH+Y9elV/lORvLPburHuLdlau0uLXdurFvLOvHxGF5veie9QxJz6t8tOqS4tWVvlqHdt+9XjXlTly1D2v4nvRLEckit8tXrO42/xVRjZWqSNtldlGXL70TlqR5viOs0+43bd1b1u3mrXF6fdMjV1Wl3G5a+nw1bmPmcVS5feNqOCpGs6tWMW7/arUhs91fQxjzHzdSv7M5/7K0VXtPj3fera/snzf4asWuhssi/LU8nKclTFx5feG2+m+YtVdS0HdH/q67bS9G+b5q2m8MrLH/erolGNSJ89LM40Znzj4g0Not3FcbeWrRM26vpbxB4HZlbEdeU+JvBs1r5ny18fjKfs5H3WVZzTrR5eY8x203yttXL6zazk2n5arV5XxH3sZxlHmiRSL5tQsu3/AHaubfmqNoq461Dm96J106pC1OVqay/3aP4q83mlTkdXuyLkc396hoo2+41Vd1SRsq/drtp1Y1PdqHNKHL70Qkt9q1Ht21aWZZfvfeoktfSsauD+1TI9v9mRDHLtrQtbis1k2tUkcu2soylT92Rx1YxqfCdBHLVyNqxbeWtK3lr0KdQ8arTLtDR1GrVKrbq64/vDj2GruWrlvOyVDtpv3aUeamTKPMdNY39b1ncbq4W3umWtyzvP9qvZoYk8XE4c7S1uPmXDVtWd0u6uPs7zcv3q2rO6+avo6FbsfMV6B1lv81Xo4lZawbO621vWcqtXs06kZRPnK8ZRBrD+Ko/sfqtbVuu9asf2bUyp/wAp531jl+I5G401qy7ixrvJNL/2ao3Gk7v4a5J04yOyljDgbixrOuNP2dPvV3cmk/7NV5ND3fw15lXD8x7NPHROHSNoWq9Z3jLWpeaQybvlrInt/LavOlGVOR3xq06yNm3vFb7zVIyq33a5+O4aKtK3ut1dVOrGRzTpOPvRLjJRHLtoWXc1O8r5a6YyOf8AxEnmq1V7i3WT5StNbcrVIsvzc1UveHr8SMDUvDqSqzItc5caTJbt8ytXolV7jT451+Za8+rQjI9KhjpU/dkcDHAv3Woa3ZeldPd+H9n7wLWVLamLrXlVKEonpwxManwmS0W2o5FatSS3WqckFc0o8p1wqcxRaq81WpKqyVhI7KZm3Xas+a421oXVY95XJKXL7x69D3iZbrd96nN+9rDkuGik+9Vi3vq66WI5vdkd0qH2olySLZ92iFv71OWdZKk8qvSjy/ZM+b+YkVN1DW+77tNjbbV63+bbWsY8xyylymfJZ/LVWawrpPs+6nNYelTKhzExxXKcn/ZtSR2G37tdJ/ZtSR6b/s159XBmksYYcdm1aFvHtrWj0tm+XbVqPS/9n5q8qeDkcNTFRkU7Vf71a1v/AA02OxZauRwMv8NcsqMonl1a0ZE0K1cjWoY1q1GrVdOJ5U5Fi3XbViNqjjX5akrpicEveJFaplb5qq05d1dlOpymMomta3m35a1LeVWrm1lq9a3VevSrnHVo/aN7bu+7UbLUdvcVNv3LXd7sjzeWUSncRf7NZtxFWxJVG6WspQOulI5+4lZapyXW2tO+t/l4rAvNytWcZSie9Q5ahcW6VqdHeMv3fu1htcbWqRbr/arSNf8AmOx0Doo79W/3qsfK1c2tx/31VqO8aL71bxrROWWG/lNhod33aqyRMvzUW+pK/wB75atbleur3fsmPvU/iKq3H8LVVvNOhuvmX71XpbdWX+7VdopIunzVXL/Ma05W96Jyt9o0itWPdWFehbllXa61RvNFVvmTa9YTwsah69DHSj7sjz9rVofutUkOpSQda6C40b738NZdxpbR/wANeLVwdSnL3T1o16dT4i9Z64rfeatm11L0auIktfL+7T4rua1+63y1yXlTMZ4OnU+E79rxZfllXdUFxp8Mi7k+WuYs/Ef8L1tW+pRz/daq54yPPnh6lEjmsGi+9US5H3q14Zd3yt81Nks45Pu/eqOT+Uj2v2ZGatHkq/3qmks5I/mZajX5az5f5jXm/lK82nqy/LVf7LJH/u1sK1O8tWrL2JUa0omOq7ulLtatdrNW/hpv2Nl/2qxlTH7eJRjWpFWrH2X3p3kVEqZHPEdC9aFvcMtZ6xbasQ0R5jkqRibUN4v8VXPssM/3lWsNVq1b3TLt/ireMjzp0vtRLlx4ZVl+Ws2bw80f3VrorHUP71bkPk3C/NVezjI4ZYutR+I89hs2jb5q07OP5lrrZvD8M6/LVdfD7Rt8tP2BMsdTqEdjujZa6C3/AHq1n29g0XWtS1irpp05Hi16kZfCUb6zrNki2rXVSWu5fmrFvrPb/DVSiRQr/ZMWRay7pd1a9wtZV0u3dXNKJ7VD4jDvIN1ZcitE3y1tSVVkj3VyyPepVOUq291t+VqvR7Zaz5IKdDM0VXGf8xtKPN8Jekt/7q0eVtqS1ulb5Wq15W75lrpj73wnLKUo+7Irr81OaKnNE1Nar1I5iP7tO8ynb93Wo5Fo1GO+VqryQLto3MtC3FBXvFG4iqnJurYk2utUbiGueVL+U7qcjNaWoZHVqmuIttUWauSXunoU4qQSSVG0tRs1Rs1RzHVGJIzU1n3VCzUjNRzGnKJItV5F21N5lNba1Z8x0RKsi/LVWSrjLVeRaylE6YyK38Vb9nL5lvG1YbL81X9Hl+9H/wACrEK0eaNzXjbbJW9btujVlrn1+9Wpp8u6Otoy948OvH3TYs52guFaut837Vbsv95flrjW4RWrodOut1urV6EJHz2Kp35ZGJPM0LsPu1c0vWCj7TUWsRrHcfd+VvmrNX5W3VhKUoyOpU41qep6Np9+su1lrptPulZl+avN9Futu3dXYWM33WVq76FSR8ljsNyyO227l3VXaXb96jT7jzY9rU68i/u16Upny/Lyy5ZFiF9y1V1D7tQ2tw0bbWp2oS7oaqMvdHGny1DPkZW/3q4/xJaqrV0S3H7zbWT4k+a13V5eJqRlT5T6DCc1OpE5XbUkMX8VUftFWobr5a8DmifSyjIthdvFaOl69caTJ8rbl/utWYLpWqOa4Xb81BFOUqcuaJ6Lp/iiO8hX+9TryWO4X+9XlEerNbTbo2b71dPpfiiO6j2tJtb+6zVHLyn6LlmPjU5adXcNc0lbjzNtee654XZdzJ8v96vVmlW4X71Zd9pvmr92lc+nlg6dQ8PvLBoGql5WOlem6x4c83dtjrj7jQ5Le4+ZflrTmPIr4WVH3uhX0+12x7q0reNpJFWmxptXbW5oNh5km5qD5avV5YykzasYls7OsG+uPtl1tH96tzWJFt7falZWlWfmSbmpHj0paSqyNHT7BY41rSWBe1Ece1am27VpnmVKkpS5iC4RYYa5DUv9IkatrWNS+bav+7WPH+9k+aplGJ6eFhKmuaRQi0/5tzVma9+7jZVrqLiVbeP5q43Vp/PkasvZRPcwspVKnNI428tWlkaqP2I10zQruqNrVaylSPs6eM5Y8pzclqy1C1u1dQ1hUP8AZtZeyN4445vymX+Gja3+1XRSaXTf7Lp+ykV9ciYPzfw05Wkrc/sv/Zp39k/7NTGEgliqZkx3Ui/dqePUHVvvVf8A7J2/w0f2XWseY5pVaMhkeqOvWp49Wf8AvU3+zP8AZp0em1pGVSJzS9iWo9Zbb81TR6tVP+zamXT63jVqHPKNEuR6puqaPVKox2DVItq1aRqyOaUaZeW/305byqqxU7ZV+2kZSpxL32ynfam/vVn07cy1Ua8jP2cS95/0p3nCqG71o8yl7cn2Zo+atDXS1m72pvnNS9vIPZGp9qWm/aqzvMao6j2silRiaf26hr+syn7G/u1MpSD2US415Uf2yofL3daNu2p5pFckSRrpv4aj896csNG2sveH7pGzNR81SMlLzRYfMRbf4qNlSbtlNZqkBu35qk2r61HRQBJto3U3dTd3vQA75fvUbqj3U3zKgvlJN3vTd1Q/aPem/aqOUrkLHm0ebVGS8Varyakq/wAVBrGlKRqeZTftX+7WK2pVDJfs1HKbxwxtSXS/xVVk1FVrHa4ZqjZt1Ubxw8T27btoZf7tXGVWqFk21+pcp+dxkV/u0+kZab81XEscy/3aF+b71R7vepP4q2iMhktVlrLurPbW3UUkXrWcqfMbU6konK3Csv3qpTQqy10t5p/y/LWLcW7Lurz5RlT+I9mjWjI528sfSsW4tWrrpF3Vl3lr/s15lehGoe7Qr8pzfzRVchfdGu6pJrVVqv5XlV4fLUw8j3Y8taJoQ/Lt21uaTcfvFWudhuF21safcL/u17GFrRl70TysVQ933j03Qpd22uv02z83b/FXA+F7jdIteueGLXzY1r7LDVeaJ+UZrL6vzMtafoO7b8tXpNJWL+GuqsdP226/LVfUbFm6LXTUqH5/LHSqVOXmMexVVkrrNJtVuK5FrdopPm3V3XhP5ljrH2hw5hLlp80S9N4VjuI/mWvNfiB4Pigt5Nsa/wB6velZVt/mrzP4kXEfkyL8tedif3kTzMox2I+tRjE+M/G2krBcSbVrh9zL1r1T4hKrXEm3b96vNbi1/wA7a+UqU5R96J/VGVVubDx5iustOb5vvVCysrU7d+7pU6sfhke5KH8oMlQslWlanSL5tXVoRrRCNWUfiM/5lo3fNViSBqryLtrxalGVM7qdWMiRWqxHLtbbWfu2VJ5u1q1o15RMKsI/ZNb93L/stTGtWXpVSG4rQhum/vV1y9nW+I82UZRI49ytV+GT7tJtjkWl8lkrL2HLLmic02pF2NqtRtsrPjqxGzVcZSicU4mijVLs3VRjlq9C1dkakZHFJcpG0LVNbysrVIq7qbJb/L/FuquXl96Jlzc3uyNyxuv71bljdVxNvKytW1Z3n3VZq9WhifsyPKxFA7izuq6DTbquFs7rdXRabdfdr6OhWPlcVhz0jS5fNrpLW382uJ0O43bfvV6HpEe5a9ONb3fePzzMP3Mhf7L3VVutG2/w12FvZqy09tJ+0fLilKpE+cjjpRkebNo3zfMtOXRv7q16I3hdvvFaqyaG0X8Nc0pROuOaRl8MjzfUPDm7+GuR1Tw1JFuwv/jtfQFn4c+1dVpupeBY2j/1deRi+X7J2YfiCNGXLI+Wbqxa3b5lqqrbWr1Dx54ZWz3YXbXkt5I0E22vIjUP0rA4iOMp80TUhuv9qtC3uPlrnbe83VehuP8Aar0KdU6KtE2tytTWSqcdx92ritursjLmOKUeUjVtrVYjkVvvVGy7qPu1REveLiruqrdaTHdL8q/NViNqtLtZaylTiY+0lTlzROOvNGkgbheKyJo9n3lr0iSLcu1lrD1DQ1l+ZVrhq4b+U9Shjekzhbi1/iWs+4t2rqbqxkg+8rVmTWqtXkVKR9BRrnJ3kW2sO8+Vq6zULX/Zrm9Shb+KvNqx5T6PDVOY528b5qq+btb5atXi7aoM22vMlUPpafwmhaahtbmtm1nWT+KuR86rlnqDR/xV3YbGcvuyMq2H5vhOwWJWWpo4mVqydP1RW+Vq3rdluFWvo6NSNSJ4daMqfxFi3ata3VWrPjtf7tWoVkVq9KnzRPIqcsjYhsFZasx6J6VBp9x821q6rS9stbxjGp7p4OIrVKZjw6N/s1ch0Nv7tdtp+kx3H3Vrdi8K7/8AlnUVMLE+cq5t7OR5pHobf3f/AB2nf2Ht/hr1BfCv+zS/8Ik392vNqYWPU4P7Zj/MeUf2Q392m/Y2WvULjwiy/wDLOsm88NMv/LP/AMdryqmF5fhOqnmtOocOqtTmWtq60Zov4az5IGi61ycp6Ea0anwlPZTl6UMtNqjX4gqSOVlaoWajzauMiuU1rW8b+KtCO63Vzqy/LVi3utvWu2nX5fiOSpR5jeZqrySetVY77d/FUnmq33q9D2nN8Jy+z5SvebWrn763+81b1wu2sm6+XdWfMenhvdObuIttUfMZWrWvBurLuI6PdkfR0pc0QjuPm+WrC3VY7Ptk+arVvLurCUZR+E6ZUvtGot1tq3DqRX+KsnmomZlaqjXlH4jklSjUOst79ZfvVdjkV/8Aariob3b/AHv++q0rfVmVfvV6dLFRkcNXBy+ydE1rG33ah8qSJv7y1Da6tG1a0MqstenTqRlE4Zc1P4jLaJZF+b71U7jTdzfKvy10Elmsv3flqL7O67ty7q09mVGvynI3Gkxt/DtrKutDb+Fd1d+1is/T5arSabJF1XdXNVwlOoejSx0onmNxprK3zKy1CDcWrcbq9Im0mG4/h/8AHao3HhXd92vHq5ZL7J6lPMqcvdmctZ+IJoOu6t/T/EEM6/N8tVbrwrJ2WqMnhyaL+Fq8uVDEUfdKk8LWOyt7qGX+JWqZtJjuvmXbXEJHdW/96taz1m7tfl3URqfZqRPNqYWUfepyNS40W4h/hZqq+XKn3lrWs/FX3Y5o62o30zUP7qNVRjGXwnE61Wj/ABInLRy1Yj21vTeF42+aGRWrPk0G4iao5JRI+sUp7SKf2cf3aGt/+BVL9lli6q1Pjb+8tZ8pXtP5Sv5Cs1CwFWq58rU5Yv7v3afLEzdQhWKpI7erUe3vVyG13UvZnPKqU7dW3VqWtwy02OzarEdrR7M4alSMjStb9v4q2LW6WWubji2f3quW7Mv8Va83KeVVpRkdZbwQyf3auLpe5fkrnbO9Za3rPVFRdprrj7x4VeFSPwk66a1UtQ0vdH92t63vI2/u1oLbx3C/w1rynmfWKlGXNI8n1DTWVm+WufvIGj3fLXsWqeH1kVtq1xOraCyyfdrjq0/dPp8HmEanxHnFwuxqrV1GoaM277rVi3GmsrV58oH1lGvTkZ7Rbqhkta0Vg29ae0W7+GsjqjVMlYmX7tWYbpl61LJb1TkVlanH3fhNOb2hqR3CtTmWslWZatR3m35fvVvGr/MZyp/ykzRfNULfLU3nq1Nk2t92tSUV5GVqqyVNMtVZJNrNQddMj83bTWuN1DMrVVmqOY64xJJNrbqp3Fv6UeZtpy3H96olyy+I6IxlEy7i1ZartuWtz5W/iqjNbrtrmlS933Trp1f5jLZt33qbuqaa32/dqjJuXrXL70TvjyyBmpvmVH5lNZqzlI6YxJPOpu73qHzqazVPMacpIy76ZbytBOrf7VN8ym7l71mXy/ZOjjb5t1X7GXbL/vVjabP5sP8AtLV8ll+YVtE8itHXlOpt18y3ZavaPL96Os/S5d0K1bH+h3qn+9XXH+Y+cqx+KJb1iDzbfzF/5Z1hwfNJtrroYVnjZf71cvdW7Wd2V/2qmqZ4ealHkNXT02tXW2czLGtcvpLbmWumhi/drW9A8fGfFys6TS7qtyO481ea5Gzl8qta3ut33Wr0eY+Xr0fe5jYW38z7tUdQVoo2q5Z3G771Ovolljrb7J58ZSjU945FZV+0Uala/aLWRf8AZpdQtWtbirEMnmLtNeRU973T3FLl5ZxPM7i3aKYr/tVEysvT71dHrFgsV5J/31WZJa7a+aqRlGR9ZTr80TP+0Mq/erPvtUZPlrSuovlrm9S+VmrCMpHpYaMakiC41ja1Ul8R+VIrK3zLWXqUu2ufuG+at415RPrcJgY1PePWtF8ffdjlb5q7ax8QR3Ua/vFavmf7VIv3WrY0nxhdWbLukaq9t/MfWUKEqfuykfRjJHdbd1U5vDkNwu5lWuB8P+PvtW1XbdXo2n6yssa/NVe0ibV6XNHlOZ1Lwh95k/vf3at2Ol/YbX5lrtbGJbySpNc0uP7O235W210RlE/OM2wtSVSNOkeT6hIbq6wOlbGl2/kx/MtWv7Ba3uNzrV9bdVX7tacp81ip+x/dMrfxVX1C8W3j21ekgCrurldYmaWTatI5sPD2kihPN9olLVPDb7Y91QW8Db6l1C4+yx7aR7n2uWJj65dfeVa5WZW+bFXdQumldqpbqR9Fh6fs4lfY1O2t61MvzVIq1PKdnMVtzLRn5uau+SKPJFTysnnKtScVY+zrR9nq+Uj2iIdi05V3VN5FOW3o5SZSIfJFOWJan8mn/Z9tVymXtCusC077OtWPKoaKmT7Qj8paNqrTttN20ahzBtX1qP5ak2/7VN8qjUZFRUvlN60eVRqPmIf4aTlu9WWhpvlVIcxBsNJtq15S0NtWgOYrrDQsNWN4/wBmhtu2oDmIfKo8r5adu96buqxjtlFRs22k8w1AyXd703duqPzqbu96iUiuUkzRuqLzaikuKkajInxSbveq/wBqVaha9VaRrGnIvbvem71rNk1JV6NVdtSpmsaEjY+0U37VWG2pVC1+zfxVHMbRw8jc+2rUf2xVasNrpv71R+c1BvHDGxJqK7vlqGTUv9qss03f81H+E1jQiXmv/mqJrstVbbR2oNfZxRJ9oZqj3UKlLVliK27dRlqNtLQAUUUUAe5xz1MrK1ZMcyrVqG4/2q/Sqdb+Y/MZUy0yVCy1PFNup7LXXHll8JnexR2/3aFqxJF/dprLVl8w3dTmXdTdtOquYZHJFWbeWdbPlr/eqKSLdUyjzFU6nLI4+8sdtZslv/ertLizVt1Yd9Yba82pS5fhPcoYg5e4t1qnJb7fu/NW5cW+2s+4i3LXDUpxqe7I+goV+V+6Y7RfxVNZ3DRSfeqxJb/3VqrJFs+7XkSpSw8uame5zxrU+WR6J4NuvNkX/aavoLwLb/aPLWvl3wrqX2e4XdX0h8M9ehZY9zV9Fg8VGUeWR+N8V4WpTjKUT2rT9J3R0680Zdv3ataXqUbW6/NUl1fx7fvLXq+0/lPwCU60ahyV5oa7ua0dHt/sfzf7VSXGpQ7vvVVutUWONttEpe6eletUjyyNTVPE0dnaszNXh3xC8eK4m/efNVvxx4oZI5Pm214Hr2tyX1425vlrxKtX3uWJ+g8OZBGUvbSF1C4bU55GNZl1pPmr8q1oaftatqOw81fmWuj2MZRP1L231f3Ynmd9YfZ2b5ay5EZa9K1jw9vjbatcTqmlzWrbitfO4ql7OR9JgcdGp7vMZPm+V96p45t38VQN833vvVDt8r5hXLTq1KfwntSpxqRNRWVv9qo5LVZfu/LVOG62/K1Wobj/AHa9GFWniI8sjilGVP4SnNEyt8y1CzVsNtlX5qo3Fh/ElctXAyj71M2p1eb4iqrbauW8rLVPaytzUkbV5t5RkOUeY1ref5a0obrctYMbf3atQ3FehTqnnVKXMb0aq33an8msq3umrWt7pW+Vq6eWNQ82rGURq1ahbbR9nVvmWnban2co/Ccspcxcjlqb79VY/lqxH8tbxl9k5JDWj9KdH+7apvvU1l/u108plzGpp95t27q6jTbz/arhY22tW5pN5+8Wu6hX9n7sjysVQ5o8x614duNzL/vV6t4Z/e7VrxvwvLuaOvbPBMW7bur2vb+6fkGffu4yO80/TfNjVq2rfS1X+Gixljijp02qRxfxVze3PyKrUqVJcsSxJZrt27ax7iw3SVa/tyNvutU9q32h/lraNUyj7SjrIv6H4faRV2qrU7XLBbWNlb7y12GhrHpuntNL/d+Vq8/8aa4qxzSbvvV5spyqSkdUsO2qcvtSPB/ikyr5leAamnmTNivVPiNrn2y8aNG+XdXnk1mslRGhzH71kNOWFw8faHN/MlWIbplqxdWe1qz2VlrPllTPsYyjUNi3vV3fNWlb3VcvG+2r1veMv+7XTTrfZOarQOnik3VKvzferFt7ytS3uN392u6nU5jyKlKUS0sNTL8tEO1ulWFi3V0cpwykNWWnbd1Rsu2o922oJG3VhHOrLtrmtS0Hy/mSurWZdtDKsq1y1KEZHTSr1KJ5feWrK20rtrm9UsN0bMteuapokd0vyr81cRrGjSQfw/LXkV8MfXYHHRkeXahYsm6sK6haOvQdUsN33q5XUNNZa+axNA+7wmJjL4jmW3UK+2rl1bstUZImWvIlzUz6Kny1PhL1veNE1dBpeubflNcer7qsW7bWruoYmVMwr4SNQ9W03VI5dtdFZ+XLXj9nqklr/FXWaP4o+7uavrMNmMZe7I+Px2WVKfwnpFvYfNure02zkjaub8P6xHdbdzV6RotrHOq7a+lo+zqe9E/PswnLD+7UOh8MLudd1el6Tpf2hV+WuV0PRNrK1eoeGbPaq1c5cp+QZvi1F80Smvh9V/hp39jKv8Nd5HYR7ap3Vgq150pnxccylKRxNxoy7furWHfaIvzfLXoL24rPutM3xtXDV949GhjpRkeQeINLjijb5VrzXVlVZGr1rxx/o+6vH7yXzbhq8ap8R+p5PKVSnzFFl+Wq8lWm71Vm+Wsj6ymV5G2U3zKbJ941Xkag7IxNCOWhmqjHcf7VSeb8tHMEoFhbpo6uQ3m6smZty1Ctw0Tf7Nb06vKL2EZHSebvWqNxUNvebv4qsSMrVv7TmOaMZU5GLeRVg3jNHXSXi7fu1h3irt21MqnKe1hpGLM1Nt5v9qnXlv8A3az/AJlqo1/5j3oxjKJ0FvNVjYrLWHb3m371alvdbq192XwnJUpSjL3Rs1uy/dqv5rK1an3vu1TuLdt1Q4S+yRTn9mQW9/t+9W1Y6sy9GrmWj2NTo5mirenXqUwq0I1D0Kz1tWXmti1uI5f7tea294y/xVtWeqfd2tXuYfGRl8R4NfA/yneLZrL92po9P3LzXP6frjK396uk0/Vo5FXdXuU5RqRPn60K1MZJ4fST7q/NUX9gyRf7VdRZyxt021t2tvHN121vyRPIqY+pS+I4CHQ933o//HauR+E47r78dekW+hw3Fbmn+FVZl+WolRj9o8yrnnszyBvhrFcdI6qXHwl3fdj2/wDAa+irXwb8vC1aj8LsrcrXlVaFGXu8p5f+tVan8Mj5WufhbdRr8sbVnXHgi8tf4WWvsT/hFbeX70dQyeALOf70NebPA05fCdFLjWS92ofHy2+oWJ/iq1FrEi/6xa+nNW+EdrNG22HbXmvin4MzQo0kKV5lWlKj8J7eG4kwWLly1PdPNlv45l/1atS/6JJ8pXZWVrNld+H52WZWzUVtqSTL97a1cca0ZfEfVexUo+0p7Gz/AGHbyfNE3/j1MbRXjb5DVaOYn7jVah1GRfvVryxkYy9rHqV/sckPWOrVqu1v4lq9Dqit95atQvbyN8y0chzTqy+1Ehg+7zVpYldavW9nC33WqRtL/iFaezkeZKrG5RW13VItrVj7PNH95d1SL81YyiZSqEMcW2rkfy0LU0cW771axOaUySG6Zela1jq22snyqNu1q6NTjqU41PiO0t9SW4jWq+oWsc/8K1h2d00VaX2rzV+WlI8uVH2cuaJj32jxy1z974ZrqLqXa3zVAL1f4q46kYnq0a9amvdOGuNBZf4az5NJZP4a9IZoZf7rVXk02G4rjlA9SnmMo/Eebyad6rWfdWHy/dr0q40Ff9ms+40Hd/DUygenSzKJ5ncWbJ/DVb5lrv7zw5/s1g3mgtH0WsD2qOMhUOb3svSj7Ztardxprr/DVOS1ZF/iqeaUfhPSjKnIn+0LKtQyRVRZZF/vU1bxlb5q3jV5viN40v5QkqvJLtrQ+WVahksN33aDeMo/aKbMrVDJVhrCTdUbWsi7vlqZSOmMolXzWo+0+9SSWsjfwtVWa1k/u1HMbR5ZEjbZaqzWu5ab+8ioW6butTKUZfEdEVKPwmfcWdUpFaNv71b8jrLu3VTuLVWX5awlS/lOynV/mMVpaj82r1xZ7ay7iJlrjlGUT0KfLIc0u2mtK1VWl203zd1Z8x2Rpmppt/5FwvzfK3y11Ucu5a4NW2/xV0mi3n2i32t95aqNQ4cZhvd9odvoE25Nprbvot1urfxLXH6PdeVcLXaW7LcR/wC9XpUveifFYqHs6nMXNFm3Kv8As/LS+INP3/vF/iqrpcn2W9ZW/irqWt1vLerlHmPDqy9jV5zl9JVlkrrLdt0NZCWBikrVjX93WlKPvHLiZxqe8XFj2x1NY3X7zbUCyYSooW2TV1SkeZy80TpLeX5flqZbz1qjbt+73U2Rq6fsHl+zjKRY1BVlX+9VFbdlXctNuLzbHViwmWePbXkVJe8b8sqcTmtehaOYM1Zm1WrtfEWmedabl+8tcVIrQV4eIjyyPawtb2lMzdQt9vSuR1SL5q7C8kDLXN6ou+uPlPp8HL3jg9SVvM21g3XyV1GqW7LJXP3Fv+8/iolE/RsvqR5eUy5KjqxNb7ahVazPpImpocskU25a9E0HxG3y7ty/w1wenxbY66DR7dmk2itTxMZjJUZSke8eF9Sja3+981XL6/a6m27l+WvO7e/k0uzXa1XtD8R/aLjc+6jU8DC4+NaUp1jvo7VfL+dd1UbzS/3bNHu+X+GtCzv1aNdtWJNvl7m21pGpKJw4rC0cZLmZwOtXUlrC3ystce15uk+eu68RL9qk21y9x4faX7jVrGrI1/sSOHo80RLeVUXcawtav1lZvmqbWI5rC3ZVauDutUk8xt26q9rEzwWV1KkvaGtIsbNTfsq+tZMOpf3t1WF1Ra054HrzwdamXvsdH2Pb92q66kv+7Vhb9Wq/dOOUakQ+ztR9napFul3fw1Msq0GfNIh8hqcsbL2qwsqtU0bK1VymUpyKe1lapNtWfl/2aTcvpSJ5yCipWVd1N2rQRzDKOaKOaCg5qP8AiqX5dtN+6tBcZEbf7VG5ad8tRyN83FGpY7zd1NZqjZqbRqVykm6ms1R7qazbaNSuUk301mqHzfmqNpVqJGsaZY8ymtL/AHarfaB/eqCS8WpNI0pF7zaa1xWTJqVV21Oo5jeOHkbTXC1C118v3qxJL5m/iqJrqT+9U8x0RwxuNerUMmpKtYrSM1FBrHDxNOTUfSoJL9mqnRQbRpRiTNeNVdrpmp1Gyg1jGJH5lOanbKNlAyM/w0f7tSbKNlRyj5hnNFP2UbdtHKTzDKKfTdtUISil20lMoKKKT+KgA3UM3zU1qduoAN1DNTV+Wm1HMXynritViOWs9WqRWr7unUPgJUzSjlq5DcVkxy1Yjau6lV5TklA1N2+nMtU4bjbVqO4r0I1IyOWUZRG7fmo21N8rUeVWkYk8xGtO207b/dpyrVk8xXki3Vn3Fru+9Wwq02SBaylE0hUlE5G8sV/u1g3lqytXeXFrWLfWKtu+WvPq0P5T3MNiTj5F+9uqm0Vbl9YMrNisuSJl6rXlVPd+I+no1vaR90r27fZZN1dx4T8atpci5bbXF7V3bajZdv3a45QlH3qZricJRxlP2dU+nPD/AMX41hVfOWtS4+KS3HSRa+T4bqSL/loy10Gk6pMv3pGrooYmpzcsj4DF8I4WnL2kT6Mj8aNL8xanXni7zLfhtteT6fqLNGvzVPPeTOOGr1/e5T52WT0YzLXijVmuty7q4O4sd8m4V1Mdq1xJ/erWXwv+53MvzVyyp/aPoaFang48pw+mwtFMqla9C0HTftEa7q524sfs9xXUeG7zbtXbW9Cryy5THMK0qlPmibjeHI5Y/wDVrXA+LvCv3ti17FpsLXS7TVzUPB8ctm0jLRi6Ua0T5TDZtLB1vekfG+taTNptw25flrH83+Fq9i+JGjLbyTbVrxu4XbI1fGVOajLlP3HKsZ9cw/MRyLUe9oulSK396hqPi96J6v8AiJob/d8rVejuFesFofmqRbhoq7KeMqUvdkZypRl8JuSQLOvNVZNPZfmFR29/urUt7hZVrvl7HFR905Je0pmatTR1cks1l+ZV+aq7WrxVwVcPUoi54yJoW21oW9xtrJX5vvVYhbbUxkYVInRW91uWtCOVW+9XN28rLWlb3H/Aa66dXlPIq0jcWLd92pRHt/hqpa3G2tKNlkrrjGNT4Typ80SFV20Vaa3qFovmq+WUTLm5hKt6e+2SqbfLTo5dtVEmUeaJ6R4b1ZYmXc1eyeF/FsNvGvzV8w2+qNb1rWvjSa127WbbWvtZRPjsyyL64fWknxEhij/1i1yWrfFFVuNqyV4C3jS6vPl8xlX/AHqkhvjM24s1ddL94fO0uE6OH96ofSXh3xZ9uKs0leq+Hb+OVV+avkrw14ga1K/NXrvhvx4qRrub5q7n8J8ZnWRy/wCXZ71qGvbbPy2b5Vrxb4ieL1VJFVqg1z4gebbttkryrXtWm1S4ZmbcKwhGXMc2T5LL2ntKxm3kn2qVif4qrfZasLEzVYjX+9XqxjGR+lxly+7EyZrPzVrFvNO2q22u2WzVlqncaM0vyha5qtL3Teli+WXvHn7QbabG22up1Lw+9v8AMVrnJINrbWrypRPfpV41o+6Edx6VpWd581Y+NtTRNV058oVKcZHXWN5/tVsW8u6uNs7r5q2rO82fxV6lOoeHXoG80W6oZLei3uvlq5u3LWvxHlc0qcjKkTy6b5tX5LfcvzVRmgZPu1lI3pyjL4hrS7/vVVvLWO6XmiTcrbqhNxWMjsipR+E5XXPDf8US1xOpaW0TbXWvWpLjevzbay9Q0iG8+6q15dfDxl70T6PB4+VH3ah4rqGj/easG8s2X+GvW9W8OmHovy1y19o277y14NfCn3GDzKMjz2S3Zaj+7XSXmktF/C1ZMlm3zV4ksPKJ9XSxVOoV1lq5DcbfmWqbRbadG23burKMpROyVONSJ2Xh3XpLeRd1e6fD/wATea0e6vmuzl2yLtr1LwTqX2Vo2DV9Dg8ZUpn5txDl1OpTlyxPsrwm0d5HHXpem2vkx/LXhXwv15bjy1Zlr6C0uaGW3Vty/dr6eOM9pE/kvP6VTD1uUn+1+UvzVkalr0fzbmq9qnlrH8tcLqnzSN81YSlKR4GDw0a0uaRpSeII/M+9TbrXoVt23SVzbWu6ub8RXUlqu1WrCp7SJ9Rh8vp1pcsSj421SO48z5t1eZyRbpGrZv7iS6f5t1UJI2WuONPm96R+lYGl9Vp8kTNkirPuFatyRao3FurfdqZUj3KVQw5Plaqsjfu62Liz/wB6s24s2rCVOR6dOpGRn+Zt3VJHPuqvcKyVU87bXNI9D2fMjY3f7VQSNVWO4/2qczVHMHs+UljuGjardvqW6suT7tV2bb92rp1OUr2UZHSNLuWs+6s1lXctUbfUf7zVqQ3G5f4a6+aNT4TH2cqMtDnby121kSrtrs7q1W4rn9Q09lrCUZRPVw1dS0kYrf7NEdw0TVJcQMrVTkZlpxq8p60feNq31H7ua0lnWVVrk47havw3n91q7Y1zlq4b+U2bi33NuWqkkeyljut9Sebu+9VxnGRz8so7jY2q1CzVV2ru+Wpo91bkSNa1umX+9W5Z6lXNRtVuG4ZVr0KOJlTPLrUY1DubHWNrcV0+m69J8teX2eoBW+9XT6VqKt95q9yhjI1D5nF4OP8AKev6DryvtzXpnh+8jn27q8R8Oyq0i16v4bLLtrrqVD8szjDxp/CfR/gfQ7G/t1kiVdzL81dVqXw3tbqH/V/N/erzDwBrn9k3as7YjZdrV7XpvjbT7yPatxGzf3d1fDY2piKdXmpnrZHUyzGYb2OKjGMjyfXPh7NprSMnzLWf4f0tvtixyx/LXqXijXLNbdmZlryu68QN9saRG2V00cRWq0/ePks3wuBy7FRlRlzeR6pY+D7O6tVV4127f7tcZ48+HtrY2Mk8a8D7ytVjR/ijFawhZhjb/ErVzXxE+LMN1p8kaNtTb8zM1eVzV6dT3pe6e1jMTlOLwnLRj+96HyL8dNNt9NkZlVa8OURbsfdr0P4zeLv+Ei1Zkh3eWjc7a83VG7rXDTnzSkz9PyKhUo4CnGt8RoW77W+Vq0oW/vVix/7LVajaRa7o1OU9apA2Fib+Gp4ZGVqzob9o61bW+hm+Vlrf2iPNqRlE1bO/rat7pm/irBht42+41XI1aKt+aR4tanGRuLcbv4aGWNuv3qz45Wqbzqq558oFj7P/AHWqaOqPn1YjuN1CMpRkWttO8n+9TY7ipFn/AL1banNLmBVq5by7ahj8tqk8r+61BlLzJLiDzI6xbqBo2rajb5dtR3EW6uecYhSqcsjmZJGiapo9UZasXVr/AHqz5LeuOR6seWpH3jSj1RW61aW6jl+992ucaJu1RfaGirKUpC+rRl8J1nlQyrVG60aOXptrDj1GSP8AvVch15l60vdF7CtT+GRVvPC+7d8q1h3Xhbb/AMs67KPWVZV3UfbIZax906qeKxFM87uPC7N0Ws+bwk392vVNtu1SLZQy/wB2s5cp2xzapT+I8f8A+EZmi/hq1b6HJu+aOvXl0O3l/hWrEfhm3/urWUeaIVM9/mPNdP8AC32ll+Wumtfhkt0vC/8Ajtd1pfh+FZFZa7rQ9LjXbuWsKtSR8xjuIKlPWB4u3wTa4X5YWqjefBGRf+WLV9heE/Ca6tciILtX+Jq6zUfhBH5O6M/N/tCvGq1/ZytzHJg86znE0/bUI80T89L34LyDkRtWHffCO4Vf9W1fbPijwrHozMJo1BFef3TaazMp2VH1yR34fizHc3LKPwnxvq3gO6sNzeW1clcFrWRlNfXvjbTdNaxk2+X92vl7xVpI+3vsX5d1ejh68qh+p5DnEswj++ic1JKrfeqtLbo1TyabJH/DUPkyJ/DXpc38x9rHl+zIzbqz+X7tZslqyt8tdJ9ahktVb/2WsJQjI9CniJROb+ZW+bdVzS79re4/2auTabVFtPZW3VySpSjI71Wp1o8sjtNNuN8i/wAVdtpMv7vbXmOhyssm1q9C0mXbtrupSPiMzpcuhuuv7xWrp9Hl3RrXP2/zLtatXSW8uTbW/N7x8difeibclr83C01Ytta0MKy29RyWvy7q6aX8x8+qv2TJZflqnHP/AKRVy4bbuWsmSX95VTO+lHmOws23W602b5ap6Pdbo1Vq1Lhf3dd0f4Z5M4+zqGLcfMrVBp1w0U2KfcLtkbbVKzbbPXjVviPQjH3Dr5LjzLNlNcvqVmrbl/irb/5Y1zl9ebJvmrzsSYYWEoy905nVoGiauXvLja21q7i+kjul/vVx+sabuZmWvP5T7bBTXwyOfvFWSsO6s/mrTm327c1F53mfK1I+soylT96Jztxb7vurVeO13SV0klqrL8tR2+n/ADMzLWfKe9HMOWmQ29v5W3Fdb4Zs/mVmrGtbNmkVa7bR7NYLXdT1PmMxxXNEqa3NtjWNafpNvtjX+9Va6/0q9rbt4tsarQeLUl7OnymnZ6hJCF2tWnJ4qVY/L3bm21g7TGtYt9Z3F1N+63baUpF4Cv7GtzSl7p11vcfam3VpQ2q/xVyek2F9b7d0bbf9la6ZrqS1t9rf8C3LUxqRkfdf2phcVKNGEveOX8UWq3G5a891Dw38zNXoV5cLdSNVeSzWX+GrPradKnTp2ieU3GmyRM392qbRba9QuvD/AJq/LHurndQ8MyJ/yz/8dpR5TjrxOR+aj5l/irSuNNki+Xa1V2irU8ipKJX+0Mv8TVPHePUHletNatfhOSUYyL66ky1KurMtZVHNV75l7KJr/wBsU7+2axuab5dHNIX1embi6tupf7UWsTmjmtOaQfV4m7/ai/xNTf7U2/xViZNNzT5g+rxN/wDtRW/ipralWD81P5pi+rxNv7cv9+o2v6x/4ab/AOg0F+wibDX61H9vX+Fqyfmpv3aXMV7CJqSX9QtqVZ7fepu6olI0jQiXJL9mqtJfGoGao2aszojSiTNdM1QtMzf3qTbUdRI1jGIrNSUjUvNSWNLU7mk207bVcoCVPtpqpuqZVq4mcpEe2m+VU2yn0BzFbbTtv96ptv8AFS1QcxBto21J9abUhzBtpKKKB6ibabJTty+lNZqA1G0UUygB9MopN1HMWLRSbqj3dqjmHyjmo3U3d703d81QaRiOZqbuprfLQv8As1JfKepK1OWWoqK+31PhOUt+b/dqaOX/AGqz91PViK0jIzcTT83dViO421lx3FWFlrsp1TCVM2Le6q9G26ufjuNtXre6+avQpV/5jhq0TW8ujb81Rw3G6riqrV6UeWR58vdIdu77tNaP/aq15W2m7Vq+UjmM+SKqd1a7l/8Asa2TD8tVpIqwlE6KdWxy91p/zVz99ptd3Pbbvu1kXlnvrzK9CNQ9zDYqUWeezRssn8VN3K1dNqGl7v8Aern7q1aJvlrxKkZUz67DYmNYrsu1atWdx5Ui/LVT+KpVZd1ZR5Ze8d1SHNHlO40W68xVX/2auot4PMWuB0O6/eKtet+DdEk1aSPA+WvZoT5j86zTlwvNKRb8O+HPMbzGX/x2t7UtP8qHy0Wu80vwr5Fuvy7ah1DSY4FZjtq6h+YTzZVqx47eeH2kk3FdtWtL0lrPbXUao0MTN93dWVFP9pmWNP71cEZHvRxVSpTOp8MxSNJu/hrpNcvFt7FlZtvy1j2dxHpNnurzjx945aGKRvM2qv8ADWVfFRox5jwaOCqZhivdOJ+KWrQL53zLuavEJvmkar/iLxJNq19IXZtu75azFuN1fMe3jiJc0j+iMqwEsBh4xkRtUe7bUzfNULLV8vKe1zEisrfeoaJW+7UP3acslVGXN8QhrKy1Pb3jQnb/AA0qsrfLQ0S/w1NpU/epil/LI2LXUv8AarSjljlWuTXcrfLV61vmWvSo437NQ4KtD7UTam09WX5ar+U0XXdU9vfq681ox+XKv3a7pUadaPNTODnlT+IzY2/4DVyGX5qJLD7zLUSxtG3NcUqMqfxESlGRs28v3a1re4rn7eWtKFm+8taRlynlVqZvW8tWtqy1jxSN8u2r1vK1dlOr9mR5FSn1HSWtVZImX+9WpHLuqOa3WWtrfaiRGpy/EZe7+9/31Tf4qszw1W+7TOqMuYf8ytuFaFnflG27v/HqzVNJ9zpVRlKJMoKp7p22m3/3a6uwu5D92Rq8s0+/aKRd1d1oepebty1erQq/ZkfM47C8up1ouJJetWbOx+0ybabYos+3FdhoOk7V8xlrucuWJ8Via8aMTJk0H7Lb7qxLi3ZJP7td7q0sax1yN4qzyfLWUZe9zROXC151PekVbdssq133hvQY7i38x1rkNM01pLhfl3V6Db3S6XY7f7tEq/2ZHJmNWVuWmcb420mOJW2V4/qC7bht1epeMPESvujT5q86vIFnbdXN7Lm96J9Pk/tKdH94ZEke6odu2rk1u0XSq7fe/wBqspU/e94+ojIkhbbWta3FZKx/NxVyGtaceUwqx5onQW8tXo7pkrFtWrQjfdXXzHi1afvGpHcbl+aiRVZaz/utxTo7hl61fMcfJ/KFxa7qybq3Zfu1vearVVuLdWrKUTqpTlE5maXbVf7Yyt/9lWpfWf8AdrBulaOvPqe6e3S5ahofaI7hdr7ay9S8PrcfMlQ+eyNVy3v9v+7WHuyOqMalP3oHKXmi7dyutc5qHh1W+ZFavVJFhuo/m27qy7zRtvzLXHUoHsYfMJU/iPH7zSZLdvu7f+A1mzWrK1erXWkrLu3L81c/qHhfb8yrXkVcHzfCfWYXN/d5ZHH2/wAtdNo+pNasv/xVVf7J8n+GpIbNlkrh9lKnI2xNeniInrXgv4gtpc0fzV794X+OEP2eNWmXdt/vV8gWP3q6DT5mXbhmrWNSpH4ZH5hm3D2Dx3vVIn1rqHxkhuF+WT/x6sX/AIWIt1Ju3V4DZyyN/wAtG/76rYtZZF/iau6nVrfzHyP+reEw/wAJ7xD4yjaP71c7rWs/avmWvP7W8mVfvNWhDdM33mrup15S+I445XTw8uaJqL+8anNZ7v4aqw3C/wB6tO1mVtua7afLL3TWfNTMu8sWX5lrIkVl+9Xpdlo66ivG2qWueD/Lh3BaupS5feiZUsxpxl7ORwccW/71SNpqyr92luFazmZauad+/baq7mrKMoy92R68qjjHmicnq2hnqi1y+oabcW/zNG22vpTw74DW+h8yZf8Ax2uX+JHhe10+3bytvyrXlYilyx5olYPPoOt9XPBFZl61N9oqveNtuJKh82vN5j73k5tTQ3bqZJ92qq3K7e9S+b8tQLksVZPlb5d1WrPUtvys3/j1V5m+WqbfK3y1ManKdHLGpH3jrIbpZV4p1xbrOrfdrm7O/aNq2rW9VvvV3U6/N7sjzZ0JU5e6UbzTaw7yzrtmVZI6zb7Td33Vqp04nTQxMo+7I4WaLb/equt00f8AeroL6w+9WDcWu2sPejI+jo1I1C9Z6p93dWxb3Cy/drjf9TV6z1Bo2+9TjVkTWw3N70TqtrdqFuGVqq2eo+YvzVpfu5fu11xrfynkSjy/ETW9wrdauKu6stotv3alt7h4vvV1xr/zHHKH2omn5cif3qt2d9JBJ/FVa3vFl+9V6NY5a7Iy5vhOGp/eid14P15vMXe1e8eD9SW68ta+W9Nlazk3LXo/hH4gHT5FV2rs9vUjE/Pc9yqWIjKVE+m7zVl02xaTdtribf4xRxat9m87a397dXnHi74refp+1G2/L/erxOTxFdPqTXO5ss1ccsRL2h85lPCbrU5Srn3tY+Lv7WtVPnNJT5v9IXhq+Yvh38TJIvLhnb/x6vb9F8cWtzt3SL/31XpU61OUT5DNcjxGCrfzCeJ4761t2khZvu/w14N408Ua1JNJbPIwWvp6TULO8s23NGysteBfE+wha6aSLb/wGuKrhadSR7PDeIiq3s61M8fuFl8z97Hu/wBqoF8lvvLXWW9rub5l3Va/4RqG5j+781VLL5fZP1X69Tp/EcfHYQy/dbbUn9msvT5q6aTwWy/6pqh/4R+7teis1c0sFVj9kf16nL4ZHP8A2WSiOEq3zfLXU2ukSt1iatOPwpIy/NDWf1ep/Kc9TMKcfiOTtZpIm+Wtq3vvlXftq5J4ZaL7qtVVtLZKy96JzTr0a3wl6OVW+7UzL8tZsccitu/hq1HdMq/NVe0OOUf5Qkk20Ry/N96myPHIvNQSQsrcNRzBGJpx3TVaW6Vqw455I+tXYbxWX5q6adTmMJ0jXhm3fxVY81l+7WXb3FXFlrbU4alP3ib7fs+9ViG/jk/irJuPeqf2jbWchxoRnE6C4t45fmrLmt/mqNbpmX71QyXjL/tVySiaU6cojZrdqqyL/eqx/an95aa11C1YSOyPNEoyRbmqrItaknlt0ZaryWv91qykdMZlHay1J5h/2qma3b+7TViasJGvNGRGt1JF/FU8eruv8VJ9nVqhktawlEn93L4jRh8Suv8Au1o2/ij/AGq5VrdlojibdXJPmInhaMj0fSfEm9l+avQPD+ueYy15Bodu3y16V4WtWaSNa8ytOR8VmuHoxjI+h/hncrHcSSH+6tdfrvxHs7JTFv3N/s1594cdtO0qW5+623C1wHijWGg8xwa+fr1Lu55OCzSvhcLHC4beQnxk+JFutlJK7LHtXaq7q+Wbrx/LcXMjrNw1Znx08cXElw0SStXjEfiSeJvmZq9vAcrhzVIn65w/w3KeF+sVtZSPatQ8Sy3ke15K5q4s47iTc1cPb+Kmb7zVcj8QGT+L/wAer3qcqf2T6ynllTD6ROik0mF1+7VObw3DJ0rL/t6Rf4qP+EmZa1kdMaGJj8Miabwr/dWqUnhmRf4auw+LFXrVyPxHBJ97bWZtz4umc82ht/d+b/dqCTQd3WOuuXVLeX+7Uiz27L8u3bRGRX1ytHc4mHQ2jZWX7y13Wh2Hnwr8vzU6NLX/AGa6Tw7FCsi/drSMo8x52Ox0pUyJdOkVlxurTt7Bl2ttrpl0uOVVZdtadloysu01rKJ8RXzFGdpv3V+WtJrP5avQ6N5TfdrYXSd0P3a3pRlynztbFx5uaJ5nrFr5Ujba526+Vq9I1zRm8z7tcfqOksu75aqpE+jweKjKJDocv7yuguH/AHdYuj2beZ92ukms2a35/u10UpfuzLFSj7Q5uab95VYLtuA1W7qzZZPlWoAjLtzXk15HZGUeX3Tbt23x1yviCP5WrqrWLdHxXN+JImXcu2uap70TPCS/fHD3F+0Dfeqv9vW4+81R6h95lrJkWSKThq4+U++pUoyiXryxWeP7tYF5pzRNxW7b3n8Jq99lW6WolHmOqNaVH4ji4227a2rOFZI1+7Vu48P7m4WpINNe3/hrPkNKuJp1I+6Tafpe6bdXQ3UH2Wz2qtSeH7P7u5a1NWs/N2qq1PKfNV8TzVuWRyen2DNI0jVsR2rL/DWtY6Htj+7WlHojf3aRy1cdGUjlrxfLjrR8I6W15eLlf4qvzaCZJNpVq7rwV4eW2kjbbXn4iXunm4zMIUcPLlO38L/DGO+t1bydzN/s1N4o+CP2q1ZUjaKT/dr1L4d3sNjNAZF+UH5q+itN0bT9XsVdQjqy+lfOT9tH3oyPgMpeNzDESlQrcson5S+LPhTrHh28bbbySws3ysta3hP4Y6lq21pbWRVr9KdX+Deiap963Vf92n6X8HtE0uMbbeM/71bU8ZX5eWR+rRz3iaOH+rx5eb+Y+GbX4N+VCu+13N/vVR1T4TwxR7nt9tfdniLQ9B0q0dpFgVV/vha+RfjZ8UNH0m4uLfTmjdv9mqpYipUqcsT5dZnxFVxkcMq3NKXY+efG3gvT9N3bVXzP7q15Dqmh+VI2zbXpmsatNrNw00rbmrFuNPWVfmXd8tfVUYyjH3j+hcDgalPDxjiJc0jy24t5Fk5XbVZvpXc6hof+zXP3mhtF8ytvrsJqUJUzFoqxJbsnVdtR7dtBzXIdtJU7RfNTfKaq5SuYh20basNDTfKo5Q5iHbRtqx5dN8rdRyhzEO2l5qfbspNq1XKHMQ0c1Iy+lR09RpkUlMqdkqPyWrORoRUx6maLdR9nb2qOU15olVqjq55XrR9npFcxTo2Va8qjyqkOYr7abs/2ateVRtoK5iusW6pdv+zT9tLQTzCRrT6RaWqiZSCjmijmiUhxG0/yJG+6rVJZ2/myLXpnhfwkt1Zq3l7v+A1zV68aMfeODF4yng480jy4xvH1VqjYkrXva/C1ZY2byf8Ax2vIvG2i/wBg6k0G3bzXLSxlOtLlic2BzWhjqns6fxHO0xqN1EatM21a7uY98Tj1o49a7DTvhtf6hbLOFYq1Fx8NL+HpG3/fNcv1mn/McP8AaGF5uX2hxrSUxmq3qmmy6XM0M33qoVrGXN7x6UOWUeaIUbvlo+7TOao1H7vemc0m2j7lBQvNHNJto21JYvNHNHNJtpC5j1BomVqSrskVV5Iq++lT5T4KMxnNNp3NM/vVh8JY3d71MstVW+Wo1l+aj2hXKakdxVqO4+asXzKtRy/NXTTqmFSmdFb3HzVqWt1u61zMd192r1vcV6tKrKJ5VWhzHURtup22su3uq0oZd1erTqRkeRUpyiO2/wB6myRfLVjbuo8uteUwjIy5rf8Au1RuLf726uikiWqM1r975awlE7KdY5O6s91YOoabub5a7m5tKyrizX5q8+rQjI9zDYrl1R5zeWbRSbtrVT835q7TUNN3bq5vUNN8r7q18/Xw8qcuaJ9hhcdGpHlkO0O68q8VW/3a+qvg+sK2sbfLXyGsrW8yt/dr2LwD8QVsLdVaTbtqqGIjH4j5PinL6mMofuT6yvNUht7fdu/hry3xZ4yVZGVW+WuE174xRLa7Uk3fLXj/AIn8fXmrSNsby1rLE4qUv4Z8DkvCVaVTmrHofiLx/b2+795ukqfwb4k+3zb2+Va8CkuJGk+Zmb+9XSeGfFa6avls22vIp4iXN+8P0zEcPU6eG5aWsj37XPEyxW+1ZK+fPiB4qk1G8aFG/dr96tHXvGjXVu0cTfN/ergbrczMzferjx1WVT4fhOrIcljhJe0qGezU1m21JJUMn3q8iPun3hNHcNViNlas+nKzLXXSxMo/EZSgaHlVGyVHDdf3qsfK1ejGUanwmPvRIf4qkWWiSNvvUyj3oh8RZj2tR5XpVdWqxb3HrWnNGXxEcpJGzK1alrqG371UY9rU5Ymb7tax9pTlzROOpGMviOktbzctXNsc61y8MskValreV69LERqR5ah5dWjy/CaX2Nl+ZasQ7lb5qjtbzd96tKOFbj/ereeHpy96medUlKPuyCFv9qrkbVV+ytEy1YjrhlTlH3ZHDMuRtViOWqa1Juqo1DjlEtSMrLVOa1/u07dTvN211RqxluEeaPwlBlK/w0zdWgyq1V7i321ryyOiMivu/u1t6PfNBIvzVhbdtSwzeVJVc0iatP2keU938Cs2pyR4+avaIdJ22aqteDfCnWIYWXe2K+gbHxBatb/6xa641+aJ+HcRRrU8RyxicR4i0mb+GsSz0uTzPmruta1S1ZfvVzP9s2sUlEajjIxwtWtKjy8p03h/Qfl3MtZ/jK3a1tWx8tdJ4X1mG4hrn/iJqkctvIq0VZc0fdPLoSrSxvLI8I1XUGa8fd/eqGO63Cmap+8uGxWb80VOjWlTj7x+wU6UXTibnyy/eqncWG5ty1Vhv/Wr0d15q16UZU6w+WVMo+U0Tfdq5C1WNqtQ1h8u5aJUpR+EUqkZElu9Xo2rPj3W/WrkMq/xfLTjy/CcNSJej+ZadIny1DG3zVYX5l+atJROKXuldmaP/dprXlWmi3Vm3Fu38NZSNqfLIkkkV6y7y1WWmyXDW8nzU1b/AHVzVPeO6nCUfhMe6s2Ws+RWiauok2y1n3lhu+auOUD06Vf7MjJjum3VpW9+rLtasua3Zar7mWs5SOz2cahuTWsc/wAw+9VGS0K7s0y31Bo2rTjuI7laXuyMPfpmPJpMdx91aoyeHGXotdX9j/uVZt1VvleuapRjIr65Up/CcSuktF/DVq3tWj/vV2n9krL93bUMmh/7NefPDfykyzCMviMex+Wtq1aoV0tlqZbdoqw5ZR+I46lSMjUh6VehrJhZlq9HcVrTkePVjIv1YhmZaitXVqvfZ1Za9Kn/ADHmzl9mR13g/WI/NWM16BeWEepWfyr95a8VtZms5lkWvWvB+rfbrPa1d0Kv2ZHxmbYeVOXt6Z5l4s8PyR3jbV+bdVzwr4f+zsssv+981ei69ptv/rn215r4m8Ww6XCyoy151SUacuaR6OExVbHUY0aZ3V54wtdHs2VZNu1a8H+I/wARF1KWSKFt395q5zxJ4yuNRkZVZlSuSmbfXjVq8q0v7p9xk/DtPCS9tU+IhklZm3U1mprfLS1hzcp92JuqaO4qm1OX71Z8xfKXpG+Wqcny05ZabI1Z6hGJDv8Amq1DdbWqizbaFbbS5jWUOY6azv8Ad1rUjZZY65G3uPu1tWd0y7a66Vf7Mjyq9Dl+EsX1j5tc3faXtausjl82obi1WX5a7PdkTQrypy9485urPbVPbtau01DSf7tc/dWO1q5pR5T6WhiY1CK0uNv3q3bG43fxVzqxMrVpWcu2piRXhGXwnSRt/d+arCqrVn2svy1eX5q0jOR4dSPKSLF/dq1G0itVVWbdViNt1dManvHJI0re/wD71aEdwslY6qrLU0astejTryj8Rw1IRkaklr5/95qpzaS38NSW960Va1vPHJXpQlRqHG51KJlWsclrJuTctdFp/ia9tfuu1EdqsvQVPHpa11fVYyPPr1adT+JE6DT/AIkahBD5ZZttUtQ1+41WTdJuqCHTV/u1et9JVq0jhpRPG5MLTlzRiR2P3t1dFY/NVWz0Ft3y1vafoMn+1XdHmPLxVen/ADGhpek/bOla0/hlYI/nVa3vC+h/Z49zUeKJGhj2otTKfLrI+KnjJVK/s4SMWx0W1f8AhWt+x8LC5bbFHVPwvpc15J+9Dba9r8KW+jaNbrdXcitIv3Y65a2K5Y+6ctavKVX2KqHH6T8FpNUt/Me3+Xb95vlrzf4oeBbfw/DJhVSSP722vcPG3x4sdHtZY4JEtoVXb/tV8veO/igPFsjRw/LHu+9/er52piPafEevg6FepiIvDyk4r4n0+Rx0eoqzbWqx5sctZ62u7o1MaFouhzWep946cZbGi1urfdqvJbsvRqp/apF+981PXUKkfs5RLSzbfldflqVY0Zflqkt4GarMcq9q2pyIlGRYW3dauRyN/FUdvK3y1eVFf5WrqOCpL+YozXDVnyT1sXWnbo/lasK+tZYm+7WUpG9DlkPjv1qxI3mr8tc3NK0TUQ6oytXLzyPQ+rfaiadwrK3vVT7Q1Nkv/NWqMl1t+98tZSlE3hSlsXmuG7NR/aU0X+1VWOdZf4qk8rctYSNeWMfiLkevbfvrVqPWbeT+7WDJbsvWqckdTIPq9OodlHeW7fdap/Ohb0rz5ppo2+VmoXVriJv4qzkQ8u5vhkd5I0dV2khVvmrkofETfxNU/wDa6y/xVlKIvqNSO53en67bWTLuavS/h/4is7y7jjWRd1fOlxIZv4qk0fWrrQblZYZG/wB2vMxOHlUj+7PNxmRxxdGSjL3j70utYt4tCjiRvmxlm3V49451SNLeYhv4a8aufjTrDW6xr/6FXGeIPiJrF/bsuW+avn5YOtKXvRPnsv4VxarRnVkjhPiZqTahrMvzbvmrhJq3tWiu5pmmlRtzVh3Dbfvq1evGHs48p/ReBpxo0Y049CjIzUi30kf8VOkkXdxuqpIy7qrmPZjHmNm31v1qyt5HcVy+6nxzSbvlLVvHESj8RnLCx+ydP977tIUdazLO4n/uM3/Aa2rWO5kX/VSf981tHEU5HDUiqe7IFuZU/iqaHVnX+KtKPQbi4j4gfd/u1KvgfUrj7ltJ/wB81p7SH8xxyxGG/wCXkkVI9blX+LbXTeHNflEi7mrH/wCFd61977LJ/wB81YtfDeq6ZIrTQSKv+7S9tTjL4jgrywlaPLGUT1/RdeZo+a6bTdb2t81ed+HZ/MjrpLdvm5rs5vdPzXGYWnzSieiWurRyV0FjeRyrtrzWxm/eLXUWcjLtrsoSPj8VhYxNvUo4XWua1C1hYN8taV1KzRtXM3103zV2TjzBhKUv5iaxs4Vk+7W4tnG0NczZ3TeZWxHqDLH96ohH+U668KnMU7zS4/MqnLo6t/dqzeagytVRtSZq8rEw946aftuUvWenKsdZPiDRlnq5b6zWXrniDyq5vsnRQhW9t7pxeqeF/wB41ZLeGNzfdrYvPFcfmc/NTYfE0Mv3dtcMpH2dOWMjH4TH/wCEVb+7U1v4cmib7tbUfiO3X+7Whb69ay/xVlzE1MRiox96Jn6foLS/eWtSPwn9ob5Y61NP1e17V02l6layyL92n7Q+fxOOxFP3uUwNN8GtBHnbTh4ZaS4yVr0uFrXyV+7RDb27/NSPmZZrW5pSkcrZ+GVb+GrzeHVWP7tdRH5K1DdajbxxtUyPNeMrVJaHMx+Gv3m5lrqNH0tbfbWf/bUP96pI/EUcP3WrmlT5iK8sRWjynd2V0trtw1ekeC/iFcaZtjDbod3zLXzpN4vbztq123gu+kvPvV5OIjGJ406OIy//AGmnLlkfQupfFiKD/VBmrjPE3x6m0+0mcssSou7durjdQmY8V498aNQa38O3Q3fw149vaS9nE9TAZjj8zxEaNSrbm7HJfGT9q3UNZaa202Yn+Eybvu187XPiS61C6a4upmnmkb5mZqzriTdI3O75qhZd/SvtMJl9LDRuj+j8ry3D5XFOlH3v5up0lnry7V3NW5b3kdx92vP1bytv+9Vy31aS3+793bXf7M+wpZhKPxHaSKrVn3FgrfMq1Vs9ejZfn+9WpHdR3C0ezPQjWjW2OdvtH3L9371YN1ozRfd3V6I0SsvzVVuLBW+7t3f7tVE5qtL7UTzf7LtahreuwutGVvu1h3Fh5TfdrTlPKnzU/iMv7P7U3yqubfKamt3o5TLnKrRU3bVjbRtoLjIq7absq5tp22oH7Qp+VUflVoeVTWiWgPaFHyqb5FaPNM20+UftCh5PFJ5VXti1DtqSo1Crso2Vab/apuymaxkU2SjbViTbUdLlK5iFlpuypeaOaysVzFeinyUypLCnt3pq1JtoiBHTo13NU6W+77taFnYtLItZTkZyqxjEs+H9Le4uF2r/ABV9UfCnwH9p0+PfH8tePeAfDXnXUe5f4q+xfhrpcdnpsIC18ZnGIl8MT8U41zqVGn7OmNt/h9DFa/6ta+Mf2m9CXR/GCog2qy7q/TCTT1/sMsgVZPL+9X52ftdW+7xrDt/uV4uTVJRxvKeHwJiK/wDa0VUl8UWfPOz5q63wT4ZfVNQh/d7vmqlo+jtdTL8tfQHwj8Gr9qt2df4lr7XHYn2NGR+2Z3m0cDh5SR7N4F+FKNoNv+7y23+7V3VPhLH5bN5a19D/AAp0iH+zVVgrfw/drqfFXhm1azZvJT/vmvzKpWrR97mP5vjVx+JhLGwqH5EfHrwz/wAI/wCKdir95d1eWMtfR/7YVusPjKJU/uV86nk1+m5ZUlUwkJSP6a4bxEsVldGrL+Ug2fK1G2pqbtr1T6XmI2TbTVWpmX+9TdtSHMR0VI22m/dXbS1AbRRv203zaDXlPZGXdUckVWvL/wBmmyRV+oypn5vGZmyRfNULLWk0Xy1XkirhqUjeMzPkWoZKvSLVWSKuGUTrjIps+2nR3VEybaqtuWs/hOlRjI1re6q9Hcf3a5uO427quW91XXTqmFSgdVb3W3722ta1uq5GG6/vVpW95/tV6dOoeRVoHYWt1uq8rVytne7f/wBqta1vK9enW/mPDrUJRNjbuqOSGi3uFarH3q6fiPP96Jl3FrurLuLXb92umaL/AL5qrNa7v4azqUzppV+U4+6td38NYeoaXu/hruLyz3bqx7i1rzqlPmPfw2J7HnOoaX83y1kyedas21mr0S+sFZflWuZ1DS/vV4OJwsfsn1OFxkZfEc/9oZvlLUbt1F1asn96qqybeteZFypy5ZHte7L3oliS33VTaL5t1XI5abIu+qq0I1PhNac5RKe7+9TZPm+7TriH/wDaqq26KvLlTlTlyyOzmjP4Rs0VU5FrS3K1QyW+6uWpQ5o80So1P5jOoqeSPa1Rsu2vPlDll7xvzDKlW4ZaioojKUfhKL8d1u+9U23dWVUscrLXdTxX2ahjKl/KXGh20rRmmR3G6p87q7vdqfCYPmiMhfbWhb3Hy1R8qpI/lojzRkZTjGRqKystO2+lU1bbVqG49a7I1Yy+I45RNC1umj61sWd5u6NWLCytViH5W4rrp1JR+E82tTjI6y1ut68/NV5Yll+7XM2t0y/K1bFrdfd+bbXZTqxlH3jw61Ll2ND7Ptpu2rFvcbvvfMtTNb7vu1MqEfiiedzcvxGf9ajb5auSW7LVeRa45R5ZGsZEPm/3ad5u5fm+7UbLUbblq6deVM35eYsSRKy1VaLbR9o21Msqyf3a7Y1I1CveiXtH16bTm+XdXX2vxSu412g1wflr94UirtquQ8+tg8PiHepE9Am+JV5cfeJ/OqX/AAmFzK27dXIRt81XoW/4DRyI5f7Pw9P4YnpPh34hXFmu0ybf+BUmveNJL75fM3f8Crz2NmVqtLNT5eU82WWUI1PaRiaX2jc27+9TtqtWestWFn/2mrpjM3cOXYJrdqjWWSL/AHauKysvNRyW9HLL4olRl/MTW+pfwt8ta1vcZX5a5mSLa1WLe4aOu6jiJR+Iwq0Yy96J1ke2b7+2myaarfcqjZ367ea1oZt3SvSjKnUPIqe0pyKa+Zat8wq3b30bf6z5Wqz8sv3vmqtJp6yfcbb/ALNPklH4TPnjL4iyvzdKJE3LzWdtntfu7qsw3+7760Xj9oiUH8UTPvrPdurnbyCS36V20nly/dasu+sN275f/Ha5alDmjzRO7DV+WXLI5GPUmhbaa0IbxZY/vVX1DS/7q1jyedZyfLurzZU5R+I92MKdb4TopIFkWsu6sqbZ6t/C1aCyrL81Ze7IjlqUZGHtaL71SW8u1q1JrPzfurVGSyaKspROj2kZGpZ37fdb7tbEcUdwvy1zUG5etbNjcbanmPNrw+1E14YZLb/drUt2Sb79UrO48z71aUdmrLuT5as8KrL+Yd/Zqt91ahm0b+6tW4JJIfvBmWtGGWOesZQjI4JVZ0zl5LBlqHy2WuwazVlqjcaWrfd/9BrmlQN6eKjL4jnhcNG1a+n3/m9aq3WlsrVSjVoJl+996sPepm8lTrR909B0fw/JqzLtX5a7qzs4/DtvuZttc74N8TWtjYfP96uf8ffERfLaOJtzf71dMq8Yx5j42ph8VjcR7Dl90d48+IaxRyRpJXh2ta9LqUzMW+WjWNSmvZ2Z2+9WMzYryKkpVPekfqGVZVRwNPT4hslV2arDd6qyfeFYH0sSNl3UtM3fNTm/2an3Tcj/AN2m7qf/AA0m2spFCUxm21N935arXFIuIyRt1N86oWk20bt1Zcxvyl6Nv7talnLWHC3zVpW70oyOarH3TcjarEcu6qEDfLVlV+X5Wrqp1JRPFlEmkUPWbeaarVe3N6U7dXoU6sagQlKn8JytxpbK33ar/Z2ibbtrsJrdZKzrrTaUono08V9mRmwSba17eddtZbWrRtVi3bbWPLyhUjGRtR/NTvKqvay71rSX5lpnl1PdI49y1chuP71Q+XTvK+9/FW1OUonJLlkXo/LZatQw/NkVmxq1WY7h4/71dNOv/Mck4/ym1ayPHWtaXv8ACa5qO+29auR6pH8uflr1aWOjH7R5lWjKR2EDK1bFjb7mrh7XWY1/irrND1aNmXcy17NLFxqHz+KoVKcTuNHtfVa7HSdNErqu2uY0e6jl27dtemeCbD7ffRx/e3NtrsqVo048x+dZhOcXY6rQ/A11dab50Ufy/wDoVYWq+GTDdMtyu1l/vV7lrmtWfgvQQNq+Zt2qrfxV80eLPihDeapIiTK0m7+992vDo4p4ip7xz4vLXRcYYeXNP7XkdE1mtnb7oFrx74ifEbWdLmkt4A0a/wB6vWPCutQ6t5cUsn3v4v7tXvHXwX/tqweeKPz127ty0Y6jzR92RnlMY0MQ54qnzJHxxqGt3mqTM9zM0hb+9UUXbbXS+NvAN14VuWDxskW7722uYjfa1eHHl+E/ZaFWjWpxnQ+EvRuy/dan/amWoY6JKvmJtEc15H/FTVaOX+KqN1F/tVnybl/irKVQ6adGMtje8hW+6y05VkWsCPUJI/4qu2+t/wB5f/Hq1p1IhKhUiblvdSRferWs9Q/vVg2uqQy/erWt2hl+ZWWuuPvHlV6f80TWkulZflaqdxcL/F81O+z71+Ssy+ilXdiiUZHJSpx5htxDa3X3vlrGutG+95UlLNcyR9Vqo2pn+9trml/ePcpU6kfhYxre4tW2sGqG4Uyfeq5HrgVtp2stW4b+zuvldVrklynVzTj70onLzNJbtU1vrMi/eaukuNBtblf3Ulc9feGrm2+aP5qwlGX2Tqp1qNb3ZF2HWdy/NU32yGXrtrm/Kmi++rLTkdqnmkVLDx+ydE1vDL91qry6Xu6fNWP9oki+ZWqSPXJom+aq54/aFGhU+zIln0tk6rVWS1mj+6rVp2/iNW+/tarkd7Z3H92o5oyD2lan8UTmGkkT+9UX2yRerV1jWFvcN8tU7jw4sv3amUJG8MRT+0c7/a3lfeqSHVIZPvbamvPC838CtWJcaRcQfw1zSjKJ30/YVPhkb/kWt5121DJ4Qs7z7qrXN77i3b+Jau2+s3Ef96spGjo1qfvU5FmT4Ww3X3GqtJ8FTJ0NXY/Ed1F91mWrEfi29X+Nv++qylGIe3zGPw1DNj+A6u3Lium0P4B2vy+bItVYfFuoN92RlrZs9e1OTbhmrkqQicGJxeacvL7U9C8J/BDRGlVZVR69Q0/4OeGbLaZIIv8AgQrz/wCHLahPN5krNtpnxm8X6voum7bLzPNb+7Xg16vvcsYn5biP7Sx2OjhY4g9ig+Hvha1Xi3t1/wCArV6Hw/4Ztfuw23/jtfCEnxE+Il1wjz/lTW8QfEq6X5ZLj/gIqOfEx+yj05cEY2X8bHR/8CPvuO18Lr9/yNv+ztrkfiPF4Pj0e4YLbbvL+X7u6vh+41T4j2/zSzXirWHN4s1u6k8u9vJ5D/EsjVrRVatL3rHp4LgGrCcaixnNy9j1vRpoX1B1hb935ny108lq3l7q8k8L6s0M0bbq9d0+/We1/vfLX2dGpGUeU9nMsPLDzJNPnbzFzXXafP8AKtcLDceTcV1Gl3W9eK9ClLllynzGMpe7zHSSfd3VzeqR7Zm/utW+s3y1maku5Wr0jyMPLlkY9qu2StRV/d1n27fvFrWh2/3qUInbVkZV4Pmqhu+9urcvrdWj+WsOZdrVwYg6KEuaJVWXazVh+In3R1eml2zN81Y+uT7oa54fCe9hqf7yJw+rbv4ax47qSJvvVqahLWE0n7yuSrGJ+g0I+7ymnDcNL/FVqOWXd96se3uNta2nzrJItc/LEirT5TesbyZdvzNXY6DeTbl+auYtY1bbiu00S0Cw9KiUInx+YSjy/CbTazcRbVDVrWOuSeX826ueZfMkrQiX7q0RpHydWjTlH4ToV1JvL+9XPatqUzNw1W5JfLjrPZ1lb5qPZmFClGMublKUN1PuXczVs29w3l7jVeO3j/2aq61eLZw/LU+xOyUY1pcsTSt7iNJNzNXpXgnxRp9lH+8mVW/2q+brzxNJ5ny7qozeIbpvuTMv+7XLVwcqxtiOH5Y6nyylyn11feMNLY/LdRf99V4p8dvE9ndaDLFDNG7N/davH5tR1FuftMv/AH1WNqLXN78ssjN/vVw0cplTqe0lI6co4VpYHERre0vynMSRU3dWpNYVVksNlfR8p+txqxkUf4aa1XPsu7+9TfsretHKa+0iU/mVvl+Wrlrqkluy7WZ6a1rTVs2/ytHKXGpynQWOuKzfN/49WxHdLL/Ftrivssy9VYVPbzzW7feanGH8p208dy7nXMqyr8tUbywWX/vqq9nqjfL5u5q1Idtx935qnllE61Xo1Y6nN3mkrt+XdWU9nLH1r0+x8K32sNts7WSX/dWquueBb7SV3XlnJF/vLSjWjzcp5U8Rg/a+yjUjzdjzFlahVrprzRNv3VrLksG/u10Gcp8vumbRVxrNqT7PS5Rc8SpTWq1JbttqFoqJFxkRc0xmWpGVqhkiauc1jykTNimbvenSVXk3LRqdEYhJLUfm01qhZqxlI6IxJGuP9qo/PqFm3Uyp5jeMSz59Qtcbqj2t3p3lVJfLEPNo3ULA1WIbXc1ZcwSlGJHHWlDa7ttSWenNL/DXRafozd1qZVOU8yviY0zPs9O3t92uq0PRN0i/LVrT9LWP+H/x2ug0+La1edVrykfK4zHSlHlidt4LsFt2X5fmr6Q8Et/ocdfPXhlv3i7q9v8AA+rLEqxu1fGY7mlLmPwziaMq0eY920/bcaGy7W+7tr4M/ac8I3l/4ySeC2dotuN22vvzwvqFldaasayLv/utXC+P/DNjNMd8MbeZz92vKw9aWHr+1iYZbmX9juljV73u2Pz58L+EZY5vnjZf+A19BfD/AEsWfl5Wu+/4QXTfMb/R1/75rY0vwvbW5Uqu2vVxGOliDszfiiOYU/hPWfhPJ+72/wCzXZeNPn0e6Uf8864z4evFa3DRj5fl+9XWeLbqNdJm/eL93+9Xh4jmjE5MpqRlldSPqfl1+2EdvjGL/cr50Zua97/bA1iC58erBDIJHiT95t/hr57klr9Gyj/coH9J8KUZRyfDqX8pN5tN3f3qr7qbur1+Y+xjAm82mtLUNDd6nmK5YknmU3d8tN2t/DTlib/eple6N3e9FSLb/wCdtH2egd4nt0dSMtOaLbQrV+uyiflHMRyRVXkWrzL8tRtFXPUiXGRmyRbmqnNb1sSRLVWRa5J0zrhUMeaKqc0W2tq4h/u1nzRV51SnI76dQx5PakWRl71ZuLeqkkZVq5pc0T0o+8X7W8rSt7r5a51ZatW91XTTrGFShzHWWt192ta3vK4+3vK1rW6r06dY8WvQOstbitS3uv71cra3XpWpb3FerSrnh1qB0kbblpzLuXcKy4br+GtKOXctehGpGR5EoyiVZLXdWbdWH3ttdBt31Xmt9y1MqfMa063KcbeWdY95Zq1d1dWG5axbrTq8+pTPcoYo89vtL+98tc5fadt6V6XeWfqtYN9pfoteZXwsah9ThsYcAVeNqnjl3ferWvtN+822sOa1aJq8OVOphz6GFSNSJa2qy1Xmtf8AZojl2/eqwrfw1Xu1ole9EzZLdovu03dWpJb7lqjJasvSuKphpU/eidEKnMQyRbvu1Vmt6s5aNqeu1vvVxypxqfEaRlKJl7KZWnNb7ulU5ItteZVoSpnTGpzEFFFFcxqLU0dwy1BRVRlKPwkyiaMN5u+9VyPa1YdWIbrbXoU8V9mRhOl/KbGzbTl7VXt7xX21cjbd92u6Mo1PhOGUZR+IkjatK1nrN2VYjrWMpROOp7xvQsslWo9yt8tY9vLtrSt7j+9W8anMeVUpm1Z3v8JrXt7j0aucjbdVyGVlrrp1ZHjVaSkdBu3feqOSBWX5arW90rL81WY5a35o1PiPP5ZRKNxb7WqrItbH3qqyW+6sJUv5Top1P5jHk/iqLzPLars0FZ8ysvWuT3onfT94tQ3lXI2V1rB3balhvCrLmumlif5ip0f5Te8vbSq1Vre+WSrse1lr0IyjU+E8+XNH4iSOSrG7+7VXyqI91bHPyl6NqmjaqMbbqtR0uX+UxlEtRy7atRy7lqitSRt81EZSOWUS0y+ZTPL9qFapVrePKYDrf5WrShnZdvzVTjWrCrtrePu/CYVeWRqQ3+7rVqO4VqxV+9U0cu2uynXlH3ZHnypRNjd8tQyRxydflqmt0y1J9qVq7o1Yy92RhySiOa3aP7nzVC11JF8rVJ522m+ar/f2tVckfsyNY/3irN5dx975ay7zSVb5l+atZrdW+41VZFki+asJ05faid1Kpy/CcfeaX5HzLUEd5LbyfN92urk2y/fj3f7VZt1pccm7FefUox+KJ7NPEc3u1AsdUWXburSVVlX+9XOtprW/zLuq9Y37LtV645Rl9oyq0o/FTNT+zf7tLDC0VXbO4W42/dq8tqrL8tZSgeXUrSj7sirZyfNW5Z3DL/FWf9hbtU0e6JttY/CedV5ah0luyyx/NUjWX8SVmW89aNvdbaOY8apGUfhE86SP5XqWO4WSpm8udfmqhc2bR/NG1KUjOPLLclkjVqz7qxVqb9saNtsi1J9qVl4olyyOmMZUzLuFlhVlRmUf71czqVvJK247t1dpIyv1rPurVWrmlRierh6/s5Hnd5b7aoyR7a7TUNJVt3y1h3mlstcNSlI+noYmMjBbvUMkVaUlmytVeSGuSpHlPTjUiZci7WoVqtTW9V/K21znXGQirtp1L/DTT2qCA21XmWrRFRyLtpSiXGRlzLUG75quyR/NVeRd1YSid8ZDo2rStZax2+Wr1nJUkVY+6b0LelaFv1rJt2rSt2reMjw6kS55W6m+VtapIWqTbuq9ThuV93vTvllpzRf7NR7drV106v8AMWRyWCt92qclhtb5VrWjb5qk2rLXTHlqFRqyiY9vuVq0reWhrD+7TY42iqZRFKUahpRruqZYqq2rVpRtuWqiebU90jjiqwsW6pFipypVHLKZC1stQyQVoRrTvs+6p5SPacpjsrL935alh1Ke1+7Iwq3Ja1Wkt/8AZo96Pwm3PGXxHR+H/Hk9lcKrszD/AHq+xfgT4isZIYbuaRfu8bv71fBsi7eRXU+G/iXq3huPy7achK3jiakY2l7x81m+S/XFGphvdkj7G/aR+J1tHpsnk3C4WPaNrfxV8R/8JZcxXbyeYzFn3feqXxN441HxRJuvJWZP7tc/u4rCEpc3tPhO/KcpeDpyeJ96c9z0rwv8WrvRrqMlm2bvm+avtT4F/GCw16zjiuplYN8vzN92vzf3enWun8JePdR8JzbrSZlVvvLW8q9Tl5ZGGYZHCUliMGuWa/E+5f2krXw9c6fNJbmIsybpNv8Aer4lZl+0OF5XdVvXvinrPipVhurhvL/urWJb3g8zjrURl71zHLstxGEjOVa15a2WyNmFqc1VYbj5asbvetuY6ZRIZqz5vmar1x/FtrPkb5qylI6qRVmX+7UX8VSyNUO73oid0S9b1oQ3DRdGrLt5a0I/m+7XZTOWrH+Y27XVHVfvbqfcax8vzVmW4pbhdy1pzSPL9lT5h0l5bSfe21RuLW3l+41Zd5uWSs+S6mi+6zVE5nr0sN/LI0rnTW7VnyQ3MLblb5ai/tyWL73zVG3iJW+V1rhlKMj0adGrE1LbVp4vlNacfiCTbtb/AL5rnY9WtWb+GtSFrW4X5flqf8Mjmq0Yx+KJak1iGb/WxrSxyadcfLu8tqqTaWs6/K1YeoaTcR/NEzVlLmCnSp1PdUuU6yTQ4bj/AFUm6s+68Nydl3Vy0Oq32nt826tq08bzw7d/zf71c0pRNJYbE09YS5itdaTND96NqrbZ7f8AvV0sfiy3uF+eOpPtum3X3l21nyx/mKVarH3alM5mHWJrf+Jq1LXxJ/fq9Jpenz/ckWq0nhhW+ZHWiPtIg50J/FE1bfWYZf7tWv8AR7r+Fa5r/hHbiNvkbdVi3ivbdvmVsVXPL7RwyoU/ipyNO48P2s/8K1Vbwbbs3y1Nb3kn8SstaEc7NRKUZGXtq9P7Rkx+BYW/5aVah+H8bf8ALZav5k/hqxD5+5fmaplymEsViP5yzo/w3h8zmRWX/dr0LQfh9p67d21q5rRo7j5eWavQfD1pPLLH9771edVlGMT4zNMZidb1D0bwh4JtYbNjGi/Ku5qxPFGl6FLNtvVi+X+9Xq2h6abHwfPcleSuK+N/jJJrepeKpVsxMIl+X5a8VS9pU5YxPmMtwFTG4qPNU5bq/MeneT4Qs24W3p9vrfhaFtu63r5zj8LeJbpuFuGq4vw18Ty/wz/nW8sPzR+I+ylkeG/5e4z8T6K1fxF4Oh0mZpPs7/L/AHa+I/GkdtqXii9ntI9sDSfLtr0TUPhx4mtomaaOdo6wI9G8mRkkj2sv3qrC4WNOXNzcx9bw/hcPlKqTpVvacxzmm2bL/DXoPhi5byfLb7y1XtdLXb92tOztfscisq16kY8suY9DGYqOIjystXCsrbquafftbyL81akdjHcw1V/suOKT7telT5oyPmva05x5ZHSWeoK0dWFmW4+WsO3g8qP7zVcs93mfer2YzkeLUpRj70QuLX7PN/s1chg+Wp7mzaaD/aqO03r8prWMjGVTmiMmgbb8tYd9bstdZIjVm31vuX5lrmxEeYqhW5ZHmeqStFcVj6lcM0LV1HiSy/fblWudvrPdC1c1OJ91hJ05RjI8/wBQuGXzPm/irBuLiRZq6nUNLO9sVgXVhIrfdrmrQkfoGDnTl7pCs7fxVpabesslUVt22/drSs7XZt3Vx8sjsxXsfZ+6dPpOofvVWvRdNv1W3XdXm+g2v75a7hV2w0faPzrMYU5S5TctbxZZN1XIb5fMrDsV8uOr1v8A6vdVRPnKtKJJqusqsdc7/bLeZw1GuN+8rJt/9ZWvKelh8NTjTudZp+rMzLmqetX63Hy7qhtk2QM1c9eXTfaP+BVUS6OGjKpzRFuLNWb5aoyW7K3y1oQ3m6pJIVm+atj1YzlT+Ix/OoZVlq5caa1U/KZetQdMZRl8JXktVaqMlqtbC05rNpelUbxrcvxHOyWtQ/Z66T+x2qSHRFRlzUm/1qMYmBY6LJeSbQvFesfDv4X2uo3cf2r5qyNJsVjb5Vr1/wCGNsWvFO3ivHx1WUafunyOeZrWp0JezlylP4nfDPRNH8L3UsUCrJHH8rV8uywj5lzzX2Z8Z7K4uvCtxFErMzfLXzfZfDq6mbc8L/8AfNc+W1/cl7SRz8K5nfBSniqnU4mz0+S5k2otetfDv4XtfSRzXnyx/wB2tLwx4DaCRSts2f8Adr2DwtoM8YjUQsv/AAGt8Rivd90Wd8RctOVPDyPZfgD4H0u1k2izicxx9468v/bWtbXTobFII44tz/NtXb/er3/4L2MtulzJJGyLsUBmWvmD9uXWPM1LTo16q7V85hZSqYyJ8/kN5vDTqfFKbf3HzTNbqy1n3Wlxt92oYdWb7r/+O1aW/jZfvV98fu/tKdT4jJuNO8laoyWu2uobbL/des+6tVlai5MqP2onPyJVdol3VsXlm21dtZc0TVEpExjKPxFFl21G0S1YkiaodrelYSkbxkQyQLVdoN1X/KLUn2dqx5jWNQzWs1qP7D/s1s/ZzUq2dZSlEr6y4mD/AGb/ALNNXS/m+7XTR2FWI7Nf7tZcxMsYcr/ZP+zUi6N/s12Ediq/w1ahsF/u1nKUTllmEji4dBkbbWla+H9rfdrrI7Nf7tXrey/2awlI4auZSOfs9DVf4a2rew21rW9h8taUOm7q5ZHiV8dzfEYtvZ/3a1rOzbctalvpq/LWla2cat81cdQ8WvjC5osXlbWrstP1Jrf5lZvlrl4ZYYP4qLjVP7rV5dSh7SXvHy9ej9Ykeiw/Ei509dqyMKkk+LN3cfK4ryz7Vu+81O+2ba5/qNM87+yMO/iiesWfxA3/ADOtb1n46t/4vlrwv+21i+81Yut/EOHTrdmM3/j1Y/Ueb4TJcOLFS5acT6R1H40aV4Zhaee58jau75WrwP4tfttT39vNp/h9Hb+H7RI3/oK187+OPH954olaMyMsG7+996uLbb/er1KGSw+KvqfqOQ8C4LBx9tivel/L0DW9Tudcvpbu7mae5mbc0jN1rM+z+1aG1absWvpYxjSjyxP12nL2ceWJR+z+1O8irW5fSjitB+0kVVtVp3kLVjcvpRHumkVVXc1IPaSGeQPSjy9vavQdJ+CXi3VreOeHSpWjkXcrf3q1V/Zz8bP00tvyrzJZhho/FUR49TOsBTlyyxEf/AjynaF7UcV7HZ/ss+N7pv8AjwA/3jW9a/sa+NrpdxihH/Aqy/tXCR05zinxNlNP4sTH7zKpNu5vlqOOXdUy1/QPLGpE+Y+EFWiRd9O2/wB2jZtrmlSJ1Ks0Tbarsvy1qMvpVW4t/SuapTNKczNkWqs1vurSZf71RyR7q45ROyNTlMGaKqM0VdBcW9Zs1vXDUpHpUqpgyJtpqtt61pTRVTki2tXnyhynpxlzBDcfNWtb3m2sHdtqaOVq3p1CalPmOwt7z7vzVqWt5XG2t581bFreV6FKqeHXwx10N1trWt7z1auRt7qta3uK9OlW948GvQOohnVttWm+7XP291/tVqW91ur141IyPHqUuUmkj3Vn3FnWorf3aaybmolHmM41JROXvNNX5ttYN5Yba7u4td1ZF5Ybq5p0j2MPirHn95pqt/DWHqGl7v4dtehXlh96sW6sN3+7XnVaMZRPp8NjDzi7sGibiqkb+U3Ndxeadu/h+WudvtJavEq4WVP3on0tDExqL3irDKrU5l3fdqq0Ulu1TR3H96so1fsyOmS/lK9xa7qrGFo62V2tUMkFZVcPze9EuNX7Jmq+6mtbq1TSwelM3svy158oy+Gob838pQmt9rVXZdtbDIrLVWa1/u151XD/AMp0wqmdRU7LtqH7rV58onSJRS/71JUgSxt81Xre6aKs+Nqk3VcZSj8JlUjGRvW9551XoW3Vzcb1et7rbXo0cR/MebVofynQR1ehb5qy7W63LWlGytt216MeWUfdPIqx5TQjZqvQy7qzY/lq1HWsZSieZUiakdWoZdtZsctW45K2jI8ypEurcVNu3Vnq1TRy7a6I1DCUR8kVUri13Ve37qjkWq5YyHCUonO3Vqy/NVX7tdBcRbqo3Fqr1xzofynqU6v8xRhuNta1nf7W5rJa3Zf92nRtU05ypyNKkI1Drre4V6d5W6sG1utv8VbFrefws1elSrxl8R49SlKn8JJ5TLUkctSfKy03yq7o/wB05+Ymjb5alqovy1ahl/vVfKYSLEbVYVd3zVBzUsfytRGJxyLStVyFvu1Vj+ZasRrW8TjqFjbuprL/AHaPurRurWPvGAK1M3Gn8U1lqwG7mVflqFrzb96nSLtqjM21aXtJROiEYyLkd6r/AMVWI7z/AGq52SXb9371Rx38kTVvTxn8x0/Veb4Tpykc0f3dtVJtNb+Bt1U4dWVv9mtCG6VlXa1dvNRrGPs6lMpSW8kfWoPs8bN93a1b0cit95d1O/s2OVvk+WuSph5fZJjiOX4jIt7WSBlZGrbs7rb96of7Nkt/4afHH83K1wyh/Mc9Wcahv2u2WrDWCt/DWXZ7l+7W9a3G75WrmlTPDq81P3ome1my/doWVovvVufZ1Zar3Fh/drjlTlEwjWjL4inHeVN9s21n3Fq0fSqMlw0TVzc0om8aUanwm5J5N196sq7sJIfmhNV/7Q2/xVLHqn975lqvaG0KdSnsUf7RZfll+WmteBujVozfZ75edu6sK+0uaH/UtuWq5pHfS9nU+LQsSXW771V5Fjkqg140fyyr81P8/d8yUfEdnsuXYdNpqy1n3Gjf3a1o7j+9VqNo5azlTjIr21SmcXdaX5f8NZtxa/N92vSJLNZV+asu80RW+6tcc6B3Usw/mODW32/7tEkeK6O40Rlbj7tZ01gy/eWuSVM9enXjUMnbQy1e+y/NTWt6wlE6PaRMm4hqnItbUlvVOS3rCUTop1DNZKLf5Wq80VR+XtasuU6uf3S9ZyVqQtWLbrtrUt5d1B5lWJqRtVqNt1UY2q1HW+p5VSJaVd1I0PWljq1Gu6mckpWM1otv3aI91aTQbqryWvzfLW0ZcpXtOYFlqb7OrVX2srVNG1d1OrGXxES/ujvI/u1at6IWWrHlVvyxkc1SRYjp22o1XbViOsuU4ZEe3bU0dO20nK1XMZ8wrLuqvNB8tTblp9XylcxlTWv92qMkG3+GugkWqM0CstZSidVOqYbVHu21euIGqjIuysz0qcuYiqVfu1VZqd51RzG/KWt+yrFvcbaz/N21ItxWcqhlKmdJZ3ny1d+1VzlrcVejuKI1DyqlD3jQkn/u1VklqNp6haVa0jUJhTGyS/7VQtLUc33qrs+2tYyO6NM0oZa1rO43VzK3G2tC1vNtdNOoZVaXNE6i321aaPctY9ndK1bVu26u6PvHg1YyjIwdStcVg3EPzV2WoW/3vlrn7q3rCpE9PDVTm7iGsq5jro7qD+Ksu4t/lrz6kT6CjUOem3R/MrU201ue1bhmarN5FWLdLt+7XDLmj8J7lOMakbSOtsPFj/dc81sw+JVf5WavM1n8npVy3vd1EasjnrZdTl70TvrjUobj7yrVJmtW/irmGnb+Fqo3FxcJ91qPbfzGVPA/yyO4WwjlX5JFobTbiL7rfLXnH/CUXmnyfN/DWzp/xIZfllWsvaU5G9TLsTGPND3jp5Li6tfvKzU6HxNJDtzuX/gVRWvjaxulXeq1ZaXStQ+6yo1T7svhkebKny6VqZet/Fq95K1bXxVCy/NItchN4bik/wBTcLWXcaJeQfd+b/drP94ZfUcNV2ker2uvWcvVo/8Avqti31fTpOrJXgElxc27bSzLtpq6pcr/AMtmpc8omU8hjU+GR9H2+o6Ov3pk/wC+q1LXUtC3KzXCV8xR6tc95mqT+0Ln+GaT/vqj20jinwzzf8vT680/xR4ctdv+kJ/31XZeF/iB4ea6jjE6Bv8Aer4Jk1K9T/ltJ/31S2/ia+tHz5sn+9uqJSlKJ5GI4FhiI/xT9cV+KXhhfDaWvnx/6vbt3V5Rfa94X85pGmt91fAtn8SL+SPMl5Ky/wC+1adv4wNwvzXMmf8Aerkhh5KXMeRiuCcTV5fa1fh00R9syeNPDNr92SKi3+JHh1fvTRV8Zx600n/LZv8AvqpFvWb/AJat/wB9Vu8LKX2jzP8AUml9qpI+yfEnxa8MLYt5Cpu2/dX+KvlvWWbVtYubqOPbHI25VrDgmlduJW/4FWxYvMOpqqWF9jLmPawGT08o5nSlzORbs7ORV+7Vz7O23laktbiZV+6tXPt7Kv3VrpKqVJ8xb0aT+Bq1bizV13BaxLfU1jk3NHXT2epW95Gvy1tSlGUuU8XE81OXMomb9n/d0yHdFJW3JDb+XVTybfd96vWOWNXmNK12yR0sln91hTrONV/5aLW5Z2fmx/K1dETyqlX2crmKsXy/NVS+g/d10s2lsi8NWfdae3l/d4qKvwkU68eY8x8SK27msOSLdD92u38SaW7H7tYK6WfL5jY1wx5uY+2wuIj7OJ57qEarOx21lTRRt95a7DWtGbzmbbXPTaa67vvVnUnKMj7HD4iMo/EZy2sL/wANa9npUHl/dqhHaSeZW5bxMsa1hzmletLpI2fDugw/eroZNHjb+Kq/h9dtvurZjBZ1o5o/aPjMVWn7T4ipJo+2H5Gp39ltFbt81aL/AOsC0zULjyoflqvcOGNWpL3TjdQ02SWT71NtfD8jVeml3NWjp8nStPdPXlXqU6Zn3mkzQWe2uTn0aVpOK9F1S8VY9tYfyt81XGMS8LiakY8xyy6PKv8ADVm302Zf4a6SNlqZdv8AdquU3ljJGLDpcknVakk8MtLXQp8lXbeZanlPPljKkfeicS3hKRfmp0ehzL/DXoUaxt1Vak/stZfurRymP9qVPtHAx6TI33lqxb+HZGk+Za7iHQd3/LOtnT9CjWTlawkc1XNuWPunMaL4NaTbu9f7te4/DHwXELmGM/KXbFZej2EUYXaq1638MLBZdYj+X7qs1eHjPhPh8ZmFTH1o0P5mUPHljo+gRFJ13f3ty/LXBjWPDoGUhTH+ytdZ+0VLFarCv3Sx+avn2TVAo+QbhXHhcL7SHMOGWKpKaTtqev2/iLQ7f7sca/8AAa2NJ+Imm2k6tBBHJ/vLXhVrdG6k+Zq6rRYU3LWtXD+zic1bLYYf3uZ8x9XeEPGx1/T5x9nSFIxgba+Hf2yL43niy0QNuH7xq+vvheqw6Deu3T5a+Nv2mGW88aH5vup/7NXm4CHNiz7LIsVOtiMNKpK9k/8AI+efsretN8quiawjqNrGNq+394/WfrJl29y8P+1VrzVlb5d1WWsY1pVsFrORvHHSiuUhkijZeNtZ82m7vm2r833q2vsS/wALU77Gv96oCeP9oczJpv8As1H/AGb/ALNdZ/Zq03+y1qZRMPrhybWHy/dpv9n/AOxXVNpdN/s3bXJKJX1w5lbP+HbUi2FdB/Zv92j7LWUg+tmOum/3qmj02tL7O391qkWF/wC7WEjKVeRTjsPlqxHZ1aW3apI4m71nI5pVpEcdqtXI4dtNVdtWF2qvNc8pHHOcpFiNavL8q1n/AGpVpsl58tZ6nHKnKRqfbFipjar6ViSXW7q1R/aFX71RKmOOGNhtSklanLft/FWK1/Gq/wCzVK41yO3+Z2+Ws+U3jhJVPhidRJq3k/xVjah4tjtV+aSuC1jx2ke5Ym3NXE6lrtxqEm55G2/71bRw8pfEfQ4PIXU96odx4g+KDKzR253V5/qniC61WTdJI3+7VI0q13Qoxp/Cfa4bA4fCx/dxGeZTd1SbabtrbU9Ej3e9H3qdtp23fRqBHTKs+U1PWFpGXarbqNRcxAqszbVr2D4P+Axeapbz3UasNyttauX8I+E2uriN5Y6+g/A9iuktDhV3V4mYV5ezlGJ8PxFm/scPKjR+I+nNJjtbDSbf5V2rGvy15hrnx6XTdUntkso2WKTb96uxhnkuNGT/AK518ueNI2g8UX+d3+tavh8Fg1iKkoyPwHIMsoZhiK31r3j2mP8AaIl/htI0qC6/acvrQ/u0RQT618/3GpR28fLba43WfFG+bajdDX0NLJacj9DwvCGBrT0pmlHcbWq1bz7qy6mhl21/QuHxX2T7eVPmNpWqRao28u75m21eX7te1H94cMo8otLt3LTl+ajb/drCVIw5incW9U5Fra21VuLX5a8+pSkb06vcx2WqdxF83yrWtcW+2qMi1yyiehTkZM1vt+7VGaL5q3JLfdVGa3+Zq5J0T06dQxZoqr7f96taSKqckVcMqfL8J6FOoV1l21oW95tqiy/N81FEfdKlGMjprO/rWtbr/arjbe421rWt/XXTqHkV8P8AynZWt5Wpb3Vcja3la1vdV6dOqeDXoHVW8/3c1cWXd92udt7r7taUN1Xq06p4dSiaki7qpzW+7dU0dxU3ytW/xHL70TBvLHdu+WsW801v4VrsJLfdVG6tf9msJ0j0aGJ5Thbiz2/Ky/LWPdWO5fu13V5Ybt3y1h3FntrhlTPo6GKOFvtJrDuLNovmFejXFqrfKy1j32k7vu15lXCxl8J9BQxnL7sjj45du3NWo23VPeaWy/MKz1UxtXnx5qcuWR6vNGp70SeSDd/DVO4g/wBn/wAdrQSTctOa33VpKlGoOM+UwW3RNUm7d/DWhNb/AOzVOS1aP5lrzZ0JUzrjOMirNb7qozQ7a1lb+9RJEsi159WhGp8JvGrymGy7KXbt61bmg21VZa8qpTlGR2RlzRI2p1DLQv3qzGTRtU0bVBzUqtQTKJoW8rL91q27O+21z0LbdtaFvL8tdNKpKn8J5demdRb3Sy1oQ1zNvKy1sWd5XqU68ZfEeDXpcvwmstTLUUEytU+3+Kus8qRJG9TRy/w1TzzUi/ep3kY8pdpN1QrL/ep26tY1DPlBv7tQyRf3akLetNZq6eYuJTZarta/NxWky1C0W1qylGMjojUKaqy1bjkb3pV21J5X92sJU+X4RSlzFqG621et7rd96sXay1Mrbf8AZropV5UzllSjI3lVX/u07yv7tZdvdba1Le6Xb81etTqxqHDUjKJJC397dVyFl+Wqu3d92pFXbW8TjqRNKH/Zq5DWXay1rW7bq1jE8+rEk8r5aY61dVdyrRJb1fs/dOHmM1m20LL83zVNNb7apyK1HwnVFxkWG2tVO6t9y/LR5rLTWlqeaMjaMeUx7hdtZ8km1q3rhVZax7qD+7WMonrUZEKy/wB6rVreNG33qy3U06GXa3zVnGUonTKnzROts9T+7urbs7qOTbtauLt7ita1uPmXa1d1PFSj8R4tegdpG396pvssc61h2d//AAt81bVrdK22uyNWnU+I+fqwlTJP7LZPu0+MSQNzWjbtuq15St95a5Z0Y/ZPMlXl9oq291/tVoRt5v8AFVOSwDfdqPbJBXJKMo/EYS5anwlqa1Vlb5aw9Q0vdu21rx6h/C9PkaOfptrllSjULpznTkcDfWrRN8u6s1rpomrur7TVbdXL6lpHotcU6Eo/CfQ4bERqe7Iox6l/tVeh1b+9t21zl5avbtxVZbpovvVz88o/Eet9Wp1I+6dZMsF9uX5UZqzLjR5bf5ovu1nQ6p833q1rPVv7zbq15oyM+SpR2KMd00e5Zl2tWhbyKy7g1WmW3vOq1A2hyQ/NE26mTKdOXxe6TwzsvWrnm7qyo55I22yLtq3H8y/LT5jlqQJpLdXqjcaSsv8ADVxWZamjk3VMoRJjUlH4TmbrQ2X7q1mzaayt92u62q1Qyacsv8NYSofynXTx0o/EcDNZ7f8AaqjJZ7eld5daH975axbjSWX+GuGpQPVpYyMjlZLeoWg/2f8Ax2ugks9v8NU5LVttcMqZ6ca/MZvlbamj+WrC2rbqGiap5SvaElvJV6NqzVq5by1epyVImlG3y1ct6z42q9C1OJ51SJoR/NTvs6tUdv8ALV6Nd22teU8+UuUoyWdVmtmXpW35W6oWtf8AZo5SY1jJXdD/ABVahuqkuLX+9VWSLbXTTnKJtzRqGpHIrVNHWLHcbdu6tCG6/vfdrsjOMjmqUpRNBaNu+o4ZVarS/dolE4/hKrLTd1WmWqsi1lIqMuYN1Nam/dpu73oNYxIbhFasu8td1aklVZPmqDspSlEwZomWq7fLW1cW6t96s24g/irGcT1acypvqWFqiZdtLHXHI3NS3l21oK1Y8bVpQtuWlqefViTM1VZH21Y+9VeZfmp8xFOJTmuNrVD9qVqLxaz5G2tVxqcp6FOnGRpLJViOXbWItxtqzDef3q6adQcqLOmtbrbW9p95/tVxtndK1bVndbWr0qdTmPFxFA6pn3R1g6gnzNWpa3G6Pb/FVfUI9ytW55VL93LlOfmZdtUZ/u1cuF21mzNXJM96kjNvLf8Au1zt3b10lxLWPcSr/FXHOMT38NKRhXELf7tVo5WiatSZlqjJEv8ADXJKJ7kJe7aRYt7z5fmqbdurL8nZVqGX7tZkSpx+KJDeWa3CtXO3mntbs1dcy1XuLVZFbctYzpnVQxLpnL2940XWtqz1Asv36o32k+V8y1nxtJA1c3LynpTjTxEeaJ18eq3EX3JWq5H4qvYPlfEi1zdrdK3Wr3DURnKJ5NShT+1E6CPxZaXXy3NvtahrfTL9cwzeU3+9XLXFq38NVNrx/dbbWntpfaJjhYf8u5cp01zoVzF80L71rNa5urP/AFyyLt/2arW+uXdp0lYr/datWDxejLtuYFdaOaEi/Z1Yr3o8xT/tgN1YVFJqKt/drY8vR9S6Ygb/AL5qK48F713Wtwrr/DRKEvsgp0Y/F7phSagtLDrhi+7S33hu7tV+eJv+A1iTWjR/eVlrGUpRPTpU6FbaR1tr4o2t96ti38XL/wA9NteXtEyt8u6nLeSK3zM1VGrKJVTJ6VSPunt+l+KI3Zf3itXZ6Xqkci/er510u6bcu2Rq7vRdSnjVfnaqlif5j43McnjT+E91s7qNl+9V75f4dteXabr1ysf3q2Y/E0ir81THERPhK+XVIy907kQq1XtLk+zzY/hriLfxQ22rkPihdy/L/wCPVrTqx5jzamDrcvKeoeV50Py/3azZLdopKo6H4ohnjVW+Vq1pLqGX5t1fQRlGUT5yVOpRlyyGw7lrc0u6ZflrFjuI/wC9Wpp8q7vvLWtKRxV480feOmjbdHWfeMy/LVqzdW/ip11bqy1vKPMeFF+zkcbrFw3ltWTb3X95VatzVrP5WrBtbf8AfNXLKPLI+pocsqZV1KVd3zR1gXUcO7/U10+oWbbd38VYs1r8tc1SJ7WGqRUTCjhtPM5h/StKGzsty7VqvLZN527FW7e3bzlXbXHKJ6NSpzRvzHVafZWsdqv8NXYNNgdvvVUWJlt1Wr1nHtXdWZ8rWlL4uYb/AGfbtcfeqjq2m2/l/LJV5V/eM1ZOsNWhVHmlU+Iyf7GhaT5ZFrSs9Dj3f6yqEcJaTite3i2qzN/doPQqzlb4jL1jS42mb99VKHR1/wCetO1Dc0zfeqqqt/eNanZT5uT4jSXR1/hlqddB/wCmtZCyN/earcMrf3mq+YiUan8xqR6C38Ui1bh0Tb/y1rMjdu0jf99VZjkk/wCejVJxVPafzGzb6WsXWRa1rdYV/u1zMczf3qsLJt+81KUpHmVKMpbyOsjaH+9Vq3aPdXF/2vHF95vmqT/hJtv3Kx9445YGpL4T0L+3rfTY/nZVrpPCHxq0rw7O8kuWJXbzXhtzdNe/ekaqM0IxnNcVSi6isyqOVU4yjUlL3j0z4vfFK38dXUQtV2JFzzXmfm1RmuEh+81UpNehh6fNThD2MeVH0VHB2VonT2M/k/MWqa6+JVpoa/L+8k/urXBXeuSzrtDbVrDuYfObd95qUqftPiOynldOrL/aD2q1/awvtJ097a0sAMrzuavFvGfju88ZatJf3OFdvl2r/CtZ8lrVRo1j7VNLDQoy9pE9/A5bgsJLnoQ1Ivt1DXjf7VDRLULba6JVJHuRjGQ5rxqPt7dqrsyrTPMHasZSkX7OJZ+3su6j7e1UmuFqJrpf71ZyqSNI0f7prLqLd2qRb/8A2qwWvl/vLUbaoq/xVPtZD+q8x1C6hTvtm6uT/tlf71NbXv8AdqPbyF9Rkdd9sXdUn2yOuLbXKjbXP+mirUyqSH/Z8juft0a9aVb+GuBk1z737z/x6qsniH/aqOaRrHKqkj0j+1IaP7Wt/wC9XmM3ibyl+9/49VGTxht6NSOmOR1pfZPWm1aGmNq0deQN43kX7u6qsnje6/hqDaPD9aR7I2qR/wB6o5NUj/vf+PV4y3i28l/i201vE143WRqIxOmPDdU9ek1aFf8AlpWfceJoY1+WRa8sk1eZvvSN/wB9VB/aTfxNWvLE7I8PSj8R6DeeKmb/AFVc/eXVxedXbbXPLqjNTf7Sbd96tI+ziehSyyVH4Ymp9jX1pv2D/arNbUm/ham/2o396r54nZ9WrGr9g96X7BGv8VZP9qPTf7Xb+9U80R/V6psfY4/71H2WOsf+1PlqP+1Gb+KlzRH9VrG79nh/2aFSHdWJDdSS/drc03SZp/mdamVWMTnqQ9nH3pFqzslum2hf/Ha6zR/D8KsrOqt/wGqun2a2qrWrFdsPlWvOqYmXwxPm8VXnL3YHY6S1vZr8u2uw0O/824j3f3q800+Rm6tXW6HeLHNH81eLianuyPhcfQ5oyPpvT5v+Kegb/pnXxz8Y/F8ejeML+L5d3mZr668Pz+f4VtmX+7Xwj+0bC0HxJ1DPy7gGrxskqSqYmUGeHwDg6eIzOtTqHL6p42nvjw21f96sCTUmZv4qotS1+hR92J/SFLB0aPuwiezyLVfdtq9NFVOZa+8jKUT88iTWs/zVrW9xurnVfb92rlrcba9zDYrlMqtLmOkjap6yre43VqRyeZXvU/3nwnkVI8otP2/3loVfmqZfu050TDmKdxa7vu1k3Frt3V0SpUNxaq1eZVw3N8JvSr8pyci1DJFW1eWFZs1vtrzJRlGXvHr06sZGXcW9UZrf71bUkW6qslv/ALNZ1KfMehTqmHJFULLWtNb/AN6qskX/AHzXDKnyndGoVKnjl202SOmr8rVl8JfxGxa3W2tazvK5mNqvW89bxqHnVaKkddb3n3a1re6rj7e8rUt7yvQp1zw6uGOuhuKuW9xXO29/u+7WpbytXq06x4dWjymtu3N8tNaGq8ctWo5fl+auyNSMjhlHlKNxa7qybyw+X7tdIyqy1VktaylSOqlX5Ti7ywbtWfNb/wB6uyvLLdWLeWG1WrklTke3QxPMcndad5qtWHfaM392u0kt9u6oZLVWrlqUY1D3KWLlTPOJrdoWqW3krp9Q0fd92sG5sWhavNlSlRke7TxEayE2rLVeS121NC2371WFi8371EYxqFc3KYc1vu+7Vfay1vTWa7vlqnJArLtrhrYb3vdOuNUzfL8yqtxZ7elaTRNE1G3zVrgqUeb3ZHVGpy6nPyLtplbNxZ/3VrNkt2SvHq4aVM7qdSMiCnxtTdtLzXGaFmOr1u21qzYf7tXIa0RhVibELVoW8tZNu1aELfMtbxPEqRNa3uK1IbrdWPbt8tWo67I1JRPIq00bSyq1G2s2ORqtRy11xqxkcMoWLC/LUtRLtanVoYgzU3dTW/2qjbvT5iuUm8z+GnVV3VIstaRqj5STbTl+VaarVPzXREgVfm+9Q0H92nU77tKUeYgr/MtWIbjZUi7ZKj8nb92p5JR+Ei/NuaNveVfjnVqwY9y1ajl212Uq0o/EcdSkb1vWhb1z9reNW5Z3Sttr16dSMjyq9OUTWt5avLtlqjb/ADfdq1HXZE8WoElvu6VmzWrLWxu+Wo5FVqJU+YmnUlE52aKqc26uimtVasm8tf4lrjlSkerSqxkY8jMtU5p/71XLpdv3qybhf4aw5pHs0Y8w6Tb/AA01YvmqvuqaOWjm5jqlGUS5HHurRt/lqhbtWlbt60jz6xoW8tbFnNWPCqt91q0reL+7Ve8eLXjE6KzuGX/arYt7xWX5q5e3ZlrSjuKqNSUTwK1LmOgj2t0ahqy47hl21cjut1bxq/zHmypyiNms1bpWdPFLB8wrX8wv0qrNRKlGp8JrTqS+0Zf9o/N8/wB2myeTdL8tPuoQ38PzVl3EMkfzCspUpRPTpxjL4SLUNJ3fdrnbzRf9muh/tJo/v1P51veL81cdSjGoepSq1aJ55PYPE3FRfaJIq7y40lW+7WLeaDXDUwso/CevSxkanxGba6ky7a3NP1zbXOXGkyR9N1MhaSD71c3NKPxGtSlTrR0PQI3tr5dp21DcaGy/NC1c7Y33+1XRWOreV/tVrGcZHiVKVSj8BDueNtssdPVF7NW2s9veL8//AH1Uc2gq3zQtVnJ7eP2tDI2sv0qeOWlmtbi1/wBYu5aSMLJ/vU+Y0lystR7W+9Uc1hHLRt2U+OZqn4jD3o/CZV1o392sW80ll/hrtvlb71Elmsv8NYVKETpp4yVP4jzeSwqP7Gu35t26u6utDVv4ay7jRmi/hrhlQPVp46MjkWtab5W2t6401lqi1rtrD2Z6Ea/MVY221oQtVNrepIW21lyiqe8bULVet2rMgb5a0bdq3ieTUL0dSNF8u6q8bVcjbzV20HnS90qyRVVmt9tazQ1Xmiq/sl06hhzWtVfmib+KtqSP5apzW9B6FOr/ADENvfbPvVqW9/urBkipq3DK1dMavL8RUqEah2EcqyrRJF/drm7XVPKati31FZPvfLXTGUah586EqY2SLa1VZPlatRmWVflqncRfLWcoFU5fzFFm/wB6o2aibctVZG2Vid1OISVXk+anNJ8vLUzmkdUYkElqtQ/Z/artSxxbq5ZRNvaSiUVSrkPy1N9nH92m+X81c3LymMqnMSVHJ81TKtRsvy09TKMjNuFasm5+9W5cLWPdL81Gp6tCRTZqj3UNULdaNT0eU0Le621tWd/t/irl42q/bzbFrrpVDlr0YyO703Ul+WthpVlhrg7O62/xV0Vne7o9telGqfNYjDcsuaIX0X8VYdwtbl1cVh3Eqt1qZSOnD8xk3S/NWPeL96ty6/2ax7pf7tc1Q+hw8jn7ptlU/Par2oL97NZMjVxyPoqPvRJvtjLUi3i/e+7WfijFYcx0ezidFa3UbVc8hZfu1ycczJWlZ6sy/epnHVw8viibElmrLtasXUND3LuVa2Ib1Z1q0rK1KUTmjVqUZHCSWUsEny7quWl438ddPdWC3C/LWHcaXtb7tYSpnoRxMa0eWRNDJuWkltty1DC3l/Ka0YV3LWUqZnL3TFkg21VaKumayWTpVO4035qz5TSniV8JhE7as2eq3Fr/AKuVlqxJZt/dqq1m1HvHVzU6itI3bPxtPGdtwqyLWr/aGi6x/roVieuKaMr1pFyrU+eX2jnlhKb96n7p1N14Hs7xWaznVf8AZ+9XN6l4Hv7P7qeYv95asW19LH92Rl/3a2bPxJdR/ecyL/tU/ckEauLw/wAMuY5SysZ7eRVeNl/3q7fR2xGu6tOz1mzvDtubUf7VdBaaBpt0u+3k8tv7tZSpc3wnj47H8y/exsQWf3Vq3V2PwvNFHuibdUFxZXEPyujVySpyifMyq06kvdkRR0/zG8zik2/u6jbdVXI+I3NPv5IGVh96uv03WGkjrgrNvlWtazuGt5N38NfQUKnunkYrDRqHZm+/i3Vp6XqnzVzdncLLt3fNWpax7ZFauynI+arUo8vLI7qzv/3f3quf2t71gW33agvJmir0Iy5j5mWGjUkaWpXW5flauYOoNFPt+WrbXTMtYV0376ipE9jDUOX3ZGvdaluj+bbWbcX6sv3ap3lwyx1kfbv71ckonq0cLE2FvF3/AHas2t1G10m2ueW83Crui3CtefNXNI2qUPdkdtJfxxKq1ahvI1t2rnbyVdy1NJceXZ1yHhSoc0YmtFfJ81YOqajD5n3qal0qwMa5HVNQVpm+atYnoYXB80jp7W/i8z71ay6lEtmx3LXn1jeqWrQ1DUFi0/733qfL7x2VcDzSjEsXWrQtM25qi/tKH/nov/fVcJdaovmN81Q/2qv96t+U96OWe6ehLqUP95f++qcupQ/89F/76rzf+11o/tYdqOUr+zD06PWYV/iXd/vVYXxHbrXlH9sFf71M/tplb5aOUn+x+Y9ak8Rr/DVSTXC33pK8w/t6Rf4mqZdeZlqeUX9j8p6J/ai/e8z/AMeobXI4v+Wledtq8jVXk1aT+KjlNY5V/Melf8JasXyr81I3ioy/KG215i2qSNSLqUn96spRL/smB6JcX/n/AHmrNuG9K5ePWZF6tVxdU81fvVlylRwcqZea8aKm/wBrrWfJub+Ks+4ik/halqddOhTl8RutqCu33qoXF4vzYrAkklVvvNUTXjf3mqDthg4/ZNSa92/xVRk1JVX71UZJd1ZtwreX96sOY9Glh4mpNqyr/FuqjNriK33qxbpWrJuN1ZSPYpYOnI6aTxJGu75qpzeJo/4Wrl5I/eqsn3hWep69LLqZ00nij/aqrJ4o/wBpq53d71G1ZHdHL6JvSeJm/hqFvEclYv3fvUtTI1+q0Y/ZNWTxBcVH/blw33mrN+9TW70G0aFOP2TUXVpP71H2ySX7zVl07zdtB0xjH+U1PN3fxU1mXbVFZf71DXH96j7RsXGpuyoVuP8Aap3mVQRJFanL81NjpzMqfdoAds+Wo5F+7Tllp27fQBHsqNkq0sW6nfY5G+6tBlKUY/EU9retNZdv3a1o9Gml+Xa1XofCszfwttqeY5Z43D0/tHN7ab5TNXcWvhD+/Wpb+FbWL73zVlKoebVzahH4Tzu302aX7q1rWPhWaVvmWu+h06ztf7tSNf2dr/y0WspVZSPJq5pUqfw4mLp/heO3+Yr92tiO12rwtVpvFFpH935qoTeKt3+qj+WsOWUjzpRxVb4jcW3x1ahrqG3XltzVyk2uSyfeao0maX5i26o5A+py/wCXh2tvrG5tqV0ek362/wC+mbatefafcLBHubbWR4i8aSMrQw1ySw0qkuU5pZbLFS9nA+kpP2qNH8I6LFYraSXUsa7flNfMXxM8fSfETxRcaq9ulsshwsa/wrXKyStJIzO25mo2/LXVg8soYSftIfEfQZPw3gMonKvQj+8l1I2+7Tlakor1z6w9zVty7arzQfNViRdslR7t1fcU5fzH5PEzZF+amq22rk0VVdlbxlynXGRct7r+9Wxa3S1zsbbKtW9wytu3V6uGxXs5HNVpcx1luytVpawbG8ratZfNr6mhVjUieHWpyplhl/u05VpyrUixbq3lTOGUirJa+YtZN5pddIq0SWqstefVwsahVOvKmcDcWe2qbLXcXWk7q5+80tot1eNVoSpnuUMVGoc/JFuWqc1rWtNCy/w1Cy7l+7XH8R61OoYrRN92ofLrWkiqrJBWFSmdsahTVKkj+WneX707bXNyl8xYhlrShuPu1kLVu3aqjI5akeY3LW621sWt5/ermY5auQ3DLXTTqe8eRVocx11vcbq0I7jdXL2t181alvdf7W6vTpVTw6tA3I2/vNT6oRy/7VWFl216Mah58okk1vurPuLD/ZrUjl3USKrVpKPMEakqcjkbqxrNuINrV2lxZq1ZN5Yf3a4ZU5RPXoYk5lo1b71Z95pay/dWugms9rfw1X27WrKXve7I9enW5fhOGvNJeH5ttVF/dV31xZrL/DWDfaNtbiuSph+X3onsUsZGXuyMmNFb71NmsN/zLUrRGBqs28u6so+98R0ynL4omHJalVqnJa/xLXWNZrL81Z9xpu35gtZVMLze8b08T/Mc/t3fK1RzWe5a1prX/ZqFYtrbWrhlR+zI7o1usTm7iz21TaKu0ks1uKzbzSGXoteRXy+XxUzupYyPwyOdXtVqFvu06SzZabGm2vI9nKMvePS92pE0IavQtWbC1aFu1axieRXjympbtV63asuGtCFty1tyyPIqxLytT+aijqWq5Tz5D45WVvlq0t1VRabWsZypmUoxkafy01lqn5u2rEdxu/irp5oyMuTlGyLUP8Xy1c+8tQyR/eqXHlCMiNZNrc1ajlqi1SRs1XGpKJUomp8rU+qUclWo5d1ddOpzHJKJN/u0+NtowaZHU0a7vlaumJhIcqLJQ1vt/wBqhVZasK396ny8xlzEKrVy3maJqb5St/vUCFlbdVRjKPvGcnH7Rvaff/NW9b3Csv3q46JvLrVs7hv71ehRry+0eLXoRl70Tptm6m7ap2958q7qvblZflr041Iy+E8iUZRK7r6VVmTdWlsqvNFVFU5anP3lruX5awbyz/u11lxFWPeW/wDdrmnGMj3MNVkcnJAy/eWnRrtrSkiX+Ko1t91c0qfKe37ULdvlq9HVeOBqtRp/DWepxVJF61lZa3LG43baw7da0rVdtPm5TyK8YyN6F1arSqv8NY9vLtrShuP7v3aR49Snyk21lqx59V1uF/ipzfNS5Tm5f5i0twv8NO+1fLWW25fu1G1wy1PNKIew5jQkmV6o3H8W2o/tW5ahknrrp1pfDI3p0uUhmVW+9VNo9vSrEkm6o91dP7uoehTHw30kPX5q0I7qK4X5qzPlb7y09Y933azlQl9kicYst3Glx3G7bWXdeH/9mtOG4eLbV+G8jk+V12tXHUoxl8REa1Sn8JxsmkyRdKdGskHWu2+wRz/MtQyaN/eWvPqYX+U0+v8AN8Rz9vdN8rVtWepMv8VQyaH/AHai+xyxNXNyyiZTlTqI6RL6OePa431FcaJb3X3PlasaGZ1b5quw3jK33qUZnBKlKn/DYybSbqz+58y1VaUr/rF21vwal6/NUzQW15u3qvzVf+En28o/xInPx7W6NVuPK1LN4c/ihbdVZrW6tfvozLRzS+0ac1Op8Mi3Gyt8rVJJZrLVWG6XdtZdtaVv838VM5qnNT94yLrRd3asS80Vl3ZrvFXd96o5LJZfvVnKlGRVLGypnmNxpe2qrW7LXo15oitH92sG60PburklQ5T26OYRqfEczGuyr0LVLLprJ8tQLE0VYezOyVSNQvRtVqOs+NqsRt8y1JxyiaCt93dUjLuqpU8cvy1ZzSiNkiqnNHWlu3LVeRd9KQQkYdxBurNmj27q3riL5azbiCsj1aNQxWbbTo79lb5vu064hrPmbbU83KevTjGodFZ6z/tVqR363Fee/amib5Wqxb64yttZq6Y1/wCYzqZfze9E7qRVlWs24t2qja64v8TVoLdR3Fb+7I4fY1KMveMtmZWpqt81aE0Ctuqm1vtrOUTrjKJIvzVajWqsa7KuRrWEjCoWo6c0e6nKtWFWoOGUiqtvTZIP4qveV81HlVPKT7Q5+6i+9WLeLuX5q6y6i37qwby12/w0ch6+GrHNzfL1qrI1aV5Ay1kyfK1ZSjynv0/eGs9WLe4+as+SXdTVl21MZHX7PmOotbr+61bmn3lcbZ3lbVjdba9CnL3TyMRQOsk+aOsHUE2tWhZ3HmR1X1CPctaHk0v3cuU5+4b+7WddyMtX7j5ZNtZtx8y1jI+iomLeXW3dmsma6WtTUIN1czeKytXDOpKJ9LhYRkXFlX+GpeawPtEkTVIupMtc3tz1ZYWX2TZwaRflas9dS3L81TLeK1VGpE5pUqkdzWtbzyq1re682uZW4VqsW91t/iqvaHHVocx0y3DL91qk3LKvzVl2t8rLVxW+X5auMjypU+Ur3Fqu7iq8cjW7Vofe+9VO6s/4kokb05fZkXre/Vlq5G8b/erlWaa3arlnqn99qCamH+1E3JLONlqrJYLViG8WT+KrG5W/hqOWJyRlUpmK2m7v4ajk02tpoqjZf9miUYm0a8jBk02ljt2Vq2WX/Zpq2+6suQ39vIm0uL7vy11mnw/drF023XctdRp8XyrWconzmMqmpZ3Fxbx/LIyrVpdWb+ONZKLeLdHR9l3VPvHzUpU5S94s+dYXX+tj21Xk0S1n+aGakks/3dVJLZlbhmWlf+YUP7si3H4fmj+5lqsf2bcQx/PG1ULG8uoJMCRv+BV1ljrLtH+9UNXq0Ix5Tnr1KtPzMOxuGt7jDrtWu101xMq1jSXFpM37yLb/ALVdBof2R9qpJtreMeWR42MnzR5uU6O1i/drVHUlrpLHTVlt/lZapatpMix8LXqxj7p8hCtH2hyDNVGZ/wB7hq2ZrB1blayryHbJVuPun0FKUZBeWvmQ/wDAa5W6tSsjLXbR/Nb/APAaw9Qtf3jVhOJ3YWtyy5TBjWtTQ7XdecVD9n+Vq1PDa7Zq4akTrr1P3cuUvXEG6apNQg/0dasNFuuKsahF8tcconh+096JzU26OzkzXD3zbpa9D1GD/QW/u15/fR7ZGqon0mXS5uYTT15qzrzbbFcf3aisV5p/iT5I1X/ZqvtHp/FWicXIv7z/AGd1N2/NUtRfxfK1dZ9OEkW1ab9ynSVHuoLBqj3baN26oWbZupcxfsxzSfN81Cyt/DUO6m7t38NI3jCJaW62/eqT7Vvqi1Q/aNtLmCVD7UTUbvTfM+Ws9b/b95qmW4Vvu1lIx9nKJY8ypFuNq1VZv4qj+0f3qykL2fMbFvqO3rVpbyOT+Kub+0f3aPtjLWEjOWGOgmt1asu8s9v3abHqjfxVYW8jlrGUgjGpTMKYNHVaS43NXQXFustZdxptYcx6FKpGXxGdIqu1ULi13VektZFbbtao2WT+61ZSkehCXL8JhzWtU5Ldkrpvs7N/DVeTS5G/hrPmO+nieU5dreoZIv8Avmulk0OVv+WdQSaDP/zzpcx6EMZE53yv71G2txvD9x/zzp0fhy4+7tqTb61R/mOfZKa1dL/witw38NM/4RSb+7REmOMo/wAxzeyj7tdQvhKT+KpP+EV+b5qvmL+v0P5jlWWjazfw12C+GY1+81SLodrF/FRzGcsxh9k41beT+FWqRbOR/wCFq7L7HZxbdzLTvOsov4lo5jKWYS+zE5ePS5m/harUeg3DNW5JrFnF92oW8TQr91agylisTU+GJVh8OSd6vQ+H1X7zVUm8UM33FWqkniO4ap5ZSM/9rqfaOij0uFfmarS/Y4v7tcVJrE8vWRqgkvZG+8zUcsjP6nUqfHI7ptYs4P7tQyeKoF+781cTv3UUuUr+z6X2jrJvGDN9xapyeJrqX+LbWJzRT5YlxwtGPwxNGTUpp/vSNUKszN826q/0qZaOaJpyxj8JMtTL2qFac1wsa/M1QZOPNsWo1+aiS9htV3M3zVj3GrN8ypWbJM0rbjuqo0+Y3p4OUvekal9r0kvyp8q1ls25qTmk27K2jGMfhPUp06dP3Yh/FTpKFWnfeqjfmIfvU5V/vVJsp22jmMpVOU92mt91UZF2tW5NFVGa3/u19rKJ+RU6hms1QzR7qsSRNUO6tYz+zI7olX7rVLzT5F3VBtKtW8TXm5i3by7a2bDUPu7mrAj4qaNmXpXoUK8qZzVaSqI7iznWRVrUjVWrjdPv2X71dRpt15u2vrcNio1D5zE0JU9TQ+y7mqxHa1at13rV6Oz3V6UoHgVK/KZy2fmfLVK+0HzV+7XUQ2u2rn2PzY646lGMo+8c31yVOXMeM6xobRN92ubmi8ltrV7drHh3zI2+WvNte0Nrdm+Wvk8VQlRlzH2GX5jGt7sjktq7qjkiqaRNtR7veuONTm+I+mjIpyRbagq+yq1QtFTlCJ0xkQ/dp0bUMtP5rllHlLJY5avRyq1ZqttqaN6g5pxNiGXbWhb3X96sWGSrEctdFOoedUp3OmtbqtKG43VytvdfNWla3W2u6nVPKrUPtHRRyrU0cu6seG6qxHLXo06n2jzZUjUXa1Q3FurbqiW4+7Vn7RuWt/iMOWUTFuNPNZtxZ7a6xlVqo3FgrVzzp/ynXSxEo/Ecq0TLTWiWVfmrWurPbWeytH/DUxfL8R6sanN7xj32jeb91axZrCS3/hrt+agutNW4X+7UzoRl8J3UcVKPuyOTt5a0Ft1lWi60Zrf5kqtDNJG201zx5qcuWod0pe096Atxo25dy1lzaTtrqrOVWX5qtNYR3FayoRqR5omccVKnL3jz1rdoGqxCqt96usuvD+7+Gsm60OSLotcksNKn7x3RxdOoYdxoayrxtrFutDktWbatdhFmH5XWrn2WO5WuOeGp1jqhjqlE83+zsv3lqaFtu2u2uPDCyfNWTceH5Ivuq1eLVy+VP3onfHMKdb4jNt2/irSt2+Wqf2No/vK1Wrf5a5uX3jCfLIvR1YX71VY2qxHRHlPPkSKtPooolymYki1Dtbd8tWaYy1hIiMhsd1t61ajmWTrWay06OTbVRqyiU6cS80a/w1Hs29ajjuvWrEcqtW/NGRnaURy1ItG3d/FUm2q+EwkHm7atW9x61TZab92tadWUSJRjI3I33VMq7qx7e92tWpDdKyr81ehTqRkcNSnKJYVdvSpoW+6pqOOpo49zV1ROSRajt1l+7U0cTR1Xh/d1ehl3VvGJw1JSJI2q5DcbWqH7Lupu1l+9WvLKPwnHLlkbENxuqT71Y0chT+KrMN592t6dX+Y5JUv5SS8i+Wse6Wui3LL1qjeWO7p92tpR/lNKNXllyyOTmiqHytta11ZstUWXb/DXDKUonvU6nMRx1ch2tVfbU0bVMZkzkXoYv7taEMVUbetKGr92R5lUkjWpo6I6sLErfdo5f5Tz5SBW+WnebUbLUbbt1RKMomXLzEzXTVXkmVutNkqnM1Yc0jojTiTSNVdrhqqyXDKtVZL6r5jtp0i99o3U5W/u1nx3KtUkbbv4q0ia+zLyy/3qtRtWbG9Wo2+Wt41ZROWUTSjbdVpYlZazYZdlaELV1RnTqHFUjylmJJoulaMF1/fWqdu3rWhCitUSpRl8J5lWX8xYWOG4psmmq1OW1/u1IrTRf3mrklR/mOTm/lKEmihv9mqE2jtG25PmWumjuI5fvfLUn2dW/irjqUIhHE1KfxHH+VJF/DQt0ytXWSacrfeWs+60ONvurtauOVKUfhOmOKpy+IzYb/b/ABVqQ6krfe2tWTNpMkXSoAr27cq1Z3lH4jSUKdT4TpPsFrefw7aT/hH9vzQyVj2t8y/eras9RLfxVXMcVSNan8MhGtbqD7y7lo8w9/lrYivA3SpWWGT78a1Wpw+3l9qJjAq1QTW8ctbM2lwS/d+X/gVVJNJmX7jLTNYVY/zGHdaSrfd21j3Whsv8Nde0M6/eT5aiZNy8rtqJQ5jupYqVM4KSwZP4aYsTV202mxzrWbcaNt6VhKkelTxkZfEc+v8As1LzVuTTWX+GoZLVl/hrmlTlE6eeMiHzdtO37qayVH/FUcpXLzDZqz7iKrzdKryLWcjop+6Yt0tY91F8rV0VwlY94lZSPboVDnbis+a42tWtfQfxLWHeLsZqx1Po6HvDl1Fom+9WlY+INv3mrl5mqH7RtqPayid0sJGpHU9Os9ZWX+Kta3ljlryfT9UaKT71dTpmvbv4q644j+Y8PFZfKn8J2/2VWqaO3as3T9UVv4q3rVll21vzRkfNVuan8QQxVaW3qxHbq9TfZ9tZch5kqpR8vbTfvfeq40NVZI9tOJMZFW4Wse6j3ferakas+4Xctano0ZHN3lvuWsO8tdrfLXUXkVY95F96spRPo8NVOXmi21VkYrWxcLWfcQLXLyn0FOfMR29x81bFjdVz/l7avWcu1q1pyCrTjKJ2FjeVpM32ha5i3n+Va2bO43L96u6Pwnzlaly+8U9St/vVgyblrrrqNZI65vULXa1YSOzC1Ob3ZGPcfNWHqFruX7tb03y7qz7j+KuOofQ4eXKcjcRbaq1uXkX3sVkyRV5VSPvH1dCrzRK6t/ep3m0bKbt+7WZ0jllkVfvVJHfsn3qrsv8AdqNu9WTKnGXxGpDqzRVtWPiBfumuRo3MrU41JROOrg6dQ9Ejv47j7rLUy3Cr96uDt9SaKtS31Ld1at41TyKmB5TppLeOdaybiz8ttwqJdQkj6fdqVdR8xdpp+0MY06lMjhupLetez1jd96sK4aqf2/yaPaG8qHtonfR3it96pvlauJs9cX7rNW3b6oG+7J/49R7Q8qrhJUzXZNtC/M1Qx3itU0bfNWnMccoyj8RtaetdFY1z+nstdJYr8tSfPYuRsQ/dqSP71NjX93To/vVifPSLDbdtR+Vu/hpzfKtCt8tBBVji/fc10Vjaq0dYcK/vF3V02n/drvw0jlxUvdKdxa7Wqzp67JBV2a33UQ2+1q7JfEedKrzR5TrvDt63l7Waty4umZfvbq5PS/krcjuv3fNelh5ny2JpR9pzRIprg7uVFUbtrdo+Y6ut826qt5b/ALuvQLp2iR29vayx/L8tULrSYWk4kWp7WPC1Q1EPHJxurOpE7qfN7TSRG/h35W2/NT9H0GaCVvlxS2906jq1bOj3Ejbq8ypGJpWq1oxZW/s+RZujVLqFk21flrQW6bzPu1Yurpfl3KtccoHne1nzRON1S3ZbNvlrhL61ZpPu16/qDW8lrytclcQ2jyfdqo0z38vxjj9k4u1tGiZfvfeql4o+WvQY7C0bbj+9WN4o0a3bd8y0o0/ePaoYyMq0eY8lbvUe/wCauqk0OFv4lqvJoMf8LLW+p9dHFQOZkb5fl+9ULNXRSaHt/u1C2ibW+X5qk6Y4qmYLN81Rt/tVvNoeym/2QtSb/WoGCv8AwKjb833a3P7NjWj7BH/tVEpF/WomDtao5ImZa6L7LGv8NRyW61BX1o5lrWT+7Tlt5F+atyRVX+JaryXEar95aiRr7aUinDHJ/FVhbNpajk1CFP4qb/bkMa/e3f8AAqyDlqS+GJJ/ZbUf2W1NXxHHTv8AhII2+7WMpC5cR/KSLpdTR6ftqi2vN/Cq1C2vTVhIn2VaR0ENv61cW3hb722uPk1mb+9Ua6zN/DJWUiJYOpL7R20ml27f3aqzaNb/ADfdrmY9cuP71W11LzP4v/HqxkR9XrU/tF2Szt4v7tQ+Zap/dqu0vmL97dVS4tQ/3a5+Y3hT/mkaX2y0/wBmopNSteyrWO9qy/3qrNGy1PMdUaEP5jbk1S37KtV21aP+Fay1+9Tv4qDaNGESaTWdv3Y6pza9Mv8ADU0kS7aqyWqs1TE6Kcaf8pWm1ydum1aqSavcMv3quyWYqs1ntX7tbxkd8PY/ylRr+durNUMlxM38TVf+yt61DJa/7NB0xlTKLeY33mak2tVz7P8A71Ma3oNueJTaJv4qj2t61e+z/wB6hregv2hR20Mu2rTRU37PRGRXOQqvy07ZuqT7PTvK3UBzkOynbf7tTeVTKCZSE/hpaXzVqNp/RagmxYVN1O3Kn3qp+bIy8U3ypH+9uo5SuT+YsXF/tX5Kz5JWl/iqz9lanrZtWsYmsfZ0ynto21oR6e393dUy2H+zTkEq8TL2U77OzfLWt9jqRYFX+GjmMvrH8pkratUy2daSxLTvKqJSMvrEiitnTxZrir1M3f7NRzGbqyPbGSoZIt1Sbqbu96/RIzPzCJQuIflrMuLf+7W5J81V5rfdU8vMddKpymLu/hahl3VYuLX/AGaqq22tacuX4j0I+98IbdtTR1JHtlpvleXXXGJLkWIfvVuabdeUyqWrBjatC3ba1ejRqSpnDXjzHomj3Xm101qqsted6TdNHJXdaPP5iqtfS4fFc0T4bHUvZ6mxDa7q1LGz3fw1Y0vTWutuxa9B0Dwn8qs610zqxPh8ZmEcPH3jkofCDXkfMe7dXO+IPhe1xG2F+avorTfD8PlqvyrReaNCysu1Wrxa/LUPmafENbD1OaJ8K+LvANxpas3l/wC1Xm91F9nk219ufFbwvb/2TIyx/wANfGniaL7PqUq/7VfJ1Y+zqcp+78L5xLNKPvGRuo+/Td1N3e9ONXlPuuUdtpGjpFmqT79dHuyH7xHspyrtqTbuprKy1jKAuYdG+2rUctU/uVJG1RymUomkrVahuG3Vlxy1ajatYyOOpTNq3uG/vVejuvlrn4ZauR3VdNOoefUom9Hcf3qsQy1jx3C1ajuK7I1Tz50zYjlqb7y/NWT5m1qtR3G6uyNQ45UySa1Vvu1m3lhtrYWVWp0kSyrVSjzEwqypnJyW7RfdoVvm2tW5cWf+zWXcWbRfMtYe9TPTp1Y1Bvlxy/eVazr7RVfdtWrscrQtzVyGVWrpjy1o+8a+0lT1ichJaTWsnstXbHUlj+Vq6SawjuKybzw/t+ZKwlhqlOXNGR0xxNOt7tQ0LPy7hf4amk0hZawIWms25rpdJ1JZdqu1dlOcanuyOOvGVP3qZj3nhrd/DWXJoklq3FetWtnHdRrTbzwruXcirRVwcZe9E4YZv7OXLUPNLe3+7u/75q3/AGLHdV1TeGW7r/47T4vD88f8Py150qMo/EXLMI/FGRwGoeEPl+Va5q70Frb+Gvbo9KZvlZWqhqXhX7VGzKteVXwtOp70Tsw2ccvuykeI+SyfeqzFhq6zWPBskTthWrnJLF7WTa1fNVIypy5ZH0tPFU8RH3ZFdqkWnXG1qj3e9Z8xuS0wrupy0NWUjIryVG3erEi7qrt3rE6YkbNTluNtRyLUbUamvLzGvb3n96rsbq1c7HJV63uGVquNX+Y46lI2GVm/2qhZdv1ohut1WPvf3a7IyjL4Tj+Ep7anhn2+tK0VN21cR/EaVveN3rWt51Zq5mNttXLe4ZWrrpV5R+I4qtDm+E6q3q4sW/7tYdjf7a3rOVZF+Vq9qlKMjxK0ZRJI9y1MrbvvVIsSsvy02S3bt92uyMeU87mGyW6/w1D5TK1S7mj9ql3K3Wo5YyHzSKsdw0TVejv1b5aryWu77tVWjZafvUx8sZGs1rHcVRuND/u0W94y/Kfu1sW9+rLWnNTqe6Y81Sj8Jyk2nNH/AA1B9nZa7z7FDdf7zVVuPDm77qrWEsPy/CaQx0fhkcrC+2tCGWr8mgyQ/wAO2qjWclvXHL2kS/a06mxYjl3VYjlrNCtHUiy1dOoc8qfMaHm7vvUSbWqn5v3dtO8+umNSMjPkJJIm21VmWpvOoZlajljI0jzRMe4irJuN25ttdFNErVnXNnu3YrKVI9OjV5TCaVlp8Oosn+7UlxZlaoTRMtTyyierHlqG5a6krfeatS3uFl+61cNvkiq/Z6oy9aqNT+Ywq4Pm+E7qFd1XI4WrmdP1lW210Vreq392t/d+yfP16U6ZfgZkrRt5vmqnCyy1cji/iWr5pRPIqcv2jUharkaq1ZMK7avQy/3qqNX+Y8mpHsWvsatTfsbL8yNU0cq7asRtVctOocnPKJS8ySP761IssclXdqtTW05ZfmX5a5qlKUfhJ9pHqZ8lurfdqrNYRt95VrQm02aP7lVW86L5WrjlT/mOmnU/lkZ0mnj+Gmx2bK3FaLS0Lcfw/LXNKl/Kb+0kQ2/mL/u1cjlkoVo26U+suXUwlLmH+c3+1S/aP96k2LTfKX+GnqZ8sR32xlp32iOX76rVWS1ZlqrIskdLmKjCMvhNb7Lay/7NRyaMrfckrLW5aPbmpo9R2/eb5qZXs6kfhkMutBnXou5ay7jT5I+sbLXSQ6xt71ZW/huPvqrUpRjIuNerT+KJwUluKqSW616DNpdlcL92su68Ixyf6lyKwlSPRpY+n9o4iS3ZarSR+prprzwzewfw+YtYt1DNa/6yFlrmlTPYpV41PhkY1xb7ulZN5b/7NdK08Tt83y1UmtY2X5a5pQPTpVZR3OLvLf7y1h3lr97dXeXWlt/d+WsG8sG/iWsJQPocNiYnB3lvtrJm+Suy1DT/AL3y1zt5prbvlrllE+pw1eMtzLjZlatSzumVvvVn/ZWVqsW6tu+ap5TuqxjKJ2ml37V12l6l93dXnOnsy11GlybdvzVUZSifIY3Dxkelafdb62I9rda4nT7hl/iroLW8+WuyNX+Y+FxOH5Ze6bDRK1Z9xa1NHdL/ABUNLurpjKMjkjGUTJmi21n3C/3q3Jl3Vn3Cq1XynpUZmDdL81Zd0vy1u3dt6VkXEW3dWUj2qEzm7yDazbay7ha6K8WseaLdWR9HQqGWy7qliXa1LJFtpse5Woid3xGlbfdrYs5dtYtrLWxa/PXZE8yuakbblqjfWu5W2r81XofmqSSLzVolE8qMvZyOJvoKx7qPbXaahZtXN6ha/wCzXDUifQ4aupHL3X3mrNkX5q2LyL71ZM3+srzKkT6rDSKslv8A3arsu2r27dUckVc3KerGRSpki1YaKoWSpN4yI6ZT6KBSGVJDcNG1MamUClGJt2t/u+Vmq4u1/mVq5lW2t8tXrW/2/K1Bw1KH2omyGz1qK4s1lX5aI7hZ6k+ZelWcnvRkYtxayRNxTY7yS3/iat5ttx96qN1pv92g6qdWMvdqE1nrki1uWOs7m+Zq42SJomqxY3DK1LmMq2Fp1I80T1bS7/za6rT7r/erzfw/ebtvzV3Gmy7ttZ+0kfB46hyyOst7z5atW90r/erJj/1Zqxb0e0kfK1KcTY81WWnLt21lfNUsbNWkZnJ7M0I1/eVvaa33a5eG4k3VuafdMtd1GpyyODEwlynSbflpsa/NUcNxuj+apo5fmr1Zcp4kompYrWl95aybOVVZa0o5VrpoSPIqx94Fl/eVYki82Fvu1Xk21NHL8u2vXj8JhL+aJRt1ZWZap6tDW1Gu6Rqr6pa7Y6DanV/eHM/cra0WXbWTNE1XNJb5q82sehV96mbny7qdfL92q6yfNVy6+ZY645HkfDIz9RX/AEWuTuIt0ldhqCf6PXIzPtkametg/h0GwWu1uGrL8SRN82371b1u26s3xIv3qiPxHq0J/vonnt1HIvRmrOkedW6tXSyLVG4td1VI+xo1Y/aOdkvJ1/i/8dqP7fN/C1atxZj0qg1ruqT0oTpy+yVW1Sb+Jqj/ALSmqw1vVeSCmdMfZ/yjGvpW71BJfyf3qka3qrJb/wCzWJvCMQkvJv4ZGqrPdTfd8ypNu1l3VXmVm/hrPmPSjTpla4uJP+elUpGZv4mq5MrVXkirPU6o8sSqzNUbfeqw0VRstRI3jIrs22ljuGXvT5FqFu9ZSNC5HeVYWXdWO3ahZttZSFKlzGs1N3e9U47ypvOVqwkZezlEm8z5qk81lqrtob71InlNCG8ZfvVYj1BW+9WRS7qyIlSjI3FlWWiS3VqyVlarEd038Vc8omMqUo/CSSW60xodtTxzq38VO+X+9UEe8U2WoZKvSf71U5NtOJtEjpvlfNTmmX7tNaVao294GiWmfZxT/NWjzd1A9SFrVahaz/urVppWpvzNUFxlIqtZbfvVG1uq1oeQzU1bOrNY1TLaJUqNlX+7W5/Zu6iPS/8AZoiV9YiYLK3Zaj8qRq6ZdL2fw1J/ZarVcwfW4nK/ZZGoWxZq67+zVpv2NV/u0+cn64cwulmnrpddJ9l96b5FLmD61Iw/7LWpPsC1sNb1H5VHMT7eUjN+y7fm20eR9K0Ps/tTfKpcwe2KPlU3yqveR81NaP8A3qXML2hT203bV7yKPstHMXGZR8v/AGad5TVc+z7aGWp5g5yntpvl1c3LUbSrupFc0j2BkqFlq7UUi1+iyifm8ZFbmoGqZl21XalGUonTEjmTd8tZ8lr/ALNaDd6hk2961jLmOqnKUTN+aNqtQyLJ96iRaqsrRtxXZTlynT8RofZ/arVvVG1uv4TWxa2vm/Mld0fe+E5KsuX4jRsWY16D4Ps5LqZV+auU0PSWaRdy17P4H0OO3aORvlrupy5T4TOsZGjTlY9E8F+GVSFWda7iREsLf/gNYuk6pb2sP3lWqPiLxRCsLKsi/wDfVV7Y/DK8cRjMR7xZn8UCObZuq7Dryyr96vNo7sXlzv3bq6vR7dpVWt/snRicDTox1Mn4qXm/Q5P92vibxSrNqkzH+9X2n8VIvK0dv92vkvXtLW6uJmH96vKq4b20uaJ+t8DTjRoykeft96mtWpfaa1v/AA1lvDXkVKUqcuU/ZKdSMtSOnK1N+7Ue6pjKUTcvRy1JWb5lWI7qumnV/mMnTLW2kpY5asKu6t5Q5jKXukcbVZ3tUDL81KrdawlExkWY5asRy1RXtU0bURkZSia0Mu2r0Mu6sOGWrlvcVvGRw1KRsLLU0b7az4birUctbxkefKBoR3FXIbrctYqtViOXbXZCoctSlzGx95ahktd61Db3VXI5dy1083Mckoyp/CZNxYf7NZ0kbR9K6dot1UZrNW+6tYezlH3onTTr/wAxm2t5t+/WpDLHcVmzWe2o45Wt2rppV5R92RvKEanwmtJoq3C/dWs2TSJLWT5VatrTb1X610lvpsd592ux0o1PePPliqmH92RiaDqjRyLG9el6Gsd5Cv3Wri5PDmyRdq11vhhHtZFVqiMpU/iPmsxqU6kOembsnhVZfmVams/DcaSbXWvQ/DOl/bIFDL/DVy98Ftnei81hUqxkfnlTOOWXs5SOKbwDayx7lWs6TwHHu4WuwuLW7sflG5qzZNRureTc8Z2/7teRV933olUsZiZfDUOQ1D4XrdR/6uvKfH3wtbSbWSbbX0FJ8QrKx+W4Xy/96uC+K/j7Sb/RGWCRN3+9XgYqpRqR/vH1WTY7NFiIx5fdPkm8VopmU1Ev3an1KZZ7ySQfdZqrbq8SMj9/j8JYX+9TmqFfvVMtEpEyGstV5Fq3zUDVBUSBv4qrSVckWqsi1nI6YkcbVYjb5qqtUkbNWZcomlG1Wo5dtZsbVaVqqMpR+E46kTQjuP71TfK1ZnNSx3G2umnX/mOSVP8AlLzR05ajjuN3y1YVVau6Moy+Ewl7pJCzLWxY3m2seNNtXLf71dlOXKcNWKkddY36t96tiPa6/wANcXayslbVnfsv3q9mliP5j56vh/tRNiSz3/dqjJZtHWha3iyr81Wtiy16MYxl8J5/PKn8RgrK0X3qsK6yVcuNOVvu1T+xyRtxVSpyib+0jUCS19KjRWjapo5WX5TVpdrVhKnzEuTiNt7platyzv8Ad95qyPsvPFWoY2j60RlUicNWMZHUwrDcL8yrTpPDkN0vG2suzndK2rG8Yba054y+I8Or7Sn8EjHvPBrbflWsW48MyRL8q16tZ3Ucq/NWgujW94v3VqZUKcvhOWObVsP7tQ8Hk06SL+GqMisrfNXvV94Bjn+6tcnq3w5lj3YjauOph5RPWw2eYep8R5b5/wDeo+0+9bOseFbiz3fu2rmpopLdtrKy1ye0lTl7x9PSlTrR5olj7QrU3dVGSWiO89a7KdeJ1+y/lLjIsn3lqndaar/dq1HKrVIrV1x5ag4ylTOduLCT7rL8tZ7Wu3/Z/wBmuyaFWqnNp8bVhUoR+ydtPGfZkc7DKytWtZ6oy7d1RzaWy7mqH7Oy1xSjKmaylTqHXafrP+1XRWOqK1eb28jJWxY6js2/NSjXlH4jwcTg4y+E9Kt7hZauR2+6uN03Vq6Sz1Tcq1vGpGR8vXoSpmosTVPG5Wkt7pZKuLEsq/LVf4Txpy/mI45atW8tQNb+lEcTK1X7WRhLlkaK/dpslnHcVXjumVvmqxHcK1aRnGXxGEoyj70TNuNG/u1m3GmyRfw11W6mtEstP2EZe9E2p4mUfiOR8plo/eL/AHq6ibTY2X7vzVTk0v8Au1yyoyidUcVCRhtdSL96nf2lt+81XpLD/Zqjcadu/hrklS/lOmM6ch0eqRt/FUn2pWrFutNbturNka6t/us1csqconVHD06nwyOokWOWq8lnv+7XNf29JH98NViHxSjN+8bbU8xv9VrR+E1ZIGX7rU37VJF/eqGPW7eX7si1M11HL93bRzE8so/FEdHqO2r0OrL/AHqyZFjb+GoWt/7rUcwpUaczqo79ZV+9Ucywz/eVWrl1lmi+7VqHVGX71HMYfVeX3olm/wDDVlc/MY9jf7NYN14L27mt5W/3WrpY9RVvvVIzLJ91qylTia08TiKP2jz688P6jB0j8xaw7yGWP5ZoWX/gNesSKFqpcWsNwv72FW/4DXNKl/KexQzNx+KJ43cW8Mjf3ayLvRUb7rK1evah4RsLrdtj8pv9muY1D4fsqs1vcf8AAWrllTPpcNmlGX2uU8uu9DPpVRdN2tytd/d+G9Ts/wDWRNIv0rN8v5ts1vt/4DWEoH0cMdzR92VzAtbP+7W9Y2u2p7eyt26NsrVt9N/u/NU+zOOviOYdYsy1sQy/LVO3tWX7y1b8ujlPnqsoykWfPpWvKpN8v3aryS7Vq4+6Yez5jQkvqha8Vqybi6as+S//AL1dMKp2U8LzHTNKrVTuIFlrFh1T5vvLVyO/3fxV0xnGRr7CVMp3lnWLeWrLXUecr1VuIlZayqQj9k7qVeUdzj5F/vVG0Vb11p6tWfJZstc3KezTrxkU7dWVq1rWqar81XLdfu1vTkZVZcxrW7f7VXlrPt1/iq9F92uw8aqNuIFkWsHUNN3btq10NRTRblrCUSqNWVOR53qWnfermb61ZWr07UrBW3Vyepad975a4alLmPr8Hizi1Xb96nfe+WtC6s9rVTaKvMlCUT6WNWMokLRfLVdomq8sVO8rdWcoFRq8pjyLUdbElqrfw1Tktay5TsjUjIpsu6mstWvs/tUfl0zYrUVKy1Hs+aoBklvdNE1bFreK33qxOaVZWib5aImNSlGodMvzfdqRW/hasezv2WtaF1lWtTyqlOURs1msq/LVFbHypNy1rhWWrNvbrK3zUuUlYiVOI3R12MtdtpNw0W2sOz037rLW5ZwMrc1zSifNYypGodVb3W6OtCzk3LWHCu1a0bB2Wo5T5KrTNepo4ty1VjlrQh+Za6oxPKqe6JHH81adt95aht1q4q7a6acfePPqT6Gxa/MtWGi21T06tbbXsR96J4dWXLIjj+X7tXNzL/FUarU23dHVQ+I45SJPNaj7Qy1CtTMu6Ovcpy5omXLEjh1RluFU/wB6tia4W4t/vVyd5+6mrTtbhmj2mqjIdWhH3ZRIplXbS6dt8ymblbcrU2Bdsgrz6/wmv2S9cNtb5avNL+5jrB1JmXbUzXkn2eP5q8zmMpUuaMTUvG/0euPvP9Y1dBJebrfbXKX1x+8aqjI7MHTlEt2slR6980dVbe621JrVx+5p80eY9KNOUa0TmZk+aqsny1M14rNUcj7q05j6CPN1KcibqozQf3avSPtqrJLurOR30zNkWqrNV6Zt1Z826olI9Sn7w1u9QyLUbNIv92oWmbb96p5jsjGRJ5W6oZLdaSSZm6GovNqDePMRzWq1C1qv3vlqZmqPd8tQdMeYryRLVeSBatM1RVEjeMpFCSKq8ir/AHa1G21XkVf4qykdUZmXIvzfdqCQ/wCzWqyrUbRq1ZSOmNQyN0n92k+0SL/DWo1utQyQr3rI6faRIo76Sp47pmqP7PTli21MjOXKT7jS/NTo9q1cj2t1qeU5ZS5Sj+8/2qPm3ferUW3VulO+xLU8pn7WJmbZP7zVPGzVea3Vad9nWspRIlViVKTbvq95MdN2rUcpn7Qo/Zab9lb+7WpxTl2/xUcoe1kZP2Nqd9iNbO1aZtVqsn20jNW1qRberkirUbLtrIXPIasCr0qTy1/2ajprbu1Vyi1LC7acvaqO9qPNapF7M0aZ8tUfPaneetQHsy5/FTWqr9p96PtSt96gOWRNto8qoftSrTft0a/NuoK5ZFjyqPKXdVVtUjX+7UMmrLQXGnULnlU1olrP/tao21Dd0oNPZSNL5VqNpY6zWut38VN+0f7VBrGiXpJ46jadf4ap+cvenK69qNTX2ZI09Nbc1N3U5Wo1GR7WpvlVY3rSNJQO57PG25dtDLUEclP3e9fo/NGR+bco2RaqyW9XvvVHIlEolxlymSy7ahkrSuLfb/DVGaP5an4TuhIqtUdOZdtR7ttaRqHZEayfN8ta2k6j9nZVaslZqdu/u1006ko+9EJ0/aR5ZHrnhvVrXcu5lrrpPHkemw/I22vnu11Oeyk3KzVqR6016u2VmavQjifbe6fK4nI41qnNL4T0O/8AjJerMyws23/erGuvihe3TfOzf99Vy8lnuXiq7W/+zSlRlE6aWWYGPw0z2n4f+LjfTfvG/wDHq9/8L38LQr8y18ZeG9Sk0m43Bvlr0nS/irJZRqoaumNVxjyyPg8+yCeKl/s56l8aNbjXT2jVl+7XzOs+6Vs7a63xd40m8QN97ctcb5fO4UUqsoy5j3Miy+WX4T2ci3daTHdQ/wDj1cfqmiNbyNtX5a7fTbht21ulXLrRftkbYWumrCniI+6fQ0sZLCy5ZHjlxBtqrItddrmgtZzNuWubmir5+pS5T6+hXjUjzRM9m20bqkmjqq3y1x8sonfEuR3G2r1vdf53Vi+bTo5ttb06vKTOlzHSR3G7722nbN1Ytvef3mrSt7xZa7o1IyOGdKUSxsp9LHtapPK9KJU/tHLzAv8ADUiy0lJt21ly8pnIvwzVbhl+WsmOXb1q1G22tYnHKmbEbbvmZql5rMhuKuxzbq1jI4ZxlEsxsy1Yhum3VR3bak3VvGUjCUTYhulf+7VhVVqw422tV63vK7qc4y+I4alLl+EtTW61n3Fnu+7WtHLup3lK1VKnEzjVlTMGFWt2rqdB1PYyrWVcWf8AEtOs18q4WqjKVMdflrRPUNLWO8j+7WvDp7QSK3l/+O1heFbj5o1r2rw34ehvrVd61rUqxlH3j8xzTFfUpe8J4Q8QW1rCqyNtb/arq7jxVZ+X/rFrG1L4fxCPcu6L5a8u8SeH9QsbhvKuGZd1eTKUub3T5ClhcLmVTmjU5T0a8163upG2/NVeNo5vlK7lrgNIM8cnzs1dxopVmVn+7Uy+E6q+FjhVamcx8Svh/b32lyToNjfxV8ieJtPkt7x4vMbarfd3V9RfGz4ix6ZZtawyKW+7Xy1eXzandtK38XzV4dSnTq1PhP17g6ni4Yb2lb4Tn5tNZf4Wqt5TL95a6uOLcvzUSaOtz92uSpg+b+GfpMcVy/EcntqZa0rjRJreqPlMv8NefUpyj7sjsjUjUj7pC1RtU22o5PlrnKiRtVdqm/2qbWcjeJTb71NVvmqST7wqNazOmJYVqtRtVFamjagwlEvRvup9Vo5asK1BzSiTRtsqxHcMv8VVV7VJtrSMuX4TCRpR3StV63+f7rVgxvtq9b3TK1ehRrfzHHUpfynQR/dq5C3y1l2twr1qW7Ky16tOUZHkVY8vxFyGVu1aVvqjRday1XbUld1OpKmeZOnGXxHTWt/HKv8ADWhHFGy/LXE7mT7rVo2OryW7fM1erSxX8559XCy+KmdK2lxyL92qsmjN/BU1nr0M3yv8tbFvcR3C/Ky10x9nUPLlOtR+Iwo7SWBuVq/aqJPvf+g1uR26y/3auQ6HHcfdo9kcFTGR+0ZEdmT0q7Z2bVqx+H5Y/ururRs7Db8rLXNOmeZWxcbe6Z9naSM3FdNpN0trIscrKv8AvVe0vS41jaRv4VrgPEeoSSam2wsqrXNGUoyPLh/t0pUz2/T4Le4jXaytVyTw/Hcfw14lpPia+tiu2VhXpHhPxVdXU8cbNu+atvaS+0fNYzLMRhffjIk1r4dx3UbbYlry/wAVfCNmVmSH5q+1vD2h2WpaPAZ1jZ2X5mrnfGHhXT9LtJrjG1V/hrwq2Ipylynp4atmOApRxEZc0T82/E2hzaHdtBL8rViRtXonxp1CG88WTi327Q1eeGPgFa56VTmifumAqSr4WnUqfFInjl+WrENxVLml3Mtd9OvKJ0Sga0c6tVhfm+9WPHcbauQ3Xy13RxPMclSEi59nqGSz3L92po5WqxG2771VzcxhzSiZcmm1Gtm0f3q6LyqGs91YVKUZBHE/zGTbs0TLtras7xk2/wANQ/YPm+anLastckqco/Cc1SUah0VnqTKy1vWOpbtvzVxcKstaVvdbdtKNWUTwq+HjI7iG63feq0rLNXI2t4396tW31A7d1bxqnhVcNKPwmy1utQtbsv3ajhvqsLcK9b+7I4/eiNWVl+9U0dxu/wBmm/K1H2f+7VxlKJPuy+ItRzVNtVvvVm7ZIqmjuv4WrpjV+zIylD+UsSWu6qk1h6Vdjl3VMrK33lrSMI1DL2konPTWPqKpTaHHP93bXXSWcci1Vm0PcvyVMsNL7J2QxXL9o4LUPCbfwqK5vUPDc6dF3f8AAa9Um0u7t+m7bVOSR4v9dAG/4DXHKhH7UT2qGZVI/DqeM3FjcWrf8tFpI7+6t2+Vmr1m5tdPuv8AW2rLWbceGdKum/dv5X+8tZfVYfzHvQzSnKP7yJxdvrcv8Yq7Dq26t7/hX8cjfurhG/4FU9v8Nbh/mX5qP7P/AJTOpjMJ8VzAjv8AdTvtVdDJ8N72P5kDVXm8H6jH/wAs93/Aa5pYGpA544rCy+GRnR3St975auQyf3WpjaDPF9+Bt1RtYyRN91lrmlRqRCUqctmX1uG/iqbzVastWki/vNU8d8rNtZawl7vuyMJQ/lLclurVXksG/hqxGytVyNd1Ty8xhzypnPyW7L1Wqsmm2tz/AK2FW/4DXXNarKv3artpP8S1HsjanjeU4ubwPYTfc3R1Vk8DXMDboJd3/jtd6dKMbdaX7LItYSonWs0qx+0eefY76z+WaFm/4DQsifxrt/4DXonPf7tV7jTbK6X97Eu7+9is/ZG0cxjJ+9E8+kjhb7klZ00B2812994NtpF/cytG1c7qHhW+td3knzF/2aylA9WhiqU9FI5K93LWPcyZrb1QXtr/AK62b/vmuduNQhb70bLRyn1eFg5LQhaRt3DVYhumX+Kqu6G4+5Iv+7RHE3+y1SelKn7vvGlHftU326s35v8Adp2ysvaSicfs4ml9qV/7tRttaqP3aPtDK1VGr/MT7P8AlLn2VWojt9rfLUcd1ViOeuqMoyJlzFy3iq9Gu5ar2rfLWlCqtXZT948qrIqyRVGy1qNbq33artBt/holEyjUMe4t96/wtXO6pZMu6uyaL73y1n3lhvjrlqRPTw9flkea3lv97ctZclutdhq2m7a5q4t9jVw1Io+xw1fmjoUPs601YqtbKNlZ+zO72hA0O6opLXdV1V+Wn+UrfdqJUwVSUTFks2/hWqv2dlrpGtd1U5LOsZQOyniv5jBaLb96o/KrWkt/71V5Lf5qwlTO2NeJmtFTvLq99lo+y0cpftYlOONlq9byyKy/epy2+3+GpFio5SJSjKPKaVndbm+ateGBXbiuejXa26tjT7r5vmrblPDxEOX3onVabFt+U10FvaxyLxWPpe2Wukso9q1nKJ8Zi6krjvsrKvyrVizXY1XI4vNWrVvp9R7M8OpX933iFYvmq5DuWj7L5dWI4q1jHlPOnMuWbfLzV5e1UYasqx7VvGJ5szTsW+Za6KNVZa5GzuP3nzNXUabMrLXoUvh5TyMVGUfeLHlU6Nf3e2ppKZH97bXVynlcxUkba1WIW3R1VvPlam2cu2T5q9CjI35eaPMQ6nFt+apLf5oVqTVF3W7VT0+f5dpreRvH3qYySRrefb/DV2xkVpKz9SXa26obO6+z3i7vu1x1zf2ftKZr6xHtj3VSVt1utamoMstrWXbrut68WRjS+Adu/d1zt8y/aGroPurXL6w22bipjI9HCx9+w6P/AGabrDN9n/4DVezuP71XNU2y2e7/AGaR6PLy1InEyT/NTftjLVe+fypmqH7QrfLWnMfTxp+7cuNeblqvJcLULf7NR/eo5jWNOMSRplf+KoZFVqbJb7vu1XaNovu1HMdMYx+yE1v/AHaoyW7VYa4ZW21G1038S0cx3U4yKbKy1Du2tVxrhd33apyOrLU8x3RpykMaSoN26mzXCq1QtKrVPMaxpyJN1RtQz7qjZqy5jWMQao5Kc1N3VJpEhb/dpKezUyspGpFJTGb5vu0/b81MqDYbu20nmU/atM2VMhhu96ctwy/xU3ZTWWmMuR3m2rkd/WNzS7qkzlSjI6BbhWarHmrt/hrno7ht1WY7pl21lI5JUDWb5qjqut5TvtG6oMuWRNu96buoVqdt+WrEN82jzaGX+9TJNq1A9Cb7QKTzapyS7aja821HKXGkaG75aPlrJk1Kom1JqfwmnsJGyzLUbNHtrDbUmpv29v8AJqDWOGkbLTLVaS6rN+0SN/FR5u6kaxocpakuv7tV2upP9qm7qfzTN+WMSOS4dt1QbpKubflpNtIqMoxKfzf7VMZWatLyV/u0eQv8NMPamf8ANto3NWj9lWl+y/7tHKHtYmbvbbTt7VofZaPsvzVXKHtIlHc3pRuq79lWlW1q+UXtIlHzWo8xq0Psq0fYv9mgn2kSirNTtzf3avfZaPsdHIT7SJ6wv3qkVqjVqlr7WJ+eSJVams26k5pN1dEZGPKDJVWaOrW6oW+atTaJm3ENUZottbUkVU5rfdWMondTmZLfLTVarE0W2qsn96s+aUTvj7xY3bqbuaJty1XWRqdurpjViHKdJpOpebtjNbn2Bbr5lrgY7hopNyfLXYeG9YWTar/er3sLXjL3ah4+KoSp/vKZY/s9rdvu1MtruroltVvFq/pPhV7qXcV4ruqUuU8CpjI0481Q5q10x5uitWta+FZJOq13S6Xa6dGu7buqpJrMfneXEtcko8p40syqVf4UTDtPBMkkm4LXd6X4VhWz2yL822t/RtPaDS2uJl2/LurzHxX8R203UGhhb+LbWH1mNE8SNfFZpU9lS+yaPiD4bx30beWq1494t8CzaPIzMu2vavAPjuTxBfLbyLvq/wDGixtYdBVtq+dUVJxqR9pE9TA5ni8BjI4Ot1Pk2a1rPuLfbW5NKrTNj7u6qc0W6uZwjUifsNOpLqYUi7Ki37a1Li3Ws24i2t8tcdSlKPwno05RkO83dVqOdlrL/iqaO421jGUomkoG9a323rWtb3Sy7a5VbirlvdbejV3U655tWgdUu1vu05ot33aybW/rUhulau2Mo1DyqkJRG+X/AHad/DVrbuoaKp9n/Kc/MRxtVqGfbVPy2WnL8tHKZyjzGtHLVhWrKhl21bjuKuJxyplxadUKy1Mrbq3jI5y1b3W2tK3ut1Y1LHK0TVvTq8pzzpRkdEvzU2S13fNWfb31alrdK1dcZRqHnzhKmami60+lSK23cu6va/Bvxa0+GGOOVtrV4V5SstRS2rfw7l/3aynQkfP47LcNmEeWqfUd98V9Plt/luP4a4XVPHlreSf6xa8Mkadf+Wj/APfVVz9oP/LRqwjTlGR5mG4XwuH96Mj2W48UWq7mWRaxdW+KUlnbssG6vNY5pvutI1Wo4Fl+/wDNWsqHtInr08noU5c1T3jl/FWr3WvXTzy/981ziR7W+avSp/DK3C/JXP33g+6VvkXdXmVcJKj70T7TDYzDxiqa90wLf5q1LRdtVv7PksJtsq7Wq/b/AMNc1M6asoy+EuLax3S/NWRq3hfcvmRLW7b/AC7a2LNVuo/LZaKtCNaOp5X1mph5cyPILi1aGRlNVJIq9kvfhZe6wrSWkLNXnviHw3caHctBcR7XX71fPVaUqMuWR9Dg8zoYj3Yy945GSKo926tK4t6qSR/8BrilE92NQqSVVar0i1VmWueR1RkRrUytVepo6Roy0rVNG3zVXWnbveg5pGhG1TR1RjbbVyNqs45RFqWOm05auJiXoXbtWtZ3TVh27fdrQhauylUlE4K0Tore43VaXa38VYcLMtaEN1/er16df+Y8ipS/lL3lU6OL+9Uccu6rka769CMub4ThlLlI13Vat71oPut81R+XTWj21fNymUuWXxHTaX4maKT5/mWu70PXILroyrXj5by61tJvWSZVVmrpp4mUfiPExmX06seaJ9C6XEsq7m27a1l0Rbj7q1514V15o9sbNXsPheJrxVb71byrRkflOZU6mDlc5jxOh0vTvLX7zV5q1uskpMnzV9X3nwzt9Ws/NuG2tt+7tryTxN4Btrd28plxXHDEU5Ssb4PGfVYqNeNpSPLF0mRf3ir8tdx4IgkhmWUr92mw6TPbfIQGSul0eGOCPbVT5ZGuOxnPS5Ueg+HfEl1byKsUhx/db7tc/wDHn4lQ6b4dljkmWOby/lX+81aGmpHa28k0jbFVd1fKXx11y78WeIpYomZraJvurXg4ylKWlOJy8O4epmGK9hKX7qOrPJ9Uvmvb6aZm3NI26q602XT54fvo1JH8tc8f3fun9EKMVG0CXbRtp6tUmytOczuV270fMtSSLTdta8xRNDdMn3q0re6Vqydv3amjZlrenVlEwqU4yOkt2WrkbVzdvdMv/Aa2rO83ferrjVjI8irSlH3jUjiVqm+x7qLV1ZvlrQjX7ta8x5FSpKJnx223+GpFt9taHlUfZ/7tZSp8xh7YqxqyrU0crL96pPK20bawlAjmJI7plqxHf1TaKo2VlqfeiZ+zjI2o7/8A2qvw33q1cd9oZN1TR6oy1rGtymE8HzfCdtHdK33qk2qy1yMOrf7Xy1qW+qfL96umNSJw1MNKJseW33lak894+vzVUh1LcvzVY+1RutbxOaUJfaLUOor/ALtXIbxW6MtYrKrfdqJht6My10xrSiZSoRkdbHdbqm/c3C7XjVv+A1x0d7PE3yu1WI/EE6t/C1dMcVH7RzywcvsnTnQdOuPvw/8AfLUz/hA7C4+5Iy/71ZVv4o+7vh/75at3T/EFs332aP8A3lrTmw9Q5prF0fhkV/8AhVnnN+6uEatKP4O+ILWPdaxO/wD1zbdW9pOp21wy7J0/76r1/wAE6ktxIsasvy/7VcmJhTpx5qZlhcZWq1vY15HgVv4a8S6fJtuLacx/7UddDp+jLeR/vVTd/u19e2ugQ6hpz/d8xl2q1eRax8B9TWaR7e4il3c/3Wrw6ONjKXLKfKezmmQY+EY1MPHmjL+U8fvPB8P/AD7r/wABrFu/Accm7bDtr0/UPhT4ltBgRSN/1zk3Vymq+CfGdijNbrP8v/PSHctddSr7vNGXMfL0oY6jLln7vqmecah8OXb7kea4jxto/wDwjWmy3M9v93ha7rXPGPxC8KyN9o0GO8iX+KOKvIfif8ZLrxXAul32nR6cY2yy/wAVeHXxMZS5eX3j7jKcLmNetHn5ZU/JnMWfi6Nm/iWuk0/X1YbhJXnkNvayfMJK07exk3bopP8Ax6uePMfe4jB0Geo2Orq9bVvcRy15dZy3dr91t1dBp+szJ8rq1bxqHyuJwH/Ps7+O1jl/iok0tWrF0/Wg38W2t63v1Zfvbq15j56rTqUyjJpH+zWfdaWy/wANdRHdK1OZIZVqJRMo4ipTl7x5/eW7L0rJuJZFr0a80lW+7XO6h4f/ANmsJUz2sNjKcviOHurz++u6uf1TRdM1H/W2qbv7y/LXX6pobrXNXmnzL/DWEoH1+ErL4qcrHHah8PLKf/j1uHjb+63zViXHgvWLDd5Ekc6/w7Wrt5leNv4qg+1TJ/FWEon1dDMcVT+1zepwSvrGn/8AHxaOy/7tXoNahP8Ar4WWu1j1Qr8rKrLUrRabef662jb/AIDXDysqpjoy/iU/uOTjltLjpJ/31Tn01JV+Rleuok8G6TefNEzwt/sndVOT4d3CtutLtW/2W+Wo5SFjMPLaVjmZNPmj+ZVpI/Oi6itufw3rtj0i85f9n5qzpLq7t/lubRh9V20c0onVGqqnwyUiaxuq37OQNXNw6haSNyjRVt2Mlu3+rnX/AIFXdRrnDiKf902o0bbxTZF2VJaxSbfl+b/darEkTbfmWvUjUjKJ4UpcsjJZqa1uslXJrXd/DUPlbfu1EjpjKJg6lpO5d22uN1TRmWvS54Wasq807f8Aw1zSiexhcZKnL3jy1rNl/hqGS3/vV3F5o+6TdWbcaIzVhKJ9PTxkZHJsrUba6CTQ5Kavh+Rv71YnV9ZpmMrVL95a2ofDLN95WrUs/As10vyr8tRKUYnPUxlGn8UjjZLVX/hqvJpq/wANemR/DeZv4mWnSfC26b7jLWPtImEc3wsf+Xh5T9g20v2U+tej3Hwv1RV4QNWfN4C1W362kjf7tVzUztjmeHqfDUOJ8ht3zVItv/s10VxoN3b/AOtgdf8AgNV/sVXFKXwm31mMvhZk/ZV/hq1b2v7yry2a1NHZ/Mu2tfZmUq5oaTujrstLfd977tcvZ2+2ug0+Ir81ZypnzGMlGR0kMVadlGy/LtrKs5GroNPb7tRynyFeXKSSWu5aPse1fu1oeXUyqrR7TVxieR7aRkxxVJsWtD7Lu+7TWtf9mq5SvbRKca/NXQ6TWN9n/u1saam3bXVT9048TLmibTfdqr5u2Srm3dHWbdfK1dh5FP3vdC8esy3uPKn+arN592sO6umiuFrop+6enQpc0eU6iZvNj+Wse3/d3DVYs7zzY6q3EvlXldz+HmFTpyjzRLmoLvt91Y8nyyR1uf623ase6Xb81clc1o/ymtJJtsai0u6Vo2X+7Uqqsli3+7WBYzNDdSLXh1BU6fPGSOk27q5LxBHtaukt7jcv3qyfEUW6NmrljI0wv7uscxC22Sr7Sb7Ns1lr8slXo/mt5KbPfnH7RyupKrSNWLcKyyVtak22aqrKstbcx9FQlyxMuO929atR3Ct92q91Z1nyNJayVPMehGlGpHmibSy/LTm2y1l295uq5uqZSMpUpRCa1qrJb7avefTW2tUSkXCpKJiyQbapyWu7duremX/Z/wCBVTkiWs5HoUq8onN3VkzN8tZskcit8tddNErVnzWq/wANYSPVoY3+Y5tpJF+9TftTLWtcWG6qclnU6ns0q+HqfFEp/wBpNTW1JqJrXbVdotv3ajmOz2VGRM2pbqG1KqLJtqPbUykEcPRND+0v71N+3/NVFd1R/do5ivqtM1G1Jf4qP7SXdWTu+ahm+agn6vA2P7SVqj+3qtZO6nUB9Vian24eq0n9oR1mM3zU2Si4fVaZqf2ktH9qVm03dQX9Vpml/a9C6y1ZbUbdlTIPqlM2I9eZf4qkXXGX71YVLub0qCfqdI6JdcZqd/aW7+Kub8xv71O+0MtSYSwMfsnRfaGb+Km/eb5qw1vGqaPUqixlLDSiajRU1oqqx6krfeqb7aKOUy9nKI7yqa0VSLcK1Tblo5SeaRV20bau7VpfLquUn2hSwaX5qveQtH2WrjGRHtEVF3d6dzVv7HQtnt/hqoxJ9pEq7v4aFbbVz7Hu/hoWz/2afKT7SJX3bqkjq0unVKlj1rSMDKVWJSp392rn2NV/hpPsu7+Gq5Q9rEq09fu1Y+xvQtq1HKR7SJFn2p232qb7K3pR9lajlM+aJEu6hqsLb/LTfKo5Rcx3kbVYjaqMbVYVvu19NGR8jKJbpPu1Crbadu+atuYz5Rzd6ZzT2+Zaay1fNyhEjb7tQyblqSoWaqjUN4lWZao3EXy/NWpJVWZd1Eo8x105GWy7aj3VekWqskVZyjyndGRDuqazv2tZlZf4aqyJtqP7taU6sqcjfljI9q8B3v8Aa00MY/i/hr3H+y00/Sd23a+2vlj4YeJ10XXoGuG2xM21q+vLfVNP1rTY/LmjZWX5fmr6Whi41qfKfjfFNCphcRHlj7p41rF9cTXZjXdt3V2nw38Cvfut3cK21fm+au4034cWWoPu+WuuMNr4bsGj+WPatV8MfePkMbnkfZfV8NH3jy/4q+KYvD+ltawff27dq182w6ffeINSaR42bc1e2ePJLLUb+R5plaNf9quF1DxhpPh+P9xt3LXg1V73tJyPtcijLDYW1CnepI7TwPpNp4StftNwyq+2vN/jJ8TF1adraGT/AGflrkvFHxUudTDRQyNtrgLi4kuZdzszNu/irz62JlP93H4T6/LMgl9Y+u4v4idbj/aqxHcVm7qd5rLWtHFSpn3Dpmk22Wq9xb1Ct0y//tVMt1u+9Xq0q8anuk8somfcWtUZItvSugZVlWqs1r8vyrVToRkdNOr/ADGSr7atQ3G1dtNktarsrLXDKnKmb+7I1obrb0rSt7r/AGq5mOWr0N1tWrjUOSrQOut9SrShulb71cjb3W3+9Whb3W7+Ku2lVkePVw5033qa0G6s+G6Zf4qvQ3W6uqNSNQ82UZRGtEy05W21Y+Xy/wCGhrf+7Wnsv5TLmHRy/LViOX/vmqO1l/vVJG+2p5eUylE0lbdTlqrHLUyy0HNyktPhuJIm+WmUrf3qvm/lM5GxZ6sv8VbVreRzr96uN+ZKmt7yS3aumniJR+I4KuGjU+E7f7LHNUE2k/3aq6Pqyy/eauqtVW6j+Vq7Y8tSPNE8KrKph5e8cnJYMv8ADRHFtauybR1kqlcaEytwKXLKJEcdGXulfT7cyMqrXpGieHbWKxaW4jUnbWB4N8PtcXSs6/u1r0PVLNms1hh+WolP7J8rmWN/eRpRkfP3xF0eJ9Qkkt0wv+zXGRR+W3zbq+k/+FaSapH8+3dXIeJvgldWqmaD5v4tq15lWl9qJ9Pl+f4WMY4epM8rt1xXQaHatPcRqPvM22suWwks5zG6srLXqnwp8J/aplu51/dr92uU78xxdOhh5VWes+HLex8M+FfNutqsse5t1fJXxX1qHxB4kuZIVVI938Net/HD4gLa266XaS7SvyybWr56kk847mry8RP20uX+U4eFctqU+bMK3xSMia1+b7vy1Rkta6BlqrJb158qZ+n06xzslvWfNF96ukuLX5vu1nzW/wAtccqR6VKsYci0LV+4t6qNEy1zSpnfGakSRtuqZf8AaqGP5akj+9U8pEiTbVqN9tQr/u077tSYSLkbVLVSNqsRtWupySiWI6uW71RX71WIW+Za2hI5ZxNi3qxH941Rt5f4avR13UzzakS1G22r1rcbW+aqMfzVPEtdlOUonnTNmGVZfvVY8rcvG2smOVlrQt7r+9XdCrGXxHnzhL7IjQbaWHdE25flq1GytQ1vu6Vtbm+Ew5/syLdj4jubCRWDblr1bwX8dIdJ2rdxH5f4lrxaSJqh2turPlkefisrwuPjy1Yn2RB+0dpN1Z7Bc+UW/vLXJah8S9N1CRtk618ypKyVbjvgtKFJRPAnwvh+bm5mz6C/4S2xb5vtEf8A31UE3xE06x5M6v8A8Crw+O4E38dOk03z+klaypVPsk/2Bhov95I9J8U/HCa8s2tLANGv8TV5zHrn2iT98u5m/iqu2jyR9KRdNdOq1dONSme7hcFg8JT5KMTahs7O+/hWnTfD+G8Xcqru/wBms+CNoWX+Gtux1KaL7taSdOp/EiZVJVqetKRzV78MrmL5oW/4C1c/eeGdQ01v3tu23+9Xt2law021ZY91b39m2uoR/PD97+FlrCpg6Mv4cjm/t+vh3y1o3PmFo2jb5l206vcvE3wmjvo2kt4Wjf8Ah2rXkmteFL/QbhkuIJFX+9t+WvIqwlh5e8fT4LNcNjo/u5e8ZKrupyr81C/J8tTR1MZHpSkNjiq5DuVqjjWrEa1fMcspGjZ3G3+Kt2xvP4a5u3+Vq0LeXbXRGrynk16UZHVQtHLVhYqw7e421rW9x935q6o1Tw6tPlLHlVC1vVqNt1TbVatPiOPn5TLZdtRyfdFaklv/ALK1Vkt/9ms5RN4zMmZVb7tZ80W1q1Lhaz7ispHp0ZFFppIqmg1R1blqjkaq7fNWfL/KdvLGXxG5b641Xo9cj+WuTZW+8rVXkkmi67qqNSpEzlg6dQ9Ah1lW/wCWlWI9SVurLXmP9rMv3qf/AG7t/wCWjV0xxEo/EYSyo9RW6Vqmj2tXl8fiaSL/AJbVqWvjKZeu1q6Y16cviOapllaPwno0dv5m3bVyOD/ZrjdN8eQ/deNv++q63R/EVlfSKom+Zq6oyp/ZPBxGGxFH4onS6PZ/xV3fhrzre4RkZ/vf3q57TY42jXYy16J4LsNtwJnVfLjXzG3VzV5csT4bF1JTnynren/FzQfC9vbWOq6pDZ3nlq3lySVS8TfG7SjZf8S3ULe4lb7v7yvg/wCMHiY+LPG1/dfN5W7y4/8AdWuDaSaNsrJIv/Aq+cjh483tGfrVH69XwUaKrcunb/gn3m3xfv8A/n5hZa0tP+L100iq5jkX+Kvz6XVtUs+Y7yZf912q3Z/EDxFYybotTn/4E26uzmhy6wPGeQ5gvepYs/TXSdZttc0WSe6ijCKrE7grba/K79ojUE8UfE7Vr+zjWK3M2yNY12/KteixftEeM4dHuNOXUz5U67X+SvK7q1a6kZ2+Zmbc1cEqMnLmPsMlpV8LNVcTbmirep5/DLcWrfeatzTdeuIm2s1akmhq38NV20Hb92r9nI+wniKNaPvHRaX4j3ferqtP1S3uNu7bXnNvYSW/8NbWntIrUuU+dxWFpy96J6XbrBJ93bV+GD+41cTp+oMv96t6z1Rv71B8liMPKJ0kb3Ef+1Tv7SkXqtUIdU39as/bI2WrPIlSl9qJY/tb/bqOTUty/wANU7hIZOlZc0bL9ySjmNadCnI1JriOXqq1m3Fha3H8K1nyS3UTN91qpNrDRdVZaylI9Slh5R/hyJbzwrDPu2NWDeeDZF+6v/fNbK69H/z02tVmHXFb7zVhI9KFXFUTgbjw9cRt91v++aqNYyxfeVq9TjvIbj7y02TTrK66xrXNKB1xzScf4kTzOHdE38S1fhvZlX71dnJ4TtZf9U1VJPBr/wAGGrL2Zp9foVPiMWHVnXrVxb6Gf5ZUWVf9paSbwrcRf8s2qq2lzRN8ytUyphzUanwyJptD0e+b95aIv+0ny1E3w60y4+aCeSD/AIFupVikXqrVZt5pY5F+8tRGJXtq8P4dQhj+HmoW7ZtblJP7v8NJNpOuWK/PbtJ/wHdXT6fqEu5fm3Vv2eos3ytXZE8yrmFem/fipHlc2oPH8txaN/wH5aiS+0+RvvPH/vLXs0sVleR7ZrdH/wCA1j3ngHRL/wCbyRG3+z8tHMVTzbD/APLyLicBFa290v7qZW/4FUU+hsy8Ku2uul+EMX/Lld7W/wBqqb/DfXbP/UTLN/uyVh7WR1Rx+Hl/Dq/ecTceH3/u1Rk8Oy/xJXev4f8AEFt/rbB5P+2e6o1sbn7s1hKv4VlKuehHMJR2kjhV8Obuq1et/C6v/drtLfRlkb5ra4X8K6XR/C8bbf3Mn/AlrmeJOTEZv7OPxHD6T4GjmmXP/oNdpaeC4I1XbG3y/wCzXe+HfCK7lbyWrtNN8GrKyr5VeVWxEuY+Ex/Ecua3MeV6f4Ls2XdIrRL/AHv7tXLfwtoF5/qNStpG/u+Yte3+Ivhsth4GvrmUeXJOvkIu35vm+WvIrT4C28wVku3ikP8AsrXDGUqnvSOWON92+LqShKWxB/wrdJv9VJHJ/utVeb4X3G3/AFX/AI7XoNn+yL44urFLnStchiEi7lWQMrVE37Pfxz0CTzLbUbS7jVv9Wzlt1Xyv+Y9qGX5lOPtKNT3fNP8AyPK9Q+FrvC2+23f7y15z4v8AgqzI0lvE0Un3vu19WX2n/FjSo9t14Cgvtq/M1tKTu/SuP1fx9qunxsurfDTVImX+JOV/9BpU61WnsXhcVnmDq3cfxX6s+ILzS5LG4eGQbXRtpWkW12tXVeLryPXfEN/fR2y2Uc8zSLD97y/9msdbfZX2tHmlCMpH7JDESlTjKXxD7OL7tblmv96s+1iratYqconlYmoaFrFWxY/LVG1i+WtSzi+asuU+aryNiFlZamZVaq6r/dpyttoieJIkhTa1XPs6tUNq26tBYv7ta8pyzl7xRaw+b5amt1ZW5q95Xy0LbrV8phKrzFq3b93VG9+7VyP5ar3n3a6Y/Cc8PiMuRvNjrB1BdrVuK37zG2qOoRbo63ie1QlyyI9Pl/drUmofwtVOzb+Grlx+9hruh8JrKPLULlncfKtU9QXbIy1JZt+7qTVIN0Kyf8BqKkfdMY+7ULWlsstmy/7NYDfLfla0dBba0i7qyNS3Qal/wKvBqxN6Mf3solwSGKSmX1x59u3+7Udw/wDFVO4m2xttryvhkb06fNLmKEke5uKkhRl3A1nW9/8AvPm/vVuWrLcba3l8J6VSMqZxuuL5UlZMcu1q6vxJa/xba5aRauJ72FnGpTJFbzVqncWStU23Z/eqVJN1M6lKVP4TEktWX5v4qdHcNF9/+9Ww1ru+aqNxZ/7Nc84yPUpYiMo8siHzfSpldtvy1ntFJFJ93dU0NwzVHMTUpfaLe4N8uaiki3Vcs7P7ZIq7tu6tn/hEJf4HVv8AerOVSP2jz6lenRl70jkJImWqkkYrtJvCV2v3drVz1xp/zNuWo54y+E6qOIp1PhkY0i7qrTW+6tSSzZKpyQNu/iqeY9KFSPQx5rOs+SzZa6SS3bb91v8AvmqslvuWpPQp4iUTm2tartFW5NZ1Tmt2X/arKR6tKuZbQ01oquSLtplB3RqFSSKm+RVpvmplBUZyIPIpvl1ZooNfaFL7P7USRN96rm2msv8Au0FRqFfbuqNoqubf+A03ZV8xfMV1WnbflqaijmD2hVZaNtWGWjb81AcxXmT5qj21ekX5qjaLdUGXtCrtp22rG2nbavlJlUK/zLUi7qk8qpNtVGJnzke5t1TLK1Cr8tO21XKYy5SSO4arUd5VWOKnLDRymEoxL0d0tTLdLtrN2t/dqba3rVRic0qcTSW6WpvPWstYmqxHE1XymEqcTSWVasQ7WrMjVv8AaqzDuqo0zmlE0vlWnf71Vvm9Kesv3q15Dj5SwsS/ep3krVVZWqRZWo5CZRkTeSPSneVUe9mpyy0cpn7w5bdad9m9qPtG3bR9sqOUn3h/2Ol+xrUP200n2h6OUVpGvC3y1ajb+9WTay1oQy16sZHDUgXvvU7dVeNqkVt1bxkccoktFNpd1XzEgy7qrsvzfNVjdUMnzVUZFRK8lV5KtMvzVXkWq5jqjIqt92o9tSSVX3VrGf8AMdcSOaKqckTVoM1RyLRKPMdMZmduaM7lrodJ+I+r6SqrHPJtX/arFmiqhNGV+9WHwm0qNHER5a0eY+lfhT+0QdNRo9SfI/vM1ZvxU+Os+sXDLYTbU/2Wr54DFOlSJdH+9XTGvUl7spHza4Wy+OL+txhqdDfeLtSvN2+dq568uJrj77s1S+bupWUNWvJE+mpU6dH4Ymcq06rHlVCy1zVKX2jr5htG73oXtTK45RLF+ajcy06msu6iMpRAkjumWrC3CtWey1HuZa7qOKlEPZxkakm1v7tV5IFaq8d5tbmrEd0rV69OtTqRJ5ZRK/2f/ZqPdtbbWhu3VHJErUTpRl8JpGf8w2G421ehumX+Ks/yqdG22ubklEylGMjore6+b71aVvL8tcvbtWpDdbf4qqNQ8qtR/lOgjlarUdx/erHt7rdVyGXdXZGqeVUpmorbqGWqasytViO4/vV1xqxl8RzSiOVWqRWp0bK1S7VqvdMpD42qZW/vVTXctTRtS5TCUSx96mt96hactRIzGxu1vJuFdPoPiRom2u1c01N+ZKmNSVP4TCrQjWjyyPatLvo76NfmXdW1Zaa15Mqbd26vKPCeuMJ442avpz4c+HVuNPW7lX5mX5a9KNfmifmOef8ACXHmZQ+wQ+H9JZvl3ba8w1Lxzew3TeWxK7q9U8caXe3kn2eCNvLrh5vhff3HzeXXHKpzHkZZWwvL7TEy+IqaR8UNQYrHwDXp+k6jPqmk+ZcjaWrhtE+FstvcLJc/Ki/NWr4q8YW2kW62Fu6+b935ay5v5hYynhsVUjDBRPN9f0Qa54veO3X5Wk/hr0LWtRt/h74Qkb5Vk8vatXfBvhlbS3k1K5ChmXdub+GvEfjR4wbxBqslpCzeRF8tcVeXJH3fiPZw0ZZtiqeFj/Dp/EeYeINam1jUpp5WLszbvmrOWWppLX5vmqPbtryoxlE/ZqcYxioRH/w0yRaSmM1SWNZfWqs1rVz71NZaylE0jLlMW4tf9mqslrW9JEtVZIvmrCVPmO6nWMOS1o27K1pLeoWt/m+7XNKmdkavMVVp/NP+z+1O8qsOUnmI1+Wpo2pu35aWnqRInjarUNUY2qxG1OJhKJpR/erSt5ax42rQt2+7XdTkebVia0LVajX5ao27fdrQhauyMjyqpIq+lWF7VGqVPVnDIfHKy/dq1He7fvVVVajkWqjWlTMJRjI1FdZabJaq/wB2sfzpIqkh1bb9+umGKj9oPYS3iXJLdlqFl21Yh1aGT+KrUfk3H92u2nyy+GRMnKPxFGNqvW9xItO+w7vu1Itgy1tySOepOMjQsbrc3Nb1nBHOq7lrFs7Noq2rWPDLWkZSPCxDj9k0o/D8Nx92nt4Sbd8tWbF2X71dT4ft5L6eOJV+9Vc1OR89XxVaj73MS+DfCS29u01xHu/u10Ca9oGkz+VdvHG6/eVq6K6iWx037v3VrynWvCL63NJKYmZm/irhqRl/y7PlsPUjmNSUsVLlier6L498HvIsckkMi/7J27a6XVPC/hLxPpTssMUisvy/xV8zW3w31WO9UxozR7vvbfu16/DrVp4D8LiW/ulURR/dZvmZq8ypKX/Lw2xGHpYTljgZc8pfefMfxo8J2vg/xlLaWh/dMN6/7NcPG21vWtj4heKp/GPia51GRfldv3a/3VrnlYscV5Makj90wFKrTwlONeXvcuppxvVyP7tZccvy1cjuP7tdMahM4F6NasQ/LVOOSrkLbq35jhmaVu1aEMuysm3b5q0I60jLlPMqRNS3uKuRy/3qx4/lqxHK26uqNQ82pTNiN91DLWat1ViOat4yOV03EbcWq/NWLeWbVvN0qndVMjppVJRkcvcKy1n7ttdBcW+771Y91brXOe/QnzECT4pJH3VXkVl6VG0rJT5jujAbcKrVl3Fq33lq5JLu/wBmq0svpVc0Tup80TKlaSL+9TF1R4qtyMrfeqnNbq33aOT+U9KPLL4i1DrjL/erZ0nxhJYzq4/h/vVyogPaoWU7qj95EKmGo1vdkj3rw78cPsMkfnw7l/2Wr1y4/aM0J/BV7Z2fmpf3C+Wu5Nu3/gVfFa3DL0arC30sfRmqvaSl7sj5jEcK4GtUjUirSPWGvYbrcxbczfeqKS1jkX5WWvObfXJo1+9Wla+KGXrXVGdORvLLqlP4TqZtPftVKSxkX/lnUdn4tjf79bFnrVpOv3lq/YRl8JzSjWo/FExPIP8AEtRrGa62H7LP/FHVqPR7OX+FaX1P+WRn9cUfiicWsXzfNVuO2Vq7GPwrbt/DVuPwfE33dy/7tT9VqHLPMaRxS6WrVNHo3zfdr0C1+HjS7cTMq/7ta0PwxmZeJ/8Ax2p+q1P5Tz6mcUY/8vDy9bBlqzHE616LefDe8gXcuJP92uevNCms5NskbLXLOhKPxEQzGjiPhkYkdw1Wo7xqfJY7aga1Za5pU5GnNTqFj7VuX71Vprrc3y1FIrVDu965pFxpx+yNkuGqjNdL/Eu6ppk/u1n3C1lzHoUoxIbhYZP4VqlJAqt+7kZaWY1VaX/gNZyPXpxkWftV3b9JN1WI/EdzE3zp/wB81ktcMvek+37f4d1QayoRl8UTqbXxdHu5Zl/3q17PxLDJtxIrf8CrgPtCM3zLSbYt3yttasuY5KmX0Znq1vq0cvXa1Wla1uPvqrf8Brym3e4i/wBVO3+7Wlb69fRdVVqOY8qplb/5dyPQ20eyn+6FSqknhWH+CRa5u38Wbdquki1s2viWOReJf+A1funDKhiqJbj8OtF/DV+301ou22mWuubv4q1rXVlb722tIyPMqzrfaIVs220/7K1a8Nxby/wrVn7NDJ901ryxPLlXlH4kYsMcit8rVbjlmT+KtD+zt3SSpl0lv7y1ySjE55V4lOO8kX+Gr0d5u+/GrVJHpP8AtVet9HVvvNXHKJxVMRApwrbydbdP++a1beGBf+WSLU9vokfy/eratdChrjlTkeVXxkBdNSNV4Wum0Vt1/b7f7y0mk6LHLIkQWvWvA/gGyaaORoFZvvKzfw15ldSgPKMrq5ziowpHnPx08SJo9lpGnE/NKWmZV/z/ALVeb6R4sjupo08zbj+9X0b8UP2f7Px1eQ35vZraaGPy1UfMteG6t8HZdBvWRLpZCv3WrOjtY+z4mymphKjqYladGeteH/iqLWzitweEVV+9XW6X8TFvNq5VhXztb6DcWfXmuw8E2M39qRyPwq1M6bj7x5WW8U5lTrU8PGpzR2PpHR9QXVI92wY+lcX8ZtdtvCvgfXNUkRQLOzmk+7/dWup8Kx7LHdXz3+3J4p/sv4UXVlG377UJ47f/AIDnc3/oNccVzyjHufv1eo6mXxlU+KR+Zl4slxcSO/zNI25qq+Uy1uy27L/DUTWv+zX6LTlyw5TCNePKZ9rIy/w1tWdwrNVWOzXdWhZ2dTKRzVakZGxZtWtZ7azbODb92tS3t9rVnzHzlaUTSj27abs+ajym2rTvs7Ucx5ZJb/K1alu33ayY1bdWlb7ttVzHLVNDbuWm7NtQtKyrUa3XzfNV+6cfJItL2qOZdy03zqb5/wDDVRkHKZd5E0bbqrXH7yOtm42tH81ZPy7WWuunI9GjK6MeH91NV5X+XbUFwu2Snxsv96uyJ6Eve94ks5f3m2tQL51pIlYfm7Zt1b1n823bWv2TmrK3vGRp37i9Oaq+Jo9s2+tW6s/J1DK/dqDxLat5ayD7teLVjyyNaVRe1jIzpPmhVlrPulby2rUs4vMtqp3lv8rV5FWPvHbTl73KcBfSNb3LFf71bej65/frK1yDbdNVaz3LUcx9VKnGtR1Ow1iWOWP71crJF+8+Wr95dN9mXP8AdrEW4bzPvV0Q+EzwtGUUObvRuWhvmqPdV6nfylqFPmWpJLXzPvVDHLVyH5qRhPmiUZNNZt392o/7GZtuK6S1tftG371dLpPhdrpvu1x1ZRiclbMfYx945fw9ockl5Cvl7vmr1TT/AAhLdKv7lsf7tdH4L8Bx/ao2eNa9x8KeCY9SuVhSNVH+7XyGOxkublpn5tm3EMqlaNGjG8jwtvhzJ9jZ/L/h/u1806jG0eoXCj+F2X/x6v1UvvhRF/ZEywxbpWjZVZmr4x1/9jvxra3s8yww3Ks7N8j1jl2NcZS9vI+hyPEV8G6jzD3eb4T55isTJ2rc03wqLmRcw7v+A167p/7NPiuyk/0jSZl/3fmr0Xwr8Fbu1kjFxYyqd3/PNq9Srjqa/hyO3H8QU6UbU3c80s/hPby6Tb509GDL/drG1D4Q2vzYsVX/AIDX37Y/BC0fTbbeCp8td1Y2ufA6FI5DEyt/sstfOVMVWp+8fNfWs8pfvJQfL6n5Y+OPDqaTrk1si7VTbXLyadlq9z/aJ0JdJ+JmpWqLt8vZu/75ryi4s+a+sw0vaUY1D9gy3HSq4anUl1RylxpfzVRm01q6+a1qCSz3V0cp7tPFSONks5F/hqPyttdZJp3+zWfNprf3aD0qeMic+y0bd38VaklhULW/+zQdkcREoqtN2fNVzyqa0XzUFe1iVdrNTdu2r3lU3yFoL9uim1Nq6YcUq2+/71Xyh7aPKU9tHlVoeRTlt/mqoxM5VzPkVt1N+zs1ajW/zU77P7VXKZ+1Mtbf+9Un2dq0vs/+zUi2/pRymUq5lra1Itq392tSO3/2af5LelVymbrmYtnUn2M1pfZ2p627f3a15TOVczltam+yruq8tqzVJHatVcplKsZ62q1JHbrtrQ+xtT1s/lq+UxlWKCxbak8r5fu1eW1WpVjVarlkZSrlBY938NTRwVbp8daRMpVSPyKPstW1Vtv3ad5Z9a01Ob2jK3lbaTmp/s9SeQu6jUXMVfpR5TVc8r+7RtpE8xT8v+9R5dWtq0bf7tRIOYrrF60MtWGj/wBqjYq1nIOYht5a0IWrBt5flrSt5V210lVaZsRtU0bVRhlWrUdb8x5koljd81O3VFzRRzGHKPplFJJV8w4jWqGalpkjVUZGkSrJVWRauSNuWqclaxkd1Mh3e9G73qORqj83bVRkdUYlpl3VTmi3VJ51DPurTmKjzRM2a32tVOT5a2Jk/vVRuIflqZR/lO6nL+YrxzbasR3VUZEZabuZaI1JRN+SMjWVty01lrPjlq1HcK1d1OpGoZShKI7bTdtWPlanbampSiZ83KVdtR1cZKj2VwypSiPmKrLUci1akWo/L9q5vhNoyKLLULMy9KvSRVXkX+7RGUonTGQ2O+2VcjuvNrLki/u1DuaJvlr0KOMlT+I09lGR0CtuWpNqtWHDf/3q0obpW2/NXqwr06kTmnSlEuR/K3FWlqrHLVqPa1VyR+ycMi1DcMu2tK3vP71Y8a1Yjas/hOGpTjI6COXd8y1Mr7qybe421oQyq1VzHmzp2LUbVYjnaqu6pFat41DllEvRyq1TfLWb/u1NHcV0xq/zHNKBeXtUi/dqvHcK1TRtWvxfCYSiTL8y0UL/ALNFTKnIzHW8zWdwsifwtXt/hv8AaL/sbT4beS03eWu3cteHUVzyjI8vHZbhsxjGOJjzH0LN+0pbu277EKmh/actVj+awNfOGz5qdt+aseWX8x4v+quVf8+z2fxL8er3WY2jtoxBG1eff23cTXy3btudW3fNXPK47irMNxSjH7R6lHLMNgo8tCFj1PUPjJf3+kfY1hSNGXbuWvNL6H7VKzN95vmp0c26rUfzUcpGHw1LBfwo8pz9xptUZLBq6xrXd92qs1hWMoHq08UcjJBtqvJHXTzafVC4sG7Vyypno08TGRgt8tG73q5cWrK3y1Vki+aublPQjKMiOTbtqGpGXbUe/bQaRDbuWmyQfLUm75qmj+aspRL5uUo/Z/lqPyq1Nu5eKa1vWEqYe2Mtoaa0W2tT7L/eqNreuaVM09qZuzbTo6tSW9Q+Xtao5TXmLEMu2r1u1Zv3asW7ba6qZzVI+6b1vWlb1j27VqW7bq64nh1YmlDVhVqvb1cjraJ5lT3QWL5qay1aVfmoaGiRzc5lzRfLWfMu2tq4Ss+4irlkdlKZjzNt+7TI9Slg+7I1WZovvVnSR1PNKPwnq0+WW5tWfiqWFvnNdPo/iqG6ZVZl3V5u/emqzK3y/LXTTx1SmZVsBRrRPoDS5be6jrorPR1m+ZK+dNM8TX2muuyZtv8Adr1LwX8SlmZY5flavXpZhTqe7I+IzHKcTRXPS1PTrbQ2Dfdr1j4beES8Ml3InCL8q/3q4fwfcHxBNDHEvmtI21Vr33W1Xwb4Q/dhVaOP5v7zNRiKsYx90/N8T7StzQqbI8y8X+OtI0O8ktJWbev3l27q523+JmjmTau//v3Xm/iH7fq2pT3DwuzyNu+7VXTdDvbiRVW3k3f7tccatQ6aWTYONHmnLX1PfND1qy15cW0m7+8teV/tH+C47XRbfV4p3VvM8to93y16B4F8NN4ftWuLplWRl/75WvHvj98QIfE95HpVi3mWts252X+Jq5cZLmp8sviObIsPL+1ovCP93Hc8Lktar/Z62JIqhaKvL5T9zjVMva0dTRy/8BqaS33VVkj2tU+9E3jKMjQjuPm21ct7ra1YKuy1Yjuq1hV+yYSpHUW89akcu6uVt7rdWpb3VdlOrE8itQkdBG9SLWbb3VXFnWuuMjypU+Um3elC3H+1SVWkar1JjE0I7r/aokuN33qzfNZaj+0bWrTmK9gXJNrferLvLdWqT7ZTZJdy1BvTjKJk3EVU5FX+KtSRaq3EW5qD1aczJmt91UZrdl+7WvcW38QrOkZlqD06UzGuJGj67qqfal8z5q2Jljasm6s93SrjI9elKMviHLcbqsKyt1rH8qSJvlqRbpk+8taxn/Mbypfymo1nGy/LULaey0W91vrQhuN33q1jGnI5pSqUzN+zsv8ADTdtdBGscv3lWpv7Jhl+7VfV/wCUy+sRj8Ry/wAyVJHdMrfeaujbw3u+41V5PC8v93dWsaFSIfWqMviKtvrU8XSStiz8VTqy/vKzf+EeuV/gakXQ7r/nm3/fNbxjUic9SOHqHb6b4wlX+Kut0fxVJ8rFq8w0/SLjdzGy10+m2s0X8NdMOY+YxmFw/wBk9e0fxV937rV2Gl+I45duVWvHdJ3Lt3V2mjpNJIqj5mateY/PMwwNE9q8K6f/AMJNqEFnBHuklbH+7/tV7af2efCtxYqL218+Xb80jNya8k8CasvgPTpbuXb9qZPmb+6v92t7wb8YdV17UtRaebFvt/cx/wB2vnsfGvUl+6fLFF5DicnwMJSxUOeT+5HgH7RHgiy8B+OjY2C+VZyW8c0af+Ot/wCg15g+1mFewftTalJqF5pepSfNhGg3f+Pf/FV4IuqAyVyx5ox94+jw7hi4e2ofDqackW6q7WdQrqS/3qsQ3it/FWMom3LUiU5LOqdxYNW8skbUNbq1YcprCtKJxV5ZelZE0DK1egXGnK1Zd1of3vlrDkkerQxkftHEyKy1Xk3V0t1o7J/C1Zk1gy/NWUons068ZGHJLUf2hlrSmtW3fdqjNatWR6EJRkL/AGk69GarMOuMn3qyZIttV2qDf2FOR1lvrcbN8+2rkd9BJXDrcMtWob31oOapgY/ZO9gvFX5o5yrf71bdnrNwv/LRJK8zW99GrQtdUkVvvNW1M8utgOZHrNn4gdVXfF/3y1akPiaFV53rXl9jrjr/ABVrx698vzLurrifOVcs974Tv4/Gdsv3nq1D48tP4pK80k1aFl+Zaja7tW/i21hUgcjymjLeJ6zH8QLJF+/VqH4jWXZq8ZkWJvuy1XktWZtySn/vquOUTP8AsLCy3Pf7f4kWf8LLWlH8TrdV+8tfNi21wrfLM3/fVWI4bz/ns7f8CrHlOSpwzhJfaPpez+Ly2MyyRNHuVv4q9T8G/tZaFp+2PV4/IP8Az0h+YV8M+TdJ1Zm/4FUU1vM3ZqwqYdVPiPSy3Lo5XU9phqnKfpTJ+1R4B1CzYJrUcDbfuyqVry/VPiho2qXkkkOr2sis38My18ONvHJLULI3eQ1zxwPLLmjI786wdbO4xjXq7dkfbJ8TWl18yXCS/wDAqn07xV9huFkRl+X+9XxOmoXUf3Z5F/3WqwPEeoKv/H3N/wB9tUywdSXu8x8XHg906ntKdbU/R21+PnhrwzoRm1PU4LZlXmLd8zf7q18gfH74v/8AC3NeVkVotItdy20bfeb+8zV4xJqEspzIzP8A7zUw3T9KvD4CFKXNI/Qf9plRhRq1OblL0mn27/wrSNosL1Q+1NTl1Jlr1tRclX7MiwvhyFujVet/C/pVG31R91dHp948u35KXMclepXpx+Igh8PyLVpdGkX+Gt21kZv4W/75q/HFI/8Ayzb/AL5o5zwamMn9o5v+zZtv3ad9jZf4a7OHSrmb7ls7f8Bqz/wjd4//AC5yf981HtDjeOXU4H7OytytXoYv3fzK1dO3h6dW+a0f/vmmrZRxMyldv+9VRqcwpYtSOaki+WqLJ81dZJpsbfNVK40mP+9W3OXTxETnt1S1otpK7qhk0ll+7Ue15TqjWpyKcke5ay7iNo5K3Fs2WSo7rSWkWt6dfmN6dWMZGBNbeZ8y1QeCSOt+OwlVtu2nyabIy/dr06dU71XjE5eaNtu6trQbhm2q1WG0aT+7S2Ony2tyu5K09tEdWvTqU7Fq+j+61Q62jSaWpro1sPNj+61LcaS0thJGVrjxEvtHjxxMYyicFpL7oWWn3UeY61NO0loLh12/xVZk0T7y7a8acj1Z4mmp3PMPENmrMrVkWtn96u+8QeHGZflrBt9Ak8z+KuaNQ+nw2Mp+x+Iz5NN82xauVmtZoLhq9St9Bm8tq5/UPDc3nN8rVpGpE6cLjoxlKPMczaxM1aEektL/AA1s2mhyoy/I1dLpult/FC1V7eJOIzCMNYnDx+HJP7talr4Zb5a9Is/D+7+HbWzb+E1b+GuWrV/lPnq+ecpwmj6DtZfl3V6L4b0X7v7utPT/AAuq7flrrtJ0lYtteTXlKR8VmWb+0joXfDWl7ZFZq9z+Gel+W3nN95q8u0uFYyTXsXgLb9nj/wB2vGr0+WPMeJkLWIzOMpdDv5pEt7fe7Korhdf8QQQtuSZD/wACo+MGrHT/AAXqTo+0+VtFfKi+J7nIxK5Ncqpc5+h59mVWM/q9CJ9MW3xCjj+9taui0nxlZ6gq4Cbv92vl3TvEF43WRq6vRdZuvOj2yN97+GiSjE+Io59jsJUtUfNE+q7G+W6tflWqGtMsds1QeF5POsY2b722oPF119n02Zv7q1xV5e4ftssR7XA+2l/Kfln+0Xff2j8YPEcn9248v/vla8xaJWrpvi3qn2v4ka/Ju+9dyfzrkY7j+7X3OE/3enHyO3B05Rw1P0Q2a1/2aqyWtaHmq1DbWb5q6uU741JRMmS13VXkgVq2pI/7tV2t6nlOiNUxZLPd/dqnJYV0DRVHJb/3aOU6415HMyWe3+Gq7Wu3+Guqks91V5LBaIxOqOKOc+z/AOz8tJ9nT+7W5JY/NUbWbJVcpvHEmT5C1J9lj/u1pfZR/dp32etYxF7czI7aP+7T1t1z92tJbepFtar2ZEqxmyW67vu0v2cf3a02t6FhquQz9sZn2ValWL/ZrS+z+1OW3VafIR7czfKp3kVoeVTvK9K0jAj2xR8qneV935avbadsqoxJ5yj9n/2acsTVc2bqNla8pPtCr5TLQsVXPKo27aOUj2hV+z+1HlVcVd1DU9Q5iusFTRxVIvy076UjLmHeVTvJ+WhZVVfmamtdKv3arlMveG+VTmWq8l+tV5NS3fdo5ZGsadSRe2U1tq1lyak38NV5LyRv4qOU3jQkbDXCr/dqu15GtZMjs1N2s1Tym8aETSkv933auafHJfswXsM1S0/S2uG2tXr/AMPPh+19HKzR8bf6ivKxmJjh4cx5WY4yjgaTnLoeHxtWlay1lr2q1bnbXsSjyntVIm1btuWr0bVj283y/LWlby0zyqsC8rf7NPqCOpl/2qr7RwyiLRRRVk6kTd6gk71ZZajZaiRpEoyfdqvVxkqo9P2h2RZUkX5qqyVckqnJu3VpGod1Mb/wKm7vemtSVrGR08o/d70feplJu21rGQhksf8As1Skt60eagZd1Vy8xvCXKZbbl/vULcbauSQ1Vki21PLynWpRkWobrb1ar1vIrVh/dqxb3X/jtb06vL8RlOlzfCbm3fTfKqrb3m5avRzLLXT7sjhlGUSFoN1QtFWh5VRyRf3awnSCNQzWhqvJb7a1JIqryRVwypm9OoZc0XpVOS33VtSW9VZLWsJHZTqGOy/71EbtHV+S39aqSQ1PtJR+E7IzjIsW9+ytWpb36t0asHbTo3Zeld1HHSj8RlUoxkddb3G5auR/NXJ2upMv3q2LPUlbbXq08TTqHk1aEom9H8tWo5azYbhW/iWr0LLt+aunlj9k8mce5oQybv4qsRt/tVnx5/hqZZWap5eU4ZRL9KtRL/DUlHMc8oj1apFuGWod1G6tI1OUz5TShuqtR7W/irF82rEN0y11Rr/zGFSka22m7aqw32771XFlVlrX3ZHHKMojdtNqTbRlqylAOYbto3baN1NrEotRy7avRz1k7qmjdlo1OapTNpZd/wB2pAu6s2O4/vVchloOGcCZrXdVO4sN3/7NaUbVJs3VEomXtJROXvNN/wBmsm4sf9mu6ktVl/hrPm03/ZrlnSO6jjP5jg5rVlaqc1u1dldaX8zfLWTdaXXNKke5RxUZHO/dapI2+arVxZ7ar/Z9v3aw5T0OaMixG1TLVOPdVqNqjlMJRJvs+75qa1vUkdWF/wBqp9mYyqSiZ7W+37y1D9lrY8pW/hqGS1rCVMqNYwZotslEda0lnuqq1rtb/Zo5TpjVjIsWcv3a2rWWsOGLZWtatW8Tz68TWt/mq9D92s21atK3roieLViXI6m276jh96tLUcx5spFGSKs2aKtySHdVG4t/9mspRN6VQwbhazbiKty6i+9WfcRfLXNI9ulIxZFqKr80VU2WsJSPRhLmI93+zVy1uGtZFZPlZapq1WI6n2hUon0r8A/itofh7zJtYujb3Me3yV2s26vb9V/aP8I61b+QdRRlb72Ymbb/AOO18GW8gHetO3ZuzVr9YqH5/juHMNiKk6nPKPMfXM/xa8Fr8wu1b/tg3/xNZN58b/DdnHutIpppP9mPy1r5vhY/dNW1+an9YrHhLhXA0/ilKXzPQfGnxi1XxNC9vB/oNo3ymONvmb/gVecSKxb5qtbfrUckW6s+bm+I+jwuHo4SHs6EeWJVao9v92rDRVC1a8x6EZFeSKoZIqtNTWXdRKPMbxkZskVQ+Uy1pMtQyRVhKJ0xmVY5WVquQ3/3apyLtplEZSiayhGodDb3/wA1aEN/urkVuNrVYjv2X+KumnV/mOGphTso7z5ak+0bv/2q5eHUvu1cXUP9quyNY8+WFNhpVaq8zVTW83UNdVt7QmNGUQkuGSo/tXzVHJLVeRvSr5jrjTiXvtW6jcrVm+bR9o21pzFeyLknzVRuLXcv/wBjVhbj5fmpzMrUi480TBurWsuZWWuqkiV6zbizWspR/lPSo1/5jnZJ1X7603dHJ/dq1eWHy/KtY81uy1lzSie1T5ahoR26/wANWoVZf4mrnvt0sfRqsw+IJFb51Vq3jViXKhOR1FvL/eWtKH5vutXNW/iKH+ONlrQj160/vba7KeKieRVw9T+U6eNpF+61XI7iZf4d1c5Br1sflE6/8CrTtdch/wCekbf8Cr0qeJp/zHkVMPU6xNqO/bvCtbOnsssi5t6xrG/t7qT/AOJrs9HW3+Wu2FZS+E+fxknTj8JpabY2km3fDXS2eh6e3WNf++arafbwMv8ADXQWdsm5Vqvanw2LxMukh1p4V02XgKtereDfg/FY2I1O7/0beu6JW/u/3mrW+DXwpGrSJrGoRf6BC26NW/5bN/8AE1Z+K3xq0zQdc/suH980a/vPL/h/2a8SvjnOp7Kl8y4ZfUeE+tYmUrS+GPfz9DzbxpDdX0zWtkXlto2+aRV/1la/wt0m4i1Ro5YJNrRt/DVnS/jVZqcppx2/98123hD4kw+INUtrT+z2i86Tbu8z7tFWpP2fuo8jD4eF40aj5dex5h+174Vaz+EMWqImHs72Mv8AL/C3y/8AxNfDS640bfer9Sf2ovDC618BfFcCr80dm1wv+9G27/2WvyGuLlo5vvNXzCrSkuY/dcryuGHpOgdvH4jZdvzf+PVoWviNf4q8z/tJt1WI9W/2ttT7c9OeWRkerW/iBf71aVvri/8APSvJYdZ/2quQ68y/xVft48p5VXKP5T1yPVI2q5HdRy/erye38TN/erYs/FH+0v8A31TjUjI8irlVSPwnoElnDKv8NZt1oKt/DWbY+I1b+Ktq31aORf4armiebKnWw8jnrrw83zbV/wDHaxrjRXXdxXonmxy1VmtY5f4ankOmljqkfiPMbjS9v8NZ81j/ALNenXGjRt/CtZN14f8A7tYSpnt0cyjL4jz2axqH7I3+1XYzaOV6VSbTWX+Gs/ZnqwxkZHOrFJ/dqSFpEb+KtxbP5vu1J/Zqt/DVcpUsTEp2d01a0M7babDpf+zV6PS2rppnm1a1ORRmuNq1RkvdtbVxpbbfu1i3lgy/w1dSJVKVOQ3+0tv3Wamf25InSRqpSW7LVOaHbXHKJ6MaNORv2/iiVZPvCtyz8XBfvha86wy1JHIw/iasNSauApVD12z8S2c/+s2rWnHdWc/3WWvHLe4dW+81bFrqbJ/E1B4tfK19mR6fJpNvP91lqnJ4ZVm+WuRt9cmX/lo1XI/Edwq/LI1M8/6niKfwyN1vCszK2ymf8Ifefw/NVCHxldx9G3VoW/j67X+5WcpGcoY2PwjF8G6k3/LOpo/AepS/8s6tQ/EG6+X5Uq4vj68bb8yqtZ80jklPMf5UQQfDS+mb51rYsfhGW/1rf99NUKeNbmXpLV2HxHcS9ZmrJykedWq5hb4uU6HSfhdZWu3zWTdXaaR4V0aDapVWrz6z1iWQcyN/31XW+F5jdXcfpXLUqcseY+Rx31pxlKpUPVtN0Hwraov2u1K7fvNj5a3La6+HC9Nu6vPvE18trpMrb+WXatcVZXR+XBrnheprzHFgMTU9jzSgpeqPoa313wDbt+6iWT/gO6tmw8XeB1dQLRc/9e9fPlncV0mkL9ouI4/7zbaxnB/zHZDPKuHmlCjD/wABPqeaw0ltDN3DbxhGj3L+7r4J8UagLrxJqMyLtjkuJGXb/vV9q+ONUXQ/Adyytt8u2IH/AHzXwlNLJcXEjnkFt1aZfeUpSP0PiCpTqVacIRUWo6/MJLhlWqN1dMlTSVnXbV7cpHzFKMSb7b/tUyS8rP8AMprS7q5pSO32MSabUlX+Kj+1l2/erHvKo7m21NOryy5Tujh4yibza0qzbt1a1nqUd5H8rLXB3W6pNL1KS3m27vlr16dQ1qYGMqfNE7prhV/u1N9ojZfurXP/AGrdHT7e4bd96uo8uWGO50+eOSFfu1pR+W0f3a4vT7qSP5d1dVo9w1wu2ol70TwsTR9n7xlSLDFfn5V+9VyRYcfdWsvXo2ttQVv9qkkuG8tWrxakTo9nzRjJSF1S2gaP7q1ipb2g/wCWa1a1C4k8lq4+TUpFkZa8qpzcx6+Fo1KkfiO5s7e1/urVe8srPzPurXP2OrN8tGpakyrWfNylRwtT2nxHQW9nZr/CtXoYrNf7tcFHq0m75map11Zm/iquYupgqkvtHpFvcWkX92tC31G3/h215d/azr/E1Tx695fzeZWXPI8+plkpHrUN9H/DWlb36r95q8dj8aJH/H/49UrePNy/J8zVnKUpHnVMlrSPc7HxBa2/35NteleC/iRo9rGsclzHEy/xGvjaTxRdXnWRlqJdYl67m3Vz1KHtI6yN8FlFXA1vbwl7x9hfG7xxpuoeC7iGC6jkkkZdu2vnCwZZGrl11szIFdyy/wC9V2y1q3jbmRUrOlS9lHlPRxNOvXlKc/iPRNLRf71dbpBUTL/vV49/wn9jYx/NMv8A31WZdfHqHS5N0W2Tb/tVEqEqnwxPn55LjsVL93E/QDwbrUDaei+avT1rP+JmtQ22g3bCVf8AVtivgiP9ri/sDmG3wfRZap65+1pf6tYyI9m7My7cNJurgqZbiajtyn6LShnDwSwkqHle58+fEK6luPGGrTKzfNcyf+hVz8eoSqo+bmtbUrh9QvJrh1+aRmkas4x5/hr7qlR9nSjE/VqFo0Y05LYlj1Vv4qsx3+7+GstpFj+8tTQ3S/d21XsxypR+zE2Y7taljljb+Ks+O4harkfltRyHFKPKSMqtTfJFSRqtTLErUchhzFHyqPKrQ+xK1NawqvZj9qjN8hW+8tNktVatH7H/ALVN+xj1quQv2plfY6j+y7f4a1mtf9qmtZt/eq40zX2pl+VtoVavfYmqNrVv71aRgae0K7LTttSNF/epOavlK5hm2lpPlX+Kj/gVHKLUWimblprSqtVyj5SWjJqHzhTGuFo5R8si1upu6qf2qo5Lr0p8pXs5Gh5q/LUbXC/3qo/aGao/NanymkaRofattQyX9UmZqTyWo5S40olpr9v71N+1Nu+9UPlNTo4quPKacsSx9oZlqNmb/ap3yqv3qa08a1Qox/lE2lqZ5dRyX6r92q8l9u+7UykaRhItui92qNpI1rovBPg+fxVqUcW1lRq9+0j9j2TXLb9zLIH29lrxcVmmGwkuWrI8bGZ3gcvqRo15e8fLX2pas2Ia4k4r6E8SfsW69otrJcRM023+Ep96uO0X4V3+nXnk3Nsyurf3a5Vm+GrRvSkQ89wEqcpUqhX8C+E5L+4jYr/47X1F8P8AwxDp2nkNHyVFcf4L8LrYLH+7+avYNGh22+PTiviMwxcq9TlPxDiXOZYmXLH4T8246mjqnb3G6r0dftMoxkf0bU90mh+WtCFttUVq1H8u2uaVM4ahpQt81Wo2rNhar0bVlI82pEnopI2qTb81UYakbJUbd6sNtqFqmURlORfmqvJV6Rdy1VkWsTsjIozL8tUZFrQmX5aqyLRqd9ORnyU3dU0y1VkpxkdsSTdQ0m6olk20u6umNQfKOopu6krojIfKFMZVanbqburTm5iyvJFu+7VWSJlrU21DJFupyhzG8ZlGOXbWhb3ny/eqlJb46UxW2VHvRLlGNQ6S3uvu1aX5q5u3utu2ta1uty12RqxPPq0eX4TQ8rdUMlvViGXdUyxbv7taOMZHBzcpktb1DJb7VrYkt6ryW+3qtccqRvGsYc1ruqnJb10TWtVZLVv4VriqUzsp1zn5Iqh2e1bEln/s1Wlt645RO6NUzmqSOVlqbyvmqPy6z5pR+E35jQtdRaPq1bFnqyt95q5lV205ZdtehRxkqfxHHUoRqHfQ3Ssu7dV6GRXrg7PUmi/vVtWetfdVq9mljKdT3Txq+DlH4TrI/u1J/DWbZ36tWlHL5i16EeWR4tSMojtu6jbTlXdTtm5ttTyGAykWnMlJUgSrLU0dw2371VKfG1VGpykSjzGrDc+tWY5VZaxVlqxHK275WrqjUOSVI1Nu6m+XVeO62/eq5Gystae7I5pRlEj20tStFTdlZygRzDlarEcn+1VfinLWXKZy940oZf4quQ3FY8cu2rUcvy09TjnTNhWo21Thmq1HL/eoOOUZDZrVf++qzbrTd38NbStup21WWlyjjVlTOLvNJ/2aybjS2VvlWvRJLNWWs+60lWrjlSPUo47l+I89ktdtN8pl/hrsLrSfvfLWXNpbL/DWEqZ69PFRkY8bVcjoktWXrQsLLWPKXKUZE0dTbdy1HH8v3qmjqOU5pEbW+5aqzWv+9Wltp3lbqjlFGpymPHb1ahVl+arn2WpFtdtXyjlVjIIa0oaq28Xy1chjo5TzqsjQhq3zVSNfu1cWg8qYbaq3C7quVGyVEiYy94w7yCsuZa6C4XdWTNFXJUPVo1DFkWqc0XzVrXC1TkiriPXpzM3yqmhqRovmp0cVY8x085YhrQt6pxr81XIVo9oefVNC3+9V6Fqz4/lq5GyrVxqHmVIl6OpNv92qscv3ak86tOY4pRGtH975qrzL/dq03zVGy1rGRpGRmyL81H3KsSRVVk+VqrmOuMuYNvzVG/3aGfbUbS1ZtykMi1BU8n3arsu2oOmJHItQszVYaqrfeqZROmJJHcNUv25lrNk+9UXnNU83KaexjI3I77/aq1HfK38Vcz59SR3VbxrmcsMdFJeVH9srBkvKh+3tu+at41QjhTpo7ijzFZq5+HUvm+WrUd5/tV0xqEyw0om0stSecf71ZcN0tWvMq41DmlTLXm01vmqv5lHmVpzk8gTW+6sm403dWt5lO+8tHLGRvTlKmcfeaT/s1lzWbLXdSWqvWbdaburCUD16GM/mOPjZlqxHLWleaTt+ZVrNktWiasJRPSjUjUJ1IbvTvLPZttVl3LU0bNWJPKTw3F3b/wCpndf91q07PxVrNmy7b2X/AIE26suOVquQqrfw1anUj8MjnqKm178TuvD/AMYtX02aNbjFzD9Pmr6z/Z7hsPildRublIraHa1wC23P+zXw/HEo4xWvpd5f6Xg2l3NbbvveTMy1vHFVIx5eY+PzDJcJi3GcY8svzP1B/aA+NGjfBH4dN9haJtQkj+z6fZxt1bb97/dWvzJ1Xxhq+ranPf3N5M91cSeZI+6lvL691Rla7uZ7tl+VWmkZttVWtf8AdriTlDVHfGNNO84l2y+IOtaa26K8lfb/AHn3V7h8Df2gkh8TabFrMkcIW4XNwzbV+9XzvPajvWXd27qfkraGIqQMq+VYLHRs48su5+tfxU+MHgm+8C6tY3HibS8XFnJGV+0q33l/3q/HrUJ1+0SlG3Lub5qfeNIpPJzWJcM21/4K4HypWifUYPCThN1Jz5m7FpZPmpVb5qzY7j5qtRyq22uWR6kqXKXPNZaa14y01mqvJXNKp/KZRjGRY/tba3LVah1zb91qwris6SVlatKdWRusNGoehWfiDZ0auh07xMV/iryGPUWStOx1zb95mrsjVPPr5VGcT2+z8Tbv4q2bfW1lWvFdP13bt3NXRWPiDd/FWsa3vHyeJyjl+E9SXUlZad9oVvvVwtrrPy/erUh1Td/FW8ah4s8DKmdFIkclU5LOP+7VOPUt3y7qsR3m6q5jKMKlMa2mr/dpq6bVpZd1SLKtV7o/aTIYdO21pW+nVHDLWtZyrW9OJwVakiq2k7o6y7zQfl+7XZQ7WWiSBWrWUDihi5U5HmNxoLL/AA1k3Wi/7NepXFnH/dWs+40mNq5pUz26OZSPJbrSf7tVvsbLXp9xocf8VZtxoMe75a5ZUz2qeZxl8RwHkt/dqWPzF/vV10nh/wD2aqyaC38K1hynXHGU5GTDLuq1G9XP7IaL+GrEel7qRjUrUzLk+7RHKy1vLpLNQ2h7v4aiRz/WaZkxztWhbszUf2XJHViG1kX+GsDOpUjIvWayM3FdJp9nIy1j6TE27mut06FvlrjqSPmsZV5TV03S91enfDnwrNfXzbDgqu6uK0mHla+hPgxpax2d5cMvUKq15GIqyUT46UXi66oS6nkvxSdtLjhtH+Vmf5q4+xutsa1v/G7UPtvjBou0WRXOaf8AdWu2hzeyjJkU6EaNCMUdJp9w21a73wHE1zr1iP8AporV5/ptey/BjTvtGtNKw+WKPNclefKjz6VH6xjKdJdWbH7Q3ib+zfBb24+9N8lfI/2s4Ne6ftP6t508VqjL8vFfO7SLtBrqwC5aXMfaVX9ZrznLvb7i/Nefu6yby8/2qJrj93WPeSt81elKRvQw5N/am2nf2olc7JK3mUfaG27q5qkj2fqsTUm1JaptqUdZtxK3zVlTXDK1c3MdlHDROhbVI6jXUI/l+b+KuRuL9o933qhj1avZw9TmiehHAe6enWeqRtHtq5Hfxq33q85s9WZV9a0I9Y3V6p5tTL5cx6tp91HcR/eroNBuFW427q8i0fXWjlX+7XV2OteVeRsv8TVH2j5nGZfL3onfeKLdZI1krPjVZbdat3V19s0lW/urWDaXnyFd1cNen73MeFRpy9ny/wApPfWfy/LXA6lH5F4y12899ujbdurzzxVPtuNy/wAVeVVgfRZZGUpcrL1nMqVNqk6+Tu3fw1xMOrNu+9Vm61fzLTlmrhlGR77wMufmLEmsJG1QSeIM/drjLrW0jmZWakXWY1/iro5D6GOWS5fhOqm16aT5VqP+0pperVgf21Cv8VN/tyP+9UcppHL6n2aZ0cM7N95quW+oba4lvFCr03f981n3XiqT5tjUezkaRyivW+yeqLrcMS8tTbjxVbxL96vG7rXriX7sjVTbVJGXazNRGlzfEdceGZfFKR6pfePFi/1X3a5zUPH1w27Yzf71cpHceZ96rHlLLW8aVM6I5ZQw8veiJqHiu/uusjVkSaldSfMzNWtJYbqi/s8elb/CepTdGmrRiVI9SmWrEeoyNR9gpy2e2rjIuUqchy3zd6d9qXvTo7X+9VmPS/N27VquY5pSpxKDTQv/AA06Gz+0NtVa6LTvCDXTcq1eh+G/h/Gu1nWsp140zzMVmtDCxOI8LfDO78RXccaBlVq9j0v9lV5lXzLorXZeB9Ht7G7h2L81eq3mrf2bYySL95V3V8visdXjU5Yn5HnXFeP9t7PCS5Tx2z/ZNt1X5rtv++qvR/sp2a/euW3fxc1Wl+NGsiaRVMe3d8vy1fsfirrV1t3Mv/fNL22L+1I4KlfiLl5pVhP+GTYrpf3NxIzf7NcJ45/Zt1zwvC81sJLhF+baww1e8+EfH+oecjSN83otfQlr9l8WeG1+0xr+8TDVlHMK9KXxHRlmbZm5yhVq+8unRn5TS2MkEjI67WXqrfw1D9javV/2jNEt/Dfj64W1CrHKN3y15Ut01fb4SrHEU4zR+oYXESxVCNeP2iFrVqZ9lf3q79opu6urmOzmkZ/kNTPsrVfZvmqHd71XMaxqSM+a3aq8lnJ2rUklqOSX5anmN41JGS1rItQtbtWpI1VZN3aq5jpjORS8hvSk+ztU0jNVeTzKOY6Yu4fZ/wDapv2f/aqJnkqNpJGo5jblZZ8he7U3bGv92qTNN/eqJkk/vVXMaKn/AHjRaSFaia6jWs9opKj8pv8AgVHMbxpxLzalGtQyaov8NVWgao/s5/u1PMaRpUyw2qVH9vZmqP7Of7tC2rUcxqo0ywtwzL96iTdt+9Ulvas38O6tC30aa4b5Vaq9pyilVo0zFWFppOK6vw34Te+mXctbGg+CnkmXMdev+EfBqwbd0deHjMdGnH3T5HNc8p4eHLTNL4Y+FV02SGTy9u35q+wvhHrltafuJmVfM+7ur590e1WzjXC7a6ey15rH5lavzzFc2Iqc0j8Ix2Oq1cZHFrVxPry+s7K8tWUhSrLXgXjLwXY2eszFIl2t8y1i2fxcvrNfL893X67qjuPHTalIJJmLH+81ckafK+YyzjM3jqMfZ0uWRLb+GbeNvljrcsfDrSKfL2qMVk22uRN/FWhD4jjhU7ZF61oo0z4b97Kf73Y/KK3l2tWtb3H/AH1WJGvNXYW/ir975T+5KsVI3o/mWrUdZdrP8vNalv8ANV8vNE8irHlLCrtq1HVdfl/26sQ1zSpHDIsK1S1Xqdfu1hynHIdtoZaN1ObvRykldl+Wq8i1cZKhkWspRNIyM2Zf++apyLWlIv8ADVOZfvVhI9CnIy5F+aq8i7K0JFqnP92kejTkU2+9Td3vTmqFvlpcx2RJN3y05W+WouaZureMyuUsbqGXbUKy1Irbq6Y1CeUbup273qPd/s0z+Kt41CuUlbb/ABVDJFUitUla/EHNylPymWpreTZUnlbqPI29KiUSubmNC1utlalvcK1c7GdtXreVt1Eakonn1aXMdEvzfxUSRK9U7W6q9H81dMZcx5UoyiVWg21C0XzVsNFu/wBqoWtazlEI1THks1qlJZ7Wrekt9v8A+zUElvurjlTOqFZnMzWrK1V5IK6Sa1qjJZ/LXJUpHoU65htBTWXbWpJa1Vkt/wC9XLKB2xqRkVMbakjlKtStDTdtTzF7l611Fo627LWvVq5b7tSRy7a7qOKqUzmq4eNQ9EtdUjlrShuFavObfUGT+Ktiz1rbt3N/49XuUMfGp8R4FfAy+ydorK1DLurHs9Z3f7VakN1HLXqxlGpH3Ty5UZUwaOo5F21c+9TWt9y0SpfymEZFVX21NHLTWiam7dlZcsomhcjlqaOb5flrNjZlarUNxWsZGEoGpHcf3qtRssn8VZcbfLViP5fmWtYzOGcDQ27m+WjyqhhuNv3quRyq1V8Ryy5okP3adu21YaLdUcibawlCRnzE0MtWI5P71UVp275azkZSiaUctWI7j+9WXHLU0ctHMYSgaiy05drVmrLtqZbiq5jmlAuNaq1U7jS1arEN1/eq1GytVcsSeapTOfuNG/2az5NJ212ixK3y01rBW/h/8drKVKJvHHSj8RwrWDL/AA037Ky12k2kfLVObRtv8NYSpHXHHRkc3GtO8utiTS9v8NV/sDL/AAtWMqZr7eMimq1YjiqRbWpo7f8A76pcpEqg2O1+WrEcFTRxbf8Aaq5HDuo5TiqVeUhhiq0q7amjtamjg21MonDKsVdlV5lbb/s1qNF81V5ot1YSiEahi3C/LWbcRVuXENZtxFXHUielSqGLcRblrPkiZa2plqnJF/erhlE9enUMllqSOLdU0kHzU6OLbXNKJ1OQ6OKrUa0QxVajirI46kgjWpo6PKp22iMjmlIcrbelTLLVdqFat4yMuUuLLQ33ap+fTvtHy/8A2VaxkZ8hNJ92qs3zVI0tQyNW8ZGlOJTmqrI1XJPu1Rl6tVHoQIZJaatwrVDcN81VWm2tRGR3xp80TQ3VHN975aqrdU7zd1BXs5BNVORd1XagZKnlN4mfJ8tQrJtb71Wpl3VTmXb92spRO6PvE/n/AC1Umlo+ZaryNWcpGsKY77Uy/wAVTw6i26sqSWoWuttVGqdfsOY6q31StS3v91cPDdba1LW/+7XTGqefXwp1i3W6j7RWPHeblqRrpq3jWPM9gaX2qpI7r+9WP9qpv2n3reNYv2B0kdwrfxLU21Wrl47ytC3v/wDarf2kTmqYaUfhL01qrLWfcabuWr0d+rL81SebG1XzRkRGVSmc3Npu3+GqbW7LXXSW8b1TksFb7tZSpHdDFHN+W1aVvVr7B81SLYf3a5pU5RKnXjIIYt1aEa7ahht2VvmrQji/vVj7x59WoOjqTdUixf7NNkTbS5jz+YpzbdtZt0v96tC4rLuG/ipc0T0KJn3Fv8rYrDurP71bVxK1Z8067vmrOXKe5QlKJitYN/do+ystam6Oplt1Za46h6Eq8vtGRtamN8tbP2Vaiks/lrhlEmNWJgzVm3DfM1dBcWbVj3lj96rjE9KhUiZu6nLcfNtprW7bqjZWVvlqj2oxjKJqW91t24ata11Jvl2tXMrKy7d1XIbj7taxOGvhonbWerNuX5q3rPVt23dXntveVuWd1/tVXNI+YxOEid1DqFWo9S9GrlbO63fxVoQtWsah4FTDRidVb6pWhb3itXHqzL92pob9ov71dMav8x5tTCxl8J20MqtWrZv/ALVcPb6tt21sWOtfMvzV006kTyK+Fkd3a/NVrbWDpurK38Vbkd0rf3a9CMvdPma1OVORRuIttUZmatyba1Z9xbq1Zzia0pmLNO26qrXW2tS6s1rJms2rmlE9WlKMh32iN/vU75WX5aotEy0zzJFrDlOvk/lL/wBlX+KnfZ/Ss1dQkX+GpP7WZPvLWUok+yqGpHFUnlqtY/8Abrf886f/AG83/POo9nIn2EzV+zqy01YlrHm1iTd92qdxq03bdWMqUpFRw9SR3Fj5MX32Va2bXVbG3b5plrxi61y8X+KRay21q6aT+KueWFlIuWSyr/FI+o9B1rTppFVbiP8A76r6Z8Cz2uleDfMa4RWcM27dwtfmVDrV7A26Nmjb/ersbP4reK4rf7ONWlWNV2qua8+tltSavGR53+rtbC1fbUJJ+p7F451KO+8WXsrSL8r7ao2+s2dv96Za8cm1a8u5Gked2ZvmZt1TQXMrDO5v++q644bljymTya0EpSPdrDxdpvmqPOWvf/g/4h0mzsbi6e5jUsNoZmr4ct7k9jXSaVrV3FH5aTyqv91XrkrYOMo/EeZ/Zf1SqsRQl7y7nqvxv1iPWvEzGCTfGu4rtrym4t2Wrn21n+81Ubq8rejTjTjymmHpygrFOZTtasm6RqvSXy7qq3F5RI9qlGUTJmVvMoMOakkul3VPb3KS9awqHpOUoxKFxb/L92smaJt33a65mj8v+GqNxbxt/drA0pV+U4XUIm3Vkq22TbXdX1lC392ubvLGFJK6aEuWR9Dh8RGUSTT/AN4tTSR7elSaTDH5ir/eram0ldu6voacuaJzVasaczN0+42zKrV2MLbljauW/s3bJuFdbpcHnWa/7NB4+OcfdlE73S23abt/2ayY28i6Za1vCsXmw+Wzfw0uoaSftHy1NSPNE+F9pGFWVORnuvnbq4rxlZsse6u8jtWjk2tWb4g0X7RZt8v8NeZKJ6ODrxo1onjiw/OytU72vmW8i1tSaG3nfdqxDoMn+1XnyifbvFQ35jx3WLVorhtv96qKsyN/9lXfeIvDMyzNuWsNvDLNubbWn2T77AZpRjTjGRz7N833moZm/vVsSeGbhW+VWqFvD9x/danynuRzHCy+0ZLNUP8AvVtf8I5cfwq1N/4Rm6/u0cpH9o4X+Yw2Wj/dre/4RW62/dZqd/wiV1/doM5Zlhv5jB3MtWLe82t81bC+DbxmqaPwRctWnunm18dhan2ijDeK1Xo13Vct/BFwrVsWfhVovvVfNE8WriqEfhkc+tm038NWodDkk6LXbWegwrt3ba0rezhi+6q1HMePUzPl0gcbZ+FWZuVrotP8OR2/zNW1tXb8tNWJmqZHk1sZUqfaLmn29va7dqrW7b3n9wVlWOmySba67RfDjNtZlrgqny+LrU4+9KRs+D4ZLq/j+Wu58QabcXGnzRovzMu2rHw/0GP7dCqr/FtrufHFvDoMRl28bdzV4FX3qh+d4qrUq1vbUo6RPme3+FuotJ8396ul0v4aXUTLvrbuvixpdmrM/wD6DXJax+0dZW7MtvBJM3+ytd/s8TUj8J70ZZ3jvdp0z0rRPCaWci7mrtPEXxN0/wAD+FW3XaQRxx4Zz/D9K+T9W/aN1Sbd9kt1j/u7hXl/izxfrHi6bdqN3JMv8Mf3VX/gNZ08qrVJe/oevlvDGYTre0xVTlj+JJ8TPHz+OvFVzqBJEWcRK392uWjuty/w1HJZN/tVE1u1fZUacaNONOJ+x0aNKlSjSp/DE0FuFqbzqy49y/3qsRy1qEqZeVt1Hyt96oY3VmqaOgwl7pHJFULRVc20eSf7tAc5nstRyLWk1rUclr6VHMaxqxMuSKoZIq1Gs2qFrOo5jeNSJkyRVXkWtprOo2sKnnOmNaJhSL/dqJlrek0vdUf9jtVe0ibxxEDDoVa2f7Ef+7T10OT+7R7WJf1mmYnk7qVbWukh8NyN/DWhb+FZJW+61c0q0YnPLHU4/aORWz3Vfs9Fkkb7td7p/gvdtzHXUab4Qjj27lrlnioxPHxOdU6fwnBaR4RaTbuX/wAdrs9H8FqrfMtdnZaPHAvKrWnGqxdK8+ripS+E+MxedVq3wlHSfDsNrt+Va6a1WOLbWT9q2/dqNtSZq8iopSPl63tMRLmkdG+o+Wvy7arSahu/irD+1bu9RtebfmrD2ZhHCm8t7mrUeqeV/FXJXGq+V3rE1DxlDZq26SsvYyl8J008tqVvdjE9RbxHHAv+sWuU8RfFqDSpFXzuSf71eNeJvic4Vljk+b/Zry3Vtcu9WuC8kjDHat6WWc3vTPrsr4PVR8+I2OeVquQttrPX5auQfdr9plE/aakdDShatS1l21jw/KtXrdqnlPMqxN63l+7V6Nf7tYtvLWtby7q05eb4jxqseUsbakjVttTKu77tOWKuadA8+Uivt207b/eqbyqbtrjlTlEXMQ/eqNlqZvmamstYSLKMkVU5lrSkWqc0VZcp105GbItUZlrUmWqM0XzVGp6dORmyLVeRauSLsqrNWNj0KciKmU5qbU80jeIU3dtanU3bVe0LJN1LVZmpyt8tbxqhyk9KrVCrVLXdCpzESJY2WplqpU8bVrGoZSiWPKpyxsvSiNqsRrupHNKQ2N9rVpW9xtqqtvUkcW2l70TkqcsjYhuN1XVVW+7WJHJtrStZ91VGp/MeZVgTSWrbaqzW9akbbqc1urVUo+6YRq8pzskVV5Ldf4a6Caz+b5az5rVlrmlGR3U65iyQVVkta2JI9tU2WsPdO6nUMmS3qu0Na0kVV/KrKVLmO6NQy5Ivmpu2tBreoWt6z9nynTGoVd1WI5f9qoWh203a3rUR5ol+7I1bfUGj+WtWz1Zl/irl1bb1qZZWrup4mVM46mHjI7q11n+9Wxb36tXm8N41aVnqjL1avaoZh/MeRXwP8p6Au2WiSCubs9Z+781bVrqiyfer2Y1KdQ8WdCVMc1vQqstXvlajyqqVL+Uw5/5iGGXa1Xo5ap+RUiqy1jymU1GRoL81Oj+VqrxtVqFt1PU45RLUdxt+9VjerVV+8tOVdtOMjklGJY2r61G0dCsy1Y83ctT7pmVfu0ed81WGi3VVmt2VqylAqPLImW4qZbis3dtoW421mV7M1vM/2qmjutu2sdbqpo7j+9VRkZSpHQW95WhHdVzMdx83y1Yjuq19oefUw51CsrVN5UbVh295t6tWhb3lVzHmVKUolxtNVvurVeTR933avWt0rferQhZZKOU5JValM5mTQ/8AZqv/AGWy/wANdstrG9H9lq1ZezCOOl9o4uOzZf4asR2tdN/ZP+zTf7JZf4ankK+uRkYcdvtq1HDWl/Zu2hrOspRMJYiMjNa1Wq8lvWx5HrULW9ZyplRrHP3EG77y1k3Frtrqrq3rPuLX/ZrjqUz06Vc5G4i21TkWuiurOs2a1+b7tefUpnuUqsZGO0W6hbetD7P7UnkVxyidPtSCNflq1Gv3aasVSKu2ublM5SHKtJVjmk2/7NRymXMV9tRyVYZahk+6KCoyKrNtprXFOm+WqMzbauMjspx5iz9opPPrNkuKj+2bWrpjI3jRNJrj5aqyOtVftX0qNriq5jWNIJves+ZqtTT1Rm+aqPQpRI/N21IstVXojag6+UvR3VSearVn+dTvNZavmM/ZlqRPlqnIrVYWWo2+9VfEVH3Snt3VHNFV3atRMtZcpvGRh3C1mzV0VxFurJurOuaUD1aNSJnrcMlaFpeVmTQsrVFHJtas4ykdkqcakTsIbqry3G6uVs7z7tbUN1urSNQ8irQ5S5I3zfLUMjbaN3vUcjVvGoYRiR/amVqsR6ltas+So91XGodPs4yN6PUqvR6pXKrL/ErVNHdMu35q3jVMJ4aJ10epVajv1f71cat41WI9R210065wzwZ2kcqy/LVyONWrkbPVN3y7q3rPVF/vbq39pGR5VehKJtR2at0q1Hp/92obO6Vq2LV1b+Kspcsjw6s6kSj9lZVqvNCy/NXSeSrLUM1mrL92sJUzmjiTi7yNlrFvP4q7bUNNrntQsT/drmlA9zDV4nIXjN/wGsmZ9rV0F9ZtWLcRMrVlKMj6qhKJDG1XoWqisW2rVvWEom1QuK1FOVN1G2sDk5irNt/iqjcRRtV6SJqo3C1cTso+Rm3FmrVTks9v3a0JGqNmraJ6Uakil9jb+7TPsv8AvVpK1TLErVfKa/WJGXHHt+7Whb7l+7Vj7KrfdqaOz21PszmqVoyLFrdMu3NbVnfbqxY7dq0LeLb96olA8etGMjpLeVW+9VhVVqxoWZelX7e4ZauJ4lSn/KXGj9Kmj+Wo45N1PrWPunHI2bG8ZdvzVvWupMq/erkbeTbWtby/LXoUqh5WIoxkdF/azVH/AGy26seSX93VGa6ZWrSUjjp4SMjpm1RW+9VeS/Vq5lr+q7attrGUjpjgTqGuFqPcrVzP9t+tWo9ZX+9Uc0TX6rKJsSKtV5IlqvHqit/FUy3UbfxUXJ5ZRI2XbUe7a1Wtyt8tNa3Wp5ioy/mIfN3fepzbf4aX7Lu+YGl+ztUBzRIJIVb+Gqn9mx1oNasfmp4tWag1jV5ftGf/AGarN1qzHpq/LVj7Ky1MqMvWpkZSqy/mK62dWIbXbRuarMP3lrKRhKpIfDb1tafb1Xt4t38NbFnFXNI8ivV90jki21k6huXdXRTRfu/u1h6gvy1znPh5c0jmri4ZWqCS4bbUtx9+oJK5pn0kIxKM0/zVJb3VR3UVQx/erCR6HLGUTajuPlqOaX5agh+7TJm+9WRyxpx5iG4fdHXN6o1b0jfu23Vh6htauqnI9bDR5ZFK0vGiZfmauysdQa6t1bdXBNt3fLW/4fufn2M3y16tCR1YygpR5jZmuGik+Wtjw/qTbWVqzbi13LuWk0n91ciu6R4k4xqU+U9O8H61/pG3d/FXWXk25lry/R5Ps2oD/arvZLjdDHJWUanLLlPhMww0Y1uaI+63RyA1WvJfNt2X+LbWjKnnwK1Zlzb/ALt/92uapH3jjpSXMcFqFw0Fwylals9S3MtRa5bsty26qlrE33q8+pE+zjGMqIeIG3bm21ysjbW+Wul1iJ/J3VzSqzNt/hqqfvRPUwfwEf2z/Zp3mq3zKtOks/MX5flqL7G69KvlPR90Rpf9mm/amX+GpFibutO+y7qOUrmiQreFf4RUy37f3VobTZKb/Z0it/FVezJ/dk0epN/dWpvt7f3arR2T7vu1MllI1HszKXsyeO8kqT7VI1Nh06ZquQ6S396iUTmnKnErxzszcNV+DzG61bt9G2t81aUNnDH/AHaz1PPqVo/ZIbO0Zq6HT9IVmXNZ0d5HFViPxB5TfLWMuY8Wv7Wp8J2Wn6XDH/droLVoYv4lrz+HXpGq4viOOP5nk/8AHq5KkfsnzlfB1qnxHuXw/ulOq257rItXf2gNS+zaLdsv3lhavLfBXxR0vS7xTLOkeGzuZqPi18XNM17Q7mKK7S4lkj2qsdeM6FWVePunn4fBYinW9hKm7OSZ8xahq1zeOd0jbao7v71WXs2kJqL7G1fcxjGKP2+Ps4x5YkVJtqx9lkoW1ar5i+YptDuqNoa0ls2anfYf9mpKjW5TDa3qLyfSt9tNpraXS900+sxMP5lapo321pNpNH9kNWftIle3pyKay7m+arCtup39msrVJHZ/3qzlIzlUiNVakW3+WrUNrtq9HZ1lKoccqsYmWtnuo/svdW9HZ/dq5HZ/NWEqhzSxfKcv/Yzf3aF0Nv7rV2C2C7qsR2K1lKrynNLMJRONXQ91TR6D/s12S2C1Itmu2s/bSMJZjI5OPw+v92rUfh3d/DXTfZ1qbbWEqkjmljqhh2/h+P5dy/8AjtaVvo8a/wANXtyrR9oX/ZrnlzSOOVepUCG3jTotWNyrVNrpaha43NU+ykYckpfEaTXm1f8AZqFrzd0qgsw/ipjXG2tI04hGiaHnUNcKtY82pKq/erH1DxNHCv8ArKXseb4Tsp4SpUlyxOrm1FU/iWsLUvE0drG26Ra4PWPHP8Kbq46/1y6vN3zNtraODlL4j6PB5FKXvVDttc8eHcyxNXD6l4hnvjy7LWY0jN2aoZHNdcaEaZ9nhsvo4f4Ygx3/AO1TH60xmqFmanKJ68YlJV3VKq7ahhn8yrS9q/SOXm+E7Je6WIZavW9Z8a1et6fIcNQ0rdq0LdmWs2H5vu1eh+Wo5TyqptWtxt+9Wlb/ADLWDbtuatK1l21rE8erA0vs3tUbW9WrWVWXa1WvK3LRKjGp8J5spyiYslvVeRa3pLOqNxZ/3a8yrhZRN6deJkyLVOZa1Li3ZapyRNXnyp8p3U5GXMtUZk+ata4hqnNF8tc8oyPSpVDHmWqci1rTRf8AAqz5F/u1nynp05FFvvfNSVLItQtWUondGQ2iihe1TIsay0yp9tNZakXMRrUlN2/LTlWqjIY6NqsLVdaVW5rpjVMmXIzVmGWqastTRtW8ahzSiakbVZVazoW+ar0bf7VbxqRkedOJMsVTR/LTo2/iWplXdVcpySkTW8taEMu6s3ZtqaNtrfNU8xxzjGRpbd33qjuLPdSRyd6sq26t48sjk96JiXVj8zVmXFqyq1dhJErLVG4s91c06PN8J10sTynGzRNVVlrpLyw+98tYt1Zstc0uaMj2qVWMijJUdPkVl6ioGalz/wAx3RCSJdtVWj+bK1c3rUf3vu1fLGRvGUinItN3N6VckX5qryRNR7L+U1jII221NHLVfay05e1TyyiKUTQt7pl+7WpZ6o38Vc+tTRtWtOvKmctSjGR21jrP+1W5Z6osv3q84hmZOlatnqm1ttezRzD+Y8SvgYy+E9CjZZam+z/3q5Oz1b/aresdWVvvV6tOvGoeDWw1SmaCxbaeq7afDcLL/FVhU3VvKH8p50pfzDYWqxHUflbak2/3ay5ZHNKRJtprK1SR/LUtZ8plzEEbbf4qd96pPK3VG0dHNKJPMQTRqy1SmiZa0JGZagkaol7xvTlylBmanefUk0W77tU5ImrOUJHXH3i9HdVajuqw922pIbrbWXMTKidJHcNVq3vP9qubhuvu1ehuv9qqjM4alA6a31Blb71bVnffNXFw3Falrdba3jUPKr4bsd3a3m6tO3lVq42zvK2rW8q+Y+ar4dxOkjVWqwtqrLWXa3W6taGXdVcx4tSMoi/YV/2aibS1rQjarC0HJ7aUTn5NLqjJptdd5StVeSzqeU3p4uUTi5rOs+4tf71d1NptZtxpO6spUz0qOMj9o4W6sKy7ixrvLjSW/u1k3Gmt/drhqUj2qGMOJks/9mo2ta6i407/AGaozWDf3a82pRPXp4nmMHytrUeXWo1rUckW2uKdM6Y1eYz9tLVvyqhZNtckol8xC1VZKuSVVk/jqTeBTkrNuK0rhazbpttR8J6FEzbhttUZLjbVq8asm6arjI9yjAk+37aPtm6sO4l21W+3ba05j044bm+E6X7V81NaWsOO/wDl+apo7zd/FV8wfVuUvSPSVU83dTlb+KtOYPZlvmk3VHG26peaoiUSXdQzbajjp2yiJmCtRUMi4pu/bV8xXKSSLVW4iqxHLQ1KRrHmiYdxa7qzZrXb81dJcRVTki3VzygehTrcpgx7lrWs7httRzWbbqjWLb0rKUTpnKNSJsRy7qk3e9Z9v92rBbdWXMefKPvBN8tU2l+birUn+zVOatY1DemCy/3qkWWs2RqdHPtrT2hv7M2I2p1Zsd1/dq1HPu61fMc0qfKXo9y1pW90y/xVn2/zVoQr81a8xw1Td0/UWSujsdW+7uauPt1rStW21pGrI+exNGMjvrXUlZeWq4t0rf7VcTDdbatR6ky1vGr/ADHz9TB/ynUTKrLWTeWqtVNdZ/2qkbUlZavmjIKdCpTMXUNNVvurXPXmmfNXYzSq1UZreNqiVM9yhXlH4ji5LDa33adHa7a6Kaw3N92ofse2uaVI9X60ZccXpTvJrS+ze1DQbelc0qRl7Uy2t/8AZrNuLX71dF9n9qrT2dZRgb06/LI5SaCqrRba6K40/wD75qjJa1rynr068TLVdrVNHVj7LtanRxf3qvU1lUGx1ahamrFU0cVByykWIW21ehZf4qoqtWI/u/LVnFUiakarViFf4qyFmK1PHe7aDhlTkbkdXI4lZqxbe/8AWtK3vFZfmp8p51WnKJejtf7tXreKRar286tt+atqz2stdMTyKs5RKsnyr92s28Vq6hrPctZOoWG2t5GFKtHmOZm/irNupWX+9W1dWrLWTeWrLXHKMj6GhKJkyXTLUbalIv8AeouItrVRk/2a5pHt06cZGiutMv8AFVu38Qf7Vc3JUbNS9pIuWEpy3O4t/EfzferQh8Rq38S15v8AaGpy37LT9oc0sspyPUodZjdf4asR6pH/AHq8rj1ll/iarEfiNlb71V7Q4ZZTL7J6xDeRt95qvW/lvXk9r4oZZPvV0mn+Jvm+ZquMzzK+WVKZ30catUjWa7aw7HWVlX71ai6l8vzMtRzHz9SjUpyIZLVVapre3+aozeK38VWLeWplIJc3Kalnb/7NbEdvtWqNi33a2EZdtc3MeBXnLm5SGZfl+asHVFropG+WsfUFrCQYeXvHI3EXzU37KrVoXEXzU2Na5pH0cavumTNZq1VY7P5q6CSBaq/Z9rVHKbxr+6U4bP5abNYNWxbxVLJbf7NZcpn9YlGRyF1YSLurnNSs3+avQ7i1/wBmsfULNW3VrGJ6+GxXvHl80UyVZ0+6lt7ha37rTf8AZqr9g216EZcp9P8AWI1I8sjp7G6a8tVo3SW1xuVf4qZoI2sqtXSyab58X3a9WnL2kT5atVjRqWI47xlmhfbtru4bxpdPXFcxb6arQD/Zrr9HsvMs9v8As1hOPvcx8tj507JlnTdR8202n+GrO5ZIdzVT0218qRl/hrTtodrbao+eq8sZXicF4ut9vzba5+xvF+7/ABV6Vr2krcR/Mv8ADXG/2D5Ujba5KtP7R9Jg8VTlR5ZEN4qy2e6uNuF2SN8tejQ2H+jtuWufvtHVpPu1FOP8x6ODxMacuU5eO6/h21YWVWrUbRf+A03+y9ta8h6Xt6ctij8rfw1J5e75lWry2e2plt6OUwlWiZ8fy/w1YXb/AHavLbr/ABVJ9iWp5TCVVFJUVv4V/wC+aXb/AHVq59l21J5VHKZ+0KOG/u07cy9qvfLtp21fWpI9oU/tEjU3L+tSSSqq1Tmum3fLRymsY8xPn++1M+0RwferNkuJN1VZCf4qOQ6Y0DUuteZflSsqbULidvndqbTKr2cYnZTpU4/ZFWT1qWMmoaN21qoZcW3VqPsa9lqGO421MtxTuRLmG/Y6PstWluF/vUvNZGXPIpLa/NTvJ/3as1EzUFczGrEtOWBf7q1H51H2j/arLmKtIm+zrR9lX1qH7VR9sqBcsyRrVaX7KtQNdbv7tN+1VMoyHGMibylX7tSR/L96s+S6qFrr/arP2ZfspSNyO42/LU0d0tcu15UbX7VEoB9V5jtPti/w/eqaO/X+9XC/2oy/xUf2ztX71T7CUiP7PlI7xb9ak+3VwP8AwkH3f3lO/wCEiX73mVUcMZ/2bI737WtI1+teft4qX+9UbeLlX+Kr+qSHHKqh6B9v96hkv689bxg396oZPFUjNxuqo4WR0RymoegSaiq/xVDJrka/xV53J4guJd1UZNSnlrX6odlPKf5j0iTxNHF/EtZd54v29K4f7VK3VqbIzfxVpHCxOynllGPxG9eeJpLjdt3VgXl9NP8Aff5ahZvSoml/2a09jGJ69GhTp/DEjkWq7RVM0/zVDJcNu/2afIehT5iFoqhkXdU0krVVaVqylA6YxkNZagZaVmb+GoWZqzlE6oxMGOXbWla3W7burJ2U5WZWr6OhiZU/dkfRV6EakeaJ1EPzfxVah+9WDZ6h/C1blvL5vzLX0FOpGpE+drU5U9zQt/lrQh+aqMP3avW61r7M8WqaFuvzVchWqdv8u2tCFan2Z5VQt27Vo2t0y1QhXO2p9v8Ado+E8ypHm3NyBlk+9TpLNW/hrNt3ZWrUtZ91bRjGXxHm1IypmbcWP+zWTdWe3+Gu2+yrKtU7zS/7q1hVwfMVSxfLLlOBuLXb96s2Zflau4vNL/2a52+01l/hrwq2GlTPeoYmMjm5FqjMtbNxa7W+asyZf7tedKJ71KpzGbMtVZFq9MtV5FrCR6NORWpVSnMqrTVqZG5IsdHke36VJHUi9qixnzFVoqb5dXfL3Uzyv71YSBVCrto8urH+7TlqeYrmIV7VNG1Sbd33abt20RqGUpcxajb5qvR1lx1ehlrpjWOOpE0I221ehl+Ws+Nty1YjrsjUPPqRNRfu07yqqxy1ajlVq6Y+8cMo8o5PlqxC1NVd1G2r5TmkXI2qbZurPjbbViNq0jI55RCa13L91ay7zS91b0bf3qGt1kWtfZxqF068qZwd5ptYdxa7a9MuNNVlb5a5++0fd822vPq4aXxRPcw2OicK25fvU1Za3L7SWXdWLcWrL/DXH70ZH0FOpGpEFm+anfeqmysv+9RHcVvGt/Mb8n8pc2fNR5VNjuKsRvXT7sjH3iNY9tTbfmqSNd9SRxfNWcqZlKRXqRZam+z+1NaKsuXlM+ZFi3umVq1LPUW71h7dtSRystVGtKJzzpRkdpY6tt/iroLPVPVq83t7pl+61alrqjL/ABV7FDGSPDxGB5j0y3ullqxGm6uJ0/Vv9qugs9WX+9Xs08TGofOV8LKn8Jt+WaVYajt7pZauR7WrfljL4Typc0dyFV21Jtqbyt1N8qs5UzLmK8lvVaa221p7KbJFWHKaRqHPzRMtV91b01rWbcWtM76dWJmyRK9V5I9v3auSW7LUbd65+WJ3RkU1ZlarMd0aRlWm/Z/7tRKH8pcuWRpW91/tVrWt1XNqrLWhbytWfwnBVpROqs7qtyzuNtcfay7ZK3LO620e0PBxFA66zuPlrWt7jaq1ytrcVrW9xVRmfMV6J1FvdfdWr0dxurnbe4rShuK3jUPDq0jYjapazo5asLLW/McMqZY21G0KtTllp26mZ+8UZrNWrNuNL3V0NQSLuqJROmnWlE4+40n+6tZs2lt/druJIFaq0lmrZrllTPTp46UTgJtLbd92qMmn7a76bTdy/drOm0nr8tcNSjE9anjjiZLWq01r/wABrsLjS/8AZrLuNNZf4a8+pQPTpYuLOVmi2/eqjMtdNcWDf3aybqzb+7XDKlL7J69GtGRg3FZdz3raurese6WubkPcoGHeVj3jVsXi1h3nytUeR9HhjLvH3Vk3DMtaV01Y9033qOY+joRG/bNtTR3/APtVjyNtqH7RuovI9WOHjUOrjvv9qrMN1833q5GG82tV631D/aq4zOSpg5ROwjuFZatRvurm7O83VrW9xurpjI8erS5TSjqwv+zVWNqsRtWkTz5kMi1Cy1cZKhkokVGRV27ab51WGWq8i7KDeIbt33qay1HJuqPd70GnKOaKo2t6kWX+9U3ytU8pfNKJVWKnLFU3lVIq7an2ZPOVWWq80W6tRot1QyWtc0oFRqHP3C7aoyPtaty6tW+9WTcW9R7x6tKcZDY7r/gFWobj/arJdNtPgkbzKmNQ6JU4yOps7jdW1avu61ytncbVVa3rG43fereNQ8LE0jordK0IV+WsuzbdWtbruVa1jI+crEtMaXbUjf7VVbhvl4quY5okclwytUbaky9WqC4kas64lqvacp3U6MZGsuqf7VWodS3Vxsl0y/xVLb33zfereNaR0ywcTt47hWpy/NXO2upVqW95uq41OY82pQlE0li3U77LuqOG43VcjaokcMpSiUZLOqslqyVubN1RyW+6p5YlRq8pzclvu+9VOS3+Zvlrpri1+X5aoyWfrVRpndSxBz8lmrfw037H/s1ufY6Y1mKOQ6frJkfY6ctv/erSa3b+7Qq/3lo5C/bGf9n+7TvKrQ8pWprQf3anlJ9qZ7LUf/LSrkkFRyRVHKaRkNjlq5Hdbao+VTl/2auJMoxkb1rf10OnaltrioZfmrUsbzY3zVrE8rEYaMj0azv1ZakuFWVa5vTbzctay3G5a6D5epQ9nIp31mv8NY91Z/3q3Jpaz5qxkd1CUonM3lh833ayZtLrrLiqPlK1cconuUa8uU5G4sJFqjNbstdtJZq26s+601W/hrPlPVpYr+Y4uTctV2uK6K80vdWLdabItSevSq06hWa496gaWmyW8i/w1TkZlasT0Ywj9kvRyssn3q27G5dStc1byt5lb1my/LU3kc2Ih7p1um6my7eTW2us/u+WrlbNvlq15u2iMz5etQjKR0UevMrfere0/WVlrz1Zd1bOns3y7avnPOxGEp8p6fpt/W0t/wDLXC6NO22tySdhHXL7Q+OxGGj7SxuSaktZd1fq1YdxqTLWZPqn3qwlUNaOB6m3cXS0Q3CtXKyatTrfWdrfM1Z+0PT+py5TsNyt/tVXb71YserejUf2t/tUuYwjhpROgjbZtq433a5e31RWb71akeoqy0cxhVoSiWplrLvl+WrMt4u2s68vFZdzVcZGtGMuYwb5ap/LUmoXnzNWb9sSu2J9PShLlNSzuNrLtrtNKvFnt/8Aarzlbxa6DRdU8pl+auylLlkcmMw3NHmPQtPbdG0ddJ4fl3R7a4vT7pWkWui0W68u6Za6px90+HxlKXLKJ0X+qu6s7ttxWfcTfvFIqeSb5l/u1P2TwJRkTah80dcrNKq3DV01w263rjdYyk1KceaJ3YOPN7ppL80bbawtUby5qu2d5Wbrh/efLXNCPvHrUKco1OUrrcK1RtKv96smS48tmoW8Vl+aur2Z7MaBea4Wo/tS1Rkulaqcl1t3VHKbxocxrSX+2nLrK/3q56S8qCS6Wp5TpjhFI67+2Vb+Kmtqke2uJbUtv8VN/trb/FRyl/2f/KdnJqHpVSS9bd97bXNr4gX+8tH9uRv/ABUcpUcDKP2Tfa8pn21awW1SP+9UMmpKzcNQbxwsjomuo6haVa5+TVNv3Wqv/bO371PU3jg5HTbl3VHJKtc3/b23+Kmt4gX+9UcppHB1DoPtG2o2uttc62vIzfeqFtYVv4v/AB6iR0Rwcjpvty9qj/tFV/irl21lezbqqtrPzVHKbRwMjtF1Zf71TLrK/wB6vPZNbb+9UMmvSf7VEoGv9l8x6Yusq38VO/tRf71eWnxJIv8AFUq+KmqeQP7IkeltfrVeS8WuBXxQzfxVIuvM38VHITHLJR+I7Rr+oW1Rf71cr/aEjfxVH5sjUuQqOBidQ2s/7VH9sx7fmauU3SNTG3f3qcaRvHB0zrP7Wj/vVH/ay/wtXL/vFoXdt+ar9kV9TpnQyav81RTas23isdcrUipurSNOI40KcSWbVH21Skv5P9qrHlbqha3+aqjTidMI04lJr+bd96o1vZf77Vf+y1H9jrWMYnVGVMrLdP3LU9bhqkaz2t92o2t9rVUYj/dliOXdtqwstZ/zLTllquQylA0lb+9UiyrWdHPT/tHzVPIY+zNCOnfLtrP+0+9H2za1ZcpHs5FxoqryRU37ZR9o3VMioxlEjaKq8lvVxm3dKb9naVvutWUpGsZGdJH71WkWt6PSZJW+78tWofC7StWEpl/WadPeRx7RN2py6bLJyFr0C38JR/Lu21qw6BDCMbVrklVMJ5rTj7qPAmt2prJtrQaKoWhr6iVI+1hWKv3fu1pafqTJtWqflU3btainKVP4QqctQ7LT7+ORfvVtW8lef2900X8X3a6bS9XVvvtXuUMRGp8R8/isLKPvROst/mrQhTbWPZ3Cy/datq1avSjHmPl68ZRLluu6tBYqrwxbl+Wr1utX7E8WrMFi/urUqqytV63t91T/AGP/AGd1KVCR58qsRtncN8ua2oVW4X5qx1tdlaNi+1lroh7vunn1f5oj7jR9y/drn9Q0T/Zrvrddy7WWobzS938NRUoxqHHSxsqcjx/VtEZfu1y99Ysn8Ne0ahof+zXF6xoP3tq7a+fxWD/lPs8DmUZe7I8xuI9v3qpyLXT6pprLu4rAki8pq+cqR5ZH2lCrGpH3Siy1Gq7asMtRsm2uWUjrjIFqwtV1qSOsyZE9Ltp0dTLFurKRhKRV8ujbVryqPs+2spB7Qh2UbKseVTttZylykc5V8rbUitVjy6jZf7tYcwcxJHLt21ct7j1rN27amjbbW9OvKPuyMZR5jcVt1SQtsrLhuqvQ3CstepCvGR586comlHLVqN91Zcbf3atRyba9GNT3TgnE0PK3U35lohlq0u1q6Y8sjkl7pXjkq1HL/dqNoP7tR/Mtax5oyI+I0I2VvvU2SzWWqsctXIbr/erspyj9oxlGUfhMm+0NW3fLXN6h4c/urXpEbRy0SabHcL8q0p4WNQ3pZhUo/EeK32jyRfw1lyWbLXtV94XVl+7XN6h4P9FrzauXyj8J9Fhs3py92R5p5DL0qWNttdLe+HJLf/lm1ZMmmmLqtcPs5Uz2o4mnUQlvJuq0v3qqLDtp67lqo1f5iZGku3bUn2dWWqcc1Wo5a3jKMjjlzDWtd38NQtbstaSsu2hot1HsomcajMvay1LFJirMkG6q7RbWo9mac3MXbe621q2eqbGWufX5asRy1rHmiclSlGR21nrO2t6x1avObe6P96tSz1Jlr0KWJlE8TE4GMvhPTLe8WVauRtvrhbPVv7zVtWeqf3Wr16deMj5qtg5ROkVN1HlVVt9RVqvQyLLXVHlkeVKMolWS3qrNa1teVuWo5LWspUgjV5TnZLf/AGao3FnurpJrOqMlv/s1zSp8p6NOuczJatRHuVvmrektV/u1VksKwlE9CNeMivHtbrVq3tVZqh+xtFVq33LtrP8AxGVSX8pYjgZavW7bf4aLVlb71aUdur1HJ/KeVVq/zFi1uPlrUtbistbXbV2NitZcsjxqvLI3be4+b+7WhDcba5+3atCOWjmPHq0jehn+WrUdx/easWGWrkbVrGoeZOma0cv+1U0dxWWstTLLW8ahySpmh5lNZqp+fR59a8xn7MsM1N4qHzd1G6puVyD8VF5S0vmfLTN1ZFRjIjkslas+40vdWwstIxVqylA1jVqROWutJ+WsW80b5f8AarvmiVqo3Fgv92uaVKJ6tDHSieV6hpMi/wANc7qFgy/w169eaSrbq53UPD6t/DXBUoH0+FzOP2jyG+sf9mufvbNt1eraj4d/2a5bVNEZf4a5JUJH2mEx0ZHmd5Ay/wANYV4vytXoOoaSfm+XbXNahpLfN8tcsqUj7HCYmMjjbhaqt92tm8sGVm3LWZNb7f4a55U5RPqqFWJT3e9SLcMlNkXZUbfKtYnqcsahsWd/8392t2z1Af3q4yOXbWhZ3jLWsZHkYrB/aO8t7rcv3q0reWuRs7z7vzVuWdxW8ZHy1ehymzTGWo4ZakZq1jLmPM5eUZ/FUUi1NUclaGkSqy1XkWrjNUcm1qg6YyKLU5WapJIqjZf71WdHMTRy1aXbWfuqSOSgylE0FWnbd9Qw3FWlZWajlOaXulOa33Vl3dhuLV0W1d1Q3EG6s5UzSnVlE4u4taz1jZW+7XYXFn/s1myab81ccqR7VHEx5feKdr8tbVjLVFbNlarlom2sjCtKMjorG4rctZa5mz/hrct2+WrjI+ZxMDU3VXuKasrbahmlquY4ow5ZFG6ase8atS6b5WrDvG21pzns0IlGaX+Go4ZfmqreSbWqGO4rXmPcjT906K1uttbFrdblrlbe43VqWsrLT5jzq9A66zuGrWjl+WuXsbity1uNy0cx87XpcpqRy1J5tVY/u1Jt+WtY1DzJRJvMU01lVqryMy1H9o962p1Bxh2LMlsv96mNa/8AAqr/AGqpkuvWuqPKVaURrWf+zVeS1/2a0FuPlqRmVlphGpKJitbt/DTfKathrdWqGS1/3aUomkaxktF/s1Gy/wCzWo1vUbW9Rym8apm/Z1pvkVoNb1H5NTymvtSitu1TQ7l21Y8hqmW3/wBmj2YSqGhp8tbUcvy1i6fFW1DF8vy1vGJ4eJ5eYbM1VWlq1cRVmyfxVlUiTTjEbcNurPm+arEzbapyNXFKJ6FKJGzNTftW1vmWlpkkW6pOyPL9obI0ctUbi1WWrDRbajao5jpj7vwmLdaWv8NZdxpf+zXTSNVWT5qk9OlXlE5uPSfmFaFvYMv3d1akccf92rlvbrUSiVUxMvtFO3iZVptxKy1vLZrtqneWfy7ay5ThjXjKRjx3XzV0mj3m6sX+zfmrV0uzZXXbU8pOIlTlE73S/urtrS83bWHpe6JVrSaWuaUT4mtD94Vbz/2WsO6ib+Gta+bbWf53nVw1Duoe7G5izbl3VUjfbJ96tu4t1Zqy7i18qSsPePXpTjImjuGqOSVqbGlLKu7pVIfu3FjumVvmrUt79lWsPZtar1u3y0SkRVpxkaUl+22qF1qLeX/eqVvmWqN1F8rfdojIzpwjzHO6pqzVl/2vJuq1rFr8tYbW/wDwGvVpS90+2wNDD1I+8ay6v/dq9Y69tkX5t1cz9n/utU0K/L/tNXVTNa+Bo/DE9c8P+INzL83y7q7mx1BVu4/m+9XiGg3G1tu6vStNumaGFv7tep8UT86zXAxpy0PS5r3dGtJJffuFb+7WbG3mW605V3W7VnH3j4P2UYm1b3/mW7f7tcr4gutqt/s1oae/3l3f7NY+vW+5ZK3hyyidOGpRp1jPtdU3KtR6xqfy1g2cu2bbu/iq1qC+bb7q4+X3j6VYeMahRk1Hzfu1RuLpkb71U2by5Kk3LLXSe1GlGIp1Yp1qJtSZlbbUdxa7qobGWrOunTpk8141UZL+SpvvVHNa1B2QjGJTkvHaqU1xJu3Vdmi21Vki20HdT5Sm11J/FR9uf+9TriKqcny1J3RjGRb/ALUdf4qlXVGb+KsndSc1BXsKZs/bN38VH2j/AGv/AB6sPzGWnLdMvWoD2H8prSNvquytuqut5TlvKA9nKJJItQsjL/eqx5wobbuoCMpFRmK/3qZuqxIq1H9n3UtTWJH5lG5W+9Tvs7e9L9jZvu09S+aJB5S9qT7KtWvsbr2p/kNTjEPaFRbRu1SxxMlWlXbUvNVyke0Eh+T71Wo2qvGtWI6vlOOZMq7vu1I0O6iNatRqtRynJKRRa3oW3Zq1lt1qZbNWWrjEy9uYnkt71L5X92tj7AtN+wfNVE+3iZflN/FQq/erQktWqA2zLREPacxW8paGi+X+Gp/ssnYUv2eT+7WpXMVmhqKS3rQ+xyNT/wCzXb71ZSlEftoxMSS3Wq7Q11C6Hu+9T18P7v4aOcf1ynE47yW7UeVJ6NXbLoMa/ep39jwrU+0D6/A4lbWRv71TR6XI9dj/AGfCn8NRbY1/hrKVQPr3N8JzsOjM1XIdHXd81aTNt+7UbXDVhKoZOvUkOj0uNfmq1HbwxVntM1RNMf7zVhKRnyyl9o21uIY/7tO/tGNPu1z/ANo9/wBaPtH+1WEpRM/q50P9o7ulP+37q5tbz5aPt7LXNKpEX1Q80pfvUlFfdcp9+I0NR/Z/ari7f4lpdgo9nzD53EoeV/eqaP5W+Wpmi+ahVqeSURyqcxqaXqjRsqs3y12ml6ktx/drz+OPZtrW026aJq9ChXlH3ZHjYvDRqR5onqFi1blom7rXE6Lqytt3V22mssu1lr6OhKNSJ8HjKUqcjWt7f+7Whbr/AHqhs61I7Xd92uz2Z8rWmV/sG77qrU1vZ7fvfeq9DE1WGs/MX7tYSgcEq/2SWxhPy7fmrqLHQXul+7urj0tLu3k/dtItdb4WvvEHmKsEfnL/ALUdc8pHj4xS5eeEkWLzwO0sf+r3VyerfD5nVv3Ne+aTb38sa/booo/o1WrjSLe4+8q1zT5ZHytPPq2Fqcp8ha98MTInyK2f92vPtY+HM8O7aP8Ax2vuq58L2LK3mbVrxv4ua54U8L6XdCK5hn1Dbtjhjbd81eBjIUYx5mfoWScUYrE1o0KcXI+QNW01tPuGhLbmWs1o8Vp6lcNeXMkrfMWbc1UZPuV8pI/dqUpcseYr7adHTqXFZSkbSkTx1YjqrDVyGs5HLUJtm6jy6kVPu1Mq1JyORX8qhl+WrXl0NDXLMOYq7absq15VG2ucOYpstMqzJFULLS5jSMiPd81TRz1X+ZabuqoylEtxNi1v9v3q0Ibjd/FXNq1TQ3jK1erQxX2ZHLUoc3wnUxmrcNxXP2upfd3NWlDcbvm3V7dGpzfCeXUpSjublvLuWrHkq9Y8NxtrSt7qvUpy5jzKkJR+EJrDb0qHa0Va0bKy1J9lWX+Gt+Qw9ry/EZcdxt+7Wha6ltqOTTdv3VqH7LItaRlKJEvZ1DorW6jlq59ghuP4VrlkkkhrTsdXZfvV2U6vu+8efUoyXvUy1eeFY7j+Gud1LwKu35Vr0DS9QW4Xa22ugt9OjuI60lQp1jg/tPEYOXvHzrqXg+a3+6tYtxo8kP3lavqC88GrcL/q65XVvhvu3YjryK+Xfynu4TianL3ah8+/Y2X+GneUy/dr07Uvh7NBu2xtXO3nhea16x15EsNUpn1FHM6Nb4ZHLxy7f96pllq5caXtb7tU5Ldo91TGUqfxHZzRqfCS0wx7qj3Mv3qcsu6t41IyDlG+Vtpu2pt3vT6ZXMQfdqaOXbR5VG2okQXre82/xVqWupMtc6rbasR3FaRqSOSpRjI7Kz1mtyz1n/arz2G6q9b37K33q9ClipRPFr4GMj0611RWX71aSzq9ea2erbW+at6z1rdt+avXp4qMj5+vgZR+E67yt3zVG1qrVn2+rf7VaVveRy12c0ZHmSjUplVtPqvJZ/7Nby/vfu05rWsp0jONeUfiOb+y05bLd0reax3U1bPb/DXFOmV9ZMmOzZfu1ft1Zaurb1Mtou2uOUZRMJ14y3G281Xo4VlX/aqvHZ+m6po1ZWpc38xwylHoWFtasRxNSW7NV+NVZafLGR59SZDGm2rSt81OW33UeUy1PKcspRkTRtUm73qvHT6InPyj2lpvn/7VQyVGzVXMXGmXPtR/vU7z/pWXI1N876VXMX7KJref/tUnnVlfaqPtnuaOYn2BqfaNtO+0e9ZP2yj7VU8wvYGt9o3U7z6yVvKkW4/2qQeykXm2t1qrNarJUa3HpTvPpco4xlEz7zSVmrndQ8OK3zba7JmqGRVao9melQxNSmeU6l4X3fw1yuqeF2+b5d1e4XFgsv8ADWPeaGrfw1jKlE+mwucSj8R8+ah4ZK/wVzGoaCyfwtX0ZqHhdZf+WdcvqXgtW+6tcssMfa4PPo/akfPt5o0itWXJZyLXtWqeD9rfLHXL6h4XZf8AlnXDPCH2uFziMvtHmbReU3zVJG1dReeHGX+Gs9tJaJv9XXNLDSifQRxtOtEhs5WVq3rO6/2qxfsrLVi3Zlap9jI8+vCNT4TrLW6q5HLurn7O4rWhaqjGUT5+rS5ZF5W/hpearLLUm73o5jklEG/2qip7Uyq5jSIjVXkWrNRSLVcxcSNVpaKeq/LVDBamVqjqRUoM5Eyy/LUyyK1V9lH3elBlKJYaNWqr9lP92pI5WWrUbbv4aOUnmlTM9rOpI7OtDylqxHa1hKmTKvIo29rtrSj+7UkcFWPsv+zWcqX8pxzqxl8RX+7VeZttXpI9tUbhdtYcpnT96Rn3DblrGu2/irTuKybz7tQe1QiYt796qqt81XrhdzVTaJu1XGR9BT+EsW8lbFrLWDH8taEMrVXMc1aHMdJZy7dtdBY3FcnZ3H3VNdBZy1rzHz2KpnTW7blq9H81Y9nLtrSt5aOY+aqR5SSSL5az7i3rU3bqr3EVaxkRCXLIw5G2VD9o21euIqz5PlaumMj06fLImW621NHfstZ/+1RurXmNJUom1Hf1N9sXbXP+ay077V/dqvaGP1aJuNcLuo+1CsP7ZTWumqvaB7A3GlV/4qI6w/tlOXUttHMV7CRvLU0a1jx6lVyO/wD9qteaJzTpSNqzi+atyzi+WuVt9R/2q6DT9SXbW9PlPGxFORcuLX5axbq1re+1Ky1RuGjqpxictCUonPzWvy1m3ETV0UiK1Z80S1wzpxPZpVTH8pvlqRU+X5qvbakW3Vq5JUjf2pRa3+X7tVZLOtxbVad9j3VlKmT7flOVks2qrNatXYNpu77tVZNG3VPKddPGROZhgbdV6G32rWsujNu+7U0emsv8NEojqYqMjPXcq/7NV5pfmrcksPl+7WZc2P8As1gZU6sZSKkbb/vVraesfy1QjtWSr9nGy7aQVpR5dDqLNf3dWG71n27ssdSNcMv3axlE+elGXMF0qtVBrPc3y0+a6p1vfLu2tXHUpnRGMoxK8lmyrVG6tWrpN0bLVWa1VlrD2ZpTryic79kamyRNtrejiX+KpJNOWVamUTf6xy/EcrIvzVNb/wCzWtcaT/dWoY9N2t92j2Z0+3jKIbdy1XuLetmOw/2aSawqYxOSNePMcLqlv8rZrmbi3+avQtU05trVy95YNur1KET6fB4kw44qmji+b/0Gri2f91ad9n27crXdGJ6csRzBp7eVcKzV6N4ff7Rabf8AgVed+Uy7a7Xwfclvl3V2Uv5TwczjzU+c9J0e43Wu2tK3+bcq1h6b8q1qWcu242tUx92XKfm1ePvS5QjXyLr/AIFTdUg3L/vVYvF2yUXX723WtqXuyMYy96MjzS/ga11B1/hqWRt1rWj4ottk0cq/7rVmQruWuarHlqH19OXtKcZHOXDfvOarbttW9Sj2ztVJv9qt4y9092n8Jct7jd96nSRK3zLVLmnw3G1qByj/ACkclvtqPd71ofLKtVprXbUyKjP+YqSLuqjJBtrQZdtDReZUHTGpymDMtVZIt33q3JrDdVOSwag9CnWiYckf+zVeRa3pNNZvvLVOTSZNzfK1B3RrRMzJpK0P7Lk9KP7Jkb+Gp5jX2kDPo3e9ai6M1SLoLN92jmJ9vT/mMlWanRs1bUfh9v4larUfhz/ZpGUsVRMGOTdU0b/3q6CPwvViPw4v92r5Tmli6Jz8a7qsRx/3VroF0FVqxHoiq1XynHLGQOdW13fw1Kuns396ulj0tVqaOzWjlOaWM/lOV/stqkXSWrqlt41+9tqRYof4a1MpYyRyf9jtUn9kstdVsjWl3RUGf1yRy39lyf7VPXS3/wBqujaWOoWlWolIPrNSRkrayLU0cbL/AA1e81f4ajaWs/aC9pKQRrVqOJWqn5jbakWVqjmMJcxa+xKv3aa1qtMW4apFk3N8zUcxn+8E+xq1L9nj/u1KtNpakc0iPyo1/hp3yrQy7qjakX8RN5y0NKtU5G21XklasvaFRpGgzf7VNas1rhqj+2stT7Y1jSkXpNtQyKrVVa4ao/tDVhKsbRpyJpFX+Kq8m2neb8tQt3rCVU6IjWqu1TNuqFlauaVTmNokbVC21aseU1N+yyNWEpHRGUSv96mP96ra2ElSf2a3eo5ivaRieX7vmq1G1ZcdxVhZf9qvuadeMj9Bnh/tF7dUit81U433VNGxau2NSJ5s6ci396k27qbG1WI/mrf3ZHNyjY4quQ037v8Atf7VSRxfN8tXynPUkaVjLtbctdjoesmKRVLfLXEW/wArVsWcvzVvSqSpy908PFUo1PiPYtHv47hV211Vj8/3a8m8OXkzSRqrM1ev+G4llVd3zV9HQr+0j7x+YZrS+r+8alrYfaNu1a63w/4IlvpF3/u1q/4d0ZZWXCrXo+n2q2dv92qqTPyzMc2lT/d0zJ0v4e6ZYrukj89v9qpr68tdITbbxxx/7tYHi74lJooaKG2mml/3dq14v4k8faxrUjLuNvG38K15lSr/ACmOBynG5jL2leXunq+rfFC30kN508a7f4d1cBrf7QxgRlsYPMb+FpOFryPVoJ9+997H+81ZStXn1Kspe6fpGD4Zy+nFSnHmNTxl8WvFHiTzI5tQkjh/55wnateW3wnmkZpXZz/tV3UlmJqy7zR2P3Rurxa+DlL3on6JgJYfCx5KUVE4SZf4qrV0WoaNIvRaxJImib5lrw6lOVOXvH1VKrGpH3SuvSnLT8e9Ls+7XJI15hqr81WI6FX5vu1NGtRKRlKRNH92rirVeOrEdZ8xw1CRUoZd1OjX/aqTbWUjCUivtprL/eq15VQyferIIyK7JULRf3qtMtQyVnI3jIoyL8tV2rQkqrItSdlORCrU3dTajZmWqjI35S0suz7tW4NSaOsrzKPMrrp15R+EmVKMtzrrXVo5dvzVqW90rfdrgY7jY1aVrqjLXuUMZ/MeZWwf8p31vdVs2d392uEs9YVvvNW9Z3it91q9yliYyPnsRhZHYR7WX5qk+xrMv3axbO//ANqtuzvFb71erTqRkeDVjKmQTaTu+7VRtLdW+7XT26rJWlDpqy/eWrlT5jhljJU/iOQtWkt2VvmWuy0XVNn3mpW8PrKvyrUTaFJA25N1VGMqZw169HER5ZHf6XdRzqtb0elw3Uf3VrznSb+S1kVZd1em+GZvtjR4b73y10858RmFOWH9+Jj6h4PguFb5R/3zXF694AEcbN5e5f8Adr6N0/wjJqDeXFCzN7VJrPwznWzk3QELtriq1afws4cHnGIp+9G/KfFeteCNqs0a/N/u1w+qeH2t25WvsfWPhQz27NEu6b/erjLz4GXl+jM8ar/s15NWEZH6Dl/FlDlvUqHyTdWDL/DWdIrxV9Q6h8FDZ7sWhP8AwGuM8QfDa30mCS4vIY4YV+80jba8ep+7PucHxLhMRLlh7x4hHJ/eqSORWq5r82niVksY8fN/rN1Y3mVnGvI+wivaR5jVVt1O4+7WbHO1Wo5Vat6dWP2jKVMsNF/dpv3KFlqSt/iMxqtUiystN2Uza1Xyk+6XY7qtK3v2XbXPq1TRy7aqMpRMalGMjrrfVtvVq3rHWfu/NXn8NxWla3W3+Ku6nipRPGr4OMj06z1bd/FWxb36s1eY2Oqbf/2q6LT9WXH3q9WGMifM4nA8p30e2XpVqO3V65fT9U/2q6Czv91dPtIyPmq9GpTLn2IU77Ftq1byq1XoVVqmVOMjzJVZRMtbepPsu+thbVWp32OuOpSOb25ira7amWJlrU+yj+7TWtf9mublI9uV45atK6tUbWtN2sv3aqMjN8si19l3VHJbtRDc7etXI51ateWMjCTlEy5LdqrtF81dA0Cy1Xm0uq9h/KaU68ftHOzVVkZlreuLDbWfNZ1hKlI9ClViZcku2q8l5Vq4tWrMuEZay5ZHo0+WQ/7fTv7SrJm3LVP7VtrPmPQjQjI6RdS/2qsR3n+1XJ/bG/iqb+0PeiNQmWFOsW83U/7Vurmo9S+X71WFv/l+9VcxzSwsjeW6o+1Vj/bqd9qrWMjP2BsefTWZWrL+1fNUn2yq5SPZcpckjjlqnNYKy/dqT7T705bhaOUqPNH4TFuvD8cm75V/75rn9Q8IRyf8s1/75rvll3USW8bLRynbRx1aieN6h4H+98tczfeDdrN+7/8AHa+gJtLjl/hrLvPD8bf8s6ylSifRYbPqkfiPnm48M+U3zR/+O1nzaN5W793Xvl14Sjl3fLWDqHg3d91axlTifU4biGMvdkeOrYbfuq1WI42Wu7uvCTxt/q//AB2s+Tw+8X8Ncc4Ho/2lTrHNL2qQ/wANazaSy9VqCSy+WuOVMr28ZFJlqFvlrQ+z7VqCS3auOcOUuM4lZW+ahvmp3lNTWWs4m/ukLfLTd3vUki7qhZa1jI0LEbVNH96qay1NHJWkZGcol2l202Nqmj+aqOVkO2pI1qZl3U5YqgmUx0bbavQy/NVNVq1Cu2rOOoaFuqtVzyt1U4Vq9G1QebUkRyRfw1n3FvurW/hqrJFS5Qp1OU5u8tfvVh3lrtrrry3rJurXd/DWUqR72HrnIyL81N8rdWxcWXzVD/Z/+xWPs+U9mNeJm/Zfm+Vd1TRwVeWz9asR2tRykyrle3XbWxZytUMdrt/hq1HF6UjzqtSMjYt5fu1pR3Hy/wCzWPb/ACrVyOX5aZ4lSBsLcUfaN38VZvm037Q26qjI4/ZcxauNrVRmi3U1rrb/ABUeetdUZG8YSiVZItrcVBVuRqryLVcx3RkQyNULNUkny1XZqrmOmMQ82nedUFI1HMa8hY86o2lqPdtqNmo5gjEm+1MtTLf1myNUbNVxqGvsYyOgh1L5q3NP1T/arh47jbWppt581dNOp7xx18LHlPQIdS3R/eqvdX+2suzuvlpt5LXV7Q8GOGjzE0mqbf4qqyattWsu4l2tWXdXX91q5ZVD1aeEjI6L+3Pmq1b64vy/Mtee3F+yt96oY9Ub+9WXOd39mRlE9Wt9XjrQh1KP+8teQx69Iv8AFV638VMv3qOaJw1Mpl9k9ejuIWX71Wo4o2ry+z8YfdVmre0/xUG/5aVPNE8avltamd5DYRt96rS6MrVg6f4gjl2/vK6Kz1ZWX71Hunz1enWple40bav3aybjQ/m+7XXLfxstQs0b1lymFLE1KfxHHto3+zVi30Xb1Wum+zxt91atQ2a/3aOU1njpcpzv9m/LUMlg392uqa1Wq8kC1hKmc8cXI4a6s33/AHagW1Zf4a7GfT1aq39l+i1zSpHpwxkeUw4d22nbmrcXSajk0muWNMPb05GDGv7yrkbMtWGsGWT7tXI7Pd/DV+zCdWJm+bTlhVv4a0JNNqL7GVao9mZRqx6CRxL/AA1JJAu2rFvb/wCzVhrNtvyq1HszmlU945u+tVZa5m809fMrtNQtW8uuV1KFlau+lE9zB1TFawWmtYVYbzKN1dR7ntJFZ7FTWroEf2W8H92qJkapre6aKRWraPumdTmlFxPVtNt927b/ABLVhovKmWs/w7f+YsLVtXny7WonH7R+fVuaNTlkSTRbl+anR2/mx7ad5qyW61FDc+W+2qjLllzHD71jD17S/OtZP7y/MtcxFa16LcMsu5W/iri5v3Fww/utVYiH2j3MDXlKPKcxrGlt5m6sVrOuu1Zty1zs1xWMfhPqcNVlKJV+yt60f2b/AHaseeu2m/bKR080yOO3aKrkduslV/Ppv2ploJlzSLUmlq392oW03yqfHfNu2mrO7fUGfNUiVY7VaGsFb+7Ukm5aasrLQVGUiq1hHULWa/3a1vvU37N71XKVGtIyPsMf91aZ9gVf4a3Fsad9l/2ar2ZX1ow1sl/u1Mtn/s1s/ZlWovKVa05CfrEpFGOz/wBmpvsvy/dqxu21H5u2teUnmlIFj20fLUbXFQyT1ZXKWGo3VRaVqb5rVJXsi55tNaX/AGqp+a1R7qn3jWNItNL/ALVRtcVBSNS5SuQkaVt1N+0NTKKg15Yj/P8AWjzahbvSbv8AaqZRDlLfnCjzhVFpdv8AFUbXH+d1RKJUaXMaiyr/ABVL9oH96sBrz/aqNr//AGqXuj+rcx0X2qo2vFX7zVzMmpN/eqvJqTbqylUibRwcjrl1Jf71O/tSNa4lr+Rvu1G2oP8AwtXLKoa/UDuv7UVv7tH25P71cMNQfvUsepSf7VZyqE/2edk10rVCzK1c3HqTf3qtR6l61zyqGf1WUTYbbUbLVOO8Xb96pPtSt/F/49WMpC9nKJLSff6037RH/eWmyXi1HMHLIlWHdT1g3VTbUlX71V5NcVfutWfMWqVSRsR26r96neVHXOtryrULeIGqPeNPqtaR1WyP/ZprNCv8S1yMmsSN92o21KZv4qnlK+oy/mOskuo16barvqka1zn2tm+8xozmp5S44WMfiPMI5fm21YjlqjTlavcjU5T9ilTia0dx/dqxHLWPHLVyOb+7XdTxJxTw3Ma0LfNV7d91ayYZVWrkcvzV6tOvE8+phOU0I5drL/8AE1ajb/d3Vl/aFarELbW/2a9CnV5onjV6HLI1oW3bavW7fxVj29xWpbtuWt4yieHXpyj8R2Ph/VoLL/W7t395a9h+H/iXSZ7iNJ72KA/3ZG214DbtWjbMe1ddOrKJ8fmOWU8ZGUZSsfefh+Wx+zxtb3EUq7f4W3Vr3GqJHH8r18H6fqU9m26G4khb+9G+2uktPHviKBfk1e6Zf7rSbv8A0KtfrEj8qxPBDdTmjW+9H0treqC8kZfvf71YMul2dx9+3jb/AIDXjtt8TNZjk/eSrJ/vJXRaf8TZ5f8AWwI3+78tbU6sZfET/YWKwsf3bPQLfwTo+pNtlgjry74xaJ4e8P3UNppKt9rXmVvM3LXRz/Eab7HItvb+VN/C2d1eYajHJfXEk0rM0rtuLNXJiI/ynsZPhcVTr+0xFR8q+yY8bfdqxGitUclqyUsb1zQly/EfZS974RLzS1uPurXN6p4a/u12cR31K1utwvzVNejTrRLpYupRPG7rTZLVtrfdqFVr0vWNB3RsyrXE6hpbWcjfL8tfIYrDyoyPqsNjo4iJQVd1SRrS1KvavKlI6ZSCOpo6ZUtZcxlImjqwv3aqxtU2/d0o5jmkPpki4p9FEjIrSLUbLVqRartWR0xkV5F2VVmWrklV5PlalqdUZGfN8n3aqsu6tCRN1UZKDupyIKT5kpaZt+amdJIrbqmjfb92qu2pI/lraNQmUTQhuNv3q1rPUGX+KsFWq5C38VehSryOGrTjI7Kw1jatdNpt+tx92vN7e62VsWOoMrcNtr3KOKPnsTg+aPunrGmyt8tdRp86/LXlWj+Imj2q/wA1dvpOqR3W1gy17lLE8x8NjsFKJ31rtatKOzWVfm21zNjcbdrV01jdNL8td0a0T4mvCUdhkuiLJWh4bmn0e+j3crura0jTZLtgsas3+7Xpfh34MTXsazX7C2i+9t/ipTq04xuzyJV5VlKlbmO+8N+ILO10+3m+6skf3anvvHGlyKyvuH8NcTrcNtosa2dnuKwrt+auI1K8n3V4lSipfvDxaWYYmEfq0LcqPTLXXNIjmVTEGX/aqXVPEWhww/aLiSCKGNd25vlVa+fPFOv6jpdjJLYwtdT/AHVXdXzB8XPEXiu8vBHrOozGOT5vs6/LGv8AwGvMq1/ZyPqcj4fq5pLknUjGPp7x9F/Ff9rPw34faa08PW8es3y/L5v/ACxT/gX8VfIfjr4ka34+1BrnU7liu7csK/LGn+6tc9Njsc1XeMmvOlKVSXNI/dcm4by/J43oR97+Z7jGam7qazUlI+s5SzG1SbveqO6plloJlE0FnapFuN1Z+6nqfm/u1vGpKJhKmaqy/wB6pFbdWOsvzVajuv71dcav8xhKkXGWk27WxUUc9SL81dcZRMuUsQt/FV6Nqox/7NWreg5pmpbtWhby7ayYavW9PmkeVVidFY37LXRafqn+1XG26/LWpbysu2tadeUTwMTQjI9Cs9S3fxVvWd5XmtreMtdBp+pf3q9SnjD5XE4M9CtbjdWlCq/xVx9jf/d+auis7rdtrujUjI+WxFCUTW+z7qbJa0W8tWo33U5RieVKUoma1q1QyRVt81Wktf7tYSpGkav8xjtDTdu3pWhJZtVfyttZOMonTGZHG0i/xVaj1Er95d1V6GWtY80RuMZbl9b2CX7/AMv/AAGl+y2t192s3yqPLb+Gtoz/AJjPk/lkTXHh9Zd2ysm88Kydl3Vp/a7mDody1NHrzx7Vlj3LWv7uXxG8Z16fwnEX3hmRf4WrDutBkX+Fq9lg1CzvPvx7f+A1Ybw3YX3zKVqJUKcjqp5zUo/xIngM2myJVF7eRK9+vPhzDccoy1zmpfDGZei7q4amD/lPXoZ/h56SkeO/aGWnrfFW612mpeA54t3yVy2peGZrX/lm1ebUpSpnv0cXh8R8MhseqVaj1Je7Vzk0M0TdGqBrxovvVMakju+qxqfCdkt/Ui3m6uPj1arUerVvGoc0sHI6xbz/AGqmjuq5uPUt9Wob3/arpjI5J4aUToFuKsR3FYcd0rVYjuPl+WrOKVE3I7ipNytWRHc+tW47j+9QckqbLnlRtUMlgsq/dWiNqsRy7axM+aUfhMm60GNv4aybjwzGzfKtdluoZVasZR5jenjalM83uvCS/wB2sW88K/7LV699lV6qzaTHLurCUInpUc3qR+I8XuPDjRfw1m3Ght2WvaLjw+rfw1lXfhtW/hrhqUz2qOdHjk2lsv8ADVeSw/2a9UvPC/8As1j3Hhnb/wAs6wlSPbpZrGR53JZ1BJaH+7XdzeH9v8NZ9xoO1qwlTlE9GnjoyOLktdtR7dtdZcaM392s+TS2X7q0cp6EMVGRlx1chanfY2WnLbstMJVIyJo6sRotQwrWhbr8tWcNSXKEcVTRwVNHFVqOKr5TjqVSCGOrKrU0cFTLa/LUHDKoUm+7VaRttaUi/wANUZofvYWoLpyKMjVRm/iq9Mu2s+ZauJ6dEqyQq38NN+y1NU0f+1Vcp180olX7H81TR2W6r0ce5asLFSlTMJVpFH7H/s077PWksVSeV81YSpHN7aRmxxfNUu3ZV/7HSSWbVhKHKZurGRRpGqw1vtqvIv8AerEuJTuG21Va621NcVm3DVcT0aMOYvLdU7zlasX7RtqxHdbq6jeVA0JPmqjIrLUyy06T5qvUmPulNpdtNaWnXEVUZNy0anZGPMWGlqNriqck1QyXXy0+U6Y0JSL3n7qd8rVktcbmp32rb95qWpp9XkaS9qtWrbZPlrJW8VquQ3VOMjCpTkddYzfLVyb5lrD0+Vdq1sebujrsjI+dqw5ZGPffLWPcfdaty++Zaxbj+KsJnqUDBvG2txWf5rL92tTUFrHkX5q5JSPo6HwkkctOWVqr7actRzHZyRLS3TL81XLPUmVvvNWSrVJD97/gVHMYVaEeU7jS9ekVl+Zq7DTfEDfLuavMdPb7tdFZysq/eo5z5XGYOnI9Kj8QfL96rkOvf7Vedrfsq/eq1b6l/tVXtD5qplsT0631ZWrWtb/+9XmNnqjbvmauksdU+Vfmo9oeHicv5TspLz/aqvJdLWL/AGl8tQyalRKoefHCmt9oqRZFb7tYUd5u+Wrcdx/DurmlM0lRNqFqmrLjlq8svy1HMefOA6a3VqI4l/u1HI3y8UW9x83zVrGQWlylxbej7KrU3zlp32j+7WsZGPvDo7NVapvsf+zUcN1urQjbctBz1JSiZNxpqtH92uY1TRFb+Gu6uPu1jXnzbs1pTOzDYipGR53caM0VUZNNrvJFjZfmqnJax12RifS08dL7RxMlmy1D9lauuksPmqFtNq+U7o4wt+D5GEe1v4Wrubhd9nuri9Dt/s9xXoVrb+dZ1XLzRPk8xqRjW5zLs5d0O2o5vl2tV2G18uZo6S4tWZW+WspR904faR5ii0v8Vc5rn7u63f8APRa6Pym8tlrE8RWrParJt/1dayj7SmenhJR9oYWoLvt2rlbhtrV027dbstc/eQ/vGrjifU4X3fdM9mpu4+tSfZ2X71OWKrjE9UjVqsfLtqNV3VIqtVcpEh22po2ai3tdzVfjsfm71XIc86kYiRxebU39m7v9qp0g8ursbKq1rGB58qsvsmatn5VWFiWrjNu+7VWTdVcplzSmP2rVaR9u6m7m70bWajlNIxIWlquz7qtNbt/DUbWrfxUzeMolGTd/FUfzVpfY6b9lo5Tf20TNaJvSmrF/erS8hVqFlVWquUuMyj5PpQsVWmZVqvJdKtSaxlIj2/w1H5W2iS6Xb96o5LxajmN4xkO2U2RqqteLVeS/X+9WUpnTGnIublqOSXbWfJfr/s1Xkv171nzm8aEjSkuqqtdVnyX6/wB6q8l+v96spVTrjhjUkum/vVDJcVltqS/3qhbUo6wlUkdUaEjT3e9MkasdtWRf4qbJrMar96sJSN44aZr1EzL/ABVhya58vy1Tk1lqy5jpp4OpI6RplWj7VGq1yf8Aa0m771QyX8jfxNSOmOAkdc15Gv8AFUf9pRr/ABVyP2qSm7pGqJGscDH7Ujq5NaT5vmqJvECrXM+Uzfe3U5besjT6nRidB/wlG37tC+Km/wBqsNbf/ZqSO1+b7tRIX1bDm8viBqkXVGl/irHhsmq5b2rf7VSzllSox2NJbppf4qdH8zU23s5P4q0LezqDgnKMfhK/2Xd92nLa7q1IbVVrQjtY6WpxTxHKc/HY7vurUy6W3euiW3jWpFWNak5pYqX2TBj0v/Zqyml8Vqs0a017hd33qDL21SR4DRRRXoH7UOWrEdRxr/epzd6suMS1HLViO6+as1fu1JG1dEasiZU4yNiO6/2quW8v+1WHHcf3qtQ3G6uynX+ycNTDRl8JvW8u5m21ct7hom/2aw7e4VauQ3W77terSrng4nB83unVWd1/DWzbSbq463uq2rO6/efL/eruhVPjsVheU6i3atK1asWxuFatm3FdkfePmK8eX4jRj2t/vVbhVlbcGqpD/s1ejroPHqGpp95/C9XpNNW6j3IvzVjxp83y1sabeNG2010Rnze7I8qrzR96BmXGmtH8pWs+TSC33a9BXT11D7i/NW9pfgu106BrvUPur822oqUPtHG80jQjaXxHlml+Hb68kVYbd5P91a67T/hbrV0vy2n/AH01WNX+I8lq7Q6TbRwRL92QrWKPjH4ptv8AVzxr/wBsq4ZVadP4i5vMcRHmoqMfU6Zfgnr1wvzWqL/20Ws+/wD2b9YvBxFEp/2pKoWnxu8XSSKovI8e0Ne1+FfE2o2/h6TUdduRhV8xsrtwtZzlh60feieLisVnWWKM3KN/K58r/EX4F6n8PdN/tC9ntvKZtqxrJuZq8zj7V6N8ZfidP8QPEEkgLLZQfLDH/WvOVXgGvz/ESh7SXs/hP2DK/rcsJCWO+OQ/bUlN3bacvauQ9CQ5acrUlO5qCJRJUbFPqCOnbveriYuJJ95ahkWpP92mt3o5SoldlqvMvytVxqryLRym8Siy/LVORa0JoqqyLRyndCRRZfmqHZ81XJFqFlqDrjIh205adt207bS1HzBHVqNqhjXbU0daRkZSLUb7avQzN96s1asQt/ereNWRxziblnefNXRaPqjRN8rVx0TVft7hovu16NHEyieRXw8amh7j4T1CS/ZU+Zmr2Pwn4VluNrP91q+YvCnxAfR5F3RKy1734H/aL0SGBY7yCS2/2sbq92hi4yPyPiDLcfHmlhafMfR3g3SbPSf3kkartX5d1aXij4g2+m2bbpI4I1X5mZttfPviX9prS7e1ZdGR7u4b++u1Vrwfxn8QNd8aT5vruRk/hhj+VamcuaVz5nKshzLEQ5K37qMt+59KyfE7Tta1NoLe4875v9Yv3a0ZP3lfJfhfWptJvo3ZuFavpbRdZW/s4ZlbcrLXoRq80feM83yOOWSi6Pwlu80maQs8P3ttfLXxy8QDW/ES2rW5ga2Xa25fmZq+w9Lv4UfD7a+af2j/AA1a2/ij7ZB/y8L81eViafNLmPU4PxajmPs60emh8+TWCt8y1QuLFq6WawkXdhapsm37y1ySpH79TrnMTQstVq6xrNZ/4fvVUuvDvy/JWEqEvsndTxMftHNM+2lWarV1pstu33azmZkb5qylGUfiPQjy1PhLi3FWFb+KstZamjuPl+9VxCVM0vvUbqhhl3LUtbHNKPKPjb5qtRy/NVVf/Hqmjp83KZSiaEctXoW21lx1ajbb92t41/5jhqQNi3atK3rBt5a2LO4reNWMjyq8TYt60Iaz7eRWrQt61PAqmhb1pW6/NVG3WtK1Wo948atI1rG6Za6DT7/bXO261oQ10xqyieDXpxkdlZ3/AN2tS3ulri7eVl+7Whb6g0dd9PFfzHz1bC/ynYLJup/Nc5b6tWhHqit/FXoU68ZHmSw1SJqbd1RSWatUUd4v95asR3G5fmrujyyOaUZRKsliaqtatW5G6utSLbq1HsYhGvKPxHO+U1O2V0DaXuqCTSW/hFT7Av6xGRjLD8tT2+nrI33au/2af9qtGz01lrKUeUKmI5Y35jKj8ONcN8i1t2WiPZx7pG2rXR6PY/d3LXIfGLxCum6b9it2/eyfL8rV5lSpLm5Ynm0a9XHYiOGidPp62ssfyXCt/wACq79ljb5dwr5Re9urdt0c0sbf7Lbalh8Za7Y/6nUrhf8AtpWXtKkftH00+FZ1Pep1j6nk8Nx3i/MqturnNZ+F7SqzfZ2X/gNeOaD8dvEmj3UbXEq3kS/eVl+b/vqvUtN/a30+ONUvbKbO35vkBqJ1p9DmhkOZ4OW/N/hOZ1b4XvHuZbfdXlPjrwmbHdKm1Av3lr6Cvv2kPCWpWkuUZJGX5cQYr5i8d+LJfEetXMtu7x2jN8sf3a82XNKR9bkVPM5V7YiPLGPc5GSXympsd4y1HMvzVXk+Wrifp8acZGtHqX+1Whb6t92uVWXbUy3Fb8xjUw0ZHbW+rVpW+pbv4q4GG821o2+pNVe0PLq4P+U7uO8VqtR3Vcbb6n/tVoQ6ju/iq/ankVMIdZHdVahuP71crHf7f4quQ39V7Q4amGOqjl3NUyyVgw39XI7xaj2h5k6EjWVqdWfHdfLVpbhaZyShIsNtao2iVqFZWp1ZcpnqivJZxt96qNxo6t/DWtRWUom0a0onM3Hh9W3Vk3Hhz/Z3V3TRbqjktVasJRO6njqkTzm48P7f4aybjQfm+7Xqklgrfw1Vk0lX/hrPlielSzWUTyG40H73y1Tk0vb/AA161deH1f8AhrHuvDP3vlqOWJ7VHNlL4jzldNZWq5DZ7fvV1Unh9l/hqNdJZf4anlOuWOjIxbe1/wBmrkdn/s1rR6b/ALNXI7Cq5ThqYsyYbX+9UjWdb0emrU39m7qOU4pYs5WSx+VvlrPms22120ml1Tm0n/Zo5DenjInB3Vm33ay7i12131xo0n92su40Rv7rUcp7NHGxOL8n/Zp/k+ldDJpLQ/eWq7ab/s0cp6P1mMjLjq0stWPsDVG1rQKVSMiSNqsLtaqaqy1Ivy0SMZRL6IGqfyvlqnHLV6G4rKUTjkpRK8lqrLVG4tfvVublZaryRVhKmFOrKJyd5b1i3UTK1dteWe+sG8s6cYnuYbEROZkpnmba0bizqjJb7WrT2Z7UZRkOjuqtR3XrWe0W2o2ba3y1XKaeyjI1JJVaqsy71qvHcVN9o3VAeylTKc0VZ8y/vP8AZrab5qo3FvRqehRq/ZM2T5fmqPzatSRbd26qsn+7Unr04RlEb5zbqtQ3lZ7N81OVtrVjKRzVKUTrtJvN1dJb3G6OuB024ZJFrsNNuNyrXTTkfMYyhyyJrz7tc/dS/NXSXSblrndQt/4qqROFlExbyX7zVjyXFat9H8rVgXTbWrimfXYGnGoTfaG3U77R71l/aNv3ad9o/vVhzHtSw0TUWWrFu1Y63H/fNWrW62t96qjI5auF906Wx/1ldBbdK5SxuvmroLO6Xy6rmPksXSlGRpbvenR/LVX7Vvp0dxRzHmezka1rK25a6CzuGTbXK2su5q2rOeiJ5OJpnQR3396iS/3feastZd1VbhmX+KrPPjQjzG9by/NxWtDL8y1yNnefNXQWd4rL81YSiclehKJ0ELVcjb5ay7STcvy1oW7fNWB4VSJYZqrrJtarH8VVZPlatImEYlxbijz6rx/NRtq+YVok32qtK1vPl+9WI1SwttquYidOMom5JdfL81Z9425ahaVtv+1VG6umxWtOoRTpe8Vrp2Vqrfatv3qhur6qEl4rfdr0KdT3T3adH3TV+2R0zzVrGa4qP7Zt/iquc3jhzoLW6VZlr0Tw7efarX71eOx337xa7bwnqm2TburWNQ8rMcJzU+Y7S4VYrxf9qpmjjasfVLhljWRadbaj5katQfM+ylyxkWPsq+Y1U7zS1mhkjNTTXm2SnLefN/vVtS973S4+0j7xxTaLtZl21jX2jsrV2epXSQXbf7VZV9PG9cXLyy5T6WhXqfEcv/Y9NbQW/hroIWjrUtY4WX+GumMDsljKlM4uPw+392rEeg/7Ndx5dv8A7NV5Fj/2a15TD6/Ukcv/AGSsX8NO8hY+lbFxtZqqyRKzUcpUa0pfEZ7bf7tQtWh9n3dFoWzajlNYziZ8bfNViNd9WGsP7tN+ytFRylOpGXwkLWe75ttR+R5VWNzLUUzs1HKEZSE3R96hkljqncLJWfJ5n8W6pOunS5vtGhNeKtZ8mqbKgkV2qhNbs38NR7Q9GlRp/aLE2uKtUbjWar3FhI1VZLOT+7Wcqh6tOlRHTa596s+bXmqSSwb+Jaryabu/hrKVQ9KnGiQya21QNrD0+TS2/u1Xk09l/hrL2h2RjREbVHbvVdr+Vqf9jb/aqPyGrOUjpiqZDJeO38VRNdOzfeqdrdv7tQ/ZW9aylUOiPKQyXDf3qhaZ/wC9Vv7K1M+yt92spTNuaJTZm/vVCzVpfYW/utS/2Wf7rVhKoX7WETJLNSsrVtR6Szt92rH9h7lrKVQPrNOJzflM1Rtat/FXWLobfd206PQW/u0uYX16MTkfsRqaPT938NdhHoNWI9D2f3ajmMZZhE41dLZqsR6WzL92uyj0mNam/s2Nf4ay5pHLLMTj49Db5flqxHoNdZ9ljVfu0fu1/u0cxzSx1SXwnOx6Dt/hq5Hocf8AFWs0sf8Aequ1/GtQZuvWkQx6TGv8NWPsEa/w1Xk1RV/u1Vk1r/aoFyVpGp5Sr/do3KtYEms7uny1Wk1Rv71BccLUludN9vWKoW1n+61crJqTN/FUMl5v/ip8p0xwP8x1Umvbf4qj/wCEgb1rlZLr/aqNryjlN44GJ1X9vM38VNbV938Vcr9tam/amaqjE0+pxOdqRV3U1V3NU273roifo3KNZv7tOpq06qLG7v8AZpy/LRRQBIrbqkjbbVepF+7VRkYlyOer1vLt+7WOtTQysrVvGrKJnKnGR0kd0vyVrWt1+7/+yrlY7j5q0re6+7t3V6dLE/zHzmMwkZe8dlZ3W2uj0/UfmXd92uGs7r7tbVnefN8tepSr8p8DisMegWrLIq7WrQh+auR03Umj/wB2uos7hZlVhXp060ZHyGJpSps0o1q3G23bVSP7vNXoYty1vGR4tQ67wPeR/wBqQRy/xN8u6vYda8LjxJorxRsFdv71eE6Rpd1dTqtvFJI275dq17BomlaxYWKy3+qyWkCr/q661U5o8sj4XOKdq0a1OpaRwN58HNThZstE3/AqzZfg5ezfeaJf+BV2vib4nQ6fugsy17N/z0b7tc54d1XXfE+q/wDH08cf3mMf3a45Rpy907qOIzNUva1JKMSXwn8If7N1RZ7xkaOP5lVa5H9oL4meZ/xTmlSf6PH/AK+SNvvN/dr0T4peO18GaB9jt5N2o3Ee0N/FH/tV8rag8l1NI8hMkjNuZmr5zMavu+xpn0HD+FrZjXWYY7Xl+H/MwGVt1N21ekt/+A1VkWvlJR5T9XjLmGVLUO3bQvy1zlk1G73pv3fvU6gjlHbqP+BU2m7qCOUsebRu3VDu96duroDlBv8AZqOSnUMtXylxK7LUMkVWtuymstKUTSMjPki/2ar+VWk0NQtF8tYM6o1Cnto8qrHlU7bUFc5X21Jsp235qdtpahzAtTR1Gv3hU/NGphKQ/d71YjlqvsoWqjIwlE0oZauQ3TR/xVjxsy9KtRy7q6adXlOSpTOgt9S21pQ6krda5eOX5asRytXp08TI86phoyOtjkjk6V0eneL9U0uFYbe62xr91WO6vOY7pkrRt9WC/er1YYiMjy62CjOPLKPMenW3xa121bc/lzLWB428aXfjHyvtMCx+X/EtZ1rdRTLwcVdWzjuFrtjTjUPJhhcLh6ntY0+WRx/lVDJYLL/D81dhJoPzfKtVpNFZG+7TlQkerHGR6HEXFg1u3+zSRtXbLorXDbfLrW/4Ujqdxa/bBiOPbu+asJU/ZnQ8zw8P48uU86+wwzL86q1c/rHhX+KJa6e8gaxu3hJ+aNttW7HbcNtb5t1YSpxqHp08TUo+/E8cvLWS3kZZFZPmqBW2V9N6B8AJfiFG0kX7mNfvSba8t+M3wh/4VXdRwtP57NXnVIezPVwPEGCxlf6pGX7zsefQ3FXI5f8AarJWXbVi3f5qcT6CpTNqNty1chWsu1lrWhb5Vq9TzKseUmj+9VqOP/gVNhXdVyOKsZHmVKg1Yvu4q9brtanRwfLUyxf7NZnn1KhatZa1rWX5vvVjxrWhbq1bxqyieZVjzHRWstbFr81czZsy1tWcvzV1068ftHz9emdFb1oQrWXazfdWtS3auqMoyPnq3MXI6kX5qbHT6Z5jE3Mv96j7Uy/xUSVVmarjzBGPMXF1mSKrUPiZovvVz8jVVkuGSuqnialM3+q06n2TvLfxRG38S1uWOuQy/wDLT/x6vIGvCKdFrE0EnyyNXpU8ZL7RzVMojU+E95s7yOT+Jf8AvqtaNFf+7XhFh4yuLZvvbq7bQfiFHIyrL8v+9Xq08TGUT5vFZPiKfvRPTotNjkq/b+HZJGXy491Zvh/WIb5VwytXsngfTlvLeNtuyP8Au1y4rERpx5jxsFgamLxH1eUjko9K/wCEf0ea7uk2sV2ov92vBvGOm/8ACQalJK3zLnC19l+LPBcWuaWYFPlMq/K392vn3xX8PH0u5ePOf9pa83BVaOI5pS3PoMXgJ5FVjKW3c8CvPBLfwf8Ajtc7f+Fp7bd8jV7rJ4dlj7bqryeGWuvldFrtq0o/ZOqhnzp/FI+cLqyZflK7aoyWv+zX0PqHwck1P/Upt/4DXE+KPg9qmhQtcPsKL/D/ABV5NRRifWYTPMNW05jyJoGqnNb7q3prfy2O6qskXzVzSifVU6v2jn5rVlWqNxFXRSW9U5rPdUHo065zsi/3aTLejVpzWe1vu1Vktf7tB6EakZEKy1ajnqr5VFQVKMTUhuNtXIbpv8tWLHJVpZaiUjknT5jcW8q1HqW3+L/x6ufjlqxHLtqIyOGdCJ0lvq3+1WhDqm6uRjlarUN0396q9ocNTCxOwj1Srkeqf7VcbHdf7VWo7yq9sefPBnbQ6l/u1ajv1euLjv8A7vzVaj1Tb/FW3tDzp4M7L7UKmV91cjDqzL81XodU/wBqlzHFPCyidFT6xI9S3fearEd//tUSOWVGUTS/8eqTarf3aordVNHcLWfKYShItfZVamtpat/DQt1VqO7VlWspRMJSqR+Ez5NBWX+GoW8L+i10ELqy1eh8usjOWKrUzj/+ETb0/wDHakj8Ktu+7XdQrG392tCO3jZvu0Rkc1TM6kTz1fC7fwr/AOO1MvhmT/nnXpkNhH/dq1HpcbfwrV8xwSzioeUt4Zk/55t/3zR/wisjf8s//Ha9ej0iH+6tXIdDh/u0cxzSz2UTxRvBcx6xZoXwGZd2Ya93j0GF/wCFa29M8Byag+2OJUFctSpy/EaUc8xWInyUY3kfL158Nd3SP/x2sHUvhzJbruWNq+4rf4G3F0u7KL/2zqDVv2f5PskhGGk/3a5Prkeb4j66hLPIx9pKhLlPz/m8KyqzfK1Vm8KyN92Nq+p9X+F0dnfyRvF5Z3fxLVT/AIVvb/8APOuv28eXmJfFUaXuy3Pl1vCsit/q2qFvDM275Vb/AL5r6n/4VWt1JtigZv8AdWpf+FMyQq261k/791hPExidlPilSjzRifJcmg3ETf6tqh+yzRN8ysv/AAGvqLUPhWq7v3P/AI7XC+KPB8OmRt93dWUcVGXunoYfiOlXl7NnjfzL/C1G5lrXvLJfObbVRrX5q6z6ONWMjPk+as26iWtqS1rPurVvmpxOyjUOduoF/wB2su4i/u1v3Vu1ZVxF96uqJ79CoZMi7KhaJauSLULVR6sZFNotv3ablqubfvVGyUezOmNX+YhWhvmpzJ/doVaylTDm/lKcluzfw1n3Fvt/hroFXd96o5rNWrmqR906aWKlTOVkWo1+8a6KTTd1UpNM2t92uM7PrMahFZttaus0ub93XLx2rLXQ6PwtdVM8zGcsonRt80dY99EtbVuu6P5qo31v/s10SPDpS5ZHL3FvuVq5vULXY1dbcLtZhWNqFvurinE+owdeVORyci/vKbV66t2X+GqrJXDI+1p1YyjzDd1WIPvVX2NViH/x6maT+E2LNf4q3LNv3dYdn92tq1+7TifG474izuarMbVW5qzCtPU8WRcs/wCtbFuzJWbZxfNWxGtWeRXlqTq7f7VQXD/LVryqr3S7q2icMOXmI7eX5q2LOWsGP71a1m22okFePunQ2d7t/irRhv65+Fvmq9HL8tYng1aUTeW8/wBqiS6rNjbcv3qZM21PvUHD7GPMbMN0v96pvtHy1zMd4y1cW/o1CWGNhpakhkXd/tVi/b/lp0OobWpRkZSoSOkb5qz7qL71NjvPlqO4uNy0cxhTpyjIwdUX5vlrHklZW/irc1Bq5+4b71d1OXun0eG96PKO8+hm3LVNpd1Cs1bHd7Mmb5Wro/DeofZ54uf4q56H5q2tLipnHiVGVPlkeqNEt5Z1TsrX5du77tXNBfzdPjpi/uLtv9quk/P+aUXKmRXFqzR1BHG1b8cHmx01bDa1a0viMY1/syOS1uxkZVl/u1kvA3l16DeWatZstclcIqblqqseWXMethcT7SPKc1J+4pv9reV0anagvzVltFuq4yPoqcY1I+8aa623dqlj1TfWOtrVqG320glSpmos7N/tVNG396qKyqtNmutq8VRzyp8xsLcRr/doa6jrl7jUmWqj6lJS5jSODlL3jrZNSjqGS8jf+Ja5Fr9933qb9ukqeY3jgTppLhWb+Go2Zf4WrBW9b/ap39oVlKRpHDSibm2OT722o2sI2/iWsX+1Nv8AFTl1zyqzlIv2FT7JqSaatV/7Ojqr/b27+Ko5NZrKUio0qxcbTY3/ALtV5NLWqsms1D/bn+1WXMbxp1iSTS1qrJpa/ep0msq3WoW1JWrKUjspxrELaatV5NLX5qsSalVeTUqwlUOuPtivJpK1XbRttWm1Ko21Jf71Z8x1RlWKv9kU3+yI6mkv/wDaqGTUqy5jeMqwf2PH/s0NpMdV21b0qNtZqTeMa0i8unQr/dp32OGsv+2aj/tisuUPZVja+yxr92pvKjVa51tY/wBqmyay396okH1epI6BfLX+7UbXEa/xVzMmrSVWk1Z/71ETWODkdd9tjX/aqKTUo1rkW1Jv7zVXk1KR/wCKjlN44A66TVlqvJryr/FXIteN/eqNrrdV8p1xy+J1UniBf71U5Nb965trqm+e1HKdMcDGJuSawzdKqtqnzfe/8erJaX0plRynTHDRNVtS/wBqoWv6obWp+yjlNfZRLEl1833qb59QrDTvKo90OWI7zWpu7dRtqTbRzFjP++qdzSbaGqeYOYXmlWmqlMPWjmJ5TMj+6KTmljb+Gjdtaqifag3yrQtN+81OWteYB1FFG/dRGQBTl+X71H3qPvUzLlH09fn+9Ue6pKOYJRLEbVet5az42+WrELVpzHHVidBa3Hy/erWsbj5vmrm7dt1alrLXdSqnyOOoR+yddY3VdHpt95TLXDWcv3a3rO6r0qdflPisVhz1vw7p8/iCRVs42nk/urXqWg/DFYYluNYuFtol+ZlrwnwX45vvB959osmX5v4WrZ1z4h614qf/AEy7fy/+ea/KtevHFR5T86x+XY2tV9nSko0+/U9o1X4n+HvCMTWmi2y3dwvytIv3a8x1zx9q3iOZjcXLCL+GNflVa5KOQd+anU9ccVm68qnxEYXKcNhfeUeaX8zOr0LT31y4SKIbmavWX+x/Dnw61xLt87b/AHvmZq8S8P8Aie88M3LTWuxm/wCmi7qTxR4w1DxRIrXkwdV+6q/dq5V+WPunHistrYuvGMpfujn/ABVrE/iLU57udmZmb/vmucuIMVtyJhaqTweZj5a8epHmPtqEo0oxpx+E56a3qnJb7a3Jrf5qoyRVx1KJ61OqY8kVR7a0JIqrtFXn1KB3RqFVl20vNSstNZa5pU5GsZDOabSNTf4qz5eUsduo3VDup26qjzD5SZakqFWqRfmrczkhzLupu2nU+gZFtqNoqs0u2spC5ii0VR+VWlItQtFWUjWNQo7Kcq1YZabWepXMR7ak2U7bRtqJEDafTKfTEO5pd1MoqtQJ1l2/dqaO69apUvmVpGpIiVM1o7pWqwsu6sNZdtTR3XzfLXZGqc0qBuQ3Ulv0atvTvEQiZd9cgt//AHqkjuFavTo4mUfhOOrhY1PiPWtL1aO627q2o4FnryLS9Ta0k+98tesfD+f/AISC6hgT5mavdoYv2nxHxuZYV4WMqsfhOy8F+EF1C8WZ4/kj+b5q1Pit4oHh/RXs7ZtsrLtr0nT9Bj0bR1WFf3m2vLfFHw7vvEl+8shx83y1dWUah+bYTHUsXjfa15e5E+ZbjzGuHZ/mZm+Zq6Dwno82qalFBGu5mbbXql18CJ5TuzXZfDj4Ur4Zna7uRub+H/Zrj/h+8foWM4lwUcO3Tl7x1dne2fw38DtPPti8uPd81fAXxd+IE3j/AMV3N87s0Sttir2r9q74uNOx0Cyk+X+PbXyv5vzV5FWr7SXMfUcBcPyoUpZriY/vKn5EytViF/mqmrVNHL81EZH6rUh7prWrVsW8tYdq1alu1EpHi14m5ay1rWq7m4rDt221tWbfdpngV4mpDHViOKo7etBU+7USieJUlYrrFVy3WnRxbqsQxbWqTjnULEMVaEK/NVeFfmrQjWg8qrIuW7Msla1vcbay4Vq9HWkakonkVomzDcVZWWseNqmjuNtd1OqeVKl2NLdVaWmfavlqOS43V2RqRkTGEiG4+Ws+4ar1xKrVl3TfK1aHoUYmfcXGyqv23bRdN6Vk3DfNW0T3qNKMjYjv60LfUK5RZ2qzb3m371dNOXKVUw0ZHr3g/wAcSaPNGHdmSvpTwD8aNOit44/OQj+6zbWWviOzv63LTUWHR66ZwjWjyyPlcTlSjV9vRfLI/QO4+L1g9mxRyx2/KorzTWvFS6teNI7L833a+YbTWbuHG24df+BVoQ+JL5elw1ZUMLToe9E8LMsHjcf7terex9BLeRt/EtM3R+1eHw+Mr+L+INUzePr9e4rtPmv7ArdJH0b4d8TWuis5lCye9cH8WfH0etwvbW0Sl2XapHavJJvGl9Py8jbf9mo4dfEh/eVn9VpSnzyPYw2X16MIwm7pHL3nhaRmZgf96si48NXEX3Vr0qHVLeStKGK1uP7taywtOR9FHM61H4onhtxosy9Y2rPuLORd3ytX0Qvhyzuv4Vps3w8tbhflVa5pYGJ00+JKcf4kT5vkt2ZapyWtfQl58IYZVbatctqvwhmi3eXurjqYWUfhPZw3EOEqacx47Jajdu71Ukt9tdxqnge/01myjMtc3NatD8rLtrhnTlH4j6ahi6daPNTlcx/KZadsq80VR+RXNI7facxXVqmWWjyqb5VZCLEdxViOYVm7dlSRtWfMRKnGRrK/y1NHLWbDcVajaq5jjlDlNCOWpllrPjlqZZaqMjjlAvLK1TR3Tbqz91OVqvmMpUzWjv2q1HftWGstSRy/NVRkc0qETpY9UP8AeqzHqlcvHcbamW4arOSWFidZDqS1cjv64+O8q5HeNUnDUwh2VvqW2tCG/wB1cTDeNWlb3/y1EjzKuFO0t9S+7Wpa6pXD295Whb6ltqDyK2DO+t9SrVt78dq8+t9SrUt9S+XhqDwa2BO+t7xWrQhulb7tcTa6l92ti11Kjm5Tw62F5Trre62yLXovgnWY7i6jj+7Xj1vf4rovD+sNY6hDMrcBvmrkxMY1KZ1ZTiXl2MjUfwn1no8KfY1YCpbyOM27bqxvDWqLcabGQ33l3LWb4n177KjfNXzEpRij+x3mGHo4GNaXw8p5N8VrEfb0ljX7vBrn/Dfh+TWLxVKssf8AE1avijXrbUrho5Xfb/eWpPDfiK2091RD8q/3vvNXXGvUp0bH8s4qngcbnMqs5fu5SPWfCngTT7CFcRLn+JmroJvC9iqfNEn/AHzWN4d8SJdxK3QVlfED4lWfhjTXllm2kLXnSqqW5/RVCpk+Ay/2vLGyOY+Kkel6TpdwzGJSFbDV8L/EvxbDq2otb2PzxK3zSf3q1/jN8d7vxtqE1taTN9hVmyy/xV5LDfbeTya9zAYXk9+Z+ZTwsMVi5Y50+X+Vf5ljy1ahrVaIZt9T7lr15HU5SiUJLCs24sNrN8tb0m3+Gqs0VB0U6sjlLqwrIuLGuymirPmt933q6IntUMTKJxc2l/L8q1Rk01l+7XcSWu77tVZLFWWrPWp46UTh5LVl/haq/lNXZXGk/wB2qM2jf7NPmPSp4yMjl/Kajyq3JNJZartprUcx0xrxMtVZamjq01g3+1tpv2P2rmq8pcqkRqqrfepzWav/AA1IsW1qtRrXLymEqnL8Jmtpf+zU1jZsslayQZ/u1Yhs/mq4mUsRLl94ks7f5fu0XlnujrUs7OrU1n8tdPLzHjSxPLUPP76w+asW+sdy1319Yf7NY9xYfLWFSB7lDFnm95assnzVRktW3V3OoaX6LWJNpe1v71ccqR9Zh8fHlOda1/h21JHat/drYbT6tQ2e5fu/NWfs5Hof2hEz7WJlrWt/u/d21Nb6c38XzVoR6b8tHKeDiMTGRVjirQt4qkXTa1LfTflWjlPHq14hZ2/92tSO3p1nYfdrSjs61jE8GrXjzFVYvlqrdRNW9HYNUMlg1VynJGvHmOY8n5qu2du3y1qLorTSfdaum0fwozfejasqkoxKr46nTj70jnIbd6uxxNtrurfwPJJ0WrX/AAgcy/N5bV5/t6Z85UzXD/zHBxo3l0N92u2k8GzL96NqqyeEpNv+raj28CY5hRl9o4X+KrEa/LW1ceF5IpG+WqsmkTRfw1p7aJ3/AFmnL4ZGTN8u6qn2h1kq/eW7R7ty1myVfMdtPlkaVrfsy/eqSa++Wsu3ai4b+9UfaF7KPMNur/5dtYN1dfNw1WLpWrFuomWSuyke1hqMS4txuar1q3rWPCzVehulrujGRvVp/wAptQttrS0+42ybawYbjc1bFiv7xWrXlPIrx933j0vwXebkaJq6O+svmWTbXF+G5fst9D83ytXoF5cL9n3VvT+E/OsdGVOvzR+0OtYvlptw3lSVRs9U/hZqsXDeau6qcuU8uVOUZe8Nkl3VyWqWvl3TV1e35eKy9YtflV61n+8p8x34ap7OocTfWDM3y1RW12/w11Vxt8uud1CdU3bf4a5oyPp6FWVT3Su22L73y1TmvFWq91dbqy5Jd1V7Q9mlR5viL01/Vf7YzVV/3qj3bay5zsjSiaH+tprRbao/bPLp39or/FU+0L9nIkb5ajkb5qja63fdqrNPUSqm8KfcmkuttV/tPvVdpd1RyNWMqp1xplr7VuqvJcVX3U1mrCVWRvGnEka4am/bG/iqNlqOSL+GolUNYxiWPtW6jzd1U/KZaI/es+Yrkj9ktUMzLUK0/mlzByibt1RyU6Rf7tRsrVPMXEhkqvJVzbvqNoqOY6IyKLN/eqNmq41rVeS1aszojKJVb5qhZatfZW71G1q9BvGUSrJ/s1XZqv8A2Vqi+wtu+7U8xvGcSjJLULXVXn03dUbaXUG8alMoyXDMtQs1an9l/wB6o/7N+9S5om8akTNZmamrurUax2r81SfYhTjMPaxMfazUeS38NbP2VaT7Oq1PtA9uYv2VqkW1atbYtG9aiVQr28jL+x077HVzzlprSrRzE+0kV/su3pTvs/8Aep32qo5Jd1QX7weUu6m7ab51IzNQV7w7atM+WhdzUbKChlHNLto2/LS1KG7qSn7ad5VMOY59e1OVv71Noqz7GMiRX3NTvmaoadvajmK5iT7vzfxU6od3/Aqdu/hquYOYkopqt/tUlHMHMTrUn8NQ/wB2pF+7RzEEy/7VWreqa1Yjo5jGRpQ/e+Wr1vWbC1XoW3V0U5e8eHjI+6bVm3y1sWc9c/atW1ZttrrjI+JxETorOSti1l+7XP2bVrW7VvGsfMV4m1HLViNqz42q1G1dUa55VSJc3U1mVqr7vejd71pzmEYg3eqsnzVYZttV2qvacxvTKcy1RkWtKaqMlTI9CnIoyL81V2iq9ItVWrOUTvjIrtFVdoqvMlRstZSpG0ZFGSKqsi/3q0miqOSKuWVA6Y1DNkSo/mq9JFVdoq5pUpHRGQif7VSrUe2nViIsU7bUcdT80cxjIVYqm202On1UTCUhm2m+Vu/3qm2/LTtlc8ieYpslRtFV5ovlqFlrGUTaNQp7dlJU7LUe2pNeYZRSslJUl6jKN3vRTW/4FTiMczU3dTd2yo2atC4xJPMoWWqsj7aa1xV8xpyF77R/tU77VsrL+0U/7UtdUQ9ibEepMv3q63wT8Qrnwrerc22Gb+61edLd4zQl1g/K1dNOrKJz1sDTxFOVOpH3T6T/AOGkNbuI1Xyof+AtTE+Pmt/88ov++q+fbLWHhk+Zq7bw3CdYnjRPmdm27a9KlieY+NxHDuXYWLk6K5T33wL8Q9a8VakqvCixL95lrqfi38SI/BXhmYmRUuPLqPwZodt4L8PtdXG1JNu6vlL9oL4jSeLNca0hkb7LE3Pzfeqa9f7MT4bK8poZ5m/LSp8tGmeU+K9dn8Savc39yzO8rbs1i7qnl/3agevM5j+oKUY06cadP4R26po2qqtTR/71XGQT+E1rNvlrasfu1z9r96tqzquY8XERN627VrWtY9m33a2rP5as+armxZfw1qQt92su27VpQ0Hz1UuRrV6Fapw/erQhX7tB5lSRahiq5CtRwr92rUK0Hk1JFiNdtWo6jhqxGtVynnVJEm35aWl3fLRtqzlI5OlVbiXbVqRao3FVzcp0U/iKs11tas+41Ki8bb/FXP38rL0at6deUfiPcoUIyL1xeK1Zs0i7qx7rUmSqLa5821m/8er0qVeJ71HBy5fdN9pPnp6yVhx6srfxLV6G/Vq9OPLIuVCUTetbqta1uv8Aarn7WVf71alvXTGJ5NenE6S1uq1IZ/lrn7Vq1oWrXlPnqsPeNSNqk2bqrW9XYfu09Ty5e6Q+U1Hlf3avpD/wKn/Zd1RymHtTNXctTQ3Ukf3asfZfao2t/mrLmlEfPGRfttenh24aug0vxJPIy/xGue0vQZr+b7rba7zR/Ddvpu1nX5v9qo+syieLjp4aCs17xtaO11f7d0Py12Gl+C5tX+6q7f4mauTm8c6ToVv++uEXb/DWJcftPWOkqy2iTSf8BrCpiqnL7p87hsDisXW5o0pcvketTfAGHUo/3pjP0rhPFX7J8FxGzJCfu/ejaubtP20J7Ob5rWV4/qK77wz+2BpPiAeVMy2sv9yb5a8+VbES7M+5p4P6nT9oo1YfifMvj/4H3vhJJJrdvPiX+FvvLXlTR7X2vw1fWfxg+KGjXWnzk3EZlk+7HHXyne3S3l3JIq7VZqw5pfaPqMhxeLxVKTxK+ZT2/eqNlqb+KhqzPqeYh21G0VWNtNrKRUZEa/LViNqjqSOoJkTq1Sq3y1Eq7qftoOVk26pPN9KqU+tYsnlLkbbqk+7VHdUy3Hy0Gcolxad/vVFHJUsf+9WsTlHK23pU0dxtqNf92neXu/2aZnLlLUN0y/7talvefLWGsTVNHurI5alOMjpobpW/iq9DdVy8LN/tVet7jbSPMq0DqLe621oW95XL29w1Xo7r/gFB5VSgdZb37L/FWtb6ltriVvKtLqm1fvVlynlVcHzHoFrqX+1W7Yah/tV5bHrhVvvVqWfihY2/1lYVIyPFr5bOXwn2N8NfEvn6DDGzfMi7WrK+IetNbtsVl3NXkvgHxs1rBlG3L/FW14j16PVpllVmddtfO1KXLV949zFcRVHlP1KXxx0M24umaT5mqGO6+b71VLi6Cqzbq43xJ42i0mGQmRVC0pzlL3YnwOGwtXETtD4j2eT4sRaDpbABYhGv32avk/4x/Gi+8cXr21tK62at8zbvv1yXjj4mX3iaR4EkaO0/u/3q4c3m3o1d2FwPI/aVD9tyvLcTyxnjZczW0eiLu6nLJtrP+1f53VIt1Xtcx9NKnI1I7jbVqO4/2qxY7xf4qtR3CtUykctSiaX2j5ahkn+X5qh3fNTZG3LU8xnGmNkuKpyXVOmas+Rq3jUO6nTiWPNVqPNVqz2lpqy/NWnOdPsjSVVokgVqorcNU0d022r5ieSQSWdV5LDd95aufafenfaN38NQVGVSJmyWCsv3ahawWtRmX+Gjcv8AFWFQ19tIyP7LX+7SR6XWtU0cUdQX7eRkw6ay/wANXobBt1aEdutWoYqXMcdTEyG2Nq1ay6b5sf3aLFa6KxhVlrppyPDxGJlGRw+oaLtrBm0lkb7tet3Olo6/d/8AHaxLrQ13fKv/AI7RM1w+Z9JHlN9pPy/LWHcaS392vXrrw/u/hWsO88ON/drmlI+kw2aRPM/7OZfvLTo9Nb+7Xef2C39ypY/DxX/lnuqOY9GWZxOQtbBv7tbFrYf7NdRa+H9+393Wtb+HP9mjmieVXzOJycOjbm+7Wtb6Du/hrrLXQf8Apn/47W1Z6Ht/h/8AHaLngV81ONt9B+X7taEOgtt+7XbW+h/7NaUOifL92nzHg1c1ODh8Obuq1oW/hHzpPu13Vro3zfMtbVnoyr/DXLUqHkV85lE4jTfAqsy/Ktdxo/gmNVXKrXRWOlbWxt/8drsvDuh/brlE/h/irxa8pcp8viM0xGIn7KEviOc07wQGj8xYWdf9lahvNDWH/lnX0ZpHhmCG02rGPu/3a47xn4OeWTfbp/vf7VeJ8UuU78ZkeNw2HjiebmPFv7Ijf/lmv/fNP/4RuBusK11cujyW8m0qy/8AAadHa/7O6uj2Muh8lLFVYy5TjH8A2t10j/8AHao3vwpiccpz/u19CeD/AA/bNaxtJDtf+Kusn8M2bR/NCrfL/driqVOWXun3mAyfMcVQjWp1bHw54m+FG23ZkX/x2vDPEmlyaTevC6/xV+hXxE8OWtlCXTao+6Rtr4v+MllH/wAJAVi27tvzba9DL8RUqVOSR72S4zE0sXLBYn7J5pbs26r32fzY6Lew2SfdretbD93X00qfMfaVa8Y/CcrNYVn3lh+7rtriwXb8q1nyaS0it8tdtOmXSxZwc1r/AAqtSQ6azN92uuXw+27lasLpcdv/AA/+O16sYnoSzCPL7pg2em7PvVpRyrbrTrh1j/hrJuJZG+7urQwjzVvekdFDrm1Y2Dfdr0fSdW+3aerBv4dteK2cbMMV6H4HuG2+W1Zx+I8PNMLT9nzR6G0tx5F5XRQy7o653WLX7PIslTWeqbY/vVconzVWn7SnGUToLeVVXbVXULhWt5FrDuNWaOb5WqrNqDbm+b71RCX2TOnhJc3MZeoXnzMqtXN3zN5lXdTuPs0zVlXWoxtH81ebU5oy5T7PDUeX4SvuVvvVDIy9qz7rUlXdtas2TVPm+9Ue0Pep4aUjWmas+a6bdVX+0t33mprXStWEqx3QoSj8QTXdQteMtRyNVWRqy9qdkKcTRj1IbuWqx9r3fxVgM1OjnZW+9WftSpYeJsSS1C0m6q8d1upzfdo9oR7PlJvNqPdUO1lpGZveo9oa8sSfzdtSebuqjuam72/2qXMHszQb5qa1VVnanee1VzBylnmk831qHdRu2tQTylrctG5Wqn5rVGZNv96p5hezNBdtO2rtrNWdqk+0VEpD5C18tNZVqHzjRuqOYOUc0S1DtX+7Tt3/AAKo2+9RzGkSORVqNu9TNULLUmsSHcq01mVacy1Gy1B0RI2aoWapNrVDtoOiJGzfNULM1WNvzVHtp8xvGRX81qjaWrDQ1G1v/s1PMaxlEh82o5Gapmt6b5TUam94lak21Y8pv4qFho5iuYr7aNtWPLo8upDmK6pS81PsH+zTtqrU8wcxV27qdtqbcq0eaq0+YOYh8pqPKapPPprXS1HvD94Tyvek8qo2uqb9qp8silGRz9G73obvTd1dJ9oO3e9FNWnUAFFFFABT6ZT6CRVb+7ViNvl21X21NHUCJlapo5d33qr/AHqcvag55yNCOXbtq9by/wB2s2P5qtRrt+7WkZHlYn4Tet7jdtrYtZa521rcteq10RmfI4mJ0Fm1bFu3y1g2f3q2LVvl5rWMj5evE1rdqtL2qjbtVyP7orfmPIqRJt1H/oVLTJKvmOca3eq8jVJItV5Go5zaBHNLVWRqdI1VZmrf2p304gzVXk/2aa0vzVC0taRqHZGJLle9J8tQ+ZTvN3VrzF8o5u9DLuo3e9FU4lELQ01oP7tW1XdxS7dlZSpcw1ORmtFUbRVqNb1G1vXFOiaRqlFVqZVqby6Xy6450pBKYyPo1SL96nKtPrCXNEy5hirUi/7NG2hfu1HMQG2ozHuqx/DTWWoAoyR1Cy1oSLVeRag2jIqt935qjZKmZartUnTEbsqFmqRqhb7tBvGI1mqFpaJGqrI1VqdMYE0ktV5JajaXbULS1odUaY7zKb59V5JartK1bxidMaXMaX2n3p3n1j/aP9qnfaq1iV7E1muCa6rwN41/4RjUlndGkVTXDxXgC+9OW454raJy18JHEU5U6kfdPdvG37Q0+vaX9jtIniXbt3M1eG30jXUpd/mZm3bqb5m+mtxQc2Ay3DZZHkw0eUoyRVXkWtKRaqyRVJ79OoU6dH94VIy06FafMaykXLVfmras6ybNa2LVdtHMePiDYs/lrcs2+7WHZrW5Zr8tHMfOYg2Ldvu1pQ/LWbbtWhb/AHq05j5yqaEf3q0Les+H71aFvRGR5VU0IfvLurQh21mw1oR1Z5FQuR1ajqrG1TK1aRPPqRLC/wC1RtpsdTVsc5G3yrWfcf7VXpKo3XzUjopfEYOoda53UP4q6a8XdXP6hFU8p9LhZHH6h/FXM3knzNXVapFXJ6gu3dTPuMGUf7Skib71XLPxGy/fasO4qi0u1q2p4mVP4T6ungadaPvRPStP8Tf3mrqtP8QRy7fmWvE7W6b+L5a2rPVJIm+WSvXpY7+Y8bHZDHl5onvWn6tH/eWuksbqOX7teC6X4mmib5mrstJ8WMq/Nur06eKjI/Psdk9Sn8J7FaorVpQ2u9Vrz3S/FStt+aus0/xFC235q6Y1acj4rE4StTOkh01v4atR2DVV0/Vo2/iresbqOX+7W/LGR81XlUp/EZf9mn+7VvTvDrX06rt/3q6S3tY5/wCGus8OaKrbcL8zNXLUgeNXzGVOOhiR6THpFru215t4u8bSrNJBb9P/AEGvY/Gdm8FnNGF+ZVrwi70XzpWY/eZvmryvZy3N8l9nWlKtiDi9QnmupMzMzGsiSL+9XbXGh1i3mktF/DWMoyP0mhiafwxOVmt/9mqM0Z3fKa6C4tWVvut/3zWbNF81YS909yjWMiYu7fM+7/gVVvmStaSKqskVZnoRminuo8yrHlelQtFtoNbxF85aXd71XZWWmNIaxL5IlupI6orcU77V935qBSpmlHUi1Rjn/wC+auRtvWjlOaUeUsfLupfL3LTI6mj+7V8pzSIZIdtRVpbf9mmfZ6kI1P5ivHLViO43LULWrfw01VZWquYUoxka0MqtU0dZccrVahlqTkqUzSjqwq1RjuN1Xrdq0OGcZFiOL0q5b2tQ27VpW7LTPNqzkSQ2u2rS2tSW67vvVoQqrU+U8qpVkZ/kU5oa1Ps/tTfsvzUcpy+1Mdoqj2svStZrWo5Les+U1jVJdH8SXWktxuZf7tdEvxKxt3oVrkmiqNrXdXLUoQqfEYVMLh68uacTptQ+ISPC2zdurzDxNqFxrVwzPu2fwrXT/wBn7v8AaqNtE3N92ohhqdP3ondg44fBy5qcTzG40tl3fK1Z81hIv8NetSeHd38NV5PCquv+rqj6Onm0V8R5HJBIv8LVXk8yKvXm8F7v+WdVZPh3ub7tRKUYnbDOsP8AaPKFuH3VLDeMjV6mPhHNIu4LtrH1H4cy2LcruWueVeJ0QzbB1JcsZHILqTbqmW8Zq6CHwbJu+7Wlb+C2/wCef/jtYyqxiRUx2FicY1xu/hqpJKv8VelL4Fb/AJ50jfDWS6bakfzNWX1ynT+IxWa4WO8jyxm+amqy/wANez2/7P0k9v5krsv+7XnPj/wPP4ObcG3x1pSzGhWn7OMveO7B5tgsZU9jRqe8YfNLG1YcerVaj1RWr0+Y9yVCcTU3VKrVnR3ytUy3StRzHNKnIt81E3ehZ1/vU5WVqwlUIIdzLUi3DLUm3fUbW9TzlliO/bzKvW9/8tZO3a1TL8rUcxz1KcZHRWd/t/hrpNP1Jflrg4Wre0u427dtb05e8eNisPHlO6W4V491QyLHLWfay7lp0j10y94+c9lyyLH2VWWqdxpa/NtoW6ZetOa63L8tcNQ3j7SJltpyq33amt7H/ZqaS4qxDLXKdMqkuUms7BW/hrZt9MX+7VazlrYt5auJ4lepIkt9NX+JVrSt9NXbUMNx/erQt5121ryniValQkh05Vq5DZrUMdx/dq1DLurKR5tSUi5b2sdalvbrWdb7t1acKs22uaR5FaRq2e0Hiu68D/8AH4/+7XFWNuzbdteneCdCeNVldWVmrzMTKMaZrk9CpiMfT5Psndfblt7UP/s1wfiT4gCKZoY1D7fvV0uvWsi6bJs3L8teF6v50kzMeteNSSlufe8R5picLy0Ie7c6K48VPddY42X/AGhTrXX40k+eBGX/AGVrjF8xf71WoWZmrslyn5nKvV5vacx7H4V1uO8T5E212EkjLb7q84+G8PmbmP8Aer0m8Xban6V4tX4pH7Xw/Vq18v8AazPCPjD4k+xpcMW4jXc1fGPiTUm1rVJbh/4m+Wvqn4zYf7d9a+ULiH/SJP8Aer3Mppx96R4uTSjUxFevL4rlWFf71bFr8y1meQzfdrb0u1ZV3NX2HL7p9FXl7vMH2Lzv4akhsFi+8tayqqx/NWPqF/s3Yren8J50Zyqe7EjvmjiWubvJd3SrV9dNcLWTuZmrsjLmPcw9Llj7xXkTe3NEem+a3zVft4ualkuI4F/hrQ7fay+GJVh01YpFZq29LuF066XH96uWvtbVagh1kybW/utUykOeHqVo+8es6pL9s0/cv92uXs5ZPM27q0vD959ss9rf3azbz/Q7xt1TKR4NGn7PmpGjLBuj3UvleZb7qSC8VodtJDP+8Kmubm5ZGfvHKeKLf92GWuAvLiRdy7mr1zWrNZ7dtvzV5zqmn/vPu1hiPe94+uyuvHl5ZHF311Iu5vm/u1R/tJmbb96tzUNP+9tWsG4s9u75a4D9Hws8PWjyyHfbPvf3qPt7L92q/lbf4adt+Ws+U7PZYePxEy6v/eqT+0o5V+981UZLPzf9mqslgyt8u6p9mT7DDS+GXKa32hW+61RSTqvWsjbNF93dTtzfxVl7Mn6nH7MjSjv9tXIdU/2q5+RmqFpZF+6tHIV9Q9odlHeLKtSblauLj1KSJqvW+uf3vvVPKc08rqx96J0ny0My1krqO5aPt6t93/0KjlkcMsNUj8RrbVajbWX/AGgtSLf7v4qCfYSNSOpNu6suO8Wplut1X7xlKlIuNb1G1rTY7rdVqFfMasZGEuanuQR2e75a1bHRGm+ULurQ0vSGuJF+WvV/B/gNroRsY683EYqNGPvHgZhmtPBx5pSPLo/BtxL92Nv++adN4DulX5Y2/wC+a+rND+F8bbf3O5v92unf4Ot5fFmTXzVTOpR+E+HfF8ub93HmPgvUNFuLFvmjbbWf5Y719l+LPgpDPHIpt2jb/aWvnjx98J77w88k0MbNH/u16mDzalX92XxH1eVcSYbHy9nKXLI88206O3kb7vzU2GGRpNrK26u18J+EZtYmX921erVxEaceaR9PiMTHCx55SOQ/suTb92oW01l+8tfRVr8G3ktv9Xz/ALtUr74PSxq22OvKjm1H+Y+YjxPhZS5eY+fGtdvytVd7Va7nxl4Tn0csXj/8drhGlr1aNSNaPNE+vwleOKp+0pyI/s6/w1G1uq05paj+0e9dJ6UeYj2r61G3eiSWoZJf9qlym8Ykny1CzLVeS421XkuqIxN40pFqRlWo5JaoyXVRtdVXKdMaUi41xUbXFUWuGqNmkar9mdMaXcvNdVG15/tVT2yNTfIko9maxpRLX2qhrrcu6qn2V91S/YjR7MrlpjvtPvQ11QthVhbNaqMSb0yn5u77tG5qtfZVp6wqoqieeJz2/wCWl5pWak5rI+pHf8s6Raa1OVVoAdRQ3zUUFDlp0f3qSlWoJJF7VIq7abt+WpFXbS1MZSHVIqVGvaplX+9RqYSJoflq5br61Xt1q1CtHMeVXkaFvWxZtWLa962LXvVRkfL1zet2rWtW+WsW3atK3bdW9OR85XibVu1XI2rNt2rQhaumMjxqsS5H81LTI/anN81aHEQyLVWZavSVVkWlI2hIzZvlqjM33q0rhaz7isuY9SkUJm21Uklq1cLWbcNR7U9OlG5I1wy06Of5azZJWWo1uK6adc7PZG9HcVNHLurDjvPu1cW6rujVMKlI1o6mXtWfHcbquQyq1b85wyjIsKlHl0K1TR/NUcpzSZXa3o+z/wCzVzbR5VYypi9oVfLprJV5YqGi+auaVInnKO2o9rf8BrQ8qo5Iq4alLlNIzKVFStFUVc3KbcwjfdqFqkkptRIqJXk+Wqci1ckqrIrVmddMqtVdmqaaqcjVR3QiNkb71U5GqSSWqszbqDvpxI5G+VqqtLRI1U2lraJ306ZNJLuqFpaja4qFpfmrojynZGmTM1N86od1Nkaqib+zLiy1NHLWX5qrUi3FaE1KRrR3FTbvesmO4/u1YW4p8xySpl5m20zmoxJuqTmkYkSwbqsR2/8Aep0a1et4v/HqmRnUqcpHDb/N8taVqtNht/lrSt7fb/epHm1apas1rZt/urWdb29a1utQeBXkXrf7tXrb7tUY6vW9VGR4tQ0IPvVoRtWbb1oQtWvMeVVNCH5qvR1mwtV6GWq5jy6kS9G1TebVNZam3e9axOGUS5G1WFl+Vqz45ak+0e9bxMJQJmaqs1O8+q8j7qs0pxKN4v3qwdQXfW9cNWPeLu+ajU9rDS5Tk9Qt65LVbf71dzfRfermdUtfvUj6/BVdTg7xdi1lzLtZq6i+tW/hrBurf5v7tZSifouX4mPwyM9W21etbjd96qMi7adD/rBRGUj6GpyyidNb3W371dBpt5XG2su2tqxuNu3bXVTqHxeYYb3j0DT7r5VrpLG/Zf4q4HT7z7tdFp95t213RrSPgcXhjvLPVpE27WauhsfE00XeuDs7j3rWt566Y15RPkcRhKcviien6T488iRfN3V7B8P/ABhb3RjZJFZkbdtr5gjl9K1NL1260edZbaZo2Wt44rmjyyPkcdktOvH917sj7C8VNa6ugliKlnXay15PrPhEm4Zo/lrD0P4xq6rHefK396unt/HOnXi/LcJ/31WXt4xjyxPjJ4XMMLVlNxOcPhKR/wCGrVt8OYrpv31bsnijT0X5riP/AL6qhefE7RdMj3Pcx/8AfVc8qx0e1zGp7tGLKusfD2wsLNvLt97f7teEeMrGPT9QZUXb/s16J4w+PcckMkOlxsT/AM9GrxbVNam1S5aWZ9zNXFze97x99kOBx9P95iiJqhZahkuP7tN+1eta8x9xGEiTZ8tRt3p32haa0qtU8xrHmIWVWqGS3qzzSMlQaxlyme1vUbLtrQZVqGRaDeNQp+YytViG6Zf4qGiqNoqv+6V7sjSjuquQ3H91qw1WrEcjLVnNKlE3o5Vqwr7qw47pqvQ3W771I4alI0NtN8qo1lqbdU8py8soh5dOWPbTlarEe2oM5SIY0ZauW7UKtWI4lb7tXE56kixby1qW7VmxwVet6OY8usbVq1aELVj2rVoW7Ucx4tWJqR1J9aqxy1YVvlquY8+UeUGX5arstWGaq8jUwiRsq1Ht+anM1G73pXNySOKrEcVQx1cjrLmiYVJE0Nvu/u1ajtVpsK1oW8W6spHn1Kkokcdmv92tTTdLWWRfloht/wC7XSaPZ/LXFVPIxOJlGJJb6HD5fzLXM+JPD0bxttVa9Aji2R/LWTq1n5sbV5nLyy5jyMNiqkanNzHk8Okru+7Whb6Wv92tKa38q4Zas20W7otbVIx5T6eeJly8xSh0jNdj4X8MLdXEa+XuLVHpembtrGvTvh/pqeY0zL935VavExEfd5pHHh5Sx+JjhlITVPANnZ6S8rllKr1r44/acmgttPWGH/XSNX2l8R9c8ixe3Xb8y18JfGe8/tzxA8a/MsJrDBUPaV4yPusso4annEVQWlPc+e2t5F/hpu6Ra7aTQf8AZqrJoP8As19ufskcdTkcqt5ItTLqUlbUnh5v7tVZNDb+7WcpG8a9GoV49ZZasR65/vVXk0llqFtNkWuSUg5aMjYj1hV+81XI9WVq5f7K607bIv8AeqOYylh6cjql1Jf4qmW8Vvu1ySyyK1WI7qSqjI55YWJ18N4rfxVrafeRq33q4FbxqvWuqMrfNXRGRw1cHzRPWtPuFb+Kr0yrXn+j65tWuoh1bzI1+au6MvdPk8RhZU5Fxl+anbdq1lyajtpsepr3rlqGXsZGpsq1bxVl/wBpL/s1YtdUj3VzSMqlOpynTWdvu+9WtDa7aw7HVI/l3VsR6pG33Wqonz9eNTmL8cNXLdKyF1Rf71SLrK/3qvmPNlSqSN6Grlv8tcv/AG4q1Iuvf7VRynLLC1JHcW7LWhb3Ua/erzv/AISbb/FUMni3b/FWcqUpHHLK6lQ9m03UlWRWRvmX7teoeHfGlvHAiysFP91q+Qv+FgzW/wB2SpF+M1za9WDV5mIwtSodmX4HMcBU9phj7Q1bxlY/Z/8AWr/u15Vruo2t7eNIiqq14I3x6i27Xj2t/stUf/C6ILiT7zLXnxwtan9k7MywubZn/Hp2PZ2mjoWaPd95a8eX4rWzf8tRU0fxMgb/AJbL/wB9VEqVb+U+dlkOKjvE+jfBfiOHS5NrttVvm3V2GsePLZLIlXVjt+7ur5Pt/iXGv3Zl/wC+qj1b4tLHbsqNuauSWDqVJe7E9/BTzXCUfqlKPum/8W/Eyy2swLfPJXhMNq0zc/xNWrqOvXPiK63y/d3fdqeK3WFRX1eBwvsIWke9gqMsBS5JfFIzlsFX71TRtt+7Ul1Lu+7WbIzK1euehHmqfEXLi6Zl27qw7zc1aS7moks9y80om9OUaZixws3y1HNarB96rd5cx2fymuY1rV2ZW2fNXTGXKetQp1K0tB2oassH3a5+81aSX+9VG6uGl+9UK/NuolVPrsNg4U/iJGuN33qms2+8tUWZf++ajkutrL5f3d3zVlOoerHByrR909E8K6t5DKpatfxK29VlSvONF1L/AEr733q9AjmXUdP8v+JVqef7R8ZjcL9XxHOVdL1Jm+U1pfaG3Ky1zMbNa3Fbkbbo1ap5jlr0YxfNE3I5Fnh/4DXDeILfyLhhXV6e38LVR8T6d5kfmCplLmiY4WXsa3Kea3jVh322ukvrfburn7y1+VvlrzvhPvsJKJlttp3y7ar3S7W/2ah81kb/ANlqj6ynQ5o83MaG5f4qkVlasv7U33ad5/zVRM8HKUvdkajW8dx92oZNJ+X5aoreNF91qmj1bb96mzhlSrU5e6Nk0r5vmqP+z/8AYrSj1JW/2ad5qy1Bn7atH4jJk0lZW+7VWTQ/7qtXQfSjctTym0MZWp7HOtYTLTo4mro9it1Wk+wq3SqLlj+b4jB+xs22nNayfd+auijsKv2+l7uq1PunPLMfZnJQ28n92r1vbyN91a7Sz8MrLt/d1uWPg1W/5Z1hKtGJ5dbOadM4Gz0uaVl+Vq7HQ/CtxIV/dttrudH8FruXdHXoHh/wrHFt+WvHxOK5fhPicz4ijGPunOeE/BLKysy17n4N8NrEsa7aoaHo8cBX5a9B8NxKt7brt/ir5GvKVaXvH43muZ1MZU5D1XwT4LhtYA+3czfe3V11xocKp91aPDzbLdafrl8beGRj0UVySox5T9ZwOEwuEwMWonIa/wCG7W+3KyKa8Q8feCLfzJoZY90bfdr0LVvHslvqEkcW19rbax9W1aPXI1Z/lkWuH6rJ+9E/Mc0x+ElL2mH92cT5O8RfBtY9UMtvH8rN93bXonwz+Hi2239zuf8Ahr0m40RZ/wCGuv8Ah74T86+WYLtjjau6csRVj7OZMc6xebRjhFI1vDPwySSzBuIfmbov92otc+FMMdu7Rryte16bbJFa5xWD4mu1tYZCcVx1aHLG59/V4dweHwfPUPgf49eDxHpN0yxqrxq1fFM00nmulfoD+0Fq8N1puoN8q7lZVr4QuLVfOZ/9qvr+Heb2UvaH0vA9WX1SpGXw30MnEjUmyStJYFqTavrX13KfpHtTJ+ztTfsrM1biqtO2ruqRe3Zg/wBnt/dpv9k7uq10TKtG1fWgPrEjm/7F/wBmj+xf9muibbUbMtBX1moc/wD2StOXS1/u1tMy1Cz0Fe3qGd/Zy0n2KOrUjVDI1BrGpIr/AGdVoaJakaoWZqDVXI270zmnNu7Uxl21ZpEhkb5qhklqZlqFoqJHTHlMKl3UlI1c59YLT1pqtTl/2qAHUfeobvR9aAH0+Om/fqZdtZ6kD+afTKfRqYykOVN1Wo1+Wo46sRr8tRKRzSl7pJGtWIV/vVHGrVYjX5vm/vVnzHkV58xah61qWdZ8NaFu22lzng1TYt2+WtK3fa1Y9u1aVu392uiMjwqsTat2q9G1ZNu1aVu25a6YHjVYmhG1TL92qsNWF/2a6YnmSCSq8lWPvVDItUESjMtZ8y1pXFUZlqZHpUZGTcL81Zdwta1wvzVm3Fc0j2KUjKn3VUZtrVoTVRZay+E9emEbVajuP+BVR3U+t41ZRLlE1YbqtC3uPlrDjlq1HLtreOJOOpSOihlq5HLXPw3TVoW9xu613U68TyqlKRsK+6rEfzVnw3FXI5a3jUjI8+ceUsbabspytT+aRhqRbKa0e6plp235qUqcZE8xTkiqnJFWsy/LUMkVc0qJtCoY8kW6oX+WtKSKqskVcMqEjsjMoyVVk+7VyaKqci/LXLKnI7qZRuFrPmrQm/u1Qn9KnlPTpszpm21Tmlq1J95qoz/equU9ekV5GqnJLtqaRqryNW8YnoU4kO6o2b/ap0lV2+9WsTsjEkaXbRu96ZzTas35R7NQrbaTmk+9QTKJNG3+1VqOWqP3WqRX20GUoGpDLVhZay45dtWoZaNTjqUzYh+8talutYtm27bW5Z/dWmeRX900reL/AGa0reLdVW1XdWtZxVnI+er1Ca3t6vRxU63iq1DFWcjxqlUjVauQrTVi+b5qmWKqOOpItW/zVej/AIaz4/lq5G1EZHn1ImhHVqNqox1YVttaRkedKJc86po23VRWXb8tO8/bWsZHNKmaCy/NQ0tU1lo82t4yM/ZlnztrVE0v+1VeSWq8ktaxkaxpE87/AHqzLr56kkuN1VbiXdVndShymfeLWDfRbq6C4+asu8i+ZqD26EuU5G+tfvVzt5Z/NXbXlv8ALWLeWvpRqfVYWvynHyWv+7UK2u35q3Lizqm1qy1yyPraOYe77xXhWtS1+XbVVYvlqaGiMjnxFaNQ3tPk2/xV02n3FcfZtW5Yy10wqHyeKhzHYWd1/wABratbquXs5fu1sWsu5a6YzPk69I6a3l+7VyN91YdvdVpQy7lqZSPBqUy0z1BJIy/dan7v71RyVhzGUYlG4uJP+ejVnXD/AO1WjcVl3S1hKpI9KikUbhvm/wBmqskvzVJcN6VnyS1POexTjzE0lx/tVH59UZJdtV/tVae0O6NA1PtXpTluqyftVH2qr9oV7A2PtVH2qsf7VTvtQ/vVvGZHsDaW43U7durHW6qaO6/vVpGcRSpSNDbTWWq63XpU3m7qrm94y5RyrUm2o/vVJD96mSO2VIu6hdrVN5Xy1ZhKRJDcMtWo7qqaxf3am21RzSjEvRy1cjasmP5auLLUnFUgXo5fmq9bt/drJjl+atC1ZaXKck4mtb1ejWs+3rShapPHql6FdtWo6rx1YVqg8upuWFapt1VVlqTzdtByyiTNLtqNpahaWoWuFpe0CNMm86m7veoPtA/vUz7Qq/xVlzHR7M0FuK0IZawY7kbvvVoQ3S/3qiVQ5atNnQW7VqW/8NYVrcp8vzVr2sqt92sJVTxK8Wb9jHuaut0+32xrXOaHH5sm6ur2/Z4V3VxzqxPksXKXNyi7stWrfaDH/ZP2gM27burlm1BVugm5a7nT7+G60loWZfMVfm3Vw1ZS+KJvgqVNykq3bQ8l1qz23ORVjS7H+Jq2tSsQ03O371EarEvy0Sq+6KWI/d8pLGvlLXZ+F9T8i1Zf4v7tcB9s3S7VrqNNf7HYtI//AC0X5a4a0uaPKa4CpLD1/aGB8Q9aZbe4ldvurXyNrjfbtSuJz95pGr3r4wa41vp0iK3zP8tfPMjbpK9TLqfLHmP0nhujLkqYmX2is0K01rVWqVnpPN2r81e0fbRlIrtYL/d/8dqNtNVlrQVlanbl9KxkV7aRhyaSv92q8mjL/drpPl703y1asOU0jiqhysmjL/dqvJoa/wB2uwa1qNrNdtTynVHGSONbRqjXR9v8Ndg1jupv9n/7FRymv16Ryv8AY23+Gnf2N/s11X2U/wB2pPsY9K1iRLHSMGxsWXb96ugtbWTbUlvZ7W+7W5Y2q1005HmYjFfaOZvLWRap7ZFb+Ku+k0tWX7tZdxo3qtayiYUsdHY5uPzm/wDiqdG0nmV0Uel/L92pv7J/i21HKXLGUzNtbqRa0IdSk/vU3+zzUy2dI4pzpyJP7Sk/vVJHqLN/e/76qq1r81SW9r81BhKNM0I7qR6kWVv9qiztd1aEdnQcFScYmbJcN5bVl3lxJ/eaugks1rLvLP8Au1XMbUJx5jk7y8mWse4upq6i4sN3zVT/ALJ3fw1EpH0dKtTicjJ5zSc7qt2UbblHzVvyaLt/hoh0tU6VPN7p2yxVOUbFVYzU0atWlHYfLU0dn833ayPNlXiVLOOTzK1Y7bfHU1vYbPvLW9p+m749zVfKeXiMTGOpi2dv9n+9VqS63LxVjUodsm1abZ6a0vzVpKRx+0jKPtJFPbuWqckfzV0zab8u2oW0uo5yY4mJm2sX7v5qqapeeTGyr/DXQ2ul+Zxto1Dwqzx/d/8AHa5KmMjT90I4mn7T3jyDWLqSeTispVaVfmr0DVPCTed92qtr4T2yLlar63Hl5j7CjjqMafunnF1bsv8ADVLypm/1ULM3+7Xttv8AD37YyqI//Ha77wr8I7ONVklhVm/3a82vnVPDxJq8U4bAx5panyo2h6pKu5rWRV/vbaz5reS3++rLX3Df/Du0+ylRCv8A3zXz18VPBC6W0kiLtWuHC51HFVPZyjyno5HxnTzCv7GUeU8psbhotrf3Wr0DQ7/bt+b5a89jTbXZaD80K7f4a+qpVPsnvZ1CnL3omtqkG2betWNLbcu2ppLf7RCtV7eJoJKr2n2T5Hm5qfKa9uuyQ1fmi+1WrKf7tVbePzFrTs129anmPIqy5Zcx51rWl+Wzf71c3eabuX/7GvXNW0Rbhm/2q5K80Rl/hrhqS+yfR4PMPdPLtSsN38P3ax5LVq9QutB3fw1zt94cbdUxqfZPtMHmsY+7I43y/wDZaiOH725dtdF/YLK38VOXRm/irTmPY/tKn9k5loGqOS3b5a6r/hH2qRfD7f7VLniZSzOmcmqyL/eq1Czf7VdKPDrN/DU8fhlv7tZyrROOpj6Mjn49zN/FVr7GzNXQQ+GWXb8taVv4cbctZyrxPNqY6nH4Tk49Lkb7u6r1vpM3+1XaWeg/7NbVn4fX+7XLPEnkVc1jE4uz0Zm27l/8droNP0Hd/DXWW+gx/L8v/jtalvpaxbflrkqYmX2T57E5rzfCYun6Dt/5Z10ljpKrtqzDBtq/bx1wyqSPmK+LqVC5p9qq7flrpNPX/ZrHs4K6LT4Plrz6suY+TxVQ2rD+Gu38NQtcXdsq/e3VyGn2/wAy16J4DiX+0lZv4Vrzz52MY1cVTh5nsujRMtuv+7WV42do9PmZf7tb+msi2/3q5/xvIo0+Rty/drjn8J+6YyPs8tly/wAp84Xl0zag25q1rFvlWud1hv8AiYVpabdfd3VvGUY+8fgdanzQUjtNFtY7y4WN69c8JaItnGqp92vHdAvltbuGRq938N3ySWsbLW85H3XBVGjUrSlU+JG9NAbeGvGfi/q8lnp8ip/FXsuoXyNbtg18/wDxpvFltwm75tzGvMxkvejyn6JxVUjTwjjTkfHfxu1lpbOZd396vlie4/etX0b8Ym3Q3FfNVz/rGr7jJY/uT3eEaUY4KyF+1U37Vvqv9Kbtr6E+9jTiTNdUv21qrbdlJQX7OJZ+3N/eanfbmZf/ALKqe2m1IuSJoLdbqPN3Vn07zqiIezLzM1NZqrrLT/M96snl5STmmeVTty7aWoAiaKoWj/2at0c1BfMU/J/2aiktfWrzVGzLQVGUijJBtqPbVyRagbrVm8ZHHN3o3e9TSRVHt/vVnKPKfaxFp/3VplP3Uhjlan0zZTl+aoI5iSOpI/vCmr2qbb81BlKQLU0dR1YjXd92lIwlIkVKsRr92oY1q1Gv7ysJSOGrU5SSOrUa1Cq1YjrnPIqVCaOrkLVXjqxDUxkeVUNC3rSt2/u1kwy1pW7fxV2RkebVia1u3y1pQu38NY9u1aEbV005Hi1YmtG1WFaqMbf3asR/NXZGR5k4lio5KXmmSVoZleaqMlaElUZFb5qR105GbcJWXMtbEy/vPmrNuFrnketRMu4X5qz5lrUmXZVOTb/drCR61ORRZd1CpUjd6KzkdYL2qxHUapUyrWXMRKRNG9Xo7jbVGOpaqNSUTjlE17e4q9HcfdrBjkZatR3G2uqnXlzHDOkb0dxVpbhWasOO6q1HLXpRrxPOnSNZWqTdWXHcVYjuP71d0ZHNKmXN396kqBZd1TK2371a+6Z8pDJFVWaKr9QSVPsuY1i+Uy5oqz5ovlrakTdVGSKspUD0KdQw7iKs24i210Fxb7v4ay7i3rjlQPXpVDn7hduaz7ha2ri1rNurfbWEqUonuUZRMmSqslXJlqrItTynq0yvJULLVhlqFl+aq5TrjIZzTGqTb/dqNlp6nVqH3aFam0UahqSLR/DS80qvuoMx0bbqtRtsqrUkbUanPKJtWcvzV0Fm26uXs2rotPb7tB4eKidJZ1vWq1z+ntXQWtSfI4k1rddy1cjiqrb/ACrV6OoPnqkhyrUkcVOjXdViOLbQcspDY4qcqtuqbyqNtZSMeYdG1WFl+WoVob5aDnlEm82jzaptLtpvn1vGQ/ZmlHLTvNqisvy/NR9o963jIn2ZYklqvJLTZJaqtL/tVrGRpTpjpJdtV5G+amtLVdpfmrfmOyMCSRqz7j71WmZmqrJ93/ao5jrpx5TPmXdVG4gWtKRaryLUSkenTkYNxa1nyWv+zXSTRVRkt65pHq0qsjF+y/NQtrtatJrejy6y5jf2pXji21pWfy1XWKrkK7av2hz1Zc0TasZN1blrJ/ernbX7y1sWrNXTGofP14m9by1oW8tYtu33a0I22VrKR4NWJqebTWaoY2pzN8tYSkcPKRzVn3H8VX2bctULiuWUjqpGTc/erHuK2Lism6X71Y8x7tAzbhqz5patXDferNuG21pGR7lGI77Rtpv2rctUpJKZu+laRkd/s4mot5TvtG6srzD60+Odt1axqE+xRsfaP7tO+0Vlx3G2pI7iqjUMfZGtHcVNHdVj/aPepI5a1jVMJUTeW43VYW4rBjuP9qrEdxu+7V+1OSVA3o7qrkdwr1zcdxVyO6reNQ46lA6CNqnjb/arGjuquR3G6tIyPPnSkaK/w1ZWs2OX0q1HcVrzHLKBcVauW9Zsdxuq5by/3as5KkTat2rWt6xbVq1rVqk8OvE1Lf5qtbflqvbtVyOlE8WfxFdk21DJKy1ekWoJLcNUSiOMl9ozJLyqdxqO2rlxa1k3lnWfKelSjTkDasv96q9xrO3+KqNxbtWXcW7baylE9mnQpyNj/hI9rfeoXxksX3pK5K4t23Vk3lnJ823dS9nE9Snl+HqHqNv48jVv9ZXSaP46jeRV8z/x6vnOa3m/hZl/4FTItSvbORWSZq56lD+UdXhzD1o+7I+8/COswzWcbbt1b2seII0t90jKu1a+NfB/xuudDjWO5DyL/s1Z8XfH641WAw2qtGfu7mr56WHxPtOXl90/PKvBeNqYq0fhPcG+IEDa0yrJwrba9N0fxAssasrfeWvz6tvFt9Dc+d5zbt26vV/CPxy+xwql2zfL/FXTiMPUjH3Dvzbg2tGnGVDU+tLzVI/vHbXKeIPGVvYxsvmLu/3q8Q1b4+200bLCzs3+7Xn1/wCPrvVLvzWkYru+Vd1cdKhWlLmqHkYDg/ESlzV48p9XeFtYW+bzXbcWrsbjWwlvtZvlVa+UfCfxVbS2VZ922uj1j43RXVr5durbmrGrhqvtOWJzYrhnF/WLQj7pL8VvES32pCJG3KtecPcbqoahrkl/cSTO3zM1Unv8V9JQj7OnGJ+kYPLvqtGNKJstKrVHurJ+3U7+0t33WrsO/wBhI1o220ebWat5Un2xf71c5PsZGostO3f3azVuqkW8pGUqRqbqN26qMdxuqRZayM5Uy18u6m/fqPzlp26gjlJlVamVflqqstTLLQYSiWFX7taVnWWstXLOXa1bROarF8p01vErUTabu/hpun3G5q2PL3LXXH3onzlScqcjFWw2/wANTNYVpeVUm35afKT7dnPyWe1vu1C0CtW5cRVmzLtk+WolE6adXmKLWvzVYhs/9mpo13VetYlasyp1ZWCzs/8AZq39nqe3j21PIq1qeVOrLmMqaGsu4t/mrcmWqrRf3qiR006nKc/JYVGtnt/hroJIN1N+y+9Ycp2RxJgyWdV/sHzfdroms91QSQbaRrHEMzI7OrUNh/s1ct7fdWotqu2szCpiOUoR2O6T7tascX2ePbVyzs/l3balNvukrQ8qpX5pWMaTS/tDbmq5a6f5fy1tLa/LS+Tsbms+Y5pYqUo8pUjsV/u02TTV/u1rW9v/AHqsR2u6uGvV5TjlXlEh0XQV+8y1rXmkx/Z2+WtjS7VVjX5ak1BdsLV81Vqe9zHhzxdSpWPLtS0lZ7pvlpLXw6rSL8tb80Xm3LVo2dntXc1VOt7p70sbKnTsN0XQ4Y/+Wdddp9vHuVW+VawY5vLq/Z33zbVrxakub4j53EyqVPekb2rLbLHtiX+H5m/vV84fGxVa3kXbXvF5Puj3NXzx8XLzzbho/wDaq8DDmxPNE+i4ZUpY2MjxBtH+atzw7a+VPtam7ams5fKmVlr7yMpfEfuVWrKpT5TrLez/AHdIbP5qt2Mv2i3jb/Zp1b1JfaPlJTlGQ6zt9ta0NqrLurNt22yfNWtYzq3y0e05jgrykTSWqtHWXeaMrL92t5VqFlrCr/McdOtKPwnITaOv92s678PrJ0Wu0ures+RVrk5j1qWLlujgbjQVVvu1H/Ya/wB2uyuLXdurNmj2SVlKpI9mnjKkomKuhr/dqRdHX+7Wou2pI6mUglXqGbHoka/w1YXSY/7taG6pI2rKUjCVeoVY9Gj/ALtWo9Nj/hWpllXbU8b1lzSOSdaoJHYL/u1ajtdtOjarEdYyOCpUkSQxbf4auQruqvG1XIayOGoTQ2u6r1vYfNVeGXbV6O8VaylI82pKRoWdvt+Wt612rXNx6lGrfLUn9sr/AHq5KlPm+E8irRqVDtbW9jhNdHofiP7HMsitXjs3iTb/ABVVXxdLC3D1j7KRzrK60pc8dz6v034kQJH87MrVzHjDx3/akLRp8sf+9XzsPiBcx/LvpJvH01wvzNXNLDyPZqU80q0vYzl7p2OoagslzuqW31RV/irzmTxQv3mkqnceMlRflatfqsjKOUVJR5T2mz8RRq33q9F8L/Ev7BH5csjMtfHF38RGjb5WqbT/AIsyRNteSplg632TqoZDjsLL2+GlyyPui8+Ktk1vxMf++a8Y8f8AjJdVkkkZlVfurXjH/C1vMXmasnWviBHcxtukWvPlg6kpXkdlTCZnjZRjifhOY+K10ssM21q+dLj5ZWr0/wAdeKFuFk+b5q8rml3Nuavvssoyp0T9s4ewssPhuWQf7VNpvm03zK9g+q5SSio9zelCs1HMUO2/eplP2Sf3W/75pNr/AN1qjmC6G0UeXJ/dak+yzbv9W1RzKJSaG01pdtStZTt/yzb/AL5qtNbyL95WqeZFLll1HfafenfbKos1JuraJr7NGj9spv2qs/dR5tHKHsoml5/+1Ru96zVlqRbhqx5Q9kWpGqIiovtG371N+0LRIv2cjFki/u1H5VTRtuqTbvrslE96NSUSiy/LRtq41vtqPyKwlA3jU5iGpFoaLbQq7qwNOYkVvlqZajjWpl7VnqYSkSR1YjWoY12VahXdUSOaU+UkjqwqVGq/LViNa5pHlVahIq/LU0a7WpqrU0dZSPNnIlX5qljqJetSr2qTlLULVoW7Vlxvtq/H96tacjhqxNWNqvW7fdrJt2rQjbZXbE8ypE1oWq1G1ZsLVcjau2J5VSJcVqKjjapK2ic3KRyVVuPmq3zVaarka0zPuKozL/erSmXdVG4WsJRPSpyMuZaoyLWlMvzVTkWuWR6tORRkWmqtWJFpu7/ZrCUjq5hsa1JGtEa1Mvy/w1hIiUgVakpq06o5jAd92pFamUrfLT5hEsc3zVPHcbapUu7bW8ahHJE0o7qpluKyfNpy3G2u6nXMJUjcW6qaO6+WsFbpqmW8+WvTp1zCVA3lnXdT926sJbyrEd5935q9CnUjI5pUJGhJVWRPWhbrdRurr+IIxlEqyLVGaBa0pF31XkWp9nE66cjFuIKy7qzrpprfdVG4tawlQPTpVeU5G8s/Ss2aBlb7tdhcWX+zWXcWNccqEj2qGJOTZGqNoa3Lix+98tZ81qy1ySp8p68KvMZ7L/epnNWZIqjaKs9TujIrt/tU2ptu6o9tGpvqLS/w0lFGoaj1apoarx1Yt6NTKoaVmtb2n9qxbNa3rFKiR89ijesa6Kzaudsa3LOpPk8Qb1q3y1oR1l27fLV6FqD5yrE0IVq5HVOFquR0HmVCbbR/6DUi9qNlBzEe2o5FqZqjkokESnL/AFqFmqS4qu3y1MTvh8JN5u37tHnVVZqb5tbxNPZlr7R71XaX5eahklqNpd1aGkaZJIy1CzU3dTa1N4xHbqjk+anU1qOYvUryf7VV5Fq41QslRKRvGRVkWq7LVxlqFvlrI6oyKrRqy1H5PtVumKtZyNOYrxwNuqwq7akVd1SbaIhKRJb/AMNa1t2rNjX5a0Ldq3jI86qa0K/3auQ/LVO3b7taEK7q1PDmTK3y1Jupqr8tDLSOMa1VZqsNVWZttYyibQM+4Wsm6XdWtdNWXdL8tcsons4cxbxaybpa3rhKy7iLdUnv0JGDcVVZttaVxb1nyw7a1PZpyiRrL81SLcbagpVquY35S9HLUyy1RVqmjap5jmlEvbqdu96q7qcrVUZGHKWVk21It1VLd70bveq5ieQ1I7rdVqO42tWGtw38NWI7itY1DKVA6KG4/wBqr0N1XNw3laEN181bxqHmVKB0S3Xy1JHdVjx3W2pFuK3jUPPlSN63uP8Aaq9a3Hzf3qwY5flq9by1r7Q4atI6a3n9a2LW421y9rLWpa3Hy/NVcx4NakdRb3laUd18tcnDcbavR3/y0cx4tXDHRNLUbSf3qy1vPlo+2fL96q5jm9hIuXDLtrPmbdRJdfL8zVVkuKOY6adORDMqtVG4t9y1NJPVeSejmPVpxlEz5rNd1Z9xp9bEk9V5Nv8AFQehTqSic3caXu/hrPm0uuwkiVqpyWvzVJ6NLFSOLk0mqs2k/L8tdpJZ7qrtYLUcp6VPGSOLbTmXotH2WRa66SwqNdN3fw1PKdP1w5na1TLu3V0DaSvZajbSd1YSiT9ZiZscrLTlumq8ukt/dqGTS5ErmkHPTkVZLxqrzaky/wAVSXFvIv3lrLuFb+7SOmnCMib+1tv8VOj1tv71YNwzLVGSdlrbmPTjhacjto9c/wBqrEesr/ergVv2Wp11Nl/irLmM5ZfE7/8AtRf71SLqn+1XBx6o396rC6s396g5ZZed1Hqi/wB6rC6p/tVwK6s1SLrLf3qRhLLj0SPVP7tTLqNeex65/tVcj17d96g5J5bI7z7d/tVJHfrXEx6srfdarEerf7VBxywMjto71atQ3nzLtri49UrQt9S+781XE4amD5T0bR7xflrqrOVWjrzLStS27a7XS7/cq/NXZSkfI47DSi+Y6L+GofO96ja4+WqM1xtauk8WnS5jQkbdWfMu5qj+2U5Zd1YSOmNOVMFXbVy1aqlWY6WpNQ0oZakaWs3zNtEl1tWkcns9SxJLUe6qf2rdQtxSNvZlrdTd3vVX7VUMl5tqJGvs5Glu3LUMi1RW/wB38VTR3HzVzykHspRL1nH83Na1vHuasu3lVa2LFqlHn1y4vyr8tJ/FUUku2mwtukolI4eX7RrW/wDq+aa3zSVC1xt+Wneaqr81ctSRx8sviLS1fs4tz1jQ3S7q3tHZWkX+KvGr1TmrqUYnTWdvtjWo9Si3xttrW0vyf+WtVtWaPc+z7v8ADXkSlHlPn1zX5zjPsqrJ81OkZY6mvJFt9zM1cjr3iBU+VGrCPNUPeoUqmIlZFvVNa8vcqN81anhlmki3H7zV59HeefNuZt1d94duFit1qMRH2cLHoYyh7Gjyo3dSfbbt/u182/EubzNSdf8Aar6D1a+X7HJ/u183+OrhZdUb/erTKf4vMexwrS/fSkcey03bU0jLTdy19fzH6vc6Hw5eM0bQmte63KqtXKadeC2uo2Fdn8txH8tbw96PKeJi4+zqcxVVt33angn2VBD8rbadJHt+Zax5uU45R5jprW482FWps3y1l6TeL5m1vu1sSfvV+WtJSjUieRUh7OoRqyyLVO4tW7LTvN8qSrYkWZa8+Xulfw/eMSSKqdxb1sXEW35qpybf9msOY7qdT7RgyWrU1YmrWmXdVOT5Wai8j0I1OYreX82alXdSectKsq1lzF+8SL/s1Yj+Wqq3C0v9oR1nIylGUjRVttWI7isVtSVajbVl2/erLlkZfV5SOk+2baP7S/2q5OTWv9qqsmuf7VHspFRy+Ujtv7W21G2vbf4q4f8Atn/aqGTVmrSNGRrHLDum17/aqGTxG396uCl1jb/FVC48Qbf4qfsjshlUZfZPQ5PEe7rJVS48Rr/erzO48R/7VZN54mk/vVpHDnp0sj5j1C48TfN8rVk3Xi3b91q80uPEkjfxVUk175vmat44aJ7NLI+X4onoF140k+75lZ9x4wkb/lo1cTJqit96qsl1uX5a1jSjE9WnlVGP2TsJPFX+1VG48TM33WrjZHkaq+6Rf71bxpxPSp5bTidZJ4kuP4JWWq0mv3rdJWrBW4NSrdUuWJ0fVYx+yTXlxPdf6xmas9ty1oLKrU5bVZW+WteflOmMvZmXuapoYpJei1tW+g+a1dBp3hz/AGazqYmMfhOatjqdOJmaB4Ue+kXPy16v4b+FdvcRrvjWm+EdB2SL8te0+GdH2qtfK4/MKlOPun5lnmfVaf8ADkcTB8G7Db/qVqVfgvZN/wAsVr2K301VX5q0rXSV3bq+WlmWI/mPzapxJjI/8vDxSH4H2TdYVrStvgppkXWFf++a9pXTVX+7Ve4s1jzXHVzDFfzHC+JMdU932h45qPwn0yONsW4+7/drybx54Bt7VW8qPatfUuqQq8bbm/hrxT4keTBDNuZa7MvzDEOpyykfV5Fm+Lq1oxlI+Tdas/sd0yis/dXReKGW41CTb/erD8qv1fDy/d+8f0bh581OPMV93vR8392rHk0eTV8x0c8Srtp2zbVjyqcsVTzC9oVWVqjVKvNF96otjUuYv2hjK1Sbv7tDRUbK7j0OYmjbfUm3dVeP7wqaglgy01oqsR/dFSeVWcqYRqyiU9tOjT+9VryKb9n/AIl3VzVKfKP28R0a/u6sQr/dqNV27asRrXHI5KtQmjWpo4qbGvy1aVa5pSPKqSHRrtqRfvU1akjrPU5JSHbfl5qRe1Mp9GpiTR/LVqNqoq1WI2pxMZxNKNquRy1lwtVyNvmrspyPPqRNiNquRtWXC3zVehau6B5VSJpK1TL81UY3/vVaWuqJwyiSM3y1XkqWmMvy0wiU5FqjItaEi1Vki+VqzkddMzZlqnItakkW2qci1xyPRpyM9lqHZV5oqhZa46h1xkM27f8Aep69qKfWACfdpaXbS80C1G07mm0UBqMooprfd+9WowZqb5lRs1Rs1axNeUmaX0pv2qq7S1XZvWuqMpRNY0zQW8qaO/8A9qsGSao/tW3+Ku+nV940+r8x1Ud/VqO83fdrj49Rq9DqVetTqnNPCHULdLRu3Vhw3+5qvQ3lehGXMccqEolyRf7tQyLTluN1Sbt9aGfvRKckO5aozWa1rN3pvlVMqZvTqSiczNYVmzWH3q66S3Vqp3Fn96uapSPRpYk4u4saozWu2uwms/8AZrLurGvPqUD2aOKOZkWo2Wtq4sNv8NZ81uy1xypyievSrxkUdtC/eqZk21HtrM6uYav+sFWoarqu6SrUK0akVJe6aVivzLXRWK1g2K/drorOokfNYqRsWq1uWdY9nWxb1lI+VrmnA3y7TV+FqzYflq9C1SeNUiaUbVpQt81Y8P8AvVoQtV8x5NWJoK1SfeqrHLUytVHFKI5u9V5GqaRqryNQOJXmquy1NJ92oZKDuiVZGqFmqSRqqyNWsTsjEN+2oWlpzNUHNM3jEfu96mVqq7m9Kmhp8xUok1Gyhe1O20cxnqQVE1TN8tQtUcxpEhkqGSrfNRSVMpHRGRV+WnL2p235qbWfMbgrVNHUa0bttVGREixHV+3rMVqvW8i1pGRyVYmxbtWpatWLby1qWsvy11QPHqxNKP7tO21HC1Wa35TypFd1qhdJ6VqyLuqpcRfNXPKBrTlqYNwvzVm3FbV1b/M1Y91H8rVzVInuUJGbN71RuPmq9NVGT5axPaolG4i3VnyRVsSLVWSLdURPQhMxZLf+7Uflf3q2JLeq7W9B1xqlLy/mpdu2rHlbabtqOYvmGq1G6hloZaIlC0m7dUVSrWsZDH80qtUe2n81rzESiSxybWq9b3jBqzV3VJuZVqoyMJU+Y3I7yrUNxurm1uNvzbq0rO6+WtYyOGpQ0Oit7itK1k+7XP2826tazl21vGoeLXpnQWrb60LeWsezl3VoR/71V7Q8OrTNJJ91TLcVl7v7tOkuP71XzHH7E0mvGX+KmtqX+1WPJeVnzX/zVXMaxwvMdN/aW7+Kmtf1y66lt/iqb7fuqeY1+pm5JeK1V5Lr/arJa8/vU37T70cxccOaUl1/DVf7Uf71Z8lxUH2pqr2h0RoGv9qpy3n96sb7SaX7VR7Q09hE2PNVqj3R1m/aqPtH91qrmF7I0PlapFVVrJa62/xU5b/ZRzB7KRtLFuqRbVWrPh1Ldtq9DextUyOacakST7HRJYK38NWoZVq5GqtXNI45VZRObuNGVv4ax7zQflau+a3Vqq3Fnu/hrLlOijjpRPK77w//ALNYdxoLL0r1q80use60lf7tVE+ioZnI8ruNJliqnJayJ/C1eoXGjL/d/wDHaz7jQVf+GjlPap5nH7R54wkpn2hlau2uPDn91dtZ83hz/Zo5TvhjKMjm/tlL9tNacmgsv8NU5tJZanlOqNSjIrrftTo9Sb+9TZNPkT+Gq8lnIv8AepHXCFGoaUetMtXLfWf9qub8lqN0i1I/qNOp8J21vrP+1Wxp+pb2+9XnMN0y10Gk37fLTiePjMv9nE9Q028ZfmrttDvvu/NXl+m3XyrXVaXf7VrrpyPz7HYXmPSo7zfHUNxcVg2OqK38VXJrpXX5a7j5OWG9nIc11tar1ndVzskv7yr1nP8AMtZGlWj7p00fzVYVdtVbFvl/vVYkb5ag8aXxcpHNLVWSXd92obi427t1VftXzUpHTTolyRttQtcVC118vzVTuLqs5HVClKRckvKryXVZ7Xm3rUMl5trKUjpjQNVbpvWrdvcbq5dtS2tV611T/arEqph5cp1dvdfNW7DfrHH96uN0+83fNTrrXFVvvVJ5FXCSqS5TqpNU3yVq2s6xW5kNefWOpfaLha0tY8QLZ2qxq3zVP945quBlzRpxOh/tYPL1pLrXFVfvVwP9vbY926si78VNNuxXn1OY7KeUSqSPR4/EUat8zV0Hh/xbC0yr5i/99V893niC43fK22kt/Fd3atuEn/fNefUw8qkTvq8O+2pn2Lp+vRvH95f++qo6x4mjhjZiy/8AfVfNNj8UtSt12+YKrax4/v7+Nsy/9814ssDV5vekfOQ4Qqxre98J6n4j8fRtI0cUit/wKuXuNc3fMzf+PV5Z/bMnmbt26rcerSSR/er1aeHjTjofZUsjp4eNoneR+Jo4pPmau60PxdC1uu1l/wC+q+ddSvZk+6zVBY+K72D5Vlairg41om9bh6OKp+6fRXibxxDbWbL5i7m/2q8Y1zWPt11JJurktU8RXV43zzM1UodUZm2s1dOFwccPE9XL8g+pU+aJvSXlVW1L/arJuLr/AGqoyXG6vTjGJ9HTwfMdHHquP4q67wz4jWSDy2b5l+WvJpLrb/E1XNH1lrO8VlZtrfLWkPdkGKyn2lOR67fahtdX/hpIdZWWPbWAt59st9p/u1ki8e3k53VdWlH4j5iGCjKPKde2reRJu+7XRaf4gjuI13MteayXnmR1DZavJaybd3y1lTj7wqmWxqxPVLy6X7waoYdX2t96uVh1lpY9paq8l+26sqtL3jzY4D7MjvJL1ZI/vLWTeXXlt8tc7ba2ysqmr0l19oj+Vq5PZhHB+xkWm1Rf71Ubi/X+9WTeSNF92s2S8/2qr2Z6VLCR+JGlcapsaqsmvbayLqf5vvVlXEu6r9lGR7VLB05HTf8ACSr/AHqa3iD/AGv/AB6uNkaqrzstR7KJ3Ry+mdtJrzf3qqtrzf3q5L7Y396ovtj0ezNo5fE6xtc/vNTW1zb/ABVyclw1R/aGqvZcx0RwNM6xtcX/AHarya9/vVzP2hqa11/eq/ZROingYm5ca4zdKz5tSZv4qy5pWaq8krN/FRyndDBxiaUl5VGS6qqzM1R7qo7o0IxJpJarybmopsjbloOzlG7v4aFlqNt1ItIlltbhf4qlXy5OtUo4marENu38NSYySLH2VWo/svd92rFvG38W6ta1t6zlI46laVMzYdIbdWpZ6Xt/hata1td38NbFrZq3+zXHKcjxa+MkU9PsNm2uo0+zVdvy1Vht1q9G3lVxTPnK9aVQ6TS7iO1/3q7DTfFjW+3bXmcd1tarkeo7erVw1aEanxHzWJwMa3xHrlv42Ztvy10Wj+JvtHFeHx65t/irsPC+s+Ztryq+EpxjzRPl8dlMY0+blPXpNc2x7q808efFj+w42wv/AI9W7cXTPD/wGvD/AIsfNHJXDg8NTrVuWoc2R5Zh8RioxqxK2q/tCTzK2xGH/Aq838TfEG+8Qbs/LXPSL8zUzy/avuaGX4aj70Yn7zg8owWDfNSpmZJE0sm5t26mfZWrTaKmrFXqcx9D7Uy/s+2j7PWt5FOW1+WjmD25j/Z6kWKtT7KtO+xCj2gSrxMnyf8AZpphGa2PsQprWq0uYn2yONaLbUe2tJoqja3r35RPbjVM/bsqSpmt/wC7TfLrCUTWNQarVYjZah8uplqDKRaVKmW3qGNqvW7fNUy944akuUh+ze1SLBtrQjiWp/su6uGrSOSVexnRr92p6n+z03bXmyjIycuYbUi0bdv3acv3az1IEp9FCrT5SAqSNqbt/u02riLUuRtV6FqzY6sRtXTE5akDWhar0bVjwy7WrQhl212QPNqQNSFqvRt8tZcbVajlrrieZUiX6Y3eiOn1RzFaRarybvvVeb5mqGRazkaxkZ8i7vvVRkXdWo0VV5Iq5qkTtpyM1otn3qryL/drQkiqvJ/tVwVDsjIp7dtO205lpu7ZWBsDUvNIrf3aXmgrUOaiZqduptADWqNqJKhZq1NoxCRqryNTpH3bqqyNtrWMTqjEGeoZJabJLVWRq6YnXTgOkl+Wq8ktNklaod396uqJ2U6Y7zjTo7xl/iquzVGzVvGXKdPsTbt74Vft7+uVjm/u1YhvGWuunXOSphTsobzd/FV6O6/2q5G3v60re8r0Kdc8qrhjpllVqd9KxYbyrkd1XZGoeZKlKJeaLdUbW9OjuP8AdqTzd3SqMveiZ8lqrNVO4s/vVtbKhkirOVPmN4VuU5u4s6y7jTf71dhNb7l+VaozWHy1zSo8x6NHE8pxNxprVRktWWu0uLH/AGazLjTa4alA9mjjDmFi2tVqFavSWFC2bLXHKnKJ3SrxlEt2Cbq37VdtY9nFW5Zr92sKh4OJka1rWtb/AMNZduu2tSGsD5uqXI6vQ9Kz46vQtQeXUiaELVejb5az46sRtQeZMvRtuWplZqoq1SbqDm5S15tRyNVdm/u03zfWriHsyRqryfNUjS7qjkatOU0iU5qpyNVyaqci1cTupkbNupv3qTmimdIVLHRtqZV+WlqZykOjqTb/AHacsVSKlSYcxTkjqGRa0JFqvJFWMpFxkUuaY1WJIqhaplI6YyK7VG3eppKhbvWXMdMRlPXtTKKIyLJqfG1Qq396jd71rGRHKa1vP/erYtbquVjm+7Wlb3X3a7Kcjz61DmOut5d1XFb5q52zvdtbVvcblruieDVpcpbqKRd9TRtTm+ajlOP4TJuolrFu4Plrppoty1k3kG5W21hKJ6FCocrdRfNWbItdFdW+7+GseZdtccon0dGpzGbJUbLuqxItN21nynoRkVWWmstWKKUomvMUZoN1V2irW2/LUMkVSaxqGXt203bVySKoWi20HTGoQbVpFpzJRtqoxNeYXmnqtCxVIq1ZlKQ3b8tLUsa0MtBPMVasW7bdtHlbqmjirUJSiaVnJWxbtWHbrtrWtWqoyPFrxOgtW/u1oRy/3qx7dqvRtWnMeDViaHm1DJOv+1VdpdtV5JdtHMYRpklxcferHurqrFxLWPeS7aOY9WhTHNeVJHf/AC/erFkuNjVH9p96OY9X6tzHQf2h/t05bzf/ABVzf2//AHamjvP9qjmI+qHQfaPeoZLqs1bj/aokuqn2hPsDQ+1U77UP71YslxRHebarmL9gbi3FO+1H+9WGt0tTR3VXzESoGt5tNaeqK3FO+0LRzmfsi9HcMv8AE1Wob3btrF8z+9UizbfmWjnCVGMjqIdS+7WpZ6ptri7e6/vVpW9581RKR5VXCxO0j1HdUn2pa5eO89KsR3n96s/aHlSwvKb0kivVGaJWqk15jpUDXrd60jIuNGXQsSWq1B9lWmNf06O+Wui50xjKJHJpq1Xk01W/hrS+2q33akWVWX/apcpXtKkTnZNHWqM2h/7NdltVqGs1qeU3jjpUzgZtD/2aoyaCrfw16M2mq1V5NJ/2amUTsp5lI81m8OLu+7VGbw9t+7ur06TSdv8ADVeTSP8AZrLlPQp5rKP2jzH+wW3VqafpLKy1266J833as2+h/vPu1MYmlbNZVI+8ZOn2rL/DW9HE0UdXLfS2X+GrzWe2OumJ81WxMakirZ3G1q2FuN0dZsNr5VXrdfmrspnmVeWRJHEzNVy3VlarVra/LVpbPdWnKeVUrfZLmnyttq5I3y1XtYPKjqZvloPIny8xl6gzLWHJdNF96t68XzFZawby3/u1hI9XDcvwyI21L/aqvJebqryLtquzba5pHqxpRJprzdWfcaj8rfNTbhqpyfNXOehSoxI21Ft38VWYNWfcqiqX2XdVnT9P865X71OJ2TjT5feOqTUmtdP3H7zVz02rvI2a0NcXbCsa1k2tlvkX/eqjz6MKfK5s67w7JshaZqw9U1drzUm/uhq05JPsemNXNwxctI1ZSM6FOMpSqMdrmqeTa7Vb5mrCtdSbd96n6p+/nZf7tZ23ypK4pn0FGlGNOxfubjdUEcu6pvJ3Q7lqr8ytWJrDlLStVpW3RrVWNd1XLeP+Gs5ROeZTkj21Jby/w1aazqFrVl+7WYe0jILhfNj+b5q526Vreauqhi3fK1Z+qaXuXctVCXKb4evGnLlkYckqyr827dWXcM0TbqvNE0cjblps1qrR10n0tCpFS5ZFWO681fmqOa4Wqslu1vJ/s1Y27loZ3RhGMuYpyXS7ajW4/d/8Bp01uy/wtVGS3atT06UadSJ6F4Z1n7Rb/M3zL8rVoaoq7t6/drzfRbySzvF/ut96u/gm+0QbWr0IfvInxmPwf1avzR+EW3uv4WouE/iqjJuVvu1NHLu/3a5pROP2f2ompZ3Xy/NVma42/N/DWJHJtkq95vmR/NR8UTknS965c85ZPu1btLzb8hrAjlaJqvRzeYtccjKpSNy4VbiOsK8tirNWnayVJcW/mLWfMclOXs5WORulbdWXcK1dVcWe7+Gsu601q0PdoV4nMyStUTzeZWjdWDeZ92qMlnW8fePajKEiqzf3aqtK3atP7K1RfY938NTKJvGpEordetOW4VvvVYbTd26mf2Wy+tZGvPTFXa1DW6tt206OyZas/ZWquYj2nL8JQkt/71QtarWwtruqRbCplIn2/KYP2XfUbWbV0v8AZ/y0q2FQH1w5f7BI33Vanf2WzfdWuqWzqRbNaXMH145NdJZqmj0NmrrFtVqaOGNaylUMJY+RzMeht/CtXLfRv9mug+Vad9oVaylKRySxdSRnw6Nt/hq9DpqrT/tS0xrxVrI5ZVKkiwq7elTLLtWs9tSjX71V5NWVf4lqeUz9jKRtfamWnf2pt+9XLzax/dqv/aLN8u6p9mafU+b4jsP7ZX+GnLqTM33q5KG4Zm5q/bv6VPJEylhYxOmt5Wbb81ekeB1+WvK7Fmr1TwGu5VzXi46X7s+WzePLRPRGXdb14z8VIv3Mn+7Xtm5Vh+9/DXi/xY2tbzV4mBqctaJ8tkEv9sieDv8AfoWqMl1+8am/aq/Q4n777KXKaW9Vo3L6VRjuqsLKu5aq5HJyk25fSm7v7tOjZW+9U0aq1TzGcpFfzqPMary26tUkdhupe0iZSqxM3e1HzNWt/ZftUi6X/vVPOR7aJw21aZ5VSLUlfW3ie/zFPy6a0VaG2mtFRKJftDP8qmrFWh5X96nfZ/7tcsoi9qVY491XIV205YttWI4q5pGFSoSW9Xo/uiqscVWI9y1hKR59Qsbaa1vUkbVYjXdUezjI5ublM1rem+VWo0VV5Iq5pUJFRqlL+GnVK0VR/NurmlHlNuYF+996mtTZKZREuJZVttWI2+aqO7b92po2+aumISiaUbbquW7fNWXC1XI5a6oHm1YGxC26rkf3qybeX+9Wlby/3a6Ynk1YmlHU/NVI2q5HWh5chvl1DJFuq5tpsi1MhcxnyL/s1VkirWZKqyRVzTN6dQy5FqrItaUkVVZIq4akTvjIzWqNlq5MtVWWuWUTtjIj/wB2jdQyUlBtqFMZqHprVcYjiQyNVeRttTSVVk+at4nVTjzEcjf7VV5G3U6TdULVrGJ3U6civI9VZm+arElV5Iq2iejTpELNULNU0i/LVfay11RPRjS+yG6o5H/u05qh3f3qvU09mLT1/wB6ofvUK3zUaj5S4srLVq3umWs1akWWtIyOSpSOghuqvQ3n3a5mOVquQ3TLXTGseZVoHVQ3X+181XI7iuVt7qtCG83feruhWPKqYc6JbipN+6sWO6q9Dcf7VdkasThlS5S00VRyJQtxuqTetaGHvRKclvVOaw/u1sMtN8us+U3jVlE52TTaj/s6ui+yq1OWzWsKlI6PrRhx2G1qvQ2u37tai2fzVYWz215VSgc88TzFO3hq9DUi29SeQ1cMqfKefOfMSR/w1chqrGtWo6wOOZchb1qwrbaqx1NuoPPlEsK3zVJuqqrU7zaDLlJt1R7veo/MqNpf71XEqMSbdUbS1HuqORqo1jTHSNVdvmprNTfNqzeMQZaZUq05YvmoLCP7tWo1+7UKrUy/7VRKRhKRYVaftpI1+WpI/u1PMcsiPZuqORas0rLUExkZrRfLVe4hrSkWq8kVZSOyEzLkWq7LWhNFVWRflqDrhIqstQ7verDd6hkpSOmI3zfWnedVWRvmo82qjI35S4stWI5fmrNWXc1TRz1006hnKB0VncfLW1Z3Hy1ydvcba2rW6+Va7qcjxcRROmjm3LVqNvlrHt7jd96rkbf3a6uY8OpTLjfNVO4iqZZWqORvl/hqZEx90xby3rDurf5q6a4Wsm6irllE9mhUOdmiqt/FWrcL8zVnyLtasT2qcuYr7aNtO+7Sc0uU6Q5pjLUlG2plEnmK8kW6qskVaXlVC0VBvGoZbQ0bavNFULW+2rN41CvtqRe1O20bflp8pXMO201qkWm/xVfKTEbGu+rUK/dqGNavQrRymVSRYhWr1uv+zUMK1oW6Ujy6sia3rQVqpxrsqUtQeZPUlkaqs0tEktU5pfm4oKp0xtw1Zd01XJpaoyNQerSjymbcbqps1XpPuiqckXzUtT1aZVklK0R3W3+KiSJqoyIy1HMdkYxka0d1Un2r/arDWZlqb7RtquYPYGl9q9aa11WW1xTftXy/NV8xUaBrfaqkW8/2qw/tVH2of3qQ/q50SXX92pFuq59byrEd5S1OeWGN5bpamjuKwVuqsR3W2q5jmlQNqOerkN1t21grcVYjuKy5jmlROot7qrC3G5q523uvmq9Hdf7VZ8x5lSh7xtNcVXkl+Wqq3W6mtcVUZGEaRM1x/tVH9o+aq/nU1m+aumMzaNMvLebfu7qmjvKyd392nLJtq/aClRidBDffdq5Hef3q5mObb0qwt5S5jjqYY6aO63VYjlWVa5uG8q5Hebf4qOY5JUDY+Vv4aGt1b+7VNbr7vzVYjm/vUcxy8solqGzX+Gr1vZr/ABLVW1atqzWriefXqSiOh02iTTV/iWtaFf71SNFureMTyPby5jm20v8A2abHZ7G+7XRSWtV1i/ecVpE2jiZBZ2/yrWpb2u6obeKti1i+WuqMjy69Ur/Z9q1TuFraki+Ws26i+9USOWnU5pGLcVRuIt1XrpfmqmzVke5RMW6t/wCKsW6+9XTXC7qxL+3+9iuSR7VCeupiXDf7VU2l+arF4u2svd+8rmkfQUo+6akP3a3tDj3Pmubt2+aun0791aNJRE4sV8PKVNUbzbrbV21tlVV+X5qxI52uL75v71dDHJuZRV/aOerH2cYxKmvS/wCjxxr/ABVm3DeRa/7W2p9Yk828jX+7WRql1+7bb/dpSOvD0+aMYmT5u64bdTpE3/3ay5Lja3zVYW83LXCe+6UvsmjbN8u1qS6X7u35azor7y5OasyXnmx1EjH2coyJoW+ar0bbawVv1WSrUOpLWQqlKR0UbblqTarVjw39WlvKxlE8+VKReW3XdU0lqs8dVVvFqaO/X+KspHNKNQwdW0nazMq1lrb/AC7WrtLho7iOubvolik3LW8Z83xHq4avKUeWRi3mnqy8VmrF5Um1q6RXV6z7yJf4a0PVpV5fCyi1qsi1RksNrVpR3Cr95ttPk2su4ba0946o1alM56S3+aut8Pz+ZbqrfeX71YU1LpeoLZ3X+y1ddKpKMjbEc2IpnV3Vv827bUa2+2rUN0t1Ht3VGsy/dZq7Jx+0fP3l8JD5VWIUprMtLHOv96ub4ZClKQlxDTYWZWq00qstV2Zd1c9SPN7woyNC3lrUjbdHXPx3G2r1nfqv3mrz5SOKrSkW50qtsVqsSXCsv3qoyXG3+KtYyM6cZENxYK1ZNxYbWra+2RtVe6mVl+9W0T0KU6kfdMP7KtM+yrVm4ZVqm14qVfvHpx5pEn2Vf4ab9lX+Jah/tRVpv9rLRymvJULH2X3pfsq1V/tRaibVv9rbWXs5FRp1JGgtvTvKWsltc2tSf28PSp5ZFewqG3tWhdq1h/24rfxU3+16nlkT9WqHQ7lpm5dvzVz/APa9H9qbqjlD6vM3t60z7SFrE+3bv4qd9oZvvUezK+r/AMxqNeL/AHqha+X+9WezUeVuqfZmnsolptQ+X5aryX7fw037PuWneRRymsY04laS6dmqL5vetD7L8tOW1/4FUSkX7SMTN2t61NHGd1aS2q/3asR2q1nKRlKvEq28Va1vb0QxKtTR/LWEjzqlTmL1q22vRfB995Ma815h5qxVp6X4pFjJ/s15mJw0qkfdPEx2EliKfLE90m1JvJLbvu15J8SL/wA2GTNFx8Solt2WuF13XH1iRvvEV5+DwEo1OaZ5uUZTUw9b2lSJwslqzTNtoWzat77HTls6+q5z9L+smGtm1TLatW0tnUy2H+zT9oYyxJjx27VajiatJbOrC2G1qx9oYSxETPh7VcjqwtnU0drt+7UykcMqsSONqsR7actrU0cX+zWXtDmlUPJualWoV+9Uy19f7Q+3kSbflqTbUcdWI1reNQxlLlI/KqaOKpoV31MsNEjnlUIVt6kWKrS2/wAtTLb/AC1zSic0qpV8qnbatfZ6Ps9c8qZlKoQqu2rEbU7yqb5VTGPKZylzEitUyqrVXXtUkbf99VZlIbJb7qozW9a26myRq1RKlGRcakomCyt/FULNtrYmtaozW7N8tc0qHKd1OpGRUp+6o5ImWhW2/erE6y9G22rVu1Zqy/3atQyrXTTOSrE2LeX+7WlC1Ytu3zVqWrV0xPHrxNa3atKFvlrJt2/2q0rf5V+b+KtdTw6sS3S7aFqRV3LSkcMpFdv92q8i1eaL+9VeRa5pGsZGbcLVOStSZflrPuK5pHoU5GfJVNqvTLVORa5ZRPTgV2ams1DVGzVlE6+Udu96jZqN1R7vm/2a6Im9OHMDNVe4+WP5Vp00u2oZJf4as9WhGJX+83zVDJ94VMzVVkl+atT1aECFvvU2TbQzfLUMktWerCmRyVDtqST/AGaZXUaxiQbajki21NJ94U1vmVqsqUSv9yj+KnMtR7aDPlHb/moX73/stN2/NRu+b5aowlHmLCtU0c1U1apFbbTOadL7RoLL81WI5WrPjlqwrVtGR504GpDef3quQ3lYcbVIsjLW0ahyVKMZHTQ3lWo7rdXMx3W1fmq5b3n+1XdCucNTDHRR3HzVMrVgx3lX4JvmrpjVPPqUeU1Y1VquQxVm29wta1u392tTzqvulqO3/wBmpo7Vakt13VejiVqwlTPKnV5Sj9l+X7tH2U1qLH8tP8muSpSOb28jI+y/7NH2fbWs1r/dqPyK4Z0Co1ijt29KXLVb+y/3ajZK45UpBzRI1aiRvmp22oZKylGUSogzVDJLRI1QyN8tOJrGJJ5lEjVX3Ubqo19mDNTVams26m7qs2jEsRvtqxHVFe1Xo6ykY1C0q1IqU2H5ulWlX/vqoOCUhqrUy9qatTL92gwlIj2U1qm201loEV5FqORasNUclT8RpGRTmWqNwtaki1VuIqjlOyEzJZdtV5PmWr0y1TkqeU9CnIpzVXarknzVVkWoid0WR7vepI5dtR0VrE1NK3uv71a1ncVz9u3zVpWstdkZHBXp8x1VnLWpDLXO2ctbFvL93dXZE+br0zSVt1NkqNWpzfNQcHKVbhqybnvWxcLWTdVlKR30DHum+aqMjVZvPvNWZJcbawkfQUo8w1m+Wo9+2oZLio/PpnoRplyOWplbc1Zv2j5qmjuKoJUzQ+9TWiqOOX5qkWWlynNy8pG0VRyRfLVxfmoaLdVcpUZGa0X92o9n+zWp9n+9ULW9BrGoZ7U1fmq1JFUOyteU3jIkt0q9brVeNavW61Bx1ZFyFa0Lddq1Vhiq9CtB5FWQ7bTXqZl+Wq8jf3qkwj7xVmbbVGaWrFw22qNw3y/NQehSiQST/NUW6on+9TNzLUyPRjEdIv8AtVXZam3b6a1I2iVWXdVOaD+KtLb8tRyLQdEahiSQ7agrWmiqlJDuqDuhUuU5H3VWk+9ViSL5qqyNVRO6ERu73prS7ac21lqORavU6OUkW6/vVNHeVnUu6pH7OMjYW6+apo7ysVZWqxHcUHNKgb0d0rVajuK5+O4rQhuq55HBUom1Hcf3mq7Hef53ViQy7v4qtRtWUpHn1KRsR3lWPtG7+KsPdtqRbpqOY5ZUDUa4py3FZLXX+1Qt1WsZk+wNhZfmqRf96s2O6qZbjd92tPaGcqcjQ+7/ABUK1Qxybqk82r9oc0okyy1NHdMtVP4qXd71HtCOU0o7z+9V63vf9qsFWq1byfNWsZHNUpROusbjdtrorGX7tcXp8u2um0+XdW8T5rF0jqIW+WrCtWbby7atLL8tdPMfOSgWJG+Wmxruaqc1xUkNx8v3qvmJ9nLlNKFNrVrWdYdvcbmrYs5q1pyPOrxkXmXctZd5Wg1x8tZt5KtacxzUYy5jHuId26s2aL5q1JpVaqM1YSke9SlKJntF81V5rPfV5qdFXNI7vaOPvHL32jbv4aw5tHZZPu16Q1urVVk0lZawlE9ClmEo/EcPb6a277tb8lq0OmVpx6Pt/hq1qlnts/8AgNIdXGe0lE4fT7NvtDM1a9nG25jV+PTVWP5Vqe2stsMjUFVMTGZx94u64leue1Dd5f8AwKu3ubH93I3y/M1c1qVhtkVamR7WFrROZmtWZfu1HDE33a6L+zd38NV5NN2yVyHsRxMfhMG6tWWiHdtrpl03zY/u1TbS2WT5ayNI4mPLyyOdmVqbHKy1vXGl/wCzVFtNbdQdMK9OUSOG4ar0crf3qqx2rK1WI4v9mplExnyliOdqtLK1V/KarEcX96sJROKXKTR3TVXvP30dTeRTtv8ADWXMZR5Yy5jl5pmt5Kk837Qv92tLUNL3LuFYao0Mm1v/AB6umMoyPYhKNSPNEq30Tbty1XjuG+61bTRbo6z5rXymrWMuY7KdSMlylO4Vv4d1Zcm5W/irpIVWVdrVDdab/EtXGXKddLERpy94bourSNH8zbWX5fvVqXUzH94lYMdk0Em6ugtV3R/3q9KnU5o8sjlxXs/ae0gOhvGkjpk8rUfY2hk4X5aux2vmx/7VEonnylGMuYpw37bakaVm+7TZrBomqxb2+6uaUuUJSj8USr57d6d57L/eqzcWP8VMjt656kOb4SeaJNBeM3WpJJWZabHZsvzCrIta4vhOaUoxfumVJKy037QzLWhcWFQfZ61jI3jUjYzpt1UZo2augks/9mqclnXTGZ0060TBktWqNrVv71dEtnTzp27+Fa3N/rXKct5TU3yGrqG0ao/7L21MpGkcVE5lrVmqNrBv9qup/swelKul7v4ay5i/rhyLWbL0pyxSf7VdY2krTW0n+7WXMV9cicysX+9uqRbVmre/sv5vu05dN2t92s5SD61Ew/sp/wBqplt5Nv8AFW1HZ/N92rC2atWUpmEsSYK27VIsDVuLYLUy2C1EpmEsTEw47VqmWzb+GtpbWk+z7WqecyliTKW1b/K1ItnWptpu2s+Yz9vIo/Zad9n9qubR6001BHPIh20yRttStTfLVqOUooybmqHyK1PKVaPKWka+1M1bWpPIq9/vUcUah7WRT+y+9SeQtTfLQ1GouaQ1Yqk8uo93vR5tGpHvEtPXtVVrrbTftPvUhyyL9Ju21mtqFRteUuUv2MjW86kNwuayG1KoZNS+b5WrL2f8xX1aRxflbafUuyk8pq+oPrOYZH96rEdRqu2po/vGj2kSZFuH71XYapx1ehqo1TzqhZWOpVg/3qbD92rkdb8x58pcpCsVO8pquKtO8qqjHmMOcotDTfK/2a0PIpv2f2olTJ9oZ7Rf3qb5VaDRbqjaJf4az9maRqFH7rVJ5tTSRNULRURjyl80ZD6iaBWpMtT1atPiH7xRmsP7tUZrVlroPlaj7Ksv92plQibQxEonM+Vt61JD8tbU2nelV/7NrCVDlOn6zGXxEcLfNWxat92s5bUrV21XbWfKcdWUZGxb/NWpbtuWse3atS27VqeHXNSGpvvVXjq5GtQeRMj21XkWrjLUMi1zyCMjPkX71Z9wlaklZ8y1nI9ClIy7hdtUbitC4Ws+4rjketRkUZG21DuqaZapt96sj1qfvDvN/hpu7726o2l21DJKy/8AfNaxPQpU+WQ64b5vlquzfxUSS/N8tQtcf3a3iepSo/aBmqq1SSNVeStYnr0qY1mX71Qs3zbqazUnNaRO6MeURmpu6ms1Rq33q25ivtC0m6n/AMNQN3qjKQ1qSiigz1Cmf7NPpGSq5g1I6cv3qT+KnrRzEcpJG1WI6o7trfLUyy/LV6mNSlGRejapt3tVGOWrEb1pGR5lSnKJYX/x2pFaoY2qStYyMJRLEd1tar0N592smpo91bxqSOaVOMjorW6Wt6zuq4+3l+6tbVnNt210xrHiYiidlay1rW7VytncVtW9xWvtj5ivSN6OptnzVn29x8tXoZarmPInGRY8ij7P8tSRtvqbbuqZROSUpFFreqslvWw0NQyRbqx9nEqNUx5LeqskVbU1vVGSCueVKJ206hjzRVVkXbW1Jb7qpyW/96uWVI76dQyW/wBqo2q9JBVeSJqz5TtjIr7vmqTzKjbvUbNWZrylyNvmq5bpWbC1aFu26okYTNS3/wBmrCrVW3+9VyOsjyqnxEvNPVd1Crup9EjmkM+lR7W/hqf5u9Mb/ZqCYyK7d6jkqw1QyVZtErtVeb5qsSfLVWSr5TpplWZaozLWhJ81VZKOU76cjNkWq8i1oSLVWRaXIehTkU2qPbVhlpu2jlOmMgj+Wr1q1UY1q5DVxM5m1ZtW5btXN2bVuWbV0xPnsTE2I/mqWoI2+7U9ankSIJqy7pa13rOuovlrFm9CXvHN3y/erBuPl3V0l9DXO3y7WaueUj6jDSM2SWq7XW2m3Dbaz5paiMj6CnT5i9HeVNHefNWC1xt/ipv2/bWsZG/1bmOqjvKsx3QrlI9S/utVq31KtDknhTrIZ91WI5a521v/AJvvVqW91u/iqjzqlCUTWXbtp235aqwy7quK3y1Zwy90rzW9V2s9taH3qkWLdVk+1cSjHb/3asQxf3qtLb1NHa0GUqoQrWhH90VHHFUyrUSPPqT5hrVTuGq41Z9w1QVSKdxWbdN/drQmasuZqk9ahEqs1Oj+aoZPvCpI2p8p6DiSbabtqZfu0Mvy1OplzEXNM27qdto20amnMV5oqqSQ7l4rSqKRak1jIxbi3+Wsu4i210klvurNvLelE9OjVMPdj71DbWqaS3ao9lXqerGXukLfNTWWpttDLS5Q5il/FT1f7tS+TUUi0zeMoyLVvLV6P5qx49ytWhby1zyictWH2jUhrUh+asm3atS3bdXNL4jyKsSx5VN2VYjp32fdWUjz+YzZPlqH7UytWlNa7azbi1ojI6acoyJo7zdVqG8rF+ZadHKyVfMayoxkdJDeVajl3VzcN01aEN1/tVV5HDUoG15tO3e9Zsd1VhbrdRGRxypyLitViFqz45avQ1rGXvHNOJ0Gnt92uo09q5PT/vrXUaf8tdcZHzOMidBG9Oa42/drP+0f3qbJdbVrfmPn/YlxrrdR9o96yjdHdxU8cu6r5jX2PunQWcv3a1o7j5awbNqvebtWt4yPKq0+aRoSX+1azbjUt38VZ+oXm3+KudutT2t96j2hvQwfNqdFJebf4qha43Vz8eqbm+9Vhbzf/FUcx6H1aUTU+0bqPtFZn2o0q3X96sw9ibkdwv3a0LdlauX+1VpWd592g5qtCXLzHQwWqsy0zVrXdHtWjT7rdIu6rV5taSlyxPI96NQxZINse2jbttatTLukqG+bba1nynZGXMYckS7aw9QtVlkraaWsuZtzNWUj3aHNFmfHZ02bTquLL81TblZaxkdvtJGbDaqtOk01W+arEi7Wq1DtZaylEUqso+8Zf9mqy1Vk0ld33a6Ly1oaBWqAjiZROVk0T5t1N/sll6V1X2dWo+xr6VBr9dkcuum/7NSLYNtrpls91L9jrOREsYc99gaj7BXQfZdtHkLWBP1o51tP/hZax9Q0H5tyrXbSWu1qa1qsi/NRH3ZcxvTxkqZ5ytn5cm2pJNL311l9pKr822qa2vrXVGR6scZze9E4+TTWt5KsRW3mLzXUXGm/LVH7H5UlHxHT9b9pEw5tN+b7tSWUflttNdA1qrrVeSw2tuFb05cpP1nmjysFs1uF20tvZeVJtarVr/49Vvy1kXmumNTmOKVWXwlf+y/OWq7aS0X8NbNs/lttetFYlaP+HbUS945frEqZzK6buqOTSdtdN9j8vpTfIVl5rn5uUj61I52O121ehsFb7taDWa7qsW9vtrKoKeJ90xZtN+98tZ8lht/hrtmtVZeKo3Gm/u2rmj7pFLGHLrZ1HNZ/LWy9vtakaLdWkZHdGv8AaOb+x7WqaOLa33a0ri321WreNTmOuNXmGeStH2NWb+Kn0+OVV+9RzEc0iu1hTfsfrV7zV3U1mWkLnkVvs60xrVamZ/mqNrilqVGUiL7KtMkt6ka6WoWuqjlN48xG0SrTWWmyXS1Xa6Ws5RN4xkWN2ynLLWbJebf4qqyaptrKUTf2EpG79qWk+1L/ABNXN/2p/tVHJqH+1U8prHCSOia6X+Go2uK5uTVNv8VR/wBrMv8AFVcsjeODkdM1x81R/aq53+2P71N/tijlkafVJHRNcL/epv2z+KufbVvl+9TW1T5fvLU+zLjhZHQNeLTftlc22qf3WprX/wDdaq9mVHBnSfbKa1//ALVcu1+38TVH/aLUeyl9o1jgzp/7RH96mNqVcu2pNUbak1V7I0jgzqG1KoW1L/arl21L/aqNtUaiNI3jgTqG1Tb/ABVC2qbq5l9R3U37Z/vVXsZG8cGdNJqVV21L5qwftW7+Ko2uqv2ZrHCm5/aVRvffNWP5+7+Kjz6r2Zp7CJvbNtGzdUipTttd5xcxCq05YvmqxHF/s1MsS1zyIlUIY1q1H/s0LHtqTyvSs5S5TmlLmLEbVcjas9d1WI5P71VCr7xx1ImtG3y/NU0bfLWXHLVqG4r06dWJwygaGzdR5FRxy1ajbdXXGcZHJ70SHyqhaL+7WmoVuvy0nlVry8xEapktDUPkVsSWtQta0ezN41TJktartb1ufZabJZ/L92p9kaxrmG37qiOWtKaw/wBmqbWrK33aOU6Y1IyJoZVarUcay1nxxN/tVchZqowqf3S59hVlp39m7amt5Pu1sWojb71RKnGR5s68qZix2Lf3Wq5DEy10Udgsyrtqb+xP9muaVCR508ZH7RhwrV6OrP8AZLq33aZ9lZf4a5pU5RMJVYy+EZUEi1a8qoZFrAUSjNVOatCb5lqnItYSO+nIx7hKy7hfvVsXC1l3HytWEontUZGTcL8zVRkl21oXXasuasJHuYcjZv8AvqoZGpzfL/8AE1Xkl+aqgfQUaHMEku1dy/xVCzLtpsjf981XaWuqJ6tKmOZvlao5Jab5tQs1aRiejGPKO3VG38NG75aburUobu+X5aa1O3VG3+zREsfUElDNTfvfNWpjIds+Wlpm6nH+GgyFooooFqI1C/6sUtLtoDUZRSsvzU1k21Yakn3amjaq6tup26lGRlKnGRe3VMsu5vmqirf71TRtWvMefUoSiXl+arEfaqsLVct/4dtdMTz5RLkKfNWlb/e/2az7f5WrStvu0SkeRXNS1bata1rLWXbrV6H+Gp5zwKvvG1b3H+1Whb3VYcbNVyGX5qqNX+Y8qrTOit59yrV6GWufhuNrVehuvlrpjXPIqUjY3rTW+Zqpxz1ItxWsahy+z5SZlqGS33VJ5u6nk/LVE80omZJFVea3+X5a1vK3VDJBU8sTpp1Dn5LOq8kFbklvVWSL/ZrKVOJ6EaxgyW9V2t2rektaryWu2uSVI7o1zHVauW7fxVN9m9qdHb7a5pUy5VIyLVvLV6Ft1Z8K1ajrCUZHnzNBdtOX5W3VXjaplaoOOUSXmopFp26hqDOJDJUMjVM33aryVcTeJXkqq1WpKqtVHXErs1Qt7VNJVdjVnZEhkquy7qsSVD/wGqOuJXaKm7d9TMtNqOU3jIj8upF7VJ9+jbRyk8xYt/4a2LOWsONq0rOXbW8ThrR5jprdvlq3WRYy1qRtWp4NWPKOaqs0W5au1FIlEomEZcpzuoRblrmdQi+9XaXkVc7qEH3q5ZRPocJVOLvo6w7z5a6jUIPvVzt8lY8p9lhpGPIzVXaWrEy7vurVGZqo+qoUoyiTebtWpI7z0rP81qFbbWkTslhIyN6G/ZW+ataz1SuTjlbc1WobhlWtYyPIxOB7HfWepK1alveK38VcDb3m3b81bFnqm2qPl6+D7HaRy/7tWo23VzNnqW7+Ktq3vN1B4dWhKJsQrVyOJWqjay1pW9WeRU5ok0dvQ0VWo1+X5adtqDh5veMu4Xb/AL1ZNx96ty6Wsm6Wg7qEjHuP4ttZdw3zfNWlcLWXcfxVB71AqfxVPDUVSr2oOxlhWqWoo2qTdUnLIJPu03b/AHafRQHMQbajardMaL5aWpcZFNl3VXmi/wBmrjLUbLuoOmMjDurf71Zs0W2ukuLdazZreqienSqmOybaNu6rc0P+z/47Vbay/wB6kdynzB5dRtFVyNN1SeVS1J5zLa39Kkhh21oeT/s0ot/9mokDq/ZGW/y1pWrbapxxVct1+WuORx1TWt2q9GtZdvWlC1ckjyKsSTZuqndWvy1ep21f96oOaNSUTm7i1qnJEy10k0VU5rXd92rjI9KnXMVW21YhlqaS121GsW3+GtOY6eaMi5HLViOWs9asRvtoic0omhDLurUs/mbmsW1atyx+8taxPNrx5ToNPX5lrqLP5Y1rn9Nirorf/ViuyJ8dipe8SSS1XuLjbUklZt5L/drY5aUeaQ7zd1XrOVqxVZq0LOX7tBvUp+6dJZy/LVqS42xtWXby/u6Lq6VY615jxpUuaRT1a92/erkL/Uf3jVf1y+2/xVxd7efM1Z8x9TgcL7puxapitOz1Ld/FXCx3TVpWN/tb71HMenVwfuncLdbqGuqxbW83L96rXmVpzHjSo8pqLdVoWdx81c6sv+1WpZzL8u2g5atP3TrNNuv31XZL/wDftWJpbbpmqS6bb5jUHgzoxlUNa3uFlkajWP8Aj3rF0u63NWlq1x/o+2gylS9nUic7cNt3VhtefvGrbu/9Wa5iRfmrCR9HhYxlH3i011UkN/8A981lyfLUazfNWMju9jGUTckuPl3U61uvmrNjl3LRv2NWUpGUqXu8p0XmVIrblrLs7rctWo5NtYcx58qfKXPu1IrLVXd/tVH9o2tUcxl7PmNLcq0NKtUftPvVf7Ztph7KRrKy07cvpWP9v2/7VSLf7qy5Q9jI1Plaq8i7WbbUMd/TpJt1ZE8sohIvmrWTeWvlSVpfaKhuv3q1UZ8p00+aMjPjbd8rVDcW6srVHeboulRrdeYv3q6YnoxjL4ojY28ptrVYkVf4az7ptlRw3/8AC1PU6fZ83vRJt21qtW90rVm3Fx8tU2vfKb/7KtYyNfYe0idRuXb8tT2995HyvXMW+rbv4v8Ax6rX2zd/FXSc08NL4ZHYearLUL7e1czDqzQN83zLWpHqXmruVqiUThlhZUy41xt60R3i7qotcbqp3EzK25awlEqNDmOot7xafJPuWuUtdW2yfNWl9v3LXJKPvGE8LKMixdMrVnsyrTbq4asuS/2t81EYnbSoyLlxItZNxcKtTNeblrJvJd1VGJ6dCl/MTfbdtNa/rFkumX71R/bN38VbHqxwxuNf/NR/aVYfnf7X/j1H2j3oH9Wibn9pbv7tQyXm7+KsvzqfuagXsIxLMl1VWS8ZaXmmNFuoN4xjEha8aq7XjVJNatVeS3ZaDqjGJHJdNVWS4+9U0kTVC1vT5TrjylWS4b+9VdrpquSWv92q8lq1RynZGUSq14y1G19UklrVWS320+U648sh0l41R/bG+7TWiZW+bdUflUam/LEk+1H1pv2yo2Wm7aZcYxJPtTLSfbZKZtpu2lqacsSX7bJTPtrVHTdtGo1GJJ9qo+1VDtqNlpmns4lj7SPWl86q1Dd6A5Iljzl/vU3zarUVZXKWd60bv7tVdzelG5l6VAcpY3Um81Bub0o3f7NBfIdxHU0dVY2+arUNdB8vIsRr/dqZYqbGtWo1+7WUjjnIbt+WpFiqZV+apFSsJHNKRD5C03Z/DVplpvl1NjPmK+7ZUi3Hy0MtRslHNyle7IuR3H+1VqG6/wB6sX7tSRz7fvV1U6/KRKlE6SG63dauQy7q5mG8/wBqtS3uq9SjXPNq0OU3o13LUn2Vf4Vqnb3VaEMterTlGR5k+aJD9jpv2X/gNbEcSstSG13LXRyxOT6xymC1n/s1Vk09W/hrpGs6dHYbqiVM1+tHGTaaV7UyO3ZGruv7Ba4baqtV6H4dzS/MVrjlHlKlmdOn8cjhY4P7tX7fdHXQaj4Vk0/5sNVCG3/hrDmI+sxrR5ol3T7n7u410+ntHL97bXLw6e38Nbthp93H8xStY1OU8TFcslfmN3+y45fu1VuPD/y/LVqzuvL+/XQW+24qvdqHz069Sizz280Ro/4ax7izaH+GvWrjRvtH3VrndS8MybW/dt/3zXDVpcp6GHzKMvdkebzL/erPmrrtU0OWPd+7b/vmuZuLdopPmVq8yUeU+ow9eNSPumPdLWPeL/eraulrJvFrHU96hIxbysm4atm66ViXT7aylE+jwr94pyS1Vkbb96nXTfNVOaWpifZ0I+6SSSrVWRv7tNkl/wBqod1dMT0KcSRn203dUe73pu75qo6ibdS81Bup273oAk/hqOT7tDNULfNWpEpA3/j1H3fvUNTaskdu/vUf7NNoXtREyJPuUK22j7v+3Qv96qIFp+1aZzT17UC1DZTWX+9UtJt3UDIdv92j/epzfLTdtBZJG3zVNG1V/u1JH8tVEOXmiaFu3/xNaEP8NY8bVehl+at4yPPr0uWJsR/erUtfm61j27blWta1+78tVzHyuKp8sjYtvu1oRr92s+1rQjrI+aqFpasR1Xj+7VqGlqefUJo6sRytUK1MqUuY45FhbirEd1Wbu20+NmrWNQwlTia/2jbUi3Hy1kxs1TfaPetY1zCVI0vOp/NZy3Hy07z66Y1TL2RYb5qhkWm+bR5taxnEqMSNo6hkt6s0jKrdGpG0ZcpV+y0fZR/dq0qVJ5VZypj9oU/I/u1ItvVxYt1SfZ/auaVIz9qU1j207bVz7PtqNoaylSM/aIhX7tNZqm201lrCVPlK5ivI1V5KmkXbVeSjlOmmV5PlqvJViSoqZ1RK0lVXq1J81V5KrU6YkLUlPZf4qTmmdMSJlqNlbdU9MZamRXMR7qFbdRtpv3aZoThaswtVFWqxHWkTGUTcs5fu1uW7bq5m1lrcs5a6Yni4mBqLRIvy02H5qkb7tHKeUZ94vy/drDvovvV0k33ax7yKplA9HDTscTqdvt3Vy+oRV3GqW/3q5W+i+Zq5uU+zwdQ5W4XbWXcJ8zVvXkXzVk3EW3dUn3mDqxlEzW70VIyVHUnvL4SaPdVqNqpx/eqwrVWpyVfhL0bMtWo5aoxt8tWIWpnj1aUZSNazvGVq3LPUmrlY/vGtO3m2nbVHgYihE7mxv9y1vWN1XA2d03y10Vjdf7VPmPlMThjtbef5al3bqwoLr/aq2t1to5j52VGRYuNtZN8tXGut33qz7iWkdNGMomTdLtrJmX5vmrYuG+9WTNQe9QkV9lSRrR/FTloOqRJGtO206OpFWg55SK/zLRuqZl3LzUbLtoKjIXmlpq0tTyksZJUcke2pylMalqXGRRkWqMy1rSRVRmt6UTtpyM2SKq8lv/s1oSJUeyrkd0ahRjTbU0a1N5XzfNTlWokXKQLFu+7Tvs/+zU0dWlrORzSmUVt/mqZYquLFU32fdXLIwlVKsa/3quQrTfs9TxrteuaRyzkPWpI6FWpFWsjm5iGRah2r/FVySKq8i1cSoyKs1vVWS1rQZqjZas6I1JGb5e2hUq9tprRbaf2TZVAt1+atzTV+asm3i+at7T4vmWtYnn4mR02nr8q7q3I/lWsfT/m21rK22uyJ8dX96QSNWbcN+8q9I3y1mzfPJWuoUiONfmq9br81V1Wr1utMqrL3S9G21az9QuNq1eb5VrF1Rv3bUHNQp80jkfEGpfe+auRuLxmb71a3iCXczVyNxK3mVMj9MyzCxlE0lvKtWt/XO/aGVv4qtRz0j2KuX/ynaafqX3fmrchvN33q87tbzZt+augtdS+7T5j5jF4GVOR1ytWpp7Vy9vf7ttdFp8qtWvMfOYinKMTpNHl/eNVq8b922KydHb941WtQk2xtUHz04fvR2l/eq/rLN5f/AAKs7R23SL/vVo64v7taOYzl/FMZpf3bf7tZOzd/vVsSQ/uWrMC7fpWcpHpUZfylaSz3Vn3Fq0ddFH81E1msv8NYSN4V+WRzsLMv3qsN3p1xZtFUK/Ktc0js5oy94khuNslaUdxurBkfbU1veeXWEveInR5veN5ZfWopZNtUPtlNkuNy/eqDn9iWPtn96oZLys+4l21Va6+b726tYnXGgabXlIt/taseS4pvn1XKdMcMdMt5ViO/3fxVytvdfN96ry3G6sJROaphjekuP7tRx3m7is+O43fLUMz7ayMI0PsmhefMtYs0nlNVxbjcu2qd0m5a1jM66UeX3ZDTP5sdZ9x+7bctN81reT5qdJ+/j3VvE9GMPZhHdblqnduytUe9reSpJF+0R/LVcx0xhyy5jPa6aKrVvqzbdtVJ4cfw/dqo0TK1axkd3s6dSJ0C37N/FUkepNFJxXPw3DfxNViOXdW8ZcxhLDxOst9WWX733quLcebXGxu26tC11Bo2VW+7RKX8x51TC/ymtcRfNx8tTWV0yR7ajW4W4VWWhflasJQ5onJKPu8si9JLujrJvF+atDyty/LVO8Vq5I+6FL3Ze6Z/m7ahmfd8rUTN81QtWp6cYmbfLsrNkfbWne7qxpJf3nzVtH3j2aPvRJGuNtC3lVZGqvI1HKdkacZGst5tqaPUlrnWnalW5akOWGidOt5Uy3n3a5eO8qZbyq5YnPLCnSfalahnjasGO6qZbzatIy9gaLKvzVWkVahW63LR525agcYSiOZfmqGTa1Okf+7Vdmpam8QkiVmqvNa/3akaXa1NaX+7RqdEeYpyWu6q7WtaG6oWajU6IzkZ8kW2o/KZVrQaoZFo1OmMyjsprR+tXJFqLmjmNYyK23bTdtWvuUlHMacxU2t/FTfKq7SfLTK9oU/KpvlNV3yx/epNq0B7Qo+Vto8qr21Wp235afMX7Qz/ACqd5DVcVVp9TzB7QoeQ1C2rVc2U+q5iPaSNmFt1aFvWTbturShb7tVI8SrE0oatRrVO3q9HUHmVCaNf71WFhpsf96pFpannykG2m7am203ZUkcxXkWoZF/vVcZajkiqJRNYyKMi1DJVxlqvItHKdMZFXcy9KsW+pMrc1XkVqryR1UJSib8sZfEdVY6krfxVu2t5Xm0d01v/ABVtabrO3bXo0q55+IwPN70T0a3uvu1pW90stcjp9/8AaNtdPpdnLcSL5Ss1erTrHyuJpRp/EbUMJl/hrc0nwjNftu2/LXS+DfAMtxtkuV2/7NenW+h29lbqqqqba2liYn51mGdRw8vZ0viOD0vwjDZqu5fmrpLXS4fL+6tR61MsG5Yqq6XLNL1qfac0T56pWrV4+0lI5vxxYR+W21V+7Xkyx/6Q3+9XsPjR1aNv92vNrPTftV2FX+Jq5o/EfZ5TW5cP7x03gnQv7QuFZ1+Va9FvPDlvFZsyqq/LVLwnpq6fac1D4w8TLaWsiq1c05HzeIr1sXi+Wkef69ItldH5t1afh3UFuJlVmrh7zUGv7ppG+7uq9pN5Jayblqqc+U+vq4P9zyy+I+gND0uO6jX5a6iHwrbyx/NH/wCO15v4F8USXEkasrV6xb6ysVvu3fw11+1j9o/I8zhiMPW5Uc5rng21ePmFf++a8r8UeCLS3jkZY1/75r0Hxd8SrXS1bfJXluufFC1vI22steVW5eb3T6HJaeY+7L3uU8l8UactnI21a426XdursPE2sf2pI21dq1yd0lc3KfumB5o04+0MG8WsW8+9W9eLWHdLU8p9ZhTJuKzZmrSuF27lrJuKmMT7nCfCV2am7/lprfeqKtD1ox5SXdTd3zU3dSVXKBLuo3VHI1N3VYSJN3vRUO6pFar5TIdRRR97+KgAoooqCApytTV7UVYcpIrUtR/xVKtUZyHL2p9RL96paCQpGWn80u1vloNCNYqk21Jsahvu1XMbxGr8tWoflqrs21Yt/mq9TKpHmNa1b93WpZt/drFt/l+Va1LdttVzHy2YUvtHSW7bttaUf3TWDZy7a2LeWpPi68S9GtXIaqxt/wB9Vajo1PLqFhan5qBan5qTjkIyUf7tG2nbaggFp3zfxUbKdtrLmJlITNJu96k21Gy0e0kShTLSebULVCzba0jXlE1jAvfaNv3actxWW11tp0d196uynieYr2JsRyru+arEbVix3G6rUd1XVGrEwlSkbEf3TVhayY7qrkdwtafEcM6ci5tpskVEctSbqqUTm94ryLUbLVmmVn7M05ijNF/eqrNFWsy/LVeaKpdI3p1DHkWqrJWxNb/NVWS3/u1lKkd1OoZci1C0W7pWo1vtqP7P7Vh7OR0xqGWyVCy1pSWtV5IKnlOqNQpUxmqxJEy1XkWp1OmMhlJ9+j+KlquUsKerU3bSUxF+3k+atizl/wBqufjbbWpZy11Uzz68PdOkt5atL93msm3l3VoRtW2p4dSA6Ss+8X+KrzN6VXuPmWjUKb5ZHL6hFXL6lF96u2voq5nU4PvVzyifUYOqcbfW9ZNxb7mrpLyD71ZcystZSifa4OtyyOfkt9tV/KrWmt/4qqyRfNWfKfVU6vNG5VjX5qmVad5FSeUzUglUG/w1Yj+7TfK+X+KpFXatI5KkiaNquW/3qpxr/FVq2+9Vni1Tat2/u1tWM7Vz9vWxZ1J89XidBDcf3atLdVjxvtqT7R/dqeY8SVHmNKS6/wC+apzXVVZLqqcl1RGRpToE895/tVSaXc1U7q6WoVuPSqPThQ5TQqZW3Vnx3H+1ViOVWqglCRcVqmXtVPzKmjloOaUSxuprd6ZT6DIZSrSUm71qRkyrupHj+amqw7Gnq25uaQiHbVea3+WtDbvoaGjUuNTlMVrWoWt62JLf+7UbW/zUuY6I1jHZaaq1qNZ1HJa7az5jeNaJRXtVhW20NBto8plrKRfMWI2q1HVGPdVq3b7tZSOWcS4sX96pliqGN91WlrM4pS5QWGnMtTR1Mq7ulYSicsplPbuqGSL+7Wg0VV5IqiJUahmstNZKuTRVC0W2tjqjIq0bN1SMlN21cTfmLVrFW5p8XzVk2dbmnr92t4nlYiRuW67VWrm6qsedq7qc1dUYnzkvekSSN8tUf+WjVNM+1arxt83zVeprCPulhavWq1nq1aVrVmFUmuPlWuf1htitW9cN+75rm9Yb921ORrhI+8efa4dz4rmLpdrL/wDFV1mqLukauduIvm+WspH6dltSNMzdh/2qdub0qaS32r8q/eqFoazPqvaRlEmhlrSt7r/arHjVqtQq395qDjxNONSPvHSW918y/NXWaPebo1rgbfdurrNJ3LHVRmfC46jHlO+0GXdM1XtWWsLwxP8A6Qa6HUG+b5qOb3T4avHlrEejp83/AAKtLXvur/vVDo/36ueIoNscbVlKR51SX7+Jl/ejas2Zavfw1ms1Y8x3Uh0bbatRyr91qz5Go+0bWpG8ocxYuFVqybiLY3y1ckuNq/LVOR91HKb0oyiZt18tZMl00TVvTLuWsXULX5eFqeU9mhKPwyHQ6p8q5qb7dXNzbrdqkW8+X/aqfZno/VYy96JuSXXmrVFrjb95qoref3qhkl3LzRylU6HKai3FG75ax1umVqsR3W5fmqSpUZRNJWq1Def3qx/Ppyy7qykZypcx0Sy7W3LVhW81a5+3vf4Wq9Hdba55HnzoyiWt/lyc05m3VDI3mx7lqrHcbflNARgF5F5v3az47jyW2tWhI33v7tZd8u1ty1rGR20ve92Q64VWqvb3G1ttNjuty7aq3TbW3LWx2Rp/ZZeutvy7apyfNTobrzY9rVUnfa1OJvTjKPuiTNtao1n21RuLiq/2r1reJ6MaEpROit7pXrQjbcvy1xsd5tq9a6ttb5mq/iOWphZfZOut5Wibhq1I7rd1rl7fUvNX5a1re6VlrLm5TyKtD+Y6S3dWjouLdZY/u1i2t01vJ/s1tW955sdYM8ipTlTlzRMHULNomrNZmib5q6y6i3R1jXVkvmVVondQr+7yyMaZPMWsG8t9rV1s1n6ViX1qy7vlrWmevh6vvHOszL96o91XLi3+b7tV2t63PcjKJDJtqGRdq1I0bbqa27+KjlN0QGTb1pVlpzLuqBom7VlymqsW47jbVj7RurH+Zf71OWXbVcopUjYWWrEdxt/irEW6apo7nd1qeUxlRNlbhWp2xXrJjuKmjvaRzypS+yXJIqhkipq3G6plZWqQ96JXao2q0yVHsoLjIrsvy1H5dTMtNoNeYhaKo2iq0zU1m3LSKjIotb0n2erlMo1NeeRSZTTNlXpF31H5VEjSMivto21Iy0nNESuYYy/3aGp/NM3UalgF207bTd1CtRqQO20baN1G/dRqBct2rUt2rHt2rStW/vUanHWibFu33a0IelZsNaELVHMeJUL0L/LUi1VWrEdHMefKJYVqNtN3VIrVepgRsv3abUn36GX+7RyjKsi1XkWrjVDItSdEZFGSKqci1pSL/DVOaKg7ISM+Rf4qhZmWrki1VmX71B6FORr6HrHkzKrN/wCPV9K/COC2mjjmk2s1fJLbkb5a7nwn8WL/AML/ACqvmKtdEa0uU+Yz3Ka2YUOXC/EfeBvrXT7Pd8q/LXmvi74zadpc3k/aUVv96vnfXPj/AKnqlu0aBo93+1Xmeoanc6lcNLNI0jt/easJVJc3MfB5XwHLm9pj5H2Bpvj7TtakULcI7N/tV3+n+SsKsrL81fCfh3W59JvEk3NtVt1fQ3hf4p28ljHuuFVtv96uj6x7pzZ3wvPC/wC6+9E67xxdeXIy7qpeC9PE8nmN/ergfEnj2O8uj++Vl3f3q6fwT4qhWNW8xdtVTxRyzy/EYfBcqietTL5VrtX5flrzLxhp13fzbU3ba7H/AISq3uY9vnLTftFrcf8ALRaqVWJ81g3UwdT2konk/wDwj91BVzT9PlluFj713GsLCsPystZmjyQx3C/Mu6phVifS/XqlSnzcp2/hfS/scK/L81WvEniX7BaMqybartrMNrZ/eWvK/HHihpW8tG+9VTn/ACnzWFwNTMMVzVDE8Va9JrF23zbgtc5Nt2/ep25mqKXtmpP1OhRjRjGnEpXFZdz3rUuPu1l3FB69Ew7z+KsO8revFrDvPlo5T6XCyMG8Zv8AarLue9a11WTcVlyn3GD+Ez5GqPd81Ok+WoW+6tB7n2STd70b/wDaqHd/do3f3qqJZNI26o91R7ven1ZlKIu7ZU26qtSbqLmRa3U7d71XVqduoiA+n0yir5SfhH0n8VNoqAuPpyvtqKn1YiWpV+7Vb+KpVqjPlJlqxGtQx7asR7mXdRzGsYjtvzVG1Weai2UFDVXdU0a03b81TRr81EpBJk0P3q04fvVnRr81aUdTzHgYyPNzGpbtWtbvWLa/xbq0reX+7RzHxWIgbEMtXoW21jwy7a0oZaOY8arE0o6mWqsbVaj+aq5jzJRJKcq01VqaNPlqJSMJSDbTtlSKu2nKtYSMuYh2U3b81WtlRyL81Z8wRkUdtVZl2tV6RaryLUSOqnIz5lqHdVqZaqMv3quMjuiPW421It1/tVT/AIVpK0jUlE09nGRqx3lXLe8+781c/wCcakjuttdlOuYSoHUR39Wo7yuXjv6tR3+6u6NY4p4Y6P7UtSectYC3lWI7z/arpjM43hzY3LtprVSjvPmqVbpa1jIw9nIkkWoWiWpPN3UlUV8JA1vTZLWrXy7qftWs5QL9pKJmSW/+z/47VeS1ra8qq8lutZeyNo1zFmtf9mqc1nXQSWtQyWu5amVI6oV+U5mS1Zahki2/eroprPdVGSzrL2J6EK8ZGWq0bKvSWtRta/7NHszT2kSr8y1ct22txUXk0sastaxiEveiblrL/tVqRy1z9u33a2LdvmrblPIrQLvNMkp336Nu+oOEy7pd9YOoW+6umuIqx76GlI9XDVOU42+t9rVi3UVdNqEX96sO8i+9WEj6/DVDFkXatVWirUki/vVTkWsJH1VKr7pT8qpPlqbyqPKqDSVcj8unbam2/L/u05Yvu0GEqxCq1ahpqxbf4amjiqjz6ki9br81a0P8NZdr/tVrW60pHjV5FlW9qSSXbQvvUM1ScMV7xDcXG1fmrLmvfWrV01Yt03zUonq0KUZBNef7VMW8/wA7qoXUq1XjuP71XzH0H1GXL7p0UN0tXoZa5u3uPl3VqW9192kebXwsqZuRtUitWfDPuWr0bfLS1PHqRJ1kpfM21GvtTvmpcxzDvNpvm1DJTOaeppGJbVqmWs9Wq1HL92okZyiXo/uiparRtViNqnmOWURskVQ+VVz71NZKnmJjIp7KPKq1JEtNaKoL5in5C0ySGrflbfvUeVtqOY15jP8As+2jymWtDylqPyvlqSvaDI2q3G26qu3bViNaz1MJFyNquQfdWqcP3auW7L8tScNQd5VN8qrS/N92jyqy5TDmMu4iqrItbUlvuqnNa1pE6YVPsmTIrVFWjJbt/DVfyK1idkZRJrNa3rFaybOKtizWumB5mJkbMf8Aq6Oai/h+anR10anjcpDdfdqutWLio5F2rTN6fwjY5f8AZrWtZf3dY8fzt8taEbbVq4kVYli4l+X71c3rEvytWleS1zOrXXy0jqwdL3jD1D5m+7WPItaFxcbqpyNvao1PtcNGUSnJb7qj+y/M1aCxbv7tTR26/wAVSd0q8qcjL+y/3fmqZbVv7rLWtDa/3lq5DYbqxlIwqZhIz7O13V02m2u2Oq9vYba6Kxtdsdc0pnzmKxPMTeH1aK8re1aTymX5qzdLi8q8q/rny/MKOY+Xqy560S3ot0rSLW54gbdbx1xulz7bha6TWp/9BVqqMjza9LlrxM9vu1iySbWrS8/5ayZPmkaqjE9ChEikkamLP/eoZah/io5TujEsM1V5G21NH8y1HIu+rKiR7qJIlkWoGGyovtXlN81B0Rj/ACmfqWl7vmWufkWS3k+Za7SOVZV+as3UNOVl+VavlPUw+IlT92Ry+75qdu3fLU0tj5dV9rI1c8o8p6vNGXwkMytUccrRNVpvmqrIm2s9TeMub4ixHcbqmW4rPjbbUm73qOUmVM0PtHy7l+9V+zvPM+VvvVhQz7etSSTMrblrKUfsmEqXN7p1MM/8P8NMuF2/MtZNnqHmR7WrQWXcrVzy908+VKVORIrbl/2qhk/eKymo2bymoZ/4qkrlMu6ia3ao2bdHWheRrLHWT/q5PmrqjI9CnLmiQFmhkqeZftEe4VHdLuWi1b5tparZ1fZ5jJuN3+1VGRq2NQt9sm6seZfvVvE9ahLmG7vl+ajd71Cv+zRu+9WspHo+xNSzv2ibbu+Wt2x1Lbt/hrjt33a0LO4+WspHl4jCxkd9DdeataFrL92uNsdQNb1je1y1D5evQlE3vtDL/u1XmuFZqbHcKy1Xul3L8tZwlyy5ThjTjzFhdrVXvLVZVrPW6kt2q5HerJ1rsib8kqfvRMG+07+Jay5ItrfNXVXSq33ax7iENXRH4T16Ff8AmMnbUclurVckt/7vy1XbdFWnKd0ZfylVrWo/s/tVr7Qu75qG2tUG/NIpyWqt/DULafV2lbbQaxnIyvs7UqxstaHy1HJF6VEjX2hV2t61IvaiilzFaki/LTxKaj3LS7t9SZOJZWU0+qu75qdG3y0GfIWvK/2qjaBqasu2pll/vUyPeiV5IqhaKr3ytTvIWp5Sucy/morQa1X5ttR/ZWpF+0iU6jbdVxreo/KZaDXmiVW3U3yqueXR5dLUrmKLLUe2tDyKPKple0M3a1N5rS+z+1Na1/2aRXtEZ1Luq99m9qPs3tTK9pEjt/8AWVqW9ZNr8zVrW9Yykc9U1Ler0PSs2NquQtU8x49SJoR/d+9ViNqz42q1G1HMedOJeVqk3/LVONqsL2rSJzSiS0jU3d/eoZqvmIG1HJUlNajUuJVkWq8i1cb5vu1XkWjU6YyKMy1TkWtSRd33aoyLuo1O6nIz2X+9UflVckipu3bRI7I1Cr5VOWKrHlU6OL5qwkEqgxVq1DIy/dZqRVqRV9K45SOaUiVZZG+ZmY1oWesXNqv7qdkrO29qkVdtZe0lE5pRjL4jobPxhqdu3y3LfnW1a/ETU4v+WtcTGw9KnXpWkasjz6uDw9T4qZ3MnxBv7qPaWqbS/GFxbSbn3NXEQtV6GWuqnM86pgcPy8sYno9z8RpLmHbtZa56bUGvJt7tWHDLVuNvmrrOGng6OH/hxL6tTZGqNWo82uqJXKQyfdrNuP4q0JmrPn+7VnXSMe6X71Yd4v3q6C8rDvF+9Vcp7+Gkc/dLtasm8Wtq8Wsm6Ws5RPscHIx5lqDmrcy/eqnJWP2j6inIa1Rs1O37ahZvmq4mkg3U7dUdO3USkY8pMrUfeqHdtqTd/doIJFapFaoafV8oE+7dTt392q8bVJG1AEtFMVvmp9QAU+o91LQBKtSLUK9qkjagC1HVharx1Nuo5iyb71OX5vvVH/DTlbdQQSeVTo1psdSR/wB2r5jCoWretC3SqcK1et4qg8PEy5S5Gm3bVqGq8f8A31VqOokfJ1fiL0bf7VXoW+7WbDVyNqk8yrE1reWtCFvlrJt2rQhajmPIqxL0bVYXtVWNquR/MtQefUJl+aplVajj/wBqrCpS5jjkQstQyL81XGSoZF+aswjIz5KqyLtatC4SqMy0HdTkUZqqtVq4qrJQehTI2qKnyVHupxOqINUbNtoZqa3zVrE3jEcrVIsu2q+6j73St4ilEvLdbWp63dZ26m72rWNSRn7KMjaj1CrUd/8ALXNrLVqO4aumOIMJ4eJ0kd5ViO6rnY7rd/s1Mt1XTGuccsMdEt0tSR3HrXPreVIt/W8avMc0sMdF5tO+WsOO/q1HefLWvMYSoSLzU3bUK3W6pPOqjPlkNa3qGS1X+GrSvRuX0q4jjKRmta1C1qta33qj8rdRym8asjHa1qNrPbW55FNa13UezNfbmTHbslaVun3VqaO1q7DaVXszCrXiJHFtWnNb/NV6O3WpGtaPZnnSq+8Y8kVZN5a11DWvy/dqndWe6sJUzopV+WR5/qFn96ufurf71ehX1h8rVzN9Z1hKJ9VhcScfcRVVki/9BreurP8A2aoyWtZezPqqGK/mMmRfmpyr/eq5Jb7utR+RU8p0yrRkRstCrVj7Oy/3qctvU8pn7UhjX+9ViOPbUi2/96plirKUTjqVB0MVaUa1VhirQhX5amR51WQCq81WmWq8y1OpjDczbqsO+/irevKw7xd26me3hfiMO4+9VWRv3lXLiKqMi/NSPu6HvUx0cu1q1Ibr7tYu/bU0MtGpVehGpE6i3uttakc/3c1ytrdbfvVrW9xRqfI4rByjLmOihlqb71ZNvdfLWhC1SfPVKfKTMvy1C0VWo/mp23dUcxhzcpR8qpFWrTW9N8qolIfONj+Wpo22fNTfK20tZSM5FlbipPN3VVp26p5jHlJt3vTt1V/92nb/AJafMHKT0VBubbTd1IOUt802oPN9acrVBHKSbad5dR7vepI5aWoyRVqwu6q69qsb9tZSOeRchbbVhfmqnG1WF7VMpHDMlqCRan5pjNR8RMSq1vUf2dWqwzVGvat4m8ZEkNvWlaxVVt/4a1IVrrgcdWQ5lpypQ1SR10anCVZF/eVHJF8tWvK3tTZo93y1UfdLjIrwpVzb8tNhiqy0VacxnOWpjX3zVyesL83y12d5F81cxqFrukqeY9jBz1ORm3LJVVvlkrfutP3NVBrD5vu1lKR9fRxFPl5SG3/4FWhaxU2GwatK3ta5pSObEV4/ZJLe321oW9utQxrVqP7ornPDqSlIkjj21taf/q6yVatDT7j/AHqUjz68ZcpqWq7bxata9D+7qC3b/TErT1qPdb7hVRPDnJxqxObtPllWuj1JWk0n/gNYlvb/ALyunNv52l0isRU5ZxkcvBL+73VUkbbI1aUNv8u2qN5AyybqXMdcJR5g276hmt/7tSQ9asSbdtaRka80olALtpWqRl21GzbarlKKdwtZt0laFxJtrNmlrojE9GjzFZLoxNVtb1ZV+as2ZfmZlqGFmrTlPQ9lGXvGhNErVRksP7tXI23LTlb5ttTKPMEZSj8Jh3Fgy/dWqskVdY0Ssu2qdxpf8QWuadPlOqniv5jk5FZWpy/7Va11ptZs1uySVielTqRqRI2Spo13LtahPmWnL8rVnInmINrWsu4Vq2d1u+81V5IfMjqGFWt2rOUeaJMuWpE1pP71Q7qmt3W4j21BJEyybTXPy8pxx/lkCPVS+j+XctWJFZabt81acTWPuu5lrJ/C1QyN826p7yPy33L92qkm5vu11xPTh72pak23Vv8A7W2uful8pttaUM/lyf7NVdUXa3mLVxjynbh/3crGXJ/rKZzSyNUPm10xPoY0/dJP96pIZWVqh3fxUM1HKKVHmjym5Zy7K3LO4+Va5O1uP4a3dPm+7/drjqxPm8VR5dzp7e4q5525ax7dquK1cPwnz06ZHcLVeOprj7tZ/wBo2tXTTqRkb0480S1JKy/7tU5LpV+9VjcrL/eqjeW+6P5a6qc+U3pxjze8O81WqORFes/e0TVNDe7vvV3Rkdns5R96ITWf92qbK0S1rK6vTZLdW61MolRqyj8Rk7qbWhJY7vu1UktzHUcpvGcSBlprbqm3f7NN/hqTXmIqYy1Oy0xl/vUcpSkVW3f3aFk2dqsbab5VZSNeYYsxp/2gVE0LbqZtK0h6FxW207zao+c1Sbt9STyl5ZdtSLdVnrLR5tBnKkai3S1IsqtWSstSea1Bk6RqfL/DTWVdtUY7plapI7r+9QTKnIseXUbRULdLTvNVqCfeI9tDLUjbf4aa3elqVEjb5aP96hqbto5Sh3FNf5aNtNpllG361pQ1nwrVxe1cUpGlQvRtVxWrPjarUbVPMefUiXo2qwrVRjapo5aUZHHKJoRtUyy+tUVapFlrWMjjlAvK1OVqp7qk82tjOUCx9aazf3ah82nbvetCeUG71FT2amUzSJFItVZIqtSVGy0G8ZFNovmpvlbqueVQsX+zSkdHtCr5VOWKrXlUKtcsyPaFfyttSKu2pttO8quSRHMVqfUjLTWWsJCG1JG1R0bveiAFyNvlqxHLWerVYjb5q7qZjKBqW8tWo5azYZasLLXdTPPnTNRZadvWqKy1MrfLXdE5JQJJPmWqdxVpm+Wq8lacpVMy7j/arJulrauKy7paep7NCRzt8vzVj3C/NXQXi1j3UXzUpH02Eqcph3HytWfcLtatS4/utWXc/erH7R9ZQqlWRqh3fNTpG+ao2qDs5haVWpu6hajlAkp26od1O3VYEytUlV17VJG3zfNRzEyJ6RWptH3aCCf+KnxtVf7tO3UByljdS1Fu96kX5qv7IEi9qkjqFasLWMi4ky7akjaoqXdUmnKT0qtUO75acrVUSZRLUbfNVpf9ms9Wq5G1ORyz+E0Ler1v8v8AFWfbtWhC3/7VQfOYouQ1eXtVOFflq9HRI+VqE0NXIarwrVqNag8+pItQ1ehqrCtWoVqJSPNqFyNqvRtWfH8tXIfvVHtDzqhpQ1YX7tU42q0rVlzHnzFpjLU1RtRzGUSnMtU7hKvSVTkoO6mZsi1Rm+XdWhc/erPuK1PUpFdvl+7UO73p0lQs22tYnoxiDNTfvfeprNTd392qiaxiOb5adu9Kj3f+g0bttaRCUST733qWmL2qTbV8xA3bRt/vU+isuYQu6pFlqPbtpOavmkA9rij7VVVvlqGRmWtI1ZRK9mai3m2po9R21h+ZTftFdVOv/MH1eMjp49U29Ktx6l/erj/tm3+Kpo9S211xrmEsGdkt/wDN81TLeK1cbHqTfxNVqPVP9r/x6t41TklgTqvti/7NSLdVy8epVNDqn+1XVGoc8sLI6ZZV3VYXa1c7HqSt92r0d/WnMclShKJuR7auW61iw3ny/erSs7r+81WedVpy5Tat4qsfZf8AZqray7q1IfmpnjVJSiUWt9y1VuLP5a2mWo5It1KUSI1eU5W8sNy1zuoaXu3V3l1b/L92sS9taylE9vC4rlPPrzTfvYWsuawruLyz21kyWdZch9PRxRycmm/7NQtYf7NdRJZ1D9jqZUz0o4o537H/AMBpy2db39n/AOxR/Z/+xU+zK+smKtrUi2tbH2CpFs6wlTM5Yky47X5l+WrUdq1aUdn/AMBqwtnWEqZyyxJitF8tVZIq6KSzbbVG4s/9mp5C6deJzN5FurDvl2/LXX3lr7Vz2oWdLlPdwteJy8ytVOSty4s6oyWf+zU8p93hK0eUyWX71EabauSWvzVH5W1qnlPV+IkX+HbV63l2r/eqjGv+zVqGp1OGvTNaG4+b71alrLWHH90VoWrbak+RxlP3jehbd81XI+1ZNvJWlDL/AHqxkfPVIlrbR5XzUsbVKtYcxycxH5P+zR5W1asKtSeXUGPtCjtpvl1ea3qFoqC/aFNvloXtU0i/7NV9u2lqaEi/eo2/3qbG22plamA3b/dprLVhVoWLdS1J5iv81P5qXyv71G2jUOYI2+WpFl21Gq7afzWUjMnjuqtR3XzVm7qN/wAtSZSpRkbH2im+b/tVmrL8tO+0bqsy9kXGlqOOWqskv+9RG/8AvNWkS/Zmxby1qW7Vg27f7VaUMu1a6YnnVaZoM1OjlrNaWpI5a35jn9n7poRyfNTpH3VThuPmp0kv+1VRMvZlyGrX8LVm28vzVe3fLV8xhOPvFe4i+VqwriDc9bslUfLXdWE6nKdVGXKYslhu/hqv/ZtdFJEq1DIq1yyrHfHESMWOz2/7NO+z7a0mXdULLWHMa+1lIo/d3Ub/APdqaaq7Voax94mW4/vVe09t1Y6tWlpz7WoMqsfdN61b99G3+1XUXi77Vf8AdrkYW2+XXYRt5tmtPmPmsZ7soyMSOH941dTYrusWWudkXbJW9o8v7vb/ALNTqceK5pR5jKNuqySL/tVT1C1VvmFaN8/l3jVRvJv3dRymtKUuaMjF27aazfLUlx2qqz7auJ68feGyNtqP71NmaoVn+aumMjpjEjvI961k3EW2t75W+981VbqBWWt4nZSny+6YM3+9UFaM1v8AL92qrRba2PUjUjILdv8AvmrG3ctV4121ch+as5GchscnlNV63dZF2mo5LXdUMa+W3FZyOaXLItTWe75ttZt5pat92ti3l3dfvVa+y7qylEzjXlTkcHJZtH97dR9n3fdrrLzS91Y8lm0TVhynqU8VGoZscTLTZLf7zVpNFR9n3L92sTX2pnW7NBJWpMq3EO5fvVUa12tU1m7R/K1ZyiTP3veiQ+VuqPyfm21eki2yblqORdrVmKMyjdWvmr92smS3+b5q6RfmqneWfzbh92qjI6qVfllynNNGzLSeStxDtb+GtSa321B5G18r/wACrq1PTjV+1E5a4j+ZlqmytXSalZ7W3L/6DWPNa7a6acj6fC4mNSJSo5qVoqPKrU9EarbWrWs7r/arJ2Vat2VayqRPOxVKMonWWNxuVdta0bVy9jcV0Fu26OvKqR5ZHx2Jp8si5J8y1l3UW1mrSX5qq3UXy1hH3TmpS94o27VJNLuWqbfLTvN3LXTGR3cv2ircbd3+1VdqLx9tUftDV6dOpzHoU6cpRLysy1ajvPWsmO8WrC3CtWrCdH+Y2I5VanMivWOszL0qxDqH96i5zSpS+yWJLJf4d1U5bVlrQjvFlp3ytRykxlKPxGOvy035WrSa1VlqnNasvSp5TpjUjIryL/dpu3bUjfLTd61BvEZUTLVhlX+9Ue2suUqMiGSLdULLVqmt92r5TXmK5/Cm7qmZajZaXKUg3U7zaZzRzUhYfu96PNqHzqduoDlLH2ipFuNv8VU91G6oJ5S8t1Uy3VZe6n7v9qnykypRNNbhaduX0rL8/b/FTluKRHsuxqfLTWSqMd1Un2ygnkkNjX5asL/DUcfy1MteTzBImXtU0b7arrU0dHMcsiwsq1YWXbVPd705WquYwlE0FlqRZaz1lqbdTMOQuK1Sbqoq1O3fNXRAz9mXvNp3m7qprcVIstbxMvZlrdupu73qv5tG73rWIcpM25qF+amr81OWkMdTli+WnRrt/hqZVrORzykQrFupy29WFWn7K5pGcqhU8r+9RsWreymbawkEahT21HIu+rjLULVzSNoyKrJtqP7tTSVDItETeI7d8tSRtVdW20K1dcR8poRy1YjlrNWWpll+Wuymc8qZrRyrtqxHL8tZMMtWo5a9CmckqZoLL/eqNqarUbq6TDlKtwtZtwta01Z9wvy1R10ZGHdLWLeLurpLiL+9WPdL8tRqe7h5nN3UVZNwv3q3ryL5qxbhak+nw1QyZFqKrcy1Tb5ayke1GXMLRRRUG4Uv8VJTuagBN/zVJUVO5oAnX/ZqSq+/bUkdWRKJJu+an0yioGSLUm73qHdUi/e3U5SDlLUdTLUK9qkX7tRzGkYkm5abupqtS80F8xLu3UK3y1GtC0ESLUbVchbdWbG1Wrdvl20HLKJrWrf3q0IW2t81Y9u3zVqW8vzfd/76oPnMYa1v/Duq9Ht21m27bttaUP8AtVB8nVLkK1ehX5aqwrWhCtKUjyqsixCvzVaVKhjq5Gtcsjyqkh0a1aVflqONamVawlI5JSJo2/vVZVqgj+VfmqXmlqcklcl3U3d71HuqNpaCOQdI1UZPvVNI1QyNW0TppxKdxWfcVcuKo3DVvE9OjEpyVTk//Zq1JVdu9a6nr04ke7ZUFSfxUyRv3n+zTO6MfdHbvenL96oV/hqSP71WEqZYVqsKv96qsf3jVqNqDhqe6OVfmp22nKtO2UHNzEe2oWqxtqORaCoyKci1Xkq9JVWZPloOqnIqyNUbK33qmaq7f5WiJ3RjzDW701mok+6ahb7zVrzHbGmSeav8W2j7VtX71U921qjZv+BVvGcjs9hGUTUjvGqSO/Zaxd7U5Za3jVkH9nxlE6SHUv4a0rfUvm+9XHx3CrJVyO82r8rV0xrnlV8slE7aHUl/vVq2eo7dtcJDeblrSt7z5a6Y1z5yvgz0az1L7tdBZ3leZ2Oo/d3NXTafqlaxqnzGKwZ20dxuoZqx7e83Vc+0bq19oeDKlyktx81ZF4v3q0pJKz7pqOY2oe7IwbyOsuZa1rz7zVj3DVMZn0dAryKtQstOZqh+0URkenGI7bU0cVV/NWpI7jb96q5g94sLAtOjtabHcK1WIW/vVMomEuaI6G3+arS2tELVcjrKUThqVJFVrX5apzWu6tr5dtRsq1hykRqyOVurCsW+02u4uIF2/LWTeWvzbarlPYw+KkcDcaWy7vlrLuLBt33a7y4s/wCGs+TTd9Hsz6OhmEonEyWHzbdtQyab/FXYTadVX+zfm+7WcqR71LN5cvvHMfY2/u1KtqytXRf2af7tPXTS1YSgVUzT+8YSwNVqO3ataPTdv8NWI9NrllA8urjI1DNhVqvR7lq0thUi2bVzSiedKvGQ2NqtRtuWo1tWqRYay5ZHHKUSZe1WI/mqvGu1asR7qg5JE23+9UbRVMvapPvUtTDmM2SLdVWaKtpoqjkt91RzG9OqYLR7adGa0JLWoWtdtHMdXtIyGx1Mq1Gq7amX5V+akRKQ7bTfKqRad/FVGHMVfK20VYao2pcpXMQ7ajZqsSVDItPlNYyK6tUnm1Gy7abS5TYkaX+7UkcvzVV3U6FvWiI5RNi1b5lrSVqxbdq0I5K6YnmVY+8WGanKy7aq7vepFb5a1jIw5S9H/s1J81Nt13Vcjgq+Y5Jy5QtVrQ8r5d1Fvb/MtaDW/wC7rCVU8yrV94yZF+WqLbVati4i/d1kzferlnI3pSI5G+WqM1xVi4l2rWTdS1genSiOa6qFrr+7VVpGplbHoRpltpd33qZzTadzT5ihNtWrNv3lVfuU6GXbJT5iZR5om55v7uum0y/VtP5rijP+7+9WjpN9/orLVHkV6HPA2rq8Wrmk6ltbbu+WuVuLrduXdTbHUmSSq5TCWF5qfKdjq8+WWSsqa4Vo6jvr3z7Vvm/hrF+3fL96q5SaGGlyly4lqrJLs+9VGS/+9VGa/o5T1KdCRrNLuWqNxJtaqq3+7+Ko7ibctXGJ1U6MoyNCG8/vU5rrdWLHdbW+98tTNcfL/wABrc3lQLzNuqvMtU2vKd9sVq0jIqNKURzLtp0Mu2q7XStTWl/iFUb8kpG5byq3WppIVaufjvNrVpW2o+Z95qzlE4qlKUfhLirtbdWhDLuXms/crfdpsd1skrM5ZR5jeVVlqvcaWstR295urQhuN33q5Dhl7SnI5+TS9tV2s2WusaJWWq8lmrUpG0cVL7RydxZ1HHb7vmrp5tO9KzGtdrcrWZ2U8TzR5SkYN61BJa7V4rWjiVvvU7yP71c8i41uU53y2WpGi8xdta0lntakjtdrdKo29vE5i4t/9mqO1vumuwuNN/i+9WPdaa3mbhVxkd9HExkYckH2iBl/irn7qLazK1dk1lt+b71ZOqaayt5m35WrenM9fDYiMZWOX8pqj21oXFqy/wALVX8pq7In0tOv/eKsi7abH95aueU38S0bfmqDT2nMWLVvmrobKRttc5bt81blm1cdWJ4GMjqbEdOkXctFu26rCrurg1PAlLlMG+t2XotUY66K6taybiDa1XGR6FKrzRM+4j3LWHeRbfu10jQ/LWfeWvy12Upcsj06FXlkc/t21Msv+1TpovmqvJ8vzV2cx9BGMakeYuR3H96plkWsvcy1J5vvV8xzTw/8ppLJs6VPHftF1rKW4qZpflqjmlQ/mNqO/WWpvOFYXNKt1JE1BzSofymtJErVTmh2/dojvvMWplfdSsR70SjIzK1R+f8A3q0miVqozWe77tLlN4yjIb5q1H51I8Mkf8NQfP8A3aOU3jEk82mtLUbfNTdrbaDXlJN1NZ6b5TVG0LLR7pVojmam+btp3ktupvkNWPKXHlG/aP8Avmj7R7077KzUNZt/dqSvdGtP/doW43UfZWWpPs9AvdG+dTll+X5actvUixf7NBPNEhWpPm7VMsVO8laDNyLdSxtR5XpTj0r52Ujz3Ik4pytUMfenbqjmMrE26nbqh3Ubqv2hHKWlko31V3UebW0Zk8hc8xqd5lU/PXbR9o966oyD2ZoLcVJ5vyrWb5v96pPOP96t+YmVM0N1OWWs1Zvm+Wpo5a25jKVM0o231aVt1Z9u1XIacpHJUiXo/mqaNd1Qx1YjrKUjgkSbadsoXtUm2sJHNKRHsqNoas0jJWUg5inItQstXmWq8i1nymsZGfItV5Fq9Iv96q8y1HKdtORRbvUe6ppKpyVrE7Yx5iwstTRy/wC1WfvWnefXdTK5DWjlq1DLurHjlq5HL/31XoQOOpA1o5d33am3fNWfHL83zVaVq6YnDOBJJ92q8y7lqx/DUcn+zVExMm4XdWTeLuroLism4i+X5vu1Mj1aEjm7xPlasO8WuovIttYd1F8tQfS4aoc/cLVFq1rhfmrPmWspH0NGRV/i+an0m2hmqDsG791DN92j/wBBoXb2oCI771CtRu+amq1BXMS809W3NULNQtAFvmn1XVqkWVv9moAkqaNqr/NViP8AvVIFhf8AZp27+9TKKDUfUi1Hu96KCOUkkam7qP8AZoX+9QMkVqsQt8tVd1TQy0HPI0rdq1IW+7WPbtWlbsv3ag8DFR902reta3+b71Y9m33a2LelKR8dXNK3rShWs23+7Wpb/wANYSkeFWLka1cjWq9vV6NawlI8qpIcq1Mq0KtO2/NWUjjlIdtob5adtpeaylL3jLmIm+9tqGSpGqrJV8xvEjklqvJPRI1U5pa0jI7qdMdNLVGb5abJPuqvJKtdUT0adMbI33qryN/epzS1X3f3a31PSpxBmpsjU2Rvmpsbfu23VUTs5eUdHt2tUkf3vmpsbbmapP8AaqhSkSK392rkdU46sLUHm1PeL0f3TS1ArVMrUHJIGWo2WpajanEggkWqsy/xVe21XuF+WqOqnIzZN27+9VWb7zfeq9MtUZl2tQevRkQyNVeRvvVNJ8tVZGoPcpR5hrN+8qNWpsktJzXRE9KNIfu96bupOaWOqN+Ubu+b5amWXbTW+9Uf+flojIJR5i8t5t21oQ3n3fmrFVty06Nv7tbxkeLiMNE6yzv66TTb/wC7XA2t18v92trT7zbW8ZnymMwZ6VY3la0d1uridNvN22uit7iunmPi8RhuWRuebVeb5qrxy05mo5jzfZ8sjPvK5+8+XdXSXHzVh3kVZe0PXw0jDmlaqslxtq1dJWfMv92j2h9DSjGRJ9qp32ys1t26m+ay1ftDr9jE3I7yrUN5XOx3FTR3FV7YwlQOqt7ytKG8XbXHw3VXo7xqn2h5lXCnUfalWk+1LWF9up32+q9ocn1c1pLiqMzVRkv13VVmv/4auNQ3p0JFqZv71VZFWq7XlH2rd/FWnMd0acokjRL/AHab9j3U7zV/vVIstTzFc0okP2NWo+wir0bVNG1ZSJlUkU47D/ZqZbD/AGavR/dqwqq1YSiccq8jNWwWnLYVrRxbqnFuO4rm5TGWJlExFsKbJY/NW99lo+yj+7WUokfWTn/se2hbfbW41r/s01rPdWXs4l/WDLW3qaO13ferQjtasLa7azlAxlXMv7L/AHqPstbn2Wj7LWEomP1g5uSz/u1Xkta6iSw/iqvJY+lRym0cUctJDUTJXTSWG7+Gqclh/s0cvvHZDExMejf71eks2Wq7W+2r5TeMoyK7UvNPaNv7tRsrLVcprEjbdtqNqkZaPmquU1iV2+aoWTbVpkqFqnlNoyK1Pj+Wipo1o5S5SJrer0f3TTbe13Vejs60icNSpEpru3fNV6OPdtzSLYbZBWnb2dTKRw1asSSzt/lrShip1rb7auRrWHtDw6tXmGwrtq1I22Oq+7a1E0u1aZy8vNIq3kvy1j3DfNVq8m3bv7tZMkvzVEj1aEBtx81ZtwvytWluqvIvzVkenTlymR/FTatzRfNTOas9CMiLd70ebtqvI21qp3FxVRiaxp8xekuqha8/utWVJN81Rb2rWMTsjQidFHdfLWnpNx95a5i1Zq29Jjdrj/epnDXpRjEvySfvGqCFtsjLV6bSJvM3ANSf2HMrK21qfNGJ56qU+X4ieCbzI9tYkjtFM0bV0dvpdwsn3GqjqeiTrKJBG1V7SJNKtTjLlOcuJdslVpJD61rXuh3HysEbdWZNptwv3o2pSkj16dSnL4ZFP7Rt61Y87cv3qq3ELK3zLRH91a1idtoyiDXHlt/tVMtxuX5v7tV7iLcvy7qhjbb8tXze6a8sZRJppaq/bGiqaRfl3VRmp8xvSpxl7pY+2PUy3m6stu9Q/aG/+yraNQ7pYOMo+6bZmpkd0yt8tZ8d1up2/wCatebmOT2Eo+7I6Cz1f/aq59u3fxVyvmt/C1WIbxvu1lKJy1cHGPwnTR6j5TVqW+pblX5q4nz6mt9UaOT71YSicNTB8x3kepMq8tV2HUVauQhv/NX/AGqkW9296wlE8ipgztre6jaoby1Vq5mPUmX5g1a1vq32iHazfNWfKcksPKn70Qa32/dprR05bpf4qN1ZSple8QyfNUfy7aVztqhNceTNWXLym8IuRqRqsi7TUE0K7dpWqi3yq1WpLhZV3Cp+EOSUZGe1sv3aguLNZYdpqzcS7fmqFbra26qid0eb4onN3Gm/e+Ws2TTVrptQdd26s2S4WuyMpHtUatTlMVtPWoWsK2vNWo221pzHbGvUMdbXa1alrF8q07atTW+2sZE1JylE0rNavRr81UbVq1I/mrzpxPFqjWi3LWbeWe7dW4tRzRbqzjIwp1eWRzH2fbUE1nuWtm6hbdVetoyPThVfxHLXmm/xLWTNZ12l1b7v4ax7iKuynP3T2qGKkYLW+7+GoWtfmrUZdzfNTo9q1uel9ZkY62rbqk2staWzdTdq7qfMHtpS+IpqDiplg3VM21qcrbar2kjCU2Q/ZamjiZamjlWpvMVv4qXMYOciONvWrEcW/wC9TflahWp+0MJEklmr1DJpat92pluNv3vu1YjnVqOYnmqRMmTS9v8ADULWG2t75WWmtEtHxFRxEvtGD5J/2ab9nX+KtiS1VqryWbLSN41TP+zrTfs/tVpomWm1JrzlfyVo2bamk+6aZVcpXMRbFp2xf7tOamt92pL1G7aNvzUbqaz7Wo5SoxDbSd/mpGl3UM2eaDXlkazLTdtXJIqh8uvBlE8mMiDmjmnstNb5a5y7ic0xqcrfNUcntQUN3VHuoams1bRN4xHNLTfN+Wod1Rs1dMS+UvLcf7VO82s/dto31vEPZmlHN6VajlrIjlb+GrMM9VzGEqZtW8taFu26sW3lrSt5flWplI8yrA1o2+arkdZsMtXoWqeY8qcTQjqRe1VY2qeo5jjkS7aa9OWj71LUwIWqFqmao5KNTeJTkXdVOZa0JKpyL96jU7KcjPmX1qjcVoSVnzU4np0Sr5vzU7d/DULfeqNmrspnbyl6NtlXI5ayY5dtWo5a7omdSBtQt/ear0cm6sWGWtC3l+WumJ5VWmaCtQ3eo429akrQ4+UqzJ81Z9wvy1qSLVG4SpOqjIw7qKsW8i210l1F8tYt5F/erOR71Coc3dRVkzL96uhvIvvYrIuFqT6OhMy5Kj2/NU1wu2ofmWpPVjIazUlFFQUK1JRRQAu75adu96ZRQBKrVIrVGrbqfzUGpPG26rEdUY2q1G26plEqJc3UvNVlb5qk3e9AcxIv3aWol+aigOYlp+73qHdTvuUEklTRtVdWqaOgykaFu25v7talu1ZMH3q1LVamR4OM+E2rOtq1rFs62rNa5pSPja5pW3ata3/hrLt61LesJSPCrGhb1ejqnb/dq3D92suY8eqWV7VLUUbVLSOGQqruoZaN22kqCSKT5ao3DfLV6SqdxRE6aZQuPu1mXDVeuG+Wsu4+WtT2KESrNL/tVTkuKddN81Z8kvrXRE9ulTLUlx/tVH5x/vNVNpdrVH5tbxPR9gXt275VqRflqmrfNViNt1axkEqciwrVMtV4/wCGrUf3aR5kpEm3atOWm1J92lqc0iRWqZW21WqamZSiS7vems26m7qN1BPKLUElSbqjb/x6gqMSncd6z7itOVazrj71OJ6NCXvGfJ83y1XZKtSLtqvItVI+lw0irJUe7b8tTSfxfeqFvmq4yPZiG73p27/vqo91OVttUUTbt1NX/wAeqP7zf+hU7d/eq4yIJF6NUkf3TUa05WqjkmTR/KtXrW62yVR/hWpI1raMjy69PmOu028211Gn3m6vP7O42su2ui0+6rqjI+OxmGO4huNy1Nu96w7O6+X71aEdxRI+XqUuUtTVk3C7t1aDNuqjcdaykXS90x7iL5qy5ovvVuXFZ8y1jzHs0ZmLcRVVaLbWtNFVWSKlzHq06hR206Nqm8ujy6uMjXmJoatRt8tVY6sR/dNHMctQk840xpiq9aXbULL8tHMQokcl1WfJeVYmWs243bqqNQ76NOJJ9vb/ACadHqW2s2TctN20e3PSjhoyNqO/3VchvK5/zakhl/2qr25zVcLynTR3X92rS3Vc3HeVYjuqzjWPPlhjpo7z/aq5Dcf7VcvDeVcjvFqPbHn1MMdRDcVajulrm7e+q1Hef7VT7Q86phjo45lapVZWrBhvKvR3VHPE4pUJRNLZuo+zrVeO6Vv4qmW4qZTic0oyJlt1WpPKqFbipllqeYxlzEnl1IsVNjlqTdUGEuYPKprW9SK/y05mWo5TO8ii1qtV5LOtJmVqjb7tXym8ZyiY81huqjJptdEy1DJErUcp1068onNyWe2q8lr833a6SS3Wq8lmtaRgdkcSc+1nULWu2t5req7Wu6r9mdUa5itZ1DJa/wCzW99lH92pPsP+zT5Imn1k5v7Duqxb6a1dFDpe7+GtC10b/ZrnkZ1MdGMTJs9N+78takOkt3Xit6z0n7tay6b/ALNc0j56vmHvHI/2X833akWx2/w11TabVeSzrAw+ucxkx2+1fmp23bWl9k+Wm/YKIwkZ+2jIyZGqvN92thtLamtpbf3a31No1YxOXulbbWWy7Wrr7rS9v8NZk2ltuqJHp0MTEw9tRyLuraaw21RuLVqz5TujVjIxbj5aoyS/3a0rq3qj9l+b+KtIwPUoyiZ825qrtbs396tpdO3bauQ6X/s1rynR9YjTObXTd1WIdHb+7XWW+h7m5Wtqz0Hd/DRKRw1czjE5TS/DbTMv7uu90Xwl80beXXQeH/Di/L8td9pegx/L8tePXxEo/CfE5lnkl7sTkY/BqyRruWrUfgpf+ef/AI7Xp1npK+Wvy1aXSV3fdrzZV6kj4apnVT+Y8xj8Fr/dq1/whEc0f+rr0qHRlq9b6QtZSrVDhnnVT+Y8p/4V9C0fzQ/+O1m3nw5h/wCeK/8AfNe4f2Sn92q91oy/3a4p1MRH3iafEFaMviPmPXPhou1tsNcXceA/Jbb5dfV2qeH1ZW+X/wAdrkb7worSfd/8drtoY6pGPvH2mB4mqctpSPndvBbbf9XVGbwNIsm5Vavoz/hE1/550yTwaveOuz+0Jcp7UeKJRPnj/hA5pdvytTZPhpdSr91lr6Us/B6/881rSj8Hx7f9Wtcs84lEiXF9SnL3T5LuPhvfL/D/AOO1g33g+8tf+Wf/AI7X2ZceD42j/wBWv/fNcb4g8Cxsv+rX/vmroZ1KUvePYwPGk5S5ZHyf/Zdxb/eVqasUifKy17brHgtYnb5f/Ha5a88L7f4a+hpZhGUT7WjntPERPP8Ab8v+zQqVv6hpHl7tq1iTL5TV6lOrGoenCvGt8JJH8y1XmiaJty1at6ufZ/tC05E8/s5FGxv2WTa1bCy+bHurHuNPaL5hU2nysrbTWUjKrGNT3ompDcfvNrVbguPKfFUJov4lqW3YyLXOcU4xlE05LpvlYVNb325vmrPVd0dV9zRyf7NLU5fZRkdIWVqq31r5se4VTt7ytC3vP4WqTm5JU5cxjtE22lhuG+6d1XpkVZv9lqZJaru3VEo+77p088ZfEUZpvvLWa11s3LW1NZb13Vi6hZyL81ZROyhKnL3SGe68y32/xVhyXTK3NX5G8tufutWRqi+U1dNOXvHuYWEbg1+396l/tHdWVJcfNtqHza6j2fqPN70Tc/tKpI9S/eVg/aPlojuN7VPLEmWBOytdS/u1tWeo15/a3m1l2tW1Z3jf3q46tM8PE4M7aO6qxu3VzdreVoR3X+1XDKJ4NShyly4X5ayZl2tWm0m5aoXX3flqYyKpFWT7tZt9b/L/ALVaEkrfxVXmb5a6Yy5T0qfNGRztwrbqrszLWpeVkyfeNd0ZHuUZcw1pNtN82mtULVpynVyk32jdTftG2odtDUcpvGMZE32jav3qct4y1TZaj2stHKHsoyNRdS/3qmXUlrFZW/hpu6Sj3RfVoyN77YrU77Rt/irn1lZakjuGenGPMZ/VuU3vt7L/ABVNHq396uf+0M33adurTlMpYaJ0q6gjUrXS1zQkZelP+1SLVcpj9V7G9IytUMm2s1bv+9Uyzbqn7RHspRJJFqvIxWrO7dSeVuo5S4ysUWlam/aPerklqGpv2CpibxnEptLuo3bqmazZfu02S3Zf4aDppypkXNHNS/Z9q01I2ag35onWSLUMkVXmSoZFrxZRPk4zM9lqGRavSRVXkirklE6YyKrfL81RSVPItV5KjlOmJC3eoqlbvUMn3RWsTsiMaomanM1Qsy1vE1jEGam7qjZt1MrpNuUuxtVqFqz42/u1chqZSMKkTWt3+Va0Ldqy4W21ehrCUjyqsTWt2q9C1ZcLfLV6Fqz5jyKkTSjarUbVmxtVqNttRzHnyiWlajdUO6nK1bGXKSNUMjU7d71G1VqVEjkqnNVyRv4qqzU+U6oFG4+9WbcVpXH3qz7hflrWMT0qJmyVVZtrVdm+9VKT71dkYnpwHLLVi3eqa1YjrpiXOJrQy1ehlrJhatC3at4nmVYmpC1XKz7dvmq9G1aHlTEqtcJVyoZF3LQRGRl3C1j3i7v4a3rhfvVl3UXy1B6tCRzd5F833axbqL5q6W8j9KxryKoPpMNUOfuFqnJWpcL96qMkW2pke9TkVKKftamVB0hRRRQAUUUUAPVqG+9TKKAJVqaNqrq1SbqCoyLXm1Ju+aqfm1J5u2suUsteZS1Bu/u06Nvlo5QuTbvlp273qH733adu/u0cpMiZWqaOq8f3amh+781BlUlyxNK3atazrHta3LH+GsKh81ipG1ZrWxbdqybKtq3X5a45SPksRI0retKFaz4VrSt/m21zSkeDWL0P3auR9qpx1aj+6KzPKqFpWqRahjanK1BzSLC9qa1N3U1mqoyMuUjkaqMnzVakqnM1axOymZ8/3aybrtWpc96y7pv71WezQMu571kzS1qXlZNx/s1tE9+gV5G+X/aqNZW3fNTW+Zmprfe+b+Kq5uU+gpxjyl6OXc3zVaW4rLjba1WN21f7tXGoZVY+6a0LVcjfdWTDL8q1cjlrTmPn6lMvLUitVeOWpN3y0cxxyiT09e1Qq1Sbt1XqZ6ktMo3e9DNTDUazVG0v8VDNUbN8tBUYjZGqnMu6pmqGSrOmn7pRkb5vmqvIv92rU1V2+WrlH3T2aFTll7xTk/vUzmrclV9n+3UHu0qhTZKctSSQ/wDoNV/7u6nzHXzE1O2/3qjX5ak3bqXMLUNrbafTPlqSP/2atYyOecSaPbu/+yqb7v8AF8tV4f8AWKy1Yk/1n+zWp5tYtWcvzfNW5Zy7a52P5WrWs5fmrenI8LER5jqrO4rUjuNtc/Yy1rRtW58tXp+8aSy/LTZG3LUKtQzVEji5SCas6brV6aqE33qwkdtKJWkqFqkmaod3vU8x6ERu3dTWi+apN3vTfvVJrqOjWrCrUMfy1YjoMpAy1DItWaRl3UcxlGRnyJWfcW9bUkVVZrf71TzHZSqcpgyQNuqHytrf3WrWmt9v3ahaLbUSkerTrlH7Ozbt1R7fmq8y/wB2m/Z/71ZcxvKvGRCq7f4asRtTvKp3lVPMcsp8w5WqxHLUFKv+1WXMc0ol6GX/AIDVqG4qjCtXI1ap9ocdSMTQhl21chuKzY6tR1Ptjz6kTQjuttWI7r+Ks1akVqI1DjlTiai3lSR3nzVj7ttOjlo9qZ+wib0d+1TLeVzsd0yU5rxqr2kjCWGOj+3j+9Sfbq53+0D/AHqjbUv9qt4zJWDOia//ANqj7eu2uZbUqrvqe2t4yN/qZ2H27/aoW8WuP/tnb/FTv7a/2q3iH1GR1zXC01pVZa5mPWv9qpl1b+7WhH1WUTaba1N21mrf7mq1HdbqCZU5RLUcW6r1va7mqrD81aVu22s5TicNWUolq3s/9mtS3s6q29wq1oQ3H+1XDKR41WUi9b26qv3auLFVGG6WrC3VHKeTUjIkkiqu0VTNcbqkj+ar9mTGUolVbOpo9N3N92tK3VavRxKrVXunNOvKJjrpf+z/AOO1HJpddEsStTZLdaXKYfWpHI3Wl/7NZdxpv+zXbXUS/NWHeRKtL2Z6dDEyOVuNPqnNpu77u2umkj3VXaJacafKevTxMonI3Gjq38NU5ND+auykt1qu1utbcp6FPGSOZh0atC30na1ay261NGqrWMgnipSK9rpq1tWdmvy/LVOPalXobpVrGUeY8qvUqSOo0eBV212Wnqq157p+rLF95q6ax1pf71ePWoSPkcZQqSkd5ZsvarW5a5Wz1xf71aC6ov8Aerm9nynytTDVOY6CGtK38vcu77tcnb6ov96ta31Jf71HKcNSjKPvHYSWtn5e5W/2qy7y3X7yfMtUY9S+Xhqhmv8Ab/FWEuUU37T4Y2IbyJax5rNWq1dalVX7arVzSpx5vdOqlGpEh/s1f7tSLpqt/DTvtS1NHeL/AA1lKBpKVQdDpq/L8tXPsC7fu0W90rVaW4Vq4ZUo/aOKdSoZ9xYL5dc7q2mqyt8tdZcXC7a5vVLhVVvmrz6keWXundhKlTmPN9c0Rd33a4fWNGVd3y16ZrEqturhdblX5q9XDVJbH6TlteoeW69Ybd1ef6x+6kr0rxFdLtavL/EEu6T5Wr7HBykfsGUc1T4irHcbf4q0LO/Xd96ub83btqaO4/2q9w+sq4Xmj7p2iqtwtVWtdslZen6pt+Vq2luFljrnkeFUpyoyJrX5vlamSQNbz/7LUsLfNWl5K3Uf+1WcjkcuWRXt2ouIPSmxq0TbWq55Xmx/LWEvdMZe7LmM+OrX8W6q7L5TfNViH5l21MipEkjeZb/7VNtbrzF2t/DUlu21qrXkTQzeYv3Wo5jOPL8Jo27K/wArU64s1lXbWas22RWrQhuPu1BhKMo+9Ewr7Rx8y7axL7S/Nhau4uNrVRkt42k/3quMj0aGLlE8nvLVopG+WqPzK1ekaxoKt8y1y93oe35l+9XdGXMfa4TNKco2kc7uo3Vek01k3VVa3aKteY9mNanU+EarMrVpWd1/tVm7f4amt22ttrKoZYilGpE6izvPu7q1re63Vzdu22ta3avMqRPk69GPMbkNx/DViTay1lwt81Xo2/d1wy908aceUq3Vv6VTkVq2Gi3VRmi+aqhU/mN6dQyZot1Zd5a/7Nb0kdVbi3+WuqnU5T0aNXlObki21BWreRbW+7WfIu35q9CnLmPbp1OYiop38VKzLWspG/wjKXbRu3U7d71BlzDVio8r+9Tt3zU7dQPmkRrb0eV81SbqN6/8CoDmkNW3qTyV3Ueavehpfl+Wgy94kjiXdUy28dVfNVad9q20EyjItfZV3UfY/wC7UMd5U0d5U80jLlqEkduy1Ivaq/2ql+1LReRlKMi6qrUnkiqP2ij7Rt/iakZckjQW3VqGtVqn9sZak+3t/k1ZPJUJJLNaj/s1e1SLebqk+0VUQ5qkTXYYaoWoorz5HmxIGUVWmoormkdMCnJVWQYoorM7qZBN8p44qr3oooO2I2Sq0lFFbROiBA33s96ctFFbs6iSOrsIoorORx1DQt60Lc0UVwzPMqF6M7elXIzRRWUTy5lmNj8tTKxoooOSRYVjT80UV1ROMXcaY1FFaRKGsdtVZGNFFbxNaZSk/edaoSCiiumJ6NMpXH3qoyKKKK1ietTGVItFFbxNZF2GtC1+bGaKK2POqmhDV2E0UVueTUJ6JB8tFFScZUkrKulFFFB6VIybhRurFvFHzUUVB9DhzFuFFZ033qKKyPoqBTao6KKg7ohRRRQUFFFFAEmTUdFFABT17UUUAOahaKKAHRyFutPU0UUEsnVjT87elFFBQq1Yt6KKiRz1TUtfvVt2IoorkqnzeJOgsxW5biiiuGofJ4g0IV+atOOiiuaR4lYuLy23tVtTRRUHmTJM06iiiJzC7inSmZooqyiNzu61TmNFFbxN4GdcVm3X8VFFaRPWo7mTefL0rIuFooreJ71AqN83WomY0UVcj26Yi/eqWM4oornkXULEcjVdtmJoorWn8J5VYvR1PG5ooroPOqD1Y09TRRVnPIkzSNRRTiQMY1DN8vSiimXEgao2+7RRVxOqJVmqu1FFWd1MgkqJfm60UUHp0yKoJPl6UUVB6sAWjeaKKk2iSbyvQ1Kp3daKKqJnId/FUq8tRRXRE8moTL96tCzY7qKK1ieRV+E3LNivStyA0UVtE+ZxG5a/hpaKKs4CCas+4oorCR10fiKklVm+9RRWB6ERtPzRRUlE0ZqwrE0UUGEh+6pR0WiioOdjZBmqzKKKKk0iVJqryIDRRWJ3xIWQUgULRRSN4jlUUu0UUVAxoG2hUHy0UVnIUi9DVxR8y0UVB50y5GKmUfNRRWEjkkSMNvSn0UUjAZIKTdRRTiIY1RSMV6UUVrE0iRGRhUMjmiitYnTArSORVCSZieTRRXXE7aW5Va6k9aaLhx3oorWJ6PKuxIt1J61dt7qTavNFFdETlqpGvayNWxaOTt/2utFFc0jwsQbNrxtq6rGiiuWR8/UJBO471PHeSj+KiiqicskWYbqQ/wAVaEMzHvRRWsTgqpFu3kLdavwudtFFM8yoaVvI1Xo2ooqGePULCyFewokc0UVcTnRn3Tmsa4Y7qKK6Inq0DPkY1DvNFFB6sStI1RSMaKKDsiVvOf1o84+goooN0L9ofGM8Unnv60UUCJI7yT1rStdSnH8VFFckjlqJdjTs9Yuh/H+layavcsv3/wBKKK5pJHh1oR5tie31q63ffH5VvadrFyV+8PyooriqJHl4iEeXY17XVLhurD8qLrUpwv3hRRXm2R4XLHm2MqbUp26tUa382771FFOSR6EYq2w8X0y/xVYt7yUfxn86KK5ahLiuxdt9QmPcflWktxIf4qKK8iseZWS5tiG8u5NvWuZ1m8kWNsGiiuCPxHZg0uY4fUtQm+bkflXIa3cOd3NFFe9RP0XL4rm2PN/EF1J8/NeaatKzXWCeKKK+uwZ+x5MvdKysflqWE7utFFeifWix/JJxWzpszt1NFFB42K+E0fNbrmtXT7ht3b8qKK5z5+p8JfvI13Zp9me1FFYyPMfwlXUo1XkVVhYhqKKk6af8MtSHLKalm/eW2GoorKRLKMJymO1T25IaiiqHIsE5qo7EUUVMSVuRu5kt8NyKyJ1Dbs0UV30vhO6kZt5Co6Csy6tIj/DRRWx71FszJIlFU2XElFFEj6Sm2aFqa2oWPy0UV51Q8XFfEXYJCK0LeU+goorhqHg1i3GxomGaKK418RyIpXAqpIMLRRXXE66Zm3kantWVcKKKK7qZ7NEzWY0zO7rRRXae1DYapp8jEdKKKDSJHuNL5h9aKKoUhvnNSeY1FFTEkduNIsjetFFAwWRvWnmVj3oooAGYlaQSMKKKAJFc1IszetFFBlZEizN61YViaKKDlsh4YikzRRQTIdT45DsoooMz/9k=">    </p:cNvPr>
          <p:cNvPicPr>
            <a:picLocks noChangeAspect="1"/>
          </p:cNvPicPr>
          <p:nvPr/>
        </p:nvPicPr>
        <p:blipFill>
          <a:blip r:embed="rId1"/>
          <a:srcRect l="30435" r="30040" t="14286" b="14286"/>
          <a:stretch/>
        </p:blipFill>
        <p:spPr>
          <a:xfrm>
            <a:off x="960264" y="1099109"/>
            <a:ext cx="1463040" cy="1463040"/>
          </a:xfrm>
          <a:prstGeom prst="ellipse">
            <a:avLst/>
          </a:prstGeom>
        </p:spPr>
      </p:pic>
      <p:sp>
        <p:nvSpPr>
          <p:cNvPr id="8" name="Shape 5"/>
          <p:cNvSpPr/>
          <p:nvPr/>
        </p:nvSpPr>
        <p:spPr>
          <a:xfrm>
            <a:off x="951120" y="1089965"/>
            <a:ext cx="1481328" cy="1481328"/>
          </a:xfrm>
          <a:custGeom>
            <a:avLst/>
            <a:gdLst/>
            <a:ahLst/>
            <a:cxnLst/>
            <a:rect l="l" t="t" r="r" b="b"/>
            <a:pathLst>
              <a:path w="1481328" h="1481328">
                <a:moveTo>
                  <a:pt x="740664" y="0"/>
                </a:moveTo>
                <a:cubicBezTo>
                  <a:pt x="1149448" y="0"/>
                  <a:pt x="1481328" y="331880"/>
                  <a:pt x="1481328" y="740664"/>
                </a:cubicBezTo>
                <a:cubicBezTo>
                  <a:pt x="1481328" y="1149448"/>
                  <a:pt x="1149448" y="1481328"/>
                  <a:pt x="740664" y="1481328"/>
                </a:cubicBezTo>
                <a:cubicBezTo>
                  <a:pt x="331880" y="1481328"/>
                  <a:pt x="0" y="1149448"/>
                  <a:pt x="0" y="740664"/>
                </a:cubicBezTo>
                <a:cubicBezTo>
                  <a:pt x="0" y="331880"/>
                  <a:pt x="331880" y="0"/>
                  <a:pt x="740664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291768" y="2738364"/>
            <a:ext cx="2560697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Language-specific optimizations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3291957" y="3133120"/>
            <a:ext cx="25603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platform offers language-specific optimizations, catering to the unique characteristics and requirements of different programming languages, thus enhancing overall performance.</a:t>
            </a:r>
            <a:endParaRPr lang="en-US" sz="1500" dirty="0"/>
          </a:p>
        </p:txBody>
      </p:sp>
      <p:pic>
        <p:nvPicPr>
          <p:cNvPr id="11" name="Image 1" descr="data:image/jpeg;base64,/9j/4AAQSkZJRgABAQEAYABgAAD/4TyC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yOjA3AAAGkAMAAgAAABQAABEckAQAAgAAABQAABEwkpEAAgAAAAM4NwAAkpIAAgAAAAM4Nw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MzoxNwAyMDI0OjA0OjA5IDExOjMzOjE3AAAAAAYBAwADAAAAAQAGAAABGgAFAAAAAQAAEZQBGwAFAAAAAQAAEZwBKAADAAAAAQACAAACAQAEAAAAAQAAEaQCAgAEAAAAAQAAKtY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DopiJbeA3EmwMF9zVi705rSIOZFYH0oMpVLTUSlRQahRQAq/eFWpRi36d6CJbo2PD2pGztpImupYlZsgKMg1V1+YzzRyGQyZzyRUxjZtnHGnbEOVjGpcH0qjvADNLtOaAuTK2EK0ior8Hg9qDPbUbt2MRTlbb0oG9RwcN97tTe1Mm1h0cRkbaDzVhbF+m4ZosTOoouxDPE0EmxutRuq496Cou9miSzQl2+lejS6cW0VRtfcsAx8i9/eues7OJ5mYTtOPqcdq1tPBYDzCeWAwawguOtdEj0MO04XRo6aVXzXL7MD0rVtbeG7sr+4liknEMYCOXA2fhWNR2Oes3FtryOWorU9Ans8/aowADk45rd1i0lh0wM6KATwRSvqclaSVWJn6VYx3gmDk5Vcisxhtdh6HFJPU2hNubXYSiqNSeCHzBu9DV0wEqFKk7uAKDnqT1L9haWikpeGWNgeAq9qg12GBPJ+zuzLz94Ulf5HPCcnW8jFKelSH7o6UHcxUjZgdopCCvUEUCur2EHTNKpIbIoARiS+T3ooAKtQ27T4RFOaaInLlVyxa27Q3oRxz6V017bQNb7/ACgGUcEGs5uzR5+Im+eLRyGovi7P0qsN8nQZrRnowsoJs1rbSb2OHzpIHWNxwxHBrXWNYtpiu5ycgbW6VHxNWOGtNTfu6oi1yKW5gijRtxJzWE2mXCKS2OPWtpK7NaFWMY8pJZwBreUs4XtzV5LCH+y5pBcymXcFRFU4b8awm7Cq1LPbqYM0Zjc8cHpUdaHdF3RNakC6iJOBuHNdjrfky6IQlwZGXtUO/MjhxV/awZj+HQftToe6GsW5XbcyD0Y0L4mbU3+9kRUVZ0l6x/1TfWtaIYeBu4ajozhr7s1JbUXF0C93Gm4chu1ZWv2ywRxBZUkGeq1EHpY58PP30rGBgk4FSwwtISD2qj0pSSRYgXyjj0NW9RgBgjYKASM1JzSlaaZmeWcUioSwBp3Ojm0LF1bLEilR1qnsOc07hTleN2WLZAzHPNa+k5E+4DJpHPiHoxJnLanIxHIqw+pSTDyjGNp4zScU7HO4J2fYxb+HNwxJwBTbfaMKCMk1bO1O9M9D1aZYPD9nG+DwODWXJdWV/LFbQWscZZx84Y9K5o3tc8WkpcvNfqy+LOJNWVEwqKufl5FVvEFrGttJJ5hyF6bcVspO6CnUbqROUtPOFluiUnc/YVYkn1G3tYo3aSOFzvTIxn3pSs3Y9OSg5WZHcW0bwNuOGVulQ3GnpHaF1HOM1dyoVWrIo2cXmzjPIHOK7SWW1l09oVtVjYqPmBzSa1RnjG3ONuhlaQoj1IE+hFUta0p7Z3uN2VduBQviuOFTlrW7lOW1xbxlRywyak0/SpLy4EZyoPeqirux0OsoxbNrUNHj0u1jKsfmPOaLGLzVST+BDyfSqmlHQ4XUc4cxJqGHvUYN8pHLVW1OHfZrsO4A4yKiPw2Cm7OJkwQlZwpGD6Gtu30s71BH3uc0uhrXq2INQsDbyAjJzVq5t9+kRufvAY6VLZk6l1FmOLWTYWK8CmRxkyAY70WOnnTRavYsxpxWiPD4fSRKhJkIzjFbRhzXMJVuSKMhbd42KlcEdq1NNtikXmk4wazehVad4i3sGyQTBeWH505ZyyhDCoPqKc1qjH4kjE1LJdz/ALVQ6bEXvE44zTZ3J2os9I8Rx+VpVsSudoGOe9U49F1p2W4jS3iZE8wEMBxXHzqK1PEp1IqmnLzHaTPNdXAknZvMKncwxVXxRdl7FwjErjByK64RvqaU4L26S2Rz9gh/s6MAMCSTkNitC+NpNHBmOcrDGQQ0mefaonF3TR2T5vaXXmVLnSr2WSSXavTdgN1qNLCRrC4llaRWix8mOCDVyumWqkbaFqzsIVhWVUwSOeKHlee4WLIQDC5AxVTVrMyb55NvoSQxpbXmT8zIeSB1p+p3MeobYkTCjruFLzJabmpFWewaO1hkbDK2QMdsVpaQqrbZ2kkPgGqpO7uFSd4FrxRETpkTY/jrG0/RmvLXzVuQnzY24NLEvldyKVXko3a6luLQJ0nZLiOWW3HRoyBk/jWhHpMRgeGGKRMHP7xwf5VjTm5TSIqV77bFK705IZFLqN/t3qyZzHbecEwUGMHvWskDlzpFWeK9vLWG6a3VIXJCsD1q5ueWwS3kjHy9CO9Zxswlayt0K4tyLZ02ghjSDT4YYFQLnPJrSK6h7RrQbHbIxAdRjNb9jETaDapxnFbUtzOrLQ5zUrbyr2YAEk060iQ2xEhOAMkVjU0N+a8EF3dWbwRjfux14qAzW5AES/jiiavJWHGMrambq9sqRxlXBdjk0miQMLpcj+IZ/OnJanW5/uGd74ss5r02MNv5ZyP4jjtWPbaRd2crSXMsLqImO0Puxx6Vxc6UeVnk0KkFRUWtSx4bg2KXJByhPHaqOuvF9mZC6knsDXbTfus3g267sZ2kxCRVR4kdRtABk29TTdnnsyKUTIJG5uBWLlqzpbtNnWW7P5G0RRk4zkqDWff3MUMF1bzL+9mjATaoxkGuqpG8Djgrz0H6V9nTTFN0kpOSPkrn5HAu3Me7bu4yOaU/hRtRu5SvsWbaQm8UyKxGeeOtVjG0mqssJIBLEKfQVmkzbS79CeK5MsixMMxocit39zBYyK+I95BjIFaUlZM5qyatFGdMZmiYO/mKG+XcMil0vT0vLdk85I38wDpziuarUvG4nJRg2i5LaC1kMX2SGQKcb2ucbvwzU1k0UMw3JbwgnH7t9+frUUn7yZk/ejcTU7uK6PlJAish4de4qKcJ/Yrq3D4GPzrpb1CCcUkWNgXwtZs24gSHp+NJYWz3RbZFJgeqmsaPX1Hze6/Une1gskBvXMGc4DIeaR7Q3FuJoAWj6qwHUVtsjLn+09ivbWU7OrJHnB70+41S9spzGY0x6AVcbx94r3akrGXNdyzXDXEiKCeMYqnLuMynoD1AqW7s6oRSLl7Ep0eNVQZZgBge5qt9la3iUSrsOO9RT1uODdijIqyOSWUZ7t0FMRJInJhZZD/0zPSqbsdMVdWZZk1PUtgaSaYFPu7mzin2upyxSTTXUiyNPCV+bqM1lOCa0M3RilZI6fQktWtX2yxRkx4OQRmuTitd73WTv2uQDQm1E56EmpzuWbLyohKR5OARgOhJOFJqoIEuVaOSfyl2/e2k/hU3tdnQm03I7DTDvhDZzlDWH4jUi8t2Xgk8V3Ne6clH+KReffwytGVfcvUYrShsbkvHNJYSeS+CXUdazT5nYucowV09zpDo8EgWSANIoA+V1CtXGzw/ZPFmMBVVj8pPqK0krWMMJVc3JPsZZeVJ5ZYmC7XzkEcc12s8a6hYRbo5MhAwYYweKmlrzI3xPuuMkc+G32uRj359zVvRJoYLGYyg8TD7oyfyrgqfC0RUTcGkQ3emx315JMLiZQ54BgYmnQactqQBJNljgF4top05ttRD2vu8pbitQ135OA0mcZz1rUs/CV7rF4baDasSDdNKzYSNeuSTWspLm5epmpPnsbmsHSPDHhDFleRTXMW1oJpY1dZiWOdinjAweea1pvijoXh3T7K1ZUvb54EeZ7dFCKzDPJAxn2Aqo8sLnTSw+tzM8P2utX+rTHVpLm8hmhNxFEhV1J3Y2M/3VIyOAPpjBrtofB2nNp3lr51vMwyrFlYp7HAwf881pCF9WYV6VNuxxeqeHtb0hphJJHKvJhkVQA319DXCXS3EtyzSITIPvbaUk0YUlGE2iKFSkq704zyGpt8gju5AQCuMrjtTXwnUpXloOn+awshn70i9veotcI/dKWB6msYbM0o7ooaid5to4kgOSMiIMPTrmodQULqdwEjFsAQNiEYHHtUpu52Ut0iAKWBUuzZ9TVi2hi+zXTPGHIVQpP8ACSa0ewqjs7I00WP92AzjGMjPFW5WhjgbYgHGeKq91qYSWpj2xddPcgyruZzgJlTwB1/Gqo1GfTX863Khz8vzKCCKy5b3RooKd4vqd9p2n3UMe94W8p8ujAcbTXO+JjHH5MkisQrdjXdLY8+hJSq6Ed1fxTTpKE+V4B65yD9akfxff2xjtoQDbqgAjdQQa5U2p3Rs8MqitI07fxVFfW/kSxyWMm35ZYGyM+4NZd9oz/aReNLNcH7xkUA10S9+N0Z0ofV5W7mZHplrJbzbtS8lieUkj5P0IrobTWYI7VIBdbgi7c+We1TStC7NcRzVVtsRRWulbdn9olVYbsMmMUW8FhBNiO+kAY8FWwDUclN7mHPUd04nUafp6zxNLHd3EzI2CqOCfyNUNQUW8u5orhiT/wAtCqUuWnBqUUcabc+xHpY+161AiW4MkkgAHnA9foK9juLXSNI8O3UF2Y4bJ4yLh3bGcjB5/lTgoyk5NG6up3R4h8QfF2k61ZQ6Xp0aGKzkH2aWKMqvl7funJzkH2xx74HApDJK6rEpkY9AgyfyrCbTeh7VOPJDU9/sdB1O20Wxh0m+XRVSFWlt0i80yybRncxIxz2AqLT77xFc6lbPrWj3MfkyGKO4trvaEXd95xnDDafQ9/Wt1J7HjwxdGopXdpfmegTRW2rW0tnOA4wMjup7GvLNVsbyDUp7WK3mAiOCYcYrSpFNXOadpJTkZZW33eXeSSKAcncVzWLfQ27zSSx3MYUnhWIzUaJWNaLkn5GeQ/mwAy70VxgDpTdYiaR42DFe2AvWs0kkehTaTRXvDMdTtI5pJGVWH3ovLxzVO9kWbU7p0YYMpxk1klqddL4lbsQ7wg5PHqKv2pU6bMwBJaVFB7dzVvZCqrU01kfzF3KuPrS3syfZmG3aCMZ61UTFrVGcqx/Y1UOcbez9cn0/Csy8t0kCjzCBnPC5pqKNKcmnc9Z0fTbeAzqI7qF0OGSQ7C6/TJFQ6poFlf6dcQzRFXAJjfzVyD24NbJ3hY+ehiJRqcyOFbThbTpD5iuqlkDZ6jHFVTZxvMPNmCLjnYCSa5Yt8x7kZt6mhaaTazSbbT7dcvjJCxAY/U1tjVY7JY42guXKgcTMox+QroSd7o5a16jt1CX+ytandkZLCRhx0xn+X8qzZPC+pWy3En21FVBlCrEiQd8HjH0NaypuS5ohCq6S5KiuZY0bUjGZJLO8KBT8wjAGPXOa059FsoY7MWt6JbqQZa2kP7xTj/ZyMfU1zunK2ptOsvsarqT/AGS9jefY3lOJchg+D0FakWp3yRrHfm0vYx/DOQT+YqKM5Qepwz5J7bnSeGTpR1gX1rb4uIFLfZolyGbBwAcVxXjfxZrviTTUjuEhgto5nEsEDA/MrEDd3yK1qzT0idOAhzu890eeE8123wutIrjxjC7qsnlQvIMn7pHAPvXMjvxjccPNrse6FjmjIkVkflWGCPahS1PhoytK5zfiTWU0vQnMjSxavH+6t5I2O4jIw+R/CR698iqepzR63BaX8iv51zbAytCeQ4JBGM+3610J8z5T3J39in9xgP4bsrlwI7tBOf4LmJlB/EZqtqXh2+sYljNjZDeOJE5GPWm6TCFd3UZaGPCstvMu6SFWXpyKpaziUpuvVHOcKCf5CpUbLU9Ci/fTSM0Lp7lTLqM0khOCrRf1zTFs7UhjDMsmTwGGDU8vQ7VOcHqtB8elXFxlY7dunJXmpY7aSGCKIxYPnZLFecYpNPYl1oydrmoUG8EZ6VW1JyLY80xRd2jChvmjAUxIwHrxUn28NKnLp6gHIqufQ1dPqb8niiZCrXDbUkOCcM5X8CapQeIYpzcR3ss/lkERmFFBP1zmnF2epyQwUUrxKumT28t2sRSbbklWZhyfTpW9p2gXWvC4XTrsW8iEFYTLhn+nriqhFSdomlVqk+aWxcj8Ia/p8gb7asUoH3hLJn9BVWXwHeajM88+pq7nlyCD+eWFbOk9mzmWOpxfOkTL4JsrLKXGp7T/AHcZx+Wa3dI+yacv2cai1xAT9xw2B9CQMVUOWGtzlrYmVZfCXL2XTp7Oe2kuQLVsAR/3T6g9vwrIj0nw5HIvkW6zt1yJSSP1qJ16TeplCdaEXyrQ6SKHQhlrmExMcH7mc/mKmM+iW0Dz28aNtH3nXaM/lXKq0FsjgbrNmbd+IIdSsJVssRXFvhy8WRjB6gn3xVrTvB2j+INCN/e2RS9vZJJ2mEhLK5Y8j274Oazc+ebZ1xr1MLB23ujyvxV4UvPDepyQskktrn91cbMBhj+YrP0XV7rQtWg1C0P7yI/dPRh3B9jU9T6KnOGJo36NHpWjfFG91fxDZ2L6dbxQzyCMnecgk8HNenMRFG8hBIVSSAMnj2p2u7ny2Y4KOHnGMHucJ8Q9Zila20aH5pQwln/2f7q/XnP5VVU/Z7GwT7SkXBcoTywJ9Bz2qou9VJG/K404RZtpr+kwxMtxbo2BnjP/ALNiqdzf6Zc2zTafC52ffAmXj6DP8q9CVaKjZ7mUKVVO/QwTeaZHHKZbR2Eg2kypkg+o9KxbmTSZZV8kIuOPuc/zrO8Gj0qSmnccNGTO9IblxjP7uz/rVGWOKEFBZ37tnoVC/wCNDcYm8arm7XJ7X7TEN0WnFfeW4x/hWlFNc/YZFZbaOYnCr5RkBHfnsazc77IyqKF73uZ5s51xvm4H91AP5mknWCWPypBkd+cZrNxZp7W/wkMvhWe4he5tmt0gAyF3jIA69eazj4bkA3GXIPQqAf61LjobQxitaxt61qV8upu8uhW/XO7bkAfhgVS1bX3uYvLt9MtbOIqAyl1OcfU1TqJsKWGTUWpMp6K9tLqtul2kHlkkHyXw2T0buOPSrN1/anhq8ivc5t3c7WU8qQeh9DxUKdnoazinPkl1RrWuqnX54hd3e53OEmk6Ef3W9Dn+dN1Ga502XbETFyQyKB+ee4rpbclzHC6KjP2bRRh1/UhMB9pXYM4zg5+uc1o3G3xHbKq77a9HQBiFb/Gsai0uXKlGlJTj0Ob1PSv7PlEVzeAyZ5Gxun9an8PhZZ5Lc3ohj7M525rFWludE5c9FySO2j8P2E8a51iBWQ5O19279ay9S0ySz06dLS5a5UHJKjBH4VappHlU6rc1GUbDPCswErxztgTKYmLepxj9a9J8IXYW3fR5yVngZmiB/iQnJH4Emoi7VLdzLGRvOSJ/GU40/wAJalO8CTDyigR+mW+XP4ZzXzr5DU56Ox25ReFJ37liyt5TfQCI4kMi7DnHOeK+oY4WEILY3BecniqpK5nmq53A8yv9EXUdfu9UhlV7e4uSlvtOd4UAM30B4ran0CO+gSaz1KPAUINjqRx6Uqa/eto4sRUcZqy2Ri32iXdg4W6tBcxHq+3+vUVEnhfSb6TdFczR+qKQ35DqPxrrvF6SNYYl2vE2Lfwna6bGZYL2ebjBjlUMCPoR/WsSfSbGdyRI0Z/6ZMBj8Dn+dOaitghWnKTkVLwQWVt5MVzfuxPzI/K/gQazIr2SOTG4ADp5uGU/nUJ9zpppyjdi/amlO0ovPGYn2/of/rVds5U0rUN9xFDcBRho5wcfUEEir5lfUco6cq6nXQ674eukHnaYiKOpSMOB9dvIrK1iz8NX1lKbC6gF0c+Wpk8rB9DnFaSjGa0OGEK1Ka6o4650nXbdFdrUSRr91lG4H6etYt7r2qtI/mBYTGMYjhVP6Vy1ISitT26MKNV3Re1CH7ZeNPLpmpSyOclpMRKfwxikl0u7mKuuhoABgNJNu/lWBspKKWpJaadfWswaSDTLcHgFxn8utbelrbief+1LiK9+Ti3iQNnHrznj6VEjGs+b4dzirm6+z6nNdWq4tJJD+6IwAM8dutbUXiKK/t0sNRDPEDiKfPzAeldNOVtGdFWjzJSW6K1xaS20yqMOrD5XAyG/+v7VLC01vIvmq29cFVHINU9GQ0pI6KPUbXxGn2TUbKNF6JNHnKH3ySfxrD1Dwxd6PJI4BltiMiRR0HvXNL3ZHLCXsX7J7PYhsg0csM8blXVsgiulgvEdwZZ/syAZYgZDH8au5lW1ZPPbWNzG0arK7PhvOhXP44x/Wup0KaOK7sZJrkG7iIG9gE81emMZ+9is57p9jir81k2O+KAlu2tbG3L+UF8yQKflbPT8Rg/nXmLaLID9w/lSrVE5s6adeNNci6D4dFkEisEOQc9K9s1HW47jSVtdOy880YV228Rgjn6ntRCuoRZlXxMLcz6HOSsbSyjgheCSSNPKw7cIvPAx35NVLOytYlMskUaNjP7jKg/0rmUmtTzuapZy6smv/FV1bQqlsr3KJxsCqWA+vQ/TFY02padqbZuIpbC4P/LRE2Z+qn+jV206/N8Z00qNlzp6mtaxXCRkQ3n2tiuQi5D4/wB081RvpnvVaF45YZUPBBwff5a39BwfvXZh3ceqAfu5YrgAcJIozSwW16IBLeaZbCE8lt2MU+Vs7b03HR2Yjy6CGxL5271t+f0I/rVaTTrW6JNpqMK8H5bk+W3H14P51LavYcfaR1eqILTw5q6I13HEktvFhnHmgcfXNUZ9ZjEjpPBJgtwN4faP+BDJ/OkpuLOmKVV6GzpHjeXTbaS2tpF8ph8oJIKfQHI/AGmR3UGsecL2/GCQUU2wAJ9C4yF/WumE1NWZn9XdNua3MS51ZVcsPEE7Z+8be12t+ZIrPfUYHV1e41O4RuzzhR+PWuNRSPRhS02sSWVtHdHFrpjSsO5kZj/Suj07TdQLfarSyijZc4Oz5lP4k+taKmpHNiK0YaSZUutDvMPPdIC8jYaIY+ucCsWbw3fQxGSOBzDno3BX/wCvVSpNIuhioPS5a0y8khkaxu1ZgDjDA/KfQ/5/wrqLvQ2GkrchA0TA7WB5HsRSWqM8RL2ck11MaExRT75HhGwbR5Z5P1q/pXimWwkWzvY/PhkYjYTkovsTWVSPMrEVaXtYs6IeELHVY47nSrkRxudzIR0/DtWB4i00aSWhMwkYqTwOlYKT5rM82liJSqqnJanMW+pXFlJ5kEjIehweCPQ+tWJPFOqMu37U6gDA28YH161Z63sIyd2a+n/EjUoIkgv4Vv4VGAZOHA/3v8a24fHfhuZcz6dfRP6IiuPzyP5VjOnzO55+JyuUpc1OVhZfHXh+Fc2um3sz+jqqD88n+VYWo+PdXuwY7WFLKE8bUGWI9zSjStqyaGVqMuatK5hi+Mh5Z4mHQhiV/LtUtnqLi6j8+eQR55PWrcVY9GVKNtjv7cPJaLJbXAkH8Pz4H5VV+06ms7RSlSjHACkn+nNc6tfU8mKi5NPc0ZLS1htEne7+yvksUWMuhI5J29jgZqBfGemzWX/EyQTpglNy5ZcdOc5z+NdFOpJbChSnWV0tiJdS0bWowlvdG3f+EP8AvQPqDhh+AI96YNN1S0dpIts6Yz5lvJlfxA5H4gV3Rmnsb8ns/dmYj3C3UpD2yeapwWVefxxiobvT47iba88auBgBssBnvnAP6VMoqTudMfdd9yvbaLqlneptlaJGHE8UnGPqK0NZ8N38Fj9vbbqluv32jT5lPucZqoU3q2aKrHnVlucobe2lh3/ZrmFs8lBuA/A4/nUK2txZSrNaylHU5V0JUikl2O5PpIovqQ+zeUltbxk8F1XJ/WqgJZMhiSOtZJWOqMOVHc+ENdkjsZbOBIWuQfNhDDlmHO3Prxx+XerrfFbUbdzHJaIpPDYJH8sGulVVGKPJqZfGtVldl+0+IF9dW5ETQxMep2b/AP0LNQHVV1qJrV7190Z3yJCigN/tKMdR7f40e2c7xM1hFQd10Mm70i6SdpLOG4aNQNshTcG984rV0HxRdJcL9pdpDH8s8E/JKjuP88VjHTRmtRRrQ06FnxtFavZR3+mWSxxnkMi7v++vT+Rrj7WJYsXt1vkkOCqf403F3Jw8n7Kz32Oj0nxDeWkyzRMoB6KCOPw712upWmj+KbQMku28C8sEIyf8+tZ1IfaR5+KpulNVInnup6M2kFoLmzDMfuTZOCPasxLBSMsKwTO2Fe8bonSxj7gVtaTpls7F5oQY06lWVSD+JFS5MyqVpWOll0/Q7pQU2xylcMojJB+uOB9QaSXQdKgtYZZGg2MxyAS3T3xn8Kzuzg9vVWjOb1a207yppILURmPH7wjAk9gOxrmWMajiMfiTWkb2PUoTlKOpftfEd3Z2ot41TywcjBYEfiDV6HxTekYS0dyeu1mNJ009Ryw0HqSTavqlzCI5rWFIiGwLiTkZGD1OfyrNi0OTUJgjSwrJI3BhjIH07CnGNtiqahRXunS2nwxIj8ya85HOFbn+VW4TPpG9IJz8g4eVyzL9DngVsqcnqc0qyrvlaIW8Si8SRdQ0uK4J486LCv8AmAP1rHlgspLgSItzHGeWDyKSD9a3jGS3NIUpU27PQnS9ht1ZLeHeo6yO5yB+mPyqhda9MiOkV1cIjH5Qj7c/Xufxq72NoU7vUwHivHcyEyvk9WJNW7O6fT7zddW0UqEbSZCoI913A/yqOax1tRkrIy7nw59n+/qdiCOoEwb/ANBzUlhpGmOCbrXIo+21I2bNJxstS5YiTheMbnSaLougeZNJb6hdSzW6ebhECk47jr0rntZutLvNTmuFhnw5ztGB/n8qz5vsnNQnWnWblpYhF/ZW1uBBbBmzyJJD/wCy4pYtXuYzuhSGHPTagyPxOTS1Op0nJe8dbpXiK71DSm02a/eCT+GQMQCPRsfzqncafdXdz5ThotVi+5IDxN6Z9/fvUKVpanmQUaFRo1vDmqNZzOl9bK0LDZcQOvH+8v8Ah/kXvEPhaKOyOr6J++sm5dAclK9GCU4GUp+zrXWzOXAUHaqrHIeSCDnFdj4d1nT9NZVlQuSOVdice4rKw8TFyhZGpqXiPT9SYwXNmjWTYUTLyFPuK5zWPDUtkq3Nk32m0YbgVOSB/Ue9ctWFndHFRvStF7M53z8tkmrNveyxNmF2ViMfL3rBo65QTWpr2EGrysZI9PknBGMzIdo/OtyPTNamtTE/lQIeWRQP5AVLOGtOnF6spXXhdp4fOvdSZ1CFhtH8iao/8I5p9sN00ZZf70kvH6YrWnFy2NqWJdrRQSWdpAEazjtDg9GAOfxHI/GqtxGkwEcjvbc4Cu3yZ9mHH51bp8uu50RqSerMd9LbzSoZmwewz+vQ09ZyGQGd3KDAJY8e1bKKOxNSRv2Gv3cMBjnkeVGGVwcMn9TWjZSWGqN9muHdpJGyrLGxb8cCtYnHOHs7ygZ+r6CNPnIgHmoB8z7wAPrnp+NUotFnu5kSKKPe/wB0AZLfTsfwp20ubQrtxuV76zSwmaC8uhERxtYgDPpgVesZLK2CtLpcNwgXmRG3ZGOvGD/Pms6idtDSSlKOmhh6rDfX1xJ9ild4R/ywiPzqPdeCfyrmnhWJj5iksDyG4NZJnXRaUbLcySSepzT1bnAFUeg1odN4TttRm1eBrBC0qnOPUd8+1bHjbwhdaZctdLHtt5MNtz90nqKwbtK541TFQp4tQ7nD+Q27AFdX4Z8FX2vlvIUBV5ZmOAKqUuiOrF4pUafMb954Qj8OMkl/doAOQEOSfap4NesNRi+woFjkUYhmft7E+n8q52pN+h4blPFL2iVkiaRrbUNNntZ7eSLWrdfkcNhnI/mKzvC/iy60q7MTL8pO2a3fofUgf0ruwtTldjaFJzpyi/l6HTa94fsNS01tZ0Uo2wb3i3YMfr+FcjAzLHulZACDjCAk/Q12VIq90RRm5Qs90W9MuGjuvMEySKQfkbIB+uK6zwwLueZ1eVDa55UAtz7elYSjdWMcTZJs1dQ8OaDaSfapbWIu5yQe5+nQVQa3nC+ZZW8NvDj7yrzj3rCOHW7ZwRrTlrN6Ekq6lZIqhxvdSUQjbuqhHrOqRrtlUAtnJLgFfwxVSowfQqNOEtyjf3C3FoYprhXlPVg3Tn0rNWwtwV8y4mlz0VQB/P8AwqowstDsptwjZIn8m2tzgQqme7sf5cfyq0DcOmx0IQjaMRAA/i1bRptlXb1kxgj2kwRrGrDgkHLfTCgfzrM1HT7CxmE2o3DrMwBUN+7GP90Ak/mKtwitzelOV7R3ZnP4l0i1OYId7g9UTj/x7JqdPGltcWzL9nlil6ljIWU/hxWNSqlpE6nhJtXkzIn8RRNKxIuOehWVh+mazLjWZ0bfb7Bnvnmsedy3Oulh/wCYyptSup3LSyFieuTVmz125tCuOQpzxwf/ANf1pp2Ox0YtWOgttfhvFAmRHwOC4wy/j3/StFntr2MfvUYMcBbpd2fo3X9aHBPVHBOm4s89dUDHaSadGmWGAalnpN6Ha+FdVl0e7iuhErbDyG6EV2+va2PFXhyd44o1ltWDFFH8J71zNtadz5jF07V1UXdHlUkioxIA3Vb0/wAVXuntshmYIeCoOKrl5ketLDqtC0h2s6vPqCR72OB75rNtpHEgKnBFEY2QUqUYUuVHcaVNDrMUMM0xi1CEYgm6Z9FP9KXWNLiv5lO9LXV0OApOPNI/rUxk4yPMjUlSq8v9WNTwLMr63HbXcptZlJ3Rk7Qx/wA9R3rX8aaBZ2brNo8cUiZLXFvDJkj/AGlHbHtXp0ppx5XuYyfLX30ZyumjybnKxXcaPw2YiOPwNdXBdwWcIRdqkDOYxjP4U4tPQmunJ2vcpX15eyzgIk5ARcHcQp4z6465pkRvmf5jAvfdnd/jSkkmZckFEuSfbrlG8t25GO5H0wvaqy6PI4xM4z6MVQfkMn9KlasiM4xJho6RfMQQB/s7F/NyP5Vn6jqWmaUu9rlJmzjyoZST+O3av862soq8jeip1XaJzs3jC5Rj9itorYdmU4b8SuD+tUbTxtqmm6l9s/ds56q8Y2t9fX8TWMqzeiPXp4GFrS1ZJN8QL+61T7bJHCrZGFiXZtx6en8qu6xq0njSGITalK0sQ+SGU9Pp2P4c+1CamrPcp4f2MlNHH3mlXdlIRLGSPUdKih3AEYOa55RcWdnPGcbobID34zVdgob72fcVMTSAFo+mM/Wo22n7p/DFWaK40hl65FTQXlxbk+XIwDdR1DfUdDQnYbipI2j4XliC/a72ytvUPOCfyXJq7ZaTo4cbtRebZ1EURx+bYrCU21oefWxM3H3Eapu9DtYyRaSTEf8APSbaPyH+NZ9z4zaGCW30+1t7VZFKMY1yxB7ZYk1EYNvU4qOFnWd5vQ5ZpjJNvc/KTzippoY4k3owPcV0WPZtbREiSiS2AYgEdKWBtsykMAQc5qGjBppNHr3hTwnp11bW+rpqUSTqwZkyAFPpzXO+LPDtyNUluNNuDeR7yTsfcyH0Pf8AGs0rWbPApV5fWL1FpsSJZ3Os6aWl2Lq9tHuU7trSqPX/AGhWfZ61cm486SRoLyM9c/6wjv7N/OtYNpXRvGMZqS7fkdJZ+K9P+0tcXViJZyMEMwKH32k8Z9KztR1K3vvNjjMUMc7jqRhMf3QM1c5XehiqE4Su9TsrSw0iPTo/N1O1LxpkZcIG78d/yqhaarDLY3F3GttCsMmzCASyE+uWJwKqm+dnGqNSauzAvviDbwsUjsZJ3U8m6lJH/fA4rKu/HWq3UR+yTxwKBzFCgQj6Ec/rWrq2VonpUMsS1nqczcate3kuZ7qRiT95mJqCbfI2Jup6SL3+tZ3cnqetCnGmtEWbLR9TncC3haaM85HT8+1dNaeBLq6hDzzW0Kn726QED6kcVrCi5GNfFxp7aspTeDbG2uzC2sQTE9EtVaVvp6frWjH4c0zTlElzGqAc5vbkR5/4AuWrVU4R1bOaeLqTVkrEsupaHfPHZXF3bmEDahSBlVP+Bk7/AM8j2rUi+HEd7ZGe31C3cMMrudc4/wB4dadqdU5pVauHsmtGecazo9xp17LbMcyRnBU9f/r1htlSQR0rjlHldj3sPNTgmiM9aKR0ksc7x8cMv91uRUhNtMc7TEx7DkUENNao/9n/4THoaHR0cDovL25zLmFkb2JlLmNvbS94YXAvMS4wLwA8P3hwYWNrZXQgYmVnaW49J++7vycgaWQ9J1c1TTBNcENlaGlIenJlU3pOVGN6a2M5ZCc/Pg0KPHg6eG1wbWV0YSB4bWxuczp4PSJhZG9iZTpuczptZXRhLyI+PHJkZjpSREYgeG1sbnM6cmRmPSJodHRwOi8vd3d3LnczLm9yZy8xOTk5LzAyLzIyLXJkZi1zeW50YXgtbnMjIj48cmRmOkRlc2NyaXB0aW9uIHJkZjphYm91dD0idXVpZDpmYWY1YmRkNS1iYTNkLTExZGEtYWQzMS1kMzNkNzUxODJmMWIiIHhtbG5zOnhtcD0iaHR0cDovL25zLmFkb2JlLmNvbS94YXAvMS4wLyI+PHhtcDpDcmVhdG9yVG9vbD5XaW5kb3dzIFBob3RvIEVkaXRvciAxMC4wLjEwMDExLjE2Mzg0PC94bXA6Q3JlYXRvclRvb2w+PHhtcDpDcmVhdGVEYXRlPjIwMjQtMDQtMDlUMTE6MzM6MTcuODY3PC94bXA6Q3JlYXRlRGF0ZT48L3JkZjpEZXNjcmlwdGlvbj48L3JkZjpSREY+PC94OnhtcG1ldGE+DQ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8P3hwYWNrZXQgZW5kPSd3Jz8+/9sAQwADAgIDAgIDAwMDBAMDBAUIBQUEBAUKBwcGCAwKDAwLCgsLDQ4SEA0OEQ4LCxAWEBETFBUVFQwPFxgWFBgSFBUU/9sAQwEDBAQFBAUJBQUJFA0LDRQUFBQUFBQUFBQUFBQUFBQUFBQUFBQUFBQUFBQUFBQUFBQUFBQUFBQUFBQUFBQUFBQU/8AAEQgCvQTfAwEi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/LSiiirICiiigAooooAKKKKACiiigAooooAKKKKACiiigAooooAKKKKACiiigAooooAKKKKACiiigAooooAKKKKACiiigAooooAKKKKACiiigAooooAcn3hWhGfes+P7wrStl3OoI4powqOyH2/361bb/Vn/AHqqLGingYq3b8KfrVLc82o7kGofcb6f1rBu/wDWn6H+ddFdxq0bkjPHr71zt1IpkYAYOaUtzsw2xBVnT/lu0bPQj+dVqfGxVwRUM65apo+nPg14ysdPhWO5uFjxMTj2r3I/E7Rl0/Z9sQKO618S+F5rsqghkKktiu/t4dVlt8iZivpuFeJXwtOpPmZ+X5plcJVrtn0I3xE0y4bH2uPHbp9P6j8qZdeMNLba63UbFQQF9jXgMdvqMZG6Y8e4pTdXqqT5rnjrTp4Klc8f+y6SleLPS9b1i2uUYidCBx68ZBrxfx7JDJHIyNu+QfdrUk1G78sh5XAxXJ+KJHNq5LZbAH617dOkqcdD6nL8Mqc0ef3GPPfHTNRU6T/WN9TTaSP0HogooopgFFFFABRRRQAUUUUAFFFFABRRRQAUUUtACZ280ud3NJRmgAooooAKM4xRRxn0oGWrVtze9aFn/rT9KoRR+WoPerULGORTmmnY46mzNrt+FUpG2qzelWvtC46kZ9qo3zfvAqngjk1dzhpq7KUjE81GKkbnAHSl21nud6lZEZ6VBMpI4GatleMU5bZmUEDI+tFrD50tzL6dRj60VoSW4DHIGarTQ/3R09KDeM1LYgqSH/WLUefwqSH/AFi0mN7FmlpKWpMFsFA60UfxCgd7Eig9Mc1bt4mDFjxxUMDKsozzVlpkXqea1ics23sSp8pzx+Ip/mH0GPoaoyXhxhTj8KSO6dWBY5X0qrmfs31L/nOOi/pVO8YvKhIx8tLHNuPJ5qVoUmIJGfele5MVyO7KSLlwKkuIPL6cirAt4xghTmpdgxyOKRq6ivoZlFSTqFlYAYFR0Goq9R/vUsn3jSDt/vUr/eNMBjfdqOpG+7UdZyNEFFFJUjHo2KXdxTMH0orToAUd6Tn0pyL3PFICaPr/AMBptLtPYZFJV9COoUU3ad2c0c560gJoW2788fLUdIPTvS0EWCnJ0f6U2jOKBgeRj2qFo9y1ZjjMnbFSSW+VyPypMalZmW0HcGoiCvBq+yj6VFJCDyVzSN4zuVKlLfLjNI8YXoMVHQX8QoUtnmuk0dCLdV65aueh+9XR6WxW2Uj+9QcmKfuWNG6+6ldD4Cs4rrUh5w+XcvfHeueuuiVt+D47j7Vuhbady98d6wxHws+cxP8Au8tT628GeFdJk035ipjL8/vOQc+1ZHivw3pHmOEZU7ALLnvWN4buNWt9OaTzGVEbPysOaxtU1PVJbyQPI3z/ADZyCDXyHLL2u5+TqnN121M14PBNlJ3IPX/We9eYfELSYrCTMA2gM245znmvQbafVY1UIwBI9a828ey3dwxExx97p16162Eb53qfSZbNutaTucxY6x5W0b8kN1rYj17c2NwY+9cfCCp5q5HvZtqsfbHavqIt21PrqlNSbsdYmsbwQAM/7I4rivGNx8y5P8JrZhLBFGcMOvNcr4rkLyKGPAI/rTk7o2wlP94jkjLuJ54qI0naiuVbH10VYKXuKSgfeFMq48qasQ/6sDI/KhVDAZXPvT1jC8AYpMychVXcTSMPmOAc4qULgU3+Js+lV0M7tnS+GbVd65C9R0Nei6cLVIGD43Z715tojtGFK+orqXvZY7fCtg/SueSb2PlsbFynY1dT1CCJjtZQnbjmmWPjK308hS/HptzXKtJc3sjKzbhUc2kzRjcRx7MKyklYzhh6aVpHQ+IPHQvofLVlIbriMfpmvPl0y71S6bZCzfNxsHr7VdW0LXBRiSfQn3r6J+D/AMI7XVNklzapLuaPkv0ypPSuadWOHg5F1sXRymk5JHz3ceEbuzh3SWk6nGcsprEMD285RlZvbFfcPxI+E+n2Og3EscEZKgDcMjjBr5B8Wacuna1cxqoVVfAA6UYfFxxCugyvOI5gmcNRRRXqn2YUUUUAFFFFABRRRQAUUUUAFFFKOo96BMt2Omtd/MCuK1Lfw60oH3PU8VLoNuAo54JIP0rudLs08lB935faplKx4+JxTpvQ5KPwi0mCBHipV8FnqViYfWvTrXT4dinGTjpir62Mflk4Vc/7NZ+07njPMprRs8buvCYiz8kY7YzmsDUNJksyfu7c/wANe5apZqISAOnzcCvN/E9mN0nruB/SulJWujvwmNc3Zs4XpRTmXazD3ptSz6PoFFFFIAooooAKKKKACiiigAooooAKKKKACiiigAooooAKKKKACiiigAooooAcvatS05Zayf8ACtew6f8AAKaMK3wl30qzD0NVcH0qzD901cdzy3sFwMxmucvFVZCMc10lwp8tuPT+dc5qAP2hjjjn+dKe514Uq05fvCm1JCvzgkVB3s9L+GoTdErAEtKuMj3Ne/aOtmLNUaJd4HPy18u6BfS2fzRscocjFdja+O7uGLaT/wCRDmuCpRc9j4XMsHVrVG4M9yurG2ZmKovPbb7Vk3mlQYyI146/LXl8Pj24duVz7ljWjb+MJZuCOMf3qdGjOO54Sy+rTNi/sY0ztC8deK4DxXbottIv8XUGumOrmZSSMAdietcr4okLK3pgfzr09VGzPcwcZRmkzza4XbMw9Kiqe8/4+pe3NQVkfcw+FBRRRQWKpAPNS7oucrk1DRQAvA6dKSiigAopeaKAEopaMH0oASiiigQU5VLcA4qWO3V0DE81IsCpyDQS2Q/Z2+tH2dvarNFArlNkKHBFNqe46ioOaC7hUqwl0B4qOrMP+rFJg3YlGcDJpyvt684plFSYP3tC8t2GwMVHcNuIqCNu3entWidzLlsyHcdxqQNxUbGl/Go6mmltSxCpflW57ir6MNxJG4e1ZSybe+MelWob07gGAHpWl7owlBtaFyS3WcZVQM1SmsXUkZFaEd0HA6fh0p00e5QR1FRHY5Y1JQ3Ocmtzu4wKSOFkkBJ4q9dRhZOKr0M9KMuZBRSUtSUFL796SignccJCPpS+ZnnNMooC1hS1G4+tJRQAqsd3U1dtZCVIqjUo/X61UdyZK6NHOKjkmCdaphipyOT9aGdm5YVZz+z1HSyCSQsOhplIOppxoNR0S+Y6r2zSSffb60+3/wBYPrTJPvt9aCFuMakC85p1FG5oIVpOCcY59adToofMkFHKHMSR2BlwcLg+tTLpJ6blB9MVrWkAbABx7YrSjtVVueT9K05dDzamKcXZHMf2R7qfwqSPS9oGQv54rpzGmOBj8KFhyB8oI9cVPKY/W5swRp6spCoB+NNOltnAQfnXTxwx8jdhvQYqZLMNzliRTUbmMsVJbnI/2a/XauPrSNp7Ljci8+9dxBpqqwYgsn1FNutKTbuAIPJ5FV7MSxbPOZrcw5JHFQbx2zW1q0IiJ3EdCKwccjvWfU9qjLnjclzSqPmGTxTB99qd6UjWWxfVduMVN5IZcgiouw+lMlm8tcY5+tByWbeg2Roo+q5qrLzkgYFIzbqjZy3FJnVGLS1GMpIOBmqrfeNXB2+tU3++31pHRHQcqPgEHg11mi2xaCNT6Fj+dczCuY0/z3rtPD6oyIr8LjrVw3OLGS90dcKrYGMV6F8IktIdSY3CK4yOq5/iWuE1Dk4wBz1Fd38M/D82oXTLG2OBgsCe4rz8Zbld2fJ5hJRw0k2fW2kTaTHYFfITLHj5OD+FZN02ktdNtgQ9v9VzWXF4L1G00+YM2Q3zBgjD8q5Wbw3qI1B1DupUZIKtkfWvjacYybtI/H6dO9SUuY9Na30hbPKIC4x/yzxXz98XrWJbhTEoG4ucbfc16i3hvUoLPDS44Gcq2eteYeMvCtybgtMTliQp2sO/vXq5dT992lc97KJxp1b3ueSW9pm4BwpTuK1bexPGNvPtXTR+E/mHJDe4rRh8NGGJecn6V9uqb0ufoP1lct0chJp7xLuO3Ga8/wDFke2QE8f/AKzXtGp6YVtTnKtn0614942G24X+f4mpnGyO/AVOeojhOw+gpVXccY5pUjBABBBxViOEL3zXGj6++41I2VcZ/Sl2tt/+tUtFMzuKOg5pR9aZS0ENXZJvHrSMwP1qP+KhfvfjSfkJqyO38M2Ym2qcdRz+Fd2NGRISPlziuP8ACU4t0ZsBuh5+ldNdeIhHAw2c7TzmueUZs+QxUakqvukcdjHDMPlXcT6VNqiww2bb8Z46D3rkb/xAzMSFUH+9npWdca5JdKE569QahRY6eFqPVskuJUW8Yoe+envX0P8ACv4qW2hrbx3AlxvT7g9Fr5wtlNxMEJ5z179a+hPhv8FX1y3juJpGjAIx8h6FR/s1w432ag1M4s59hCko1jp/iZ8arbUNFuIIfO2ugABGD0NfLmtXy6hqE0rZwzH71e8fFz4Tnw7pMsvnMVTGPlPofavnfUP3Mkqkg/OeR9azwUaagnS2Msho0FSvROTooor3j9JCiiigAooooAKKKKACiiigApV60lFAGnpt4EkBJI7EZrrNN1jYPlCyY6ZNcRaqGOTxziuv0XTx8oG4oRwRWMjycXGC1Z1Fl4mbfkqqjpitWLxIH42BvzrHttJiVshST/tGtay0gsc+Xx6VnFrm1Pl63s7klxqfnRldv3uDzXEeIJA5fsc4/SvQxpqbMGPAx1HNcZ4o09Yt+3OM9jz0rtV7HRg3GMlc8zl/1j/U0ypbpRHcSKOgPeoqg+1TukFFKvzNgdaswW53L94mk3YG0tyrS1qxafLKxO04pl1YvHw67aSZj7ZXsjMop8iiNyB07UyqN1sFFFFABRRRQAUUUUAFFFFABRRRQAUUUUAFFFFABRS0UAJ/hWvp7ZwP9isuJPMY/StG1LR4CjORimjGr8OhsRxjhupxUy4LDjAJyahhkLcegxUtEdzxXcddMJN23pjArm9TXEpH0/lXRDt9axtRs2kkZ9pwT1py3OrD+67GZbo24nGRVpYzIeF/IURWh6hc571fs7Vo89Kk7KlSxZsITDFz1zVoD5sZ70mDxxT1jO4cGs+p5U5czuyaHKzEdRitGMn5SvTHrVNIdr7hnJFXY0bAwpJHoK6o7HBU3NdT8q/QVjeIP9W30H8614TuUGsrxFzG2OeB/Oh7Cp/Ejzu8/wCPqX61BU94pFzJkEc1BWJ9ZD4UFFLRQWJRRRQAVLDHu5J4+lRVZt/9WaCZXtoS/T+VHPqPyqeG3MnPanS2qxrkmkzmclcrc+35VBc9qn+lNkiWTrSRtGS6lOirP2VPU0fZU9TTZfMugsP+rWpKaqhFCjpTqkzbuFFFFAg/L8qOfUflRRQMOfUflRRRQAmaWo5nKKCMUsTtIDuGBQBJGfmqRqhVQg4pxfPFVEz6jG7U6iiky+gUq/epKB94UIl7Gha/6s/7wrSrNtfuH/eFaRbC1qedU3Mi8BEhyMcGqbZC1c1Bj5vPHFUGf94oPA75qJbHfT2BZCOCCPwqTOeabw3cH8adUGrCiiigkKKKKACiiigAFSUwfWjdTWgnqSZpGambqPxp3JsKv3qk254AyTTVXcR3q5Hbj5WORVImUuVEkYWONRx171Sk/wBY31q80eUI9KoN940zGn3EooopmwVNaf64VDViy+aYCkTJ6HSaep6jBrWS3eaT7vHsKoafHtC+7V2Gh2ImmUFSctjg05S5I3Pl8TV9m3JmN/YjyZYK+O/BqOTTJIVOAxHYYr1ex0E4JWOTGCByMdaz9U8OvglEfGeM/TmvL+su9jxo49c3KeSNM8MgBQgezVZttQIbrx7mt7UvDUnKbW3EkjFZJ0WS1k2lHx/tcV3U6lz2fbU5xL9tchsEH/CrM8m5TnjjiqNuuMK3yjvVmRFKkZ6V2x7mejeh594gky+Pc1jDp1rW1zDNwc/Mf51kYxxXLLc+qwqtTHJ941PCxDcY/GoF7VKjmPng1RtIvfwn2qjNIWFSfanAPTmqzMWzQZQVhPxpDRRWZ09ApNgbnil5opAhVAzjpgV2Og22+3ADYOMg1x8a7pFHqcV2ugZCqh+7tYVvF2PNxz9wfqCbpMKfujkV7D8DfE1tpF25lMSqSnLk9iteL6hNsnk29C2Kjs9Sls5MoVUn1WuDFUVWTizwMVhPrVDkP0HHxE0qTSnXz7QCQN95gSMYxg1ysfjrTZtWlP2iHDg52vgdAf518ct4yvtoRXUjoBsH+FRp4su4WY7l3Y/uivnaeVRjK19z4lcKvW0tz73ufFumzaeJBcxEMMkFj615N4x1OC4uSI3WQfMcjnvXzxY+PLyTahaP/vkf4V2Gk65NdZaUrxj/ADxXs4DLPq7buVQyOWBe519uqyclsY6Z61b+yp1BJrGt9QSTgsufpVj7cNoxIMZ9DX1i2R6DhPoRa1GqxnHJ3YOenSvAPHrD7YADxlh+te3a3qS+Qw+XBb056V4J40nVrj5SCMsRj61z1tj6PKk+ZXOf2+2aSohJ8opjXLK2AARXmH2STb0J6Wq/2hj2FCzFmANBXK0TGlHSlqNmIYimhBIpLj0x61JEu38qi3N1Ap8LtI3zDHNNiktDstFYqMD0Hf2q5qTERtx/D61S0lwuCTgZHQe1T6sUZpNuSNo/nVfErnzdSP70wbqTBCE8nqKLVPmNV74L5jNngHFPtblB8qnJ965+XU9PlfJZGzprJHdxszYC8/rX198L/iPp1npoSa4t0KhPvOR/CK+NY3JTcwA5wDnFTW+vXMSuqMvHHOCf51xYnCrEKzPnczyt5ikm7WPqD47fEyy1LR7q3tpbeVpMco5JHBr5VvZPPvZHHOTxuPFLf6xPcIRJz+BxVCS6SQDLbcf3a0wuHjhocqOvLMtWX0uWLuYdFFFegfXhRRRQAUUUUAFFFFABRRRQAUUUUDJreQqy9Op4/Cu18PXyIFLkY2elcKpKtu7it3RS7tkN8qjpWc7W1PPxlNTjdnpFvqUDKMMg49K0rXVEXJZ1wemBXLado1zcRko3G3j5hWxZ6DeKuGPcfxCslys+QqU4Rvqb0eoJJHjevT0965PxVNGyybWyWPYe9bw0e4TcNwDDtmuY8QW8kCuzkHB/pXbFrlsgw3Lzqx5xfR/6RK2cgsarfhirmof6xvXNRW8YbJPI7Vmz7qL91DYozuDEcVsaXY/aJoyBkEn+VUMV0XhVQ1xCCM/MaxqOyucmJqOMG0dVpPhH7ZAh8sklehP9Kra54U+zx/Kh/A8fhXpnhuyU28RAAUrz6ioPFlgiW5JUH5Scj6cVxKtrY+PjjZe05T551O1NtNtxgD+9WfW94mi8qRcd1rB9K9GOx9xQk5QUmFFFFUbhRRRQAUUUUAFFFFABRRRQAUUUUAFFFFAxyoZFOF+tWo7ZWx8nzU23XEZPqa2rW2UqrHrQctWryIzVs5c5WLg1et7No1UlPm9qv7QvFLWXMcEqzloNWMRgYHJp2McU4L0qR4/lzitqb0Oe6CGLdjPekuLfqduUpEmKrt6E9DR5xPB5A6j1rRyXUj3r3IVhRVGBtFKEA6VJuHAIp20ZU9qzla2hTk7mnoegTasy7UZstj0FdfD8M777OJfs77OeQwx1qb4cz2se3eg3GVecZ9a9tsdT077Dyq4xgqyGvKr1KlN3R8rj8ZWpVLRPF7D4X30jbhbuVbpuNWpfhzd2vSF89/mFe1affaapBVQR1UFSKXUDp74/dqp6n5TU08RV6nj/ANoYhvVHh/8AwhtyqkmFgB0+auW8UaTLaxsXi2sMc5r6BulsdmY0X7pHQ815b8REj+zygKAdg/nXpU6kp7nqYTFTlUXMeAaoD9okz/eNVGU9TwK0dZTbcTj/AD0qlJ/qUrQ/SKbvBMYIXPIHH1o8l/7o/OrC/dFOoLuU2jZOSKbuzVm4+6v1quvzNgdaDRMSrNv/AKv/AIFUf2dqkiXZwaTJlsaEEjiPC8jNR3EzN8p60+1/1Z/3qim/1rc1PNfQ4lrIgZtvXilplx90f71SUHRayCiimMH3ZDYHpQCH0UYJ56++KXafQ0DEopPbHNL0oEFFFFAgpNw9W/AUtRMTuPLD6UDQ8gP2J9yKVvQHFRfi340+Ndy565OKBsVUfrkEU4571L04xio2+8aCRKKKKACgHFFFAy1b3Cqo5G70Iq5JfHb94AewrJ3dMdaUszd+KDB0rskupPOfcDniqjYcA0+SXyxjHNQrnB4xQdEVyolSPHNSUi9BS0E9QooooAKKKKACiiigAooooAKKKKALNom5h6Cr68oNvLVmwyNHgitG2nAw/atUclVXYNnnPWqPlMedtaG0zNuC8VN5KPxsx+NDv0MuflMtIR/FwaGhRVyCSa1vsyrxspr2oZcbOfpU2kCrIxd1W9NXdOT2AqSez2xnA5p2mwsrMSO1UaymnFtHTWII8vPqK7zwqp+0RMfu7q4mzj8za3QYFdl4ccwyJk8ZPH4VliL20Pkca7xZ6zpPleQXbDYzjAz3pby3juCnC++DxWNprTR2g2s2cY257VJNfTK33mHbjFfOS5rnx1T3ZLUj1DQYnj3oqk455rmNa0KEAlRg47nnpXSSXT7CWYtWDqtwfJbgjK8d8V005TT0PQw7nfc4q5tRDcFPaoLtnjjzGMlvlbP0qzeSbrlSfSqVzI22Tb9efpX0tH4dT6Sm72R5/rh2yEHgAn+dZAmT++a1Ne5Y9+v86wKwlufZ4dfu0XlcEZByKNx9aqLIyjAbA+lHnP8A3v0pG/LcubuOtM3ex/MVW85/736Uec/979KBKFiz5ir1Yj9aY8oZcK+f0qBn3dTmmgenNBViRd397/x8VKsw6YJP+8KrDP4VYSHgMGpA9CzbZaaPgj5u9dhY7kjUrxjP865KzUvMoznvmu20u3/cAnkYq47ni46VkULwMxGOfetXRPCV1rTMEjZ8YwBVeaECU54Fet/C8WsKyeagbO3Bx7Vx4qTiro8XFYidGkuQ881T4e32np/qmVsZznpVO08F6jdsNsDtntuxzX0H4m/s2a1I8lVJA+8p9ai8N2FgIMrGpJcnODgc15n1idrng082xCjdo+fJPDd3pVwfPTyz0xnPNdJpskka/f3ZA4xjtXZeOLWzZz5aKD5h7H0rnrPTR8pHAwMV72Ek5x5mejHFOvG80adjI33jxVmR23c5I9jUmnWZZegI+lagsY2U8DI9K9RHLKcbHLax/wAg9gAwBbqeo4rw/wAVPm4H+8f517z4mQR2LY6bv6V4jr2nm6uOACNx5z71hV2PoctlCMk2cwGIznpTfvc4rWGhs3G1Saf/AMI9IOyj8DXDFH0vtqepjbSew/E09VII4/KtcaDJ6j/x6lXQZOp24+hquUTrUu5n5+XIBqItzycH0rUbQZGbjYfzqvdaXJCo+7gelTy2BVab6laMHr2qeAbnHHGaYke1QDzWhpcPmTdMgDkUnfdCnNKLZ0GnwkR5AOMjt7U+/VtjYRufauh0LRjPE3KrwMcZ7Veu/DoaNidje+MVHtFsfKyxCVQ8wktXk3Dax/Gnw6ay4+Tnpyea69dAT7TsKqOfQ1tjwzALVW2ITnrWHtNTt+vJWgef2+mzXUgjUM3PAXp1xXTW/wAMdaurcyJYyFfUd+9dN8OfD9tda4UlSNl8xeG6ffFfYtn4S0ddJPl2dtH+75Pl/wAW3rzXk4rHOhUSPmMyz6WDqqnFXufnvq/h+60vek8LxMuMqxrGXTwz4KYz/tV7p8dNPs7O7lW3TDAJnauB0Pb8a8X2uzA4O32NenRquouZn0uBxcsRR57WucrRR060V3H1IUUUUAFFFFABRRRQAUUUUAFFFFADkXc4z0rtPCUcLyKGUZA+bPeuKVsEetdR4VkzcP16f0NZVNjz8Yr0me5aLpEUlunyoDjPTNdPZ6DHtJZFJ9kNcz4YmYoh55AHP1r0rTlG08Y+brXk1Kji9D8uxNaXM7M5q+0eNYyRGm7OD8vOK8v8XWIiacFMDcMLjFe66xCWj3D5kx+fPpXkfjWEiaQbeN4xx9a9PCyclqdOX1m6iTPAdU/4+pDjA3H+dVY2IYDPG6tDXV23jjGP/wBQrPT7w+tdEj9Tp600y9gjvW14XkZb6PnjJ/lWJ+NbHh9f9Li5+9msZ6o4sQv3TPffCpLWMR9U/qaf4kj3w4YcbR/Wqfg+4c2VupHAX+prU1pQ1ue/ysR+VeS1aZ+dy92sfPPjKP8A0rgYAX+lct0rs/GcZWZieu3+lcZXsQ2P0fBO9FBRRRWh3hRRRQAUUUUAFFFFABRRRQAUUUUAFFFFAdTS0hVdsOMjNdOIEWHIXmuZ0f7zfWuo8rzFXnFNHi4p++V1j3HpUn2f5RzipTGF6dKdGvmMqnpWL3OXm0JLe124JXdVt7M+SxK7frU9iAJDkZq3Ku5SvaumCucE56nMXUPluOKhjh8+TaMZ+ladwgO7PTFaPh2yW4kRtvqOntXPWlZm/tuSF2ULfRnkjHQD12mobnSZYeT0+le06P4ZH2eIqOdnzKRVXWvDnkxlWVuVJ4XvXEsRd8rPI/tJKVkeRWN4+nuNpKkHdwcVv2vie4YACVwPTdUOraVsnIww46leagttFcRCTLEf7prrUoSep1TlRrx5pHR2fiS6hwRLIR6b60l8VXm7/Wygf7TVysEZiQrg/wC6anhUb8AkL1xXVGNNnDKhBvQ6qPxHdSBgZmx3ORXOeJr15rdw7kjAGX69c1at0j7jrznNZfiBd1nLgEe1ackVsXRoxjNNHmmrDffSkcrnjFU9o4UjpVjUoz57DJB9KrqCq4Jya5WtT7qn8KF+nSiiikaCFQevNJ5aDoKdRQAlLtHWiigC3Z/6sn/aqtJ/rG+tOjm8tcbc85pjncTgYqVuZRjaVxu0HrzS1GYWbnzMUjZt+Sd+ao1tce3zDA602ONzJtJpq3AZumKt2ybpAaG7IUvdV2X4bFWjVjt/EVP9jjx9xT71Pbx5XHbtUsSZOB1z3rGMbq6PIlOXQybizGDhcf7tZ7RmM45rsBp5kBYNtPfA4qGTTT1K7v8AgNUm1uVTxPKrSOTZiuMDNMaQqwA5Brp5NPypGzaP92si9sfszBhkj6VSZ208RGbsU/pzVaZ9shFSyTeWwAGe9NeMyNuzjPbFWjqiuotmRIzbum2rQx/CMVBbx7GJJzxU479uKhkz3DmmN160/wBP896ib7xoRKCilH1pcGqGNop4Wl20mAxVzTto9P1oxijd3pB6DZIxx8q/lTZkxGcDn2pY3LDDcc45pWbPfNCJ1TKe6TI4P5VZUkqCetO27ucU3co4yPzqjWTuOopu9f7w/Ojev94fnQSOpvmfNt70b1/vD86idUaTdvA/GgaJ/wBaKapGODmnUE9QooooAKKOtSxwtJxyPwo16CbFjtzIgO/HtU6WzqmRJn2q7a2+yFQcH3qxgL6D8KuCd9TinV1IbXdghueMV0lnpqyRqRgcDtWbY2/mPlskY4xXZ6NZeZtGG4I6kelXKXKrnjYuvylCDQTcRj5QxHfFNn0IwoxIUFf9k16LYaLuBB+XHtUOvaYI7d2A+YgdB71xe25p2PEjjXex49qNmIWJI4+lZlirBnGeSePauq8SRiNjx/FXM2ykSE4x89dl9mfSUJudPU6OyyWQ5woIBFdp4ajzdRqSOpJJriLH7wJ4Ibj0rsvDcmWBGeTjP41hXd0eFjNUz07TYR9mA343DjNRvDufBXJ+hrPs5neMDB+XirDXbBQ2w5HFeBLc+RqrUdcWw2N0xWBqVt5cbbhnjHX3raWbKsGHX3rmteuzHG3zAMQ3Gee1bU9z0MMcnfrsu3HQDIqndMFjckgZTAzRdTs9wxJ6saqahJlAuckZz+VfQUn7p9NRhszhdey7rg9jWHWzrjbJE/3axqlvU+zw6/doKKKXmg6BKlgh8w56iowCxAAz9K0bS3Py8Yx1oInLlVxFtc9Ez+FSxWDODwV/Cte3iPlkhSBn0p7Dr60r2PNeIfQqWei+dIFABPcFTXY6b8Opr7GIlwcD/Vml8C2v2rUFDKSPlzjn+MV9Z+B/Ddu1urKobG3jaOeK87FVvZ+8fK5nm08K9D5kj+EtzCwIVR7CN/8ACrUng+bT4dpXJ/3G/rX2FfeG0jXmILg5zsHpXl3jzTorbc7HAyPl249a5aGMdR2PmqGdzxk7M+fpNOEb7cKT3+U8Ve06STT92wsO+QcVo3gjkY4BCj0oPlmMMrcfTNetJaan1L96PvakE2s3E3yFpDn+InOKs2eu3NrCWErrz/exUSyRkHkD6inqsTRsS65Ws/ZxloYOjTa5WrFG41F7+b5izcnqfatjT2Cqm4Y+UD9KyLwxBQUCn3U1Ujv1ik6g49TXo0UoR5UJU0lZHf2Ui7kA6Z9a0dpVTgYrhrPWl8xRjB9jxW1aX5k25Ib8c12xkclSmVvFWZbNgMht3Oa84axSe42sqg57ivQ9akEkJHvWHpmmvdTNgM2D90Cs5yXU6qVT2UbmD/YcSnAKg+wp0ejIrHdsYfSvSLfwe82AImyf9kE1JJ4JdY2ITJ9Nq1ye2jexl/aMVrJnm/8AZsI/gT/vgGlGmwt0RT/2zFdtfeG5beHONvtsrKuFNvHjy8t0JIxW0XHc6IYpVdYs5u40dGThVBHbbisDVLFbZwuFw38Irr5WO0+w71yusTBmwfvHpVXjY9GjUfMcleqBKQo21d0Ehbgk9MVWvnXzelXNDh8yQkdxXE9tT3aj/d3PSNJu1t4w2Rg44z7VbvfEEawkdD9RWdY6bJJah0BLDGQR7VR1LTXkbHzdPSuWTifJcsee7IZvEarNu5yPcVck8VK8AQOfX7wrNk8OlYd27PHpVOx0t5r3ySHOBngUrq1z0bUmuZ9DY0HxJPpd+ZomkBJDfKfevVm+O+px6c8HmXDFwfmEi8cfSqPgr4bxaqu5lkQYABKqc5HvXY6p8L7WztyNm75O6KK8itKjOa5j5PGYjB1KyUo3Z89+LPFF1rdzI88krsyrwzAn+VYEdjc3rboFkwewXNd94s8OxWd1hPkyy+nHWvU/g/4KtL6xtpHTcdrfKUU5/OuqVZUIabHtTzCng8OpU4nyDNAY+uajzmtzVLQKuR3rEI2nFesj7ynUVSNxKKKKo1CiiigAooooAKKKKACiiigAx0NdH4VmWOYkjt/Q1zlbvhwM0wA6bT/M1E7W1OXFfwnc9x8O6tEqoCFwV4JNdvZ+ImTy0Hl7D1J61wPhnQZbmGI7CeBXcWvhu6+XMWFz3ODXlS5G9T8mxfKpM1LvWEmOAVC54O72rzrxhcmWRumAw+b869Gj8NzCNTsUgnoTk1w3i/Q2j80qvUgYNduHavoPL5RU0fP+vQn7RIzetY8fLcDiuk8TQ+VOy9g7Vztv94/7tdkviP1fDSbpJllVJwAMmtfQztuIzjBBIrNg/wBZFV7SWK3gP+0f5VzyMq+sWe4+BWJijycghcfrXR6woW36j7h/lXK+AJfMjjB7J/Wus1JQ8HPIOR+leXU+NH51W92seDeMgGlfIz8vH5VwRyOvFekeOLfbcSlOBsxz9K84k4bHWvVp7H3+Wu9JDaKKK2PWCiiigAooooAKKKKACiiigAooooAKKKKA6mlo5+dvrXWx/cH0rkNJ/wBaPrXZQruVe3Y04nh4z4hkmCuM8+lSxBdw5GaiuE2yE44ot/8AWCsG+Z3OHoa+n/M7/Sr88YVc+1UNP/1jfStG4Xco+ldtPY4qm5z13lRzxz3rY8LzeSV/4Fj8hVXUIh8u5cj1q14fWOOYBjxz/KuSuroVX3qTR6/omrNDGrJtbIGSTxUeua6HQh2jxtOBkDn0rL01V+zIFfjaD1qhroVolJDnBP3fpXjwh7x8nGjy1DltWv42uCxwMjpmrFpq0RtfKHl/mM1zusRztMMBxwP5VBaxSq3zM+a9SMD6mnRjyJm+7CR2bO3npilQjPTPHWqkMM0ijaGIHUt1q9FFICFKHP0rthZbkc0Y6FiErtGWAP1qtr0Z8mQ4ONoq7FbNjJXGKh1xT9nYnpjFay3M4zTmrHk+sLtu3Yc5NZ5IXqcVqa1/r2A9cVlSLux7VyS3PtaD9xDqQsB1OKWop+1Sb7j/ADF/vD86PMX+8PzqEAluMGl2t6Gmh8pLvX+8Pzo3r/eH51XbrSZpsOUtKwLdRT8d6qw/6wVZ9u1SS42FyOmahukb5PlP5VbjtHYghTj6VYns5GC8dKhPUx9pZ2MVY23D5T19K07X7x+tRSQSJ1B9+KsW8I2rgZP1olLQupK6Nq3P3QeKsxKFYcc7qqx/Ltq0Mgg0R0Vjw536G9Yqvl4wBn1q+un+cu4Ju7fKM1h2V1tlUZH4muk02dvujIXJP6VlJ2PLrNxVyrJowmhb5CoA9K5LVrFYTtPTGRmvRmysbr/0zz+lcN4iwzR/7ppJ3NMLUuzirmFfO44qOp72PZMO5qCt4n1kXeIq/eqRuh+g/nUY+tKM/UU2Nkh+9+J/nUTdTUnWkbp1x+FSCGJ96pKjLdu/rQrHimMkJx14pN6/3h+dJIokA4yfrTPK28ccUASbgc4OaI4XcjCMR9KSKIyEADjPUdK3bW1OQEHbmnHXY5qlT2asZo05m5KsD9cUyaxaOMkbs+mRXUw6XuU/KWx3qncWvlsQV4qXFo5YYk5jJDYPX3qqVYk8H8q0b2IxzbscHvVeriepB3Vyofl68UmR61YmUtjAzTNrehqy0yOnL06/rSN1pKCiWL7xqaq8P3qsUmZsKdGoZsMcD3ptSW6h5ApOOahkS2NSCxRVBPORxUy2qxnOD+XFTW6bmUdqu3EGIwRyPapPJlUd7FCg9DS49KAMtg+laqfQlvqa2nJhVJ9P613Ph8YmViMrgZrj9PjDADrha6/RJPlODjGM0qj927PBxd5aI7qwk3K5HSqGvzbYzkAgYzx70tvceWqvuAXPr1rP8QTFY2fcCCORn3rzYRfNc+fhTbnqea+KZd8smB/y0rnrcmR+n8VbniL/AFhPffWLp7fO3+9XqpWsfa0H+5ub9rHnHpXXeHI9pjxt+96+4rlbX/V/8CFbWn6h9lf5WwRWdeLkrI8jEe8mj0qxO6EKPvDqKJj0XITDdCa4+LxUIlGZVD96e3i1OplGfTFeI6UmeFPDSlsjq2kTa2HUn61y+vxhgXDfPtwFz71X/wCEqi5PmD/vmqF7rMd5JnzOnTitqdJp6nTSw8o6mNc2pNwTjJ788VTvLcxxkqCeOe9bG1ZnJBJzWdq37uILG3JBBr3qcLRPbot6XPPNd+aZcc8HpWTWlqnmecMDPBH61QEL+lZNWZ9lR92mkR0+JVZuTgU9bc7uRUvkL/c/Wka8wRxqh+U5rTsvmHvWfHHjoMCtXT4flDU0claXul/cdpUHFNpaD92oPOudf8O5Hi1JWQbvmQH2G8V9e+C7t/ssYbbGQFxjvwK+Sfh7GWu8AHd8ufzr648Jwhbddwwy7eD9K8PGW6n5zxBL3mdZf3skkTF23c/0ryH4kRy3KEoC2WX7oz3Neq3s0awn5sHOf0ryfx1qiQuwL/dYE549a4MPaMtD5HKYuUzxi5sXW8kUkqG712fhf4Z3OrqXCTHGBxH14964+41i3kvCxPAI7Zr3r4c+LLWGzfLKOF6r7CvRxVWrCneJ9zj6tWjQ9w4HUPhReW8whHnMWH3Qi1JD8HblrfcyXA5wf3QI/OvTtY8baSt4mZY/Mz96tmy8baL/AGeoNzDgnPUdc15f1rEWWh8vHHY2aTPl3xl4TuNA3F1kAV9oyuK5jT7KTUZNke4887a9a+L/AIi07UZXW3dGPmlsqPauP8DQWjTM0pUcr97rXvUMRL2d5H2GFr1Pq3NNWZe0/wCHtxNGHdJQCOuwU+bw7NopJO8begYY617Bpc2nx2bfMhXJ/lXN+J/sskDtECcgfe+lbYfETc7PY8unjZzqWZ5dqkjckjrjNaXhlVWVuSpxzyBWfq0YabYvRjW54Z02WZmbaxGQM5r1K70serWnBxu9D0XT5oI0iRZD6jLYxwKvytB5JO7tyN5rHh025VPlRuB60/8AsfUJFZWDYx614jit2z5WrOm3vcy9cMRQ7MEsBxnPeuB1ZE85wp+Un0r0PUNFumjA8tmkB/hOa47UvDtzJIMIxO7mvQpyVtGexhKkYK5xF1jDEHsa4vV2/eg/7Nej6noMtspJXIyeK888SI1rITgDC9K7ebmjc+swc1OVkcndNvlJHNbPhoBZFLHAx/WsNmLMTW54dUluRnjj8649z6LELlo2PU9Nukhs8grnOeT7Vl3+sRMwJZUIHSqDTPHakA9q5q+mcuctis/Z21PmaOH52zrbnxAklvtLRjp0IrEt9Y+z6k0ilcEkb8Vilm4Bbr2zRSUdLHpfV1Fcp7v4P+KFtp9qAzQlgFHJI6Af7NauufGS3uLV1EsIO0gfvD/hXzvHPJHna7KPrQ9wZFbJJPvXBLCQcuY8eWT0Z1OeR0niLxT/AGhMzgq3Q8ZPrXVeBPiwfDtpDHiEMARl+Ow9q8jVZnZs8jHFNMskeARj6itpUIyjqepLLaNSn7NrQffICq7uBniubmG2Vx711uwScEZ+tZdzpaLuYEZ+ldyPbw9SMNGYdFSTR+WxH9Kjqj0k01dBRRRQAUUUUAFFFFABRRRQAV0Hg9wL4huRt6fga5+tTw/IY7xsZ+72qJptaHPiI81No+rfBcdtJbRtgD5FHTvnrXfL5a8bBjOOnWvB/B/iRre2Ub3+6vf3ruf+Eok4KzN97PLCvEqUJOR+S4vC1Pats9IVo/JaMxH1LelcB44hjZZCEwdyY5qWLxQ7bMSuSM4O4YPPesPxLqj3S7s8s65/Wu/C0XGV2Y0aMqdRHgHjCHy7mckceZxXIwf6xvxrtfF0DyXEuCCM5x+FcpHZsrZx1616VRe8fquEqL2KTJoR8yt3FXbNdtwuOu4/yqsITDyTlas2jhpUZemT/KuWe4VW2mex/DsH5c/3K7u+t9tuOnQtj8K898AyFhHtkCYj5z9a9LvM/Y0c4xtI9zxXl1PjPzvFaVmeF+PI/wDSX9Gjz+leX3AxIDjFevfECNXkkZRtHl8flXkVz94f7tenR+E+7yp/uiGiiiug9wKKKKAFo5pVUlsdKka3O3IO76UAQ0UdKKACiiigAooooAKKKKBdUXdLcrMv+9XaWJ3oc/3q4zTYT52Txmuxsx5aAd8imjxcduWZlDqfbmqittK4FXG+6w/GqkcbSMQPrXOedF2Rsab/AK2tWQHYeKzdPQK+Se1ajf6s13Q2OGpIzLxdysMUaT/rlz7/AMqdcOFZs9KNMdfPU9sf1rKrG6JveGp6Fo8LNbL833lG38qvw6OdRkK4XavDFqqaPcR+SgIIKrWlZ6kbGRiuSrEZGfevDs7tHzWI92XuFLVPh6PlO2Me561Bp/w7R5FDLG53da6C98ZRRhlYk8HHzj1qvZ+LYxNGwb1/iHpWkfapDjPEcmhesfhYssxYJF5f93cwrQk+FKQrkJCD1H7x+P1q3pfj2KEDe5Ax6p/WtT/hO7ebA3lPfco9v61jzYjm0OKU69zlpvhykSGQIhYdBkkfrXD+LdCe1s7jhVQAcCvU7rxhBMrfMSW9duf515z4uv8A7RbzIGO0+49DXrUXP7R6OEnU51zHgniJBHM+P7/NY/45rovEUReafHP7w1zvQ4rWT1P0vDyvTQVDP2qbafSo5o2YDFJHWhkf+sNT4zUccZViTUmRQymM8pfSjyl9KkVS3QE/QUvlsvO05+lIjmsRCLa2cYqaOMyZ5wMcU3Jbr0rRs7cmNTxjB/nUylYzqVOWJetYWMaYweKlaE9TViFQqqoHapJIxGvrmptY8dz1uYt5D95s8YotijbcDHFW7iHOR7VBFD5eAB+NZSVtDfm5kWVGMVZZtozmqq5XB61KZPMYDpWy2RhLUnhly6kCuq0lmZ0GeDn+VclAu04rtfDsStgsM/LWc9zzMWrI0ZFKxtweQF/SuN1y33EewP8AOvQZYx5OAMnGa4zV4csR7GopnFh6nLKxwt9a7mBHWqq26gYYZP1rduoQrnjP/wCqqEsBaQlcAVo/d0PqadS8dSl9nT+6PzpRbx+n61Z+zN6ij7M3qKnmNfaLuV/s8fp+tNkt125VefrVryG9qY6lODRzDVR9DPMZXqMU2rsimRCBgVB9lfHUVpzG8ai6kKnninhTJu7cZq2qKoHyjNDZPQhfwochOoug+0QfIB3Fbumpumx2rFtv9aK6HSF/eZ9qUXqediO5srF5a7V7jJrM1KMbWJXnFbYUYH0rP1OMeW9a9DzYbnFal0wKzq272L5sg/pWNIpDn/Cs4H0FGXu2G0bSynFOVN3tijdj2rQ6ir9nf1FTR242jdyalX5mx3pWBjOKlyE5dBixIp6EU5lGeM4oPvRu+XigSv1E21PZQ77hfzqDdjqcVc02NjN5meOlBM3aJvWCKzEFc8etW7hQsDDkcdKqWDeXK3HBqzdHaAOpNI8KT94ymXcpwSKkjXc+BzxSyDa5FPtv9YPWqjubN2R0GmR7SPoK6DTGeNiBwDWFp/Kg10um2pmO7OK1l8LPArSd2aayMzKhbj0FUtZmbyT82en863FsCse0D5sghqwteh/cvGVw46N+NcFPc86nJc1mcB4imO5z3D1l6bhpHyued1XvEB5YHsaz9JO5mr0up9ZSio0NDrIVCquBjIqSZRGuRnJpkP3E+lPuPur9azqHnK3UzL24K8DrVT7VN/z0qxqRGAMchuapVyROmnGLiTfapv8Anoas2czycM2TVFRuOM4q9ZxFSO5rWK1Caikb9mx8vd1NQahCu0k9drfyqaxXK9cVBqinYMHpkn8q9GPwnFBrm0PP76382aPavHfmg6eByUq95YY5JpW9e1c7Wp9Aqr5UkZr2q/wqQaiFsTncc1euLxYRjn8DVN7zcvBxSv0OiPMxotCCMNxWlartjIHSsj7U3979KsWuoeW3zFiM0nsE4ykjW2jbnvTefXFRLeKwyDn8adDIJWA9qw5tbHHZx3PRvhxbsbpSFyxA/wDQq+sPDYZbf5v9nj86+ZPhjas0y4/urg/jX05orskZBwMbQPyryMdufmGevnm2aGrfNAFA42Z54P3TXi3xDtzNeSJGMNhdvPHU16trF84tXXkuoUkhh0x0rw/x14k8u+myGUqw7j3rmwqvI8jKaN5Jo4C503bMoxjJwea9D0OZ7eDbG7KNoHB46V5Tea08nzAuBwetWrPxlJApBds/8Br16lPmVj9Dr4aVSnojt/Ek86ylhKwH19qwV1O/X5VnbZ1AzWNc+KHupFJdmT0yOai/t7ahVVYOejZop0VFXauc9PByja8SS7kvNQuHV5Sw67Sa9L8B+Cnuo/MVQCNpzuz1FeW2upFroMdxPf8AKvfPhn4iit7fDRkHC9Qp7CscTKUY+6jlzJyow5UrG7beB72GFl85JF+tYOvaFNZ28m/aMc/er0p/F1qsMm1uT9B2rjPF2spdW0vIwygDHJ61jgp1Jy95HxmFqVFUseRapbb7gKB82Rzmu/8ABVjE33kXGRkHvXn+tMzXQKMM7v5V2nhC8aNW3cjAwfwr38Te2h9Li7+zseqJZwIABGMDg+/f/EfjU8dmm3DIHAGM/j6965ePU542wGYjHrVuHVpVjJIfdz3+navn/Zyvdnx/K022XdQtE/e7R8wPDdK56bT4ZJCXQOEGQuO/170upapO8kmdygtkFuKxpb+WNT8xzz0+tb06cr6Ho4dTlqYXiyySGEkAdGbjp0rwbxoR5uOh2D+Vey+KNQZoQCWPDfyrw/xlPumJ7bB/IV68VaOp+gZVC8lc5Bs5ABwe9dP4dj27BjJwe/vXK7/9IwfSu28LW5mXd6LWa2Prcd7tOxuXceyD7vb1rlrwHcxK5yeOa7q80t1t8nByvAI56Vy1zpcu45QYz/dNJy5lc8DDVEr3MrhSrYORUnmE/LnHsBV5tFljj3lRj6GrWi+HJtbuDAgKMBnndj9K5Z1OVXOyVenFOUnojGCMeV5HvTvKYr86j8K9Im+Dt3b2qytDwybgwjf0+lec3kDWczRuGG0kAH2pU6yktGRh8VRxCvTdxkcYAwB+tK1qHYErUcc27oMVchk2qCRurfTdnW3JbCSW+GwDx60psuT+8U8dKsXUZVueTnmr0VqzoODjHBracrM5PaOKucVqtjt+fB6HtWLXaaxaN5LjnoTzXKfYxn5shu4qIS0Pcw1ZThqVqKtrZbuF3/hU0elycHY/4mtDqdSJm0Vuw6T5jfvAV9MEVO2kgrwW/Kgw+swTsc3RVu+tTDIcg/Uiqmd3NB1RfMroKKKKBhUtvJ5Mm5eGx61FV/SbZprgNglVHQVMtEROSjFtnY+H7yUheudvTnNddFNcSbSOBgetaXgLweuoQoSzAkKeo45NenW3w4AjQ/vCAo9PSvPqYiEHqfm+OxtKNRqx5xp7zsU+U7foas3kUuQWRlXHXnFer6d4BhhOf3obvnGKreIPCa26syhj8wyWxnpXXRxMJuyPIjjYueh80eIbFpJ3YN3rGjhUc8fjXofirS1guJOWzvb0HauMWERZ4zuHeu2XK3c+0w9Zypoy7iDOcdfQDioLVds6A9QT/KtKaPy2GOlVvs+2UP1zXPNK2h6EZe4ekeAT8yjvs6fjXrUxAskBGTt6H6V5H4DYNMmBzs/rXsKgta46/u/X2rxanxHxGN0rXPGvH0O5pW4I2DgfSvG9QAWY4GBivc/H1oUWYv8A3OPevFNWQiYnA7fyr0qOx9dk8+aDRm0UrdaSuo+mQUh70tWLWEyMCBluw7UClJJXYLHk5J4qUY3cdMVpw6bvTJXnuMVXuLPySSAQR+VZc13Y5faqTsjIbhueKSp7hfmVsYqGtEdad0JRRS80xiUUe3enrGT/AAke+KBN2G0JhnAqaO0eSQBQW+gzV+z0mWSUgo+AOwpGUqkYq7ZZ0uEK5PXI711EMIVF5zxVHTdLdV+5JgdyK2TC8cR+8v1IrSEdD5/EVlOV0VHYLIO4IxSLtWclc5249qSZTu3HmgdmHepkjKMeZGpYZ4/3f61rbf3Yz6Vlab94Vr/w8dfetqfwnk1tJGVdpuDYGado9uZLpVAJJHTFSzRs0mWwKsaZG0FwpUkNzzjpWVa/LoVKX7tnpeg6KDCuGBO3Jo1bSUhhzvY57AU/Q9TjjjiMoC/KBnHPSn6zqUVwmFPC5OenavCSfPqfLcz59EeXeICYbgqobGOM5rNgmfg9PxNafiOQSXCsvIK1kK3ANexFJrU+pox5qa0NKO8ccHJ+hNaKXjcZJ59zWJBIQwOM5rTQHA710xhEwqQiuhtxScqS3H41Hqih4pMNxtBwKSFfunGPen3i5D9xj09qNL6GUUrqx5j4ih8uaVVBOTmuVmh2AHvXa+Io9tyfT/61cjeKcqMd656nxH2OEleKRW3Hpil/Gl8t933W/Kgxtj7p/KoR6V0MP161oW9qJABgAD1qgysuMgjn0rXsRlj6baJGNWTUdCeO1AwFXNLcWfCg/Lj2rYsYVZRj09KdeW4ZcDk07XR5Ht3zWZyraexuBn7p7jpWnZ2vO3oAKsfY2LAVq2en4jHDZpcly6mIVtSG1tQuGLfpWhHbiTO7GPpSralQQQasxR46Cn0seTKpd3MjULAKpbrWKw2sRXXXcQkhYdT6Vzl5bsv8NSdlGpdFVelKPvL9acsIYZJwaGUxjjkUHTcmVv3y46YrvvDSbrZW/wBr+lefRsdqn2/rXd+F5y0CoOcqT+PFYy2PNxbsjqLqEQwxKPvd643VIfv56nP869CX95Gp981ymvWpLg5OMkdKyp+67HjUpe8ef6hDtY/QfyrLb7xrotXt9rHjHFc9Mm446CtqjufTUZc0RtFIq7VwDmlrnOgKrXHMgx6VbA7GjaOxFUrlJ2KUa72C9KmNtj+KpGj3ds0zyV9P51XMXz3G/Z/9r9KTyNrKScjNP8lfQfrTljVeQMGle4cw2Ff3zYHFdBpKe3NY0eWYnr74rpNJRvLBxxiumn8JxYiXummvCgVn6l9yQ+wrTjjLDOCaqahCfJk45wP51s3pY4KUtTj7pSzMOnJqg0e1iMg1qXS7ZmH+1WY/3m+tcvwux7lK7RDLCX+7wajW1Z5UU/dPU1ZVWdsAGtPT7FmfADH19K0heT0N5VXBXZUh09I2H8VLNag57egxXWW+iAws2G/EVm6lYmEb8HqO3tWtSmlqef8AWOaVzlXhbdjOab9lb1xWjcQDzMqvOKj8l2xwKw5uiPSVUpra5bk1pWUYVDSx221lJb9KmVQuapX6mM6nMrF60Xoe9TXX3lqG1PIq1M67cZ5+lUec/iMuX/WGpLcdW9qjm/1h71LCvHGSxHSi9jWXwnSaeMRr9K6bR32ucck1zFiWZV47Cuj0uYxtwM/MK1ctD5/EHWW8pkVdxw3cVk69GjLKONw/wrUtrkNGQSqYNUtQzM0mGyD0/KualHmlc8uNr3Z5Tr8Od/Pf0qhpcQyT1rsda0lyXcqxBrAisyjcKR616DjZn1FHEc1Kxft8yQk9CtWo4PtCgA5b2qrDCVjPcn3rV0e3Bk+biuas9DknLl2Ij4ba4XduUZ9RQvhd1GM/+O12Vtp8bwoSWI+uB1rTisYVQAN/48DXl+0a0PNliqkXZHnP/CLvu3byP+A07+xmt5OQW98V6M9miLuU9O2Rz9KwtRtwr4Bz/OtaVRykV9alJGTZWe1STxntis3VowoYEZ+U810C4VcCsLW2+Zue39K9hN9Tei25ps4V/vH60yRtsbGpJMmRvrUF1/qH/wB2h7H0q1aMK8mxIWBzVf7RkejU+7+6v1FVwu7gDmudbHtQStqP+1OOwNPjmLHkVF5Lj+HIoWNmIwOnXBoZbUSyuSzEcY6DBrd0u1LIDu7f1rItI91wuRxj7tdVo9v2xxiklc8zFzUYux7H8KbXa0WfQc/8Cr6P0uFGjIPI3dvpXz78L7dtyAZI2r24++K9/wBFgfyNuGHTAbjtXgYx+/Y/G84lebK+vWcS25fJDKuAo6n5W614N8QtLhju5VEnO5Sd354r3fXbdobWZ+VI44Oc8GvA/HkkkuoXCJGxG8EADPrSwrsyslcdDzT+zzcNt3enSte28CS3KllbaAM8oaXSFC3QEwaMcV7los1gtjgzAkoOh9q7q9Z037p9XjMZUoNch4UvguX5gW6HAwhpl94TltYB8+Rn+6a9lY2bagVM38WfvH0rL8SzWs8bAsBg8bSKyjipt2OSnj602jyrw74f+0XmxnC8E8g+tfQfg/wDH9mR2kY8KRtQY6V4zp9ylhqBlTaGGR85HrXrPh34sQ6bBgSwhuAd5PpWWK9rLSBxZk62Ijodsvg/bGfvKOo+WuY8UeHfsdrI7PnAH86fN8aoZG2loCG/iDN/KsHXfG41aOTyyspYYwAf51WBjWpv39j57CYWvCSlI4q4tQ2oYBO0Me3HSvUPCOjpNb8nGFXgL14rzVJGkuNzRsu4DqK9A8Oa0LdRjGRjOfpXt4j94rRPbxnNKOm52DaOFxyTwf4fpV9dITaSArDrnbmsJfET+Z0j5HPBzWrBrEexiw4xgHByfxrynTmkfNzjPS5X1DQ45MjIzgYZR71zl7oRjZ2LbhzhsYzW7e66zBsLgdix4ArndQ8QIzAFgTnoOBWtGnUO7Dxm5aHnfi+1WOMEtj71eF+MPvuoOfkWvbfGeqLNGcbcAN3968L8WXHmTPnjj+leq4tLU/Rspi01c5pRtuMHmvUfBJiCplcjZz+deXW67plAyeK9N8I2kqxhlDE7Bxj3rnke/mjtA7y8eNbcblBGKx4fJ+0At90dQtR6u1x5fQ1zEl5cwTNhMjtwa5+V8uh8nRpOorpne3jWy27KCRkZ+bFdR8F2tl8REsQf3R/1mMda8ZfUrqRdpQZPHQ5rofBn9tRXgltoHc47pniuLEx/duNxYzDN0HFysfZXiy+sW0FeYUIjI5Kg/dr4W8ZSiTVmKEcM3OPc16frviDxPcWKwSWhVORxH7V45eLO1x+8XnJyMdOa5cDRjTW9zlyLCfV05c1yjHJztI5+lTbsd6ux6LezcpA5HsKr3VjcWjESxOuOuQa9qUo7H2Htacnbqa2obVZhjvWvp8P2iFVHpWXqy4JJ65rd8Ojpn+7V1nY8ypJ8uhT1PRnMJIQkeua46+09opTwv58161dWqm1fJ5x3rgtatSshIAPFYwd2PC1pRfKYdtZhmwAPrWtbaIZOWDH6Hiqung/agW+6FwRXW6fbhtuD2ruukdVarKJiLo4jYFVY+uTS3Gn+XCMLzW/cWvljJXmqssZaM/KNp6c81lzM44VuZ2PO9ctQsbuc784xXP12HiSPCygDGO1cgeDimmfVYWXNTEpaSnDpVHYWbO1aZwAPm9DW9ptn9nbJ+93xVfR4RJIv9496347PkEDH+1SceZHkYmvq4nrvw91S3toEV5OdgA2/WvX18TWccGDPFn3Ir5p0H7RHt8qRsD0NdQt1qG0fvpMfUV41TDqpI/O8dhVUqXPdo/E9my7RMG4P3enasvxBrUEySgMNuRgnnv615TZ6pdpIF85yQO5rXfUJZlCSSEtjmu+lhVTsebDBezldHNeLrXzrp3QscsenTpXnmpWklvhmU/jXp2pFHb5skk1xXiRFWLjnk11SlbQ+uwd0lc5HzGZtuMVItuzOPTrUi7WbPar6wJ5IYZ9aG7o9tyOm8Dx+VdgZwwQnn617BYSGa3zjoMH8q8c8MZjutwPO2vXdIY/ZeDxtH8q8ivufIZgvfucV40s/Pjk+9nZgD8K8X1jR53yuxmNfROuaaLzzCUBXHAJxXH3fhGJyxMIAH+17V3YdXidWX432CseGy6DPGMlGHtmqNxbtb8MpB75r2PUvDcKR4CDAPHPNee+JdPEMj7U4B9a2vrY+yoY1Vmkjl61NFBeZQRwPWszbk4wMe1bWgp/pAVRk471ctj0K2kGdTbwt5I4H5VjalCyofl59BzXYWce23G8KTXPawpd3QDgHqKxbPBpVPfscjMm5TntVOteSzPJUZz61Va1Cthl5+taRke9CoupSqSHmQc8VY+xqeccfWkECxnI4quY0510JUiMjBVyfYVp2uiSXC4COT6A5pmhwmaZzjgV6b4X8PxSw72XI3cetaU4cyPGxeKdHQ5vQPCkkmB5chyeeRn8K7nSPBTSZBibnr8wzXUaN4ciibIXryOa63TdNjjy6oA/QZPBr0adA+RxWZSd2eer4LeNW/cuB655rnNY017dW4baAQc1762nxeTyiFu9eWeOLONIZNiAbQxOD71dSlyq5xYXFSqS1PK52RmKrkAf3utNSMNHknmlkUb2OMcU6EHywMc15UnZWPqYvS5o2Z8lQR2rX9D7VlWy4XJ6HpWvsLYAAPHrWlN+6ebWXUjaLzMfLk5rZ0/T1ZgdnOKzoUcSgYx3rpNJ+VQWGeP60qj93Q4J1LRsdDp2lKypksDjoDUeoadA0Z3hu+OetWNPvVQ/OQMD0o1C5g8nIPOTyVPpXi3d9Txou07nl3iK38qYYGFwcVgeY3mbQOK6XxTlmTnnbXMRZWQZrvjsfWYZ3hzM0rGNpmxjJHoK2I7KaRflUgD2qHw5GjTfMuSR1/Gu5t7GCMAlFHHU1t7Xl3OXEVVexz8MZBUODuxwMVJdAtDkj5uhxW1cQ26sPlBcrw201Quo1+wkqOVI/nWsLyd0ckah5n4kj2sfZsVx10reYvyn73pXdeJYwZJDjOZPWuPuItsnHJ7qe1c1W6lqfV4KfuFb1z1oqZfL6Mu00sixr/dzXNzHdzalZ4w4Oau2q7QD61HHGrqTtzVqCMLtwMCi92TOWht6YvytjOatzQs3Vfm9Kj0ddq89zW/a2BuH+7kk8GuvXoeBWqcjuzAgs8ygsGH4VqQoOgroV0VGU/Icj0NUPsfkzEAdPWhN9TjliFJaEMMLSYABxV2PS3cZAYVe0uzS6kzt4HXmult9PHlgrEpTtkA1m5WOCpW5XY4ibSC7DKsPfNULrRHj3fIxr0aaxRc7olH0xWTqFiFG4EBM8Vj7TU1p4h9Dy2+s/JyRuHPIz0rPkz0JzXR6xCA8gX15rnJeD6Vb2ufQ0antIgvC/h/Wux8Lbtse0gHPX8K49PmAUDmuy8JqcxqfU1EnojDF/Aei2KNLbJ8vO2s/VdOabkqwA610OkwqLeMkZyPWl1e2UKmF7c81zuXvWPlo1OWZ454isWikfqflrkJlK5BHNek+LY0jmYAYynT8a4O6thJMxC5Ga6Y+8rH1ODqXjqZlKAcjirr2O1QdtC23QhKFT1PS510GRwluoYUND8vHP61egtS2cg4+tJPaNCu7mtuljP2mplN8uRTKsTR/xVBXLJO5sncSlUbjSU5OtKK1GWIF+bHtXUaem2EemK561j3NmultxthUV2xR5+IlfQvwcAVS1L5i4xn8fatC3Xcah1C33ZAXJpyjqeZGpytHE3q/vyOlUGt1ZicmtnU7fbKTjms1ecZ4FYyi+h9BCbsrDrGyJkGwZz1zXe+F/C8kij5HI3cc1z/hy0SS4wc4yv869q8L6dEsYwPl38+vWvRw8U1Y8fH4mULxMuHwu4t/9WytnHPp71yniLwvKkZOxiu6vcFs42jb7uT61j6zokckR+VTzye3SvQlh1uz52ljpc1mfNWo6e1q/3WxnvVFVA9q9L8XeH4oB+7ViTnvXnj27rIQR3ryKlGMXc+xoVvaRTIvpSYPpVsQqeSn60xoRuGF4+tZ6JWR08xLD90cYqRs7fen28PT09KkuLc/eC8Va00OZy1MyRSZSDWppdt8247iMcc1WEWZACOe9dBo8KbwCOCKzcUia1a0bG1p2l/IhHmDI55AH4Vft7NYWGDJjdn5jWrpdoghBZcjHHNWJdPXIKDHrXNKbZ83OtdlONQGUjJIOSpperHdjrU1xAYsFV+XHJ71DHjerEfIBzXRh3dnPfW5T1a3SS3685rkZrUQMSMkk13d7DmNeOM8Vy+oWu1slc5JxXpSPTo1NLGRuZR0FT2d8YZMllHtiqk2VyAf1qozTeYAmK4Klup2qPQ7C31xeAxUY64BBrTj1qJY0CuN3fd1rz3/SVA2n86mW6u9o5Yfyrz5RiznnhU9T0RtWgWMsGXd61nXd8lzMGDgDuRwK49b256M7EfWrdrcO2dxyK2o002ZRw6po6TjbkHI9a5zXJtuCMHk5/KtlZNtsATg4rnNYYFX9a9VRsa0eV1DmVYtIufXmodQURrKB6VYtl3yHvUOpIzJJjutZyPoIv30jmLr7q/WoFfawq1NGzLt6EVVEbDjqRXPF3PejsPNw3bpUkJIhJNV9pzjvTkJHGcH0NNlWL2nSFrxK7nQo9zEY/h/rXF6TayNKrFcjJ/lXd6HGFUYX5gB3oieFmEuh7d8LrdlmTA+XahYnp9+voDS40+zq5yMKBg/SvEvhvbiGGJivVACM/wC1XuNnGFhKjr2Ar5zG61D8VziXvsoa4UjsJQZPQ4JFeR65bwTXkxdsEk5w1eq+KLctpczIW3YA6+xr598Vaje2eoTeW7bAxAJPWs6EbyNMm95WT1MDxVawxsHjPO4/xZHSse08SXkK7TtC4wOBVHWNanupCHk5J64pum6be6jIVgBbHXcwAr2eVRjeZ+h+zpqnepI0f7cnV/MU/Of9kVDdatcXK4dlUfTFaMfgvUTGxaM5UZP7wcVWj8JX8s3lhTnOP9YKxjWo30OWnWwkU1cx5L7dwMH3wc0z7Q7dB+hrvNN+EOq6pwke8jnb5yrijVPhPqOjxlpUwNpP+tGeK0WKoN8q3BZhgpSUU9Thopv3sYcsG3c16J4Zt18sNu5yflb6V5xdW81pdBOvcknJrotI1K7tY0Ku2zJ5zW9R3V0dWIpxqR5o7HpENlbs+DkggE4PTitfS9OaaY4U7VH8JFef2Ov3UjIrnI28Mepr0XwfeGR2Eo+ZtoGKqEWo3PlsTGUE2mdXb+H3Xa7cHg/ePHHtU76OzHIZSc4zya2mk2xE5xtXnisXUPEUcJU/cH+6azXPN6HzfNOpKyKGpaWdp3YJHCleM151r9uY8ngbWOD3rur/AF9ZYwyvkZ9K4PXrzcr/ADcHdj9K9SjTktGe/gqc7+8eceJnPlspC9D/ADryTxG4aXC88V6p4sk285yCGGfxrybWj++f6Yqq2h+kZZG0kUdOB+0J36/yr2nwOF+zoSP+WdeN6Yo85Mfe5z+VeseFZJI7dMHqgricXLY1zlc0WkddexxNH8zbePUVzM8cBmA3Z/EUt/e3U/yoxwPQ1mtDcyPncQfqKh031PmcPT5Ekzd0+yt5LiIPnG8fxEetfQvwv0ewhtLZvukpg/vOlfM0LX8bAq7fL/tCuv0Px9rOkMqJcMny47GvMxmHq1I2icWZ4epiKbUWfTHijR9OW0Ll0dsHGJRnpXyb4o021j8QIEbcpY5wwP8AEa63WPixrV9Gqm5bIXYeMcf415xfSXtxcC4c7mDZB3CubCYSrSj7xx5RgquHi4ykeyeF9Dshp+8kljuG3fiuC+J+n26XUpjxnKjrnPJrOg8aapp9qEErKAOg5rkte8TXmqzHzJSf9o11KnUjK7PXw+DrKs582hoeILcRhsdiOlGk3uxQQcVt+LLMKhIyPm9K41rkwsQDgZ78V60kpbnpUUqtPlO2XV1MbBgzcVzGrTCZm2jjA/nVCTUHAI3ZP1qk1wzdc5+tZ8qjojopUeR3LFmCs0gPX/69dnpMe5Qf9kfzrhrWYRsSfSun0vWEijLDaTtwATQyq8XzKxvX6biuGwMn+dVZog0ZUcE9DUM2rLcKpO1fYGgahF3Y46dRSS6HFGLTdzlPE1mFjmb/AGR/OuAkX94w969G8QXCTRyqDkYHf3rgLy3ZbhyoOCfStrWPpcBL3bMq0qcsBUv2Z25xT4rGQyLgHn2pnqSmktzodBjA8s+rY/Sunt4flB7dKxtBsysqJjOOa602ZKKBwe+K0Wx8ri6nvlvw80fmMCuTjNdZ5cfkhl4OOa5HSbKRZMoWyT2FdjDo8xh3E5GOhU5NeXUlyyPnMRKClYprKFlJ+YE+h4qdZG4OST6mqN9YtbsWL44z/wDWp9vdbYVB3Zx6130Z86MoxvqitqEkgYkdcc5rk7yOW4UgnIz3rq727jbd8wJPuKxbja3C7VHWokmerQvF6nKyQiFiCafbylXUH7v1qxfW5JyBnPPFUgrbguMGqSPWUlfU6/QLgfal54I9K9O0e6ZoiAeMV5L4djdbwAn+GvVtDjLRnAz8o/lXDXjqfP5gk3oaiDzFIYZPvUd1ZbQH2qygfNirMNueD+lWpLdvJG5SFb2r0cLG8bnzvPynB65bjblUUDNePeLrdhNMfcnH/ARXu2uQhVbK4APf6V4/4ztPO3Ngr8xGQPas5K0j6zK6t7I8ui5YDtXU+H7X5lP8RJwfwrFt4CsyKUz83pXWaTGPtC7R+Hana6PrMVUvHQ6W2UCOMFsfLisDWYcSNj15rqYYhJa9FDCuf1aFgQxGR3wKjl11PApScZWZhhew6fSj7KHPKD8atLDtApWUr2p2ij0PaO+hVFiP7i4qObSlk42DPrmtKFfMwtdbo+hrcqGO0Db/AHeetbxgpbHPPFSp6s5DRNJeCQkBRnHOevNew+ErPdFyufm54qlZ+HY4nGQcYzllrptJjFsuAec5rvp0+XQ8PFYp1rnU2Nmsi7QoHp7Vo21p5bkDGO1U9NkSUgqcE/lW3bru6nbgc8gV6sFofIVpPW5WnUxwnPpmvJ/HjL5bHcR8p4A6817TMiyQkY/P6V5L8RtP/cuynGEY/rWVfRHXl8rySPEbyfEhJPPt9KrrcDg7iKW8G64x/s1Xb5W24x7183N3Z+ixh7qNO3vfmUb25NegeGbGO+2hyrcgcivLl3RsDg4z1xXTaH4kksWUgHgj+LFZSlK1kcGLouS909bPhGKLLjaMdBgmopLBbMhVK4xn7prj5PiMyrkpk+71m3Xj17nPybQ3X5q51KfU8GODrXuztFvFWRgePcUtxcLJGdrMfrXn/wDwksn3sfrVi18UswYHJz0+YU/ZvRs2eElbY0vEFq8nzgjAXiuaaDa3vXSQ6olzHiQZ7cmsfVJI0VipUDtzXo8qUTqo80VyjbGZ7aTcpI4rftdam4zI4GOoPFcN/aTp8oGR65pV1Zxngj8ajnjszpnhXPVnoLXzyNgyM5P8VaFsRNDJ6YI5+grgLHWGaZB1HfmvQ9C2XEYVRycnPbpW1JroeXWpumzjvFNgRuZQMb6442bNMwKjpXq/iLS/MiUE46duOlcWNOKzsCwBz3FKrDW56OFr8lMwv7FlKhvLBXHqKz7qz25GNp9zXoyacxjAyMfSsXWdFVWYk89RgVzOB208Vfc4TZ823uOvNX7dOgxwKlks23ngj6LVi3tGwOG/EVmocrO6VVNXRsaYo6Z6V2Gg27TSDjjNc1pdvuYcV3/hiwZslc4z2HtW3Q+WxlR9C21iVjPHHqKw7rTwZm2nFd+bD/RVBPUY6VhSWK+c2Tn8KR49Ko+bUz9FtVRXx1JxXV2scZjPyDA9QaoadY5YgDC+tbCxiNcDpXPUu1ZE1qivqQywoyZ2ge1Yl/Zht2QuCeMj2rXkV3YnDfQCoZUBTDKCQf4hzXNCLjoxU5O9zzDXtKKs7fLtJ4xXMTaYFyduRXo2uR4XdtGGfAGOlcpJZlps78AE5Wu5bH0OGrPZHPQ2e042jd2Oa6rw3asrKfu8niqy2O5xnn3Fdb4Z0AXQUiQqMenvWdSyV2PFYhctmdJpW/yQC2AoHWptSZ/LHze3Suo0nwqiqrABiVHLICPzqvrHh9UVtrKuFJ54rh9opM+V9tFzPF/E0jyTMxz8ox6Vy3lepwfpXeeKLFlus4B+Xt06VzK2LN823j6V6NO1ro+pw9VchmQ26szZbOO2KkitxK+FUZrT+wlRkZHrxWroumiZvu9O+2rbsbTxHKrmKuiz7c/KKq3Vm0JZJMcV6jDov7l8hc4/iXmuU8QaOYtyg8FfvY6c1PNc5I4m8zz28hCsew9KpMnPpWxqkOxiOpDVmeXukHOMmlK99D6CnO6uReSzdqkjiK9RXTaVoJuoWbn5WHatC68NiGM7RnjrtpR1djCWLinynOadb7uvWt2OFljBGMVDa2JhcAjke1XYY3UDIO36V0RicdWrGTJ7U/OfWnXPzMBVi3jV9pUD3pZod7HjH4VTi3qjgclc4zV12yEZrFaEsTj1rstQ0ppJCdufwqi2hGSQfwgelRyM9mjiIxjqJ4cgYTKQe6/zr27wuh8nPTLHH515l4d0c+dkheo7e9er6Coi2rgcN2+tepQjsfP4+p7TVHRwwnycbsHPp70y6jOwcKRnk+taVvhlxtBJ6VG0OX27hn0r1fI+YUne6PPPEXh2S/UFdp69eK801TwnJbswZEUkHGD719Dz6aHPVc554rivEWkhQ+QuSCQcdOa86tT6nu4XGSirM8RuNJZeVUYx61Q8nbJtNdnqlubdicqR7VgbQ0x+X9K82XY+lpVuZXZDDCFAqVkz8pHNX49PJQMTzVe4j2t1waxZfOrlZLQgkY5ro9G09mhUkDGf61jQgq7ZOa6rRZALZRjn/wCvUSTa0OTFSdtDq7CzZYEHG3HHrSXSpAdxIP4Uq3bLahFHOOCKytavVjjXBz/jXDyPm1PAs5T1I7i6JyBkgnpjiren24uCFIxnjFcql83nbT83PrXYeH282NWAwe1erhoWOmUbIsahYj7OAFBwcDmuTv7XKuGGCp6V31xAVhGBnnvXMalZNtY4YZz1FejNWFTn71jg7qAK2B1qW1to2ABAJ9ak1K3ZGyeuD296qWpcdmJ9hXkV9D1m21oaf2CFetO+x2+wdMfSq0bTqx5kB+pFTrHLJy55Pqc1xORn7SUd2QyW1v2VSPoasWNpEzEgDA7UfZj681Par5LHvu6V0Upak+0clZFp4N0ZAA9q5TWk2swPXJ/lXXnKpn3rmdU+dXOAeTXp3ubULJ3OXslCryOc1HqSjccf3avRgLnIxWdqrbWb/drLoexB81RM52b/AFh5qLAViepNK7bmJpu4ZxnmubofQx2GSR7mBHFTww+ZIMLkUyrNirG4QjoOo9aAk2lc3NNs9zKAFH1FdXp0HksV747VmaLCGxlcN7/WuksId1wuTjg8YreMeXQ+UxdRtOTPevhRZtNbxNkEFVHI9694s7SL+z7hvRh82P5V438Jrf8A0e2yWARUfgdRk17N9jMVnO24s2QwGeMEZ5r5TG/Gfi2by55sxtUWHypd6fLjn8q8b8c2unFpB5aliy9U9jXpXjC4lttJuXjVjhcn8mr5v8WeLp/t80ZQj5v4nIx1p4WnzSPT4foycU0cRrNnFHfEDaq7hgY9hXvfwA8PWV6Lt5Y4pCCgw6Zr54lummbJ5J5OTmu18BfES58IyOUVnVyufnKjg16GMo1Jw5YH3OY4erWoWi9T7lfwNpJsnh+yW43D7/l++a4ybwfpEOsZS3gYL8u0xHr6+9ePyftOTsjIbMY6Z86ubvvjxO108q2x2Ec/vOlfK08vxSum9D4DD5PmCk1Jn2l4X0XSlt8yW0bIygBVjPzEH2HFZPxA0fRvsLfuIywSQZ8k+/HNfLuh/tC3pZEjsyzAZAEhNaPiD4v6reaaQ1pLHnccCRu6+lYQy2rTrJykcsMlxVLEXnLqeYfEW1tF8TMIFQR7V+UJjPAqzpFpaGAq0SYHt71wOteJJbzVBJIjbgin5jk1r6frUjLwHUE8819oqTUErn6dHDzpUVGTO5Wxt1R2SMDA6Yxiuu8J6eMkKuD8pBz7V57YXz3W0FWxjpnk16h4LiaTLNyAVwF5r0KcXGm7ngYxOnFnUXrSRwNtbhUwwJ4rzfVLh3lwr857dK9R1GMJDMp2gsCR+debaxbhpRtGMdcV04OCtdnl4GzbuZMzyNx5hz+lZt9CeS5zz0/CtprcNFkdu9Zl9GfL9Tg16mlrI+ioyXMjzPxl/qz9DXk2sf66T8P5CvYPFduXhBJ28ntXl+tWW2Rj1NefW2Ptctmk9DM0aEtdZPTbXsHh+HybOJwucrXlmhR4vlPUBeQfrXsGlsFsogRghe1ZQ2IzabclYsKiKeVAH0pxWCRxtTOOvFZNxqTQ53EAf7RqH+1i2Mnafal1PA9nOWxu4g/hhCn161BJNHGSxUEjvWU2rv8AMhTkd6LO+S4VlZiB2+YYqZSsi/ZzNXdGwyY+vtTZJII+GX6DFUI9QVm27zjp94U+SZGbO4HHvXNz3ZoqbjoSXX2d7UnYv4rXCavsW4YKB17D2rsJrpZLRgCB82K43UI/9JcD5ueooldrQ9GhFp6nonimYSRYA43jp9K891D7xx038Vu6lrbXEe3dxn0rmp5vMYjOfmzXbsThKbirMrNIzMRtI98Uu4gVG0jsflIIzTpH/dkniuWW561rMerBuhzUiuy9CRUKbVQYI+tBXPUE1N7aikr6MkkuZF5zuPXvmmJqE/I2Mo65rQ0nR31W4EcY3YwCPqa9Kj+EsjWTTiJmCgk7XOBj6VDrRjucdTEUaPuyPKmdpiCcsWoS081tpBU1ra1o76VqTRsjJtxw2fSorb5mzjtXVGSqK5p7a8bxJNP8N+ehy7D/AIDVqbwyIQCdxPqVrp/DsKSq+5egB/HFb0lmrw7ih2+vautQ0PJqYySlY4jSdP8ALmj4ZueorrltSsWQDj3xUS6UY5CwGO/Jq4tu5jwwBCmr5ElqefUrSlLUdpmIJN2fmzyOK7IalF9nIO3cBXnkzvDIdnBz0qnqGqXKr64Xuorw8RSU53OWVF1JaHR+Jr2HyJAHUt12j6VxVxqB25PGT3qo9xNcHD7QfSlkiPkqoAO09q6qEeSJ6tLDciuxv2hiSQeM9KctwzcdqfZ6bJeSEKtXpvDVzbr/AKtj+FaOauXKUIaMz1tzNn2qddH+UkKxOMDFOt7CVQf73pV6FriEAYYjr0rRSi9jSUuw7TdP+yuJScn/AOtXo3h1h5fJx+7H8q4KFpGYbs9Pu4xXW+GwYW+ZgRxj5s1z14X1PJxl7Jo7K1Y714LCrl0u+FgR7jmobORFRSxAbPU8VBql6sasu9dp6nGarCvlufMRUpT1Oe13Zt+f7oPKj6V5fr8Mcm9AjHDH5s+1dn4kvhICWZcZ42/SvP7ydmlYds1crXufVYNOGqOb/so7lby5Mj2rSsbT7PIrc5HbvVvDehP4UeVJu3YIPYYp8ytoe1Ks5bl+KY7DgcVWuIhcfJnipLe1uX2lUbZ9DzUflyW+4OjZz1xWfNqc8Z+8Z8tqoXHQiqbWzM54x71rGM4DfeHXjmplVWUEDafpRzdzdVLMyIrcxsOpOPSu88MF8fIuXKDg9Otcw8PVupxXWeDxunX02100ZLocuKleJ3dvb+dGQOuPSq32WWN0A/Hit2xjVYycdhRceQsn3lzj1Fety6XPlvaO9iTSsxrErcc5rehlK42jI547msu18sshBGMVu2Kq2cbsj34renrE87ESs7jfPYxkbSQTy2OK85+ICN9jmbBOEbt716stuFi3A55+Yda85+IFuiWMqgkkqf8A0IVNZe4a4Go1UR85Xke25JIwcdDUDDcACcEe1XdQB873wP5CqjLuwa+anufpUJXSEjkMWcHcT6ilgyrA7sGnLDubgHNaln4ev7rDJA/XjjrWMmluKpUhFe+7GZdMGViW3HFNg+YKN36VsXXhnUYm3tbyBfcVFFot5G2TBIB9KnniYqvR5dJFOTMfR/wpkchDEk81rnRrybgW0h/3VJNU5tJmt2BaJx9VIp+2jsEK9PuPtb59uO4PNJcTSXA+UbsntTFVdrdtwxxXoPw18K2GqzwLM/zlv75GPrROs4Ruc1arTor2ljzlbC4kb/Vtj1xUn9j3LdEY/QGvra2+FOhLbpjceOc3B/wqSP4a6GkhAVi3/XbNeRPME2eE8/XSJ8pafot1GwJif739016L4UtblGAMLYwecGvbG8D6JbKTlQR/03OfyApf7L0uGGR4j8wUgN5h54Fb0MbzTSRwVs1dZfDY8p1O1MkYDqVw1clfad5c+QG616zq9sjSSc7l3ZHPNcPq1vunKKjNg9hk19HK8oplYWrKStczbOPcgDHgt+NJqGiJcbkOdvQtjmrNrZnoFP3q144MrhlwawSsztdWUZWOCuPDoiJCscDp8uaof2eYZPu7h64r0W409cFttc9PajzD8pwD6VRvDEy2Zn2tr5bLhcZ9q7rwyskUYUfdY84Fc9BCm0Had30rodKuFTcxyvGeOlYSOWu+bU6NmKxkZ3KDmsOXLSNjjJyK0476OSLJdS56jNQS2PnKHA5PvUQ0PNja+pZsZ4toHAORmthWikj69fcVw8jS2mW3EDPbmqE/jFrNhiTJ/vGMGplDqinQdZ3R6GLeFV3E+aW+XGfu+9VLmGKPIR9wHO4ivP1+IjDOZ1zg/wAGBTH8f+bCBJMufZawUHfU1jg6q2LPiTgso5AbIbt61xT3DrI2RjnvV/UvEX2kkq68+3FZJY3XO7I/KunZHt0KLgrsuwXB388ZFeleCrqFIY1Mqn73y/gK8tWB1XAU5x0HNbel3UtoqsMjjng0Tjzxsc+Lp+0R9I2EsbwpswVA7Vl+JcKi7SA2GBHpXEaD4nVY8bhvIUngH+tb1/qyTK2HUkg5zgCvNjh5KV2fLSw0o1DgdchaS6IKZ4A3D6CsaSx4PzY/CuovIlmmLZyPb6VmzWwJzjH1r1UuVHt06jikmc3JGVGCf0rU8O8M/wCP9KrXVrlyuGHPpWvpsBt42+UgcY3dKiotDolL3Tq4XIhkUEHPYiuY8QQrJDMgIAAFan9oxrHjcu7H8NY+oSNNuVQSCOWxWNONzkgpXvc4DUtPDSOMlufSq1nopeUAI2Aa6w2fmMO4+ord0zQXZQ2xsV3KGh6v1uUVylXQ9LSGPDpuyRweMVoX1hEYpCB77q2P7PW1XJB5HciqF5HujK4/XrUez1PPVRyfMzmf7LQt5nX3xUbaft5DMP8AZ210CqIYwAGx3UVUuVCtkfe7mtXobKpzamRHGQCBlj6Yq2lvyvy9BytNjk3Sse2Pxq7byeW3Vqm9y5N20KYsS+Tk4/3c1PbaP5rZwf5VobhtOByfVeavWUbnAHORwMYrogYuq47lSz0tbViTwa3dNZvP2bCV/vCqrQsrAOpUf71aemwjzMDkFhwTXVT3OSrPmidJYrIsOcN9fSpijNg9GP6Vds4RDAq4APcE+9PuIQuclfqDxXpR1VzxeazZSk3qG5XkcZFcf4j3vG5HPyHoK7W42MuFdSVGeDWJqliJImUxE7lzuxWNT3lc66E9Tw7WI5OhBx9KyreEM+O5OOa7rxDpI3FsbV6c1y0cHk3BBwea8aasfUUanu6F2CAQwtxuJFYt3GoY8ZxzXQfwfhWFdg7m47VibQk+bUpoxZ844Fb+nTuluCF6nGcVj2cRYkHI/HFdNptlmNQBuPuaG7DrvQ1bOaW4jCltuB6VUutPmuVwN2Bz901sWtoEUBdw/Gte3s0k+8AP94V5s5qL1PGcuXU4ddHljdW8tyO5xXVaHahdnUcn+VXZrNFXGAM85pbGPbIvNejhKnNohSrc0bl9ot0IX0HesXUod0eK6Awt5e736VkaghEZJGM5xmvZnHS5hRneRwOqWm+ROMr7VLp+jqVy24J1+7Vq6UeYqk45JrS01QyjcQFz3NfPYqVmevKVolZdHt93UgfSrMekxKu45ZO3GRV97dACyuoB9T/Ko1VVjOCOufvc/lXmczb0POVVt2KcljBHGSBj6DArMmhjHP8AEOmetaVxL5kcmxg3H8PNY002ZQvcV10L82p6Edh7HbF97Bz3FcxqCl9wzkknpXQzBmQgc1m/2XLcuo2cZr2Iq6OyMuXUxI9NLQvlScd8Vz2vQmAMD1K16oui+XblNnBFed+NLXyJiqg4C0SVkelhqnNNHCU0LtYt1zT2ypORik5NcXU+qXQUccZq/pa7pF/3utUFGTjoa09LUxyKD/epmVb4Dr9HBEy5rp7DJuFA9+1c9pOPL3dSGro9DYzXwBGBziur7DZ8bjPgkfTnwttzBp9u+clolB46c17FJGn2Zlb7m38TXlHw3jZdLthtb7i4yPevVbhd1u4Gfu18XifeqNn4jmk/fcTzz4gFIdFu8/MNvAzjHymvlbxkbeTUrl2YbgzYOeevpX0T8V7lo/DtxhsMOpI9mr5M8RXjyXkx3ZJc16WCh7p95wzQl7LRjuOxBH0oyB3FZTXmMFgPxqVLlmXAH5V68tD9ClDSzLUki8/Nn2piyDy2XPGOmapSzyIoAUk/SmpcycDa2T7UlYn2fNrex6j8K9PtrrVS0pz+7yADz/nivdfF2j6dDoMRRtreWc7n6fL7V4F8K7bUJL/dbIZD5ZPCk/3q9T8bTamulhpxhAjYKjjOOhrwsQnOsrM+NxlNyrpKR8/62qjVH2HeAqjg/T1rb0a1t52RnG0MeefeuPuvOm1DKkkE10uk2l40a7YXZc5yFNevrZI+lq+7RUW76Hc6dBbRy/uyMqMcHNereB7cx5wGcNjPy9OK8b0GC4S4PmROv1U17r4FXKv2G0fyrq15NT5DMqi9mkjR1kN5P3RtCnkc9682vP8Aj8f6j+Vel69J5dqwAz8przW6+a8OByccfhXZg/gPMwHVkcyjgdiM+lZF9HtZx7f0rakA87DdMflWNeMD5hz7da7z3qXxHA+IYRIhB96831qzKzEYA7lq9L1vJB49a4DXG/eMuMkL/WvPqbn1WDbilYxNLg/0vOc9sYxXoSXBgsQiqAcYBzXA6fJ/pLED/Oa6ye5P2ONR95cZrm57Ox1YuLqO7NHR9L/t/Uo7ckhnKr8p5611/j74Y/8ACM6fHKxl3shI3cdwP8K5v4ZapbWniaOW7kEcSMp3H2cV6v8AHLxtpWs2tlHZ3Ky7Y2yVIPVl9Px/KvHxFSrGraJ8xiKleniIxjscl4Z+Frat4budSfzl8sSMMZI498+9cbcaLHb380P8cbHIJ9D9a918I+PtI034aXcBvY0udswWNiMnPSvEby+t7zXLy5Mqt5krke4yeamhOpKTUh4SdepVlzbFH+zbdmy7FG6gA05bSISBTnH94VHLdw/aE2nK5IyOlWPOh81fmGT2zXarHsSTkyte28VrCQpZvqK5e8UiYkjFdXqbo0bDcM+mea5O+cmRuORit4nVS5r2OzbwU7tkL/48BWbqHgmaOMsqrn/fFezWpiVhlMp2AYiobq3hkcnZlfQ8mvX9ldHjxxzhKx4npvgG5urhV2A5P98Vf174bz6bE7bVxjP+sB7V7b4fms9LnEjQL97qBzVrxVqVl4gtZoY4v3rIQCwGO3pXiVKFTn0NZZhNyWuh8pSo8c7QuvC/0pRmvV7/AOG8V5dySKsaksQcEj/2aqZ+GpVcrsxyO5/rXYsPUtZHqRx9FpXepzPgO7jttWHmglSV6f71fTtrqli2g3CCIk5bICDp6Zr5qu/C8ulX0YVly3YfUV7f4b8LXU2k7vlwCdxL9eTXj4qm4v3jyce4VffTPHfidNH/AG9P5I2DKYXHSuVtJG4zycV2vxQ0BrPUJWYp1T+tcbaQsrADGAtduHd4HqYdp0VY67QZm24U45GfyrtreITRxlucDpng81xPhuNmkYcdBXfW9nI0KD5Rx617NJNo8XFPcoyxpGwHOCcH2qVvLMbbcgLwfemXFm8XTDc+tMFvIuOMr35q3F9Th9pqkZWoY3LtbBB5rD1Sc7s54AOeOtbN/GwLetYF9E0iv3+XrmvHrK0z1aG6M1Zw0w71aRvMBxxWYsDeZtBwT0NaEMRRTuHze/em9z15X2R1fg+1huLht2D8ozx713+o6bAtuSEyBnn8K808IzPDdPg7RgcfjXpWoXm61BBzkEEfhXFP4z5bFKSqpHnd00MNwRgqev6VGsqErgkiqepeet5IC/p0I9BVYLNx85x7nIrtie5TTcFc39yjae5OAav2uqNZ8ocY56Vg2tu2AXOV68dKs3GnGaP5flOM9a1drWZzVIc+50N144dI1CyFcD+7WTdeNJpo8PKSPXFc3eWM0fBPH1qhLGY4TjO/vWceWJlTwtPqbV1rH2xmG7d+GDWe1uZslhn3zk1StGkLAh8k+1bMKnKh+p4NU5K2h0Tj7LVC22lrIyrjjryat/2WjTAE7WXJx+FSQsythTjHHSn7mF4CxySD/KuWbZyylKScjtfDvg+K6sY2KnkAg7sdq5PxtoqabJiJNrFjuZjx0Feu/D+Qf2XbmRSygHJ4x0rkPiZbI0vC9N2R/wABGK4KdZ+1szy6WIl7WzPI4wVYL1Gzk1GrkN04rUFjtZiyBlPQg1Xkt1XO0bR6Gvbjrqz6T2kXbuVZJSykAYrpvB7Ms68/w/1rmpMjIA4rofDOTNgHDFev41tSi7mGKmlE9QhuHW1bHXFc/c6lN56AsBu/Ours4QLVAwz8g/lWFqtssF5GdvDdBivWtZHy3N73umposjTQg5JYn+tdhp+5cZ4+XFYPhqFWZOOd3euwtR/pCdMAnIA9q6KWxw4jsKSfJzjavv8A7przz4goTazd/lP/AKEK9bjhBhwVx0zxnPFeefECzUWM+0KPlPf3FVU+FmWEqctRHzDqUZ8/p2H8qrC3LKDWtrSgXLBeMAduOgqhvTaAx+evmaq1P02i26aaJLGFPNAbnJr6E+Huj6ZcWiPNEjHcBypJ+6K+e7dt0mM8L2Fe1/DO0FxJHzxuGQ2eflFeVil+7etjxc2b5Vc9A1TQNCjjVjbRkDr8p5rGuNB0fmRLaIg4+8pFa2ueHl2iQFeB8w5rN0/QVm4dlZV7AHivDjLRanx0Kk1cuWPhnR2UqttGr7c52GvPvHWi6bBt2QhDtfG0Y5r1K18F7BuMgyei88Ve/wCFe2d6gMqR+y5c5/I0o4hQfcKeOnTqJs+Q57RhJ5YVu2eR6Vs6Fql9okqtbuyY/GvqiP4QaIqgm0tjnvuf/wCKp7fCvQ4UbNtbqO3Lk/8AoVdax8bWaue5UzqnKPLKJ4KPipr6RhFu5P0pF+JviH7wupCfqK91X4a6IpyYIDx3V/8AGpm8CaDBtzbQ888B/wDGsvb05O/Kef8AXsM/sHz2/j7xDM3N3J19RW3ouuazfSKktwzKc9xXpuo+H9FhkXZbxgbuwb1q4un6VCo8mBBIy/Kdhrto1Icy90upiKbV4xOctdOkmtU8xiXKDr259arN4bWSdmEY6nPNdlbxx/e2KB03bTVmOS3WRlfJOOAq4FfZxXPFHnqq1qkefTeG1jUlI8Ds28Y/Ksv+zZo59/JHoDxXqc0UcykbNo9MVh6lpqIjMFUEDjJxUOmom0a0mcJcK29g4x61zmpJ87hfWum1tRHNgHBx82PpXPSSiRiAc+2K45RaZ6tOSkkU4d6HnkVK0k20hGx60vToMU9Y/MwB1zzWDt1O5uyJtOndZVWQ5Geo+ldjayb7VUPD8c/hXMf2XJG0cqKAv8RJroNNjLW4AJJ5qdKmx5tS26MrV9qkDnHNef8AiAbZG28DqK73XkdY+emDzXn+rMXlAHI209tDvwdr6nNqXkk2gZYnA+tbGm+F9Q1KIGMDH3gfMABpml2e/UbcMBhnA+nI5r6y+EPhfTZdDtHNuok8nlsE55I6YrzcZiHQjdHXjscsJC6PmC48E6jaR73jHTqHBqnp9kyyYkX593GTX2n4w8O2P9nFRFFtAP8AB049a+Y7zTE/tURooUbjxj3rHBYp4mN2cGBzL61ByMaHTU3AkDHcZ5FXI9NG7ChsH3roV03eAPl2nj0qaPTwgxt6fjXrs3lNSepk2Nq0JJAwa1PNYry1TrpbSDIQAfXFJ9j8lSM7P1zTicdRxK4z6VXuFbcxy23r1rQt4wuQy0lxBtXdxj0q72MItSWhz1xbmSTOCe/WtO3tyycKM4oEO6TAX5q2LO3G0ZXkdcd645yOnmUY6mJJZyrIDj/x4VFIjeW2Rz+ddNLao0JBxuHSsz7MXyCVrak7o5o1YpmBaWh+0EqueOQxrsrGHyreP5eSOTmspbMwyM/GMYrYhm+VPRRgiu1BUkpakOoZWNWIyKyrr99grwMitG6Z3BGRgVnSAsOKGKndK7K5hK5Gap3cfygjk96vmFurHjtioJlO5gwqHqbRmupjww7WJIzV2O2bO4nj9akt1Ee4N/Kra7O6596SVjbmckMiUFdorT08eXLnAOFxkms3zPLbK8A9sVoWsmFUlv0q0rmU07ali7YMyhe1W9Ilw68/Nu9Kymclgeta2gxmScHgjdXTTetjknKKhbqdtbzSSRgsM+9JdBmjOMkelaem6eDb/P3BAx6561Zl0sbQOj4APoa9SOx4bkubU5jy38stxgn8akvf+PNjyNuO/uK3f7P2/ewFHUY5qK809Vs3YNkdwRQ0bxrLmSR454r4s5D/ALp5rhJoy0zN65/nXo/i61HlsgyQfb3rh2iAkYY715FbSR9ThnzRKysyqQemKzbphx2rbVSflC5qndaW7ema4+p1RqJPUzbf/WCur0l/L8snoW/pWBDpskbg5Fa1vKYFGecc05LQurUjY6aMsGUg54q/bs7K3X88VlabdrO4JyVxnbiugVYvLyseOPWvKqR97U8KrF3ujOvL9oVKucdueuKs6XqEEkoMhyNuOlcj40vJIdxRynycD8a4RvEFzC5Imfdnsa9LC2grno0sG6sD6HGo24twMgLnuprn9Y1C2GATnnI+U14+PEmoeTnz5dp6DdUT65eXLAmRiQP4jXfLFqWhtHL3F3TOtv7+Pz9wPHPb3qxaazDGqqzd+flNeb3V9NIx3M2evWo/7QlQj5mP41wVuWoj0fqfMrnrA1yNo+C2OcfLxVK41xWyu4g+oFcJa3Er5Ikb6ZqfE0gzn9a5Y4dWujn+qRizq/7Wh8shWYfh1qt9qjaQvn/x01z6RzZxk4q5CHVfmNdVOjZ3L9mkb9ri5k+Xpj0rodP0yJ/mPXiuPsbho5lx0xXY6fqcUcWWJPHAFejDQ561+hZ1O2W3hyOOK8i8aYe6PGeBXo2va8Gh2LlRt6d68p8Rz/aLoAEsv5dqmsd2CjLmOUktRJMxAY/Me/HWnPp7MMBf1q5DAYyeMDPSrCRmRuOK81Js+olUcTIWxMWC65atGwtyWQbeS3BzVwWvXOD6VPp9t+9TPXdVqLRhUr80WzoNKtQANwwM5AFdJolvi9U9Dk4FVtLtU2AmtrToxHdJJj5ea3l8B8ni6l4s+n/hrb/8S2zVz91Y/wCZNelSxL5eeeAQRXjfw81Ro7G3++Ssanrgda9MfWJZMvtdRtORXxmKT53Y/Gczpt1W0cP8SvDY1DR7qPPzfwYPqCea+TvFfhCSPWp0jHOePmFfXfivUHWwnLhmZhnqP7pFfPfiK4X+2JWKnrnORXThq0opo+2yDEOjSVtzE0P4K3mqWobyg5wCf3oHWr0PwVufN2JGp/7ag17r4F161hsYQ0bDCIThc9zzWwviiziumGzAA/hB9c9hXFUxtaM2lqdGJzXFKbUXoeI2v7PktxCrNDGWPczL/hVXUvgHNp8fmrDGAODiUGvokfEPSLaRQ6yYzu4TNZuuePtJubRliEirkZJTnqa5o4zEuautDzoZnjpT5b6Hjvwp8PjSNYnQrj5du7Oe9dt8UhBHpaBMgbXJBHUhaZ4PWLVtSleNhk8lmXHc4qn8WoRFpYOR/wAtN3Xjg11c0p1k5HfTc6taLk9T5rtkWa/HH8Q/kK9O8N2MLWwVh37fWvPNFkjS5BkXJLDn8K9Q0u6tGhBCsrewr26jelj6nFufs7I0V0+CMfu1bPv9a9B8JPJDGyqOcD+VcPZzQSScoC+K9K8LhFtZGABIA5/Cuqndw1PkMdJ8uoa0JPK5I+7XHGz8yXeVXPbnmu216ZFhC9GZcjA9xXAt4gitsKwcHGdwr1cK2o2Rjgk5R0HTWq/xDAzxjrXNassceQOu7tVzUPE0UYkO5mLcgkVwuteKlkaQKzDt07+tdkpJLU+jw9OVyjrmNrDtk1wGt7RMwB/h71tanrRbG5mbjGMVy+pXazMSFx8tcFSSPqcPSloV7C3cycetdFco0IUtz6j14qh4dZWkUPyuD2+ldLrjQmDCcHPHFcjep0VHL2iRJ8PfDNz4ivJ44Bypz8xx3qz428OXei6tb2lw3ysowA4Peu8/Zu1O1tNYvJLhRs2p1X/aFL8ZdYsdU+IFiLdDtSGNTuXHOSTx+NeHVq1I1rJaHzFTEVfrjXLpY5u+8F3Fj4Ya83fJ3ww9a5Sx05JJ1MjnkfjX0Z8TNd0qX4ayJAoWTIH+qx/GePyr53g2zSllk4ycDafWuqhKUk20bYKpOopNrqMbSdsjnGQD61JDp4ny2QCvQU2NtzyRu/y9QApptnOse75iADxxXQ0z0fesdX4T8Cv4mnVSNwPP3gOlYnj7wI3hu6lTbgZA4YHFegfDvxhZaLbsbreSFbO1fyxXL/FLx9Z6tdypb+ZtypAI+tcKnU9rZ7Hk0ZYn6xZbHcQW7sm/C46dOa0IfD0si5w3qODUFvdK0wA5KkYb1/Cu/wBJ1y3ht1DFGwvcD1r62Mpcp42IrSjrFHHSeFblSNkeRjO75v6Cq7+E7koxK4b+9tP9Vr1H/hJLIY3eX065Pp7VWuvFFisbqGhB+pzTjKdtjzViK70seaL4VuBDtQj/AHvmH8hVP/hEbpWJZt2OflVj+td7ceMLOFTzGSOSSxrH1DxhC3aIq3Qqc1anPqjeEp3VzzPxJoclnJDI3I5+8Oeor17wHdCbSWAHyhyDxg9TXD+JtRTUIIQEAIY9B9K9J8D2JbQ2KjAViSwwOcnivmM1i0mz0a9ZumonjXxsgDXc3IxlTng9mryaO38uRiOQRXt3xzt2j86RlGCEH6NXiS3Q5TO4jtWmBl+6R7+XycqOh2fheEBs8Dp2r0nT7dWhGWUEnj2rzPwvIZMADHzCvW9P0mSW3TDEdulfQUXdHh4+tKEncyri2UtgBsMeoHApZbdFh4B4PtWvN4XuZkDpG7P2+QY/Gmx+G7uHKvG4Vu2MV0rU4I4yEuU831qHbM+7IGeDiuamKnzOQRt7V3vi3R5oFZirDk9vavMJ5DCxDE9K8nEQtK59bhainFWESFfMzjrV+G3C4zycZOayvtQ8wKDWpb3XzAHHSuM9GpfoXtIhVbhj+8AIGNvfmu6mmVrdVO7Oe/0rzcXDR3AxjGe1arak5QqGPT0NZzhd3PEq0ZSnzD7u3XzmJJHNRmFFwcZ9zVBpSzFm5z9aZuPOR/OtoLoelTi4xRvW6RrtJPzdlrWs41ZX+XcenzCuZs7gs+McKM16P4X0X7ZEXBfoO3tVTWh5mNqOk+ZnB+JIVt4zxxt4Nck9wu3jkFa9Y8eeFpIYZZcPgR/hXid5K8dwVIxhccmo06m+AmsSrrc0raWJCueta9vdJuxtzXEPcNGQefzrY0m5M+3qT0PNXo9EelWw+mp2NrH5hDZxU80i7l4UYyPfpWbZsyxsuOR71IWbnPXFYzjdnjSTSsj0/wAEagYLNAOThuGOB0FZXj6+WSMEK4Ysc/lis3w3qSRRfMwDc9fwpfEWppPHjCthz0rip0kql2edCi1V5mcpERJsCn5schqe1mZOnB9CKlEatMCg/EdK6XQLNJVxIMtu9K9umtbHqVJ8iTZyZ0N2zuOD9K6Dw7ociTDGOB3rrmsbeCMO23Hpinab5f2lQu0k/rXfCHK0jgq4hVIOx02m2DSW5BAHygc9Olc54gsHWZHU8J1rv7SAPDhRj5M1yHi4/Z1Yj+4K9CS908OlO8jP03VlgVSC6bW78V0UPiaNVXJz7k15XcXTNIz7iBnpnrVU38zYHmNtPbNcSr8uh6Doe11PcovF0UcJA+6Tz83/ANlXH+LtaXULeRRuyUIGOf6muDt9QKsA0h+mc1oRX0PI3Bx6daUsRdWMqeF5Hc4bU9EmuJC2Np75U1lXGiyW7fMjH3CnFeotqVqEZcID2GKzdRuoJLc5Ksc9MV58o3Z79HE1ItQ6HmcULRSOMHJHpXXeH9audM6MQ3BHUdqw59q3DcYBbH4V33hPT7e82+YVJBAAx2rzsRZbo68XKLh7yGzeLb+4hJJ+XGCNx55zVCDxreW10UHHJwNx/wDiq7vUNMs7WzcIAxw3y4A9K8s14RrqUpi6DoM5rz6SjJWaPGw9OnUbTidRJ8SL1YCFZ8Z5+Zs/h81Kvxa1FVUIT8owP3rj/wBmrE0rQm1IBXJUBcjAGa9B0P4NpqCBi7hsA42LRNYel8SFWhhKGskc5D8X9VVgrFiN3/PV/wD4qrDfE/UbjIJOfTzWru1+BEcX/LZwe+YlqSL4MwRzBTcEp3+Rc1jGthbaI86WIwUtonm1x8QtR3E+Yy/7O9j/AOzCqNx8QtRkIw8mR/tt/wDFV7GPg3bMNxkkx/1yWkPwb06Mhmmcn08pan6xho62FHFYOD+A8OuvFV/dEZ3g/wC8f8a1NA1m7kvI1LOWJ7sTjjFe1Wvwv0uLI3E57siDFLqngnTtPhaeNlDKvAAUdPp9K1o4uk5pJDljaE1yxiU9Cke4t4S7YyudpOM9q1ZNPaQ/K2T1xmuYtbpLW48rf8o755FdjpOoRzJjKjIwGHU/jX10KqUFY8yorK6M1ba7RxhHK5x3p89rLI20oxZTwcHHSu9sLOFtgyD0yxwT0rV/suBl4+bLdRip9pzHmSxXs3Y+dfEmkzLM7gdTyMVyskAAYLw2evpX0r4g8MwSKzqOSR0ANeF+L9N+wXk5UHmQgEjFZzTfvHs4PEqdkcoetW9PcRyAnB5qoas6bEst0gJ/iGf1rinbkdz6ObcUdmskUlkhwRkdulaWl2IaLzAVOBnkZPWnxaPGuk2/JA2DuPStrw5ZKxMWSU2+oz1pYJqadjw6lSxwHi+18uMEccN047V5beL86biMba9o+IloIoCFDDluvevFL5WZlx6VrUVmexl8uZC6bCsl7CP9odjmvqj4S2r22h2771x5I29Qepr5V02NvtcJBOd4/mK+l/hNLcf2ZaERlgYgCzHjrivnswV4GGbJSptHceKlZrN3JDcHPOQeK+ZLy6aLVpF4PzMQV+tfR3ir7W9uVjTK4OMf7tfN0+mv/aMhk3BstxnB61jleiaOPK4xUEasN4JI1IyKlW+28HNQQWTRxqqhunfrUkdm7ckH8q95nrS5VIsRX25j1IHvU+4TLyMDtk1FDp20ZYHDelXo7ctjIx6VrFN7HFUkiuse3AxiluY2ZcDArRgs/MbkHFLdQrGQAcnrjFXyvqcsZLocnN5iyMAcMehras5RGBnJOBn8qY8SFhng9elWoY9inL8/hXNUjd6HRKS6jbiQSRlQrKW/ixwKrx2zN8qyMT321pC3aQ7+SvQ5I5qeK1IkCkY9h/jXRRhZHPKSWxlfZ2mVlwwI7sOtWreFlVRgFulbFvaiIliPmPVeoqXyo925cDnNd3Loc8qhjzW2FHIBPasq6txGSc5robqEsjtjpnDdqwbxd+7B9PzxWEu5vTn0KiRhs5YD6mqt0ox1GasbSvBGDVWbJlIxUROyMSBY9zdcVZ+zlIx3p9qoHUA81abB+TpUvQcZWM5YzI2MYrb0nR3uGAPK7cj86prGB/FnjpXTeH7iON89BhflJ+tXd20MMTUaWhfs/BouI94coVAJXOM/+OmtSw8LraOC0mRuBBHP64FalnrFv9nTzJBEcBcc+lQahr9vDJlZEIC8fhXLSlVc9TwZynNm1ZwbXjVPmC9PfmtCVfNXHQZ/iFcCnjCJpVbzVBb5dvQCtW18Soyj5kHvvNfTwlpqc8ozudC1mzDJICg87VwKh1CzK25X5ipG5QO9VLXXoWbIm+6OjFsGmahrcLW5zOu88Dr0qnVWzHCnO6Z5144tcI+MKSOCe1eZzQlrhlB5GM/lXo/jDVIpN6hty4AGBXnzyKbxjnjnk968ivbmuj6zCtqNmX9ItTJlcN9QK159KzCclSAPTmqujXaJgAVryzB4ZMdNtc1rhUck7ROUlsgucbQPpmqVx8vygL9R3rYkwFO4hc8c1kahxHtByc8UpKzOyk+bSRnrrRtZG78Y2ita38VK0f3COO7Vx8n+sbjHNCMVbg96ylBXuzs9jFo39TdtW5wV3DA9BWG3h9mYKcYz1AzW5YknaSMnP4Vqr7RgmtVZRdjP2joxsi3oPw4jvdN8xpdowM/Lz1q1p/w+iaS43OrYcqpK11WgeYum5Cc7B/OrVh5q+bvTb8+cV87UrVOayPGnjK3tLJngvjTQxpV4qg53bs4HocVy6rlhxnHtXe+Ov9I1LPPys2B+Jrl1td2cjacV7OHblDU+tw1e9NX3H2MIk6jaMcVvR6adi/dHHcVT0+1Xaqjk7ea3Nu1QPYV2/CjnrVOaRR/s7A+8uf8AdNNktWXGOfwrQozt69PpQpGHMVoYNrj/AHaZd3DRZUbuPSrW4GTIqrqWFXIHPrVxkOm19oxby4a4bksce9ZVxphmJOeP1rRPemqdvI61L949GL5NUYbabt67h+FEdnsY4J/Gt4yZX5h+oqNmVuAV/maVrHQqsupjspXqKls2xMgAz82TU11H1/wqvb4V+tK4L3os7DTtQCrgjODWtperIl4pbIXJOCQBXKWMhYZXt1q3IzrhghOfStNJKzPMnTU7pn0T4L8a2PkwJKVXCgdU9frXqK+MtMwCGUn13J/jXxL500fIZ1/4FQur3qtgTN+bCvNqYSNRnzWJyFVnzXPsTxN4lsLvT3AZNzEDO5RxXjHiC6tJNSmKBWGORwT9a8lfVrx8+ZKx/wCBHFQf2hPH33HGOpNc/wBRtsdGHylYdWTPpHwzcWjW8C7xgKPTJOenXpXSSaXDJul4U5IPIHWvk5fFt5p8a/OcDp87f0rQT4qXarjf2/vvXn1MBK90OWU1JPmR6f8AEKF7KZ/KuM/L0Vq8nvteuorqSIysT1Xa5NU9U8YXGpMZHIIx1yf61nWl9HcXalzzg9q640Iwj7x62HwKpRvKJ9I/B9ZniL7WYtEGGM881F8arpodPjUhsuH498N1rq/g20B0mFYyu5bdSD361ifHQRfY4SpBbDlvbrXiRl+/Pl4y/wBratbU+a7HzfOO0ZbdkAGuu03ULqLbmMA99wNL4Q06G4mibcMhucivVtP0G2mgBYqPmx0FezVqpNXPpMZiYxSRxuh3dxcXWZFUDHbPrXuHhdZGsT90D5Rgd+K5CPR4bWQFOV98Y616Ho4WO2VUUZwDwPauuFSM42R8RmFdVHY5PxtLLDatjkbeuD/eFfPGv+KJrOYoyj5V65OPWvpLx1Kn2Nj1UJ8wBHHzV8meMNvmOQzH5R1+lelC6hc97I4QnGzI7zxdJMnU+3zVVt5pb/JHH1rns9M9K7jwrbh4CQvUDqPeuWdWT1PtalKnRjcyJdKkZTuIH4Gsq8054lc9QRgYFekXFvGuRxjPcVzOtiOORlVu2enFQqimFGt1Rg6fayrHGEUcdWq5etIcRMzZzxjoOK6rw/awyWqFuSQTxj2qh4sjt4Ziyf3jz+FJSfMJ1m6iSVze+HPha+1W3uZrV5IxEo3fKeePasTU9HvW8TQ27Sb5C4wSrZwRx/WvoH9nBbK38O6tJcziNTGpHQ5+WvOVurfUPirbtuURLJGuRg/wmvHnV/eSTPm44qf1ionHYw/FXhvUNM0lDNKWXcBtO7nqM/jg1z1npryQKEcAjO7P1r3P9oaa3exgWDayqI/lVcd3/wDrfnXidvceXZ9Tk/nXXh588djtwNR1KbdrakMOlk+YVfO0ehpken4bh1IHVSDUrKvk587bn3pkeFVmDbmx2rp1O28rmTr832JMI7L/ALua5K4u3mbLN+tavii4ZlbJNcazyjJ+8vrWnJF7H0GEoqceax9caexZlJIBPpXQK7RJGM/eODXO6fHNFMwG48cAmtzy5Rs+boM8171OOh+cVbQepdmj3A8ZO3A5qsmnrMPnZifTNWY1lm+UIS574qKeGeCblSgHXjiurlOTnV9DI1DS4VY/ewv8IOc1WNifkOw9eBmuj+wGbDEEk9sVVuY3RlwqkdBlTRylqepzuqxvDGpcY+b+hr1/4Z3sY0koZFLs/qCOpryHxRLJFZ5ChCvPA71Q8N/Ei60aMKZTtDbuh/xr5zMsPKqvdNZUZ1Y3R2nx8td1jdSL+8Cqg+Xv97/GvmpY2W8cnNeteNviI3iCzmhaYtux8uPevM2jVnLZ5JrDB0XSp8rPoMBF0qfKzpPB9yI7ggjgjH8q+hfC1xAscbZwS7cjvXzr4Utma8GBzuXqfevedD3RWSkbQQxzk+5r3MPHQ8DNYatnpelvbvtJIRm6KWz/ACrWXTbBkcrOfmxu3Mc9ewrxi+8YXehyttYqmMhsHH86q/8AC43jU7ppM5/un/4qu+FovU+W+o1KjUqex1HjzRLadZxG+du/hWB7Cvm3xJpa29w+xsnn+deka58UkuGkDS/e/iKnP868w1TWoryRvMkDHnAXjvXBiZxufb5Xh6sUmzKjhfOWGBVhXZeQPzqqt8m7B/IHNWIbiJuQQD6E15Gp9PUuyys7MF6D8KuxzMiA54PtVFZIzjj5u/pVkyoFJADH6ZqWccU76iNKGkIJGakVSVzxWdJL827jPtTlvOcAqT70bI35dDWs/lkb1xXrPgfUIreFizoG+Xr9BXjun3HmXHzbR9Oldrod4Y1cA45BFbU05Kx4+Y01USR3Xj7WIpNNnAeNt0ZB6V8431uZrgkBmHtXqHia8lmhkG4ldvY1wAmhRfmPzZ55pzjyqwZXS9irHOXljIv8LbfpVjS/kHlkcDp2NX76+h27cKRn6mrfg/TotUuiqgn8ePvUU1eR9FWl7lzR00kAgLtb65q7KzbTnBatbXPD76Mu/bs+Utk/Wubk1DfGST06djWlSm4uyPno3qO6KU11LbzkgU+31SSRiDgc9zWZeTb2J3Hmo7QSeZlQcd81yuKueiqMeXU7S3Ysw3da6zQX2EADNcXpm8Q/vDxkEZ610mj6jHHJsY4Rm59a66fus8nERclodRqokNrmMAmsfRbqVbxI3YhBnPHNdLZzRXcRAbKdsEcGqS6L5dwXO7A/OvSjGejPEezSPTfDqrNboMjG1AefasPxhpwWLbvK7k6YqTRdXFnCVeRU6cMPaq/iDxJbXUbK00e7bzxXoycVGzPMhCanoea/2LyysroeykZrmtatWs52Coc+vfp6V6Vpt1btcbt8ckZP3zz2rm/FqWlzfqkI3sWOSPpXzFeo4Tsj2aNSSdmchp8bXEuHO0Z78Vv6l4bFvatLGzH5d33uKofZVs3RgD8wFdTdtLLpbbhhdox+VcXtpPZnXOo3LQ4mHTnmG8oevYn0rMvoJY7hgA23OM5zXTQ7ljAHr0rF1GOTzDxkbu1bRqM6KU3fUwm3Rs3G4n1rtfCel3t9H+4RjkgHCc5xXLtbfOCnPPOa9X+FeoW1neRJMVCmYcOPYVx4qT5bmmYVJRppxVyjqXgTXJLJmmhlEWCcrECf51zlj8N9QvLra0EoX/dUf1r6k1K6tL3TZkigV8xkLtQHJyK5DQ4v+Jo0YhyoZui8CvChi3Zs+SjmlSndNWPPdN8Aajpaq8dvM3y45jBH51auPiFqXhl1SWKNT0+ZcHjjn8q9xubA/wBnho7NmfC/wmvE/iF4N1PVrj/R7FhgtkgHHU1dKvDE/GYUMXTxVS1XYrzftCXso2/Z7VT03bTms66+Ol+2NqW498EVy3/CrNffpZS7O2eKc3wr19Rj7E2Prmu5U8KtGfSLDYFao6dPj1qixgLHbEepBJqvcfHLVLgDcIRz0VCKwY/hTrjYH2XH/AsVpx/BzWH625Ixn5XFVy4WOtiZUsBHWwyb4xas+T5cGT/smpbP4jX+qSJFJ5IJH8IPrSt8H72Nl3ptJ7GX/wCxNbml/CO5scTsg2quRh8n+Qq4Sw8XeJMpYNR9xam3o2lSakUaTOSvG2uptdFFv5Z3NuUZx9K56zvk0thE8m1kGAG5rq9M160eMEvGDj5jjp9K9iFRTjoeBiJTldx2J7rVrjTbdmX5hjvzXPN8TJrN8OI/vdea1tf1i1ktZMPG3y/wrg15HqcyzXTlchc8bvpXRB6GNDCqrrI9HuPic80HzeV970NcB4g1galKzEqF3lh2HSs8yHaF7VXni8xcDt61fNoz2qGDjTdyvDD5i5zg+9LBG63KKBliy98etW1UbcdKIW8m8hLLkAjn8TXDU+E7pzdjtbWTUIdOt08nCbc8nJrtvB/mXkToxwcenHWuUXW7ZtLhjypkOPlC/MK3PC+uRRSFUYIMZ5GSaMtfLzXPBxEJyd0yn8SrQfZUAPALcDgV4BfxiObK8+2c17r8QNUjurdFEhyNxPGO1eIXsKtPjJ/Kuqs05XR7OXXjDUg01P8AToGxj94vT6ivqf4UzRt4ftlwciAH7uMfMf8AEH8K+YbCIJdQD/poP5ivp/4UxqNDs3H3mgGT/wACNfL5lpBmOayfJodhrcgW1cqqhQeOOema+btWVJNYduvzNyfqa+kfEVxGbeQseFz90f7NfLetar9n1SRjtALNzj3rmyl8yucGUSlNJm3B93qvtz0p3nLk4wR7Vzy+Io2wNxIx1UVH/b6eX8p+c+xr6hx1PpJU3zNnTecvByoz2arlqTOxCqM9c9q4xdWEki5YBvbg13egR+ZGScknAyeauPus8/Ee7oXLeMKDkbR0+YGobxH2BlLYDDp0710MGmI6YcZP1pt9p6RqVVMqBziqltc8aNa0rHFqHmIUKxwuQMYrcs9EaZdyxuxwNw7Dj1qK2sTb3RYple3NdtpMcVvGGkCIOCN3TGKVJXLxOIdNKxztv4dllH+rbapzsLYP/wBetKDwzNJlmEwPstdBFrWkW02GuLcKeeWFXm8W6GsRBurcHtggmulx1ueX9Yqt6I4+bQ3gQDbIT/tcGsm6tzCr8cY+prqdT8Z6S2Y1uocZAPQdu1c3NeQag5a3IdeeF5zziqUrqyO6nKT+KJRW3Ei7R0Yev9KoXmkjy2DbgoO4buK1o7G5hbLQudxx901JNbyNGQUyCBjj3rhqXi7HVGpHochJp6JnHA9qoT2yiQ8HFdTLbxLMyyKVOThhWVdQjc3Rz2BWiMjuhUsjKji2n5Rk+lJJOY3Bxmr0Kna3yBWFQ/2TNdNkDJzW0VzFynG12QLOzAkLj0q3HcTQ42so7Yxk1bs/D8jJ88be2DWrB4clYgtEcema2jSk3qckqsOjMP8Ata67Enb83T0rPvNZuJ2Z2ZR6V2snho4/1JAxt65HNc7rXhl4EZhEAduflHHtV+ycRU3GRyE+rSxNyqnvxmprfxJPHjCJ9TnNV7yzkjUggbgKz1V9ueM1HO4nr06VJx1OgPiyVWyWUMeOhok8YTIpHyt2Gc1zZ3Ny/SkYxyEYbmmpdRRw8OhcvNWmvGVe30NU2LiQD27UtvGC2DmtBLdF5IzWc5anXGEYojtbxrfavH5c1fXVFCsMZz9aoSIqkED5qgViDuPU9qjmInFN6F+S6VmGWAHoO1UrpxIpA5Hc96lSNZFDMSpPYEVHNHs5BytLcqnHlZz9zCVk+ppPs+GB61fvIhuYjrVWORv4kAOcDIpSd3c7efSxrab8iAseBWpG22ZG7c/yrOtFjZAG4I+7jp+NaEXF1DjBTIGPzobtFnm1rno2kagP7HjARWCoM+9T2uoKYZWKhAOuTTtJgiGhQbkXJjGOPenRfZ3hm3KCvOdtfM1GnUPC/wCXh4x4wvluNQGBsA3dveua+0DdxyPetfxd5Rvv3RJOW/mayrXTri4x5aMRX0VD4UfYUElTVzS02YMwwOfaugt4VaMPj5j3rJ0/RbmHl45B64/pW2ltN9nUbWHt3rrUeaRzVGozuh3ljvu/AUx4VZgCOnrU6xOFJOcD171HtOdx5q+WxPmZt0oXIA49ay7ghmIxk+pNal1uAPykc9xWRJ95vrQjZfEVPs7MT0xSfZB3XP41ZVgxxnNOPHena51+9e5j3kTbmREJPtWTiaNyoRsivQNJ0u2vmUSbAzdWY9K15PAtsWaQ7dp9DXHKWtjenU927PJpWlPLKSRSxhhztI716RN4TtI8fKSPXIqve+EofKkZFwu3g5pczR0KopaHGW18I12EAZOScVYW+jzneKz9R0yeC6KR8gDtzVX7DddlYn2p+0ZoqClqdF/acHI8xcj1FMTVY2YhmUDtXPG1ugxyjA/WpBa3QA+Uj60e0bKlQV7HRJqUUnCuCfSp45hJkbR061zdva3LSgEbffHWt22hePqeMVrGXNoctany7GTqjP5hCqD+NZcay9l4rW1D/XNVCP5pFUnAzWcmludNJpQ1HRwNL/Afcin/AGaSGVWCt0I3Hiuw0HRrWa2Em0k55zUl9ZWgZ/3ajaP4q5XKL0MPrCc+U7T4T+Np9L2q5jwsIXDE5PNWfiZ4mbWI1+aMkBgFQHod3U/jXIaWIbfaY9qHGMqaj1K6U4Ly55xzXA6MebmPElhY+2dQseFrWb5CiHmTsea9Gt2uoVGxP5k1xnhLVrNGjDbQd/BPevS7DUrCRFUmPdk5/M1FS6le1zzcbGUpcw/SVu7qQF4WJx0wRn8K73SdMnaAq0bbtu4YTNUfC62ElzG2EK4JPP8AKvUdJ02Ka13qsakL0bjtThiHBbWPi8ZW9m3oeT+KNDuJrFiYnHycAcDqOor5d8eaS9mZCVK9Bg/5+tfeuuaTAthJuWMnyxkKwP8Adr5G+M9hDEshRQvyqcf99V69Gs6sD3OH8VzSSPB9uZGFem+DbNWsYi2Tx0x7mvO/JxKdvIPpXqfhCMx2sTAfMoXGenU1yVtD9Dxs/dRLqFoFIZA209ga5u+07z7roxGa6/UI5GjX5SDjkYrnrppLeQPtJAPPFYwl7p5dObUPdLVr4fEduHUNuzgjBzXG6xHLHfOq5K5wAwru4/EYjtgp2e/HNcNfXkdxqkpZ9o6rxxW1OU46nRh5NScrHa+HbXXbXSZZLZWe3Zfmbyhj7uep68Vz2i2t7eazm1VpZwwJAj746Y6dBX0doMOlJ8L5mj8ppjF949c+TXnvwO07TtQ8SPJchcJIuMn5fuN1rzo11LmconkU8WpKrKUTgvFP9p3E0cd4mwjacMoBxk+9Y5sZI1DE4HvxXe/F6S3TxE0dosYREjwFH+ySf5/rXIXEw+zqCw/Cu+i+aB6mEk5UU0ijNbu0anH5GlhsZpI/kDcnHBqe4LiFADxV/SJIkvIfNkUIWXIJGOtVKTiro1lOVNOSQtx8JbzUNIe8McxTaedoxn0+8K5bSfhhd6hdSWwguHKfwqmTx7bq+t01jQ4/A8iB7cPhiAxGehrkvh5faJJ4luJJGtyzeYVx0xxXkfXKijJngrOsVShO0StplurXAIyVxgcVsXMIiA7GsDQbgSXHPIHPWulvgskCsDyTnrX31B3icla73J9DUS3CBgCN2OtXfEkKW0gwvbIFUNAkVL5BkAluma6fxFCJU3LHnjBJFbSnaVjyZO1RWMbT1EtruVcscYB4rH1Jvs83zRAfN93PSt3T5PLhKYGAfxrM1yU5G1NxJxxUz1ZtTb53c4Hx5Mz2KMo8tRuJ9+K8lN95eASTXs3jiPztJXIKkLJ2/wBkV4TdSBWbnPTH5VwV1dn12CipR1NJi8zAK2d3atG08PzMoZk4P+0Kx9ImLXkIbkV6tps1s1nEgCk45P41jGNzWu5U9InP6Po9zbXAIXaowfvD1r1vRZT9mVWYA55UjJrlbeSNWDEZUdgRzWva6skf3cjHTLAV2wXLoj5+v+9T5hniHT2upHQvvx82MYFYK+DTMCWjQZ5wx5rqV1hbhvmTGR6jNXItXXb5aoCcYO8im4ykYrmhZo8j8SeFJLclV2gg9B9K4W40uWOZhuB4NfQmtW63Fv8AcVTzyB7V5jc6eYZRuTODz8tcNSnJH0WDxSirM4aLTH3AkAn61btdNdWyYyc9PmrsraxWYjg89FxVyLSV3MhDJxwe1cnJK56U8RHc41LCRidq4x15qzFpMk33OD35rs7TRYpMgtjp2611mjeG4OQVHJH8NHJI8qrilDVHjkuiT7iML+dR/wBizqrAY3diGFe9TeC4pjlH+X+6FrIuvCaIzYGDjGNvNbxw8pGUM1UlY8mtNLnD8kDj1rrNLs5GICN0Arof+Eb2/wAOP+A1dtdEZYyBnI6/LXZTozgrIwqYuL1OQ1q3dYJQRuLLxz0rz+e346Yr1nXNNkWzlLL8qqcYHNeY3UhVzFtwcgg/hWFWLtqduBrKWxz19bZQ4fa38q6T4WEDVMZyvy/+hisHVenHHY1q/DO4WPWNv8XyjH/bQVlQfvJHs4lP2ElE9s8dabJdaRI8SAkR9SwH8Qrwi9hnt5WSQ4Ax3r6rvNOjutOYk8eXyoxivA/HWnpZ3krAA8LXp4mlpzHzOXYnlbgziY4c/MTkVdtkC5Gc8cVSlm+YhRyT0rW02wkuVz0xzXhSlyHv1HY3bVS0aKMdK0LXSbq4kDREY/3hVLS7hEcRM21t3DZHFereDbWzmhVGljd3fG7IrsoR52meFiazgmzN8N6Pex5WU/uwrZ+YYzxzXVJpO3OShJzn2rr7PQYdm1TwUb6HpV3+y4Y1YY43c7RjH+cH86+phh/duj4+eKk5Hjnio3OnxbUJU88qa8z1LxFe+YIvOctg5Ne7+NtNj2KoYn5TzxzXjeq6bHHcu2QTtyCe9eNim4M+lwM6co+Y7w3cSSL88hBbODn6Vdg057jWipl3EsTuNZmmyNDsKgZJ6GnWV5OdUYHgk8HNfO15OabNq0eV3R0PirR1tIbQgKGKgHirjSoujyBl6JgcVU8TXZ8m2V8sGAz61fu1jm0fGQP3Yxj6V59O6Rw3bV2ctZ3EfmHdg8emaydTkX7S+MAfl2rXs9P/AHp3HjHUVmavYrHNtB4Jxk/SvRjLU7qO9jGaZd2QeR1rT0PULi0voWV2ZVcNtFcteEw3Mi8n5sda9T+F3h211U5nk2nzVUDCnAx71jWklF3O/FSVGk2zvtN+JEVtpvkyRsZWOR7c+tWfDvxAso7pi0TKMnOBntXSt4H0drUMHTchxyE6Z69K5bT9F02015gxDx5YbVCc8fSvnPclfQ+BlOjUu7anpf8AwsXS/sUQCv0HVT6Vgar8RtDt1YPG2cnPyGr0Ph3SDZjEqhmUHJdBj8NteT/FLT7K3jVrednK78jcMfpWGHoQlLsY4XDxqVeRaHWt8TPD+0ERSEHgYh5/Oql18UdEjz+7kx7pz+lfNdxNIkwG5sexNRSTszctIPbJr3o4Cm7O59pHKoq3vH0QfjFpEUhCxSY/3R/Vad/wuzSo8/upOePu/wD1q+b5JCrcM2PrRHM7Dhm/E1t9Qp33NVlFPe573dfGPT2BCxSlsHn8aYnxgSSzaCNZgzDAZiMfyrw/bIzjJH51safC5ZBnuf5VccHSTJngKMFod7NqlxqUnn7yQ3ORgf0rS03VZVYbWYqDzz+tZel2pW3jTIPy1ehjNtIRtPTGa74JQ0R58qdNLlNia8lkgcMzFf8AeBFclfAlpMVuzXCiFlzz0NY06/OwrqUroilT5JGWJHLYJJrThh87Bzj61Ra1Yt8vBq7Yo2QM5rLoddSUbXW5bWBdtLDZedcQwn+I8N+NSGFhUMkzQMCo3EH7w7VjUTcWkcXNdNHdzeGUi0ZZ12kJ6jmszR5kjuCg+QLnp+dZbeNppbI2pUgYx1qha6iYrrcccj1rmwrqUk1MxjT1sWvFVy3lOSSRg9a89uJBJISOtdbrd09xDnHyj+GuOmgZW29zyK6nO7PYoRcI2ZY05gb62XdjDjP5ivqb4TwRPotrvYY8gYGPc18raXGftsI6neP5ivrH4R2ol0Oz+Y8wAgKM18/mcrxseTm8uWB0viCzjkt5FJVtwI249q+TvE2lq2tEKAnzuMYPPJr7C1PTTNbnZOwGM/M+AOOeO1eFR+CbzX/EgtdPtpL24mkZAtrGXbJJOeFJIxXFld47Hl5VW5KbbPI08OzSOE3eY3YZ2ira+EZtm8yqD6da+wvCf7F/iPWbWNr3ULHSo8ktvhl80dujKv8AOu5079jPwvp8iG/8Q32qXCrhodPjjDNj0DFjX10adSauepLGz3R8JQ+EJgVkAWQfX+ldf4dt2jhOzoCPfiv0G8C/s5+DNKuroHw/dX4/dEya/awSYAzxF+6PXJ3Djotexab8O/Denpm30DTYSRzttIl/ktdEcPLqzaFGti92fmRbrKyh0U7frxWtY+H7rVBvaL5Md3GDX6bJ4fsYo9sNpDAvT93Gq/y/wpraHGclSoPfIya0eHurXOWpk1aMrxZ+Y8nw9uFbeUjZG6YfpzVXxNpM+l6dH8+XIJyBg4x0r7v8Z/GDwX4Ve4jvdd0maSFzHJb/AGuHejBgpUgvwQT09j6V5r/w0l8PfEFsqXGixX8bOVMaw20wx7guazXs6b5eY8WeHnTqXlJn5yeIda1C2uSEuJQ393f9K52bxVqm0s1xJ9d1fo7rk3wS8a25tZPD2k6LK5EYZLSytnGSpznB/PFee65+x/8ADPVnkXTdXuJLoID5Fpf200o/3Ylt8n8xXPUrez2d0e3RzDCUko1YfM+Ev+Eov2kLG4kIA/vCvYvhbfG8C+e7gFB8xGc5bvXdan+yL4f/ALRa3sPGP9kXKuwMfiO0jtIxxn76ytzz3Uda2dF/Zs8R+DofOBi1S02bluNODyoyjncCIwMe+adLEU3o9zXG4/DTo/uTaj0OKcj92FI78/8AxXuPyps3h22lVhGieY3dlPFNt4bi2Jw8u7JzHKMc55GPrWnHdvuVVjQA8YIPXvXU+WTufBTxU76HF6r4R+YhUjz/AAtnH1/WuJ1jQ5bVuM/extz7c177Fp0d1CGYKueSu0nH0qjeeHoLiRshc59OOlY8sT0KGZNKx4HZ6dI0mCmB9cmur0fQ4zCjsEGT95hzXoEPhK3TGGw3rxVxPD8EeSMH61rGpGJs8yb0OQtdHgVsCNGfqSev5Vo2unwtkKQQPQVsto8cbEh9vHByKvWtjHCnRScdcZrqjilE4njHJ6HLXFvAmAFUtwTuHHeuQ8RSQrA4VPlwMcdOK9QvraMQv2O0+1eR+MnMcxKtxt+YU3ilUR6mCqSk9TzvUIt0zoG5FZUmns7fKQPf1q/cTfM7g8e9RwyB41yfm7j8a4pNN3R9bTfumf8A2W27kA/jQ2mHqI1Fa4YemagmukUlQAffNHQ6YyKsemlWBKc1O9qqjhefrS29wZGwR+tWD9KNwlJ9DEuIpBM3y8fX2quW+ZemfTNb5s/P6g/gKuWfhVpsPyoVuy5pqDexHtlHVnNQt9wA8+mPenXH+rGT/FXZS+FUjDOrEsectGayL7SxEx3nHb7uKHTcdzaOIjM5O7VpN2BnPfNQLaP8u5e/c1v3GniPLbgRVSSLy8d81ly6nRGS3RDDmNVGcEH+taNnIJb23XOcsOfzpkMZVcc1PZRrNfwgEbs8nP1qZO0WjCq7xZ6fpdr52iwfMBtSmSad5VnIFcKc56HnirGn27RaPApZuIxn0NQ3NnN9hk5AzkgkH0r5hyvVPnb/ALw8D1xFbU2JYY3N/CfU12vgXTIrpYydpUHkFa4nWGEd82eQfT/er0j4dun2dANvLPjnrxX09LSKPrJX9nFo6k6HbbceUhb+9Ve40CMJlFQtn+FTmtlpF3H516+tRtMAeGB/GumMrHnuTvdnnGtXS6bIRKQAM9Rz1rGGvW0mcH/x01f8eW/mOxzgbT/6Ea4h7d49yknHqKbqWPVw9FTjdm5c61DIO2P901jTXAZvkPPeq0dmPu72Yk1sW/hmZgpZZArLx8hrCVZR+I6ZU4QZRLeWQehNOabB+9xXU2vhRFhBDNIcZ6Vz+qwLY3xjcdcHp7VUakXsyYyU/hKc2tSabGWXeG/hKkYqFPiNeqpQTz8e4qprrK8LBWAcfw55rL0jw5d6pMVgjaRiM4CEmueu6cHqd8IU4wvPQ138cXspJaSQ8d2FOXxpcSBYy0h38dRVDWvBeo6Sim6t5Ilb7paNhn9KyYdPkSRGyRtYHpxWUZxmrp3N6caNSN4O56NZeEbvWLUXSMuGOOTVn/hX93uxuTP+9WXo/i660+2EUYBG4nlyB0q4vjq9xnyxnH/PQ5p2lcTUouyHXXw/vI+WkiAI4yeafF4BuWX78fAqm/jq7ZvmiU/72Tioo/GV0u4bY8ntg5p+8HvMuN4Pmt9+54tw6Edazp4WttytyRUv/CS3EjN5igA+nFRySefCXz16VpTUrnLWTvqc5ftun9Krxxs0ylRkZqxfMPNPHOaSFhtJzg1rK1jaPw2O00mUQacWPFcvqutOt1KvmNg1LHqjJCIeuT61lNA11K7HgZ9K5oxtK5EaahK7JY/EU0bDDPjHrQ2sTTLvdm2j1NKvh25mUyqkhQYOQhI9qpTQYkGdwxwVIxmjRuyN4+ylqtzpdBmuLlkEOc7upYcV29jDqO4FZHA/3xXJeEZJLOMYiZ/nzkDiu2h17yc74jnPqK7I04SR4WKp80vdOo8P+IL3TJI9xkIUYyHHrmvTNH+LBgiIkEmcAA8HP/jteIr4ohjYkxMG9MipU8aQxqcxrz/tCqeFoyWp8ziMtdZ3PcNY+KlvJYzYlmG5D/D7fSvm34j+Ijq6krKzKQo+Ye5rp21Uax8kZVAy7fvVj6j4F/tBf9cM/TNONFRVonXl+Bjg5K55NbhmuAF7dvwr2HwzBtsIWZMsIgSB9ayrX4XtC3mNMD25Q16HpelpY2kcRZSOF3Yrir0ZNaHt47Ee0tGJy9w26XDAYyeoNUdQt4Wt94AwOuK6+80WJpsrJnHPy1i+ItP8nTpTwp2E5/KuGNCojjoyS904ZVgaaRCQCO2K5y6gRr792NxJIGOO3NJqbSx3sxjbJ3HJFXPB9qLrWo0c7vlY469QRXZNezi2z3Ir2NN1V0Ouute1vS/C8UCyzRQOegkUg/IB/KsrwRqmqafmayleM7ssoYc4Bx/Ovefit4f0/TfA9n5W0N9AP+WZrnvg5odpdeGb6SYKXWRwGOOMJn+deT7SPK2zwIYuDpSk46tnjusSX2oXxnmlaVyAp5BPQCq8vmxqisSR9RWzrUrLqsiIo6A/jgVSureR1UkY716lL4VY9/DuTpJxVinJ5h2hl49zRNE4UFG8tx0x1p9xG6bSzZz0rd8HWYvtesreZvkklVex71NRpRbZnWrezpObVzIvdQ186WUW6m8kcYMgxWVoupa5Y3QeCaVG5HyuAelfZmo/CfRzoOS6q3J5jT1PqKg8KfBrTrgoVZTw2D5a89D0C187PH04p3R8h/rBRpxalTPG9Lma3uCBzkV1w3zRrgHGBnFcZYf8fAOMCvQrbC2MZGBle9foeFWlzTEO0SHTIpIb6GQD5QwruNZuVksc7cHA/nXEWt6zXcS4AG8V389vE+lO7L+8UZrpqLVHiV9JRZytjcLJuwD1Pb3qtrTEw/KmSCSCByeKu2rQtMUJ2nruHFN1i4RY8rGDngfl1pSVjaEvfRw3iaNpNJAPJ2Nx3+7Xz9fLtmcMuML6e1fQmtyNJproybSQcflXguuKI711A6D+lcVXc+uy96so2kn7xCBj3zXV2OpSxW6oBlQDht3J5rlrXazA/dHvW7bMUhJb7grGF+h6WIXNob0erXC4BTt/eqUatcKRhW9awHviq4znHY1H/aJY4PA+taczR5yoq92dWuvz/dKZPvmpf7emVR8ig+xNcst1wCJAM9Mmni+bdhpMDsfWj2kujJlQUtLHb6L4glku40bmOR1U5PTntXTa/pEQVnDY69F968ttb9YbyFjIN6spAA967fxNr0hEA8xV3LzxTlVV7SON0JU5WRWaFY8MAuOxzgmrdvZ72Vh8x/u9a5k6yjSZODxjoa2LHxAo2jKAY6471qvZs0lTqrd6HRW2luzZEbA59K6Ow0+5t5MrHI3qB2qLwjqlvcXSozx4ZVJYkdc19IeEfB+l6lbOWd5G4wmdoGRmt0oR0Pksyx7w/us8IkuZ44yDEVwMniqDlnYkq35V9CeIPh5ZrvWOFmbbwc5B59a861Dwfbw3Tphh82ep/wDiq6FKKV0jzMLmHtdTgY7YyuAowe/Y1t6bo6SOQxkUd99an9l2wMvLfLwFPT+dX7e2gRR+8CjHCBgBR9YinZnfOs5bHLeJdCgW0kA5BRiMj2r5q8TW6299IVkwxK49BX1brlvE1jNtY4VGAycnkV8yfELTxbXRKZb/AFZxiuLEVITXun0WUTqc6vscFqRMjMm7q2Qas/D+QrrS46ll59PnFVL1W3Z2EHpgc1Z8KRvb6tG3Qbl7Y/iFeTTfvH3FZr2Ej65Wcf2KWHO2ID9K8D+I0oknmK91XmvZrbUAmhlWXauzk5/2a8R8bSRXEkuw7zx0PsK93FS9xHxmBhzVrrucE1wIZMnk5rodF8SGzhmXAbeoCgkgDmuenjG4fMBWvothFcM4c5xjFfNVFdH1tSCauylqGqySXRYKVIYngn1rpfB3iO4i1G24wfMGAWOO9cvrCpa3LIBkHOD+NT+F7jbqMBOfvj+tdGHk01Y569CMqMtD6+8G3099odu2xiWXjnIHNbZlaaMLgLt67QQTXO/DO5huPD9mrN2PUY29e9dO13DApU3IBH8JytfbUqi5Ej8txUXGpY5TxTZTzRR4Vm5xnP1rxvVvDOoNMGKS4C819HNNZyLhrlAP98nNUL3T9KdTiVclezk1yYnDqpqduExToHz3Y6Y9q6tMhRVPVqW6ktV1BTBIpbnOOvbvXY/EOztLaylaJ8fJwQfevKdAkWXXgs7/ACc8np0NfJYzD+zVkfS05fWoOZ6D4qsy1rbyBM8cEn2qO3tZF0piwz8g5B9q0vFt1CNHt/KOWA9fasi3vpjpbjAxsA/SvEg2lZnBZ9TGt5CHYE5P1rM1aQ+d6jAP606GR/tDhV3LjOfWmanmQAldoxXbF3PRo01e7OY1KPzJiy9S2a9W+FdktzsDPs/egZ5/u15ZdfuJAduVJ4ya9J+FtxL9sVFG2LeCzZ77TU4n4Dqx7bw/yPdpPDJ+xHNw4z02tjODXKf8Iat1qb7Zm3lmGRg44+tdzcaXcXFmXMq87ssVHA4rmLXSZRqTqjt984IjHHPevmIycbtH5zSk4NtIS68HTR2UYSaTIG3OB/jXjPxA02SxmjRpCd27qfc19OL4WmurXY8hCkZDBB6V4r8TvBN7cSxeVE8pXcAqoPWtsJWjze8enluIg6jclY8IvP3ZAByR3qFm55PJruv+FWa3d7XXT7jB9E/+vVy1+C+sTn5rSdV7kAZ/9Cr6JYunE+5+vYeMdWebSKWXhv0pqKVPLbieles/8KJ1dsMYLoA9xH/9lVy2+AN5/wAtWnTuC0eP/Zqn69SuQszw1rXPI4phGwDcmtnT7toyMICM9fwr0pvgh5bAvJLjviMf/FV0uifBSzkhLNJMXA44wPx+alLHU0tDkqZjRtdHC2Gof6LEVIMjDopzirJvmwCVUn3rZ8Q+C4fDrB7Yu3OPmFRQ+H2uFBJI4zgrxXTSk60eZHAqkJr2iM5brc6EkKB2HSrUdoJjgcjqGNWJvDbW6+YV3Y6elFqREqg/Jt67uMV1xi47kyl7Re6Vm0kr+8HLelXLPTcY4+bbnGO+anWYdyCKmhuvszZXnd361fJfU5JVHHQmj03cqZO05zgUXemr5Thck+nFH21lVmVlcE9XGAPxqzHcfaI8qcHH3QOPzqKlk9TncpWbOd/sU8uYzg98VTvLR4FHynZnAZa6e4uvs8KZQ5Htxyaz7hkuEDHhc/drGV90ddOqpWucbcF1YqS3XjdUaxbonzEspPRAME/j2rZudPM0mFLGTOVHbBrr/A/w51fxtMllomm3WqSTMIn+zoTGmTnLS8KoHLctz0rncui3OyWKUdjz+wsVjkh3AxtuU/OMhRuHfvX2H8A/A+pa9otm0FrO1m1sHFzJAY4cZIyCSN3IPSu4+HH7GGneGdSs9Z1M3mr+IIXaZIceTaxuD8jNtJL7cZwHGd3tX1F4d8PDSbGzivruOOXYkSQL+7RWx91QWZjwncno34P+z/rOs3ZHn1oTzDRI8eh8J+FPCrrPq+oNcT4w0UgDqrDttCsRx6mvPfiD+2Po3gOzmtNC06wMwR8RZdVBBwCVVBjr617xa/ET4a+J7yTTLbXoLm6vT9lcDzAPNI8sIWI2q/JGM5+Vv7pr5b/b0/ZtbR9FsPF3hbTbmS0sLa4fVpgfNMYDxtG2C2QMtITheg5roeF9jH9zsLD5ZWg7X0OP0P8A4KJaxDC8ep+FLLUGbPP2x0UgqML8ytjn3Fe9fsvftWa98dvHE+iSeDYdK0e3s5ZW1K2leVFkQxgJuxt6P61+XV3qCLIwjuA4DAhcDkHmv0B/YqbV9N/Z7uotIh1u28RajqU11aTf2PM1m1uREhKztD5JP7t+khbIx7C8JOrKVmz2pYSnh1zWPvCBd3PUdql37eOlVY3f5uuc1JcSw2tu9zdTxwQRqXeSVgqqoBJJJ6AAE/hXtOy1kdNJuS9wsLIME54Fee/Hfxz4k+H3w/k1LwpobeI9dkuY4INPVJGLA5MhwpzwiseMVy/iv9rz4U+G9at9Dg8XWOteILpkW107SvMvDI5wUUNCjgE56eleN/Ej9rn43abqV63hv4Gal/YdrJtg1C8sbu5NyvKiQKsce0Nuxg5PHvXHVqxtZHoU4S2Z+dmsanfXGpXq6nG6ailxKLtZg3mLNvO9W3HOQ2Rz6VnreSRzqVfBUZ+8eMc4AzjtWZrfiDU/E3irVtXv5VF/qV7NdXmyMAid2Z3URk7gMluD0AqOaz1PRrkQ6laXFhLKN8Uc9uyNIufvAEdK8Dl5ncX1Ncx9SX37Tfgzx7o097r3w3sdM8QwxvGs/hyeOGF3BJRhm1k+YbkBO/t26V7R+zzrXjH4z6kXm+H97ZaVA0ki6rf3Ilswy+WPKMTJH5hO4nKsOvSvOf2Jv2Ubf4vWiePfFX2geH7e7U6agQwpqWzcr4cOCqrKoU8clTX3x8XvE+s/DT4T6zq3g/QP+Eg1iwjX7FpKxSOHZ5FUuVUFmCBmkIGCdpGRmvUoUHJc0tjzMRh8POThOOp4V8RPgh401qLU4V8PS6ixuI5LKWwvre2WHru2o7H5cHGAR079a8w8L/A/4m+B7hr6Pw9fTXonUGJWQ5AYkMrq2OccnOMGvqz4M/HDS/H3gC3v/Eer6TpXii0hB16wz9k+wSGRowHSZi6YKheTySPUUy3+Jmi/GA2SeBfiRpmmjc3nw/Y1muZl3+X+7ErKVIIIDbGB3LwcjNSwNGpqnZnj1sppWstLnD+D9G8SeILdtF8X+GmdFcW0WoLbsziMDG8uQ4J468Zq94o/ZlNnp802iXMl3NGyukF3CjtJ2278rx7Yr6As0FjbxRNI07ooUzSY3OQMZOABk+wAq6t0hUA/rXbTw6pw5VqZUcmwnI41HqfnZ43h1X4f3lwmuadcaaAcLJPG3k8/dClcrj05/WvO7z4sRq2VKlkIA+dtp6f41+oev+HdM8VWT2Wow/aLViCYxKycjp90ivj/AOM37B9nbw3mr+B3vLi5lMjPpcu2TeNjEqrll25bjv8Ae9q5qmHe6OR5HTovmi7o+aD8WVZ2CiMA9Pmb1rTsfif56tGBGDnhtzGuF1rwXLo10Le7trm0mhXM0NxGYmTkjPIG4ZUjI9DVvw/o6PcAq7SQ5BDgY4/z/KsEknY4a2DpW03PSl8Um9hDKMqTjIZgP5Vm3njp7JTvPAOBlm/nW5pOk28VmiYbB55I+tef/EW3jtoQV4/eV1yo2V2c2Ho0ZO1i5dfEoXClMhfYSGuR1jVX1Ys3t2Oa5drhldu4z1qaG9l24XaV9CK5JJQVkfQ0MJCnrEr3lqy8YIB9RVK2XbMVbg1eubgvwBgelQRwFpN2ayu+h6EXbQsrCeKqXFt5mcDHP41PJc+TnK8+tV/tw/5580lzGvK3sLHbrGwPI4qYN9aZHL5g6Y7Yp1bRuK7TsyaKYr9K9A8MKkkJyQTwcfhXnXt7V03hfWBGyByoBYLlq7KT1OXELTQ6fxJN9ltGYIu3Y27HXtivNNZ1xGmcH5iGzt9OK9U1a1jvrGTJG3GMj61474k0pbXUJypOztXTWWlyMGtbSG2d19uZwfl74BFXm01nTgN0yORWPpLLbyluoZeK6iG+j8g4KkketcB6U+am7I56S3aNiHJVvU0ukui3sQHLbgP5068YyMwzu44PrUeixedqkCbcnIOPzrnqfCxSkvZu56st00WjwEY/1aik1LUCulMcZbBHH+7Tv7LP9lWuFYEoCBjNVtbtXi0skLng5/75r5a8faadz5+nKLrRueA60we+G055Ofzr0T4e/JbQho+A5JNeb3sLf2hhk6t0/wCBV6x4L08mzjAOxSzFvavqobI+0qWjTSR0szednZjH+yc1XaJ1QHBxn7x4zT5LeSHohPbioHkdVxyNvUNXRujzoq7OA8ZTHzgjfKMd/wDeNcvcSJsfDLjPrW54yWW4mChTJx2/3q5m4tXVWj2FT6VlJI96hFcpseHlgmuo0ldVQgknvX0dqEHhhPAtiGvrPzxEcYClvu9+K+VY7OaOMOwwc4AZBmtKe31F7dEaOYRrnB2cdK8rE05VHvY58Zh3UlFc1j6A8KzeGV0S5828tw6pkZC8tt/3eleAfE64thrjGycSRCMHEfIz1xxVVdF1N7dvLtrkrsz/AKojNc5dXUtuXR18t8DMbEDHFKlTcXfmNsDg4wbtK5ReSXzCzqQG/ir6D/ZvuLO31AmZQT5GcspbPzHtivnxrz/Z5x0617p8BviPpPh2YHUjHGFhZAWkYDls9AKWL5mrmuaRl7L3T0r9ozXdOm0G0SOGNZfn6R4P3WFfKcl18pCxJ0/i617v8fPitofiO2hisXglYb8mNmPZvUYrwPzN7ICMegxWWDi407szyWjONNuRAszLnbESKd9olOcQsK6GztZPs27bt9scVK0cvO5Mj2Ar0+Y+h5dTlWnmbA8r8waVJJlOWXj2rpkt3kOQMD3xUQsncnK8+vFO5Ml2MeK6kjkHBPHet+1kZ4VyvHt0qIWZjOWyfpirULAKR0Prmt6Wx52IT6mHd2jSTMe2etMezbAC1tNGD1596JIQg+7VNXOVVmtDA+zvHIp2liDV+yXe4U5TJY9fap+Ad2MYNWNPjSW8wWU9SD07VzVGoK7HWqe42fT/AIV0vQV+HNkZXiM3lR7sopOcnvtr5s8Qx2ranMImUr5rYIA9TX0s2l+HrX4a2Q/tBGkMURaMOMqcgmvmLULVFvnMcm5fMOOPevLwbvOUrniZXKUpybeh0HhyECEoAOvHvWxNZybBgZ+bpjNM8K+UsKmQHeDxhyM/hXVxyWcvVtpHJyzGvWctT0akrNnHPpRcbmX5jngAisW50dt/MpWvUTDYyw7lkwG7hjn8BWDfWNvJJw28j86qNSzJjLQoeFtHKkN5jEgjviu0XTmjbgSE+o6Vm6HaRxtuDAEfwk9a3ftz8cDFbRqN7HBW1kNWxkaPl2X2oaxkVfvsdvTkVOuoL/EMHOKjOppuwcDnFVzS6mBQuLWYZIMi1zXiqST+zJlYn/VnOfqK6+81VNuwbTj3rhfG99mzmVerRnp+FNy0OmhD3rnAXOjm4M0yy/xHhSKztIkktNT3Q5d1VhwajuNWnhaWNXATeTg8V2vwR0CLX/FTRT7gpidztx6GuPETjGDcj16z9jQlOew7xf421HVNLhtp0Kqu4DcT/dIqbwz4z1Tw7otzBbxHyZGZiwZh7HgGus+O3hO10mbT1tizsxYFSRkdfStuL4eQr8PbzUdkoMccjcsP5V5EatJxirHhwrUPZRstGzxGaa4uJxO4Y7j1JOeOO9PlnlyMIT7GpLWVuIz03ZGRTLpmFx1zXq7aLY+jp2UOVbEUzTSMmUwT61PY39xoGoW90q7hG4c7iQB+XNVriQrgrye5Jpt5MVtWywBYcZPNTKKa5WT7GMlyy2Z6jN+0VJPYi2kES7efmmk556dK6XwT+0TZ2TRmZ4I+G6yv6DH8NfKt6TIxJcE1U8514yBXmTwFO2pw1OHcJWWqPojSbnfcBdwPrz716dZZaxiUZxt69q8a0q4e3uGJJ29sH3r1zw7OJLKMsSwZeK+xoJrQ+exkfdGmAw3CcMfmH1616FY273WkyEM5HzZwa4xo9sw+tdlou59LkXoOMc9ea9CVO9meBiNYpnLystrfTr2BOM1HfNvt/mTcCODgnFWLpVi1SXzFyGzTp41+z8gYx3FYzNoP4Tj7+aKS1dSORkD8q8F8URCPWJB0G0fyFfQF1bxyRyYHT5v514R44hMWsE+qLXFU2PrcA9TnoZP3oXoB3r1Lwn4YXXtF2gRudpJO4Z+8a8vVVEhPvXu/wNjW4hmQpuBiJGf940sPFSkkzqzCrKjBSieX65o1xpFyyOjKpYgHPvWOFct1Zq+h/Evwnu/EVxIbbyYzGjOd5968a1bwxdaTqH2NlQucYKnjpXBXqqnVcTmwmLjVh5lfSbB7y3kiW1kmmwSGAJ49aozafdxnDxEAHgV6V4C8F6lqU8iQbUfy2GdwHpVe/wDA+pjU5YGKkq5GN4rleIUWDxiUuU4XTtPnmuokAUM7rgscY5r0vxr4QvreG0YR7z5e7Kmsybwbd2t5FEVVJMgEhs4zz/er6X8H/B1xpsM+qXSXoADKsgY/KUHH3vxq6bdaomePmOZLDWkfJEfhvVHY/wCize/yninro1/C5Ro3BHIXBzX2Y3wd05VOYLcOR2jOPbqa5nVPhTZlnzb24kU4yFIr3/q73PLhxBGpoz5v0q41DT5w6rLHwCMofWvdfA3xf1SxYxvLKQcbv3Z7D60rfDTT94zHBn+7g1ftfBNjZqAVjG5gAVU8CqirO8jlxlWhidz0Kx+KC6rABcynnjdsNPuLaPVmDQqWkYcFelcta6DZ24RBs45yoPrXRaXfxaeyYBfaDxg+ma7YzjazPk6lP2LagYer+C7/AGboMqTyen/xNchcaL4ghkEYjkO4/eXoP0r2WLxDBNGA0GGIAIqNY7S8Y4tiQejZ59P/AGb9Ky9lCTuXTxVSMdTxPWtD11LOTeG+70zya8I8eQTws5nVlYBfvCvs7xBcW0NuwW3w2xvvdenpXyX8WryOSWZdmMKv16NXLiaMYrQ+yyXFTqyR5VP+8J2xlhu/hGTVnQwFvIh5TD5h1X/aqtDqdtbybW4PfINXYNfsbeRMBvMB5IHHWvHpWi7s/SK3NKHLFH0Hb2hutFnxn/V/0rw/xXYzLqDrGp5HHqeBXqul+Ko20Vm+cjav3f8AdrxvxB4gkbUA/wAxIwOvsK9HESi4Hz+BoyVSV0Y76JNIu5sqf7tX9M0+4jmGN2MY6VTPiFg2WRm55Oa6XwbdLrF4yMuFXacNz1OK8GpKEVdn0Va8Y3Zi3GiPcylmUuVHaoLfTXtL6IhSnzrwR0rqvHskeg3CJCAA+77gx0JFcPH4gea8QZbG5e/1rWlVg0mc9PnrU2z6M+HOoXK6LEqsW2Kcgc9yf61qX19qxwVEgydoytZ/wh23Wl2xYbgyvur0i80REjUriP5s5Bzmvq6cXKCsfnWMlGFVpnBxSa3J95mx04FS+VqrsQXlBHtXaR6bHGCSqkN+f+etXYNNjVGOxfl55BrX2cr6mEakIux454w025k0+XzfMbgD5jx1rzG10/7PqRbC5z2Ne7fE+Mw6Pcug2L5YPHHf/wDXXzmurSQ6sxZnIDN3rw8wjy3PqMvXPRlY9O1jT5JLCGRiWUgDP4Vc0mxhlsZANrDsN3tTG8RWtzoMSGBvM2/eJ/2BTNAnMdm/cbc5/wCAivk+pyu6epgzWZhuG2xsBx29qqalbvs3bWIz6VcuLtvtTBie2fypl9dLgHcQoHPHWutOzR30r20OK1iTYUBUjnvXdfCuK6u9SiW3baPMGQSB/Ca4fXmW4f5TkZrrPhzcXOn3izQlhtcH5WxztNLENyhY68dZ4e3Wx9HeIf7X0nR5JXkwArHCkc/NXjbfF+50nWJ1mk53HO6IE9a73VfF2qa7pclugZiwKqzOD3ryvVvhbqupX80x8pnYnkyDNeLRhT15j5DL6NFX+sHf2v7RRkZV8xVXGOYfb/eqjJ8XLW+mLXT8bsrtiPr+Ncrp/wADdbk+ZVgC4+95grSi+B+uLksIWHrvFbezw0djslRwEH7sjuLH4yeH7WIIxUyY4zDxU6fHLQo+MAH2g4/9Crhl+BesSFSfs4z3LVOn7Pus78s1uf8AgVZShhu5Djg+srnZy/HTSGXEbMD/ANcR/jWZefHO1GAjyH2EZx+hqnafs/3uCJGg3Dr1/Cpv+FATq215IB+BqlHBrqY/7EnuY2ofGL7TJuQN75iP/wAVUdh8X72I7EfC/wDXMf411Fv8CY4Tl2hYfj/8VUWqfCizs7eVljgRgv3sHP8AOri8O3aOpoq2Ea5Tk9S8Wya4y+a2VX5sYxmtvR9SEmE3ApjjHPWubl8PNa3BRWzgYrY0m0ktJBuUEZXofrX0+GgkkkV7ij7h2E1v51qSVB+X+lcTrFu0UxA/4FXfeYq2ecYAjHH4Vw+tXG+QnpkV31o2iRQl71jNjMir6/7NaVjGbiRQ6kDHQ8d6yVkZcHPNaGmXJebaevHI+tedUbUXZm+IhfU9R0fwLYzWZaaDLHBX5uOnetPRfBOmtK0ciRr83UtwKv6D+9sGQSlumMjG3ip7GEwzSgTGTnoRivia2IqqbXMfPyqSvocf4y8O6bZ5WIRrllH3x6msXVPDNrDoaTrt3E4yrj+VbnxEhX55C+wgLkbc4ABz+PBr0P8AZ1+A+pfF6O0utQdIvCSQs24zMWuj8ybdispGGB6kfrXp4RV60Uos9DDwlNabnm/wW/Z38TfGnUz9htHg0O2mQXOozExDBZcoj7fmYIS2Ae4r9FPhr8A/Cfwz0ZrDSNPMaysZJbiRy0rHn+PgjGSOB0FdR4T8H6N4N0uPTtE0200uyRQPKtYVjXO0Dccd8AcnmvJf2lv2qNE+B1rLoqx3N94svrYyWVrDGFSM7gEdndSvVicfN9zHHWvrFRhQjzT3PpsPhqcI809T1fUfGWgaLNq1nbXEV5qmnWT3s2m2Z867MajP3F+Yk5UAdTuHrXyT+0h+07YeFdFlvX0fxp4fv7iT9wuqQXFgjyo0aZt181dymJ5dwXoWUtgkZ8B8M/tTeMfHOs2umeE0ks/HOpKLWXWbgwNJIN+5Yg7I3yttiXPGAp9K+l/GH7KviX46/s+6bo3jDW4bn4hsVvLfULp3MdgWl3SoGjbBzEyx5CkfIDWVOs68HyHSn7WajUXKux6F8Ff2fho9tp3iDxPPbSa3czPqd1p9gtu1jb3DXJmhMLeVvyisR98jLEKSApHjP7TH7dHgWHwH8S/AVq15rPieUX+hx282nhrSBgfKZndmUEcuVZc8xg45weU8E/8ABUTw34T8B6HpfinwfrzavYxfYZbq2nhlhmliPl5Byrfw90B+vU/n/wCN/FD+MvGGveIntmgGrX018iBwSFlcuN2PZqmpVUYJQPWo4WVKTvHQqK379RJOG6R+dnOOQdx/Pk9vWv27/ZdsYNP/AGcfhrDaLGkbaHazlY3DKWeMOxB9SzEn3zX4ZC43IPvbueF/D/Cvuv8AZl/4KPaP8I/hzovgzxpoGqXw02J4YL6xkifdFnMabCFxgbhkseg+lZ4SrGm3KQsTh51EuQ+xfj1+2J8N/gVBd6dqOurfeJhHKkWm6bGLqW3nEYZfPUHEYJZMbsZy3oa/LDxJ+158YfFMF3DqfxF15YLjzCYLG68hPmB+UhQPlw2MZ7VwHxO+IF58TviF4i8XXkk5udYvpbrZM4LIhY7Ez/soFX8K5MyFic9axrV51HpsdlKh7OKVjY0nxDe6TrVvrVvf3VvrNrLHPbXyuHdZFb5Sd5bptH4V7R/w31+0Fa6bHax/EFn0+NfL23Wj2Em4A/KdzQE56dT2r5+rrvhfqXhrSPGWl3PjK0mv/DSGU3NrGm/cTE4Q43L0cp37GsE2jr5uXpc+xP2RP2YtctvH83iv4o+AZU0e4sZpXXXo7eE/ancAO1szAjgyfwj7w9a3f+ClXwxTRY/BnivRvB1t/ZUFrd2F7/ZNmE8lvklSR1jAAACS4JJrc8cftTWn7X+v6F8MPhNqureEtX1GeWVtVv08n91FEZfLBjZnGdnTIBKDvgV9LfGL4jfD3QI5/Dnju1XXYtQjkhj0SO0M/nABo3cFwqIxD7Pv8b+uMmvXpwjKLitz5j2uIoYpYip8J+b/AOyT+2R8Qfhk2jeArOJtc0eW/S1stIuLNWnRpZCZFTayMxLyburYGOmef0D0f48alb/FXxX4U1zTNb1a8g2mw07R9FkuLMo1tbkCaUR/ITI8hO5lVQUyRkV4B+zT+wDeeEfiBp/jvxi0GjSaVfxXel6IsjXcoMaj5nmSUqPnVWAJfhQOOg+4Y7OwtdUudTt9NtLXUrpQtxeQwqk8mFA+Zwu5sBUHJ6KPStqGHqtNPYWPzDBQqc8Fe58ER/Cr4+2vx48UeMfCngT7NDrF1dvNpfiiWL+yJrcyjyt0ImIEmAj43fe5HQivtTwH8H/CHw/hhk0nwzpenXzJ++ktYmZUctvYR7ySF3E4wewrs5NQO3aXJPTHJzk8UyOQ9+W9K7aOGVPVnh4zMlXaUVYufaCemR+FIJi38Waq733Dnr2pVYLnJxiuvTY8728i+lwUHJ6dMVOlwW65PsMY/HNZjSiPG4gDpyanSXGCKlxR20sVKL1PMvjB+zN4V+KFsLlbQabrEaOI7iwYW+8kMQJMA7hlj+dfImrfA7xB4B1KK31O0itzLh/MjJaNhnkZwOcsM+5r9EIbo88Vi+MvBtj4w0uaC5t4pJGQqkjDlD1BH4gVxyorcjHYdYum5UNGfD1n4XZVEZVhgAhQeRxXG+OPh9ealbhY0Y7ZOcsQBXunji3j8A65JpepJtZW3pcxchkI+UEdsAH8ia5vUNWs5I9yr82cfdI/MVMm5RsfARqVsLPllufLt98OLqzLb4TjJIySc/jWFdaMbQ4K7eN2M17v4svLJguzDMCxPykV5HruJpFdI+MYAJrhmrbn1eExntEudnIToN+R+VTRx/uxkYPvWl/YVzMyiOEL3A3Ctez8B6pdKHRF59XFY3iepLF0Ia3OMu4iyjpx3NUGhLNwu/Hda9FuPhlqzD/VxZ/66iqh+GmrQqS0cYHXiQUuaBccww/VnJwRfLgKc96sPCF781pTaDeWWS42fRgaoywvGpL/ADMf4ia0T7G0cRTqPRkUMYkLZ7Vs2dikJSQE4BzkHvWMr46Ha2cYxWja3EvnRKWwA351rTbctCK3fod7oqPNauHBk3H+KuU8aaTFHM+Iic7VA/Cuu0dZIrR3Z9wJ3A1xnjjVzJebV3jJU59PWvWqWcLHJSvGp5HBfZzHLEF4GDn0HFPs5Z1DKzYHapFbeoPU96lhTzGxnGPavHi7aHuyd7FG4umhjKsdzdd3arHhuZn1KIoC0mcjbz65qpqEW5gvY+1TeEVaPXIgOmW/lXPW0g2TUinTZ7LHfPHpNozbgAg5xwKzPFmpn+zWEanaytzj/ZNaAubcWdsrgEbQCpHfFZ/ii4t10o4XjDdOnSvmIWdTQ+cpL97Y8AnmaTUAc7iG4x9a9r8DzN9hUsvy/MeleMlBJfRFBj5ufzr2DwnM0FnECuBnBP419VBWSPr60fdj6HaSXkMjEiPAyeo96y9UjSdGZExzjjr0pJNSiTPBb3xVC61hTGwUYzzWhwwjqeceItRt470LkZGR196yTfQnk7SfrUPiW4El+XCY257deawo7pkk5GTWEtT6SjStFanSWc1vcX0aznzIhklRyOh9K95mXwPH4btHkjthJs+bAJbpXzhbtJJLmPKnHY8V0E0l28EcTTOFIxjPSuCtT55JXOTFUFVlZyse4t4g+H9norBRbByh25QBt23GOT0r5e8fTWt9rjS2SqqbRnGAPujpXQ3el3Mka75SVx3rFbQg0zF3U+gxmpoUFG7vc0y+gqLdpXOUWIowJXORivUvh/8AB/W/F1osumwN8y7wxchcbiM/pXNWuiwvMVYK2AeCMdq+jfgLe6lpds0drah4/s6gYkVcfMfUetTi24QFmWMlTp2gfP8A8Qvhvq/gq7VdQiCmTd945PB6j1rlbO3l8sHDNhh7/pXt37RWv3WqapbpeWzQ+WJFG6QNzuPpXi1u7RyR7eMkcVVF3po9LLKs61BSkbtvdTra7Qo2/TFRrd3GTujKj+9mmTX7W67PLLbvQ1BLqztH/qmGPeuq+h6lrsvxyS88H8aT7RJ7VWXUpPJyVZTjpuAqGHUHk8z5cn3YUuYpRXUvSTTeXlefoM1WiaWTO7gZ9KWC6kdATuUE+oq1HEfvHkV10lpc83FNbEsWCgP5Uj5LDdUkaBST1HpUdx1roex48pJuyKkmz+E81LpsMtxdJBCoE5bO7ODjFVtpdsCtLQ5DZX63DZJCsABwR8p5rlqbPQ0k7QZ6R4n8K+KdL8K2sjzzeSwB2b+OnTAryVZJXmYMfmDHJz717/8AEP4kLqHhO2so7aRGULuZmB6bR/SvDJG82UEKFZj9K8/CXkm2upx5a24yujrvDs0X2VBIVUljglsdq0UuI4rhtjsy7cfKcisvSdNdrMKcbj09uat/2bPGdqsvPXmvRcVfU6J25tS1NqEijEW4Y5Axk1VaabhsndjmnCxnXJbB9wab5bK2PahJdCklY37F3WJT0fjn8Ku29w5k+Y8VQtc+SB14FT/vFbcCwrSKscc4mgzjcMmqkkgaQHOee1RtI5wSWz65FQ+Y+TzuP+8M1ZlGOg6fLbucfWuS8XNtt3+Zi23jB+ldBfTygDIOD8vrXJ+JJ1ZxGc/KOTRy9Tsoq6ueeX0JkmfqAWJyfrXS/DvxBd+GdTkubc/OEK8KD3FU9Yggaz3Rg+ZxmvSPgd8N18ZXVwG8ptkW4h+COf8A61cWIlGMGpnVi6sY4dqexz/jzxzqfiq+gE7P+5LHATGPmrdufiTrL+E59LRi0Dhl+4DkE+v41Q8aeD5NP8YNZQzKNzlG2jA5kI5ro/HHw3bwroMMiSwE7TnywR/GPWvOTo2ikjy+bDWpxSPL8Sx3GMAKR94dfwFMn8yRgQwrSntQ4bld+ODVLyypCDGcV6T09D3XbSxBJE8m08YHb1qnqsTrbsZPlwvymr7RurDn8qo61KfKZWO4FaVzam+Z2ORmbfMeQBt9aasJZR0qL75/HFWY7sRLtIOR70nK+h6dmloe+6roLabckI2FHYCu98MuzW8a5+XC8dO9cH4m1trq/kGzylzxvOD06V1ngu8DQjnnaDjPvX0kY8k7H5rUTlQTOwv7dkbei7eue/euo8M3jx6cxZWfnbjv+VY0nzYZsZ7elbfhm8SJigiySeTXfI+dr/AYurW5l1JnIwCO4/CkubVBCQWXPTGParvijNxfOw/djAHp3qqIwYyxfIz3NcMyqT0RxlzY/wCvG4DggYBrw74hwtDqhBP8H9a98uPlmfPGc1498R9N8zUwRzuX/wCtXNUXu6n1mBqKLVzzcM27r3r2/wCAWoBdSkicYCwnnPU7jXmkfhGSSFJOMEdwa9E+D9qdP1pg5UKI8Ag+9Rh01NHZmVSnUotHsfii3uLiEpBqP2AlGO/OM8dPzI/KvmvxBJeW+tSg3LXLgABz9BX1XLDpd3gatN5dpt3B12dfTLHGa8a+KU3hq114f2SG8rylLbxGCT9AcV5+O5Y1mj5rK6yjolc5rwPqWtw3BNndzRsytwvPpVXXPFGtxapcM9xcbw2N2Sv9K7P4fsNTl8q2kigZi+C77T0HpT9W8Is+rTfaL61GW5BkOeleZKUUz0faKNSTlE5K2vNV1RYpJrqRu43MwI49cc19a/A/WLybS3ivbtp12qiqx6fu+nNfOdx4aS3USxX9qSgyAH5Neyy+ItM0L4dTXdleKbmK33bVcD5wi45DZ7ntWcMR7GpFrufPZvTnjIqNNHu1mqNMQ7fKOfmNVdf023mhDRywod64Yke/Wvh2b9oTWjNgbsKMZWeTn/x6t7R/2htSk/1kCt8uAJJGxn15avsI4yMkeM+HcXTSke93Hw/vbrdKs6gEnnYxri9Y8J61psg2zOOedsbZPNRaR+0UI7WNDapvxyRKMfzrvvBvxfsfEk/l3KxxNuVR+8XPX3qo1FUd2csqWKw28LmX4R0mfZuuiwYSAfPnmuwa4tLUsrmPKNjO8D+fvj9a9JnsdH1TS5DBcKSVb+NTjp6d68e8SfD/AO16nN5V6xQnICAnPFd/spfZOCP72bc9CY+KNNtXZWljUqRjdIvqaoN8SNPtVYLPGOPm/eJnI9MmuD8XfCC6+zyNHdyF8jDFW5rwfxRpN/o8zBpJsb2GSGAODWNVVYbo+jweW0cRbmkfRXij4rWElu4EgZtpx80f+NfN/wARtci1iSUxc7l+7uB7H0rEaOaeNhvZgPc1nT280KENG54IHymvJq1JSWp9pl+XUcK/dZyl9Yss0hA4J4C1TijZZE+Y4B5H41vtazTSk7GB9wagOizy7cICc9Qp55rzHFrY+z9tC1rnqWg7k0ORmk4UD5c9flFeZa3qDR3zr1HXk4HSu80qaS30t42Vt+3GCCO1eaa9BK94xK85GeD6Ctak3y2OLDcrm2MbUgVPXd3CkEV0vgOSa41LEchUtt/nXFN5kYKiPnPYVteF9ck0W+ScRrJ0yrf7wrzakb6nfiIe0g7HafFjTZbOSBpssWDYYg9MmvM7VibyErwpI/Qmur8b+LJPEflfu9gRccHIrioWdrmNNp+997pjinRjqRg6bjSsz6s+Bd4raXAruq7Vbqa9vmusLuPIxnC4x/nivmf4Q3xgtYFJYHy2HB4617GfESqqoN3Hc4yec/3h2z+dfaYaXLBXPy3NKLeIk4nXJcJKeQwBxuPHHOP6mrE0hZJNmDnnPY/SuLh8ULDvBJfjH3xn+ZqZfFsKr/q8t0zur0XUi2eQqNS9jJ+KELSeHbocg+V3+rV8vzx41qXuu819L+KtbTWLGaIIQ7Jt/wDQq8V1Lwe9xfO6SDLMf4eleFjoKrdo+xyiapQcZHXQW9u2gxspXcE55/2BUuhBfsLxleSg7+1c1Ha3K28dqPl4wc5HQYrT0uO4s40QgHJx0PpXy6wtTqE+RSdzKv5PL1VlPC45pk3zIQWrUuPDdxcXRlcEKR6Gmy+H3YBVdRg9xz0rpjh5Gka8IrlRwurvHHKQg+YEZbPFdf4P8URaTb/Oc7m3DkDtWfdeB7q6mOH2gnHRh/SiD4eXcmR53HThSac8LKoejUnQqQUZHf2fxdtIpF/dtj0+T+tb0fxm05o1PkMTt7SID19K8xsfhnO2N0nAJO8qcDitSD4bAOAZjnb/AAjiuZ5S2ePOhhY6XPVdI+O+nQgD7NJlRwS8Zz+ta3/C+NPbhYZM/wC+grylPAMcYXAbAH/PME1dh8G7mxyMf7GKX9h9WeVVw+F3TPRZPjRaTN/qXH+80ZH8qs2/xcidQFDonbDKK8+h8FyTHbEhJHXKHH51dtPBt2rFY4Cx7jYTVRyNM4qlPDRW56Zpfj7+0ZFw7ruzjc6449a0rnUJntfMRi249QR35NeZ2ug6hpcglMTqPQq4H8q05dY1Hy1jFv8ALnO4K2fzNYVMllCV7Hj1KdObvGRYvtZv08wF3HB7e9YlxfXl5GUluSyntVaf7fcMxMT5J/iU1Xjs79piogbPT7hxXfRy+Ed0ddJQgt7j1sYvM3MmZO7ZqzCsfnDAViR2p0Wk6gzKDEVPTdhsfyp0Hhm68z9594nAbBr2qdFWVjt9rpZHUslu9gzAKFCYLZ4Fed+ILePziEK9Oea7EaDdLGUEiqvT77YrMvPB1xIQBJu/2gCaqtTbjZDo1EnqcIkaLJjO4CtKz2JIDhVH96thfAUs07ASqPw5q7bfD2WMr++Qgc9DnrXmewk1ZHZVxK5bHoXhWZRppLMAMrlifatbzI1Z2XBOMnHU81peBvCkd1btHMwQDb178CvXfDfwdtNQkVROPnKqxESse/ByK+clk9SrVbufGV8d+9VKC1Z5P8Pfg/L8WPHun29xHnRLe4Se7klhdopFQhzESDjkED8TX3T4e8P6f4R0W00jS7WOy0+1QRwwxjCqB/8AXzWZ4N8MWng7QYNPtU2xxgksqgbi3XpW08hPJ4HavsMHglhoJdT7bC2oUVzbllG+YgscYxxx+Pb+dfk/+3N8K/FHw/8AifNf63qV1r9hrMEciauySjARUjMOCSpwcfxceYD8p5P6rrNuYe1eA/FT4H6n8afjjoPiHWNQTTvCPg+RBBpe1nbUpXVZZXZHHl7AfJUMNxPluOCq1eKouorI9nC4mEbuXQ+UP2FP2ZdU8T+LtH+JWrRf2do+k3Ujw6fcwypM80e3Y4OMbdxPH+wRX6T20zRujZICk9Oce30xx+VR/ao5I3clYoYwWfBAQY6sT6D1pbWa31C3W4srmG7g3MokgYOpIJBGR6EEfUGtKFGGHhys4a1apiKntaa0R8D/APBTHwXpXw7+CHw00Hw3pMen6DZ6hNi1tYRldsJOTLjdnLyE+pJPavznuJPKkfOzKZVfLHDDPWv27+OnxQ8OeH/Cet6Xd6FL42a3sLuW9hsYIrqPTNked1yCT5WVckEr0Rz2Nfh/N5eLgxpsiLu6qSPunpj/AOtXiYyCjPQ+3wFSVWguYNxYfNkHuCeaFkKsACVx0PWoWzk9Tz19felkbyY1JPUbufqR/TNeeehyizZ29wajwwXOaWRWiYj7yg4DDkH3pvmFh6UFW0HLI57/AKVKqqSWc4GME7Qc45/rUCtirMC+dvBOEUBjxn+IDAB4J/woC1tS/Y+CPGslumsaV4f1ryJE3217a2cygg5DEOowwxkdTwTX33/wTO+Ll4i+KfBGu6eYL4FL60u1t4rct9yJo3wil2yEb5t3evrX4DWt/wCGfgH8PNKvpAl7b6Na+b5TEEExhsHcAc4IyMcHNdvqGvxaPo+papqE5t7Cwt3uZ5ZHAAjRSzdTgcD26V79HDyjGNS58Jj+IIYqU8FCnd7Jmhp8byfxbtpC7yc7unPTvn86w9T+JXg7SfFWn+HL3xZotrrt86pb6bLqMKztnlcRltx3bSBxyTgV+R/x2/bD8efEbXdQaPU7rS9Muo440s9Ou54kTaE3HaspXkqT+NZX7MuoaF9u+LEniC8gEkvw31UW893IiyG8WSOWARszf64+WFXq3XHOBVSx3vWitDowXDjdK9eWu5+qXj741D4T/ESHTvFNrJD4R1qNv7N11HVLWCWOFHaKVnVV/ebn24dsmPHcgepRMklrBdQSx3FtMgkimiYMkiEZDAjggjnNfnd+xP8AtXa14js4PhtqPhT/AIWBoWn6cJXiug88pVX/AHYVCJFY/OMqQoCqf7oz6m2px/sx/FXwf4e8FeKY9XsPFWox2dx4L1qURnQ4ZZIGJ2RSYiceecAxYAY9cHddPGa2ZONyeHL7mkktj6K+Pnii48H/AAB+ImvWc7W19Y6JdvazKQGSYxERkZB53le1fn34V/4KhX1l8Eb7RNSttUl+Ii+Ytj4iP2eVcmRWAdCFwNhdd2G6AY5JX7b/AGkta+H3iTwbqHwv8T+K49LbxKIoGW1vIPtMQFwm0lJGBG51K9D0Ydq8p+G//BPH4UfDHxRDq04v/FIhhdP7P1+C1ntXDYOWjEPJGRjPNKtKpUn+7Znhq2BwWGtjo3kelfsjftFaJ8dPhd4e+1eKbG68ctA51DTJLm3jvHZCd0gt4znZyPm2jIwSBnFe7bDbqEJ5FfDvxO/4Jq+DvFuvT6x4T8R3Xgy5uJPM+xRWUUkEXDKwhEZjKLyvGD365GPqv4X+GdS8D/D/AETw9q+vSeJ77T7cQPqlyrrLNgnBbc7nIGB949PwrpoyqJ8szzMdUwMkquFlr2O6hk+UnNXYJu2axo5iO+RVuGbKgiuyUeY4KGJ10MT4k/Dux+I2gzafcJEkrMjpcMmSu05xwQcEEjr3r4Z1/wAHaxoOrXOkzbkubaZ0aQIwEoU/eAwOMEH8Qe9fobDLu7c9c15z8Z/h8fE+lR31kirfW8m7b5edysMEcc+n5Vxzpt7BmOGjiKTq017yPi6z8FtqDM8vTH8QPU1oQ+A9Phj+a3iLY6shOa9CuLXqBGkTA/dYYAIyCD9MiuM8QSOu5FQg7No2g8EjOa8uvRqN6HwMalaUuXYorpel6ZIMQW6Y+g/nU0niDSrOHaoTeOoDrXn2tabfXE21rnA68Z7VzV54Wu5Jmb7U20+xz0rljRklqenTwcqvxzserzeNNNxkmIYGPmdaguPGGmMAEni5H3VdSK8abwXKSc3MjE+xqNfBFxvOJz+INTGm0dscvpR3mevwyadq3yskMhb+8VP6CrX/AAhOkzxktZW5weT0zXklv4QvLRQ0FwzMPVWrUt7nXLOMRBS65yOXrdU5taBUoSi/3cyfxN4NsLOdjHDGq5J2jqK5W30lJLlVSIqc8MB0reuLPU71iXXJYcjDGtDRfDN0s8bOrDkcbDXZhqcr6nXDFOEeWTuQr/oOnneeVUnJ+tea69cJfX8hZSSP8K9n8UaM5sZY2XDeWQBsPPIrxLxBp81nfSsy/wAeMCu/ERa2PawcvaakMWlxMmQq8+tKum+XkqF9uKbb3jKuAMY45qSTUnXqozXDG1tT1JPUgbTRtYsqkjpwafoNvDbalbyFV+VyWIPGMdKrz6g0xwUP4VkTGXzmwhBPU81zVUpRaRfLOS0PYLrU7X7PCF4GSwGRxWT4w1KzuNLTylVTsO75wT90ivK7i6ulbLMw29OTUN5eTyRruMjDpgZrxIYS0rsijgvfUitbov24H7w3j+dexeGwvlcLnr/OvGLFma6QYx84H617NoEght93r/jXt2sepVulqak0KSOcpj6Vj3sSJExA74rWa9jz0Jz6VjarMI7d8c96q1zlp/EeUaxcILxgQCAWH61QMttuBKrmq2vNJ9sI/hJYk596y/MG4YVs471lJWPp4fBod/4LtLXVNaSNvLEe0/e/CvfdY8J6Na2FnsFt8xyc49PWvlPTNQksmWRAA2a6DUPG15P5QdyVRgCu815WIozqPR2PLxWCq4hrllY+j/Fnh3RrbQVkhgtlfyskqRn7tfK/iLUDHqUqoG8tVBAPXoK0dU8cX17H5btiJMoPmJ7VybMZWLsckr+Fa4elKno2dmBwsqK993LVlqz+YrBHKngKD7f419D/AAb+I1xo+lKYtNnlPlhdyAMOGJH8Jr5106EPcRYfDbh8o/lX1t8E9e/s/wAPQRf2VJKywja0cXX5jz0rmx01sedm8oRjypHhPxq8YXXiTWI2kgeNx5hw2B1Y9eBXnEDYkQqCxBBOBxXpPx21ddU8TI4tpIdpkB3gKfvmvOre6dZB8vmY4245Na0Hemj28qSWGjY0RdMqjfE2eSOOnNMbUo8geW3ToBTl1RRGyumxz7jimNqJ27ljYjsckZroPYJFvN3Cxu3H91aWO6fcQI2U9/lFRQ6mvUxMW/E1N/aHfyJMdtopC6knnecudmD7jFXQNsIJqlDeSSPtaPYCufm61akb92FPcV30XoeTi/i0HqwKjmopl3MMGq6zHp1pWuCOoP5VrJ6HnNdRPL2yZzgVr+FLmCx1yGe4jE0Q3Fkz1+UgD8xWR5244IrtPhn4ft9c1xIbl/Lj2Mx4XPAOOv1rjxEuWm2TiJKNJtnW/FLxvpmraPb29nbLG6sM7WU5wMHpXlNmQt1yhIZgcEdBmvZ/jh4A0vwrp8bWM6zzNJj7qnAx9a8csmLXSrtxyB0x3rlwslKndGOBtOk5RPTvDunwy2/JT5icA9eprVOhqvRyB7A/41gWYCWikSqHDdPxq5vbyyS345Nb2nfRkzjJSLl1ZRxxhchmHXPX+dUgqK2dv8qi89uQDkVEsjNLknitY+Y1e2prpH8mW+UD2qaPZI2QMr71d0+GK5gwxJPHQ+1Wk0qJgcNjnjNdF0mcspdCjLaIYt2AtVVtUP8ACp9xW02mAjKyLuzxzVQ6WyscuvfmjmT2M4y0MK8t1VsYBGM1514wBByPlbBJr06+tRBkmRT8p4BryzxlKy3DKCGG3HFUk3sejh3sc5b2b3RUkjLetemfDjxnN4GmlZbeRyybCyEAHnP933rzmw1DyChEe7YvNeq6F4Cl1Xw+NSSfCyBSU2kkfMw/9lrz8U4bSLxkoNKE9mchfeILnVPE76k6yKySFwrnJ++W44966Dx98VLrxVDBayLcRhY9vzkdd4Oaw9F8Oz+JNaNosgD9dyqfXvVzxl4Tk8PX3kTSLhkEhOMEAHH61iqdOUoqJzWouUUlsclHPOrEO5JxjOKYyzOHZXJbPHFa82mlC0oOc849KoRxy/NnCn1rskrs9Zy0Te5VZZTj5s+tY2tSFImBkG7aa3gpycsM1zHiTIU45IBHFSorqdtBe8jnLWTc2Gb86kmtV3kthj61QXeD0IP0pWeRuTnPvQ4roezy63TPq/xz4WL7LiEOcOWbHOeOKb4NlMGN3PygfrXf6Laya5apGkLSnAxsGT1PWqE3gTWNPuFlbTboLng44/LFfSSiuZSPx2GPp8rpzdjomYSRqwUfka1fDOPtXTj2rE02NngYFX+V8EY6HFaekM66hFEhKs2flZT6V3PWNzyq1mnZlzxTI6yDbbkAbSJMcHrWPbtuhG7k7QfxxXQeILV2sw+Ofly2eO9czBG21Rgnp1+lebI0ox9xGFrSwtOuX2jHY15l8QXS3nWVeQqr1+q13+tWzef8ysDk8fjXmXxRtCbVXClgIyRzjuKylsfSYKHNNIp2vjK0hswh8pJc+pyKveG/G0SaxujClmXBOa8dmJMz5/vGtHw9cta6grAr93vXPCq00fS4jBQnSZ9ax6q+qWUcbwpMG4C5wcleteL/ABZ0K40nVovNj8kyRggbwQK6PQ/EU3lxLA6LJhfvqPT3rmvi01/NNDLfkNmP5GTqefSvOxsvaVUz5XL8OqOIsit4DbbqcKCYJl8F8DH6muj8QxxrfA+fvO854HHHB61514bkt11KFi4C5PXOeldJ4rvVgjie3BKsBnJ4HauV0up62JwylVbNuWEm3WTzM7RkkgAEY9ua9Ft/FXgmLwLeJLPF9sMO0IZnGW2gfzrxe11aRtNkRtp+Qjoa5VdP1PU1njt7Oe5jCkt5cecVhVoq6uZQy+NWScnaxabVLTzmVXAGePnY/wBKmj1KJfubZPrmuFNrLY3RXypIwO0nUfWtSyum4GSR9K9KnP3Vyn0M8JFJWdzp5NbZTlY41H1NTWvjW502RJIjGpDdWH/165V1mnkOASKd/Z824HZ+JNae0mtUc7wlFr3lc9m8N/HnXbFQiTw+XnJ+QEfyr0vwn+0MJbqJbya2QlssxyAOf93FfMdjasuFcYOeMd6dJYXBmYomDjnrxXRRxdanJN7HhVsowtVtJWZ+h/hfx5o/iqHaLiFwylsRyY3c4z04rnfiB8N9G8S2qn7U7shLL5bqTyK+OfCXiDV/D1z5sR2nbtyUByPxNew6T8W7+aONZgoXKqSIQvavqKeOp1laaPlq2VVMJUvSloSXXwvj0u4IVZArBSdxHaq914N0+SNi7MGXnk4r03w7rVvrFm0k8pDBsBWbFY3irw1/aQkMA9Pl3g55+maxrYOMlzQOiGIqN8jdjy+48K6fZzMfnHvvOOn0rMMOnwzYY/Lng7619a8C63HIzW0aEluivzXn2vaPq1nM32mB1KtyxB/nXgVKM6bPZoS5o2cj0KHT9OuLV23sAOuHNc5feG9ImuCNzEtz941jW95dLBhFATHOV61gaheXizMwXA7kIK4ptPQ7KdKpGWjPQdP+FumaowVGkZmGflOa62P9mC1u7cSwtcBtoPAGMn/gQryPQfFl/YuoLKBjghBmvf8AwZ8do9PsYYriQb0WMbViz0zn+KunDwoydqmhxY6rjaX8I8z1/wDZq1W12hILpge4Qf8AxVczJ8AdTt513RXOM9Co/wDiq+jdW/aA06ePBYldpx+5/wDsq4fUvjdY7yQzKPQxf/ZV6UqGF7nPQx+YcvK0ZXhP4W3VnFEspmjRQ3VVx375rq7bwW5GHL/KAAuAB0rh7r44hSzQsuD03xD/ABqgPjJNMf3bRknnmGtlWpQXKmc9TD4qrLnaPUI/B3lKPvDn1FPfwfuH33x/vDFeUXXxTv5ccR/Xyqv6Z8Upiu2ZlCg/wxdKf1imZSweIPR4vBcPmDfK6sF+6p/pWxZfDeC42/PITjnHH9a8u/4WaY5A8Uq8nPzRgc/n0rsND+LUsNqpLKwwc/IMHnt81ZSr0+px1qOJhG0GdS3wjt+pMnHUZ/8AsqrL8NbeGRijNuTlhzx+O6sG/wDjJNJHtBj3c8CH8fWpPDHxM0+4m3XNyivu3MuMA56is/rFJdDzHRxtubc6aTwNKY9sSTNxkdKzrzwPqdtgtY3BRTnkdeOuMitZfipo2m3iSR3KsScfdJGK6O6+OmhfZV/0os2Cv+rIx+tNVqTOPmx8ZJpHmMmgyxSEPblaq/2etvg4ZSW71oax8U9P1J2CyMRuPJXA6VgXnia3ZY9jhVx0Kmt/aQa0PoaLxFRXmrM17WFGb5sfKchR3retdIg8tX9eeGIrjLXxFbb1LSKfw4q6NetmbPmYXHABpe1hDRkzp1dzsV0+2U8rk99zD+tXItFto1DqCp6glziqOgahb3yg70O1OBkEVrHVLHzRE06KxIGM4NKGKp/CeXJzjKzOj8Nx2bW78ZO772T/AIV0dm+mwsdwTjrlsVJ4X8IrqWl+ZAdxbvvFR658PdTawdYY/MP+9xVTdRO8Fc8SUuebUpFlr/RJpWQmOM9TiQ/4Yqe40/w7MoY3S5JHDSn0+leOat4K8S6dmSO1DbWxhRu4rjru91y1kEbRSJhifmT3rzqmYzhpOJtHB820j2fVhoVjPiO4QcHI8zOea5fUvEGj2/zLMkYUZx5mRXnEsOp3eRJCz7uflUZqjceGNYvMhrdkXtnivNeZ80rNWPUo0YQVnI6nUPijpljMAHgZc5z81Yz/AButwziNYSAeOtcXdeAL+SZg8DHnkhqmh+FtxIAfIYn/AHwK2WOXQ9eNPCxVm9TfufjcZM4ihPGDgnNZNx8ZLhSMRR4I75pY/hXKfvQSf9/Bilm+GAWNQVEZXqTLis541s6FLCw1K1v8Yp2ZgYogf71bE/xRkmt1ESxByAM7TVK3+HKIvzEk/wDXWtKHwL5W3AzjoTLke9YSxjtoZVa2Gd7I9M+HnxDupt6ska8Iudh5r7W+CWiTJ4f/ALQvAVnnlYqrAgKoOO/fOa+Wv2ffhzB4u8SokMRmtrHy5Z2DlQDvTjp6Bq+6o0W3Xy1+6Olb5ZCdSTqzPKw+FpSq/WGiWZgvyjoOKrvMBxmmzyfNVZmG4nNfSbM7q1dczsS+ds5AyfSgym6YjvjhVPP8x/OolUscKcmuM+MHxe8MfA7wTf8AiHxTqUNmkcLSW1mzgz3TKyriKPIZ8NJHu2ngHJxUVJxgrydh4anVrzUIalb4kfDex+JvhvULDxvqN23hJovNutJsUEatHH+83tKoeYtlQ2EZc7VGDyG/PfwHo1z4V+NvjHwtpXjSf4N/CeWe4Flr3iCxheG8jjkykcbXaxszMWLEBmYDscZHtPw7/wCCoHhe68B3N/45iuIPGK3zrb6ToumkxtF5SbXbzJW+UMZCcOG+UYGCK+V/2uf2vdT/AGl57DTjZi28N6VcyXFjH9nEcrgqqDcTIxPc/jXh4itCXvQep99luFrUL06sdGfePwn+KX7OUnwn1D4b6f8AE3Tb7wXp2myx3FvqonsLh0mEhncSzbDIztJM22MZXeoAAxn8i9avY5NSItdzWEeUtVZsmOLPyDkAt8uOSM1R5XI37j0PUZ9j7UuwFdxIyOMV5tSr7Q96nTjR6irK2MAACtfT/Dur32k3mrWemX0um2WGu9Rit2khg3MiBWIGBlnjHJ6uPUVihsVYju2jt/KByGk3EEZHTrnGe3QfzxWSN1y7kMmVYD7wIG1um4djj3puD16+/wDn6iuw1htA16xthpUI0i/ihuLjUJbuZ1S7kypQLl2ycbuAB1rndT0W/wBBmEGpWF1pszwLiG8gaGRkJI3AMOUymPwptBFKS0KFWraZrUxzIFDKc72HHuOo7fXmqwzk55/HNSW+5rlVXncAAFOCefb2FSjN9b7H6reA/wBry+8U/DPTNe034e6hrF3DHDb3i6eZ2SPhkDgi3II3R44P8XtUfiLSPHH7YjXGi6zpV78KfAWnq0qXF1Y+bd6nI+UKjzvLaNTCScqn3jyx6V6v8J/CKfDT4WeFvCtuCF0+yVZfMO4mR/3jc9fvu/Xpmura4eVdpwAOgr3FF8iu9D8Fr57SweKq/V6et9z5lT/gmZ8HtuLjxB4wnk7bb22VcduPsvHFbWg/8E4/gZazILu01/VX6L9s1TbgexijTv2Ne+DK96kjn8pgy8OO5rK0DGHF+YuScp2R+Y/7Z3w/+GXwj+IE+g+ArC/0LU9Pg23kz3slwlwzLaNGuJU+XCvI3yMc47dK8g+JPx21b4lfF/WfiIba28Pazex2wdLeJ5I2kjgiQqd5O0F4c4wOSfSv1L+Nn7N3gj4+pHca6Lqz1eP7l9bXBjA+4DlSGB+WNR07mvzc+PX7HXj34R+JbuSXRbq/8KS3TRWGrWj/AGjKhQyl9gXadpPVRyrdcZrmlFp3R+wZJnmEzClapJKVtblv47ftOSfH7xJoetad4PuPD3ik26Wl6bO/N7HqEgk3+bHE0OEJaWUhVJwCvpX2J+z5+394L1DwDbwfE/XIPD/ie3eVZibSc+cvmbo2Kxw7V+V8f8BzXOeG/wBi3Wfh3pPgLx/8INcbSfG8WjwXtza65MjIbx4BvVEe3IAIkkUgkYODXyp8Sv2SfjpdalLrGueC9X1jU7t4/Mm0uCO6DgKEB2QglSAq8kVUHOEuZF4h5RmydCdRK3Zn6SaJ+1t4C8V+OvDvhvwrfx+I/wC24HnS6ieSIqEWbIKtEMnEODuI++D0r3BZGjYrkcEivzS/YW/Zk+Ivhf4taD4k8WeFdQ0LQLEXSyHUI/IkBe2kRQVfDfek9O1fpBHM0kjnqM9q9PD1qkruZ+Y57h8Nl9dUcM7o14ZiWz/DV+OXb0rEhlEe9iVVQMuzHGB6k1fgmEuDG3mIejKcg9uo969FT6HFh5vlubNtN0PSrq/vARnOe1ZEMm1fTHWr1vNjr17VU4vc+kwtbTlex86/HbwzN4T1KK8sYJZbS7V2kOcgOCSenqCPyr598QeIGtZA1xF5asmWJUgcd6+9/HHhS38aeH57KZSSoLoQcYYqy4+nIr4R+JGly6a11a3drJa3UEZAjkU5+YBuc/Wn7koanh4zARoV/aR+F6nGSeM7HzMCWPHpk1KviiwnbiVGz2VzXDXug3l1cM0dtJIcdAhFQW/hHWJsFbCQp2+XIrx5PX3SmqDSu7HpC6npjEBmjXkH5nIPeno2n7VZHQ5H1rgl8M6tp6FjZSKD8v3TgVLY6FqRJMtvJ1+UsMZ/OlZX1JlGk/hkd0NStoRs81VQdskCrlpdWLN886BepG4Z/WuHl0O9Q48lvUIeM0o0G8VtsiCNsZxk1suRbnPKiukj1zTV0qTYTKo992BXSraabFC0gdMqRzuPpXi9roN0qjJwowMsRj+daVveXVsoU3EeNxGAfQY6V1U6kIq6PNqUG3ozqPE99pvzhbhc4G0GTrz2rxzxRp9vqmoTBMtzu+U57Vta6tzfTb3ZcYx8px+VQWGklGy7gttx15rGtWVTVHv4OSoxu2cmfBcflnG7OM8nmsq58MvAw4c+1emyWYVSM4wO9Zl3YnJAfnvXDFnpU8SpbHl15pbW7E7CR1yarCOLugJ9jXeTWYWRmZgYwPu7iCarSaTaspdWHT+KQk1fIj0I4iUdEcatrDI2Gjqpq2nxxw4VcNjOK6W4sViYsCB67j/jWZqrKqjaedveuSUbO50U6suY42GBVvrcDjc2a9T0dNtoBXmLRv8AbI3YYIavSNHugtugYjOema2WruejJ80dTQMbKMlSB64qndW5nBCgnd15q5cXCHnOPxqq1wowQ2c1RnBNbHnWueFgs+7DgHPOfesRtCw/BJHTJIrvNeuvLUgjPykiuSa5cKSoP+1x0rNx5mejSqyT5BfDXguPXNQFvPIyfKxAVRnsOtek3v7OdtFJE7XMypNtJ3bf8a860/WrjSZDcW0y+YRtIdQ3H0PSrt78UtfZU/1KhOP9QvPp3rya8anNaIq6rylaDNn4jfBGx8K2KTQ3Ujk7n2tt/wAa8cmUQSbT8oAHBx6V1Hijxtq+uQos5iwMrjYAen1rkl3LgMOcDIbjtXTh4yt756eCU4x99mnod0keoQsgDMjA9TjqK+uvhN44t9P8J27SQLkQDcVdwfvH2r5G8MtHDrVtJMj+QrjOB7ivqvQvHnh7TvBtsplbzPKVWXyyCTzjHHpXlY+L5keDnEXKSUTwH4yeJm1jxQZ7e3wo8wHfkg/Oe5rh7W8MLMAMpuy24dPpWv468SQX+vSSxIJQC20kHgbj1qjpuo201wzvIANwBK5XtXbRj7iPqcDDkoRTGtqyljiMY7fNikGpfMGCEf8AbQ10hn0eWVQ0z7iMcEk9f/1VZjh0ThvPkBx75/lW/Kd/PY5VdQDDcV6+9KdQO4BYic9Ce9dLImkqCVeRiehZjWXcTWC7sOCB15yaOUfOUV1BpIwuz7vtUsNwZlztKipZLiB12wnLDrxVSb5IWIABz2NdtNWieTWk+fQvLDhqdJAMg96ylvHjbJxj3p39pb+CVFVLVGSiupqrCrH5mwR7Yr0f4OaHDq2up59x5SbZFB2gdvWvJ47g5XDZyeldx4D0zWr6fGkW7TuS5Hy56AfjXm4pP2b1PNxsf3TV7HoH7QWnx6XJGIbrzyZmXadp4wMHrXjunyst4uCODxwPWtXxhqGpW+rSR6vAYZFYjlO4Uev4Vm+HR51wGIYYYelLCr2VJI3wNH2eHXK7nWvdPHgg557VMupTeSRjg+tXodPhdBuBBPfcM/lTm0WM/dkJPua6OdXB8stWYR1WSORiy4z+FT2epydUUE7ujVbvNBfIK4OP9oVHHpsu8Dbs47960umtAajY6G1vJNoO7b34rTTVJOQ23PbNY0cJhVR14609VYjnk/WtFbqefOMbmlJrcu4hQoFVpNSml3bguKqspHaoXA5P9abtbQhRV9CO7uCI2UtgkcVyuqaZ9uYOCRlccflW5qUy2yK/f161z9x4kSMkSSfhtropWtqdaTjpErx+HedrMRkYHAFdro3jK/0PS/sEKo+wfLleeCT1/GuPt/EkBkwsvzbcjdXUyaXc2ulRX11kQSY2uCMHNXOnQl8Ry4i7aTMrRNQvfDuqfaYhl3655A+YGrHizV7jxbfG5uUWNljWNQowMA5q3plk/iDeLMeYkf3mXpVC+/0KdomOCvbOe1ZclFS93clOLnZbmf5OY23A8n0qFrFnjO3cM9BTp76NurgD6VGdSjhjO1w3pxzWnLE7f3iWhUm01/lB3E56VlXvh0THLKwGTyDmt9tUURg7gTisifxIkJbcwQ+uOaXLE2jKqtjL/wCEUhC53SbexyBSf8IrD6v+Yqw/iiFiN0xJ9xSN4mtpD8ztj9KXLE6lOufc/wAA/E3hCO3SLULVWkSDki3LHO4969n1zxf8PZLFlWziaY9N1oR+tfm/dXN9GwMMk0YPHykgH8qlt7rV12srXO0ehfmpjXk5XZ+X1sljUn7VVNT7p0XwLouuXTvbWqpGzfcGFBJ5zjB9ak8W/C600BWuY4VjmVAThvX5ePwNeCfDD4h6tbtHiW5VUYAhnx/CK9QvvFd/rUKCeWc7jtbe3pzX1FOtSlRvbU+fq4WvRqfFoYesWd0+nvv27V6c1ysO5dylQSB6967LVpN1io3H5l55z3rkkbyZmKhmbdx6HmuSVNSVz2sPN8upy/iC3m3B2UcA45rzP4lbn0gBhhhGxKj8K9l1jM25ngkUljyynFcT4m0eLVrYxMqlmRl2hcnBxXBP4bH0mBxEE1I+YJn/AHrZ9als5TFcK34Vv+OvC/8AYN7OFXaq99pB/wA9fyrlYJmLAfN06mvPvY/QYyjWp80dj1vw7fGVol3lSxRAV4NanxY0G8t7O2upp2eBkYDcwyMMoridJk2qjbwRhfwPrXYeKdHa58PxTyXDS7Q+ELE/xrXNiOXRo+blH2WIRwmgtCl1AWZ87q67XvIksVZVZt3PzVzOnaesF1AzFQoYEkjA711uvXFvJoVuLd42ZVUHbzjNc8p6pHRiL+1TRmWcSeVhFPzDpV3wr4zHhe5mjktopVkOD5kRbHX/AGhUWl2xaN906q6IG25Geuayl0+4vtSK24eV2z8qIW7+1ayipWuZRtzPmMTxJOms6jLdRp5QfaduMYwoHr7VVtbJI1+cEDtW1qOmS6fcGG6jMcnAKyLtPIyODVRbyN2MbFUA7kgZrpjFRWh6cJOULInijVRkAYxTvMVWyyg+2KpPeIxJDLgccMKZ/aUW4bkGenLV0R8yfZu+pqQ3HlsHUYwfSrS3yKC2fnbIOV96wF1aHOAFHvuq3DcJMAeGPTrU80bk1KbOlt9Q3RhcJkD+7Wjb6syMowpBI7GuX0+6EdxhxhcY5rZMke5SjqcehqZTaV0eVUg1qen+CrrVLqZIY3TY0nrXpTx6hpsfnXLKyK3RTk+v9BXmPgLxcujeVKEJCtnggfzr2jw3440TxYQuqtBEWYqBPOi8DnJ5/CqpY+dPRvQ+LxrrRnzJGLa6tC04EwDJ1+7+XNS33hDRvEUQaW2UbjnOQD6c5FdN4isfD1xYpb6SLUzyYIEMgdlzz0BrJ1XwnrXhlUug86wMAQpRlHC544+tezSx1OtpNHDDFzvrueSeKPhnJo0jS28WLddxYNIMnntXneqafHDnzEG7r1zX1lobT+IPLjmtpXEmMiVcjkZ9K09e+Atpq2ntcLbRRFjj/Ut2OPWipgIVXzU2ezTzhUWoVWfDlwq2smXjAPsaprrEsEkgQ7Qw45r3fxp8LToc8xNoSvZhC2GANcb5OjRzFDawqynBViBXlVMHOL1PqKGMo143jqcRa6s9wh38gCs69uppHfCgrjAzXr1vLolvGQ9vCAfRlrB1bxHotizEwQEgZ2/IT1+tYextuzojW1tGJ5RcW93I2NvH+8BV/S9PvVkGQNmONzAiuqk8eaVwwhXqSQrIB1qv/wAJ7aM37tCuB/fXFXyxj1OmU6so25Rf7PuZIsLHHnHUHirWh/D/AF7Vg0lsEMYzn96BmmSfEKNowAuDj+8tdP4R+N8fhqxlt/JaUSMfm3Jxx9K0908yosTGL5YnI6t4a1TR5szFQqjBxIDWjpt1cWduplk3KRx3qLxR8WP7WZgsTYYdmU/yFZthrx1zZCQyrgkFiOOMVy1JWZrGjVqQTqRsb9vqSXiuC75HYCucXWGtbohXdW3nvxWzZ6XHDaySuVHHHUZ4rjprhFvThN2GP3aw5iaVKMrxsdXLrUvlgmQ59aT/AISGVoMGQke3WufuNUZ4WURuuOBWQb6VeqSn6UXNI4KLO7sdUPnKQ5K9wRW7qF4Et9wc529xXl1pNc+YNpfGe9dbFHPd2bD5pGxxt5xXRGp0MK2GjCaFbxJcLMAHwB7VftdavJoywdsDiuH1C3niuiuHVsdCDmtew+2xWCth9gJBO0+lcles9kaToQ5Uz3f4czXc0LMzkptA6j1rlfGuvalourKUuWwSxGCD0Y1P8KdQuWQxeY+NnP5mua+IizNqSmUuCN+Nw6/Ma8mlVqKtds+dp0abryUj6I+DPxZ1CPQZXnu2eJHJbKEkV7B4Z+NGn6tKIZZPnzgjyT/Ovj34bK7aFOd+FJwV79Gq1cSXME1yUnaHa3G0kV7FPNatOTT2PDxWWwlUaR92LcaVrC/PECrHPzIQTWHqnw70XUG3rZRh9v07n+lfFml/EzWPD86lb64dV7CQevuDXrfhH9o65kVoL2SYqVHMkqj0HHT1NfQUcXhcUv3i1PJqZZiaOsHoeoax8O4rHzHt7WMMAeCB647151qok0uF3lt49q85Cg163ofxU03WuDJGSTgKJlPX8fUg/hXR3FrouvqImiiQMcncQRjHThqqpktHEvmps8+VWpTn76PjjxF48jsMmM7MsPl8s8cexrBh+Kj7mBnAAB24jOa+rvE3wG0TxApNvb2rYYn5Y2LEfg1eXa5+yrFbzSSQqsIHrbSEHP41zyyOcFpqfS4fH4Nw/eKzPJJvidcBObhun93msyf4mXDSf8fLFMc/JXr1x+znFDBlkhBIzjynGf8Ax6uWvvg1ZW90YwITtxkKjc5HH8Vc88sqRWqPQo1sFU1Wpw3/AAsO6aQk3DbBg/d9q2rPxtcXTpsmbacbsDGRyT/St20+GOlwzZkktmUDle/866nw94L0i81K30+KKGWeWVIYo1+8zscBQOpOSOPcVg8vb3Cu6FrQR9e/sg+D59C8Ay6tewiK71SWOZGVg2YDCjLn8WNe7ySbVHPPvUOn6db6Tp9tZ2kSwW0EaxRxqMYVQAB+AFFzncuBXsUaapw5EYtezhyoglYsx5FRKP3nJ+op5+YgHjJwKg1q80zw9pM2p63qdppGmRsqy3eoTJDCu5goG9yFBJwOT1NaSkoq7OOnRniJWirnjv7WH7RcH7N3w7XUoxHNrt87wWUM1u8se7ynZWbDKBh1Xrnivy0+OH7R3jz4+apaS+MdRhnWxj8uGys4hHbJuwxbZ/ETtX5jxwPrXov7eHx90X44fE+zl8PpL/Z2i2klhHIZY5YZpBPL++j2kqQVK4PfivmWeXY55Bb145r5fE151J2vofqWXYOnh6C933iKRUVi6qQ+CRISS/Kkfn0ppdiRlyWXgFqdu8xhngVG33jXDruz2+ZvSQM25smkoooAKXdxjvSUUBa4u7BySQegIOCOvcfUflWtJc6r401m1hu76a/vrl0to5LyTzCMtwN3YAkn2zWRS9ACenTr1/EdPrQVZ3sesWPwp8Oab4c8X23irW5dN8bWBhGlabCGkguPMGcOyxNg/wDA1619Hfsq/sRrqVlpPjLx3DBJpt3C1xb2Nvc5LBgFUuAuP4mYYboBXG/sF/B+Px544bxLq1ouo6boU6Fkurcyq7GKQooc8ZB2nn1HtX6PNsRRFCixQRgRxxjoqjgAfQACuulGN7yPy/iniGeCvhaD1e4NOJvmAGOnGcccUm+o/u96RnzXROprZH4dKbk3KW7JN9JuqLf70nmVz+01J5u5Okm1umRjmk1OK21uzW01KztdRtkO5YbyBZVDYIyAw4OCR+NRbuacGFaxqG1PEVKWkHYsI+xY1jVUSMbUVFCqo7AAdKtR6hNF0dsY7GqAkGKesgxW0Zq1mXGvNPmUtTmfjf8AFG/+F3w5/wCEpS3W+s7O8jXUIyoZlhdWQMg3rlvNeEHn7pbjiux0XVbbXvD2na1pkjTWGpWyXNq7KUJjcBhlSARwRx/PrTLVoJN0Vzbx3Vuw+eKZA6NjkZU8HkD8QK+fPgr4gf4N/Gnxh8J9av3j8MMUl8KNdShIYUeQOLaIyEb2H2yNcLkkxmtlU5ZXex9rhIQzHBuUf4kPyPpRoYdUtbmwujKIbyB7eRrdij7XUqdrjlTycEEYz7ZHiHwP+JWofCf4hN8FviLq93qWuXUiT+HL6Qm5M8EkTSPHLMBnKyJIBuXIGAGxgV7ZDJJCzKw+fOB14/GuR+MHwp0n4z+DrvSLyGGLXDCw0rWZIz5+nTBldZEdSrj51Xow/LNdnNze+uh05PjKVN/V660f4Hr0dtLGzjH3OODgY4/xqzHxjrgetfnz8Pfhb+1JqFzqWlRfEHULLRfDF7Np1muqC5t31OKJwscsb+UzNGVlJUksp8vocV3Fx/wVA8NaDPLY658NvFGk67aoEvLKYxK1vJgZB3FWxkjqoJyOK0+txt7yPtP7KtK2HnzR3Pt6MlVI7N1r5d/aa8KQxeLbW/MbCO+tyhwQQzR4zx9Cor6M8I+J7Pxj4b0jWrFlNvqFpDdKoYNtEiK4BIJGcNXAftMeH11T4c6reIg+2WUBeBwMlfnj3fpRJpx9048woupQknvE+WfDtnpD3yLcQIOOcKTXp2l+GfDvkxyfZYsnPVD6mvlm4numm85Lp0bGVCGoG1zX41BF1d4bpya4YzjfU+CxGElieW0rH1Rrmj+Ho4V32qBc52rGa891yTQrOHzIo9u0nnYcfeFfP9/rXiHzCj3l2zN0+YnFYlxc6pMp826nI778iplNdDrw2VuC1nc9K8ReO9OjLGI4G0Anyju61yV18U7ZJG+d24wCUOf51x97otzcsPnOGHTmsGbwrctIwWXHtg1zSm+h9Xh8HR5ffZ6NJ8XotrATyAgcAKcf+hVmS/FiRuWlxn/YOa4xPBd7JnBLj/ZQmlTwHdXB4BJ/65tmjmlY6/q+DjuzpJviwysfn3fWNv8AGqc3xbudxYSbR7Rf4mqdt8L9RumCLE+c4wIGP9K04/gbq0h+ZHjwMYeCQf0o5mtw5svp/EyjJ8XrpoziYk4HWIetVbn4sX8kh/eLg/7Fdjp/7Pt/dQguYwfTy5M/yq1J8AZIVO5o8+pif/EVnKo4krF4CD01PM5PiBezMR5vJHHy1YsfFF3dSLGZeWra174cDw/cbJGjb5dwYIQPzNLoHhuO6jHCZPQ4yRVe2djudTDyhzJETXNy2A8jYNZ2prLN5YHP1NdVJ4aNtKCxDIOM4NUtQsbdHRSEBJ6njFRq3dmFOvHlvE5tdJe4uISowd3Y4Ndtp+jSiNDIrjnKsWBrT8N6dYG5hD+TjeM7j29a9RbS9KjsWMTQkjOPmFbxlzHJXzBwklY8sfTyygFVY/kKik0dpOCmzBzw1dDe6hHBI8auoYcHBGBWG3iLbkM67eRuLAV0S00PRhUlNKRw3iaweGQklsYPVhXN/Z1Kng/N15q/4y8S/aWYLJgBWGQw9a8+m1q4VSFZyOCG3VlJtLQ9zD0ZVFc9f+Hfg+w16+H2iIMMOAD9AK9Jf4S+GvtJSS2Vl4wVznPevmDT/F9/ZyBreaaEn+JXxV1viFqnmh/t10Gz3kryasas5cyFVweIcvdZ3vxW8I6VoFzCtogVX3Eqee5rzSeG13KUBA9QKg1DXrvVpN1zPJKwB2szZxUcNi8ihvMVs/jXoULqNmd1GnOjG0zS02SGO8gVmLx7wSGXjvXrq+JPDkHhm3ieKMXC7dwMLYHXvXiU9i6qMHLegBrMvFn+be7BR/yzyeawxFDnfMXLDLESTfQNamFxqjyQKojyeAMD9ajsVbkyKuSRjA7VV4kAXBRsn+VSx6XI5UhyTgfdBz0pKNlY9qnHlVjY8mNXUxsdh5J9O/H4irCwYjH7yQf8DI/SsWTS71eQ8i/L0Knipl026CqSZicddppcprdGoF2jO5z9XamzRx7lBHzfXP51mnTbkEkiT3yppG025wAFkCtwSUP+fX9KA5ktzbjW2hiPr/ex61Vum+YKpG3GeKpW9rOkreYWOBgrg4q00bx/eB6dcV2xeh5VZJz0KM0j4JzxVdbj5vX3qxJ9xgRzg1Da24ZGLJ9KlnRCKa1LdrcmORN/NfQXwD8a6R4bjaS/Rix8wZWHeedmK+fLWI+crAfd59c17P8ADn4Y3/izS5LqCTIYNwsTEjBX0rgxHLyPmPDzHk9nyszfjB4k0/xFrxkt4FjUSuT8uM8DFc94d8prhmPC5xgVQ8VabJo+rz2ssbmSNyhO0gZHXrVvwbGJJJMsGH3uDnFXSio01Y6KEfZ0EonoEKrHDjccjuakhuGBzvO01Uib/RV3HJ5/nUS5DEDIb2/wrZanJytPUuXmoyAcN+dVU1KSSRRkEg1UuA7MSdx/Clt90eDtJGfSqsbcumh0LbtqnOWNIrPgk1WS+LMq7WA9jV6GYr83T1yMmmmcs4vqRgt3BxUU0i44FXPtG6Ng3zEtkNjFULlgzMRgAU7kxjqYevSfulx1GT+lcRfw+fbeYeGK102uTlm+Vt3GMCuV1Rttu3zY+XpW0b8p20VaRlWZeKYEkjjrXrXiLxbHceA7SzVladBHltpHTPevKtFhE1x8zKdy4IbrXTroE7Ku7c8WOm04pexdWSZOJUVJORt+BfEc2iWNyUbb5nXzBkfdrMm1KTUbxpnfljjhSO3pSQ+H38tiWMY7rtIpkejLDIdrrIBzxRHBzhJuW5hejzc6Ir63PRCSarrayMvzFgfbpW35AjjBZlXHUHtTZXRYyQ2foRXX7F21NlWvqjNj06ZlAHIJ7sKzLrwrPcM3zc8j/WV0K6slmvzAk59RWfceMYochTk+zim4KK1CEqj2MJ/BdznoDjj7+ajk8F3aseBj/fFdFY+KlmYEjd6/MOa3Y9WjuLYAL82ck8VHuFSxVWDPbdQuNEjZdtjGFBIyFjGePXBH616v8P8Aw74c8XaOI1ijjlEfKkRE5zt6Y+lT+MrD4ZaTGo07U7aWRscLcsx6c5weK5zQtPstPvPtuj3YcBw+1WL598555AGK5oxa1Z+M1sTUq0ubVWJde+FL+E2Nzas80EfzkeVgHnjoMdK6TwnayeI7VWSzkjIlKkbCR0r1HTtStPEmkGO6MccxHlBBkBl25yfQ5rmrXxNL8Pb/AMm107dbDEhZmyMnrztP869jB1ad+Wex4sMdUqQcb3ZmXXw/vmgdPJUr/e8oivOo9Lfw9q2LmDzAz4HyEY+b3r2+X46JcxSR/Y4VOcY8xs/oK838QeLIdY1JkliTy1OQu5hj8SOa9WtGny+4zpoYjERVnojuPDek6R4okNq8EMWQMsyoSM8dSKj8Yfsu6GyyXMV7KWEZ2iONOTxgfdrhfFZs7Oytbixu1huBiQ5O7j05yD+VbXgH4s6XpcaNrF2Ltt+Q3lshH/fKYr56U+SWp2yrVqceamz5e/aG+C+oaMby4s7e6ns025k+ztj+LPzAY7185LoE7XDhYX3LwQyHPWv1R+I/7QXhTUfBOp2KFZzJGQqL52e/rEMfnXy58OfA+i+PPF2rGeR7WNtzqgfJ+8emWzXFi6saep9xlGdVY4flrLU+b9IaK1k8m4jxuGPujjketeieJPB63nhdb2O6KIof5P8AgY9Kh+N3g228E+IYYYLhp1m3kk84+bjua3bWbTbz4Zz4kHnLvxg/7Y7V49TEOpax9HUrOtyVUeRWGn20EZaWZ2cE/KSOfzNeo+C49H1LTjFMRB5SLnzAm1jk+9eV+RbTSSSF2yvbB5r03wLeaB/Z8kF7Huk2qVG515yfQUpXaWptiuaSTRzxtZLG8laGLfEzlQwXjGaLHUL+x1RPskSsSR2b39KrXFxfC7lFtFI0HmHb8rEY/EUxJtXj1CIrbuD1+4ea0i2lqRD4Xcw/F9xqNzq2bmPEpK7htYnp/hisCPTZ7yXaf3QC5+ZSK7bWodRutTWaezdgcZOwjsBW94Y8FvrWXNq6DDcD8K9GnLQ7frSpQRw8Xgt44UJlAyMnINSN4NgVd3msT34r2608A2tzN5E6SRcHnP0r0OD4L+F4bcGe8O44J3SkdvZq7adKUup5FXOHB6HySPDkCg5bke1XbfR12qAmR6+WCa+vNP8AhD4AjgE0+pKrqSDH9pIzz/vVSvrf4b6DIyi7gldOz3Lcfzrb2C7nKs5lVdoo+XY9IMZBVWP/AADAq7FoV5c/6u2m+qxn/CvoSf4ieBbFQsM0LrjtNJkH6YqrJ8bPDlttNsI+O4lc/wBKXs6fUmWKrvaJ5h4f8IamxRhaXb5bACwsR/Kunb4Y6xdKJorK8jDA9IHz1+lekaH+0Po6RxjyoS3mfe8yTJ4+ldZ/w0zo8dh5Rhtycct5kgPX6VyypUk7niVcVi1LlUDyHQfAvifR7xJYYbonGP3kcnoe2OK9E1KfxnrlglhNDFDFHwGYTZ54449DWJqn7Uqxuy21pbsFOAdzk/8AoFYd5+1Nqc0eIrG3PORncf6CqUoR2OSWHxVaV3Cx6v4D0PxNDm2mlt41+VTJslyPlPckV6+2hazaaf5azxXJZtwI3luOff0r4/sf2mvEg37NPtyGbJbY2K7Pwf8AtNa0+qW6XsdtHb7iC20rt49xXbDEunFcm55OKyzGOXMonZeMvETabqL22qaYGTIAlI6gnA5K98H8q4Dxd8I9K8TWq3djdJHKxZzEArdeg4X1rb8feLZ/ilqUduJY40ZVxJGoH3Q2OuB3qY/B3WfC8cF9pt804kwzB1jOfYYbmvYwcp4iL9ujqozq4aF29T581b4Y6r4fHlSQSTKwyXjhY4x74rhdQ8Cy6jcZR2UdzIp4r7llvotTt4bbxBYPAz/uVkKsBtIwTwOD1/SuL8TfAmO+huJfD1w8s8yY2jbJyOMcsKjF5c7Xge7g86s1zHx9/wAK7McjRvOoYf7NVrrwXHZ/N9oBHtXcePvA/jHwXfTi80u7RFYLvaEbefpkfrXDNHeXkhXYC+MkbQDmvl5Up03aSPtqOIdWPPGVyr/Y8Nu3zS7gfepRY2agAsM/QV7x4R/Y08S+NdEbVI47gIqKwCxoc5UHj5h61yvij9m7U/Dlw8Vz5ynblcqg7f79N0pxXN0OaWa4Pn9nKep5k9rZtGdjgH8Kol/sA/duSemBW7ceBzps22aQgjryP6E1NH4e0vhnmxIOvzCsn2O+Fek17rbOX/tm6mUoA2Bx3qPTXfzsPE27d15ru7XTdBtt3mXcefTca0LO68NW8gzcL1/56MP6VlKN9ipV+VWjA5aVla2wIGB3elU/sszciF9ueu04r0TUNe8PwWkjQOHkHYyN/hUOkeOdJjuI1kSN4tpH+udSDg+gzTV47nnupUSclHY5CLRtQKr5dnIcn/nk3+FblnDfWaZa3kC5BJ2ECv0Q+EGqfDfxdocSpLCLpYYyw+1ycZYrnBwKzvjd8DxdaPNJ4f0+a7/cEbQ+7LbhjAz6V6Swkpw9oj4+txJGNb2U4HwVL5F1Gyn5WzycjIrYjZbXRwTCzIO/rV7Vvg14y0+Sa4bQry2jiXPzINnAGaxJLjUTatYNbhZ1OGyMEV5VanJas9+nWp1kpQlc7T4TeTPeStkDcvTPua5z4qXKrqkQzwN46/7Rq98K7C8XUpAVeM7TzsDZ5Nc98UrKaHUkEiEff4/4Ea8aGlU46MY/WXE6r4W3KS6Ncjeu7eABnmrOqTb2uBnBU4xWH8I4ZXsp1QFsH04Bw3etrUNFvZZrlWTb8xyMD+tXUSU7nLiYqNZpHE6hOrSMeBjvms9ryXcu3IIOeD1HpXQN4aaW4MTllHoBn+VW4/CduB887Io/vLit+bk2Z2KpCMbWKel+KL2xkDRSuMEHG4j/ANmFek+F/jhf6O8QkVpQDziZh/7NXFr4ZtY8r5wI9M1GNBiD7VztPQbuK6aWNrUvhZwVqeHmryifSHhH9oQSXzNMjR7lwC0+R+e6vV9F+Kltq5Vn8uRRgH96D/U18J3Vn9kCtERuHZVBrV0fxnrGkRgQHKg9PLFfUYXOJr+IeHWyqlVV4H6AXGuWGqQ+UsaeYQQNpBxkVwfiL4UHxXaF4Lw2jbcLhc85x29MH868M8H/ABw1RbhFlt0YZAY8g/ltNez6P8VhdWsTTLDFuyCFHzZycc7a+h+u0cRD3j56pRrYKVqZ5P4p+DOvaRfPFHcNcW5bdujjfofoK6T9lPwbcar8VpLjVzJZxaVatqJkmQqmYriE4y3TjJz7GvZfDviWLVn+fac8bgDx+mK6bT9J0/S/Dvi/UocRT3emTW6yliOsbcD8VWuLF0KUFGcGdlDMJSahUR78vzLnFcj8R/ip4X+Flq0viLVraxcQNcrby3MUUjKvcB3XPRvyPpV3xt42sfh34R1XxBqE0UEVlbSzR+c5UO6xs4XOCeQh4xX4i/tBfFbXvix4/fxFrYEuuvbpBJsQII0C7dvAUcrk5P8AerxMTiPY+7Hc/R8twEcbZyP2G+G/7R3w/wDifMy6Nrdu9ylvPefZWu7dpGjiJDkBJCegJ+gPpX5afto/HjxH8avi94l0SW8mXw/oerXFpp2n2s8jRyJGRGJWBYqf9SG4A5kJqp+xvG0vxA8WzteQw/2Z4I8QTmNyoOPssigAlucGXd64UnpXkerQ3FzqF1O0byfaLmdrVY1wLgmRt21xxxzkZrzKtadSPvH1WEy6ngZt09WZknyuRv34ON/r71XmwxAqTzAwxlQBxx0+lQt6/jXmPe53pO97Csu0gegpnejduOe9IflyaC0LRUPmN61MM4560DasFFFNaQLgAKOMlt2M9sU1qK1xf69Kmt4/NmUDr1ztB45/x/St+P4f63Jo/wDaUcFq1u8LSoWv7dSUUEtgGQMx+70HceorAspEe7UFTGjMVXcQMAY67h2z60NW3E7tNo/Zv4P/AAe0z4C/D+Hwlpl8dTUSSXEt6FA81nY45HXbjH4V1rOW59ea8v8A2ZPFV742+B/h/VNSj23rSXMb/JtJ2zyY4/HH4V6a3y8cDHFdV1y6H8sZ3UqSx9X2r1uGfWmM3pTWY5zTC3FYSkeDzC7qN3OaiLUqtWPNqZc2pNv+WlVuKh3UK3NVzFJ3LIanq1QLJuqTdzW8ZFpliN/fHGK8b/az+CVv8Vvh3J4ns7w6X4h8GW11rMMsUQ33IigL+WWXDg7oYsYNewL1qf7PBqFtdWNyw+zXkLWso6HY42tz9DXXG0lZn0eS4+eBxcJ393Z+hQ+GPjW3+JHwz8L+JbeSOSa9062kukjkD+VO8KO6EgnkFuh59a6eGTaSFbvhs9RXwx+y94y1X9lL4gaz8MfiHD/Y+ga3ctdaPc3wVPNfzUt96sgIYMiocE8CPPevur7G1rMYwQ65Hzcc8AV30JRkrH02dYF4XE+1o/BLVfMtQXTq2Sdv19B0IPbmviH/AIKRw6efEfgu5gs1/tRftbXciou6QeXbAZwATgEnk192aXp4mk3cgA57jPUc+3SvzH/az+KMvxM+O2uwWl4l54c0S6NrpzQKrgnyo45W3dWUvExz0wRjjFTj5KnTtHc9zIqeIhF1m9Dv/wBkf9qi/wDhNo+n+CtS0uXW7K81K3NtqL3LL9lhdY4tpDbhhQingjq1foj4l01dQ0O/sX/1c8LxNxk4K4z/AJ9K/GbR7aSaFriIqZrSMTLgk8r2/Miv1y+D/jgfEj4daXrh2b7gTK4j6fJKyf0rLAVnUi4s9qvNVVJLqeDXXhLwvPGYjdx+crYPzR9+nBPuPyrjfF3hjS7G0DwQwyqj4G6NMkH6A1kfGLwvaeH/AImalardtE0RhkG7HQxIecj1zW34Pm0vykju7lZFVcjnGcsT2+tUsPeTZ+WVsNWw9Ryi7ni19s+1OvkrHywBUDA56cVl3k0MOA0bN6HHFfSGqaD4UmUvLMVbeTxKxPP4Vj/8K88KahcLm7ZyeNvmnGDVfV7HZSx04r3z5/hmt7hs+WwH97jFZ98bRZS6xsOOeFr6t0X4E+DrjcqTysnOF8/kn6VBrn7Leg3UTi2kullYj+LcP1YUvYtbG39tUk1GTPlODVbKFvnRjj+HIXFaEHjaztG4iRyOcFgK9G1/9lXVLeS4+ypdzbSduI15+nz15zqnwO8SaWrNJp12UX1T/BqTpyW560MThMRvOxvaX8X7SzZGOnqSp3Da610R/aCW8ysWko7qM43/AOFeMXfhXUdNbZJZTxkfwlCKm0+xn25IYYGME4xXPJcupt9Vw1TXmuemXXxMuPL3x2Soznn5iSM1yupfE7UBvVEXCg5Xe3r7GuX1ia6ZUVMsB04GTXIXX9pSSMvlHacggIOBmo5ebU7qOX0t3sWfFHii8166VZiEOMZBJqrp95c6e+AWPGcgkVV/sW+B3C2ZgOc4qZY7hSN8RU96TTWh7sY0VDkRsf2zdTqBubGd3Wq0iyzSZYlu/Wq1u8schDRfJircs2NhjUhu4x0rLW5gqajsasdvJ5assm0qB0PP41dtb69UYZyQDzjNUdPuG3lGBcn+ECtNS7SE+UwBBHl7T6V6VKBUo06i95bEc0klxISWIXr1yazbyBpEdQV69D1reSxZox+4ccDPB44qA6XctJtSCQpnrjnpW7hoXCrFaRPF/EVvJG0gYEde3vXPLbs0LHn7vSvWfE3gy8unzFbSHgk/KD3rnYfh9flR+5kUE91Hp/vCuaUT6LDYyEYanBLE4HQ9Khkt3kbAHP0NesWfwtuZUQSeYgx/dX/GtjSfgzbXVyFuLx0ywAI2YH15rJxb0RU8zpwu2eIx28iHHarVtHLuyN23NfZNv+yh4V/svz/7XmDbd3yuvXH+Nctpv7Oui3Uk4OpSt5TAI25fm4rTks0kees8oTfLZnzrp9pNdTrED8zHj5Sa6S88AyfYvtDFh/wEiu81rwHY+Edc2xzGaON1++Qfc/zrcuLu0utJjhChBlTsBI9a4cQ5qaSMKmZuMlyI+Z7vTGjnK7hjJ52+9aWjN9jYbxu98V6lN8Nra93MjPluflOaoT/DtbGQK/nKOuSK25GevDNoWV9zl5dSWTYAgBAwORUn2keWp8vI9+tdDc+D7JbdpFuXZgM9RXN3cq2bGPJYDpx1pckj0KeMpVQmv0A/1agEcVKbjzIxtTHHYVkSaxEGwF59xUkeqQ4bLqfrRySOl1FctLOIbjc4Pt6VBqd3DcQkRjLs340j3EFxCOVIz2NQ28EYmyGIXPFJwe7OWco/EZ09k/Jwc/Sqy2sueAwH0rrVswyZBJ/GoXs3j6BsVDd0KNaOyMWztmSTdznnj8K9z+GPxKk8G+F1Q2vm5YnduxjJGR+leQ7hG3Py9s969P0nR9IuPB8cs0yGXdk84PfrXFWipWueZjIxrKzPNfGPiL+2tcmvGAUzSs556ZrS8GwpuYK3JxmuL12OP7fOqcAOwHzds8V2fgOLywc+orspx93Q7oxVOikjvl0/dbjbyFapRYlVZ8fjSw3EkTBQMLnnirTXT+WVb5stktjtWiVkeZzanPXisruCKW1L7W+QkdelWryaAsyMRyfmwatWccDwZx+tJnRGWhR3tuGI+K0o2G0HpUM0MakFTjHanmRFAyCBREzl7wjTbWK4yKp3Tbt2eh6Yq38shDBOKz77KYIUgd/arFGOpzmtKOCuAe9cjr0nlKQR/DXU69IVdADhSOcVyHiLIQZOTitPeS1O6jH3jItdUNnOrhGPGODXX2HxCEaiN4M4XGSa4RutPZSqBt2faiFblO6eHp1FeSPSrXxrFKcGHHvvFaFrrVhcjzG/dnJGCV54Hqa8jjdlbdj6dama8nBDZVfpmutYzTU4JZfG/unsk0NnexMySqCTxwuD8x96zbrw7FMPkuGAyflI4PPbFecx65eLhN24YzjZV+w8UX0DkABf95ela/WYyRksDOLvc6K68LS+UxEqvx/CDn8q4+60KeOQ4XIAPVTnrXQL46nVSTgn7vSqy+MlmYpIFAzjOTWMpRkdFKNWmtEUNIhlt2AZMfhiukh1IwxBdnNUYdQs7h1YYO7vu/Cuh0/SbS8XJKr77q4ZUr9Tir1Hf30el6l8C/H9qjTS+HdQRAeXaPI/kKi8C6xqnhbXEt7sGFAyqVaMZHzDNfeeteOtPuLPyoIyzMfuvCCDyK8M1T4Z6NqF7NdNbbGlO8bXK4P0Fa0IVPtM/H6OdyxUHCtTsj0bRZbfUrKO80+eOSaMLuw3sOtbknkapavHcnymZT998c5xXBaDbt4dtysTlU4LL5gI4FbEutPcQiRiAnbA/H+Yrp5JJ6Hzk6M+fmgrEbeC7aS8wbiMg8/672rL1PwDaSXBaO4Xk8qJcDjjutaf9swJ/wAtGBHG7Df0qnJ4s0u3kJnkYn2Qmuxc19zr5a2w6DwLotxxeXDjjAKyZx+O2ust/Afgy30na1zI06qduJjznHXArzy6+ImgQH78hJ9IzmqU/wAXNDhhBJmY9v3Wf/ZhSmoydmOVCtNaHoWpeGvDt1pN7b27zKdjBWVyR0OcnHqa8Sn8L6f4J8RXd8lwYy77dzvknJ9a2Zvj9pdnDLGocLg5DW5xyBj+KvPvGfxU03W0ZmjBVpMhltwvTjrkmuWtQhONme3gMNi5P2fQZ8RtK8K+MGimmuSJoQ2D5jAE59BXK6faeE9H0O6trm7k5JyEc+nFc7q3i7TY2VNzrknqp703TNd8O+ey30RlVu+w+h614NbDqktD7vDYesoqM9kZF5qWgQyH7OkzjaNuWPTHfmur8Daxpm9iIZJP3fC/Nxz9a4eTXvDSXBT7OV+XGdjfh3rd8L+KtHgvMwwZCjBDxdfzOa51E9WvGXJdFy61q6j1ydYLJmQtlQqkn891Q6hr2vLexuumkHGAGjOf51S1b4iQRXhEVtFGVPDJCBWdffEK+mliZY4zjoWjGapUpyZNOnNxUmXdW1bxFPcK0unlFx/zx68e9M0/xJ4itYikMGPm42xDNZ0nibxBrkgW3iQgglcYXgdf4qk0/Q/Gk8he3jXJ67pE/wAa9alh6ltEbfu4r3pJFq61PxHLIZLgorE9SgB/lUMuoeILjCvJGU91X+eKuTeCfiDfRqAkAU88yx5/nUcfwm8cPw9yqbv4ROv9Aa7lhq7RFsLvKaHWFzeQlhNPboM8A7f8KqX2ixX14We7hLN/dkVf0xWvH8FfFEmBPqCxn/anJ/ktbOifBG8SVDeaiZOTlopmx0/3KpYOr1Zg5YaneUHd+hzuj+DdKmkAuLjdGOTtlB5/Ba6BvAOg28Lstym70845H4Ba+kfgR8B/AN5qDR6/HPfMkHAMjY3fNycAeor2HXv2afhrrQEejafsnzj5mYLye5K+tX/Z1TufP4jOPZy0Pzz/ALLsbO+SND5mXGCCSDn6gfyrc1SO0sbMyMGULj7ufX6V9HfFD9mm0+HMiaibKN9PVPMO2YsflI6KQP73615F4v8AFXgbTYJoJLQsuFO37PWscvX22KnjJYqacItnlEniOyhuJBHFO7ZPHlt/iKaPFDMx8uyuGJ4A8lsfzrUvfiT8P7J5TBpG+Xs0ltkD/wAeFZLfHTwtbrtj0aMSqev2IFf/AEOs3h8PB+9I+mVGvU+Ciy3bazrMylItJuXBP8NuT+uaJF8WTSAwaPPt/um35rKb9oq1h3/ZtNtUPUH7Hj/2eq//AA0hqLNiCO1jY91tsH+ZrW2Gj1Kjg8Yv+XR1VrY+PvMSSHT2ifGNzJGO/ua6W3i+JN1MksiRebDtKsPKyMeuM15mvx08Q3TA/aIhnuIQDWjD8YPFMSh4tRaP2VRzXVRxFOC91nNXwVWWkqaPtz4e+OftWita+JlaOZdpZ0VEyNgGByOc+gq7b+E7mXVP7U0pvM0+Mhid+75QMsSME559e1fBd58X/FjcDVp1Gcna1db8P/2ofGnha9gSbV5p9K8zM0Ei+ZuUjBGMj1/SvUp5lT+Fny1Xh/EWc4P5H2pq3irRLi2bTNYuVZlbDrF8jblJ4PIOcZPSvGvHn7M9jrUl1qfhiSOeSSQtHG10WGM88FT/ADrT8N+O/B3xdiSSZpLHV3TLmKORE3A4J4JUEg128Hh/xR4cZLiwuYpbZgoj3SZ+VhnoVXnj1rtlGliFdq54cZYjAys3qeQ+H/id8QvgzbS6bdWaW9u58tXa1DZC4X73/AR26Zr2bwz/AMK68deDbq41bXIG1FfMWMNcmPHBxx71FHq2geO1a212wR50cKSIAGJwQSSCe9ef+M/g3BCvm+FTcaeBEQ8a3W1d3vmvLr4KUU+T7hv2GMlzz92R4j8QvhY+s6rdDTZlnTYChDZyABnqueK8c1X4X6/p91In2SRiGxkEY/zzXt82sa74HvvI1Rg+z7zqxY4Pbr7V7l8GfB3hj4twl7oSNdtGJQrZXJLHjof7vrXjRwbqSs1Y+2p5hPA0Vy6xR8I/8K91yRcvasPbdzVi3+G2qlgVQBe+6QcV+pM/7LvgHTNpurRgd21SJDzjr/DWXJ8G/hLpsknn2MhC5LFt5HH0FdsMn5tWzz/9bXK6jA/N/wD4VhqEkRZjEEwRuaUc/pRpvwsvHuwgj3sOgVx6D/GvvTxcfgh4Ys5s2O9kXIj+yyNycd8V80+JPjD4R0vxVcvoemRNZA4XfbsAPflh6VzYnA0qO71PRw2bYzFwfJCx3ng34F6rpvh+0ubNJIblkG8zSAKB1A6V9M2Pxa8N/Cnwev8Awkes2sV1HGJCkZBdvkC8DI/iBr4j1z9r3xDLaCHSylpCR8nl24UjjpndXjXi34ha/wCLpidU1O4unYYUStkYznB/GuaFf2K5Ys82fDtbMavPivdR9efET9s7S/EkVza6ZGQJI1Xe8AwW4zzvJxgCvGdPGo+MtYuL6HT57mK4kL7oImxknoOteD2txJa3S7wDJuyNvTBFfS/wI+NnhnwfpyQatZs7BJMv9n3/ADEjH8Q6c0U1HE1P3srI9WvlSyyjbCq50fhDwpq2nXbefpdxAoXugB6+9Y/xN+GfiTV7iJ49OkKgNgggDrmvUrf40ad4x1uU6VAqQks4/wBFCfLxgdSexrD+KPxJ1HR2t1RkVW3Efu8n9a8KvhcNRxDUZHyFLE4xV7ctjh/hr8Pte0eGaOeyKKxztLLnoe9dN/wr3WbqeZMRorEn95Kv+BrF8NfELVb5Q32pcscH93tNTN4q1Vr+QjUZkRQcqGNE6eHjJNm1b63WqtlqP4M6tIz+Zc28YzxtlAx/47V5vgvaQxq93q1vGw4+a6AGev8AcrlbvxVrLXBxq1wI/QOc9Knh1q6uiM6jdXDY4RmOM+vT6frTdXDx2jcl08Sl70jqYvhb4fTAl1xBt+8Bdf8A2FaNp4J8D2sm5tYSR164uef/AEGvPtSuWWJSXuGH/XQ8H8xXO/bLn7QMySFGOBk84/OiNeEteUFh60t5nq2oaP4DsVaT7dIwLcnzmJ/DAqpJrngW2iCxvI7qM53Ng/qK4CONLtgjMznB+VjWXHZsboosSN/st/jXTCpK3uwNo0IwT5qh6zZeOvDOnqWht5mbOTuUkf8AoYpmofHLSrZDFDAyBRw3lcA/i9ctDorSWJC2se7H3sD+tZK/DfUdY3SxWiNET181V6cdK64zryslGxhCOGk3zyuexeFfj/poWOKWJjhCxxFyx9PvV7X4y1jVdS8H6Lp2iRwDUL9cw+cBhmdfkAOeOZADn1r5E0n4aavpN4ly9qpSNThTKCORgfzr6Q8cavceH7jTsuIP7NSL7ORyFPlqT/48B+VefmGMq00oVNEeNjaeGhWhKk9Dqv8AgoNa6zqvws8P6Lo1nNcz32ps0kcMQYsot5E7e8o56V8R/Fv9m3T/AIR/Dk3vj29W0+Jl6WvLXQxqERT7HC8YVpYwN+XH2gAo2CUxkEGv1o8K6z4V+LHh3T9cS1g1SKMYjN5bZMMjLGxUBhx1Xn618Of8FCv2ZfFvii68U/Fy8v7GfRNEhtLWxsXuGEgtz5SSLsEYGDLLKf8AWA810V6XO/ap32P1fKpKm4w5rJnnPw88N/ssfHr4c+HvCs9vqXg/4qz6PHa2uoX13LBZz38Z2Km7fMmyWTcM7Adu7G18Z574gfDj4saB8Lde+CcfhpfG3hzSbmG90m+8NQSXgsZTMZS3mIQzJIlxMmJEY5A6Fc14d8I/iI3wn8bjxJB4c0nX7iO2+zabHrELXUVncs6MjqjSqAVIYqSTtJGa9X8Bft4eOvh3408T+IJ00zUrXWdi3Wn3Vs728JUkosKiRGRRk4UN0xXC5dD6up7XnSp6xPnXUtB1LQ7qS21G1fT7yFSzwXX7ll28fxdSDkY68VnSRGNsbGIxkEKRkc8/mD+Rr6T8U/tb6P461gXniz4UeCbqWNJ0kWz0iS3cu7IQxMdyhb7r8uT96vEZr3w5H4T+x3Wn3Fp4t+1yGNrZ28hYiIfJVS0jYwwmJz/fqOXU0p80r8y1OZGMZGB7EUHJBB/lilkTy354I+8D696TO7moasNldhjirHYVDICWOBmpZPuAd6oHqhNwz1FR+YUYlXxuG3scfNnNNGR9fel+XqR836ULQ0ij06y8QeErfwvPbzajdPc3FgIDGsYDJJ5ZUD7v3Sc5APYVyXgHwvd+KPE2n6LYRAXOpXEVrGobA3SOFUkn7oyR+Arntu4ZCrnua6v4Y6lq+m+O/D03h8LJrX9o2/2OOUjY04lQx7skYG7b37miTuc9ZSVOUYbn7K+H/C9h4F0Gz0LSV2WduW2/OXOWcuSWPX71X3O459eawvAHiqXx94LsNbni+zXUzSJNFtC7WVyOPmP8O3v3rcb7x7DNbP4T+T8zjUji6iq73I2703sKc2eT2pvYVzSPIZH+NJk06mN1rnbsSxd1G4/hSUVPMJD0bn0qZG5qutSRk5raMir2LStUysOD3qsvSpE+8BXdCVrG0ZHhv7ZP7PGtfH7w74ev/DSW8uv+H3mkENxMUMsRQMqoCCrNvQcHH3q90+G/iBLj4Z6drusSf2VbxCV7mTUmWJYQszgb2JwBjbjB7irlrcPazK6exOOuM8ivkn9o74M/HDxR8QjoHgDXdQg+H+qRJiD+1kt4EcKPODKDvwSgIwDkmvRTdN88d2fqeT4qnmlKODxU+VUyt+19+3IJvtPgn4aajDewQvGt7rDWgeNnRnLpFI5IIyIRuC9mwcV8j2dukf7hRIpzh3YYcYOBkdjgc/0r6n8XfsgeFvgb+y9rfiDxjBJrnjg3cT/aLa+laKISzxLgcR5ON/XP3ie1fL1hmRixfzGIyX5+Y9zyTXm4uVRyvPc+9qewhQUcM7pHUaKruy4RI41ZRKR/FHzu/HpX3p+wz4rjtfhT4h0zUZI4ho12buQsD8kEi7gx+hjkP4V8JaGpLKo/iIU/Qjr+lfQ37N/jB9B8SyaZqdybfS9bhlt75UQtuVYphHgD3krmwNT2VZcx8rUxHspXkewftEfC+38Q+PrrUcSG4vIYdoLgLtAC9MdcrXiTfD/XtDkXyI98GSE2sDxmvTfiZ4z8Sa5p/h7W7OaBjdWrRyMylTvWW5APPTov5Vymj+MNfaYR6hFFKqqvzKAecf7wr7CLpSlZ9T5TEVpupKUdjktSh16zdT9nLAjknBqrH4i1O1dPMjwo4x5Y/Kvd0sdO1K0E01qmcA+/T6mucuPCejajIEith5jsF54GcnFbvCpO8Wa0cXTtacDzq3+JktlMism0ZJ+aIHt9a6Wx+OqaXbxhL4bBywMQIB9MZo1L4S7oZJEt1DIvVZBzxXGXnw2jhmXzUbHUqsh649BWMqFSOp0ulga+8bHtWg/tE2UmDd3cLpJjmOPGK9E0zxx4d8TL5SXcbO2AFzyc18vWPhPSLeMNLEwf+LDZrptFhg0eZZbGWVdhDAmqjTk9ZHk4nKqb1o6H0He/D3R9XX9/BISeOJGGR+BrlNa/Z+0K6UiBZIwTj/Xt6VB4c+Mg09Y4dXVpYssfMWPc3/oVdxZfErw7qlrmOWVTjPzQkY4raWHoyjqeNKjiqLs5M+XfGnwTtLOaYWzYCNj55STn/vmuAj+HssN0wYKw29Ec56/Svo7x9daffTStaySorNuUYxzgdvrXnX9kSyXHmM7hlGB8wxyc8isoYenufR4PF1eS0mcjJ4XtLe3aOQY9QZPmrnNQ8K6V54O9RjqrSHNegeJfD9zIskkcpX5eu8r3ryvxHp+q2skzpOSFwPvg965a9FR1R7dCcqnUtT+G9HSPcZAPbzDVW50/w/bgF51BI/56GuSul1qaRgkuW5xlxwPeuZ1r+0LdV824YDPZzXDGFj3aWHct5Hsunz+HbWIjzhyBnc+fyqwviDw7Dkh8lem3P+IryTR7otayNI7SMCMbuf1qRtTjUZKDr6Zrqjo7FfUJt3Uj1qTxppUcYMAkJ7fKcf8AoVY974/htdzBJCpbg+Xnt/vVwS65CUARgr/3dprL1fXDJGVP3VORgYq20lqaU8Dr7zN7xN8Vh5ZWNT5uw7TsBHXv81cLN8Vr9hiMR4x/zzH+NZNxI19K24YPIx9adaeGEuYWbYGwcAlsV585q+h9TRwNOEUtyaT4lapJ92RNv/XMZrLn+IGqLJuLqOevlLk/pV6+8OR252sBuHA2n2rktUj+zzFDjilGdzujhaXWFzp/+FteIPK8tbpdhGP9Smf5VWg+JOs2bFobnaWOWzEn+Fcp7d6DRfU0WCoJ/AjvdJ8Yz6xqEX2yYSAnLYjAJrrNe177Jp6vbSqqqwUKxBP6V47ZzyW8yMhIP0q/qOr3VxCImfcucgVz1ITcrnNUwNKUtFY7Oz+I1zauxMseM4/1ea6W3+JqXUa/aHGB8vCYrxq1huJJAuADnPNdHYabezwOFjjLZ5JNdKhJ6nJWwOHW7PSYvEuh3mWmkZT93HTNQ3FjouoQkR3MeSflBkwRXCJ4a1GRgFCj/gYrVs/CersEVJgCeRiStVB9Tj+rwj8EjXuPA9rNgwSRsMZwJCay77wDNGvyREg9CGzV+303W4NqLdbc/KPnPrXQWNxellS5utypwy4zj8a1VN9DOU61NXUrnEW/ga+j6W7Z/Wrtt4Vu4ZMyQsfxya9PsrqxC8sX29ipzmur8Kjwpd3Aj1K2JGGydpPXFYTpyseXXzScY3keKf2T5a5kBHPAPWor22j2KWBBxxivsa6+G3w8vNLMsNptfGdyh1rxzxB8OdFaYiwLDr/rHPr/ALtcfI+pw0M4U3qjwGXSzJIGK5BGPrXSWPhe7bScBR5Z/vZxXeN8LJpAr26RP3+/yf5VJe6LfaZpvlhQq5xneDUTpNvQ9KWZx2PD9R8J3CzOFRFXua6bwXZyWYkB/wBkYIqxqUd6LlhJ0J9R2q7obbA7Mpzu71rCLie4sbCpBam+1wjTFehz3qRoXkQkKSOmaoyMJZBIvGK1bebdakAc4rSxwSrLoYF1Yh3bBw+RkZq+tuywgd8jv7U9rR3JkHOfcU9pjbqNxz+tQ1Y6oSurlby3U8gnmrTSIgAYfhimCYNyQPxFRTSCQ8qMetJ6l3JTOnOBWdeXQAc4+oPerwhj25A/Ws28aL7oT5t2DkGptZjRyOrN5kiEetcx4ibcv/Aa6XW28uYbR3PSuS1hizYY54rofwnpUHrcxPQ1JJuCDjil2LuXnp1Wp5I8LzXL0PRctSpGu9s7an+ziThdq+u6iONlyR0pUJ79aWnUblqPmjEce9T0qKHfuywomZuP7o7UQSbWwaenQpu6B/lU4HfNVIo1LMSueetSXZaNSc1Wt921iTWdR6jjflNG3AVl28fjXTafeNCoG4dOua5FJmj288fStOHUiqjn9KxucNak5H2dJ4/8W3D/ALqJoQRx+/j4/wDHazptd8dXRERuipY8ZlQ4/wDHao6v8YFS8MUaQJH6iX/A1hal8T2uHBW/iiCtkhZ+en+9XpxqNLc/KKeX1ZfBSO5h8P8Aju+CsNT2KflIWbr+AFNk+H/i25JMuqo4PUmTJ9PSuFX47w2Nu0X27z8/NuWfJznGPvelY198eB50jQTyNgAKv2k7T+TVLqPubxy3F3s6dkd5qXgm/sWK3uqssnbblhVEaHpvmBJNWYuOCPJevKPEHxkkumMnkZZSc7pST+prjda+JdxdMsiwGEL12uauFVW0Z62HyTEVFqrH0vdeFNCtrdZJb5pA3TbHJ/jWWNT8FabOY5YJLls5zsYH6cmvnuw8aX+sSBA0gAGfvk11/hzwh4h8VxtJZWF3dbX2/u4ZHH0+UGuqF57G9TLfq2lRpHbeNvGHhabT5Y9P0uWKYgY/h/Uc14Vr988lzIUZkBb7pYtjj1Ne3x/s4+N9Ysd6aDeqxJzuspxwP+2ftXCav8E/E9vcNBJpV1C6Pgq1rMMY/wCAit3QqyWmp6WBr4Slo5o84t7h45o9zkru/iz/ACrsdPNosgnmHmJ6EGlh+Dfia4kIFhcPzj/j2k45/wByu08J/CPXLWzaKdbeIO5B8+KQkDH0rGWFnJWkj1sRisPJLllc5HVr7RpJsW9t5fy9MGr3g3Vre1v2UR+YGGMdhxXYW3wCu4/mOo2qEnj5CR19TW3oHwHih1ImXxBBAoX5v3QU5weeWHrULLZRe55dfF0PZtdTidSma0v2lFsAJDgBSOOBVXVNQv7qENHCfl4GXUYr6S+JXwX8I6b4dsJrPxhDLeE4kQvERnYecbieoH415H42+G8nhHTPtNtrUOoR7N/lxDGfTpVVcJKjZpnNg8RGokjmvDPxU1jwLiXypH2bh8siDggf7JqHW/2nNenkaRJpoSW4berHH12Vgq0mobA0LbiMsrAsa5zxF4XlhZpFJBZhlVXBAxVRrzgrI9mnhMPUlzTibOoftJeKLrK/2jNj/dT+e2sqP4w+LdSyU1W6AX0kA/kK49tL2zncz9cYPWtjTZYrHcXQMT0xUqrWk97HqPDYSC9yF2bkfxA8WXUgLapdsen+vNPXxF4hmn2S6lcMTyczE1JomqlshbVSxYY+XOKs32rzW90SYQhxjjI/pWnNPrI8+fInZQRraH4i1qxk84Xs6lRjckhz/OvRPC/7SHjDwlM50nWrqGXYNxUpzjn+JD6DvXmFjrkrRqAoy3dif8Kjv7q5t8SfKoxyVcjNCqTX2jyqmBoVnrA9a8e/tNeNPHGnvbatrN1cW+xlKsUA5I6YQf3RXz54u1yW8jkfc2MDHzVqT+I45lx8rdjucGsfUvKu4227Vc/8s1FZSnOelzvweDpYaSaicZJcMzMdzEk+tRbi3fBrUutKP3vlGfUVVksirbQG4/iVTiuSUW2fYRnTktCsIyzcjn61btYZI5QQCB9avWOmtuByTn1Fa66Q7LnBz3IXirjBnJUxMI6Mzllbg8g49etdNo+oSSKq5O0DNZi6LLu27XIz/dOa6HS9HnRRtt5HJ4O1DWsaU2/dR5NfEUrXuPvI2mTryeeay/7Pu/MCocD/AHq7IeG9TmVUS0lP9392+T+Qq3beAPEFzkLYXCn2ikB/lXUqFW2p5f16lFX5kcpDZ39qQy3DK+D36ceoNe2/Bz9pjXvANxFbX9ze3th5XlfZ/OXG7qDyp6c9+9ctb/CPxRdRhhZ3XHHzQSkn/wAdrb0n9n7xGswkYbWIyFkgk/LpXZh44ii9Dx8VisvxMXGq0fWmgePPB3xqsWaztjYX8W1naWInJYDjKgdDUWr+GNa8Ngm1njubbDFsOAeAM4zXgGj/AAS1/TbgSwXYik+XJ2yJg/UCvoHwfoHinQ9EYnV49SdicfaBLIMHAIzuH8q+mp1JVF7yPz/FU6dGT9k7ozZr7TtZtTaazateRSvs2uAwDHpwD06n8a5W4+EM+j3b6x4G1BNLMxyYlVo/k4GM7iOpbqO1fQFt4Js7rR5L3XdTs4WjJYRWqhWYA/Lw556+vSmr8KY49Nk1q01lLNG5RNgVDzt6hsdc9Kl06afMc8cVUiuW54bofxg1LwjePZeNIZL62UgAsY3HynDcKO+P1r1f+zvhj8YtHl/sm1t7O6nXavm2kgwzDd1HHevGPF3xLiuLp7C4sIrp1keNpmIIOCQTk88mn+CNH02OT+00u5rcWzeaYonAz8o460KprZhUpRaVT4ZHl37Qn7P+o/De+luJbmGewARAI2YHJVmHH4V843mnvHeMGTcg42g/r7190+PvEWmeK7FZJLiSVVIxBM6Oc4YZwTjvWH4WtPAEcKTX9hJPcEHcqx2+Ovoea8XEYX6xUvex9bgM5+p0UqqufFg0mWWbCAle2avL4XvLp0AhVvT7v9a+9LPxt8PLKTZb+EJpdoxhoIOfwC1Zh+ImiBj/AGf4E35Oc/Z4wfwwlKGVU95SOmfFMnrCJ8KWXwv1rUGCwWys7Hj94g/rW3ZfA3xXJJhbNBkdrhP8a+34fiNqTSrHaeByqlsnMT8ceyVONQ8YaoPOTw1b2q/d2sso/QLWv9nUIa3OOXE2I7I+f/hP8EfFWn3W+SGNQE24M6nru9D713vjv4E+IdcFujTQRhGbAZzgZr17w/beMlfbJbWcHO4BfOJx6YK1t6h4P1zUlXfqMMR6/LG3GfxryMRl2H9pz3PjsVnFX6wqjmkfOHh39nnV9NjZZby2VjyCGatRfgPdNNmfUYUDAksC/P6ivdI/hRfXDFpPEZVsjcscbYxj/e4/+saa3wUt5JnM+uSMhHG1efzJrP6vQZwTzupKTfOeMp8ELNVVJ9SUuOoETnH47qvQ/CnwvZYNy4kJ4VvJfr7ENmvYoPgdoyorS6reSceqc/pSf8KZ0GCVX8y4kPUFih56g/c9hU/VqEfhRhUzfW7mzx5vB/gu1bfJbtM2f4g5PH1ai3tvBEFw2zSI3A67o8t+ZNe92Xw38OWofNqkxJBy6Rk8DGPuitaHQtCsyfL0y3ztOF8iP2/2a0VOmvsmEs200k2eO+HZvA8E3z+G0cnv5YzXX2eseFSWNp4NiPHLbYwfQEflXoMMtjbuWj0+3TnG5Y1H9KzdQ8bWOms7fZgWU9igyB2/Wu2NWlFWsZLGuo7RTv6lax1+zuIw1p4XjQcdGj6YrUtJr+5Dy2+jRxRE8LmI9Ov8Nc6/xqtYLhIfsGQThSsyqMdq7Tw14mXxVp84iZYX5GVYMV6CvSpVMPNabg3UjfRo5nVNK1jUDM5s7fbgYDGP1Oegrxz41Z/tS8ZiTGJiBER1YKBj6V6n4ostX03WGeG7WW2yByjfNk88g4PWvJ/imrza7fqW4WZnxjjOK+C4imueNjSnOTqxueR+BfjJ4j+CXiJtR0S7mOlKytqGniVSJUR1JI3KwyUVl4x94V7f+2t8adN+JX7Jses+GJ7yKz1pngjgYmPeY721Qq+e2Ofxr5l8XIVUlVRy8ToVI9fWvY/2c/G3hP4i/De/+BHjq3FlY6nNKbPXI3hjNuGXzSP3wK53xKBtH8a8A81yYStJ0+U/ZsnrQkouXQ+DvBHhe/8AH3jnR/CGn7V1TUrqKyt4biUiOOZ9qqxb8a+qfGf/AATw8W+FfAc94/iW31bVIEj2aTbx/IrvIm8iSRwgwue1fUHwx/Z/+Fmn+G7a18LQSXb+D/EqmPxBMttNc3c0DrMwMscQyh8zbjr8oGTivZ5bx/tTzrhdx+6Oh/Gu2VC0Ls4894u+q1408Npbc/G34o/Avxh8IbPSp/E+jrpcF+NsUn2uO48zAzkojNtJ69O9Z/g7VLPQfC/iq9fVlsL6W1NtaQiSdDcb45EkUbEK5Cyf8tMD5hz1Nfs1rFjpXimCGHxBo2n69FA++KPUrdblUJGDgOMCviv9tb9ke3vA/jvwNpkMEaWvl32lWdkAFKsqq0Swx8EhyTn+7UctkevlXF2Fx840ar5Zdz4KeNFwIj/o4P7vjkgDk5644NMznJPr6k/zq7qXh/VfDyhdS0rUbPcoZZLu3dOp4HI9mAqm3KnbycDBI46DOf8APesJH3bfNqndCbR170bfU80UVBAvHoKQ/wCeKKKBoT7uSRRHJu6fLtII579iPTvz7+1DHK4xTOUXkZz6UyvQ+2v+Cev7QFn4duZPhnqf2mWHXLtG0x/vR277X35GcgF1T9a+97iHyZGRiCVODj1r8O9H1GfQb621C1yk9tMs8bBiCrA5GCOQOPbrX6g/skftS6J8X/Cuk+HNauLXSvE9jbfZy11dIkd1HCF2uAzl9xQ85Jyyt9BtCV/dPyji/h2eKksVhFd9T3/hl9qj2qoABya5Hx78dPh98NdUt9N1fxJYtdySeUyW15bt5OFLZffICMgAdOpqj8RP2kvhn8OPD8OsP4n03X1mJItNH1G2lnACF+V83HOMD3OK19nF6s/MYcP5jVaiqe/kd35O8ZB96g2915FfI/hX/gpBD4m8daLps3gdNG0C7uY7ae6uL3dLCXO0PnYFCglTj/e5r67vvEHhe01SDSv+Es0FtSnC+RZf2hCJpc5C7E3ZOSDjA7VzypxlqjbMOGcwwKTqRvoR7QKNtTTQ+WxBwD7VHiuaUbaHyEk4u0kJ+NPj7Uynx9acVZiRNnpUq9qiC96lTtiuqJtEljYnt+tX7aRsBVYqy9D6Z64qjGMdeK0tNtftEgG7qR+GeB+tevh1c9DC87qKMN2fP/7e/ipNM+BsGiRtJ9svtTtiyrjHlAStyf8Aeir4I0uPB45XbgEdD717f+3f4wfxJ8dJ9ItlaSDQLGCwEUbE+ZMN8jOQO484r+FeL6aoVSq/dGQPpnivIxlTmmftdGk6GFhF7nT6TCWdCoxwDXq/g2xM7xPjaocfPn7pzz9ePSvMtBVlkzsBOFHzA9M17F4HgPnBFxsaTP04Ir5+rNxd0fI5nUcVoeu+PdTfQfA+hwwQ+btYndkAgbp8CvLNQ8aaxcRqYU8g9slD+Z210X7QF5e2PhPQY7GGSd8jJClh9+f0r54mfxbqEmFt54VOBhUlUDj2FfVYatKVOLMcDhI1qXNJnt2k6trWqSFJLxkTbyTyP0FdK3g+50W2+2TS/bSf3i/MUIwB6/WvIfAul+JNIummuIp5Rx8p8zpkeor6y0fxdp/iSw+w3Ng0XRTKCp6gev0r26FSpJXbPNxsXhpcsTjvCmn6pNP5vlssSE5RpQcj6V2Uei3VxEQ6IUIDLlQccdK7Wx+x3OlPaRTpGXBAKlA/U+lXtH02OxsxD5zTDONzYJ/zzX0eFlGUby1PFliZy1R5vP8ADfT7sjzoofMk4IMZxu9OKwr79n0Txu9vPbx5BACBxzn/AHq9mkt1kmEpWMnOR8gzn1zT5Iwy53NGeucgCu90oS6GCx+Ji7JnzBrHwO8Q6bIjw31vIka5b952/E1z9x4T8Q2MzwyweYowfM89QOmemfT+VfVOsWJlYTRyA7hzux0HBAPTpk/gag/shpbYRyxR4Zg4CxEtnpjkYxyf1rKWFptHpU80lFfvFc+VLhbq1TbM2Dntg+2OtM1TXI7W2gMYZSWwwz+tfTV38PdP1eF7meVbUsQSGRVAIJrzC98Facl8VNzE4VjywGeteXUw7pv3T2qGPo1I2cTzu48QC10nzpCS3zbcd+lcHq3iq0vJp9gYu5wWcn19q9j8R+Hba+At4wNijZvC84PPX1rmv+Ff28EmGDEBdudoP4151WhOTPWo4qnTPGprl3llkjbkcDjjFd38N/DXhrxp5sWpwqZgwRSyEjJHXg101xoul6XH+9iJA43bFw351JY61otgfMSDYwII2FFB/Wqo0LS9/Y7a2KdWD5HZm7q/7GMculzXFjPZkbGfBV0IGMj+KvmzxJ8H9U0XVGt90ZXbu+9jt7mvquH45RW9m8UUcwLLs5lz29mrgtW1U61eSXTxkNgAcc9a6q9GnK3KefgcVi6cn7SV0eFaZ8IdUuCCxh2noC2f0rT1D4D3K2eRLBkg9jXq89/9njcI2Du/ifp+VclrWtXRkIMqklv4CSMYrklh9Lnt08VWlO6eh4ne/CG/t5+bmMc/w063+Gup2wYmePb97Oa9NuJEXcz3HGOzCs2a6s5U+e5bA4wrjNc7oU+p7ax1dqxyknhC68nE06kLg4xxWV/wq221KVme6hg5yf3THP6110/2NlYPdTex8wYNc7ObXzmxdTYHbzBR7OlHWxtTxOIkrN2Ksvw40GyUedcIf92Fz/7NT4fDvguEHP7w/wDXF/8A4qsy+uLTeCXkY+nmD/A1U/tK3XIFqXI77gR/6DVe5skdSlWa1mdVZW/hO3uNqWAmCkDlCOMZ70XmqeHrdnMejrkHaBjisTTdYeGTK2IwvTA/+tV6ebU9WykOmSE53YRGI/QUckukTPms9ZkDeKYGk22mmLGcbeq+tXotXuvvLCQD2+XJqjaeEdfnl3R6fIMnqIJP8K6fT/hZ4n1MAFPs5PTekqkfpVxp1ekSK1agt5GJ/aWosSFmaMen/wCoVn315duG3XbJnq9ehW/wG1iZd9xfrAOmQsh/pVhv2cWmb99rfPtEcfrWv1etLZHOsXho7s8hnnZCA2oucDI2oaiW4t9rbrqYnr0PNe3Wf7OOnIrC41WWQ9tqKB+oNaln8C/D2mne1yXIAYiQx9j0xij6rW6lPH0No6nimnyW0gQsHK54OOa6KxW2ZjhmHYLyDXsUPgnwrYkt5kA6sNxi/wAKmh1TwtpbBN9tIR15io+qpayZ5VXEczdoXPPY7NjEq5ffjkhj/jUsOi3LEeUWD+olx/WvQZ/ih4csvkKQ7VHA3oP61g33x60a0JC2kbAA42yJR7Ggt5HBGnWlrGmZ+j+H/EU1wojdjgkDdMOK9N0LwTrEkMRuJY3GMkM2ecYry1v2k7S3CiCzcyYyqecAP0NVZ/2jprhcx2OAeTtuDmsr4WBjiMvxdZXtY+i7PwL4eubeKPUreJ5FXDt5ROW9jkVxvjjwB4ZtoQ1rbwwcMBticEnHX71eH6t8f72aP/jz8tgeT5prkNY+MF5qu3KqoUn/AJak9q5JypS1gRhcnzDmUubQ6vVdKa0uNkUg2bcdP/r07S7bO7zZfm29MV5pc+LprpVGMDHUE1Db+IrmJ8oWP4t/8VXK7dD7COEqciUnqelXu+KQhZMRD7uB+f61WllO0FnyPYV5/NrF5eKMhsn0zUayXTdHY+3NZtcx2wioqzPRIZYXkHz7fcrWlHZxzyqI5NzN7YFeaWf2vduAYn6Gus0Sa989CYh17qc1lKPKroyq1owNq+t3h+RsH/aB/St+zsbSKx80xLnbklhntTrLSTfRt5ziHPPIwPwzRNpEMkflC8VS3y5JrllJPU8tYtp67Hlnit4pJsoARz2x3rib2zS4m3CMfMMfL1r3G6+Gr3GFFyJD/srmpfDfh7S/A+uRT65CZ4ElV9rIoyuOfvLj9a0jLTc76eY+yj7queCQ6OMjzC+3r6j9DV37JbeXwdyDttr6i8YeLfhxqmjqYLEQTArgxm26YPHy818t6vJFNdTi3H7oudu4jOPw4pK56GExs8VfmjYrNZxxLwFP6moGtY+SAAPaiS4McfpVX7U2w5q0ejad9BlwiKcVUmQdVXJqzL83zdc1GyO+Sq5H0oOyD7lKQFlwakWMBeD+lJJDLn7rZ+lOEckcTZVgR0yKwqaM2cl3IvLO7Ix9asAHHPPvVZXKtzVhZxtFZJX2IeqOyh+GWo3A3TysrduVP82rSj+EsYQGbURv7qpQ4/8AHua5iz1jVpV+Zjhh12iu+0LSYNUtUaSchtm7gDk/nXoxw6Z49apXpuyafoZ0Pw30O3ZWl11ARnKMijt9a1fA2j+D7fxdY22oX1u1gz4mkkWPA+X3Brz3xnp/9l3CsJeWzw2B3+tclFeGORyWUD/PpUOk4vc6Y4WeKp3dRpn3Z4++Gnwgm8B2epaZ4g09r+TyzJbq0Csgyd2fkGe3avlT4uaf4dh1Fn8P3a3kLsxKKoQLlRwAAP5Vxa61EUVWlzz/ALXNVJ7y22s2S8nUZBoUWgwWXVcLK85uRo+F9eOl3EgKqCCCN5OOD6V9g/A/9tq9+E3hd9LstF0y4R3ZzNK8qFiST/D9a+H4r2KNiwAdupUdqvW/iLyWVFVRznrmu/D1/Y62OjH5ZHG6tH6Myf8ABSLxDNaskfhvSY8oQXE8oIOCc8Gvnf4nftLeIfFWs32otMsTzSlhFDPKqqMYGOfQCvCbXxHNMdm5SC38IrJ1jVZ5Lp8oOvUfSu2WOfLpoeJQyOlGfvI67VvjT4jmcot/PGx/iWeTJ/X3H5Vzt58Q9embzX1S6LN1XzpP8ayFj+0fOwyRVsaesmPkYn615rqzlrzH08MPhqKsoI6jw74il1BYnvL9vNJIw7k9COck/wCcV7y3wrtLn4X2viG217zrqTYHtVZeMs2f4s8Yr5ptdNEMocISSDxmvbPhxKbzSbe2iDPKg5ixkn7xz0H86r20lo5HzWZ0YRanDuc//ZMi3gSR3VicMHPT9aZqlrdWynzLmV4FBGPNyPyro/F2lSWfii6juQ0DKwbYRgjgHGMmsvVLpbe3jUjdHID1J9q2T5le9yKPK4pm/wDCPwnL4m1iCBfMbeSNxAwMD1PHWvY9f/Z5kW3iupI5AJAv3RHj9DiuR+A6+GbXxlpsmo3f2cb9zb5toHI9RX3xJ4o+G+peGbLTZNZhl2xI3lwztv468KPWvQw+HVWN2eJmGZzws7LY/MzxX8PbTT76aOObeyOcqoBI49q5f/hCS1sXW1mlwP4YycfpX6aXXgXwbHb7rPw1eXXmKSJFuJgDxnPTjmotL8D6fqFswXwjPA6KD89zKO3vXd/ZaevMeR/rRKMdFqfmZpPhfVre6XyNNuCuchRE2T+lbNx4H8T6kweHQb988jZbP/PFfoBraL4NVtmnCIriVd7MzAkgZGTzjgYrMk8Z+Ibiz8zToIpmcDZiPcCM9eufetv7PpJ2bMpcSVJaqJ8LW/wV8e38h8nw1qYz13QMuPxOK04f2ZfiBdrvk0K8jB7y7P6tX2XJdeMtQgSWPSZJ3yc/6MyqOT3zVSTQ/Ht3yNHkQDrkKo/DJzS/s+lfch8SYjpFHyXZfsj+K7iQC4ga2Hb5oSP/AEZXU6T+xnfOq/a9Y+yRE8s6xZH4eaK98X4d+OZp4t1n5KFySWaPPT/fFX3+EurMpW8vltlYZdmEZI4/66VSwWHpszqcQ4yWl7HiNv8AsV6XuP2nxdGEHfyoj/7UNXYf2Q/BenkGfxO7sOpCRKp+g5/nXrq/B20Zglx4nVU6bf3YP/oVS/8ACp/BtnuluPEUsyscDy9pAIHTKg1XsKENUjhlnuLf27Hl1n8BPh9pU6u+qeeF5+dYiD/44a3ofB/w60l8FLWTaQWVoI8+v9yu3j8C/D6ORWiv7y4nOAFBchj+CV0UPw+8O2FqLhtGvxH081jPkc+mB/KlzUXtE8+pmeIn8U2zzSOfwTaxkW9hZupbIH2dQR+Oyr1t4u0ezbNroVnnGCPLXP8A6BXVXereENHi/e6aygN/y0uJlPHqMVi3Hxc8O2IAs9MRyG6NcS4H47aXP2VjnVavVVrNkcnxCmZTHBoEZ+XKnYcj8lqA+LNXKHytCk8zr8sbn/CoLz9paysZGQWEAbHRml/ntrOb9qTVLo4sdKtjH0D7nOf0rTm01ZtClXtpF/M011zxhdPmDQ5fm+6zJIo/POKjksviDcDjRriOPqDvYHP1Liuf1D9qLxFbthbSzgk/uyZIP51lTftFeMtQYJClpGpOSEhQkfjml7eGxqsLiZ62Oxb4d+ONSkRn+0w4OQPtI4z6nzK2rf4b+KiuybWJIOnyu4P8pa8qu/jJ4taRZLqWOEZ4zAmTjp2961bfxnHdwp/aOt7j0MaIgHXpwhpe3p97ESw9aKsz0e6+FKyZF74lllKurFPMC84HGCx4/GrQ8C6I0Kx3Hie4dXODCrggY5HHPHArktI8Z+G7KzIkk835ixy7Kf0TFT33xE0caYi21mxmYcfvpCfy24rOeKpU1du5xcsuazOgk8E+ALXyxcXsSDcSWaJCSfc7D3rYXV/AljAkcRtdm3a6rCvb1xHXh2n69qNjrUd39gNxD5gLRuCOM+o5/SvadW+KOk32nGO28PNbT7CmfPlwSR1wy150szpK9jadOWnvFceJPBS3Crb2dnJIzhf3cAb/ANp1ZHiDSbW4fytDtyv8LGHGfw2V5LJ4g1xtTgdrSN4Y3BCFsY4+oq1qXiLUtVjRJLdLdwoOUxnp05Oa4Fm0U9EOeGqRWjuetJ44+yYMGgpnHBEZUAfULWFqfxu+w/JHokeV+bMjsO/rtB/WsK0+Il7ZWsMMqQ4VdvzZB/SsrxL4ksdYUtJqNrAdoB5A7+9DzaT2VjCnhpzfvI25v2gNQky0VnAoTrh5MfzrOuPjlrN10MESn+40mf1NcQ+oeHonIbW4GGcERvnP5VHHfeHZCPKvxKOo+cioeZ9ZM7PqbirtHe6b8TtcurgILmUnbn5ZpB3+tdpY63qEdqs15O5yflDSFuOpznmvNdJUrsa3s7mVNvG0HBB5zyvI/GtxdavVQIumTSgZzsjYDp6BOK8mvmCm+ZM8LEUeeVrWPWfB/ieyuroBmCL5i8scDo3r2r0Q/Yb63BhuI1+bG5CM5r5SPjDU4XCQ6TIpA/iVh/QVrab8QfEA2xpZxQqM/MxGTx0Of51VHM6aVpHnVMtmndH0WNJRdxN+zc4GWH+epH5VOLS3U7mud4HHUHFfOF18RPFAkX/RoXXjkYxwMetQL8S/E8jMjWagKCflTOea0eZ0ouyRl/ZtV9D6Rkj+YbFLL1ywwB9a5vVTPcW7Rpc26jJOPNXjk9s4P414lF8SPEl7+5mtl2Hg4QZH6VsaXfahqUZN0fLcBsiMYG0KcH+X41xTzBTlZEvL509ZHpd5rxsrO1topIby4B/eLzkYYd/wH4Z9K8v+IyzXOySBXCN1YZ9Of1qZr4w7p5JAjY+Zm7fjXNat4507TVYieOV1zlGcjBxU/WpdDtw2FkpXgrnLWdzPGwR7aaclhjrn8PlroLXXtStZF8nT7yEbuWSRlH6LXJa98ab3T7UvZ21uU8vJzlsfkK88m+PPiDUJ8Zt0HbbGMfqM1Ma1XmufZUcrq4indo+ntL8fak0yQTW7GM8mSUknp24H92ofisjx65f78qDMSDjHVRXyzN8TtZ+0q8ksbLnn92vHB9vevq3xxE19p2m6mg5v7G3uWXgLk28bHH4sa8rH1Z1H7x5ePy2WClCoz5x8Rws0isR94HBz1rgtasxLIPvb1yFKtgg8HPtXqPiizEKop+ZvXPSuB1ax3eYVDFtuMKfXAz/P8qMPL3Uj63LqytFs+yP2FftUPwR1GOaEpbNrlw8chGN/yxAn35B59jXvpIXqOK4/9n/w/aeF/gT4Rs7JXWGezW8kMg+ZpJcs36n8sV2RU7Rnrjmvo18CPgc8qKpjZSRG3SiGRoJN6sQenGMfjxz+dI3Apueayvbc+djJxkmnZmF8VPAtl8Zvh5rPhLUkj3Xlu4t7kRo0kU2D5bjcD0Yr0x35FfkD8Svh9qHwy+JGu+FL2GXztLvWt42dAjTRjLLJtBIwVCNkE8MDnmv2ZMws1lmZGkjjUuyxqWZsckADknA4xXx3+1d8Ddb/AGjdesL3wfZfb9UhMrX8DzxxR28JSFICzyuirIRGPk3ZPzccGlK0tEfrvBmdTjJ4fFS91n597t2DndkA0Vu+L/CeueCdfvNG8SaZcaPrFoVWe0ulCumVBU8DG0qQwI6gg5PWsNlAP8s/XH86532P2RNS1jsJRT/KJUMOh6Uz9akAooo60AKMLz1HdaIl/fLz5Z6CTuoJ5A49M/nS7G9B+dNb5Tg00O9h7S+ZGcrsc8mRfvt65NOuZEljRFhgtsDDNbR7Gb6nJzUVFF30HGVloPMcWY8KpKqRIXUN5ncE5HUf0r2H9mPwjpWufEDwPs8RSW3iObxHDD/Zi2zHbaqvmfaBL93O8FdnXvXjiruNe9fsO6TFqX7UHg1JTjy/tU68/wAUdrLIP/Qf0o1e5xY+dsHVv/Kz9SVtWsbeK23+c0MaxNI3ViqgE/pUdXbzLXD5PJYn61X2n3qqkT+SK3vVJPzI9uakjj9qcvWnqeaIxuZxSvqEcZYkDn/61TfZ3hyMEkdRjpWf4i17/hEfDd9rawrNJa+XtVwcHdIieh6bs9OcV89fsOaJrd14f1/xvr80jP4jIlhEixort5s+9htGQPlXqB94Vuk+ayPpcNlSq4KeLnK1tD6ahXcVB65FcZ+0H8XLD4L/AAp1m9+1W/8AwkN1avHpmnzSFHmZmWJmUjsgk3c+ldtDNaabY3moX0gt7C1hkuJpmbCqiLuYkjoAAT+Ffl1+0D8ZLz4/+P4vENxDDDa2kC2tpDbglY4wMsxJ5JLs/JH8IHauqpUVKGm7PoOGct9tL29RaI4291a68Sa3fa3diRr6+ne8kYPn5nYlh+GcfhWzYxbTwO1ZVjGeOD93610GmwlscHOK8GpI+8xVTc6vRbczsBzwq9PrXs/gKxMksRy28SqMA8cmvLPDVvz9cA17h8N9LD3VvvcxnzlypGOh/wABXkVvelY/Oc1m2mkbHxm8Tv4e1TSLF4FYraLNgqx5MsoHQYrx/XPG2q6peFbe0Yop6Aso/AZFe6/GDxh4S03xZLZ6w8ZvLOCNNjSOpAPzjgD/AG64eb42eENNj2WsUblAF2LJIR05Odh71+hYPDwVCN3YMH7aNNKMbnFabJ4gvuUt7t+MEJu6fnXR6Povie3jleKC5Vi38RbPT/eqa4/aVijXZp2kQyHbwTLKf/ZQKLX9oPxDfxqIdDjAXP8AqwxHIx6e5rtvRjpc2lGvJ80oodBoPjOTUCyrdKuOG3Efzaus0PQvE8LRGe+uIgM7v3pzn/vquHu/ix4+1bIGlrChA/5Zk9vesyXxF48vyCyJAOnEMef51Ua9Om/dOV4OpUeqsfS+nagtraxm71DdNsGcknGOPX2qG48baLa5MupW5k/utIB/MV84/YfEGoq0dzqKQsy4OYIwR+tcrqHhezjmVLvxAscZ4diqAj/x6umWazjHlgiYZQqktT64sviVoCzW6/a7VXYt/wAtgSeDj+HHp+OPQ1vap4ys47ITrfW6QBl+aOUZ79zjNfEVrpfhnT5Du8RLM2crISg/LrW5H4o0e4xYnVoZYhzndjH4jiuGpm1a2wq+T+zkuXU9t8R/FbR2kCPfwlN2NyuQTx3GD0rzPxN8QLNZB9hvRNnJ43YGST1xXffDv9n7w144t/tDa2xOzeFQg9Tj+9Vn4kfs223hjS0fTmm1CIhg6jI2gKcfxnv7Vy/XMTL3uh106dGitVqeQx+PGgaMyzx9csN7HH1rp9J+MVhZK6P9nZ2DYLbie1eUeJ/A0TSlpI57SYgcOBz79s1w114Z1O3mcW0n2mMH7qgFvw5rWOMqPdHvUcNh8TG97H0ZqHxl0qaRgYImwfvKjkn8kNQ23xI0G6kwbOEBv4mQn/2SvCfD15cLJ5MsO11BBVh3zU+u+In01VHkL67u1bRxczdYSMHyQZ7tJ470VclEtUHQ7kI/LgVV/wCEu0eQZMtswP8Aex/hmvnm68eW8kagxquR/CzD9Kpp4us4Yy0q/N2Bdq1WK6yOn+zal7pn0VLqmiag/wAklurd9q8Vk6zo+hXCl5NVihYn/VjAxxXiEfjywt8MkSEn1Zv/AImm3PxCgusrsjCn0ZuP0q/rUZaM0+o1oy0O/vPh7o+oXCmLXMAZyyOp2/hnJqlD8GbebJ/t1QM+qH/2cV51deJLXaMMB74Of/Qam0/xDbeRMdyn04B/pWar01uj0Pqte2jPYdL/AGfrC+2eZrZOT2WM5/8AHjWrb/s66HDJifWP3QPJxFn+deHWniS52kRSIAvQ+WCR+lWn1fUpgQCGHr5a/wCFdEcRQj9m559XD4laOdj3ab4O+CLHYs2oQyEfMG8uI59s81LH4R8B6XgyS2Lv2R44gefX5D2NfOjPqDk+afLUE/wLz+lO+zalM2IbWSXHTaBz+Aq/rlPZRM1hq7WtU+lYvE/gnQ412DTQVBwmExzz2Wsy8+LfhS0HyyWDPu6RA5H4hMV88z+GPEd0u+PSrsr6rCSDWNeeHdbj3GbSrw467oWXH6VlLHOOiidFLAwkvfqnv198dtDt5AI/s8m7PzZYf+yVh3X7RUMSnZaRtt5XbIwz/wCOV4S8EsEhE8UkHy4wUNU2Td/q9xPT2rB4+rFW2PUp5Vh93K56zrH7RF5NvaO0hjXZgZlY8569BXJal8ftZuIXjDiJc9UlkH5YNcVdabdSFg0LE7egBqC38J6hdcJaSMD0+QGuGpj6r6nq08HgYLU2bv4ra5cZxeTsG/6eHx/6FWVN421W4X5rmTnr+8Y/1rTtPhjq9xgrZ3H0VP8A69dPpvwVv7r5ZYbhPUBB/wDFVxSxs3vI0lVy+jsjz1dcvZGLfaGc+hkNP+3XUrDdwPXca9l0v4EQxy7Zmn/3eAR+FdJb/CbRLBQk7yAD72WOfboeKn28nre5x1MzwkX7sbnzzPDNJJgb2z2yaRdNmk52yH2Ga+jX+Hug2uDKQo/hK3GePzNS/wBj+HLP7syLyODJk9KPayeyOeWaqOsYnzvb6DcyMMW0nOfm2ZPSvqf9l3wr4VWOFvEgtFc+YhS5hT+6MZyp/nWD9r0GPn7Uo29MM39BTm8aWNuMQJHMw53YfJ/HFc9WFSpGyPHzDG18XT9nT0PUv2kfhf4Mn8Ox3Xh5rL7e84Pk2KRH5cf7Kj+dfMqfCGeTLMJFBfJ+VemfrXo7ePLplAg07ex6ff8A8Krrr3iBnLxaay7hhmK5z+dPD4erBanDgK2Lw9LkqTOZtfhHEi/vHlUehjWtCH4Z6fbt80xB9GjH/wASa2Vj8TXkg22+1TxwiHH60kfhnWLqUrLKyHufLTP5Zrr9lUkdn1ms370yjH4N062JJcYXodi4P8qn/svSrRcM8KlujZWnXnguKKUpc38nmD73yD09j6VSn8MaVCyl7qRwOewB/Q0KhLqx/WO8jQF1o8WP3sA7EkCmTeKNPtcmMIz+gU/0FZjafpa8RRvOB82NxHP4ConaBZCVtHX/AGd5/wAKr6p3kR7RS2Lsvi9p9wWBWX2Bx+dYs19dTSFlsiAx+VgDVibUXgUhI/KHUZ5qBtZkGT9rSM98Lk1pHD0oamkHraxJa3Gr7gQzou7j5yv/ALMKnv8ATbzXIyl1eOrYwMtnA/76rP8At1s2S96Hf06UyTUoUDbX3sw4Xmjkp7mnLUi/dRLH8O9O8ndc3YY5wcKrHp9DXN6t8PYWvG+yLKY88N5YAPFeneH9a09dLAmsPNlXLZZ3UD34Fe2+DPhrd+MNDjvI5Y7KIxbxwMdcdWYGo9mm9DiqZpVwmkmfIE/w1maIFLedgO6xjFQyfDOeO3ybacE9MxivuPTPgTqGqK6rq8a44/1cZJ/8fqTUP2Y9aa3kaPVGuH2H5fJQdBnH36fs0ckeJJbXPhGHwHIJNjxSE5x91a0P+EGWCJSUYbj0KLXr3jLTb3wbq0dnO8bEFW2naGJPJ6E+tZ6rbX0aNJIIpMDPzCs7O9kevHMq1SKnfQ8ih0e3t7oLPFtXd95ox6/7tdnbaB4dvbfDzxI3T5ok/qtdzZ+CbHWIZG855Co/hI4rn9Y8G2lrt/0ebcejc81lUpuRf9pc61djLHwr8P3ke5b+NSfTyx+nFYOqfCvSreUqt+rHt9z/ABrZHh8SMVcPD6NxVa+8DyTEvHdu5zj5QD/WuZUZXOmGMk/+XhXvPhqIYpPs9sDJG2GzIABmuNu9S1Lw9NPEThY28tQuOMGv1AvvEfw+03xZdTXWjBoX+QhYDwwwDxmvlr4naP4b1bxldzWejRpYm9YlGHRSc5x3r6mrheX4DxsBn3vP2qufFviO41HWLhpHG9RkdR3NYX9j3U2PLBIbgAtX2v4o8KeFZliGm6bDMRwzeRt549fTBq/r2i6VeSadHpGiQW2wMZDhVJO4H+QIrzZUHLWR9ZHianSilGJ8Pw+F77hPIwSdzN5g59q2JPhR4gW3ju0s08mRdysZ15B59fSvvX+zzeaLa2y6RbeciKSdqZGBzz36k1px6Pqx0eLTjDG6xrsVcqAvYDp6VksPUbujjrcY+zekT4Im+BfiSHTkvWgjWKTGCtwvcZ9a6jwt+y94j8SacL5FhC5x81yB0yPQ+lfbUOg6pZ2K2rWySogIZdyEcKAOv0rImGsaLIzRiOxtgC+wOpHQ9wp/yaSozT1OD/W/FVl7kT4X1bwLceF9an06/wBsckZ+9G4YA49awrzTW8xjIyMmevevqXx34Z0jWdaudW1bUokduWVLeR88ADnjPA9K5C48P/D5bdmku2klYADbaSD/ANmqnTaPp8NmsqijKcdTwgwpCAsS53cHip4kVWzuwK7O38DnxB4hXTNExcNM4VN/7sAs+ByTXX/Eb9nfxV8I5rSPX7S3iNwhdPIuFk+UHbzj61yO6Z6U8ZDZnlE16IrcJH94jg4967r4e3l5/Z0728vlTqg2MvB5LA/zrn7qG185Ee0wWXk5ycnpXU+DANGErFAVZNp/FgR+lLmtucWMqwVFqxpeJrjUb2Zb6+m3TzHJZuSflFYE19NfeXE0anGAfwrvPiXq0VroumXpt8JImBs9kA/oa85bxtCoLLGQfYCuqnOMo2ucOFjUnTUkjrrHTZILA3kMjRTL0ZWIIxXofw38fXNrdRi+czxrEyb2Tex5z13CvGrXx1FNZPE0cjFxwQfeu08B+KNH8TWqaQYTbX+XZZGBI4A4yOlddPFOg/i0OLHYOVak24n6GfD/AOPHhrUofsNxaqJIYExstMYH1LHP5V1OrWP25Rc6breoQRBstEhSMYPOMBB6+tfCvgfxV/wguvTQ6iZcsvlZQ7zywI/SvXPFX7Ss3g2S2axv7ydWYnBGFUZ6YII/Svo6GNpSXM2fmmKwNWUlGKPoy4sfDdz4fupdXifUJ4UZWN5ukIOMrgD6r+VfO/jD9oBvBOr3OnWGj6X9lgbbA509WOO2SXFN0/8AaFs/i9Y3Oia0ktpcXX7iGVvnXD45OxRgZB4xnmvn34neEL34f+K2nvD9r0sOJYzGwIdGyVwpOQPr6U69XTmps6sHl7lLlrLU9WvP2svErD/Ro7C1I6LHp6oP5msG7/ah8bXEhb+2xbJj5gluox9DtJrjl1rw1rmhxeRZwW87gBmkRsjsTwpHY965iTS9NjufLSVGkZtpyjY/UCvGni63Rnuwy3DU3aaO2vP2hvGF1HkeLLplz90bh3/3azf+Fw+JdWukgHiHUJNxCkC4kXr/APrNWtJ8Cv8AZZNttaPA33pWxx+GKsDwDZafcCWWWBRt48uM8E9D0rilipt2ciZrCJvljc6bR9f1Cza3uNXvr65tOdwe4eQ/lmvf5/ih8MV8N24sNLSbUfKGUuLMuFfaBnJPHPNfMN/Nounxwi6lkkhHA2qwyfpkVTXx34VsLpx5coK8ZVMk8e5q44mfK9TyJ4KVZOUInqfhu11vxNrq3EJWCUSERqrYX+8MitnxP4z8dsZdDju2ZQoLbNgIPU4J+teFSfGG2024DWEFxFKeUbeFwc5yePStVPj5rWsACL7RDkYZklUFvxxxVU60uUmWV15Wk4m9qmi+Mb5GWQSSoScbrhc/o1Y9t4B8Tl1kWPA/um5DZP0Jx+tdFoP7QHijTVWJ57qdeiCSSMj6dD/KjXP2ntbVhCZWhdMnCCP09RGP51Lqz6GsKWLh7sYGJdfCXxTdL5j6balmHynzo/r61PY/CnxjboESys4FXJLLMgI49Qa7DRf2lPD39nq2sXGovLkAhYyc/KO+fqPxroNL8b2HjqESeHb+e2mX5TBOrDd+PToD+dcc8RVRFSrj6Su4aHkt98HdakuE+1zwRzMASZJmYnjv8p9P0pyfDC50tt97dJHJ0HkuSMD/AID7ivVZdWhv7g6VqkaSOozLGRk57EHA3cgdT6+lee+NfBN5otq81zP/AGzokjL5SCVo5ITyQcHkj5ipAfuK4ZYyre17Bh8VPEPlqS5TGv7XQYlAvtQkbYMjCsenvsrKm8WeBdP+5eTyYGdpjfr7cV4v498EXmnWqX9rd/aNPkdl3B2SSIgbhlScdCM8+tecKx7kMTzySMfhUqdSX2j7vC5JRqwUue59VN8V/BMURVIp5WxjmBj+uRWbdfHnRoY9tvY5kHCrJAduP++q+cYWWSQDbt+gyPzp90yxgBAQx/i6YrNxnLd3O3+wcKnqe9S/tEOufs1nAq/xZhbr7fvKyNQ/aU1w4EQgj9MQk/8As5rx2DLZLEE/Q1DdKu5QNufoaappm8cpwkXZxPSrz9orxVMzL9shRewEAzWTc/HDxXI/yaq6g9l+UCuCf93nOGHpimq645XFP2ajqz0lgMNH7CO3g+KHiO6c+frN36jbM38s16BoOvWmp2+28vr6aR8DcJGPbvzXh1u23HPeus0C/ht7hDKWIyPlCA/rUVEvsnDisHTteEEe4+FrPwpHOkuqfariJJfmUlmJ69t1ejx+KPhtptuiWmkEvtA/eWoPueprwu117TGtyBGyt6Bar3muWW4hFYHH3ufSvOcJSdj4+tg5VZNOR9IWfxt0e2UR21ukKdEX7N90dhw1XP8Ahe2kQxuzwLv/AISLc8/X5q+VLOaSW6BSRsH3xWzcaNe3aqqycN23UnS5NGeZLJ6V+acj3y8+N2h6ghWO0Ck8Fhbc/mWrjdQ+MAhmaK2j2gHAzF/9lXHaR4TubCxklkIfHO3PT8a5TVkkt9QcMNjZz8pzURpxkzejluHk+56e3xW1K4k2rJsXsoQj/wBmqC9+KWqwqAs+xj0bbXCaJMzTD53apfEDMcHP8PStnShc1+oUYT5VE7rR/inqlxcAvKHOevljmvTPDnxPuRcf6VFG0DIUcLF8/OP9qvl7R71lukByo3etep6DeKU3ruBweta08LzVDlxuXxtdI9b8UeJtL1a2C28txblCcoMjPp0z9a8Q8QW97NNL5F7vy3VmOT+NdFrF55mn5J3sM9iMV4bq+sXMd9MonkBDHv8A0rvqUFTdisry/S7R111pes3ULRsxcEbR+9FYjeHbywvI0mVVJ6jcD+tZVv4h1CFQUupvruq/p+t3l5eRtNO0rZPJI54qFo7H07ozpQdjWuNFbcrJgMw4549K+1Y4f7Y+Efgu8BzI9mYW3cH92vl/+yV8mBjLFG5PO0Y49q+qfhNcP4m+GMenJzJpqGc7icMrNKSBngdBXFjqXucx8JnkpVKSutjxvxRaAsQcbQCB69a4ceVaXsEzRLPJDLHKqOAysAwyCD24P51674s00MxK/dIP8IGOenFeVa9ZyRtmJjHIoJSVCPl4GDjvyK8zDysrMwy2r7SKR+ifw3ka9+GPhJ/s8dt5mk27mGNQqr+7XoBWm6bcgcivN/2WfHkXjX4Sabps8jNrGko1pMWH31j24k3dOjrx7V6ncRYc56+9faxSnSjJHzuZ0HGq2zNdcio8dqtyL9Krsh3VyVIHzko8rI9xA9eemM/zqtZ2sGnzzyWtpDatOVMzRxKjSYyRkr1xnvVt4+vamLkKATk+tY6x2HGc4bOxwHjz9nX4Z/FrXv7Y8WeGlvtVYL5t5DNJBJKQixrvMbAttVFAz2r4/wDjZ/wTz8U6b4ma4+GWmDWNAkV5vLu9SiEsLB22r+9KZAQp3bkV+gDU+3vJIGUq7Jzn73Tnk89sU1BSPs8r4qx2AajKXNHsz8TNf8PX/g/VZtL1W3a0vrYf6RDKyOEUgMNpQnswrMZUk+ZDuz0bnn86+1f+Cj3gW2sfG1j4ptYoYJL60t4JlSMAswM6ZJH+zGg/4D7V8XspRipO4rxnOc1zSjyux++YPGRxuHhXirNkAhzyetO8lQOtSUVJ2cxH5fu1OWMY6Z+tOooFzDdg9KNo24AFOpKBcwyOPbziuq+GvjvUPhn460fxNpUrQ32nzrKrKzDcvIZCM8goWBHTDc9a5oA4qWFvLIkY/u14Y9eOpGPcZH/AvajzE4xqJwns9z9l/hf42tvib8MfDPim3OZdRs45LpPK8sLOBtkAXJwN6vj6V0e0duR9a+If+Cc/ji6/4SDxH4TuJp5bKawW7tFZ8xwbJTuwO27zyfqK+5cZJ479q64v2iP5t4iy9YDHThH4Xqivt5pyrk1L5Y3ZpyoOtaKmfM8tyOaCK5t3t7qCO6tnxuhmXerYIPI+uPyql4f0HTPC+h2ukaRZRWGnWq7YoIV2qvJJwPckn8a08jvwKk+znIGCOORit/ZtnZGdR0/Zxl7vY+ZP27PibqPgnwjovhfRrtrO61/zze+WCC9sI/LCluPlJlfI5+6K+F4bWNJJFUFAGyFUcY/u9B0NfXP/AAUamhbXfAlmsfl3i2tw8k/9+FnjAU/Qox/GvlGFY5HkEaBQ5AwoI2npjnvn9a8qvJqVpH7VlkIUcBTUDS023bYMlcjqa6fSrPdtLenGPrWVpMBZVQ7cnj8v/rV12i2ZeUdOB3rzKje55+LrOOjOm0GzVmClecBhjv0r6H+FOnia+SRoxgT/ADnOOh/wNeOeFdJa4uOcZwuD+Ne32d03hP4beIdZVtjwwSCFkGW8wqUUj/gTqfwrz6cfa1kfnOPnKpVUYvqfOHxe0nX9W8XXGrXsZlikMQ3s6kthFUjGc9q4aPQ5ZNzvG33mIXcAuNxr0eD41eMtLlV5797q0j/5YyCJwc/8BNdFbftM2EKqt14aikuejy5jGT/37r9Ko0IuCuz6+lVxNOlGnCJxOj3Rs7Xy4dDtZ5cAkyRKxx9Sw/lW5DceLTbs1poWmQKRkFY4hx26tU2rftQT3G0WOmf2dtOCymNiw/79VkP8f/Euov5cF9JGCeojjyPx2DH4V0+zoxL5K8necDK8QeMfHOlZLwQ22OP3ccXH4g1xN98VfFhDk3zoysA23GBXtmlfE7xMxSW7vTqMGMvDMiPn8Sma3ZtU8FeKYUXU/DCw3TnDXShSAOu0gEfniqVGNTSJ1060aTSlA+eNL8aa5ebhPql0znOMPisHVptWupcyXUzqcj5pjX0hH8FdEvyZtH1KG38wkiFreRSPbOcVxfi74F+KdDYzyRW0kO0vvSRckZ9zXNUwVXeJ0Ucbh1N3jY8bhs7yRMtNJ8vH+tNQzfadOuPMLsF6Z3ZNdTOx0vKXETRSj+LIOfrisPUFW6G4uAmc4Yf1rzp0pRdpHsU506nodZ4X+KWv6LHstde1CzAXaohuJFHX0DAV1P8Aw0F44Usj+ILy9gIwUuJWkH5Fq8a/4R+4jBkQqd3JDPtA60jaRewyD5SP9kMD/WseWUHoRLLcPU1serX3x3lkYLqtnbXBIzuW1G7HpnfVix+IHgvWVXIuLG5cZAETBQenYn+VeP6lYySR7CmGK8ZPSso6TMsZIRcherHP6V0xlpqOOW0OWy0PpCx8OC4YXmmfZbuNxlA6lW9ySVU9c0+68P6JfRMmr6b9nI43RNnn1zub+VfPunm/0vbLbzyQnby0TbD+QNd14X+K2u6a2yW+mmThAJHD4GfdTVpxPPxGBq0bypSOtvPgdoWrW8j6TPI7IuWV5MYz0/grz/xF8INQ0vJkiTYBgEzg/wCFfZXhfwf4P8VaLBPcarbwXkiL8q2M2ASoPJGB1PpUniL9nHXpNMfUdI1i2vIsbkiffFuGeRg5H5mupUfaLmR4dLOK9GXLM+C5/A89u2dsY6cB/aqbeHZyzYVOP9qvpnxJpOu+FZGOo6NDJGGxw0OP5GuFn8fW9ixDaJGp3HGPL/8AiDWMqK2PpaOayqbHisnh+7aUKEBY9t4rSsPC9+snEWR3HmivTJvi+IGAj0tA3YoUGP8Axys+9+NGtSORahrVQMFWEbZ/8doVOK6nd9YrzWiH+EfBslnexTahpy3cG1iULg9QMfxCvoTwf44+DulsINS8KRtIsarIzWnmbmBwT9+vmO6+LHiidsJfyIuMFFVAB/47WBda9qd/I7XF3Izt0+fGPyFdFOcab1R5uIwNTE6ynY+8Nf0H4J+KtFkuNL0NrSeNWZBb25iyxU43ZOMU/wALa18KfCGkBL3wlHdXas0pkfT4pic8Yyx5r458H/FjxJ4aBjtdVkh3ED5VVug/2lNdx/wvLxPfw7bnUpGb7u7ZHnr/ALtFWtG94qx87Wy7EU3bnbR9A+JPj18PdPs5ItM8H2UW0YQyaRCoHHP3X9a4W3+NXgW/ZlufD+mgkfNu0xSM5/H+deW6x411HxFZvHJcySEj7pRRnAx2ArjpraQK2beNnH95h/hXPFyqO72OjC4BOPvNpnvOoaP4L8dTb7fRNPWOMEnybTyTyc/3cVzd/wCAPB2lTFv7FUqg3NuUEfpXkdvIg3MrPasv8UZzn6DitvTPE2tW1yi2+pyyJkMVnCsGUduhH6Vc6PNsdqo1qa5I1GdJdTeDImfZo0PA4/0cH+tZ3/CQaNC5+z6RaxhR8pNuv6812UPxN0dtPePV/DEM84XIu43XC+2zYBXpHwv8K+FPHWmXWpM1rpEFuiylpLIynBYrjCj1H61jSy9Sd+YipiKlFWlqeDxeKrmQt5NjbKAvQQIB/OpotW8QzLiG3gAbphVH9a9X1TwLqMN1cx6Vf2MsCMVAMPl8D6rxXEa5J4r0aOQz20Kqo3CSMxngcZ5XNep/ZdGO5hDEc6vYwItO8YXC70McRJx8sig/lTm8HeJpwDPqDb26hZyB+lZs3xIvVXFxNKijugXP6U2PxJLrbp5N5MDgn5uKl4WlDZHZy1JK5t/8IE0UYa61W4b1AmY4/wDHTTF8K6FDk3V3cy46fMxz+grmdTg1HcxN+yrn7jFqxriwu7xkQ3RVd3BJODUOMI9C40as9W9D0P7B4SsV3PGzH1ZGP86YNW8MQSny7FZEI5LWoJ/WuGk0CcQlFmZmB65IH61a0vwzdTIAwUuM9W9q55S5vdiaPDu3xHTal4sslVFt7OCMA9fJA7cVYtfFFzND+6t7dtqjIaMDHFd38L/2bb3x4nmNPZwRrEHxMWJ9O1e4+H/2U9J0pCb+a0m4A2xxP6fWvQo4WcoXPCxOOo4e8Hqz5OHiDWJYHZZ4oQv91cVDa6lrF5cbPtUm0qfusRX3TpfwR8I6fFsfSbSZ+g/dtj/0Kr9r8I/CVsWf+xLMEA/wH2rV4Cb2PG/tyktEj4Gis76W4keWSSVuh3yMR/OoJLOeZgGgQAdG3Hn8zX3VrXwX8M3k7tBp9rAZH4G1hnjt8w9K524/Zx0tiWjt7QZOWLB8/h1rJ5dVWqNP7cpPdWPi9tMvfMGwLGnesq6s54JCJLlh3O1zivsy4/Zgt3ZpfKsZ2GSoBkXH1ridX+AthHcCK7e2syTkuqvICPTrXBVwteGskehRzqi9D5kmt7fgS3ExZhkYY4rMka13MG3sQcd6+mNS/Znnu4PM0eWxuo2G3DBkbOfRuP1rybxN8KvE+g3FxE1hEpiJDLHJHj8Off8AWuBqcT2qGZUaj5djzrbHuyIBj6A1PHMU5jtkJ7ZRaydS1jUrPKmFkIODtdT39qym8WXvQ7seu4VF29D6CnR59UztrXUNRZgu2NM8BUwOO9dtoHxA8Q6Nb/Z/7dvLW3AwI453AHtgHFeUeF/G81nqQa43vGFYAbu5xXoninxtpPia1jgs7Uw3GRudhntVxpuUd7Hm4zCynK0oaF7U/jj4h02RGsPEmpo/U5mft9TU0f7WHjm1jMbeIrmRWHO8ZbkY6nrXDPodrJy+wkr23Cqlv4Zs5LkBghDH0JIqY0pR2ZEcDhOX3oGhq3xQfX9QW5vmlvbnKgtJnHHHr9Ki/wCE2ihjG2zjVvVkJ/8AZq9D+HOh+AIdUtotds/ORWbf8khzkccKfWvpTRfBvwPWxtidEtpH2gbmhuOfXvUOLucmIxlDD2hGk2vI+NdP+KN7asVgSKNW4YeUP8a1Y/G11qTfvxGcfd/dCvoPx1rXwG0m3KQ6IiSjeCyWk3bjqTXgF18Uvh1ZTH7JZTlASflgI+g5as6knDUKMXjFejRa9RJL4Xmf3cYf+8qAGrEOkXlwoYZXcM9QKxb39orw7ZMwtNHndwMKW2qPxBB/nWJqf7UEyWYS2sJYWz1DR/8AxupVc7I5VjZ2io2R9GeMfjR4YkmW4mDyymVmZYJ4gBnBHGa821b4++E7XzVewubh/MYhmaI5ySfWvA/FWl3um3kvmx7I1faSwGQQOc81zGqRiSM5OGGR0xzXpVMXOTPTwPD2GaUm7n0A/wC0zo8fyW2iKOSQTIvr7VXl/aWuZG3Qaao4x984H5Gvlt5Ht3O48k8Ag5q/a6x8mCfyNcjrykfQzyDDW5rH2P8AC39oCaTxJbTajbx/YwrDBkOM4P8AebAr7Cg/ao8K/ZU22LMAoBUTw446ngmvyNt/E81mo28enzEVcPji+kwQzBfZzzXVTxk4xsj5vE8LqrPmgfWHx2+PFl4g1hZdGS900KZAyPOuxiWOCCrZrxrWfideXWmmzeV7kOrFpWmLHtxnNeTXXiZpziSPDAcZJNZ8upSsm7H6GuepiHKWp7GFyGlh4pNanUahrCvKzeXuOeFaQ7f1FZz6m0eGXyU/2QckVgfa5GH3TSfvW5+ZfbNZ3k9bn0EMLGMbWOtsfFl9Z3Ec9pM0UkbAho2Knjkcg+tafir4neIvGSr/AGpqNzeGNNi+dcSN3J4y3qPSuFhjZtuWbOc4HNWvskoXOxj74NYzlEiVGipKTR0fg/xAmg69YXV1GlxFZ3CzOm/cGAIIBB7YH61+lXgPwP4N+Pnwm0u9s1trS7MEclxDAsLGFt5HzBQSM7G61+Zlr4fabR1ng86W+JKm3C8Yyefyr3H9k74gX/wn8dC7uYpFsZrZ43EpcorAnacDryx/OiNSEdz5fPsL9YoupSnyyQvxU8D6n4fF9YtatPZ6ZNIDIYGAChW74x2P5V4Rq2jpHG1zG7bWUvt9B1r7N+Ovxas/EmkaxHpM63cmqNIDDF5g2b0YZwR6tj6182eGfA/iPWI7m0l8P6jcrGrRs5iZfLyjD09RXFTrOMmuhGS4mccOnWex5PZ6r5NwhDMRnpmtAzSrOLq3eQZ4wpxtJPt24qp4g8M3GkagwmhnjKqCfOUqeRmsuO6kglZDlVA6Z7+ldyamj7aKp1VzQ1R9IeAPiNYePbOLRtajWzuIUUJcNIoUsTtH3iMH5gfwqHxJZ3mg38trqAZ+HETSbhnBPQtXgcVyFVJYpSkh4KrnI/H6ivc/h38SLHx1pb6F4klhgnQK1vcM2W3FQmPmyOpz26GnTnJOz2PnMZl3s5+1px0M3T9Wn02ZJGkIt2++N5DDAyNvbPPavoD4b+PbHxd4RtfCmqWxOnXGYUv5CrvDzkFt3CgZJ4PevAPE3h2fwrqwjuA5jI3RuVyH6A9CR+tO0PXv7H1OJolDbH3FGzgg4H+frXp0sQ6bs9jxMZhY1qfPSVmj0L4pfBaXwPcQ32mahFrWnXUn7s2yFgvyg9V44JYfgaZofj+a303y7vRLdlUbd7RncDgZ6jGeDXU6A1j8Q7myGmXcVlrEAY/ZdwAbhlPUr0Cqevc17ZH8H4/F2hzWfj2WHwpqKfPZS7I8XLBCCNzM2cls8HpXrxw8MRHmgeHVxqoKMK255LpF/Y+J9OkWzu1t8kq9sXUY5PQA/jXnXjjw7JpEJuNO1A3rI6ZgRixAyfT61c+JXhe/8B+LC8FtKYYwjLcIm2N8cnJUn1Arq/h7q+m+KJIdQvY4bWfmPylIxgEHcdy8/wD1q8ath5U5MVOCoJ1qfvJnhGqXmo3keyaAqqcscN19Kn0uSaHD+TblmHAfJP1NewfGqw07T2gu9PvIrhWIEqhVxyo9K8Ru9Yt47NYlkRGGfmPXk5ohZxsfSYWp9YhzRjY6S31WwjiZrtY5sdBEVGD6ciud17xKzXCtZwzWqA4C7zz+QxWbDqljauHDq7fewehNbetfFCXWvDI0l9OsolBBE6r8/U07pHfHD68zRnw/EjVbS3Fvtyyn7zO2ev1rOu/Ekt9dNOyuzkfMdxP86wZoSxYqjEZPzAYH6VJY6fNcMFWJ2PrzxS5l0O72NHdo7Pw1ZWWuLItxd+U5IVcleuOvJrfs5JPBusQGC+WRg6srq4Xp/eIPqB+FchpumfY8vLcFT1+Uc1pajp+nXFqsp1J0n7BlocU9zzK1OnVlyPY+lfA/xX0jxlHDp+uKLO4VWC6nGU4wMgMzEHuw+uK7E6hqfgdoZLmBb21lGEnj3lJBkNkk4B445J6V8Qw6nJpsqhZmlXkD5iB+Qr6G+Dnxef7DJYy39nHOLdRGNQYsn+sGfvEAHA9f4feuKtRje58hj8mdNudHY67XvA9j4iA1bQJRZXkoPmWNzEvlyk/OAojxyWO05zxXz344+HNpqd1LcRxNo1/HFuaxukCAnGPkGA3Oc9OpFfTdj4q8T6f9pEWh6a0dyuIbiFSyRkAkMCJGGQCDzjpXknjO38S+N/EENl4guptJlaNVtpZQ5Eowe7SY6qB1rzmnHY2ynF1qL5ZStY+aLrRp9Pz5m5Tn7xBA/WqjBtw3ZIPQ179b/s7+IZLsRXnn225f3cjKjCT6fPW9a/slySKj3Oo3Sbgcr5SDtnjJ/wBml7ZR0Z9g84w0XactT5wtIduTuBwcmq96v73I5r6yb9lXTtOUmXULpl5ULtTj8Aa838V/C3QLJ2gttUa5nAPymNRgg9OtP23NsKlmtKtP3Twzf/CR83p3o8tsZ2NjrnHFetab4L+yxIq6Mt2A+4SfJknHfg8V0F9peg6DpcdzeWlrbzNgPCVjLDP0Gew/OiU3azPSnjIqVkjwcKV6qV+oq3Yy/MoJ+fdwM1veJPEltqEhENvGgJ4KL/8AWFYcRH2iJQw+9nNbLazNeZ1I6o9B8N6b9qtxLvPytgr1rprbQfM+bZuXnnb1pPh1pM2q26+RBKyeZgyBTtHevV9F8PLqMz2MTGa5G5jKowAoxkfqK64042ufA5ji/YzcUea2ejpb3QZ1IU9Pl4OK73TZI3hDeWp2kAYx6V6jYfC3To5BPbzXly39x0G3cc5A/I/ka6O+0rTPB8kaahFDbzKu5Yp48sQDjOPqCPwqKmFjW8j5Otm3N7i3PJpDNdW3lRWZYYYHy4yWJOMV574g+Huq6hqTyxWV0u9sZa3c/wBK+vdNtdTvo4bnTdAmurKQ7jJDp7gEjjAO31Fa2n6T4kuriNn0G4tFDH5pLdh/hU08BGn5mFPMqtBaI+JrX4e61b5320+1f4/s7gH8cVW1zwjq3lqHtJRx2hb/AAr7wbTddgmZVgRjnlGXy8D3y4zWn4i8PrHpSXTSQC4iGRE+0Kx25xktz0rX6tT5tdCv9Yp86bR+ZTaLdWNzGzwuo3Zy0bDj1r0TwvlbVnf5Uwy7jwOa+mZryUtCmoaRY3drL8rFNrbFz16nsR27VyHjjwL4ds8vpV4JL9sDyIdu0Hrk4ArZYeMZcyZ6jziOIWsTyDUpjJbyfd8reRnHWvFdajVbybDAnea9x1axktZrmNyxkV/mO7I6fU/zrxLxFHt1GU8n5zyaxrbn0+WTU1dGYshVsdq2tDAa8iHv/SsT+IVs6OwS9jJOPmUfzrlfxHs19Uekr8lmpUbiEGMdye35V73+zn4gTS9Wa0lKhNSgS2wxxg+YF/kxrwezIexiDdPX8K7LwjeSWtnDJbyMk0R3K4Yg5D5GP89qVSPPBpn59m1PnpyR7H448P8A2SYRl2znfgjkEE9favG9bsQu4MGJIwG28ZPOa+mvGX2XxBptnqdlJ5sFzHvJjYNtcgNsPvgjI968R8VaWTMzqCUwOe3QV8rrTm4nyGXVnRlyT3LP7LPit/CPxssLWZx/Z2sRtpzoW2qHZVKEZ4LF40X8a+7Ly38t3Bfdz/F1/wA81+Y2o281jeC8t5Ghnt2WWKRRgiRTkDI5HKjn3r7w/Zz+K1p8SvAthZtJGmvaXaRpd26ysXblk3HPUHYDn/aFfXZbXUo+zZ9JiqKxVPnW521xFjnHvVZlrZmsygIAyR97iqMlvnPBr06tNxZ8TWw8k2UWUNx3qJotox1q20RU9KZt9q45QOCUehXVTyD+dTWtuGb587f4j2x/TvRtwwz0xXin7Y3xI1T4c/B2/tNLspGk1uCS0k1NHdPsKl4oyQV/iKytjleR36VDXKrnpZXgvruKhR7s+PP24vjHb/FD4qSWmlon9j6ZaW8MVxBMJY55dryEgjgkfaCOP7pr5s+z5y2fvHNXVhZGVhH5SAGPY555JO8/nimeX1xk4OOledOetz+lKFKGFpRo09kUnhIwQMn2pvlt/dP5Ve8hu/FJ5J/vVnzs39oUvLf+6fyo8tv7p/Kr4i96a0ZB4GaOdh7QpeW390/lQImOPlP5Vc2t6H8qcIzjp+Yo5mHtCu0e2MjvU9lD90nndwVf7tSrFuQ4ByPSnywslu4UsW2EqPekveiRzttI+mv+Ce3iBdK+P0VgUV11bTbq0+X+AoBMPzERr9HJAfMbjHNfnx/wTt8FNqXxf1TXpYnC6DpgKNgFfOnTYBn1x5vHsfSv0OaPdIT7+lerhafu3PxnjHkeMUY72IBGSPT8Kd5fAzVsR8Uuw7RgZ9a7vZnxKo6XI7O18yUAA59h1H+QKreENei8ZeGbbV4IZLZJJ54fKk5YGKZ4jn8UNatpNb2OZruWO2gUZaWdgqjkdz05IFc78I0mT4babNcWz2b3lxd3ogkGGjWe6lmUEHp8sgropwsz2sPh4Kg5dT5l/wCCkENhDp/w9neF1vJ7q5Rp4UUt5MYiJU8A9ZPWvkHXrS10O+tTY39tq0Mkf2hJ7RgdjbmUoxBIJBTdjPRh619hf8FII1aP4aQA7pA+oNyfuqTajJ/Wvnz9n39nDWfix4o0+1tbO9Phk3Pl6hrEcS7IFw2cFio7Y4J6ivExVF1MRyRP0/Byh9Uhc1Lf4ff2f8H/AA14pzIBq11Iudh2jmdcA/8AbL9DWhoel7pEUjL7ecV9HftKwaH4X8B+EvhjpM0M1xosdoN5UB/KjilQu4AwGbcGPu+e9eQ+GdNRcEIfLCY3FQCfyrw8dH2MuQ+QzXEqM3Y6zwToZa6jVTsKurEkdR8vFejeMrGNfDdrpU7SBLwu0iqMYAKkEjtyAKb8OfD4yZXQYG3llH9a9HvNEOoRkxhJAylAAik478/if0rqynB1KzdVI/NqlacqzmfNGpfCW0aJpNOvAx2qwjZBuP5c1yGteDL3TPmvLYvGzfeEDfzIr6ou/h1KqqsdpIrMyD7gbHJz0qlqnhg6Lap5hEil8eWyDAr6tyqU/iWh7FLOK9FLmWh8a6l4TtbqQBY5AWPGyMUtv4b/ALJfbHG0pYc5Tp+VfVN34T0bWIW+0RRQ3G75WWFST+lc9dfBhvs0v2eSRi4ONqRufTqPYmp+sQejPfp8Q05Je0PAYYpLaYMqtu9IwSasR3F7dXG+Nm2quPLyck+vFdXrHhLUPDVw0dzZNGGXJkKgH9K4vVtSn+2oluqrGvBcZGTj3rZVFayPXpYujiFeLNm1e8usCRXg29WVmDV3/h3Vbi0t9kWptIdwxHczsecdAM9K8bj1i7mWaFtyLtPz1Z8D6x/ZOsxtc3HmwmTku59DWtOtJfaNKlHmg5x1PoRYbfxREH1HRobhiSm+3gDnjjnKn09a5jXv2dPDutNLcJcT6U5IOy6iijUY49M108+s3evaLJcaJJughypW3LHJOT2NZvhH4iQ6Ms9vfs1xe7iDHcb+Dxxk12xxVLacTw6dStFvlkeX+IP2X9Wt1YWWoQX8Ts20CNm4A7YT3NcVb/CDxGzJH/Z1zlmAYtBIcf8AjlfV+i+I3k1h7rUbiFLeUExor5A64xz9O1dpq3xB0/wXcFDZx3tnI5HnwjIUA4BG1Pxrf2WErrm2OyObYulpE+QLT9m/xTfji1QfNtLPbSDj/vit2z/Y08SXUJlkuIIVPYwvwPX7lfWGlfG7wt4gl+zx6gsUjfKq/OCcdeqD6VrXWm6bqsYuDqV4sTrkN0TafquK0p4TC27nHWzrG82p8hL+x1cQlGvtZijU5GVhYAYHHJArXb9kHT7e1SRfFEMjSKCVkiXHSvqOx8I6Ecbb0XXsXjb+QqjqHwn0+6nEjXxiXJ+Ty1IP8q6nhcMlojD+18TUXvSsfLT/ALOcmkqZRqqzxx8/uwR9OcVoWlvfaPp7WaX90YgeqyNx3+le833gxNDtZpSYXgCk4crggHsM1yM3iHQIbdsxWhHQ7dvX8jXj1afs3eJVOvOturnl+neOtT0W4ljfFym04jlJZvr1p914w8M+Iol/tbQ5LeRiAZVghwT93ILDNdn9u8NXbO7NZo+Ou1Dj9KzLrQfDGreYn2+3Rnxtj+QAHHYEYri1Ssz0ldK0VZnPr+zv4V8XQu+nas8JB2rEyxHk8jhRXMa7+yrNpkxZbjz1C8bIMD05+XjpXWt4ESzz9i1RsgcLCyjnPBwrD+VNh1TxP4TaMx/aLiNCGJbcwPJ4yGPespFqtiYa82h5ZcfCfTNF2m/gvGj6Hy4EABz6stdXYfAXwvqsOYdUuLOR0BxcLH3x0A+tdzqHxYt9SjiXVLWFJkRd27PJ6Z5Umt/S/ih4Wt4wsq2dwJE+Ycbkxxj/AFf1/SuapWcTirZhi+VuDdzzK+/Zf1Kxt1bTNUs9RjI3MGiJI9Pu5rl9Y+HmueGW+zS6bFIpG7zY4JAP5V9Paf8AH3wzpMDrHaW5OzIXefmPp/q64fx5+0JHrFmwtfDlvBb7cGdZSSOew2U4VYyjqjTD4zGVFHmR89XK3VnbyEWZaVeDtQn8uKTT1S5tHNxG0DKP4xtz+daPiHxpFd3U89pcm4mkIBjQnjgdsf0rmptUh1T91febAwPYcn81rrjLlVkfU01VaWliW3mCeZ+4ymepAqKFbS4dmbfFgY4OMVzOuagPDdwklvJ9pjcEkE5703S/GsFxHJHOI4y3T5iKbqHbKhNpNanQz2/2RWktrtpUVfuySfJUVtqEjdXzxyqSgIx9Dx0H86n0UWt5G8PmKZGGVO75cU7UvB91Jg20MkqjkmHn+VDm7XRhO1+WojPExt3MsF3JBPnLHzNuP5H9a6PS/iz4i8PlWFzHqUXXbO8hB9vv9KwbnRf9HDSLKkm3BXaeSKo/2NNLGcMSMdjVRxFRAo0ZaJHpS/HTTtXVYtX8O27hid7QAEnj/aJp9rH4D8RMJy02lADBjZ7dcH2GB14ryRdHkj43MHJzyelNaWcHYybsHADHr71vHFPqW8JTkrxnY9d1D4Hx6owk0vX7W8DDPzbSx+XH8BripvhnqugyGS7gnkRedyRSYGPciuZ3T2pzBLMZcjHlO2BXb+H/ABtr2gR7hczToR9yZ5NvbtuFHtac3ZmM41qOid0cxqmuXWn4SOCQL1JmUj261S0/xRNHcM03yYHI3Y617Ivxcj1cmPW9Bspg/wArSbATgdDyrGmSaH8OvFEYl+2x6Xdt1hWJAoP/AH7WnKgnrGRVPGRjpOBQ+Ff7SGp/DnWD5UX2618sps818YBz0zivrrwr+0BpnjrTVkheGym2KGWS4XhiATxv7Zr4/vvgXZopm0LVo9RLDBVfLHB/4HXLyeB/EvhtC50e+5ZisijA4x/dJzW9GpUpLXY8jHZfhcZeUXaR+lGhySTWSu06zhm4K/8A6zV5bpY7ja0bhem7Hy/ia+APCfxu8R+D7dYSJlZWYgSvMGOeema9A8NftZX3mBb1UR+hWSeXH8q9FYxWsfF1MixEJPk2PrTVvs11GqpIEZX9t3pxz71Sgvl021Tz76JS2MLJjI45/iHevHvDf7Smi32Y7m9t4GzuYtK5K/mK9N0j4leGfEAUjU7KVlAwvmc81006yqK1zzqmCr0fiibFtrcc/mkXEYHRd0Yx+BD5rN8UaL/wlmgy6abq3XzcZYnL9evt+ddNB9iePzEubcr/ALLLiobzS47wsRNIjsMDy2wKipCpUXLujmV6bueK2PwHuNBvJJofFdwFww8mEEEdOQN1d3caSsGlPZr/AKddCNgbm4x1xwSRk55H5Vvt4KSdwzX92vHIWU1SvtM07Q4mE+p3Hy8Ydix9ea8aeCqpOyLlOrNp3PH7D4T232e8u/EFtb+TsZ0byAOnzcl1r4t+IU+k2uvXZsIFW3wmxXCBvuLn7vHXPSvtH4nSW3i6yW1t/FMKSx71W3WTG7Ixg5Ydq+QPHXwN8TLdO9vp02oWyr8r27oy9BnGCa8/6vNbxP0Xh2s9frEjzSHXIjeOFt0P/wCqhdQI1A4Uqp56+1JN4O1rQ7pmuNNurcAYKzIQP5Vi3FjdNdAtAy5PHyjn868+cal7n6ZH2VR6SLWra1N9oQIzYxjhjUY1Z4WT94+/O4HcaVvDd3NhgjADrjoKrtolwkwDbjj8aFzrc6VTo201Lk3iOaRSSV3epcis9vF2o27cT8E8eXM2R+tJc6a4UgZ4PpWHcWxhZickhqlxTZtRw+HlvAdqGrT3zl3lkY4PBbP9ar2cUkjDO4c5IWs1LotMcDjNaVvcFWyDXHVjZnoypqnG0Y2J7qErJ1LfU5NZOtXDKuxeDkH9K1Li4y+T8vHeuZ1e88y6YZyKmCuzbCwcpH6SeMPgbpt94bstX1e+ktvD+sIs0NykG4xPgErgHnJ3feBr5X8afCO9sNau7Oyil1CCGYrHcW6q3mL2bgnr9fy6V9MeNPiB4ysfC80eqaBd/wDCO6U0aC2axKwwNu2AEbv73Arw28/aC063uJzHbqj7uCtqoHX135rSrUadj8xympjJJyp6o8suPg74gmZgNMugMHLMm3H6ioo/g/qdsF+0BrdMZ3SMoH/oVdvqH7RM8krskcLfeyxiJJ54/irkNS+NGoak2Alpk8Z8nn+dc6nOx9xRljJK0tB6/DO3VB9p1eONfRVDY/8AH6vRfB/TCoc6jPKp5/d2zf8A16xF8b6pdPkpbkYx/wAeyEfqK6i3/t+5sRNFM4TZkLGoUfkK3UKkloTUrVKbSlISL4W6Hbxksb+Zu2UZAPxK0+18I+G4SRc2DFQeTcXwTA9ccVwOt694gsZHSXULsAgkqspH9a5+bxPeyKPN1C6LfxKZTkis3Tkjsjh6tX3ozPTrnwX4cSaVxqMMMBOURbxOn4mof7D8GwqDLq29uhTzN36jivLGvri4BP2pm9BI4zUDS3J+R+T/ALPNV7N2sdUcJP7Uj2G3k8C6e25rhCOgDSyNn8FHFOuvHXhjT2C2lv5qDpmeT/CvHFWVduSwGc/NUk1tJI25fmHbsaXs/wCZilgqcpe9I9ksPjBbxyhYdM2/70zHjH0r0/4ZfFqSG7V49Et70Rx8xM0ncnn5a+XNH0+9e6BS2aR+gABYn8q9u+F9lq1jdzSPpd2haAhT9ncA8g+nsfzrGVOPRng5jhKVrRep9BfFP4b2F54f0v4keCFeaG83XdxbW/71bJggYkk5bAZG+905Hauy+BnxVj8dM9lrt9bWvigNtsISCDdkRsTjkAEkdu7V5P8As/fGQ+CNdl8K+KpvO8H3hGnzR3EZdLeJpCJHGSMfK8hyAa1NWt/h14B+IsfiLTvGEM9jaXn2y2t7GK4e42iQsEyYApyCo+8O/Nc9WHNqfGVKFTWg3vsdL8fPgjp/xI8Kal4k0jTrrTfE8KLNcaQNzFljBH8ZGMqUPHrXw1rnhc6dd3Npew/Z76KUrJDIGEiEf8Cr6iuv2q/E/iL4nS60qfYNGuI1gntIrLahBUK5K7m9+c9h06CP42fCvQviRpEXjHwdsl1a5ECXtiuYwz8+YwQrjOdnVuxqqcpU3boe/ldetgHGjX2fU+Qpo57FyxcOq9AR/OqfmeXIssXySswYdzxzxketblxoepLdy28guGljYxvAwYumDjBx0qhNpdxCytJBImDwzZHf3r0YyTWp917WG19z2v4cfFW08W6fD4V8VukcDOY4Lrd5Ri388kDGNwB59TTPGfhq/wDBt9cG1R7nRZSJLe4ABjmVslAGHGfl9ecV41NA8YFzAXjlU5LDqcccV6t8MPi1a6tp0HhXxbJHJY4eKC6mjw8bAL5eZB8wAb0HRq6Ini4nBuN6tFadUavhHxBe+Gbq21aykVblcrtUFvLyGG7qc/lX3F8PPjF4b+PmiRaH40+z2eoW1ukllItwyGR3UJyoVR94g4zXxJ4k8N3ngz/iYWq29zod8f8ARrhXMsJXaGXI65w2Oe9J4X1aTT76K6XV5rJ12GN7ctvVgwIUYGAMZ49hXp4fEyo77Hx+ZYCljI81rM+xvEmm6HbWcvgXxtKdIs5oybO7iyh2vliR94HDKM8jrzXzf40+H+t/C3Vkv7O7kubGPa0F/DArxOzBtykqT3BFe5eB/iN4R+KWix6D8SZWl1+V2isNax5Jh39BJITnG4IPuHgmuhsfBv8AwjMJ0D4nLJceHp0YvdWqCaJGcEK0cuDtIYMMEDknivccqeKh5nzFGt9Q9yT0Pl6TVLXxxp7/AGpo4tTUK52qwMnI9a8+j8N6dNcGNba4kkAAbdIRzgcV7X8afhTF4BvptY8M3Hn6FdS5sbglXKxkAgSAJ6e3FeM61mO2FzHfLbXMcmZYCzBs4znGAMHGfxrxatH2erPscBVhVh+6dipDp9hbyOGtGWFeXaSU/SrEM2j24yscRfORiR/8aoPrltfAi5do9pwxj6HPA+771V+xWwZ3eaSSBThpVYlc/jzXOrdD2+VxVm7m03iCxSM4gTzM8nzHzVe61SPUIQAWTaf4WPP44qg1varJ5y7zb9A46HimxxW0jny7jYQwBV/lOT0pmcY3On03XtN04KsNnmXHLtI/54xU+oXMWpeVOXjmBO1o/wC7+PfiuZ/sTWFmBSAy7hnAOTt9fpUNveeSqW1wrK+8sf8A9dBnKinqaNzo63kzvauVJ/u8jgU618OX9ixlKMgIwflB/wD1VqeGr61bUGg8sxZTgN0zgV0atIsjiYPJAc4VRkdfas57nPWqcseVrQ3PBfxS8Q/DoeTDHFdafchDPBIi4bA/v4JGVBH5V7Roeq+GfHmjw2kMX2iyaTa+k+eyyxHdu3I+0Md2M4OfuEdDXz1qzWUmkuI5WjkU5x07HsaueH/Gdho+l/abRr+21jcSkseVjBBwC2OvBPWuOVG6uj5/EZfGsuegrM+iUTWfCOkxm0WbXvBMcyyXG2MJNazY5kLKC528N9wjD8+tc18RIdf8VaC1/wCCNdGuMzh59JhtojPbA8EPkbuG3AEgZxUvwx+NFvrVgbe9m/0meRleI2+20dCORInRmwB1BPFdpqHhG2Fn/angS4TRvEkgAuoRMBZXCHj5VfOOgOOOS2K8etT9lK7Pm1/s9Ze2WqPjDV/iV4x0q6lhvmaJoyysk1qkbKQSD29j+VcxrfxC1HUISrvHjBB/dgc9/Svrrx98O/DXxAtfsviPSk8I+L4kYRsUFrb3pwQTvXcpPmkHnHynNfKfxG+Dvif4fX3k6zpN1aq24xy/eRgGxnIyMe+adJxa0Pu8uxGExC1ios4mPVbmMlgQc/7IP9KRr5rjlxubvzj9KqtE1vJtbj8aeYiqiQfcP8XauvkUUfV8lPdA9wZWPOF9MU+2lCzI27GOlVxn7uKnjgO0ZH8WaIydym0ke4/CP4xXvhCzayntY7rSZJGW5h3FC6MpVhuAyODx717To/i/wtJ5WoaR4hs9Kml+ZrWUFxCW+8gMmCRnv7V8l6KCygKTt/iB71rSzNDjaxUjgba6lNx1R8djsBTxE30Z98eHfGHgqOGW4j1+FblgHWNpVClznJ5XPdu/etHxFr/hvxbdC41LWdP1S4ih2JIs+3YPmOMBueTXwBZ63eooC3Uykejn+VWV8WatC3yalcAH+7Ia0Ve68z5Opw3zS5lI/QfSfjHaeE9PSw0/VIYLIOzBdwk25Yk44J5JJ610Nr8Yl1WHcmqfaQ3ISOIDOOP+eZr81ZPHOulSDqM4xzy5rQ0f4neJbORPL1q8jVegSZgB+tbKvNGVThqpKN1UPv7VPiYI2K3GhNdwbiN00/lbzjP9wYxmua1P4tarqEZtG0yytbdWH7k3yR5ByPvNjPFeIfDkav8AECB5rzxTIYol3vAb5xcbtxA2ouScj19q7LX/AAvpVhaxvpk8t8iDZI2r6hjEgGRwHBHHqPWs+ZzfMzw/7Ho4efK9WP8A7atPs8j6nqNksKjCrHOkuPpsOTSaHJoWpeZaWeusrXHytdQ2UshjU44AIrgrHT9X1CeVLU+GFCPsLTXcDZ5wMb3YmugsvDuvWAEf9v8AhyxRiGZreW2DDPoUXNaqTeiPTlhY0dh3ir4Z3mn2txcwS3V/bPNsWZrNl8wbjyOfY/ka+ePG3hu8sryd3tWVC/DBTj+tfVVp4wudN0/+zdV8WaTc2SncE+aR3cEkZYR9MEiuU1S10q6gWe6l0ue2LY85rO5fdjrgrHjsfyqZwUonoYLGToTV9UfKbW8keDsY46leDV3TnK3i7lYHcuFfr3r3e80f4Rta3Pm3t0LraTH9jWUKW/FK8c1C1soNbf8As6SaSx3IUlufvkY56gdDkV5avex9jDEe3g21Y7uzZm0qB8kArjGK6jQbqKGwIMih1U9evX/69YWg2P2izgEi4RVycqR+tUtS86zLmIMg3EHnNdfQ+Xq0/azcT6a/Z58XRa3HqvhPUJo4mjZbu0Zshn/5Zce3C9PWrXizw/HHI2yORVZM7evOfevkTQ/iBrfg3xJZ6paXTJLA6lyufmiDqxXA68r3r7ps9a0r4oeExr2jslxaHzI5tqgFHVsdFJA4wfoQe9fMYyi+ZyPjs6y2eBnHEU/hZ8/a9oYjmkIVlJBByegz/PNUPCvibW/hv4nj1zw9IsWrLG0I86NXVoyoBGCPZfpg+temeJvD5Wef9wowcE4OMZ9a4DUtJCzOyqcq2AoFcdGtODv2LwONVvePtv4P/FCx+LXhUX9uscd9bCOG+tYclYZTGGYfMAMBt3I64rrp7fqQMfhivl/9jLVI9F8YeIdGeRYLS+tY51Rj96VZNhA9yJB+VfWd1bFxuCBe/X8q/RcFU+tUFJmuKoxqLniYElvnqOai+zj0rXaDPGKga1O7jpVypOWqPCdC3QzWhCn8e9eFft2QxJ+z5qqyMoctEUVuGP8ApNtnA719GW+kyXMvCbxgY/PrXw1/wUh8bPceIfDPhDT7xvs1vZz3OoQxsNkjSShY1c+qtbHjtmuLExUKb7n0/D+AqfWVVaskfDk0IeYzYzIwGWzx+VRNAZGd2UMSeuK1ZLT5m+UhcYAIpotwuBXgyd7H637ZNszzb/7Jx6A0023HCN+daUlvuximG3ZePl/GjYXtDO8kjjDD8aTyfUP+daX2dj6UfZX9qL3H7QzktxuPyn8TT/s4/u1e+zt6j86PIb2NAe0KQj29BU0cB6Nx3X/aYcgVajtCzZI+oqwtqVKLgjksWzwOKUfdVjP2mqP0V/YP8A2nh/4St4jhkb7b4hwbqIOCIvJmuFH0yDn8a+k1tdoAx0r4z/4J4/ETULjW9a8E6hdPJp5sEudLj2fc2SlpgT/tGfP0Ffb3kMMnGOT/ADr6XBxjKnoflGd4Wf1tznrcpC3Pofzpy2/GMGriws3/ANapVtjuxtJzXoKmrnixw7exR+ypcK0TrvRjyvPJBB6enSsf4ifEbw18J/D76t4i1S109PLYWsM0xV7hljLCNAoLZOB0B613FjpqtwyBgT0Pr+P0Fflp8ZvGPij4r+PNZuddvJrrT7bUJV0vT5JNsNou7aPkHThVz9TXJjcQsLC63Pp8DgVGPtK2yK/xP+OPiP4+eLrC/wBYtodOsbV2tbO1t1AKxySKSS2NxJAUdBjHbrX6Uf2XonwT+GWoJo9qlhpWl28l3DBNPIy+YSWC7mZm5YAdT973r4w/ZT+Adl8RvE1zPeWJm0rTVhnmZnKDzWkU4GOvyI/WvoL9qnx1MbiLwXpzlraSHztWSEYKZdGhXcOVJKPkDqK8jC1vZUZ4mrv0PWr1FGi6i0ifO2uareeOPEmqarcBhJfXLXmyNMqDjagAAzu8sKMe2TXXeEdGEjBgjFUjGVyD/wDrxWf4d0R41RoY8MighhwOgX869O0eOw8H6a+pamNlnAAoMiElmb0/HP5V8dKUq03KXU/LMZivb1OSDu2zRuvGHhb4WraWmt6zDp11fIZI0mLkkDA5Cg4Gcjn0Ndj4f8WaHqy7tG1WxvkViMQzKzE59M5r84Pix47134geKZb68kuJkUyJbbVxsj3lh9OtZ/h34ieKPCbRjT9XvbJ1bftEh2/keP0r6/A4x4SFkfSx4ajKjGUZ++fqfD4kJYRlGz7qQBTLqG01Rj5yhcnqGPX+lfDHg39rrxLazwweI3TULH5i8vkkS89MFCvevT4/jB4a8cWax6T431HQNUOC8Oo3EkcAAGPlYBjk4z8zd/wr2Vm8ZK04nk1sqxtJ8tVcyPfLvwFaTZ8nzAWOdyyAmoI9Dntf3ZVxHzlmAz0rxZIfizb7bjRtdfWLXIPmw3sU6k9s/wAXT1Fek+A/G/ivVbn7Frmm7Z8gFjbFPrySB1zVU50MQ7WseViMHThs7PsS614a/tAYuEM8EiiOSMkqAvqCDjNeU+OvgaLqZ5dKknZQQvlKAffIJbJ44zX1LHoK3cYXyQEPXmsq/wDCZjyIlwyng5reWAnF3pyJhRxeFjzxWh8L33w61SK+khu7aVY1kwTtHC+ud3pUdx8ObS3lCw3TLnqcKSf1NfYGqeCorlp/tNj5pdWBYd+lcJ4i+DNjdrJJp8Lwy7CAWdlwc9fSuOUKsHZnpUM4mny1VY8a8J+LH+HbCAlWj37mz6dOcA+prqbPxZ4V8Q3b3j+Tb3bsXaQTPnOMcqQBisTxD8H9dsftMs1g15bRqv75ZARjjnP1rzS/sJrG4lVEmhCtt+VWGPqQMVlz23Peo+wxSvTZ9BQ6Z4dks4/sWoQuW527+hJye/rmt2HTbi3UQ21xHNG67ipAOPod39K+XoPEV9pcexL5gF5Us5bHPXiuu8P+OPEton2u71j7LaRuPMN0zAuuOigDJ/GrVVm31WUWezTeFEv7qK4ks5FmiwRJGx7kjJySP0rr7fXte03TUsopPtFtGnlhQsecfUYFeXeH/jRpFw0iz3U8sBYKg+6Rxkn7w75rsLPxhpGoxpLbXEokblc8cZ+tdcazjsc1bDO+p1Oj+IdS0mYyMjMm3JSSMMBkHHKj+tWNS8cXt0WZpI7eONirILdsk88c55rlm8ZJlQqng4DSICWHTr9SauWPi+xu1y0JZ+rhIB97qSf1H41usbJaM4Xh4jNS18ahYy2wjaPzAVZzC4YfTNec6t4O07yTN/aLq/3RuUYHvXqF3rdpDA8iW0M21cnZEASen48elZb3Gm65byGK2TyAPnVY9vTjpWdXEOZrRvRemx42lnp1rKyx+JYZ5VGNjInHr3q29tptz5bSeIbOVO6uUTH/AI+K2PEfwl0nVPMuLGP7PMxyWgdkQcfp/jUXgbwf8NIreS08V3l3aahEG8w+dIM/OSuCBj7u08Vimt2e08RCUbmDH4f01vNe1v4d7NgeTIGcnPQDcf5VuYvrGNfJ1Dz4wN3lvGhb8xg/pWL8XLP4b+H7WJvBuv6tJfuoZFW4dot28Z3Ajnj0rL+HXiq2jhWLUr5hds3K3A+VlwQMDrjkVN03odMYucNDpZH0HxNE1levF9vbOYPM2sQOcn0rg9Y8B+H1uXX7VNbNv2tGX5B9ORmr+vTWmk+JG1NopIVdiglteUdSD0H5fjXTeItK0TxDpNpf6e8klxIrSSkcEMQAM/Q1m0nuc0m6btFanh/iTwbqENwBYmWW0BO+XCsEA/L0rEk8I6lqFrMYL3zlTgoEUE/hmvc9G0S5tra6tdQw6XAKCRSrZ4xnI57muF1r4d6xYzNJo90Y4mXiIysPmx6MKFFLY9ihX5rXR5O3hjWNKYyLbSELz0B/lV3Tbp45i1zaG2k24MoByfwrqbi18XaeD9osXuEVcH5Q49zxWTLrZ8xV1HTPLIPOYODxVrTc9f2nOrEU1jZamwDzbv8ArpgVjX3g2yW43R7lVepXnNbUeo2FxIyKlvEQeMLtNSxrczSYgEM6f3ScmnzJ7CjOdHd6GLZWcVmxK3hVcbTvUcV33hX4hR+FLd0EkV4uzaM5UjJzXJ3ljbNG5uIZYpP4fKPy1gTaTLM2bafeT92Nj83FZuz3M3CFfVna3Xjme6uJ5GmX94xKrgEY+tVV8Q2McbA2ruW65fj/ANBNc7o9m8fmS30cgTHBj5Aq+LWJo2MaTSk9PkNUpLZEOjThombFtPpepYhWDZK/A2yFgPwIFOPhe0s5g/2ho8tgrxiuc/svVbOVpbKymWTGdwQ8Usdj4n1CTMousY4U8Zo5jSNHl2kbs2hxLena0nmLgoqmvoXwz+z9p/jDRY8eK7W3vcK32ZhEWOVB7yg9eOlfPFnp+r2bCS7cmVV43SKwH4Hp+FdDpvjq70WQSDWLyCcgBWs5nBGOeecVlKT6Hl4inUk7QZpfEv4e6r8O9eXTpoxM3l7hJHjBzz2JHf1rkpGmjhElxak9j8xH8q1vGHjrV/FjLNLfS304TAnmkzIOezH+tcRealqyx7fMZwGGTj60KcrXOqhSk42kdMWis41m3G23Y56n9RW9pPxM1/RlKWd9BOjEDa8aHGPwB5FefDXWmhVLmCZztAPyD0rMvNQihZGtppoGHUEda1jiJx2No4NTZ7RJ8UotYD/8JB4biuw3HmLNJHtX1wD1otdL+G3iPaVvX0a7bkbpHKrjgZLr6DPWvDI/F17Gzr5wuFYYw684q3H4nslCC6SS3bP3lXj/ABro+sW1ZTy+otInt998IrSRHk0DxLBqbvjdGPLzjHJzuHf2rl9T8GeLtD2PLod06bvkuPKMi8dPuk1y2m+KnV1Gka1LBKeuycgY9NprrLP4u+NdPiKtf/2hbkgFLyCOUccDt6VvDEUupzywlaO6uNi+MXi3S1ELXHlGNsCOW3VQAP8AeU+nrXV6N+1N4v011EM1rOikkmSFc9PTbWTbfFXw1qTKnibwtpwDfL5tvYiJvcgq698ever17ovwb1oAaTq2paVcsPlF5KURT36KeK6Y1ZP4Z6HHPC4aWlakeg6T+2nrkdqqy2VtP0y6oVH6LXV2P7aGnXUarqFvbWpI/vyYPY5wmK+d7j4J6pfTF9A1jS9VR/8AVxx36iT8d6g/rXJ+IPhb450TzGvtAvX29ZII1mU8ZzuTPYH8q6o4mrT0tcw/sjA1dnY+w2+MHwy8Xgw38lqigbgv2qZfmPXA4rMPgr4Z6tN9p0TxF/ZVyu4gRT+YucAD7+fT1r4aN5f6fMUmWa2YZO3LA8HHTFTw+OtYspCtpqd1GuOAJCD69M1f9oQX8SJouHpb0ah9t6h8OfFE/wDyDPEMGu2rMNkJhg545OUYHjpivNPEXwtu3Vv7c8DXZKuAbi1klw5x16uB9K8t8CfHrxPol9AkviC8S2UOZFyWZQVPOMnuPSvvnwT40+HvjLQ7LyPF0OoSGJXkhvpUT5uh4ZR3zW8amGrLY4cVTxuX77HxrefDDw2U2xX1/o8pH/LzExB9slF6fWuR1n4Laou6XS7yHWRjgxNGGzjOMeZ1xX6E+JPhDYX2x7TRdLu4nGWLoobnkYIA/nWVH+zrodxZ75rO60m9OVX+zbpkUZ4yQSwzzWc8HQnqjGhnlal8R+ZPiT4f+J9GLtf6LqMca43ymA7RkcZIyP1rzbWLWSNXE0LFgfusCuK/UPxN+zj4ha3dNMv4NRhVQRBrDJKHx1z+7B/M15L4h/Zn1qbzl1n4eWdzBuBNxo23dz0+7Ipx25FeXPLHvFn1+D4koXSlufnl9iaOYEAgN22k1uWmnBtqnJJH3cYr6U8Yfs1aPZgi10vXdHuNxUrqEEnl7vQFYmJ/E1wsnwN1yxV2s2tb4D7y29yFcfUMB6eleVWwFXe1z67+2sNXStLU8l1LTjbxmuQ1C1PnH1Neu+IPA+t2iut1p0xVR1Ta4H5Vwd5pBt5syptOOjLjFeZ7OpTdmj1sHiI7xdz70+LX7afhPx94B1nQ7L4eSWjakYXllN8qcpIkmTsQdwep/iJ7V8JXcYmuJmAJUsSC3pX0vN8EdE0uJXk1qTUGXC5sbPeBx7Tf0rS0/wCE3hW4t03WMMz5wXnkaFjz3Cuf51jVrLc+PwOLwuBvCkfI0tq2cLGMeuaZb2e2YExZHpnpX25b/DHw/CrbfCYIx/rGtWZeO+eaybnw9pumzNH9ghs485HlqI8fyP61gq3Y96Gbc2kYny3ptnPIyrHAMEHA31654Vt9Tm0wotm0uY1UASoB+pr0z+1vDlnB+9ljbGT+81Bk6DGPvn+VSXXjTwlb2oL/ANkyMEBJXVhMTx02sAM9vwrZYieyPKr1qlZ6QPFte+EfiK+kMi2McC8/6y4Q5yfrXMt8C9XkkKzXlhFICB5bqWbJ7ZCn1FevX3xq8K2DD7NbuO5EFlbnn67v6Vl3X7SulQ5SHS7+Tj5c3CwjPrhQcckflWUqlSR2YetjYxtBHJWP7MusX0SMLiEKeu0Bv5kCtu1/ZjvIUDTz7vUNGoX/AMdl/pVbUv2kRKmYtKdPXzLwSk/99Jz+dczdfHnV33tbJFaqehFvAxH/AALysn86X7xnR/woVN3oeiaf8ENGsZD9qgtJzt+60k8ZH/fIOa0bf4V6BCoT7LbITyNkBl/9DYV4pJ8bvFl0SI9YuogAf9SFT9Qo/nWXcfEzxPfK0k2u6m7L3eZv57qfJUkafUsZNazPrn4b/COw1C6jli0SG/iRjmVoYbcf+OsT7fhXf3ngfQdFt3luY4NP2nHF3c/Lx0+RSDXwFD4m1C9VXe4uZW65diST/OtvwzrlxdamkUkkqH5ifMb/AGfrVunO2p5OJyvEO7cz6bl1P4X2dzMGuYpJixD5sp3P/jwrFvfGfwrt0nb7JLduq/uwlhjkH1LCvEbqAza/fb8jkkNk+lY9lHtW6UsZeeB9elZuH8xdHLIWTnM9tm+LHgqHzHh8JqSFxukIXf8AUAED869e+Fusaz4s0WE+HvAEBsZS37xdQhTOO21hnrmvkLw/ot3qckVtBHI7zOY0iCMXJPGBgZPNfZHwW+AfxHs/C+n3CanqllprB3jtUe6Qc9DwO5qJq/wnn5lHD4eD5Z3ZeX9lGTztS8TaxaWOlacd000aEzsOrMPkPXCt29Kx/GPgn4AWPhpxPf8Al6kqlk26dckFgnqGwOa9/wDDfhr4hfDm4QS3UniK2lj3TRSmRiVBDMu54nI4YrjivN/2rvhx4TuvANt4mt7O18PXm+RpbdYgjsTGz4I3AZBGOg5964/f5rHy2EzCtPEQjKR+cniS4t7e8ljtD/ouB5ZwRngZ6knrnvWFIytMs8OFeMZxjkYBGf8APoK6jVPKmt5lgha7jKgnj/VY69CfQmuJkXy7h1VSqrk7ugI9K9ujpHU/Z8PG8Nz3P4Q/Fq0jtRoXjCOTVdE2KLeSUCRYWRmPCAA/xY4PYV0vjTwZdeBfsd07rd6TqCF7aRGO4LjKnBJP3cV82QhjucDay84AOSDxXsXwj+L3/CMhtL8Q28mueHrorHJYylW2Ywu8Bh2XK9R19q25rbnlYzA+97Sn9xt6fq13oOpRTT3dxcxKyy7VJRsL7g9j7dq+o/hD+0Vp+v2MXhTxuJtU0u9LpDq10guGtZGIKNtK72CuM8N05r5i+InhWDw/fW+saLKdV8OzqWEsSllVlADKWDMBzzjPGR0rD0nX4nuoZoY/Ii3Btu7kEEZH8666FZ0mfJ47LoYyF1HU+6vG3hn/AIRCOzvdb2eI/At6oFgkMCAHKKwby3ZWTr614l8QPgBpniWbV9a8J3ifY0/fGyuoWieP5CWXO8jgqw61L8M/jtb6Xp6eH/GEkmu+Ep4gsNhJOn+jSIxKtlsYBAI++OoFU9W8Jr4N8QPd3GprcaHI/mQSR7it1Eu0+SGZgCxVsDBOcHFe7zRxEdNz5/D4evgZa9D54i8P3lvd3EcMausMrJKGcc9Rxz7Zqza6HPY7Xm8ya0L/ADxbsjrjPB9f519J/GT4DJdeG18Z+GLm31nw7JFuElsjyT6azMjCOYruGMSRgh3HST5Tgg/M+pW9x4b1J7a7kExQq0k1u5KShtpXbkDgZH/fJ9K8qpSdN2PtcPiFioXRPPZf6OXt3EcW8lYfx9cmobuzkVR5toEkUq5ZHGe5H6Yq9FZWviCzDQwGKUcZZiS2PXFYTXUmkTvG6SxkHaMHP8655X6HZTkkmmb2geJ9zwR3d1MJVYYbGSy5HyH2961tS8NR61I1zapHFIRkD09s1ytvNJq2UjKm5XkGRBu/Ajmql9rGoLcDzGm/dDGcnH4mnoY+xk3eJ1cfg3VYblJXljUIv3lYZqbXLzUNIjjmh1JpOiFNuDXFzXFzNIsj3jncudxJ/Kuq0W1t59NMkmp2sc/B2zuADyfU09zOVJr4ikt1f3bKsl+NrnpICf5Ka6e1jhtbNbe4vowCwXcsDHGefQU3wr4Zk1+3n+zW8EjRYzIzEduo+U1Tu/Dd/pN8JHlfkMwwhHQNjqBnmmonLJx2joz174bfALxF44uJofC96008C+f8riFQ25R/E4+bB9K+kfhz+zf8RfD8f/E11W1khaP5oWmJbd83cBhkH0Jr5N8J/Hbx3oaWv2bXrqCC2DRrEsgQcsWPG31Yd+xroJv2sPiPcRlD4h1RljbBCSLuOPTCe1ZyjCStM+Wx+CxOIbi1ofW3jT4Uyajpu3xFp8d80G5otSt5f3kBAyCOUYhSN3X0ryfxDYSaBo8Nh8SrSHxbo+pR7rLXpMPNaQuAgJTiTdlo2wCcEmvI9C/aK8UR6zHf6jqV9dYwJFnlH3A4OD8vXgj2719H+HfEWkfEvTXm0mK3sZwg+0WJMZguyy7nV0UFCzDcm7axyykDoB8/XounK8Nj5+OHxGX77Hx98Yv2Yb3wZpsuvabLa6p4fVljEwLRuXCtnCsc4yK8Fks57VTEdxTOAuQeR2r9CrnwxP4emu/EHheOS2061XzL/wAET7/MngGBIACZGO47PmKrjmvO/GXwR0P44aTNrvhCKz8Oa0zCOfRbhSssbo2122oWxncDyi9fxrOFfldj7bL855oRVXY+MGPf8c1LDIwUhga0/EHh268P6lNb3MUkE8cvltC8bL9MBuehH51mLKYZdpVhk8Cuz2ilsfZc0akbxOj8P/6sn3rXuov3LP3zisrQ428sMc4zzmtmYER7D67qvmsfP1pfvLFO1baxzxTV+aYgjv60R/632q7Av71Rz1pR+K4SlYZJaNtyBgVAsJjYHP1roJrVpIycnG30rPitWaYBlJA4PHWt5mEai6nU/D3xfqHhPVYr2xfypSrxlXVWSQEHBIIPQ+qmvb9Hsz8Wri5Nnqx0W4TdM1v5BZH3emMAfe9BXz7Y2O3AUKWz1PauysJPJjZVVy2zA2sVwfXI9yD+FZc1jwcbGLnzQWp2GofBXxd4YkS5hkSRZR5hZJlXcOxPOahXx1YaG+b/AMMrcp1J+2nODx/d9a6Lwz8atZ0Yol5KdUiWPy1jIRyihcYwwx6ck9qx/HHxOtfE2kyQ2mhXFlcOnLfaS6gA5ztC4ArqUmldHmU5TqytVQTfG3wVDGiv8PoZFXh5HvCzE/QrW1oP7QHhG5VrCfwbDHppA2RsscgXJIP8GR1JrhfDfwT8S+MI4Z7KyaJbhC/nyLKVbk9AEI7evaulsf2bdVtZxBqF7YBiduG3gZ9OQD3NY3d7s6qtPBwXJzanb3Hh/wAJaxHAdN8Kaaz4ztM0idRnugrDv/g3YPfWyX+iaZo6uvySC5lkH5IhNc+3wdne4AuNZ0u22PsC72JcfQj2I/Gt7RfhNYWtytrOZNXldjl7SI7I+O7Bu/0qL6nF7f2UbKepl6t4WtNHuWsrG/gvFVBtkiWYqvfCrIq1ymsaexyMITknhs/jX0fo/wAPfDWgx273tnHYcYJdmwf++261l+MPCXh7U4SNDsYjhyDcO2ABtGcY3Dqe2OldGskjzIY2Ua1z421yNll9slSo+te1fsr/ABlHgXWj4S1OOafR9WuY0G1gVhZlYE7epySn/fNV/H3wT1PTo1v7VTqFk7MSI4pCBnnGQD2ryebSbi2uAEUwgMMrlsckY69+pz7152Jp+09T6yUqGPw7oVOp+g/izw3FeRPdQlBHOqSRs39wgHJryzxF4daNnVRGTv6sMe1Wf2W/igda0m38EalJLNe28cjWlw7Jt8sbGWMc5J+9XqWu+FUSdi0MbMDmRsMzE4xwfrzXzdSk4S1PyDEU6mWYh05P3eh4j4U1KfwN4w0nVIm8qKG7iFwqHO5TKrEflGfzr9AvluFDrwrdBXxHq2hrAxMihyM4BGPmBBB/LNfU/wAB9cn174e2xui7XlvPLDKXPOd29T/3y4r6nIsRrKiz6nLMQsVFwR181uMYwPoeKrLZ5cZA69P/AK9bUtv17EE9qYtsTztJ9eK+yajbQ9GWDvPa58D/ALaH7Q3i2x8fXfgLwvqWoeEI9FnilutTsLwxyXSy20T7fkUMNvm/3jzjpkCvkvXbzW/EUn2/WNSvdVvJoFWS6v7t7mXblmALP8wOWY4GetfXP7fN9p958QNGsrf/AI/rBZvtrcE/PHatHwG/ug9RXyo2lvFhMbc9eOPyr4vFTftZJvQ+yp4hUaUacVY5aS3DM3GASSKZ9l2jIwRXSy6eVzlc++Kh+x7c/J+lcXNqUsQrWOcaFWY5WjyFK/cH51vGzx1GPwqJ7UlsDgfSnzGnt9DF+zL6AfjSfZ19vzrcazGeCPypVsl9Rn6Urgq5hfZ0/u5p62voOK2/7PB7/pT108qBhc/hU8wOuYy2/wCXtUi2qsh+c4IIH5VtJYbQQV5pY7H5WVhtAG5eO5OMU1JXMfb6n0X/AME+Fih+N1xFInnM+hTiJumxhJAT+gP51+ibQDJ7nrX57fsLSRW/x8s0nxE0umXUEI6bzhWP1OENfot5PYduOlfW5ZJexafc8XHU/az5iksIHOMGpoYAz/Nz361bjt3OeP0o1K8t/D+k3eqXkiRW9rG0kjFgvAHTJ4r05TjBXOWhg3LV7IwfiB4+0r4W+E7vxDq5lFnblFPkoWb5mCrgfU/lX5nw6S011NJKvmXEhMsnPVick/rXpfxa1dPHHxX8RatBLJMksxitJpmzGsaFVIBBxj5SQQKytN0LKhiqgFQBlTmvgc0xyrScOxxY7MIw/dQ2Pc/2b/iT4c+FHgPWo9RRodVnuDcLHFEzmVBEoRcgYzkN+dcPM2p+MNcu9W1C4Mt3cMpkdiCSqoFUcehVvzqvoujidiAqlQFByp5r0Tw74fWJQCoUZIHHPX0ryKmLqVKUaXQ+RzDPKtamqPYg8J+HnjhhP7sgBlLHnPAH862NZvtJe1ksbxEvY4mAkhdGILD9O9c78S/iXF8PoxpljC1xrUgXHlMg2KSScjk5wvp/EK8p1r4mX01lA39mR3E2cuVuN24nqSPK4pQhyx03POwuV1669rex3+oeDfAuFWbw3a5bpiEcD65rmdY+Fvge6kPl6AkXH8OQV/ASD+VcZq3jXXLyKGC20trVmO7dGgbj0/1da2h+K9Qt4wl/ps0m370u3A9v4B2rZNxPfVHF0Y3dV6EF5+z3oesvt02++xMwGEeBz0P+8awb79l/xLYzNLp91b3a7sBY5DE2PXJr0XT9UWWaK4RJLZM5K5yT+ld1puvXWpYFrZSQKBkvt5P5rWf1iSZzTzfGUetzxLS9U+I3wmkjWa/u44WYYj+1pKpx22kEdAe3evX/AAz+1Lo5mhj1fQ7mzlyoa4jaOTJ53NhQO+e1d5JdfZYE+0xG4dsfLsDdu4IxWVq3hfwrrSML7R7R5CMLtXy3Ge+FIz+dd1LMKtJqUDglmdDEv99CzPS/Bvxc0PxXaxf2TcySM2QFaFkPHXtip/EHiqXTY2uTHJLH93hx37j1r5z1L4NaRcWn2rR706NcIwZLos6hOccnecdMc1x+q+OPiL8L5nLaxN4g0uJtoCkPnd05KN0x69xX0NPiByXvLU7YuWMjyUam3Rnvl3+0J4bsHI1CK8T955bP5IYZHXpzxXZaTqmleMrZ5dOkMiLgfNGUPIz3r5ptf2gPAPj9YrbxL4TNjcyYWWfzYwQzfKWbmM4A/Kq+rfAW6uI31jwN4usmaEecsNrKfN55CqUZ+cfSuilm0pq1RXNf7MTXJXevc+l9Q8PeZbvDKvnWxGJEdsZAOa8p8eeAI5JLhLLSrKx3bW+0y4IQY54wSea8j0349fEb4SXiWviUalqtsuJWS4UhtnO4b5IyT1Hf9K9b8E/tceDvFixW+pWdxpNzsLO91PAY3IwMZLLnOemO1dV8LX2dpGX9k4jCvnou6PBNU0fQ/DN0QIV129UlXDRlI0wM8buvP+zXF65caxd2/wBrIDWmSEjVlVFJ5HAA6V906x8LPBfjq1aeGy0y7k+/9qsyOc8Z+RuenrXivjT9lG5s8z6XcwzKpY+SIXRh6Hgt296p4acV3Pbw2Yxp+5XR8uaffXbzrGbmQOWPypgAcV6Lot3r9vYqsdzNEmMF94IAqv4j+GuveHpmWeK4ieNQSxjkH8xWXHqWtWMWwXciLjb8w/xrn5Zxep6ssTSrL3Gd7pvi7XdIUyORfxr8uXZRye/IroLPxxctCCdNki3naGS4UZzXAaf4t1L7OkN3G19bgrwVVRwT3213uikapDthsoIDGit+8kxzjOB8vWndI8upOMHZnU6fqlzJazE28kQUbvPaUPt/AdadpPiGK1vx507eW3BSNfve9ZUmrwWcYRzGsnyl184gHnpjApl1eabexwCa1jSUzfLJHKSc84H3hxjFVG7MYyi9j0O1vrY5liTz4HHG7jFcx4g8C22s+dNblFLEnc6HI4xWLDdR6fdQwwXKoFUfJO/Ge4HPua0o/G8BtodrRzSbmBw67+pzu4OP8KzlPlJ5JRV4nm+t/D2TQpIWlSKc435bOCB26nH5VwnjjWrW2MSiwOnXEa7vtFuwxjKnPBHb2r6TbXLHUlFrPHxLlDu2EYx1zxxXkPj34RzWs41DRmgutOABlskR2DEHkHGeo/lVxdz28HiEvdmeYaP49u4ZlkllbVraNNginwTnv94f1rvtL+LOiNZraxwyaS4BDfu9wLE54CDiuDm8N2l9cPHLGmnyK2GFxkDP49qxta+GeqWEe6IpcwyNlfJR2AH5Yppanuunh61ujPVv+E01C1XdIjX0bNlWicA49961OfiVYXAWOWCaFl7bRj8l4r5xvLW8sGJkSWAAkbihXOPrVW21i+gYmC+mQ+5I/wDrU3I6I5fTkvdZ9Tw+JLO6VXH76NuPL24FOaz0W+z9o0i2K9QzgNn9a+YU8ba/Y4dNTuzt6Dfx/KrCfFrW4W3SXIkLdfMCMT+JQ/zqHUUdweWVN4SPoaT4beHNSk3QWNujKOfkZcZ9t1WbT4P28LRz2lxGI+Rjaw7f71eFaP8AGNoWP2nTpLpj0MThce/C4roNP+N8KjEgu42LfwygEf8AoNS5KWxz18DirXuepTfBq7+xHi1mdm+UyAg/zrNuvgrqFuEeD7LvBOcDGOKzNB+Lk11Kog1KcDdxHcTAnd2xl24rr4/idrFvIDKwuYmBOA4x79EqLNaHi1KWLo6s4/VfCI0DyrZwkl45AEeMrkgHr+NYFxo6WYkj+2eTICWaNYyQDmvX1+N0Nuy/atEFwvG0+cDjjqMpVmP4veB9TmCXegyRmb92GZkwCerfeHH4Vcbx3IhiKqWp4Rd/bAM2+qMAVwVZMZFZt1Jqliq/8TCVmPRVwK+q4fDfhDxE6Ja3ViWwFEb7PlAGc8P61eb4L6ReSFlutLfIBIVyp6eik/rWy8jT+1PZ6SPjia41W7c7JJZB0GZAKF0HWWkwUUZXvICa+rNQ/Zz/ALVvPKgeztzuGFWEnPA7D8K5Lxl+znrvhdB5NwbngybYLeUdOcdPYUSjodMM2obHgkOg6hbr/pV6I4RyyqST+lMvtbgH7mD51j4LvkFvzrrdW0e906Qw3VqwbHPmoQf1WuTuFgjkfzLVTjqq8f0rDm5XqerQxMKuzKzaivloqqC7etPa6tJFzNZKzLn5sD0rNuFtGcK0Xkg/xFufwqhdWDxsvlXKuGP3QcmmqkOp6dOF1oylq1zb2d0Hjj2qV+VQOlZc2pyyMPMi3pjkZArU1DRJGVWVg3/ASaxpreSHKsrcf7JFQ3fY9ik4pW6m9pf2C8VfKeSxkxy6ljz+BrUt7vULGRhHfG7HX5gRn86423YryMj6VMt08cwKSEHqTnmpd7EVabvc9HtbW81yBpPswO07SWcccZqK50W7sVDPtiB465r1H4C/tMWXw6sJbLVNGj1W3klVyrGIEAKBxuQn9a7P4oftU+FfHuhPpsPhBNPMhU+d5sJKgE9wg/nShzLqfLVauLjW5eS8T57sfFGraEwe11C7s3U/IYZmA/IHFddpXx+8U6aii71WbULc/ejulSUMM4IO5W7Z/OsIa14bmuFSW2YRswO+Pa2BtIxneD+veurh+H/grxAnn2vii301GOdl0U4+uZz/ACrrp16idkzqnTpKN5x1Nq3+Mnw88QWzx694BgE5IJuLNI0Yccn5Anf3rFvvBPwz8dXQfRNcm8OyyHasFxYzy4Puwkamt+z/AGeoEppPjDQ7yXqEEg/9lY/yrL1D9nnxdo8wEdul9GBu82yimdOfQ+Xiu5V3J2auYxUYq8JtG837Ifi24tRd6FPYa3bONqSwymJmHclZcYGc9KyNF0nxJ8ONVaHUo5YCg8oxwXfTHPVTXFXWsa34H1GSyN5c200fASORo2Ujofb8RXc+GP2ovFmkoIb/AFKTVrZU2mC+eNh+G5DWiqU722YVKOIrU39pH2D8AfGdx4v0+cR65qEVzCyAR3Esky4wP7zY6+1ex6xqus+GdJvNQneHU4LdDKylhC5Ufw8Rtn9K+FNG/aG8E6phNZ8IOlwSPLurOVY9hI6/LszzzXTNY6d4+t1bQ/iE1hK37sWN5dgjd2z++bI/4D3rWFR30dz4upldaNT3tEez3v7ZngaOznivdO1W2uQMGKJEYZ4P3tw/lXi/i/8AaS1/XtUun8O+Ibmx01pd0cM64Kr2BARu+e5riPGXwZ8b+HftDtbx+IYYlDb9OSWQMSO2I8EjrXi2uSapprMLm1uLRgduJLUDJ+pUZ7V0TrVafmj2sLlGHbUm/ePoLw/8cPEFnqcsmuT2XimFj/qLqFAFOck5aEnn8K7ub42fCXUFC3XghrO7GSWshgEnPXBTpz1Dde3SvhW+vNRZ0CSCVm52xD5vxAFdroXwc8ca6sUkGiaokbYIc21xtwQDnhMY5qKeJrVVpE9utltGlH2kpqKN/wAVXGqaj4suLjRpMaU2zbBckEcKAQR82BnP51NDpNpJGH1PwTp+pjJLSxXAi3ZPGAFU10WkfsbeO9RiN3eSwaVZhv3kt8lwqqARkksmOx71dn/Z38L+F4z/AGz450ZpVIBS1kDE578yp/LtWEqM2/eVjrhjKcYJU5c3oeYax+0l4ikt3gistP0/J4+yI8ZHHYh64LVPjH4nvAwOs6gEz9wXshX8t1VW8Ia/rChYtKv5VI4EVs5/kKsR/A3xtdqpj8J6w7kZ+Wykzj/vmvk/Z03ufRUaWBp7pHI6j421C+kKXFzcXLMOfMmZj+rc/nWbNq5kYbtqleMY2/416Xb/ALN/jm6dS/hy9tmz1vGWAY9fnYDFdNo/7LmvTMrane2umRknLNe2r8AddompKNPoej9awVNaHiUdw8iggxkf9dMn+VO84hiMEN+dfUmg/sieH72KN7/x4bbK5ZobFZtp9Plc5rcX9lf4YaS2Lrx5LdNj7sflW7H/AL6DEU3KKOKpmuDhsfHyq8meTk+2KZ9lboTznBLMRX1//wAKo+D+ns6GTUrsqPlxrEbA/wDfFv8A1q7H4A+G8YD2Phq8vWA+QNc3MuW9PkUDP4UlUitzk/t/Dp2jFs+NVsZGk2Da+O6ndVwaDd3CkRI0meiqGz+QFfalrp76fGraZ8NtQVVHEkv2vb/49gdasP4x8aWtp9lttK0fTI48nybrUYkdCTn5keYMM5zyO9DqO2hEs8cvhifGFv8ADfxDcLmPRNQI7sLSQj88VuaH8DfEWsOqrp8kDFsH7RbSL+P3Ca+rY/tWqSo954l0ezkxkx2qpcc9xhZjVldDfl4fF97dBeWisvDUzhfYOA4qFUdhTzmq/hVjwrT/ANkjXJNsz6to8EWdrHdJkH0+5XU2X7K8Wh3FvPe+M9HDkMRHHJuP05xXpcyazZWv2eDTPE11DneJJ7IWq592e2wPzrMs9T1a3mmWSKK0E3+sSbxJpys31UorDisfaSseZWx2Oquyehk3HwH0XTpJriTV764yu9vslkj7vYfNWT4f+GegR33lNczxiZwQLxo4Txkjs1ejz6l4ai8n+27vQoBtwXN4bhl47+TKM/hWFceOvAGlss1j4rsJpI2yIrTTbuMn/gUrOP0rGXNI4YSxrdm9Cx4XtbLwjeRSWTaDPco/yNcXquyMSOTtjXpt/WvWm+NHjRtHitbW606KCNFCGxac7cHGTiQADp2718/69+0ZpNqZTa/2nqCHul1BCvTsDZkj8TWt8JfH2gfEy4uNNluZvD+pCGS5tH1S+iuIbqRWUGNgsMQX92ZGyXH+qA6sKylGqldOxNfLqlSHPM9J1Dxhc+KZbi11XXtUM+PMlB3CI4HKxlpTnKkfw9cV4p8UPGHge60OLTpzdvcLMXe4jmgaT7pTg4HHOean+I3wfi8T6TqGraHHdWXiKy8xta8MyFZHsiEY70JCswJjLcFhiRMcEV8t6hpl5b7N0MqSy/vDuUqFHc4PQAmtaNNT1b1PRyzJ6Ok+bVHV6lotgZZr3RNTa8ihK7oLjaXc4HGFJ7bqwdU0ddYtZL6BRHdAYa2xzweeP89apaa93Z4uodxEbZeTqhwfXp0GPxrem33Mcer2UfmyocyxoNwOOvHbPHSvTXu6H26/d2szzxd1vdkhP3qMR5bg8c1q2cK6kzzB5IpF+8GIOa1teWy1q3N8rJb6pH/rIVbk44zjr0Fcx9peyuEkiPnrtyynjvV3uein7RHpfg7x9c+G/DWr6JMrS2GoqQcsf3TIrFdnpuYrn6Vxy3Vxa3DIwdWC78SNz7VJa6iL6zMm5Vk3HEX5VZlhTUJ2kuR5b4K4HoOhoUuXc872cabfMgs9YaEHcgdnGG3k17H8OPjhLoOj3Ol6tZNqmgzosbW1xIXMS5cM8IclQ2Cwzt/iH0bxiTS7lUSSBWeNhuOelQQ3nluGSRVnX+EkHPsDkcfXNdEasoP3TmrYSnWPrvTdS134F6xpnifQJxr3hu6YTT28BkEEiDjyLsRsUO5ZQvO7OWG3HB0fG3wj8O/FHwHqXxD8DXUNo1qwW/8ACoWM3FvEgCSTqsIysWGjfBUDLH5q8D+GnxW1LwnY3+nvHFe6NqP7u/05sL9pjZCrKJVG6MgNkEZ5H4H1rSzcfDHXrX4gfDa9j1fTrRdsqzRiQxpkiZJUYh9h4YvtXHmdfl3H1qdVVY26nzVXDyw87xPF49PWyukhNwLS4UY85lHlbQOdwyDnr64qGa5huLxrZleK5VvLyCoUH+9jt619DeKPh3pX7QXhs+L/AAnMbvx/eP5mp+D7OXzJmbefNuYvMPmMrF43IQMFBYZO0mvnHXfCdxHcIypKLrzCJLZ0xNAw+Uqynndu4Oeh4rmqQ5Tvw9RVI+/uTWduvzwrc3S3CliGUjDYxgD65q9eRpbiSKTziG4Rs5J/A1naXdNlbWe2jRmwoZmA7j9c9q6TQdBi1G3uIJbXy5YmAibD7j6/xdfwrkbszZy5dWYDaGszQT2sm9mGGhmjw4xxyB9KqS6TNaySy4kQr08gED8/wP5GvZo/hnaLp8EkdrcyOvMiNlZMnnpjNcvrGiw6fdNbiKSxQncNwMpJGOMDp940uYwWI9pKyRh+H/iJrPh5G8hpGSQBW+0M7du2GHp6VqHxtqc1tJcTwzSxZwzeWxKZ9SW4qBvEdwzfYb6x8mDGI2kVl34445HY1zkeuanpWrFtLgaCGYhZLfb5nm9eBu5B+lHtGa+yhOV2rG+mptctDI1xbYf5wm4GRwPx5po1KCeSUQ5LDk4fa3pwByep61D/AMIhfa9p8moW2kX9pcqVDWJikdpivOQxHQggbcE8GoIdF1SzZvtmnLA8fyhrycQMuOwDMM8dqXMnuEoq+hJJJHq+xjcQrKOAsoC/XlTWr4X+IV94d1W2MThvJlBVfPZlyOAfbt+VWdL8O+HtQ3JqPiW3swyq20DeST1G4NxW1qHgvS7S1bdfXc4XHkMxSNHXPBGQcjHvS0tY4sQqU4uFSNz6Z+H/AMaNO8fwadYX0trpuoR3Jkj1JLlfNiYfdWUnB8nJORuHb1Favjb4d6f4w8TRtPqTeHvEDxRtb+IbFlSxuYQuQ7MQrlyu4HDsMrjpnHzd4O0XTND1WK80t4vtaRM2/JfLnI2lQR/CTz8vXOeMH6F8K+KpYfBq6TJa2urW1w5km0i4lMA3hlYsJtwIGRnaWPplu3i18PKL5on5/mGF+r1FOg7I5Hx7LZ+LLz/hE/iDpX9japZO0MWt2aKsc0h+QuTMAzLgqchvevnb4t/s76z8MrjeXjvrDYXjurVJNrIG2gt8oXJGDx6/jX3BrWl2Ot+HdN0YIfE+i2sbeZbRq1veaOCu3c4Q75MDf/ABlF9a464sdb8D6e9vpx/4TDwe0Y84xoqyW0WNpUmIliQhRjkA8ZNccari9Tpweb1KNk2fCOmxm3kaMnjP8IwP8/4Vqzt5iqRxxX0F4/8A2e9O1yzk1/4fXUus2qJ+/tEdZJFkB2gAOwc/Lk9PU9K8I1fR7vQ7mS2u4JLaWIlXjlUqVI9c13wqxqLzPpoYylimnHcxVba3oM1pWa7p1rOb5iTkHvxV6zk3TRkcDK/zrVbnXUWh1fknysYOAKpKojmHQjNa6kPC/pWTMB5pA/OuieyPLSszT08q0o+XA71qo5jbt+VYdi2xuScmtr0xyK55bnn17OWpt6Z4gudPjkEbiPzFKggkY+U9OfWo11y7tcSLcMzHhtz4Z/Y57VlKu5sZC+uRmrMLGxuElhdi6spDEcd/Wjn6HOtXZI63wTrWvaHqo1Kxj+0tIvFuwkeM8HqFx/WvdrWxf4jWLm48OSaddeUWdltzscA84yuR9a8V0z48eLtM09LODUI4o16FbeME/UkHj8K43xN8aPE19K6XOoo6SEqVaJBnj1CDFdHPpqebWwU8ZU00Z9MSeCltmt4I7nTNOmkiwktxbBSuOh3bhjHHIFcxrPhvxFdLNpw+KWkrZrgiJdYkEY4ycKWwOc15V4J+NGtX89vpV0bV0cCNBOu1cY/vDbjkV2es+AdO8SX8VvIl5pOF2zS2qM8QP97lT9Pvn8Ogh1EEMLUoT5aqM+5+G9laTbr34heH5toy4hv1klB9cEj+dX7Txp4J8Jp5WoX954kXG0RQQ27KD1yC0h4I9q818U/CSLSdYktZNWhl09TxcsU3k4HVd+R1H51Fb+CfD6vsm8SNbhfvSJZMy/pnHp1pKTZ6csNh2k3oeraD+09DoN9I+k6GqWZZQbe5mVSRk87VGPu4FelaH8UvCnxQUm18O6Ha61ny44dTMe18fN8uFLYwOgB5NeAQeEfC2nxqbfVb7UXc42xWc0X81I/StjRtItbO+gax8I67qLRSBxIbghc8j7gtwT+BrKcXL3mcVfDUYfw5anp+tfEDXvAd7NBH8M/D8ogGEuodNd4264dGCJxgdR6V1Xwu/aCg+IOof2D4i02HQdSRW2zFhHbSbf4drndkDHes/Rfih47urGLTG8EGbT1j2ZkR1OADwXwAD83Ssbxn4IXWtNW+v7e3sWmkEghlvYowhPDLvd+OM/jgVzTipL3jw60IYiLhWjr3PX/EPhVsCMbTkEnCcCum+B2qnw/qk+kTZ23cgZM9mVGLfoE/SvIPh/8AFay0ONPD3inxBpT28O20sbmG4idgEARVcR5GMdWbb3+teqwpGs9vqtnOtx5JLRzQuHjPTdyCR0461w4fnwtZVI7HzlBVspxKqW9w+gNnmBWIwe9cb8UdN1RdIg1rw/c2tnrmluWia8RmgmR12OkgRlZgAwYAMBuVT2rpfCOuQeILFJEdGySrKD6HHH6fnXjX7XGhWbeH7O9ilH9oLceU1uJlVnUheQGB+6VUnHQEmvuK9dexc4bH626kPqrxkNrHw3451DUvHHi/VfEerhG1fUplnn8pXEKsqhFRAzMVTC4wWOABXITaP5edobbkn5uteqXGghZCkdu2Fwq7WzwBgfjis268Pv5hBjcL3yOlfn7xHO3KR8f/AGk6j5n1PM5tLG0gDP0qBtJxyTgemK9Bm0IkH5X2/hVKbQwvARgenTB/WqjWizsjjos4VtPz0LflxUTaazHJDflXbHRW9JD/AMCFMbRG7K386v2i6G6xq6HF/wBnHuWpG08Z6tmuy/sNvRh/wGnLoo6FGyO+MUc5X1046PTW9HNTLp+49CMetdaujjn5Hz6k1ImkHoUJP1FJ1O5n9cuckLBmbhSB/u1ZttPaGQycMRj5WHHWuqj0ccfL8x981ci0V2UfK4HrwKj2q0MXjEnqzK8ItqWi+JLbUNIiuJ9RjMhijt1O5sqwbGP9nP4A1+t1vaqyqe+Ohr8wfDK33hzVoNRsHVLuDcY5HXeBuVkOQP8Aer3K6/aR+IWtQhIbm1sFCE+ZDaq7MRgfx5H6V7WCzKnhoNVNzWhmVCld19T7B8ReINN8KaXPf6hcw28MKNIfNdVLYHQEnrn+dfHXxc+N+ofGW3Ol29o2l6F5iyKd7LcyMFZSGIJUxneT06qK5nxFd6r42uobnWL5tQuIg2zdEkZBPPGxdvUelW7LRdygbGVVJ+8OSM+uBXPjM2lWXLT0PLzHiCNWPJQ0Rg6fosaxxoIll8tMLkHoO/QfyrqNP8Plox5i43DsMflW5pfhtfLykZAKkE7vXFdVY6GivlEdsHBdjxXzusndn59WxjnJqLuzN0TQRbrnbjlccewrZvrxtJtwqI0zzKwDAZVMHv6H5v0rP1LxJbW8Ri0fVbF70naz+YkoHB7bwMggcVwFpp3iTTbxW/4SW3uYpDmb9xAQSBjoGJ7VqoqOpdLBVKn7x7nIeOPhPF4o1a71Ear5F1cS+aWuV4QHnaDnNc5cfAi72CUa5p4JGFAJC/qOte33Gs6pHDshkS5kKhWPyHK4/ujpWFqGrHys31pbkxnKgblJ+pU0/aOOx72Hx2Kpx9mkec6f8DZcBp9ftzgZxA24j8OBXR6R4R0/SXWAXt9eSDp0Ef1wKuw3umXczObGGCYH732gg/8AjxzXQQXkjQ7beRlCj5Wj2tS5pPVirYqvL3ZaE2kyWUaiFJBcSKxGwAFunpW/9oYW7QRiREUAHzFKheM888flXAvqmrWt8tw9mb4K2CybgTx7ZH6VvWmrLfRkyxFN2SIpVkP4ZGP5Vle549bDS+O9wbxJaQySwXcAZQhKywzDhgccfLULeMLi70yWbTJomuYRxHeHOeRwNpB/SqGveDtN8QNAUW5sxHyzR/Pk+nzA4/OqMWl6VaLI93HcPJCreVGQ5D8d8DitV5noUKFOST5dSXSfinLdaPPZ6npcjXYJLRKheMKOc/Mc4781Jo/ifRNK36k08MPy5NirRxZbeAQQCemT+VYVvq1nb2zW0Xh+8tHmUq0vmSHIbAPylOPzrhtQ+Ctpq159rXXZrNZ3MhhliUsmevJZc8+1ax5V8R7GHwVGbbneJx/xu8eaJ4nvF/szShY3AmMksmUIfKAY6dM15Rp/iK+0e4imsrma3cEMzRSMhJHuCK961v8AZ8XUIFdPESPIu75dsUeccDPz8V5rrHwL8Y6QjPHo11cW+3d5sCLIAPXKk16lOpTUdGff4SrhI0lTb+87bwb+19r2gaeun6rpVn4j07f84vTJK5BPIyzsB+VdDH4p+FnxgumnvIrzwjfz/O6o9qLcAcbQCqtk5HHsa+dbzwzqmnzL5+nXMci8/NEy4PvkVBJY3hlJaKQsRyrIP/110xrLq9DeeDw1TWnKz73Pp7UP2e/F3g6FdS8I+Iv7WspBtQaZJL5nljBywiBHc9+1a/hn9sbxf4FK6f4j8OR3yAgq0izQzcDaclmIPAz06183eDPid4l+HlyZtIuVtZMY/ewq/wD6EOPzr1Vf2rJfFkcNr428O2Ov24wiyw3Eto0WeGOUznjnp1r0KOKdNXUjz62XuX8SCkj6m8D/ALU3gX4h4tr2NtFmkfyvLv54fLK4yCWZwf8Ax0fj1rsdV+Fvh7xhZi80+83RTMGSfTmjdDj3A5H418nad8N/hB8QoDLoHjE+HNQ+5HYXUnmAsOjbnVM5HvSab4V+KHwV1B73wosmpaXF80d7awRXUUisACSFL4Bx68Y969WnmHMvfjc+drZXRbfsW4vsfRevfCuXS4ZJYo49SjUgLGsZEhGRz0YV5vdSW2hsj3ljqmmiFsqrMCNw7YIQD8Ko+Gf20fEWnSLa+LPDdvchQRJMu62ctnPKhSB1HQV7noPxi+G/xEs1RPEditw6K72t3M1vtZgMqrSBN2NxHHpXSvYVo+49TxKmExVF+8uZHiWs+JrfVvmj1SFXK4WO4kwuc9P9Yea5rUr7VNKkV4I2ugjeYPsu+RPyAGOvrX0L4k/Z78MeJYTPEJ7aWRSVmt5dy5PIJBJH615F4s/Z78SeEf33h67m1NVYOiJbx7iwGe7E9V67cVjKjJL3TahWofDN2Z5xJ40mnuZVubC33sd3+kKVfkds7v5n+lYtxrGn/Y0/0LULZ1ZiZI2XacsTweK3tf1PxTpuYfEOkyBAcZuITFyecbhhfyrG0ufw7qdy8d7ZXWmgLnzLeZpFY+y7G/nXKo23PdhOHL7rujd8L6wt7ue3N2yxZGyYglsqfT60/UNYudJnmurWO6jmUgfZ9u9dxwMgZB/i7VvaamjnTGi0rUbe8mJUiN7uO3lPsA20sfoKbd+HdSivpJr1r3TAArK7wb+gzwNpzyOtbImMoN81jJm+I1teWsUHiLR1nlYb2mCArz/10BI/M/0otvh/ourf6VpesPaSyDf5KzowHoCoAwPxqS41KVrkwX8oksI1Yho4T5rHcT91cHGPase1tYNSvp0srObTpt4HmYckgnHIf8/xplqcviixPEnhfWNOtyJLOz1EYO37JE4YcfxdefxrzC88L2eqXUcU/n6fesMlZAsaD8Sufzr2m6vNY8O3sVtbKuop/FMtsVVMcZypxzita41iHxFZ/wDEwELxquGjZXR2+nNWrHoUcfVgrHyh4u8IPokkrFRPbqQGmjTcTkA/ewAa5VcY5LhOwZ9v8q+wG8F+GtRt5rNYLiyjlGQiSmQD8xn35NcrN8AfD13I4ttbkW7Az5aruIGRyfmJA6cn096zlST2Pdo5xBL30fOdnDExbzIlK+rNlvw+Wr8NnaeXgQ3TE9CSCP0FfZvw9+Dfgi5imEnhqKa8hQL5kesPMrYHLOEkG0cHqa228CTaEXbw74Qs40RS5lsZLi9QkHuwnOK6I4O6u2clbiKnz8sYnxFpvg3VNXk8rTtPvLov0MEDuQ2enyivR/BvwZ+I8M8XkaVfW+Qdpu7e4C/ovrXvOqfFDxrpkLI2pxab5e1fJj0wsyseQDvLEfjXnPiv4gXWqwyjVdVubl3fJ/0RIUY9e0XPHoat0KcXcbzCpiF7iR2Wj/DfxbdW6w6vqPh2wEKgM14Jdw7EfORzVqXwv4V0/wA5rzxlpCvGNhWz8oscccEy9a8Pk1nSZFkljsRPcDLZa53L+SoMce9Yt94stXjDQ2VvGw5wszN/JqmNaEVscf1WtUZ7XqXiP4f6S6I95rWpTIMho2gVCPrvNU7f45eFfD85bT/Cd3qJH8V48bA/gqf5xXhf/CXajveWBI432Y+4SDz71m3PiLUNQlbzGx3woUfrtrlniH9lWOunk9N+9UPpb/hrR4pIjbeBNMiWHlWCEH7wPJ249fyrb0f9rSzvJFa/0aWw6AfZJlVeeu4EAn86+P1+13JdSsinH90H9dtWY9Eu5FBkWQ8fw7a4ZYp31HVyXBOOujPuy08YeD/isYIZdShtLubMKC5aB8Ec5JLkjj2rF8efs66dptqb251BY7efaI54dpiOeQAxWvjW3sbi3kQxbmVeSjhTjqPT+tereB/2jvEPwx0SPRpbS21PRsH/AEefMZyeQCyDcRkevenHFRk7M8ieTzpu+HmdLF+z1q2vTM2jW82oQB8GaKB2G31yiEH8a5rxl+z/AK34XhZrnS9QiHJEjWbqvHJ/hFet/Cf9qHwjoTNPZ6wfCrTJmSxuQbyIZYnCkQhh68tkZx2r0XxN+0pYeLNKe1t7/wAP6srZG1b1bJiCpHWST+ldfsoSXu7hKeLoOzT+4+FbrQmtpljE5GF3lZBwKqSaTdzNhYlmT+9HGSK+rV+HXhT4gXCG6tLzSJd3lrJpt8l9Hnsx2owxwPTvXV+H/wBlnQPD4lv4NUvL8FGWOFkCtJ2wV6jJz2qfZy2R6H9rewp3mnc+HI/BlxcyuEhk3DrhSR+VLP4H1SFMra3APYiNwP5V96+Ef2f/AA02uy3OtxXukpKp/wBfI0aDhgMMwAPavVLj4C/DaSyMI11Ylb5vmvEJHHrmuCUa0W2jrw+arELmUtT8pZNJvGLDyXD4wcqe1UZNPuowQ8Ui9juU19t/GT4A+FPD8EtxpviOKaRQzbRcROM7hx1z0Jr5T1f7dbwswnRx04AqI1HNWktT2KOJ9s9Tht7Q/LgcN71Bcag3lsoCjJxnJq1dPJLM7S8noWArKu4Y9v7zjbyNx24rQ9imo1LKxCdUlh5DEEHHy5zXU+GPitr3hm4jksr+4hSI7ljE8oB9sBh35rkFa3YfM4J+lPjjt9wywb8K0hPkV07M3qUaMlaULn0BH+1ReaxZrZ+ItA0rVogd4eUMZg44zvd2yPbFYxuPh54nmMxbWfDlw7b3ERtpICTwQB+7IGee9eRSSRx48uTyx6jBzR/aAjAI+de+a2jip/8AL04VhIRjaDse3r8Af7Utnm8N+LNN1BFzvjaQqxGOPubs/lXFa38P/Evg9lFzpc00ewurwQzMhx1IyqiuHg1jy5AwZQQc5YA//XrvvC/xw8T+F4RBYX0TWhfc8EsKlW47nGfwBrqhWhbsTKjVSta6MvQfiHrnhm5jk068vLR0O/b5rxckeiuK9b0H9sTxFp0cVjrWk6dr9sqYX+0xJISeedzu3qO3auO1L4waZ4qjB8S+Gre8B+V5ra7kgIHUEDkdagtfDvwu8QITZ+KJvD93LhpIbrdcRnnOASseMHnljmu6NZ2913MHh6M0+eFj0S6+LXwv+IEsUmteE7rwzMrArNoM9rGHz3bdEDjP+1X0/wDCL4oaZptqbHR/G9hfxO0ZWHxDNGkiqFG1I3Wdhnrn5fSvgjVPgnq0cryeGtQtfEluWLs1jPbluvBKCZmXPXBHeufvNK8WeG5EjvdLvbRM7y1zaFenplRxXZRxXs9Gjzcbk1LFxSVT5H6RfHD4e3PxYt5ZLW4u4i0SbfscxuYPl3DJGwEe/PXFfNeufsd6/Nvez1TSpmO3arNKkxXnqoRj+teReAfjl4m8F6hbXOnXUcckEnmKxhjba2RyVKnJ/SvdNH/av17VVSTWrPT9Xdss80kTxMWJJ6Rsq9PQV6UalHEK0kfNvCY3K1anqjttb+MOteY6Jtlwwwsk9qnGOn+sGPyrl5PFnjPUbiSS1/sLTiwyGDtKw/4Chk5+gryLWv2q9GZi2m+BrKyyc5mmS5I/7+QnNcdfftWeIW/48YrGxOSAYdOs0I/FbcV+YOnLoz6alleIl0PpW2b4m3mYr7WbqW1bG86f4fnPy+gL2nFQ6l4B0+ZvtOsXusW8sS/L9rlsrTg99soQ/mo/rXyhN+1D8Q7pf3Pi/VIOdu23uDCPwCBQK5zWPi14v8RCSXUvEOr3uRsLXF/JJnBz/E34VpGDPQhklb7bsj6x1Dw74G3FLu9tzjgvda5Zjjvny5Rz+FY9xfeANHm2w6h4KiRRlWvLvUp347/6KXXP1FfIs/iG9uVYyXE7luTufP8AWqB1C4Uk7mBPqRWkqK3O+OSRas5H3vpH7TnhTRbJoZ/Gl4ucJ5eiacHjwBjn7TCDj8ao6p+1F4BmhmVtV8U3rlSFZ7W0VR7EAKce/avhe2ubqWQ7ZWT+93zVyN5fLkAYglc7gQeKFTRt/ZFGPU+ivGHx48FXMLNa+GjqE+wc3/mKhPv5dwtcva/tOXegwp/YGjaVo7ITt8iG4lVcknjzJ5O/qK8gmzNboNkkkhHEm7b+mRWc1jPnB3lx1YmtlZ6HZTy/DQ1Z7dqH7XnxLvoSr+JowvXZ9htxge2Y81yeo/HTxdrXNzqyzdfm+yxA/hhK4uw0G6vptix+a5GMHaD+Z+o/Oun0j4SeJNSjC2en+ZvO0ZnjX8iG/nU+y1sW4YSn2MS4168vmLvMCWOTtUL/AJ/Kkj1KXcikiXaSfun5a9Hj/Zl8bW7A3lhBZps3eZNdRn/0Bm/lWi37Nuo2luJbzV9NjZwNgVp5D+A2KP1puk10OeWJwi0ckVtNuF1bw5tZoQVgYru3Ke4/pXBWEkayRKyjbv2ljnHT3r6H8G/s831x5KWt7cahExWNxDDGvVh2ecZ6EdK6Bf2Mrzw/eWL31rNeW8mJXLiGFTGfeOdmP5VPI+qPJp46hTcklc+ZbpbcR3MS7n6AbRkdB3q34c+12bR2qWBu7fmRkAYseOvBHsPzr6SbwH8PdM1E2UkOkwSFt2XmvZiB2ypiK9Pc1q6Xc/Dq31L/AEUWdu9uGWSSHRVlB4xwJNuPvDt2rOcXJ8qJqZkpe4oHe+Ctf1n4veFbHUobW50LxjoduHF5eW5isr9V4SIsQ6nmGInGw8Nknt5N8ev2c7jV7628S+GdLuJNNuN0tzp8kuZ7ZiS+QpGcANjgnlepNdRo/wAaPDtrYz2sGr6m8aRs6x2NitsMbuhw4x97tXEat+01psmmKumLrE10J8yyXGpzAbMdCCWz9Kn6vOOx41GeMdVypxsjx99B1aO4GnXVt5UdwQLiRx044yTyOMdap2NtpfhnUJDJKrzRvs8mFt24H14B9O9XfHXi268Sao99BcGGCUKAY1VTGcAdgCa4yEy3E04lnLyK2fMbJJ5XnJJrsp039o+thzSh7z1Oo8Q+ErDxZai+0JWk1Fjvkt2bDY6fdJPp615lLpH2W6lhnVo3G5CjADDA9MDvXouh3k+kyx3FvcFGK7TjIz+XXn1rotZ8D/8ACwrF73RIoYtSs4TJdxuuzzlxlmz0zkVq6TjqaUcY6clCWx8/KrWcw8oYkVsg84rorHVEuVAmBWQ8bsYB9qpXujzwyFc9Dt2sQTxVZ7O5hjyrY2nIAbvUOJ78nGqrnWzXl3bw+QZFMZHyoOoFYF1pqPunRtrd1Jq9p121/bqsrfvcZLd+uBVq6aCaQwMRDcrgMduQ3HH6YqHocetOWhR8O641ndRo+5fnxhVUk/nXqfgXx7N4L1k6vZ7Wl+aG8t5F3RzWz8OpKkYbHTBU8da8p1LTXs1DrHtkHzblNWNDmvLu4SOEs0jHldwG4+hrWE3F3RlWowqrmPpNbV9Y1BfGXgKREkYeZNp9uwlvLaZwRMRC+cx5cAHD8Op3dK6fVLHw3+0TbRXWnT2+hfFlP3mppqNybe11OTASP7OHaQM+5IwUGzljwcAr8+eDPiBq/gnXFvNElazu8NG4k2yqwK4YMjqyEcAg4/hFe13vh+w+I6DxP8OmOk61bILq/sVLwy2kgAPmxSZVW+eJm2gqAWXjjI9aNRVY26nzdaj7GpfocpIq6vNLZa5FNo3ieImIJdI0Ik6qwI/389Rxj2qCCbXPB7/ZPNtxHJyGkT5fwYgDuPzr0ix1Cx/aVt7Kxb7F4a+I9nCPK1Brf91q8eFURN5MYWOQzuDvkU8Ofn4rkYbS5k1AeGdftj/axlyY5XVnIdQ/ll1J257MGJG/HGMDnnTvsYynL5E2k6hq91bpdQXNvbyrkG4kGY156Z5Umor7wHqt1HcTmTf52GedY22Nx/DhAM528DsDTDol3p+uX2jpdNZhAXRmZmRFDgY2kkE5B56nqea1bfRvHU+jxy2WofaLKRFCTRSKm1d2MFCq8k4Pfp71yckrGPMovmuclcW1pGI01K5knihO1N8EqtGB2ICD+dPi120tS8GlxXFsZM7AsZK5x1y+Tz1/Guu1vwf4gltVM9vaTssbbUXyg3OMbiEHIwe9cJrsRtZo4niayLZaCKNhlsdfnBJHOelKMWlqdNOt7QzL7UvElxm3kktI2ypWFT88jZXBJJwOAanvvh9catapeWul3K6kVXzbdt2ZPlGTGo68DPHbmobrY1usz3UlrIQGjURCRjgno5YEc55xXe+GvEj6Fa2V5dXCWLeW1us99I90+eMHHlvt4BHB7iqUNbm8qjirxPKktp7bcJYooAhaPE3DHArqfB/j59Eultr9vtUDYDAoSyKBjA+Zf613vjxvCHiKGOTRLe2S4jTzb1GhdzMuG4VpFBTJz932riLXwfJqQkElsk94kmwSRqsflHuBhhvGc84rZxMeeNSN5o7W3+IGmapcLb2cjwW7MwzJGwI+Uj+Z9O9dDpOuXmlqqtdR3Fo2QvljJOd2BnA9M5xXJeHvCqaPMkEOmDU9SkJ2mVkjXpn+8R2Hap/EUN5Z27NdySaXcxAJ9ltiGX0+8pUdDnv1rCSXU8WtCnW92Wx7T4R+N/hvVdUaTVdXistRtSHtLqNAAr5+VnyCCMqvKqSQPevVIy7Xaapp32ay8QTO27a/mWd85wWCElhk7n4DIfmj45FfCa+BrvS0S81W9XSYP+WUkamaRgP90jtg9e9e9/Cn426fdwxaLI1xdRxEeW94u98bcbo2IYxkBSflYZJ9q8HE0bSvE8HMMp5Up0dWetan4PY6iNd8HRvoviJPmm0m/c75digjYrFusW4/e/LpXI+PvBugfFC2lttfSbw747G0XIndoIZSnHBy4O4Ent0r0vRtft9df+0YLo3t2pKxaksJgaXGTtJGGGD6g53Y7VPr3h/SPGj/AGTVIRZa5u3jVYE/e4H8J2FSSQcdfwrzXLldkfLU69fDT/eaNHwX8RfhTr3gHUpl1TTpoo/NZBKjZjbHdTjkd/oa5O3XbIgwRhu/tX3P4mgWyso9E+JFnHq+k5H2PWYtrybsZBKghzkMo5J6V4R8SP2cdQ8KRx6rp13a6jpc+6ZJYsxGP+LBDcn5TXoUcTFNJn22DzaNaHLVepwVvzbsR0xmsybKueOa2rW0McO11xkE4zWZdqFlGBhfevXk1KPMdlNwbvF7hZzAMCemK6BGDKCOBgVgQKsjEqu0Ac453Vt264jXjAxwM5rjmc2ItF2JFbFP8zK80z73Sgr2PFBzKVtUNU7pPbFcr4h+STcACVbIHrXVIv7zjniuV8S/eHrmuxR5onVhdaqZkfal+dV+bfg/P1Rgc5Ga6uz+KfiS3s/scWoRpEw2lDboTjr6E9a43buIOOaVMrg/xDo1cztazPclBSd2dv4T+JWq+FdWF9byQSvIp81Zowc568cY7flX1F4b+LXgLxtDFJaXkeheIXQGT+0X8qAsQRhSSwPIU8+9fEzSDcc5zUsN01uwkidkYHIK9RT21ODFYGFaNloz7Kutc8ayeUNP1eBIwmJJbgWyRdM9WUE8c8c1kQfEPRtL+TXvFcl/cblYrodsJAnJPLSRbe/YnrXmvwo/aGi8IWt9Z+JNLbxLplzsULN5e6E8gkblJ6e4rU1P43/DONgth4Fa4JH3ZisWPTkFqTk+h4P9n1l7s43PXf7H8K/FKCBPD+sTz3DqI1sdTaOGffjlgqxjI+br6CuZ1H4VNo8jW+qaJe3LucxSWRMoLDkZxnjBA/CvMJP2lF0WR20Lw/baDc4HlzReXI6+vJi9KxNW/aY8b3zFv7cuIPm4dEiDY+ojFZSi73JhleJjPmirep7j/wAKA0XxFAjvYatpM8K75Zb3MURY9cFx689K6DwLrN98IbyPTV8Q6Dd+H/NEs6TX8BmXjDFcFGJ56c9K+UJ/jP4zvldZ/E+syo3Zrxwp/AGudvvFeo38itPeXDuf45JWb/69TKCkrHTUymriF7OtK6P1a+GvxM0HUtUWXw/rdjqEmWaW1hlDybQVDMFBJ44/MV1XxL0OD4h6bbXNmV/tK3bf5MjFSNwwcjscAV+SPgv4ka14F1iK/wBI1W60+4jYETW8hTPIJDDHzKcYIORwPlNfXPwh/bs0mS1g0/xjDex3Qjw2qQKrrK2eCVQKRxjtWtKpyQdCpszkqZdicFRlh4e9T7He3XgG7mu54ra3aSZDlo9+WU98g9Pb2xXMap4MubKQo9pNFJtyyuQCcnrivdrC4tPE1jDrWlytcQ3I8xbiHdCzr0yynaeMY5z0rJ1WxkvrgvMquyjBye2SPQdDXh4jDRgvdPy7ETnhZOPK0zwK88MSkNmFieOh56VmTeHyMjY/XP3h6V7dN4bjZQpC5UBemeQBnmsy48J7s4jhrztUTTzLozxd/Dz84Tjk881DJ4cfBJiU9uRivXJvB6s3KRElgpwCeD/+qqcnhI7sssajqBtNF5HZHMkeVjw423mEL+NKPDvqij/gTV6i3hVV6Mm3/ZU5qJvC6Nn51zgfeHPWlzSL/tGJ5t/wjh2n5F/76b/Cpo/D7ouQn6E16P8A8Iqm45ZfyqZPCi9Pkb22mjmkH9oroedQ+HX/ALjbT1OQPyq7b6CFkAAJf/fOTXoUHhVVYDyV/EEVpQ+E9oH7mNSTnPcUNvqc0sx6nn9v4dkmYja3TrnOa6HT/DBbaskbZAxt/wDrV2Fr4fVX+bZu/uKPetWHR0HJCKF6Dvyf8aEm9jgqY6c9ErnM2Ph4rjbD5SbsEnj8s1u2eixphsM5zjPatqTT4NIs57y8K29tAvmSOVZtoHfA5rxD4hfti+CPCtvc2egx3mt6wAPLm8ryYlODgnzAc7SehU5zXRHDzlqzqwmVY7MJLlie1yTWOhwrJf3ENimeXmYKDz05r5n+OH7Umo6Xqn9m+HYVh06OVg73tqwM6hQTtO7nknGAOMfWvHdc/ag1PxNqdx/aUl5LBI29LRJF8uPngAAAcD8+tJpeswfECSVEtoNbccpDcKsTrng5bb2wP4umK64UbPU/Qcq4b+pT58VG4Wvxc8NusourW6sJC/IsYt8f1YO7EH6VqWvxieOeN9E8YRQeWMLFfW4WTHploto/OuC8R/D+3jk2sz6c6gkxsvmrnPTO/wDkK5N/BmozAPZTQXakEHySQw/77C/oa6nRpvY+3jl+EqXajZntF18TfEOorJHczaLq4Y7ixmjQ/wDjjpj/AL5H49auQ/EPWrdU+16UkSAfKVj+X2wS/NfPF9Bquj/JMZIDgA7ZAT6juf51YtfGmuQqFj1GZ0AxtkAcfkwI/Sl9WixPJ6EvhR9ByfEzUmwvn2cPfa0kSn/0KrNp8UNUt2V4r7SW2nOHuocken3x/OvntfHVzG2LyKKXcOB5aIfzVamXx5prN++0UPxztuWH8hTdGKVjllkNJvY+mj8avEfk7bZ9ABz/ABXcP/x+qU3xQ+Il8EjttU0GFQSQkd3Znbz/ALTE/rXzrH4s0a4yY7O4ssn/AJZzGTH4HH86u2PiLSFm/wCQrfRNn732cn/2pWX1aMY6Ef2PGlpGKPoGLWvirqRI/wCEh0nHX71of/QUJqX/AIQzxpqUJN14g0yRuchtnfGcYi4ryXR9UgnYm18XX1s+eR5UiZ+pVj+tdvpvh/xPPIq2niWSV25TdI4HPPeuSd46I4a1H2XupJHZN8M0kXN5rCNg4LCZAPz2Cr0fwr8OrDltat48cHzLxMD64HFULXQNY0m1gutX14XECnDxsjPnn3FZ+peJVW6CaLbrfT55BhjjU/XcPT+VZ8zejPAnTrTk1c6JPAujWjKLeXTZ/m6teP8AMPwYD8hXT+G9FtdLkedVaMq4IeCZSgHp87fzrjIdP1mSxhmiSG0vHyzpsjIPJ4HGKVfEOqRlba5Edo5bACuDv7c4XHWlc4alGct2er3utBs745b4/wDLNkVG3f8AfJxx049KwdS1Dw3eW+NStHMhPKeYUOemOGHFcFeeML/S5GsJZNjj5lZSO/P92rX/AAkiMkT3sMDN6mNWJ+p20rz6GEcPXto2zoj8P/hlrjKi2N0ZypZ1S4chfp8xrn9Q+AfgXVomewbUUZc5ZWcoPqdp/nRJ458PwwS3M9g1oVwitbuy5J4PCj2qVfGWk2lmjWGr/wBnpI2GaTzpg4I9CpH6VoqlRaHdB4yna0mjgLr9nYlpJrDW9PkjjwUWS7IcH0P7vHf1q1oeufEn4Q6hHa6ZqVjfxQrt+zW/k3DMp6YXCt29a7PSde0FrnMeqW6uD8++2k2SZHXZs29u4HT8a7r/AIQnR/GWizXNrBAbzykcapZmSN05x0ITOAf0reNaa3OiWZzpS5cRG6OHHxx8O+OMWvxT0G9WZRuMtvbyxOJAMnIMo7KPWszU/hP4B8ZSI/gPxTZ+e3P2PWr3yGGTkBcxjOOn3jUXiL4N6vZ3D3DXlprNq0n+ruowJW/i4kYOw5647D3ryzxVo994Xvkezt5vD82TuWO535fJwFZW4ANejSr9tz06PsMQuahM938PwfGn4Ot/oNhJJYn55/s9pHdRlFGOXUNtGBnqK9U8L/tWabezR2ni6yn095Bhrm1tH8pSem7Dseme1fLXhX9p74g+FZEttS1W61e14SS1uJEkEigFSvzofbv3FeyWfxS+GnjSzii17wd/wjt3dHal3DCkiAgnazCIgkY3ZA9K9SnjqtLbY4MXgpR96pFNd0fRdv4i8HfE63+xWOq2OsRufM+y+dtmVf8Ac4YdDXF+J/2btEvt8ujG506dm+5JOxTOO2Qx/WsXwj8DbO11aw1zw54ikttLvYjLHDbxzRSTIyfL8/mBgPmzgkYqHxB8aPF/gfxTeQX+nudNilwlpJPDI2zhgTJtLHK+pPXFdyzCjUV6qPmnB05funZHnHir9nnxLpLPNcaWb6OJWkWaxcyMAOmRgZ9a4XR/HPib4fwSWcEj20TfvHhltQYmP95mxu6ehr7P8I/FvQPHCQRRK8E0/wAn2eaIurZXd1wB0qx4o+D/AIQ8YWbLd6LYq+3asscXllen90jt7110owqq9J3O2ljJU3y1NUfJWi/ETw3ryzSeIofKuepm04kDoBwsr57noPWty5j0zUvPbStYAjmwx+1AglMdM7cA/j2rpvGH7E9zd3tzdeHNWtYkZjthkRwcdhuZz0rml+G+r/B63V/E+lf2xvx9nWC7UDCkl88/7n60nGpF2kj0JToyjzUnYy7z4fQ3Nqkum3EMUB+dtlwjlmHQdO+a5rW/hzeWsySpbTNGFxuhZWBOfpWqfGGmszG6trrRY8ZEMUxdSfU4PGKjXxBeahAP7N1hpLboUmU5B9twP86uMuhrQjU3Wpykc+saHeb3jeGAvsx5LGU+3TFalj42X+0pEf7ZEApXEcaFz0OMOD3HYVoXGr6ldJIRYxsigZusxEOwHZCOP64zXPTarDHG00sBguifnlhtIVP/AH0rA1Tdj11r8aNe817xJpGrFtMuHknkwY38hNm3ccKx2Dnp1HrW/ofxc8SaZLBF4jWPy858z7PiVB6IylU/PNeX33iK3ikiNpqt7aSO2Ge6RpR+A3vj8hVa61rVIVlIb+2rbORcTlQY/XCspxznpVxlJajlgqNVaLU+j7j4tarquntAmoxT6OykJa65HHE5z12yRBePYtk81jtp3w38TWE51Gy1Gw1FAvm3Onu72aHd3KtI2M8ADPP5V4dbeOBqFvHYG1uCHBHmCXOWw3TNd38ObhJL69iSCVEEG2VZJN8f3gykjJycjsP4hW/tFazON4d0HaJU8RfBSDXLhk0TXdJ1kNIzw2b6gsM49AwkCHOfzNcJ4p+FHizQ4V/tLQtSto1TljGxXA44bnI9816XpYfSbyWK+sEs7xsKl9BMFbOeG+VQe4/Kugbx5cRxOtx4h/tKLf5ZsNStTdiTtw0ytsHI5HpQ6dCpudccbVp6Hy1PprWechkVgMeYcE8Uml2cYkYsvz4P86+kPEdx8ONYs5IdU8MvoWoPtB1CxJmVAe/lK0YPUda5bRfgLH48vJLPwLr9nrl6dzpHPDNaSbR1BDDaD9HNebXwmvuM9WnjnUiuY8ws4wZR8y44rq4LVJIeQ/T+HAFM8W/CfxV4EuhDrNoLS4U9PtEcy/ozY/AVjDV5Ldw3mxnHUKzHJA9SleBXwlVaoyqSdR+7I0f7JBYkBuu3G4EVx3j6JoIQoUDDLyPxro7nxSyeWwztYZ4wcn1+76Vzus3kOrKWkOcEHkZ/pXPRp1b6nVhacoVFJnnNv55x/d9CDmrEkkkK5C7W7nGc12mk6LYeY2/ae/zKarat4binQm1kUBeqspGa9H2rjZH0MqsOdJoxNH1me1kDb3icHKbNrA/WtqD4gajBPv8APBcNncI1Ncw2ny2twNrDaOeKpXEzrIQA2c9q2557oVTB0aru43Pd/BX7UfjjwXMG0/VbeGNVKKtxZq45JJ4UZ7969n8OftlaF4nZY/iJpJuEVQitpdu8bHPBYgzqOhfoD2r4oguZOCxbHbmpzdHdvZzwO9HtWebWyfD1dOWx9n6zH8DvGWX0LxNPo1+6n5dSZ1TceeSYn7bh19K4HW/gDqN9p9xqdl4l8L6tBCyh2h1mJCeg+6+0+nWvnSG/ljZcMwPqOK3YPFWp2NmUh1G7jiYndEkrBTxnoD7Ct41KVveiccctqYf+HLQ7vXvgF42ms3vbTRZdW01sbZtKdLpM9cboywz+NeT+IvDOo6XJLBc2V1azRsVeG4jKFT3ByOtdtovxr8ZeG7f7NY+JdUtbTBBt4ryTYc452ZwenvWzp/7QQvJpH8S+FNM8TK3+saS3t4JCM85kEW7J9ciriqVR9j2aDrw0Wp4I1m65wmcc9c1Eyun3l2j617xqL/CXxqyfYG1DwjcE5Mctk93Ec9F3CbdhenQ9Kkh/Zd1nxBb/AGrwpqmm+JLR/lWaNWtmZgeRiZV6YPftmtJYPm1gz01i1HSqrHgLfdI5z9aGdlt+Oldt4s+FOveENSns9UtVtbiM5kUSxtt98ox4/GuZk0WS4j+TcNhwXB3kcnGA307VxSoNO7OqFajLqZSTHjPSrMN4sfAwT7inyaZIuCir05JfOfeqc0LBD2xkE1MVrZnR7k3Ys3GoF4WwcN6KpNYstzO7KGVWOfu7CCauQwsyDHPqc0smngNk8H+8DXWoytobU1GnpYh0/WJLKQyQsYipBGArNkH0Y/0r1fw/+0v410WNrUajbz2TEeZb3FomHAGADhVbp6GvLBpq7t23J9TUr2x2gnb+BrRSmiatOjUesT3zw98Sfh54qut3i/Rp4p5ZMvNpe9cLjHR5j+lfTHwa0X9nrVo4obzWdRi+VysN5LKoAGMchfQ+pr86EmaORQNwNdd4f8eXui42zTAqSBtkxxiuyniZRPm8dlLq2dOXyMmLw7PdcKoZ+6gE0f8ACG302PIgkl4yTCrMB+Qr7zb4geAfDdwxfUvCcYjOF/sfTre5bdg87hcxYHvisTWv2kvhnZWKQrqHi2S6ZcOLGO2t4847H7Q+B+FeB9XqR3RzwzTFylywos+I4/h9rd18kWmXV0c/eht3bn0yB6Vt2PwT8X6hgx+GdTQN0Y2U+3/0HFe96r+1N4ZhaN7Sx8VXaxJtCXviCFU3dcmMQNnj3FZN5+2slvHLHY+AfDJD7SJdTg+0TIRz8pUqBxXQqStqz1YYnMKis6djiNF/Zt1yeNDdXdjpYOQy37SRkH6FK1l/ZXvPtGxNe027JGf9BDzE5GeBxVXU/wBs7xTdXDtYWWn6Pubev9m+dEAPb96cf41xWrftNeO9W80P4p154nJIh/ta42KD2ClsCn7OMd3c0jRzGbu9Eeo6f+ybqrXCZsfEV3uPDQ6FMYwB3LCTjqetd5pf7K/h7SopDql9pNk0Zx5es3Ulox47gscCvkHUviHrOt7TfXl9d7en2i5Z/wD0KqDa1e3McjL5jcYJ8xify6U4+z7GzwWJn8c7H25N8MPhno9h5h1XwO8qjBFvqy3Tfgr4rldYuvht4dYn+0LMopGP7P0KwuN+Rk4YzKetfKVrY6tdwbo7aZ1f+LaxP6Vcg8F6pMBIzC3fuZmdCPw28VpzQW0Rf2e/t1T6os/2ivhzoCsieH7rV028ApDYENjGAYpHPQnv39qpap+1r4aaNlt/AhX5SAZ9UMo3HnO1kIr50XwS8K7rrWrHGM7JZcn8jio/7G0y14e+Bdv4beFSD9PnH9avmfRWI+oYbrJs9ivf2rdXHOk6VYaVxt+SztHb8zBn9ayrn9qX4jSx4tfEl/YluGFiyW+R7mNRXn9rZ6JF84inlOM4OwD+VaUN7pdqplXS+V6bypH6LS5nLRkfV8NB6Qub2j/FbxXq0Nzb3XiLVp3mGF86+lYEsSMYLepBz71NpOqXvim1bw9ezzTXD7jZ3TsSYMLkr7/cA/Gqdn4qEM8ckOl6Yu0qVcwneO+dwI9PStm+vNRW4aS31GUiQh8QyMQuDkYIPf8AlTUUzkqunTd+WxxkNvrKzfaSl0FUn5fLYBfXt0zXS+GfDetXF4zFXjWYFV89pEUcg56Y7V391/a3ijQW1EXTpfRt5dxbIzYdemVXGcYdcn2NM8H+E9S1YASyrFFEzBmy4fOOhJFbeySs7HnVMwpRT0Oesvh7FolrcmfVbE3FxE0aPvwFPruJyeo/KuftfCttpqySyX8bleCI13Z/EsK9GvPA1zqVxPCtzJsghJ2kbucDj61xzeGLmxvBHFbzM8nO1Y2LdcZxVOi07oypZhGotyhZ/wBhpa3COlxdFzne3y8+gG6p9Ht9LubqdItJ58ksHkdueB9a6DTPh/rU2sQSpZXCLIwCtNC4RwRgkcYOMHp7V7B4d+Bt7p9sxRUluJ7WS5kmaBisIZcbOnY4/OhUpXJrZhCnonc8Gk08W6sW02OMMeGHJP5rVnT7ibQ5nnjgNvGoBZkOCT/dOV9jWvrXhfyvEd9o10YRJBI4WTYRuIPbPsa57Q53murrS5SqIxyWIwByR/U02tbHVGXtoqRZ8d+FYPiZos3iXSxBbX9pGyXNnEA0lxjGwqFHUc5wOgFeMWOhtqF+tmkwDP8AKsjjC9Bk5+lek27XXhfUpJod6vbFZlc5Vj0DAdOMEjqPx6Vt654XsvEVndeJNG8uG5sgRc6XHtbKrwzoF+b7rKScdjWEqfVHtYfEukuWWx43qmipZWdwqLJ9otX8uXCnJGcA49OnPuKTT78XG20uSgKj5ZCR82eQf1r0uGw/tiK3+0XMcO35luMjILZGxye4yMZ7ivPvE/hkq7zRu+d5Yqq5K5OT0/hzyPYiuG1tLHr069OoTsAVkgAxNgbWAyMZ64qjNbNa3Cj7R5iucieMY2Z4JJpNPmb7OUkUsOzt2IHf2rUh1C1jbMlsu4DDom0xPj6jJNId+V2I7XVo7eQ29zFJLMhIjugo4GOvvkA/nXUeGfGGr+Ebi2uNMv77S514+22bmNiNythwMAjIBwSR8o461y91No5jwlrcF2Gfmlj2r7D5DV3RfFNppspjtbaQM6bWV5A6+mSBtxwe9XBuLujnqU1VVrH0fqOg2nxs0UeJPB9hDoeu6MizalpdizGS4IBkM8IjOfMLZVVCrnA54xWj4J8VWvxm0ePwr41fyvH8jNBpXivUtuFyC6wTAkEDcCob52AnGF+QK3h3hrXnvJobvSpW0TUbd8+bDN5ZbIBBBAG7BUHGf517JZ22n/tE3Mktx5XhbxksDRW1mgU2+obVd1VlOJDLhCowGGWjPHSvVjUU9z5yvTlTXLaxI95f/DbXpvB/imzF+1krGK46iRDxG6eYo8xCOVJ6hwRximw+ObL7CPsVlJZbJN4k88bDyTtMfCqTluPqe1dZ4F+JlhpsB+GHxK0+6msNNaULfWMim8gKtvWMC4UKEGXUAYwGA7c+1eJPgnc2FvHfW93Y6xossCpayTKzvIDsKscZTcAG6EjGaqVJtXR8jjMVHDS9/Y8StvEtn4ivEh8zzoreJTcXbW8SDIyGwV68FjyewqjrHh2PxNHd39ldKYAgAW8hVNmAM7FUurZ98VY17wza6C1pHdaTqjCG4MgtY0EGXBXG8FDleMY9zXH61qGq601o0Ng9jp0BKxWkUbSEyZP3wAowWweB0z71xtNPU0w9RVWpUpaHEyzPp+sNKPM02RG2K0kAymBuDJnHXb0yOtV7jXLa4uGmvIbW+nbgzTBB5hHXjHHTNddeeENZ8V6rbwXuktbSkJEJLWKSOE/OeWDKckK2OvaqGqfBe7huL9BqUcs0bKUt4iS4yDwVAz+lTF2R9JTq072e5y0ni6HS1uLa1gZhKC7R2OEOO2WXBOMdDnqKf4LtNR1jVbW8e7SRlbezZyVJXJzgDn6mt/8A4VkYrhhfalDDjIX+zs7mGf4ga6Kxn0vR9OfT0s5yshyZlRQ3THb1o5n0LrVoJWsSTalPdTW9va3iz3E06rJcMoDKuCDyCSAAvX2q54i1K18F6BDqaNm6kZYw32jJfOcklue3as24kTSbO2v/AOzmtnUiEeZGA7ZY5J4HY+vaqfiCF/E2iy20EM7cxyQTMhZCSVLKME8gO3GexrOS5lZnmxgpyT8zyXWtavtYme5urqUyM5Zg78jjgVoeCGurzXLOKOSYwl0MnUYUcn5hyvAPT1rDkhkuJjEFYSKQJVCHKHvkdua9L0G1h8K6LctOGD3A69CigDBH1JNRJRtY9ys4xhyRWp3ln45u/A+oHUm1KS10dWTy9JjYZlxwSNx45IOR6Z6gV718I/jRpHji3jjubORRIGHkyXCh127SDuX5mH3uD8vzYzxX5/a94im1jUpJrgZkKbSqt0GOce/X9K63wPqlzb2sDwuIGUtibeRKOnHyjP6157wUamqPncxyeFehe1mfo3BLati01aOO/wBHdVWO4mIWCd+CdrH+LI5UHja47GqP/CE3ngeaS60KP7folwnmXGgyb88EkEAq2PlypHFeF/DL9oM6RJDaazbG6iVdjzbvmmzkjeWYhwPl6gEbVHSvpPRdQVbCW90WX+0NPK+c8cbLK0JKklIynGMbeOo2rnO7FeVVwzos/L8Tha+ClboeTeNPg7pXxI0m68QeE7ePSmjhLS6PJC3n7lGQwCMTlh0B64NfN+u+D7/Tr6a2ureeC4QDMdxAY3ORn7pr7vutKs/FCw6rps62epISY5EwC7KR9/aASOMfjjjpWTrPhW08cXi6dr0n2fUoVwJIUC+dgcFS5JPBPbsfSnCvL4eheHzadHSWx8O2PhyV8FoJVU9GMTYP44rprPwnKVbCqrYwWKnAX1+tfYWifDzwnoc/2H+z7e8mRcbr2CJ3bv6c9a17jQ9Dt8A6bYWi9MpAiA89OnWpqV2LEcQKWx8UXHhq4sxl4JBHj7xjI/Gsa+sfLh3ffA5O3qOe/wCY/OvqjXPAupyXklxp2qNYwB8bJWMaFdxPQcEYryf4wRaHF58ULST6pHskmurdUSB154VslicFf++TU0qspOx6eCzH22h4yyF8AMpLdArcj61yHiaT94VxgrxXY3VyWlLSSH5duCpz/CMZJrivEPzO56817sVJQPtsJC7TOd8492pGm+XO7P41V3FiTTS1Zto+k9nqWPO+ooNx2xn8aq+YNxGaZJNtYgc+9TzLoWqZc87cANoHPOOD+dLcXnmDaBIqjpukLfzrN3nuTQ2eu44pXuUqZdW44wfw5A/Sj7QeCW4H8O4VltMFbG3P40n2j/YH50i1SuaUt4w/iLe2aZ9sKrgDH45rPa444GKhebbyzYqnsVGloai3Tg/N8w+tSfb2GMZ25+6cMuPpWI9wmM7sn61F9qOcBTUu0ndl+xud/wCF/ip4n8FybtH8QahpbHjba3LxLgHIBCtgj6ivo/4c/t+X2mQvb+LtHk8RFpF/0yOWGKSFMAY2LGokOeeWr4ua6dWIxj2NIt07MPk3fSsZRicGJyXCYxfvaaP1c8D/ALRHw/8AiJa+Zb6xBpEjbsxardQREFeTx5p6g+navRY9HjvIxNbGK5hcbklh+ZHXsykcEEc5FfjQJXVQeA3aRkAYeo69MetXNM8Za14dmDadql5ZMvR7S4dCOPZq55YdTPh8TwHhqzfsZ2Z+wUukleB8vPZeKg/s09QVZe/y1+Z/hr9r74i+G2jH9tXuortAC6hf3DqMe3mV6lY/8FKvGFuI0vvC2g3KrgFovORmwOpYyN/KuZ4PsfMVuAMfF/upJo+2W0tCOFVh/uU0aSh/5ZIPbbzXyJD/AMFMLlgDP4AtGbuVvjj9YzU7f8FLFK/8k8gJ97/j/wBF1j9TaZxPgXNV2PrVdLToFAIH93ipv7ObZ1UYx0Wvj6T/AIKXzqn7v4e2a/716xH/AKBWNf8A/BSrxVIQLDwjodqO/wBoEs35YdMfhVLCdzSPAmaPex9vxaWZDxuc+y1aTRRGpMpWJFGWkk4Cj3J6V+avjD9tL4i+Kpsi+/sgNGU26VcXMa4Pc5mIBryXWviB4h8QSMNR1i9vmbGWmuZJfb+I1ssIj2sN4fVWv387H6oeNvjJ4F+HNnLPqHiDT7yWJgr2NhdwSXBywHCmRemc9+ATXzp4+/4KBW7RzWnhXw9cWcykhNQmuYiT8pA+TYynkg9e1fEkizM/E7GTpuwT+tH2CRWJMrMx69SPzrrjhVbU+uwXB+XYO3tPefmd/wCLPjd4x8cNL/a3ibVb2ORiTDLeOYgCckbQQoGT0xXGzXTSgDHPuf8ACqiWbRncdxHfjrUqj05rZRjA+uhRo0ly01ZFmB03qXCmPvGvynP161ds9VubNw0U7oc5DREqy/8AAuprM8tn6Cp4o9oyTlqq0ZBJRtqd7oPxY1Gx8yHUHm1G3dcbXkAA/Nea3rPxFoHiC1MDW8FiWOSFZYRkfNyFPzcLj8a8mZXYcBfypIy8bqTGGwT0yMcVm6a6HI6Eb3iei3mhzoTcaZdyfZmOxYo5CCSPZQciubvprmxuGTULWORUYKZPIVVz6F8Zz9fSp/C3iyTRQy3VsNRtZEKm3kcx4PHTKsPTkr6811Fnqmlagyw2t99lgLEm11GJRCuewYSAHBzyVHWlrEhc1KVjjv7U0sKd+jgluFdZmXA9eBz+NVdljM5Kym3zxjaCB/48Kk8QNZ/b3a0UBMt9yFFXr2wTWbufauCD+Ga1+JHXzcxqDRbWQDZext7tgf1p8fhm4mmENqVu2AzsjQvn6YrNwRzlc/SnwzSRzK6yPERwrRuR+lZfZsZPm1se5/D/AOGZ0YC71q3W2LBTFDJAcyZKngPgevT1rt7hby8t4YLO2TS5IZNhkuGMTvynAAUn+Fh+NcN4D+PiQ6f/AGd4k03+0YEjCQzLKGeHgAkbwR78Y5r3XR9KSbS5LvTr2PXdOlVXYSt5l0ncKm3cM4xkcV41WMua72PgcwVeFS9VHNroug28yvq0OXY48qGVpgB3YlmTHPscV0Gn+H/Cd5Bx/Z7Orbl/fjftztweeuKv2NvpOsXSGCVrC8IYC2lZY5MAHB2gk84NWJPBt7qUf2JLqGEzKJPtNxktxztBx1rllJ7I+erYhbt2MDWrzRNGWOOWSO0tHkEZjVwRt6k7iwxXI614u0iznuPIswzQEvHcbFb5QScZJ68Dp613jeB9U0iS6eW4intuVZrl2THYnp9evpXOaf4Wi8UlriMyHy3KSLeQBoskdj9c9auMl1NKFSja7dzk774rW+oLKbF108yRbEjlnVghw2SGPPJ59s4rzrWvEGrm4knnv3uOGCNHKcMc4zmvWNZ+FMcySG3s4S7Oq7orcFABtBIGD2J/WuQuvAaabeeRKIVjChnuFfywvGfmBXA6Cu+nOmfS4arhbctjK8M+P9ItVxe6ddXUgUHzWmMgZu/ykgcZP5V22h6n4Y1aSaGx1qTSmZ9nmzQRBAOnBEv+1n8Kx9L+HWkaxcXM0V/HMY8CO2twkrZ+6eOPTPAq14i8GWngXVbeKKxn1Fri13gBVCA7sYztY7unGO9XNwkzSrGlJ6aG7F4R8z7VcaX4/sLi6jAKxyTIC7EMQNu9ux9Oxo8J/FK98P642kai0huo5iovklCKwPC4QqAynjBNTeELXSLiG0+02djp1xFIfK3bXbn++Silf4cYHc13OoaPZappsVtdXml2FpaH7d9psWD3M7gsGjA4HQkgA9hWMpRT1PJxUaSXLWjfzO98NeIovEFn9j1Pyg+AWe8lDRS8nsQMEYzwD6Vk3/gGS+1Z0sbaa00+DhtMvonkjk5PMUrEnBHyjao6Z966T4fobjRoFh8m7sVj2Rf2lHtmDA43cFxg4J69xWrqvxC0bwTGkGsanHdSyEkIkqsyYA4wzjAyD+YrPrdHwSr1KNV08MjwX4ifDey8D251PSPD7T3E27ESxsfsLBhhv48/fx0Gdh9DXEfCjwlql/qNz4s8UaZc6jpWm28l1IJ/NAdowpESggISxIAGe5FfYVj4ki1rRzqNq1iE8phLdSSgFAFVs/L1GD/fFeafE/44aT4b8M6ta+Hdb019XtEEqM10gSb5lLeWqPln5OOvK1tzya5UfQYHMsZV/wBm5LtvX0Pn3xH428T+MvEF3qNrfXmm6basE0+xeVkNtHjaqKi8cKozXvngj48az4ks4NPu/h5qeviOFUL3EZYEqoVmOIjgdT1r5n1X9oHWr9vNn1jUFupmzN5cj53Z5wTJ6gfrXpmmpBofg7S/FvjjxFrk2kX+TZaYtwBcPtJOXWZsbSFyNuchl9ab5o6H0eLwbdNKVOzPefCmteH9S1GS10zwidDkt5Vke9jGYoduWOTgADCEdutbGval410m8bW9A1GHxJokUe+TSoMCSUrwyIVjkLEnnoK+Wbz9qbTmt57ay8MQxxrxADIqxFcgKzoq4Y8AdR1Nd9pPxSn8M/DrRbzxJFH9lvL2Z5oWzFKYEaJf3ayE993JI5BHat6cq8XzQZ8zLKsTTmpyV79D1W1/a60rS7lLLxJ4X1rwveqBvWcIsaZGfvSeXz/wEV2nhX9pj4f+K3a2/ty1thgLm/urZFfdxgfvTnt2r5Km/bdtLHUtS0Z/D0fifwqk5eCPWHBnGSuFzuZMKc9B0qra/wDCkvjNdqym88EanN8zeYLJbbcfl2hhsfAODznpXuU8wxC+LU92GWKmuatTcfTVH2z4h+EHgjx3Z+edL0u5cA+XdWiBgu4cE7CM9c14H46/Y71C0jml0C/tzCI9zRqsySMeBgBd2e/evNJv2a/iJ8JQNW8EeK1120OZd2nPcNgJ8wGIs5yAO/euh8Kft2+KPBCx6Z418IrfsreZ5yyyxThT0yJN39K9Oni6NT41ZkSy+SfNh5/16Hj3ijwR4h8CapNBNFe2McLmPzngkVScnacsPSsSPWNdtbpyNTlncfeVWOW/ADivvT4cftL+APjGIbGVl0u6nDD7HrM1uFdlwMLlyWzk9vWpvHX7MvhHxtumgQaS8j+d52n28Kq6kf7KgkH610ypqetORaxlXD+7iYfM+Abzxtqtu8PnnagOcTBZM/TcvH4GtHTfHVv5xd7Rrkk4MkBGwZ9cDAr37Xv2N9f8MzTX+i6lY6sHyvkz28hZcHI+6D24rwb4ieDda0vWpP7U01rHUdinbFHJFEVwOcMmc4xU8sqe56VPFYauvdlqdZ4b1HSNTup3+22FrchCy/boIOGUoeGJJ6Ajp7UnifxJ9g/emW0vLTeFkji8uMNxtBDKo74P4V5/am5ElrBcfYp7eR1G4gkoCTkk4AxxXV6R8P7a6F0mk6/p325I1lMTyLtZtyjaACeRuz9FJqXUNlRhGV5O5zNwpvplNtrNnDMXLqZrzIAzkDkdh7VoaXq+p2aTBbrTryRjjfDcDPHbaI+ar+KfDOteF7yaPU9PnMagZmjt3C9OoJHTFcxqOnWknzrOvmBAQI2UtnOCDz1FJSctj0I0qVRaI9Js30zWrOO31DSltGkX5pvKUDduIBBwuex69q57WfhnqsIaTRrn7XE7bo4oY3L4JweAWHGPUVyf9kPbshtrgbN6nzHJOOvfpWhb+I9T0llks7xjPHwWtJG8zp3AI4/Go95PQl4WcHotDQ0b4+eP/Cqtp/8Abmrm1jzG9pqFwZocDqoSUMB9AK7fS/jR4E8RW62vibwLZtMw+W/s/LiIJGOVQRg4Pzdea52z+KkN1DDb65o8N3uxvYBfMA7k7y3Wt2L4WeEvGtm+oabLc2iI5BjhaHzBxv8AuqgxgHH4Vr7V25WjCr7KPxqxYk+CHhnxfC1z4T8X6aVYBRY3KokwbOCRtlc84J+hrzfxl8GfFHhC8l8/S7i7tIwALu1t5XgIJ4O/aB3FdDffCHSWEnl6zcwTKAxjuok3gtwOjZ7d60vD+l+JvCkyjRvGc1nbxBmijlvJYosEdlVsZ5B54qYxpy91qxrRq3jem7nkUUL28xQKEZSQ0kmQq9Tye3/1qz77zm3IrFQcgSA/KWHYGvp7UvGk2v6bHbeIPCWj61IFA+36MxW8JAAyXeJzk4Geeuax9F+HPgbxBqsK2+pat4cmQh3i1y2gEL5YfxK6k89Tt6VjUwkejNljlT0qrU+WGWbzlYyYOBnHI56fnVWbcZGLHcfXFfUnxR/Zz1HTbqbUdJmsta03yGlkuPD6tNbRbAM7mVCoxznn1rwjVPCU2nzMmNpX+Epg/lisPYShq9j0aOY0qr0OXikRUXJH0zW5oOnWmrXSw3VytnCcDzXwR19Mj+dUpNJeN3yrEjrhelbnhPwnceJ9Ug060BeaZ0QsBxHuYKGbCk4G6ubk9466lWLV0zqtS+Fdj5bnTr46qyrkiC2B2nn0kPoe/aubt/Bk8kiQPJLbBuMy25X9N1e46T8EU8N69ZS3+uW+qWiNtmbw+3my8AhgdwA9Op719IaX8N/BcAuLxb3UrG5ulZFV4IYmjb+9jdx9085r1qOBlWR8xiM0+rtpO58B3nw21VY/9GSW/RuhghcsfyBqknwT8T3kqu+iXlurEjzbm0lQcdSW2dq/QDWvgNB4ps3k0/4k6vBIcqti1zj5cknCq57Edu1fOXxO/Zn8U6TPcGW5udTWEuDJIJpH4AGchfau7+zFBGuEzqFRWvZnj0fwbktBnUfFmiWZU8RvdEN+TYqxN4V0/wAK2L6hbeM7d5lVnVdPmVZM5x1Vwc8D8M1wfiSxu9FkdJVKHlS2WDZHviuWubxpMA4+bqWYu34mueX7v3T6unT+sJT5ro9Ztf2hPFek4t49eutQs1yqQ6hsuoxg5B8uUOu4/wB7qPSvSLb4peAfEOkwS+Kfh7ZvcXCBn1CykS3LMM5+WNYwSe/Tp718rQ7S237x5PXnH0rr9R1JToumQxup2gho89OK5ZVreZVbBLRQ0Z7y3wP8J+NrGO/0HxJZ6YzjmDWEFuWJG4bSszk9e9ed+NfgT4k8NhpF059Ttdm/7VpsMssOc4ILhcZ9q5rVPETt4btbZ0WQKeN67tvygcHPH5Vk6X4x1Xw/eI+nahewDdu2pM5QkfQr2z+IqvaQa1iY0sNXi7qVzPm017diCrxjPRgfy5rPuFkXqjEf3ttezWH7QV3rFqYNc0DStWR/laeWNhcKASRtkYvjqR06ZHcVQ1SPwp4skWUWd5o0zEyEfuWizjkZCpnmr5eZaHTHEyg7VEeU2enz38jeSyH5ec1BNazWv+tV0HTlSBXoWq/DsJDDJaXq6grHJFovzIP9raTj865260NPtXlxXP7xAf3VweT9PWsJRcdWehTrxnojlz1zT1y3Oa1rrS5rVm3QyMFw5ZVO3oOP1qiyhuQMZ55pR1Zs5EaWmsMwZLbyexeUj8uaY+g3MhJmjt4j3JnX/wCLqm1rqeoNj7NI+Ru/1Zo/4RnUmVSbJ4yf75RAf++jXI6ndnTywj1SLiaHYQ5+0anFbyHoEO8fiQTUTaXpC/8AMUDf7Koc1Z/4QjVtqhPs6q2Pm+0o+3P+4TUzeBZLdZZrq6jaCNR+8hEhHIB67Peo9omL2kP5zMMeiKpB86ZjxnJB/wDQTTl1qztcrDp0eF4DNM+fxAx/Kpf7O0GGP9/cySnuqk5/kP5U1L7R7cYiszJ6bi5P6OP5U1I20a7lhfGN5Cv+jLDZtjny1MmfzzTf+E11uRhtZt3ZRb53fpUS68kYLRaeIiOjgOf5uf5VDN4v1Qj5bhYx02+Sh/8AZaq4RWtmixNca9qq/v4pGDdigT+lQr4dv90fnWqwRueHklUZ/MisqS6nvJN0rgseScAV0Onwza5p8WnAqWhDPECcd8nnv1otcJJQ6FvSfBs2pSNFLPBEBzkMrkD6Bq39H8D6N9oSOXV2MW8BmS3IJ/Un+dVPBWlZvGkW8htHxjMj8HkZ7dOtfRPw+/Zc8T+JvDP/AAlyy6SmiQuRLfPfKqRMuANwA+UZKnntzXbSw857HzWYZhHDxdzG8J/Dn4eapEhutZvbO5dSiPOwkAwcdolHPH510rfs+6A9rFMJdRXS4mxLqtpKtyuGBKny0VioJGOTyRXrmm/sovp/hfUNR+1W7fZYnlgu7K7MkTsOCGJQ46t6dBWL8K2m8O+ML8wahFa3cUf2fyGDSCXcMnH7s9CoYHI9O9dE8LODs0fnmIzirJuVN7Hhfir4PtY+Iroact1qOjMym21AoV8wbRzjA75H4V0ljYanY2KSW8Uk0cJClfLPp9K+5dW8BeGtcub21t51tdTgys8IndQGHGAW6jpXL6R8A7rR1na2MhguDuYQzo4k+rFePzraGFnFqx40uIZ1U/aI8f8Ahzr15qkQ0OWzWFLq3l8tnVgd33u+B/D+ldNpnhc6Tpty865f7SySJG20gDOCOSOqr27mvWdJ+Fd3ZzW86GGGeIlgHmJIPbpkYxn867NfB2jTQ7r2XMvDzLHNhd+BnPt/jXqqkmtTwK2YSqy0Z82S6XJbW0hia6SJVwiybQGX3OysiFb9IpLWznkSG44ktkhWQyN6b8fKP8c9q+pJvC/g3R4TPJaeSkhO5rid4unX7zqMfhWRq3iTwzDpc1rpes6TZQTgpK0l6koYY7FXYg0ezTFHF1IPR3PlzU7HUN62MMLfamUxyyMNywKexYEAZDE8k9q0tM8dal4C0iTRtMf7TN5P7yQorKWLByuQnGMD+L+H3r0S18BeHtavDa2vinSZGwA0cU8u4g88ny+vX8q2LH9n/Q4izPq0HlsxO6Odyf1irSNG+rPSWKdk5Hyj4qt9T1bXhqd3eR2lxIWcqsYO0lRwfmrmdX8NiJi9o0mo3JUtJPjCwqSeAvQnOT1r7ptf2e/BSzSXN7qGpyM6BCbfcyjjr/quDxUup/BnwjZ28YttB1vV5Im/d+akoUEKSCdnlkjPrmn9Upt3PUhnLpJRR8JaT8DfE/jW+gNra3N5CAqPPJAIYkBBDF3ZgBgAde9elaP8JfB/gG+tvEF/4zmutTtm/dWtokbIyn+EzKsikkAjH0r2T4qeH/G/iZrTR0sEsNDZGYi5jaERAMrPgnJOQMZ5xketedeGvhnpGj+JdKbUL9dQ0hrhGu7y1S4do4uVcjbD1AUgAg8kUpYWnFXZ6Mc0qVlvY5zUp9ATV7y80vwXrd0dQIZbhNVDPICQ3C+QQvBPbsaq3lv8PZrO1tr+xvNLvLPCsuqPPdsnclUhjiyQQOpPQetfXGm6h8F/D8TxadY6vfK0YM9tb2t0fm3KQxMgBHzN03Y+c8cfL8t/tBWmpfE7XXbwv4b1RNHjeOe0n1K3khlXEKBpG+Yrhny4HoRwOg4K1Onukejh60m0pzPMde+Huj+dKumeGv8AhL9OmXz/ALRourFbiJUJZx5RMpzs2kgrwAah8Q/BPw+/wv1PxTod/f6XDbsw/szWDGzMV6gO0cJyfYdu+Kr+DfB9l4V1b+1/GOqafaWUTmWW2jvU+0yKAfuqvqxAIGOM5rG+LHxR1/4t6ktra/vNDUJ9itlhVfKOTnJ+YkZZ+WP5DArw6suXofTU5VpTSjsup4fdWM9nOzGMqp4B5I69qs2trNd5Xe4j24KouckjiuxvNCtNDsfM1xrmSbAKxQdACOM/KD0z36ipLPVo/wCzmk0uO3tn5Ey5bK5zt65APynvXJGdz6H2r5bxK3hjwovlJLesmnRgBkcuCX47At/SurWLT7S4srm0vGmu2lVoDuWNi6sCrKCmAAc5+U5wazpbG41CO2nsLWYxwgGX7QyK6N1yFPJXHGfau38C3l9bxtLba1pGmadcTJFfCe4QyrHuz0OcD5m6DndWsbxd0ePXm3ds9d8Jro3xY06ys/iPDdaBPBar9k8UrMY/PjiOyOIpt8osMyKWUBm8vOCcmvqD4GaDpVn8PU0jSfFCeLo/KR4LDy1tXj+dmbnO443de+z3rzz4b/D/AOH3jbQbPXtc8daG8vlRwyRNq0cG3ykEEQZNq4G0Lgg85B5JrmvFum+EvAElnceENc1LWHsCyRtBElwgMmNxRvJGVzvwefrXtUaiVrn5zmNOWJfLJ6HqWq+KtL1HUL3SQzeH9at7dlFv81w90+4qFG4cfOuM+teC+PbPxTpduZtW1WaC32ApbpFAW2jHJYZPcduhFe5XesD45eG/K1K5g8M+MY4PJjnvJES2u42TAXOZVLeaeVG1trcCoZPDd1YzXtm1lNb6/NtSCfUFZXmJB2lFQ4K9QTtH3PY1yShduR5tBvL5pX0PjXU/EOvW19JJa6fcTumNszMv3Tzk/KBn8K5u68WateRzWt60dtC77n82eNQ5yTz0b9a+n/HPwNMNjJJ9knXxRI4bzJXCWBjx1YsFOSB2PUGvENe+CGo6hdyzzfZ7XoJHg8/Y3AAwxUgjjsTXO1fU+wwePw1WLcjhbPxVLp8kC3NzaWyrjY0TeYcZHuf51rSfFAtsi/tUNC4w222A6DI5K0/UPgPqmnwll1DTtzA7VSZ2J9sFOK5G78H33hVmj1TTLiKNxuDw5I+vUY/KpaR7cJUKy91mvdePBqluMWXn3EcnnJLNKVU4GAMADnOeM9qs6Dfa3r2vRAqn2ZVYCOHHyuAe+S2eufwrlIJ7fS5llsYLpbjjHmqGVu/c9a29JhulujeQKyXMhaQllIAZhg9OKluxpOMKa90nt9DttU8XasYoi8YcyTTBvk8wnnB7j5mx9BWJ4/8AFwZjY2sySKyYlcc7TnoMVv8AiTxRpmi6XFYwPiXYd5HK7sZPT3J6149NcNdMZZHJ3DOcVzyfNqdeHh7T3pE3mBpcKQ0ePvd67nwjcBViUEZyc5PtXAx4kkjDcYrs/CchW4AZcoEbp3PFawLxiTR3E8jLbxMdrnJDIOo4r2z9mzxhqvhmTU7tZDBYRxLMxkUYbGM/NtzyuO/avGtH8M3niS+MdjH5iJ88skh2ooz69PX8jXq1pdadodrFp9nOkGkwusl5cO2RIQMeWpyQcqrHAx2+tVKmprY+Hx1KFSDifU3hjxdo/jKHSZ76+g0rXLxpDZQeYXM4UldwQgEjKYxnkiumuD9sVrDXIFEYkzFOvyxzYOV7nbnsM9vfFfJFnqR1zWZvEWoQ/ZrbzES2sPs7CWTaoyAm0n73ct69Og90+H/xUtb7Szp+vkWOmIHERvWjiuIx0jATzN3H+72rxK2FnT1SPz7F5X7PY9OXT1ktY0ZGjVBiM7gRjthh14xWbJoo09pJIHdWZTncocZ6556VLpbXFuxube8hvvDVzgWksB3mIe5GOpyO/PFaU257OK5094XWRwyozjZLkZwp4+bp3HU9a5HTjJWe58tVwbjKx5zq2oQaDDIZb0tcyAYR8Y64P06j8xXzV8Sr+2maR7aRCWCjGQezZ/nX0N8RvhX/AG2DN4fYi8VWaSyun2SMS2fkUqN38XQnkV8teM9B1PSbh49StZ7OZQGaN124GOv0qaCUZWPqspowi1c4i6m3NIo5Bb+lc1rjfID7n+Vb1wp83DNjHO3PzfjWFry5VQO9e79g/TMPeMkjk1pjd6syQFDgA1H5JZWIGTnmubofQ8xUkjP3h1NR421eWzeRgwDHj0qCe3aORshV9dwpGykmQVFJv7dKstCyfwk+2Kj2t12ke2KCrlJs55HNI2cDirrQbvmMZpnkLz2oNoyKZww/ut64JqpOsm49XHbArUFs/wDCpIpyWLSHlcepoLVRR3MYRScfIT+FTLZyvz92t2PSfJ+Zh+tOa13Y2ocfSmQ8QtkYv2A99xPrSra7OQPmHqDmttbNj2Y/Q04aezN/qj9TQQ8Qupgy27MwB4/CmDT2PQ5FdL/ZrnjYKnh0g7QfLz/KluQ8XGJyX9nyBu+KeukyNg8n8RXZHR3ZQPLxnpzUq6GVYDy9zdfmYAfh60uYh45dDjP7JLMOG9Ks/wBhHGcPiu90/QRN/rT5QB6MSMf55rq9F+D+o+J4zc6e1rNGpZNi3K+bx1JUnIxn8sVEpWWpzzx/Krs8XGif7DtThoq/882H417rq3wJ1/w+C19Y3IjyEyis+GIzzhTxXN/8IzY/PE175UqnGJlfbnvjCcd6UakWrGEMzjUWkjzFdDUqTsf35oXRzH0jbH1r2Gz+Fep6hbm80+GPW7NThv7MnSaZTjOBGPm/Sse68PwWc3kzWt9aTrhityhVuegKgZGafPE0jjtNWecjTJV+YB9vqOlWY9Pm2j5T+IrvV0e0kILXdurHqkjun/oYA9KuL4FnmwIIDMO/2eVJM5PHQ0+eKM5Yw87j09udynNDWIVcKrFu+K9Kn+GerW3ytpt00h4SOMb8euQO9Un8FXtvavLNpt9Eo6yeQwT8yKl1ImX16J599jMP8Lc+tMa17kMK7WPQX8wB0kbcPlEZGT9at6T8Mda8TNKNF024vXjAd1tyucdBweTmlzroaRxsXoefCEA4x+tO8sLg9PSt7WPDN9o7NFeWklrJvKFbpWQqwOCMY6g1Sl09oWZZEKvwAFBQNx3DcnoenpRzKR1Rqqa0M/8AGkbPrV37KF+Z1Yp1IBGfwqJoUZm8vJI7dcU72K50Vdpcjd0HSnn6Yp4jLf3M0qwncM9PajmHzIj+poqw8KngVH9nIOc8UXuHMugQqp3blVhjJ3Nj8K9I+Hv/AAkelyRXukLGirIrESGI5x7sQenHWvOfLU5BGQB2q7a3c8e1d5UAgqdnI9unNTKPOrHLWpqtHU+utN+I1z4giZfEej2hvY0Z4zb3LKdo4GcFuxP5Gux0vF0iyS3U0OneQGjIkRVjyFGNzKCTljXgHwXs9A1qS1GoXw/tMSNHHYsxUSZPAyAOu88BhX0BJ9gutNGj+U9rqEIxBb3aOlo65yNsuMk7dx+8eleBWhySsj8zzHDRp1WrXOrtZrHVlzY6pD90NI8c8ZUqARjHGffnrWdqng23lvGvbWRtPuVbMXlxO8c2SeSN2K4LVtO+H+m3E1vr8/2DUlCpNbW0j71kwOCGBwOnepNEsfCVjHNNZ63dCRSuz7JdQSnOTwRg1FuaNzy44J256exrXFrqmjW5hSyfUxOvmy7o/LDvnbgKORxj+L+dc9q15dXtr/Zl7ozwwSctbLZzMVI5DAg+oX8zWmdYudQvIE0rxPBDsG9kvjCr7uSOPK9hVW48ctYzmyvvF9ubrcWdbeJWIPbH7nHTtUxTiro76MKidzznxZ8Jbm2ht5tF/tDULpjuNq1m67V65JP1qSDxV4z8M2baZrvh6S70ubgiS3eB9uCrAOn+zn15Oe1epaPafJc3K+Jb2RpxkxolsMjvu3xArnjoe1XdNkaF8J4mSCJB+9kiktz7fNvT3NbxrX3R6X1xx0aOH0P4d+DtRt7afS/EN3ozzvsOnXFv5ro+SBhtqnBxnnPXFd9ovhiw02KW1Z9Q1GO2OZXa2OzllB+7GM8Nng1Xm8RTX1xI03jayS0AH7uS6szIB0J+VOOgx9azP7e8N6Tcy31v4109LtsiYSTqylTkNwqe35HPapnNyeux5laVatfTQ7HVNS1xo7CbQzBFYwZAku4lVUyAACXYc5BwParfxB0fSPiB4Ml1PxLOrPp8EnlXVm5VA4j3ZAyQQfmPHpWb4Ms/DniDUhLZatperi5hZ3jhunEvt8u1ec7vpmsv9pu411vh3ZWOlI0ts8kkUghiaTyoVhI+dhnHD9z/AA1UNGm9jx8NH/bIU/hd9zx74TfGrXbjxHpvhZ2jvNI1eVbC5j8gK6BhsJU4HPI/KuT/AGgfDOlfD3xRLoWkXq3sawRGZpMMyMzb8ZH/AAD86u/s26Qbr4maZqSW0rWljPJfSsuDt2wu6jj3Qda86+IniK8+IXia81SYfaLm6ZI1VECsAqKAMDjdlRx1Oa9CPL7RSifpdDDwjim4aJLX1Od02+iivkleNSmSW3OVwMEDp0r3bxhr3w9+Kk2n6zf+LW8N3At1U2K2M06w7I44lAfaAcrGD3wSR2rwLVfB+r6XBFd3+mXttBNtImMTYddoI7YrAleRVZiFBz3PHPP+foa6+SNS7Po3haVZqcZantf234a+B5o72wuJ/FmoQlZY1kaS3iyvYhYxwTjqa5f4jfFrWPiLdRPqUVtAII/LSC2AKxqzAk7s5OcZ/GvPvMMit5r4KjaNg+X8TUcz/wAAYtgCtVBJHQsLTunLVlmSUbmbcGyerA5pseoNGp5XBGAGAwfzHH51SmviWbJJ56jioJZt4BC8DvnrWyfQ6/Zp9D074cfG/wATfC+4eXRruO0MjqzrJGkwcL0xkcenB6V9Aaf+2hZ/Ei1XSviPoFlfW8mYmvLO4mt3jjY5b5UDcjgDivjGOaQOnzHrViVizHKgk98/4UHm4jLKFZ3as+6Pt6T4M/B/4jWLXXgnx4unazOu9NIvJVzuHVQ0nl+ueppuiaN8Y/2epGm0LTJp9OwYlf7LHcxOhO4HdGWwOeu6viyxvJtNKSRMqspyGwCBn6ivZ/hd+1f4z+HYigtNRheyCGJYJrSNl6k5zgHrn+KhVJx2PBxOU14r93Lnj2Z9e+Bf24LuaaS18a6DbaTKoULNCZeTnDErtfHP0r22w+IHw7+L2mtaW+uWGqq+YzbfaDDMc54AJVvWvlK0/aN+Fnxhs44vHltPp19CV2zW6SxAkj5s4kbuWPT0qvq3wZ8K+KGN14A8V6RqIHzfZbjUwsqsBn5UZBn+L8jXZTzGpD3aup8nXwtpfvIuEvLY9+1/9k3QvMlu9B1K+0u9C4VJWE0ePTBx/OvGdW+AOpeFPFsep6h4cvrqOF38zULJtyuDGQMxr5mOSB2zitHwv4y+Lnwvt7dJ7XbokZLeXqGmNJBuPP8ArYUGCDuxluCTnqK9e8J/tQeGNTtBDrzzaRfxJiWeW3b7M0mT9z53bHA+8BjNdscTRqepy8+Jw6tF3PhrxZputeGNSuDM0rPc7kVJLcZ4C4yF/wB70rjbrXbq4k/0gIjE87Vwc96/UjVvCfg74nacdlxFqFtKDu+y3RKsGBByFOV6H05FeAeNv2K4GtJbnQnkW62lliluC0eTz3Qnjp1q9I6xPXwudU4pQrI+QbfUrjyF2p58Styqnkc+n1rpvDvhO18Vw3FwmtraX+7YbMqqsFBUHqfrXTat+y3448NztcW+ltc3kShh9hlSU8858s4YgdTha1tD8Dr4d8Pza74vshc3iXDWlxZ5kSUPkAB4sqw4XPQ9acZq+p7rzClJJ03c4HRdB1rVJru2uIo1tbZSpuCw8yPGRu2huT1OPpXS/wBk6loNvbnToZYIHeJZrqW3Zzcv8xwqtwoG0tkHnfjtVZviVc28cSxsZpW/dpHbwEKoxgAlwMjgc/Wmf8JpB4FVdQsHc6vOpTbcFZSnAPRDgDcBwcngjvWs2nsRNVq2sY3ubXxgW2sr+2tZbpbi8igLuySptXcflHyg5wOfoRXA2F7/AGavm2Mq28mWZWILjtggfTtWTqGuy3l0HuHjS4OQ7R4KFcYHTgcYrP8AtQikBLc4ByOnTiso3sejQwcY07S3O3h8RWt47Jq8C4O5hcRPglsnkgD9KfOkM3ki1vl8jdu/dKHbOR+OK4m1vC8khZM++Oams7swSMzSFcnOcZNUnIyeFirn0Z4L8TXWla5aXVtqUN1LDIsqyC22urKxK5BJUEdiVxzk9K9A1rxR4K8cW5i8RwwvC4Akkk+0xyJtOQA3yp0wOUPSvki11wzXi3DfNcR7djqMYwfrj9K7BviZeyzRi7ddVsVU5jdFFyv/AFyVWXP4g1qqknoeRUy6cpXg7HpGpfAf4c+L55P+Ee1+6tppDvEYuorxkX08tVVgPrXAax8FfFfw71q1vvDbtqBQhklDQLJlW3jERcswO0fdFNvZvDmvGMQ3baa2PMlW+k2MuRxuI+VM9s9a3NN8XeMvClkUinhvdIuYSqJIIj5mAMYIAZl24+7zyK1jyN6o0jSxOH0croz4vH1xp+uWY8a+D2iIjZvPtzPZ3BJDZK7xIpO7HVPXqMY9L8G6d4Ojht9T8OeNYrPX7eb9zZX9u3l7c4LtcOyRjqTzXNaX8W9KudDlsdcs57GBwIpE+zutuxwMlsky4yf4fUVRm8J+BNbtg+g6qum6irbkR7pYrbcP+uqli2BwCa6oSlTf7supQhUj761PftD0nxh4l1gjUrG0v9ImQumpabdQ3DuxycoIJGAGSQflPQV6na+A73wzfS3vhvwpJdmVTGPOu9jP/tNucEd6+ONK8F+IdNmW5jGn3xdty3AnAHIyAOVXP4V7j4R+M3jrw/aQwfb9GtLaFVjEFxd2Snd1IwZd3r2711vFVeW1jwI4anGfvXSPP/2gv2ffHXjJYWHw+vYJF8x/M06Y3GSc9cO1fD3jb4XeJ/Cd0/8Aa+iatppxu33Fo6YGBzkqOK/UDxD+1Vq82hR2yeJ/Cum38rtbeYtxGxDlMZxvccMR29K+f/G3jSz1y3bUta8eaXf2x3CYW8UhJHChQY4Avp0Pcd68is5VN1Y+xweJWGsqN2j4IEMxmyY5JCGwZgcE+2K2bHw34m1zcLTSL+6XGR5NqzZA464r6Kb4l/DXwtNM8MuoXczNhpLKLcjg98yhf0Ncf4h+PySTt/ZWlWskbt8kmopIG2gY/hmwDXL7GOzPp1iqk1pE4Wz+D3iy9VfP0z7MDgjzpUUn8Cw/lVrxB8H/ABJ4dsorj7M9zGqFn8oxsFXJ6FSTmtyb49+MtQt2is9Shhh+60Ftbxtke5bcwH1Nc7/wnHiP7Ybi4v2h3jJl8qMYI4GfkNN8iVmJSxF72OPhhmsZkke3mCMc4YYb9V5rpbbxbPIixvEZUXPyk4P6Cung+K3iC+gjt9QFvrtknI3REfpGYyT+ddH/AMLcv7fTVTSrqbw/Ko4V7aNoiM5wDIHPB57dcVcbdDOrJy0lE5Kzs9V1SJZ7TQLyTaAylY5Apz0O7GDWpceEdYvLdf7XsLa0g7tPeR2zKvdhvcFiPQVh6xrnjXXJDKbwaoDlt1uIZ2bPcogyM+hHHSuMt9Lv768MLRyCaR9piyqyEk9AuMnnsKv5C9npdux6JNo/hPSLV7aXXYWVV8xfLJlYt1AypI7Dv3rl9Um0q5bC3ErrgHKKfYf3TXVaH+z/AOLdYVGsPCutXnJUtHYzbRjrlim3uK663/Zg8X2sfm6pZ2Og268FtY1KG1YnsMM49u3atvqs5K6RzPHUKb+K7OX8G2nw7u0D3F/rVu+3LDITv/0zUV1t9c/Cu3hCQafqWpso+9cPIQTj0LivlqPXHhywgVFHQAg4/TmtWHx7fwR7Yp2jXGPkUD+lfMOi3uepWyytOV1LQ+k7zVvDOl+CV1TT/CtikouGRlnjLgIohwcF/wDbfv1FecfEH4iWlxo7adp2k6fYxTxfvmjsUUqwcdDyeg9a8mvPGGp3NvJDLfXEsMuQ+5hjB4/PAP6VkSX73Em4u7FuDuOaqFGzN6GV+zkpSdye9kEl1JI21tzcYXAx27elRosakMz/APAVHP51RYZYgtuA9QafapunHyZ56Zro6HvuCSNMXVuqnPn47/MKZdS2sigRRvn/AGutal9ovnQxNDGqDHr1rJbSZrfh8EHpg0Ixg47lYsVwMcVoabq09lMksEmyVBtTjjBPOfz/AEqu2nqq5Z8e2M1NZR2Ecm6QscKdw2nmnzWLk4yWqO5t5o7WSK+syRbyFfNDD+I84x6V9nfsk/Fq0lhn8Aa4C/hjxBK0VxbqjERsUdd0Z3fJ8wjJ49TXxL4M1/TbBrizmja6juxtTcPuN0B/Wuq8N+Ip/DeqQxO0kE6SCWJ435BI6g9u1etg6yUuVnxecYJ1oPlPvzRvF2q/BnxZc+BfHV7Nd6IbNmnjtSJ/KMoUq8ZbBHJOeOucVmyeA7288QX3iPwJJZ6jZzYeGO7ys8KlcgyFlXJI342MeoBweKqHxPYftIfAu+WZjL8SfDlvNfXF5drhp9PikZmAkHAAWcDB5+SvkDXtf1Tw7eNsuZIowSEkhbB+XAA5wRgNjr2r3qlaPU/O6GWyqzcU9T9AL74q29xNHH4p0OXT9RODcXekoiOxx1DecSeM9vSs62+IV7JfK2neKNRWFSdkOoHzCTngH92QR+Jr4Psfj3400dT5firWowMoqLdvgD05JrRh/ak8ZwyDOuXD4Gf3yJLz9XU5rk+sQWx1vhmTd9z7uXxr4wWVZLvxBZhMndGLVdmM+nkk5qZtavbq6drjxJdNZSKPkt1VJQ5IHykRjA4r4Qf9q3xmy4/tkp6NHaQI35iIVWm/ak8fTQeWvi/WLdScgw3DR4PpheoprEUzl/1TrOV9j9ER4X/4SDToWmu9fv8AK5kja9VUGRj7pasW68D+FdEs5YZLM5xuUXskuwEcc+W/tXwHpPx01a5W8h1rVNUvILtQgmkuC+1icE4JyOrfkKoL4yvPC+uRpqTvdwXUfykTuQoLg7wCM5xkY96v61SXQ1XClVacx+g+l6l4f8MRrMieG9OlLZkzZ3UjN0AO50f+97Vp3Xx28J6TBiTV0mmUfOmn6bgY7f6yIdsV8NeGfiDZtLFYX0LXeGL29w7n94pHcbf7wNdS19ps/mI+lRSPFwzb2H/jpwKzlm0aejRhPhyfN78tD6X1T9r7wTpymOC41aToAn9n2+Cc89duOprh9a/bka23NokFw7Mx3G/RyOvYJOAPyrxGW50G4dgtpDHJjKoIjn3qhdaPoV3GNluLbPVgHbJ+mQKwecKXQ7qWQ4aFuY9cuf21PEOqAJJp1jLbqfmWa3kfg4JGGmPXB/Sus8UavfeJvh/deN/hxNHDpFjn7fpt7aQZiZSA7BZEKkYaEgbj94/SvmWTwPHIsws9U8wEZAeEoEPoBkg/lXX/AAn8Qa98IdestTu4W1LQgSl3axTqsc8T4EiMhXHzAbSSDjg8YrejmEa3utm9XKqVH36ZX1T4jfEuztZtVk1GO2sr1Qkc1vBBET86/eCrkEbTxivPvEHj74kQRWk8fii7uLSY5hSO5ZVK4Hy44+nSvprx94b0O+8Ov8RNDtIZvCOrOpvdECFTp0xYbFXdjcPMjlGUIHtXnHh34ftdap9k2JfWU0DSwlX2DYroFOCQQVD46c579a5sVGUVzJ3R34PFUU7OOp896vcDxTYyXBubs3sIIkWaTejZwW255/vfmKi8C6tH4Z8VWhv5JksGJilCYd0B+9gngYx29a+xPBX7N+mPq1h9t1ffPf3ri2uobdxvChWdSokGOG/8fb+7Wp4m0v4UaW0ehi3luNaZljSK6glHm5UsqM4dxyNo5+lfKzr8z1PoYYr3bJaHyZ4u1yzm1Ca21C2S709mE1pMqMsnlNygbkHIHB465riZLG68MXEDXccctnOeTuYjbgZYDcDuAJwTkV778RPh1oi2wXRVt4ruSU403Y2I13Pz5hG04BHA9RXk9vDZ+Gbib+0IFudLmZowDyImBwxx7/P09KuEk9EdlGouW1jK0P4gNpU11A5E8EkbW6P5Q3GJsAMxPU4Ufma3bTx9bW/2sJpGniK6CgiS23c8jgE4Hbt2qx460W8ZbfVdP8n7L5WCuxVIBG5eq+h/SuCj1LVLqM75Wl2c8bRj9K6lbqW4Qqarc9d0Pxpr7Wd1FoenWSWKxL5iPbQ43fLyQeM529B6V3X9oazpy21xc3r2Nj5KtKvypkbF+6sQ2gAnvjt23GvFfAXxWm8D6tHdzrNf/KyTWMm3ypVI687gCMD+HtXqGveD7HV9IXxb4fjXUNIlYPJp7bkaAk7cfvCAQHB6e3TpWycuh4OLwsaUk5R+ZpL48tNIvkaLXdVvDZMbg/YZpGSPafvfvwDn5ei19WfBz9obwv8AGJ207VJL46zDIYNP1We2CzgMpPzshI65A47gda+K5fDaeINLjvoZWlkt1yly8CKseQCFYBgT09D0PrVnSdQhs7m2P2xbFYpVdWsZZlYkMO4VfQ/n+Nbczjozy8ZgaNak2fo1qS2Ol31tZeL7dtQllkDR3G9nQKcgAAYPB3HpxzVTWvhvpNyol07R5LvTZAsjWYaPaVIyCodh39TVb4NfHTwZ45i0/wAPJJqB1WZpGjF+Hm3YJIO9i2MZ6Vu/FX4lXfwojjlk8PRXNhLL5UU0d7sB4GPlEZx16H0rplTUo3PzmWFq4e6T0PJPEHwDili+3nTpGt23MFkvW3pkZAA3kcc9+1fMnxa8L3OnrdLPeeRaqrKy3zmVwoc/d2A47d6+gtY/aUuLmadIBJqNtE7LeacoSEhCeW8zYCcBduM5wa8L+I3wXTxl4b1Hxj4K1CDV9DgDzXkcnmwS2Rba/lESf63ap5K+leLJOEj6nKZVYyjzvQ8Qm17w3o8I8lbrUJlXh5R8obsRkg/pXM6h8RdSuswWzrbQdcKu1v51matpstnJvODEeM8Dn6CsWONfMYna2R1q5e8fplGjSau9S3cTTX25pnkeQ85Y1C3YkYAHINX7SNfLC47Vf0nw/Lq1wRbxB8D5pd4Hlr647jg1PKbe0jAybGxkurmCJQC8pxGp7844r2vwL8OTb3VvJrDITIhxbRSsZcHG0g4CY6n73QitPwB4TttFs45Ay/K7PNKqFZJtuThDn5ehXkr1zz1p2sLrd5eyT2U82k6Mr+XHsmCsWHBZlU/MMg/eJrWNNx0R4mKxDxF4xO7k0ceHxmYwaFokoPlrHu+0bQeNzxqxyck/ePXt0rG1rxj4b0mzSCGxa+2y7lM6s0T4BA3DcrE8DrnrXnviPxHE7pDk2pjIWWUlpBIccsBjjPX8awI4vNjkuLZjdQb9hxlGB9ea6EkeRTwM5e9I9Xk8batqzWj2zW8MEJYEQR4KcnlN3Suk0DxBZQ31oNXubzVdWknULF5cbQNHjo+7DZ+hrwy0ujBIkwG/HKlGI9uvSu98K+PraTNnqEO+3y0kszgMwOwgDgZ4OO9VJKTszPEYWCVrH0xpXxiu9AvYYFt47XRkjwNNkUy25G0EbRuyDn5vxr2rwv4g07xRYi40DcbaMq0trdx7TGuPvR4OAccDntXw/cSWcckBRU1CK4G62tWllRolI3YOQR0Pr/hXqvwYtNa8RpcX2j3Uuiw2rqjxLcuVbgEEgED2xg151bBqSvE+KzHAwpwdRH1DNbxaqstwC3nRbgk8PyPH7Nn7x5HY964Lxr4O0rxPD/ZfizS4Y9UuSIrPV7SNVBfDbAWDF8evy4rv4br7OtkuovsvZdqrJbyMVc4Gd4AQdT6HrV3VNHtL61exuIIjBN8phx8jZ75HIPB596814WVrrc+TVSVO0o7nwj8XPgXq3w7vJJ7iGP8Asu4k2W08NxvLjAPIIBz9RXjmvWMccPzfIMZQ/wCfpX6L6tod14Thb7TAmt+F3YBNNmYD7Nk/JgtknknOMcYrxL4ifs7rrGnzeJPCghu9HmL3BtWBhNug5ONzckEMMVKrOPuyPsMvzZxaVXc+LjbmQ7cAufer+l6K2oXUcPyxRF13tuI45zXV32hCDc7oN6nOQPzz+tUrjyWdX2rERgfL1NOUlb3T7Wni1ODcTtNP+DOj3mkxzF7wljtEiTKE9+CMinyfA2wmgPlxXThed0lwm08jsOf0rndL8eaz4eWO3tdTlWEEstuQGXnjoQRVDWPHmt6sjQz6hOsS8eWiIF/8dA/lXI41GzJTrN3uV/iF4Jh0G6R40jWBtylQxJznrk1wP2c7iAABW1dStcsA37w9mZjxVZoxkknBrujGy1PWpVJJalAWTN1wR9aX+zx/dI/GtGOMtwuKtw2u5ucE1fuoJV2tjJh0sN24+tWorCOFW+XL9ueK2YrbYSGwB7CmtbgscHj6VnzJPQweIkZP2UsMEULp/PG38RWwtnnHNTrZgtlRUymc8sRIxls8KOFz7VJHYFuo/Wt2O1wecflU62w7L+lCqaGTxD6mNDpo3YIxVyPTUVcFQa0FhG4cc1ZW3U4+WsnUOaVcXQ4NOjLrfWv2hQMoBkbf1FdRDoNp40vLDTrO2t7C8d1EcjblD5KqASC3c9x2rnYbcBjhVGB3Fb/hmwn1DWLKztJPJvLmVYInUlMMxUKxYdMHms+d30OOddpXuaerfA/UdAhuJdQu7CzCMgb5nbdkgZAWMn+Kt/wP8IfEx1Fn8PazbMTkskE80YGcZyHjH+yPrXr2n/BbXfD99HfeJvE800EDYNpG8shYAZAPKjqw9elaU/hPwrfXSvLocLGWMtBIhZPMZW2lgQcg/LJ1xnB9RUyqcyseRXzC0XG5o6BoOtNpIPiVILxkCh5nYSRMwz2znOPYf1rjPEHwL8K+NJTbaPY/2RrwQSFJZCI5EJOCOH6uR1I4ruvBX9p2czWGoalNqsfyhYLh2863wHJAYsQRj/brZ1bRIry+WCOBWXl1sHO0sc/eWQfdboO2Ou6uTVO6Pllia1Gq5RlofI+qeD/FPwh1FI4J5dNuNnnKsFyGifHcgEg5Ge1amj+NPD2vXJj8a6NZ3UTHEt/p9oIrlR/DnbhWHHVga+n1jleG6tdSiHiPTsH7Rb3W1Zol6nDHcTng8Nxsx3rzvxH+z/ZeJllufC80cm3G2zmRlZTnn5mkK4Jyfxq1PmPap5rGaUajszjm/Z48PeNbCXUPChiv7ZiH8u4keJ4UOeDlAMjHrXGR/DOKzkdLLULywu4ywmWO5KqMH2U9DWlP4N8U/D/XJWsrqTSNTj+UPaOnfqMggdD3zXpvhj43afdWcdr4y0b7YyqqJfqEeQNghnZQoOduOh6g0pOfQ1eKrxfNTnddjzKy8F/EWzuIzY6pZ3zMFk+dkkJHIIJkjBz+Nad54a+ImqaL/Z8ug6Z/ZzOS9zbvEJHIHKHMnT/gNe26b8O7HxE2nan4dvDcafDG0MshaWOQv5Z2kqzYPVa8z+I6213r8elWd8dHu4Xihmdo2YMWwSeCcnEq/lWWvUKeY1K0rJWOb8IfBg3V0U1zSWjZDjzopogkeVUqCqsc9T0FbupfAXxh4R1qa+8ESyCB3PlmK7RXCYyA4cBSuc8Cur0n4K3mqaCXtvFT6iwfmLypI1ZRxn5nXOPpWL4y+GMXhy13t4kuJF5Dxx2hAjwuT1k5HNHvIz+vSVTkKvjH4Qa1qOj6beXnhWyvrl5d2ox3TQiRV25aSF4nUg58zhm64+U1wHib4I+DtA0WLxJfLrtppdyjCC3imgecbCFkLHGOrLj5umemMD0LwpoMngeF9ftNYutVsvJWRim62ywXzAuPM5AxnkHOfeo9F/ak0LVoZLHxP4eXUba6Y/ab3ZGVdQvys0IQbsH19B6VUXJM9GGKxaa5NjwSdvhnayLBBpGrXdxuwVvTtGB1B8uQc5zXL6p4q0iN5Y9N8H6PbKchZpTcvJj1yZyM/hXt3xfkbRQmtaLoWjJ4Wv0jkspY9PtlwDn5GQx7geGyfYmvIG+IeqRyKkMdlbFflzDY26EdsZWLNdlOTlufUUMQ6i5jz9o0uJSUXDscFVJGPxJNbNn4G1bUVX7PZs+RkbpUHH4mtm8+IHiKU4fWb+JOm22naIH67SufxrJuPEV/cBhLqF3JkYJa5f8Alitz0PaN7F1fhP4h6Pbxw45+eZSP0qlceBbqzkZby9s7ML1L+YR/46prLkleUEM7Sf77E/0zVcqI1yFCn6gr+RoNYykblroujRyL9r1yC4h7izWcN/4/GBV9V8CQqQDrksv8Lfutv9K49nMjYcJj1VBTG+XIGAf71PmL95np/gvxR4I0DV7W7urbWGML78xlQVYHIPDivfrH40eDfF1jDbXkj2saqFR5IZftalVADB1LA9xgnoWHcCvjBZMtlGLL3DDFI8xST7+0YwflzXJUoqpK552Ky2GJd2faXiLQ9G8XNc3Wq6HLdFf3g1ixkVLopsI3SBpBk429FPSuDh8O+GtGvC+i+L2sixJH9qLO7kH7v3IGGQOufWvm+HVrmFkC3MpUfwqxHH1J4rVi+IOvLLu/ta6lCcKkx8wAdhz/AIU/q8rWMo5XOMOWMtD6VtfCB1XzNS07ULG+uJD/AKNNG08aO33TvQxpjHI+6Omferf/AApHxLK0erLZ2lzeu371ppFaPO0/dGc46da+aoviFeLOWuI7a5B+9m1hGfx2ZrQj+I+kqw3+HGEpGDLDfvCCfXCAduKz+rOOhj/ZdW259OzeAfHskzDdbWRGM/Y2jXK44ySPStU+CdTtbe2gTTUuY5JP9NklkjDtGdoIRlIwcb+tfKTfEyE4W1vdZ0ruBDdyuF9uZaevxQ1BQxXxf4hB92c/+1qh4WW5xzyerJ7n0r/wqbeP3Hhltqja2+5R8/8Afcp/lUjfCkpJFFH4Os5VBBcTiA5HHo474/M18yH4navJjZ411wL3VjID/wCjKqS/ELXLh/8AkeNbRO4Mkv6Yek8NMuGT4lPSdj6jbwRr2lz/AGnToNJ8LRRnaGsy6S7Txj5d6k9/xq7efFXw74JsnsvEHie91NZOHtprGOVXIGCAfJB5AP8AEOtfH934gu9YVkufE2oXaZ4MzykZ9cFqymTTIss99dTqD8wSEr+pkq44WXU6I5Km/wB/O7PpnRvj14T0S3vofCvhiCx1G5lUI4tAqSKSVw373PQsOPUUz4oad8MfAXjRbk6NeKwtRINPQA2/m7mVWILZ42gn5u9eEeHPiFong1hdaLpTDV43WSK8mO5lII6Bw46Zrk/E3i/UvFV091rOoT6jqDFVN5cNn5AoAXaO/Gc1rHCSi7I9GOUtTvGWh6r4y/aCfXIItPt9F0n7DbviJbix+dVHGPvsK4LwxDpOp+Ig9/bh4Ji26LaFVSXX7oAGOCa4rkgMc5PvSIqv5uQu8j5CM56fT1I/Ku2FP2cbHs0sLClHlg7HrOvfCm2uNOnudAeSDyI986XMpUN34x1ryKRvKbyjgMG5WrSXN5IuwSSbNu1lEhANaGi+E9S8SZSwt1l28FVZVP5miNo6s2i1TXvyMGePb8wUqmcAg1Ht3Lu4I/2hzXsOm/su+PtUs1uBpMMduw5nmvYsAdcHaxJ456Vq6R+yzqN9dNbSeIdJW4XaGhgglLr7bjGoP/fVJ4iKYPG4eK+I8OgkZuNowBngdvWp2yqg7TtIyD1/SvqbRf2S7W3mWW+unu44m8xt0RVWUdRvE5Zfqq59q6OTwf8ACvwuJQ+labDeAZImF1ckZ6HLKc/iazeKjskeXUznDRdo6s+NIo/OYlPmDdOOK6jwz8P9a8VXQt9Lsftc+0vgSRpjBx/Efp+dfWOn+LPBOk+TLp9lC0mP3bWenJGzfVyFbr6n0rdbxdq2qK39meG7682p5ha51GMrtHX5XdgBll6elT7apL4YnFVzht+5E+ctM/Ze8eXWPOWz0/ndumuhtX1yEDZ/Ku6+H/wL1jQL1Hm8ZW0KebuP9j3F1G/GQQu6DG7r145rrtcl8fvPCYv7P0AyfIIgIZWc+p2w9vrXMahD4k1FNmrfEeYj7q2trDNINvfG7YM5/wDrVny4iT1Rx1MViK6abSR9MWfiOPwp4fkttb1PxHrFurFhFqkdjdQODjG7Kb85+lcfqXxG8BefcSR+HdOIVSz/AGmyd1zvQE434HU9BXz3aaR4dspM3t1qniN2jZlglU24JyQPmE7fXpWlFqOk+Zbv4b8AwteW6FrkXl6twGHyjhZlZSc89ulP6vWPHjltOpPmUnf8D3XR/ibO9rJc+D7XTpYLZvtE8Vk15bOi5LZ2mWONsEMMdPm56mtXwd+25ZXbn+2ba6EAYBpEtUDgY5AIkP6818tWPxwu/DV9NJ9nj0+d2CItvHErpknnKx4IGcYzXRN+0KRZxtrFpZaxBwPMuLKEn3HzRZHPfNenThXivdZtHKvdacD7X8L/ABg8MfEbU428PSrezMshaFreWG8wo+6r8L128bxxmptY8P8Ag7xRLLpWpaXH9teXzJLdkZZGkA5LOjbSSMH7/fmvkLQfjV4FvLcW8/hxtMm5lSaxmdWhkH3ZFVQikgdAeufavTPCnxvsrjR100ai3iWETNME1e3A8rLfdLOkmSB3HTPHXinGt1Pn8RltWjK8EW/iJ+y1HbyWs/h64t9OkkJZba7KD+HOAUhPv1Y/WvA/HnwD8T6DJBLeW53yIZFae6jeP14C8j8RX1HJ4u0rSLO8XTdavvDlzM3ys0LSxwKS5AWIOyqFJU4A/hxjnFTW3xssNJTy9UgGpXFxGLeK7hJjZ938bIEAwepUsTz26VdOpVjozrw2MxlN26I+CJtNu7eN5pYQYgdskkchx6cAke1VJb+385YGEzSe9ffusL4V1PQ50nhtBeqhWZ0sxHNt6grKqZHy56HsK+e/iNo+lq8qaT4q1axh8wfNJ5+zjOVH75ieo6qM4r0Kdbn3PqMLmntHy1Ing00xt4fNO8JnAwffFO81oNjPvKsMivVPAUl3omvB9chtvEWlPEYxugjGWAyCdy7j0P5V7HPH4L8JqHvINN0tt+9fK0xZG2gZxkJ6D1rpvobYjGunK0Y3PlnT9P1DUriNLJwu9wgR2Kkn0HY/jXoOj/BXxjdSRXLxQ2VxuKi6mlj2qvTkJu/lXqd98etAsbh7TRra7v3mOxY4YVgjdv7rbmGPrisTxX418azaf9sfyfB2m/LmR5kunUewSM9cE9qauzkWIxFZ6Rsb/hn9nXT7PT3uvEkhuhcAZ+wzja7KT97fGp/Q1v3F58KPDTWen3Ika3t41Jtn+0s7yAhVCkcAYV+pxwOnSvC11lfEHn/6Vf8Ai26dgd91M9vEANwLBS5x6fd7VQ1fUtTsVuYJoora0lO9WspQrQFdwVziNS3DN8pJyRTjfqQ8HVrT5pTPSfGF54HvbI3OmaLrUKwH70qWroeQcYkdjyuenpXDPoGp6Eqvd6ROs5TcFt3tyiBjjdhnIB6ngd6PAevTafdF4LW08R3EyCQzKPs00e1WYkEx5OeDgN2x3rV8ReLbrxH4Nu9LuNBltruaQRf2kHgYxZOTjGCevXNa30PQhGUGouN0ZGreLtVit102w1/UbS4yGRbqX5Rxxjy1x0/lWBrTeObzO25aeOJGeWTzVAxgcjvmuYXw7c299LbSTG4MPSeSJQ3p/ePqe9dbofhLVrqCN8NeTZ8x5BIIht9OCO31pc8urO10qS21Z51qmvPcWLxXs8q3SXBmhdGPpjt34FTRagbzT47G3uGn0+6DpLFNk+VJzgjPbIU8V6t4l8X6FqVxaQatplmDbxFRburXG9RwT5hQFT9M15h4m1PwpdXl1Lpktxp0qoDHFE806ggAffk2sfxAx0GQAaUttzrpRjZJRseca632LUZrN2SWCElT1I9tueayPsrXk6wxFjM3+rXd0Hua6bXNOF8r3PmbWaEMWYZLc45/M1iWOnvdzZH7qRVyGU4rjlufQUpwURJtL1PR1BYSRhjg4kBFXrNbi6g3SYVR13HIb8KY1veCzLTBrq1VvmZnHy/Sqq+Tcf8AHsgwBghs85JqfUH+82N+3jlt7Hdwo/hWN2EfXuAauwxSXMCO6TEYzvVldfydj+grk1aKGFAZVSTqFAJz16mrizCSErCJLNu8iyZB/DtVdNDJ07O8jodHuNWjupG0a8jbs6KNp/EFQDXo3gHxdcXHi/StO/4R3RZbueUIJbrSrZmDDnIIHr3NePR3p01R9tVy0gzG8LbT9TVjSfiJrGh30VzZXt3bGF9ymNgD/wB9ZyPwBrSNSUdTmqUPbXUUfb3jS7+MWn2c8umXaaRpkKb2FmtvBjGWb/VgEZwPyrwrxP4g8WatFJ/buuapqUjlG2/bWfOM4+8fTFP+G/7ZGt+Gb1JdXeS+jBYlgIomK9eZEi3Hv+dfSvgn9sL4feOYYE8QeGLXUJNpbzNStUbeowAokWJmODk5IHp2qHmGIg7S2PGjlipu7iflzDpbDk3C8DgZ4qWGzhPDXAH0YVQZgi/MO3vmmRzZzkBR2rkZ+huMmt7GrJHaWrMDulDLnop5qhHdwruURHJ6bsYoZt2DniqsjfMQBxSQRgrasunUUi24tovQmmrez4ysgXvtQkYqokmPl27vwpVHO4bSTwVxzVF8qN611CW8QxSfPgcHOevFPm08xWZj43oCwPPOMn/2X9axbeSRZAVBXHTArUha7upklKHb90/Tp/U1n1OWUeVmZh84yMDjGDU0VnNMflQgeuDWnqEZhiWVVXJ5IArIlvDI5Jbn0plxk57GlY6TJ9oQOyR/NwZeBXbWdul3Y+YzbJrN9pKZO4E5z+teafaAPvc54HJ4PrW14Z1hrC6hHmbkZthDHgj1NXCXLK5zYijKpA+nv2c/ik3w48eaTq7x/abWN9l5C8pAmtXYJKoHQ/KSfm4+WvSv2svhPbzR2vjnSiv9h+J5f7QtliiGYvNRXeNivy5V2K8f3fWvlKG7OlXsb2zLJAzAq7fMNxzleO1fYv7I/iK0+Luh6p8Kta1hdPhngivNOmLlvKmhkd3RFb5fmWSQnlThBzXuQrKqrM/PsXhZ4ar7SJ8N61avpl7NC3zOj4bsOO9Y08zQscoc5r3z4peCrjR729imt/s93JcSQXlvNGDLC68EnuNx3MM9j1PWvGdS0Ax2IuLeQyqF3OMc888AV5k20z6rBV414K+5zsmqP2UAe4qI6lJkHC4qK4yWOVKn0IxVCaTDYPAHSueUpI+hp0oyRtx6oeAyY56g/rXZ6VqH/CSWZ0++uVjuI/3sEzsPmXbgIPfPOPavMvtLHHC9MdKvR37RyROGwI9pG32NXGo1uY1cMnsen+Hb4sWsZlNveQuGtN/DBsA7fm5GSBwufv16J4d8QJqluiTp5t/CWilVsHJHcd+eOvrXkU122uWsOqQJGt3ak72hwDwQVbjnpnv2re03VFkW21OGbdfW6COVCxIdF+Uk5JOcMv5Gs6sOfU8epRiz1aGR9rMskiSMPmjUAsPbHarfnRtCm2MRsBy+QW/kP51yel38WpRiVZ/s7um790e+e/pVyNJLf522txnMjqSffrXC4u9keXKHJK0Uby3DJIGMzTuD8qMfbvyakuPFyaVEZr3YEGf3bHAbkdj7VweveOk08eShi+0bTt8vJ7d9vArzO81y5vLoSSgM/dHLEdPeu2lGSdzVYV1VeSsfU3wE/aLt/h7431GS900an4fvkdZ9LkmwhALNGQrZThiOWXua6j44fDu58Ftb+ItDupNR8O6g7TWbIGAtldFkI3INuEwynHGVr470++kjYkplsZ7gden0r6v/AGXfj1a+GTd+HvFHk33hzUoo4BHeSPIsBLkHYhDKMrJJ1XsK+ho1YVKfJM+Yx+Blh5+3pK6Re8E/HWWz0eWNrbbv2C6W4kOJsL94c4O3lhuBwRxjrVn4leC9N+K3gafxBb3jG/gR2S5dVkedVzmNyMkklmIGTzs461S+Jn7JPiDQdYS58MWk3iTS51eVJrVYsxKWIX7r8/Kc9B9Kj+H/AMJvil4D1iyubHw9qmp28uRJayQMV9zw/wB4bV5IwPl9DXmVMvvLTYiGJhGn7SD1Pny6s9YsVlske6jFq20R27upXB6KuOB7VtNMPFlukJsILK7t4m81tv76Y9BvbqTwRyO4FfU/i74F6j8UtSN5f+E9Y8J6wsMcb3MFpvhkZOGOBErEsD/fHI71ylx+yF4hmuo5BLMGMauTJd28L9FPzK0m4fjWUsLy6R3N6efYfltPc+bPDPiaTwfvsryFr6zuG5hlzmLPBABOOgPbvUPjjwkLSE6tpqw32n3EZ3pt3eUQdvVBgdc19Jan+zZ4kXSovPTTN7SAHzru0dsY7Hzv6Vhw/s++L/Cr6tc2WjSX+kwxo08Mc8MqyhkKsVWNj0BJ+633a5VLkfLI7IZvh5Pmi9T5BubyVSXSEbcH5O47133wd+L178N9aFz9lXULR4zFJZzSNt6k5x0yDV/4mfDl7e7l1KGCaHTpJdsjGIBoJDu3ROoAYYOOdoxkV5mbItINpM23l8HAT8a6Itr0PpIypY6jd6n1VqHh3S9QtJfF/hiG01aCYk3OnXEKSfY9w83jyy2CAWHIHQ1hW19YyzfvL1gJgFkjm2ojL0GG3H2AyK8t+FvxSvvhrrElzbMDDJtEkUztscAjOQuO3Hfqa951f7D4ksp/GHhK3tdWtmj23lnIgLQlMoSmSrr8pLDCnlSead7ny9bD1MLLl3h3JfDFvpVlcfYbaW+0uW6PlRyQxKtyp3I25CGBZPk5wO5r6q+FfxglksYfBvijwxf3uiafCkI1jURvEzKCRuWRdpzjjDZ/GviCLU7mCQ2WkhzbTsHK+cJLhXAHHGOM4/gPBr074TeItBg1+Sy8c3txHZOgKTMzI0ZAJAKtHJnJwO3U110qnK7M8LMcJzwc0ew/Hb9n1ND+y6rZmbWrG6Mh3WkYHkfxKcqjKFwT6dDXgtyviT4C3Ggazp9zFqtrqVss80LCXyORgxShGAJ+fBz7V9NyazqH7PrWt34ZiTxJ4O1k/vXvJPMEfQjAjwATH6p+fSub+M3wR8N+PtJXxLomrxxaLZwSS3Mmm2yyrE7YYBguM446AcDpXRUw8ZfCeNg8X7GUVU2PgLx14s/4TDVrm9Onwaa020G2skK2y4UDIHXJxn6k1yRK26YzuPucmvddd+DdrHps2oWVzcXVsgIWdwsYc/7p5GOn4V41qGlvHctbmJhICckkDtkV5sqPs3Y/U8NiqVWCVPYteHdNl1a8EMYYFgoLY6ZbGf6V614c0GOYvbW65trdyJRt+aZhjAUdD0HX1rI8M6fBomgmO4YWst5EoG/GSecfTkg/hW06w6Lptr5M3nSMBlowRtkIXOT61UYHBipuUrIl1zxwmgW62KQNqV3FlvPmYAKuAcZGe2R0FcHqmvXevTTyySmVXO4LK7Hbjjjmruo2balMkVyzGYLtDr0/E1iXmmPZyqvmsxThflODWnQVOlFR1BplMYEpknPXrwK6Hw7o8t5Is0d59lbzEVUmygJOeeDzx7Vzm1cKqlVfPIVSD61o2uqR3H7u7MgijBEbA9+M5x36Y/GhGsubl906y/8ADeq2txLHI5v/ACAvzAOY/wAOM9KrzaNfQxyTNHbgbwgCxt1ODz7YIFW5/FCx2ySW1zJ5lqpYQxS4EkhJbDeoyB+BqoPGOpXlsfKjMbyOGkVHYNHjaODnA6VRxck92WrfR9T4aOWPzQRsXa25c56fQV9C/s+eILTwPp9ybudJ5VZXeGRlw2NmeCc9j+deB6fMk1q32q/bz1KsI0bMvcfMc89fyrY8NWCatpc0t7BJYuJRtkAx5g29DwD1x37UWuePjsMq1NwZ93WfxgtmvI4JYLWzSfHluZBGMkkcfNz/AA1o2fxasJNStNOvoyv20lVl8tVhUkcbiZOeh6CviNb7xFbXFrpt/aF4toaOaCX72OOTk8kqO9dd4T1+9jaa18i21TTkDTOJWEr4284QEk4/3D0NZum3sfEV8qVN2TPsO81CPS2mvdMuYNWtphGBYpMDsHYxhcjHIPPc1ycejBJJfFHhW7kuWnPmXGleaCgHUIVjHB3LtIOepryvwXqBOoXmpaLfzQanDFGraSXeKJRymQny4AAz35x616ZZx2vjGdNc0i+n0PxSkfnS6cVMSzsoH7pshCQSqfxdGrxsRh2pXZ48qDpSsjz7xV8OfC/xsFz9geLwn4ktw8f2NkiVLiQ/McgBXPIZeh618t+LvBeo+EdVNnqNtLZzgBvLmjZNwIByoZVJHPpX3DdTaT8Q5Y4NSSPwv4stTiCH5UeZ87sqWAz86sOCevXmqeuaf/b2nv4Z8daa0A8txFq8hEksQYlvvMrAgMFHXgMBXmtOnoerhMxnh5cstj8/ryF2IU4+9/EpDDHWqPIySMCvcfin8E77wnqly9lDJe6O7K1vqEIR8qzEDdtJwenWvIb7SWhGSG5GBweTVxmfZYfFU6yTRjtCpJxTRa+Y2A3U1Ose1cqCT0PHer+n22P3jAhweFzgVs5aHoym4hbaeLfBEn8qshC3bJ9hT9pZsdTmp1jMa5AqbnJKV3cqEFeM4+opBGWweDzVgn1/lSgA9xmkJSIfLJyCOKkigVT36fhUirz0yKdI2wKdrD6is2ZuQ5Y9zYHPHUVKse2RR1NNV9uD61MvzfNWPU5W9R3l/MWzjjsKmhi3Nk9NvWmYx34qaHbx83NJmLdyX7rIAMk8eo/Gr5thHkw7yVUNmJeE56k9qqqDxuVjEcK5GOBnryD/ACr6D8N/HDw94J0aOx07R9PuiIwztcJ85baAQWVBjgA8571OvQ5atV01ZK549p3jTxPoJWKz1zU7KKN8qkNxMFJJzwA/v6V3XhX42eLrW58q5RdUMysPN1CSVpCAQRhiexGPxNbPiT49Rx6h9o0LSEgi28x3UryLkDqAqpjp6muV1X43eKtRbct5/ZWWV9tjPLGOm0j7+Mcc47nnmos76nBf2iu4I9f8K+KNU8cWVjbzeF9Ui/cqW1FLNjIGEeOHI+YHB/MV1b2r3kMgvRpem3EOI1a+P2ZCvd8lT8+SDkYHFfK03iLxDq8J87VNQvSwGTJcSP0AAAJY5rUsfB/ibVtvlaFqE3HBjhcj+WKUonBVwcJSu3Y+l7rxBodnLG83iDRrmeA5juLS8jkkbHRZckbh0HXpVHUPiN4Y+2RSLMsUww7zaZbxgtz0Dedx75rwSH4Z67Hgz2y2sm7ObieGGSPHoXcY/KumtdD0mOLGueL7eKRckxowumAxgFWRyM+2Kzt2OephYbLU9pt/E1l4lsbhreyj1pZJBtt7xVEkYw3zH7+BkDnjrWHJ8KvCviLVDbwajc2dwilnUmF41OVBUKV6cmvM7PxH4W8O3CSWOqai9wi487SpmspJeO58s5565ra0/wCO1qjW0j2NzNNBIHMlxfMzNhgME+Vls4zS6q5lKjVpL3T37wx4es/A/h9YLC13yTbXwkKoXbCrlgoHHA654BrhvGXwn07x9Y3stmJ/Dl0rBpfOgVbd2VAMYG087lOefumty+1y8+IXhOS98N3TwXCRqWij3KxJ2ttDHZngH16185+Lp/FmmZsddn1CBuGaCe4c8ep+fGPwrpla1kZ0udS8zurL4P6T4NazkvPFdrZakB87LKixgHIAwWHYLWrq3xK8O6DLeahHqN5dF1mWPTrWaPyTkhlBG88EqMkD+I18/TyFlKtIyT7gqKcnPNVpbVrpXMYaRw27aoJP1z6Vz2s7Hd9VU2pzZa+KPxS1HxncLHGf7LsA77LO1lYKMk8YDbTxx0rzWWE28f3WKKDjdgDPp+VdTeeDdWf5m067aNvmz5DN+WBWl4S+E+ta5LFdX1o2k6OJP3mpXSBURFBZiA7pxxjvya1+E+moShTglF3Ow/Z/8X3WoSf8IdqGltruh3iPO1rsL/Z2G1lYBgy8MoGCv8RrxT4reFbbwb4313SLW7TULezu2ihkjI5UHIPH9K9f8U/EzSfh34cm8KeDryO8kZka51zcUctlSyqVA4yo/iPevnzUrxry6nuJXaR5H3FmLE5988/nW9OOtztwcZe0c/smVIhDsSx6nr9aianSOTx71HXYpO1j6CIVDcfdX/eqSQjGDwKqyEKxAOR2rNm0VqJSMQF5pok3Nx0pkzc4oR08uo8SIF4GDUDfMxNH05o+VT8zKpPYirSNoxsJTWk8s8DJpkk3ln5dhz/Fn+lDSDp1qkUIZ25wBinLIzLklQKTqpJ+Wjy5J3+VC6gZLg4FO6W4/UjZmJz1560NMegra0zwP4h1rb9k0PULkHlZIbZpc/QAVvWvwU8WXm3OmrExbBE1xCh/JnB/Ss5VY2IlWoxWrOD+0FVLY6HHWmpIzurfKqjqWPFe8eHf2Ybi4s5Jdb1GfR2RgAkFmbpdp/iMkbFVHsTmtNPgr4S0GQebqjX/AJZ5Ml5b2invysgJ7DjNR7VPoc/16itNz52ZJFbzEOT/AHVPX6VLBp99fMBb2k0ztwVjUsT+Ar6p0vWPh34bjdAdFiuE+XadPFzJ7YljUg/XFZeqfGixgby7X7WkZ+X/AEa6MYK/Ty+PoazdSTdkjF4+Tdo0zw/Rfgz4r1iTLaRqFmgIzNc20qRqD3JCcCu3sf2XtRu1U3HijRYk5JSOd5GHP90qP51o33xqvJ0ljj0rSY1AAWWSNmkPPXOV5rLuvFPi3WhuttTuyCOEguHGPYfPWjp1ZapilXxktY2SN6z/AGZdLi8o3Wp6pqCchjpumqiL/vSF24+q10um/Cj4e+GlDT3ljfsox5dzf20zqRyQYzAMen3q8qXwj4r8UM8klxPdwptDNJP57Rt7oJN3atmw+DN5LavcXdzqqyhiJIvsEuOCR9/kdB+HSn7HT3pHPKVR/HW17I9LtviV4D0qTZHoOlLJ95fK0a3ifj/pr5rFTj0Q/hTpPjlcSXQ8jQb6GyIxG2oXDG2PGOgQDGfeuM0fwnHprPb2/h2bUJ2GY7hp4h5bANkEFM4P1FdJ4dbUpdXhtYvD2kWDLMDhlV5Ch5dtwZAAAr9R279acaKn1MJRVm3K53nhKbxR8QmjNgmiabaxjzFuLKGbcWC4I3KwHRhXS2P7PniS98h9S8aa1cxzReY6Yk2KfkOBuduOvbsa9J8IG30HwjpkGim2vLyecNKskQjRZSm9gCSvy+hBOetR+IPGGmeFbO0ltbmye4u7rybuK7lDeUmTv28qcAnvkdOD1rvp4SmtWrnydbEy5mqeiMzT/wBkvS1kDXWrshBUDzFjJbrkHK9wtddpHwv8FW9lMkcGi3s/lkhBFAZRwxGcLnv+ldDc3FheLOqXIhgKHIdN0MqDlQTwoHLZPHFVbNbHS7rZY6NpGmx3Sbbi40+KMBPvDgJ04PXcc9eOlbfVYp35Tx51JyT11K03hmwht2jg08Wnl/KltblVX0BOFGOoNcL4ouL21ma1FtFBLj93dOxt3TlWKI+xiWx7Y4PpXos+tWrxvaQ3QvI4V2rCwZnl7MSP4cFm6j+EGvP/ABJozWNjI1nObgXTlns5Bl4cnP7t/ujO7nAyRj0NdXs4roXhak/+Xruzza+uJtPVnaz068ld9z3Wo2xngdcEjzZAwyuckgDpkj0ri5pJLqQWeo381vcFcwvJdqUlzyP3hA7jn5Dya7S9tZtQacTQ3NvcEMwa6bzLheuQkhAxzjoMZxXK6lMmn7rcl7nC/P5kZ3tk5G7Iy3B4x2xXXGEWrn19CKqU7I0W00xWSobC0jRV2lY7bK8nIY5I3/XiqN06NCIVtbS4ZFJa78tRLHgrhQ2Dt+me1VrTUDewSQyT/ZrEueEVgy/L90ZPC9SRjPJqPWvE2l2tstvo00R10R+WFDYXAILE4AwcAY+Yd6iVOLHClNOydjK8QeAk1Kwmuri5sbi3VGCr5geReOvIGegx714g2l3dgBY2SXQWYhEkSNo1kAIA3lTycY7d66q611rG8GrTao8d9f5FxaTSMUiOMEqAR09M1HZajqQs7sB4dYimDIDJcLlVI4YBnODz+gqoxjsfS0Y1Kcd7nM6l4TktJpNyra3LLuCxJ8g49SF64z09evWm2/hXU/si3Hny/ZkIDody8k46dOteneH7rS7exe2kVtL1CGBmZjKrxFS5blVAw3Q7s44HrWXItvJraxXWoafeWUsPmbrmaORI2BxjaW6hQOp69KfIug5VO8Tjm1RfD8k4h1fULuVSY2W1kGxiDjOQ3IqJvGfiFvLt1ub2JN+85lkJH1ya7vTfDOi29sz2dzdXrfKhS3jaFgMZPVDnkdD+FalrMP7PUadoMocRZlaGykjlBIHVyuM5zn8aXIupi40vicTkLTxd4juJFzbtI0LZWQ+Ysm3PI7jqCPxNa3/CQX1zbMzBbBt+CpuHj3cZyeOa2v8AifzYUaPA6rtw2oXccj8E5JBYZH4VI2iFIyb3Xl0hG+d00uFvlPYfK5ByeuM9aXIuhham3dRMfSjqurSSx+bDpqEcPqBdIT0O5CTg5x7feNRWMNlZyeSW1bxJLnlLCELHkkcud77gSML8v8TVsTal4e0OMzafbN4guN2xpNT6K4JLYLRDvkde1UdQ+Imq3sQjiubfw9CxIUw3R3E9NuA6+vHB5BquWzJtKT+E6+OHVBYsYhpXgyzdSrPbboZsAnLcBPwz2rite1bw9osk7yS3OvX27ImZ0fzP3eACck5HFc7dJpV555u9butTnhjZjDIWVsbSVBLZySoz06VNZ69aTQCPSNOt7iViXVvJyq8Y5YKvatUzf2NndoszeONV161jjsNN+xR43ARg+b8vXOB0J5/GsmfTb/Tr62v1ik1a8d8PAyl5oejErgE8E45xycVs2Pm30MsV3INPRwBvRgSGU4ATk4B75PetvTdKufEG61shcWlmiDfdRnY8y5IwxJHBBz3HFUocwnWjB2sZE+kyNeZN7ea80KZ88HekPBGxvv54x0K1cutY0vwrEs1xaaTIsMqlbSJUDNkZzjFZfijxVFEbnTtEWCG1jjZZ7wNsWKRTxt+7lvlHOcZx2FcHbXmi2lhNJLq6alqaDhArAsTwMEhs4znqfwrnqTUdDtpYdzXN0Ol1T4tapeXUn9j2Is4iSyR27OAF78Lx1OePWsyTTfEviKaSa5vp4iy5Y3EkmR7flTtNuRouhnUPKD3lwfMhhl+YiNic54HTGOlc5r2uJeMlxLqCPJJ8zW0e7C+3U4/KsPaHTGir2SJLrQ2hdJ5dTWSSM7chiwx3qpfKk0kAWwec7GBuIujjJ/2T06fhWHHqVxtmEFu0cbZwxBky3oCBgGptOtNVuI1yssM6KSFeUD5Tk5I+maIy5mdqp8q1ZsXmntfaTCEjNs+7bvl+7jPToKfdaHqNvEpBtZVIAAUMOMe1dFo/hC48S+GUgwRcxzFmYsucevXpUek+CTdXM0V4lzA0agLMXRY25x1I9AO9Y1pcpzfWIR0OOmgFreOl1bW9nIIiAs8WQfcFiDmsuSDbaPIZJJxgAI2TjnIK98c16tcaVqbgsY7dYsbCrXMbEj2AYfyqC2+Guq321NO0y/vVI/5dQS4Oc4B5rOEuY0jj6S0Zwmk6BJfXaWkbiTzAflZcvgZ6fgprptc0Wy8J6RExXfc7/LboPf6111r8L/GFvcJeDRorTywyLNqDxwFcgjkvIuTye1W2+D+kXGL/AMWeNoNOLDJjgEdyQx4xhHbt7VpKeplOsqkk76Hz/dTzXUziR2CgnY0sh249qrJbSGZdibx35JBr3W4j+FPhFndbybXZ0GEWTATI7lTAev1rE1j4+MqxJo+haVpqx9ZbWNlZh0HQjmkpM9KNaUl+7icLpXgvXNYmVbXRbqeUk48mzkdfTHAr1Hwr8A/EU0cUl9rH/CNR4IaO9EkG04GBggYzmvOdQ+J3iHV323Ot3rRM3MTXkhjH0Uuay2u1nlZ5LhnVucLIevryKHqTKNefkefSFWfgk/hgU7y17nBpxiRmJB6VC7c4HT1qEfTr3iRJ9oPJ9uKjDNu3HBNNoplcpY+0DbyvPtUyRReWHDAHvxVGpFV9oxnB96CHG5bW8SP7u3PuprT0/WJGUQ4U7zt6YrC8luD29zVqBXXBTduU5GKiWxlOEbanRzQ/uXWchR9a5qeFQxVeVB4atJY7y4+8zEHnrQukStJzgg9Mms1JLc5Kco0nq9DKEIXkEn8atW0bPtwuQDzW3DoDFfuA8Z+8Ku2vh9+MKo74zVxkuhNTGUu5peHL6O80saaCBMrFo1ZgNxBz1/E103g/XLzwrrkdxBN5FxBuCSsgcJkMp4Oe27oO9c9p2gzQ3UVysQVl5DLgjIrvZfDi3mmW+pRDbMxIuVDbSM8KQBxjA/WtqU7M+axmIoy0ufYHxZ8Oaf8AGjwDbfEvwpFNqms3dpnxXHCxAt2WDZ5oRshVBgl5B6MDxnFfC+v282k6lcBPLKx71aJVJ6Ejp6V9S/sv+PtY8C6uNI1Avd6Bqscen6jaSEyq0DSYZlG7glWfoP4q4f8Aao+BGpfDTxbJAtqiW00ctxavHOGLwmVlXP4V3V4xklNHgZdjFSxDpLY+R9SWaS4kd1J3HOQpArHmjYyE7MivQL7wfc26iKd1Rx95fMz/ACU1nS+GYbUjzZiwPRVY/wCFec+5+j0sTCKucrHGvl8rg0RxeXu3cjtXVDSdNiUfu3kY+rZFW49Jh3KYLS3OOvmA1k6iW45Y2ETF8O302nX0JijaQFv3kSgkuv0/E11zWd3o+sQ6pDaTx2s2JGWSM5G7OV249m/IVp6D4P1XUnRLSyhEgOEaIRqcn3YZr1TQv2d/iF4isWiubHfbN92V9QRduOQAFf6j7tL6xHY8etmFDqedWzQafcC8tbmC3W6+aa3uH2shPXAIHf3qvqutRXReMahbxoRhiG3n/wAd3fzr0bUP2Z7nQVP/AAkOv2dhECQVkmnlG7HcJC+amtPA/wAFtHiQ6zrmrX0qqPk02NlUnHP3oU71m6y3RwPE0ZO9mzxWOz0r5jc3TuueDbq3P/fS4qwbbS1UPpdrcSyj+G4+ZT9dpA/SvYb3XvgfpOP7O8N6xqTYyTqztj/gPlyr2z1x2rOm+MnhbT2/4k/gLw9H/dN1ZSOR+DTODz6mo9u+g/rE7e5B/M43wxoOvahITpWgSSzEY/0WCR/6mvT9I+H/AMV5rdPI0DVFVlw32iy2RjnHUj+ZrmD+014j0+4b+zbfQ9FTpix0S2ifp6hT/wChVnah+0Z4+uF8yTxXq0SP/BDOY1/BVOB+FONab2OOpTxdbdKx6nb/AAt8cWaiTVH0fSYcjfJeaxaIB74EhP6V0+j+HJdLuoV1Hx14XNtkh0trxpmCnr9yFh27GvmO8+J+v6tgXetX14j8MLid3zznuas6b4suRMGaVxkntj3reWIruO55GIyqcouy3Pu6x8Lahpvhe3u4pLXV9HZty3lmS8LA/MA2ArqQeOQOT9K940H9oDwLoekWcV5eSWckcSr5Hku2wAdM88dO9fE/wH/aEn8NrDpWtzNf+GGWSS4spIBIVYgbNuSCACFzgjvXqfxl+HIh06DxLoD+f4f1HdNEskhSSNSobGMA8HPftXnLF16U7qR+eSwdTB4i01c9l8Zfta/DGbTZ4U1O4lZldNq2r4zggdcd6+UNT/aabw/rljP4du/LNmS7rcW42TZ7ckn19OteSeKo9rCWLzPmyzKzdffkmuB1ANuD88g1V51pc8j6rCZbh67dST1Z9jagNM+N1mnjDwpPFceOJ0Q6hpU0vl7yBtdkRifWPo/8J+lfJHj74fz6bfXQs4GQxzFXtZEJmhY8sGUg/wAW7uas+B/iDrngfVEudH1GawvfmCMrfJsIAIK9+Qf0r6WutK0H43eE7fXtDtltfEyBX1MFPIjl3fI7LgMCcrnty3vXZTqOOkj2qcamXTSUvdPh1raOGNzLOjbeTgtkfjiup+HnxYu/hrqEdxpJjErOPO+0KziRcEAAg+jHqO1anxG+Hi2crSwQtbsrMJY1cYzkk45P91q8z/s8rGdxyyc7s5/X6V1q8tUfX05UMXSve6Z9Sato2l/EKwfxV4PuftesRsftenuzq2F4LKmMkbfL5B6g1yVvqBa7k0uWOHTbws/2hdsgwwySuCTjnPX0rzD4efEbV/h/4gtbuxumVkbaYSN0cin7wYFgMcYr6LuPDunfGfw0mu+D7VE8XRhJtTtMGCKVmJRiuTjOVJwGGc11xtJeZ4eJo/VZKMvhZL4P+IEukW8NjOrS25K+UHEXlMuNpYSblC/LjrX0N+z54d1dNXvLnw6bYaOLsw6lp88qtNIhVgwj6k/IzHh/4RXxXpesiO6ktNW3NFBlAsEYXYqkDGVIyRj3r2/4Z/ErxF8Pdatb/S9TY6akq+dG5LiYYxnGB1DV6OHlrY+PzLA+65wPU/Hf7Jg1/wAUai3hLUo4rKS3BGmahM8V4GCruIVoeQeMfMc8182eOv2fdU8I601vd2sb3sbHzIRJg8knIUgZHXnvX6L2Oraf4808eJ/DUjw6/BG03lfNGkiLlSpB+U9R3rJ1fwFoHxcsXke0Sy8aQHZJMgMQ+QkHJUMrAhj+Yr1pUactzxcLmNfDu19D8ttcs76Hy47pHWVJP3aMmML/APqrQsvE0thHJBgrAy7imFDehI3cmvoj4hfB230fUry28SW8cFwZG8r7LICAcAjog9RXiGrfDeeynE9+we0SPcGiYZ29h0Hb3rza+EcHpsfY4PMqWIiubcy4/wCz7otJpxuZrlRhfl+Umra6ZNNal7iW1W6X/lmZlD/985zUNho988f2jSbby7RTht8gDn3BJOPxNV9Ya402US39zArcDCR5b8TtOeorge/Kezd/Z2ILyGZvmjKMy8BQCf16VnN4dvOvk/Ix3ZZkUfzrsbOSC8sBcwRo0SpyzDBPP0HersNhbXluPMcgL0jXj8/XmpasYOrKmrM4GHQ3j3K7oGw0j7XDBQBkH5QfT9K6Dw3a6DaxrJqCXV1KyltttwN3H9/afyrdXT7G7kVI7OOU5+eSMlAV7j7w7bqlm0ey0uENLCAVbcjPlsN/dPNIj27lsUbjXZGkaaysbcQM21BI7l8DjkCT2qxZ/EDWNNkY2UVmCw8uRdj4K+mWbr71Vn1DSLO6Mixkg84VCBk9cD65q34eFj4mvmtLe1HmyfKhbIwSQMnkf3vekc00mueSOi0L4t35ZLHVLW3Nu0oJ8hSJce2WweigZr3PQtW0XVNWWGS48nxLa2kiR21wzI8YbJHB+XGGHQmvNbH4LRyMpTE+oRgMqbwsYOP4uATgj1ra8O+ANStfGWm33ieWWC41RfIimtbgh1kIKpkqc7fkPUnjH0q3sfOYuVGcXbc9g07Q9R/ezXum2NzbBCouYbrEm5mBO4PIFHtgeta8ujx3EWmJrFuxS1dGjdXV3VARhvlYoGwFzn0NdV4X+E6LpdsdVvNQ1CHGDFDenPOdpYnb2I6V6pY+BdFjt0jjtFkAGCLuR5jj0yxOfzqfYuuj4uXPUbUGec/YbnxpapBr8LXdshXyL60JhaIdcsG27jlU6Kw5Pat+bTVm02TT7wSXemlNn2hsGT5iSc7QMYJH5V2c/h+COB/skcUcu35VYBV46A4rm9W1qz8JaWsurzJBIwLbbeNnR+eg4znkfnXLLBNbs86pSrxfv7HA3FjfeDZnFrp8uqeHZmwVgzLIu4Z6bgQQVAPXg+teI/Ej9nu08TWx1f4bumuQSMzy2kVyHmgTbx+7cBhyGwOvFfS1rqdprX2ebR5t8cqea9pMpEbIQcEZXg7tnccZrjNY8B6lpuNT+G12dH1J2P22ynkHkMOTgK4YfeD9D3ryqlBU9WduBxEqU7I/Pq+0S5tbjyrm3kikQbjFOCjenQ8mmREeWCowPcYr7K/4RPwX+0JZz+VpseieLrMAsLdTBGxYHqRuH+sJ7DpXzR8RfhdrXw61s2erQLBI0YlDRTh1PA5+meK4JStsfdYfHxq+7Lc5CEF3PapJJD6VM0Zt7ZDjKsMg/wA6oySFeSeKtSujuXvO4u4selTW1sZW3Fen61Asgbpwau2zYVcZLZP8qmWoql4rQvwpHCoLJ8vrUOoSwTKAvBFVrq4IQKWIbHIqn5hPWjl0MYwdrsnjYM2B0qZTtbviqe5e3Bp6uc/e4rKURuJfWTcpFSbuAB2qks1SLNzis73MHE0oZg20n7w7E8Gtjw/eWlrqdu96rPaeYplVSeVzkgYOex7d65pZOwqTzWUYOcUGMoKSsz6v8P8AxI+FGh6fLbBZdzhj8yzv82Dxnd0rivEHxF8BaXfXE/h/SJpLppC3mzmQxnPPGZQevtXg8c7DoTj3p5umz99h9KDhjg+V3buett+0N4pjIWxktNPjUYBht9/HpiQtmuW13x/rHiRlbUrzzwOwhRcD14AGa4v7Q5/iJqWO5HC9W70nE2VCK6G7biTUryOOGP7UWIVUiX95+ABwfwrp18D6y1wqS6LqA2j5Q9u4YD1IxVT4Y+JtG8La/b3ms2P2uBW+bam5kXawyvzDByyngdq9Xu/in4YhK3Nlq99NDkAxTLJLdf8AAd48vb7E5osupxV1NP3Inl3/AAhuqSSMJNKuioPDeQ4P8q0LbwPrF46/Z9EvQcjO2B+2fau4v/jf4dtYkGlWF3PJn94upQR7G9xsYEfTNZcnx91WecjT7eztc4AZLbn06s7U7ROSXtn0seheDrjxdY6LHZppc9oY9mWaEZOFHXJ/pXbw6te61p0um+K7NG0iZWVpRIsDbsjA3eYoxye1eC3XxS8W3m4Nq8kHqII0Qn8VArlNU8ceJpg63GsX7wYyPMuWYFvoG4pczPPhg6tSXPc6z4neGdL0DWZ5dG1G0uNPk2ukMd2JXjJJJGBxwRT/AAZ468MeGtGnhulvEvwuwtbIHDDLYOCcDqv5V5t/azXUSCaTMrHk4Zs++TzXP312Y5mUSZbJBwOopJOTsezTwkmrNnu958f/AA79pEyWt800YIia4jTavb+GT6HpXlnxg+IieP5oL22UwiOMo0DDaCeNp+8T69fauAuLppNzAZVTjPvVWS7Z12Yq1Tuevh8FCm+ZmbqTGRRg7wmDmTnPPGPwrKu5A2/5sknPJ5rSuMPG5J574rJuIC2Ni5b+ddkLRPep2siqzcZNM8xf7y/nVloGbAeMj02gGtLRPBWr69NHDYWgmeSQRqC0a5Y9PvHFVKcUtztlKlHWTOenkHYg1CSPl5DMw4Udfyr2OD9mXxg//H3Bb2IX73nXCcf9+938q6Lw1+yvJdTGTUr+3uYCuRHp1yySZHcl4gMVyfWI3I+uUY6J3PnaOCSNmIjZiF3Fcc49celRNG/GVLf7vNfVWo/Cv4YeEnj/ALRkvnmZdoW+kkb5vRTCg4znrUWm3/wp0+RLa28PR3t3I21RaWvmAsB3+0Efoacq/wDKhf2jBbI+ctL8Ha5rsYfT9Jvb5CcBra3dxn0yBXR2PwO8baggEOgzxyPyondID+TsD+lfR3l+Ko486B4R0nSLRB5iuRHAPT/ljKMnHPfrWRfeIvEmm3inXPFWn6VDjDR2NozSDrxuMD88H+Ks3Vqy6HPLMarfuo8ltP2afFkYVtRNpYoeqiUu3/kMMPzNdDo/wC8Nhm/tHXt+z/WQ6fexSSY5yAgQnPB4rrbPx94HvLxorrxN4nvnU4P7+RIyx45AxgZrt7fwz4bvrVItI22V/ICy3JXfuYjIJZ1ZgOGzt9anmqPRuxwYjMcRTfvKyPLl+Hfwz0++toI2lvHcctq00id+OEK+o/hFdTY6h4O8CEmW6bTIox8jWkU8inPIwXUgj8axPGHwwv7Hbe6vDG0KncbmzupFxyBwpb6fw9jXJS2erzbobSW21+yUZEN8gMyDjglgvQ4HBrqjQhUXvSKp1YYla1Hc7zx/8ToTpsE+jaQ+uylwfMvUZ4iMcHEMqsPxHavPZP2hvFkyzQxNa2OEO4QWu4gA45LE8DpU8Hk3n+i+FLqW21KMfvrHUiXt1HVto+YDnPcdaxJLHTraadPEOnJp10Y3Ins+UYcdfmOOeeneumng6SWruenTw9KMbSOd1rxRqHiC586+nW4kI2F8BVAxnOABzWRc75FyhWU8EsclR9ccCt/WvBd3p8D3cZSXTl/iZsMCODngd/auc+cFy5IVe2MZ+tdqpxirI7adOmnsLNNujEZLFAM7Rwv+NVH/ANFUGNUAb+HJqdAJEJTkHpUbQ72Uk8DijlS2O32cbldVSZWDKdzH5CDx71btZZ7CRTDIcKO4H+SajZgqSMmMIAfzOKSYtCzy5/1TjA7GrhHmZpyxtY+h/gl8afCeks1l4506eO3UL5N5Ywvv3DfwwD4P3wOFPX2qr4s+ImkfaLifQtft9XEzbkhkjkWWMnqXDRx989Ca8C+1C7imjjDyXXLxLgbeT6/Qn9K6PT/AuvlbLU5rBYLS4YI80c6cjoxABJ4we3WlOhGUjzpYCnKXtJHV33xG1bVrd7C9ubSMODGbeKBkkkA6lSV5OAenrWVoV3q3hvUVn0Rob2SRTEbGYbppFZCu0JgHOHcjB7iqeteE4PtRbR9T81bflJrln8xTnoDsxyKTQ4YI76zu9R1kBoZRua3WQMFyenycmrjSVN2Q5RpU9Uz2jR/2jpdGRopLq60u6too8QajZYVZljjidQUDNjAOM+le1w/EjwN4yjhgv7m01I7GBW1do8K38RyVBP518sL9nXV/tmpQWes2Mpdg80O6Qrk7TkhcHGO9QrJb2/nT6TbTWiQgu8hlIAyflAw2a6Yqx4uIwVOvLmgtT7V0/TvD8ioNC1ORZWXJinK+TkAAB225A5wcmnTG5sYZG1W3jaSMrs+wzIuUwBgLI4JOfQV8pfD/AOI2vapqN3pZvwbxrPzbWWJ5VLS52IH5wRnPX0Fe2/DnxxrXxC0iC+uorG7dt6TK0AVkZdzJtI7nHrW8Vc+exWAlh3zPY6e48f6LbFoLjUls7eRQJV1aGaFfUfvQu3kY6MaLXxVc/Z1TSLrTZ7YAtGLCRpB5ZPXLk55OOtc54q0fRNchELpNc3pKqbK4x5ZZSd2COmMH+LpXCah4dutEbOlahfaH5b7Zs3LeWoIxtRVD5OTnn0PfbVqJNHDxqJHReNtT8R+Illtok00L5Zzc3FxHGEXkd5AF5I7dq5fSPh/qfhWxxqtpJeMp82JLEB4YxuJOc7T1z3NQNq3iKzVY9Tt47vTpJNpugI45CpwGJ8pkydvPRua9O8OyR+KbOBvDV7NPYyM6vDqUkjy7Rk4Jb1IbHzdPTGBr8J6CqfV3Y8w8YahezTJcWas5ij82V5imI1G4EIfTBXIPOa4SWGz1i48u5JjuA22RYHQM7AYypOU/A8175rGhaZb6XjVbKPTo7lliiaLO1sk43lSWALBh6cCuK1j4R+WsV7ZMmnrIQFQBCHBQEY+QnJHPzc0733PSpY2DPG9Qv9Ws38tJLu58tvkXyY1dUyc5AUZ4x0Hp61k315p2sx263OoX80UiqX8gRBYmP8LZHynPGCa9J1TwzPGsEOoRz2Ny/NvewNFiTsNwU8jleqisGX4U69f6XeR/2baQ3iyjZHCY44nViAG4wA4+Y/lWUovc92niqU43ucJp+n6Zo+t3FvFDqAufJlTy7vaB9zOCF7nOR9RW/pPipvDOqWQUC10maAlj5e5g+XDIdwyDuU8GtDxh4RvrOeLVry6t9P1QhXYSDdFIQxHzBEbPyKoznFFtoeianpNra3Ud3fai0nnS/ZdixgspOFB28ZOePWlZ9CnVpb3uZFvr2qapq17o+pfvzazo+8oFZl3cMCOowVP0Iql/YeqSfb7CW2kgv3laS0En7oyxkMFxuI3DPTFbV9eWtvetcW2nR/bceW00jO25AAB/y0IzkJ2q5da1q2p3NqZxbgwzKtu8UKbwuSUUkjtjP41cYyZhUrKmvdVziI/7d8NTXnh3WrfyZNRjyjMMsWVSVAPTlgo6HrVCx0i+1KC809jGuqRkMtvMwRmwVJ69sMcfQV7dq/gPWPG2nvqt7paJcW0kciX/AJkamNQyEggHn7jfwGsT/hFdJ0/xJbXuq6hGt2se12tRIkjAAjJym30/KlyNM3hXjJfCeX2Wn3/iXSodECj7Xbr59q5AXcGPzAkjBIDjPTBDehqe4s7nxjZtPY2rSanbASXUAGGQrkhlBPOGZxgf7PrXa3HjjwLpE6HS9PvrqS3BWFrxPLOWHzbvLdQeS+MjsKo2nxQj0nUNR/s/R7GxuJIWTfHYxMTliSctk9hzk9RR7pr7WT0SI4fCOta5qGm6z/ZF+RGMuGtyAWVzsGFHrtz04HvWxeeFbqxkjup4o9Gm8to5I7i9hUc542ly2MDqT+Q4rlbr4keJry3hlsdYuII1jMcsccrRfOWJH3QPUflWbf33ifxEspuJ2I24cySbnbt1JPY+tHMlsZShOfxOyPQLGXw5oV5De61q1vKiKqmO0LuGyoJwyjBIIx96qHib4lWGoQyaXZXgstFDnzFZVaaZMMpCFSwGV4+YjnFcXa+DZ2khhvrjKMoYQGZyynrzgbff8a1rfwTLFHIsdlBMF+c+ftPy8cA8HP40nJvQI06UfUzNXvLe6l8q6tJLezj/AHVtC+V/ddgSGwWA/Oo7XSNM1S+trTSpJN3nxj7HJIfN28bseuevHYV0tn4Zkm8/+09OuDG8hMDq8bKo7cFyenoK7X4P6Do1/wCN7HS7jS7S8vJ0k+x36iQMJgrMisQy4HysDhD2rCpFpXZu63so3PLPEGkyNd/YoJfscECC3Ecy5cuOvKqeCSTzVzw78Kdch1BobDS5J2mHls0IabcNyrj930BJPJAr6O/4VvrcmuXtxN4L0SwsrOWRJLxgkzPhgofBkYnqv8PrV648YeEdDlMdpc3S6jGeGt4PItixG9d4QKzKPlzgFsFsdRXn/WowbVjwaucSi+SG54LoPwy8U2MksK6XHZW7HZNBcuqS5HUgMcn04rc/4U7Bar9oklC2wfL+e7xkIcbvmK7T1boa+u/DnweTxrFDeX2vR7WiVidOjwx3AE8ywk9+vWrXib9mW2a3dNHjk1aNkI26rqMwBOB/DGyDrnqK5Xi5dEeXPN5SlaTPkqx8HeDLS6ZmvJJcJgRWk6zO3ckKqsQM8ZwK1L63OlWjJpHhzUlibA83VIjCjDHXfI6rWj8VPBHjT4Y3T+XpeiaWilVR7W1tpm2tn+N1Z/1r5v8AEfxM8XXVv5Fxr2o+SzbnSG5bB46bc4x9KIzdbVnr4OisX73Mey3HiK70V98Ov6HpZ2bjHcXKTvn0UwmQD8a4bxx8aNS8lo49Vg1ZmTllgRYV7H+FWJ/CvErjUryWSSVrp8YJJdyT1/Gqa3QmXeJ2cfxbq3hCzPp6WVwg+d6nR33j7Wp/kjlieNR2iHH0BHNcjf3091L5sgZpd24jbwfwFXFmCn5ahV1jcl1VvqK63E9ilTjT+GJVkuX6RZT+8u3g1XFtI7cDJ9MH+daXmRNIMJg+wq3BJ5aNt2DP95al6G3tbdLGRHp8pb5kOByeamks2GGiXA/3q1rdZJWIj2szDHTFatn4Qv8AUFAChfXLip50tzGVdLczrf4W6nMg4t1JHTfzUdx8L9St2QM9sGZtu1W5P419RWfwxsPsLNBZajcTIB8rQK69f93NajfAvxR4iRlsfDc1mjH7zafKGyOM8R4/Kuinhq038J8v/rKr6M+MtY8JaholwsN1bJExG5cSDpnGazJLE+ZIu3a46g9q+/E/Y98Qap4dOnulvpU88h/0zVfMhI4Q5/1OdvytyTjJrCH7B+kWJA1v4q+GtNweRvQkDGed7L/Ouv6hVfkepS4hoSXvXPiNdNlusbIfb+Gp49LnII2qhA4yRX17ffAn4OeCZJf7R+I11ryxHLJo0VnhgePlzO38qdbeJ/gN4TjDW+ka9rTr8pW+ksADjocBHq1gf5mOWfc2lKm5Hy3pPhS6nbGQ27GflBr0Xwz8CNd8RMhstMjmXfsOZ0Tn05YV9H+D/wBrbwjYXkdro3w30zTwzqDNJcQAkDgZ2wL+leq3P7UrNlo18N6aoBAiW6z/AMCxuXnv+NclenSpve583js4zFStTos+bvD37EvjvWpVRNLtLUPkhpbtGAAOOoJPau80z/gn54iVUF7q+gWco+8u6eRxz7R4/JjXX61+1hPb5aO+tnOAubLP6fv65XUP2l5b5jvvtVlDHhVvzEo57DLfzNcXu30PmZY7O6ulkkdLo/7C9l5pWfxBb3cqcstpYsTgdQS8sf8AM11dn+zv8LPB/wAms2n25x83lzC4iz7Zikevn/W/j9fJcFWhe6RsgLfXTSgDPUdKx7f43yzXKqdPsgeMNlj39zUcyjdpGDw+bT9+Uz6vXTPg74fiLab4Ot7eUDYszK92AxyfuzH045Har9n4m0m1tJJdN8GW90rhQhhtraxHPIPyf1FVfg747srjwCmuQG3ga3ujDfJFhHETOqmfcOyeYhwwI+U8jNeY/tAeOfGHhPVHa21S4bQ79/PsJreeZEkRlWTbw5X5dwX5TjA7dK8546V+VKx85CjjK9f2c5dep6T4n8RfFSzkin0tbfQ4JTgL9pilbbjj/lmSMH0JrwH4leCPEPiq7TUPGvjy3uRGrfNcG5umRCSSqjygByTxXh/iH4j6tqM0zTajcyFuP3s7v047n+tef3mtStIxO3oeTnP1zmulyq1NG9D9Ey3JpwXNezPZJvDfw10ti1/4sk1RRyY7bTLhQfozOn/oI/HrRH4q+CWlKxPh3UtVb7p3B4uP97zyf0rwO51R5M5JI9d2RVEXTOzKSx7+1EYO+59nRy+fL70mz6QuPjp8OdMjVdD+GFvAudpmvLkXDOPTEiN/OqFr+0FqF7I66fa6bo0efleHTbVSo7DKwAnFfOctyGfIjVTn7wGKmtdRkhm5dyhPZ81o6Ud2dMstjy31Pf5vjh4v+1BLzxTqFxYMcMLVzDgeuFC/pWZ4o8Ta1f2s8p1C9vLSYAxzS3cm/I45DMT+tee6VqzXMMkYk+9xhsGtHT9Qkt1aznRfLzlWOcChU4rocE8HCLvYxL/VLnzH8yWSTnnLk/1rMbWj03SGtXXbdFLOjqctn5TXIt8sjDGefWrUUuh7FGjCUdUazagzEZZnNS/bflGQfzrIhJZvu8fWriqWOApP60rLobSpU0X1n84YXJ/3qZ9pWNtpHI/OmQs0ePlP5VoQW0UyhnmMZ/u7R/8AFChrl0OeyTK32oyOM7t3vWnY3G4/MCfpVdrWLzVRZ/8AgTDH9TVtLOGHGZd2DnKqDT06nPUs0dbouovZ+TJG7LjK7u49h7V9PfAH9ogeHI/7H18XeqeHJo1ga1kfzUiJc5ZVYHbkPJnaV7V8kabei2kD/fUcbcdfpXZaRPFE6CST91Icbs8ISc1xVoqWqPj8ywUKyb6n0p8ZvgbJ4TuIbmCeG60TU3eaymRSvl5OUjZTznaR83SvnzxR4Xm0m7mhljUSYzkNkA4r2zwT8btQ8M6PP4f1OD+1NOnIdJJpW3RDbswm7IHDZ4HavX9U8DeFf2gPDM9xozQ6RrVtDJGto6RO1w3DAh0Xd0U/wmuKE5RZ8nSxFTBT5amx8AalZyQAnHzcAsOo4re+H3xB1TwHq0V/pt7JZzKDFuUhlcEN8pUqQeuckHt0rpPiB8P7vwrr19pkySCe3kMZVlOTjuMjkHqOOlcJNp5iDKdrMeGXHK/T3rujL2iv1PsqWIpYqnZ9T6zW10f9obRbm80O0FlrenQf6SZvkbzGU5cMuAy7s8HPYd8V81/EH4bz6fqUyCKG2vrdFeW1hwBIhAIKkcAkduuTUXgnxVqfgrWoL2ykaKWJkcKrsgkVWB2naQTnA7+tfTn2HS/jt4Tn1e0T+z9XtGaHyd4kkDAhlOQAzLgMe2OeuMneNRxdmcqrTy+dl8J8HXMYjmZwPL6bV67ePWuo8E+ONV8E6n9u0y8ls7lFK+ZDJglSpHoehPf2rv8Ax/8ADKSG7lSd44L9VXCRxECUEDDA4yRjj6g15n/YU2m3OHTdPHyY5ASCOnH6H8K7oy5ldH08MTQxlO0j6cay0r9pbRxd6BHDofiawQG7MsQ2TqwzldowCJM846MeeK8207xRNo9+dO1USW4hf7Mu1hIIipKnI7gHv6Dqa4/wvqlz4f1CLVNKmljeKQSNB5hXlfmGSvbtg19Fz2ui/tFaLNqkRXQ/E1rDsSBdjC5YjzGbP38n5hwK76U9ebqfPYiKw/uP4Gdh8MPiA/gW6tNRsFYqrELcQ4i8xiw3KygH5dvrxnHBr6t0HVbT4sWNrqGm3B0vxbHAvmyGM7toGGwwAUg7s+vHQV+bvhbVtQ+Hurpa30DTRwvmSCYFSMkHOD+NfQXw/wDH0Nta/wBsWMjRW+xlZllAkRm2gjcD04HX1r6WhUjWjdbnwuOwvJPmhrE+q9Y0nw58SY30LxJpcQ8QW6lVmZQf3hAQOGXk9VOD0r5c+JXwy1P4dyTWWumK8sViZ4XtzuIXO0Hkgj1696+n9A8UaZ8WrOGOSOPT9ZhUTLJGyHc3IGCfmIyFNbOrR2niC0m0DX7OKObZ5UdxIoYEdCV8wDuvbPUetb8q2Z5cKzovmXQ/K74geDdT0srdRXck2nbAY5WkIaLJ2lcZLdfTPUVxVnrF1o0mLVhGgOZBwyyD15+oNfdfxY+CMvgWS6ma8m1Gw8kiOOZD5R3bUbKgYyGYYx7V8meOPhqYdWnW23BmIkKtHsVck52nuMjj2xXl4nCu/Oj7nLc2hXjyS3KFg0GtN9p0KMQ36/NLBIPkYe2QR+WKS6v0WPzbUNDPEwWbJJO7k5HJyMrXJ2c1zo93FNDIYZVwNzO2w+oNdpa6pHfZvnt7dLi2QhiiBkfPIPQcgp3P8VeZGz3PeqRjuaGnQ/21ZyzJfsL2E/eIKjH4deAfzrn9TtZvspiuN7MJM7vMJBNaukeKrHT72YRW/wBsabaczuoAYAgDbzx071qt4kbU7z+z7+1tVt5pTgxqQIyehHAHr+dDS6HDG9N3PPoNMkupfLLbDIcqVz2967/wrosmhvNNqWnweWgDEtLyw4IwQrEHgelJJpg8F6h9sgtjfNc7lhUfKqDjkgD0Pr2pLzUj4guGm1i58kLxFFbjOcnONrseeewrLl1HUqSlCx7lZa9DYeWJ9UuYLGf7tjE0sglX3BYL+ddLd+IvD0Wlp59kv9muCiWqIUXeN+HZlGeDnsevWvn3w3cLbyTQwac+Hf8A190QXTHoAg/nXdadeWtnIrXl1Y2cqdLvZicA9gxYbeCfWnKOp8tVwtm2lc9Q8O6lqVvZznRvE+oafpjY+zxJu2x4OCAN2TznrXp2j/Ewadp8FpJ/aGpXDKVluFu/J2kseQA3XmvnbS/i1Y6As0cNlNewRKWSe9nVvmLFiRgADknp/OtbSf2hbtZI53jkk85hGY4ro7lUt/DnAB+WtIxPBrYGpdySsfQbPqOrWb3MHiSaOxVcv5lxOGx+R3Vx/irx14V+H2hXt4iLqeu3EZeC6+zEZZQF/iBxx/6DWDb+INMvtIeO3ef7VLGVH2iZchio64yfb8K808WaOmv339n6rcSRX0GI4LiHDR4IDfxYz17EfjS3djjo4dznaeyLem/tKaja6s1xdG4uJF3bFWUJ5aE8KpC8D2Fe2eFfiZovxAsYvsE03h/Xsow1CJD+8fJUeZtxuG4L94MML0r4z8V+Ebzw1qjQsVlRcDzY1IRiRnk4/wA4NUtL1q40u5+0RXEcE3Qx28pQPjHHqOgOfUmuepDTQ92WV0qyU6O59y+K9D0zx1rVnpuoQL4U8dW6KY7tF8xLn5iMq0f3f3uT8wHGOKoy3k2m2/8Awi/xSsYtWa8O2C+XZKI0JyM8BuGx36GuB8AfHXTvH+kw6J4qhkhMIRbbU1lXzofkChiZOuDhuMcj8a9lbU30extNF8SeT4h0W8RkTxDD8yIrNgiUuXVQGPUORjHyjpXj16Gl7HiV6dSlJp/Ej50+M37O9zpNje+J/D8sE3h0qsqR7mWRFOOCHOeK+druMwswZQQjFT+H+RX6LrpV14NRtR025g1jw3ImVtSzFBGcn5SMpgfQV5P8QfgVo3xgt5tV8LyR6bq7SefLYNEm3khThUXI5XPTvXk35HZo78BmrhaFY+OYyVYg8Yq2smOQat+IPCd/4X1KXT9Rglt7tGdFWRGXcysVPDAHqPSs6PIjY4O7HTFbbq59heNRKUXoMuLguxA5NR7mHeqPnN5hYjvU8c2/r8v1pMvlsidWbdnPFTLLVVZFPG4Z9M0/JAFTa4WLay1IrkKDVDcd2QacJmx1/WlymXKaCz+vFO88DnJx71nCc5p4kzyR09+tTymbpmj5496PONZ6TZ6jHuTUoZuqkH8aHAXsr7F1ZsdVzTvtQGOMVnrMWbaqs7egGTTo2LsRhkYf3hiosQ6aRoteD+8aUXPT5m/OqKsXIwN/OPl5q1b2c1xIqKjMW4wFJ5paLcylGK3ZOsxfABbPXrzV/S7jy5iSxABHf3q5pPgXxBrC4sdHv7nA3fu7aV8j22rXomg/s6+ILqOKW6ubbS43wT9rEqbe5BDJgH8aLxOKviKEI8rZyg1o+Y5UuSh55pL5RqNl9qReVOW4GT+NeyWv7MNtC3mS+I2vCp3FNPtlmXHpksMflXU6L8D9Ft1Zkt5LyQNjy7x0QEf7pjY/qawcl0PnZ5lhabtc+WvOJGwpjJzuyMgfhTYPDOqeIGMdqpkSTheE55x1JzX2novgjSdJkZP7L0AKhyu+BJZQf++VwM96feaVqPk3BIvIohuK/YLdlHA42ndirU2tjWOb6fu4nytpv7N/jTWFVl061ghjGBuu0AJ45wp9x+daEX7MupW2z+0da0+2bP3EWSZvpnaP519DTSWVvFas1zqWqh9rOlxKHaJhwwf73BJUY4PFXbXXLG88WL5KGIi33wNbKoVSqOWBwx/uj8xWcqkr2OWWcYmbstDxnTf2bdEsLNLrUrhtQQ8qzRsqKPwlz+lbWpeC/hX4Vs7YLoURvwShki826L555ScqmefWuy8BatL4u8XeJtKv2kNqtzMUL5ygRowMZJ689h1qv461zV9H8J2OrWU0SXeoyLbwSR71wqglmO1s/wDLJeeR83bOKfvzlZDp4rF1KqjKdkcxsstFjWWy8CQQRGPd50wtoT04OULkce1Y+qeKfEF8sSadqFn4eVwU2rPJcNnsdhtwuef71YeheGH1i3N1LfGci5ZDMhy+MAsA2Dj7w/MZ61Nqnwz0p7dBHPqEk0bl1WEKfMyV9B1H9M161PA6e+e1GvCDanK5ak8L+I2kjhuPHF3PK2TstbNbfAAxnKSAc4/yah1DTfDkdoINYiuta1CMYNxf39yzfjHuZOOnU9PwrH1X4YzorTWmr3MjxrsYMhJXhjgkEfyo8H/DG21i8m/tC9uNiZZg4CZ+bjG7PXj867I4OlHVop118aYui614dubgwWOnWoljkUSr/Z8PzRjOVDEZU++a7TWfGVh4OltYvJuYIni8wRwytwOmCM44x+lYml65pei6hNpNto6o82fKKqjNMwOAAwAwTnoFOamj0+11a3b7KXaa5JSaZkBNu/UqxBO3G49cdO1dEaEI9DF1HLXmH2UeleIrxtQs7Od4rZvMkinVMOABuB+cjuK5jxBZ6Fr17e2MujR2zSOGDLEuVwBnlSDzhvzrYvvBet2bJapNNd2aIsjRrG7OzFidpwOc7vyAp7a3e+E7iOW50qG3tdvkxyJbNG5YDgsScHO1q6FTp9hpuL92Wp4P4q+Cy3FxM+k3ES+XKY2jkDKeOMg5Pp61ylrrHjD4Zzbfts0FvI+5kWYMsig7ec57egr6U0qbw/JNIGuo5ry6f95JcMhWNiTk53ZGN3f0rLuvD8d95qNqNjcwY2yCabGB14A9qynhKc1ofSUMyah7PEQ5kc54H/actJY/s2rLdW883ylkIMZHvsCk9uor0/8As7wx4+00Xv2JN8wDG4t1eP5vdcoeOnAPXPavCvE3wXsdUme50q6EZK42tbr5bcY+Qrz/APXzXBTQ+J/h3ftBE9ykSAbX/ehGJ59QK8ieFqU5XiKeBw2K97Bz5Zdj6B8QfCPWGX7XJHa+I7KKQiON5jHIgz1y6j+dcP8A2XqupammmaVqGc7lls9UQTRrk4IQvvAHUHHTANaHg79pwSLDDqtg0Eqou6aCYZYg9SDz+Zr1pbrQ/iBp7TDybkLnG5ozIu4Z6gtnmnHETg7SRz+2xmBfLWjdHhmpWMGm6hKlvaXHhqe2RRPcQzedHu6h8BgfukKQFPQHvWdqVrb3el3Fxf2kGo26LxqNqvlS7QeCyYTcQMDJJr2u38B3el2F7aWOopHY3kZWe1vkLIwwQMEFQO/8J5ArzSL4W6lZ+MFgutMvYtNkuPK+16Tau0a7vu/ORt25zmvUhONRo9PD4+GI2ep52vg6XUY2m069jmh6skodGTnH8xSL4RmDRxXF1Bb7jgMxeTn6YwK9F8UaLDpOofZkvtPtoreXaWuxsmkOB15xnvXK+ILrwz/akUjXF9cSpGBm2ljKCQMeemQK3lCKdj2lUlbQwbfS9MjV4ZpWu7hn2BEQoDg+uQK3Y/DMmpTJ9j0hYVZWJe4nDjO1hyNx9u3anR/F9Le3eODSYZX2bBJPMJGyB1GFB/WoJPEni7xjaqltpFwLfHl744ZT35yRn1NNWjojP95fexrx/D3UVtUdr+3toeoSEMu0fgoqpeWOgWsdvNf37TSKzZxAzHI4GSfpUVl8Hdf1RYXv9Wt9IglBZReSSR7eemGCjNUtQ+HvhvQbxIdS8UyXxOc/2bDFIoIK92lGOp7HkGnyyety+RfakMh8VeFtPBP2SeaRXwdsQQH0BIanTfEvSpLpVsPDrechzk3ZUHjjjkHHv61HDqngvRZrG7sNF1TVp4vnlgvpYFRyBx8qxEnknrW23xauZ45IfDnh3TtOhlXyfLt4G84P3xsIHPsoo+I15Y22uUVs/iBrtoLyytFjsJmJjQSwIeScAkHdx/Sluvhb4sa3sTqOvQxidiFjkmlYYzlgMKQMZ9v1q03iLxh4qsxbSa7JpqrkC3mu5lxt9VJIHftVbQPElzo5uNJ1azGr2O9VE24ttwSSyswI53Ht2WlytbkNyjG8VYfplronw9vLmc3f9oX5AWNFgbAcZ6s7EYyM9K7zwj8eNF0lltJoLrTzltvkRIY84OMopAHOB0Pel0HwrNcWZPhTXobuJVWWezudwD8DCPskbcOgxgd+K4jxMwtde+z6po8OnFGUPMbbyk5x0z25AqoztocrUMX7s9z3f7doPjqxkurSEWOtyYVdYijOYoxjLGDAQtgfeHzDORlqhl8KatrkIjt7eHxJptovlNN9qMM0kh2gMN6qYyBG42hiuMjONtfP8lvcW7NfaTfieHeV8uOUjqxHRfoPzrrofipe+G9FsxdwqlxOGzcafcNBcoFbO13wflJPIwD930NdMZXPOngZ03eGqO51HxLc2N39k0Jr25vZot1zp0sxPAO3mSRmDHJIyOoOa1/h540urfR5PEt+YbX5gZPssCCT5XKnlQM8Hr7VX0P4w6L4ss5YtSitd9oqjzLny4pQSCAvmMX3HPP3R0NaGiax4O8P2Bs7a58+3kbaf9NhkQc88hQP0rXTqefVvJcrhqereFfHnhnxpPbafY3TTXN4WjMOpQMA69xvAbqFGM8fLzjitW7+HV2NQnttLgj0KScgFYgnk3J5Zh8vXHzMBIqjJ9a860n4m+DPDuqIsekw6oqo0n71opELbsY2454Hb1r0fw/+0xolr+7j8JyW1uq53WMUaKDgkkYOOazlF3uj5+vDEUdYrQ5/VvhqUhij120htdRDHMsjefCZOcsigEJnIOQoPJ64zXDX/wAPfEvh2RDqMFu2iySh1sQ0cuyHcPkWUjf0KjPH3fevp7w/8SPCPi4PiSC0Ljf5N80SnJOMYyefwrjfin8NdTjsZ38P6o2nWUsDrMrSMF3HowMYUdDn5s9KXtOXcwo42cHyzZ80+K/DtrHZzTSaq+iQrHtQT2ImL+v3HY9c9f06V5zqV54Ss7oRCa91q48pGJit/JjLcDoZcdB6ZrpfiNo/inUrprzWbhtVkWNI/MvDNNEB14ZuhH/6uK86uPDBuGLS6gtvujCrhyxG0/7X5U/apn2eEcJrWR02sfEjwda2eNC8KwW12ASJ5j5pAxkcSI3qPyrFh+Jmr6xbRTWFxItrEu6VLcLAVY88Yx7jg96zG8M6PpUjxvqb3K5wFjCcc55Gfwrr/C9xf5ki0HwzcXIc7XYQNtHYZKA89OtOPPJ6HoynRpqyZxd3pPiLxJJcSTXj3UUo/wCPq5uW3JgA8nljzjpniktfh/eTx2ttJeW8V2ql47lS52jJJX1yc9hXslt8JvGOqeXK8VvpkJ5+zzGdH69du3H/AOupNU+D9rpqZ1v4g2tjIjgNbQSBXTjphpFx+Vb/AFeTWpl9eS0SPJm+HcGn7rie4gckjK+QSOhycHj3odNAtreQmN5tk7tlLZV7DjO4YH0rtY7z4ceHbotFBqvim5h+8JJLZonUn73Rz3PX0rttO+IeqNZqnhf4N26+aR/pS6a07R9txaOJcfeB/wCA1MqMYmcsVPmvex554Z8Nah4uLL4c8ONOrvtdnu40O7/gZycVuX3wh8daXHI99Lp2gwrgNJLMJCoPTiONia67VPAvxW8eW8lxq2rx6BZsm02s91d2wCjgttdWBH5V59q/wN0/w/5t1rHjG0VIkEjJbRrIWycAfM689Pzq40lY0jiFOVlK7KCfDnXdR1A29p8QNHe7UcQRC9DLntlrcLz1+93rZvP2f/GejaeZtT05tYhKlzdW+qbfLGM52syE9+K4i9uPAemXDFU1fVQnyF1ngtI291+Wauv+Hfhm38TpeXnhjV/EnguS2XzJJZ3EkLoOctOhh2L0/gbjNN04y1OjnmcTY+HdJ1CR7PT9aW2uvuPZ6ppxiaZs/dR4TNjo2CSvOCetJrvhzx/8Nc3t7NfWFrG2Wm+1pOVPQDZ5hyflx2717L4i8Qa4uhKmseEtG+I+mvGVXVtDR7q4gQhQAZnjkCMflbp/FXJeCbPw3qV+YfCfi+98LTBWK2HiSeNbeQ8ZVpI3T73A/wBUeQfeuGtCcdVqdCqv7SOS0H9qjxZ4ZtzB/bNzcZTZtkK8oGBJKGMqD8vrXrPh/wDa08E+JFjt/Gnhx71ViRPMit4kYn7pJMYQ9B6npXN/EDw7dWsm7XvBMOs2CxIqa14dUxwT5Y7ZTI8DqzHnuOoHFedaP8J9E8VRSDSvFen2kkSEfZvEzLbSNu4VUKu+9gR6Dr0FeVOCqfEjKpgsFineUbPyPouH4ceHfHEs194F15tDMeSsUdtNnk5UMzMMYGBxmotah+M/wz0Y3kevTX2mwqX+022oB0AB5ykoDZz6Cvkm78P+JPh3fLJdQalo8hOYXureSFZMHrG3ykjpyK9R8E/tc+LfCka29zbR65GG3SXklxL5+zP3fNLNjqABjoBXK8Mn7yPPqZTOL/c2kjU8VfHTxf4mtfJ1fx1qH2VnV2iuoyIlkAOFwgJJ/DFeNeIdHtXuluJtetbqSYn5fKmXBxj/AJ5+1fUGj/HD4e/FCIWmvaNb6fqzKxlvLgW7SfKcY+0P8xBGfl2965vXP2RdJ14tP4b8Tu1vK4eNri3WS1AIz8ssbYxnP8I9OcZMR5qctTswlaOG92rGzPmb/hA5ryQfZ9Rt3Yrn5VcH8SQKY3wx1w7Vby5Wf7mJAPzrp/H3wO8SeCXBntH1K2bcReWkUrwqAe7bMdOetedXFnNZSAFpN2M4AIIHsK64zUtj62jXjUj7kjoYPhX4gjG02keP+u61HdfDG9tV8y7lt7cZ2kbyxyee3FYP2i9gQHzZVLHCrlgxqa2tX1SZUNx+86/6RLgA+vI9K15ZM3bn3LH2LRtNkxc3H2plOCqROOnvkVak8S6JbqGtNHIbszYP8zWbJoI8wiOQ7geTIPk/DgU9tGRkKvLZeZ/CUl24/Sk4vqVZdXcdd+OrzbmAGzRuAEVajj8Y6oijGoTIe6//AKqjuLd1iKSNFIF5DKQc/pVVdiqMqx9SCBQo82o3Gna1j6s1/wDb28Xz5S2t9N08scn7O86kcfLgiT1z+leSa7+01451pnF34r1qVTnAbU5yuPoWNeG3V20mGJAz2ANV2uHX3FenLG1Xszlo5Fhae0bs9B1L4nanqCuJ9Turlm4/fXMjH9cVhXPiiaRfnky/90SEgfrXLNcFucU0y5Y1zyr1Zbs9eGAow2ga02rTTMSzFB7PTFvnk6yNt/3qydx69TUwmZsKq8+1Zc0r7nV7GMVZKxrw6tJCh8veR3LSAfkKsrrU0nQsTjA3SZ/SueEckb5xVuOGVpMqjllGc7TUPXcidClfY3IdZbauZNkncLnNbEfiicWsUYlI8s/eZiCec1ycVvN5xYgA9SacsxkyjckHrmoascM8LTl0Ow1TWjqEMbmQsRwep/WqUF48cilTznjk1lW8MbYDy7BjPrU+VXBV959RWcjm9jC3KfSX7NHxKh0DxtY2966rY6kJNMu0mYqgilUDcR3IODzxwOO9fTuveEz8QtE1HwEshaxkkjvdCvFj3Fo9xkkSMFgp+SRfukcJ04r85tE1CbT7xbmLJZOW3KDjpgivtv4D+Or/AOKHgy00BLiO01zw/Ek2mSqqsZQS8coKOQp+R1754rxcVTcZ3R+d53gHQqrEUdkfIPjPSZ9H1i9s7yGaCe3kaFkkBDBlOCCOx9veuMuIXbIwc49K+3v2kvhvB4m0Oz+IGlW013ql67HW7JSxFrOqYJIJBUbopuoAHAHGK+Sr7WLiNnMMEcSqSpwMlfr15rvo1FUifT5Tjo4qinHdHFNayyJgRORj7yqTUC6LI0gIVl+Xqygfzrbu7rLuzzbi3P3cdqx5LlVnDbD/ALxziu2KPqoSl0I201oVP7xR7BgKRYY4uTIpP+8KhmuWkkPYe1Qc1TR0qM3uXPtwhXESgEN1pZNWmmXnAPrzVKihKxXs49R7TSSdXY/jTKKKGaJW2LtjcRw/K3Vu5HArdhv7dkJBjUgdyK5SprdTu3Z+X09ahnPOB0CXkU0rBtqj16ColmU9wKpwxGTirH2MqBzmpvY43GzJ1YBgfvH0rTjaOaMK2UJ/hXmstYW3DFXYIZN27nCjFY+0vqzmnsTLI4YJsJC8Bq3dG1IwybJFDK3ynd2Hr9ap29mtyoIPOKmt7c25YHnnjPWsZX3PLqyjUTR6P4a1WGWJ7K+dWgzuimY8gngDJB+vauw8M+Jr3wPrVo8UzbopRJHMrugbHuG5HGPoa8nsZtu0MF2lhnivQdBa3urX7FfMwgdvkuFbay9+3bIA5964aisrnyOMo03FqZ9aXVjon7SXgW3xNbR+Lownmxx7DKyxkjJ8wZOVcchj90+mK+SvFHge70PV7y1mtpreWGVo3DJhsjqCOxr0LwTd6n4J1aKWwcsEVwkjxBgVKnHTjt3r6P1zwnpPx28LWupKfs/iNQrzxrIWBP3CSGIxnaOnrWFOs1sfGrGSy+fKn7p8K3HhcyqsioyunqgJNdP4Hvr7wvrtjqNtujnt5UlKKpUPtPRgpBII469zXqt38N7nSLyaJ4popkLcSDhgCRnntWDNoMdjNmRGjbrhiM1UsVz6Pc9CWbqtHlZ6vqmj6N8WvCVxPZrBb6qWybSEqZUCdwCqnac5J9+teAeNvAb2s0lleWjQNBJjzhGuW4zjIJz+ddhovitvCepw3Vk6/aI2yFkwQ47qc9MjHSvSLXWvDnxI09rp7lbXWSiveWMcgXPzAEAsv+yp4+la0cROnoyKGKrYd8y2Pkm+8G32kyRy/ZmaASbtygDpyQcc9K1LNorCVdQ029EdwGEioX8t8gHgchjw2Pwr2TxJ4DN1pFtf6WL2eyiOyQYV/IO3OTwCcDA5PavG9f8ACc8Mu4wyeU3z/aNpOOc5wCccEd69qnibn0dDMKeKjyTPVrnWNO+MOhnSr2KC08TQq0kEiqDLLtICxguM5IZjgP26V5UJtV8BeI5NPmt23xuwNrKCA/vjOD68Dt361ktq0miXUdxbXcU/lkMsiqMocn3zXo9jquk/FzRYLPULuK319QCrRErkL3IyFPDdTXuYfEOLujWWHdJ8stYs7Xwh4qF/G+qaZcFbhdri3hbDR4bpxg4yvp3r66+Fvxl074j2f9k609raakrCC3w27zBt6hmB+bK+3UV+Zo1HVvAWvspiNu0LeVulXKuAVI5J7+1e6+DfHdj4sSO7gnij1OER5hiLccZDDcvXO78hX0VKsqy13PnMdlsoXnT+E+91gWG2k0TWh5qSr5cd1JHlXyB1PIBDcdeu31r5N/aQ+BN/o+p3ut6fDdXNtcMhWdUXbFk/dGOfavaPhV8bk8YWceieKJ7aO6mlMcdxGxjJGC2cAY4OAPpXpM+/S4zY3sf2vw8yZW8Und/eAOw9OMZ46iujb3WfPU5PDvmhsj8vrf4Z28129xczTW93ETvt54cK55x972H86q31lJY6qiyW/wBgjUeX9mKcykn+7+BH419i/Gz9neBUfUdOa6ubG4m3bYiHKE4PXOSOWr5r8QadJJcQWXiKxfAYGG4VjHtGSOcdeeea45YZSV4n1mGzR1bczPGfGGj3Wl3jsIGjtmAYuqkBWwBj25/nT/D/AIqZbVNNmCGCQf65myRn2PSut8a6LJo4NlJH9o06YDbOQFIOBkgDjhiK8+1bRWspFMBaWBuAzDAHt9a8mpTknY+to1YVYHd6Xau0cthGzJLIu6KeTAUYOTjj096dp9r/AGVdXG+7kMrKfvQucDIOQef51y2i6xJIkNjdx5hTOyRchk/ya7m0uYPFlr9hvLtY3gUeVKqkdvunsTWUU0zlrOMdDU1O+/tiMpZP5M0Yx5279630TIJ/WuJe+WzkaN2MAX7/AJuTyT16DGTVmx0PU7W6KW+kyzyB/kfDDgfQ4rr7f4d6t4qsWuZdGu7G/UlRKoYR/LyMhuOc+tWcfNGDu3ocJBctDIZ5Sxt5Pu88NzjgfhXrT3WneGdPtbhEj+03MQRRIFUoSMhugPHPOe9c3pfwbuBfMNReK1THzySXcI5APbePb866DUPCOg3mx7nxRZ2pDBGCqrlQOBjD+gB/GsnJ9DmxFSnUkvZrQ5C31671S4lEc0sspYn5Wbjn1ya2bfxFrfh+N4pLiaTzCGMbTN8g/wBnn+VabaJ4B0+OSOXxT9q4yNsTR8/+PVm32ueCLCIC3FxqGzG1jcOgx3GPLGOc1Or3OeVKN7JHoPg3xRp+uaUbG6vcXMjbitzKSFUc8bu/I7+tcZ4y+Ha6PdGa3nMluXYozRqAVwDkGsq18f8Ah60uhJb6Croibt0l9JwSfYV6hofxJ03xba2tpPb2VgI8KsgeRyATj+IgdAKTPNqRrYV88F7p4pDDdxp50cMgSM7TuGFP4ivaPg18aNR8DuumTouoabdygTWtxI+zaQVI646OT06ha3dYuNQg06Oyv53tJnud1tceSp/dhSvIHbJHJrE8Qad4us5W1KxuI73ToyGAjMOWwVz0bJ/LtTdNSVmJ1aeNhroz6K8PaglrZnxN4adL/R52/wBP8PKm0WgIAlZVBH3SqnGw8MTTfiF4fn+IHhkaj4J1d472GTzGsbXKOjNkMrAspXHznGByK8K8A/FaLTfEVuzTQ6XrFuPmhnViksmANrA4A3Bm7nnH0r2bQ9SXxJqk2t6S8ejeMzGNymTzYLtWwp2iTABACt8rfUHOB5FbCdT5+pRlh5W5bowbXUtI+NmjyeGfiBFH4e8Q2BxayOu2SU7RHuYyKRkPg4Br57+LHwD1b4azTRG2urzTliLpfLANnAGSSMgcn17ivq/XdG0v4xeRYeL7d/DviSxX/RsSsFkLHbvQNww8zGMM2fU1ix+JtZ8CN/wi3jeya70K8G1NUMZiyjcsCUBAIO3PPpmvKlCUHrsb0sbKi06eq7H59skijcUO3OMheM9P503dgc19Y/GL9le0TTp/EPgiefVo12k28RWVflyGIO7J5X0r5X1jw1f6TqElveWk0N0pw8c6FccdMU1NdT7XC4yhiY8yevYrbjuxinhi3IYmrVt4furhVSCOSRj0jiiYkfpXT6N8GfGusZWDw9qDRsQu5oQuc89Wpc8TolVpLVs49ZsZIz689KmWR8gFfevYtJ/Za8RMyvq8aaLa45kuJYTznA480fyrrbD9nPwhbqEvfHG9w2Gjs4FY+4ypesnUjE8+pmGGp7s+cTGztlsgD0qwkEsmMJuJ9K+o0+CXg/TXT7FoeveJGx8rM0kS9ewEI/nXV+H/AAXq2nMG0nwHb6QikbpNQvZG2nHDjMyA8dsVi6t9jzJZzQ+xqfI2meEdb1aTbaaVfXR6YggZ/wCQrrtL+AvjLVI940G7tlbgNPCsbZz0+dgf0r6+i/tGGN4tT8Z6ToXOfLt4YWZvpmRv5Vga1ofgGYy/2l4putWumIZ0h2IOnqkY9u9HNOWyOKedTXwqx4ZpP7OPlSAa74isdIwmCJngkYN/dwJMj6102lfBj4fWlwEufGUt4QMHy4FCKfbG4Yr0ix0/wrpNwZNO8ONKu0FZGvJix98V2ek+OJIV2RaUsceAGKOx2D39ar2NWXQ8Wtm9aSdjkfDnwv8AhnC0Is76w1OTIIW8WFXY+wKAn8q7ebwzB4caO/0PRtMZo+XtEslDOvO4ggrzjGOD3qc3WkamwufMtpriDld29Gz6AFufyqa41aK3sPtMLLHOG4jdXcevYjHb8zUexqp/CfP1MdiJzXLJkbQw+LI0SC9n0jUo0Uz2cXCI2BkNH8pI+h71Atzbwxi31SytrC8jzsnaHEcnowOSM428bj36dKwLrxtBql9FHq1lNFBGTsu7NXcjjoV2vnP4dfarc3xA0+5tfs0d9YaoVdV8uY/ZnQEHqGxz07d6zlTnbVEShVluEl3qumP9l1G1nkhkfbFIkgU7exxh/wCladnMJCsKln3Mf3dxnMWBw3IGfpTWbSdTkja4uVtvmDiJ7gAN9CT0zW79sjlMtvuCqIt25WU4UcZ+nvWChpqedXSjolqYWteC9J1yEfbY4RcYA+0R26qT+Neb+KvhRrPh5ZbnQdWvngjLPIfNSARoBu4ywz36CvXbiaJLVQkgnyQAN4B6D6Z6Hv3rA1zxPZWduYL68tfI5R1iDFycdMhj64/CtKad9EdGEq14tdjnfhD421Txp9s0/UhIY7aEXEd4xdmzwpBZhgDHPJ7GtbVL/T/C9jdnS5xdancxkRW0eQ7E/Jj5Qedpz+tcq3jzUmsZY7GOTR7Ldk7YPOeUbQNrErkDGO/WuctPGesW4mbR9IaFeAbxnPYdTvAA44rplQnJ8zR7yw8qlVVErI7Dw5rLeAtEvtVu1Rtdvp2Y2ikeaquQeduWP3O471wPxO8UWOmeH/Ddvps0U+sWob7VDJKFC5CqQc45xnuawNU/t7XLieTyIL1937xYrmNmOMHop4xuxXl+pGL+1rn7XZzRzMTu3ORtPcY2mvTw2DV+dn0OCwXNLmZ7V4Y+IOha5ov2f7JZ6JfB03KJEUMFX7wOwZLFjnn+EVf0/wCIGhTW99ZvqKRXLsqJDJnBIOSd20gDHvXz9Pq+k6WsYgtmubhj95pGG39Kr3fjds+W1lEcjI+c8n2r2XF2PUllqnfofR2qeM7OH/REht9NsyuTcW0oMrEHPCjkjoOnrXNeIviNplrYxRyXqzooyFYsz/eBAYjoceorxaTxtqU8UccUUVtgbcBSzAfU1VgmtZZDJqAk8xuqsWGaq3MVTy1Q0bO+1L4wSTNBHBplukAUBn3klVz1BAGG6n8qyrX4tXlrbwxxW6RurEstvM0fm8AZf1rk7u0imkzZqxAQt8oJJOalm8P6hFCk9xFMoKAgbfX2/GqtpY9RYWlta56PD8cp182A2UNkJG8yWa1kZW4XIA+U9wPxqUfGSWeNljs2ulRAqSXEjS5UkOSePvAkjp0zXkbabJHJu3+YCvVa2PDuuXGhpMkdnb3BmXA87flfmHofQH86XKZvD0o6pHValr+m3ExQWIjVXCtMvyHbgfOMryfatPwNrT6TqV7o+lancL/aCfekDMd3zccFQCcj161ysusXE0iyRadA5WICX/WkZwBn79SQXOoNqMXk2TCXzRIjxhyB82ehJo5TOXs5aHof2W+0/RW+12EbSqG8uOeBjO2WPU5ye+Pl6euM1mafq8V7ZhLq1aKVWwYWRmUf8BKjFVfCt14vttYe8S0nAuCgkVrYMcKNvYcflXpkmjazfWJv0uJfMEKu2ntbDczFh3PQ856fw1bjoeZUq06bsnZniXif4P6Z4kWaeAvZuXz8kSKOnIOTxzXm994E8U+A7oXFlDdyJjfmAFhtB6nY3pX1Xb+CdVuNNgmFlPbi5/1vm7Q1vgkgB/u9fatWx8CvbyNJq2rQ/vBt3u0ZAz1wEKnrXPOhCSO6jnE6a5Ki5kfPPgr4/S26va6zGgBI/eXDSMAASeh9/er3i1LrxsttcWN0s1nOYyZLdwsaAZ3HaTxjBzn0zXo3jr4I+D9avPtk2qXVxcKm3EMEiK2P9slh0xXGQ/D/AMA6TdRW5NxPMzlWWS9DheGz8qIMfd9e9Y08Jyu53QlhZP2lKNmeb6T8PdO/tTUl1PXo7dImxGY41kaRs84wx5AB6DtW8nhfw/4bQyw6dd6wJCCHvohHDtHO4F4wCOQevevULX4f+Fri5trbQtTFlcSlnklifzGGFOQysSADuxnHeuX1b4c6Y99JqB1pr7zjIWmV4wXckMSVU/KTn7uOM47V1cslo9jqlmEZdbEXh9dZ1SS3i0jRdM0mAf626thGpRcD5gwZQTgHgetReLPBXiP7G7WHifVtXb5d0cZkSPBPJ/1hBP0r0+HxVZ6D4f1KUtHEI9qhZDgrjgce+MfUV5prXxK8R+N2eysYIZtIO1t0Ee1wAMnqe3PatWrOyOeFavUlzW0PFPELXFheS2mpWtxJLC/WQEHpxwR6YqKOS+tCfMsWhsZSEEcyFAhzzgnjrk9K+lNM8M6S3h+Q+LFOmaNIQWnmkKO7BjtA4xgkc4HSvn/xJrMH2i6tdK3TaWlw4to5Ms2wbgCTgZJ69O9OVNWv1PoKOK9pG1ir/YtpN5onkFtDngxyrIPx29K3PDUcvhZbmTTUXWY5l+R0tmDq20jAwc9SDnFcVeWc02ZGiaFixwoxg/WrEOoNpqqt1FDcQHJ27wrHtjKnIrNLsdj2sjW1aC413UjNqLmBTwY0b519iCxP6V1eiwpobCGS8hFtFHkxzFYyQSDyD/8AE1Bp19Hq8EEWk3EcU7RjzIXlQ7OBwS/Xt+tV4bBYYZIZ77zwWKSp8uVXPOAD1zT9m2cblfRl37PpGoWqyaZP9lut+StuxQ4HOeAMjJrVsviRrHg+ER6lap4j05mJeG/DERdeOWYd89Oorj5/BUkbx/YnluoHIGTFtdQemB1PQV3uheCvG+t2MMVlpl/d2wbYQ1rtXr6nH86Pq8pfCck61CHxMqJpPhbx7dRajpmoW+k6q0yT/wBixskMRIYHbuKoDnPalm8E67b+IY01OyaOxk3hSY/3RGeCGyy4OMgjrmvQNK/ZX1zVLhbzXoF0GFuTOzoxGMAfKZTjgH8jXq/gvwh4Z+Ga+Ve/Fy0sLeCHyjbpbRSyAk5wQrMR3/h710xwdTeTsefVzFx/hanyha2Nnq15c/a45tKkEmVjjgeXeATz8qfLyx5NWtB8KzG4uBbMbpdoCWeoQ+czNhidg3JznHrX0Brniz4T6fcS3WjWk/i+5kZhJukuYQvJOcBAOaxLD9qrUfD6+T4Z0PTtMhA+Xestw5J543fX0rpWEhHVyMfr1V6qOp5doP7N3j/XLkIml6pYW7cbzHtgPIzglwB3r2/4d/sn3Oi3EN14r1a1sLVYyANQji8qRsMB1m+bHHQcVzq/GL4peMrxrhLRzE42l004Fc+mdtZM+neMo5jdX8NvYMrBlkvWjiDE8dWcDOO2K05KMVoclepiq8eXY98t/CHwg8JrIs3iuLUJ4gweLS7YEZByD+7Rxt9zxUFz+0homj2wi034cw6lAF+aT7Sis6jjJH2Y9f6141eeNIdHikN949WF2wrWtpbQyjIA/jVWJ/M1wWtfH4wRywpB9tbawicELnpzjys81CdCK1RhTyqVTWWrPoW7/aE8J6s5TVPCEmgwnDPC0+B0wMKbUVz2p/Ef4MTW8ss2kxSXTfwSxhweeBk2vpXz3P8AtNeLYhKIdPgSHaB+8gLnr9B/Kpbf9q7xxaxozWtklsvQNanHJrCTpP4T16WRyj7138j1tv2htFtppI/Cfwt0VGQELMkAZm7A4SFT1561FfeKPi54wSPfpc3he0VcCYCazUg/xfvJVBHIOR6V5jN+194umsvIF3ZWrseYxZj8ssD1/rXKanrmveMbyG4PleanzPKJopCoPOdq4wPwreOJp04nVHLasX8PzZ65N4Csr6Fn8UfFKHzFyzWcd6k+5e4z5zjPtim2+l/Cfw9uMOpy67dxxovkrAGWQkrk5EBHY9+9eI+Ijq0d9HKL1dSKpgeXDGpj9sL1/KjTZdRuJkmFrMjMAC4UgHj6VjLHR3gtTeWB5VrI+irP9oTTvD6yRaH4E03SwQE+1tCZDtAOPlSOM/qea+ndIk8L/E6wsxpPxI023umhR7m3tSLeRGKjI2tKC2Nzf9847ivz503T0s5nkkYRyMPnVv3hz+HNbK3cNjEhgiw3VnkV4x9Bux6g/hXhYmrXqvmIWDp9dT7f8deGrXQNNUPc6F4mt4kbzP7SurcSncOQpkkOThjjA6ivlvxVq/gmxmu7nUdCuLVmhVY4VuIyn3hjpb7eled33xMgt2ZDd2drblcfJtkY+3Bb+VcB4h8aW14zSW9hJqr4ADSMyJ19kWrw9atBe8PD5XKVRTirHoU/xz0/QklTw94N0UXH+rju7y386dO5IdVTk8gY7EjrXlfiTxD4t8TSB9Sm1XUUVmaP7bPIyxZ7LvLYGP4RVW48aa/KghMlppMAORENj4H4kt78+tYOoTWkkglnv31Bzztx5QH44wTXU6spH1tHBqnurl2z1bxDoN9DPYS3ljOhzG1jIyEEZGcrkLwcdv0r17S/2nzrmj/2N4z8N6Z4hjlZvM1ybcdViBGPlnkEhG0A4AXsBXhKzWG7f5U5Ycj/AEhevv8ALWlpX2HX9ct01u/aysnGya48rdtXoDwOwP6VSmzerh6VRe8rH0VoFvoU6rf+BPiZNompNlv7Pmu/sc0Y/wCWi/aGaEFdpXtycAdK6/X/AB94gOmQReN/hPaaohUoPEEFsfMuiBzJ9qZZkkO3Byprwi6+EA1KFV8Ia3B4ssgNyRR+XFMGxyAjSbjgYyduBu9s1D4f8dePvgxqkot1uNEupAEdLyyBaQKQxUblyOoOQRkEVfs4TWqPEnhlL4Ge56R4b8Px263nw5+JUlrdMVNz4e1O7FnFNkZALyNAsgJxGVCscEmsX4ieD7ya7jk8W/D5vD1pjnXfDkKnTo4+MyOiJIHIY7f9aMkfhXDD4xeE/HepZ8YeGIoZixzqWjXk1s24nLB43WYHBJfgL1xXrHgy+uPCdvHdfBr4h2evpOzPcaNqSW1tcb8Y2YnZHm3Jlh5e3rjrXHUwut4mHs6lB+8eR6t8I7e9mX/hFtas/E9ucMjSSQWU7PzlRbyMJOx5xjj0rmZrTxT8OJcM+p+G7tT5bh1ktSPbeCAR078jGK9x8Xa1Ya9rDD4r/Dq60HUZkAfWtPuLmDzj1TCssyOG2tnaeSMjgGuk0fQ7ix0GKx+F/jnT/FtuVXZ4dvY4beWOMZw5cyRvx8+cgZ3dDwaxmnHRo0jWsv3iued+Ef2svEGkWa22taWuolIwhunuJEuAAADuky2ehJAHPNely+L/AIX/ABe0lEvptLsL6VvLMzbIrlQGGP8ASJIx26emeeoryy+8A+HLXUZIPGHhvU/hnc7M29wfPurdm3YO2Eqz44yMyMBgAgkljzmrfB+5+2GTwtct4vtmXPnac0Szkrklfs7b3yAD/CM4J5AzXNKnTl6mM8PQqfw5crPR/GH7IFpa6bJeeHddF5gqsdsYI0EnZszF1U4wew4HPOa8b8WfBvxR4XjK3OjXQtPM2G+ht/NQ+29SVPXHBp+i+M/E3wr1FEtJZ9N1CJg/2a6tl3jIyDlk+bp2xnbx1r0rwr+1tqun6lJNrGjW8k7Rfvbq1Z7eY9/mRw4H8PIA7etSoVF8LNIxxtFXT5kfOrwS2MjJvcYJG1/b2qKa8kaEjzIQOx2kf1r7P1S4+FvxntoJLzV7WTUY0UJDLcPbON2DwWCo3J4+Vueehrj/ABZ+yXp0OmzXGj6xeSSupeOC6jjZJW9PPXaqn8RmnGtyu0kdFLM6cXasrM+S5o7gqrf6z5udnP8AjTY5NzEbGGOvHSvSvEvwU8ReF7c3N/o99b2uFDOsfmW+D0Pmgsp5/h3ZJri10aFbwpOjCIcbhwenHFaxqa3R7MMVRrfA7nn24t1PFDNnikwfSkroPpkgooooKJ7WATOAWCjvk0/93DIeFY561XB98GlLKcEde+aDOz6ml/aEO1SsCqe5KA5pf7WuF4GVB/uxDFUGmVuCKasjMwyeKTM/ZrdmgbyZsgysR9AKbbxncWLgA+p5qKlyaklxXQvRyIpHzA9jk1fhnt41BwPxrHt4xJnPNaUNuOA1ZSfLocNTljobNjfQsAFRQTwODj8a9N+FHxC1PwF4gi1TTZ2t54kdW2DK7SNpGO/3gfwry6xtsyDamRXX6JYvJNGUCgjORngiuOtaUWmfOY5U5xcZH3zbalphcamwF54K8Wqq3caASpbs4Bkdl6pgvcZPqK+Ovjh8G9R+HPiC6tp7aSGGbzJrWRG3rJGJCo5+mD+Ir3v9n/xYs2kyeFNXLyWtxEsNmjDKxSOzjI9Pv9etdr488IyfGL4eaxZ3EEUviPw/GY4rmUDJUY3bW9/KbrzzXkUqjhKyPzXB415di/Zt+62fnTfWagkKuU7NWRNb7XYBSV6ivRNW8OtEzYjH8q5W8sRDMynAYdq9uNS+25+sYbGRqK6dzmZLchjgfrUf2eTrtzW3NbnnA5qoyMvXit+Z9T2I1rozWUqfmXbTat3ELSMCCMYqFrV41zkYrXmOmMrkdKqmRsDrQM1ZtImZiaGwlLlVwW3AVdwyatwWhOPlOPpT4bR2bJGRWnbWrSEAKB+Nc0pHn1KxXgsz2Bx64q9Bpkrr7Vt6Xo/nKBsXOO/1rsdN8FyXCqwijxt67sVySqqO58/iMyhT0bODttFPGEJb3q+mhS5wYz68DivV7D4etJtcQxYUY65zW1b/AA1ZlyUi/OuX6xFI+cq55Si9ZHjdrpc0e1SmO/XituPw+LqMGOJQ4GT2r09vhi0OXMUQA/iJqe18EypIAIk+Y7OAfyqPrMbWPPnnVN6xZ5jp/h+5aQAw87hivRfCvha7mUF4Syh8YFd1p3w3XywZVjUfLg4zXRt/Z/huKSKKEO/3tyxYH5muCeJ5rxR4OJzR11aJDoOgt9njhu4lMSkhWYbWXnONw+b16DvXceDvEyeEb5Jo7oALmN4clgw5xwfc5rznUfElzKuY2MAJB6jjiub1TWLhs7r6RN3zDGc/pXLGnUvdHh/VZ4r4j6y1Kz0f4maS95o7RPf26kSxx4RzkZxjvya+a/HdxPpsjxyxGHbHlwykEZxjGfqKl+H3xKvfBmpLex3srRMyrJHGxG8Ag8jHPHFet/EjwRpfxk8NzeJ/DEcMMltC8c9vJH5bEgrg8cdBXYo8z53uYU8N9UqpS2Pkm+vppOhHlDgvjDbq9C+AMMl54vklisTqxjgbz7cnnB4BwGUkZIPevNNftbnTfNSU7Sq5K9fmxkfpUfg34hal4C1qPUNNupLe4MZVyhGJMqcAgggjJH8JruSvG59o8OsRQag9z9CfD9voF1p7aYltpMVwy5ks4Au4EqFORnIOeOe9c1rXwN0G68PXlnBp8a3EinbGQhDdOhbO38MV5/oPjKH4tWra94GVtC8QaXGBqMLHatyvDllb7uS+RyncdeBXrvw/+Jel/EqxeW1jms7612pLHMOCxHOCoweQew6dBTunqtz86xGFxuXzcqbvY+EPjJ8DtV8D29xdSWc1pGoQLHu3KARnr7la8c07WrvRb5ZoZlikUY3KeQM4/oK/RX9oTxZ4PufCes6PqcEkurLAXhka33Dfj5OR0HNfm34iZbXXNQKxeWqyMpTHKjNe1g6rlGzP13hvFVcwwtq61PbtP1zQviNpsVtq7Rx6qVGyVfkLyEbVBYcnHynn0rk/s+seAdWRDutZBICsmcqyhiAfpkH86870vxNLpzp5ayJJniQMMjnr9a9k0rxNZePLOOy1JSb/AB5cN0yj5cqMZxz1z+de3TquOx69bDSorkfws9P8DfECLX/KeK8a31pHGIY22B1OenuFz+OK+o/hH8fLGS1h8O+MLkJLGrBJ548hlADKN/4ED8q/Oi4h1XwRrG9Z/Jlj2yI8TZ4PGeea9d8A+NB4ytbaDzd2rxBt00y9QvIwfoRX0VDEwqx5ZHxWOy1wvUpK6P0euLNreFXVP7W0SXDohAmKqQCCvI45968W+LHwKtdfsxeaDCt4i73cK6llO0kAfL05FRfBD433GmyxeH/ExmuIIo2SC4yrlSpJwQFzjGB1PSvdzappm6a0AewmX5oSSMZ5yAfY11r3NGfIyi6b5oP5HwFqvhaO1L6drtgyoyF4p50XKsQCdx4IUMF5I6VxuueH/D+nTJBcaVcvbMwZZLYuysT0x846n2r7i+KXwjs/FljPqenxW8aGJg0QjKkEADIwRzx0r5n8b+A7nSdCu1mt43WJd8U5YN83VSOeOfX1rKpR9orxR7WDzCStBux4nrNroenhJLTQJGcniOfzWOMcHG/Fc2vxAbSrlhbaPY2oBBIa2LHg+jMRS+LLzXLO8YXE7rHG4I2kZK4GBx7Yqpa6hpniOQxXNuLKYjYJsb8n3xXi1Y8r5WrH3VCMZ07t3N+8+LOuRSJMEs40bkNDZRKR+IFXLT4seIJ1QNrMpt1O4wq+wD8BiuetPCt28q2LlLmB24KLjHpw39KuyfDDUYds8U8Ii37TtLAfkRWMY6GVSjQSs9Dr4/FVh4m2i6v5rW5b70sc7qGORjdlmHT+VYOpeHb6xVWaKa5Rm+RoSZA2fXAH8q19P+F76Tax6hdSxXKMfuIzAg5OK0rfWLlcR3CCe1zsG0hmQeoyAc/Q1Tpnlc0KcrQdzzxvDt86u72LRKCcmYhFH4tUcOiDcWkubGAe1yjf+gg12OteD9VulaWPVi1qQT5csknTtnr/ADrkH0EJJh7uNR/djDE/qB/OseVrY9KNaDVmSppNiGfzNXgdcYIiDk/nsrtPCMnhyB0L316dgUYjHyn5h1yua5a20zTrVRLNHLdhhsCkmPn14Y1u6FaG9uoobW1iXJA2mZ2brjv71H+I4sVKEqTjc+w4bbwDqTK+ravawyRw7FWcqSikgkgNGQp69MV4X8TdQ0vwv4itbbw14plvtNkjUtG10zICT0IGAOnv1rnfiDrW7W3S1WSNVaSN1yOfmIrkmeG3hY3sDXEn8JDDihRZ83gcG6bc+bQt30yTXU915KzXTTeYt5CeAcqwywI5/DtXWeCfijqnh+/MN1dTTxRLtScKQ6EHs2QT6c5rjLPxBBHGLVNPwJHxnzB19a2fD3hi+8Yao8NhFslUHc29VXoeSep+7WllbU9evGnUh77Ppzwr8TPD3irYfEl4HbCm01NGaO4hY7Rt8xcHaAQ2CCM9TXeS/Z5rGWy8VeT4j0dx5cOsLGkixZPzLJKvKckDIHQ9eM14r4H+Aeo3mrpp82rW8UNvAtxNtjZj94Ar2Pb1r32+8Nqtu2kabAv9lrH/AKTbyPiOQuWwSxLMuDh+K4atJVFY+CxMoUZv2bOZXwzr3gK+t7fRJX1Lw6xxNaXk3mkK/wB7bkDoVB5Pc03WvhH4T8XTHUdS8L2pv5AWcSsyjdgDojEduxr0eayZLPyt7bwQzMcsTzk/nz+dI1t+7wflY8fKea8WeCcJM8OWKxEZXhKx5A/wg+y3+7SdJ8M2NqjgofsYeTGOfmdG5znrWzb+GYY2W1uvE1xFdu/7uG1aCL5TxxthHOeBXUSW93JPcxwW8wKjCzSXJVWOPQE/yrJh8JiyuRq2tzRD7Pgq0TO+ByeTgdyO3auSOFlJj+uYiovekZd54S0G0lZLy51jU5FwwhubmaTfxgABOtOh8P6fHDu03wlC7KPu3lmu4HPX5znrmq2ufGLQ1zHY2ctzdFQVlkUKqnPT5gf5VwmrfEjxHfTO0FzJaLjHysoAIOewA/Su6OVzqK7KhCvUXxaHc33iObR7EPNeabpRyVMSFRImA2RtwecgfnXn/iz4kRalA8en61q926khvs7FF6MPUfyrkdYs73xFJJJNrE+9jvcSFtoJ+h9a5dtB1fRZmzNuLN8hyQMe+a76WWRg7SPbw2DhTXNJ6mzcX32+VrqOTUJ4Y+H892zn86q3SPdSiWyZYpSBhZX9B3yak0fwzruuMywzruY8/MADWynw9OnTtFqOpLDKq7m2B298cHHSu6OFjHQ9KUqUS5ovjWeO1K3KWomRNqmQ5xg9RiqFx4rnmkYHVrzBY8WpZOp6fKOfxqzb6LoiPJtjmuWVR1BCnP1f+laLaKlrarJFo0KhsbWdkwD64xXR7GETiSpRd0jHt9Y1dZT5U+pTW543DOf0Faen6l4h028jlnvphbBtxhvZPkKkdSpxnmqUl/qMN01spUMOB5SIqjj161g+Ir3U9NmZ7mWSdfLx5ZlOME8Y/Gj2cXsVGEajtY9D1zxhpcixpYXcSahjld37sHHpkr+lcVZ69P4k1L7Faaba3tzuAkMKKhb5sZLKR6gdK801HV5JCdiNHJu5bzM+3WnWeualpNwuoWEslhM3ys0bDJwQf/ZazlhaclqexQy9KLsj26Oz1iG5klnv7Wxijyvl31wCzY6BBgk88da0bPWPFn2iSTUWRNKaPMskkgiXZx0bII59RXhMHxA1CO5S4v7ma8IG796w4z+BHX2rWh+MGr3Ukcd5JLfW0YI+yts2HhgBgrjGSD0/xrhlg6d9jl/s1tt8tz13Vp9Se3N3Y6zPK7SHy4J7tlTZk42tkBuB2Y157rnirXNBuBJq2mqYWc4MwZwce5fB/Os2P4rX0d4XksyI1BEcaiIJFznhQo9+3ermp+KL/wCIVrb2VtpfzofmkMiJ14J9T+VT7ClDoOnhXRdqkdC14V+La32oGO48m0icFI0EAKMSVxgfN/Su61jUNNXTRb6hex6Q8m7elq7CRx/DhPm5yD27VwGk+E9H+H9wt7raxXcpCm3ijjL5cHOM/gBXZyw6Tr15pLapZu2pNuOxTuCqhJBbDKOQD0zUcsdh1lTjNSpkvhvwbpMZl1iDU9QuLT5llZ5mC+YSM8bVHXH5V89+OZjfeJ9UntmmFtJcyOrMSvBY47V7b42+J2maFp82g6VFJHGkm6RYwQrMMk4zz1x+VeYSa9a6jcSZ8PxyPIxPzTKM/pW1OKirI7cBUqRk5y2PPWt+C7tlh6nNNWGALukj8yQcpgA169p/hCTVsrH4Yg2KMtuulAHuBxWmvwr0zy0N1Db2qlvmVGkZvpwdv5Vske1LMIU3qeHG6m2gCPZ9MCphDd3TAeVJIP8AZXn8695fwJ4Q02Y+bYByrBSpDYOQD/e9621h8KaPBCkGh2plbO1iDnqeuQf50+U5Z5pF/AjwvTfA3ia+A+xaVfPj5izR44rs4vhX431poftxWFYwAqyzhBjGen4Cu+u/iHBo8JWNfsZJyBBECSBx1rGvPFWuz27XhurhrZCcq0oUjn0FG2xyTxlaWiVirp/wPtLVjJqerW4A6rFOpbj/AIAfT1rZXwD8OrFxHPdS3EuMkMxJx/wFRxXMpdat4muHSwmmZhgMzS7AAcdT1PU1VurO98P61Fbaqyyhl3M0bl+COnPPWmmczdaWlztWuPAdi7xrpsGxRtBZXYnHrlqr3PxA8P2KpLDoVkIV4837Cpx265rEXTI7Gd7nEVzEUDbSpHQc8+9YcM0sV0zTafDJYzEkxuwOAeg6e4/Kq5b7F0qDnrOR2y/G2wCymK2tsqmQVsokGPY5yaq3X7Qk8Nj5kdmAm0KZWswNxycDdu5rhdZsdB1K5ae1BsraJcGGKMsT69wOvtT7rVtH/siHT108yRKQzMyKD1PPU1p7OTR1rD0W7y1Okn+NninVo1WCFIIXbIk2EKfTgv8A0rB1rxt8Qrq4iilijUOdqSfZVUf99baueGtNn1SOOCDS82yDcNsoU89P1rurP4c69JG32qOO2i25SSa6yQfX5a1VCRVsNQekdTyy8t/GFvcW0Oqa4yQT/MFjklbGSQeEXA6Utp4MWC8+1TTX9xMzb42MjYPGTkuB6GvULr/hGtBEdprWrLNcgb9n2aaUEZ7MSMViah8Zvh9oqi3GkXmrTQAuHdPLXndxgsf5dq2VCPU3VarV0pxK/h0NZ3DeVoM1xclSPPwzZ6k8o4HOAOK6zTvDsmnqVfwxCbaZy4a5jdWiLY5yZPbvmvN9e/aUCKqaJoy6Q6udkyrFIQvpgpwfpXGal8bPFGuEKmrXsDMcALKNpJ78AY6+lbWjFWtch4SvUd3oex614N0nUft8ut60kEHyti1vE2Y3HIcID046gd+vWsa58SeAPBOmFtHjW/8AEEYfyVt43EBYg53YKLiuY8KfDXx98RMpFI0lqzKJ2muEVHBwRkZ3N36etdfq37G3jGxkg8vVNNMUrBWmZ2GwfMCc7SSMj9RQsPJq6iaxnRpS5KlQ8i8Y/Ea/8VbbPXbh47VZZGhsdOURxg/xZwMkYwRk9Sa85vLh52VLOzjAUggxx5OPrk/zr6y0P9kywsSL7Xdet76OJWV0htpsMxJyASyn9B0/GrcPiD4GeA54rFPB76pdxERO0kLbS3XOXduOf7tDwE/iloj1YZrQguShG58sWHgPxj4o2W9noep3DsTs8i2f0z2Fd5of7KvxB1JPNvtKFhbs3LXt1FCSM4yQxDYr2rxV8en8MzLJ4e8H2elxPho5rdoAwGccfuu6mue8T/ETxz8YIbZ9HN5pTxBk8tb9QrHcCem0dOTx/jWscHBdbsUsxxMtkoozfDv7Mtr4ZvFPijxHpej7g3/HnqIWTBHy8hDngZ616LY+DfgHpiT20up3+o6pCm6V7mdRE5A5wyqu7sefSvOJfg38RNSs4Z9e1YN91Vlub93wpxxtXPbNZMfhbwjo16f7b8Yte3RPlPDaWM+5COq7mK59M1rGnCK0WpwVXOtL3ql/Q7S6+MXgPSVK+GvB+mTzR5O7UrASLs6Dbul5OeeB3qrZ/G34h61Dt8OaJBaw7gofStHATJ9yvFaWh2vhAQyDQfhxca3OcBbm8vEgWPjAOGkfcOh5FVvEvibXNBtZTBLpHgazK5aKCBJX92Hl255z/tCrcopa6Cp4RSfuwbfmZOpW/wAZ/ES+fqWoX1jZlsE31+togxwfl3BR1Pb3qnb+BdJt5jd6/wCNbITsNzhL37UwY88iON8j6ise4+NmiWu2TXfFniHxWTgNDbxyWsTjHH/Lde3H3e1ctrX7QXhGxYjQ/Ba28m4nzb2ZZ2II7+Yj55riniKcep6scvxElaMbH0L4L+HPgNs/2Xp3irxDPcEeYthY7IT0wdzJFgEt2PQ139l+z3qsk0z6N4M8KaZYYz52tuLh4iBkuCJJPfg18U6D+094o0jUoZ4NRure0Vl/0axZLcAbg2PkVc8DFevaV+1BrWvzbdB8Z6jowmJjl0/U4zcJJx1DFZAARxyBXi18a4ystjkrZZi4vmlsem6tYaR4bjls9c+JVjZlJBvi8MRksBjII22uA2e2ehrhvFWt+DJ1EVjqfinxUS2HOp3RjjLdyAWirNuvFkupeYdS0OyunkYf6bFFEp4AH+rCKD9TiuI1qOxmncya39j+bPl/ZWXb7Ax5rzXiqknoRTpShpM3Jm8ICZILnw2tud4dpPPDSEY54M5Bpmr+GfA16HmsJ201sFFF9AMAnvmON/1NcfDqmleeYfKuNdkXcPmzHzxg5Zv/AGUVV16bUzvNxJDp9oAWC7UdgOwyq5P51oq7loz06dGq5e6ba/CVr6SJbXVdH1HDKxjS7ijJXnPy7FNM1b4D65qrANYh7RQuxbWRHAxz1wc/nXn0PjKHS5i9tqd09wFwskcbIPpktmtmP4qeJJ4Rt8T3sScDaJG4x6/hVKdzuVLGJ+6zavPg+qxlblkjjHHHkhh+OzP61nx+E9D8PW5STUtRtLuRiQPtaIrIB6dcZrJb4hSakzi68QXqDdkbg7f1FYWraha3TbptalvJFBIxC+4LnpycVV11OyMa7VpnRt4i0LT2UA28iovzSskrygt6MRtH41Q1D4h4Aj060eeGPG1pI2xwevBrz6+8Q2EDbYIZLsY+cTEJ9O5rmr7xJe7m8p2toc4WNTnH40uZdD1qGAU1eR6HceONX82WT7XbWW5j8yqo/XBNZs3jVSv+la7NPycIk7FenPGMCvOZ9Snm4lmduc8OR+lVXdFydu4n/azTcj1qeX047nZzeK7GLPlRC4/2nQt+hrNuPGV5sKWx8mM/3YwmP6VzKysvAOB6UNIzLyc1PMd8cLTjsac2sTXTbpZ5GY9WapEbzo8ee3ByMvisdm3RqO4pVmZe9NM1dNJaGpKzK2PMLA++f1pFvHXKgkDH1rNaVmIOTUn2gf3c/jVXZPszqNG8aavoOyXTdRu7C4TIWW3maLAIHQqc+uePSu50v43ajfXCQeIo7HxBbx7Qr6haxPM6gjIM3D8qByW7Y7V459oKtnt6VIbrch6Dj8atVJIwqYSlLdWPopbf4R+LrENaXt34U1UjAhuiwt3kIz1xJgByBww4BNZVv8LvF+hzJqHhu6g1aOFhIt74fvxIyNg8YAV1PXjHbIyOa8St9RKgZBbA4JbGD611Xhr4ma94YUnTdav7LLbm+zyYUn3XOG4B6g9a2jWWzPNq4KrH+G7+p6svxw8eaOv9keJJE8QRwL81t4ksY7ydOMAhpgZRgHAwRwxA4JB7Twn8QvhtqivPcPqPgDxLy5uvD0kwtmyxDKwZ5nXKhcAADJbOBtrz7w/8bPDmvQxw+M/CkOtXXLPqERSCZ2UkqSY1U45x15wKtWvw78N+Nb95vCOtxwK53/2dqVnJAyA8ACVDJu5zyxHWt04zPIrUI6qrFp9z2K38QeN9ahBivvC3xYs0AV4bwJdXNup6lfNEUy5Hoc59DxV9LjwNZ7muT4k+FfiZkAhdRdW1ngMQjscyybfvKTwAScd8fPniDw945+DV5HLLdXOhG4OEmsr3/WY5BOxifzrofDv7RDXUjxePNGj8bW8hVM3TJDNEhznE6oZeuG+8MFePvGolQhNWOJ4LROB6cvhHxD4iRGSDwj8RIZGAdrDyRebQPmw6CGbcoHAz/d6gZrnfGnwx8HfZdlxBr3gzXjtjlGt27iyJG0FUdIpZTjkjJ54Gaj0LVPCmsX0M3gTxhqngXUw2yDTLqC4MbHsPNid/vHHBXHBB6DPpdzeeOvBumLf/ABE8Pad4/wDDflr5d0zWgk5HEnmNF5pJBAO4ZO3JxxXBPC1Kf8N3MZVK1HSJ4BH8HfE64l0F7XxBtUOW8P3qO3PKloyQ4J442g84xVmx+MvxB8ESS2V1qN5iPaGtNUgMgUBivIkXK8jHUfdPpXpiat8PfEl4JfBXiTVfhhqDn99DJb3EsLsTkIHjkkJAZgMlAOM9eK1dd+GfiTw/p82s+MvC+k+N9DC+ZJqNhPFaSKgOW3N5aSux3IRkEgk4wSay9+P8RGjrU6mlaJQ8I/tTaHqzDT/GWlW6aXMCWe3tvPAbOQdk0rxhR3wnFdGfCfwN+J8klzb3Fhp0k3zKbSRrVxg5PEoEY4xworw6bwH4N8YXCr4d15tIu5GVItN1ixlAdvaSN5sZOMbgAMsPSsTxr8M/GfwttVvr6LytObHkTW90piIY4G1dwYDjuo/rWfLBvQ554CnPXD1HGR4AsxUkMM1GeTSDpRXSfqFuou33H5GnBPcf98mm7qT8TQBJs+n/AHzTG4OP6Un4migYU5fvD602l7fjSYmXaW3+aZlI47U1fuirFomWZhycVD2OecklcsQw+WeOea2LW3EjrmnWNiWjBA4yO3tXSaXpfmSIpIX5u4rm5rq54OIxMYlvw74da7mjCDktjBU9cV7R8O/hTd69dxQQxDeY9x/due/XAFM+EenpZeJNPeSNZo45g2OPb86+3fDen6fdJZXlpiO4a3w64UHoB0H0rw61aXNZH45xFntTDtwicR4R/Zvj0qO3uZ72CO6Cgr5cbgq4IIPUdK9Zu/CemrqDarbWscV4sbLuTI35DdRnH8R6109taW8qqDKqt9as6hHFDbnZ8x79q9qllDlR9pfV6n5fUxleq/aSep8PeLvgzHr95Mn2OOzvWwX/AHLjbgDtkdua8G+IXwxl8M6pNayvHJtCjIjIP+f8K/SrxNcx2Gk3VyYdxCHsPQ18h/Em8Fpq+qXCplpZAMEDpuHr7A9K8SM5Up8k9z7nIs8ryagz441PSmt5ZPlIGTgYrGmiHIPBr0XX7D947EYJPTFcZdWDCQ8dq9mM7o/bMLiueCbMB49rEdaaVPbkVrPZsvb9Ki+y5b1PpVcx68a0bGbsPoPyq3bw85Iq8lmWBXZj8KvW+lcLlvyFTz3MqmIWxUs7PzpABj8q6rR9HV5FG0H1ODiotOsPLk6c/SvRvCGitcXluFHzZ4G3P51y1aijFts+ax+N9mnY1fA/glb64VFjjcsm77hPevqfwH+zuZrOC4vIoY0MYBVomHc89RWH8J9Ci8MXUF/dqMNEylUj2kHnGSeK+u9J8WWM9qgXY/y54Zelc+DhQxkrVZ2PxzNMxqV6ji5cp5xYfCvw3ZRlDpsMzAgfKGGfwzWtD8PfDy4A0Vf++W/xruJPENksZcxxhR1OQKybrxtpVvJy8BbGcb0Jx+dfQyw2VUVrO7PkXzX/AIlzltW+GuifZWK6bGhbHOGz1/3q8w8U6dY6PAGjhhVlkYA8A7RnJPPX/wCtXbfET4wWllatawRiOV2QrIHVRjPXINeEfGTxr9gtbZGX97Jv3/PkjKDrmvj8bGjOtbD7HdhMLWrV17OV0YmtfEVLO1XdvKDjaXUCvKPFXxO3XDvbxso24K+Yvr9DXD+JPErXDHnoSMFuvNcdqGsM+RtwcetdFLCxhqfrOX5LBK81dnWan46vLvJa4mC5+5vH9Ky1166mk/1shAGRlq5Brre2WOD9adDdZkOOuK9BUo2PrY5fTirKJ6ZpevefgMSCCDgtyTXrnwi+LGq+AfEFo6z3Daf56m6sw+0SLk5BB68MPyr5qs70bcMAG7dRXZaNrIeNYnzkEY+asZ0l0PExuXQnBx5T7T+NHwv0f4leDrnxl4Xjt4TBGvnWsMeWYoWVshHKgkFTwOgBr4x1/SZ9Ku5ojG0JjkK7GU/Ljg9q9m+Cfxguvhz4mtppd11pLs0U9qJmXhtuW67fzr2T4yfCnS/ip4Sh8Y+GmD3Fy6zz2aokjLvIQ8Rhscqe/XNc8ZcsrHyeHrVMtqeyq/CfGnhnxdqngzV4r7Tb+azvY2DCW3k2kqGDbDgHqR0r6o026s/ino6+L/CDJoPifRxvubW3YCS9kwHJxGcHneBuQ5r5P1zR5dPmeJ1I2ko2RgggkZxgccUeDvGV94J16y1OzZvPtplkRQzKGIOMHHXjP51tKClqj6avhoYyHPT3/PyPrrVta0v9oDwrd3D2Udv4qgR3mgkVWeeNBgABQG/5aI2dv8FfIfxO+H8+l61c7o9p3hCAjZU7iCrZ7jGPwr6psdc074zWqeM9AEejeMtMPmnTdysJ0i5xhAJTuDKOn8OKlvvDtp8edHmSZv7L8aW5WG4tZgrbhGwBkCk7+dwOSK2w+I9i+WR5mDxDyyrZLTr5H5+yIykZJrW0LWH0+4TLyDLA7w2Ntdn8RvhndeFbq7ZQZCkjRyxeWwdFHUkEcYrzRd7bt+dqnAxz34r36dTnV0fpdOrSxtLmjse++G9fs/F2mPpOpSB7uTItryQjEYGTgjvkisTUtHufCOtIFcqQBtmtwyFsjOfxGPyrzTStZazkQkdHALZwR1r2nwX44sfEWnQaPqcW1QuUut4OMc4/mPxrrjUdN3R4GIws6Mn/ACs9V+HvjqDxpp0Gl37GO/ihDLcO43Eg84x6ivoj4Q/Gq68JTy6X4gnm1CyYJHHI8iqqAYUnnqCMGvhvWvD0/hC88+OXzrcvtjmGQMY4+bpXoHgPx6mvqdMvAlpNt2x3BcAYIC4OevPP4V9FQxsKiUZnw+Ny+7c6J+mKxRvGL3TZlktWHzRxfOHwece/Brgvir4BGraJdazp0CmXy8SwGPd8vfgdx+lfP/w3+OGofDG8+xTWzXemyzK7gyMOvDFdxAHJJr6k8L/FPQPEuiQ6zDeW8AkG2S0mmiEik4BB+bj8a7byi7wPm4wSl7x8Z/Er4Nw65pkU0JhN2ZMOoVtwxxggDjGMV88X3wl1P7RJsjjKo5UlQ+Ov+7X3b+0N8H7rW9Nk8XeErxkurqVZHtoUOCrhBnKZz939a+EbzxRrWk3V3GAbf94wkjcyA7sntn1z+Vc+IUZrma1Pqspqz5XGMrlS48C6hpO1p5VQjkbd+evuAK3dL1K28OW0MziXUFEoYxo/B9c496i8NfEU/aFg1SDem/B+Ynjqfve4rr9a0G21S1lOnl47GUYDsFwp/DivL5ebVHqVaj5uWotBtj8QJdQMjWpNvaqwLW0jKT34rm9S8XwSF1toZEuVBbcrA9u9YdxZ3vg+8LAK4VsBmQ/vO5+uM1o3mk2usRNdJMI7rbvaNSAW/wBkCoba0ZEaFOL5iLTfiBqNpLH5t3cTxZAMeV9K7Kz8Q2fiCF7iKyR5BwY2CluOOfl9q8luFSYmJY/s7r825jj86ksNUks2Clkduobdx+GKj4joqYeMlzQ3PUJdQSRcjS1wOGXaOPf7tanhrxNpaaxZobHy9rqxlULj7yj26GvPG8RahcW63EEPmeWMbWQtn8q7Tw/4G1Hxhay6tpcDeciBnhaFn6DtgccoPzpcq6nmVKK5G5s7PVbhLrVJvPv7aMbj/cG75jUt1o1heKRFrEcCdSqSZH6OP5VzFvp9z4it5PNtWsr63UOVkjbDeoP45rJ/4Si801fKlsrVEU4JG5TRbseTGi/hjI7CXw7ocGxgy3s69GWY53dc/ePb+Vem/Cd44NTW4a0a1sIYmMkmSFmboo3Hpzu714toOqW+talHBHugu5W+Xy8HnAHHfua+kPAvhNfD+kxTatdlPtQRlMrbehP97H979KPU87GOdNWbudp4O+06dol9qM0kkV7rLeZGrcNEjKTtOfQsB+FbGg6tqM2ppZxzSSWsfzzttHRg2B+dYdw0l9Cuoi4Dxsu2KM9sjcOnsBXV+C9J/sfRy0jfvZWZizemcD8iP1FYyi972PlcRdRubrSM0mME56mnLwQSBisy18QW95fy2sILeWpZnyNo6f4iptT1CLS7XzmXK5XAz1Jz0/KoptJuT1PFab2FvNThjaWNSDJH9/5gNvGR+gP5V5X4i8Q2+o3QhuJ/tER+QDcuz7x4JzVvW7i51zw3cwv+5eXc4kOQT8rkDP8AwLFeKTQ3Gl3Mto2n5WWUoJSrnv8AeHtTjaT5pI9fC4VSXNI9GvLjRbO4jRrSFSeN6hcDn61k3erDTrhylsLmyJJB2Lg8nvtPv3rj5dL1O83WYhkuo1cES24c9unArptF+F1/JaiS5vhZrkkiQNux1AOfrXZ7Xsej7NRWrJLrwlB4mMc1tafZ5GAYKQSHB4GMDnmtTWNBs/APkRf2d/aF9NFuyinKEcZwa7jQrPSfDkCp9vhubjYFyWQ7do4xzUDappMM7XM+pRyOcfL5iAgk5xyelZSqnBOtWi7KOh5ctvr2qrEzfbVgJI8pImG3nvtFdHofwulW6Mt4q3ERGArBiR+J612vijXdHm8MTz2+o2fmKjDyhJHjP55ry3RvGY8WapFo89y+mW3zkTW8u0ZCkjGeOT+eazdVvRHXCVSavY7rT/Den6RpN0LgQlXIC/LtIG49zS6TeaQlpciC6SBwoQb3U8++a9X8P/DHQrGzTZKmoqy433AikBHrnaf51R8V/C7wzf6b9mcWGngsT5qxxrng+w6VLpzavcap1L+9seR3Vte+TO9t9luyCv8AqgOuB6Kawrq6stZtZNO1vSxbCTK/a5PlWPgbcnavcHvXDeLvDOqfD7xclnpc51Kz3Rn7VAG2bsDIJTjgmvTfC+oaxeWsdrqtgt3aOSXZlc9Tgfe9CD2rOLdtTplTlStKLPDvH3g258L3yXttKtzpdxIdiqGwFIBHPPc+tYvhNdN/thm1fT3uInAVUIOFJPOSWFfS82j6bps12l1NbPpcmClpME3w9+hwBXCax4g8IaT5vl5uVVjhLdoTjn2Na+00sz1KeNqOPKkc5480jwe1gbXQ9EeO7kiKBhI2N2RyMOf5VxVv8M76+mEcjpCOu12kYj8wK9C/4W1b8Qaf4cmn3f8ALSTBK/kpqrJ468Q6hM8MdtHYRbePMLjH5Y/lSclJaGkJYiPwsTRvhTpdjbo1xpv9oyDksiuADnrjJ/lWz/Zd7Y27Rx6rZ6Pa7SFEJVGI9D8o/nXIahcy7HS/1/ym7iKQ4+nzMKx28YeH9FwDFLqEnTdIIhz+ZNY8ib1K9nXqayO+0230LSZCzqdVuM7vMZjIAccdZD356VbvNcmmtbiFd1tHIoEjKqhm5xgHtxnp615tP8SmSFmsNOWJAMklj1/AYrCk8U6xrqzPvkhk7cuFH60KHRIn6nVk1dnoz2Ohwyc6Ysjspbz2TJY9+TUTeLtsGLeOCwA+UMUTp/3ya8lVdWmuN8zSyR9ydxPStvXNDGuW1usTxWjIF3HkE/KK2UGj0Pq8YrklI6y88XiZgJ9W84rwI4pFA/Qj+VX033Omi7tLY5bI3STMCxBxnABz07muBtvCQto/mnZjxtI6da6GbWJbOxS2NxsQZ+42G69vmFV7ORlWw9OMlZ30LMF7cXV1KL8eXDGm7yxwSR+Az+dQ/wDCO28gi1C5Er2Vw23bIXG3tkndx0qjJdGFZJNjXDOm0F8ljx+NZzQ6nq0IggtrmWAYISONm/kKfsZPSw6MY09SPTob7QfEDSBXvIdwVGMW5QpY/wB7d0AFdjeeML3UNQS4SSGFoicvFHHx9QFAP5VJpHwz13UreNfJa3G4Y+1RyKQCOo4rTPwj0yx3zaxr4TyyfkynPr94j9a1jQaWqLnUhUl7ysclrHjrUXllR9XmZHAyIVRB/wCOkdqwry4l164wLa4vCpADMSSRjpkZrvLzxJ4H8F3WyCxm1W4SMPmYwBck+2fb8M1Tvv2jrqFWTTtAtLWMHakrE4/QDn8apUlHc1hzy1hAyNJ+HerawAbfS7m2z0LRzdR68YxXcRfCqaytfN1TVba0RFDHzgVH5mvMda+J/i/xGUSGeR0kPMdlLMc5HpuI/KotD+EfjPxPMoOl6gvnYBkktZsYI652VrCKk7RWoVKNveqTsj0W81X4eeE1EN8suuNtyfsRXy8nng+YPX0rI1H47+GdHhC6P4MYEdJJimQPcEP3rc0v9jnW308/2h4itdOiLfNHPE+9RnHO4DHUfmK1D+zT8OvB6xz6v40E1wisDABbqhOTjBd/x6V1Ro1eiKhUwi01k/I8h1P4++KtYZRZahJp1v1WK3CAfT5VXjHtWNNq/ifxGzJNc6nfgjPDOwBPPQCvpzTPGPwq8H2rXOgaPo+r36hVSHUfsnA5JPygnoT+VZf/AA1Jrd/Klrpvg+10yLHAgEg5zxwqgD06V0RwvWUhSxS+zSt6nkHgP9nHxZ47jEyxLBHJJ5R+3RTR8/UKeO3WvXdJ/Y80nw3YfbvF+uaSiIf3tqsjqWBOBgsyeta1j8UvH2rXHkr4amUzfuy7/aNg/hLcLxjcT/wGuW8bfAnxj4rml1C9eNGnw7RWomdumABuXrxmuj2NG2mrOFY6rKaTmoo3LzRvgV4HhieXT4ddnU7Cscqn3J5nb6dKyZP2lfBHh/zP+EX8CwWx+ZVaSKBjwPlOSjnPA9K8g1DwRJ4Jmf8AtWyvSysY0N5DsVmx1UsvvXY+A5fCcmg32qRaDNreoW3yHTfMhJbCE7hiJ264Hbnipk1DTlPQp0VU1c3L8iPUf2jPHviZkt49WvI4WUolvbBUG3r/AAIDkD37VW0PR/H3jCRRbTaq8M+UWS4acqMZJJO09we9dP4H+L2reN9WbSNC0fQvB7K+1ri9kkWZFYYGNgQnAQjn1rrtY+Ft7r96sWteKfEXiidtpWx0aBnt9o4yGkmfsWz8veuSrjadJXkwrU4UdJJfqcdYfDu78ORu/ifxLpcEPRoLm5Jk3gnPDgYP5Vn2jfDy3uNj6Nqni67X/WNAjLGT1wNkzDpx93tX0X8P/wBmuzm0pTZ6LFBciMAS6xApfBJ5IEKnPA71xHxz+DfxT0qxmksLiza1ycRaVDcJhdh7AcHP61xrMqco3LoUHV96KscSt9cXVrKuleE7XwlFJ8qzarNnywOQdskJXpxyRyK5nWvHkvh+LzdX+I6XAUBjaaFPGp2g8qQkkfIGOO9fNHjabxBa3Eg1ZrxnTcW+1+Zwd2D97nrxzXn11q8jFd2cn3rKWYJr3D6nC5KqtpSlc+mta+PHgJVcp4Xv9YueA11qWoMwl55baXcKT16cVxGrftHatGJF0OG00SI5wttb25YDsM+UCfrXh8l5uJPJqCSYydBj8a4Z4qctnY+kp5TRptaHeax8WPE+uLtvddvrkdQhl2KM+wxXJzalLczbpJHkkJ5LLxj65rKZxnpn8aTeOuD+dczrPqz1Y4aENkXpboxsSSpf2zx6UxrrcoYtuJ9etUi245o3Vyupdm/s4ovLdFs9R7irVrfFVY/OXHIYjFY3O7NXrT7i1k5X3M5xjbY6vR/El5amMwz3EB68Ocfka6D/AIT7V3jMZvHnRuofYP1Irj7EglQem7FWb2RFY7ei9cd6nlW6PHnQhKXwmlfeMtZnIjfULpkB4QSFUx/wHFYV5eGbcWyHY43tMx/magkkLE8cfWqk2ef5UuZR3OunTjHoI8rZI8zKDpg1BJPK2AgbbnsTzSFdy9ce1NEQX3qOdN6HdGMUhyTHPKBOfvM2K1dN1y/0mVnsLtovlBZ49pUjPTmuf/zimNuVsqVA7r61re5fs4s9Hj8X6XrD7dW09ZpW4a4UqvTkcAD+dUdW8GWOrw/aNNuoo1c48pgSV9+priftjQrsePMXcrUC6lJGx2fKvbk1SCOHne6ZLqWizaTMVmXIU43bSAayJmU8KMVtya9dTLtZwE7Lk4/Co4ZoZt29fm9Sa2R2xnKOsjDoHPTmtWayJQupGPzrP8l1560zpjUU9SKkp7BmY/Kc/Sm7T6H8qDQPaik6daKACilpKAF3U5H9yKbzSUCepo2jRtIm8lUbgk9q3rRo49zJLGHj6NG2Cf19P1rklbb2z+NX7ORVYMVJBGNuaabT0OStSUj13wv8QvGWhxbLDWby3s2Ax543RkemHVhyK6mLxp4W8UQ7PEPh4R6qzbF1ayAjKqe5iQxqxH+0a8N0/Wm0+YGG4mRQQTGzHafr81dZb+IJLmzkLDQ41Zsl3z5nTtzXTGs0tTxKuE1vHQ9Guvg+NWtPtHh/xFYajtBK21w225kxwcIplyehGPQ1zFh4i8YfCrVZWtL3UtDulzGXhDwAjsBkDI74Ix3HNcU2rQWxJa6klkYEjy3AXIHGTmuy8C/HS+8M25iubSHxBp2wKbHUXaQKck8KSR1z0Xp1rVVlLRGH1arFaxuj0Tw7+0NpGqxtF8Q/Ctv4yUD93dHyrOdMjDHdHHucnlssQSa7/wAH6BbasZrz4bfE7/hHrv5Xj0fU7jyN7jLKq4mkMmFLA/L2HHzNjyNZPhz8VLqRpWuPAl4vXMtstvI5OTgbUIXJ7E1D4i+AOvaHa/b9LvLXxNZr8xm0sSTeVg5Bk2qcZDDv2PpWlozWpw1KNNaP3X5ntniTxVrnh6/kh+K/gNvFFi4w2qLZi18zIO0LOIVJIAboRgrjtT/DOj6B4sm+0fDvxvL4CaRTs0jVJwkKYOWG77QxPDAj5ecnpXz/AOBvjZ4u+FN9i3ubi9tVBD6bezSPbygkEgoGXrgD8T613mofG/wH8To/J8U+D5vDuoS8yah4ZMEJ+Uk/ckjONxzn5vT6VxzwsZfCcssJUi7wWnf/AIB8jkYpKnnjPmEgcHpUWxjxtP1xWB+iKVxtFSi3f+6fzo+zv/d/WgdyKiphbtweKlEK45xmglysVVUt0BP0pyxtuHyn8qtLGI+lOH1oJ5xO+O9aOmQHzMkdufaqUKb5R3xWnaNtZvpXPN2OOtJqLSOx8MwpdeZG2BsXePwrqLW13PFKTl+wxgVw+h3jWtxkMQGGDgV29ndLhSDkdBXnVG2fF49SjJWPXPhvEg1Kz2jnzOufda+yvg/p/wDaEgG8qVi4xzmvhXwrrB0+5gKSBSGzkHpyK+oPhD8XINDuoXe56w4YMpPPzejV5NSKVZSnsfkOeYVyqKU1dXPrSHwFJMqOSynqQAK3YfAsb2+JGbkfd9K4dfjTp7WsJjv4fmUH7hrMvfjtFysd2Dxj5V4/nX2KzXBUYKKPJpvKKOjg5Psa3jjwzDDpd5ACSvlnAHPY18RfFzS3XXL8sjf60AYPue1fXkPjI+IbdpXdni2tuZlO3ivmD45SpD4gvjblWBkU5UfL+FfMYyvSxFX2lJaHJl1SMsW/Yxsj5d17S2muGIbBzghq5a901bfBLn867DXGdpmJb+MmuQvpowSDIxOTXXTeh+4YOT5EjLnt4+TnJ96rfZznqQPQVedo2wetRswLEKBj1zWsr20PZTlYhSJVPQ9O9XbdVXBxVVv3fXio21BYxjfUcw/eZ0djNGrEsRXWaR4si03aVEbMvTdXljaseNrH8ql/tYA/eb8qzdLnTbPPq5f7b4j6i8G/GSKZfseoG3jtiud2OQc+4r0qx8b3sERl066hubYJ8gVdx/znNfD9n4gkjfas+BnHNdr4f+KmpaTtAvD5QIGxhx1NedLBaXhufKY3h2M22kfTmpfGLUUtWXZH5hHA2jH8qw9P8eS7vtd7JEctzCMAkfUDIrznT/iRpurQoNQWMkgAsse0j8etaC3nhORfMbVpfK7p+8/LpWLotfEeFHJ6dH3eQ63T9ak8ceInlmcrYYYErwAFHAyV57V5p8Y/Fo1DWriKMoEikdRtP+yBWvq3xC07SNNe30NwgJADsrZ5PPJrxPxJrU19cyzySFnkYsTjua3oYf3uZn0WW5dFTTsY+qXZZuZAcEtjHvWS10eoAGe9JdXW5s78nFUWdm6mvW5VufolKikkW2kMh3Fs5pY5DE2c54qpGxX6VOG3VpbQ1cbaGlDchsc4Na2n3pjwcjfu71zCsVPBq/ayEoMt3qXbqclalzRPTtF1VLrYXCmQMV2+vFe4fAn40XXwy1t9/l/2fPGY5VkU8EBiuCP9o18s2OovbkCN8EHdkiu70bW/7QhWJWCzMOoX3rjnG+x8fmGXxqRdz64+OHwZ0z4iaMPFHgwzagGWR7uG3k8zyyyl+ckEY3elfGmsaLJbONykBep5OCPc/hX0f8C/jZeeDbyTTr6487RLp0SaG6TeFOVDMPT5SfyrtfjV+zrpeuae3iDwZbLPaGJ5544pwD8xDDCkZ6du2KyhPk91nzGFxssuqexrPQ+QPAvjfU/hz4tstY09lF3btld6blcHqp9e3SvqbSpLL4wWNv408N3kVp8RI1Edzp0RDh8fI77ZMYGJFPGeRXzRqngS8guAjW8sYGGx90jj3ArS8C6n4l8A64l5pV49lMNybvMBLbhjBHcf4CqnGLVz6HE+wxcPaU5an0q1jo/xl0i6MwGneNbNWN9YhtryyEMmNj4GconC/wB6vjz4jfCefw3cXEkcE4ZC3mRuoJBDYNfY9na6f8RLO38Q+C5o9G8dQxi61KKGTyRcsRkAp8wOZIx8vAO/nk07UdD0H4saXOJrFbXxRCjLPaFDAXc4MnBPJyJMY9BW9HEOi1F7HlYPMJ4Cpo/d7H52N8pOFIGe4rU0DVDZSr8wBBPNeh/Fr4P3vhi6MttYSRwpCDIjHBDZwSPWvK9rW9wyOCrodpDcEY4r6CE1NXR+nUa9HMKHNA+jPAvjK18T28GjavPGtsseVYOUwfcj+tYnijwXe+HNTt5IEle2lbck3BH3iRyOvHNeYaLqk9pIGikZDjqK9y+H/jyz1mNtN8QSpcQEKIpJI+UJwv3hyOpq7uKuj5TFUJ4ZtxV0dN4Y8fwySJpWsSRl2bZDIreWcN9FOfxrrI3uLS5jvLVvPtjKp38EHkc8cHBFeWfEL4b3+k3iX+kB7mw2F0uIX37SMdfTrXQfCPxZNfT22i6orum/aW8vkkEEcjmuzC4yo5JI+VxeFp1KTrUnqt0fVvwg+MV7orwWOpzJNpqx7Y8oBjGeARk9u9Vf2gv2bbLx5Fba/wCH2uJLhgXlgDCQMrBnyAxHrVjwH8Mbqa3F0LUvbNGGjLt69eDzXvPhfRbq2gFtOytFgKFPIwBjFfUU4+45TZ8ZSxVWlV5aPU/K/wAQfDPUtNmkU2NxHJGxyJIxxg1N4N8WXmh3UemamFjsHbDb0xjI6j8q/T3xN8FfBWoZe80q3DODkgnnPevl/wDac/Zy8MaL4Pvde0COO1u4Vjyvn4GAWBIXHpisnTjJOVM+up5l76w+J3Z4b4m03TbjT4XWZr6G4YMoiOPL7nkeuR19K89vNEu/DN+sstvI0TNvilUgbf8AaOPT0pPCvjd9D1hrPWVW805MhUaMOUOeOuP0r1ddI0zxFpZnmmS4t5ELIqYYRj6YJHTv715ErX8z2ZKWFklPVM8uumtfFGXado54xjHZ/f1rmrjT5bG8zDD5kbfdJHB9cfjmuuu/B9/orTXsVuzWUYJM2MqB26DjjFVW1FZIwJYopJ1GVKICCOtQzpVfl1jqVfD+q3mk3CyJbYOOjj5TzXt/w18ReMrvT7t9LEMMPlgkeTGeNzZ+8RivM31qyks4Fg06JrngN5kPHfJra0H4hXOjaWtvYIIGYbHWNCMcmnHc4K8nNXsdDp/ibxMNTMkkW5UwHBjADDcc8itRfhhJ8SpJLyzgmiuwdrxxksucdcHHYevY1X8AC41WaSTUWZLJQrSyMwXA/HrXRa/8WovBurLF4UaKTTxh7iRYCSWB7HI4wT3710RST1PBlOrzWpxN3wr4P8P/AA7WKG5vFm8RRnK2sku0pk4+6C3pnr3rXh8O694v8SNcaqznQowWhWOGOPbuAC/MDk9DSeEvDOmfF24sfEuLm11Pj7TvLQhigwcbic5BXoa2vEniTWmmh8M+ErWQXlqu2ee5iwm1VH8THB6k9K0VOO7PLq1GpWk/eFt7PWdWvpzJayWmlWA8yOPaH88KxIOTyPlUjiman4y1jVLWfWxZ+XbQK0VrCUIEmcL838TcuO3QelZ974r8QJNFpNgjOIE3ancSwgqMfIVBAA7Man0zxq+valLcpZQQ+D9PK+as0W0FipY8bhnkKOKU40+pzOjObWiJdQ17VvA+iWukRjztavnCuzRjCqzkH5RwBhRUPxe8SeJ9D8B+FLfTI2mv7g+bLtt8kAKGxgdOWrnvCPxNk+I3xAsITYRTQ7lzMYCu1VHru96m+M3xDutJ8SLZ+UotrdmijZ4Mj/VrxnPtXLKhF6oI0P36Tgji7f4seN7i1jSXSfMKn732dxnHHYVK3j3xjdSgLoitJjgJE/6c1U1Tx1q+n3TRRaMDFuwjJahlb6HvTW8feIFBMejtHJt+X/QgD+dZygk9D2fYLdQRp2eu+PmRvKsvJO7J3wg4/Opbix8a6rDuuZCshPCLbxj+tcwnxE8WvKI/shhkxn54UT8yTV/TfFfjKTdIXRR67o+Dkd84rNxMpYae/KasXgHVpNklxcne3ULEpx+Rrai+HdpGz/ar5o41TduZlQfqa85k8aeNbe4Iub6OCPOMTPH+nNT6l4ivdWjj83XJWP3Cq3aBfxAPFJ0+ZmUsJUbPSLXSfCek2sjz61AZjyFEobcP+Ak1vaBceEPEM0NrBErMqkq6zSYOOvGK8R/suGO1868vFVT8o/eEsRnqD0NdF4V1rw14cuBcW+sNFcBMDc27OeuflPpS9lYzlhJJaI9MuvFHh7w/dPDbXgglJKN5hYkY7cof51yXiD4laBbxsHt/7SlJ4/esvYj+FAf1rMhk0jxBJ50FpJqV7KzSHCtjp1zkcfhS2/gm3hmin1S3tLLa+BHO+8kdemaOQwhThD4jpvDPjC6vrOfUp7SPRtGgJYLvOZCB6tyeQPzHtXNap8YfE3iaWSKwt4rSJ+FMcRkbgZ53Hrn2q94kuodRslsbVoLTSYwWkVnKFs8nA+ormZ/F/h/wzGVtPLe4X5wQhbOe2e5xU2OilTU9YoitfCusa1dNc6tcPbq43ea0caZ474I/lUg0HQ9KjYlvtNyM8iQ4P4CuR1z4sajf+YsD4iZhtCr2xWVDqGq6oPkeQ5HUcCmorqelHC1filojtI/EWqyW8wt4orYJwAwByPUbutYiyT3Ed3Jql0FdomCKEUHPGDwaz7OG63bpJp3ZO0MgIPqCK1I7GW9/eR28kjE4C4IFaRpy6HXy06atfUx49HilhM00+UJzuIx0PqKtX2g2moOrWpZVbuDnd64zXS2fgHXdQhUxaPJ5RbAyAAce5rorH4SaxDj7WkVgoyf3lxGpGOvQ5raMU3qYSxap+6jgbXTYNOhcDzjGAcrvOM8VUutVkW4KWduGTnczAnOeeteqHw/4R0sAan4jtSWOdsN35n1yADisy+8SfDTQZCLSCe/dPm3MjNGfzI/lVtLa4qddzeiOL0b+1ru4wLCRwB96NCdvGTxiuqs/A+u3ymSPQ7lty5EkilVAPQ8kDmsy++O0Fovl+HdD0+MK2VaezLnP8XRzx+FZ0fxC+KvirzotMivlhYblWys/LULnjBC9PxqVKMdlc6HRqz95tL1O6h+F8lvb7tV1SHTYw3AnaI54yQB5lQXcfgDw6p+3a8l5L97EM4/L5A2PzrEh+B/xq8Xx5u7TVJEJ+Vrq7CD5u/zN6V0WifsY64siP4lvba2jV/n83UV3eX3I+Vv51vF1amsYGTnhoaVKt35HKat8YvD+kL/xJtGW7YcpLLdSHr6/ID+tY9x+0H4t1WMQaTp0EDqcfuYnlLKOOpzXvcHwJ+CPg6Iya7rRup1ONr3u9Np6Z2qKjXxZ8BPC7eXZWlhLJESqsLWWXPf7xJz+dX9XcnzTlYuOMowX7unzfI8V8L658SteknSTR7u8DjI3W2wrk9uB6iujs/2d/H3iuTdfW8tjAzndujjJ2nBzy49a9J1D9ojQtPt/+KW0S0VpPkEn9m98cY+b3H5Vzt38TvjH4sjddPs5rKJRsBW1FuMHkctx2HerjSgtL3OB4ivVm5Qiok9n+yZ4X0tjJ4g8V4KnnbJEgwenRjWpeaD8EvCtoljd6jHqEtuATuu5iTknJzGetcFqvg/x9qQH/CQeIE01OjedqSAADuduf5VnL4d+Fuhj7R4n8aNqFz/HDZzvNnPYkRDv711xVKK921/M3jRr11ec2/JHfW/7RfhfwXGbXwx4eWeKNCqN9rmOcdDypJ696y/+GnvijqzNFpWjRwQN8qmGx3gehyR6Vw2pfGb4OeFkCaNof9oupKGS+hdwRjrzIM81w+pftf3kEMkGiaXo+mx7diNDp6qw9D8ztzUSxMYrVr5HpUMnnVV1Sb9T2rUj8SviHZyW3iB10uFxzI0EMZIxnOCwP8I/MVyLfBPwlZq114i8d2kMucNAJIQ4OM9QzfyrwDxB+0l471xSsniK4UFWG2HEYHQcBcAflXD33i7V9WuHae+uJ5G5LSSHJ965Xjqb21Z72HyGtT3koo+p7TxZ8KfBcimz01fENzESBLcX0685xkbAF7+lfRfwR+J2m/Fy5mthJp/huS3VPLDzO5kzgAAM65OfrX5k2cl799jIW6gDofrnrXrvgH4grpcokkuTpFzHtKzWRKHI9T35I/KuWrmFTltDQnF8Pqp73Ndn6v6P8GxfMrX+sS3nzkhbaOOJSMc54Pv3rN8bfs3yNC934e1q6028VQUUxxOu7p/Fj+dfHvhP9vHXfCcex9fTVYVBYfa7dpXyQxx29fWpvGH/AAUc8UalavHplxFbM/V1swuOecHea8mOMrP1JpZRhIUrShdna/FbUNe8D2Y0v4k6ZBrugGQos28WzFsZBzDIcdR1z0rym6+EPhfxVHFrPw58Si6voRvfTXdHkhJ+YIpcp0OF5VsmvEfiR8fPFvxOlkGr67c38Rk8xYmJVFwMcD8K43w38QdX8K3TT2eqXVhcF8g2chQHBBG4HqK9WjjJSsq2pVPKZwi5Un8j33Wta1e3eO08b+G5J/LysU03mwSIM7W2FcLyQvVG5+tfRvw0/aAjtbS3tbHXbXU4cnbo1ygjuNxfOBKAvHJOCh4OK+ZfCv7TFn4mktrP4g6dY6xY8RzXKWKi5RSOSjB15yM9+tdNqXw98KeKJzf/AAp8QObkHEFncXZguBtwWCl0A3E4wA/Oa9CpTo4iNjx8Rh535a+nmfcOk/tC+F9KsUk1e5h0eUqM+aX2Z64DlAD+Fcd44/bp8I6Kjm0ntb+fcVK75OgHBIEff618Z6p4s8deCZFsfGmk/wBo6ZG2zfqFos3zYz8sijnj/aNUtctfh/45iX+w79NL1B/m+zXpMOGIxjLArjfgj5jwa8Grl1RaQZ24aVWnHkveJzH7RPx+h+KV/vh0u3g+Vw0kUkny5k3dCK+bLht538AjtXqvjj4Sa7oO6WXT7g25Qnzk+eM/NwdyjHp+deYXlpLCrEodoGcKp5rk9jKirSPvculR5P3bM5mJY+tV7icx4wFP4VOyNtVgpYt/d5P4ioLpQxUOcEfga5Hds9+Nr6kPnSSZ24wPSpoZfOUZ+93qusTtnbn8DSrbyL93cP8AgQocTaSi9i393iio4VkCjcR+fNOaRE7g+2aytYwaHj61btGPA7VQWYOeKv2fCjP96kY1FoacMgWQA8VNNMGXANVv+Wme1Izdu9XeyPOa1Bm28VFIcqace9QSEr+NYSfNqbRI6Q0eYPujig8VJt2KdVrgkSDk/dqz61XuImZwQueK6IHdG19SFpiV2nmmn2qUW78fKfzprR7WOSc+nWtUbq3QbDN5bHC7mHY1KzRyLyCp9qiCbiSiknvxQ1pO5GxCx9qobsKJG/vChpgzfdx9KmTT7k4Bj+b/AHgBVj+zXh5uEKD65FNEc0I7FYW6yRApJ+87rimtp1zIozExHqqk1r2506ONSMF/72D/ACqX+2lh4VQVz12nFUZe1nf3Uc8dOfIG1x+FWYdJTaWlZlHrmp7i+mupSUAVee1VXad/v7sHrxxQac05b6DZIYoB+7dj9cVBIytGw4Jx1FOdVZSS2KrFcZAbig3j63HeXGEzu5x61DS7SegU/jR0oNUKrbTkDmnNOW4Krj6VHRQDQ8TFRgcCkaTLBm59sHmm0UDUV1LlrqU9pIGjby8c5UA1LdaxLetumlZ2PU4Az+VZ9B56cUa9CHGJpw6g8Me2Nginqo5zXS+FfiJqvhO8W+0+5jtJ4m3I3lLISw6D5wcDn2riA5Xip45iq4+RgeoaqUpLY550ITVpK575N8eofGflweN/D9nq8RG1rq3upLWXHY/LlTty2Pl5yPStyP4X/D7xhp8V14Z8YRWt3N87aDqGC0HcjzS0e7A24455r5v+1I4AG1cdAC3FXrfVZ7FFe1uZI514zG23g+/BPQVvGrbc8ueBt/DlY0r6TSrnS1+zW+LlSMtg5rEa4RlwIgD9a0rfXLaziuUWDeWYY5HHWsBptrYx71xQ2PShFvcnLE9sU1jx0yfSqsk27oSKYZD6mtDp5UidpjHhdgH41IrDA7e1U9+7GTUiq0mOG/KkwcS1g+lFQtE24fOasJGWUYBIqb2M3aOrHW77ZBg1oW5+ZselR2dmxAPT6itG3tdvJ61zzlc4a1SNy5p7EOuBziur0+ZvLHJ4PrXN2UKhgcrzXSafbksqryCewrjlqfN4txbuzesL2ZZFZS3HPWu78P8Aia4hkTEsi4GMLj61w9vp4hbMi4HqwNacFwluxwwUdiDXLOKa1Pk8RThXurHstp8Sr10jhS6mLAbQOOlatj45uWmRJJ5+G5GQRXjEOsOvPzKw6MKuQ64fMRhIw/4GK4ZYZO7Pm6uVUrO0dT7f+D/iC017SJLBsmUmT7wxkcf415b8bPCktvr19bq6hHdZI8Hsc4/rXEfBfx9JpPi7TpmdgnmFGVnwCGxyfyr6d+JHh2Pxt4Nhv4IVF2vlyhmXcxXkYGP96qp01KFktUfETo/2ZjF2Z+c3ia1nguLiNm+ZWI47YrjZ1O8bhXt3xG8NRzWov49gmDOsygfNwAOfyNeJ6mSJPbJrtpTbjdH7RltZVKSaKjEBuOBUZkVBktj8KhnZlJ54qCO4TlXZSPrXTrJan0Kg2ieaUN0Y/lWdeZ4pJZC0hKk47YqGSQ/xH860ijqhCw1nCqMnBpBcL3zUE8uRzwewrNlvmRyMHrjritIxctj0I0nNWNtbkDkEj8Kd/abrkB2IX0rn/tzd1/M0q3nzAlePY1Xs5F/Ve522m6+6yKrM2MjvXRf2qR8uZMN715vbyuu09cNnhhXX6fdi6s8H7/Yk9K55RVjxMVhYRdzpGvs2vRsZ4ya4/Vro72HvW1p92YpNr/OO4PSsHXI/LlduoZuKzgupzYWmoSsjF3bsmm5pZMqAQDg8Ux1yPQ10yVz6Cw/OKkjkC9agjztGetOoUraCZdKjbuHANT2nU0aeyLIDIMpjkGtSP7NtJTBocb7HFUfLoR2sZZyc9sV0Wkz/AGUqdzIQMArWAk2CdoYD1HStC3umVlZQ2e+TWUkrHmVo8yPY/B72+qLI07ZWMDG5CSSfTFfSPwg+LEGgN/ZOqSyXdncOIgXXcI12lcYwfb86+KNN1SaLJVnTnPymvRvDcjXjxu85hUEYYnoT3/SvNnTafMj4PM8t9snY+q/jF8HYry3utc0C3tlgEWPJVAhAwRnnH+TXzLq3hu8a+eAKscoPGwgc+1fQnwV+JklrdW+g61cf2jY3AZAZpFKKWZSMgnpwfzrV+L3woWaSTX9JEKwTbCILeDkE9xt4rPmbXMfGYXF1MvqexrbHzJ4dvvEHgm+F7Y3strIpBLJLw+07tpGSOSO4r0LxB8WtO1vVtL1Hw9ZSaPrSuv2mJQqrcvuBJJU7edz9h1FYsmj3aSSF1LKvJGw9qtaX4r07wrcJcPaIzj94rrtH86jn5tz6aVWnXi5RV2eseJvC9l8VfDj6mmmxQzeWYntpkUlsHqSuB0FfHXxQ+Ddx4d1i7mhjgaBpM4RgMZ5xj8a94uf2pZLPVoUjt38ncN/zR4weDnj0r1BbfSfi14Tt9YsIbfdMq+dCwWRtwyG4X6rXbh606L12IwWJxuUtSkvcZ+d8kS26oBH5ZUDkHrxWlpOozQyBkLA5XGw471618WvhK+g3Ut9ZRKIGlP7uNHG3I6dPXNeOWv2iGfJ3qQ3f8u9fSUqqqRVj9FoYqlj6XOj6O+EfxNheE6J4gikvbSaXaGkIbYGz6DPXHftXq+nfCixt9Th13S0hFqZFZAqlTzjjBJr5A0/UpbedPNOBu5OcEda+of2ZfjN9mvtO8P38jy2UjMo+0TKUG7bggH3DfrWU70J80T4PO8BWhTlUw23kfYXww8QRw6DZ2k0TedHFyc8ckkfpXfR6o0jZiRlPoOtcx4Yj0wvHPFHAYZVyrIq4xg+let6b/ZEdup/c+vavew+P9pH3tT5DKMDVxqfNVUPXc4O6a4u2AkdsHg7mP9K8W/aL+Husax4Tvp7GcSWqRr5kLyYyBuz1+or6a1S40xo2CPEC2cYIrz7W/Emm6LlLydJ4JGEZhLIQwYcAgn2r3KWJ5o22NMThI4GupOopvv1PyN+IHhufRtSn+VY5IpCrqDk5wOc/WpPAXxJufD915Ny0tzYOFRoSwI65P6ZH4196ftDfs86d448Ox6/4YtbW3uJHV5reOF3Eu7aMgKWUYKnoB1r8+/FnhZtPu7kKjq0bENGY/mUjrnPPWvMxFH3vaRP0HL8bRxdJUqu57jcaxp2oW7WsN951lcLmSIwkbc9vwGKx7jw/oe63ZWjibb8y+Sx7+teAo99bnCXMq+uARinnU9RjALXMjN7k1wOo+p2f2XBa05n0LJ4Ls2YNbzwHcPl/dMPwq3a+DYI7rbthJjUMxwea+eI9e1URrtupsDkYY1pWOva4rFvOvNxGCyM2alVrO7OeeWzs05n2pp/hGw8UeFZLfQpI7K5B/ebgw3AxkYz061iaT8E38N2jXOtPA8Ubb5FXdITgcn06YGPavnTwn478SaDdGRLm+IO1iodu34V7h4H+Mx8RXUsGvRvPH91Y7mUEYIPPOK9BVqdS1z5avhMRhW3CV0dRH42ns7qw0XwYrWjlgGf5Y1bglzgg9ePzrW8QfEC48I6XDZQp53jGfCS3UIReAAzEuy4PBxVVviH4ahM2maVbR6dPONq3kZiUrnqchgcYAHWofC+k2S3V1qVtfRXuoOAfMuPnODwxyXbt7fw12QjHdM4eXm96pG5vXXjSx0fS4NJvLVbzW9Q4kFvEE+bG1tx4zlnP5GrvjBdOg0NvD2mwRae90nmyiIf7eV5A54Q9+9c34b0e90NNY13WZBqFyATAuMlTy3HA7j0714jqHi3WdU8SJc3X2qKKRkQtJkbQDj/2Y/lSlFLcmOEVWXNGVrHtvw30bR/D+t2/2WRftCxykHy2GflLdST6etcP468W6drniTVtO1AvGy3TMk3l5xt3bunPORV/wPA2l/ELT5pVkntZk8lTyRlhtz+Rrgvj94NvdJ8ZXmoRExw3VywTahA+6O/TnmpnHljoduHoQlXs5anR6xrdtpKi11C6d027YLmJSSSRkHB54BH5VyF1rHiPw/5dw942oWrNu3Aoh2+h3D0rP0G4i1y3/s7Ui/mou1J3bjJPB/LFT6Dpmr6PdPaS+ffWpfaY1jJyucZHHTHpXDK8z2IxpYe6k7k03jS18SRtAk8+n3Ux+WRY+PzBH8qz5dK8WQqXstUlmjxxiYjPvzXoUfwLk1/VIZtMtUsFbaB5iSBQQSD26nFd9oPwHbQ0i+16xCm7kgF1x7YJGKOV7M5p46jB+6rnz1ZeKJV8y312O4ujHxuM2SD/AN9DNW4dHt9ecNpV/JaEcmOQNgn6817q3gfQ7+a4imiiu2izhuevv81Zd1Z+EfCLI1xYW8zyDcmwKDkfU5qGorqZSx0ZK0Yann2n+GNfvrOayunjniXhWEg+X+tW9D+CmoahKBcXMUceCN2Sf0DV6RovxU0n5vJ05lhjwNqInrWbf+Kta1y6lbTYrhbdmOIRECB9MKafNBLRnlVMZWvZaIt6ZfWHhWFdP020+2X8ShGl2hMYHONxzzn9KxLq01fU7gfa7t5pFJKK0mAPyrQ0/wCHfijVVZmvV08EFjkOvfp93it21+Fen6cBLrGtW9xkArGZ2GCOvVh1rkc5XOZuH2tzzi9uLlblLeedmgY7TtP8uQf1rP17wdZ30YbS5TJdZUeRJGRvIJySxc444617Fca58O/DNuXGlQzyjkHKE59OWNcxqX7Qunw74dH0GRJs4HlJHycDpgE96JThfU6KNSvf93E4fSfgP4ivtk7QW9pCyj78yvj2wCa7nT/gNLZ26G81iG2yuCIYpOT+B9KwpPiB4+8YIi6db6hYoeflViD+KpWpo/wP+IXi2Tzb7U7iOJsMPtDXBBzweNopKotoxN61ae9WokvU3JNH8B+GbfzLxhcmNclWglOSOp64qhP8afAWl27Jp/hk3FzuG1pECgfnkV12j/sc+XKv9o6vazxhgWRIn6d+pB/Wu6s/gV8PvB0LXGpWtndpEN22YkY544aQiuj981poeX9awy6uTPn6++POsX+6PTLD7FEvzIsZiGMdf4R6+lZlvo/xM8ZfvBqVw4c8KbtVU5ODwCBX0z/wnXw18KoYLHTdNDdB5Edv35POc1xviL9rDTtPV4dK0qaCTpuR4sfXof5VMqULc05mkcZVbtRpW82eeWP7IfjTUZEN/d20Cg53PN5px68NXcaL+x7YafIkmuapb3kS/M8ccEgGM+u+uB1b9oXxn4hk8u0vLyNSDlIFU/Tog/lVCw0P4h+NJkYyaqkchKsJhOBjGc4VcVvBNaU43NHPGSV5VFE9tuPAHwj+F6NLqmiWtzGMbfMtZJPvenzNXPTftQfDXwyzw6L4XB8s+WGis40yufUjP5is/Sv2aNQ1e1jl1nV7WM7ctHMshYcccsVPeuq0f4A+CdAZBdWkOttGvl/uw2GP97/WNxXpU8NiJ7RsYc1BaYibk/wOTuv2vr67AGmadcWyb2C/PEOO3VK5LWPFnxP+Jjedp97PbRkeVzdRpyf90D+VfRem+DfC2lxlrHwvY2Ui4IlmgXnHuVzSax4t0XwvCXvNT02yRFLrBDPGmR3wCwGfwrs+qtL352CE4Rl/s9G78z5t0X9nnxt4m1KNfEGvBYcfOrXDynj124/nV7xF8P8A4e/CtR/wk1z/AGhNu2KqW0rgsQH/AInOOGHaun8YftaeDtHaWKGwutUu8Aq8VzFtPfGAx/lXyn8bvjVcfFK9ylpJZW8cpdIQyk/dVecIPT1rlxFTDYeLtqz6jAYXG4uadT3YnvVr+0J8PLXdFofgiOURj71xFGuCOAeVP8q8s8ZftW+IVeWDS5ZNKidWHk26xDJyccrGMYFeCCzupJGZd6Ak4+8P/wBdTf8ACMidd08it74NeLPMZtLlVj7PD5DQjLmlqbGufG3xXrcP+ka7qsyPgHdctjOemM1x2pa9qF5M5nuZ3Y84Z8n8Sautp+n6fKEEYk78rx+taDaVHdWvmW6x5IAG0c9a4pYicndn0dPD0KWlKBzKW95fYQLnBzkuKJNHmjYmXCDrnOatz6hf6TMA4k2K/wB1SRx+VakOt2muRmKVQrN8vzODWLm3udivFaI59Y7S3KLJIzsOo2n/ABqe51Wyt8G1jKyZ+YsO1GteF2hbzIMPGO4BrnpoSp2uuGHbvS5jVRjJam5/wkEisDnOexUD/wBlqeTxA7Q7RHz6qRXLJcYyqoTjrmniRCN25efejmH7CPY221x8/fkQ9xUsetHZu3se3Jrn/MX+8v502WRfLOH5+tNSF9Xi+hvPrTA5BIPeo5dUaccNj8K5zzG/vGrC3gVf4vzp8z6Gn1VdDcg1KaNgRKxH+zXW+GfiTqXhu4ilsdSu7Jo33jy2Iw3B9SO3pXnMc27nJq5HcYj+8Rj9a2hWnHY5K+Ep1VZq59j+Bf2otH1nSY9P+IXh/wD4SS22fLfSFGkEmeCQEVj8vH3q1rj9nXTfiIs2tfDjW4JV8s3b6dNHNaNEuOgfcQTvU457ivi6zvGSQMW3DHc8V1OgeONV8O3CXGn6lcWMvAEsM7JkA5xx716dPGxklGtufK1sodJuWGly+R7T/wAJZ4l8D3TaZ4vtzrdoBte3neJ8Rr8p+YqTnPuOlUL/AMJeDPilI0vht/7IuT8i2FxayFWbrgMHIHHtXe+B/wBrC11qGPSvH+mnxLaTbYWmuDC7RqRjI3Ln72G4I+771veJP2c/D3xAs5Nd+HeoWFrGikJp0cjPL5gI4yjvyR0ronRjU+BnmxxEsPK1aDi+62PlHxn8H9X8J3UiziLy92A8TKU56f1rz+602WEhZIljdSQZAfvc+navpS617xV8Ndam0jWIp7uzgYg292m5Dk/LjzI/Ue3U/WnS6L4K+JjY0qzj0C+4ZxMRiQv8vAD+oHRe9eXVwi+Z9HQzKcV72qPmCS2devykelM3D1H4V6b45+E2qeE5B58BKHcBJHE+DjPOSPTmuBurFwpARlZRknk/jjpXl1KMloe/RxEKyumUv4eKqGAtLk1dMLdc5HrtA/QUnl/jWNnsdkZ2GBVXoKt2bFuPSqtWbNtrE1k076Gc9UaLNTM0m5mxxxTmUN3GfQVDi+bU4LWCoZvvCpRluBSeSRkn5hQ4voUipt796U+9PlRlzgHp6VWaX5AuPm9fSlyPqbR1IlUuxAqX7G5XIGfxqRPLTB3Lz71YE4RflwVq12LcneyKBhaPlhVGfmZsf54rTuLoSKwxisy4IaQAGtYbnTS5r6kkEiKpz17mtOO4hSPtyODisJ38vHcd6SOZmYjJxVcvU0lT5jc+2rIMRDkdzxUc18u1Ukyay1kMfRmH40xpQx5cN9TVJEqiaElrGzF1YKvYYqJZFTKFd3eqLXOGIJJ+hoF0q9N351rc1VOWxpr+7XeqjHoTU39qRMArxAfSsj7cc/efHpR9u9dxouR7F9TTms7e6w8bgDupHWs2XTnTJGNtN+2j/apy6g/3Qz7fQ8ikaxjOOxX8lh0wajbOeetaQaOYBXOz3AqOS3UEhTu96DRTezKFFTNblV56U0x/uwVBoLUrkdFL9aSgoKKKWgBKKKKAFX73BxSszK2MmkXkgDrSyfeOaA3LG4sqnqvdQKikgIwQCM1Lb5aMBRuPoKkKtInAPFIyvZkKxhPvOBQzKvR1IqJlY/7X0pNu7jFA13J48Sc8flTjJ84QdaijhXnccEdOau6VZtPJvwcewzSk0txSkoq7J4bHeNznAHTirULKFYFRmp5cIp28/SqgRmYdQTXM22eZzOpuWY5jwMYNaljYvdNjG0Afepml2DyMhO4j2HvXZ2OlFYyQr429awk49NzycViI0tEU9N0lYduW3ZIxkV01rarCrs7BWXlVIxn6Uum6eGVgxJZRuAyM06TR57mZXkBTPZwAf1rllI+cqVvaO8h803nIrbvqM1Cw2qW278e9W7XTnjk2yRsEBxyuKur4ZvZGzFbzOrcgrGSKz51fU872kI9Tn1vJOQSRmrsIZmDZYgegrpNP+HOs37KItMvZ2P8ACkBx/Ou18O/s9+LdSORoF9EN2MtDj9S1Z1KyvoctXHYeEXeSOL8P3n2e8t5AVUlxlmbBHWvtf9m/4iDXPDttolwqvJAsjrMXB3AMDtx68n8q8i0X9lHWJVjlvWmsDvJZXROB0B+/Xq3gX4f+HPhXNDe33ieGKeMMhjkeNRlgPRj2rnp1nz3ifDZxWo4yH7pXkeSftFeA38G61NeqwksLyZnVdhHRQxGenc18h+ILc2t0Yz2yPrg4zX2Z+1X8dPDWvaTbaVpd3bXslrO+ZI5XYH93jI4x14r42167i1BBJ5iK2TxuGa7adNu7jsfacN0q0cPH2iOUvrje20L0XGc1n7tvU4/GpLyZVZsMDz61h3N8d5VWrvhFvRn6dRpuVkjXabjj5vxqBrjc20/L9ayYrqRHznOR0rTnhZtjBG5HpWjhY6pUvZvUqX0m5gN2NveqDKGxz0O7mr9xZuy7gCT3GOlVhCysCUbH0raGkTrp2UdCFju+lCxt5hxyPQVIyjcRjb9as2sBCqwUt24FOT0KlOyLVsGXqpx64rd0O6K3Ajbo1YybmO0xkD1NWrVjDNu6FRmuOUep5VaPMmdS37uYY5FV9UtBJCsmTnk4x7YqdWE1iso5bAqaQCazAByQOgqIxtoeIvckcmyhgB6Co3jzzViaMpuGCD9Kg/5Z88GtF2PXjqQ4xxTlXcaTB9Kkh4fnil1NugiSFXxjNbum+X5ajbhj/jWDg+ZwDWjYufODcfKV4IpN2OWqrxOmh0qRYXkMZwG9OlRL3yNuD0rtvC2uW99bGzlZEBLY+bbn6UzxF4ZVWMtuHkDPnEZ3Vje54sqii7SOShuH3AYwR05ratNQeFwUckfxDJqj/Z/lsc7gc9xVq3syrE84+lTK1tTirunI7vwzqV3dajaCMEuWG3bnPUV93fA5dSl8A6cNSVGt9rbRMGLY3DHXjqTXxp8A7yx034g6PNqQC2YlAdi5XuOa+xPit4m1PTvBkFzoERuLKQRDzIlMvBJ79f4R+dciUI3bPyriGLnWjSgreZ5B8XLqz0PxBfRWzAoZGX5CoHT0FfPni7VIru2fYpK+XgnPOc1Y8X+MLy8up5bhlZjIxPGO1eZalrUsi7Ay7T1p0aSbuj6nJ8tdKC9pqVdU1AeYy7f4exrrvhT8X9Q+Hes288LGWAK4MJkIBLDGT8wHp+VeeTzh5M/xHj2qESsW8tsBQOK9J0+Zcp9xLC061Lkkrn6OaW2n/F7wnDqFiY0keNZZbZXDMGJI/hyTyG6189/GD4RixzeWEWUYuHhSD5l5JBOP88V5x8F/jJqPw217zYmheAxFWWQfXGTg98/nX2xY6tpfxU0NdU0mRJJEQGe2gbzGyyhsbSOOpHA61yxlPDysj82xWHxGR1/aRfuM/PlbdbRlV1JLcEHtmtHRbxob6Eq4QxtkEHpjOOn1r2L4zfBuaxmk1OwiuCqRZeIgMcggA88968Okt57N2j2+WV67hg17UKkay1Ps8LjKWOo3XXc+sPgX+0G3hto9LvZBcWaw7QHuCAh3E5ALAd6+ob3xzdyaGl/ou26TbuZGZiQCoOBsY+or8r7aSW1mLjLu4xxg4r3z4I/HzUvCMklpfmNtOcoD5ilSCCoPPptFefXpVKLvTPjc0yFK9ag7HompftQamdUWCZCEjc7t07nufVvas7x1fy+KNPfUrC8kZ40B8uNs5wxGRtJ5xUHxn+F9h4ys/wDhIPC8hmTyCZY4CJhuLbu/I4avB/D3xC1LwlqQjmRfKbG9JlIIDfr2ruw+JlKF+oYTLaFaCnBe8tz6Q+Cv7TF74B1BtL1GI3Fusfl/vbhvlKhiMBmA9Pzr27x98DfDHxjtT4k0qZIr26jaVlWOJ1b5QoxtB5yM/eNfHN9ptj410v8AtPS5l/tMkM8UUh5ycdDXe/BX49an8MdTXT70QrbKUgkjuFKMiiTLHoexr6TC4mMlyTMMVgakP3mG0a6G3ov7NukxXEovJLmZEfbL+6RCPcZB4/GpJPgH4UXUjBBJNOsh4Z4Ym24Hrj2NfSHjDT7X4meFZdT8ManHLeLb/u44NkoYkbgDuxzivmG+sta8L2+o214GPiR1ykMqqr4KYBC49D2qcVB03eOxwYbFV6j5JVLSLWreF/AfgmRrWa3891IVl2wDBPXqKgi8eaLaxNLB4eQQqPkPycn8FxXn/hNr7U/Ed1pus2rJNcb3aWQ+WQR83p7HrXsXh34L3M11JpbXMn2aMbh5YRmPPGMdetePJyk7I7MVUdC0as22yhJ8RWs9PGot4dtWhIAA2cnjPXbg8Vkaf8S9F8VaxbrdeHIU3OqZQLnHPqtfTVx+y+k+j29mmpXXlx4Pyxrn7oHr6V5543/Z0uPBdnLqOkz3FzLbR7ysqryQcD+L3rOVOtTd29DjlVcY2lFpPqzyPXtP8Ga9q02kvDc6dcSKoimgEKbTjP8AdBOR71j6h8D9Z07dcaDrv2iLqE2OG29OdjH1P5Vn+KtP1SLWG1LUIFhEDKrsQo6Hb6+hrZj1yLw9HpuqaPqMdxczgrLa/KcYGT0OfWslWqRXMmehF1KcFyao4r/hbviXwBO1vqVs5DHA8wygHH+8faugtf2krLUINt5pcWfunay/15ru/jjodjr3g/Tru7g8i9MBZEywyTGWPBGOpr5Dj0S4t7xS25UZlJHTjrXfQx9W13qe3gqeGxlJztZo+p9F+NeltGiLbtEqjJjLo2fmHQ7hg16Ndrp3xW8JwRTq1pHHslWQBXY8kYwT149a8P0H4Z2OreGYrrSpmn1ESH92rq+ef7tel+FfCviCLTY7K9nayg2fKrRRr0btz7mulZnOW6PmMcqVGd1KzIbqbwh4QhSGKAahLABtbbEueM5yDUGpfHaBYVSy0lPNVQqsrZPXpwanh+E3hmxXdqPiFUcdV8xFP04Oar3l54L8JSI2nB9QuVG4bpnx1x6YrOWMnLyOeM4VfebbM7Wvil4h8WWcaWWnTwsrq2+MSHJGf7pqlf6f448dWsVtIVsVAB8w+evbHPFdVZfFHU5pBa6PoLMGPyhQ8h9D/DU7r8R9duGNvo00MRG3cLIMpA6cnisZVXNXYRr+yldpJeZxmhfAW9juJG1LxF5DhgSse4euclufzrcPg3wh4dYNd3lxqE2BlR5Jwcf7XNdLpf7OviTVrj7Rqss1ruG84WIcnkjaG4ru7H9mfQbWNPtWpXUrZBIULHj8j9amMaslsc+IzKk38f3Hk0fxK0bQ4vI03QPPXPynCooPX+Edakj+JvijVBjTdFWIEcBY5WOPXivcrLwX8P8AwjLG5vkBiywE98eSeD3xWhefFLwn4et44re+gdAdm1JWPvwcHNVKnJpc7sjglmCfwQuz5+h+HfxB8ZzSLLMbGNgHLslwoPt0rpdJ/ZDvZpA+reJFIYA7Yomc9M4+fFdJrf7TEds8sdhZw3Kq2A+92BGPpXLXHx48bazG0eladGxywKwwNIR+Hbr+tUnRbsm2x+2xtRaR5Udzon7M/hDw/CHurqS5bOQZ0hA/Iqf510UieCfANqbgQ2LRx/OPlhzk/kO1fP8AeeG/iZ408kXWl3cSE/e+xqgHfqT7D866jQP2d9Vurc2+s3rWy7ypwsQbAGf7+R+VdkKNSXwUzOVOejqVreh2OoftOeGdIkeOx01plU7f3bxqPr8vQVz+qftLarqds503SoohnhmlZzj6jH8609E/Zh8I2MiSXF7e3jMvzxKcHJ5+8ua7bTvA+h+GdottNeBAMbrm4c9PqRXdDAYme/uoibwt0oe8eAt4s+IPjTzEWK6ij5X5EuQvP/AjUmn/ALO/izxQyz3eoLbqwO5rnznGBnsVGOnc9q+hL7xxpWiIBLrGn2Me3Jzcp2+pzXCeKf2h/B2nxy51m31NwoxHHIcZznqEOe3f1rrWDoQX72R1U5YmUrUaJz+n/st6db+X/amt3E7AZYQQKB6kfMWrr9F+F/hLQ1VLLTZtRdeN08ELjOc84XP6V5Fr/wC10tpvGi6JbTIekksjfNx1+6tcRrH7V3izV9/kXWn2UZHzRrErHpjHzZ/nR7bAUdldnqQy7Ma7T2R9fLqGmeG4zmDS9P8Al+6oRG/LaP51xnir40eHdD3NcapJJtAJit7qPJyewL+lfCfiH4kavrE3mXt2kjndxtRRgn2FcxqOvW+5ZUjVpMc/vP6dKynm0Uv3cT2aPDMpyvVmz7D1z9r7QNIkk/s/Q5tRCt/rLm4j5/75z/OuLvP2vfEOuPJHZ2WnaYq/MPmcnb6cMOfwr5ak8UMFOUTBPK5BrLbX3jkZkZQegrzama4h9bI+oocOYemkuW57L4m8f+J/EEjm51W5ER3NsimmAOTngFyK871TVRBxNK00jDBaZ9xH61FpvjwspiuvL5woIJ4FWdQ0fTteUzQXH7zGBskB59MV5s8VUm7ydz6KhgKVNcsYWMpfEEEFs3CyYPPzAH8Kx5/FJ2/uoVHJ6nJ61Q1nS7jSbqRZI3ZAMbiD6VmswLE9FwPl/CsnO568MPBW0L9xrVxcMrsSjL90A4FOtNentJN24yA/eUnisWSbzOAmPxqPB7/zpJ9zu5E9jtU1K01sGNkCMeh+UgVDJpV3p/7+0lLx9NiqcZ/CuQS8WKTdGQjY71v6N4vntNkcmx4uScAenr1qHcPZ2NW18Qx3q+Tdx7X+6TkY+uKZf+FEb99ayhhtz8gNTyW+ma8pbzFimYD/AJaHrj0NUoo9T0dz5SNJCG5PlkgD8OKaIv0KttqF3o0xSQMyqOVZivv3q/51lri7nVYZSOrFW/8Ar1ah1C11dfKuiI5OhYttz+FU73wn5ama1ZpucAABv1qbO+gXMLVvDUlmzvC5ZDxlUwORWFJbyRttZTn6V29lrVxp7G3u4sQquNrZFWJNHsNcQtBLhxxw3rVJPqaxrNHA/ZyvVqjZdpPcDvXQah4Vns9yqsjj+9tJxWM1tLFvQj5evI5pnTGdytTvLb+635UJGdwby2YAc/nV1SNo7e1BbkV4YWbqSn4VMqMvVs1IqlugJ+gpyxuxAKHb64oOdzTeoiSFTjtVy3lCkthWJ6q3aolthu65FWobMyYO0jPtWmpjKUUSWty0cwKnZn8R+Vdh4c8XX/h29juLKZ4ZFYf6qRkGf72QRmuYj0l2xnd19K2bHQbmbCRRSN16c13UfaP3kePinQmvfPqLwX+1qmp+GbfRfFegQatbRnJu/vS5H3f9YT3zWtf/ALN/h/4n2M+teDNajtXkPntp84j3Ju+6B5Q45GK+evDvwt8Ta5tOn6TqF0OgWG1Z1P4gV778LPgF8QNN1Bb2PS7zT2XYGee2UgYIPRmGMYz07V9BR5qitVjofA42VHCtzw1S3keaX154s+Ed19g1a0a+tMkf6WkoDBTtOwsMdj0HesDWG8KeOLgTXEUmjX2NqiMxmM9uc4PbuK/QjxX4e0G88J29p8Q9StSyx8S+cIH/ANUQQNrnPOe3pXzP4+/ZW0bWoX1X4faw+qxhCGt4XSZtwA4+8D1z1FTWwL1cCcDncaitWTgz5X1zwTZWl40MWopInHzBE9B6GsybwIzRloJlmOeiryR9BXSeNPhvr3hG6mttR068gWJsbpYuOeQc+/PeuYtLi40t2MTvC2M/cB/TtXzdSjKm7NWPvaGI54KVOVzn7rR57GZg8TLzj5lI/Ko4bbqQDt+lelW/i4atCsGq28bxx4AZGKEZ4PAFXZvAel6r8+m3JYD/AJZ71Yn8+aw9k2dH1zl0meVxxlm6H3ra06KBfm2MXxyK6TUPB7aQS1xDMsnRFZMA1mLa7UlXymTcB82OnPrWLpNPUn6zGoroybyZWLARgVUUhVHz8GrN1b+W0mTjkj5uKyHfDED5gPepceXU6qa5olmaRWGc5JrNuo0U7gfmPUU+SfHTj2qs0nmHNcrfM7nXTjyjdw2n72faqzXXp1/2hU3mJ/eX86pHqauK7nbGN9x7zGTk8ewqOjcM4zzS1pZLY6FboNYbsClVdppaKY3sNb7rf7tU6uMwZWwc8VTpo0hsFFFFUWFFFFABTlO2m0UAOaTdwRxUkc3l8D7vvUNFAWT3NrT7qKZvLm+Veu7Iraj8KJqEatZ3AkLfMU25/lXGqxHsKuafrFxprboWwTwWwCRQck6Mt4MvahoNxY582BwMnnYRWRND5TcdK7Oz+IFzNH5N1FFPCQFORt4q+mj6Nr8ZEEkcErfLt83v+PFBkqkqfxnnP06ULtbqa76++Geo2Klora4lhHHmJHuB/LiuevNBkj4+cMP4WGDSuaxxVOWhiOgXpTKnuITC2GBX/eqHHOKZ1RfNqgU7TmlZtzE02igZo6TDumO7jI4FWo4GhkYOMD3q1Z2P2eQMfmYelaVzZFmSQL8rcDPr6Vyyqx6HkVMRHnOYaIRswBqEQvuwuPaup/sUzYBTLdsEYrX0v4dalqMkYgtlLMcDdKADWbxUFoRLMKFNe+7HGWuntK2XBPGODXQWWnmzh3CNhlOua9k8L/st+LtbhimisLcxSHKsbtMH8M16jof7EviG7aMX4t4l242xXK5B9/kP86wlionz+Kz7DRlbmPkhbKSZvlUn8K0rHQ7iYrtibJ6cV9u6f+yB4R0Rd2sT3R45C3G4Z742p0zW9D8O/gr4TiIubR5pF+Ybllcn26AVxyxD6Hg4jiOnH3acW2fGmgeBdUvpU8rTLqWQ8fJG3+FeneHvgj4rvZFZdAvNrj5S6Y/U19At8X/hd4TjC6PoKsYxkM1hnk/Vgf0rK1D9qT7OwGk6bZRxKcKz2WG/9DrBznLY+Yr5pjsQ7wp2RxukfsyeMri6Dpp5tTtw/mSLkj8q9A0X9k+TaJNavIYjkAAXgGB+C4rg9S/ai8XXLEQ3qWq8geTAo7/U1z958ePGWpLtk126CHjapwP0rPlqPU8+VPM6yu3ZH0PafBX4a+F/n1XWYMRknnUec49AKuf8Jr8HvC+xhe+ayjGElZ8frXyTq/i7WNQjJuNTuZctkl5DXNX2oPKv76Qtu7jJP401R5tWKnk862taqz7Guv2svBujM8dhFJIqjMbeSzD8i4rhtc/bW1N0ddNEEWQfv2gH85D/ACr5Xn1FFJy5JX2rHutYWP7pOfcV0RoHuUOHMP2b9T2/xR+094v1pGMt7CkUgHMdrH/hXneq/EC91a4Z7q+yDg5MaqM888CvPbrX2Mewt07AVjXGrSNnMj4rqhRguh9ThslowSUYnQaprUUylCzPJ6jP+Fc/9v3MQZFA/wBqsm41Rg5Ic596z2mdmJLHJrujTSR9XQwShGzRo6hcYchWyMZ+UVi53XQz121bj8to334Mh6E1AFXfuwMj0rZRserTioaIRZOoHpzjrXT6WtzqEYVeQoAAyK5kKFOQMGtvw5qRs5nBY/Ngj86Utiay0uXptLureYLMmI2468/jSNpMmfmjYQj+LtXWXbW1/ZmbaTNj5D261Ts9QhuLVrR0xcbcg9qzRxJ3VznJLWHzMEED6jNVLz/R2OziPtXS3mmIsKllGe7ZrLu7VBbsAOfena493qYYvpeSo/dj72etSw325uSAMdO5rPZjHuQZIJoh/wBav1quXQ6ZU4tHcaLeFo1h3cY9K0YJgshTrzXN6dOYfmDYrYhmXcrEku3U9qwS0Pnq1JqVyvqUe2Qntg1mSdq37mNZo2LLk49aw5lbjaAB6Uzai7ohpR/rTS7XpUQhixqZvm1OmW4D/WN9KtW2M4+lVv4j9Kv6eAzc+tZM56jtFm9oxaGeEo2cPx+VeseH401S3hilywH3sfU15bpNurSJtGWDZr6T/Z/+G7+KtTbzRmFYi20yED+L+tefWk4KyPh85xSw1N1G7WOc0/4L6zr91jT9Lkl5zlcjg966r/hlvxbY27Tz6U7LjcdkoJAr7J8H+DbHw/F5cVsgkyMsMnoOldNd45j2BlIwVwOa6sPhKlek6jdj8onxLipawWiPhTQ/gtrdrOki6fMrRkn539CpH8z+VfT3wnZ28Kw6JrMTI8WVCtlflBB69zya7yLwzHMxKWyEHjpj+VQ3Hg82conhjWKVc4546VyrD4he9y6HlYzMK+Miptao+Lvjv8F73wzrE13b2k8mmSTtsl3lwV259O3P5V8z6xp8luzhUJAJ7e9frBrnhrTfGGkmy1W2juQikgPxtYqV6/jXwl8aPg7ceC9UkhkjAjmRpE/eg8byB/SunmcXdLQ+74dzxSiqVXc+bpm8tgGXJqjNJL8xAytdPrmkfZbooyAHAPH0BrF+xblbBwK641NLn63RqppMoQXAMz7jjcuBxXsfwT+MF98PdTWXzoxbs0YdfL3EhWU89O2e/avI47Py/lIBbtXS+G/D0t5PnpHlcncKzn7yObMIUa1JwqbM+/4Ne0r4oaS+r6DNHO7747i1yUfjphcnsD+leB/Fr4cyafeXmp21nIsoXdNbSMd2O5Ax0pvwl8UHwFqkdvDdSgSTKxU/MpzkdOnevpjWPDtr4w8Lt4iigjPnwIZVIK5GG3fL09OnpWNCMoy8j8eqV3k+KSp/A2fnpqHiCWC4khjtJIiDja6kkHv3FZF1qGosR8igcn7vt15Nep/GrTdK0XXZG023EEyzMkm1MKxAGSBXjk2uXK5wVC4IxjtXrwnzbn63g508VSjUitGe0fB34yan4Xnisbt0+xzSLu/dAnbtxjOfYV3vxT8BaX4xsJ9U0KRJ5flGBKRnAOcL09Pzr5PtfEU0UikMThuOK9H8BfFLUrHVIYGnZrbfyjrleRzXPOkovmpnl47LKlOp9Yw+ltx2l3OreCNW3NCYAuUwyggkc16OzaV48sYpTMI9Q273UnbuOOgHSu0vfhfF8RPDsep2UKLdOBKDnZ14PB9xXiesWeoeAtaeGWRreWJyp2sGzjminWXN5nmQxEcXdQ0mj1/4RfFTXfhPrsCTZgspJVaXfbq2VClcZ69PevqrXIfCnx00ptZ0qcXGsQhookE/lncDkDaSeoz3718Y6hqkevaKbuVFeWKIMWxggkZrk/Cvx61/wDq0Y0+/nigSVZCm3cuQPTIr3qOOSj7OpseNiconi250NJrc+pI/hnf6P40S68Q2nl29uHTcrkD7rAHjrn+texarf+G7KaO+0q/hkkZOR5hOMAYGD9K8J8P/ALZGjeLNHjtfENtHPdYDPKLEq7EdBkNVn/hbngm3hcW4kCtkruhc4596yrVaUF7h4OIwGMulWWqPpPXf2jbLw/p9vvLea68Zh46f71ea+NPj7LrGk796rE4Ksn2fr0PcmvO7nxt4L8VW0ZvZZnMJAUBJEx+QrK1Hx/4BtEFs/nSjPK+TIfpgkivGq4us9Ohp7DEVFacm2uhzHiCSfxlqlxGkUk1rPu4jUrltrEY/Ej8qs+CPhLcWN9Je65E1tpqoWj3yj5Sc8H3wara98dfD2hqw0WwiWaMAoZbQnJPHUtXGax8ZPE/ijT3t4LhIoM5CRps/qa5V7WSsup6tOjiZ0+SUbLuanx+8frqlxa2mlSCW0hLrwu4gZIHP0rw+JLyeZdgOM7RxgCuqs7DVtUmbz/LbJ53sM133hj4XiQQtLEGd2+UBwB1r0KNKUFys9eGIo5fR5XuZPw7/AOEl0fUbW4s4nk2yDKhNwIytfS2g/wBp+NrGLT57S4hn5Yt5GO54yQf5V1Hwj+Ctnb2MU1/ZQttZ/wCLJ6r1r1UWWj+GUDRW0duR8u5EyT361tKnTj8bsfnmZ5h9andR+Z4PYfsyXdxeGW9kxCzZ2LOAee/CYr0HTvgX4U0OHzbqKVmXDM0lydoAHtjvXaSX2s3DGSytoRaH7rO2G9D3I657VU1D4d654mtnV76RCyEeSJQI+exASn7bDRVoJtnnU3jMR7kXozF/4SzwF4PtzNDcxxyR8hY5Hc/MfdiP1rI1b9oXRbYlbGG5mbgAvbna3/j1effEzwDrvg21uJmtLWe3jChjLIJP04r588TfFa6sbhreOC3gdDzttwMe3pUrGN6QVj1sPlU8RKzd2j6E1/8AaO8QQzSJDbIiljgi1yAO3O6ucufij4i1yFJLtxKiyY2iAYUAZ7H3PWvMND8f/wDCQSLDJAtxMyqBvjxyeOPmGK+mPhX8Ck1DTri58QQsYJFBiVZ+VyoOSAT6100aWKxWzKxGFoYX3ZrU8p8TWmnarapLYyTTSsrADaME+3BrL8M+BfEWuTrHb6VcTAs21vLIB+nGK941LUPhh8O4ZYJbVp2jAYb7dpAPpnrXGax+1h4e0GIw6DpkMQUgK39ngY9/vDrXasup09atQmhKvUjy0aZr+C/2apk1IXerL5UbRY2Lc87iB22mvXLfQdH+HsEklteQ225DuFzMCDwD6j09K+Rda/bG8YyyObKSC0gY5Vo7RFYD65Jryrxd+0R4v8R4XUNevZkGcIDtHX0BrvjXwmH/AIUbndDJcfitazsfduvfFzwnYzSLfeJNPKheVt3VuD19eeB3rgNX/ak8CaSsht7mW8mVcqPJJAJ98j+VfB+o+PLy6JeW7lkZhglv/r1z1x4kkkbcZWx34pVM2qfYVj3MNwlBO9SR9p61+19qmoZttFe0gGcRGaE9Me746+1ed+LPjD441RGe7voVhOSBHbJg8ewr5uh8STwyAxTuGA4OOldhp/xEN9CLa/laQADBC15NTG4iTu5H0NHIcPh/s3LM3iiCaUi+eQuy8HZt+v8AnFYF54jhjmLQsCnQZO41vah4Wt9Utmmtf9btyD0Necavay2TPbv/AKwHrnNcrrN7vU96ngaUVZKx0c3jaVY/kIxjGNtYE3iF5JnORk89BWHJcDy8ZO8cHNRMxPJ61lzN7Hpww0IovXWqyySckdPT/CqzXUjDG+q+SevWmSSbeB1pNyO2NOC2HyXHJBbLVC0r8nbx6moy24gnrWrpeiy6l9zPHbPWpae7NbRijNF0V7DNWLfWLizbCMBzuwQDUupaPPp7gEbi3+0OKyJIZFl2ufn/AJVojSMYs7Gx1q01ZfLvJFD9hjC1FqnhBXh86yPmBugVx/KuTjk8luC24ehrY03xNc2ca7pC8a9F2A9/Wnyj5WtTIuLOe0UpLEyuW9KrNkL3xXoNra2niYBmixKT2G2sXXvCE2kOXC7o8Eld4NOL1saRqJaHEt1OakSFpI9yc89jV86eh5XOD6mnpZlMKDjuapo6faxsJY3FxalTjGOQfWus03xMbhdl4V8tiASB7d65tYG6L94+vap7e3aRgu1c96tQujjqNbo6yXQ7TVF8+z/1hPAH5f0pYX1LSXWGWJnjHopJ55qjpMlxZjEbMNpXK5+XqeldzpMkWoWa/aFDS4AOV79KpUKj2PNqYmnDdmQ1vZa1EF+ZZc85YjFZl14PvLGRZrNPMQNksGzivT3+Fctzp63WnqRIcNtWQL/Ouj8KfCPxfrcght7GGRWZUcyXEZ649/euylg6knseVWzehTWjPGrW6kfMd9Gy/N12EDFVtX8KRSQPdQuDu5CiTHf0r6sn/Yx8STQNLcJaxjGSPtK/0B/nXM6p+yT4us2aO2t4Z4AQCBeLnnHY49a7HltSK2PMhxFhpOzlY+S7jSXWR8KOvrmmRadIT8qFTnBzwPwr6huP2P8AxgI2lOmxnaNxH26MH8gfSr/h39i3xZqxDNa28UWRndeqTzznuP0qf7NqPodn+sWDjG/OfKv9iuzLmIlh6nGK0rHwvd3UygW8jFunlAkmvv3w3+xJ4d0iF7jxFLOfKwxSC4yCMc5xGP51szaP8DPhuv2h9KW4ePp50Es+4n0B47CuqGV8us2ebU4mU/dow5mfEHhv4J+KteP/ABLtB1K5Qru3GFgO/fHsa9U8N/sZ+PdTlUz6P9gVhnN3cqh+nQ8/hXtGvftT+F/DayQeFNCtogMRoz6aq5GfZ/QmvPte/az+IGobvs15DYLnK/Z4FXI6epNdKw2Gp6y1PNlmGZ4p+5DlR1mi/sd6F4daGbxPrNlawoweVP7SCkjuB8g/lXZWw+Anw3wIr031wjbgY7qSTqenBUV8raz8UfFevOWvtbvp92QVaZgOT6A+9Zdlouq+IplEYNw0hABaXGT+PPauiMoL+HE5amHrVFfE1bI+ste/bC8PaHE9t4csysMZwm+AsvH1k/rXlviH9rrxhrUjQW91bW9u+fl+xrgAjHq3qa5/wr+zX4t8TSRrDbW8ayLuVmuYwMfXBNe3eGP2HRb2pk1+4WFlXOI7nfn1HEZqnKvLyR58v7Mwz1lzM+V/EHirXPFLK91P9s2jjbEEwT24Ufyqz4V8XeIfCN9bXdqzwPE4cb4N6t1H93+dfYU3w1+Cnw3iI1SCWd2j3crLJlhweNoFYS+JP2f9VvorP+yGh3fLvS2kU+vUe9YqNnd1NTb+0ISi4wo3icv4f+OXh/4kWEOi/EKMh5l2PcRRNCFPRfuuAMA/3RWH4u/Zb0fxcv2v4fXdtqMchEgtmvgZAhA/hYZ65r2HVv2Y/B3jjRX1LwU8vnMu6GOWd0AwcH7ycfMfWvJ7jw/46+DWqT+VcvZLDmFQk6SqRn0+ldbiqvxRucFPGKEr4duL7M+fPFHwS8R+E7gx6hpF5bsdwR1XcrYODyBis2w0K/sXQpDIj5BKsuT0r7Z8G/FTRPHUQsPGem2t5KgURyNagNg/Kxyp9a6vV/2YvCOtRG80G1MYXICtKV+bPcFa5HgKd7noS4knTXLiY/M+LLa4u2U2mpWTNbsMsjIUbrjI5GKo6l4DsNUiI0yVluGwUhnfafU9j796+0te/Zphn0t1WytUuwpAeObaD8xIx37DtXluv/s4azpe5oo4+GARluckdAevJ6ms6mX32Hh+IKN9GfHWveC9U064lDWkkkanrHlh+eK5Ga1kt87kZBnGCa+pdc0++0e4ltdQtre6EeVO9Vf+Z/lXnmseCtI1dXbTgsE4BDJ8wG7P6V4VfBygfdYHNIVYnh91EG4XO79aqMpXqMfWuw8QeEbzRXP2iMCMdWRwT0rmbiFmGIk3Af3jzXjTptM+ro1FUtYxe5oXk4p7QtHksD+YpuecgYov0PV6IjZcTU7602Rup6Gq/nP/AHv0pmlrot0jfzqO3cvnP50kzEbccU0LlHMhjjbHeqtPaRscnNMqjVIKKKKBhRRRQAUUUUAFFFFABS+9JRQG5LDNs6jipo7xoJlljYKV52nPWqlFBHKnozuvDvxL1HSpkkVo2K5OPKGDx69f1rrL34iaT4osVhvbaQ3ZG9mUEKD0wPnP8q8bVyp4q7bTqeVJVsc+tJnFPCQu3E7mXwK+qZfT5YpsjcVjcBh7GuZuPCN5a7hNayIc4Dc4/OprDxJqOj4aCVkz6Vur8QjeKq3yRyLkD/VAn86k5l9YprTY4yXR3hDFlC49TVBoWj6jAr05rHSfEEYEGYXY5OMr/wDWrmda8NixkKIxkOeSzZppnTTxF1+8PtbRf2HDar5mpa3adMbY4JDhv++x/KuztvgX8OPCtqF1aS3uZIxtLG1m+8Oc/ePbivjfxF+0x4r17KzXE8YLFsJeTY/LdXGT/E7UbqVjP5kpzk7p2OfzzXgewqPqfnDyPNMTrXq/cffEnxH+Cng5fLj0iG4kU7gqaexIxxjL1nXH7YXg3SVf+yPC7AL/AKtvKiix69FPavgO88ZSTPv+zlevST/61Vj4oldR8j49PNP9BWkcI92d9Phe9nUk2/U+y/FP7cGq3TSJptvNYx8bQssZI9OfLry/XP2nPG2ryvjXdRjRiSQtwAP0A/lXgQ8RP/zzY/WQ08eIBkZt2J/66f8A1q3WGgj0qfD+Hpu/Imemt8TPEOsXH+k6vfXCj+GS4Y/pW9Y315fRrIZZJV/i3nH5c15Np3imK3YN9iL/AFl/+xrrtL+LMWnwiP8AsbzOc5+0gf8AslTKnGK0McVlrelKmvwPRBaPNCGwEz2pGha3H3lNcb/wuobT/wASbA/6+h/8bqnd/GDzVGNJ2j/r6P8A8TXPyybPGjleMvblSXqjt5GQfMwAPtxUTaggXKxkH+8TmuAm+KxkH/IMIH/Xyf8A4mqsnxMLA407H/bfP/stUqTOyOVYl/Ej0b+0JJ4DGxz71h6lfeV8pZsiuHk+IkhYkWe3P/Tb/wCxrOvfGTXPW2YH/rr/APY10Rps7KWU1b+8joL7Vz8wUnNYtzqD92JrHm8QF1OIMf8AbQ1nTaoz8bMf8CNdCp3PoqOB5Vqa9xqpXI+bNUGupJjn+H681S+1nbjbn8aVbwqMbBXRGCielChGK0LJUN1H5mlqv9sP9wUhvCP4BVmnL0LNS/ZW+z+dkbfTvVD7cf7gq9BrRhtTH5W4H/bIoM5xkrcpHT45DHIrZwB6VUa+3MSEwPc5pPtp/uCgrkvuej+E9Wtl2tKpYBhwfxq7rSqCL2GMIFGQwGCB9O9eZ2erG3mR9jEr/CHwP5V1DfETNqYv7P6rtz53/wBjWb00OSVBp6Gu14LmzQAOpJyeePrWRqbSeW7Doe1ZDeKn8wsICBjG3zT/AIVJdeLBMpzZ4JA6S+30ojtYn2M7ozvmYk0sYO5eOd1VZtQEjbhFtz/tUi33I+T/AMeqjs5ZWOltzthHf/8AXV5ZD8p3cVzUetmFAvlE4/6aEVOviFhn9yf+/hrG2h5ssPOR1a3qbMHmqNxIuSVOBWAviBm/5Zt/38NDeImHHkk/9tDSs3oZxwkos2o23KDS1hf8JB/0wb/v5/8AWpw8R4GPIP8A38H/AMTS5TT6tM2v4qv2PyqD/tVzH/CRf9MD/wB9j/4mp4fFHl/8u5P/AG0/+xqHExqYWpbRHo+jsFuI2J+VScj1r6H+CvxEbwreB4hJsaMqdpHox9D3NfIdv43MDbhZ5P8A11/+xrc0z4xSafJgaZuOMZFyV/8AZa5KuH9pF62Z8rmWR1sdBxt+KP1++Gfjy28U2/m7HDJtLbwOcjPYCvWI9PtLuNXCIG6g7a/IbwB+17f+C5mlTQPtSsFyn9ounQ/7h7e1eyJ/wU8uVjKf8K8X2b+2zx/5Arsy/HSwsHTqxufm1PhXMaEnFUlKPqj9IorWxs13eWoPfisTXNUs/nCrzjstfnnL/wAFMLyRCB4CC/8Acbb/AOM1h6h/wUMvLxS3/CF7GI/6DDHv/wBca2q5xVacacFqa4jIM1qQ9nSoJL/FE+uPH/jqLwnqSXEQaPzH2ybVJLADPSn6lH4f+MnhqaExqZ5IxGjzRnMbHaw5A6V8CeKP2zbnXN4k8KoobJXOoFiuRj/nnXMeH/2q9Y8P3EdzZ6cybGBC/bpBnHrgCvDiqzbk+pzUeB8xjDnslL1R9DeOv2S/EcEjyWy2M8aouNsm3JzgjmvI/EHwG8R6LJKJbKFFVtuVnQ/1rodI/wCCiPiayZWn8Px3S7iSrajKM/mCP0rpbf8A4KT3JixefDy1vATkltUIJ/OEj9Kv347H0mHwHEGGio8idv7y/wAzw/8A4QXU7OYiaJVH+06nH5V3fhWOz0pWDw72fG7aMY4966e6/wCCgmj3ikzfCiFi3J/4nCD/ANtaxL/9tDwxqcZU/CpYiRyy6zHn/wBJKrmn1O+eGzqovfpL/wACRdnj0p7yK6SIROrDCqpB4I5z+dfX3wM+ImjeI/C+naCIXhuY4Wi2SRko+P8A9dfnV4h/aG0y+vPMsvCL2I/utqKSZ/EW60nhv9p648L6xbX9pobLJA4YKt+VB65GfL7110JyhJX2PLx/C+Ox1Je773qj75+O37Ptj4o003djbW8EjTeY/wC7x1GDj5hXwh8TPg7qPg2+Mc6RmGRn2NG3QAnHc+le66L/AMFOZo9Nitrz4dLeSIgVpf7bK7sd8GA/zrgPiN+2Np/j20YSeAvsr5bDHVEkxnP/AE7g9/WvUrSoq04Owsny3P8ALZqFSCcf8S/zPFLfwqv2dzI0ZI9Qc1oWOiRWqoEVd+77wJ9Kyrz4pwNMxTRmRMk7ftQ9f+udQH4owyTLINJZdv8AD9qGD/5DrH2kHqfoUqGNqQd1v5o9h8GePta8CzeZDeTLbsoQiNh064IIPeul8YfZ/iJam9lwt1taQeYuMvgYHAHpXzZrXxPfUIWjSwaFSf8Anvn/ANlFXfDnxck0Uxk6e9wFI+X7TtB5/wBw1zzjG/NE82rkdVTVairM9Q0v7VpczwzAsD1XcpH86vf2dpesMrS2yxP0Hy/zxXC698dv7WVXTQhbFc/duye/+4K5yf4vyzOX/s5kPT5bogdP92tqdS+7JhleLleVrP1R65N8O9OmH+jlYm67lV/8ajX4YtyUvwf94MP6143L8VL1pNyQMox0NwxP8q0rL41XNrGEaweQgdftZH/spolJG0srx1tGex2fwzZQx+2bj9Dj+dW4/AVpbgGe6QMTxkN0rxhfjrcqTjTpP/Aw/wDxNUbv4vXF7IHNm68f8/JP/stRdI53k+Ol8VvwPeoNH0WG4USOkyqcY2Hmtprqw0WzaSAeTH6rACT7c18+WfxjWzjVf7HaR1/ia74/LZVi8+OEt5B5b6ThDzhboj/2WhVvI4pZJjpNLp6o9ut/HVigYCB5Hb+IqB/Ktnwz8VRoes20z27PGJAWGQTjj/Zr5Wt/iU0d0JPsBYZzta4J/wDZa6iX45w/Yxbnw6hIH3xd4/8AadZ1KtS/usVfhupPRI/U/wAN/Faw8a6KX04y28jblCsmNvPXIA6/1rDtfFF3oPihpdWc31id2zkcZA28Y/zivzn+H/7TF94I1SK8h0k3Eak/uWvWUHp/skdvSvWNa/b1/trS0tJPA2yTI/ejV/TPbyP615U5V3L3mfE1eEMyp1r0kmvVH6SWvj3RDZxtvxuT/nk3f6CpY/jh4Y02AiSZwqjkrC+cj8K/HyT9qTUPOcjTJtrNwp1Bjgen3Kkb9qa5kb5tBYj0+3n/AON12qdVH0NHIc3w7UoKN/VH6V/Fv9oXwzqml3dnb2z3UjqNu6MqM4PqtfFHxBuLPVdSuZ2gSNZHyqgZH3j3wK8kuf2opY1wnhxQfU3uf/adcjrPxouNaZpH0/ywxztFxnH/AI7XXRinLnluejhuH8fGbq1ba+h9efs13nhbTPEwTVI1csIlQSQlxnzMkj04r7I+LE2r/wDCP2j6ERHbYZpsOI/3Wzt74z+Qr8cdL+K0thMsi2Lbgc7luSp6+oWvpf4V/wDBRDVPA2mz2d74R/t2BsEedqzoVAAXAJibsP1r7HA4qjGm4s8XNOFsdUqKrSV/mj03X1TUPNN9DvnZcfNhiRjj68V4/wCNPCNztM1k6ohZRsHykYFRfEL9t3TfGV0t2nw9fT5fL2nbrKuOOM/8ewPb1rhpP2rA0TZ8KjqMf8TA+n/XKvJxc4qTaeh9Bl+UYunTUakLfNHNapcXFvM8UjMJF4IZs1kTTSfd3EHswPFXfFXxms/E0Kk+G1tX353pdAk/U+XXEzeM1kJxZEAnjMo/+JrhhNNH09HA1UvhOgkuTjBYtVSS4+bA3YrAPivP/Lqf+/n/ANjTT4qbtbAD3kP+FVzI7Y4Op2OgaTdzuK+lSQ3bLkMSeO1cy3imR+PIwPaQ1H/wkb/88j/38NJ2cjb6pNq1j0bR/GVzp7BA8nJHG7I6V19reWPigLBKgFw38TLxXhf/AAkxwA1sGx3LDP8AKrdr4xltCJIoWRh0xKR/IVjKxjLAz3R6J4o8F3WnzZRYhF1G3iuNuEZcDHOcda0V+MdwLcQzacs5Axvabn9VNY2oeM4LrJGmmM+vn5/9lpxsmaRw9WKJfIb/ACajZSrEGs7/AISgf8+p/GT/AOxpG8TKy4Np/wCRP/saalG+ppGjV6o0OxrX0fWJ7CQMjEAdq5P/AISBP+fZv+/n/wBjTl8SKnS1b/v7/wDY1s3FrQp4eoz0/T9WXUmZXVmYdmAxVfWdBiussgUNj+7jmuBt/GBhcMtswP8A11/+xrZtfik0WA2miTnvN/8AY1GhPsKqIbrR57fKuq577TVZIfJ+Q1tXHxYgmjMb6IPqtwB/7TrFm8YwSyFxpxUHsZgf/ZK2i0xezrLoW7VZ1YNCzIc/eVq7C11oXXlw3QaReF7EVwkfiyHP/IPPH/Tb/wCxq/Y+Pre2kBbS2kx6XAH/ALJXSo03oc9SlXb0R6oPh3a6tbPJbxwImAoZhjn1rlr74fzWt20XlxuqkBsHH5VpeF/jhpGiyRtP4WuLxlYsf+Jmig8cDBtz/OvTtC/bS8OaD5SH4Vx3bLkl5dXj5+X/AK9PWu2lRoyerPCrf2pF2pU0/mjzzRvgf4g13yxa2Ucik8ZmVQOfdhXq/hz9izxbqMsJmextY2YAmSUNjPsCa0v+HkyWsKRWHwws7UYAB/tXPbr8sC1i6l/wUL17WLeSKTw55Eb9PI1SQFfoShr0oxwlNXkeNWpZ/JWVNL/t5Hr2k/sa6b4X2Prup2siAhmCQSkYyfRh/Ku30bRPhL4NjWB9Jh1GWNAGb7G/PKnILt/Ovkxf2wLK4bzdS8IX2osxG7zNdXnAxj5rZvSu00P/AIKF6D4btxHafCGAyDI859Zj3kfUWYrqjisLDZHh1skzrEaz/wDSkv1PqKx8QXWtSr/YHgqEWSgCPzJbePcoGMnqR0Peum0u78XaxHKlnBa6Qp/dGTz0OTjphU9SOc9q+W7H/gqdcW8kgHw2Qqxwo/tw/L19LesDWP8AgpRrWqRt9m8GQWRxwRqbtz68RrWyxtBeR5j4Zze9uS3/AG8n+p9qaT4L1Cxv1u9b1+WeOJ1doQZCu0E5B5+g/CtvxB8YPCXgezK3k8kgiGTHDA5OcZ7jHYd+9fl94l/bG8SeI2JubOREK7Skd/KR1z/FmuOuPjw9zIWm0dpt3J8y8z/7JXPVzGiludFHg/Hylepb70fov4w/bg8PWULRaTpN7PKrjDSMqLtxk8EH+VeD+Lv2u/FGtSP/AGZPcaXEzltqPH0J4HEangV8nTfGKK5kOdCVAf7twP8A4iprH4wWdrIRLoMsqZ5C3wXP5xEfpXNHMIyVlofQU+F50V8F36o9Z1T4keKfEDSC61vUZkbOVa5OOfbOKzdO8Nar4kuALdWuXfgea6g+nc1H4Z/aW8KaDMkrfDqe8YMCVl1mLaeOmPshr1nRP+Ci2heHlWOz+D1sm08Z1iPA59rMH9aSxVOT96QpZdmFLShQX3ozfDP7MPjHxJcJELa3i3fMGmnTA/75Net6H+wzf26rLq97YqvBZVDyY59civPNZ/4KjavNC0Gn+AbXTxng/wBqu2PbiJa8b8V/tweMPEk07SwPAkh/1cd/NtHGOBWU8dh4LRXPPeU59iJWaUV6r9D7cj+FXwn+HMTXWq/Z7lYTuZRYyseOP73rg/hWbqv7U3wt8FxSQ6L4b85gpdJEtFQAn7uN+emTX5yan8bdQ1CRnmtndiOd1yzA5+orCb4iSzAlrTJP/TX/AOxrjqZt0grHoUeD8TU97ETv8z7p8W/t1anNG8eiQ3OlQLgKI2i+6D2CoPb8q8O8VftGeMPEUjC58Q6k6kvkedxyB6Yr5+/4TZ5DzbN/394/9BqKXxg7cC3wP+up/wAK82pjqtTTmPoMPwzRofYTZ6NdeKrq8ZmuJprstkBpGJK/mKqw69cW8i5kyR0YKMj9K89/4Sdz/wAsB+Lk0f8ACTnODb5P+/8A/Wrm9rLqz2VlaS5eVWPpH4ZfHfXPBeqWt1balebIG3GFJSFYZGRjBH6dq+vPAv7XXhvxlZxab4r02eVjEpaaRFkBcHngKDz9K/Lm38XGFuLbP/bT/wCtW3pvxSksZVxp+/AxzOR/7LXVRx9Shs9D5jMeE44pNwVpH65H4VeEvFDR6npEdqIyA5Q27RDGQwBB6nmvULOO2smgtxEsQZ22qo4r8lfh5+2N4g8C3DvZ2EjIwUNENQkjU4I67QM8DvmvdYv+CojLG6XnwyiuZezx63sX8jbsf1r6XD5rSqq0tz83xXB2cc1oRUl/iX+Z+itrpcFwq5H5imahp8VtGQQpAbIUjpx9K/PGz/4KlT6fICnw6Z0bna+v5x+VtV+T/grC00YD/C4H/uP/AP3LWssXGMr30OiHCOY+y5fYpS/xI+nvij8IbPxpZym1tYFnYszttIJ+Qgc5Hevz6+Jfw/1HwfqEkTKsMilyGjkyDhiMnmvZof8Agq/HAP8AklO456/8JFj/ANtK4j4lft96R8TtLeK6+F4s5WRkEqa0jbcsD/z6A/rU1cZh6qs9z1MryHOcvtzxTX+JHhsfiG4jLJdYuY9uWRgKgutD0zXlDwYt5mHQoa53XPiHb3W5otKeJGUAK1yGI59RGP5VzknjT96THaNHg8Ym/wDsa+eqyprY/TqODr8qktDc1rwndaWrCZY3XsVrlrjTxGCcqMV02m/Fq4s4fKksFuIzwQ8x/qCP0rO1rxdaaph00r7OMfdWcEf+gCuCXJuj1acK8PiOdaMr3GPpUTxBvrTp9QWTlYtg9N3/ANaoGvDn7g/Os2j1I83UdGhhVu9RyyeYBgUpuyQfkFV2m5+7+tCNUSYP1oqPzv8AZ/Wjzv8AZ/WqKJKKj87/AGf1o87/AGf1oAkoqPzv9n9aPO/2f1oAkoqPzv8AZ/Wjzv8AZ/WgCSio/O/2f1o87/Z/WgCSio/O/wBn9aPO/wBn9aAJKKj87/Z/Wjzv9n9aAJKASD3FR+d/s/rR53+z+tAWuTFm243tinQuVz8u7P8Aeqv53+z+tNM3PT9aA5TYtZHVwY5SjfU1qJrE8L4mXzGXrzXKx3DRtkVO2oOx5XJ+tGxzSoqW5//Z">    </p:cNvPr>
          <p:cNvPicPr>
            <a:picLocks noChangeAspect="1"/>
          </p:cNvPicPr>
          <p:nvPr/>
        </p:nvPicPr>
        <p:blipFill>
          <a:blip r:embed="rId2"/>
          <a:srcRect l="30435" r="30040" t="14286" b="14286"/>
          <a:stretch/>
        </p:blipFill>
        <p:spPr>
          <a:xfrm>
            <a:off x="3840597" y="1099109"/>
            <a:ext cx="1463040" cy="1463040"/>
          </a:xfrm>
          <a:prstGeom prst="ellipse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3831453" y="1089965"/>
            <a:ext cx="1481328" cy="1481328"/>
          </a:xfrm>
          <a:custGeom>
            <a:avLst/>
            <a:gdLst/>
            <a:ahLst/>
            <a:cxnLst/>
            <a:rect l="l" t="t" r="r" b="b"/>
            <a:pathLst>
              <a:path w="1481328" h="1481328">
                <a:moveTo>
                  <a:pt x="740664" y="0"/>
                </a:moveTo>
                <a:cubicBezTo>
                  <a:pt x="1149448" y="0"/>
                  <a:pt x="1481328" y="331880"/>
                  <a:pt x="1481328" y="740664"/>
                </a:cubicBezTo>
                <a:cubicBezTo>
                  <a:pt x="1481328" y="1149448"/>
                  <a:pt x="1149448" y="1481328"/>
                  <a:pt x="740664" y="1481328"/>
                </a:cubicBezTo>
                <a:cubicBezTo>
                  <a:pt x="331880" y="1481328"/>
                  <a:pt x="0" y="1149448"/>
                  <a:pt x="0" y="740664"/>
                </a:cubicBezTo>
                <a:cubicBezTo>
                  <a:pt x="0" y="331880"/>
                  <a:pt x="331880" y="0"/>
                  <a:pt x="740664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172101" y="2738364"/>
            <a:ext cx="2560697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 polyglot performance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172290" y="3133120"/>
            <a:ext cx="256025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GraalVM enables seamless integration and performance across diverse languages, empowering developers to achieve high-performance outcomes in polyglot environments.</a:t>
            </a:r>
            <a:endParaRPr lang="en-US" sz="1500" dirty="0"/>
          </a:p>
        </p:txBody>
      </p:sp>
      <p:pic>
        <p:nvPicPr>
          <p:cNvPr id="15" name="Image 2" descr="data:image/jpeg;base64,/9j/4AAQSkZJRgABAQEAYABgAAD/4Tj2RXhpZgAATU0AKgAAAAgABgALAAIAAAAmAAAIYgESAAMAAAABAAEAAAExAAIAAAAmAAAIiAEyAAIAAAAUAAAIrodpAAQAAAABAAAIwuocAAcAAAgMAAAAVgAAEUYc6gAAA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dpbmRvd3MgUGhvdG8gRWRpdG9yIDEwLjAuMTAwMTEuMTYzODQAV2luZG93cyBQaG90byBFZGl0b3IgMTAuMC4xMDAxMS4xNjM4NAAyMDI0OjA0OjEwIDE2OjUxOjQyAAAGkAMAAgAAABQAABEckAQAAgAAABQAABEwkpEAAgAAAAMzMQAAkpIAAgAAAAMzMQAAoAEAAwAAAAEAAQAA6hwABwAACAwAAAkQAAAAABzqAAAA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jAyNDowNDowOSAxMTozNDowMwAyMDI0OjA0OjA5IDExOjM0OjAzAAAAAAYBAwADAAAAAQAGAAABGgAFAAAAAQAAEZQBGwAFAAAAAQAAEZwBKAADAAAAAQACAAACAQAEAAAAAQAAEaQCAgAEAAAAAQAAJ0oAAAAAAAAAYAAAAAEAAABgAAAAAf/Y/9sAQwAIBgYHBgUIBwcHCQkICgwUDQwLCwwZEhMPFB0aHx4dGhwcICQuJyAiLCMcHCg3KSwwMTQ0NB8nOT04MjwuMzQy/9sAQwEJCQkMCwwYDQ0YMiEcITIyMjIyMjIyMjIyMjIyMjIyMjIyMjIyMjIyMjIyMjIyMjIyMjIyMjIyMjIyMjIyMjIy/8AAEQgAkAEAAwEhAAIRAQMRAf/EAB8AAAEFAQEBAQEBAAAAAAAAAAABAgMEBQYHCAkKC//EALUQAAIBAwMCBAMFBQQEAAABfQECAwAEEQUSITFBBhNRYQcicRQygZGhCCNCscEVUtHwJDNicoIJChYXGBkaJSYnKCkqNDU2Nzg5OkNERUZHSElKU1RVVldYWVpjZGVmZ2hpanN0dXZ3eHl6g4SFhoeIiYqSk5SVlpeYmZqio6Slpqeoqaqys7S1tre4ubrCw8TFxsfIycrS09TV1tfY2drh4uPk5ebn6Onq8fLz9PX29/j5+v/EAB8BAAMBAQEBAQEBAQEAAAAAAAABAgMEBQYHCAkKC//EALURAAIBAgQEAwQHBQQEAAECdwABAgMRBAUhMQYSQVEHYXETIjKBCBRCkaGxwQkjM1LwFWJy0QoWJDThJfEXGBkaJicoKSo1Njc4OTpDREVGR0hJSlNUVVZXWFlaY2RlZmdoaWpzdHV2d3h5eoKDhIWGh4iJipKTlJWWl5iZmqKjpKWmp6ipqrKztLW2t7i5usLDxMXGx8jJytLT1NXW19jZ2uLj5OXm5+jp6vLz9PX29/j5+v/aAAwDAQACEQMRAD8A8adtyMQyCP8AuSNk/wCIqlIQVwXTA6D5q5oDIWXaAcGMn15Bph44Ix/Kt0IbSVQBz1o78UAHt+hpfb+dAB/nml9v50gFZc4x2pcck9j1zSuBIFyvGOKkToPb0FQySUDk8HHsOtSooK8ggVlJktkuCPYeppxjOfY+2SazuQBjI6DP0NN8oDnt7UJjuJtGOc896Qx5bjv1p3C5G0ft0NMcH0wKtMZCwyahI6mtYlobjvTSORVpjGt1oz7Uxm/dqet0gYH7txFzu+vr/OqM24J8wEsPZk4x/h+NctO1kNlYqRzG4de4PX8qYykSER8qecdRXQmIYRjp+WaTtg8VQB/hSY9s0wF6+9A9vyNAB7dD6Gl6cHK/ypASKARzj8KBxyRUiJk6ZOQO1SIDj61nIkmA+6euR0HWp0Ug5xyeg71jJkssqmD0OT2HJNKsRPAxjPQH+ZrFsgTy8jCjPvjC/wD16YYz5oX7ze/QU1IEKIiQCDk9ien4Ck8olhkc4680+YLkO3npgDvmonXBBrRMpFdgOSagK8Z4reLLQbcVHjAJ9KpMaZF1OexpegxWhR0s8KwjdauMPjdCXVl9x71QdCJd0SLFyeC27P4CuGm7q7KIngUvuZct7j+n+NRuQOByewHNbptiKxU5OQ36VHz/ABcfhWqEFGPwqgD/AHh+NL2/vD9aQAOenPsaB6A49jQA4EK3QqxqRhgBl4z1qXuJ7k0efUfgamQHfj/2aspEMnRQcDgkNjHQ1bhQ52569QeDXPNkMtxQ7k2gkr9P61LHAHcIiZz6DiuaUjNslewlRCSpAXnHAzVV4mWbew+bHCgUoVFLYUZp7DPLIjVThSPTrQUA+Yg8DriruUQMmdzdB0yf6VVkX5SRwPU1tBloquuAAOB6mo9uT0NdCehYyQYHJ69Kgl+UAVrEpEVFaFHS3JQN9yQeubVcf0/lVGQ/Idrsi9ysOP5VxQ/rUoruWlX/AF52+uwgVE7SIQkuVXHBUda6IpbWERGMA70+dP1FJkH7uBn+E9KsQ3HJydp9DR0PPyn36GmAvTrx+oNG3vnaf0oAT/eU/wC8KUnbjd8ykcGgBWJTGOUIyM1N96L+JfbFS+5LHQkKeGP5VaAyQQwz7isp7kvctxIzbg2wcZ5HWr0MZZgu0jngEZB+lclSSM5M6XT/AA3dXAIWKQcZCYJzjt047da3INMsdLty8jrcNnaRCA0cZ7bj1/L3x0rxK+Jc3yQOCrV5vdiU7l9WWdujRHIVUQNEwHoOh+vWkmsLFljlvEe3mnTciwDcoGcZIPI6dAT+HcUlFL2e5KajZxIrnwlcpb5tiJ3xl1hU5T/eBww/KsO50ye0LrIjFgcc9BXTQxUZ6dTanWUtDOaBgpLDc2enYVSuFwQPvMT0HQV6FOV2dSZSkTMhzyemPSmYwO3511J6GiIHwWzxgVUY7nznJNbwLiJ+ppO/XNaFHTvueXJkk4XASDd+ZJwKqTZZipmkdQPuKdx/Fv8A9dcEPQor5z8kRwRwYZe/0NQgfeWPg/xQyf0rdf1/mIi8sbv3RKOP4GPP4UwjcwEi7GPfHBrRP7xCYKkI2GB6c9KTGH2H7p6D0qgEAKqxz06ilGBhh908EUALgkNGeo5FNX54ivdeR9O9Ah0eHjIbPyHPHpU8Um/IG/b61MkJjk5faGYHtk1ciWSRPu7gOoNYzstyGb+j6LcXrRbUIRjgIRuJHsOp6V2en6LZaXEpuxvnUj9xCQ8nHqOijj9e9eHjsQ2/Zw3PPr1rvkibX9qpKghgg8i3XkLG2BkdAxAypyPzqxaabJJIs7hYmAwWUbWbnvg9/wC8DXjTtRXmcjXKbdvFb2qFY0UZHzNgZb6+pqK4tbWd2cptkb7zISpb6kcmvPjUmp85F3cybjT7uFF+zzMyqQQqkI2T1weiD6VnzyvIjpqUMcpkbAO0xt9AQMt+II969GnONTVaSNE09tzNvvDlpcGNbO4WOVh/qphsY8Z47fnj61yep6Jc2LyK6ELGOTXrYPFNvknudVGt0kc48bAYIwCeB3NRyDYuSMegFe2nc7kylKSqdGy1VTnJ64rphsaxEP5Cg+pFWUb3N0gaCWV2XlreWQtn6ev86i81ZUbB+zyLzwQA3PTtyK40unYoheMXG5pMIQeJhwrfh/hUKvJLFtKK+3I8xj0/GtVa3oIaW3IIxmaQdGA+7+PembMn9425v7q8/rVrQBsig43gJ6BeTSOpYrkFcDAHeqTENz+9ORgMMU1fl3I/AP6UwHMzAqcDjoRSrgvvjIDf3TRbQBV2h+P3b+h6GpFby3Gcxk8+qmpauJlwWplYEjbn+MH5TXXadpMFlFFd30saROu4Ow+ZiOyp3+p4rz8VVajyx3ZxYio0uVbs2YfEaxK8WmBLY4LObgjdMM/38/L1PH15PStO1tJdQl3NBhSQVdxyAe+ejjtwffFeLVpqinOW7OPl5FqdHZWMNtsbG6QAfMeSOMcHqB7EmrjS7QTnaAMntj1rxpydSV2c7d2ZtxqrHctt82B/rG6fh6/yrF+1E33mLcXDsOWdDz7D6c9AK7aFFRWqN4U9NTUi1srEHkdZYzwWU4I/DufyrSZYrmIbl4dcHscHr7iuepS9m7oynHlehm3ekhiXiYrlShyNwWPGMAfyyT/hzOoXdzpUDwzJG0MhZYoHxIi4OCWb19h39OK7cLJVvde5pTaloc5czabfByYhbSKoEaDmL3OfvZPOBWJfWkkIXK8MT+8B3L+BHFe/Q5o+7I7aTcXaRj3UZL7iCqD+I9DVfjHyx59zXpwd0dsXdCcYyCPypB1ycH8aoo14zHt8wWzjAJU+Znp7cHj2NEcsk3nSm5mjjTBwZW79s81z276jICf3bXEpaTJ2xCTv7n6U1ispGXaZsDEaDH1qkgHYO1lYYH/POIZx9f8A9dV4lElyFjJRTnnPbHNUnowHZGwyD5VzjPVifrUfJQumFHc55poRGMf8tA2T3pfmVecOn8v8KsAXOf3bdeqn/PNJhH/2G9D0/wDrUgHFmTCypuXtn+hq1YIslzGivujZhujbrUT0i2iZu0WeleI9KsvDaPdWduDMzhI/NwywnGTtXoT069OeK4uJru9vAzvLPLIcZyWY+1eRg5upT9rPc8zCy54e0luakdikDgz3UYOOUTLt9OOP1rsLHWjYJbx/ZixaEKkYf50XcTlj3PU/d6Y/HnxcPbRtsKsudHTw38FyxSKVd53bVLfNxyCB3B7HvUWpWj3gKxzmPDEhdoK5xnBH1/lXhqLpT95HEvdepjX8dyikzBvK2gME4z05B79+DipbeSOSdoLfc8gJRwRwoznv9Scd8fSuy6cLrY6udctzVtrKGOQTOoeZipLFRxxnj0/zzVrzNpTc2Blep9ASa4Ztzkccp8zM+51WKzkDSbWUKB5RbyyxyS3znjI4GODn078drF8L6YpOiw7clRjfGfbPVQTnkEgn0616ODo2fOb0U73M59E81d0ZETNgheWVh/ssM54B4PPpk1m2kktjfDfJshkdUkV13Ky5/iXv6gV68J88XE6+fmTQ/wCIsIs9Qt7OMRpDFHlI0GAme3ueM/jXHoMRZBYH2rtwLvhovudOD1oRYzOf42/Kk/AH3Fdh1GxuaT5WkebH/LNDtjX6/wCfxprZkUJtMgByI4RhAfc9/wDPNc6RRC4V3USHewGFhh5wPr/+uhiFGxiEB/5ZQ8k/U/8A66ryEMmM8Ma4iEUecjgE59z2NMtRxO5/hiP5nj+tVpy6AIwUWYXepO7fjPrgY+tRsNtquP4nJ/KqQhJP3mChGPToc0xVcH5ev1prawC/Kx5+RvXtTiTwJVyOzDr+dADifJAAcSITypFTpDiaN4kIIbnJ6eneok9CZbM9C8TWx1uC1ltpibtBI0scr89VAVfz/HmuWs5Jrad7SeApPLhFZiAByOue3vxXlYZp0vZvRr8rnnUbOnybNHWQRCJ0MKLGYmG6QEN8/AI3bflHI68Z79KnmEkiNHBtikndSfkzgYzwADkE/wAXPQdK5G9dTDm1syqkjW80UZnPzgM3P7ybLdyPug+hPvzW9bar5N3GboK8mfL3HKttAwQoHJ6dW/xrPEUlNaCqxurm7b3lvd5QHEpTcYmPzAdOR/ntUkUUMK7Yo1VSegGB6dq8iSlD3WcLk1oJLcKjhCGJYE/KpOBj/D8aw7vVEmuc25DFQR5m4gDPuOY27cjnH4Vvh6Tbv0Kppt3M1op5ppFfa4Y85C565wwBwe/I570kdh5UixuQOSAhO6MnpwT93rjJ9OtehzqKsjpc+VWFu2jttNDQ2qFUI2xhvnDE7RjjOc859qwl05Y9bW91ncq+b+6tRgswB7446VrQk4wbXxO9v8x0pNRb6s5zxRdC/wBbuJjujt1baiHrgcf0rEy0mQnyqB0Fe5h48tKK7I9ihHlppCD5Bt6NnnNM2kH5uK2NTQmLTx7oHJjXkxdCn4d/rSQ7jbFi5ZVzmNANwz156gfSstlYYRSpJmPmNScBI85b8cEn6U4FYyyKNpPConzOf94/0BptdAIGlaCdxGpRehRx1+oNPlYWt64jUbCBuQ9CCASKdrv1AaxW3cNHho3AYZ4IHpUcxaKQuhBjk5HHBprXcRGAG5ELY9jxRs/6ZuPcnH9KsAZ1IwyHI755p0PmBcrjbnvml0AYsRI3Odi+p7/SrlrBNcuBBBdyqmCdilsD1wBSk9BPY7y504atDAbRJra73bsyAocsMkEHHpx26cmoDJNp10tr4gtlmhA+W4j+bb6H25+h9q8O/N+6btNXszx4yv8Au38SN+Xw2ZLW2u9Dv4mVJpJCu75t2Adu4euMYOMZqrMuxLgMv2W5RAfJlA+RPmIBGPvbVz2PPvXNTq+1VmrSW6Mo1Pab7obbOltbC5jVHhZcGRVyOSARuxkZxjDD6Gn3MssTQsbORbthjykBGMHrxyB83CrgZ+lXa8tS+tmV45pIQY5VjClcR2seWLseRnaSeuM5OeffNTXXijyU8qSZpZMrkiTyyBgcKVBHTucj0z1LeGVV6EOjzvQr3PiWO+gMINuGAUJ5jMY2OMcE/Mje5PI9MVXtRNdMTIkkmFwX80XCE+hZclfQd+RzjmtY0FRg7msKXs4tyNy0SKJAwkMuAySKrb9nPbocH2Jx68064uJZpFtrFPPndlJYH5Yxyd3Qdl6nHv3zwtJyvLRI5Pild7Fiz8nSA0KKt3rEisWdgVVP4ueuORxnnvwK5qaddIv7uTUJYrjWHUsQzjkk9B1C8fz7VrQTqSl3l+ETSCc5NLd/gjndQ1HUYWUm7PllyGicqrKRj2B7jtWDO3myM/lAZHzbGz+NfQUopK60PdglYi3hhjsOzf40h44yR9eRW1iyywyfPt2xt5IHBWnJKjssmSk+Tkx8Z98YqBgzkA+Yyx5HKRDBP1Pb/PFQmc7SkYEanqB1P1NNIB9224w+0Kj9KL4/6Y/4fyFKPQBLsBRAP+mQP5kmo34tIh6sTVLZCGtgJEp4yMk/jSfKD8r4qgHKoJz99v0pWkCn++w6egqd2IEEjOsvDsOcEZ6VJLcfa5AzFYpMAE44Y+p96TWt+wNFia21LSmRpVkjVxlJFfKuPYjgiuk0TxE9/M9vexSSb1IeZWAOO+7PB9O3XvxXHiKcKtP2kOhx1oRqQ9pDodvBYR3FtBd6FfwwTxnazjaySYVUCn0GFz35yfSpZLlppZYtctGVpHAVskxsq8FsjoDkZ+vPGa+f53OWulRfj/wTyFPmlrpJGTc6NPHYyNp0iTwKgESuASQHDEqeh68/ljpSQRQQTSSAm3Y7WMUp5C7VLHoOR83TkdMYrpVVTi+/VHRzc0fMimuIrzzF8xokeMxiSM5+QHofXofeuK1TSLu1dpWb7RGeTKnP5+ldeCnyPkkaYOpyS5JFSySaRykZIB6gdxXb6Z5VrZygRbSQJCynbwvPOOMcE4HetcbK65UaYyX2UbFpb3mo3bvbbUsV2yJcELvJIV9ox6ZwRwOT0zxr2yQtB9n0ry4oNuDc/wATYJBGcAkjPB/L1rxMRJL3ei3832POm1FW7HJ+LdR/saG2j0+KRw3LXbgMJW479247/l3rkJ44tUtJLxfLiuS/I3nDcZPBycnB5z2NezgYuNKNV7vf+vI9HCRagqnVmbdzefszbxAoNuQw5H4GquQjdGjb9K9WCsrXPSSsrCMSeXUEf3lpoB/gbPsatbFE/lurB4WLDPBXqPY0jTuc4CpnqVGM1Gj1AV1jWJWGfm6evvmiYRqi7VwW+YH296LsBLjiRR6Io/SnXfN1J+H8qS6DEud3mhSDwqqPfiklACxDqoHOD37imtkIjkPmFQoORx0oCKgzIef7oqtlYAO5x/cTtTwu5MKPl6ZPf3o2AZHEzHdnao/iNWTEkxUklVB+aU9/wqZS10Jk7bG7cNLf6MLOwhWGxjbfI8jfeb1JPGfYfrWcWVNLkt0jkUBlZZACA+M5z69eK5KWi5b63u/U5KWicet9TT0GS5spWvmuLiJIlDYjPJBPfPGD6niutt/G0WpxtBNsj6gnbuiYH1z/AJ57VwYzCqtP2kVt+P8AXQ48TRc588ehpppREO7TbomF7YoYGO9JTzt2np14+meR1rQZtHu2TT9btPstyqkIzcDaPlJ3dgTkcn39K8qpOc3zU9Jrp3ORycvejo0c/rfhq80TSW/swG7jdvMaYY3r14AHUYI5yenauLj1GfzgMFZumB3Nepg6kMRTc+vVHZQ5asXJ7kn29d5PlRox4OwYLc9Ce1dT4d0ZmR9S14+VYpG2IscuCD2HT+dPFy9lT01k9EKtaEd9eh0srrqMckk3k2ek27JGkaMPnVecNx05HFc/r+vrbs1olqq2Mw+WWCUKX99y8fga8zDUXOahfRfizjpQdSfKun5nIz+Zpk8om86W2eJsKcAMSBjcuTgg4NZtza2u1HtWMsROWjP319R7/UV9FTbVpLZnswdrNdTLcQk/LlD7jik/eYwCHHp1rt33OsbxnglG9DQcfxjB7Ed6YyRi8LlAw+U+lOdUWFWA+90PfjrU+gCS8Rwj/Zz+tLcf8sv+uYpIB1woN2VLYHHJ+lNmf995ikbjzjg4oS2AbiRgp6YBKgcU0AuCzMdq9aegCAs2VjXaO5/xNCgA4Ub3/QUwHYy3Pzv6DoKd1YD/AFjjoB0FIBSwB+b94/ZR0FO4DB7lt2OkYP8AOp9CWahkee3U3c3kQqMRQouT+C5GPqTU0L29zJhtSMJKhd7WxBwOgymTXK4tL3Vf5nLy22RanhikkUvrcEyuojfzEm5UHIyTHn9enHSm2+nW6vDuu7eeOZwjeUSMEdAeMgH6VHPJKyjb7jO8rW5bFnSvE2rx358toooB+6EAwsWOwx/7MTn3rvdJ8R+HdRg/s67WCNipG18CNic52t2yeecc15eYYOXx4fdb/wBdzixOHafNSJb7R9T0iwMWiXZuFEm4Wk5GQnoD6ZJPb8a5+O40PWbkR6lbnTtQQ/MW+X9cenqK5aEnUi61LSfVdzCLclzw+Lqhy2GiaTeSNbg6pezTE2sS/MBz1JHGOM5rdgsk0jGq+INQU3rqfJtldQqjHKqD1PTn+dFepUna696WiXZdWKcpy1lu/wADjtY8U3Gs3kthd24jJk2xor4aI5656P178c1h5ayhmtpInuLeZwBKOMqD3AbG4Y6ZOP1r2MPh40YKmn5npUKKpx5fmSTKyec+m3JurZzlreb76rxgFT1xgDKk9O1Yc7QytmMGB/7pJK/geo/X6110b79eqOiim9WVpC4/1q7s9Gzz+dR+WHOEYH2bgiupabHUI7YXy1O71b/CgDyl+b7x6L/jTGSMjySFgB8xJX3pzCRl27VUehYcfSp0AbPjKAEHCAHBzT543YptRiNg6ChaWAU73k3vbZJ9jUMmRjKFeO4xmheoD2JS2RcnLEsaQjbbAf3zn8qEAxjttVH95iaE+W3kb1IFV0AIeI5X9Fx+dKPltCRwWfH4UPcQtuZCQqIDg7snjFPV1ifEY82Yn72OAfape9kBYVlgBa4fdMxBxjdge/NWYiILxbh7YNAsgJiLds52nuOKxkr+VzKcbmu+q2cqKP7NjlYMx3PiI4OMLiPAOOeTzzVp7bTjoMl7daesLSEpaKszMXbu3P8ACP1rhkp07Wlrf+vwONxlDZlfEtno8E0hKzSSrJAv95VyCW9RzxWFDE7SeYY2Lu5ARTnJ7DHXFb0mrNmlNqzZ0tn41vtEtzaSu00EiANCzEFPof4T+ntW5pWqx6lfW5heGVmT5POG2UdiAejdMcEZ5yK8+vg1TTqx6nFWwvKuePU0NUutM8NX01vpdnELqMZWPfhznk89ce3X6DmuB1DVrjX7mWW8lb7TH918cAf3SOw+nNPAUXL/AGiprJr8CsJSb/ey3FRYJJUtNSEtq0SEq7bm2MRkeuF6HgZ59qm/03SYMSLHd2MzFgXPmRuT1IYcg/Qg12yafuPZ7M62r+49jMmW3u3LWpaFxlvKkOcY5O1h1/HBqnMz5H2hRIGGVkB+Yj69/wAa6IX2e50wVlqRywvAqsrfK4yFYfzFQkI3/TNvzFbRd1dGg3a8Wcj73fsabgyOX4GMcVatuMljdQm07jzyOSMU0CNjxE/H+2P8KWoDvKx/ywkP0b/61KI+RmCXH1/+tSv5jEeJiBtifr/dxRMPnSIfwgD8aLiCYb5yq9FGB+FNueCgHKhcAjvRHoAlyNuxP7qihvltIx/eYmmtkAD5bJj/AHnx+VOm+SG3XHIBb86OoiQeZOgXIRXO7lienpTfNWM+XbKSx4L45P0qbX0AlWKO3O64/eS9owen1P8ASroZtplvn2K53CFFAZ/TPoPrWU3fX7iWWvtV7CjSRQ2kSKASoijdkB6Zzk/nVuykl1m8EuoTs1vboDK+AAqDooAwBn0Fc1SMYxc1q0c86aS5luRX95Lq+peYkZ+YhIYkGdqjhVArRGmf2YGGx7vV3RgtpCCwhBGCXI74PQfjWcnyJU1/S6sxl7qUEcnqUM8DpHdoySou0oylSv1Bp9ukz6c4SQBo/wB6gycgDg+w65/Cu+8XBPoditKI+Q3OowfaZJd08a5JJ+8vufWtGyjsr6KRbm4a1uAoWGVydp5HDHnA6+1Yz92NoLYiS5V7vQ0LmWe1VLfW7Pz4yuIp0IEgXjG1x8rjHY5+oqmsE8SSTaTdfaISMyRhfmA/24z1+oz9a54cqV94v8P6/AmnFb9CiWtbhsg/Y5vUE+WT/Nf1FJJD9lVZrpxNMR+7TfuGPUn0rpu17v4nQUsS3c/Qs7USrAh8sKZMfecHHPtWqetkCIgjDJibevdcc/iKYfLYf3WxzgmtExk7DyoyI1B2HcdxOf0qKJZGDODgMcH5c5P0pJq12UJtleYpuJwcEg8CiSIAfKSWzjG7Oad0hCiKNABIV3E8gk8fl3p0UXlHzZOFHIB6mk5aDGpE5Ak3FS2e386iUNJKisc8gU00ILkk3L5z1xT7lSEhH8OzrTXQBZTH5ARXBCn5eevrmi9UiRCB8gQBW7Gkt1cBlv5srrAkhUN2zxUxmS3BS2B3dGkPU/T0okrvlEOtXnAYRxSPuIOUyDx7jtVthHFK014A8zHIgU8D/eP9Kyn8Xu7iZZg+1agJJZ5kt7QkeY+wAHHQDHLfSrcbSain9m6XD5VoDukdzy2P4nbsPauafKv8MfzJsW4JhaSrYaAr3F9J8r3YHPuE/uj/AGqdLLa6JDPbZjvdQmXZPliYkGQSvB+Zsjr2rncXKXK/ier8l/X6nPUp66dSDU4BshutXRUPlBbe0jG07R0z3A+vNYC2txf3HlRHaCpO0ZwABnp3rpw80o832Vt/mVSlaN+hdsYBplzC1yBJa3KEOMEHbnBOD3HWtr9zoN01ne25kUSCVJkijfzYyOB844B9RUVpOcrRe/6egn78h/zJb3Nxo00d1pmTJNp868wgnupPb+8prPFnBewy3ulGW3uLceY9uWyVHdkYckD35rOE3G8n6SX6m6VhkGNZMkE6p9t2FoZlG0yEc7WxwcjvWXbWUt3P5EKfN1OeAB3JrpjJQvF7L8iiy6oGFjYsDu4kmPG/2HtVP7G2zf5kWwnAZm28j2PNXGVlruwGeREMYlVnz1VsY9+etQMwJIkG7/aHB/8Ar1tFtjRIxCnEjmZz/CDwP8aRwRhrhtvpGv8AnigoCGdMtiKL07n/ABpFywKwLsT+Jyefzo0+QDowqnES+Y/dj0FNLfP/AM9ZP0FG71AV0UnDtuk284bnPpimfZnxwV3jnYDzTUrIADpKNk4wRwHxyPrRh7b5HAeJvyP0o/uiEa2DqZICWUdV7rTYZmiG0gPGeqN0p35lZ7gTpCA4uLQ7thyYz1H+IpGupkbiKOInniPn9aiyk/e3EMa5uJeGmkOe2avRW0VqolvMljysIPJ+voKU7RXLHdgy0kct+BcXkgt7KPhQBgfRR3NXIjPqaG0slFpp0fMjscD6ue59q5Z8q9I/i/6/Ekt29wp36bojeUhRmuLt8h5FAycY5A9hyafGLHQbCC8QLe31wpaBmQiOIA4zg8lsjvXNJS+DrLd/ovkrEtX0MiKyv9dvXK7pZD80krnhR6k9hT5byDT4HtNObdI3Et13b2X0FdDtNqlHZb/ojOUdl0LulaKstv8A2trM0kVgpwpJzJOf7qZ/nT7q5n8T6nFBBHFbwwxFIUJ4jjUZ5PU8CsXNSqOp9mH59f8AI0SI4BP4evbS/DRXFtMGG6M5WVOjrg4P5j0p19E3h/W4byybfayjzYGPR4z1U/yp3U5+Uk181/T+4oS7ht9M1W01OCMyafOfOjCnBU91+oPaqN5eoXS4tZGF1uYySpH5YYHpxnr1zV01KdpPtZ/qBAZrW7/4+E+zy9poh8p+q9vqKgu7a6QLJI5mi/hlDblP41vF8r5ZfJ/oMZHbxSRod+GOdx3AbPw71CRbKw5kkx7AA1qpSbsNCpk5W2TaO8jdf/rU35I2xGPOlP8AEen4VRQjoFbdcMXk7ID/ADpXBwDO2xR92JaLgJhnjycQwenr/jSgFkIiHlRd3bqaAEQE5EC7VH3pWppgyPMgkLsvXsfrTvZ6gKDHdfLIQkvZux+tNDSWzGKVcoeqnp+FH91gOMRX9/asSB1A6rSgRXfBxHN6/wALf4UXfxdUIjTzbO5DMmGXsalJkvSkMUR+Uk8tk8+/pQ7fGKxOpisvlgxLcnjfjIU+3qamWGO2/f3xMkzcrDnk+7VjJv5v8EImWJ7vF5qUvlWy/cRRgt7KP61Zgkk1e5itYo/J0+NgWRDgKvcsfWsZWSv0j+YgvDaW6rJZzRpcrIdhtpHPyepJ6H6U+ysbrWJGur26dLWMfvbmZicD0Gep9qly5Ic8lr07gS6hrKNa/wBm6ZGbfTx97+/MfVj/AEqay0i00u2TU9aUndzBZA4aU+rei1k1KlDkXxy/Pq/kIq3N3qHiPUkXaXkPyQwxjCoPQDsK24vJ8PyJp+nNHca5cERvcfwW+eNq+/vUVYpRVCO3X0/4IGVrFpfGNri4vxerBJ5DkFv3bdcYYD0PIqfSmTV9Jl0Wd1E8ZMtk7HHzfxJn3qpOLpKUFbld7fn+AyjHeXWlb9OvrQS2+7c9tMCpU+qnqD+lOfSra/UyaPMZGAy1pNgSr9OzD6Vrf2b9pHWL3/z/AMwFm1K2uN8F/DcREqEKqAViI7qMAj6VRa1urFTcWkyz2rdXj5U+zL2/GqguT3ZfCxorn7JddQLab84z/wDE1Xa3a2mXz0JTPbkEexroi2vdfyKFKySpukIhg7AD+Q70KGZSIF8uMfekbqaelvIY1eG2Wyln7yNSbUR+B58x/EA/1p6gKUHmjzm8yYnAQHgfWldVO6SZiwQ4CAYGaLgRYlueBhY17dFFI0MkG2WNwy9nWrul7oD9sd36JN+jULJt/cXKFlHQ91qdduqAGhktiJYn3Iejj+tO8uK7+7iOf+72ajm+0gHLKVHkXiFlHQ/xL9KcGeb/AEWyjKoep7t7k+lS0t+m4iRWisfkt8S3J4MmMhfp71IIo7L99e/vbg8rCT092/wqHd+r/BCY6OGbUmN1eS+Xbr1c/wAlFF1qQeH7JaIYbUfwjq/uxqeVSlyraP5iHaW0CNL56AuyYiZoy6qc9wPatHU3vNR8iC1gma3hjACxwlULdyB/jWU0va80novMT3JYYbbw9GtxeIs+okZitzysXoW9/aqEa3/iDUzy01xIcszdFH9AKiLTvXlt09P+CBqzahBo0Dadox826k+We8Ucn/ZT296khit/DES3V4qz6s43Q255EP8AtN7+1YuMmuX7U9/Jf8N+IGNfanqV8o+23E0iFi6huFz6gVq/8Iytxau1o1xK6QCYShQYpDjJVcHOf8K1nOOHilFaAU4tbcxCz1eD7bbpwC5xLF/ut1/A1LJoMMj27affOxuFMkAeIg8diw4B4obdB+7rF/gCKf8AayXKiDVoTcY4E6cSr+P8X40z7FcWoN3pdz58I6tH95fZlrVJU/dfwv8AApFdpbS9/wBcgtpj/wAtEHyN9R2/ConS6sVwcPA3T+JGrZae5L5FI//Z/+Ex6Gh0dHA6Ly9ucy5hZG9iZS5jb20veGFwLzEuMC8APD94cGFja2V0IGJlZ2luPSfvu78nIGlkPSdXNU0wTXBDZWhpSHpyZVN6TlRjemtjOWQnPz4NCjx4OnhtcG1ldGEgeG1sbnM6eD0iYWRvYmU6bnM6bWV0YS8iPjxyZGY6UkRGIHhtbG5zOnJkZj0iaHR0cDovL3d3dy53My5vcmcvMTk5OS8wMi8yMi1yZGYtc3ludGF4LW5zIyI+PHJkZjpEZXNjcmlwdGlvbiByZGY6YWJvdXQ9InV1aWQ6ZmFmNWJkZDUtYmEzZC0xMWRhLWFkMzEtZDMzZDc1MTgyZjFiIiB4bWxuczp4bXA9Imh0dHA6Ly9ucy5hZG9iZS5jb20veGFwLzEuMC8iPjx4bXA6Q3JlYXRvclRvb2w+V2luZG93cyBQaG90byBFZGl0b3IgMTAuMC4xMDAxMS4xNjM4NDwveG1wOkNyZWF0b3JUb29sPjx4bXA6Q3JlYXRlRGF0ZT4yMDI0LTA0LTA5VDExOjM0OjAzLjMwNjwveG1wOkNyZWF0ZURhdGU+PC9yZGY6RGVzY3JpcHRpb24+PC9yZGY6UkRGPjwveDp4bXBtZXRhPg0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ICAgICAgICAgICAgICAgICAgICAgICAgICAgICAgICAgCiAgICAgICAgICAgICAgICAgICAgICAgICAgICAgICAgICAgICAgICAgICAgICAgICAgICAgICAgICAgICAgICAgICAgICAgICAgICAgICAgICAgICAgICAgICAgICAgICAgICAKICAgICAgICAgICAgICAgICAgICAgICAgICAgICAgICAgICAgICAgICAgICAgICAgICAgICAgICAgICAgICAgICAgICAgICAgICAgICAgICAgICAgICAgICAgICAgICAgICAgIAogICAgICAgICAgICAgICAgICAgICAgICAgICAgICAgICAgICAgICAgICAgICAgICAgICAgICAgICAgICAgICAgICAgPD94cGFja2V0IGVuZD0ndyc/Pv/bAEMAAwICAwICAwMDAwQDAwQFCAUFBAQFCgcHBggMCgwMCwoLCw0OEhANDhEOCwsQFhARExQVFRUMDxcYFhQYEhQVFP/bAEMBAwQEBQQFCQUFCRQNCw0UFBQUFBQUFBQUFBQUFBQUFBQUFBQUFBQUFBQUFBQUFBQUFBQUFBQUFBQUFBQUFBQUFP/AABEIAjID5wMBIgACEQEDEQH/xAAfAAABBQEBAQEBAQAAAAAAAAAAAQIDBAUGBwgJCgv/xAC1EAACAQMDAgQDBQUEBAAAAX0BAgMABBEFEiExQQYTUWEHInEUMoGRoQgjQrHBFVLR8CQzYnKCCQoWFxgZGiUmJygpKjQ1Njc4OTpDREVGR0hJSlNUVVZXWFlaY2RlZmdoaWpzdHV2d3h5eoOEhYaHiImKkpOUlZaXmJmaoqOkpaanqKmqsrO0tba3uLm6wsPExcbHyMnK0tPU1dbX2Nna4eLj5OXm5+jp6vHy8/T19vf4+fr/xAAfAQADAQEBAQEBAQEBAAAAAAAAAQIDBAUGBwgJCgv/xAC1EQACAQIEBAMEBwUEBAABAncAAQIDEQQFITEGEkFRB2FxEyIygQgUQpGhscEJIzNS8BVictEKFiQ04SXxFxgZGiYnKCkqNTY3ODk6Q0RFRkdISUpTVFVWV1hZWmNkZWZnaGlqc3R1dnd4eXqCg4SFhoeIiYqSk5SVlpeYmZqio6Slpqeoqaqys7S1tre4ubrCw8TFxsfIycrS09TV1tfY2dri4+Tl5ufo6ery8/T19vf4+fr/2gAMAwEAAhEDEQA/APzuuPFmqtJ96Nq2tL8eLdKtvqUdb9vpOn3EMn2q3WCvOtSWFbyVbdt0Kt8tfLU/ZYj3eU296J0upeFbPVI2ksJNslcXqWl3WnSMrx1Na3l1pzboZP8AgNak3jJZIVW4hZ5K7IRq0dI+8T7pj6Pqf9nSN8rVam1aOSbd+8/75qOTxZb9rdqryeKI/wCG1auj2cpS5uUko6xPPqU3yRNtqj9jn/592rUbxN83+pqP/hIG3cw11x54x5YxJMmS3kt+qstEd1JD9xq6aG8t9Sj2vVG+0NV+aBqpVY/DMrlK8OpRyx+XKtJcafG/zRNVCSKS3k+ZdtEdxJD91qrk6xJHfvLepPtW771TR3kcnyy/dps1mrLuio5v5gIWt1b7tQ/NH/s075oqd9o3ferQBqtv+/Q0P935qc0W77lQUAFSsyt95Wpyy/3qb5Df7NMCKlZdv3qSpd0f91qYEVTrKu2o5F2t8tN2n+61ICxIn7lmqtSlt1JQgJ423LULLtpKs7fNjpfCBWp8bbWplFUBLMuxqiqVZWXr81OaL+7SAjVmWrTbZ46qsrLTKVgHtGy06FtrfNQtx/eqT5ZaAG+atOki3VG1uy01WZaP8IDWXb96pPtH95acsqt96nSQK33aP8QBuVqbJb/3ajaNlojlZaP8IC7mjapVuFb7y0LMsv3loa3VvuNS/wAQA1qrfdapPLZbWq7K0VO+1Nto1Agq/p/eqcf+sSrm793tpTIkQ3ETbqrVo3H/AB61nVUJe6EfhLenvtm/3qjvF2zNRb7lmXbVrUIt23bS+0WUY221pXH7+zWs1lZa0rNl8nbUVP5gKUcLTdavw26r99vvVC11RGrStUyuRIkmut23bUPzS7v4qufY1Xdvao5LhV+6tRGX8pMRq2u1V3NV6Pb/AMsl+8tZe9mrQs7pVh+b+GpnGQSJNsksa/NRDHHbU6ORWZqrfPPK1ZkGj5rSr8q1Vjt2ab71aEassK/LULMqs1YqX8pEZE22G1/iqH7Y3y7Kctq10qtTo7Nvm+b+Kp937QBDa/aI1ZqtWdqv937rVD9lki3fNVqFZNsnzVnOQpEM1xt3Kq/dao1bcrfN/FVz+zlbzNzN/C1TQ6bH+8/3ajnjEnmiQ2qL5Mn97dUyxK33akjtY18z5f4ab5scW6sObm2MuYdDtaRl2/3qdcfK3yLUcd5GsnyLtokvP3i/LS5ZcxI5mkaP/V02OK4b+7VzbJ5NRtFJ5LMtLmArrE3mctTpLDcvzSVXaaTzKdDHNMvy7qr3iiT+zYf+elDW9uv3asLpq7d0rU1bKH+9U8/94OYjje3jkao5LhV+6tWI7WHzPmanSWqqy7Vo5okxkZe7dUci/u61Ly1jihqjtraMjeMiFWaKrENxVhrBVj+anR2CstTKcSZSiV5JVlk+ej7Kq05rD95/rKkW3bb96jm/lDmIfsrLG2GpscrK1XNu+NttQx2DeY1TGX8wcxDNbrKq1TVWVa1J/u1HNtW3rWMwjIr2/wAy1Dt2tTof9YtWprfdVc3LIspx/LRdf6vdRJ96rDL5tvT5teYXMZcat91qtQxMtR/dkq4sq7quchleZWqO4iapri4+b5apzM22nG4ohGrL/FUca7mqemQxM0bVpzDIZFXy6qyKu6rky/vNtVW+81awNY/ENop29qGZWjrUspUxV+anMlOhVv4a1KuJzTNvzVJI+6mrQOMiuf8AXLTZIv4lqx96n81pzC5iJlXb/u1D/rv9nbU0n+reo7df/HqIhEkm/wBTVdl21aaqsn+seiIRHL+93f3qfGrr/Ftplv8AxVM3+rahhIa3+sWq1WZG2rVaqiWFFFW1+WnKQFSp/NVvvU6Ta0e6q1HxAT8eX/s0VJRUcwHWXGpX15Gy3FxJIv8A3zWjpfhW4v7Xzvuw1V1LS7rTZttzEy1dsfGlxpdi1r5e6OvBm5yj+4Nf8Q7/AIRKGdmVJpN1UpPCEqyNGZFp8ni2SXd9nt9tYtxqmoXUnN0y1dOFe/vSFLlL3/CKru+eamw+HbNZlzJ5tYcn2hvvXUrVH9lvFbd+8rs5J/8APwR0s9vFE+0LHtrE8QLbqq7f9dVOS/uv+ez1C3+kXC+a1aUqUoPmchSkVo938FXbfVLi325+7W81vDFCvlUSWa3Vm1VKtGW6CxRW4t75ap3mksnzRNVGSKS1b5lZamt9Uki+981a8ko6wJKjKVbaafHcMla3mQ3y1TuNLZPmi+ZapTjL3ZARx3Ecv+tWmyW6/wALVWp6yMtacv8AKAfNHUnmq33qd5qzffprW/8Ado/xANaJl6fNUVLuZakZlb7ytVAN85v71N2j+8tSNEy9PmqKgApVbbTvOb+9Tvs/+1QA1V3U1lZfvUlSrKy9fmoAiqXz6bIu2mUATzSRtGv96oKKlt6XwgRU/wA5v71TbV/2aj8gf3qXMALKy9fmp3lLUFFFgHtGy0ypvP8AanyKsv3aLgRrcf3qk+WWo2t2WoqYE7W9Q/MtSLKy1Itwrfepe8A1bipNsctNa1VvutULKy0e6BJJaslQ7mWpI7hlqbdHLRr9oBq3W779O2xtTWs2/h3VD5LelL3fsgTbYf71Wv3e2qsdrub5qsR+Sq7fmqJEyJPla1as+bduq5HLH8y7ak2w1KfKHNylW3uFi21NDcL5lO2r5bb6hh2+c26q92RRDcS7mqaG1kbdsqxtX7Qu3bRcXHzbVajm+zEAW1ji+81SNcbtu2qa7mqZbeRl+7USj3MpFxbddq7vmqP7ArR/7rVJD522pNrfxfxLWHNKJPNylf7LCsnzNU0dvCu6oZLNpVVg1Qqu2Zav4vtFGlG0e5aPNXzFp0dhth3M33WouLD+JGrDmiQXLdl21Rum3TbqsW9nJ/ep02mttX5qyjaMjOIWd1tt9tTLeL5jf7tNt9Nb5vmqT7B/tVMuTmGV5LqRv+BLU1vLIzL/ABbqbJbsqx7lq9bsu2OolKPL7pEpElrJMzL8v3lq1b/upPnb7y02PbFt/wBlmWqixyXMyt/tVzfEYFu3eP7R97+Fqq3Eu6ZttTWunSfaI/8Aeq5DZw2cn7yp5oxkBn29jJPJV5rWGzk+ahr9m/1S1XuIpt3zq1TeUn7wFprpriNVVd1Q/vmh27avaa0f2Vl/iqS3VYpG+aspS5SJSKMekqsitLUlxfx28bLFUV4ZLy6/d/MtWbfRlSNmnq+b7UwIbeKS/wDmdqathG9Xmv4bX5VqrFdM0n3fmqOaRRn3Fv5Em2m/vPlVd1bEemyXEm6WmyS29n92tOfoHMV47Bp41aaiaK3XbspJJZrzotW4bPyLf52+ap5v5hlD/vmnq0P97dU3lLu3baozbWuF2VUfeAP3f+zTo/J8v71Nt7Vbjc1WI7ONqqUolSI9sPk06GKNt25qrzWrRbVohtZGjp8unxBykkit838VFwsbQqtNZZk3VJcXCt8rrSJKsdvVvmkZdvy1YZlaP7tTKQSkYtx801SR/L/u1auLWNpvlao5IvKjZa35jWMii0XzUyr8e2oua0jIsoN/rKjZWaRa0PIpvkrV+0HzFPytu2l5pk264alrQRA0reYzNUP32/3amkXbHQu1a1uaahJFtWqd8u2NatM7N96q9x+9bmrjuKJS5q3GvlR1V3fNU1w1dMjpIfvNSU9V3R/7tRtTH8ItM205qtMyxUcxHMV2XbSUn36XmgvmG1W/1v8AvVZpm1q0jImMhsK06T5vvU77tRyfdZqRRXk+81JRSs26tQEooooAey7aay7aSp5m3KtADYWVfvUVFRU8oH0tb+KtB8cWrQ3UccE1cd4m+GklnuuNPbz4a4+Rf3isjeUy10eh+PrzRdq3H7+GvkFhamG97DS/7dNub+Y5a6haFmWRWVqo16xcLovjK3+TbFNXF654NvNL8xkXzYa9Chioy92p7shSiO0a3s/7Pb5v31WrG3Vpm81lri5o2/vMrVHDNcWs25JmreWH5teYLmr4l0iVbxpEj/d1zldZY+KlfbHdrU2oaDb6ovnQN81awqype7VI5Ti/tU33UkarFvqk1r0bzKdqGjXFizb13Kv8VV67/dmiTajvrfUF2yVn3Wj+V80TVnzferc0O681dr1lJSox5olmD80TVah1KRfvVY1y38qbdWVW8eWpHmINf9ze1RuLNovu/NVarcd4y9aOWUfhAqU9ZGWtBrWOdVZaqrbq26jnUgDcstR+T/tVH91qcsjLVWAar7fu1YaVf96m+arfepvlNQBJcRbY1aq6ttp7LJ/FuqOhAS3Haoqn+9DUFEQLLfvI/lqtU8fzR1BREAooqyrKsf3qoCtT1kZamXb/AA1G1u1TzAO3xt9+jyP4g1QU9ZGWiwDWXb96kqfzVb760eR/do5gGrcMtTfu5Kqsu371JRygTtatUFSrcMtWFaOanzSAqqzL92rEd0v8a01rX+61QsrLS92QFryI7j7rVXa3ZajV2XpViO6/vrS96IEa3DLVj7ZuX5qc0Udx/stUMlnIv+1S92Qe6C+ZdfLUkNruk+Sq8MrRfdqxa3S+Z8y0S5vsgSSW7K1Na3k2/dp0lw0tWIWmasryMuYzv3vrUvzVJNdSL/DTf7Sq9SiH5vM+SrVvYTTfM1Ed0zfdjq1DLNtZaiUmEhu6GCpI5ZGk4X5Wpsdqq/NK1DXiqvy1j6GRJH5iyVN+8iWq8bzSyfLVrbMy/e+8tRIgj+b5v/Hqg+yyt3p8izeYtOjW4o2HE0IVk/76WpNrNb1Tj+0fL/stUkcVx8y1g4iJreKT5f3lXJLdlVqzbWKb5q0PKuFrKe5JHGi7uGqFpZF6VH9obzlVv71bUkS+X8lTL3fiFL3SCO5+9vX+KlaCGSrUNutxH838UdZslrNDWcQLkllKsbbPmVWVqtWs62u5T8u1qhtb9tv+9HV6SWG8X/aaOsJc3wyMpSJPNjimm+b+JaozJJeXzbV/irTm0uHdu3f8s1apZryG1mWNawU/5TKMiPT7X7LD89TN5feqt5I15Jtg+arEekssMckrVlL+aUgKFxC08zeUtT2emsvzS1e+1W9nG21azZrqa6m+WqUpS0ILVxdQ2q/LVNrqa6jkq1HpMku3cu1avRrb2Mcn97bS5ox2LMu30lm+/wDKtWN9vYrTZLya8+WKnWmjs/zTNSctPfIKkl5NO22JafDpf8UrVqSS29h/q6x7y8klk+WrjJy+EcSxJdQ2cO1azbq6kuKmjgaX7y1Yj0Zm2tLWkeWHxFx90zVVpZOKvWek7VZpWqxM1vY/dqnNeyXEbVXNKXwlEjXUdr+7iqNbyqsNrNcfdatiHS44l3S1MuWO4SM1bWa4kWtKOKO3t1XdUd5eLEqrEv8ADVORmZY2aj3pkE0O1m/4FVHUIpPOb5avafIvmKtTSeW03ytRzcsh83KY8czM1WJrhpVqxuXcuyOpJLjYv+rqubyK5jHj3eZQ3nLWhHdf3lqvMyy/xVrzFcw3+H59tF1arAu6pptv2dd1VZJWlj20RCI3ym+z7qptKzVoSLJ9nqmtuy1tGRUCG3iVmb/ZqRlVVohgZaJlZau/vGhm3H3ttR/NE1WpImZmp32dVjrp5iivJ/eSqtx+6X5quSLthrNumZfu1rTHTI7ddsjUXH8NTQr+5qH/AJeK36mo6FtsdNki/u06Rdy1Mq/uam4SkV1X/SGqaRflX/apscXlU5m21YEfkfLVVq0Lpl8mqbKyrzSiwiMpFpan8raq/wB6r5rBze6QVFcfLUtM+WVaqJUSpT413U1l2tSVsWKy7aSp9vmxrUFAEsK/Nuqao4fu1HIu1qkB0y7JKKjZ933qKoD6E8WfCP7OrXGkybof4a8vvrGaxuGhuI2gauv8N/EjVPD+2O5b7Tb12Ml1oPj61+bbFcV8TTq4nB+7X96P8xvyxkeLxyyWsm6GTa1dPpPjuSLbDfLvX+9U3iTwDeaTIzRfv4a45l/vLXrx9ji43I96J3WoaHpviBfOtWVWrhdU0G60tvmXcv8AepLe8uNOk3Qttrp9N8YQ3SrDerUqNXD/AA+9EZ57JVm11K4s2Vomrs9W8K2t/G01my1xeoaXcWDbZY69KlWp1lykSidFZ+I7e+j8m4+9VXUPDkd0u63audkVl/hqzZ65cWLddy0exlH3qQFS4sJrVtrLUlj50Vwsm1q2JPE0MsfzR1Vk16P+COteapKNpRA0tSt/tVnXJVtrrNxcblSFahj0eaVt0rbaKX7qNpAZVPWJm/hrejsLeD7y1DfXCxL8tV7Xm+EkzVlkWPy9tOW4byWV1o/tKSo/tX+xWnKBBSqm77tTfav9lakW4j21fNICv5Lf3akjuP71TbV+zs1UqXxAW1VZd3zVVk+81JRTAsw/6uq8n3jUlu22SiZf4qX2gJI12rTZI/lZqj85v71O+0N5bLTtICKiirccS7aJSsBUp6sy/dqxGqstV2VlpcwE3yy1G0DVFT1kZaLAMp6yMtWN0ctRtat2o5gHLcK331oa3VvutVdl2/epyyMtFv5QBlZaZVtbpW+Vqc1qsv3Go5v5gK63DLVhbqOTastVZImiplHLGQFuS1Xs1V5IWj+9TluGWrUd+r/fqfeiBRV9v3asR3jRVN9ijk+41V5LOSL7y0XjIC5/o91/s1XmsGX7nzVUqzDeSRfdo5ZR+ECTT9qzfOtaXmruXa1U47iGX733qmks/l3RVhP4tTKRNeQefHWW1s0P3f8Ax6rknmLHRHeMq7WXdRDmiESO1uPs9SRzR+du3VJ9lt7ro1V5rOaKnpI1CaVpZKjj9qStdYlSFWjpSfKYSIbO4aKP/darkN1H/wB8tTre33blf+Jar/Z5Fm+7XN7sjKXLIdcXDfMqfwtUitN5itUO1vOVmWrEkqtCvy0gkSK9wu5dq1NHcTbl/d/eWmrcLF5bbd1S/am/55/daueXoIgW4mWb7talrLIyruWqMl1tmX93V2G//dt8tZT1jsKRW1Sx/fMwo3NtVt1TXl/uqOz23G2iPNy+8MLe4kWRfm/iZa0Le6ZvLXy6m+yrF5m1fusrVak2wW8n+y1c8pxkY80Ry6bDLDHu/d/My1k7fJZV/wB5amjuJrrco/vK1aVnobTK32j+GT/0Ks+b2fxSJ+Epw+ZLbwqm5vlZa0LXQ2aGFpW/hq0rW9jbr/eWSmSS3V5bx7F2ruZa55TlL4SOYlmlt7Ndq1TvNQmnh+X7tSQ6HNK3zr/DWstha2NuzNWLlCn/AHieYx7HRZLpm3/LVz7Lb6d/vfLRJqjM22JaqWsn+mK0rUe/L4hFnUJLqVf3Ue1aLPR5p9zS/wB2tS4ZZV+VqJrhYrdv722sfaStyxDUqt9l09ay7jUpJd235VpsatcSL/eZq0o9Dhij+etvdh8QGXZ2bXU22rk2jQ28irVxdLWJWkhakjaaf5njqXVcvhHzCfZYbCz3baxdQ1GSX7nyrW5eWs1xbqq1h3kPlybXrSlyuXNIpGfIu+atyx0Nfs/mStWfaxM1wsf+zXSXytFpdXWqcvLGI5SMe4uobX5Yl+ao9lxf/wAPy1DZqrXC7v71dBff6Hbx7FqZS5HykcxlzaTDbr8zUNa2fkr/ALtSwx/bpJGdqs3FrHtZfLqfadGIybe1tfM/4DTZPsvmNWhDpcfmSfNVGTS4fM+9WkZLm+ICa12svy0XUa/Z5GarFvbrEvy1HfRK1nU83vDOf2/LVfa391q1ls5JY/vVItvDZ1285pzFW3sWkk+f7tNvGjtZFVKsSXjTt8n7taqx2bXFx81THvImISfNDHVO4Vq0rho12x1RkZWWtaZrGRTjZqrzStuq9HAzN81QzRfZ1aumMo8xsUY4pGqRreTbtp32hmZflqPczNWvvFEd1u8zbVGS3ZpvvVYZm8xmqGNW3V0R90rUmaJVWoVgXctOk3f8Cpysyq1MNSjNFumq0q7Vpsas0jNUka7fu1UpBIayqzVCq/vvnqxu27d9FTzEcxHN91f96qt4u1qkjlZelNvF3fNWsS4leP8A1i/71XGb5aqwruapN26T/dqpGhTvPl+WoY22tU11+8/eVWrpj8JcSzIvm1WqWFv3n+9TpI/7tP4Sh1uyt8tR3C7ZKarMtSNcbqX2gI4221N8stN+WWm+Q3+zQA7ylX71FQUUcoHoOoafcaXJ5NxDJA1Uo5pIJvMt5PJavoRbrw98VLNlTal1/tV51rnwtawvGVLpdtfHYfMacv3eIjyyN5R/lKmh/EiSALDqS7l/vVf1Tw5pfiWHzrNlWauU17wbc6ND9oO2eGqPh+8lsdQj/fbYa3dCnJe1w0rBzfZkRap4XvNOmZXj3LWXcabcW6s0sMnl16h4g1L7Vbx/Z5I65/UNUtbPS2Wba01b0MVWlGPNEiSOS0bVLmzuI1Eny12OpSxy28bJGrNXncn7z7tWbW61OX5bdpGr0KlBVJc+w7nRyLC1m3nRqtcNcKv2j9193+Gurh8P3l4P9NuKtLY6fpi0U6saPw+8Qcnb6HdXDfd21rw+HIbaPdK26rtxqn8MVR/Z7q6/2acq1SW+g+UbJJDBH+7Womnkk6Cp/sMMf3m3SVG1wv8AAtZFFfyJG602RYYo6k2zS1VuLDdu3zNXRHX4iCnJqUf/ADzpjXUMn3o6lbS4/wDnpQulr/e3V081Mkq/aIf+eNG+H/K1Y+zx+dt8uqt1Escny1pHlkA7fD/lab+6qCpY7dpasB22P+9/49R5S0eR823dUbK0TUgBo2WhZGWpFuP+A05oll+7R/iAPlao2t2pskTL96nLcMtH+ECKirP7uWo2t2Wi4DVkZamW4VvvVWoqrAWWt1b7jVCy7etCtt+7VhbpW+Vqn3ogVKljmaKpmtd33KryQtH95aLxkBajaO4+/Uclr/caq1SrdMtHL/KBGybetOjZl+7VyOaG4+V1ps1n/wA8vmqebpIAhvFX7y05reOX7lU2VloVmWjl/lAkmtWiqCrsN/t++tTeRDdfdo5pR+IDPWRlq5HqP8Mq1DJZyRf7VVqrljIDVktYbr7n7qqc1nJFUMczRfdrU0+8835Zaz96mBlbT/dar9nOwjq1N/rF+VahuNqMtTKXMTL3i5b3SyfK1Q3Wm7vmiqr92atSzbdXPL9370TD4TIqe3v5F+/81SahFtmqpW8feiaRNOP7PcUSW7L0asyrdreMtZyi4/CTItRyzLtba1WvtjRfw1DDfqyt+7qwupK0a/LXPLm/lMpDpr393/q6j+3fNu21YW8j2/Mv8O2o/tkPy/LWP/boxq3y7fu1cjvVbd8v3lqGGe33fLVi3uLf93/sttqZf4SQkvFaNW21e0+6hl+//EtRtZw3VvJVW3tZIv4f4qw92UQNC80uOW33JVW1tZIo221JuZfMWrGj6ivnMsq/LU+9GJHvFdbqRZflb7y7avRt9u2qzf6yOrlxa2t15ci/3qryaTNb7dnzfMy1hzxkZGtZ2scUcm3+KOob66uP33y7V2q1Zun3k1vcR7/722t6x1KG68tZV+9Gy1yzjKnLm+IiRjx/dm/3lauktZY5LORV/hk/9CqNdHhvN2xvmaGoP7LuLfzv4vlVqxnONQmUjVhmWO3Vnb+9WLcN9q8xqmtbW4ulVVX+Ktyx0GOBW81lb5a53KNIz5jndPsJrpuF+WtT+xobVm82rn9pR2u2GJdzVDJY3V/cbpW2r83y1EqkpO8vdFzSCSwt/J+WiHS7eX+L+FquSaXarDTbfS4fMj/eVjz6fELmM+PR1+VlkrQ2x28bbm3UNpLeX8slV20mRtymT+KnzRl8UiSrNf8AyttWq9jcb9sNaUPh+SWb5qmkt7fTa19pD4YmnMElrHZxrJXM6o32i4rW1TUmuF2qu1axZF/eLWtCMo+9IqI2xi/0xa3tc/5B6/71U9LsG+0bnWr3iDb5ar/tUTlzVYh9oxdLsPtEyt/dat6ZY7jbbv8A3qw7OVrWStaPUlaRflqqvNKXMEjLvLOSwkVh/ep0l5N93/aqa8l+0TKtVbiJty/71XH3viAtLYtLDJuk+8y1Rm0uT+Fq1LW4ZtP+eP8AiqPzW2riOoUpRYyvb2Eyx/eqx9l3rGrNTfKumjqT/Slk27V3UOQuYo6pdLBGqrWPDFJeSLWtJYs0264prXEdvuWKuqEuWNolRkENhDaw7m+9WbNeNPI2yrF0zSx/NUNnprNDuetKf80iomdtZpqljs/3nz1ofubNay5JGlkat4y5jWMuYdcXSxQtsWsW6dm21pT/AOrWqa27Ss1dNLlibEMa7akW3/dyM1XPKjt49z1RvrhljVa1jLm2AhZo1jqGOXav3ajmVm/dpVz7Kyw10e7EoqtJ8zfLTWuNtTR2qtJR5StJVe6LmI45dq1JCqtt/wBqiaL94q0XEW35qgZDJ/rBUcn3TTlXdTWiaWtYjiVbhtu3bTbdt37upLyJlqG3VvMrfoalqSJfLqjcbreOrm7+Gs+6ud0lOmESONtsdN8pW+61N/d/7VHkt/droNRrLt+9SVL57f7NDMrfeVqoA+0f7NCqrfdZqGiZenzVHtZaQDmjZaFZlo85v71SRsrUgG/aP9miiSJV/ioo90D6C8F6Pq3gvUmmlsdyt/EtXdejfULxrk289cbJ8WvEP8ao1Rf8La1r/n3g/vV8NLB4mdT2slG5080S34outa1aFbWKwk+z/wB5q5GXQdRWP57WWtuT4pal/HaxVG3xOvP4rP8A8er06UcTTjyxgiPdOcm0fUl/huFWpLPwze3n3o2/3mrc/wCFlTd7Cof+E5ub9WWG3211c2Jt8JOg+Pwfa2a7r2TdTrjVLGwX/R46rrpepao26Vtq1a/smz07/j4k3tWDl/PLmNDLbULzUvuq1Oj0FvvXElarXTbf3EKxrWdNYX15JxJVxn/L7pAyRrOz+4u5qrteS3XQVc+w2tn80rbmqtcatHF8sS1pH3tgITYt/rJWpsjW9v8AdWqbXlxdfMis1U2sL66auqNP+aRPMWrjVFWsWR5LqRmXdW1a+H41/wBa1WP9HtV+Va1jOEPhA5lopl+8rU6OWa3b5d1aE2rKrMvl03+2V/541080v5SCrHqMiybjVeZ/NkZq0P7Shb78dNW8t/4o6E+X7IGdU9vcNFuqxG1q7fdp02nK3zRVfOtpAV/tS7vu1IzR3TVVkhaL71Mp8oEslu0X3qarMv3akjuNv3qk2xy0X/mAatwrfeoa3Vvu1HJbslNVmX7tHL/KAMrRU5bhlqRbhW+9Tvsvm/co5v5gHfu7ioZLVl+7UbK0VSR3DLRb+UCCir6+XcffqOazZfu0cwFdZGWrUN0rfLKtUqKbjzAXfsav9yqskLR/ep0Nw0X3atR36t99an3ogUKlW4ZauNYRyx7omqnJbtF96nzRkBcW4jnX56a2nK/+qaqFSx3UkVTyyj8IDZIWj+8tCsy/drQhvIZ/llWmyWCzfNFRz/zARxX7fx1a8qG8/wBhqzZLeSL7y0xWK9KOT7UQ5SzNp0kfT5qq1dt9UaP73zVe/wBFvo/RqnnlH4ieb+YyFuJF+61ElwzybqtXGkyRfc+ZaosrL96tI8sijUVv3a1at23LWfZt92rVn8s3l1zSiYOPxF68t/Nt6yOa3dv2eP5/4qoyWHm7mWsqcuUIyG2NurQ7qsW6q38NZas1u1TR3jfxVcoyKNKO1j8yrEemr+8XdWXD5l03yVpLayK0beZXNPmj9owkTR6Xw3zU2TS2+b5qdJFNbt/FTfNmXb97+7WPNL+YY3+zW3L8y1ch01YvM3NWf9qmX/gLVpQ36t5O5amfORLmLkdj/FE33lqCx1Fre4ZStT/b9tuuxf3itWbN8t0u2sYx5tJExOq22t9t/wBpax/7Jkt7hdtEe5Y1/wBmiS/kt7isIqUdIkf3SS4hmt9+Vda1LPVmWNty7vutV6O8tdRX5v4lqvHoK3FurRfxRsv/AAJa5pTjJcszIuR29vebvl+61WYdNtftCrt/5bMv/fVY/wDpOm7v3f7tlrZj1ldrMq/L+7krmmpL4SZCyWcml3kTI3ys0i1Lp+rfvNr/AMUbf+O1V1C6a4vv92Za1tF0mHzI2ZfN/eMv/fVc03HkvUMpfCSf2pbxwtsX95T7eyu9Ukbf8sfzVZ0+1h+0bXhq5qV/JazRqq/erglU15YGZRtbO1035mqnqGpMzLHFVXbNdXHP96tKPRmZl+Vq292L5qgS90y9sjx1uaLpKtHGzVsab4caWH5V82uo0/w5DZ28LTsq/vNqwLXn18ZGMeWJy1K8YnFrpfn/AHFk21X+wTfamhlVo/mr1eHR7iNJA9r9mjVvl3L81aGs/B/Wb23XUtMs5ruzWPzmn2/dry/7TpqXLOR58sdGPuyPLLjwzeRN8rLKtcpqlhOt0yyqytXu194A8UWujR31xYvBDMq7flrzfULK6hmZZ4fM2/3q68Hjozl7skzSli1L7RxkelyTKu2rH9lw2e1mrsPsaywrsj8iSub1bSbhZvm+Za9KnX9pLlPRjViYt5qP7xlgWqdxuljVnatKPTWlb5a1P7GhtYVaX/WV2e1hTOrmOfs9GmuGX+GtZbG1s9vmKv3Wp02obW2xLWXJ5l1MzM275aLyqbh8RejmtfOX5ar319brt+WpLHQ5riRm+78tR3Whtu+Zv4aI8nN8RGgNfxrYr+7rP/tL9437uug/s2G1t1/56bapw2+6bay0RnAZXa/bavy1R/tKRrhq1NStY7eRdlZNvEzM1a0+WUeY0iU7y8kl3U2xsJLj7q/xVpQ6T826WrEd1HaxxrEvzV0+05Y8sBle4sI7OFmNZeoXmy32xVPqk0k7c/3qpTQ7tq1dKP2pAU7iLatRxwM33PlrR+wSS7WddsdW/wBzp0a10+0/lL5jHks1WTc7fdrPkulT7lTahdNNuqvbxM1dMY+7zSOiMSOTdLVeS3824/2VrWW1VWZn/hWs2S6+Vttawl/KWQqscU1Q3lwzbVos13bmqGT/AFkldSj7xRJHu8tmqGPd/DWkzL5arRCu2H56XOBRWRt3+7TrqXdtX+7WhbwRsv8A49VVZVab7tHN7wuYjjtdsO5qarRqrbadeStLJtrNuGrWMeYcYkMlw3mNVyP/AFZqjbrukrQaJmjraZpIjkVfLaSsOSPy61b6RYY1jrKkkZutb0uYumMp/nN/epv3qk+z/wC1W5oDMrfeVqPKVvutTWVl+9TKQD2Vl+9R5zf3qd5rVJ5a/wB2l/iAj3Rv1+WpJNqx1Woo5QCiiiqA+kJvEHgS6/5ZQ1TuLjwNLt2TQ1Gvhfwz9rW0SHzS1ReJPgsq7ZNNZdrfwtXwEfq0ZcrqSidPvEU1h4SuPuSRf99VWbQ/DbfduF/76rIk+FGor/DFVOb4Z6jD/AK74qj9nECNdvDWg/wTf+PU1rrR9HXbbqrtWA3w/wBSX/ln/wCPVEvhLVIo/wDU11clOW9bmAsal4tmuPlX5VrD/tb/AEhWl3Mu6rcvhy//AIreqknh+++b9zJXbTjRirIz946S41azvoV2XHlf7rVSk1630+zZYpvPrnm0G+X/AJYSVF/Yt8sf/HtJVxoUv5ieaQyTVprhmqqsrNcK0v3d1WP7NvP+eDVXmikT7yyLXfHl+ySddI0LWsf2dliqOO8W1t23Sbq4+N2/vNR57Vl9XK5jSuNcaXdVGa8aX+Kr+kaP9tXc33au/YrdJtqw0+enTfKg5Tmqf8vy/wDj1a2uabHZqrJWNXRCSqR5okl+x01rhfMb7tTR2tu022q9nqTW67f4asR6t/0xrKXPzAVb61+ytUMNw0dbX+j361m3GlyQfd+aqjP7MgLke24hX5aqrbq3/LOq63UkS7akhvmX71HLKPwlleRVVvlpqvt+7SVKtuzVsQSR3X8LVJJbxyt8jVC1rIse6o1ZlrPl/lAJImX71CyMtWo7xX/1tOaw835oqOb+YBsd0rffp01mrbmiqnJC0X3qdHKy0cv8oAyyRVJDdMtWFuo5fvLRNYK/zRfdqeb+YB3+j3n+y1VZrNo/u1GytFUkd4yVVpR+ECtRWn/o9xVeSwkXp81Pn/mAhW4ZauR36v8ALLVHyJPSmU5RjIDTksFuP9U1U5rWSD79NhuGi+7V6HUlZdstR70QMyp472SKr01jDP8ANFVGS1kh+8tPmjLcC9DqSyrtlWibS45V3QNWVUsd1JF91qXJy/CA6azkt/vrUP3a1rfUo5fllWnX2lx+S00VL2nSQFS31SSHr81X1lt75fmrCoqnTRPKa/8AZflybov3i05k+zyRtVW11Sa3/wBpa27OeG+tdtc0+aPxES5oiTXitCtU2vWWGtBbBXhZUas2TTZkrKHKYRKe6jdVz+zZP9mj+zZP9mt+eJvzlixlWKRq0laOVW+aslbCT7tXobCRWX7tctTlMJGpJeLt/wB5aPtkbRt8v8O6q62czRsv91qkj02b/vlv/HWrk5YGfKH2+Nm+63zLUkd1C0bf7NU202a3X/dao412s1VyRl8JZ0Md1ZtHJn+Jd1JeNZsscibaybP7q/7LbamZf9HZf7tc/JyyI5TprNdPlWTO2o76wsbjy9tZek7nkjVKtXFhN9nVvLb5WrllHlqfEZfaNCPRGa1jkiaorC5utPk2sv7uOb/0Kl0PWJIreSP+61bEd1a3VxMr/wAUatXPKUo8ykRIba6pDL5ayr/eWtGPR7e/t18r7zRsv/fNVr7w2sm5oW2/Mrf99VHZ295Y7v8AZm/9Crjlytc1ORnIk1DRriJd23crRq1WlvZLO4+X+GSNq1NF1BrqGOORf4WjrWurVXhVkj+ZoV/8drilXcXy1ImEpFGG6kW4k+X+9Tbe1a6kVm+Zfl+Wuk/sj7VcLsj/AHjf+zVrWfhdtL2yXv8Ao3+zJ96vKniqcdjjliIxOXt/D/8ApDV039kWtrGrXEm1f+ef8VaF9ebrjbZWvkLt+8v3q7/wL8DNS8eRyXV1J9ktVVfmkX5m/wB1a8bFZhGjH2leXLE8+vi+WPNIwvBKaTqVrJC6zwSbWbdGtdH4H+Hb6veRraWctzMsi7rlv9XHXtPhD4K6J4VsI11K6iS6k/haRVrkvi5448T+F3fS9L0aXSLBW2reqv8ArP8AdZa+N/tKWMqypYTr1Z89Ur1Kk+WH2iTXV8LfDctfeIbr+3NW/wCWdl/dryvxh+0Zr/iCG4sNOWLS9Nk/d7YF+bbXC6tNc3l1NJcTNPKzfM0lYkisrTZr6TA5VSjapX9+X9dD0qGCj8VT3j1Hwn+0R4n0CKOzupItWsY1Vfs12v8AD/sstdR/a3w3+JEy/albwzqLf9+WrwaOPa38NQyf6xq66mW0JS5qXuS/umtXAwl71P3ZHuvxC+AuoxaOt54fhi1Jd3zNZNXgt5pd1Z3DLJDLAyt8ytXYeFfHmueEplk03UJbb/Z3fLXokfxA0n4jXUNh4m8PNPqEzeWt/pa7pv8Avms6FTF4H3avvx79SYyrYX+J70TwK3/1nzR/3fmWjULCS6h+Rv8AgP8AFX2BpP7K/h1Y7j7ZfTyXFwqyWsHywzR/7y15h8XvgYvg23hvNNvH1K13bWh8n95Dt/vbarD59hK9b2cJe8b08xi5cp8+Q6M0szNtq5a6PDa+YzL83y1vWtncSyMqLubd92uj0/4Y6tq2l3V8IXgt42VWa4+Va9ypjIx3keg8TGO55tJesvmLEu37tc7fS3HmN8zV311oM1nJMrr/ABbdy/Mtc7caX599u/6aV6FCrT+KJvGuYt1LIsnzU23upPMWta+0aS4mbZVzS9Djs2VmrplVpxidEZxkZP8AZs15umepNtvptn/tVe1jVlWGRYlrm7pmeGnT5qm5USneX8lx937tEMVNjt2aTy63rHQ2aNpJa65zjTib8xz/ANjkvL5Vq1Hp0cEm5q0priGzkk21g3FxJcSSM1VGUqgRI9Qv90yrFWbNu8uZquW9nJdXDY/h3Vcm0+Ozjj3fxfNXUpRp+6M537AzbVdflqx+5td1NvL/AHSbYqqyf6t66/el8RsVb64Zrdm/vNWXN8qxrWheLuaO3qOOz+0Xi7vu13U3GMTeJHHbt9nqGO3kZl+WtbULqOKPy0qnHdfu2anGUpRuEZSKbRTNN92ppIpvu/3mqS3um3M1H2htzN/d+Wq5pFjdsyrJ/tfKtNW3ZqdcXDblj/u0TXEiw0veJKvlt5jM61n3Fu0slXprhlWqP2iRmrqp8w4lizs1VWZqLi6X+H+Gneayx/7NZuoSbY9v8TVcY80veLjHmKNxJ5sjNUVPji81vlqxtWJdzV2/CdI23j2/M1EksbVHJcNLUVHKBPM67V2VGqs1SQ2u5dzfdoklVflSjyiAfLFUbSM1Mp6xM33aYDKfH/rEo8lqPJamBYoqrtP91qKnlA9nvPioG/499NZT/tVjXXxB8RXTMy3jRL/dr0X+w/BFx92aKqknhXwrJ9y8j/76r4mOIwq/5c/gbcsjz3/hPvEP/P4v/fNQ/wDCea9/z0iau6m8C6DL926/8eqnN8P9L/gvP/Hq6Y4rCf8APv8AAOWRx0njzW/4ttI3j7Vf4o4q6hvhzaytxeU268H2eiweZdfv/wDx6ur2+E2jEOWRysnj7Uv44VqP/hPr7+O3Wumt9G0/U45GSHbt/vLtriNTtVtbqRUb5VrppewrS5eQn3i//wAJ9cfx29JJ46b+O3rLsNObUbxYRXQXGg2mlfLcR7mrWccPTfLyk+8VIfGkbSfvYa1pLWx8QW/y7arzeGrO6sWmSPyK5CGe4srhvKk+61RGEK2tH3Wg5uX4i7qnhe4sJN0XzLWDXbaX4sjmVYbpam1Dw/Z6pG0lv+7aumOIlT92sFv5TkbHVJrP7vzLVyPxHJ5n+rqC+0a606T51+X/AJ6Vn/L/ALVdfJTqe8SdXHqFrqi/PWbfaCy/NDWP8yfdb5a1LHXJIP3cv3aw9nKnrTKMtomik2uu2oq61ltdUhrHvNGmtfmi+Za1hXjL3ZBymf8AMvzVet9UZPllWqfzN8rL/wACqCteXm3JN1reG/j3JWXcWDQU1fMt/utV631RW/1tZe9T+EDNj+WStJrqGWPbU0mmw3HzI1ZdxZyW/wB5armjMDQt5YfJZQ1U7iwkg/3aqVdt9SZfll+ZafLKPwgUqljuGStBoYbr7lU7izkhpqUZbgWFuo5flaiSwV/mirOqWG4aOjk5fhAbJE0VOhuGi+7V6O6juPvrTZrBW+aKjm+zIAjuI5V+eo5rH/nlVeSFoqdHdNFRb+UBrK0VaFnOrR/eoW6huo9rrUc2nfLuias2+b3ZATQ/67725ao6gytdNtqP5rdqmsVWe4bfVcvL7wFSitllbzF2KtQ6gqrH/tVUagFGO4kh+61a1jdLdL5b1iVZsbjyJt1FSHNEB2oWv2eaqlb+oW63Fv5lYFFOXNEArotMnW5t9v8AFXO1paLceVcbf71TVjzRJkV7638idlqrW/rkHmR+dWBVUpc0QiFXdNk2SU3T7P7ZNtrTa1t7WRflqZzj8ISkT291JFN975abeXE1WpNOWSNWWnSaW0sP3q4eePNzHL9oyftU/wDtUR6lJVj+yKP7IrTmpl+6Rx6lI38VXI7+b+L5ab/ZrfxNU0Olt/z0rOUqZMuUtW+pSecv+0tTLfzf3v4dtRx6W3l/e+7V5tLb727/AGq45SpmUuUI9S+b5/4lqT/R7rbUN5ps1r823dtb/wAdrP8AmXdj5dtZqMZe9EiJrSaPIrSbfm/ip3lN5jb1/wBYu6m6fqjQSQs/+7XRW7Wt/HDu/hZlrmqTlT+IJSKfhNo13L/ErV0kkEjSTL8u1l3VzjaLJb6hIsLVprdTRxx+bu3N8tcNf3pc0TKUvtDV0tpZmWJfvLWfNbyRX0O5WXduWrOi6zNZ6lHv/eKrba6nUPs91GrMvzRyLUSnKjK0jOUjFs7q4WFcN/yz/wDQa6TTdQWfzFlX+FW/75anR+H93+q/hkZf++q2/CPg261i8W3hj/5ZyRtJt+Va8mtiKXLKTOKrWjT96QtrocM0beUv3Zv/AEKur0HwLe3llDJcMttarujaSau00PT/AAp4SjW4WX/hINSkhWRlZdsMe2vQvAeg+IfEWttcXdjFLoyyNceXcw/LJHXxmNzV0oylf3fM+dr5hL7J57p8/h/QWsXtI57uRlXc33f++a6bx58ObVW0+TT451uriPzLiO9b5l3f7NeneE/gzo+qG41DUrWWORppPJtvJ8lYV3V2sd54R0m8ksbKbTv7ZjX93Hcyfxf7zV8VXzhe1vhryl1PKlXlKXNE4/wp8D/DWm6HBqGpxyrcNGskzXPy+VW5qWuRzaG1j4DudO1LUY12+Q1x83/j33q8c+Ll1451S/8AJ1qGa0t/4Y1+WH/gLfxV5nDe3Om3FvPFJ5c0fzK3+1V0srni37fEVuZ/y9Co0ZVvelI1vHGqeJLzX7j/AISFrhdQVfu3Py7V/wBmtLwT8YvEPhjbDLef2lpe5Vayvf3y7a7a88YeEfi5JDN4hWfRNW8lY21CH95DJtrEuv2ftZkm8zSbqx1Szk+aG4gul/eV7catD2fscRDlf9bHTF0+XlnEt/HL4bqupf214fsd2iXVusnnWS7o1krw5tNbzJP3f92vYbO48afC/UGjja6sV/itm+aNq3rPXvCfj66+z+JNJTRL5l/5C2n/ACqzf7S1eHxc8LC3xx7ounWlRjyngkOlt53zfw1Dcabtm/u19Mz/ALN5lvIriw1mCXSJF3Nct95Vq5rP7Pfh2+t4f7N1We2uGX9218u6G4pf6w4SMviN5Y6B4B4D8H2/ifxJY6bcXselw3DbWmnr2Hxp4gsvgKraN4X0RoNUkj+bWr9dzN/1zrWt/gVo3hHSW1jxZqDSpb/N5Np92SvN/ih8Rr/4kfZdOi09LHS7P/j3to/mb+78zVzrFRzKuuV81Nb9v+Cc8qntqn908+n8TeINU1qTWXvrlrxW3fbWmZW/4DXpPgv9ojWdBt4be9hi1m1+Zds/yyfN/tVn+GvgtrPiLQ1uHa10+xjb/kIalN5MP/Aa2rH4N6Vpcy3Gv+L9Fj0+3+Zl02486Zv9lV216OIlga0eSUb2Km6Ez0T4VJ8PtevL/wDsfT5La7vIVWS0u4923+95bVa+I3wZn8SQLp+lSpp+m2cPmQq25o2k/i3NXDr4+ury1uNG+G+gT6faqv765hXzLmT/AGmb+GtbwDo/xN0K4XzJX0rS13STSaxIrQrXy9WhiKVaWIp1rf3ZM83llGXNE8ZuvAuq6R9sZIWlt7eby2ubb95D/wB9VzOn6A+rapDGLdtzN96P7tfZ2h/FjwkuptoVkjO07fNcW9t+5mm/i2qtb9x4B0pZNtvH9ij8zdJDbRrGsjN/erplxHVwvu16VmdX1ypGJ8OeJvAF74fWZgsU8cbbfMgkrjvscjbt/wD6DX1D40+CtzB4iuLiCN72xXddTNF8scH+yq/xV5W2k3msSSW6aT9pZW+by428xa+pwWbU61Pm5rnoUMdzR948e1LTflX7vzNWXNozSqq17N4k+HK2cdu0V9Fukj8xo5Pl/wCA1weoWElncKsq+Xtr6XD46NWPuSPWw2IjL3jm7Owhsfmai81KRoVWKtTUNNZmZttV5rJbNf8AgO2uyNRS96R3RlGRy8OnzSW7Ntb5mp1npP7vdLXRXlu32VcVR1DbHYtlv9muyNaUtjXmMtriGxjZU+9WDqlw11J/0zVa0I1ZvL/76rPvLWby5G8uvQpJRkbRMeNG/iqxDZyTyKv8NaWm6I3yyTU68vo7OOZov7u2ux1eaXLE15jJ2w2sk0i/wrWbHcNLJJtptxK0kf8AvNVzTdLb7OrS/wC9XZpGN5GvwxM2ZGnk4qxNZrFGq1Y3Rq1Ubu4a6mb/AGmqoyciiaOCFbdfmojs4dqqrf7TVDIvnMq06SKTazbfvNtqv+3hhHaws27dTbiKFmWnLbyeXuqrJFJ8zVUd/iAr3iw7qba2sP3qp3EUjN8tXobeRV+7XV8MfiKCZYd1Y940MkzVeulZYWbb8zVim1kP/LNq6aUTSnEtNNHBGuyqLPu+9Un2eRqctq3et1yxNyNVZvu1MsaxL89SM0dqvyf6yqskrSt81X8QDpLjd92oqeqs1WPKW3X5mo+ECNYP4moa42fdpslwz03yWpf4gBpGb71MooqgH+c396imUUAfQljpfhrULxbSKyb5v+mPy1y/xG8G6foN5H9hkyrfwrUtx8UrqT5bfTfI/wBpq55n1bxHeNcP5s7N/s/KtfI0KNenU9pUlaPqbykY/kZ4WSX/AL6rSt/Dmqzx7kadV/3mruPCfw/mt7xbjUtqqtbfii1bzFj0+6SOGtKmPj7T2dMOU8um0nXNL2zeZP8AL/tbqtSfEO88nbLbeb5ddZqGs2+k6LJDcyrPJXn9vpdzq0n7qFvmat6co1481aJEvd+EfceLby9jZUj+zVjw2s118oVp2rubPwHHDH5l9JU9xrGl6Iu23jWVq0jiKcfdoRHy/wAxxX2W+0SRbjy2q23jrd9+13NXWaf4o0/W18u4VVasfXPBCy/6RZNTjVhKXLiIi5f5SXR/F1rqFv8AZ5V21U1jwhDeRtJatXG3lnNazbZVeKtTSfE11pvyu26GuiWHdP8AeUJE838xnXmnzWEm2Vafp+r3GmycNuX/AJ513Ed/Y+ILf59m6sLVvCEkG6aD94tXDERl+7rRDl/lL1nr1rqi7ZfvVS1TwrHLG0lrXMyQtFJ/ErVqaf4juLNl3/vVo9jKn71FhzfzGPdWs1m22VdtJs39PvV2/m2Osw/w1g6t4akt9zQfNHW1PE392ejDlMlZZIm3K22taz1z+GWsdtyyeXJUFdMqcam5J1Nxptvfx7o/vVi3FhJa/wC0tQ2t5NbyfI1bVvq0M8e2WsOWpT8wMD5f9qlm61uXmjxz7mib5qx5rWa1by2WtoVIyAbDdSRNxWlb38dx+7esvymWmxttkpyhGQGtcaXG3zJ8tVf7N3btslWv7Sjlh+emw3EMEbeVWMXMoy1ZomrQs7/cyq9Z7NubdTVba1dEo8xJpahart3ItZlb8bLcW9Yci+XIy1nSl9kBlTx3TJRHatNUi2e7+KtJSj9oC0t1DcR/OtR3Gm/xRVTkia3arFndN5irWduX3ogVWVomqxa3jW7Vc1C382PzKyKqLjUiBt3lutxH/wBNKxVfb92tjT7jzI6z7638qb/eqaenusCxpt1+82tVjXIP4qyY22turoI9t5Z1E/3cuYlnOUU+aPypGWmV0lHQ6XN9ot9tZOoQfZ7jbTtLuvs9x/vVqa1a/aIVkWuT+HU9SPtHPUqttakorrLOrt2W/sa5q4h8iZlrU8P3W1mSpdas1iuI5v4f4q44S9nU5TKPu+6Z+nrcLJuiWr32+aKT5oWrQk2tb/uWpsH7iFvtEitUSnze9KISkRx6p5se1adb3Um5l3VGt5Yx3Hy1ofarNWVqwl7v2TCXumTNLMjN81Q/aJv7wrcuvsv3qp77WqjP+6EZFFbiT/npViG8m/vVNH9j3Vck01Wt90VEpx6xDmI7e8k3feq9b3k3lr83+rbbWPHuWRa1Lf8A1jL/AM9FrnnGISia1nqm6Py5V/vLU0lnb6j5bf3l21iw/wD2VOy0e7Z/C26uVw973TDl/lLUmkzRQts+bb81SQ7lWT/d3VNp+rMsm113K1dBp8NnqKx/3tzLXPUqSp/ETKRlyalNHcQybt0bba7bT7q31KzXK/MrVz2oeGWg0/cvzeS22t/wvpM2pKsMEck8ki/KqrXl4mdN0+aJx1qkYxM/UPD8cV80lv8A71dbpfg/UPEMhtbC3knmkj3bVrsI/h/Y6H5V14pv2tv3O5bC0/eSS/7LN91a7bwjLpvjjUIdIt7W+0/Q28yTdaL5kyqq/LuX/a/vNXzmKzFxpqUNbdTxcRmEeX3Cjp/w7tfBfkx+IG/4msirJ9kVvlj/AN7b96uk1PVPEWiR6NYxajp09jMq7bDTdrSLD/dk2/d3V2fwW8I6rqY1CylZW8PSXjNdLqMateXC/djVmWvUrPwNoXhiZtW8Qf2Zbbdscbf6mOP+7X59js4p060qb/eSPl6uIqVJa+8ZGm/A7RNUks9Qn0hdNmkjXdbWjbVjX+7XeNd6f4fvpLddRRruSH93YNcRqzMv8Kq38TVxvi/4meJNLt0vfDek2es6KrbZLu2m+0fL/uqytHXkUfxH8O3moSf2h4OtG8xpFmb7VM0jV81DA4zMF7TEy93+UzjTlKJ6P4m+LE0t3eaL4p8PajoljcN5azW822Tb/e/utXJR/C/Sby8hutN8WadNpn3pvtbbZo1/65/xVt6Pq8OsWf2fwhrkGr27Rq3/AAjniZVk2/8AXNmrF1DxJFpt5/Z/ivwVY2Mf96wt2tZo/wDaVt3zV61KiqHu0Pd8v+AzaPN0Ol8P+INO0+NtNtfGsM8P3WtNctWW3k/2dzfdrO8YeA/DN7axzalZz+FpG+Zbu3/0qwm/3WWsHUPh7Z+JFabwlqUWsq3zf2fcssN7H/8AFVn6Xr3ibwC0kNvJLbLH8txp92vy/wDAlatFRtLnpT977v6+4ag4+8ixp+k/DPSfLt3u9Y1dvuyXEEKwqv8AtKrVab4QHWt1x4T1q11uH/nju8m4j/3latjwvB4M+JIVbq1/4R3WZv3e2y+WGRv9la3tB+EcPgvWPtmoavN8zf6NBprMs01c9bGqjKSlNqf97UqU/wCYpeB9T8b2er/2Rf6ZLqkMKruttSj+WNf73mNXdSeBvDC639ri0iOS/VVaSOP/AI91bd95q3JLm41BmilEsK/8+sMn7xdvzfvJN33W/u0KkKw7NsX2ZWXb8u2Fd391f4mr5LEY+VSV6fu+hySmTQ24m2tMyybfmX+GGFl/55rUjL+8/iXzP++mVv8A0Faj+0/NGx8zzGVWX93ukb+H/gK1HujRpAihdu7zP4Y1Zfm/eN/E1eJ70tzMT7K1nG32ST7II41Xy/vQqu7+7Wbp/h/QtL1Zr5/D0EF1NIyxyW8O5W/2vL/hrT8yNvmC/wAW1Wkj/vf8846YZl3DAbzCqysu5vMVfu/vJP4Vrqp1KseaMZFRlKJ4z8VPBvi/x5eC8tbq31nSoW2xx6bJ8tvt/vR/3qzYPgba+GtP/tXxjqf9n2S/8u1t800jf3a9ovIbWXdNu+zSRxtCt2sjQrBt/ut/y0as3xBo8fiLbb61YJrduzLDbt8sN8u5dzN8u1dtfVUM2qcsaT92P4m0asox5TxnXPi5JHp7aP4Us/7B0aP+KD5Zpv8AaZq1joGjeH/D+kap4nmvvEE2rx7re2huGWFf725q7nwz8JvCFpJd3WLnW5I9yw2FxtjZdv3l/h3NXlnxK1jX/EmsQ6fcafJpFlb7vJsPJ8vy1r2aNejiJ+yo+7H7T6/5m/u1PdQ5fipDodvNb+EPD0WjXUnyzXu5riT/AIDuqv8ABvT9c8V+M5Gk1q5sZ9rXElzu3SSbams/hXeTQ/bNbl/4R3w/bqvmXNyu3d/1zX7zUzUPihpvhfT5NL8D2bafBIvlzapN/wAfdx/wL+GvQ5KdSnKlh48zl13NOWMo8qOxk/aS0zTdUWzg06a70xdyyXFzJ/pEzf3q7bQfGHhLxpY3EdreLBdXir5kbMsM0jN/CrV8jR2VxqV4zfM38TLXpPhH4YzyWv8AamqXyaRoUf3r+5j+aRv7sK/xVxYnKMHCKcHyyFOhCMfiOr8efAO/1S/jvraeGItGvk2lw21l/wCme7+Jq8g1b4X61pOtW1jqEa2U1wy7beZvvLXp3i748XP9qWMPh5p10/T4fJ3XvzNdbf4pFrr9N8ZQ/FmOS1023uNC1lYVWS7ht1kXyf8AppNt3R1eHxGYYOnH2usfyIjVq4ePunzfcaDpdw0kMTSx3SzN/D8u1f726uZ8SeD7y3t1kWFp4W/eebH83y19nzfBnwvf2MbaJLHErSbvtP8Ax9LJ/CyszV438VPhb4msdZkuoLeeXTI/4rZmkVa9PAZ9RrVvZqVv8R3UMZLm5T5s1K1ZPLj/ALv/ALLWDqVvIyxrXpuqae09w26Pzm/i/vfNSal4FuLVVZmSBvJW48uT93Jtr7eljox5eY9yli4x+I8xt4ls/MZ1+6u1ao6ksnmR7a7TWNGaG32yxtEzNu+7XE3kbNcMv92vYoVPae8ejTqxl7w28bbZtvauXureRreNV+9I26uqk0uSeGPNZ+qSw2d4sar/AMe6/wDoNepQnbSJ1xkYs1nHbyKv+6tGqal+52xfdqn9okurppGqO4VmmVVr0VH3veNbEcf3ZGqSxsGumZv4VrQ/s1be3j83/eprXi2tv8lPn/lLlL+UbtjtfMb/AICtV7i8ZpNqfwrUa7v4v4fmqTT7Brpt1PljH3pGRHcX8nl1RvL+RY9ta14tus23+7WHeXELNWtLll9k3iVbeVmk+WrU11J5a/7VSW/krH92o7i6hXzJGX7tdN+aXwh8RmahdXDScfdWqLTz+tW5JVuoeG20RqvltllZa7Y+6jpiZ/22T+9Qt1ItRt975aI/9YldPLE1GVLHbtLVyb7v7qiPd5LbqnnAhZlt/u1XZt33qZT44ml6VWwDKusq+XR+7tl/2qqtIzVHxAWF+ZflqpT1lZV21JHb7vvVXwgRxxbqKkkuP4RRR7wHv0nxA8HXX34U/wC+ajuPibodhHt0u3jZquN4T8Dy/cuEqNvAPhH/AJZahGtfn0fqn2ozOn3jidU8datqzeWsm1f7q1Bp/hXW9abzPOnhh/vbq7aRfC3hVdyMlzJWDrnxInuvlslFtHXq06knphqfKif8Rat/Bel6CvmXt158y/3m3VU1Lxpa2S+XYQ1ytw19qMjMyyz1QNvIsyearL81dEcPze9Vlcnm/lL95rN9qkzfNI3/AFzqjNYX3/PFq9AXS1tdFhbTViaZl+an+HLO/lkb7d5Ui/3Vp/WI0480Ylcp5RIrJJ/y0jkre0fxjcacyrcfNDT/ABlYtFqkjeTthrnf3depFU8RT94k9FkTTfElv8u3dXI614PurBmaJd0dZFvdTWU26KRlaus0fxsrxrb361yeyrYb3qfvRF8RxMbS28m6JtsldLo/jBotsd1/q63tU8K2OrW/mWTJuriNU0W606RlljrpjOliVyyJ96J2N1pNjr0O5WXdXI6poN1psjfLuWq9veXVlIrLujrqNP8AFsd5H5d6tRy1cP8AD70Q92Rx6yyW8m5W210Gm+KGXatxWhqXhmG8Vri1auTvLCawkZZVreMqddD+E6q402z1aHdEy7q5rUNDuLBm43LUdtfTW8itE1dj5rPpqtt89qhudB+QviOFkt5lb7r1BXY2bTSzN5sKxrWDrEULXTeVXVCrzS5SRNNvpEuFXd8tbt5u8tdi+ZXJ/NE1Wv7SuF+7JUzpc0uaJXMbSqssLedGq1zsm3zm2/d/hq9JcXEsbb1asytKUeUkt2dv9sm21oSW8Nn8vls1ZNu7xtuStSx1BrqZVdampzfEAXFnC1vu+7JWNW7rSt5KsPu1jeS1VSl7twkX9Jl27lpuqW7RSbqp27eRIrVtXi/aLOpl7s+Yso2d5HFDtarVvBD/AKwViVs6XcboWWipHl95EGbeSebJUFW9Qi8q4aqlbR+EDdsZVuLesm8h8mbbUmn3H2ear2qRebH5lY/w6hH2jPs5fKmWtTUrf7RbrJWFW/pcv2i32tRV933xyMCtXR7ry28uq99YSW8zfL8tVY28qRWWtJctSJRqa1DtdZFrIrqdq6hp9czIvlyMtZ0Ze7ykRCNtrbq6bT5FvLSuWrU0Sfy7jFFeHNHmHIp3UH2abbVet7X7P5VuB0rBrSlPnjzAia3m8mZWrq5I11LT/wDgNcdXS+GbpWjaF6xxEbR54kyiYEjPE7Lup8l5I0e2rviCya1uS3Zqya2puNSPMVEmTzGbcFrbt4ZJLf7tXtLhhWxVoVjaarGntO1wyyp+5riq1OxlUlEox/vLes9m2r8tb1xata3TKq/K1ZN5b7Zt1RTlGRlTkQ/erY0W/wD+WclY9OhZovvVpUh7SPKayibWoWe1tyrTYd22Nv7rVpabcLfW9VZLVrWaSP8AhZa4Iz+zIxNS30ua42t91d3/AI61WG8PtuXZJ95WWrmm3kc+nxxt8v8ADWnHFC0fn7m/hkryqlacZHFKpynLR2TLIuV/1bbf++a39Ps2WRvL/uqy13ej/CTVPElvNqzL9g0ZV85r+7+Vdv8As/3q9L+Gem6fbyTp4K0yHW9fWNpP7R1OZYfscK/ekXdt+avMxOYwUfd1PFxOYRj7tP3jP8D/AAW1PWLWS81q8t9B0xtu7+0Jljm/4DHW3o+ryeBMLpfhT7Au5o4dU1G3k3TL/eXdtqbwL8PtY+Il1qV1eTWsUcMnl3l7NtZVZm/5Z7a+mfBvwvvdH0Cwh1e4h8QahHtj865k3LHb/wB2Pdur86zTOaWF5o1Zc0v5T5fEYypKWup4lqvwp0/VfCNlqVsb6x+1fea9kWbzpP4vlXascde4/D/wT4e+HvhPznZNNtZFVpLi9k+bzP7zNTda+Knga31hbUX9rJqFvb/ubhoWa3t5P4d0i7ttfPfxMh+IWoXEl54gaTUNNkXdDd2EiyWG3+9Gy181CGMzeHsq0vZw316+hhTpVK0rS+E908XeNrzw74YeT4f2q+ILdVX7Rf2ky3X2dt3zbo1+avmvxN4h8Q+JLiO51e6urnc0i7pm+VW/2f7tZenaw/h7UI7zT9QvNN1VofluFkaP7v8AtLXoUnxev7ry5Nc0XQ9SZtu65udNWRm/2mZa97D4CGAS9nHm8+p6EKHsNonP+GfFOpeGZfP0Saa2u5IVaTy5Pm+WvUfG+lxfFVNC1bw7Jp9zrUduv9o6esiw3DSbfmZY227q5KRvB/jWNftVq3hPUZPMjW703dNYM3+1H96OodY8C+IPDdmupL5GqaV+5aPUrSRZoWbd/e/hoqRg5xqL3Zjly83NE5f7De6ZqDW9xDPZ3UMcisrKysrK38StXr2k+NdJ8ZeELPw94luLq2kt5N0OpL+8+9/e/wBmsPT/AIkXl0y6b4osYPEFnHI0Ktc/LNbq3/POZa7bTfhToPi7S/tXhPUp2aFV8yyvV+Zf+BLXn46vT5YusuXzRE5X+I5vxB8Idd023XUtI/4m+m7Vmju7Bv8A2X71ej/Dm/1jVvD7R+LrK3u9DVflv9SbbIy/3V3feq34R0dfBUNwunXMuqX0ce64m85o7GFf4m/2mWtpla+la4u5PtMqs0cd3c2+6FW+8vlw/eVl/vV8tisc5x9m/wDwLqefOrzFfRdF07w+rTaFZ/2bHIzf6bcRtJcTfN80ccbfMta1tZtatIoWRZJN3nbmWS4kVv8AnpJ91VqGPEV1ujjk+1SLHM25d10yt8u5pPuxr8tVWb90wVYtsatuXa0dvC0bf8tP+ezLXgVJTqyvKRi5Gr50ccY2iPy12s37vbCv8Lf7UjVCwZZPmZvO2ssbNDumba2793H/AMs1qtt3SKu5o/maONmt23bWXcqx2/8ADt/vVH5jLIzBZFb5ZpIVuGaT+6zTXH/LNV/u/wDTOso0wLu+HzHwybdzecsEn97/AJ7TUjXkO1JZZrfbuVlaRWWH+63lx/8ALSs/7QscCyNJFHFCrRqzSNHa27Rt8u3/AJ7MtSSStFc7XmnhmkZo1ZvmupFZd37uFvljVf8A2nVexAu/aCsjQ5ka7ZG/dq266k2tuXd/zyVqb9qgaOQCS3ltlZt2242267vmXzJP+WjNVD7UsscilV2x7bia3W4/dw7flZriZvmXb/d/6Z1wPjD40aP4cuI7W0l/tm6j/dySQ7fJtF+8rQ/wsy120MBWxD5acQjCUvhPTo75VaG4M3mtJtaOST70n8LLDHSybmaS3EcrXH/LS2jZdzbW3L5kn8KtXIeG/H2jeKrhv7Nvpd9xcSW/lfu11G4+Xd/F8qxrW9G2UaPyYFFv+8mto1VbW2Zflkabd/rGX/Z/551nVwdSjK1SIcvKWmjtLqFJZvIlht/lhbb/AKPD5n3dq/eZqja5u4Ftf3f9pRrHHJaWupLuuJJN21mVv+Wa/NH96o9zNtm3NF96BbuS3/1e35lW3h+8tOj2tcNut2ga4ZZJIYfmmmjkXbukmX7q7v4aiN4gcr8TvDK/ERZDcavJpE1qyr5Opbfsas392Za5bSfgFZ6JYPqHifUIrKxjb/li3mNIv+yy16hNhIlk228kMPzN8rR2dsy/K21f+W0lVIrN9PP+iTXGnwtJIrL5bM14zfNtW1b7q/6yvXo46rTpRpQlyo0jVlE8b1D4nNpzfZfD+j2Ol6ZD/q45LdZpG/2pGkrNa08VfFrV23NLcrGvzXDbY4bWP/a/hWvXm8M+G21ZbrVvD8MDW8f2i4bR5N0K/wCzNH/DWT8UtP17xLYqvh6G3m8NK3+o0dvvN/emVdte9SxlJzUYRt/eZ0xqROG1i68EeEYY7WK1/wCErvIfvN5zQ2S/9c1j+aSub134o6t4iso9EsreDRtIZtv2DSYWj8xm/wCen8TVu+H/AIRa14lt5riO3ja3Vv32oXfywr/eZVb71T/8JVo/gKRofCVk2q6tt2ya9cw/d/64x/w161OVL4Y+/I05onU+KtWuPg5DDofh+N4JriGOSbUrn5pGZv4VX7sddRonxCn0nS11Lx3Fa2MnytYRrua7m/haRof4VauW8LzLdeG5Na0tf7S8Xxs0l01/++mt1/vW8f8AFXhmt6lda/qEl3PJPJPcN80jSNJI3+81ebDL6WN5qc47by6kxpe0PpyTUvAXxIvGtdNZTeSbpJLm0Vrebaq/ebcq7q4jxZ+z/NqmsNqNvay6lHdSLMy/aI7fav8Ad/iaRq5fwN8Oo9H8PyeL9bknvLG3+7ZaPI0lwzf9NGX/AFK1dX9p3V57qSF7O3/s9lXyLaFmja3Vf4lkWhYTFYap/wAJ8+aK/mJ9lKMvcPPfFXhvxJca+dNls4YLeST93bXG23ZlX5dyxyfNXmuraBoP264+wTSs3mbVZV/ct/e+ZtrV9T3XivwZ8Tk1Cey1BNE8VzQrb293q3zSM3+yzfLH/d3L81Z3h/4Ff2L/AGdaxaLYyX0n7ya/1S48798vzNHHCvy/7tfS4fNo4an/ALR7kuxvTxVSj8R8veLPBusaDcN9q0+SC3hXczL8yqrfd3bfu15bfW4ZZrh/4m219F/Fjw94u0mS/wBS1KHUIrO+k2wz7t0bR/wruX5a8T1K1/cw28sSyM3zbo/3bfNX3WWYr2lNT5vuPpcLi5VI80jmtL0hpYWb+83/AKDUn2WG1mrtY/Dd1caay6ZD9p8varR/KslcfdabdWE0y3UMsFxD95Zo2Vlb/gVexTre2lL3j06eIpylyxMbULqS/uFVPu/dWpG0tmaNXZVptra/6Qzf3a1Pluo5G+7821a7JS5dInRzcpXj0tVj3N/E3/jtR3F+sULLFVqSSHzm2NuVflrF1Jt0lEP3kveCPvGbNK21mrLjia4atiS3Z9tSWqx2/wDwGvTjPlj7p183LEosjRrWXrDSLGsdbk2ot5n+7XO3GsTNI1b0OaUuYqnH3intmVfutQqyLuXa1WP7Wmpn9pPXd73Y3Ifss3/PNqPss3/PNqf/AGjL/s/980f2hN/s0/eLG7JvL+61O/feWy7ab9smb+Kj7ZJR7wDo7Nmb5/lp0kyxfKtR/amqCnb+YBWfd96hV3VJHC0tWJFjtV/2qLgNW3+zrueoZLjdTZJfMb5qZRGP8wBRUscfm0U+aIHYyeDbyPraTVnyaX5UjKzTQN/vV6hoPxwdrxV1KyWKBv4lrqfEngvSfHFn9u0tkWb/AKZ18pLHVsPU5cTG0e5ty83wnhca7V+8zV23w78OWeqSTXFwys0f3Y65nV9GudDuGhuY2VlqnDeXVh81rM0TV3Tj7en+7luL4T0G81HV11DybLSokh3U7x9Zn+wYZJLX/SJP7sdcG3irX2kXdeV1+gfEiK8VbPWI1/3q4q2Hq03GpGN+UcZROA/tC9t/ltp2Vf7tWNN8Uanpc3nGbzv9mu88ReAbfUY2utLZcNXKt4D1X/niK7qeIoVo+8TyyOmsfEWm+KrXybjbFJWB4g8BzWu64tPmh/u1zGoadcaPcMsokgmrc0Px3daeyw3P7+3pRoTpfvMPLQfN/McpNE0TMrLUcibq9TuNL0nxVb+ZbsqzVwmseHLzRpGzGzL/AHq66OKjUfLL3ZESiQ6Dql1Z3UaxSfKzV32uXiwWcbNa/aW/2a8v3N8rK1asPiq/iVV3Ky0V8N7SUZxCMjpdMZdR8zzrLyIf71cZqkcUd9Itu3y1PceILy8jZZW2rVFVZ22hdzVrSpum+ZgX9N16502T+9HXUQ6hZa9Dtl+VqwtN8K3l5taVfIWtfytM8Pr97z5q5q3spS/d/EEeYytY8KzW+5rf96tY8epXVv8ALFJWlq3iu6utyxfulrC/eV2UYz5f3oSLv9pXD/fqDNNVGb7i+ZWtY+F7idd0v7iOrcqdPckyGi3V0Gl6Msdn5kkfzVc8vT9Jj+XbK1Zeoa9M3Rttc8pyq+7Ar4SeOW6aZV8ldtUPECw+cvl/eqr/AGtcyt88lMjtZr+ZmWOtow5Zc0iSnVqzhkeZcLWvb6CsXzTtUjX8Nqv7paqVXm92IE14u6zbd/drlK07i/aXdVJY2lk+RfMooxcF7xUhkn3v71belyeZbqtVrfSf4pW21JJfw2fyxUTlze7Ekz76Lyrhlp2mzeVcLUNxcNdSbmqNW2turbl93lYGxrEe6FW/u1jV0Kst1p9YTqysy1lSenKREjrfsZVuLesCrul3Hk3Cr/C1XUjzRLIbiBreZlrWs1WK3XyvvNTdUsGkVZkrJWSSL7rMtZ/xIh8Rt27XDTMsq/LWVqG37Q2ymx3kity26q1VGHLLmJjE2dBuPm8mma5a+XNurOt5Wt5FZa3IdUt76Py7hazlGVOpzoo56nxttbdWxdaDu+aBt1Y8kTQttZa2jONTYDp7fUrW+t1hlbFZ954dkj+aFvMWsdZCv3a0rHXLiz/i3LWPs5U9aZHvGfJC0f3hT7O6a1k3CukW6sdYj2yqsU1Z994amtdzRfv1qlUjL3agf4i9b63b30ardRrUd54djnjaS1krnmjZG+arNnqlxZt8klQ6Uo+9SYcv8ok0N1pzbW3R1Zt9ZmTbvZt26te3163vF8u7jWm3nhVLhfMspPN/2aj2kfhqxJ/xGnDqytHG0tWNS0u31KFZrf71c5b28iRtHIm1q0rGZtrL/drhnT5XzUzmlEzrizmtfvLVeP5mroLfVvvQ3Me5astotrffNayfvP7tae25fjK9oZWk3DWs3y11EMlvqXl7/laqOjeEdT1rVobGxsp7u8k+7BbLur1LS/BOleBrqO28RxNc67JtZdOkk8mGHd/z2avMxVenHX7R5lfF06X+IzfCPw21fxFPNDYwtLDuVvtDfLGv+81ei+F/AtuuoLp/h6OHxXrqszeX/wAs1X+8qyfKyrXI3XiTXkk/sl7iSysY5Ntxp1s22Fa9h+C/wnh1CS6mvYdY+3R7oY7e1haPau370jblb/gNfIZhjHh6bq1paHy+MxMvicimviA64L7Q/HdprF9qFmv2ezsNPuI1jjuPutu3K1egfCn4D6XcaVbxX2ny3Op3CtJdT3MzRx2kf8Krtrsf+Eb+HPwht/7Y1u1itvlhms7K5uFkupo2b5pGjX7zVx+uftkWHipr3QrjTL7RtDvlaOO/024X7aq/7rV8NUr43MF7PAU3Gn1lt9x40aVStpD3Ues698SPBnwX0ldIljtZb+3WTdZaWq7o/wDakrz3UP2gf+E8u4f7H8UzeBtQVlaGy1CNZLG4/h+aZV+X/dkXbXkN18GdQv7W41fw9rFv4x09Y/Mb7Du+2Kv/AE2t2+ZWry/Ug9hBbzP/AMu83l114Hh7Bc3M3zVO7/yZ6VHB05R/vH094k0fTVjtbjxP4al03U7hf3N34ekjW3vF/vKrbo/++ayfBviPR9NumsfD3i/VPDdxu2/ZNa8uSyuv9mTb93/gS1yvw/8AiNp0nhG+8LeJY7qXTLiaO6t7uHbJJZXC/wASq23crVN4k+HOpKv9qaTLB4z0KPbI1zpu5ri1X/ptH/rI/wDgS7a6I4fklKlXf+Rp7OUfdZ2niTwnpupNA3iTRm8I3Ejfu9Y0vbNplxu/2d38X/TFqyNMh8D+H7OaOW61bxF+7ZWWFVs4fl/u7vMZmWsXwr4y1vw5a3kej3C3lvJtaTSb6FZIbj+9+7b5WrtvDekeDPiN53lTR+CNS/54SN5llcMy/wALN/q65a3NSh78vd8v6uZ838xVs/hva+JrjzvA+qNfTfLcNpd7tjuFX/0GSp/C7eJPB/iC3t4LCe21H95C1ltkVZtv8Mkf8StW1pPwZ1Lwrc/btV1e20DT7NV/4mkNxu8zb837lV+Zq9dk8TXM/wBnhVprKNvLt45rlo21W8jk/ijX+Fa8DFY5JWp+/E46lUydS8K6Bqcemya3ocWn+IZJI2/s/SZvmm/2ZF+7GrVpR2832drc26W1vDG0y6Pp21YYdv3lumb/AFlR2+nxqtxbw71LQ/6RBBIrTStG33ruRvu/7W2rXmW/l/umt5LCO4ZVkZl+wR+Yu75dvzNJur5atWnJcqOKUuYsTGNoI/N+yyWqzNDG01urWcO5dyrHH95mqFr6bbEy/aFmkhjkXzFVr6ZW+X5WX5YV/wB6i4uJFktbppJ/PkWFo7iaONryb5trLCq/Kqt/tVXjtZHkuNPFrLLM3nRyWVsyrM3/AC0Vrqb7rbv9n/npXLCnp7xmCrIsctrFHF+7WRWghTyY1ZWVla4mZtszf3lWpPN3SxzfupbfzF23ElrJ5KrIu1Vjs/vf8CqurLcKsyrDc2MckcnnfZWWwh8xdu2O3+9Izf7P/PSiSGSNFeX7V5jQsqSNbyTXk3lt/wAs1X5rVWrflAmjuJtiv+/8xoY5Gj3SSXkm1treZJ963VqhkeWRWVJIJYkaSPy/tEkNnGzfvFaS4/5eG/2acI1WSS28n5Gkk8y2hmkVdsi7t014vytu/u1Rk1JYrdrm4uIUiijjma7nhkhtY9u5ZPs9v924anTp3l7qA0l1TdJDci8lzI0bW9zcfLJIsi7dtva/d/4FXP8AiLxrY+ErNjqF68J+7/Z63HnXc8kLfL9o/ihVl/u1xXiD4uNJcTWfhtZJ5pPMt5NUk3M1wrN8qxr96Fl3fKq1y6eCbq61ea81xrm5v1WS4axVWkuI1Vvma4+60Mf+1XvYfLI/FiNjto4eVT4hPGHj/wAS+N7WZbKG5ttCs9zfZrTc32eNv+eki/8As1UfDfgu3uY1vL1l1Bdq3H2C0bdCsbfK32qaNv3NdhcS28NjHt+ywWaySR2sixs1u0isrL5LL81xIv8AemXbVDxB4ftteuL6J7OV51ZpLqSGRlmt/M+aOS+mVWhWP/ZWvoKMowXs6ceVHrwoxp/CcFqy6bZ3Uf8AZN9LO0bN5jbd0Mbbtu2H+Jl/2q9A8P8AjDxd4Zs7P7bYw6pY2/mQw6bf7Zmhb7zMyr8y/wDAqxfB9n4f0W4kt7e8gbVIVWOa5u/LbazfK0drHuaO4/2fmjau4WO6ivltzHdfbvOjjWCSOT7bHHH96SaT5poVZf4V3LU4rlfuSjf1JlRjU+I2ND+KWlaozTNfTW17HDCzTXsayXF1J91o4Zl+WNWrrxE+5rdYlLbpFayh/dr/AHla6uPuyf7v/TSvHr7SbDWLKGRVtYFuLeRbe4by7eNY42+WTd/y2Zv70irTbS18QeG5o4dLknvrOa6juIdHu7dlmvPl3LJ9n/u/7teJVy+nU/hPlPOqYX7UT2Fr5mhW6WaKSGFlk+0tbyR28at8rLDb/wDLRv8AaX/npSre3EG2KX7S1wyt8sbSNf3jR/xN/Fbqy1wOj/FSzurqGz1ndpF+vnQ3F7PG1xDZr/DHHD/yzZdsddnZ6pHeWsN1aea0N2sd0sFtNJcXV5t+VmmmX5oV/wBXXj1cJOl8cTglTlH4jTjiWXdCskU9rHuVraG6Zbe3VvmVpLhfmkbcv8X/AD0rP1BkdZNQe6a0mZlZtW3fZ5pPL+Vo7eNflm+7UwdfLWOJoGFtuhVfMaOxtW/1kLSTfdmb/V1MmoLbyRXnnyLE7Ky3twu2aZZPl8u3t2Xb/wA865Y80ZElHVrjU9ci/sDV7ea/huLho1tra4W11CNfveZIq/uWVq8/t/g3p/iXxDbxab4jhXT1bbNbXK+XcQ7f9n7sleksy/Z10yIeVLt3Lo6zbriZo/utcM3zRqyrHVWTT49R2I6WuoRWe6ONvMX+zLCOT5l2yfLI0nyxrXoUcVOlGXJ7pdOrKJ51411iy+Fv2rSvB8M8F0qstxql3HtuF/h2xttXatearp19JZ2sdrDK2qXjN5nys0zMzfLtr6GvtsGkR+fMms6WsP7pddkWRrmRdystrIvzLU8l1a+FdFutG0iG18Ka+0fzSax+8X5v7twu5f8Ad3V62Hx/JGMYq7fU6qdflPKvCcFr8JdWh1LVb6RvESq32fRbSb7vy/8ALxJ/tf8APOvNf7NuvFfiBbaw0795IzNHaW6/Mu6uouPhF4j0/XIY9S025mkuG22/2dfM85v73mL8tdff2Z+BtnJeaxJ9p13UrOa1h0u2k/cwwttVmkk+81e3GtBT9yXNOR105R5vdPONe8L+E/AVvHbeIbq417X2b5tN0a6jhjtf9mSZo5N0n+ytX9L/AGg28B6C1j4S02XTP3yyM2pXzX3/AAFV2qq15Dff6VqH8Xy/w13vgf4X3fiDRptSufsukafGy7tW1RttvGrfe2/3pP7q17dXD0JUorFe9/XY7qlOny80z3vQ/Hmm+KPh/b6p4+s4dN0u4k+WSW4kaPUP3m5ljtV/hWuJuPg/4N8fSSXugaZ/aUnlteWv2K/h+zsv/PO4jXa0bLXlPxU+JWi3fhnT/Cfhvz7nStGaS4XUL/8A11xJJ97av3Y4/wDZrzPwb4q1rw/eSahpF5dWk0fytc2kjLtjX+9trDDZJVpwlWw9RwfRfZOSODlKPPGXKe5/GjwvL8JfCmlWuj3dna6ndXH2i7awm+zyLG3+p+VpGkr5717UNQvLdRqNw2oSSSNN5lxuk3f8Cb5l3V6bY/Ga38ZawreP9LbxLCtr9lW4tJFtbqP5vlk3Kv7yu78K+G/BWueG9StvCvi6C21eSSOSPzLdYdV8tfvW8atIsbf3t0bV7eGqVcvpRjiVzS6yNaXNhI+9H3jwO3+GLHw3Y6ldXUOkNfM3kx37bVmVf4l/i21yF5pFxo8bb1/cr/y0X5o2b/ZavVvjPLM3iuOx/svUbH7HCturaou28ljX/lpMteZ3TTRRx/eVpG3V9Dhq85x5n1PXwteUo80pHO2drJLTlsViZpJf4a6JrqG1s/mt18xvvNH8rf8AfP3a5vVFkeHbA3nt/d+63/fNepCcqkj1qcuYwdUv/wB5UlvatLb7m+7VWG3kuLjaytu/u1tfZfssKxv/ABV6MmoLlidvNE5/ULdfs7KsnzNXOXFrJaybXHNdFqF5A1zINr1laxdebIse3/V16VFy2OqlzGZT44mlbatWbOwkvJPl+7/erT/c6Sn+1XTKpy+7E1lIqx6H/fanTaXb2/Vmqt/ak3n+Z8uaiuNQkuPvbaz5anUXvFlobNf4mqKT7L/tf8BqlVm3tftG5vuqtacvLuw5R/nW/wDdpfNt/wCGOo/s8fmbfMqOS3aL71OyLLDXSrG2xaps+771JRVJcoEsK7pPmqSZVSTb5dV1bbUnntQBY3fu/lophuN0X+1RWfKB0bbf4a2PC/i6/wDC1xut5N0H8VvWRRXlSjGceWRqe4rcaH8UNLbbtW48v/gS15R4q8G3vhmZlkjZrfd8slY9ne3Wk3i3NlJJBOtem6P8T9J17T2tdcVYJNu2SvJjQrYCXNR96HYfNzfEeT/8C/8AHajZd1ejTaH4JumZodUZaryeEvC7fc1ivRjjIfyy+4mxd0fVraTwmtraXyWl5/tNWFZ2baXqC3V7rm7a27arfeq3N4G0KT/mOL/31UTfDnSd25dajb/gVc8JUY82vxeRZznizxLH4g1BmiXbDGu2qGn6HeapJthhau5/4RzQNC3TXF59pb+7HVG+8ceXH5Om262sddUKz5eShEj/ABFrSfC9r4Y/0i9vNs391ZKh17xpDPC1vbw7l/vNXHXmryXTMxZp2qvb2txqUirFGzNVxw15e0rSHcrt95qI7dp22xLurrNN+H7eX52oTR2sP92tCTVtL0OPybC3Wdv71byxEfhp6kcv8xjaX4Lnk2tdN5EdaTzaR4dj226+fNWJqniO4vm/ezf8BWsWaVm61Ps6lX+I9CzZ1DxVc338W1f7q1iSStLS29rNeSKsUbM1dHp/ghvLWa/kWBf7tb/uqCI96RzMdu1w21V3Vu2fg+aWPddfuFrXbUtN0ldunw7pP71YOoeIZrrq3/AVqPaVan8PQfumt52m6PH+4Xz5qy9S8QTT/ebav91ayZLhmqGRd9VGjG/NIXMXYbe41H/VR1P/AMIzef3V8yt6xuLe40dbe3mW2m/iqpBp62Nx9om1GNv9mNqPaPWwcpBb+H4bP5rqSi61aO3Xbbx/LVHWtU+3XzbF/drWfbwzXUm1VkarjCUo81QZNcXklx/tNVVUkum+Ra2rfwzt+a9k8pasTala2CstrH/wKq54x0pkFG30NvladqmmmhsF2xLVGbVJH/6aVGsFxqTfd+WjllL4yw/0jVG/2ak/slv+ey7q1o7eGwsfLlkX/arPa1tfM3eduojP+Ugzbi1a1b5qgq/ql79qmVf4VqhXTHm5feA1dHl2qytUepWbeY0ifdqirbWrQt9WZfllXdWUoyjLmiBmUVuSWMF9Huiba1ZlxYTWv3lqozjImMiaz1Rrf71aHlW+qf8AXSsCnq+xvlodPrEotXmlzWv+0tUq07PWWi2rL8y1c+wWupx7om2NU+0lD4wMCirdxps1r95fl/vVUrWMlLYC7Z6pNa/db5f7tbEeoWepx7bhdjVzVLmsp00yZRNm+8OyRfNC3mrWTJGytzV6x1maz/2l/u1tRz6frC7ZV2zVHPOn8QveicpkrWrp/iCezZf4l/utUmoeG5rbc0X7yOsdkZetX+7qxGddv07X/v8A7iasvUPDV1Z/Mi+ZDWOrsn3a2NP8TXFntX/Xr/dasuSdP+GHLy/CYhytXbHVriwk3RNXUbNM8SL/AM8Lism+8J3Fi27/AF0f95ar20Je7UFzR+0bWl+IrfUdq3se1v71X5NBXzvMt/mhkrlLOxKfdr0LR9BuILGO8vpv7Nt/vLu+9N/urXlYjlpO9Nnn1a0afvHN32myLcKvlt5jfw10+l+E4tJjW61u4ktD8u2yh+a4k/3v+ea1fute8m3ZtKj8j5f+Plo90zf7v92srw74a1jxRqfkWMUs8zN8393/AIFXC6zdO83ynnVMR7vNL3Torfx/qtjG2n6DNJo1rJ95bRm+0Sf70i/er2j4JXF1rGh3HhzWIYP7Ek8y6ku10+Oa63f3Vkb+9/z0/hqz8Lv2e5LpGvL23t5LW3X/AEi5LeTZw7f70lbfiz9oTwZ8KlksPB1vB4n1iP7uoTx7bK3b+9DH96SviMZjHjr4bAU+Z/zHyWIrPGP2eGj/ANvHW2fwL0XwxFJ4i1m6sfDujs3nLPd3DSND/uq3zSSNXP8Aij9qLTfC+jtpfw/0vbbyQtG2qal80ky/xbY1+WOvm7xZ8UfEXxA1pdR17VZ9SuP4d33Y1/uxqvyrVKylfyZMf8sZN23d/DU0shvyzx8vaS/A6sNlco+9XlzHRWB1DxhdrNLebtrfZ2muZtzKu35V/wB1awNQtZtGuJreZfLkjbay1B9qjhjaN/4W3f3t3/fVXv7enePy3WLUrDbuW2uPmZf91vvLX0Uabg/d+E9X2LjL3YnQeC/HDeD/ABjpuqweYzWs0Nwv8P3W3bdy17H4tj8L/Fq41HWNP1iw0jUrpvtVxp/iGHbGrN97y7iP73+6yxtXzpJdaayR3EEN9EqttVfOVttb2l/Zrzy/KupLaZvl23P3W3f7S1wYnCJyjWjozCpho/HE9e0T4TjXrX7PpWqaFqeoxr/x7aLdM0ki/wCzDIq7v+A1l6ppviLwHeWV8n2zTbhdyw3MXmQtuX+63ytXB+CF1Bb9bFF2t9o2xrI3yt/us1faeqatc+BfhzFD8Uv+Kk+0R/6Ppax+Yy/711Xy+ZVp4KtFfHzdOpw1ZSo8ph/DG4sfi9pM1v4g8MvJeSQstx4nsttv/wACm+6u6trwj4I0Xwqhl8PwweJL5VZl1zVG8uxh8v8AhjVd3mSLWX4H8Yf8LO0+9WC3iXTdMjjuLbQ4WW3s7Rlbdum+60y139vbrpqrcXEyvGtw0MbfZWW1j8xfux2m6vhcdiJ0ZyprT+7/AF/XqeHVq+8LYvcNqa3r3FxdyfaF26pqMbLN5ci/6uG127dv+1T1eO2jlW3WaSeS33TQxzNNNJ5bfL5zN/x7rUE11cfek8+BpoY2Vf3k11cbW/56f8uytup0ce64a2ePdH50kLWUdxNDGvmLu3TXn/LZm/u/9NK8Hl5tWcw+4kWeXbK1rc2kdzIvzXG3T4vMj3f6770kjbqPt7f6PqE07ee0MLQ3tysazSbW2strCvy/xfxf89KryagzRx3ryqzRxwyR3citDGv8LfZ7f7szVN80UjQrJcRyTfaLdtu6S+m3fvF/csv7mOjl/uklp4ts9xYpFP8AaJvMhmgtZI/t1wrLu3TM3yqv+7VWOSKeJvlsp7S3aG4ZbeNf7Mh3LtbzP4maneZuRlxB9njaOZrS2ut1rH/CzTXG3crLVaS4/wBHjkeaLbbrNDDe3bKtnCytuVbXau6Rl/2v+edTGMrAEmFt47yWT/lnJBb6hcQrI26NtyraRr80dWZIWiv/AC/JntriaZWkt4ZP9OuI5F+9NcK21V/2f+mdZOqeILXw1NNqd5dXGmiRo5mkm8n+17qNl2/u1/1ax15drnjrVPFFu2keHbGSDT/L2yQW0O6S4Vf4pv4t395q9Ohg61br7v8AX9f5G9OnKodz4o+IGm+F7ZbR0t77UI1Vf7LtI2jt7W4jbb++Xd++avMdUk174iTNealN9m0mNpvJaSRltIf70cP+1/srWppPhKx06O4uNRmgvmjmkhaRpv8AQo2Zdy7rhd25v+mdbTNI2rQ/62O6uP8AVr9njhv5o2h/5Zw/NbrH/tN81e9RpU8P8G/c9elhoxI9L0G10S4bT7W3nW8aGbc0kKrfzQsvmKzRt8sMf+0rbqhvGt7iNt7WzWMdw37zbNJZRzND/Cv/AB8STfL/ABfKtOsZof7Pj8uOzbTVZbho/wB4tg0i/LJuWZlaa4X+6rVyHij4gxWGqxppcs99qMca2/8AbFzJ8yr/AAtC33rVV/u7q6qVOdSod3uxidLrHiOPSdt7f3VxY3Eyq3mRXCtqd0vl7f8AXL+78n/pn96uG1W81zxRosn2Gzj03QLH5vJgX5Y1b+KNW/eKrNVXxRoP9l263Oo6zb3OsSSLNNBHtmh2su7zNysys396uruPD9vrGgabYpqep/Y4WX7Pd3rNu8mT/lnDZt+8k+b+KOvQhGnRipBqczB4BupdEW+mmgi875rO0mZma6/hZWkX7rL/ALVOj8Ua94NvG0vVbHzbeG88y4tLlflZtu37y16Bp9jZaDaxxWkN1pqzKvyw3i/aZFb93Is1wq7Y1Vvm2zLWh5Ua6etvLa28tvb/AOkSWm5Vso5I/wB3N+7b5Zm2tu3Rstc0sUpaTjzRCRg6L4803Vo5l+1Np95NZtHI1y0i7Y423LHH5f3ty/8APTdXTeXvkkh8vyI9QuI91tHGu5rfy90arGu2P5m8z5lZWrg9U+GGnzeZJZTS2ckayK3mfvPOkX5lVYdqyQqy/wB6slZfEPgu4ksXvFghuFWRo47pbiGTb8y7vLZqzlRp1PeoyMpS5fekdxrmo6PcT2NnqMlj5jLJ5NtO0jW+nxt/eZf3iybv4fmWuXXVo9Fvm/sC+voFmh+z3Em7a0n95VVdu6Nqr+JofEWuXljHqljc2kckbTWNhDG0cccbfxR7t3y16V4T+D8eiXkceuLLqWrTfKuk2m3dD/EsjSfdVflrKrOjhqXvyOGvUjynW+HNUvdWs7eXbayw/Z45IZNslraWskf3vMVvlmk+atf7R/y0W4lgWZvL/tKZZPtE0cnzKsNq33V3NH8y1B5n2osxjt5Psu2aaKO3aPTrLbuWb92zfvmX9592nNG3lySi6lgWTdatq1zbySTM33lW3h+9H96SvjqnLKR5DF837sK288e9VuRpMcjSTSSL8rNcSfeh/wCWdSRyeZHtiuLe5jtd1vHMzbdOsv4of3m394y/u6g3NlFWzmtobplul02OSaS4mWT5Waa4X5o1Vm+ZWojWWTaq+TPd26+TGu6SGxsZI/mj3Sfdmk+aOo5CSzJqUPnLfx3ktksu2RdUn8v7Vdr91o7dfu7fljpsljHplo2mW1kzM37v+y7ZY2kuJI/mWS6/2WVab9u/eNdpNJBFJt/4mlwrLNcRy/8ALO3t2Xb/AM8/mWqjStAFtRDPAzfvE0e2bzLy7kh+61xuXdCsirHUxpy2j/X9f1YCGwebTp7+fQtV+zN9ojnvpLZlk0q3jb5WXy2+Zm/d/NtrnfFng3R/FCrqPiCyvNImuLhreHVNO3XEN3t3fM1u26SNa7SG8je4WMrZ3n2H/njMrWFhDJ83zSfKzSfu6xdae+h0i81vSL+BtSaFtviPUI490k0fytHaqq7dreXXpYarKNT+X+v6/Q0p1OWRyHhP4J+EtF0i68R6tIviWC3k+SDQ5JLhWVf+eleE/FDx5rvj3UnQrK2n2Kt9lsrSFlht/wDZVVr2f4S/C3XtP1C08ReJtfl8Lx3km6GP7R5N1dyN823/AGVauO/azm1671CP7b4ZTw7Yed5cM8EO5rpv70ky/KzV9nl1T/buSc/aefb0PXoS/e+9qfP/APYP2XS/tGtM+m280m77v76Tb/DGrVHrmtMukra26raWf3ltPmb/AIFJ/eaqmrRqt5DbwfNJHtXcy/drJ1Tc03/At1fokI+05Wz6SnSUvekOs2ji3Sf884/vfd+aorG4ka4aTO7y1p90zW+mrCyxt5jbmb+KoI1+y2HmL95vmrqsmjp5Ynonh341eILW1/s3UWg8S6RuWGOw1iH7RGv/AFzZvmj/AOA1r3C/D/4gyLHa3V14N1BflWC/ka6sP+AyL8y15M2+GNv+mce3/gTUyx3W8bNXPLCw+On7r8jkq4OHNzU/dOv8ffC3xB4Yhhurm1+06W3+r1Kxbzreb/dkWvLdck8yTbt+Wu28N/EjXvBc011o+q3Vg03yyLH80cn/AF0jbcrV6d4Fvvhr8cmlsfF1jaeBtb2/udY0xvJtJ2/uyQt8qtXRGpUwcPaVVzRXb/ImM6uF96fvRPnzT5rjy9zt5n/XT/4qq18ySJI3mbZG+VVk+7/30teu/Gj4G3/wn1WC0N1Bq9neQ/aLO9tvlWaOvMP7CuryRYYY2bbtX7u75mrvw+Ko1l7aMvdO2ljKNSPO5HHXOl3EOGeP733W/hb/AHWptvoLTtul+7X2F8Gv2VrrVNHnbX2Fvb3C/Lbv/eZdyt/vV8peIrhreaWCNv8AgVdGDzWlj6lSlh5fCa4PMaeKqSpw+yZt9qS2Mfl2+3dWBJK0zbnbc1NpK+jpwUD34x5Qqf7Dcf8APFv++aWxkWK4VmrXvIpJZFZG/ctRKfKwlIwWVl61YsbhopPlrZaNWjb7Uq7f4az/ALPY/wDPRqnn5iuYika38xv3bVNcXnlbVRah+y2/8NxQ1h/duFan7v2gI/tS/wAUa0edD/zz205rCRf4lqNrORf4ar3QHf6O395aa0Uf8MlQsu371JTsBP8AZWb7rLRUFFHvAeu3Hwj8QRf8sYm/4FVb/hWevr920/8AHq5tfFPieP7upzt/wKpl8eeK1+9qcsn/AF0avB9ji/5oml4m5b/DbW7ifbJbeRH/ABM33VoufCnhq1k8i91+JZv9ld1aHh/4tOum3Fh4gWWVZty/aV/utWFNeeCLaZpwt9dyf3W2rU01ieZqt/5KHu/ZIPFHw9j0S3t7yKZbmxm+7JHXL/2dCv8Ae/76rovEnjC68RSQ26wrbWFuv7uBayIUa6mjj/vNtrvpOrGn+9kT7vQp/YFP3JpKb9lZOk0tel61pNr4JsYdun/2leSL80jLuVWo8J3934guGjv9ItVstrbpPJ27az+tqUPaLYqx5xH5kP8AEzUN/tVo68lnFrF1FYNvt1b5abo2kSa3qUdtF/FXRzRUeeRJu+D/AAausRtdXTMluv3f9qr914s0/St0OlWq/L8rTVoeONWj8NaDHY2zbZpF2r/srXloO41x0YvFr2lT4Spe6aupa9cX8n+kSM1ZbXTNXWx+FbXSdNhvtYkk/ef6uNaTS5NA1e/htk02ePc33vMrpjUpxjeMdETY5izsLjUJNsMbTtXVaf4DW3j87VLhYF/u1oeIPEEPhy4bTtPt4lkVV+auPvtZmv5PMlkaeoU61fb3Yh8J0tx4m0/SY2g023/4E1c7qWuTX8n72RmrJaVmrb0vwlqGqbWSPyYf7zVoqdOl70gINP0a+1aNmHywr/E33asR+F4Xby11CDzq6vVG0y10eHTpr3b/ALS1zcMOhWN0s32yW7bd8qqtTCtKouZBymNqWlzaXceXMu2SqdafiDWpNbvmZ12qvyrWZXXDm5feJG/6ypbO1uLi4/0dWZq0/Cukx6tqDLKzbVXdXQaxq0Ph/dbWsKo38TVnOtyy9nH4iuUy7Xwv9n/0i/kWKnTaza2CstlCv+9WLfalNeNunk3Uun6Xeao37qP5f71TyX96rIBl5qk1xu3yb6bb2F1ft8i10EejafpMe66k3N/dqjfa833bdfIWqjPm0pxJHR6XZ6dHuuG81qiuNc/ht/3EdZkksksn8TNUy6HeM33fK/3mquRfbkBTmuGaoKu3mmzWPMsfy1Srpjy/ZAf81xJ/tNV7+yVjj3TTLHVW3uGiuI2/u1oT3FjdfNK0qtUy5gIf7LWRd0E3mVnV0Ni9qu5YmrOvNJmg+YfMtRGfvcsgKUczRNuWta11ZW+WdaxqK0lGMgN240mO4VpIGrImt5IG2uu2nQXcls3y1rx6pb3ke24VVrP36ZHvGBT45mi+7WpcaC33rf51rJZWVtrVpGUZFmzZ67/DcLvWrFxpcF8rNastc7Vi3upLWRWRttZSpdYE8oXVlNZttkXbVeuhtdbjuF8m6Wi68NrLH5lnJv8A9mhVeX3ahRz1KrMv3akmt5LeTbKrRtUVbga2n69dWLKv+tX+61bka6X4i/6YXFcbSq+37tYToxl70dANjVPDNxp3zL+/h/vLWPW/pniu4sflkHnxf7VazWel+JF3W7fZris/aTpaVURzfzHGxuyn5a6rQPEdzHGqyfvFrJ1Tw7d6WzMV3R/3lpdJ3KtFX2dWnczqfCfVP7NfgGx8ZalfalbWEFzqcO2GyhvV/cxzMrM00n+zGq1V+Kfwi1Dw/czXl3JPK3mMskjL8sf8K16D+xJfR6NpPibUWjaVbCxurjav91Vt2r6OXxLpHibwLaaqzNPp12vlxx3EKrI0jN5fl7f9Xu3fL/dr8QzXOcZl+ZvljzU9In5TmGY18PjZP7J8V/DP4Faj4ks31K9iuLmw85beO3tVZpp2Zd22Na981Kx8B/A3w/GvihILnW2j8y38Oac25V/u/aJP4q6nQbs/CT+35NGRJtM+z3Hl2qtthS7j+ZlVm/eL/tRt92viXxtrzeJL6a7u28u6m3NJMv8Ay0Zv726uuhKrnuIl7SVqUexphpVMzrXnL3TT+LH7QniP4nTtbXVz9i0iNv8AR9Mt22wwrXlvmyNV+402dbNZNvmW/wDe+Wq32eNvM+b+Lbtm/hb/AIDX6Hh6NDDU1ToRtE+3oUaNGPLTJLdtq1uae37yP/ppGytXM2+7zK2rHd5f+1G26irE2lEvSfLJG1SMv7tf+mcm3/gLVcvLfzF3J935ZP8AgLVYt9LaePaF/wBZH/48tefKpFK7OXmjH4jNt/mjuF/4F/3zW1pO6WFv9n5ql0vw3qUt5Gy6fcSqy7W227V6j4P+C/8AYunw6t44vv8AhGtLk/497Zo91/ff9cYf7v8AtN8tcOIxFKMdWYVK8YnH+GtD1LUvFq2WmQz6hJd/Nb2kaszN/wABr7A8K6xofwh8G3Fr4m8QNq8kkO2bwvuW4t7eT+KPd8y7q+dPE3xpfQbODTfBFivhjRpG8m4Zfmvbzb/z8XH93/ZX5asaR4e8QePtU0tbeP7TqLL8q23zfL/ebb91f9qvlMyw8sWoyre7D8Tw8TGVT3pe6ew/DfxR8PtVuLm40iyh8MazeQ7Y7bWv3ljIzfxRyfw16VeW9xpGoNcSm6E0jW8cV7deS2o3bfd8u1Zf3arXiHh9/DfwZkbUr7yPHOuq23bbSf6BZsv95vm8ySsuP9qLxbqXiBdQZrV9LkVrdtJW33Waqv8AeVq+ZxeV1cTVlPD6x/vfl/w55NTDSqe9E+h44BNqM2lxW8kl5J9ojmsLDy47pt3zbryZm2svzfw/89KSO4W4VrhFtrm1t2t7iRoYfL0y13fK26HdukkpPD9vH4i8E2ep31i2haZat9q+xaiyrYXEjfdkVm/fL975d1R6hbXGmw2814yedDYtJDqF75bQwMvzKtkyr8zf3d1fKSi1Lkf9f1/Vzz5R5S3IrLbrPLJLBDItxDDf3Nu0zMytuVbeFW3Qqu2plWa3uvLNvdW00k0M32JZJGuJlZfL3SXit+7X5fu/9M6rSSeRrm7bPaXs1xH97yf7ZuFZdv8AurHVO3tY47O406G2haSO3k8zTLDy1XdG3/L4zfe/2ttY8r/r+v68gNPy5Wt2jWNJWijmhWCTdb2tq0bbl3SfduGWs/W9Wv7OC41PSoWu77zo2t7m7Vo5JlkVVZY7Vv8A0KrsckN1++RrO9sobpf9IaFf7Kg3R7dqw7tzN/8AHKo3E62tkt3NcTrHNbMseoXKtNdXLRt/y7bW3Qq1VTUYyHzHgfxCt5LfxXdW5vLzUvs8fzNqFvJD5bfeZWVmZqg0/wAf/wBi2scL2sd5aqzSN83ks25du3zl+bb/ALNe765oNrrF+ukavpazt9uW4j0f5mupFkjb95NeK3y/8tPlrzrXPgY11b7tNuIrma3jkuLy3k3R28PlttaPzv8AlpX19HGYacY06p6lCrGn8Rc8P69b315DJatcT6l+58vbZrHft+72stvbruhZf9pqydY8Rab4djeHUGi2SMv2jSbJmWOb+61027zFuFb+FV21W03WLbwvp7aTqejz6RHJCs0m23bbfMrbo2kWZt23/ajpdV+Htrr1y2o2F4sS+YqtfRtJJYWsbLujWORv3itu/vVvGNKFS8/hPTjU5o+6cvZ+KLrxVq1r9vmntrORo9y2Ma+Z8vysyqu1Var+ueHVh8bW+kab4Uvrm709d15aN50bXUa/Ms0iru2q1ZFq2v8AgW4hufsrWMd5DIqzT26yLdL91mXzN1buh/EbSbq8+x3sMWmrDJDcLbfNJDcTf6tmkmZvOj+X+7XpOLjeVKPumvKdS2kwzyQSPZ2s7We6G1n2qunWf8Uf+lbdszf7My1Q1bwjc674nsZ7i/voNK8xZNPh+xLHdK0nzfuYd3+r3f3a2/I8uRr17mG58lWht75o/Lt7eSNt0axyLtWZtrbf3y1NHZxtI1rFDLBHeblVfsK/a5o5P3kbLC3yxqreZ80bV5HtpR1iTKRYWd5bhvMjl3M268toZNzQrJ+7k+1XC/NH838Mi0TT/ZY/tU3leTH/AKRJIywx2itH8sywx/6uZtv91lasPxB4i03R2VbuGKVmZmXS7b/pp8sytMzLJuWT5vLaqmn6DqfjKNda1yZLbTJG3R2ltHta4ZflZVWNf3Mn+0y1j7OMY+0l7sTCpXjTiPk8QalrN8um+GYbnUr6OPd9v+9M3l/xQ7vmjXb/AA7qu+DfAcl0um63a6gsdxHJJ9sn1y3VbVZF/hVmZvmbdXX+HvBa+HZLvQ7j7ZeLeXG5fDe6NWj/AIo5ppl/d/dWuh8ye5kkldorm9s1jkm2xyQ6fpzRttm/c7ts0i7pK4q2N9n7lH+v6/q549TEyqENrfx2D295b3dzp8cki+Rf3Ui/briOb5mhtYWXb5e7y6bHZxWqnShb7FaP/kB2jRtdXLQ/Msl4rfdVlWOrMbSfvriG8lgjk3WcmsTRyM0nmfMscNq3zRruantdNHbqqw3VtbzNHeR6XDNNNdXUi/KzSTfeh/5Z14vP/X9f16HDKp/MNW4gnbaPsGoQWjbmjVo20ywjk/vfxeZ8slQteFbUanJeJ93y28QXvls0kkfystnt+7uXzKlkSS6kW1CRXgs/MhhtPOaOxsV+9G0lwq/vG+WP71RSaj5bS6ut826NVnk1+9/d7VX5ZI7WPy9snyrURj/L/X9f1cjmHMkcMkdrLFPafbpPlsI2j/tO+jm/immVtu3c0lS29vNdXS2yWcc99GvmLpdovl2dk0f8U3zbZm/eVU+yx2vmadL9qsrW9aS1kgh2tquo/wASs0bL8sf+s+7Um/zljtpLSzna323S6DaeW1nZt92Zrrcu7cvmVUoy3/r+v6b6BGRYjm3xzXkN2zW+5oW1q5t5Gjhjk+aNbe3Zt3ys0artrL1jXLfw7pa3F/NPo1ldMs0MLySNfarNH8rK0n3oVZVjqaTbIrXMc9ncNbq1q2v3vltYad/FD9n/AIty7o1rzLw98N9W8b3l94m1zUJLbSfma51q5h/eXO35f3cdehhsPBqVSrKy/r+v06m9OPMem6LDeahHa3GsW9npehyRbdI0f7RN9o/hZWZVVmm27ap6p4i0DwXq9lqfjCW+vdWu5P3c/wDZ00djZNt2qywtt3NXGeIP2grfS/FGiT+HrOSez0uFrCFbn95Ndxt/e/u1qeO/j43ijwbfaQ3hqG5vLiFfMsfti3Hl/wAStW0cHiXUi5U/clvra39dS7csjM+IHhDV/GjNrVvr1l4506RWm3Wi7b23j/2YVrxJfi54i8Paqum6frN9Jo9qrK1lqW24hZf4lkhbctUG8ea/puvxSJLtuI/vW6ttWNVrd/4XZpvjS3m/4TTRIL7/AJd/7QbdHcqv/XZfm/768xa+5wuEnh42nDnj/XQ9XD0qlOXNKJkf8Jx4J1e8kvb7wFFBd/xf2Xq81vCzN/djZZNtVZvh74S8byed4T8Qf2beSfd0nxLIsLM392G6X9zJ/wAC8tq1vE3wi0tfBjeJfCeuJfaL53l3n29fLmsZG+6sjLu3K38LV5xb6LeaGrXrputlVm+0wt5kbf8AAlr3aMoNc1GbX9eZ6sJQl8EuUj8feBda8J6wun6rpd1ptx8qqtzHt3L/AHl/vLWDdWq/aI4f4V+b/gK17H4L+IGj+I/AEPg7xTDeJb2N9Jeafqlhtkms2kXa0fkybd0bf7LVHJ8A9T1aGbUtA1LTPEWktIsP261ult/L/wBmRbho2jkrpji/Ze5iNOU6Y4nl92oeK3ittjj/AL26RqLyJvs8cK/6yut8QeB9W8P+JW0/VNPn0+6X5vLnj/5Z/wALL/st/eqvrHhy60GO3uLy1lgkuIftFu08LKs0f3d0dd8a0JcvKdHt4/ZOG1RVsY/JmX+H7v8AFVXT5ZGkVn+aNfl2068Wa81Db5cm7+Ja1LOKPT7H5Pmm+bbu+7/urXqN8tM6ZTjynrnwp+N3/CufssM017qWnSJJ9q0u5jjaGNv4Wj3M1fRnh/wv4Y+IWpW/ivT9KSytb9Fmax2rHJMy/K33fuxq39371fEHhfw5N4i8UWejwN/pE9xHCu5tvzNX3/pWm31poOuaPpZs/Nt9Pjsodq7cP5P/AMS0e2vzPieEMM4yoy5Zy3/wnwOeqnRlH2e8jzX4n/FBbPxRFaaRFbtBp9pNqP2u2bczeSrSMq7flX/V7Wr8/NamaaZ2/vV9pePvhz/whvw18Qate3Bi1LK6FDbLtb935is0m5f4mVZK+K9XRoJpVb+Fmr7ThWlh6dF/Vz6XhynCNOUoHO0UtJX6Offlu3024nj8xF+X+9Vq4s7ieFdqxt5f/PNqtWbrfad9ndtvlr8rUy2ijjVVFzH8slc0p6kcxl+cywsv8W6oK2r66tVm+aHzP9qq3nWDLzC6mtIz68o4mbRWiq6e38Uq0Na2f8N1trTnKM6pVuJF/iqx/Zu6PdFIrVXmt5Lf760c0ZAWPtUcq/vVprWqt80TfLVSnrIy0uX+UAkhaP7y0VYjuP8AvqilzSA3fM/2a2tF8J6l4hjaSGPbbr965m+Vat6D8OdW1vbIY/slq3/Laau38TXGgSeH4dEl1mO0aPb80K/L8v8Aer5+tioxnGnS1f5GkYy+0cSvgizupFh/t/T5Z/7u6ud1zwvJ4dvmtbuNWb7ysv3WrftbXwnoM63EuqSapNG25YYI9q1jeIvFVx4q1WS7lXbHH8sK/wB1a7Kbqc/u/CBl07mprPS7rVLj7PaQtO3+zXonh34fpobQ3+sXESeX83k/wq1FavTox94mMeY3NPupvDHhD7Rq0zTyRx7vm/8AHVryfUvGusa3Iy3F5Itu38K/LW18SfF0fiC+jsbKTdaR/vGb+81cfWODw/LH2lWPvSKl/LEiji8tflr1TwTpMfh7RZNSvflkkj3f7sdch4F8P/29q6+Yv7iH5pP/AImtj4o+JW+XR4W/utNtoxTdeosNH5hH3feOP13WpPEGr3F3L93+D/ZWs+kX5aN1erGMYx5YiOpt/iCzWcdrqNhFqCx/dao4/G6wbl0/TILLd/y2+81c5y1dPovw+vtR2tcL9ht/70/3q55xoU43kL3jmJria9uJHlkZpmb71bmj+BdQ1T986/Zrf+81dH53h/wtHtt1/tC8/vfern9c8Zahqm5Xk8iH/nitT7WpU92krIP8RtLBoXhX/qIXlZGteMLy/wDl3fZof+ea1zzSNJ/FXdeGfD62+gNqX2X7TesrMqyVlOnCl79T3pBGXN8Jw81vNcp8sMrR/wB6q/lhG/2q7CO/8Vz6htijmj/2fJ2rTfiA1v51qv7r7cq/6Q0FdSqPmjALHIUUUV0Ena/D+13W93cf7SrXPeKpvN168/3vL/75+Wu18CQeX4fWT+9I0leeXkn2q+mk/vSM1efR97EVJFP4SGu61SWTTfD8bI3lNtVa4VfmkXbXdeNo9ui7f+mi1piP4lOIROEmumb+9u/vNUW5pW+X5aj3fNU25m//AGq7+XlJNPw3dQWtxIZ22sy/K1XbzQbi8bzPtCsv96uaX71dvqH+g6K3+zGq1y1uanKLj1AxdQuobawW1ST7S396sCpdzS7VroLxF0m3XyIVbcv+uatf4egHNUVv6fcTX8n7+NWirKvFjW8dYvu7q0jPmlygVa07HVpLdlVvmWsyiqlHmA6GS1tNW3NE22asq802az++vy/3qrRyNG25a1LfXP4Z13rWNp0/hAyKK25tJhvI/MtWrKuLeS1ba67a0jNSAls9Smtfut8v92taO4s9W+WVfKaueoodNS94DVvtDmtdzJ+8WsqtKx1ua1+U/MlajRWGtR7k/dXFZ80qfxgczVuz1Kaxb901SX2kzWf8PmR/3lqhW3u1IgdRDq1nqcax3caq1V77wxIfmsm89f7v8VYFaNjrNzYtw25f7rVzunKGtMgoMjRSbT8ppldjHf6fry7bqNYLis7UvCtxa7pIP9Jh/wDHqqNZfDU0LOfp6uytTKK3A6jS/Glxbfu7r/SYf/Hq6K10vTdb2yWUiwTf3f8A4pa81rZ0e4aCRWRmVlrz6+Hj8VP3TCtH3T7j/Ym0+SzvddtLho/3kLL83zLIrLXt8MFtH8PfCMdvEIbZry3YKvyqu5Wkr59/Yu8Vvb6hd3N1J8sU0KtJ/stHIzbq98h1/wAOaV8P9Bg1iSK5VFtpI7aGTc0n7zy45P8AdVq/nrP6db+06i5eb3o7eh+KZxTn9dlylqTTV17T0nsLGLUtqxxtAx3R3cczKrSeYvzecq/d+avhH4laTa6F4q1/TLa4int7O+kt42jbcrKrfwt8u6vWvjd+0Jreq6bp1rpk39jadcRtutLb5WjaOZl27q+dbjUNt00Mjba+14ayvEYOm6lX7XQ+myPA1aUfaTCa4ktZluoFWLzF+7G1Lvi1T5pVZZvm+ZfmXav/AKDUNvZtdXEce5Uby2ZWb/0H5au3FrcaDDHIV/4+I2+b+6v93ctfb+7t1Pq//ShLjTZYYY2Crcw/djaNv+BfM1dJ4D8I6l438QRaXo1r9rvLhW/0fzFj+VV3MzMzKqqtZXhmyvtW1yy0uK5igW8uI7bdPIqxrubarSfw7Vr07WPA+sfDS+kvLW4SL7LfSWK6pprSKsN1H96NtyrJC1cGIrezXJf3mc1evKPufaOm8H/DOy8OXFhN472xaFNDcQ2t7YX0d1azXC/djkmt2k2r/e2/NXUax8RPCXw08M28ngqHSY/F0kzfar7TftFytnb/AMPkyXG3bI1eYax8RPEnjAQ6bql0smnrG0lrbwQxwx+d/E3yqu5m/vNWDp/h661fXFs7WOa+vrpl+z2235mZv9n+KvnZYd1Jc+Jl8lseXyc0uatI6mT4veO13STeN/ENtDubbI2pXTbtv91VasDWvFd9rl99o1Bf7QuLhlma9uWkkuG/h2tIzVY8U/DbxB4ds4bzWNPuoI5v3fn/AHo/MX+Hcvy7q2/DHwrm1vw1pmt32s6dodrcXUljazag03+kSL/CqxxybVX/AGq6ufDqHOjWXsYx9ocxqVv9o0u5wvKstwu6vonz7xP2aJodSk/4Q+Tctxa/L5La/G38Mka/vPl/vfdqjrVvo3wK1CbR4LFde8Xxr5cmqalCrWtq23cvkwt97/ekrkdN8E/EP4pwQ+Ib7TdT1JLqT5r25/5eFX+7u2/LXhVKkcTGM5aQi73Zy1anttTkNPtYJtQ+0z3zabbtt/2vMb+6tP0PS28Qa9HptppmoXd1JcL5C2S7pN397b/drvI/gjHp8n2rxbqsWhaZG22NVZbi/u/7sccKs3zV2Wr+F/HH9lz6L4P8JT+E9DmjXzGubhY7+9/6+Jty7V/2flVa0li6T+CX+X/BMqlX7MSb4za3dWvg/wAJ6NLrP9pappkM1vq7WU32j7O25fL3fNt8zbWt8Df7ctrFtU1HXoPD/g3/AJaf2t80d9/eWONvl/3tteX2+qeE/g7J8k1t4x8V+UrbYW/4lFmy/wC1966auU8WfEG++JEkU3iCedrpvlW5h+7Gv93y/uqteZLLvaUvZL4f5rfocX1aXKfVcfxS8Ea9qV5p+matPp9vLNHuuLnd9nulX+FZP9Zb10ktnIsdpbzwpNYTXUklvZfaGWzWNlb959sVW3M391v+elfLvgP4c6hPZx6tqd5b6d4Yt2/eatP/AKuRf7sKqrNJJXo13+0d4f8ADdnHoXgTTvs1l/y2u9SVZGuNv8Pk18zisn5XyYP3v67nHVw8b+4erfbZJbdb24ut1xBar/p9/H5KxeS3zfZV8vbNUnm/YdVZkknsria6aNpI9q6vdrIv/PFl2rHu/i/6Z1zPgn4kaT43mjt0s/7L1XyZILe2aNr2zXd825Y1+aGqfxa1TxL4Ft5E0+yvEtriOPztaup2mZWX+7cbt0deJHCy+sfV5R5ZM4ZU5cx0C2yLbyWENvEq/Z1uJNH06SNo2kjZf+P/AHLu/wCee5Vq8yxSRqz/AGC+sLW427pvLbRrZZF/h/iaT/45XjPh34zTWv2Ox122bUNMj85ZGima1muJJP70it++r13TdUk1vR7fUopHuZls4bhrmSGS1hsWjb+GNvlmZa2xeGrYW3P/AF/X9XCUZR+Ip6hFa6hpjT6jJvhuLVY/7W1ZY5Jrny2+ZbLa26NW/ebd1chrHwvm0nxB52gSXOm63JcR/YdHmaOS6kX73nSSbmVVVlkr0aPdb3017A0ttI1w0bax9nka6mWZdyrHasv3d3y7v+mdZ7WrWtj5CWtxBa3EKt/ZdgrXFxftCy/8fLeXuhVv3atToYqpCXLH+v6/qwU63L7x5vDq9xpl9c2Ov2P2NpLi4tLy9sI1kWRm+9HtZtu1W/u1xtjoMOv+N21aw8M240i1h/0qG4+0Nar/AAtJuVmavfVS3kuI7eSGxvLe0uvMjso23aVZLIv3pLjb/rK8+8QfCiylaO80rU10aSO3mgm1C92w2k0yt9232r+++7JXs4TGx5pJ+7zHp08d9moYXijxVe+ErGHUk0+W+vGkW3/taeHdawyR/wAMLK375WX5f3i7q5Jfinc32jw2dta2+n3Eyst5PtZlk+bzI2VmZvLZWq34u0HxVqviKxt9atZVudUaFbS0kVY2um+6rMqt8tdj4L+DGnaHMq6pHJrPifbJOug2Ukf+izR/Mv2hmb5o69ZvC0KKlPWXkddSvT5eYqfCfwzfT3za1dafp/8AZs0MjSXPiGFvJmVvvLH/AAsy16loen2PhyNW0a1l0WzaRV+3+Xt1W8jm/hjhkjb93uaOpLWS2uruTbJZ6xDp8i3Ekltt/sTTlkVlb9y0m5pPlkb5f+elSwIq27Xn2xYI5I5LV/EN/wDvlaSNvlW1XzN0P/LSvl8XiJVp2e39f1+h4NWvze8ENpDb2C2EVjLbRTQq39j2W2S6nkhb714rL8qsqx1ak8i6kkieOx1CKzk3fZlaNtIso5F+9I23du+WSl837P8AZ98dxYJdTR3ENk0jNf3nmf3rhZPlXc1NMM0kkOn/AGNp76FZI4dHhkaGO12/vI2mmVtszbVjryb6839f1/VzhlOQzz18r7e99Fny2jbxBqXl7Vkhbbts2X/tp96nN5NrJtdZ9OF5N8q7oV1e/Wb+9IrbfL3NRHeTXFxdajFM19NbrHcTas0MkMNrH92RY4W+WRtqyU3ZIsMgWa6sbS68yzuL37PNJeXzfeXbbsu6Nf8AWVfyJ5hy2008i6dFZxyXix7o/D1h5cccMkLKytdfvNsn/LOmLewySSXdrNa6hDZyLJJqc1u39n2cMi/djt2k/wBn+GmXGWt4bd7Jo4ZvLvIfD1o0kzM33Wa5k8vdCv7yOuT8dfEDT/C80dpcpD4g123VltdKhZfsdjD96OSOTy/mZdsddNDD1cRJRiv6/r+mVHmkdUsrQ6ebh5ry2s7pfs7apcrJcXl/NC33YVVt0KsqyVHqV+NPtLa1vbKbN0/nWHhi0lka6vllXbJ5lwv91ppGavKfAMPjXx54um8UnV2tjaq0N14kuY1ht7ZVXb8qsqrI22vStA8QeFDY6hYeFfE8Gl63dzM0mtanD+8vWb73ls21Y67q2F9hO3xfp6/1f0OuNLl+I2rfw3eapI8mteRrutWMK+T4RtLpY4YY926P7Ru+WRlrxnXvih8TbX4hTXElzLoz26qrQyQtHa28P+61Ynifw3r3gXVzqPiC6msrRZf9HubCdpZL1vvbo5lpF+PMWvQNp/jTT11XT5PmVblmkmjX/eX5lr1cNgpR9+MVUj+XodUeb7ETobz4keEfHl9P9vhg0jWfL8n+2tJt1j8xv+ubfergpvDXgjT9W2N4o8SWF9cSfLqk+kxtC3+1uW4ZmWn/ABw+Fq+FZrW80azvrvw9fWcd1b3PyyeWzfwqy/e215bo95daRDItpN5luq7mt2/eL/wKNq+iwOFg6XtKM3Z9P6/I9XD4b7Skdv408Lavpemza3f/AGDxPofy29vrGm3H3Wb+Fm+9G3+zItcFqGjQ6hZ20GnXiyzN832S7ZYZvm/ut91q9G8J+PP+Ef8AC91H/ZUGq+Gtfkjh1PS7lmXypl+60ci/Mv8AeVqZN4G8KeO9Qabwzr0en36/d0fW9sO7+FfLuP8AUyf+OtXsUqjo6TjsdlKfL8RyGi+PNa+GmoSR6a1xp7SL9nuIJ9rLJH/dkjZdrLXa2Xijwh4mt919by+C9Uuvla90Bd1u3/XSzZvu/wDXNq5nxJ4Z1LRjD4e8UaffabdWsjNZ3E9uzfu2+8v+0v8AtLXOa14P1L7ZZ29rH9st5NsMNzbSbo2b/wBlb/ZatOSlU95S5X3K5qNTc9X174F3kmk6PNpuoaHLe6rHus1jvFtV1H+FZI45Fj2s391q5XRrvxF4JF1pcbRss3l281hNbrdRySKzfehkVv3kddX8O/EfiCx1PR9Gg1ORrOFvtENu0a7Y2/2ZJPlhrofiB4K1bwDbyXFrqs8+o6pZx3F9Ys3+kRqzf89l+9GzL81eJ9blTn7Cs1K+33nlSxXs5ckjDuvCnibx/wCGb/xbrU0sNpYabG1iq267bizVvL2xrH/q1j/u7a8Z8QajfapeXGq6pez3skkiyfaLldzNXfeF/wDhIrHxBpdxo11Omu7m8mHT/vKv+0y/djavQtS02x+K/iiPR7fTtJ0zb5M1xqUen/vrSTascm7y2/ebpG+VVrrhiPqsvf8Ah/I3jiY05Hzrq/gy9s47G61MNp0WqRtNDC3+uaFdv7yT+7G38K1jSqsEcaxr59xt/wBcvyqq/wB1a7Xxla3ejaxqyfZX1SG1um09tUmXbbRyL/FuXav3V3KteV6h4qkis2tbafz5NzSNMzfLu/6ZrX1mHjUxEVI93DRnWjzFmw1yTRtUjuLdpftqyRzQzbvmjZW3V+hHwH1bUfEngG31/VwDqGpyNI0qx7fMVf3at/47X5saTC1xIWVf/im3V99eC/GOr+BfCfh+xu9PSbTpFhsrGJfluNzeXH83+83mNXyfGOF9vhoUqfxXPnuJKEZU4xh8Rg/tseIPseh+EdI3fu7qa4um/wB5dqrXwf42t9tws/8Az0r6m/a81iTxJ490+F5NsNlaKqr/AL0jSL/475dfLnjDVIZo2t1+Zt3/AHzX0fCeGlhcFRj959Hw7QlRwkDj6KKK/RT7Q1tLt7hoZNsiwW/8TNSrpf7xfIuEdlrT0qzlisWWdfkb+GqarZ28ky/bPvLt+61cfPzSlykcxk3VvNbzYlX5qr1s61exyrHGnzbfm3VjV0wlKUdSwopVXc1a9xbwWKr+783/AGmqnLlAylZl6NVhb9v4/mqRLeGfb8rRs1U5Imiba1R7sgLW23n6Nsao5LOZf9qq1Tw3DL/FTtKOwEFFX/lk++tFLnA7fxB4/wBV1vcstxJBA3/Ltb/LXKXEYuF+WtXSdBvtek22Nu0n+1/Cv+81dhb+BtJ8Pw+fr9/G0n/PsleTz0sP7sTT3pHA6P4ZuNWuljsreWdq7+x+HNjpFut1r15DAv8AzzVttR6l8Tlt7f7LoNnHZ2//AD2Za4q+1K61KRpLqZrl/wC81Zv6zX392P4h7sTu9Q+IljpcbWmg2Kqv97btWuH1bXr7XJGkvbiWeT/x1aTS9B1DXJttnbyyf3v7q12Nv4F0nw/Gs3iHUFdv+fZaFGhh33l+Ie9I4jT9KutWuNttbtO3+ytdhZ/Dy10uFZtdvo4F/wCeKtRqXxFW3h+y6HZLZ26/8tmWuNvtUuL+ZpLiZrmT+80lbfv6v92ItDsr3x5a6XC1roFksC/89mjrz6S4kurya4lbdJIzMzVJHDJdSKqrJKzfwqtdfo/w1uJ4ftGpXCafbr/e+9WkVSwqF70jjUha4ZVRWZq6zR/hzd3n7y9ZdPg/6aferWk8RaD4VjaHSLX7XcfxTtXKa14r1DWZG+0XUm3+GNfu0e0q1fg91FnU/wBreH/Cfy2EX9oXf/Peub1rxbe6tuWSbbH/AM84fu1geZJXS6H4B1LWdrOv2S3/AL033m/3Vo9nSpe/UYHNeYz1uaH4G1DVtrbfs1u3/LSaun3eHPB3+qX+0r1f+BVzus+OL3U9ys/2eH/nnDVe0nU/hIjl/mN7yPDnhD+H+0L5f+BVh6x481O6+a3k+xL/AArDXMtK5PzUyqhho83NP3mHMaM3ijV7iPa2oTeX/wBdKoM25mam0V1JRj8JIUUU0KzSKo/iamB6pYr/AGb4Njb+7atJ/wB9Lury2vUvGH+geE5lT+7HCteXdq8zAe8pT7sqZNpq/aNQtF/vSLXZePJP+JXD/tTVj6Doktu1vqN3NHaWkbK3zfeatjVJ9O8U+Xa2t6qyK25dyt81aVXzVoyj8MQ+ycN8rfLUf3f71WdS02TS7xre4+8tQf8ALP8A+Lr0U+b3kSWNJt/tWoQx/wC0tb3iyXbZxr/z0aqHg+23amx/uxtTvF0nm30a/wB1f/Qq45e9XjEDAki210Hhu4mbzMyNtVfu1zq1u+H76G1jaN22szV0Vo+4AzWtQZb5l3NtX+GsSt/WNEmaRp4vm3fw/wAVYfzRNTpcvL7oDKKKK2AKKKKAJ7e4kt5NyNtrWtdUhvI/LulWsKiolBSA17jRP3e6Ft3+zWXJG0bbTVu01Ka1+43y/wB1q01urPVl2yr5U1Z3nT+IDnqerMv3a0r3Q5rf5ov38dZVaqUZbAben+Imh+WdfNX+9/FVybSbXVI/MtGVWrmKlt7iS3k3I21qiVL7UAJ7rTbizbbLH/wL+GqldTpOsf2jJ9mmh3/LUeoWel2Mm7yZZ/m27Vk+7URq2lyyQcxzW6tvSfE1zpvy/wCui/us1WhodnqdnJLYNLFIv3o5K5qrtCquWSA7uOLTPFiu21oLj+Jv4qyZvDtjasqzajsZvu/6PVXw7rK6XJL5qs8Mm3dt+9WncR6Vqc8bf2g0W3btX7PXHyzpT5fsmXvRkZeqeGZrC3W6SaO5tW/5aLVXT2+Zf92uj1y/jg8PRW9or+VI235q5rT+9axm6kLyCXvRPqL9lK6klvru3Xd5lxOsK/7zWN8q16J8M/B99qy2Oj5U3llqfMa/LJ5cc8bf3fvL5kleGfAbUb3S9SivNPtZtQurLVLK8+yWytJJJHH5zSfKtfbPgjxB4a0fXrRZLtW1PUb5vItprfbcRqyr8rK3zRr8u5f9XX5NxJUq4WrOpRjzX/Q/Ms45qNWUoxPmb9pTwXB4N8O+C7BIfs0y2k7TbvvfNNu/efMy7q+b7qVvMVv7rV98ftVaNp3iH4ZWd/JHLbX2nfu4YJt0nys2371fJHiz4Q654f0O11c2i3OmXUfmLdW/zKqt/wA9P7tetw3mccTgYe1fvXf5nq5TjIyoRjUOF+2Mv3GZd33q0dL1S3a8h+2r+5/5bfebctYFxE3mfNUcdwy19o6UZRPqHGNSJ7P4B+Hj+OL5rXRtVs7Xy7WS8kW9+VVWNdzfdVm/4DXR/ELVvHVjDpvh3xPql1qNpbot1Z273vnKFb5VmjZvvKy/drxXw94i1HQdQjudNvJrS4jbcskbNGy13Pir4oav8Rbi3vdeumvtQt447dZJG2/uV/h+WvBr4Wr7aMpWlH8TxauHq+1/unQeF2maOadJP9HhZWkXb95f7rL93/gVeo618MfE3g2RtatrT7M2lzL5l3ptwtw1nN975mjbdC1eUfD/AEPV/Euvx6bpUatPcQSSbZ5FjVVjXzNzM21dq/3mr1bWPHnjrQ9D/sG/mWBbi3jaRrTy1mvIV+VWW4j/ANdH/wACr5rGxqKtak1/wDxMSpRqcsRPGPxQ/wCEr8FtoL6NpeheXdLdzto9qqreyKu3c22s/wAOaT498P3v9n+E9UvoJNSj+0QroV9tjm2/eb5W27lWsrwlNb3bPpNxp8s95dTfZ7Vlm8lY5m+WNZFk/vVt3PhfV/h5rEd/FdNptxHM1qt9ZXCzW63C/K0PmL/F/eVq59KP7tHNGp7P3D0Dw/q1n4J8LWEni3S7iDVftklxcapHa2erf2n833Wmk3bWX/ZavO/FGoa58ZvilrzWVrd3f/LxbWk032j7Hbr/AHmk+WONa2tL+Ii+IL+z0PxnYW9t4ejkkuPs2l262scl00e1ZpPLrX8WTab8PbjQtc8JSRpfazbzWWp2cHmXmnzR/L8v75fmb+9HXHTl7Kq+Ze/Lb+Xv+gUqsY/F8RoeFdHvvg/8I/F+v3kVlpfiOSa3j0S93QzMytJtm8ll3fw/xV8/6hql34guF1G9ma7upGk+0Xd3+83N/tM1ej/EK98ca1ptrp2s6FNoOjW8cklrD/ZzWdrHub5mrmdD+GV/4m0O9vLD7PDYWl1HHJqmrXEdnC0jfwruZa78JFUlKrWkuZs7qHLGPNI4DR7pWuLRrrz59rSQttkVf/Qlave/g7otjbeAfFvifWNHjubPQofO01dQX/R7m4/uyfd8z/dWs3/hXvhf4LWceoeMtviLWLhY76x0Cy/49Vhk+WOaa6X7yt/djrmPiB4/8RePlZtVb7No8f7uztLaPybe3X+7DHXRiJ/XLRp/D3/yNasvb+7H4Stq3xM8ReONUa/v9Una4j+W1WP93Hbx/wB2NV+WNaueERZ+KPFel6fqLfZL68uI7db20Xb80jbd0396sj4W+EfEHjLUrjTNEsbmbzF/feX91Y/70kjfdWvQjJ4R+D2oW/2CODx543+7DJtZtMtJP+mf8VxJSrKnFyoUvi8iKsY8vLE9O1Xxq3wNbUPD/hbTo5ZIZPJ1DWpts1xcTKv93+Fa47w18UPGFr4jaTTL66u7m+k2yQrukhkZv+ekbfeasfwn4d8TeP8AWtU8Wa1efYYfM8y91zUG8m3WRf4fl+83+ytdFf8Axa8L+DZjZeG7eW2u5FWNvFXkq11N/wBc4/8Almv/AI9Xy8sLGLcYw559X/X9eR41SlKMfd949j1vwH4W0u303xB4rs9L8N6p50cjWy7prW4b/ahb7v8AwGtldJPk2BltrG7sPOk+yrN5c2kW8P8ACysq/K3+9Xybr1xreoFdQmvH1aPbtXVYWaZoY/7rRtXtvwdsZ/Ben/2/4g16Xw3pdx88NlJ/rr9dv3mhbd8tfP4zLqlGh7R1uaXb9EedKnze9zHc+fEsMd7cXWyZrfdJrGqeX50nl/w2LLUs1vHb6hHG8c1o81w223jZY9XulkX70kiybWj3Vz1r8YfC2ra7NBatJokyrJFaXO37VZrH/emhX/U1vXCNp+kTXUV0q6Y1lH5l/BM16t+y/wAMc27dDXiyp1qP8SPLf+v6/Q86cZRHw2pumW2ihjluoYdzaTYN5McEkLLta6XzNs1MaQrfzX1vcRahBHMrTalIsn9n2ULR7dsdn5n3m/vL/wA9Kt7mWSOwurVlhWZWt9FVmkVvM+XzJLpd396RvmqO4t7q6uFXZFe3tvbsqtcbre1sJI23Kscix7ZmXdWUZz6f1/X9XF7T3TO3yf2XPcJdXtlplxDNbvqk3nXl1eNGzbfs8e5pLdf9Yy1YjhmaOGCa3l023kuI7y30WGeaaa6aT5Waa8X5l+Zv4v8AnnVhbhUvLjV4mk8zdHI2tXtv5V5JGy7fLt4Wh2yVFDZxWsDQ7Z9PhnWa1k+yLu1O+/iVpIWj+VdvmNWznP8Ar+v68glXkSTWstxNa2At/tdxbRtbwWHmSQ2dgq/vI/3yrtkbb5fy0faP9IfVIrqWS4jWOZtcu4/JaNf9XItvD5e2b5VqGQrJtT7NavtWO6/sXTtslnG33Wa6+X5afG0V0ytusNSFu0lvJc3PlyaRYq3zKsf+1/q1rH+v6/r7zLmHeRHb/aIV+02UN40lrcTLHu1O+3f3oWj+VfmkqOSONrdbUWEUcUix3S+H9PVZI/MX7zXm6PdH96OmrdJFa/bzdiOJo1Zta1GSNpp2X5WWzZW+XcqyU64RbeSOC48/T45rhvLsPNWPVb5Zv4mmWb7u5pKuN/6/r+vInmD9xeSbdun6kLJmjXz1jk0awjb5l2tt+8u2Oq7NEtu2om9CyeX83iLUfL8xmj/dstmy/wB5VkqRrlp7yPTUjS9123h3Q+HNOkWH7I0fzRtc/vts3/LOq0epXet640XhyRPE2sq27+0/LaPS7BW+Vo/L8xvmreNOf9f1/XmaKMpCalc2WlxGS58/TbeSRmW0h2/23q6yL/eVvmXdJ92uZ8Y6X4d0e1t9b+IFva6Xp1vC0dj4a01VW5vI/wCFripPHniVPg+wkhin1LxPMu5/EGtRyLb2yt95bVWrj9L+MWmeNvDsiePvD9vrGjw/u11q6ZbW5b/gS/er2cLh6soxrw1j1tv/ANu/1c76NPk1NzQPjR4Q+M1vD4c1jTLzw/Fat/oi6PKzWsSr93zI1rjfGPgG+8BzTa3ZxSeK4vu2+rL81rbr/tKu7a1SX3wte90tF+G19b32kSfNPDE23U5P/iv+A1x3gP4j+JPhd4ojknWf7HDcf6ZpNxujkaP+KNlavbo4eMXKeDl7v8kv60O6EJVPeh8I3w78cfEXhWC4huP+JpY3G7zoJ1VoZN395fmVq3bNvh98U5Fit1/4QzWLhljVV/eWTSN/st80f/AWp114D8NePLqa48FaktvdSSNN/Ys22Gf+9tjjkbbJt/vRtXm+peFU0vUJLOW7n0jVY5PMkttStWtP/QmbbXrQo0Z3lS9yX9dDujGH2fdOk1LXvFfwW8U33h9NQa3Md15NxYzfvrK4/wBry2+Vq6TxZF4L8YafZf2vH/wh+r3XzNqml27XVhIzfd8z+L/vlmrQ1/xhpHxB1C3XxfDPomqLaxx/b2h+2WF1t+Xc0a7ZIW/2oWaua8WfDnXPCJttQ0Rv7V8NLHua402T7Zb7v7sn/wBlUwlFuHP7s/zNIyvKP8xmax8NvEnhfztd06aLUNLji8n+0tHuFuLWRv8Aa2/+PLJXH6feWU0Mj3ln/Zs0jfNc2S/K23+9C3/stdV4P8ZXHhe4hvLVrrw7q803mSfZzJ5Nwq/wyR/eWNq9W8ReLdB8QaX4htbzTS1xdW8n2SwksbNY9Pm+95kMy7WkrpniZ0HyzjdFTxHs/jOU+FnxE13w7ob+HpLi+1DQ5JPtlrdaPq8lnJbsq7WjVm3bY2/ijZa7HSfB9x8T/iPDr7+GZtGt1a3t7iT7snzK226k+7uZv4mqtL8I9R8B+G4/EthewW2pWclvcNutd1nJ5n3dsnzblX+L+GuO1Txde6/pNxcX9xJZXszL5kP2hplmb+KRVb/V149ar9acp4eXl1/I8avV9p/DPQbfxBY6Tq19btoFhaWrR3Gn37WEk1ncfZ2Zl3bW+Vpl/wBpWZqnijtvA+lR2+pazF4i8M3Vqt5a2V/aSedGs/3Wj/hX/aVW2tUNvqmpa9oOkaRqGh/8JB4lvFba1/C32iSz27Y28xWVv9r5q4vUJ9W1vUrLSruTy/L/ANFW0VVjjhjVt23atcKjze5KRx80vtGxoug6r4q0fWPEz3S6DDa2zWdpZaXb+THfN/emWPav8UdefaDHrvhG31/X7e7uvDej2ljcLHfKrRtetuVfLX/eal+I/iDxF8KLbRJv7Se2umupriHRZF+WNl/drMyt8v8AFtWuQ8beNdc1b4ERNqmpS3smr+I5LkLM25R5NurN/wCPXFfVYHB1a3LKVuSR7uEw1SrGNSXws8i8XeNb/wAQRx20k0v2K13fZrXzPljVm8yubt7driStPSNAvvEepR2tpC1zcSN/yzr6O+GPwQtdLjhubjfcaizLJH/DH/vRs3/oVfY4vMMNldG0j66tiqGAp8plfAv4G3Gpaxp0upxeRFJcR7hNH8q/7395l/u/dX+KvrHx/wCB4tVvrWSK4ltpvO2/L80i7VWP7Qu37rbWj2/3a4PQfFmleCdUhmmurW5+xq26TbttYVX5fLj/AL1J4k+O0jaF4oiSO4+3XFvlZFj/AHlqvl/M0jMqrH935V+9X5JjqmYZpjo1Y/CfneMnicdiIy+yfJ37Q3jj/hIviJrstm7Lb/aGjjk/iaOP92teEXjbnro9Z1D7XdTSN95m3NWPY6TNqk+2Ff3a/eb+Fa/d8BRjhaEYdj9bwND6vRjEpW9tJdTCONdzNXTafpMOkxtNdMu7/wAdWrbLaeHbfn5mZf8AgUjVzOqaxNq026Vvl/hX+Fa6uaVf4fhPR94m1TWGvPlj/dQf+PNWPRT41Zm+WuuMY046FhNK0sm5qZUslvNb/fjZf95abG3lsrfLT9ALtjpbTfNL8sdW766jiXy0VWZf4adHrEdwvlzbov8AaqrJpLP+8t5FnWub4pfvAG294u7/AFartqjJM0sm5vvUSRNE21120yumMYgFFFXbdV+zs21WahvlAqq237tFWEmVt26NaKnmA9J1T4lzzw/Z9LhXTbdfu/3q426upLiZpHkadm+8zVoaL4R1PxBIrQw7Yf8An4m+Va6oaN4a8JfNqVx/aV1/zx/+x/8Aiq8iPsaD5YLU096Ryej+G9S8QSf6LCzL/wA9m+VVrro/C+h+FV8zWrpby4/59lrL1r4k3t5H5Nlt023/AOmf3q4+W4aaRm/1jN/E1VyVavxe6hnbap8SJ2j+z6RCmn2/3Vb+KuT/ANM1a8+RZ7u6b/ekaqTdq9SitZF8Gwr4cZPMm2+c0bKsjf3v+BUNQw6XLHcXxHGf8ID4hmj3PYS/99LWtpPw3fy/tGsXC6far95f4v8AgX8K1U03wdr1rereXty+lxK25rmef5qh8feJotc1WGOz3SW9srfN93czVTdSpLkhLQDbk8ZaL4aVrfQLRZ5v+flq4/WPEl7rEn+l3DN/sr92sze03yr/AN8rXU6H8Ob3Utsl5/xL7f8A2vvf981XLRw/vzJ95nK7mmrpNF+Hd/q22S4X7Fb/AN6T73/fNdAdV8PeD/lsYf7Qvv8Anp97/wAe/wDia5fWvGWpa18s022H/n3j+VafPUq/w42QHUNf+HPB3y2sf9pX397721v96uZ1rxpqGsfLLN5Vu3/LOGudabfWrofhTUte+a3h/c/89m+VapUadP36gGXJKWrV0PwpqWvSK0MP7n/ntN8q11y6FoHg2Nm1Cb+0L7/nn/8AY/8AxVZOtfES7vF8m1X7Db/7P3qXtpz0ox+Ycv8AMb2l+A9FsZltr+4ivL5l/wBXu2/98rWD4k+HNxpatcWG65t/7v8Ay0WuRkkdpN275v71dd4f+JF5p37vUt13D/z0/wCWi1lKniacvaU5c3kV7px/Skr1PUvDukeMLdrvT5lin/56L/e/6aLXnmsaHeaDceTcx+V/db+Fq6aOIhV937RMomfWj4Zt/tmvWEf964jrOrR0DVP7H1i3u2j3LG3zL/s/draXN7OXKTE7j4m3Xl6Tbx/3rj/0GvNx1r1jxJokPizSYZ7WTdIvzQt/C3+y1eT3McltJ5bhlZW2srVw4CUfY8n2ip/Edheaxo/iKzhW7mlsriNf7u5ao2f9gaHcLcCeXUpl+ZV27VrmmiVvu1p6D4fm1y4k8tlghj/1kjfw11ezjTj8Wgc3MQ6xqkmqX01xL/uqtVK2Zo9AtpNv+nXf+18qrUmoaDatpX2+xml8n+7NV80YqKJLPgvyfLuv3n75mX5f9msjxIky6nK0ke1Gb5azo5mhZWRtrL/EtdJY+I475fs+oKjK38VQ4OnU9oijkqK6PUvC7LuktfmX+7XPyKyttrphONTYkv2WsTWPy/6yL+61aU0thq0e5pI4pv7zfK1c3RUunHm5gNz+x7P/AJ/Y/wDx2mf2LZ/8/wAtY1FP2cv5gNb+zbD/AJ/v0p32Ow/5+ax6Kfs5dwNm40NfLVreTfWTIrRNtK7Wqe0v5LNvkb5f7tasd1a6ttWVdrVN5U/iAwKK07zRZrfLRfv4f71ZlaKSlsBrWeuyW/yy/vo6vyWtnrEe6Jts1c1UkczRfcbbWcqX2ogWLvTZrNvnXj+8tU66TSNUmv2+zyLu+X71R30llbN8lmr7mb+Jl+7UxqPm5ZAZGn3kljcLJF96tebWLG82+dZP/wABm2rTv7Os9TsZJbaN7aWP+FpNy1ztVyxnK4HVXGorHo8i28YtlZV/4FurljRmkpwhyExiWLO1kvbuO3T70jba6y4s9O8Px/6lrueP7zM22uRjuGhkVk+VlbdW9J4mhvI1S+sUu9v8SyNHWVWM5Sjb4QNKxjsvFUMkfky200a/LtbcqrTrbwXbwyfvdQX/AL5qOx8RQ24C29rDZQyKzN825vlrGi1plkb92zbv7zNXJyVruMNEZS5vhie/fB3w1oV4utafdzfaY2tmuC25Y9vlxyN/rGZVWu48M2t54M1iyvbC0lvrCzmW4+w3V0tzDLH/AHoplVfKkrzb9nWFvEXiS5s8Qq1xb+Sv2ld0IZpFVfMX+KNa21a90XVLrTWt10a9jjkudsJaaxu/LjZvuszbWZV+WSOvjsXSlOvUpSkfE4mPNXnGR7L8RvHy618FtRsUmOoNb+WskN7btHeWH75W2sq1taTqXh/xJ8JdEt9rabqFva28e7d+7k+X+L+6zV89fGRruHw1o8twJUkZtypJ80katBGzRszf3ZPMrD8N/Gq6sdHh0XU7VLuwh+WGRf3dxCv91WXburxFkftMJFYZ/a5jjp5d7SlzU+56H40+DNncQ/aJbH7N533bmwZfLkb/AGf+Wbf7vy14t4j+Geo6EZJQvn26/M0kat8q/wB5l/hX/a+7/davdfC/jyTy5LjTdSW5tdv+kRtt3bf7s0f3f/Zf4VrrLf8AsTxBIszRy6VdL5m37F837xV/55t8yt/eZfmVf4Y66KGYYzL3yVveidVLFV8H7tQ+LtklvtrV0+Zlr3jxn8HNP1vdcWjRWl3J825VXyZP9rav3f8AgNeT658N9Z8KyL9ttpFhb/V3C/NG3/Aq+noZlhsZH3Ze8evTxtGtHU+qNTt7CP4Pp428LJZ6DZWFjYtZ3em3LR3D3StHHdWtxH/FJu/fLJXD+LvjE3xAs9FsrjS9O0+60yNvJkto/JWRZG3M21flVt1c5qlwY/2Z/Dy7m8xfEeof+k9uy1j/AAh8Wab4Y8ceG9Z1e1W+0yxvFW7Xasn7tv4trfeZfvV86sFFxnVlrKLlb+v63PHeFjJSqHrmpeAdU8QahHJplrHAzWv2mS7kuI1s2WNV3Sedu21FeePNft72x0Txpa/btPsr6PULq0WOOOa6/hWRpl/1ytG21WrS+OX2n4b6pokyavYSeKGjm/tFdHj8mMr/AMsZJIVVVjaSNvmjrmPDPxbsfGHiDzPFtrY6gsOmf2dYL9n+zwwSK25WZbdo/lryadOcqDq25o/ieVCjKMOb7J2njK38DxrZ3Wn6t5U11fN50Gk2sn+jwsv7tpI5GXbIrf3WrD8QaZ4q+HFxHJHLeaTB9sW4Vvm+zy/8tI2+b7rL/tUePvBscvi/TLfwrHLqtrdLGscdt5km2Rl3NDHJ8rSeXWh4w8YeItB0fV/DWvaNa/bbi3ht5tQaFo7i4hjbdH/dVtu35ZNu6uWl8MIxlf13ONe7LQvT+PW8QeF7rTZl07TbjWryO4vLtppvmkVvMVvmZlh3N95lrA8D6d410XVNV0/SdlzZ7ftGoLdSWslg237szSSbof8AgVZ/he3/AOE6trLRdOsbODVFjaRtQmumjhaONWkk85fm+6q/w10P9neKvhrHa63YrBBpl8396O4sb+NvvKyruWnZUeakmry6M6I/u48pkala3vi/4nQw/EmZrNZdIY2CxXEMMNwy/wCrhjuF3RrG396ux8Q+IfDvwl8H2tz4XTT7XxteyNbz/wDEwj1Wayt9v/LOZfljrz/xb4wvPiF4ssY9SfT/AAzJYRtbWUHlrDYW6/3Y9v3d1c5oPwv1rXGmktVt1tbCZbea7ubyGOFWb7qrIzbWrv8AYxnCHtHyxj06HoU+WXLz+6TXHxs8beKmk03VPEuo3djN96GW4+Vqp6TdWej+IbW/1S3/ALShjkVpLJm+W4j3fMsjL92t/S/hT9g+J2m+HNbWXw+si/aLjULnb80e3d+7bd5flt/C1ew3Hg/QPAXh6XW9H8PXGoeL2vI7fS7DXJY75m/vTQww/eZf9qnWxGHpSjCC+LsbVa9FR5YmF+0A+qXMegavbXT/APCKalH/AMSzTpo1t2sv+mfk/wDoMi1k+FfAek6d4LvfG/i2Oe/0/TrpbNdFh+WSab7y+czfdjq3a/DXxfrN03in4latNoEEzN513qi7rqb+7DDD/erE+InxMs5vCreEfCentpfh2STzpmuds11eSL91pG/h/wB1a8+m21HD0ZX11a/rc5Ic3LyIu337RWq2kkMuk6H4e0vy/wDj3j/s1ZGj/wB1maodP8Sap8VLqa41S3vF1RlXdq1tJt/4C1ZWn/BZdP0Kz1bx9rH/AAilrcRq0No0LTajMv8AeWFfur/tNXYaT448CeF9Of8As231PWYli/0awvYVtbRv9qbbJJJNRXp0aa/2eF5d/wDgnNiKVOMeWlH3hvhH4W3twv8Aamp30Fn4Wt/mk1iNvmmZflZVVdzSNXdav+0JpOg6XFo/w50prZPvSXsq/d2/3l/i3V4LqHxI8WfELxfZ3FpqMrX7L5NvbrGscdvGv8Mar8qxrXe2PwzHji/jhlWL+04V8++1OzVYbe1Vfm8y4Zv3dcWKwdOUoyx3veX+Z51ajKnKKmz1TwL8UNK8dxyafJZS6ZcXzR+ddaPA0lvesrbWWSFvm/75rudY0S40/wCa4sIms/tqtaadGqyaYqsu1pJv3e6P70jV4/pHjKy+ENhK3hFYvFF9Mqx3viNoVaOH/ZhhX+GuBk+MniGDxLc67Brk8dxIFWa93K0kzL8vl/Z2bbtrwp5TOtWlKh7sf6/ruckqHtI+6fRfmfaNzmS2e6XzLf7fe/Nplpt+ZVt5Pl+Zala/gt4f7RSaS0sZ2juFvdSkX7fe/wALLayK33WVY6m8Htda34Uj8Q+J9Mg8M29szXsMkLMsM25f9ZNa0WTziO3v7G7t7sSfaI5Nah3XWn2sf3lVbfzv3LfLHXgSp8spRkeZ7OUSORFiuo9OmWWDzJJLddHtrhY9Tulb5lkmkWb5l/1jUNJcX159nSOLUtZhhWT+y7CTyYbCSNvvXC+dtkZWauO034meHpvtumpqsulWFvGs19qN60k39pyKyrthkaT93uVarf8AC3vDl14baa6a4h063u2W08MtJIs13uX5pPtH3vvSSNXZ9TxHSP8AX9f8Fh7KR3lvqKtcTajYXqXP2eTdNrTbvstvHIv3VtfMriviJ4g1jw34La90AxRafeM1jd6xeTszXW1mVWjVmZo/+WlWtL8Vx+LjpzWdo/iLV5I/9F0Xb9n/ALI2tuVpJNu1lWtWwvvDOj+OFXxL4jtda8fSD5blrdmsbKT+FfLXb83+01OlRdCXNOPNy/Z/r/hu1zWnTl8Ujh/hz8H7ya4s9W8XarPoMGoTeVb/AGubbqF+zN91W+9GrVZ+OupeLvDFjDpdvoUmi+FvMVILPSzva4b/AKaSKtcN8cvhb8SrzxcuraxqUepadN8y6xE221ijX+8n8NYWm/tFXXgtYdIsru613TIf+Pl9UfzLdv8AZjjavqY4OriZRxNKUan93ser7GUv4fvHYJ8ftR8P6Iui+OntfEEd1tX+yJIllkjj/wBplrF8WfD/AMP/ABaljvfCXiW2F3Gv7rw/qdwsaLt/hjk/+KrFvZvhL8QLgXdlPqXh/V52zLbWSrcLL/urNIu3/d3VyU3gPwDDfBbTx/qOg3qybWj1bQpo9v8AvNHJJXr4bB0qcvaUuaE/8Pu/d+p20MPHm5ldM7LwP8I/E2g6pNd63rkPg/S7VWa6ubi6jkaP/dhjb5mr0aPVP+Ez03ybyGx+Kel26/8ALNWt9Zs1/wBqH/WL/wAB8xa8e8TeE/GPhfQm1G6stL8U6XK0cceuaei3cLL/ALUke1v+AyVzlr4wKXkf2/T/ACJoWVob3Tf9Fmh/h+Xb8taVMJLEP2spJy/u6f8AB/E6p0JT949M/snwK0zLDpHiC9tV+VpYdUtZJI9396No9ystdX/ZOtX2mx2tubP4m+H4V+XS9SVl1OzX/ZXd5y/9s2Za47/hMIfGcccfiK1g8dW3/P2v+i6vCq/7S/67/gSyVWh+FWm3OkXvinwz4vt7bQbOTy5JNahmtriymb7qt5Kybv8AeWuf2W3PK34/8FP7iPe5vekWtL8ceG9Punt1+H8SQ7mW4tJtXumZdv8Ast91q9f8N+C7Pwv4u1DW/CM2pW1jcWTMt/P82myxtHuZVulb5WX+FmWsPTfiDrWgaNZ6b4tl1C8lWFbm18QaXqCt/aMLfd8xpF/eKv8AtVz/AIX0vRfG3izXZ0tbfRo5JPtTWyzKqxxt822P5WryMR73tOiXnzXPPxFSMS/rniq3+K62HhaWxQajDJ5sNzqN8s11I391W2qqrXPfGTwzZ6DoPh7T7eS1j1iT5tUtrhVa6WTd/e+ZVX/ZWum+Ilhe+EfiRoviSwgiudJhit7ywVo9tru+8yxsqrUba34I+2Q6pcafrFzawSSTeRc+XJtk27mXzGZWkVf7tTRm6fJOl8PbzOP2lpRlE47w34k1Lwv9k+z3s09yq+XJ8zbWjb70cyt8rV1PxI1LRtQSGfw3oi2yyXzeXqMNk0PkyKq/uf4lZqz/ABLqmsztHp+p6fb6NHJb+czQafHbyX8P3o2k2qtdRrXi6C++E9sbiGLS9G0Oxkuo127mvJm/c+Yv9395NTl/EhOMdZGcpSlL3fiMb4ceNNU8P+KpLq3tm1K+ul+zzXDbpGVpJF+aoPEXjjRLvRfGU2g2zR63ol19gj1OKTdHeNOzQ7lb/v4y1xfwv+M2u6lrl5LFcSWOnafouoSfZYvusq27Mv8Aus0ix1yem623gTw/oVg9qlzqd9qlnrtxaSfdW3hVvs6tt/ik86Zv93y69qjlKVSVSsve0PVp4DlfNU3MH4+6hda78XPFEfmSXL2Mn9n+Y0m5m8nbb16V4Z+E978Qfhvonh/UtJXSrjT45NTj1RvM+azkVpv9X91mb93tr1bT/wBlnSrzx/qPiTX41g02Ro7ptL+0NJukaPzJvMkb7sfmV6f4g1S1svD+qXFvC0FnHD5a3Dfdm+ZV3f7u2H71ebj+JKcVSwuX+8117DxGbL3aOHPnfQfhvo3hBvsNtCzSbV8xmj8xpm/vN/e/2V+7XO/Ej4rL4PFxagsbuRW/0JZPm+796Zq4r4sfHBpLu6sNCm/iZWv1/wDQY68g8P6Lq3i/WFgsYp7u7n/557m/2mZq+lwOT1Ky+t5lI9XC4GU4/WMXI9E8HXOo+LprnUby52xtNHaq0Me6Rv7sNuv8LNW748vv+KEu7bS4JYI4V8sNbXCtDIzMqsv96Tav3mX5a9Q8OfCC38M6KkFxFL5e1ZpL6Nty+d/eZW+Za5zxB4K8NT2f9l6nqN/cndHJDJ4UtVvJXVY9qrI38K/xKtKjmGHxOKtTWkWZ4fF4fFYuMaZ8qw+HZ7qRpJk+zRL/AHvvNUl/q1voUP2e32+d/d/u/wC9X0r/AMKp8Ir/AMevhP4qapCy/KyxRw/+PfZWrNm+E3g2x6/CnW4vl2/8VJ4nhtfm/wCBLDX2scfCUl7RP+vU/Qqcz5KuryW8maSVtzNUFfQP/Cufh5HcXCXMmpSyqrSNBaaku2P/AGfMjt7jcq/d3VyXi74e6MjSt4Wubi6lijaaazuJMssO370cjRwtI395fJr2aWNpT0jodXtInlVdNoDL/ZsyxbVuP71c10q9Z3/2WFl211VY80fdKkXoZ75bzbcebt+b5WWm6lpu61juFj2t/Eq1nx6pdL/y2ar2n6lcNcNvm3f3dzVMoyj7xZj/AHasR3W3+LbW1cQW958rrsmrPuNHkj/1TeatVGcZbkxlzDobzzV/eruWmzacrLuX5ao/vLeT+JWqxDqTL96hxktYhLm+yRTWcsH3lot7jyg3+7V9bpWj/vVDIkNx/stRzfzBEq/bG/ur/wB80U6SwkX7vzUVfulHrPjy41u1iZraTbpn8TWy/Mv+9XmXnGu38L/Ehl22uq/7q3f/AMVVzxJ4Fh1CNrrSvKimb5vJ/wCWcn+7Xi0ZfVf3NaP/AG8afF7x57+8o/eUtxFJazNDLHJBMv3laoK9QQULNcW7NJDM0f8AuttpY1aeRVRdzM23atdfo/w7urrbNft9kh/u/ekqJ1KdGPNUFy8xx/8ApV7Iu+SWdv4fmZmrrtF+Hd5ct5l6y6fb/wDTT/Wba0j4i0LwrGy6Vbpc3H/PT/7KuT1rxNqGsyf6RN8u75Y1+Vaw56tb4I8sQ+E7D+3dA8H/AC6ZD/aF5/z2/wDsv/ia5XXPFeoawzLNNth/55w/drCZmrf8DpYya7D9t27dreXu+60lV7GFKPtH70g5uYj03wvrGrqrW+ny+TJ/E3y7v91mqzH8Odca4WN4Yo/9ppl21qeLNL8U6pqcy+XPLb7m8vyW/d7a0dHvJPA2jzf2vdbrhvmhst25lrKpWqct6dubsHKQrofh7wd82pS/2hdL/wAsf/sf/iqy9a+Il9qP7u122Vv/ALP3q4/zJZfm/wCWjNXVaH8Pr/Udsl5/okH+195v+A1bp06Xv15cwehHo/hn+0LGTUr+4+yWC/8ALZvmZv8AdqRbrwd5m02+oT/9NGkrf1PW/Dmn6VHpDtNf28f/ADx+bb827du+Wuajv/C1jceYlhfXrfwrcsqrUwlKpdtSKJvGHhGDRbeC+tJmlt7htu1vvfN81cpWv4k8SXniO4jaXasMa/LGv3VrIrsoxnGHv/EZljTtUutIuluLSZoJq9H8P+KrXxZGtheW6/aG/h2/u2rzCuj+Hv8AyNdt/uyf+gtWGKpRnTlP7SKjIk8ceGYfDt1C1vJI0Nxu2q33l21zFd78VJfn0xf9mT/2WuCp4WUqlGMpBL4jo/B/ihvD9x5Nw26xk+9/st/eWuo8Y+FV1qH7fZbJbjb5ny/8vEf/AMVXmldf4K8W/wBnsun3Tf6Ozfu2b/lm3/xNY4ijKMvb0fiCMvsyOQrW8P8AiT+xfOhlh823k+8tdH448L/e1G1X/amX/wBmrhq6YTp4imTy8p09snhzUdQjjRLxWkb5Vbaq1Z8WQz2+lxraqq2S/LIq1xnliP5q73w7rP8Ab2ntb3H7yaNdrf7S1jXhKly1I6pFROBm+7UFbGuaMdJvdv3oG/1bVj13wlGUeaJJqafrlxp7bd26L+61a8j2Otx/88pv/HlrlKKmVJP3ogbcnhr+5cK3/AaG8MyfwzRVi5oo5Z/zAbJ8Oz/wSJ/wHdTW8O3MfVkrH3NT/Pk/vVXLLuBof8I/cf7NNbQ7pf4V/wC+qrfaLj/ntL/301IuoXC/8tnH/Aqf7wCz/ZN5/wA81/76Wk/si7/54/8Ajy1D/aF1/wA/D/8AfVO/tS6/57PS98DVs2vbX5Wj3L/vfNUtxpcd/wDNtaCasX+1Lr/ns1P/ALXuv+e3/jq1i6cubmiAy60+azb51+X+9/DVStD+2bvdzIrf8BWqkzbm+WuiPN9oCSxvJLCZZEatCbVrW6+a4s90n+y1ZMcTSNtVdzVoLoc3/LSSKP8A3mrOSjzXYF6bVFbTWWJUgVl27a56r91pNxZrudd0f95fmqhTgox+EAoorV03QbjUfm/1cf8AearlKMdZAZqqzfdrQXw3qTKrLZS/9810a/2b4Zj/AOet1/49WXdeL75pGaJ1hX+6qq1c/tJ1PgQGe2g6gvWwn/79tRHpt5FJ81tKv/AWq7H4v1OPrMp/4CtWYfHl/u+YI3/AaJOr2IPVP2c1kg1jUnmE0Fs1jJG1xt+425Wr6G8M/DuN/suvXYs2tVTyrfdHJFapH5nmMqq3zMzSSV81/Df4pDw3qFvqnyrdW9xGzQ7fluIVZty19R+E9cvPF2lWN1aarPJdX7SNdXVv8zWyqu7ybb/er8w4hjio1ZTj7sZH5rxBDEQre0p6RkYvxS8D6R4o0+ayVGOr3MjSIy27NezTKv8ADCu3y4f975q+U/F3hHUfBusSWGoxRxzw/wAUMyyx/wDAWj+WvqaHx1Z3323S9EtrjRrqHc0jNI3nXe35dskq/N95q4LV/CsF9qlheJYb7eOS/wDNkNvtW4WGHzlWRV+XzGWryfFVcIvY1PhIyfE1MPH2dT4TwfS9SutLvo7qxuJLa4jb5WVtrV6N4b+KEFwq2+rx+Q3y7bm2X+7/AHo//ifu/wAK1rXH7P8Aqmu6tI2i2n9n2zWUN7D9rZlV9yq3lxs3+01eXa74V1Lw9fNBqFtLaT/e2yLtr6XnweP9zm1/E+l9rhcX7sZH01pPin7XaRzSyLqVtt2/bbf99/38X5pFb/vpv71e1/COG31HxJ4ekQpPbvJ91WWSORdrV+e+j69eaDeLNa3EsE33dy19W/s9ftM2beJtEtPF32e2WORVGrfwx/8AXSviM7ySvToyqYXU8DH5dUpx9pTO88M/CPTdW1a8nm0yW4tdWbU7aSwgjW3hfy3kWORV/wBTI0f8K7oWWvH/AAX8L4fAnxIs2+IOlLL4bnhaRriXzPssjNC32dmaPayqzV9QfDI26+I7FbJpp7Wa8v5mk+0fuWZmZvmh3Ntb+7IvyyR10lwkc3h2ZZFWRf8AhHLXcrfMrfe+8tfKf29XwdSdKfvRf3nzf9q1MLP2cz4J+LHi3W/FnjrUdU13T4tN1CZrfdbW0bLGqrCsa+XuZvlZVjauGh1Bob4+67lavuv49fs/2/xQvI5tOni0y/sJI9Gtbfbtt/J8lZI1b+7t3V89aT+zrcaRo3i3UvFsN/p8WkQQtDdWirJDKz3Hkt/syV9zludYLE4aNny7e7+R9Xhcyw9SjZnrGlWI0v4Z2mt+DhqUDWelQ67NftcedY3NxG3763kj/wCWckf8Ncvd+J9W8deG/Dkt14fg0XSIZriFdUaGaO0mkk/hWRtyqv8As/drndV8Qaf4Z+ANn4asfEtrqF5ca5JcTW1g0i5t2t1VfMVlX+Kuy+FfirTl+B7a34mnvIrDSpLrw4tlb/NHqCzxyXEayL/C0bNuWSuCphvZwlVUeb3vmebUw/u+0Ri6b4D1yO2utQ0ySCyvtLmhVblr6GH943+rWORm2s3y1znjbx34k1qOPTdZ32zaX5kEltbW8dq1u27dJujVVr1DwzpEmleFLHVPDsl7dAaIusztfrHcaZfqrf6Vasu35WjriPiB4e8ReJPGX9sa3p7eGJ9Yk+0W7X7eXC3yr8qt/DUUeX2tq1tPvJoR5ZctQxtOU/EDzLSwstOs/sNrJf3V7NcSfZ7iGPbu3KysyyL/ALNWrW11bwPcSLaXC6bNMsdy0Vztmtb2FvusrNujkVqd4L8AeK49QOqaDJBYXNjfTWVr5V5HHNJJt3bYVZv3nytXR2vjw6neGfxgLSQXWnNp1ndtpsMsOnNHJub/AEddv+6235q6KslflhrEqpKPNyo0tG8aaZ8QNUjg8YRaXba7I0cdre6wkgsVt1Xb5K+XtWGrLaXc+G/HGsa/8OVs18Nxq2nSTa1fR2sMnnR/NDHI0it833l2turB8YaLoPjTWpo/By6dFpWn6bHc311d3EkNr/DGzQ+ZukX5mqnZ3GreBY1tSPsysqyNYX6xzW91/FHJ/FHMv91q4FBKPNDr9lkL3feR0Oi6pDrGoP4C8YWcHhHTbFpNVt7Br9i19ebdscf2uZmWONlatfWtS0D4V+H7C+8P6NY/8JrNdNHHHc6hDqjaeu3/AFy7f3e5v9qvK/ElxJ46ub2/1LXIP7XhhVZrS4tfs6+XH91Ydq7VVf7teraZ4Gufh/M2reH9QtdZv/D8K6rcfaLFvsV3Gv8AFDcVNZRjyt/drb+n5jlJS+E870PwF4v8da413qtpPe37bri+u9a8yG1tV/vXEzVuahqXw38Pstjdw33jC48v99qds0On27Nu+7D8u7atYfi74/Jq3grXPD9nY6jt1SeOWafWNTa9aFo28zbD8q7a4DwtZw6bZxXWpXjw/wCs22UDfvJP97+6tenHD1KlPmre72SOuNKUo80z2PT4/hjBp5vrLXbzTtG3N5uh+Rt1W4k/55tcf6vyf9pa87+JHxwvfEy22gaXaJpXhiGT9zo9l8sf+838Ukn+01c9cQ6NqrRyR6lcaRtmbdaXEbTLu/6ZstaOn2dxbD/ijtJvtUvlZlm1j7KzeRu/hjX5vL/3m+auulhqdOXPU95+fQcaVOnLmkdB4FtLLwZP9s1e/urbUJN0kelq22Tb9795t/vfwq1eq+I5vBnwp1jTtT8U2MF54quIvtlrBbxs1nBG3+rab5l85v8AdrkvBHwZXw/brrHjf7ZB5264h0m2XdqN7/tMrf6mP/aauc+MHiCXxp4gh1fxTbR6BoWn2y6fY6XH8100cf3Vj3f+PSNXlypRxmKfLJ8vW35I4XQjWqSkpGv418ceK/FMDXd3qs+raL977VpbbhD/ALPl7tsddL+z/ZeIte177Xo2p/2Dp1v/AKRcXcLfLGv92fd8rN/s1n/CO+03xZo+tX8NtNouieHrNdQmsrTb9qu1X+FZG+6v95q57XPjwPihdL4bfT7jQLBZGa1ttF+4rN/E0f8Ay0/2mrmqYadSM8NRp2S3fb5dTglh5yUo8p7t8StQ+GWva4umX5e71JY2W71/SbfdDDN/00jX5ZK5HTfgNYxed4huPGGmS+EFVZptajZZG/65xwsv7uSvFPEnh/WdBDXF1bSazYQ7ZEm0xVjbcv8Az1+XdXF6DrnifxVrUMGnRJNcfwwxwqqon95vl21eFyicaF6Ff3f6+41pYGU6fNCXun2f4e+J3w8h0O78MWf9peDtCkKpDrEH+su938UjbWZd1cBrnwpvvA+jeJ9T8PXqatZSRL5F/Y7pZEH8XmL96OvMbvTZ/h/YDWFs28R65Iv/AB+rHiztK5vwn8bvFnhfVzqNpfSXlzvzNhsKv+z8tZUsoqRcqmEneL35uv8AXn9xEcFUqLmpS5keveB/in4f8L2Iu7XU/sEzRqtwsytuf/e3fLJXHa94z+GPxB1u4ins5PCk4b91q2iw+Zayf7Ulk21lX/ahrsvi94SsPidJ/wAJn4TCtb3VnHcah9hZZFs7jb8yzRx/vIf97btr5X8TeFdU0G8Fxd2rRwzNuhuIWWSGT/rnIvy16+VYHDTlKqpOM35nqZZgqXPKTlyyPUtY/Z98SXgt77w9YJ4q0+Rv3er+Fd19C3+zNGv7yFl/2lqX4geA9WvNQj1LXtM1Lwfqtxthb+2LKaGzuZFXbujlZa8este1DTZGaKRlk/iZWaNmX/aZWWu/8B/HHxL4ckuo11CZrW4X/SrS5/0q0uv9ma3k3K1fRVaNeEeaLvY+gqUasfeidX4Nfxl4KurRtH1ZLe6ZmkZdP1W3Zpl/u+WrMs1dMviTwn4vuJLfxPojeHNWVvm1LR7fau5f4prFv/QoauaP4f8ABPxm16LStNtm8H+J3jWOOKD99plw23zGVVZvMhpZPh/qTeH7m6N/B4w0zTLmG0ulkgmtriyZm+Vo2kVW2185WrUnL3/dl93/AADxa1WMZe8JqX7PV1a65pWlab4m0mfVb63W60y0T7VG11Gy7laORoVVWaq/hHXvE+lWd55rXVpd3C/Z1u7Zf3zeW21lZV+WSuq+H+g/EJbW90rSNYvrbR1+aONrry1iWRWZY1Vf+Wjf3Vrb8TJqXwz8MeHrAteLDfKzNf6ev2eeO4WT/j3k+9u2/wAMdeJVxftH7BtTZ4dfEyqe7EfZXGr6Jpln4l8UQS3ki301jcR38jQXcMm3arR+Z8rMq/Mv91qta9pmlfFDyZbS+lg1DSrJo9urXG5byzVvO85pv4W/2ZKy/Dfjy+uvFcmn63cRazot40ceqLcR+dD9nj+9Nt/haNfm3LVzwvbt4n8bW+m+DIV0OeRpoZr2KaSRfs/95VavLlGVN83wv8Dz+aUdhum6zr/gOHU/DMM0uptJZrJaLp1xJItqv+u8xf7vytWlePb3ngCDxf4g1Nb/AFf7YrWumsyrGsaybW3Kv97+Jqg8N+JNQ8F654m0/T4V8Qa/q14ulR6hJJ/y0+ZWZq5e2vo/DtxdaVcWsM7aVpkmr6zDPGrM0kcm6G1Zm+6rbo91EMNPET93fT59/QunRlU+EtfFn4o3EdnceI/EWmbNb1HdY6fpkv3bW3VfMaT/AGvmkryPx14w1eb4AeHtOu7iSe3uteuntofl2wrDDD/d/wBq6ri9Y8Q+IviV4oW5ubyfV9TvJltVuLlvmbd/D/srXrvhz4U6p8QfFWl+Horfd4a8KyyWl3qMnyx3Enmbrhl/2m+6q/3a+yp4bDZXTVStb3df+GPoqdGjgv3lQ5D4M6DfapoviCztbWVtQ1uzWwsFX+L/AEiFppP9mNVh+Zq+xdB+Dfh7QfG2oeJJY/7Sv5Jl+ytcx7VtoY18tVjX+8qx/erA17X9O+Ga6jZ+AdBXUdZmuFt5nUMywtu2xwr/AHvL2/6tflWu51rxZY+CNB/4nd3G19badJeNBu/fXCxQ/vGWvz3OsyxuPcVhFyxqaf3uh89j8XXxVS1H7RuXl5HptjNNLHJPHHGzNDGu5mVVXdXwb+0h8ffEnia81LwpPD/ZVpDcK01s3yyMy/dWT/ZXdW/4w8ZeLPiVomseObnnS9LaG3tdJVtsMbS/xMrf61V3R7v7zSR1wWg/CDVPFeoaZqXiG01TydXu932lvlaZfvM3zbmZmr6Hh/IsPlEvrWNkpS/JnqZbg6OA/fYmRwHw9+HeofEXXBaW3yrtaSSaT7qqv3q+lfAmmWnw9vraHw/ZRz3HmKv+lxq00kjR/Mqt8u1drf3l21yngnRvsWjxosbwNcLIsar/AHpJFj3fN/d8mOuy8G3bSyWWvay8c1rdW9yyW0k0cclxcPcNujXd975VjVq9vNMXUxnNFP3I9C8wxcsUpKHwm7eeILm1ij1W7nuLaxhkVXe53RyRyf3fOVl85W/2vm/irxT4kax8XLrWNQk0LRPEmm6PMysF0uzkaKTy12+czRrtql8fvGHja8uLeXVdFm0bRY2X7FZ+RvtVX/e/ievLPCum3mrWs2qTzQ2NktwsP29pvLVZGXdt2r8zV6eT5XHD0/rNTlf4nt5HlkaMfbz+I5XxNrGsSX0keryXzXCt+8ju2k3K3+0rVzf2pv4hXvemzL428O3lj4ijn1Hc0MNjrV7cN5liy7lWNd27dG392vH/ABZ4TuvB+uXmm3YVprWZoJPL+Zdy193hK9KpL2WzPuqU4yOo+HuqNa6beraXr22qzL9jhto9v+lxysvmR7m+7XWaVeW1xrF4kGqW/g+/0uP7ZHaastxcNe3i/ejXarbWb/arxSNpPlU/dWp7S/vtPk8+2vJbaT+9DKyt/wCO1VTCRnJu5MqHNLmO2+ImnQR+KtUF/axaTPJeSGS2tZNy27fekjX5m+VWrlG0vT2+5qCf8C21l3l00+3du/4FVaumnSlCCTkdEYmxJ4d/55XUT0k3hy5X+JG/3ayKmjvJrf7kjLWlp/zFEvmz27bZT/wFqnh1Ff4m21JHrCzLtuo1daJNNt51ZreSoly/aDlJJJo5Y182NaqzadG3+qk/4C1QSQzWMnzrtpFuP+A1Sj/KT7xHNayW/wB9ab5zVa+3Mv31jlp3kW9x9z5Gq7/zFFVbiRfutRUklnJF/tLRTvECbburZ8O+Lrvw7Iq/8fNp/wA82/h/3aq3nh3UrGNpJrVlVf4vvbf++azt1YONOrHl3KPVZrfSvHFirhv3y/dkX/WR/wCy1cDrmg3mg3G2Zd0LfduF+61ZtnfXGk3C3FtI0LLXomh+KrHxFbtZ3ccS3DfK0bfdk/3a4OSphNY+9Er4jzmuw8M/EOS222ups0kX8Nx/Ev8Avf3qh8SeBpLPdcWKtPb/AMUP8S1yFdXLRxdMn4T03XvCFjr0P2vT5Egmk+b5f9XJXnt5p9xpdw1vcQyQTL/DJVjRfEV54fm3Qtuhk+9C33Wrvre90rxxYtGy/vF/h/5aR/7S1yxdXCaS96JXxHl1FbviDwleaPJu/wCPm3/hmX/2aptJ8B31/tadfskP+195v+A13e2p8vPzC5TBjvL5V8tbiXb/AHdzV0WieAb/AFH99df6JC39773/AHzWsdV0Dwe2bJft18v8X3v/AB6uX1fxdqOtfuzJ5Vv/AM8Y/lWsr1K38OPKLSPxHXSat4e8HfLYRrqF7/e+9/49/wDE1zOreLb/AFncs0223/55w/drDihaSRVCszN91VrrNH+H9zOvmX8n2SH723/lpUyhRo+/N6h7xyscb3UixLHIzt/CvzM1dZpfwyurqEzXcn2H+7Ht3NWhc+JtG8Mxtb6XbLczfxTf/FN/FXL3Hi7Vp7xbj7XIrL91V+6v/AafNWqx/d+6HuketeHbzQZts0fy/wAMi/MrVmV7HaXH9reG47i6jjl8633SL/DXjvejC1pVlKMviiEoiV0fw7X/AIqaD/Zjk/8AQa5yuj+HX/IyL/1ykrSv/CkEfiNb4qN+90//AHZK4f8Ahrs/il/x9WP/AFzkrjP4aywf+7xHU+ISiiiuwg9T8H3El1oFq0km6Tcyqzf3VrzC8ZWvJmiXbG0jba9P8Kr9n8NWLMv8LTf+PM1eUD/Wf8CrzsJH95U5SmSU+zvJNNuo7iJvmVqgXcrN93+9UFelykno832XxPpPy/xfd/6ZyVwFxatZzSRSrtkWtrwrdSR36wj/AFUituWrPjO3Vfs8239425f++a46X7mp7LoUzlKKKK9Akt2dhJeTMsW35V3fNVr/AIR+4/vJVjw3H+7uJP8AdWqV9dS/bptsjfeasOaUp8sQJf7Dn/vRU3+xbj/Z/wC+aq/2hN/z0k/76pn2ub/ns/8A31WnLMC3/Yd1/wBM/wDvqiPR7jcu75Vqv/aF1/z8P/31U1vqlxE3zN5i/wB1qmXtAJZo7K16xNL/AMCpFsre8hkaHcsi/wALU+a4s5vvrOtI15H9jkjhj8tf738TVOoGVRRRW4BS1Pa2Ul221FratbG3sfmk/eSVE6kYkykN8OW8kLNMU2qy/K1JqGkzXUysjRt/tbqddap/tbaxW3TzNtVvmaueCcpc7CPve8bqN/ZmmTBpPMaRWXb/AA/NWLaafNeSbYo91bNjo7fZ1+1Nsj/u1YuNWjs4fLs127f4v4VpKpbSIuYfa6JZaWqy37Kzf+O1T1DxLNIu2H9xD/e/iasm6vZJpGZmZm/vNVStI0ub3pgSyXDSVJDY3Fwu6KF2X/ZXdXoHgnwXbz2c2s6vH5un27Lttt237Q33trMu1q6u8tPFOm+G49b0a61HTNH8zb5OjzNDHbfw/vPm+81c08ZCEuRGcq0afunkGn6FfalqFrYW9tJLd3Eiwxx7fvSN8qrXdf8ADNvxMj+94K1j/wABd1VNW+JXiyMPZXXinWLm3nT5lnupGjZf++m3K1c43iS8h+5dy/8AfVXKWIl8FiuaR2dv8BfiQvH/AAhWuL/tSWMka13Hh34a/FXwPbrfWnh/VYrZmVt6Lujb/vlq8cj8aatbNuiv7hf92StGH4ma9H/zFLxP+2jV5uIoYqsuWSi18zy8ZQrVlZRXKfXfhPxPceNS9vr3hCfTdbkjaBtTttOZct/DuK1e8DWmmeFfH09tr1u4nu7pruBb47YbZYlkXdJ/DuZa+UIvjP4qkjWOTxDqU0X937RIa6PR/j5qkOmw6deRQajZx+Zt85WWTa3/AE0WvkcTkNd+0VP4ZHx2IyXEe97P4Wfd01hc/wBpx6jDJsto47jcq7d0nyxsyqv8X/At1c18RIPB95psGnjSrO7g8vdMrKyxrthuNvmfdbcrf7UP+9Xjfwu/aAjkkuNL1M3etaRe7l+xzSL9vtN3zMYGbas3+7XQ/EZY3t9JvtJ1CTV/DXl+T9rtt0d5ZOu793J/Eu1W+ZWr4WjlGJwOJiqsrW2PmKeXYjB4j3zw7xr8G1sbpU02R0uWP/Hpdrt3fM3yxzsqrJ8v8LbWrzrUNG1Hw9dNb3dvPZ3C/eWZWVlr6c8P6pZa9a2OnWkiTFmZNQso/LXzl3blkhhb9zuVfvL/AKtq3PHngrwJb+CRFp0//CQalcRyRwi/muI10pV+b5bVd00f/j0dffUs2nSlGlWXMfZU8xkuWnUOC/ZE+IV1ofxMsrGe6RrSazulWCeT/lt5LMqw/wB1pGXbXvngn9pDw14ttrjTdQc6HqK6ZHYW8NxJ+7kaNv4ZK+OIvhvrEOpWsdnbyXq3Uiw2zWjLcLJJ/dVo2ZWavSv2ktHbQ/Fmgx3Fo9rqsmg6dNqS/wATXXk7ZGk/2v71eZmmU4DMcReXxSXTyOLMMHhcVUPu24b/AImzf9huH/0kjrJe3h1HT/InjWa3msdX8yORdyyL9oX71eAL8TPFvwu8E6RfeItW0u5u9JezS30Pz45pLu3khaRZpNreYrRrXp/wn+Kul/FTQbq401ZYp7DT75b63n27o/PkVo9v95flr8uxGT4rBw9rHWC+0vQ+Nr5fWw/7yHwnl/xB/ZH0+/DX3hm+XTStva3UlpeszQ7pWZf3bL8y1yPx+hsvhVo998M9I0u/WFNVj1n+0L28Wbzd1rtZUVY46+uNS3PZ3fy/8uOnKv8A3+avNvi74s07TdW1G38XaBb6h4Kk1mNZr1W3TJJ9jXcvl/8Ajystezk+d4ytXVGr78Y/f0+87sDmVZyjTqe8fP8A4Z1280/9lDUzaXc1s1x4nWzmWObb5kf2NpNrf9811nj3xhpV98FY/EWpQ3Q8ReK1jtZFWbdarJZSKrXW1vmWRlruPDvwL8KWvhee+0GG+19dV3XEeizXSwwz2ccn3WZl+9tbdGzV8/8AiDUPtfh3TPBXiC3m0A6PcXEmn3M0LNhbhlk23Cr8zL8vyyR19bRq4XMKrdHTlleXf/PdI92lUp16nN5nMeH/AIp+IPBeow3VlcLPtkjm8u5VZo2Zfut5cm5dy7vlavoPwNqOh/EDStPi8W2cWltq17dXV1q2oW0lqt55n8VrMu5VkX+791q+YvGXhPUvBmrXmj6zbfZNTs/lkg3K21v9ll+8rbq+lLTxRp3in9nn/hI9avr6AWenf8I4ulbfMt5ruCPzLW4j/wCeLL/FXoZlQpyp05wXxPdHfjqNKXLKmch4H8F+LI4f7c0GOCOZrmS3s5luIVmu/L+WaP7K33lb+JazNZ8eavq2qQ32uyWq32mKtnDAtjD5NvHH/wAs1h27dtdP8FLXXLPw7/a2mavoirHq/wBl07TtYXctxeLGsi7fl2xt/dZmrktH0G58X61dSavq1vpd5JqjLqC3y+W1u0kn7yT+78rfej+9XNb95OU7afecUY+9LnPSLj4c/wDCRaHY6xo7rdw3VnNeSW8dmzWsMkas0kKzeYzRyLt3bW8uuctri80rTbW3ubWS80u+h3LYXNwzQzf7UbRsqsy1H4w8A33w58N315pGvXT6V9v/ALNvo2jktG+75i+YvzLJG38LLXndvJJcR/ZIZmWPdu8v+Fv4f4a5qdHnXNzXic9KhzL3S/Z2B1LxdPHpdtFaXHmbre3vmjXe3935tsbM1XvDvwg8R6pJqE1lYyN9hlb7T9pZY/JZvu/NJtrd8O6UPHkW3SdKZb21t/tF4tzdR/ZVjX5fM8yTa0ddn4Y1yfwXZ3vh77BHEzTLJc2mrR7llp4rGVKMeWl8RVXGVKGkDE8G+DfDvh3RZo/EuladB4nXUWRrfxPLdW0K2+3d+78n+Kr3xD+ILX2ryWvgzX7rQfAmg2sLtb6G0lrukZfm27drSbm/ikrXsVsfiV40t/8AhKoUgazt44dM0W02wxtt+VYVZt21aw/jf8Pm8C2djYaeWgtdX8xm01o4Y3t5lZdqzSKq7lauSjioVMTGFWXvy+75HLHGe0qcspe8eV61441Pxa8ilmtLJpPmWSZppLpv70kjbmkarPhD4K3fjKW41e6ubfRfDln8t1rmpLttbf8A2Y1+9NN/dVa7/wCD+keEb7wzuubbQ5PENnczSar/AMJLNdRxrb/8s/s/l1jftEfEHw34m8bBIvE93P4WsQv2PTtPtGiWFdvzLCG2qte7TrS9v9WoRt52PapztL2VKIav4+iGh6n4P+GWnmz0eS38vV/Eeo7VuLiNvveZJ92GFv8AnnXnen+PLfwb5tt4X/4mdw3y3Or3ifK3+zGv93/erkPE3jObXLRbVIl0XQI/mi063/ib+8395v8AaauMuNUkZVjH7uP+GNa+ioZfHk5Zf16nr0cBGUbVDtP+Ez1uPxBNqOn6xK2pu3zMW+Zv9lf4WWty++L2uaho01s0VnoazN/pd5aw+TNdV5CN1STXkt1tWSRm2/dr0ng6Tt7p6H1Kk+X3T0jQviBrfhm3J0C+BtvvNat83/fStVjRYtL+JOqyLYRvoXiV0kl2xndZ3LKu5lVW+aNq8qjeSL5lba1bGiarJJeTMJfs11H/AKq5VvLbd/tMtRLBxpxlOnv3/wA+4fVI04ycPiOi0Px5qnhbWY723uLqxvIW2x3VlM0Nwv8AwJa9gtf2kk1C3km1bwvoHiS6kVvtFy0c1rJN/tXEMLeXM3+1tryaTxpbavJ9l8W6X9rb+HUbfbHeL/tM33Zv+BUR+CtLuZt2m+LdOWNvuretJazK391vlauWthKNSzqR1OWWHpy+OJ2p+LHgl7gM/wALPDCx/wAS/bNSX/vn9/Xo3g/4H+B/itp9/r3hrUtT8P2+nmP7dpN7Gt80O77v2eZWj3R/71eAax4f1jwtqNpBqZjntblVkjkWRbmGSP7rMrV6h8H9AvfDPjaOc3zWkVo0mySGfy90f+03y/LXlZhH2GHlOhU5X95w4yUaFLmpyN3xR8Itb8Ga5atYzLejUf8AT7e58loJI18zb+8jk+aNlau+sdY8Rapp8Oq+KLzVvFfh2xvmjmjW43bZNv8AEu75VrL8WeI59D0hbG7s7661+8ZpptSvbhpN0a/daFl+WRW/vV13hfXYPHmljw14ss7O0XVLyFrebRY47eSO4b5fMk/hZW3V8diK1WpBTrRv59T4+tXqYiPNM89uPFSXXiqRHuZIIVkZlutJZrfy1Zfuqrbq774S+I4dJutfeW88jw9JazSSJqkizRySKu2P9yzfvP8AgNcz4u8KeHPBOoQ21pdT6pd29xIt1p89u1ureX/tKzferpPiB4J1Kxu/D1xc+RJqmqQr9l0eyh+WyX5VWNa5azo1IRglozkly/ZLNvpOp+NfA3iXXoGsdD0a38u3ktrK3WFr9tqrtb+796uX0uS50Xw++v29+dLtLeZbe6uLWbbM0LfKqw/737ymeKNZvPhl4csWvFWe4kuLiNdJm+aGO6jkXdNIvzLJ/dX/AGqyPH3ijVfFvw7+G1jLDEt/eNcbY7S32+Ysc32eHzFX7zLtkrWhhqlTl/kb/JfjsaUsPUqRjL7J2njq7sV1qz05ZpIfBfhy1XX7yaGP7O10s21reH+9ub9yv97dJI1cF8J9Rj+KmteM9O1rUv7L1vxY8NnHNHatMrSTXSySfdZfu7a7fxF4Qvfila/EHT/DElvqVw2p2NqsfnKrNZ2Vu0e5Vb+8zR12nwY+Atn8HtPj8Q+IrhZdVX7sa/NDbbl+9Sr5hhcvwkouX7zS0evf8zveIo4Wly/aPPP2df2ddQtdTh8Xa/vstPt5FurS1Zds0+35lYr/AArXuniG81PWIm0HwZDbwW8jNHcXCrtht1kVZPOj21f82+8QTLfan/xJNFt9tw0kzKvlsu3d83y/L/rFavHfid+0XZ6XpN14a8IWcu68to7W2u13Lcf3fOVf7rR/Ku75mr5f2mNzvF+0cbtf+Ax/zPK/fY6rzM3/ABp8TPD/AMHdH1GztryXW/EawzRf2g22TddSMzeXuX+60kjNXz546h1PUvhlaeJbvUHudZ1vUJI9QWab99JD5ccluu3+FdyyNt/651r/ABB8AzXS+DhZSQTrZaIr3yszRrBN9qm85mb/AGpG2q1erfE7wve+H9N0B75rGRobWO3h+w2ckO2ZY1X5YW+ZpNqx7v4v3f8Ayzr67D/V8scFTfNOctT1IOnheXl96Q3wH4N0+4+HvhzUNdh0+xt9LMYurfc3+lbZtytNu+VVXzvmWvUdF1rTNc1K91S3kHl6fCsMl2v8K/NIy/Mv7vav8NfNTeKPEvxEuLTw9YSRpaaX96ZJM2dl83yyMy/LcT/N8u35V/5YrT/Gnjq68BaHN4Z8KtK3zbpri8RZG87+KVt275q8vHZTWxVTkqVPfl90Ynn4rByrVIxlLWRe+NXxS8OeGNWvbyO2je6fy3s9PX5ZP9XH++nZfu/NFHtX7zKa+XdV+L2p61qUl1qMiXW75du1VWFf7sar91V/hWsTxL/af26S61RZ3e4Zma4n3NvZvm3bv4mrlpI/Nk2p/E1frGV5PhsJh40373mfoWXZTh6FHll7x734X+OElroN5pv2530m4Vo7jTr1fOhZZPl3L8v7umL8O9RvtAltPDEzeINJkn+2rbQ7Yr4N/sr8yy/9s814PqVjNpMjRGZvmXc1egfDWHXNJklMN7JYtJbrNHDu2rP823a275a66mDjhYSq0ZaHoywscLT56EjQ8P61o1r44sG8V2M/iSxt5m860a+WzaT/AKZybvusrfeqt488WQS3mTqUuvf6PawyNO2//VrtVd3zeYsat5atVzxt4FutT0Q30k8DX+mxr9ob7s0lu21o2ZfvNIu75v8AZrx6aST5Yz/DXZhqVKvyzjI9KhGNSPNE3v7e0qb79j5f+6q1HJJoFx/yzaD/AL6rnKSvW9jHpI7DomstEl/5eni/76/+Jo/sG1uVb7Pdbv8Ax6uerU03UltY9rrJ97duWolCcY+7ImXN9kgvNLuLP76/L/eqjXVrqKsrbWVo6rzadZ3X3f3DVMa0vtkRn/Mc5T1Zl+7Vy40ma3/6aL/s1QroUoy+E1NGPVpF+WX94tSeTa3i/I3lSf3ayqKXJ/KBbm02aL+HctVKsxahNH/Fuq15lrdf61fIaleUfiApx3kkVFTSaXJ96L5loovTYHoPh9dQ0fRZ5L/zbn/nnbfeavPK6nQPGj2+231Bty/wyfxL/vVsax4XtdWX7VatGtw3zbl/1clebGf1epL2i+Ir4jz6mtErVYurKazkaO4jaCZf4ahr0oy/lJOr8P8Ajmaz8uHUGaeH+GT+Ja3NY8NWuvW/2y0kiW4k+ZWX7sn+9XnIruNCjkXwm39mN/pTf6z/AHq86tSjCXtKfulRkYqeC9VbpCq/70y1n3mm6hoNxG0scttJ/Cy/+ystWk8L6vfXW6SORf70kzVreLNXhXSodOWf7XcLt3Tf7v8A7NXTzu8Y7gSab8SGtbbbe27Tzr/Esm3dXP6t4s1DWmaN5PLhb/llD8q1meX5n+3XRaX4JvLza11/okP/AE0+9/3zU8lCj74e8c3Dbszfd3NXU6P4Iubr95et9jh/8erS/trR/DMbR2MH2u4/vf8A2Vczqnia+1b/AF0n7n/niv3afPVq/D7oHUN4g0jwtG0emRfaZ/73/wAU1ctqniG91mT99N+5/wCea/KtZvWiqjRhD3vtBzBRRRWxJ6xZt5fguP8A2dP/APZa8jj+831r1iZvL8Hsv92x/wDadeWfw15mB3qS/vFMSuj+G/8AyHv+2LVzldL8O/8AkON/17tXZiP4Mgj8Ra+Jkv8Apth/swtXIV1/xMbzb+y/64t/6FXIVGE/gQCXxBRRSP8AcNdRJ6nD/o/hBf8AZ0/d/wCO15ND96vVfEDfZfDN4v8Adt/J/wDZa8y/hrz8C/dlLzKkJVeP/WVYqvJ/rHr04km94Lt/N1Rm/uxtUvjK43XUK/3Y93/fVP8ABq/8fUn+6tUvFUvmavN/sqq1x/FiSvsmHRRRXcSdPoa+Xp6t/eZmrm5G3SNXUSL9l0f/AHYf/Qq5Suej70pSAKtx6bcS/djqTSVj+1fP/wAB/wB6rWqRXUsn3WaP/ZrSUve5QM+Swnt/vx1Wrc09JLO3ka4bbD/zzaoPI09v+W3/AI7SUwMqitr+zbFvu3H/AJEWmLpdvu/1/wD6DVc6AzI4Wnk2ou41q2+jrCvmXHzf7K1YjuobWPbbrVG41H/a3NWUpSn8JPMXpr9VX93tVVrNuNRZvuf99UyG1mvpPlrVt9Nt7P5nbzWqfdpkcsY+9IoWukzXZ3P8q1rx/Z9PXai/vGqveakq7trbaybi+km+78q1Np1tw96Rp32qKfvNu/2VrEkmaXrTKVV3N8tdEacaZcY8olFbP9jR2se69m8r/ZX5qfDpNrebltbz5v7si0/aRKNS68RR3VjD5cn2a4Xcsi/wstdl4R8a2sng7W9Iv72K08632w/vZmaaTzFb5vmZV2qteR3Fu9vI0brtZacpTy2rjnhYTjY5qlGNRWZ03jGzlurmOcfdaP5Y65LpV6zv2t2Xeqzx/wB1q6vS9F0TxAvy30ltP/FHMq7v+A/3quMvq8OV/CbHDc0+OJpPu10+oeA7+Npmsla/t4/maSNfmVf9pa5p7eWP7ytXRTqU6nwyDmjLYn81Ymqa3bzazakjupIvutRKBMoHRwmSFq9Z8HfF/UvCksbSXDzt5axtJ5n7ySP/AJ5szKyyR/7MisteIR65c9/mqRdWaT5a8rEYKNePLUR5lfB+2jaR9laXa+B/iza/atOaHw9r0PMiwn5Zv70jxN/6EtegeNPANl4lttObSdWtZ9bhsoftGnXsckcNxMq/NNa3DfNu/vf3m+Zq+CtP1a4s5o2SSSORW3KyttZWr3X4a/HcQ266Z4jglvrRmXbNDGrSJ/vR/Lu/3tytXxOYZPiqMo1cPPmjHofIY7Kq9H99Slc9Z0Gxv9D1yzuHtbrTPEkMy3Uc7SLHdXKq25fvfub3/wAdkavWPE3wT0H4n6X4dxG+jaPDNJN9q8xpGZZG/eW8Mcn7xf71HgfxrD4qs9OtdR8jxFoHnLMq38fnNH/Cv7xl+bb/AHW2s396tvRY9cluPturXH2rW7xrrzpLks1np0MLfu/Lt/lVty/MrV+dY7HV+bnjL2c4nx1XHS5r83LKJ4Z+1v8ACHU7XXLPX9Ohlk0y4ght1tPlaaFreGOP5lX+8q14X4I8YX/hP+0tLlZm0bVo1hv7b7vnKreZGyt/Cyt91q/QpriG9uLdW1G6sJruXbC0m6W4uFb73lr832eNq8z+KfwD8PeKrdfs2nxWWt/N+80zatpbxr/FdSN95q78p4kjGlHCY1f9vHoYPOouPs60Tzvwn8Wdb8E+GdK1W+vJda8JancLa/6f/wAf0XkSLIy7v4lXdXo3xS8F+H/jLq1zp+heKYn1q61BZlg+0NJa3EP2X5ZlX/gO3zI688+OHwf1HwL8B/DFjDcpqttY6jdT3F7bxt5cazrC0dec/s22b+IviZpPhzU5JW0q5aaRrdW27WWFpFaFvvRyfL95a9OGEw2KhLM8HPllHm26/I7lh6db9/Rl7x9V29xdaToc8xt/sV7b+GtO063vrdf+Wkdw0MjLVrxLpGn6jHdWOuaZB4ksLC4XRdGuVjVv30cP2hWbay/eVtrMteafD344x23wlvNR8SK2u3Wn3n9m7V2+ZBbzqsizSf7skPytXovhLxHoHjOGPVtB1dLm10+W31a7g3Ms32poWhk3R7lr5PFUMTg5TrVo/wDb0e/Q8udOdP3p/eeO/tHfCWXxV461Lxjosi6ppk00LTNHIu1WaNV2xtXKfH7xlq+tahNp+mWUGn+A2vmmsLW20+O18ubydrLJtVWWVf7rV9Aas134U0uyiSLyrzTNJv7i92tuja4jmjmhaRf71Y83iLwz4ovF8FeKG/sltYuILqS2tW8y3m89f3bW/wAv7uRZPLr3cvzGtCnT54+0jD8juoYya5eb3oxPGv2ctf8A7O0nx9Le2cGqWWm6H/a62V6u6FrqGRVjkryjVvFVz4q8U6prV7J5d9fXkl1ceT8vzMzM22vouz+Auv8AgeS/h0fZ4j0PxLbzWE8KssV8kKzKrSfN/dr57+IHgSb4Y+PtT8PXFxFcmzuNrXO1o/OX7yttr6vB18Jiqs5UZXlI93C1aFacpHsfw78MaxrPw90NtQ1W31exvZrpdM8LXNxJHJPJH8sjRsvyrN/dVq4HS/DknijUJIPD0b3F55LTR2/y7pNrfd/h3NXdfs2+NHsPCfiTSrWytNd8RaXdQ6zolheruXdG375of4vMrkPhDpdh4y+LGjWOtzzQW9+sjbrSZY5J5trMqq38LM1YNTozrSe0df12MeSVOdTlOh0Hwv408N3uoa5pOjNPBH5lvIu1ZIZtv+ujaFvmZf71dDofiq1+JPjPQIfE9rBpWkWcK2Ma6azLCq/My/M27+KtPUNW1LwJceF7jSNIvtW07ULqS4s9H1iJmvrS9gZVkVWXa1S+BfC9jrWpeK5tetdR03xDNdRyLoGnRrbyfM25mWOT+7XiV6nNTlUqL0a37Hi1ZS5eaRq+NPDlp4L8P2epfaGtrqa6/wCPKa4juF8v5f3kMkf8LVzE3iO416TzXuY762ZvLXTrn7szL/dZqx/iF4Yn8I+KdS0SW4W5+zyLCsy/xLJ8y1gXltNaW63f+rn2qy7m3VyUcNBqMm7yPIdGPNzHX6H8NbLW9We60lTHOsci3el3Mn3lZdqqrfdkWvB/FngmbSftk95HI1/HtWGDbt/3mZf9mvX/AA34ikk1JtIe6iilZfvXNx5Pmf7O5fu1295qB1zQJLTXtKh1SOzby1jdVW8h/hbbN/y0WvToY7EYGp+81id2HxlfBS5qnwnwneNJJMzSs0jf3mqvu3V9ReKP2etM1Kza40XUWvr1t3+g/duov95f4q+evFfgy/8AC91Jb3cEkMitX6Dgszw2M92EvePv8HmeHxfuwkc5/wAsf+BU2rEn+rqFq9pH0MRu73qTS/8AUyN/tNUcn/srVJpy7bCrl8ISj7pZiv5IY1X5Z4/+ebfMv/2Nbej6DHre1oblYW3bWt7j+Ff7ysv8NUNH0abVLjaPlVdvmSt92Na7LS1tdLuNlpHI1rG37zc22Ro/96vMxFb2cbQ+I8rE1/Zx5Y/Ed14dt9J/sO2sNUkjbULK3aK027tqs0nmLu/76r134Ia9ovhC+87VrHU01eRZLO/kWNZrVoZvut5bf3f7q15ZP4gXXrK9sNJtXfT22zK13DGptI933VZa6XTZGh0WwsLi5lTT4Wb94yqrM391f9mvg8cpTpyjP7R8LiZSfMeia98Jdb0vSblo7rSdU0mONrqynW8VVW3/AImVWbd/vVT+HVpH4lvo9C06Bp9d1JprddRu5Pltvl+Zlj/vba53UPEmo+L7ex06WaKG2tYfs9vHJ/dVty7mVar+H9e0jwvI2o6hdT2wt18yOO2+Wa6k/uq3/LNf7zV4caVeUHF6yPH5ZS91FzxZ4VTw74o1Wyt5G1C30+RvOu1X/a2+Y391VrD8dfGKG61Kzj0KSdZre1jt7jVbiZmkm2x7WVVb7sdb3xO8dWi/B3TNR0Swk0m48RT3FreM03mNNHDIrfKy/wB5mrwvQtNm8TaksUNszTeZtXb/AHf7zfw7VX7zV7eBwanS9riV8Oh6+Fwd6ftax7l8X4NV+I3i/wAN295drLdW+h2Nxf3tx8qxxsvnNJJt/wCu1dJ8N/CbfFRb2HRV8mHQ9G/srS7283Rt50s3mSTfLu2sytcbVr0DQ/hxY/ESz8T317NLpugX17Z+TN5PltLZ20Mi/Kzfdjauq07XNL0u9TwT4Rtdjxwt50lpHujtP3P+skk/vM3y/wB6vlMXnHs6XsMLH3o/dHv/AJHn1cZ7vs6RD4P8D6B8E9DFppELX2s3C/vLib/WT7WhVl+XdtVWkj+WtS6tV0eGfX/Evn3Zt4dy2lvE00n3rhfmVfvfLJtqr4pvJPAGjtf2emtrfiOaaRltrT7sMnlxtIzf3V2xxszV4Z4a1Xxd4q0i78U6x4hFpZX90unbWuNsdpHN+5km8n+JVEkirXz+GwNTME8VWqfF8T6vyXY4YUpVP3kzY8XfFTWfH1p/ZM9sul6TrPk3Ecca7mhsI5pvMmkZf4m8v7tca3wp13xd+0JrOqaSzeQuszXS6nJb+XGsyt5nl/N/ErfLXt/hf4e3n9v6dqcUqW0Okaf/AGbHHY/LJewszN8sjfeVf733mauti1OHwjA0f7qCNdsawwx7ZGb+FVh/5aN/u16Us5p4GLoZfH4kOWYxwvuUImZoWjy6XprL4gt7WXxTN5nmSWK+XMq/dVo1k+VmX+Fl2/7NeO/GiC+1XXrhda1vydBjhjkudS8tY5J1aNW8uNf4I1/u16P8S/iZpXwz0eS71P5bpvmt7JZNzbv71fCXxc+Lur/Ea+knuG8mz3bo7dW3Kv8AtN/eau7hnA4rMK/1qUbR7/8AyJ1ZPhcTja3tH8JqeMPjcZrWPStChTS9Mh3bmj/1k27+9Vjw38eL7TrN7bWrGz8RWcieWZL5d00P/XOb7y14XcXG2TinW+qNJtjDV+y/2VQ9ny8p+jyyuh7O3KfRtzceCPGzGw0e/k0WHUbXy7r+1pNqtMsit5cciqyrurh/HX7Mnivwrp761YQfb9OjVpDJAysyqv8AF/tLXO6XYf25eWej6Xb+ffTMsaqq/M0jV6ppfgfxVatceEo9Vu2tZLmO3uLix86S1gkVlb/gTK393+KvP55YGUeSp7vaXY5IzlgpRjCfu9mfMd1eXEk26VtzV6v8JfEcmm3U1+mqw2l9a28jtHqDfu51X7sfzfxf3aj+JngRohNrUcljlpvstytlIrR/aF+VmVV+7G23crV5sXWG1aP7sm6von7PHUeWJ9K1DE0+WJ7l8MfHx0681vW3vrqPxDeXG2a71aOObSriykVvOW4jbczSN/DtrynUtZ06O8mVrRZ9zM27av8Ae3ba5hZPs8gbczVHNcNcMzNW1PCqE3I6adKNP4TfbU9Gk+9Z7f8AgNN83Qm/5Zsn/fVc3RXV7FfzFcp0Mmi2d4N1lNWZdabcWP8ArI/+Bfw1UjZomVk3K1atv4gmVdsy+etLlnH4dSzKVmTpVhb5v4vm/wBqtP7LYal/x7t5Ev8AdqheaTcWfzfeX+8tVzxl7sifiJodUkVvmbd/stVhri1v/wDWrtb+9WFT/NZafs19kovTaPIvzRN5q1nsrK201NDeSRdGrQj1KG4XbdR0/ejuBkUVqyaXHKu63k3VnyW8lv8AfWqjKMgCO4kj+41FRUUcsQLfyt/tVo6P4gudFb5P3lv/ABQtWdRWTjGUeWQHov8AxL/FNj/z12/8BkjauM1jQbjR5Of3sLfdkqhb3U2n3CyQyNBKtdno/iW31tfs90qrMy7WX+GSuHkqYXWHvRK+I4mlt7ia1bdDJLC3+y22ul1jwfIrM1j80f8Azzb7y1V03wleX3zSr9mh/wBr73/fNdEa1OUea4cpkSalfXXyy3U8q/3WkatnS/CF5fbWuP8ARov9pfmrTN5pXhst5H+k3S/xfeb/AL6rE1TxNeahuUyeRD/zzWlzTqaU1YDfbUtI8LrttV+03n97/wCyrntU8TXmqfLLJth/54rWYTmkqo0Yx957hzBRRRWxIUUUUgCkf7hpaR/uGmB6lqfyeGJ/+vXb/wCO15dXpXiNtvh++/657a82FebgP4cmVISun+Hv/Ibm/wCvdq5iuk+H/wDyFJ/+uLf+hLXViP4UgiSfEb/kJ2f/AFx/9mrl66X4gf8AITt/+vf/ANmauaow/wDBiOQU63t/NuLdf70irTau6Cnm6vYr/wBNo63k7RIO68att8P3X+00a/8Aj1ebbf3ld/46kzo6f7U61wVceD/glSKsn3moX71Wqrx/eWvQ5iTs/Cy7dLZv70zLXMaw3matdf8AXRq6zRl+z6Ta/wC6zVxtx80jNXHR96pKRUitVm3i+0XUcP8AeZVqtWpocfm6jH/dXc1ds3yxuSa+uNt02Tb/ABNtrlK6XxM3+jxr/tVzVYYf+GAVZW/uP4ZpP++qrUV0AT/aG3MzNuZlqCiigAoorRs9Gkl+aX92tTKUY/EBVjaSX92K0rfR1Vd1w1Wv3NnHtijrPuNSZpPmbd/s/wANc/NKfwh/hLzXSxR/Kvyr/wABrPuNR/uf99VSkmaTrSwwtcSLGn3mq40ox+IzjH+YbI29txplbM1na6ev71WnaktfsN5IsfkyQSf3latOf7RoY9WLObyLqOX+6ymkvLdrW4aNv4agqviQHSXjWesJuW6WBv4vOqbRbOzs7rcbpZJtvy7WrlaWsZUvd5VIDodb0m6a4kukXcrf3fvLXPVu2PiKaD5Zv3i/+PVpTWdlrULTQttm/vL/AOzLWcZypK1QjmOPp8bbGq7qGkXGnN867l/vL92qFdSlGUdCz034V/FEeD9at5NQjaa1jblkO2QV9XXHwy+Hvx88P/2poNzBBqe399NbrtZW/wCmsNfC+l4mmrvfCdnrumatbXfhK6urXU/MzEtqzbv91dtfG5vlsakvb4er7Kov/AfmfKZpgYyftaVT2c/wOi+IXwJ1r4e3Re/tPNsm+Vby3+aFq8m1KGGGbC/Ia/Rfw1qPiSXwWv8AwnVnYtqMke2SOH5WaP8A6bL93dXxX8eLHwvDrkkugfupt3761j+aFf8AdauHIc4rYutLC11eUftR+E8/JM0rYmtLDVt4/aWx5X5i1XpK6jwr4J1XxleyW+kwRymGPzpmlmSGOOP+8zSbVr75uMI3kfdlTQtPvtavoraygkuZ3bakcKszFv8AZVa+l/Afhm58D6Wmia7b6XoVrrSs8niO5t/tHyx/NJAsn/oXl1zvhDWovg94ZfUh4VsdQlmjkt9OvbofM7Lt86dl/ij+bateS+JviN4g8a69JfX93Jd3cny7nC/Kv+z/AHa+crRq5hKUIe7BdT5/EQq46UqcfdgfQN98f18FaDJo3htIY/MZvOv2h/fTf7Kq27bGtdl8Jv2nrmZVtNWtI2h+7vX7m3/x5o6+TNLuLTT45jqJ3y/3f4q0tE8dS27SKsa7W+7tX7teBi+HcJWoyh7O7/mPAr5FQlTlGMfe/mP0w02+s/FEk1xpt063F8tv5n8Nw1vH8rbWX5WX+8y1bs7y6tfLtrbTrefzPtCx2Ui7bW3hjba01wzV+cvh74va7oN4s9jeyw/vN3l/ejZq+pvhv+1Jo3ibT1svFO2C8ZWgaRv4lZdrKsn/ALLJX5rmXC2LwceeEfaR/E+LxWQ4jC+9H3j6B1TxX/bVjHDbSQWenSbbf+07uFWjl/2beNvvVgeC/gb4Z8LeMrfX4bSTS7+GNltbWOfzmn3bo2mkX7v8VatpLDq0n9q2V1BeOqxwx37R/NZR/dbbD/D/AHqltbqSxh+yxLdfZZppPJhWRmv7iRW2tIzf8s13LXxtOtWw0ZUsNLl7niU8TUoSspHzn8IvhBrPhX9oW30zUrRtQ0e1+1W99NHG0lrNC1rN8sn+9/dauS+AukW1pr2r+LrzUrq2svC62+oTJbW6ySXCtMsbQ/My19g6d4utYtZk0ibVY21lmjmXTraRma32/wC780zfNuZa4NfgrY3WjfEaw0lV0mfXbySz/wBdH5NksbLJbqy/e/eNX29DPJVoyjjI8vMor8dfzPqcNjPrFO1SJ53pf7Xmn6xr+p2Ov6ZJFo19qDXC3Vv8sy2/+r2su7+6u1tteiwfDPw54u8SeHPG2iRR3Mn9sW8lmLLbHD9nt5vMbzI/7zRrXxBrnhzVPB+tRR6rYy2ki/MqzR7d3+0tfQ3xj+NXi/TtRg1/wlqc1p4S1iaO+svJij/10carNDJ/tL/FHXsYrJownCeWS5L+funZVwcVKLwx7AuvxXHjq/n0vUZLHU5r7VLpgy/etVhVo2aFvvRtt+9WN4x0Hw18RNIRPFelvZXdroloY9UtG+9NJHuhjaT/ANlkrlvhJ8ftK+KV9oXh7xLo0C6vDDJa6ZdwD5ftDfd/3a7P4yeBdduvA+vWGjrFq8jW9jJfTbljmhWFmVY441Xa22vm3SqYLFxpVf3ctPe+fc5uVU5Wn7skc1o/7Ntr8H4fEPiGaP8A4SXVtIks76wjtLia1kVfM3MzV5+vhDRPGthq3xJ1fUpfCemf2/JbQ2FlY/aPLaT99/C0dew/sx6XqNv8NNfh1QXCXi6rDatHcblkjXdH8vzV6J4y+HOjeL7fW7C+tGitbjU4Qy2h8tWdo4f3m3/nou771Es8nhMXUoYqfM7/ABL+XTpscv8AaDp1JRnI+XPHP7Rxuv2hrDxbpE0+qaJYt5djbXe5f3LR+XMq/wB1mrb/AGhrnS/A39n6FZa3f3uv6X51x9suPlmt7WTa0Nu0n/LTbXLfFL9nK9+HOqLeadHLrOhRTLu1G3hbdDtb5o5I6y/2jJm8YeP9T8WaUWudAvo44YbpV/iWNV8uT+61fYYeGExDoSw0v3aX/Dfqe3S9hiJRtLQ5y/8AHt1ql6s2sSS3LSKrNd/xN/vM1dV4k1a11K8tf7PZLm3jjjXcvzMy7drbtteMXUsjed/eWP5t3+zXffBvwnH8QvHun6I2ovpcN5cKrXH3vurur0sRg6VOHtduU6MVgKcY+0iat5Esy/6vczfufM3bdrfw7q3PFXiLWdL1K3vLOeJk8hVmsZNqrGy/eXNbnxQtbXQ/CNjcW8Mdzpn2prZdUa2+z3lvJH96GaNflb/ZauOvvFVjoukx3atFqS+d5ci/9M/u/eryKcXWjGUY8yPD9nKpGL5eYvXniQ31xaXE8dvp87RxyKsdztmX+7IrfKta3iTVLLxG0llr1vb+IFZdrS27LDqEX+7/AM9FWvO9Su7SaOE2vmf2dJuaH7T/AMspP4l3L/6Eu1qyWuIri4jhvZWstvyLN97b/wAC+8v/AAKu6nhFzRlDSx0UcHFS5qfuj/EvwIW+gmvfCmoR6zb/AMVrt8q8h/2ZIWrx/UdFutLkkWaNo2Vvm+Vvlr2e38TXUVz/AKU0l60f+ruI28m6Vf7yt/y0WusXUNM8c2//ABOYV12FV2/bYFWHUIP97+GSvepY+vhv4vvRPoKeYV8L7tX3onyzIjMjY/u1t2NgsFnG1w21f4V/iavX9U+EcMsEtx4f8rW4f4VX/j6jb+80NYEPwf1y/uD9t/4ltmqrJcXt+rQqv+z838X+ytenHMaFaPxWPVhmdCrH4jO8Jqby3W1kt0uba5kVIrOFd0zN93cu2uoHhO30G4a1uJf7SuoZmWG2X5lj/wBmRl+83+ytbOnfYtBtWt/D1u1jGq7ZtWuflmkX/wBpr/srWdBrVq008OmQyzxKrRyXm7bub+7HXjVa8qkpOn8J4lavKtKXJ8J1Wjiytlmgn8me73L/AKOv3o9v3V2qy7m/2furV+4t1utbu54vlt9yxr+8+Vdv92sLwrpC6LaTTbl+2wxbtzf8s2+781YWveKriZWhsP4vlaavDdGVarKNNniqjKtW9w9w+E+n6NqN/qV9LqMXn6PCt81o3zNcQruaTav+ytfP3i/xoNY8QX1ybdYoZpmuI7eH/Vxqzfdr0v8AZ00e71vTPiJPZwT3N7/ZDWq7fmk3TTLHXNaF+z74r8R+PrjQjYSJeWsi/aWb7tv/ALzVeHWGwdes68/hS3N6MKGEnU9pI9BWy0v4kfs7WlnBpkseuaPfra2TQzbvtLTyNJJ+7r2T4Z/BXw38OfAelXXiu3WPUPM8y4jaTcs38UcLf3tv3tteo+BfhvpPgbSdMjgt4mvrG1+z/a9vzN/Ezf8AAmrD17ws6+PLvxHrmot/Y9vF9ksNMVtzSbo1jkZf9pq/MsTn3111MNh5OMLuXnLyR85Wxkqn7uMvdL95b3Pi7/R1VYrOGZo5LZl3Rr5c1vt3f3mZfM+WuC8f+NtM8AfDrW5PAGpWT3ke65vbvzPtE37y48vd/daRmrz39o74zXmoahH4S0Pz9N02OHdfxbfLab/lp5f/AFzpPhP4DN58JdUtFmsb7U/EKtHJY3DbZrVoW+WT+8v3pJK7sHlkcPhaeKxUuWPMpcv/AMkdNOhGnCNSpsc5+z9rOo6pNrGt6zrKva6X/pDWWqXbbZmuVaOST/ak217DeeGNS0nRfBupGLR49PsZo5JbeP8A5abWZlZmZfm2q3ystYFj+zz4a8NwafFqF7fXOrTbma20keZ9oZWZWWNvvL5dekWGnXMcdrNrFxBPJaqq2drZbWtbeNl+Xy1+X94v/PRqrNMwoTq+1w8tPT8jix2Jp/8ALs1ZvE018rR2OnTxTXDSeXbSfK0jfe/eL/yz3V5148+K3h34e6vDDcXTanqe5o2nh+b7LCzfdjVmriPjR+0E3hW2GkaEs0Ek+37VqLfem+VV3R183614yh1RZJJWaSaat8n4bdde2rR92ReBympiP3lT4T6313/hA/i94USF0g1a4/1a3sccnnWm5vvSba+a/jx+zmPhhpA1jStcttT09mX5T8rfN/d/vV5vNrWp+D/K1Gyvp7a7j+60MrRsv+6y12eg/tU3v9v2mpeJrSHxEscDWsnnQrH8rf7vys1fe4HKMdlkozwdTnpfyn1uBy7F4OUamGlzU+x4TcNFcfe4qncWUts26Ft1fTXjjRfg7468J3WvaBfXHhrWI1501ot8cjN/6Cv95lr511y1u9A1O4sLsbZ4G2t8+7/vllr73B4v6zHSLi+zPt8HiPbxso29TS8A+J7vwnrtlqloc3lvNG0atXvF58VP7K+HOo3WheIvss2oySLfaKz7W3s3+uhZv/HlWvnTTYmuGqxq1nJdLH83zLWGJwtLEVYuZjiMLSr1o8x6l4Z8XQaP8Nb7T7O+kgh1C3kXVLTWoY5IZplb9y1n95o5P7zVwOq+KNKkupF+yLcqrf6zy1+b/vquO8lrGQY2yGqqtt6L81ehTwcOZzuepGnFaxOlk1rRJP8AlwZf+ArUX2rQm/5d5FrnKSuv2K7mvKdEw0CT+KVf+AtSx6HY3Ue61uG3VzlaNnfrAu35qmUJRj7shvm+yJeaTdWu7dHuX+8v3az66KPW2X+7MtOkh0/UfmX9xLUxqyj8aCMjm60rfWbiDq3nL/tUl1o1xa/9NF/2azq392oUbu+x1T+HyJKqXGjzR/c/ef8AoVZtW7fUprX5Vb5f7rVPJKPwgVKK1/t1reL+/Xa1R3Gk/wAUDblquf8AmAz45WhbcjMtXodUby9sq+ZHVFlaJvmWmU5RjIDVawt7z5reTZ/stRWWr7fu0UuWXcDS1LTbjS5tsq/7rL91qgFdvY6jZ+Irdo2VfM/ijaue1rw3Np+6aLdNb/8Ajy1x06/NLkqe7IrlMimtGrU6iuok39L8ZSWcPl3StLtX5W/iqvqXia6vF+95EP8AdWsaT7tOrH2NPm5uUrmCiiitiTft9HtdP09b7UvMbd/q7dahj8SWSyf8ge38n/x6r1n4gttUjh0+9hZm3KqstW7qx0/w/b/bEtfMZWXbuauP2jjLlqR1KM3xNo9rYww3UK+R5jf6us3QdL/ta/W33bV27mao9U1SbVLpZJW/h+7/AHabp+oTabdLcW7fMtbxjONO32iTfvNbi0KZrfT7OJfLba00i7mZqveH9cm8RLNb3tuk6qv3ttGlzWnieOSa5sovOjZV3f3qz9c1aayuJNNh221mv3lhj+9uWuSyqe5b3jUwdQjhivJlgbdCsjLG3+zUC/foX/VrUlmu68h/2pFrv+GJkeheKm/4kd5/wH/0Ja85r0DxY3/Ejuv96P8A9Crz+uLBfwymFdP4D/5Clx/1x/8AZq5iuk8B/LfXm7/nj/7NW2I/gyHEb48/e6lD/wBe6/8AoTVztb/jr/kJx/8AXBf/AEJqwKdH+FEUviCtXwmu7Xbb/gTf+O1lVseC13aurf3Y2aqq/wAORMTZ8eSbbO2X+9Izf+O1x1dP48f57Jf9mRq5issLH9zEphTY/wDVrTqS1g8+4jj/AL0irXUSdncf6PpjL/dt/L/8d21xe75q7PxHJt0+b/arjGX5t38X8Nc2F+GUimTaXardXywyt8taer3k1n/o8H+jQ/w7f4qxI2ZWVg1Xo9eulXa+xv8Arotbyi5SuSX9HnuZ93mszW+3+KsO8WNbqTyv9Xu+Wrf9s3F0371vl/uqtZlVCEoy5gCiipYYJLiTbEu6tQIqvWemzXn3F2r/AHqu2ukrF80vzNWg0scS7t37v+9/DXLOt/KTKRXt7CGz+b/x5qLy8W1+9/8AZVTutY/hg/76astnZmpRpSl70wsTXF01w391arUVfsdLkuvm+4v96un3YxKKSruPFa+m6TIsiyStt2/w1Z2waYvy/eqpcakzdW/4CtYynKppELlq+uLOX93K0lQ2dxY28yrArMzfxNVC3tZNQk42rVua1s7P5X81pP8AZpcsY+4HkUdQl826kaq1a66bb38LNaM25f4WrIroi/sgFFFaun6HNefM37qGiUox1kBQt4ZJZMIu5q6jRdBazmWaaT5v7q1ZtbWHTl2xLt3fxfxNUGo68lr/ALU393/4qvNqVZ1vdpnNKcpe7E1ZpVW3bft2/wAW77tefSfK/FXJr251SRY/v/3Y1rotD8Mqsiveruf/AJ51ULYSPNIXN7GPNIufDfwDeeMdUjjDpbW+75ppvuj/AHf7zV9n+D7TwX8E/DH2+dkjmZcedM266n/2Y1r5ntfGjaDD5dkqtJGu3c3yxx1z9xrV34gu2ubu4lu5W/iavj8ywtfNpWqy5aXbufHZjh62ZS/eS5aZ6b8Vv2gNS8cLJZ2Cy6Vo5+XavzSS/wC81fO+sXDSyMx+Vf7tdzdRLLDzWRp3gHUfFV20VjbNJt+Z2+7Gi/3mavXy6lhsBDlhHlij08uhh8HDlXuo5LT7YXV7DHI2FZ1DNXptxeR6H4ba2DSWy3SrcbVj2xsq7o/++qsS/D218Iw77tlknVv9YzfKv+6tcr4k8RbbdbZII2tmZmXz1+b/AHl211utHHTj7L4T044iOKqfu/hPo74E61pmueA28LXPhj/hKbm6u1vLCzW4jZlk+VW8za263j/vM1fMPjXS7jwz4sv7Q7Vmjkbdtrofhn8TNc8F3V1/YtwLKW6j8tplXdJ/wHdVTxRpZkkN+8jNJIzM3mfeasMPQeDxU3L4ZHJQpPC4ub+zI5ez0maZfMk+WOra3H2DdsXikhupLuDbu+7WpoOkJ4gV4t6rKi7tv96vTqy5fensehOX2plzwfpMWrbmlr0bwn4B0rWPEkNjd65a6ImFLzXO7GG/u7aqfCXwPp99r1pZapqX9lw3M/2dG2/M8n92vSPiZ8QvDGneG38K+F9Nh1GJZFZtVZeRIv8Ay0jb7zN/tV8tjcTUnX9lRvr+B8rjK051/ZwueveGNZj+D9u+nyzTWWmR7ZrfUNYVobhY/wDnnHCrN8zN821q7HwL8b/CnxAkkRmbTb7dJGv/ACzmZWXb8u3/ANlr4uvNW1PxxeyXepX0k38K7v4VX5arXniC08ON5EDL5lfGYnhqjiubnf719UfL1cljU5n9s+uPiB4L0Y3kjTWiW12I4V0+7sZFjW7ZW2ySbvuyMv3mVdslU9a8b6/4Lu5LpZL+RNEgawh1K2aa7WW+k2q3mSSMqqy/7S15F4X+M2oWemm01xota0yZVLQ3B3NXsfhHxFo3iuG1vtDvY9Qn05luGsLttsn3fLk3M38LL/e3R15tTCVsHGMcRHnjE4fq9TC/xI+6M8A6HZfHKSeNYY5ooLvzrjSrhmkurtv+e13ebf8AV/3Y4a0PGvwt8N23gPWvBvhS6vLu61W9m1O186HfarJabt1orfejm8umaDpFxotnpy2vnWH2NLnVb22uY2hhkuoZP4Y42+X5WjbdHuWu30v4gJpMd1Y6+zaTc3Ni0013p/2eGaSRvu+T5f8ArG2tu/vVw1sZWp4hSoS91fZHHFyp1PdPg7QdW1DwP4q0/UbPdBfadcLcW+5d22RW3fMte2+L/EuteA7XQ/Hmh6g9pB4vWa7vNIkbfDHIs22T/ejZvmX+Ja9yX4WzePtsPi6+t7nR9N8z7RJa7riaSZfl3NIy+ZGzL823dXO/tH/B8a14H0NfCVvJJYeHIZLdoWbduhk/eLNHJ/FXuSz3B4yvToVI779j1ZYynXlH2h1vwn+PGi/ETwvd6lqc1vpmtreW73tr/CsaMv75f9mvVI51u5Fki2yRz6urLIv3WVY/vL/3zXyH8LLm8+GvwF13xLb2kUerQ6/arbyXdmsm393/ALVan7PmteL2Q+I31Sws/C0er+TdWl/cLbwo0i7m8tZPlWvk8x4ep1JVq+FlaKZ5GIwEZSlUp/CfVUMQnmsvvfvNVuG/75jmWuXt/hjoE02oS2+lx2l7rq31lNOv3Vj+ba3l/dqno/xm8IX/AI0i8PR6rHHNZ3txtnm2rDcsyt/q5F+X+Ku70WFf+JHt/wCeM03/AH1t/wDiq+KqPG5bLXmj/TPL5a2Hkfnn8TPgH4l8EyNcy27S2MkjeTe2/wA0M1dX4H+At7o+j+GvF914p0nQYtSm+0W8N5cSRt+7k/vba+3dNijurfRFlVZV+wNIyt/FuVa8x+MXwlf4heFdC0y0ZbaSxtJLiPbHtjVW27l2rX3mG4tqYnlw2I93vI9enm1SpT9jUPn/APam+MJ8beMr7QNPvLO58PWM3mQyW23bI235m3L96vmq81KS11BmtZvLZv7v3WWvR/F/wl1zwI0N5f27RWF5CzR3S/NHMv8A0zrx7VoJLO6b+5/C396v1XKKOGjSjChK8T7fLY4eVPlidbpfji1fSW0i9hlt1a4W4863bdtb7v3Wq/cPHLYyTxXSSeTtXzo/4o/4dy/3lrz21VbqORpPuwx7qks5Zv8Al0aTc0fzL/C1evPCx+zod88HT+KJ1isoRcfKGbd8u2SNv9qta717bPZQwLFHdfxTQs3zL/wKuV0fXEsZJN1sIZ2Vl/2akgjbUroSwebPNJM0ccP8X/Aa5J0NfeOOphub4z0VPG66VNH/AGrp0sssbfNJ5m2Rf92Rap6/4sh1iSaa3udWn0qFVk2zbptrf733VrzrU7y61S+ht3kaTdJt/wDHttXNc0+OzvFt4pGWGRY/lmm+Xd/erKGCpQavuZU8BSi+aR1d8tx4hSKCI/Z9MjbdtVvur/eZq0J7yz8MaK1xbYWRf3cUjfd/3lX+KsL7bZ29jBDBefaZI1X5V+61c5rEN3d3Bub1/tDblwuei1MKPtJcstIkQoc8uWXwkrazd6nIy7pDFIy7t0nzSVPo+oXCyLH5a4X5Wtm+X5t1ZlnYyS37KzeZ5fyrt/vV9D/BD9n06xcQ6lrsci2v+uWP7skn+9/dWlmGMwuX0JVKprisRh8HTOi/Zz+D+seIdUiv52m0vTm/0iRdzL9pjVv4f7y19qLY2trcXMlvDFBJNI00m2Pbub7u5qyPD2l29nfpDbxxwQ2elWtuqr91fmZq434h/tFeGvAOvWmkNI2pXMlxGtw1t8y267tzbv8Aa/2a/nvMsRjOIMW40I6Lofm1eVTGVpcp1vjb4i+H/h3p7Xmv6hHbMqs0dtu3TTfN92OOvkK5+IniX48fFi0TTLu6sI1uZvsMEDfNbQrGzSMqr96TbTP2lPC99cePrW6uGvLmPWLeG4t7i5j/AOenzNHGq/wru212HwN/Z3vLaPTPEeralBY2kyyfZ2tJmWbzG3L8zfw19fl+CwGS4L63UlzVJL+rHo0qdDDUeeXxEHj74aH4gfFq7vobPUY9OVbdtQ+7IyybVjkjjb5Y/l/drXudv4L0Dw3p8cOi2drb3dtN80zTSTR283/XT5trK38NNXTV0/w/HYmdWtZV3STQwrDJetu3f6vbt8zasfzL8zVbvrpdLhX5f9MZdsNtDHtkZdv3ZFX7zLXzWOzKtilClGXuxPExGKlU90y9U1fS/CMc2oagyfbdqtJJJtaRmVtu5m+Xcv8As14VqX7TVrJr0lvqVlef2UzbVuLaRVulrjPj1rXjR/ET3WrxN/Zse1oha/NDCrfd3fxK3+9Xj95qn9tWrbOn8Vfc5Tw7RdJVq79pzfge5gspjKPtKnvH1zNbeHPi9Mqw3VvrukNC00/lQww3Czfd/eR/KytXy58bvhjbeE9Ta88LQXt7Y2vy3u1WlhtJv7vnVzX9pNoLW82m3lxaalCytHNbsytXpfw2+OPi7wLYE3Jhv9MaZpWsrtv73916+swuCr5XLnoS5o/yvQ+iw+Fq4CXtKUuaP8p4dHrUXiK9gg1BxBbrU82kWeqata6dZNFH9qmjh8z+Fdzba9Y+M9v4P+I1xps3hjw5L4c1m+VpN23bDPJ/zzWNfl3SfwstfP8AbrcafMvnq21mX/eWvr8NKNaCnD3f7p9Xh+WrTVSn7vkfUnwp8C+CtJ8NaoviTU7ePT7S78y7sJLdo7ySNV2x7pPveW33tq15xqHhXT/HXgvVdX0eBbm40T/j4jurhfOWx+7HJ/CzMv3dy7lrJ8W/FOPVPB9vY3WnCHVkRbYajbt/x8Qr/wAs5Fb723+Fqj8I/EbSYdFs9M1+K3urSxgmt7fyLJfOVZJFZmZvl3N8u1d33a4aOGxFPmxMm22zLC0K9H2lecn7xmax4HvPBuorbXK/KyrNDJ/z0jasfUW2rX0vqNv4Q+MWmpcWuoyR6nHFtjj6SBf7rJXhPj74e6n4bkkZo/tNuv8Ay2t/mX/gX92lgcfHET9nW92oceFxft6nLV92RzHhOxtNS1pluV3KiMyx/wB5qs+J9ek0y+a2gtYVjVcfNHx/vKtYGn332XUNzM0X91v7rVoap4qhupWhurSG7jVvlkVvmr35Upe25t4n0kYS5+YkWztdat42eFba5Zd26FdtcvPaSWczLKtbS+IIY7dltLTytq/xNupkfipnXy7mFHX/AGa6KftI3OmPMc5RXSN/ZF9/07N/3zUEnhpm+a3mVlro9pH7RqYVS+bu+9Vi40u6tW/ewtVKtE4yA1LfVp7X+Lzlq55thqjfvV8iZq5+is5U4/ZA1bzQ5o/mi/fL/wCPVmMjL96rlvqU1n9xvl/utV3+0LPUPlnj2N/eo5px+IDEqe3upLf7jVcuNGkX5om81az5FZW+ar5oyA1F1SO4XbdR0jaZDKqyRSbVrJrVs7hVtf3v3Was5Ll+EJEP2K3XpdLRTv7LZm3RSLMtFF1/MBXVpEZZEbbJXY6Brsmo7reVfnVfvL91q5CtrwvqlvZ+Ytx8vmMvzVjWp+0gVGRb1S10SG4ZpWlWT+KGGmR6Lpupws1jNKsy/wAMlVLjSbVpN39qQeX/AOPVYW/ttMtpoNPLTXDLlrhv9mps+X3ZagYFFN3L/eWpFikl+7HJJ/wGukkbRRRQBd0Fd2t2n+zJu/75+aui8Zf8g2Ff+m3/ALK1YXhf/kMQ/wCyrN/47Wt4yb9zaf7zVx1P48SvsnL0UUV2EnYeDfl024/67f8Astc/4gbdrl5u/vV0HhT/AJBbf9dmrnNZ+fVLn/rs1cNL+PIr7JSqxpfz6la/9do//Qqr1d0f/kLWf/XZa7JfCSdX4wl/4ksn/XRa4euy8Xt/xK1/67LXG1y4P+EUwrpPA/y3V5/1zX/0KubrovBf+uvP91a0xH8GQ4/ER+Nf+QnD/wBe6/8AoTVg1t+MP+QpH/1xWsSro/w4hIcqs33a6fQbBtBdrm+mitt0e1VZvmrJ8M3EFvqaNMyr8rbWb+Fq0td8P3t5eNMn7+Nvu/Nt2r/wKoqPml7OQok2sWP/AAkDLNZXEU/kx7du6uSkRoZGV12svy7a6rSdLXQZGuLu4RZGXasa1zOoXn2+8kuNvleY26qo/wAsfhCRHDC1xNHGn+sZttdHcLb+HY1WKFZ7v73mNXORuyyKy/KytW23iOG8h23tnu/2lqppskLPxBcX9xHDcQpPHI23btqrr1lHZ3S+V8qsvmbam/t61t/lsrKOCT/nozVlXkrXVxJJu3fxUQhaV1oAUUVUrWMQF+WnbW7fNV6z0ea6+b7sX96tP/RNJX5f9d/49SlVS92IFKz0NvvXHyf7NXPNhtY/LiqjdapJL95tq/3VrPa4Zv8AdqOSVT4gNK41RV/6at/47WfNdSXTfM26oKf80n+1WkYRiAyp7e1kum2otaFno+795N8q/wB2rE19Dax+TAq1Mqn2YkykNt9Pt7OPzJ2Vqbdao3/LL5V/vfxVn3F40zfM25qrs2771EafN70hcpJJcf3ajVWZtoXc1XLPS5rr5vux1rL9l0uP5fvf+PNQ5xj7sSxNKs5bFZJJCvzfw1XvILW6bd9qVagvNSZvvN/wFazWbc1TGEubmkBv2jQWcci20nmNt3M3+7WPb2s1422Nd1aum6HMy7pmaBW/hq99ohs41jhVaz9pyS933ieblIbHRbezjWS5+Zv/AB2rVxqKrH95VX+9WLeatvZst5rf+O1SjW41K4VRulkal7OVT3qhMo8xcuNZkl+WJmX/AGv4qNP0O41T9592P+9Wpp/h2G1/fXTLI393+Gr9xqiru2fKq/xfw1nKry+7RI5ox0iTW9nb6XCyxfxfeZvvNVfUNbWx+/8A6z/njWJea03mfuWbd/z0/wDiax/mk/2qIYeUveqExp+096obTapJfSfOdqfwqv3a6DSmeTaq/wAXyrWV4T8LXfiS7EdvGwXd80zfLGlfQ3hfRdB+GGmpqF06tdfw3Ey/N/uxrXl5hi6WG9yC5pdjyMxxFOjHlh70h/gP4JPfRrdeImewg/hs1/1zf7392ug8XfFLw94B01tJ0Czt7q7j+7Hbt+5ib+87fxNXl3jj4v33iJGtbPdZab/dVv3ki/7VedTXAkbC/PXgUsvrYqXtsZL/ALdPnKOBrV5e0xP/AICXPFXia91y+aaaXz52/wCAxx/7KrVhfhLqbWZ1DVrlNMjZd2+4+826qGkXyaTqlpeSwrKlvKjmP+9tbdtr3nxx4YX4waBb3fhe/S7Ee7dDJJt+9/e/uyL8tezVxEsJKnCn7se57k8RLDckKceWPc8W0zwTbbWOla7Z3cy/8sdu1qp61Z6iytCbSbcv91Wauu8P/APXdK1KK91J4tItYGWRrmW4jb/vnbUPjDx1FouoNFpkEOoQxNtM0ittZv8AZqvbSqV1Gk+cuVV1K0VS944jSfAfiLUZPLstJurhm/uxNXrkfwYh8AeDNL1nxKl4dXvZpJI7CBfL8qGP7zSf7zNGu1a57wj+0V4j8NXi3Fj4f0qVl/vQTN/6DJXc+L/j5pPxc8Gx6b4o2+FvEWnytNaXVvBI1vKrfwyL8zR1ji5ZjOpGPKuTrbcivLGyqxjKP7vy3GfBXTdO+JnijUNJvraz0/7ZaNHZzRqv+j/Msm3a397+JvvVg/ELS/8AhWfiGTTrjUbW/eH5ZGtl+VW27lWuI8B+IbfQvGFs17qEVpZyTKs19br5k0Uf8TR/e2t/tba6f46eKNC8YNp1r4W06WKwsoVha8n/ANZPJ8zM3/Amk/irCWFqLGRUv4ckZVsPUeLjzfA0ecal4wuPtUy2jfeaqNvHJuWa6bhq2dB0G0srqP8AtJWSORf9d/dam+Ko4IbhVgdXr3Iypxl7KnE9KMqcZezhE6PR7GXWLeP95+7+7XTRa0ngmSOS3maC6j+aOSFtrLXOeF7O6j0xdk1c5q0l1qOteVLXjex+sVJQk/dPF9gsRUlCXwn038Pf2sp/Mh0/xVb/ANr2H3fO+9NGtfQ1rq2l+LNLmfR71dZ0+/mslk+ZmkWOCTcytuZfvL/er48+C3g7w1q/jTTLLxNc3FjpskzRtO0O2OWRfuxrJXvvxD8caD8F/EmoWPhrUI7awk8mZtMtY90jTR/8sWkb7sf96vzrOMuofWY0sFBxnv8A3T4/M8HD2vLho+8emaZp2pWOotcaHcyyfaNXmhh01pvmWFYfveZIzN8yr91ty1DoUdlf3kNo+oXWl7tsy6WsfmWP7v5WZo22xsv+1DXl/wAPf2tdN1rVraHxDbQafOsn7u/h3NHDu/76Za9ym0/TvEGhxSJFB4g0qKwmhs1i/ffvm2srf3WZfu7lr5DGYfE4Gpy4qHLzfaPArUcRhZWrxNL4lTeGNV+H66T4r1GJ9LuIdrajB93zoV+9Dt3KrV5F4u+FsWj/ALPNzovh+/bXLi4uo/Ee3y2jm+xtHtqz8Q/gdeeKGvJrXxHO1va2tuzNe/N5k38K7Vru/g/4b1vwP4VttG8RXEN5dNDJDZ6ZHCrNbRt95WmX+GlQxFPL8IqtGtze9zcp2RxkadPmjI+JPh3o39qfELw9ptzGJobjUIYJF+7uVpF3K1fT2sftFaT8HNf13w5baJLMun3klrY7r5pFhXdtZV3bmWvR7z4MafJrUfiFbKC28SW80d1DcW6+Ta26xt91v71eOftEfs46rq1/rPjXRZk1LTrmRr5oVb99Hu+aT/eWvc/tbLM7rwpYnSP/ALcd8cRRxs4+0PZfhn8bPDXxAs1FhdfZr630/wAlrS5+WTcv93+Fq7+4VbW3nf8A54aZt+avzBgv7nw/JDJA8kU8M3mfL95f7v3a+sfBf7UU3xDjXSpIYLbUL61Wxa2+75zMu3dHJ/e/2WryM44UlRl7fB+9D8jmxWWyp/vKXwnrvibw7Y6x8OvDemX9olzb/ZFZo5v92vk/4r/s5QLfXb+Hm+X5dtrcV9T33xG8PXt9p+hJd/ZtRs7dbeS0uV8uZWX5du1q5fVNt1qU393zK4Mrx+Oyuq5K6T1OWniq2Fqc0PhPz/8AEfgm/wDC/wBtt72xntGbaq7o64/bcWszMGkir9FNd8H6V4g0xrW+6s33ZofMjrxDx9+zc9rp11daM2Y5GX9zIyt5n+1HJX6vlvFVCvaFf3ZH2GBz6nU92qfMscrX0jNL96vTfBWn3ukx2+rW9vbtJGu1VuG+9u+WuR1HwnNoerSW81pLbyRybdslelLusxYRp+78uNVr38biIyhFU+p6GPxceWPszyXVHaHWRP8A6tlZmpzPNrMt3cO375VWtL4i2n/E6vWi+75jVJ4P0aS60vUMf8s4Vm/8eWu6NSPsI1Wd3tYxw8ahy8y/Z9zRrtkZttdn4G0nVPENx5QhaX5fvN8u1V/iZq6jwZ8F9T8UJDeXEEtvYSTeWsm35pG/uqtfVfgH4T2fhqNbf7CvnR/M1t95Y/8Aakb+Jq+XzjiDD4On7OPvSPBzHNqNGny0/ekc38KPhDYeGFW+kt1a4ZW2s0PzNu/uq3+rX/a+9XrGly2+h291eX9xFbWsK/MzN8qrXK+OPiJo3w/sbiS9bfdSNtX/AJ7SN/s18yeLPjFqvxAuJozN5GnK25bRfusv8O7+81fn1LAY3Ppe2ru1M+TpYfFY+XtKnwn2JcePpvGFv4tuvAd9Y6h/y7x/aPlZvLt/mkhX7zba+Rvh7pN/qHxUsJrjSbjWoYb37RcWirukkjjbdJXr/wCy3/Z1rouu3dul7/wkMckax/Yl3N9nX/7L5mVa958A6Po3hjTrP7FDY6lqPnSSSXvk7pGZvvSNIy7oW/2ameMocPutQpU79PwLliKeEqSpo8HHi5/GHxEtY4tGn1KPctpYw3lw0N1B83mNMsi7fLmZq9+a8uIpo1aZ2uvs/lraLtb95GvzNcSbfmq/eW8cmrSXTrAt026Frnav7n5dytHXB+PtXu10C5XwvqUNpdzfM1/dRNHHdsq7W8ub7vmfLXz9TE/2tOnSpx5YniznLES5YmL8RPilpvw9M0UEker+JJvm2/8ALGz/AN1f4VrwLT/2iPEvhnWpb25ni1y0mk3SWd+vy/8AAf7tebeJta1nQdTn/tq3cvIzMsm5ZFk/2lkXcslcNf64t+i7Z8fNX6vlnD1ClT5ZxUr9T7TA5PHl973j7K0v9pDwtqlvrOq3Eyw3f2bMdjqK+ZIrbdrRxyL8skbfxV414/8AgX4s1iR/F3hWDTriO+X7U2kaTt3Qr/sxr8sn/Aa8YbUo9Xmjt4lXzvu+dXeeAde8T+Dr6P8AsC9lMcckfmqx3Wu5m2r5m5lVa9Ojln9mOVTCuzf2ZbHq08D9Q/eUJf8AbrPNbC/TTdUkXVo3huEb5lkXbtavSvh3b2njeTxC103nSWOmNLZWattaeZpI4V/7587dtqf4yWOu/EjV76+19PNvG40zUbeFvstxHG22SKNlX95/eWvMdLbWPAur2UiSRQXMK/aILlZFmjZW/i3LuWvouWOLo80dJnuypRxVD2kfiPoT4kePPBWlfDaztbC2vNZ1S6hjt7a51gbpLPy2/wCWf8Me3+6tcpq3gKHxtrHhyG21KGNtQW4ivNJWJo5tKuoY/wB5uWT7qtt3fK21q8r+I3xI/wCE01pbu7so9Nm+Vphp/wAsckn/AD02t/FXqvgP9orw/wCH7w3Wsf2xrmqzzSTXF/ctF5iySKqs33maRvlrh+pV8Hh+ehFynqZ08LVwmFfs480jxfxJocum6ldadfp+8s5Ghbb/AHlbbWdDp9sn/LKvo/xd4b8I/E5Z9S0O58m6b95M0fzbmb+IxV4v4i8B6r4aVmntzJbr/wAto/mj/wCBf3a9DCZhGtHkl7suxrh8b7aPLL3ZGRb3Rs9jQlo/L+6y/LXUW/xJ1ExrHdv9tVfuyfdkWuIkl+WqMzMreZXdLDU63xxOt4enU+I7a+07RvE+54dttOzfw/K3/AlrjdU8L3mnbm2+dD/ejqD+0CrfMvzf3lrWs/FdzC3zt5w/8ereFOtQ+DVHdTVSn7pzTLu+9VSu2ki0zWvufuLj/vlqxb7w/c2f3F89V/u12wrRfuyOuMjI8lv9mnRytE25ZGVqkprfdatdyy1D4guovvt5v+9Vj+2bO6/4+LX/AL5rJ3U2Rt1PkiBsf2dp91/x73Xlt/daq0mg3Cfdw1ZtTx3lxb/ckZaOWUfhkA1omj++rLUVbdnqlxeMsbxrLVi4sLXy9zfL/tLUe15ZcsgMO3upLWTcjVo/2hb3ny3MW3/arKk/1jbPu0yrcIy1A0ZtL/it23rVOTzF/dt/3zRb3DRfdbbWlDfx3W2O4h3f7S0veiBkUVqT6TtJ8tv+AtRRzxArVHMv8VdZ4g0OGeGS6T5ZlXc391q5es6VSNSPNECDyW/u0+P5fvVJRWnMBvafZ2+m6b/aFxH57fLtX+FapyeI9S8z5ZPI2/wxrTrDxFJYx/Z5Y1uYdtdLNBb2NvNcRW8CtGrN92uOUuSXvxuUZ+qf6VoC3Fyqx3G35a5arWoalNftulk+ZWqrW1OHJEk2fCv/ACE2/wBmNqm8YN+9tF/2WpPCa+bcTN/0zpniz/j9h/3P/ZmrD/mIK+yYlFFFdhJ2Xhv/AJA8f+81crqH/IQuv+uzV1nh35dHtf8AgX/oVcfcfNcTN/00auKh/EqFMjq94f8Am1a1/wCulUa0vDP/ACGrf/eb/wBBrsn8MiTa8Xf8g5P+uy/+gtXJ11XjD/jzg/66/wDstcrXPh/4ZT+IK6fwfbyL5sm1lVtu1qzPDdrDeal+9/hXdtap/EU14100J3rCrfKq/dK0VPffsgj/ADFjxRp1xdXv2iKFmh8tVrnK6Pw1HeQSSNLuS32/xVi6pLHdahNJH/qWbctXSvF+zCRWpsdxNEu1ZmVf9lqdRWxI2GaRZt38W6nUQ28l1MqxK0jN/DHWn/wj8kSq1xcQW3+y0lKTjEDMoq9caDNFD5kTRXK/9M6o0Jxl8IEat95v4f4ab/u/epyrvj2/drS0PTVv2kaX7q7fl/vVUpRjHmkBUs7Wa8bbCta8Ol2ulr5l0ytJ/dp2oaoth/o8Ua7tv/AVrn5riS6k3O25qxjzVP8ACBoXmvNLuWD92v8Ae/irL85v71MoroUIx2AKKsWtvNdSbYl3Gte30u3s13XDI7f7X3aUpqIGdZ6XNP8AN92P+9WnH9l0tf8Aa/8AHqhuNWb7sXyf7VZMlxu+7WVpVNwLl5qTXH3m2r/dWqMkjN96mVr2eiM3zT/u/wDZrT3acQM+3tZLqTbEu5q2LfS4bOPzJ2Vqkm1CO1Xy4VVv937tZNxeNK3Lbqz5p1ANC81bd/qv3a/3qyZLj5vlpscUlw21dzNW9Y6DHEvnXX/fP8NHuUQMqz0ua+bj5V/vNW3HBa6TH/00/vfxVHcaoqx7bdV+X+L+Faxbi8ZpPvbm/vVPv1dwNO81Rm/2I/7v8TVlTXUkv+ytLZ2M19JtiXc1dFZ6Ta6evmXDKzf3m+7SbhSIMzT9BlvNryHyY/8Ax5q2o/sulx7Ylqreaz/cbbH/AHqw5tRZ9235aztUrfEHvGpfaxubn5v9law7i4kuG+dqirU0vRLjU2/dLti/ikb7tdMYwoxDl5ShHGzSbUXc1dfofg3dIrah8i/881/9mq5a2FloUO7/AJabf9Z/FVHU9c+Vv+WC/wB1fvNXFOtOt7tIzqTl8MTsv+Eth0eFYLNEZo/u/wAMcdcvqniS81e6a4uJpLib+838P+7XMSalJdf7K/3at2cbXDKsSszM21VX+KsIYSnS99/EcP1enD3mXvMbtV230q/vIvMhtbiRF+XdHGzLXeeCfhdH5iXWtt/FuWzVv/QmrqvE3xi0nwfAtrpdsl75beWVjOyFFryquNcqnssNHnkebUxH7z2dCPMeKSWdzH/rIpV/3lqmtpdWtyJbS6ktpP8AZZl2/wDAq9Yh/ahhVdtx4dkb/rnf/wDxUbVL/wAL/wDD9xjztCkX/gUc1a+2x8N8P+KNVLF0/ipHlKnVLqaOS+vZ7nb/AHpWkrT/ALO+0fMVX/gVen6f8bvATSL9r0Pd/vafbybq9M8NfGL4DXW3+1dGij/3tM2/+i65MVjsVSXMsNL/ALdOStisTHaiz5s0+zFrItaGoadZ6ttW4i3/AN1v4q+o4/Ev7MepyLiaytv+A6hHU3/CIfs76v8A8eviSytv+4m0f/oyvE/tufNeeHqx/wC3TyXmNaMuZ0pr5HxdqXhWDTWWRGdl/u1ueF7wfaNzqrf7NfUfif4G/CK+h3af40hlb+6ut2bVzuj/ALL/AIemuFa08S+arf8APNopv612zzzD1KXLW5k/8LOqWawqU/3vN9x8/eOdUWX5Vj21n6b4Wa/sFuAf3i/MtfU3jT9jO2t7BbiPxTJL/wBMm07/AO3VP4a/ZR1qHQPtFrq9lNFt+7PFJHWcc+wNOhH2U9fRmf8Aa1CnRjyP3j5wj8SQx2K25j8idflb+7XafDTTvCEWtb/Fd1IrSRNND5Sq0Kqv8Un/ALKtbfxK8I2fwmvrICzi1LWVtvtk80/7yNZGk2qqwt/CtSfAm1034j6hr9h4imWC4vljuI7i1aO3kZo2/wBX8y7WWuipWp1MLKvC/KdDlSqYaVeOxnfGD9oltW0/TvD+l2X9meGLGaOaO3wvnSSL92Rv7teMHxBL4iu57rULpjubdIzNuZmre+M2l6To/iTULXS7uXVNPt5mjt72Zdv2lV/irzSNJLltsS17uX4ShHDRlTjY9bBYWisPFxPQPDfiCzh1L5o/3f8AC1ew+CfiJrvhO7W40+5a3iZl3Qt80b/7y14hofhWaHZNLuau+t/O8SfZ9PsY2ab7qxwx7mavIzGjh6zs9Y9Txcyo0akj678E/HrQ/Gsm37UPDfiSRY13fesLhlb5d1e4x2El1JLHu+wzXF0sl75Mm6ZY9v8Aq9393d/FXwxbeEtQ+Fun202rW9t/Zl3crBeXttGrXUDfwxxySfK0n97y/u1vW37W2uaXfWqj7Hew2u2P/V7VZV/hjZa/LMz4aliGpZb8J8Pi8nlUlzYb4T7Z0+/uI7dYXhTbMrR2+nLtb5V+VmkatXTZ7e6k8uXyp7m1Vv3irthjZvl2rXmXwx+Onhv4m2ax+c+k6nIrL9kmm2s27+6y7d1d3cWa28cf7tpba2jXyrWH5Y2k/vNX5Zi8JWwlTkrR5ZHhSjUw8uWR5J8T/wBnPwt4vtriezhbw/drM264Zvlmb+6sdeM/Db4E+JfBvxq8L/b9Il8hbyOaSSP5o/LVvvN/dr7FuJ5pJPJfyZbqH5pLqRdsNtU2keXFHcNHI6rIvzX7f6yZl/ur/dr6HCcS43C4eVGfvRZ6GHx9WH7uXwn58/tGapJffHLxJKWaJVvpF3L/AA7ao+Ef2hNT0GeOHUvM1C2VVX5m/ef99V9P/tBfs52PjTUL3XNIuDbazNGrLYRR/wDH1N/E3+zXxR4u8Bar4X1K8tb7Tpba4t9vnLt+7X6xk+Iy7N8HClK2iR9Tg54TFw9nUPsfwj8VvDPjTS4Y7b99Mv8Arvm2yL/wFq7PT7Dzbfdpcyz7m3ND/e/3lr86dJvbvR7ieaKaW3kjj+8vytuava/hz+0hJb+Xb6vNLDcR/dv4P/aleJmfClSnzVMFK8ex5uMyOUf3mHPoLxR4G0DxZcNFqFp/Zl1u/ij+X/gP92sXR/gZo+oa+1tLDOzLbLIscMn8LfLu3LXTaH8SLfW7GOS5jh1mym+9JuVq7jwH/ZsV9qE1q1xFD5cf7xlZl/2l+avjauMxmDpyg3KJ87Kden7rPkz49fs9tourxNpNw1ybuT5bWT71Wvhx8D9R0bR5rzUY0ihm8u12/wC8y19SeP7NtW8WaEsEdjfeTDNcK0yq391fmrA8V39vpv8AZUd7qkEszX8KsrfLCqr81e1S4gxlfC08N1Z2yzHESoxw5199odroNjY/6tVjXa06qv8A3zHXiXxb+OVl4Qj/ALOspP8AT9zM1vG33f8AaZlrm/2h/wBqBW1KTTPCl00m1dst5/CP9mOvB/D+l3njvUFt7a0lu72ZmjVV/eMzNXVlHDkow+uZlsd2Fy3lj7fE/CZOra5qXjXUZru8nknuJGVfm7K38K19Dfs//ss3HiBrTVPE0b2mm7lmhtPmVrhVr0r4E/sy2fg23j1XX/L1DVPlaODbuW3/AN5f4mr3mNmVvlbyt3y7l+aNv/ia5894sjCMsHl3/gX+QY3NrfucP8Jz2n/C/wAIeFr1pNK0KzjnZo5Nu3dJGy/3Wq9ql1pXgnR7nUbySCwtY90kly3y7t397+81S654k0vw3bw/bbyC0aRtq/aZvljk218U/tUax481DVh/bSbdPj3TW9pZSeZDDH/z0+Wvlcny/EZ3iYrE1Pd8+voeThaEsfW5ZSNb4ufHi98ZSSW+i3M9hpf8LfdkkVf/AEFa4Hwz8er7wrJNaX1xqEEDNua60W6a3k3L/Eyf6uSvFofFDLcLHJJtWtHUNShjhjuIpFlr92w+S4fC040PZ+6foFHKadGPJKJ9TXnxX8P+MfCsej2tlo/iSTUpPs6wzW6wyLcbf9c0P8NfMfxI+AHizwKH1FbVdQ0jdu+2afmSOP8A2W/iSs3S9O+3efcEC2i+Vtu3buZa9f8AhR8UPiDpNxNHp08mo6f5MjM2qN+7VY/vbZmrow1GWU3+qSvHqpHXQpyy5/uPh7M+adL1abTZuV2s3y19IfDHWDrPgWzsdP06G91nSr2TU7qxuYVkW/VVVVX/AICrV5j4w0M+Ipl1c2sVlqdxMyXtksK28ayNtaOSNfl2rIrVztld6lotxFNbXEttcQtujnhZo2Vv+A17uJhTxkNNJHsYqlTxVM9o8afFLWfiH8RND0iyvbHSLCxRrqGOab7LBbssfmNub5drLt212Wj/AAx0f4h2PxC1XTdAutMsL2wtdR060nZZpluWjaRvL2/wtXydLrWrXWtS31xCt9dSSbpGni+81e3fC/8Aac8ZfD2VLe8srW60nb/x6NbRxIv+1HIo+9Xm43AV6GGUcBbmX+dzHFYWpRwnJhDzW68OxRz/AOkRHKttZWX5hUFxa2yRsnkoi/7tfXEniv4Z/tBW+2dI9O1pl/i2wXW7/Zk+7JXkHxA/Z71zw35lxpX/ABOrFf8AnhHtmX/ejrmwuaqpL2WJTpz7M83D49yfs8R7kjxy1vptNuFmt5pbeZW3K0Py16H4f+NtzaKsOsQrqFt/q/Oj+WSvNriJo2ZXXay/wyVSaRoq96eGpYle+j3fq9PER1PW9Y0Hwt4yjafSZVtLj70ixrt/8g15b4i8J6ho8jedHvt/+fiH5lqiszW8iyQyNBIv3WVq3tP+Id1Zvtvla5X/AJ6L8slaUaFfDfw5c0fM3pUp0fh1OLorvbjTNG8TRs9m/kzf9M//AGaOuU1Tw9e6XuzHuh/56R/dr0qeIhP3X7sj0IyiZtXLPxBc2f3m85f9qqFFbuMZfEVynQyTadrX3l8i4/75as288P3EG5ov3y/+PVnSRrt3Vds9curP5XbzYv7rVHLKPwFlD5k60bv733a6P7ZYax/x8Ltm/wCAr/49VG88PzR/6r9+v/j1Uqi+GRHMYdXLOykvpNqL/vNU1lpUl5Nt/wBXt+8zfw1vTfZ9JtPl+Vf/AB5qU6tvdiHMRrHb6Zbt823+9/tNWDfX8l5J/wBM/wCFaZeXsl5NuP8AwFf7tVKKdLl96RYUUU+GBriTai7mroAI0aVtq1vWdmtnDu+Xd/FUlnYx2EbM7fN/E1Zmo6l57eWn+p/9CrllKVaXLEA1DUvM+SL/AFdFZtFdCgloB3uuXHl2MlcX91mZq6jxM223jWuZrhwseWmXIKKKK6yBYvnZa7fVlb+z7pUVmkZf4azPscegWscnl+Zdt/E396stPEGpNJ8k3/AdtckoutLmj0KM6iuk8SIrafbyOqrdfLXN10QnzrmJOg8Jx/Ldt/u1T8TN/wATP/djWtDwuv8Aoczf9NP/AGWsvxA27VpP+A/+g1zR/jyKM+iiiuwk7jRfl0u12/3a4dvv13Gn7V0u3/2YVrh65MP8UipBWn4b/wCQwn/Av/QazK1PDX/IV/7Z10Vf4ciTQ8YN/o9n/wBdGrm66bxZbySx2uyNm2s33VrA/s24/wCfeX/vlqyw8o+ziVIhSUxNujbay1fj8Vagv/PNv+A1Hb6LeXUyr5LLu/ik+Va0biw03Sdv2ppZ5v7q1pKVO9tyTOk1m6vGVriSRl/ur8tU63be00rVspbrLbTVjXFu1ncNCfvK22mmvhQEdFFFWB0HhPyf33/Pbcv/AHzVC80m/luPnRmk/vVRtlka4jWJtrMyqrV2eoS/ZbWRkb5tvy1x1ZSo1Lx+0VEoaba/2HYzTXDf7W1a5mX5d1O+1yfvGl3NuXb81VpPlZt38VdUISi7skmrqNBtfK02P/abdXKxq0rKv8TNtrsrjbZ2bKn8K1z4h6cpUTk9WbzdQmaqv8P97dTpG3Mzfe8yiT7y12R92PKSRxxb62LHQW+9cfL/ALP8VQaLb+ZqUf8AdX5q2dala3hVv4d3zVhVqS5uSIFebVIbOPy4VjZqw7i9a4k3P81QyS7qZWkKSiAvzNV2x0ma/b5PlX+81Ua7DSFMWnw/7v8A6F81FacqcfdAqRxWmkx7n+9/49WfeapJJ/sr/dqteXTfaG/vbvvVTqYU/tSAlklZqm0/T/t1xs3bfl3VUroPC6/vJZP91a0qv2dPmiBd8uHSYWWJfm2/8CasW81KSaT5m/4CtWfEcrRXe1W+8nzVh1jSp3jzSIiSyStNW1pvhqRtsl1+6j/u/wAVVvDsfnamv+yrNWvrV19njVd23ctKpUlGXs4jlIdcX9vYx+XCq/7q1iXmpNO3Lbm/8dqlJdNL8v3VqCrp0VH3pBGJaht7jUpfkVpWq+vhfUP7q/7u6tjR12aLG1r95vvf71c5JHdSXXyRztJ/utupRqSlKUUUbml+GFi/eXfzf9M6v3WuLax+TCq/L/3ytJO8trov+l7mnVf+enzVyFxdNcfe+Vf7tc0acq8rzJ+IvXmsNJJ8jb2/vNWX5rN/FUkMTXEiqiszfwqtdfofglV2zah/wGP/AOKronOnh46h7sTH8P8Ahu6124/crshX70kn3Vr0zR7XTPB9v5z/ADSbf9Y3+sb/AHaxrzxHHYRrb2SqzRr97/lnHXIXmuSXVwzKzTSf89K8ucauM392Jx1IyrHYeIPHl7qatbq8ltaf88Vb5m/3q5Zbhm2/3ag02yutWvFht45JJmrsrf4fG3jVrvVbKyb+6zf/ABW2r5aWGXIjD2ccPpE5j5qa0UbfejVa63WPhzqej2bXUflahaqu5pbaTdtWuW+VKUainrEmNTsQLYWzScxJWpa6LZN1gH/AWaqq1q2cLfLH97+FaVSpJR+IipUkkJ/wiumN83kyo3+9Sr4RspPutOn/AAKvo/R/2edJ8JeFTr/xB1/+x4Nqt9khX5l3fwszfxf7K1U8N+E/gz481BdK0Xxbf2WoyfLD9qj2xyN/s7lWvnHnUZKUqfNKMftJNo8b+0ZS1gnKPc+crjwZEPu3MtQf8Io+35bxl/CvZPiN8INb+HutGxkge7h27obq1RmjkX/2Vq5BtFvLf71jcL/vRtXfSzJVKcZwqXNaeYKUb8xxkml6rYruh1Nz/usy10Ok+IvHemxhbLxXqFvH/dhv5o6luLG4/jt5P++aId0cfzRMv/Aa3ddSWsYs3eIpS/lOr8ffF3S/ij4b0wa+0+ieMdJha2bUVj8yG/j/AIfMVfmjkrh/hz4g0rTdeWPVr5f7IeRWuFtYf3km37qq21WVau3Wk2+rQ4uYAzf3v4qwLrwfbabJ50Qkbb93c1XR+reydBe6aUqmFdKVFaHbfG/xjb/FDVrT+xtHXStMto1ht4937yRUVY1Zv7v3a5Gz0STw/JGzw+fD/Ft+8tW/DepNbtXY2c1rqjxx3cnlxtIvmSf3V/iauSVWWEgqMY+6jlqYj6rH2cY+6Z2ifbdauI7TSLGe88xtsYVf+BbWb7tdh4R8Zap8L21OeDRLK4TP2W4vJGVszMrbY4ZF+8q7fm21037U9x/wimraT4d09Rp2j2ulR/ZLeH5Y2ZpGaST/AHq5X9n3x1p3hO21efWrKXUNGuNsLRzR+ZbtN/d2/wB5q8+TjiMG6/s7xl0Of3auF9vyb9DgPE3jjxF4q1uO81G6a5aH93HuVWhhX+6q/dVao3mrWuhRrt2yXLLWt8YrmXStYvLi20hNEtL2bzILNV/1Ee3d5deW2lvNfEyuzV72Go061KM/hieth6EalONT7J3em+NdQ+75jNX0N8JP2xte8ImOz1oya/pH92dts0f+7JXyj9v+yx7Ylrd8P6TLfxrIzV5+YZXg8XRca9Ncpw4vL8PWp+/E/VbwT8R/C3xW0pbjSLxW/eLNJZTfLMrL/wA9Fqbx1rd94P0a51lbX+1L5ZvLhX7sdvG3yqzV+dOj+IJfBXlzW9xLBdR/Ms0bbWVq+ifhT+13dXVmdK8aWS6vpzfL9tVf323/AHf4q/FsdwlPC1HiMJ79P+U/O8XlNSnLno/CfQ+haJ4u+W3udR0tmul+0SatDu85Y2/hVWqtrTaB/YE2m2cNnd6ZdN++1G7j+029w33WWaRfmjb/AGmrpPD/AIl0/wAcWcN7oGvxSxx7dvkqrf8AAWWvE/jr451jwFqiXtrpS6Xqc25Wv7S4aS3vI/8AppHXzOAp1sRivY/DL/wE8mMZc3LH3ZHlfxY/Zx0y83zeHnTRL6b/AJhN3cLJHMv963mr5o8SeDdX8I6lJaalYz2My/N5cystfX/hfxxY+NtMkW3ks9I1qRtzWl627Tr3/d/54yVc17X/AA5dW66B4n0J9L/hH21mmhLf3oZPvLX6rgs1xuB/c148/wCZ9LhMzr4b93W94+UvAPiLVdH1SOOwvZbTzG2t/d/4ErV6g/xG+JXgC7n1CCW/02C4/wBI2zW22GTb/drv9N+C/h/wnq0Wr6fPBJCzfu7e9+aH/gMy13viAH4h6bJ4UvzFp8s0arG12u7av96Nl+9WWNzjC1a0X7Hmh9q6IxGYUala/s/dPHLP9qCHxLrUd/rsX9m3MNr9n3Wm7/SG3fxKtcf8WvilN4w0uyt7WKS2sJN0nzN8zMtZlp8AfEl58QX8LiylW6jkbcf4Vj/vV67L+zvpK2dpp3224vJLe4ZWuFh2+d/0zjWuup/Y+X1adaB0zll2FlGpE8N+G/wn134oa61tp9s6wq26a6m+WO3j/vM1fdPwp+Cdj8JYJpdNWHxBHMsbG58vbdR/L/DXO6P4f/4Qm3tbLTYf7Pt9277Iy7vMk/vf9NJP9pvlWu38F+JLzXL9l0yHasMm25utzNCv95Vb/ltJ/eavis+znFZlDkoaUzxMdmNTGS5I/Cdbp+tQa1JIbR/tMnmbW2rtmhb+7IrV5p8bf2hNJ+EOnzWlr5WreKJF/eQx/wCrt/8AakrN+JH7R3hqx1DUdC0LVPsN7cK3ma1DAs0cclfEfxAfWdPvLy6vwuq2cjbvt8LNJG27/a/vN/tVnw/wusVWVbFx5Y/y9zfLMr9vUvUOpj/ai8VR+Ibm/vbmLVEnb99Y36rJbyL/AHVWum8OftEaWvirUNWk0Wzsori2aNrCDasSrt2svlt95W/vLXzHHfK10r4ranl/tSaFbWNftK/dbbX7NUyfCKPKocp91LKcMtXHlPQPHHwd1Lx1aXHiPwxFYyW8i+Y2l2kn+kQr/tL/ABNXik66n4dvGjuY5IpYn+aORejf3WVq9G8MXmveFtSjk0m7m+0QsrYh+7XUfE3WNS+I2r3kGvR2rarb2/8AolzaeXtm2qrNGzRrtkb+Ja7sPXqUZexnaUPxO7DVZ05exnaUTyq38YNqDIhj2/L822vpDxT4s0PVLrS9bsNCim8MWtnDYWsE/wC7W0k/1m5v4W3fdavme88K3GlsrSxtB5i7o/7rLWvovxA13wnpN7Z2MnmWV4rR3VrcR+ZG1aYnCU8Ryuka4jCxxEoygeseE/G0vxA8Ya1qviO0nXwtHDHpt8un+XujjkbbCqxt/rm3fNTfE3wpttB+Euna6kE9vdf2vc2SxXS7ZGt/maNm/usu2vFfCfixdH1FLuPSY7iWORZI/wB7MqrIv3W+U19R/DX9rTRdU0lfD3jHQoLKDb5HmW0O63/4FC1edmVHFYNRnhKfNFWuvkYY6FehCKoR92J877Vj+WnyR7q+rvFH7Nfhnxpp/wDafgq+t7QyLuVVk861f/gXzMtfOfjb4da/4BvPI1awltP7sn3oZP8AdaufB5phsbLlhLll/K9zkw+OhWlys4y7sxH/AKvckld14Q/aF8TeDFjtb1/7a05f+WdzJuK/7slcNNuqnM617UqNOvHkrR5ketKhTrR5Zxue5apr3gv4vL91YNVb7u79zN/wFvuyV5b4n+Gd/pMjNYH+0Yf9ldsn/AlrjLizX70J2NW9pfxK1rR4447pv7Ss4/urP8zf8Baing6mG/3aXu/ys2pYeVBWpSOblBFVpt1emtfeHvHXzbfIu9v+7N/9lXMa54DvbFt1v/pcf+z97/vmu+niYuXJU92R6FOf2ZHKLJsZWRtrVtWfjKe22rdr9pX+9/FWZ5O2SofJau1xhU+I25YnTta6ZrnzQssEn+z97/gS1hahoN1Y7v3e6Ff4lrP8vbIrI22tmw8V3NntW6Xz1/vfxVKhOn8Go4x5TGbpTa637Fp2uLmFts3+z8rf8CWsW+0G5sfm2+Yv95auFaL92QomRJHu+ZauWeqXFn/Fuh/utVeitn73uyLN5PEVu0LNtbd/drDurqS6maSX/vn+7TaKiMI0/hAjZt1Ot7CS8/1S1DIu3dt+7XSaH/x47fuszNVTlyR5kEjLbQbn+6ta1nYw2Me7/vqSsW4+1QXHz+ajVtW8DXmn7br+JflasanM4+9ImRkahqLXUm1P9TWbRRXXGPLpEoKK09Nt45MvJ+C0VDqW0A0PFkv75VrFX7qrV7XLjzb5qZp+kXWo/NEvy/3mrGjaFOPMVIrUbvetn/hH7eKRVbUot392qWpaHcad8z/vI/7y1SlFuxJfj8VK0Pl3dt59M/4SS1s/msrBUb+81Y628jfchZv+A1Oul3Tf8ucv/fNL2dKJQl9eSXjRs7fNtZWqGr0fh++b/l3qaPwzff8ATJf+BU+enHTmJNjwyuzS/wDeZq5/Wm/4ml1/vV1mk2bWFjHG/wDrFrjdUXzNQm/3mrjoe9WkypENFFFd5J3C/Lp6/wCzb/8AstcPXdXCt9hk/wCubf8AoNcLXHhftFSCrem6k2kzM/l7vl21Uorra5vdkSbP/CZSf8+0f/fVN/4TKb/n2irIorL2NL+Uq50Wn+LFuLjbdLHAv95abqGjLfyNNFeRbWbd80lYFQeS9ONKMZXjoSdPYR2Okt/rlubr7q+XWHdXTXkzO/3pPvVBH+6/ip1Uo8suYAoooqwNTw3b+fqW7/nivmVpeKLryrVV/vUeF4vLs2b/AJ6NWb4guvNvNtcH8Sv/AIS/smXRRRXeQX9Dj8zUVb/nj81afiGXyLHb/epvhm3b7PNN/eb/ANBqn4kl3TKtccverlfZMuqlW6qV3xJOg8Nx/vJpP9lVpPE0n+rWrXh+LytPVv7zVk69Lu1Bv9muSPvVwMyiiiu0B8cW6uy+WK3b/ZWuV01fNvoV/wBqum1RvK0+b/drixHvSjEmRyMjbmplFFdpQV1fhmLbZ7v7zVyo613GlxeRpcP+7XLin7vKTI5jXG3ahJ/s1m1PeN5l1M3+01QV0QXLHlKOi8KR5aaT/dWovFEv+kRx/wB1a0/Dce3S/wDeZmrC8QS+bqklcUPeryZK+IzKKKK7yi5Z6pPYf6lttXv+EqvfL2/u/wDvmsWpYYWlZVRWZm/hWolCPxMC/capJdWrLLI80jf+OrTtL0G41VvlG2L/AJ6NWxo/hVV2zXf7z/pnWnea9DZq0dvt+X+L+Fa4pVvs0Seb+Uns7Oz8O2+7+L+833mrH1bxFJLuX7sP91fvNWLeaw8szNu3N/erM+aZqVPD3lz1Bcv8xamupLpuflX+7Ue1pV/u1HHC0swVP3jNXc+HfAm5lm1D7v8AzxX/ANmrerVp0I3kEpcprfDERixvP3b+YzL+89VrB8QeE9Yl1aaYxT3O5v8AXKvmK1dRqHiq30uP7PZLG0yrt+X/AFcdccvj/XLeRo47nd839xa8mhGvKpKtBb9zkUZ83NE9O+Gdne+E9LubjU38i2ZlZY5f4f7zf8C/u15lcSLJO21dq7m+Wo5PEmo6lJ5l9dzTf3Vb7tOt7S4vd32eGWT/AHVZquNGVKcqk38RlycsuaQsbVveG9YbRdVs70J5zWk0dxt/vbW3VhSW8lrJtmjaNv7rKy1PHL8tFSMZxsZVKUakeU+xvGumaT+094N086Dq6RX1i0jiymb+8q7t6rXCeHf2MdQt9SiutZvrLR9KhbzJLuOZmO1f7u6vm9dPlhm32V09u/8As1dZda1T5b3WJZ0/us8kleDTy2thafscNibU/TU8mOXzoQ9nSq2ifYHxO/bA0Lwn4hktNHtH8QRqv7y5juvLhZv7q/K26sCD9vrTo1VZPCV0V2/9BI//ABNfOcFtFHCqH59q0+OCH5sRrXBHIcqpw5XSv82Yxy3BRjyyifTK/wDBQLQVXa/hO9/8DB/hUEf7c3g95Fabwrelv9qSFq+cPssX/PNP++a2fB3w/uPHXiKz0nTbWJp7hvl+X5Y1/iZql5Jk9GMpSpuP/bzIngcvpx5pR/E+wvhb8VPD3xykuhpngtoba2XM11dW9u0cbN92Osf9o7W/DPw78G+TFpGlSa5fKy20f2GH93/emavQbO18Nfs9/Cvb92wsI90jfxXdw3/szV8LePvGV/8AEPxJea3qUn724b5Y/wCGKH+GNa+RyjCQzDMJYqheOHh8P94+fwmEjicZ7an7tOJx+kxN9o5/irfvpmMIXuy7flrOtVWKSvYPgr8N5/EEza/dRt9ktm2wf9NJv73/AAGv0PG4mnh4e3qdD6fF1aeHjzzPQdF+EZ8f/Cu007xZfsbvSYWaO+ds/ZYfveXu/urXypoHiWx8C+MmudPszqXkTN9na4bbn+6zKtfRvxq8fS6Do8ng6ym2TXgWS/aP+GL+GP8A4FXz+LKCKTKRqslcOTSrSo1KmJ+Ge0THK5TlCUq+0uhkfEbxzqfjjWhe6nMs85+7Gq7Y41/urUGitZ3n7mb9x/db+GqetWb/AGjd/tVpeGdN8+RkavrJOEKHLHQ9+Tpxo8sSxp+k2n2xlkrcu7pdBs1aKsXVNCm0tvNi6VXt5F1iNoJZvLZfuq1cLj7a1Tm905ZR9p732TotLu49Y3PcNWlc6iqyR20M0UHy/eaSsfwN4bbVNQa0+0RW3964uW2xxr/eat7x/pGm+D4fsrbZ2f71w3zSXH+0v92P/arilGDq+yRwunB1fZnXeF/itdeC7i1k8MyS2l75Pl3jNN5nnMv+z/dr2zw7+1F4O+IVnHonxFsI4pNvlrq1l92viDUPEHkxR2kDL5ar8zQ/xf7LNVSPUmWRdzVyYjhvC4v95ONpfzdTCrkdKp7zPtjxx8Dbuz0T+1PCt7DrOj3TLPHcW3zNXnKfGTxL4RP9manbWep2C/L9i1SHzISv+yzfMtcp8B/i/qngvULuG0m81Z1z9nb7sjL81euap498CfF23xq8Mfh/VNv3v4Wb/Zavm5YbEYKt7LEU/a019rqfO1MJVwdXlqx5okngnxxpOpTN/wAI3ff8Itfzfe0PVG86zm/2Y5Gr2jwB4gvY9ZsLbUPDt5prSTfu5rfbcWv/AAFv4VavH/D/AMF9CvEt7TX/ADNGgmXbb65Zf6v/AHZo2r0/Qfg54j+Gd5YrB4usb7RJJFuPJa4aNpIV+ZttfM5x9SqwlGL97z/z/wAzxcdGg480T6F1r7PY2N1eJDGtxJHtaZdu6vEdY1SGys76ay1uHS51+9q2sfNNIv8A0xjr0X4jap9s0uW0sha3N3DB9u+y3bNH5ir91lr5w0mzsNOu4vFXxF1L7ObqT/R7ST5m+b+Lb/dWvjMiwbqQlVqf+A73PKpU/a6o7LSH/wCEi0241bWtRuNM8NQ/Ndaxqsm2a5X/ANlVv4VWvIPip+0pD4lsZPDXhNH0LwvGvl7of9ddf7TVi/G7U/EvjweYJN/hqBmNs1h81vGv95lX+Kvnm+tb7RpPOlhZrf8A57RruWv1nKckoVP31X4uke3/AAT7PK8qo1PfqfEauqavLp822V/tEH/PSFtsldn4B8fXGl2t5p+n6us9rrELWd1ZTxruVf7y7vlZq8q1S/t7qHd5lUrG6/5Zsv7tm3MtfePCRnStJH2P1SLp6na+KvgnqdpDc6jojPqtjC375Vi8u4g/66Q9q4LSdek0u4ZW/wBZ/er2Tw74q8UaPZtcWF+1nFHbtJbvfSfN/d/cs3zVyHijw1L4qxqoj8jU9zDUFZWjVpGb5ZP7qq1XQxDkvZ4nY3w9R1Iyp1Ts/B/iu0k+Hd3Yw26yanDeLe3SzLuW5hX5lj+Wrmr+ONd8deJfDPhzQbO3ldpI2tVtoYbXc3/AflXbXj2j6hrPhK8Sa0Bgmj3bt3zLJG3y7W/vLTZ/GEd5rcl9e6V87NuZbeVoaz+oQ53NakQwUfae0ifT3h34eeHviR4m1ufTLXUF0660aS4kudQjj/0fUPM+9Gy18/yadHHJsZW4r1/4Q/tWWXgswafd+GVtdKZVh8y3kZ5l2/71ew6t4P8Ahx8dbSTUNEuYI9TkXc01h8sy/wDXSFq+VnjsVltdwxVN+z6SWv3nj1q2IwteUpx90+PY7eO3b5VpLq1hvPvrXo/jz4H+JPBnmTNbf2lp0f8Ay+2qsy/8CX7y150zCOvfoYiFePtKUuY76WIjWjeMjQ8I+N/FPwxvvtegalLGv8US/NG/+9G1e9eH/wBqzQfG1i2meM9Ohsnk+Vm8vzLeSvnOSU7ay722huDkjFZ4jLcLj3zVo+9/MtzSWDo1/elH3j3jxp8GtL1dWvvDF3FAsnzLbyN5kLf9c2rw/XtD1Dw7dNDqVrLbSfw7vut/u1X8P+KfEHgm4ZtNvGe3b70LfNG3+8temaP8ZtE8WWv9n+IbWK0mb5W875oW/wDiaunSxmBX/P2H/kx2UaE6P2uY8emqGT/dr1vXPhLa3m240e9WO3k+ba37xf8AgLLXNyfD/T2/cp4lsZbj7vk/7X/fVepRxtGpH3WdlOR57JZ/xo2163NH8dX+l7Ybn/S7f/x7/vql8QeFL7w+3+lR/uf4ZF+ZayNld/7uvD3veRv7sjtvN0bxdH97y7j/AL5krB1Twld2e5ol+0w/7P3qwZLEtJuQ7Wra03xlqGl7VvF+0xf3v4v++qx9jOj/AApfIOX+UxPs7VC33a9LuNJs/EFnHdeS0XmLuVtu1q5DWNBk0n+JWjb7taUsVGcuX7RUZHP+W1uysjMrVs6f4quLX5bpfOX+9/FVC4X5qhZK62o1I+8WdObaw1/5om2zf7PytWPfaHc2f/TRf7y1m7WSTcrbWrXsfFE9rtW5Xz1/vfxVlyTp/AR/hMnbTa6n7Pp2uLuiZUm/75asi80G6s921fPX/pnVwqRfuyHGRm05pW8tV/u/dptFalFqPXryL+83+9TptZkuLeTcy7m/hWqdFLkj/KBX/d/7VFTQwebJHH/eate4tbHS1XzY2narc+X3QMmO52LtZd1FXY10+8+UboDRUXXUixXuGWW+bc3y7ttdhq1vJ9hjhsl+X7rRr/drhV/1jbVrRs9UvotscEjf7K/erOpTcuXlNR0Ph+7nm/1fkL/eat+41a30eGGH5p9q7flqn9g1i8X9/cLCtQ3nh+8+zrsaKdVrKXLOXLOQEn/CZR/8+8n/AH1UbeMt3/Lqv/fVYX+xspdno3y1p7Gl2J5jY/4TK4/54pUbeMLxv4Y/++ayP3f+1S/PV+xp/wAoGnJ4ov267F/4DWdNcfaJmbb96of3f+1T/wB3WkYxj8KAlopPMX0paQHaf2lY+Xta4iqhJa6Iv8UX/fVclsX1/wDHad5Q/wCegrCOH5fhkVzHVbdE9Y/++mpP+JEv8SVy3kvV6x0Oa++Yfuof7zUSpxjq5AbW7Qf+mdO87Q/+mdUv+EdtV+Vr9d1U9S0KTTfmb5ov71RGnGWnMwNj7RoX+x/37am/bNC/55/+O1zG2P8AvUeWrfxNW3sV/MSdnb2um3kayJbrtrA1yOO31BliXau1a6bS4/senwr/ALNcrq0v2i+krloycqkimVaaqM3X/wAdok/1Yq/oNr9o1GP/AGf3ldsnyx5iTp41Wws1X/nmtcbeN5txI1dVrV15dm1cfHu3fNXJhY/FMpklFFTabF9qvoVX+9XSSdZY2/2OxjX+6tcnfXHm3kzV1moS+VbyVxf3WZq5sP70pSKkDMq/eqvU01SWMfn3kK/7S13/AAxJOqt4vIsY1/uqtcneNvvJP96uwum227VxPzSVxYbeUipDKKKK7yTY8OxbtS/3VatHxI+2z2/3mqv4XXas0n+0q0eKG/1a1wS97EEfaOeooorvLJIU8yRV/vV3dw62tnJ/srXJaHD9q1SFa6XxA+3S5K87Ee9UjAyl8XKcTSUVLbxebcRp/eavRNTutNj8jS4f9mOuJ1CXzbyZv9qu8umWCzkb+6teeM25q87B+9KUjOmIBmtW18OahdLuSPav+022rXhO1hkvJGk+9Gu5al8S3lys23c6rXRKq+f2cSub3uUih8H3rTKrYVf71dDa2tjoUP8Adb+9/E1ZXhSe8kmZdzPb7f4qp+IL3y9SmWL5vmWuWaqVJ+zciJc3NylnVtea4j2/dX+7XOyXUkrf7P8Adpu5maiNWaRdvzNXbTpRpxNYke30rX0fQbrWJP3S+Wv8Ujfdra0PwW0hWS++Rf8AnnW7faza6TD5MMas38Kr91a4quK97ko6sylL+Ul0/SbHw1D5m799/FI33qxtc8VSTxtGreVb/wDjzVhalrUl1MxZtzf+OrWV5rSyMzNU08L73tKu4Rj9qRYuLyS6/wBlf7tMplXdL0i41a4WG1jknkrtfLGJUjqPhvoMOsahI1z80Vuu7y/7zVt+KPiZq2iak1jpix2sMP7v5Yq0vCPhWPwrHJdXF1uuGX9433VVaq6x4q8HaheN9vhlkmj+XzFX71fPOqq2Jk+Xnic3LzSNT4e+NLjx08uka5aR3kXls27b81cV4g01dF169s4mZo7eZo1Zvvba6K3+JujaJG0Hh3Tts0n3rmf5a4a8v5LrULi4lbzWkbczVvRpSU5S5eWPYzUJcxfhl3fw1a85q6TwH8Nb3xFtvL/dp+m/89P+Wkn+7XpH/Cu/AWktHHqNxsk/uzXu2uHEY6hSqez+KX904as4xly8p44s+6rUbfLXtdnH8INN+aW402T/AHrhpK1LX4ifBjR/+WOnSt/s2bSV5E8yk/gw83/26edOrU+zTZ4VbQS31ysdtFueRtoVf4mr7b+Bvwms/hN4Tk1PU2ig1OWHzr2SX7tvGvzeXXmFj+018K9Dkza2K71/599O2tXEfGT9pZvippsOheHlurHR/vXskzYkm/upXhY2nmebuOF9jKlS+1Jnl4jD4vGy5OXliU/jx8Xpfip4i2W7MuhWDNHbR/3/AO9M1eWyfeqXaqqqrUUn36+swuHp4WjGjRj7sT2aVKnh6fIjd+H/AILvfH/iix0ay/5aN++k/wCecf8AE1faHiu+0b4M/DVrgRKttaQrBZw/xSTfwrXNfs8/DdPAfhdtQvl2avfqskny/wCpj/hjrwb9oT4oN8QPFzWVnJ/xKNMkaGH/AKaSfxSV8XXlLPsyVCD/AHNL4vM+eqc2Y4nkj8ETzm+1O61rVLvUb6Tz7u6kaSVm/vNVOOXdNtptR267Wr75RUY+6fURjGMSa4tVuKLP/iWzeYtTVm6gzeZRH3vdCPNL3SbxRrTXkeyvSPh78G9Cs/h5eeMvGc1zHbsFWw062ba1xI3yqzNXm2m6Tca1JHFBDJPNI21VVdzM1fS/j7w/q83wR0bS7qNLTWLNY2jt1bc3y/3q4cbi/qqp0KcuXmlqcOKxHseShTl8TPDVl8Nal4g0/TNPsbiK1aZVuGkuGZrhv7rf3VrhvFmm3Gm6lc29wvltHI0LfNu+7VixvG0vxJD9vtrqCNZP3i221W3f7LNXQfE7UmvNPt7rU7yKW8ktdtvDAqrtVv8Anpt/ir2YRlSqxXc9mNOUJRSPKri4XzNqVVjlZWpy27NUklrtr3/djoer7sfdNfw3r8mk6pbXCf6yNlavWvFWlr5kNxF81veKrLXhbwvCd1eseE/EGq+IrPTtNgWDy7VWk+ZfmbbXjY+jrGrA87FUub30b/gv4ya/4DuEsWuZLmyhk/48rhvl/wCA19e/CH40fDrxbpawalqR0pvvNpd3/q1b/pnXwP8AEa+n/wCEmZp1iWVkX5oV2qy1k2OtNaurJJs218zmXDuHzWjz/DJ9UfP4zJaWLp832j9Qvjf8ZdC8HeH4dQtLGXUtRvodtozfLCy/7TV+d3xE8d6v4t1+a91e6mmu/wDpp2/2VrvfDfx4vtZ0CLwtq/kXNjNtt/td7832Nf7y7a8u+JkUsepNeIy3Nvu2rcrHtWTbXBw5kcMpfsZx97+Y5spyyOEqfvI+8dX8K/jxrvw8u9tqyXtlJ8slpcfdkroda8WaB8QdUuo4Uh8Lrew/N5i7Vkk3f3l+7Xzyt15tW1eVtoLM1fY1Mspe09rH3ZH0M8BTUvaR92R2/iH4I65p8Ml5psLalaKvmb4PmZVri7W+Z0MMg+7XdeFpvE9qy2theXMNzIy+XbwyUnijwj/aFu2t20LWit8t0rL8sdx/d/4FWlPENfu60ubzN4VHKPLUkdBqHiK31TVmvG09LvSfJjt7dmkaNbf5a2vhXePdXmq6lrNklzoDNHpk1jaXSwzSNJ8saxq27dtrydm1fwfbzWkkMkf2hP3kcy/K0bf3af4V8YvoepR3UWiQXMsbbo/M8zarVhUwvPSkqZEaMYrmpn0b4k+GsK/s/wAN1Lp8kV9bX8j2ufmkjt2f7rV4FHaqJAMY9a+jPhf+2RaxxrpPjPTUso/urdWMe1f+BLXf+KfgP4M+K2m/2z4Tvrezmm+ZZrX5oX/3lr4qnmmJyupKlmVPljKWkt0fORr1sHUlGvH3WfHklusq/PVO3+3aHfx3+k3U1pd27blkVtrK1ejePvg94n+Hsm7VLBvsf8N5b/NC1cDN/DX1WHxFOvDmpS5onr0q0akbx9493+GP7Zc+n7dM8a2m5fu/2jCv73/gS133ij4e+BvjHp7avoUkFtdSNu+26d90/wDXSOvkC4t4byNlljVlqHR9S1vwXffbdA1Oa0lX+KNq8mrkdKU/b4GXsqn/AJKx/UKd/aUvdkdr45+GeveB5Ga8h8+z/hurb5o64aZv71e0eD/2nobtfsPi6xjhZvl+0Qx7o2/3lrT8RfCnw743t21Dw7eRW0knzbbf5oWraljK+El7PMKfL/eXwnbTjUp+7UPnqT5qq3FnHdR8rXVeKPA+s+FZGW+tWWP+G4X5o2/4FXN/8s6+kpVI1I89OR2Q/mieoeAbmDVPA8nh1pvs115ciq27bu3fNXnupfDPV7W7ZWspG/utD8ytWdOs7267ZPKkjb5Wq9a+PvFdjH5YvHmVfm+ba1RGjVpSlOjJe8VGMviPSNP01tP8IyW+sfdWNlbd/DHXj7Ku6tTVPEWq62u3ULqSddy/u1+7Wb5f8IqsLRlR5nOWshxjyjea6jwr4S+1bby7X/R/4Y/71WvCPg37ftvL3/j3/hX+9XR+KPEFvoNv/eum/wBXGtc2IxUpS9hR+IqUv5SnrmsW+iQszt8zfdjX+KvONQvLjUJmlmb5m/h/hVaku7ia8uGluZN0jf8AjtRM1deHoRox/vEENFPpldpZC0X92odtamn6bNqVxtT/AIE1WtS8L3Vv8y/v1/2aPaxjLllI15jndv8Ad+Vq1rPxNPa/LcL56/3qz5EZaStWoy+IDpHWw1xfl+9/3y1ZN9oM9r8yfvlrN27G3KzK1adn4juLX93MvnrWXJOn/DI5TOpldPssNaT5G+b/AL5asu88P3Fr/ql89auNVP3ZBEzIf+Ppa1vttrqa+VcN5DL/ABVl7WZfutUckW6tGoyLNaHRVVt3nKy0Vhsu2il7OT+0Tyliuo8L2sa2bXH/AC2Zq5qpbHVLjTmbyG/4DUVISqR5YlRLOsNd3kyrIsvmf3a1vD9rcadbySXLbY/7rVnN4yuv4I0SqcmuXF1Jumbzf9ms5QnKPKUb8l5ozM27ym/4DTftmif3Yv8Av3XKNGrfMtN+z/7VX9Xj/MFzr/t2if3Yv++aPt+iekX/AHzXKR27SybVVmrQj8L3jfeXbUSpwjvIDZ+3aN/di/75o/tTR/7g/wC+a5680W4sfmlj/d/3qrfZ1/2qI0YS+0HMdV/a+kf3V/75pP7Z0f8Auj/v3XL+Wv8AdpvkL/tVX1eHcdzqv7c0n/nmP++aj/t7TP7v/jtcz5C/7VO8tf7tH1emFzqF1zSfM/1f/AttXL9ZHs1+z/8Ajv8AdrjPLWp7fVryzj/dSfu6mWH/AJBcw+HQ7yeb/VMvzfxVr6xPHa6atju3Nt+9/u1lSa9eT/em2rUEl01xCq/3f4q0tNuLkSR1JZxfariFf7zVHtbd92StPw3as17u2/dWqnJRi5AdHeS+VbtXEyNuZmrpPFF0y28cbfxNXN1hhY8seYqQV0HhW3/cyXH95ttc/XZabb/ZbGNf7q0YmXLT5QiZPiaX7sNYdXNWuPNvKp1pSjy04hIfWr4Ztd00kn92s6z02W/k2xL8v96un0uxXTrfy2ZfMqK81GPKTEq+Irjbb7f71c3W34kt7j/Wbd0Nc5N/rKvDx9wqQytnw3F5uobv7q1jV1PhGL5Zpq1ry5abJJteby9Pk2tXJfw10vipv3ca1gt8v/fVZYf+GUytRSt95qSusk63w/Ht0v8A3mZqyfET+bqH+6tdJptv5VjGv91a5PVG82+mrzaEuatKQFFvvUlFFekBveE4994zf3Vq/wCLG22ca/3mo8Ix7LeZv7zVV8XNuuI1rzL82KI+0c5Wp4di8zVIf9n5qy66Twfb7r6Vv7q1215ctOQ5Gzr0u3S7iuCrs/F0nl6eq/3mrjKwwcf3ZNP4Sxa3UlnJ5kbbWreXxifL2y20bVzNSw27XEyxxfMzV0TpU56yNDoJPGE0u1UjWCOsKZzMzNurpo/DFrYxeZqEuKmsdH0K8mVYpJGb+7urnjUpU/eiiOY5/S9EutYuNsS/L/E38Ndrpuj2Ogx+c7R7l/5bNU2oX8OhwrbrHtbb8qxrXH6trclxIzFvNb/x1a5Oapi9vdiTzSlI2NY8UNLuWL9xH/481crdXzS/d+VagklaeQs7bahrvpUI0/hLjEnh/vVJUljZTX8ywxRszV3+geCbex2z3qrPKv8AD/CtRXxFOh8QuYwPD/gu61bbJcbra1/8eau/+1ab4RtfLiWNf9lfvNWTrHi+Oy3W9ltZv738K1w2oatJcTN825m/iry+StjZXqe7En3pGz4h8WTajI3mtth/htlrlpttxJuK035q6fwr4MvvEEysF8i3/ikavQ/c4SnfYr3YmTpel3OqXEcNnDJPMzfdWvaPBfwztdJ23mrss9wvzeX/AMs46nsbXR/h/p7N8i/3m+9JJXDeLviDca3I0cbfZrX+6v8AFXz9WtiMfL2dD3Y/zHJKU6kuU7jxd8Wls42s9HZWm+6038K/7teN6ksmrXjXE00skjfeZqcPMuJFVF3Sfwqtdxovwj1vVIVmm8q0X/ppXTSp4bLYb2KjyxOB/sOH+87VYj0W0/jRq9C1D4O67ZwtcW+y+X/phXFywyW8jQyq8EittZWrop4uNf8AhTuHPIbHpNov/LJa0bPy7ePbEu1aoxtuqbdUVHKXxGE4ykavnd69b/Z7+Hf/AAlOuf2veR+ZYWDfL/dkmrybwrod14q1yz060VvOuG/75WvsSxfTvhT4I3fLDBYx7v8Aro1fI57jJYej9Vo/xKh8/j5yUPZ0/iIP2jPicvg3wquiWM3/ABN9TX/ln96CH+Jq+P1XvWr4r8XXnjjxFd6vet+9nb5V/ux/wrWY0v8AdrrynL45ZhY0vtfaKweF+rU7faGyNuaiNv4qbTlTdXrnocseUs1t+CfhnrXxK1qPT9HtWnk/5aSf8s41/vNXefCX4B6r8QpI7y6R9N0j+KT+KT/dr6lvtb8Ffs++Edvlw2UEP3Y1/wBfcNXyWZZ9HDT+q4OPtKzPDxWP5P3eH1kcn4S+Dug/BrQJNQmkjm1KOPzLi/uf4f8Adr5e+NHxwn8TXU2n6NIyWXzL9o/imqb4wfG7XfjFeMvzaboat+7sou/+1JXkt1p+fururryfKZ06n1vMZc1V/wDkpeBwPs5e3xMryMCOO9uJtvnt/wB9VfvNLZbddzM23+KtDS7XZJWhrFuv2evtZ4j34xifSOv73KcZUUn3hUl421mqruVa9KMep2Rj9oS4bdH/ALrVt+CfEEnh3xBaXifNtb5lb7u2smwt1ubhY/4WavQdDsdJ8Piea901bxvLWSPdJWWIqQjT9nJXuOpKPLyk3xMtz4g0aw1u3hZbfzJLX/db71eXbmi+WvoT4ZW+geO9B1Tw7qMyWlxJum09v7s392vGvFnhabw/qVxaytuaGRo2/wB6uPA1oxbw0vsio+6uUzbfVriMMqSMu6vQPDOsxagkdnqFuJ47j/R/91m+VWrifDunfapmk4fy/wCGut1C/t7G3X9yu5mVt1XinFy5IxCrGPNY4/xLoM3h/Vbq0l+byZNu6k0m68i6jZv3m2Ra9w1Tw/o/jvwuusxSRWerWsarcWzL/wAfC/3lrx/WNB/snU5oV/hbctTQxccRH2cviJlOMo8sj0a48Uat4V0iP7Feqq3i/aFm8v5lb+7urp/hPPt0C6m1WGx13+2ZJLdLJrhlmhZfm8xq8U/tTUoYfJH720/55yfNXU+BviRqHhG4aaz0Oza5/hmkj+7Xn4jBy9hKNO3McfseSnLl+I+j/jF8L2X4LeFbh7B7jVbBVhmaFd22PbXzbHbiHqMV9JfDf9se3vo49M8Y2i2sv3ftS/cauw8TfBXwp8V7CTVdBuIrSeRdyyWX3X/3lr4mhmWKyluhmkOWN/i+yfNwr1sFLkrx90+O57CC6jxJHuq54V8U+KPhjqAvfDuoyw/3o/M3Bv8AeWuw8efCPxB4Bmb+0LGRrf8Ahu413R1x+9fLr66liKOKo+7apCR7dKpGtH+aJ9O/Df8Aa90TxbZf2V4vs49Nu22r5v3oZaT4gfs7+H/F0bah4VvIrKaT5vLX5oWr5PvLC2u9wMeGrV8HfErxT8M7rdpF+89l/FayNuWvClkPsZ+3yup7OX8v2QhgoRlz0tC34w8D654LvPJ1Wxltv7sn3o2/3WrmpG/u19N+D/2iPCvxIt/7P12GLTbuT5Wjufmjasvx5+zja38f27wzMsG75vs0nzRt/u10UM1nQl7LMafs5f8Akp3U+aPuyPmy4tY7pWV1qTQta1nwTefatGvZIW/ij/hatPxD4Z1LwzdNb6hay20y/wB5flrM219PGpGpD+aLOyPvHr/hP486dr0P2HxDbraTN97+KOSpvEnwf0nxBD9s0K6W2Zv3m370bV4lcWcN3/Dsqz4f8U654Nmzp127Qf8APFvmWvLllns5e0wUuSX8vQOT+Uta94U1Lw1I0d/A0f8AtfwtWNXs/hv4xaH4rh+x61CtpcN8u2T5o2qLxJ8IbW+VrrRZlXd92P8Ahq4ZhKjL2eNjyy/AIy5fiPG9v92u78F/D6S48vUNRj2r95bdv4q6TwX8LW0+ZbzVY1aZW/dw/wANO+IHjiHQ/wDRLLbJfsv/AAGOorY2WIn9Xwn/AIERKXN7pV8X+KofDsa29vtnvWX5Y/7q15LdXUl7cNcTSefIzfM1FzcNdTPPcSNPJJ95mqLb81evhsLHDR/vGsY8pLTNlR4/6aVJu966jPUb91au6Loc2s3G1V+VfvNVzQfD82sXXzfLb/xNXb3CWXhfTf7sa/8Aj1cVfFcn7un8QzNZLXQdP/hWNVrk28bSfbP3tv8A6P8Aw/3qr6xq02s3G5/lhX/VrWey1rQw8Yx5qusi4x/mOr8rTPEEO5WXd/e/irDv/C9zZ7mi/fR1lfZ2WTdE21q1bHxZcWe2G7XfH/erZQqU/wCE7lcvL8JhNRtrufL07xBHuVl8ysHUPDd1Z7vJ/fLWkMRGXuy90mMjD2/ex96tbS9ZuftEcNx+8Vm27qzJEZGoWuiSjKJR1GsX39nR7lj3Vkw65Hct5d1br838VLDrkbx+Tex7l/vU6OHSt27zq5owVONmg5Spqmliz2yQHdA1FWtavo2jjii+7RXRCU7almPUlnazXk22Jd1R12nhmxa1sWZo9szVNWr7OPMXEyf+Edt7dVa9uttSL4as72NvsV5uaoNW0e+vLj/VyNV/RdL/ALEjkuLhl3N/DWDqS5Obm1EcxdW7WszRy/eVqZVrVLhby8aRf4qq12R+HUk62GKPR9NjZF3TN/FXOtqWoSXHyzSbq0bPxN5VusNxH5605vE1jDuaC1+auSCnF+9HmKNqH5tPVb3buZfmqn/Z+lf7H/fysa81Zr6GTzf+ArWT+79aUKEv5g5jrvseir/zyo8jRl/ihrjvJNO8n/brX2H98OY63zdG/uwUfatG/vJXIfZ/9qj7P/tU/q8f5g5jrvt2kr/dpP7T0xW/5Z/9+65TyF/2qPIX/ao+rx/mDmOt/t7S/wC4v/fNJ/wkGnf3f/Ha5PyFqa306S6k2xRs1H1en1DmOi/4STT/AO7/AOO0f8JRY/wxtWT/AMIzeeX91ap3VhJaybZY2iqI0aMtg5jQ1q+j1GOOZazab92OnV0xjyx5Ykk2kwfaL6Nf+mldheP9lt2rF8K2v76S4q54kl8qHbXn1/3lWMS4nLs25maiiivRIOsVfsujr9nrl5IrqW4bHmNU1nrF1pq7VbdHVh/FVwv3IlSsIU5wbKNzzWt9HVbv5mZdtcj96rF1qUl1bssrbpGaqbf+OtVUoSj8RJBXb+H7fytLh/2v3lcZFEzSKtd/Cq2tqq/3VrLGS93lLicr4kbdfbazW/1n/Aqm1KXzb6SSqVddOPLGJAVPar9ouo1/vNUFaWgxebqUP+z81XN8seYDsZP3Vu397bXB3D7pJK7jVG22slcBXn4OPxSAKKKljiaWTateiB3XhqDyNNh/2q5fxRJ5mqN/srXaWcS2tnG391a4HUpWk1CT/erycL71aUiIlMbu26u18Fxbbeab+81cb/yz/wCBV3vhiPytJjrfGS/djkZHja482aFRXK1ueKJPtGpt/srWHW+Gjy0ohEK1fDd1Ha6tDJL92sqit5R5o8pR6H4i0mfVlVrdlaszR/Cdzb3Uc1wwhjjbdWBb6zfWa7YriRY6lk16+uo/3ty22uCNGrTj7OL0I5TX8aaosk0ccTfd+9XJVPdXHnybqdb281xMqxK0kjfw11UoRo0+UcSvtrodD8JXOsyK23y4f71b3h3wSse24v8A5m/u1s6p4jt9Ij+zwKrNXn1sZKUvZ0NxSkWLez07wxZ/N5a/+hNXK694qmvPl3eVD/d/vVj6lrMl5MzM3mtWWzs3zM1TQwdpc9XWRMYmjZ2d5rl0sdvHurqLf4ay+X/pF7FBJ/dq38M/J/s+427ftG6uW8Qf2s2pSed526k6s6lWVKEuXlDmO20X4Zw2955l7MlzCv3Vrd1rxfa6Hb/Z7Ta0391furWd8Nl1GPT5mv2k8lW/d7q4LxHdRtrV0tv/AKnzK8xUpYqvKFaXNymfL0H6pr91qlw0txJum/8AHVrO+amru71u+G/Cd94luFjto/l/imb7tezLkw8L7RH8JvfB23gbxYv2jblY/wB3/vVpfF7Utfh1poUuJ4bJV/d+T91q7rw34b0rwDY/aJmXzP4ppK5fXvjlBb37Rrp0d3af3mr5qNepisb7WjT5omcubm90X4Iap4im17yZXnuNOZfmab+Govjpb2tr4oja32rJJF++qnN8eLtrf7PpGmRafu/5aVxV5qVxql01xdTNPI33maumnhK31v6zUjyf3Q5ZDY5asRtmmWlrNezLbwxtJIzfKq19CfCz4Cx2rQ6n4kCs33o7T+7/AL1XjcbQwVPnqsJSOm+APw1Xw7pP9s38f+n3S/u93/LOOuB/aG+I39taqug2E3+g2bbpv9qSvQPiv8aNP8JaXNpOlSLLqbR+Wvl/dhr5amma4laR23MzbmavmMrwdTF4mWY4qP8AhOH2EZS5pE0cuz7tWI7iqK10HhPwjqvjHVI7DTLZrmZm/wCAr/vV9XUcIR5phUXKVrO3uNQmjt7WFp5pG2qq/wATV9NfBP8AZnjj8nV/Fn3vvQ6d/wCzSVrfDj4M6b8NbNb6/aO51Lb+8uGb5Vrkfiv+07Ntk0fwrJ833Zr3+Ff92vg8XjsXmtT6plnw/akfPYmeIxMvZUD1T4q/HzRvhhZ/2fpqxXeo7dsdrD/DXx94o8Uav481ZtV1q5ku5/4Y/wDlmi/3VrMLy3lzJcXUjT3Mjbmmb5mapNm77te3leT0Mqp+570usjsw+Dp4WOvxHpHwJ+FcXxL8TSRXs3kaXZqslxt+827+GvVPiB8TPhl8F9S/sS18KQ6leR/6wtEtZ/7NnhDxNoN1d6vNB9m024hVWWT7zMta/wATPgpoPj7xFJfDUItN1SRf3i/3ttfOYjHUq2aunial6MY/Z7+Z5M6sKmJ/ey93yKng+/8AhX+0XJLpcOjt4f11Y2ZXiVYw1fP/AMXPAd58O/E11ol227y/mjk/vR/3q+nPhv8ACfwh8D79vEWq69BLewoyqPMWNVrwT48/EaD4oeNLnU7SPZZwr5Fu395Vr0MrrTlmMo4XmdC32u/kdOGlL6z+6+A8B1CJlZmrN2yf7X/fVdVfWueK6Hw78I7vUY1u7qN4bb+Ff4mr9IljKOHp81SR9d9Zp043mcXoWm3E90Jk+VV/iaut1aL7VZxssywTRr5fzfxLW1rVrb+HI1h/u/dWvPdc1JbpvLP3v9n+GueE3jJxnHYinKWIlzne+C9YXw1p9xbyWNjuuG+a9Zt0ir/s1xvjrW49S1eZrfd5LNXNsBF/Ey0yR2lk+euynhIxre2OyNP3uY09H1JtIn85E3L/ABLW1Hc2V9cRyQ3XlSblby7n7tc5bpUkdmJW+7WlSEZO5D5eY+k75r3WoV1K9jsbm5W18mGO0j2/KteJateTatrEstwu1mbbt/u7a9b+AesR6vbtpkzf6Tb/AOr/ANqOofjR4B/sHVf7UtI/9EuG+f8A2Wr4zD4mOFxssNU+J7HifWOWv7OZ5xZ2qtV3yxG3y1FDt219KfAn4d6NZ+Drrxdq9ut5JHuaNW+baq1tj8ZHB0/aVCcTX9lG583XXh9763ZntJdv97ymq54N8deKfhbeLPot/IkX8Vuzbo2r2O4/bGs7e+8hPCFu2mK3yt/Ey16NF8P/AAV+0V4Hm1vQbJdK1bd8rQ/L8y/wtXnVsyq4emo5nh7UpekhRqVXHlrw90j+Gf7Vnhfx9brpPitIdJu5PlzcLugap/iN+y3ovia1bUvClwtlM3zeX96GSvkPxJ4ZNjqFxZXSNFcWsjRt/vLXS/Dv42eLfhNMq2l42paZ/wA+kjbtv+7XJWyGVKX1nJqnLL+X7LOqlhacfepFTxh4H1zwTetbazp8to38Lfejb/dauYkr7R8KfHTwR8cNP/s7UoreC5Zfms7uuD+JH7LPyyah4Uk/c/e+yTNWuFzz2dT2GY0/Z1P/ACU64x5T5fu9Niu+v+s/vV1vgn4xeKvh6yrFPJqOnL/y7XDVnaxoV94ZvWttQtZbS4X+FlrKmr61+yxNPkqR5onR9nU+m/D3xQ8FfFqx/s+/jigumX5re6rkfG37O81tuuvDs26P/n3m/wDZWrwW70xJJN0P7iT+8tegeB/jx4j8E7bXUt2qWH+180i14Mssr4R+0yyp/wBuyFynI6lpd1pF01vewy20i/wstUG/3q+pbHxF4K+Mum7ZPIa6/uyfLIteb+OPgBf6TuuNIb+0Lf8A55/xV0YfNoSl7HFR9nULjL7Mjxi4sYZl5WtXw7411/wWy/Zbhri1/wCeLVBdWs1hI0csbRTK3zKy1BX0D5akeWouaJoehar8bv7Y0bybG1a2vm+Vmb7q15380kjMzNIzfMzNSqu2lrKjh6OGjy0Yk8kStItR1YqNovm+WumMi4yI/wCKuh8L+EZ/EEys67bZW+Zq0PBvgi4151uJVaO0X/x6vQdYvLHwhpfPlqq/djrysVjeWXsaPxGHoZd81j4V09fuwRqv3f71eYaxq8ut3jSTN+5X/VrTvEGvXXiC8aa4+7/DH/dWsxX3V04XC+xj7Sp8RUQ8padRRXcTqQrTfKVqsMu771Q7Gq7mkZFORWWTcjSRtWvp/iy4s/3dyu9f71UqjkXdWjUanuyRR1GzTvEEPDL5lY174bntfufvFrM+zNE26JmVq09P8VTQfLdL5q/3qx5J0/4buHL/ACmMy02OJVrsmtdP1qPdHtrF1Dw/cWbfL+9WtIVoy0loOMjJkZmb5qKG3fxUVsUdtb6XY6NHul2M3/TSs3UPEsjKy2q/8Cp9jpcmpR/ar6T5f7tE2taXYN5aW/mba82Mdfe95mpkSeLNQ/vKtU21S4eRZJ28yux+xWOuWXmRR7a4uaLyGaN/4a7KMqc/dUbESGN826iitTw/pa39x833VronKNOPNIko29hNef6qNpasSeH7xV3C3rY1bW2sN0NqqxbaPDus31/eeXL861zyqz5faRKOZZGWRlZdrUVu+MIo1mRlrCraE/aR5iQq9pekyak392H+9VOO1kuJFWJd0ldtpti1rpawsvlttrKtV9nH3SoxMmRdH0v5ZV82SpF07TtXhZrVdslV7zwzdXE38FaFrbw6Jat826SudyXLeMveGcjNE0MjL/daipLyVbi4Zv71OtdNuL9tsa1383u3kQLaWv2q6SP+81dRfSf2ZZrDEvl/7VN0/RbfTlWaX97JTLrxFZNI0bLujrhnOVSXu7FRjynPw6lqEt1xIzNW94gVW0395/rqr/8ACR2MH/Hvb/NWfqWpNeLG275v7tXyylKMuXlAz6dDDJPMqxLurR0/w/NefM3yxV0dra2+nQ8KtXUxEafuxCMSPR7VrCzVXrD8RXG64Va2NQ1L922yuRklaebdWNCEpS9pIbD5natC38P3UvzPtgq14XtY5ZpGb+Gn+IridZGVNy1u6suf2cQ5Ss3hm4WNmSRWrJa3aJmV1+atvw7HffaP+Wnl1F4kVWvFZKaqS9pyMRl1WDYqzRW5JJo8Xm6lDH/tV214yrbtXM+E4t18zN/CtbmvXHl2MlediPerRiXE4eRt0jNTKKK9YgfH96tzwnHuvmb+6tYKttauq8Ixf6PI3+1XPiZctOQFrxNJtsWriq7DxUsjQrsVmWuT+X/arLB/wwFt42uJlX+81dlJb2+h2fyxrLNXHwytbzRt/wA82rrl1iy1m18u4+WSniOb3f5QMuLxdded80ayR/3a0fEWnw3GnfalXa23dTobTR7NvO8yqfiDW/tlqqxL+5rm+KpH2UbEHMfeNeoaeq2tiv8AsrXnNjt+2Q7v7y16Vt+0WvyN/DSx0vhiOR5xqztLqFw3+1VT71aGqaXcWF03mx1mV6VNpx90oKKKK0AKKK2vCtnDf6rHHP8A6ulN8keYA0fw/daw3yrth/vV3+n6TY+H7f8A5Z7v+ejVavJY9Hs2ZY/u15/rGvTXszbm/wCA14PNUx0rfDEy5ja1zxg11uji/cQ1ycl5JcN/s1VZmuG+enfLFXqUqFOjG0S4xHUUUVsUWrHUrrS5FktpPKaunt/idcr/AMfFpFK1cjS/xVhOjTqfxIkS5Tp7zx9qOpxtG7LbW/8AdWsCP52qzp+h3t9Mqw2rt/wGvVPCvgGz0GP7VfsrTL/e+6tcFavQwcfdJ5uU5/wb8N5tWaO41D9xb/3f4mru9a8VaT4BsVt7bbuX7sC1yniz4oeVus9K+VvutJXnUk0l1cNLcSNJM38TV50cLWxsvaYnSP8AKTym34g8Waj4ouvMuJNsP8Ma/dWsZmb5aPm8yhU217MIRpx5YxEOVd1dD4X8I6l4q1BYLG383+9J/Ctb3w9+Fl34oZZrpfIsv/Hmr264vtB+Geh/wQKv8Mf3mrwMfmkaUvY4f3qhMpdIk/gP4daP8PNPa6uPLlvNvzTTVxXxM+PM1802neH222/8V1XA+PPijqXjC4ZdzW1l/DHH/F/vVxm6uLC5TKU/rON96RMY/aLEk7XDMzszMzfM0lOjpsKNcSKqLuZv4Vr334Qfs9tqLW+p+II9tv8AeW1r08bjcPl9P2lWVipcpxvwp+DOsfEa8WRla00xf9Zcyfxf7tfVun6X4W+CfhlpP3VtFD95pPvTVj+PPipofwl0VbeJY2utu23tIa+TPHXxE1r4h6o15qdx+5/5Z2y/dWvho0sdxFU56n7uh+ZnKMZfEdf8XvjxqPxCmks9PZtP0j+791pK8rVtrfLTfv10vgjwFq/xA1iOw0q3knb+KT+GNa+2pUsPl9Dlj7sYmUqfL8Jm6XDPf3MdvbxtPJI21VX5mavqT4K/AG103ydW8RKkt196O0/hjruPhv8AAjQ/hhpP268aOS+8v/SLmavI/jH+0di5m0fwrN/Dtkvf4Vr4XEZjiM7qSwmWfD9qR4OKp18R7kD0b40/H7SfA1n9g0rbc6nt+W3X7sNfHWvazrfiXVpNTm1SZbpj/CzLtqtJO9yzXEsjzySNuaRvvM1SNL93a1fU5XlNDKqfLBc0vtSOnC4OnhI6/ERfYbq8kWS+vbi72/wyTNJWjHDLPJ5FvGzM37tVWtbwj4R1PxpqkNhpkPny/wATfwqtfSnhb4O6f8PdNW6uts97t3NM1ZZjm1HBaPWXSJlWxkacuVHlXgD4Nx2fl6lrMatcfeW2/hWrXxK+Ien+Hbf+z7RVnvP7q/wrWT8VvjIv2qbT9Dk27flknrxaS4aaZpJG3MzfMzVhhMBiMdOOKxvyiOlh5Vv3lUj1bUrjUpJJJZN0jfxVgfZdtbSx+bUclrX2tOUafuxPbjLl90xLi3+XbUlnot5dSfuYJJK7z4b+EYvFHim1sp2/d7Wb/e213XxHvpPh49vbabaKGk+61YVcw9nWjhqespGcsXyz9kviPGj4cvrSP95bSxr/ALS0Rw16v4D+MT3OpQ2GuadFcW0p8osq/N81WPjV8ObPwvdWupaau2zvPvR/3WrneOnCv9XxEeWUtjD28o1PZzPOvDWtXHhXWrPVbb70LfMv96P+7X11b2dn8UPB/wAjLPBdQ/8Aj1fHnNe7/sueO10XXm8PXjf6PdfNBXg8QYadSh9aor95TOPHUnKHtI/FE8y17Q7vwprNxp90vlzQt/30telfA349WfgPzPDviSPzdCumbbN/zz3V6p+0z8JTrWix+ItNhaS8s1/0hf70dfJF1bxXCbZFVhWOBq4bPsElV/7e8mVh+XE0/wB4fV03wJ+GHjiRtR0XxKsEFx+8aCORdteu/C3R/BXw9s/+Ee0LVLczNukb9580zV+cX/COpHJuiuZo/wDdap4dPudPuI7qyv5ra+j+ZZFZt1c2N4dnjKXsZ4yXL6HoxoRty8x9WfGv9l7VrjU73XdBm/tH7RI1xJaNXzTqml3Wk3UlrfQzW1xH96ORdrV7J8LP2xtZ8IeXpvi6FtSsV+Vb2P71fQd5pPw+/aA0NbiJre5aRflkhbbItebDH5jkTjRzKnzU+k4m8afs/hPz+l09GkWaBmgnVtyyL96vUfh/+0p4r+H/AJdrqu7W9M/uy/6xa2/i5+zrrHw3jk1C3b+0tI/vfxR148yK9fYRqYLOMPzPlqQNOaP2j7J0/wAVeAPjto/k/uJLhl/eRzfLIteRfET9mLUtGMl14fb+0LP73kN95a8GW1m0+8W60+aW0ul+ZZIWr6o/Zu+M154mDeHNfmVtRjXdbyN/y0jr5zE4HFZLCWJy+pzU+sWM+Ybu1msrhoLiNoJl+8rVF5VfT/7Sfwr/ALRtR4j023/f2/y3Cr/EtfMdfS5bj6eY4eNamKJRFi1pcLNZTNbTq3yste5/A34r6lqWpDRNcm3f88bivGf9qpbK9m026hurdts1uysv/Aa6sbh6eNoSp1F7wSPbP2g/AvnW8et2cfzR/LcV4F/D81fY3hnUrP4keBY5H/ercQ7ZF/utXyx4y8MzeFfEF1Yy/wALfu2/vLXh5HjJcssHW+KA4SOdooor6o1mIy12vgX4cyeIpFurxdtkv/j1bHw3+Fs3iBo76+XyLH+FW/ir0nxh4l03wPo/8Ksq7Y4FrwcbmUub6rhfiMZSMfxBq2n+CdL+Zdu1f3cdeFeINfuvEWoNPcN/ur/dqbXtevPEd813et/ur/drPC16GBwkcLHmnrIuMSrsDUeS6816r4F8J6euh/2jdR+azKzViah8TNKS4aL+y1aJfl3ba3jjJVJyp0oc3KVzHBM2ypI23/er0G18L6R4zt1udPk+zN/EtWofhhZxfLLcM1EsdRi+WXxBzHmVJtFem/8ACK6HZ/f8v/gTVDJcaDpv8UVL68pfBFk8pynhvw+uo7rib/V/3am1LU9F02Vrdod1a8njbR4pNsUlZ+qeFbfWWa4tJovmqY1JSqc1e8Yh/iM6PSbHWI2k0+TbJ/drnbq3eORlK/Mv3q6/Q/C8mh3jTSyKtYniCaO61GR4q7qVT95yx1iaRMDa1rJuhZlatiz8UTRfLcr5v+1VHbvqNlVv4q7ZctT4jU6eSDT9XhVkZd9FcltaOTMbbTRWPsGtpGXKehXVj5titvu21z//AAie6RmuJEiWsnUNUurqTd5jLVNrq6k+/M1RSoVIx0kbcx2FzqVvp9i1tbfNtWuRmbzZmarWm2F1cfLbr/wKuk0/w1b2cayXDbmo5qeHF8Rz+m6Dcah/DtWuos7W10GFvmqvqXiCGzjaGBdzVy95fTXsm6VqjlqYj4tIh8Jv3F5o1zJulao/+EgsbOPy7WOuZ8of3av6boNxffcXav8AeauiVGnGPvSDmI9Qla6uG+bduq9pvhma6+ab5Y63rPR7PS13SfeqjqHiVU3La1h7aU/dohyl7/QdBj/hWsHUPEc1x/qvlrLmumum3SNuplbU8PGPvT1Y+Ynk1e+ePmam2txcTTfJ5k7Ve0/w7JdfvGHlrXRQ2tno8X3VoqVacNIxDlMvTfC/8V3Whcapa6XHtT71ZOpeI2uNywfKtYLOztJWcaVSp71UXMaGpatNfyfe2r/drPk+6aI4mZo9i10Gl+GZLj5rj7v/ADzrqlKnRiSYmn6fNeSfulrqdL8Pw2fzS/vWrSj8nTodqbVqjeal+7/urXBUrzre7E0sXJrpYvlrD1LVFT733v7tZ95qzS/LF93+9VXT9NuNRb5V/wCBVpTw8afvVBcwTXEl1J/7LV7TdBmuvml+Va2rHQ7fTY9z/wCsqHUPEaw7o7dabqyl7tEOUtbrXRof4VrNbxRbvuzDWPuuNQm/vNViPw5dN/yzWqjSpx/iS94XMXJPFG5dsUflrWPcXHmzNTriwms/vR1DXTCEY+9EkKKKKsDQ0XVP7NmbcvytXVMtvqlvt+Vo64dqsabqU2myfL93+7XLVo+096PxFRkS6p4dksW3J+8SsqH71d5Y6pDqUdZ+seF1uN01v96ppYnl9ysHL/KcdWlperS6c3yfdqtNayW8jKy1WrvcY1I2JPQbHUbfUYaytY8K7t01r/3zXPR3Uluysv8ArK6jR/Eay7YbivNlSqYeXNTKOSkRomZXXy2qGvQ9S0SHU49y1x2oaXcadI2V+X+9XVSxEahJnK21qczM33qZRXUAVvaP4omsJFVvmSsGl21E6cai5ZAeoQzWevW//LNlrltc8JzWe6a1/eQ/3axbPUJrCbdbtXb6H4nh1LbHcfLNXlShUwsuan8JPLynnv8Ay0plel654Tt9RjaSL5Zq4LUNLn06TbKuK7aOJp1thcxRrS0W4+z6pBN/tVUb73/AqbH+6kVq6Je9HlLPZNUi+1aPJ/u148qFZGjevYdDvY7jS4fMZfu1V+w6JZyMzrFur5vC4j6s5U5RMoy5Ty+G1mk+5GzVoW/hnUrr7tq1d63ifRtO+6IqoXHxNtYv9RCzV2/WsRP+HTDmkZVn8OdRn+/tjrVs/hbHt/0i4rMuPihey7vKj21k3HjLV7z/AJbbankx9T4pco/ePQYfBGh2HzS7W/3mq0tx4Z0mP/lgteSTahdz/wCtnl/7+VW8pf7tT/Z85/xKjFy/zHr8vxM0ay/4913Vx3iTxveeI2ZUbyLX+7/erlYYgZKtVtTwNCg+aO5Xs4hGqqtWFplbHh/wzd+ILhY7eP8A4FW05xhHmkOZRt7SS6uljt42nmZvurXr/gH4SxwPHeasu5vvLHW14X8G6b4Ns/tE/ltN/FM1cv40+LEkqyWelttX+Kavl6+MxGPl7HCfD/MYSlze6dp4s+Jtn4Tt/stksctx/dj/AIa8S1rxJeeIL5ri7k8yT/0Gsaa6kupGaRvm/vU2P73y16mEy6jhI/3jSMC1HWnoegX3ia/jtLKFp5ZK2PA/w51HxpdL5atHZ/xSV9LeH/DuhfC3RfMby12r80jfeavOzHNqeE/d0/eqGUpGd8L/AIL6b4Pt11LUvLub5V8zc33VqD4qfH6HQ45NL0Dbc3v3Wk/hWvN/iZ8crzxF5ljpDNBY/daT+Jq8lV8t81eRhcnqYup9bzGXN/dCMeY0NU1O61S/ku72ZrmeT70zVCDmkjRrhlVV3M33Vr3/AODv7OcureTqniJdtv8AeW1r3cZjsPl1H2laXKM5L4R/AzVviTfRytC1tpv8U/8Aer7C03TfCfwN8L/wWkEK/M38TVzvjT4q6D8IND8tNvnKu2O2jr4++IHxO1j4lak1xqE221/5Z2i/dWvgfY47iapzVf3eH/Mx5ZSkdt8Zv2hNR+Ik1xY6bJLaaR935flaSvHFjVV27adGy1Iqb1r7/C4WjgaXsaEeWI+WMY+6ReXXefDX4S6t8QrpRDDJFYfxXNeifBH9mS88XSQ6pr6NbaX/AAw/xSV9F+MPEXhj4L+GNp8q2WFdscC18rmnEMYVPqeB/eVPyPOrxqcvLAxPDek+Hvg/4b+7BbLGu6SeRvmavm34y/H278aTTafpEjW2l/daRfvSVyvxK+KurfEjUmaZpLaw3fu7f+9/vVwzNtX5q3yvIvZVPrmN96q/wPPw+AjTl7Sp70irJ/qzVfftarEn+raq38VfbxPciTwsu2plXfVSGFppFjRdzM33a94+FnwUafy9S1qP5f4bauHHYujgqftKsjlr140Y3Zn/AAf+GuqXV/DrUrNp9vH93+9NXpfxCsvDWoW6w65Mse5tys1WPiF8Q9N+H+n/AGeJY/tH3ljWvlrxZ4gu/GGoPcXkuPm+Vf4Vr5LCUMTm+I+t1f3cY7Hl0qVTFVPaS909n0vw58P/AA1N/aT3yy+X8y+Y1cb8VviRD4znt7ey/wCPK3/iry6PTYlb7+6r8ar3r6inl9OnUjWqVHOS7npxwsYy55S5iaDvVuxup9Lure/tG8q4t5Fmjb/aWorddrV698FfgLqnxRvY5pFkttGVvmuNvWjGYuhg6Uq2IlaJ0SifXPwU8V2nxc+HlvPPGz/u/s9wsn95a+P/AI8fC+T4a+NpoFj/AOJfcM0lu1fcul2Ph74M+DFiVo7GwtV/76r4o+Pnxw/4Wtrix2kPl6ZZt+5b+KSvyrhmdepmdathI/7PIKdOMfhPJaZUm5fSo6/Wjq5RkkKyptarPhPX9T+H+tQ6ro91LH5citJbq3yutRrTWrWXLKMqc1zRZofoV4Z1vSvjJ8PI5tqz299D5ci/3Wr4a+J3ga4+H/iy+0qZf3atuhb+9HXoX7LvxQbwT4o/sG8k/wCJfft+7/2ZK96/aP8Ahevjbwm2oWS/6bZ/NHX5hhZS4dzWWFn/AAanwkHwtt2/dqXTdSuvDmrWup2DbLm3bcv+0v8AdpZFaLcr/Kyt81Q/NX6kuWStIs+7fAHi7T/ip4KjuRtbzI9txB/davkv4vfD6b4f+KriJV/0KZt1q1WfgX8SZPh34rjhlb/iWXrbW/2Wr6l+K/gm1+JHgyTyP3s23zoWr83XNw7mXL/y5qC1PhbdTWSruo2U2l3k1rcR+VPG21lqt/DX6PGXN70Rnqv7PfjT+x9bk0O4k/0e6+aP/errv2g/Ax1LS11u2j/fW/8ArP8Adrhfgf8ADxfGXiBbyWSSK1sWVv3f96vavHHxW8LeEn/srVJfNO35lr4bHzlTzWNTBx5p/aQj4/8AJy1bng19It/EVr/bP/Hp/wCzV7V/wiPgj4nWbPoMi291/stXh/i7wfc+F9SksL5f91v7y19ZhsbTx16Mrxl26lcx9U2ctrdaeracyuu35fLr5u+Imh65Hrkt3q8cjQ7v3bL91VrA8P8AjPW/BcymxumkgX/l3avZ/CPxm0Xxpb/YdWjW2m/uzV40MFicoqSrU4+0j/5MRyyieDqm761FJXvHij4M2OqRtdaHJ5bN823+GvItc8KX/h+bbd27L/tfw17+Fx+HxXwy94uMjW8D/ECHQ1bTNS/492+61aWp+ANL1yT7Rpt8qq3zba82mtVkX56gjhuLP/j3u3h/3WrpeFXP7SjLlkPlPYtD8P6f4Bs7iaW8WWRv9qvN9f8AEGo6pqEjRXUsNuzfLWXJNN/y2mlm/wB5qip0ML7OpKpOXNJijEbJBNJ/rZZW/wCBVH9hVfvNuq1G1SN91q7eZiKclrH5fyrUEa3Vr/qZ3Wrqr/nbTZFarjIuI1bq8b/XXDNUMn3am3rTKDUgmX5ajX/XVYk3LUfleb96tIhL4RvytRXSaD4ejuLYSzUVzSxUYuwcxzEdvJdSbYlZq6PS/CX3Zrqtz7PYaFD/AA1z2reKJJ/lt/lWp9rUr+7TNOXlNq81Sz0eHairXMalr1xf/wCytUM75NzN5jUyOJpW2pW1PDwp+9IXMRtU1rZzXjbYo62tL8IyS7Wm+Vf7tb0jWOiQ/Ltoniox92n7wcpm6b4Xjt9s11Vi+1q302PbF96sfUvEE158qNtWsV36/NWUaMqj5qpRYvtUmvpP3rf8BqnUkMMl022Jd1dJpfhf/lpcV1yqU6MSTBs9OuL9vkX5f71dRY6Db6bHul+aSrVxqVnpMO1a5fUtcm1CT+6tcnNUxHw+7EXwm5qXiKO13R2/3q5W6vJryTdK25qhqS3t2um2xLurphSjSQcxHV7T9GmvpPkXatbml+F1X5rj71aF5qNrpy1jPEfZphGJHY6Na6ctN1DVlX93FWHfa408nPyrWa1xJLURw8pS5qgcxpXmqf8AAmrL3TXkyr96StDTfD819IrN8q10lrY2ukw1pKrTo+7EOXmMfS/DLfLJNWpcala6XD8tZuqeIt25beufaZpZNzNuqY0p1veqBzfyl6+1aa+/2VrPjVpZlj/vNToYmnbbEu6ui0vw4yyLNcV0ylToRAvfZ49Js/lWucm8QX32hvmrrby8tVXy5WSs3OkwNu+XdXBSn9qUblMsSf6do7NMvzba42t7UtY+0Qt5VV9N8PzXzbm+Va6aT9nGUqhMveMuO3kum2xLuq1eaHdWsazMtddHb2ukw/8ALP5aks9StdUjbY1ZSxUvijH3Q5TgaK6bWvC/3pLeuZkRopGjdfKau2nUjUjzRJHR3DRSKwba1dNoviJZNsdx96uXoqalKNSPvBGR3WoaTb6pD/tf3lrjb7S5tNk+Zfl/vVoaP4jks2WOX5o/71dZ/o+qQ/wtXDzVMLLll8JXxHnO1Wp1bWreGZLP5rddy1i16MKkakbxJNTR/EE1hIqytuhrro2tdUj/AL+6vPasafqU1g25WrmrYf2nvR+IrmNLWPCslr+8gXzVrE8o/wCVrvdH8Rw6lH5b/eqPWPC630fmQfLNWVPFSpy9nWJOD8haPLqxeWs1hNtlWo69LmAZ5K/7VPoopAdBofjCawkWO4+aH+9XaNBZ+ILf5trblryurWl6xcaXMrQN8v8Adrzq+DjP36fuyJlE1dd8G3GmyNNEu6KsDpXpmi+JbXWY9rfI38S1V1zwXDfxtNb/ACtWdLGSpv2eIFzHAx390se0TSKtQyeZL9+RmqxeafNYzbZY9tQ7K9RcvxRLGeSv+1S+Wv8Adp1FMAp22n0VBQc0i0lFBjze8S28VWG3fw/ep2n2s15MsMUbM1epeD/h5HBtutQ+Zq4MViqeHjzTFKRz3g/4eXWtzLNdK0Fv/dr1Oa60vwTp+1dsflrWP4k8cW/h+3+z2+1pv7q15NrGt3WtXHmXEleBGliMylzVfdgZ/Eb3i7x5d+IpmVGaCD+7XJNup1W9P0241S8W3t42mavep06eHhyx0iaUypGjTSKv369W+HPwgm1aSO81RfIt/wCGOuk+H/wptdIjW81LY0lanjj4pWfhy1a1sNslxXzWLzKripfV8F/4EZyl/KdRq3irRfh7pO35Y9q/LAteBeNvH2qeNLhmmZls/wCGOue1TXLrXLxprqSSdqrL/DXVgcrp4T95U96oVGAh4rV0PQ7zXtQjtrKFp5WrW8EeAdR8aagscMbLb7vmkr6l8F+BtF+Guj+c6x+cq/NO1YZlm9LBR9nD3qgnIx/hH8DbHwrDHqGr7bm++9833Vq78U/j/Z+EIW03SNtzqLL/AA/w15z8WP2gJb6STS9CbbH91rivDpJGlkaWdmaZvvM1fP4XJ62YVvrmZfKItS3rmtX3iHUpLzUriS5uG/i/u1NpOjahrcm2yspblv8AZWl8L6P/AG9r1jY/dWaRVavsHxHeaP8AAX4eQ3ltYLNMqrt2rXt5jmKwEqeHowvOXwoXMfLcnwv8Uoy79EvP3lfSXwM/Zqh0tYda8RLHPcfeW2/hjry3S/2ydYj1JG1DRozY7q+kfGnjfUtR+E82uaLJ5UzQ7lr5TPMVm6jTw04xp+005rmfKHxc+PWi/CvS/strtk1D7sdtHXxJ408Zav4+1aTUNWuJJ23fLH/DHWXqGpXWtX0l5eTSXN1I3zM1Qba+iyfI6GU0+Ze9Ue8gj7xDUci1a21HJFX0cZEyiU2osdIutYvFtbOFp5m/hjrq/BXw51Px5qK21hA3l/xTfwrX1P4P+CWl/DnSVmnWNrjb800lePmGd0Mv/dr3qn8plU5ox908w+GPwhtfDiw3+pKstz/46taPxI+Mlr4at2s9N+a9krmPi18ZPIuptP0aT5V/1kleHSXTXEjNIzOzfeZv4q83C5bWzCp9bx//AICeZDCyqS56pf1fWLrWbqS5vZpJ52qltXv81LSba+wSjGPLE9OMYikGp40Y0WtrJcSLHFHukZvlVa+rP2e/2YZLgQ634ih3L8skNtXkZnmWHyyi61eRUTmPgL+zbfeObiHUtcje20hWWRY2+9JX1r4g8ReG/g34T3StFaW9vH8q/wB6sz4lfFjQPg/4b4aPzlXbDbR/3q+EfiN8TNa+KGsTX+pzN9n3fubT+Fa/L6GEx3FmI+sYr3MPHoVGPKbPxi+Nmq/F3WG8xmttGVv3Nr/e/wBpq88X/ao596TbX6rh8PRwtONGjHljE1jEP9kVfs/Dup38e63sLidf7ywtXrX7MvwtsfiB4imuNS+a1tf4a9s+Jnx28GfBm+XRE0vz7hV+7DDXg4zOZ0sX9SwdH2lQInxjcabc6e228t5rZv8AaVlqLbX2h4N+I3w7/aAt5tLaziiumX5o2Xa1fP3x0+DzfCvXV+zszWFwzeX/ALNXgs5+sV/qmJpunV/lYzyuVpIZFmiZlmjZWjZf4WWvu39nz4lQ/EvwTDDdMv263X7PMtfCv8Ndr8E/iBJ8OfHVvc+ZtsbxlhmWqz/LP7TwclH+JHWI5HVftKfC9vBniiTUbOH/AIl923/fMleMN0Ffol4/8J2PxU8Bzf6tvMj3RtXwB4h0O68M6teadcr5U1uzLXJw1mv17D+xqfxKZMTJliVlYV9Xfsw/E4a5pMnh7UpN1za/Ku7+Ja+Vm61f8L+JLrwf4gtNVtv9ZG3zf7S17ebYCOZ4WVKXxfZL1PdP2nPha1ncf2/YR/K3+uWvnXmv0B0e/wBP+KngdW3LOtxDXxV8TPBNx4H8UXViVb7PuZo2/wBmvB4czGVSMsDiP4lMk3Pgn8SIfAviJre++WzvP4v9qu4+KHwah8fak2u+H7qK5a4X5lr5+uLeO6j2stT6X4m8TeGfl03U51h/utJuWvoa2XyeI+t4apy1PwY+U9r+E/wQ1rwl4oXU72RbS3VfmVZPvViftEaxY6p4jhgtWRmjX5mWuBuPiV4y1FfJn1aTb/s1jHfJIzSMzs33mappYLEfWfreKmnLyGV/K3VTuLOGT/eq7SeWv92vdjLlNjZ8M/EvXvCDKvnNd2f91vvV7L4f+I3h3x5Z/Z7xYorj+JZK+fJF9agks/3nmQM0Un8LLXn4rLaGJ974Zd0ZyjE9s8WfBOO4ja60iT/gNeR6tod5o0jR3ULLXReEfi9rXhdlt73zLmz/AL1erWPiPw38RrHa/lJI1ed7XG5a+WvHnh/MHvRPnXyqj21674s+DMlruuNMk3r/AHa8wvtLuNNmaOaFoGr28PjKOJjzU5FcxRjXdUwVmkVU/iZaFb938tN+Zfm/5aV1lHplvoOn+HNFW6nj3Nt3M1c7/wAJpoN5dNHLaqq/3ttbfh/xVY+JNL/s29k2vWPqHw1EkjNbzRNHXjUeWNSUcTfmJjEWbwTb6ltuLSbbC1O/4QGGJf3szNW3p9nH4T0ho5Zt21a861LxHqk80m2by4f4a2ovEYiUowl7qKjE7L/hF9LtfvtULf2TZt8nl7a4SS4vLr79xK1QfZd/3mZq644OX26gcp3H/CR6fH+7WRaK4VrNPWitfqdP+YsLi6mvJP3rVBV+z0ma/ZfKX/gVdVpfheGzXzLj5mrpnXp0S+U5vTfDk2pSL/AtdVa6XZ6PDufbUepeI7fTY9sH3q5HUNUuL9vnb5f7tcfLWxPxe7Eo3NU8VfejtV/4FXOzTSXTbi26oKu2Ok3F/J8i/LXbGFOjECi3z1raX4ZmvPmf5Y66LT/D9vpsatcfeqPVPEsNnujgX5q55YiVT3aIcv8AMWobOz0eH+GsTUvErSblhrJutQmvJNzt/wABqo3y1dPD/aqANkuGZtz/ADNTVTdVqz02a+ZVirqtL8OQ2PzS/ererWp0USYOl+HJtQ2sy7Y66i3s7PRof+WdV9U8QW9nHtirkb7UZtQk+dvl/u1yxVTEfFpEfwmxqniZm+WCsFpmuJNzfMzU2NWZlVV3tW5pPhqa4+ab7tdX7vDxEZNnZzX821FrqNN8Ox2+2S4+9V7/AEPRrf8AhrndU8RyTsy2/wB3+9XL7SpiNIfCL4Ta1LXrfTl2xVyd5qU19J8zfL/dqHfuZt1Ot7Wa6m2xLXTSpRo6gQ1paboc1/8A7K1vaX4ZWH5rj5mqxfa5b6cu1azniOb3aQco610610uOsnVPEv3lt6x9Q1Sa+/i+X+7VWNfO+7RDD/bqBcW4dpW3N8zUtrpsl5cKsS1taX4ckutrS/droP8ARdJh/hqp4iMfdphylHS/D8dnHulp2pa9DYfLF96sjU/EEl0zLF8sdYlZQoSqPmqhzfylm8v5ryTLt/wGore4ktZtyNRJGy/wtUdehGMeXlJO00fxBHfR+XL+7apNU8Pw6ku5PvVw/wA0bbkauk0XxQ0W2O4rzalCVP36RXN/MYd5YSWEm2Woq9DurO31SH7qtXG6x4fmsJPlXdHW1HExqe7L4glEy6tafq82myLtb5f7tVaK7HGMtJEnfaXrFvqkdU9a8Lx3CtJF8rVx8c0lu26JtrV1mh+KFl2w3HytXmVKNSjL2lE05uY5a5tZLKRllWoq9E1DS7fVIa43VNDm02Rv+Wi11UcTGp7sviJlEy45WikVlby5K6rQfFm39zcVy9Fb1aUa0bSJPTLywtdZt64nWPDlxpcjfK0sNR6Tr1xpci4+aOu4sdSt9Yt/4Wryv32EfeJB5rRXYa94PX5preuTuLWSJtrqytXpUq1OtG8SyOiinbGrYAjdomWRWZWWu18M+M2aZYLrpXEVe0eeOz1KGR/u7q569GNWn7xEj1DWLfTfs6zXSrWJb6xoFzN5Owba09c0v/hItPj+zyVy2n/D28+0K0rfKrV4dGNJU37SpqZxLnirwbHb2/2yy+7XEfer1XxNqUGm6J9n8zc22vK69LAznUp++VEKKVaFVm+7XeA6tjw74XuteuFWJf3f96tzwn4Bm1KRZLpdsP8Adr0a4utN8JWf8K7a8XFZhyS9nR96QSn/ACkeg+GbPwzbqz+X5lc34s+IjPut7Bv+BVzfiLxpda2zKrMtvXPVhQwEpS9rifekTGJLcXTXUzMzb2/vUVDGnzV3/gn4cy6syyXa7Yf7tejXq08PHmmEjC8L+ErzxNeKsS7Yv71e5eG/CWl+DdPVpPL3fxNRJeaX4F0/+GvH/GHxBvPEUzKjNFb18xKWIzWXLH3aZmdX46+LT3BktNP+Rf4mryya6a6kZnZmZv4mqv8ALVi1tZry4WGKNpJmr6DD4Wjg6fLA0jH3SVBt+7zXpfw3+Ed54mmjuL1ZILOuk+GvwbW3WPUNUXc392u68YfEbTfBFj5Nuy+d/Cq183js0qVZfVsEry7kSmb0l/ovw10f+GJY1rwL4ifFzUvGVxJbxSNBZVy/irxbqHiy8aa6mbbu+WOsvTNNn1S8jtraPfMzVpgMpp4b/aMR70wiQRrVr+H5a9j8P/s/L9jW41q++y7v+A1pTfADS9Rhb+ytV82T+75m6uieb4SMuXmCUjxLT9Sm0e8hvrdv30LKy19YeEfih4T+LnhNdN1mSOKbbtZZq+ZPFXhDUPBt81rqMO3+6396uaksVjkWaCRoJv7yttqMZgMPm0I1FLlkvhkg5T6xtf2efA0V59sl1SNrX73lyN8tO+L/AMZtC8P+E28M6CyzyMvl18p/bNYeNVbV7pof7vmtRb25h67n/wBpq4o5FKpUjVxdf2nLsg5SxTuabTua+hGJ/F8tenfCb4K6p8RtShk8traw/im/vV0/wV/Z9vPFVxHqWsRtBY/eWP8AvV9P6hr2h/CPw387RW0cdfC5zxB7GX1PAe9UJLHh/wAJ+G/hH4ZXd5UCxrXyp8cP2hJ/FtzNpeiN5VivytcLXP8Axc+OWrfEq8kt7eaW20nd/wACkry6ONVpZHw/LDy+uZhLmqy/AkzZomqCteRaryWu6v0OMxyiVY121q6Po13rl9Ha2MMlzPI3yqtaHhLwTqXjDVI7LT4WkmZvmb+Fa+2/gv8AAPTfh5pa319Gs97/ABTNXzedZ5h8qp6+9U/lMzm/2f8A9myHw/HHrGtRrPffe/3a7f4z/HzSfhhpf2GyZZdQZdscK1ynx4/aOs/CEcmk6KzT6g1fHWqapea9qU2oalcSXN1I3zM1fC5flGKzyt9fzX4fsxKjE0PFnizVPHGryajqc0k8rN8q/wAKLWVTctSk7a/UoRjTjyU17pYzZTt+6msDu219A/AT9nOfxlcW+p65C0Gmr8y27Vw47H0MvoyrV5aAbH7Hvh3xDa65NqCwtFpUy/8ALT+KvTPjf+zfp/xD1T+1I7xbS/Za9J17xB4f+E/htmZo7aGFdtfD3xY/aA8R+PNaaTSNQl02yjb5dv3pK/L8v/tHPczlj8J+6jtzCie4fCb9muy+G/iRdd1HVY5GhXav8Ncd+1p8SNL8UX1no+nSLP5LeZJJXhF18QPGeow+Xea/deT/ALPy1jhTuyzNLJ/er7ehklX67HH42t7SUdhi1G8ayLUlFfUmp9c/sn/Fr+1tJbw/qUzfarX5V3fxLWb+1j8Jf3a+I7KFvl/13+7Xzb4S8UXXgvxJY6va7v3LfvF/vR1+gvh/VNP+KngOFm2zw3ENfmGcUamRZjHMsP8Aw5fEY8p+cXNMZa7j4s+AZvh74rmtNsn2aRmaGuL21+mUK9PEU41qfwyK5j2P9mv4nf8ACK+IF0S9k/0W6b9zXt/x4+F8fj7w211Zbftka7o2r4n/AHsckc0TbZI2Vo2/uste/wDwt/awbT44dL8Sw7f4Vuf4a+QzjKcSsVHM8u+JfFEZ4TqWm3mh3DQ3sMsMq/wstU+TX3PrHhDwb8XtL8yLyGaRdytHXzr8Qv2dta8KtJcWavd29ehl/EGHxMvZ1v3c/Mk8ioqWZJImaNo2SRf4WqKvqYyLEkX+7XU+CPhtqPjmdvs67YFb5pq5iT5a+k/2ddWtZ/C9xYoyreLXk5piqmEwvtaW4jlJP2dre3Xa2rLFNXG+Jvgzq3h+Fprf/S7f/ZqT4uReLrDxRdMby4jt937vb92un+BfizWtYu30zVlkvLfb/rGjrzo1MbRw/wBb9tGcf5QPEp4t25XWqiQyWU3nWkrW0396OvUvjV4Xj8P+JWa3hZYZq84kZa+kwmJjiKUakfhkVGR2nhP4zX2i7bfVV8yH/npXpW7w74+s/wDlk0jV88yRpNS2dxeaTN51jM0H+z/C1clfK6NWXtKPuSK5T0DxV8K7rTd01h+9h/u1wV1bzWrNDLGyN/davQfCvxrki22urx7f9r+Gu1utD0Pxra7ovL3NXNHF4nAy9ni4+7/MUfPc0Chlb7rf3lqWHWNVg+WK7by67fxJ8Mb7SdzW/mTw1xUlu1vIyyqy171HEUcRHmj7wRH3F7eXUf7+Zp6qsu6n0yt/8JZG33qF+9SU+NWqwD5qK7TT/CcP2NZ5u9FcLxdO5XLIkuL+x0aP+GuT1TxNcX/+qbatZMjSTtulk3U6t6WGjT96WrL5hu1n+9RDatdSbYl3NW1pfhy4vJFZl2rXTW9rZ6PD89OeKjD3YhYxtL8K/dmmrVuNUtdJh+XbWPrHi1m3Q29c3M7XEm6VtzVhGjOt71YObsaGpeIJr+RlVtq1kVLItaGm+H7i+b+6teh+7oxJM2FGuG2qtdBpfhNp/muPu/3a3rPRLXS4f3lZuqeKlh3R29cMsRUrPlolcv8AMaU1xZ6TH/DXL6p4gmupGWJtsdZt1dSXUm6VvMpsNrJdSbYlreGHjT96QXIqu2OjTX0n92P+9W5pfhdvvTVrXV9a6THUzxX2aYrFfT9BtdOj3S1V1TxNHa/u7esfVNeuL+RlT5VrJ2+9FPDyl71YfN/KTXV1NdNunaq6/My1es9Nmv5OF/4FXVab4chsY90tb1K9Oj7pPKYOl+F5rr5pf3a100cVrpMP/LNar6p4gh09WWKuTvNQmvGbe3y/3a5IxqYh3l8I/hNTVPFDS/LC1c/IzSMzM1O+ztKyqtdBpfhVpdslxXV+7w8STIs9NmvW+Vflrq9N8Px6au56tSS2ulw/w1y+reIJryRli+Va5eapiHaPwlmxqniOG1XbFXJ3F/NdSfvW/wCA1DWtpvh+a/kVm/dLXXGFOhHUj4jPt7WS6k2xLXTaX4ZVdslxWtb2FrpMNYureJfvR29c0qtSu+WmVym5daXb3ULLtjrj9W0ObTZG/iWrGj+I5LeTbK26uuVodShrLmqYaXvfCHxHmtFdFrXhloWaaCuf2stepTqxqRvEz5TU0fXptN2qzM0Ndpa3VvqkP8LV5rVzT9Sm05vkb5f7tc1fDxn70fiKjI6DWvCv3pIa5WRWhbay16Fo+vQ6lHUeteHIb+Pcn3q5KWJlTl7OsVy/ynn9FWr6wlsJNstVa9eMub3omZuaP4jksNqy/vYa7BXt9Ut/71eat/s1c03VJtNk+Rvl/u1w1sKqnvU/iKjI1tY8LtFumt1rnZFZPvV6Jpes2+pR1X1jwzHdKzRferClipU5ezqlWOBqezuprCZZIW2tS3lnNYSbXWoWbdXq+7KJmd54f8VR3S+XN8rVc1Tw7b6xH5iV5x80bKyfK1dPofi2SCRY7hv+2leRVwsqcvaUSub+YxdU0O40uZty/L/eqivy1615VrrlvXF654NksJGki+7/AHa1oYyM/wB3U+IJROXp3y/7VO8plo2r616BJoaf4hvtN+WKT5f7rVdk8eam0e35KxtrVHtrN0qMpXlEOUsXWoTXn+uZmaq7UtbWg+F7nWJl+XbFVSlTox5pBIzdPsZtSk8uFd1en+E/AMNntuL35pK2ND8O2Phy33P5dcz4o8ffet7T71fP1cVWxkvZ0PhMJHQeJPGFroMLQxferyzVNZudcmaaZvl/hWqrXEl1M00reZNTq9DD4Onhl/eKjEijWrVnYzalcLDCu5q0ND8P3WvTbYl+X+9Xr3hvwnZ+GbdWl8vdWGLx1PDe79oJSMjwT8NY7LbdXvzNW/4o8bWfh21+z223dXN+MPiMtvuhsv8AWV5pNcNezNNK25q8mjhKuMl7bEmcY9y3rniC68QXDNOzbf7tZcn3TUnzRV1XhPwLd+JrpflZbevdlOnhad5aRGY/h/w/eeIblY7eP/gVe/eA/hvY+F7dbi42tcfxM1WtH0bTfBGm/wAK+XXnXj74szaizWunt+7/AL1fKV8RiM1qeyoe7TEdd49+LkOlwyWdh+8mrxG+1K41e6a4uZGkmaqf2hppG3/MzfxUrdK93B4Cjg4csPiHGI6vS/gL9mXxZ/pC+a1cV4f8PXniC8W3tY5G/vNX0j8N/hfZ+ELeO+uP+Pj+Jq83OMZRo0JUZS96QpS90w/2h7DX7pYP7NaT7L/y08ivK/hnZ+KbXxPa/ZJLzyfMX7Qs27btr3Dxj8atA0O6Wzuds9c9J+0N4b02NmsLVZJv9la8PBVMbTwXsFh+a5Ju/tCx28nhO1aX/j6VVr5r5rovG3xE1Dx3eedN5kdurfLDXPr/AA19BlmEqYLDRp1PiK5RtP2/LTK0ND0O88QahHa2Ue6Rq9OUoxjzSGVrO1mvbqO3t42nmZvlVa+l/gn+z3+8t9V1xd0n8Mf8K1v/AAf+B9n4Xt11DVNrXDL96tD4rfHLT/A2n/YbL5rz7qqtfnWZZxiMyqfUcs/8CFI6zx98UtH+F+itGrRKyr8qrXxx8QPiNq3xG1VpLuSRbRW/d29YviDxNfeLNQkvNRm3N/Cv8K1nL+6r3cpyOjlkfaS96p3Fyi80+j71FfQsmQ3bursfh38LtU+IGqLb2kbLb7v3k1a3wo+DmoePbyNpI2gsP7396vs3w74f0P4W+H/uxQLGtfI53xBHAL6vh/eqDKvw1+GWh/CvQ1k8uNZF/eNJJXj3x6/aWa387RvD03z/AHWb+GOuT+OH7RFx4iuJtJ0CRlt/uyXFeBqv9/d5jN81eXk/D9StU/tDM/elL7IuUWSaS4maaWRp55G3Mzfeaijb81O+av0IY5f9qljt2uJFjRWkZm+VVqaysptSuI7e3jaeWRvlVa+svgJ+zyul+Tq+uRq0/wDCv92vIzLNMPldH2lVgYfwD/Zsa8kh1rxBH/tR21fQfjj4g6H8K/D7bpI4/LXaq1j/ABQ+Lmj/AAv0Ftsi+cq+WqrXw14+8f6p8SNYku76STyd37uH+7X5xhcBjOKcR9Zxvu0YgaHxS+Kuq/E/WJpJpGWwVv3dv/e/2mrF8O+D9W8UXHk6bZyXP/oNY8S7pFUt95ttfd/wv8Naf4G+Gq6hbwrPceX5lfcZnj6eRYWnTw9PyQHy037PHjRYWmewFcRr3hfVvC9x5epWMtt/vL8tes6/+154msdcnWHSo/scczLtZtrV7R4O1rRP2ivBc3n2MaXCqytuX5lauWeZZlgKca+Ppx9nL+XoLmkfFDLQ1dD478MN4R8TXum/wxt8v+7WD91jX19KpGpGNSPUuJAy7q9//ZR+KknhzWG0C9kb7PJ80NeB/wAVSWt5caXqEN9aN5VxA25a5Mfg6eYYWWGqfaKkfcf7Rnwyh8deF2vrdV+1W67lavha4ga1mkhlXbLG3lstfe/wb+Kul/ETwnDDPMvneXtZWry74y/sxT3V5Nq2htzJ8zL/AAtX59kOZf2VUllmP923wmZ8rNVeaBZFZStbOs6Hf+HLxrfUbVraZf71ZUlfqcJxlHmiUaPhfxx4g8A3CzaXdN9n/wCfdvu19OfDD9pzS/FSrp+uR/Zrj+7NXyh9aZNYLL/st/ery8wyrCZjH97Hll/Mg1Ptfxt8F/DPxGs2utO2rcN/EtfNHjr4Q694ImbNu1zb/wB5ap+B/jX4j+H80cckkl/Y/wB3+Ja+m/Bfxp8M/EvT1hvGXzv4lkr5PlzXIn/z9pAfGI+981W9H8Rap4T1P7fps21v4o/71fUHxA/Z20/xBG15ozLHN/s186+KPA+reE7po7+3k2/89F+7X1OBzXCZjHlX/gLFE9I039o7R9UtVt/EFltl/wBpa0I/j/4R0T5tPt1Xd/Eq18/SRRv/AA037PH2WqnkuCm9mvmXyn1tb6p4Z+Jum/M0TMy15Z44+BFxY+ZcaW3mr/dryHTdQ1Dw7cfaNNuGh/2f4Wr1/wAD/tDbPLtdZXb/ALX8NeZLLsXl0vaYKXNH+UOU8i1DTLrSbho7qFoWqkrV9Vat4f8ADvxAs90W3dJXj3jL4N33h+SSS2XzIa9TCZvRr/u63uyNDzR4llj2lafp+q6h4fm3WMzeX/zx/hp9xbyWsjK6srf3aZX0HNGStL3ohE9K8LfF6G+VbXUl2t/00rf1jwlpPiiHzodu5q8PuLWOXqtXtH8Uap4dmXyZGnh/uyV5FXLY83tMLLlkWa+veB7zR5PkXz4a5aRfLb5q9a0P4lWOuL5d58s391qfrXgex1tWmtWj3U6eNqUZcmJiVynj235qd92trVvC95pcnMfmL/erL+avahONSPNEZ3ek6hb6tpqxGTa45orzqNri3ZpYZNvaiuOWDV9JATWOkzX8nyL8v96uu0vwzDpse6ar15qVjocfyMtcfqniq41STbE21anmrYrb3Yj+E6HVPEtvp0bRwferj9Q1KfUJG81tq/3ag2/8Co8nftWuylRp0RcxF+7qza2c1422Ja2NL8KzXm1pV+WuojisdGt/+WdRVxUY+7DVjsY+l+F1t9slxVy+1i10uPatYeseLZJ5GWCufYtcNuLbmrONCdT3qw7l3UtZutSkbLbVql5a1NZ2E1422Ja6zSfC8duqyXFdM6tOhGxJz+m+HJr+Rd25VrrLXTbXSY/mqPUtetdLXalcfqGs3GpSNubatcfLWxXxe7EfwmxrHij70MFc3NcSXDbpW3NRGq1oafosl833dq13xjTw8STNVGlk2ou5q6DSfC7XXzXFb2n6Db6THueqeseKo7XdDb/erkliJVny0SuUvSNa6PD/AA1zOqeIprqRo7f7v96sy8u5r6Rmlaoo7eSVlVV3VvSw8Ye9UHzDP4q0NP0ia+b5V2rWzo/hdm2yTVtXF5a6TDUVMVry0xcpV0/RrfTV3PVXWPE0drujg+9WNq3iCbUZGWJvLjrJXlvmop4eUvfqj5v5R9xdTXkm6VqLe1kuG2otaWl+H5r5tz/KtdZb2Fro8daVMRGn7sRcpk6X4aVPmuK0L7VrXS4flasfWPFG7dHb1zbTNLJuZtzNWEaM63vVR3Lmoazcaju/hWqO2lor0oxjGNokibauafqk2lzL/EtVKKbjGXuyA9B03VrfVo1rP1rwut1+8iX5q5OG6ms5t0Tba7LQ/Ecd18srfNXkVKVShL2lIo4ua1a1ZllqPbXomraNDqMLVxOoaXNpsjKV+X+9XbRxEau5PKVY5Wt5N0TbWrqtD8UbtsNx96uSorWrSjVj7wHpeoabb6tHXE6p4fk01mbbujqbRfEs1hIqzN8v96u4t2tdZt68vmqYOXvfCP4jytlo2r6112veF2ikaSBa5WSJopGV12tXqUq0a0eaIuUIWktWWSJtrV12h+KFuNsc/wArVyPy0yoq0o1o2kB6bqGlw6pHXD6xoM2myf3oasaP4jm02RVlbcv96u2t5bXVrX+H5q8vmrYOXve9Er4jyyiut8QeEGt90kNcu1uys0bV61KvTrR5oklzSdcuNLmXazNH/dr0TR/EFrrkKq7V5j5S02GWaymWS3ba1c9fC06+v2hHoniDwTHefvrf71cBeWM2nzMtwtdv4b8c7tsM/wArV0moaHZ69b/8s686GIq4SXs63wk8p41T41aX5VrodQ8H3drdLDEu6Nq6/wAL+BY7FVuLj71ejVxtGnT5gMHwv4GkvmW4ul/d/wB2u8kurHwzZ/wxbVrP8QeLbXRIWWJl3V5jq2s3WtzM0rfL/dryI0q2PlzVPdiT8Rr+JPGk2rTNHG22H+9XMRttpyxf3qtWtq11MsMS7mkr3oQp0I8sR8sRK6rwr4Fn1mZWnXbDW/4N+H6rtuL2uo1zxLY+F7NlXburwsTj5Sl7HDfEZyl/KWlXT/CWn/w/LXnPirx9NqkjRwNthrB17xHca5MzSt8v92sra1XhcvjD95W96RPKP8xpfvU6NWmZVSprHT5tSuFt4V3M1et+CPh1b2Ma3F78z11YrF08LHmkTqYngf4YzalItxeL+7/u16dfatpvgnT/AJNvmKtYvirx1Z+HLf7Pb7fMrxrWNeutfuGkmk/3Vr52nRxGaS563uwDU2PGHj688RXDKrSLBXIbverH3qhjVvMr6mnSp0Y8tM0iSRpXX+DfAd54mulwu23/AL1a/wAPfhXcaxItxeq0UP8Adr2yS60vwHpP8K7Vr5zMM09m/Y4f3pGcpE3hvwzpPgPS1aRY12rXmvxM+M0l40lnpbf7LNXKePPiddeJ7iSG3kaC1rhlXf1rmwWU+99YxfvSFGITN9qmaSVtzN/FTVtY46Snx/NX1JuTx/w1q2+h6leR7orOVv8AgNeh/A34fQeIpmvbxd0Mf3a7bxh8YNB+H15/Z1vY+fMv8KrXzuJzKp9Y+rYanzyMZSPHvDvw91bxBqS2q2ssH95mWvqv4efDPTfAOkrJKq+dt3MzVyPwr+Mei+MtQ+zxW6wXH93btasX9oT4ga1pMken2vywyfxV8rjqmPzLExwEo+zJND4wfHpdNjk07SJPNuK+bby9uNUvGurqRpp5G+ZqhXc25pG3M33moXrX2OXZdQy2n7Okte44ir2qRW/u1BU8KtPIqxKzM33Vr05FB/u17L8H/gfdeLLiO+1KPbZ/eVWra+CvwHkv5odU1qP/AGlWvd/FXjTR/hlobb2ig8ta+BzfPJc31PAe9UFqa0l/ofw10FvuwRxrXyZ8YPjrqHj68ks7GRoNNX5Wb+9XN/Er4q6l8QtQkUytBp6t8sH96uN27Vrpyfh+OEl9axXvVJfgLlEX7tOoor7A0Cr+i6Le+INSjtLONp7iT+GrXhnwvfeKtUjsbCPczN8zf3a+yvg78F9P8B6atxdL5tw3zMzV8/nGdUcrp6+9LsZykZnwP+Adr4VtY9S1NVa6aug+Mnxy034e6W1rbSK1x/Cq1zvxy/aCs/B9m2n6W3mXzfKq18d6tq994j1KS+v5vPuJGr43LsnxGdVvr+ZfD9mIi/4p8Xah4y1SS91CRmZvux/wrWZUNbvhPwlqHjDVI7Owj3M33m/u1+mfu8PT/ljEoraDoN54i1JLGwj8+4k/8dr7++FPhq80TwPDp+qzec3l7ZK5/wCD/wAGdN+HmkrcXMatcfeZmrnvjv8AtDWvhOzk03S28+9Za/J82x9biHERwOCj7sftEkviz9n7wT4m1ia4+1RQTM3zbZNtbGj/APCIfA/w3MtrcRR/u2avh698WeKL2+muv7bulaRtzKrfLVWa81DUGVr/AFCa7/66NX03+rWJq040sViuaH8o+U6T4i+Kl8ZeK73UUXy4ZG+WudHSo/4qVq+zpU40oRpx+GJQ7cvpUdWbXTby/X/R4ZZ/91amuNB1Czj3XFjPD/vLVc8FK3MQU9J1zVfCmoLeaTevbTfxf3Wr6U+E/wC10rGPTvE0fkN/e/havmZm21BcWsc0fzKtcWOyzB5pDlxMf+3uo/dP0J17wb4R+LWk7lWCRpFr5i+Jn7NmseE5JLjTVa5t/wC7/FXmfgn4leJPhzdK2n3kk9mv/Lu1fV3wv/af0XxvHHY6vtguf4o5q+Jlgc14elz4aXtaIz42miktZGjmhaCZf4ZKaTivuL4hfArw78QLNrqw8uK6/hkjr5X8dfBvXPBFw3mwtc2/96Ovpcsz/CZh7vwy/lYanCyKrVWa2a1uluLWRradfustWqZJX08ZFRPTfh7+0nrHhGaO31ffc2//AD0WvoXT/FXhX4qaSv8AqJWkWviiRFfrTdPvtQ8OXn2nTLxrZt38P3Wr5/HZDhsXL2mH/d1CuQ+gfiJ+zi0TSXWjf9+/4a8N1bRbzQbhre7haCSvZfhv+0/JbyR2Ovrt/h87+Fq9ZvtH8M/E3S/3flSSSV49PMMflEvY4+PNH+YmMT4uqC4tVavZfH3wFvdCkkm0/dPb/wB2vI7y0ms5mjljkgm/utX2OExlHFR56MjQm0PxHq/hG4jewumaH/nm33a9n8G/HKy1mNbTUl2zf3Wrw3dt+Vqr3Fqsi/LxU4rAYfHL97H3u4H0t4i+H+i+L7VpLNo91eM+KPhvqXhmRtsbTw1meG/H+teE5lxJJc2/91vvV7L4V+LGj+Lbdbe+ZVm/utXjezx+V/D79Ms+f1TZR9+vePFXwt03Xo2utPaNW/2a8h1zwnf+H5G3x7l/vLXtYXMKOJXu/EUc5Jaq3etTR/GF/wCH5F3M1zDVCivSko1FyzVyz1LR/Gml+Jo/Ln27qp654Bt79WuLJt1eXtBtk3K2yb+8tb2j+PNQ0hlW6bz4f71ebLAzoy9phpfIOYqXuh3WmsVljor0Wx8RaXr8Kl2Wio+uVIaVI6lcp5FN5l1IzTNupKmhtZLiTbEu5q6zR/Bv3ZLqvXq16dGPvGUYnN2OjXGpN8i/L/erstL8OWulx7patXmpWOjQ/wANcTqnii41SRli+Va4eatitvdiX8J0WreLIbONo7f71cbeX8+pNulb/gNQ7a0NN0W41KT5Frup06eHjzEfEUI1z8qrW/o/hGS6ZWl+Vf7tdFpvhm30mPzJaq614qhsP3Nv8zVySxNSs+SgVy/zF7ba6ND/AMs65fWPFU1xuht6yby/uNSbdO3/AAGq/wAq/eralhYx96prIdyOTdLJudtzVLb28lw20L5la2m+H576T+6tdbZ6Xa6TDufy6urio0/diHKYmj+Em+WS4rXuNQs9Fh/hrL1rxgq7o7euTmea8k3SturCNGpiPerAaereI7jUW+Xcq1kfe/3asQ2sl1JtiXdXUaP4T27Zp66pTp4eIGDpuh3F/wDw7VrrrPSbfSYfnqTUNUs9DjrjdU8QXWpN8vyrXJ++xX92IfCbmteKFi3Q2/zNWNbaXc65MJJKoafbrNcRr/tV31wv9m6X+6X5ttaVOXC2jD4hfEYsfhK3X78lXNP8K28Unmferkria+vLr78prs9B86LS3aZvm21FfnhH4hxHalrFrpcO1a4vUNXuNSk/urTtWdZLiSq1dNCjGEeYJECqv8VO8lqlrV03w/NfyL/CtdMqkaesiTJjtZJ5No+aui0/we0q7pa6C302z0mH59tZknjGFL5Y1+7XmyxFStpRQ7HPatoM2nM3/POsvb/eavUo2t9Utf4a5XWvDTW8jTQVrQxXN7tQfKcztaja33lb5qlorv5iTodB8TNEyx3FdRJa2+qWv8NeZyKsv3a1tH8QTaXIqs26GvPr4Xm9+n8RUZDtY8OSWDbol8yOsdY8da9Ot7y31a3rn9a8Kt80lvU0MW/gqi5Tk/LWrOl6vPpMysrbk/u1WkWSKRldfmo/vfLXotRlG0iT0bR9eh1SH71Vda8Kx3nzRferhoXmt5llj/dtXa+H/Fq3G2G4+Vq8etQqYeXtKJUZfzHI3FlJZyNHLVavT9S0a31SH5VWuG1TQZtNmb/nnXTRxca3uy+IOUym21Np9/caWytE25f7tR7Vo2V3e7KPLIR6Fovia31SNY3ajXvCsOpQ+dB96vPV3W8m6JtrV13hvxl+8WG4+WvIq4eVF+0oFc38xy99p82mzbZVqtXrtxpdrr1rXA614auNLZvl3RVvQxkanuy+IUonP+Vurf0PxbdaTIqy/NF/erHpNu6uycY1I8syT2Cz16xvrdZNy7q5nxJ48+9b2tcGqzRfLFIyq38KtUirXnwwFOnLmfvDGTPJdTNJM3mNSbven7VrovDfg241aZdyssNehOrTox5pEcplaPol1q9x5cUf/Aq9U8N+DbXQ4Vml+9WlZ2Nj4as/4V2rXDeLPH0l5I1vZN+7/vV85UrVswlyUtIkSOg8VePobGNre1bdJXl1/fzX8zSXDbmqHzWaTc7fNR96vXw+Fp4aPugGxa1vDvhe616ZViX5f71bHhXwHcaxJG0q7Ya9at7XT/B9j/DFXDjMwjS/d0fekBT8N+EbHw1bq0q/N/erA8bfEhYN1np/Wuf8XfEG41SZre0bbH/erht3/fVc2Fy+VSXtsV8RMYk95dTXkzTStuaSmRrtWoa0dJ0W51i8WOGOvefLTj7wcpFHazXsywwLuZq9d+HfwqVfLvL/AO9W34J+HNr4ftY7i62tNTfHHxNtdGha3tfmmr5TFY+ri5fV8IZ6nQeJfG+m+DdPZYGj8yvBPFHjC+8T3DNKzrB/CtZmravda3eNcXEm5qo/NXpZfltPCR5pe9IqMSaP7tLUVSbq9Upi0q0m1qt0jQ9h+BPju10OZtOupNu6ui8e/BmLxbqTalp10u6SvnSaOQbZEbay/dZa6PSPiN4t0aFY4JpJFX+8tfPYjLaqr/WsJU5ZM5vQ9u+GvwdXwXqa6nf3S7lWuV+PXi+28QarHbWrK3k1xN7488beII/Ll81Vb+6rVnweE9amk5s53k/vNWFHBzjiPrWMqqUg5TMp0n3q6aH4beILr7lg1a1n8E/El5/yxVa9WWOwtP4qkR8xxNjZXGpXS29rG080jfdWvpf4N/A2PT449S1Rd0lafwr+DNn4ShW6vlja4/iZqd8VvjbY+ELFrWzbddfdVVr4nMM0xGZVPqWX/wDgQHUfET4qaT8OdJZUZfOX5VjWvkTxl44v/HWqNdX0n7nd+7hrP1jXL/xFqDXd/Jvl/hX+7WbX0GU5LRy6PM/eqfzBqTUq/eqH5oqlr3xj1auh8F+CNQ8aagttaR/Lu+aT+7V74f8Aw31DxzqUawxstvu+Zq+wfBPgvSfhzo6/LGu1fmavlc4zqngI+zpe9UII/hn8L9L+Hmjq0ixrNt3NJJXn/wAdP2iY9Ljk0fRpN141c18bv2g5JjJpGhyc/dZv+edfOuWuJGmmZmlb5mZv4mrxcpyGpiqn1/MtZPoBNc3dxqV5JeXcjTzyN8zNS7aj2/3a634f/DvUfHmqQ28MbR2+75pK+8rVaeHp89T3YxHzEPgvwPqPjrVFtLSOTy/4pv7tfavwx+Fuk/DvR1Z1Xzv4maneAfAOk/DnRV+WNWVfmavHPjp+0MyNJo2izbpf4pF/hr8txmMxfEeI+qYT3aYzc+PX7RMekrJpWiMst21fKNxdXGp3Ul1eSNJcSNuZmqtJNJcTNcSyNPMzbmZqP92v0LLMrw+V0fZUvi7kjqd8v+1To7eaXdsjZv8AdWo5ImX7ysrV6l0WO3tXQ/D/AML/APCaeKLXTt3ys3zVzNdB4C8V/wDCG+KbHUW/1MbfN/u1jiIz9jP2XxWHI+uvEdz4Q+BPhy3a4s4t+1f4a5fwz+0J8P8AxzqC6fcWa2zTfKu6PbXReOPDuj/HrwjC1veR/aFVWWvF7D9kzWxrEO6RVhjkVty1+aYOnl9ShKWPqSjWMzqvjf8AAKzg0s+IPD6/L97av8VfNlfotN4Zk/4QltJ3b5PL218LePPh3q/g3Vrj7XZt9naRmWZa9nhrNvrMZYetUvKOw4nHbaguLNWkVkbbMv3WWrO6jdX3kZSKO9+HX7QXiLwDJHDes2oWP97+Ja+qPCPxc8LfFTTds0iNI1fDEiq0dQWc1xo99Hd2FxLbTKy/MrV85mXD+Ex/7yH7up3iLlPsDxp+y/pevXTX1lJ9mjb5m21y9x+zFo/ltGNS/wBI/wCulep+H/Ec3iD4UrNYTbrry6+Nde13xrpfiG4abUbyKdZG+X+GvmcnjmeLdSi8Ry+zLOv8efAfV/CMbXEMf2u2rzFl/hNfXXwB8Vaj4+8LzW+uQs/3o9zV4H8bPDsPhnxfMtv8qyfNX0mWZlVqYmWBxPxx6l8x5xcW8ctaPh/xhrPg2fOn3Unk/wDPu0ny1Vqr+8avq5RjUXJU96JKPpT4f/tHWPiCNbHV18if+7NXR+Kvhr4f8fWbXFn5W6vkOazWX7v+srp/CfxQ13wTMuJpLu3/ALrSfNXy+IyH2cvb5dLll/KaxNzxp8JdU8LySeXHJc29cBJ/rPmr6n8H/GPQvHdutvdMvnfdZZPvVneMvgvp/iaFrqwZVm/vLUYfOKmHl7HMI8su5XKfMlQzWv7xZE+Rv4WWuu8TeA9S8MzMs8LNDu/1ix1y/NfW0qsakeanK5J1Hhn4oav4bkVbhmubevWdL8caH42tVWZYvMZa+fWXdUUcclrMs9rI8E3+zXDiMtoYj3o+7I0jI9h8UfCiG63XFg1eX6poN5pMzLcQ7f8AarqfC3xfvNHZYdQXzYf+elejw3+i+Mrf70XzVwRq4vL3y11zRLiuY+f6ZJXpfib4WyW+6awrz++02axm2zx7Wr2sPiqeIXNCRMomX5bRy5jkaE0Vcors5gOr8JRIIuEUfhXQaqSsDYOKKK+dxH+8lHlmqMWueST9aioor6ZbGZYs1BuBkA16NpKqtvwAPoKKK8rHbFw2MfxRNIIWxIw/E1wlFFdWD/hkMk/5aVd0hQ14uQDRRXZU/hlI9D08BbdsDFc14sdtv3j+dFFeDh/45cjjrX7tTt92Oiivoe5lE6vw7GvlfdH5VvXzEQNg0UV8/U/jGrPONaYvdfMS31qvRRXvrYyLNr/x8LXokPzWS55oory8cVEzbeNN/wB1fyqTXmK6ewBxRRXLH4wOFeoIaKK96JlE0NIUNfLkZ+teh2YC2vAxRRXlY740bnIeKpG2sNxx9a5PcfWiivRw38MzOr8IsdqjJxXa3HNvzzRRXh4z+OaxPOvESgXDYAH4VmDk80UV7tP4EYslqJqKK1p7gbfhRmW4wCQPrXoVr/q6KK8DMNy4nCeKI1EuQoH4ViL95qKK9ah8CFIbJTKKK1RJ6V4ZYtEuSTV7WUVrflQfqKKK+Yn/ALwbRPM7tQt0wAwKjT79FFfTr4TFDajloopR3Gd94OkYwrlifxrrNUVTb8gH8KKK+Yq/7waxPJtYULO2Bj6VUT+Kiivoo/AjOIUN95qKK0juIu6UobUhkA/WvbfDiKtmMKB9BRRXgZxuhHFePpH2sNzY+tecUUV3YH+CSOk/1a1qeF1DX67gD9aKK7qv8ID37QlVbPhQPoK82+JUrncpdivpniiivjMH/vJB5zRRRX2RZIQNq8V7b8K4Y1tIiEUHb1wKKK8XOP8AdyDsvGUjpYttZl+hxXzjqTFtRl3En60UV52R/CZFOWkoor6dmjGsxwOasKobqM0UVa+EzNWGGP8A55r+Qro9Psbb/n3i/wC+BRRXl1tiWdVplhbf8+0P/fArs9HsLYFv9Gh/74FFFfL4k0R1GmWVv/zwi/74FdTb2sC9IYx9FFFFfMVjM3oYY93+rX/vkVoQKFjyAAfYUUV4NYgwPF0zx6TPtdl+hxXxT4klefxJO0jtI3qxyaKK+34U+BlFWjNFFfdljKdbjdeRqRkehoorSoB9rfBO1hi8P2+yGNP3f8KgVD8eriWHw6/lyvH8v8LEUUV+JS/5HYHxbFUzfeoor9slsAvWaMHpur7S+AdrDDoUOyGNPl/hUCiiviuKf9xiQafxrnkt/Ctz5UjR/L/CxFfDMzF764LHcfU0UVxcI/7oyh1XNORZNRQOoYejDNFFfeS+GQ5bH1H4F0yz+xRf6JB/37X/AArnfirpdl9jlP2SDP8A1yX/AAoor4ij/voHzpL8ssgHA3VC/wB6iivuOiFE9M/Z/vrmG88qO4lSL/nmrkL+VfVVlqF19jz9pmz/ANdDRRX5NxN/vbA1/CN1M14+ZZD83djVX4r2cE2kyeZBG/y/xIDRRXytD/f0M+FPFUKQ69IkaKibvuqMD8qyP+Wgoor9/h8CJGfxNUO4+tFFdEtzc+nP2XriVtH2NI5T+6WOK634gabaSakpa1hY+pjB/pRRX5hX/wCRlMyidl8P7eKHQ5PLiRP91QK+Tvj4xbxtPkk/WiisOHP+RrVLPMmpYaKK/Wn8IRHSdTUdFFNbo1Mvc0OoQNGSh9VOK+sPhHdTS2Me+aR/95iaKK+Y4k/3dFROj8dW8Ulmd0aN83dQa+TvE8aR6s21FX6DFFFcvDn8ImRiux8xjk59admiivtnuKJFcVN4TuJYdcVY5GRfRWIFFFVL4WaH0Xo7s9ioZiw9Ca4vx3bQmz5iT/vkUUV8Ng/97OqWx5GPlmbHH0ooor76Oxzn/9k=">    </p:cNvPr>
          <p:cNvPicPr>
            <a:picLocks noChangeAspect="1"/>
          </p:cNvPicPr>
          <p:nvPr/>
        </p:nvPicPr>
        <p:blipFill>
          <a:blip r:embed="rId3"/>
          <a:srcRect l="30435" r="30040" t="14286" b="14286"/>
          <a:stretch/>
        </p:blipFill>
        <p:spPr>
          <a:xfrm>
            <a:off x="6720930" y="1099109"/>
            <a:ext cx="1463040" cy="1463040"/>
          </a:xfrm>
          <a:prstGeom prst="ellipse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6716358" y="1089965"/>
            <a:ext cx="1472184" cy="1481328"/>
          </a:xfrm>
          <a:custGeom>
            <a:avLst/>
            <a:gdLst/>
            <a:ahLst/>
            <a:cxnLst/>
            <a:rect l="l" t="t" r="r" b="b"/>
            <a:pathLst>
              <a:path w="1472184" h="1481328">
                <a:moveTo>
                  <a:pt x="736092" y="0"/>
                </a:moveTo>
                <a:cubicBezTo>
                  <a:pt x="1142352" y="0"/>
                  <a:pt x="1472184" y="331880"/>
                  <a:pt x="1472184" y="740664"/>
                </a:cubicBezTo>
                <a:cubicBezTo>
                  <a:pt x="1472184" y="1149448"/>
                  <a:pt x="1142352" y="1481328"/>
                  <a:pt x="736092" y="1481328"/>
                </a:cubicBezTo>
                <a:cubicBezTo>
                  <a:pt x="329832" y="1481328"/>
                  <a:pt x="0" y="1149448"/>
                  <a:pt x="0" y="740664"/>
                </a:cubicBezTo>
                <a:cubicBezTo>
                  <a:pt x="0" y="331880"/>
                  <a:pt x="329832" y="0"/>
                  <a:pt x="736092" y="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6DDE77"/>
            </a:solidFill>
            <a:prstDash val="soli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2024-05-21T19:55:55Z</dcterms:created>
  <dcterms:modified xsi:type="dcterms:W3CDTF">2024-05-21T19:55:55Z</dcterms:modified>
</cp:coreProperties>
</file>